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2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96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08000" y="1178427"/>
            <a:ext cx="11157819" cy="231007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2133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</a:defRPr>
            </a:lvl1pPr>
            <a:lvl2pPr marL="609570" indent="0">
              <a:buNone/>
              <a:defRPr sz="1600"/>
            </a:lvl2pPr>
            <a:lvl3pPr marL="1219139" indent="0">
              <a:buNone/>
              <a:defRPr sz="1333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7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en-US" dirty="0" smtClean="0"/>
              <a:t>CLICK TO EDITE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8000" y="455085"/>
            <a:ext cx="11157819" cy="660511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sz="4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513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9422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mtClean="0"/>
              <a:t>Medical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Medical Vector Icons</a:t>
            </a:r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687754" y="1923978"/>
            <a:ext cx="520456" cy="552397"/>
            <a:chOff x="3138488" y="3673475"/>
            <a:chExt cx="439737" cy="466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3138488" y="3673475"/>
              <a:ext cx="238125" cy="207962"/>
            </a:xfrm>
            <a:custGeom>
              <a:avLst/>
              <a:gdLst>
                <a:gd name="T0" fmla="*/ 384 w 1651"/>
                <a:gd name="T1" fmla="*/ 0 h 1445"/>
                <a:gd name="T2" fmla="*/ 428 w 1651"/>
                <a:gd name="T3" fmla="*/ 3 h 1445"/>
                <a:gd name="T4" fmla="*/ 487 w 1651"/>
                <a:gd name="T5" fmla="*/ 15 h 1445"/>
                <a:gd name="T6" fmla="*/ 552 w 1651"/>
                <a:gd name="T7" fmla="*/ 37 h 1445"/>
                <a:gd name="T8" fmla="*/ 615 w 1651"/>
                <a:gd name="T9" fmla="*/ 71 h 1445"/>
                <a:gd name="T10" fmla="*/ 677 w 1651"/>
                <a:gd name="T11" fmla="*/ 119 h 1445"/>
                <a:gd name="T12" fmla="*/ 744 w 1651"/>
                <a:gd name="T13" fmla="*/ 191 h 1445"/>
                <a:gd name="T14" fmla="*/ 820 w 1651"/>
                <a:gd name="T15" fmla="*/ 288 h 1445"/>
                <a:gd name="T16" fmla="*/ 889 w 1651"/>
                <a:gd name="T17" fmla="*/ 396 h 1445"/>
                <a:gd name="T18" fmla="*/ 955 w 1651"/>
                <a:gd name="T19" fmla="*/ 508 h 1445"/>
                <a:gd name="T20" fmla="*/ 1024 w 1651"/>
                <a:gd name="T21" fmla="*/ 628 h 1445"/>
                <a:gd name="T22" fmla="*/ 1101 w 1651"/>
                <a:gd name="T23" fmla="*/ 749 h 1445"/>
                <a:gd name="T24" fmla="*/ 1191 w 1651"/>
                <a:gd name="T25" fmla="*/ 865 h 1445"/>
                <a:gd name="T26" fmla="*/ 1416 w 1651"/>
                <a:gd name="T27" fmla="*/ 1122 h 1445"/>
                <a:gd name="T28" fmla="*/ 1651 w 1651"/>
                <a:gd name="T29" fmla="*/ 1382 h 1445"/>
                <a:gd name="T30" fmla="*/ 1367 w 1651"/>
                <a:gd name="T31" fmla="*/ 1423 h 1445"/>
                <a:gd name="T32" fmla="*/ 1116 w 1651"/>
                <a:gd name="T33" fmla="*/ 1341 h 1445"/>
                <a:gd name="T34" fmla="*/ 905 w 1651"/>
                <a:gd name="T35" fmla="*/ 1138 h 1445"/>
                <a:gd name="T36" fmla="*/ 793 w 1651"/>
                <a:gd name="T37" fmla="*/ 1043 h 1445"/>
                <a:gd name="T38" fmla="*/ 675 w 1651"/>
                <a:gd name="T39" fmla="*/ 961 h 1445"/>
                <a:gd name="T40" fmla="*/ 558 w 1651"/>
                <a:gd name="T41" fmla="*/ 887 h 1445"/>
                <a:gd name="T42" fmla="*/ 448 w 1651"/>
                <a:gd name="T43" fmla="*/ 817 h 1445"/>
                <a:gd name="T44" fmla="*/ 377 w 1651"/>
                <a:gd name="T45" fmla="*/ 769 h 1445"/>
                <a:gd name="T46" fmla="*/ 326 w 1651"/>
                <a:gd name="T47" fmla="*/ 736 h 1445"/>
                <a:gd name="T48" fmla="*/ 265 w 1651"/>
                <a:gd name="T49" fmla="*/ 695 h 1445"/>
                <a:gd name="T50" fmla="*/ 199 w 1651"/>
                <a:gd name="T51" fmla="*/ 645 h 1445"/>
                <a:gd name="T52" fmla="*/ 135 w 1651"/>
                <a:gd name="T53" fmla="*/ 586 h 1445"/>
                <a:gd name="T54" fmla="*/ 78 w 1651"/>
                <a:gd name="T55" fmla="*/ 519 h 1445"/>
                <a:gd name="T56" fmla="*/ 34 w 1651"/>
                <a:gd name="T57" fmla="*/ 442 h 1445"/>
                <a:gd name="T58" fmla="*/ 13 w 1651"/>
                <a:gd name="T59" fmla="*/ 382 h 1445"/>
                <a:gd name="T60" fmla="*/ 0 w 1651"/>
                <a:gd name="T61" fmla="*/ 310 h 1445"/>
                <a:gd name="T62" fmla="*/ 2 w 1651"/>
                <a:gd name="T63" fmla="*/ 274 h 1445"/>
                <a:gd name="T64" fmla="*/ 22 w 1651"/>
                <a:gd name="T65" fmla="*/ 208 h 1445"/>
                <a:gd name="T66" fmla="*/ 60 w 1651"/>
                <a:gd name="T67" fmla="*/ 149 h 1445"/>
                <a:gd name="T68" fmla="*/ 114 w 1651"/>
                <a:gd name="T69" fmla="*/ 104 h 1445"/>
                <a:gd name="T70" fmla="*/ 355 w 1651"/>
                <a:gd name="T71" fmla="*/ 0 h 1445"/>
                <a:gd name="T72" fmla="*/ 365 w 1651"/>
                <a:gd name="T73" fmla="*/ 0 h 1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51" h="1445">
                  <a:moveTo>
                    <a:pt x="365" y="0"/>
                  </a:moveTo>
                  <a:lnTo>
                    <a:pt x="384" y="0"/>
                  </a:lnTo>
                  <a:lnTo>
                    <a:pt x="404" y="1"/>
                  </a:lnTo>
                  <a:lnTo>
                    <a:pt x="428" y="3"/>
                  </a:lnTo>
                  <a:lnTo>
                    <a:pt x="456" y="7"/>
                  </a:lnTo>
                  <a:lnTo>
                    <a:pt x="487" y="15"/>
                  </a:lnTo>
                  <a:lnTo>
                    <a:pt x="519" y="24"/>
                  </a:lnTo>
                  <a:lnTo>
                    <a:pt x="552" y="37"/>
                  </a:lnTo>
                  <a:lnTo>
                    <a:pt x="584" y="52"/>
                  </a:lnTo>
                  <a:lnTo>
                    <a:pt x="615" y="71"/>
                  </a:lnTo>
                  <a:lnTo>
                    <a:pt x="647" y="93"/>
                  </a:lnTo>
                  <a:lnTo>
                    <a:pt x="677" y="119"/>
                  </a:lnTo>
                  <a:lnTo>
                    <a:pt x="706" y="149"/>
                  </a:lnTo>
                  <a:lnTo>
                    <a:pt x="744" y="191"/>
                  </a:lnTo>
                  <a:lnTo>
                    <a:pt x="783" y="237"/>
                  </a:lnTo>
                  <a:lnTo>
                    <a:pt x="820" y="288"/>
                  </a:lnTo>
                  <a:lnTo>
                    <a:pt x="857" y="342"/>
                  </a:lnTo>
                  <a:lnTo>
                    <a:pt x="889" y="396"/>
                  </a:lnTo>
                  <a:lnTo>
                    <a:pt x="923" y="451"/>
                  </a:lnTo>
                  <a:lnTo>
                    <a:pt x="955" y="508"/>
                  </a:lnTo>
                  <a:lnTo>
                    <a:pt x="989" y="568"/>
                  </a:lnTo>
                  <a:lnTo>
                    <a:pt x="1024" y="628"/>
                  </a:lnTo>
                  <a:lnTo>
                    <a:pt x="1061" y="689"/>
                  </a:lnTo>
                  <a:lnTo>
                    <a:pt x="1101" y="749"/>
                  </a:lnTo>
                  <a:lnTo>
                    <a:pt x="1145" y="809"/>
                  </a:lnTo>
                  <a:lnTo>
                    <a:pt x="1191" y="865"/>
                  </a:lnTo>
                  <a:lnTo>
                    <a:pt x="1303" y="991"/>
                  </a:lnTo>
                  <a:lnTo>
                    <a:pt x="1416" y="1122"/>
                  </a:lnTo>
                  <a:lnTo>
                    <a:pt x="1532" y="1252"/>
                  </a:lnTo>
                  <a:lnTo>
                    <a:pt x="1651" y="1382"/>
                  </a:lnTo>
                  <a:lnTo>
                    <a:pt x="1509" y="1402"/>
                  </a:lnTo>
                  <a:lnTo>
                    <a:pt x="1367" y="1423"/>
                  </a:lnTo>
                  <a:lnTo>
                    <a:pt x="1224" y="1445"/>
                  </a:lnTo>
                  <a:lnTo>
                    <a:pt x="1116" y="1341"/>
                  </a:lnTo>
                  <a:lnTo>
                    <a:pt x="1010" y="1239"/>
                  </a:lnTo>
                  <a:lnTo>
                    <a:pt x="905" y="1138"/>
                  </a:lnTo>
                  <a:lnTo>
                    <a:pt x="850" y="1088"/>
                  </a:lnTo>
                  <a:lnTo>
                    <a:pt x="793" y="1043"/>
                  </a:lnTo>
                  <a:lnTo>
                    <a:pt x="735" y="1001"/>
                  </a:lnTo>
                  <a:lnTo>
                    <a:pt x="675" y="961"/>
                  </a:lnTo>
                  <a:lnTo>
                    <a:pt x="616" y="923"/>
                  </a:lnTo>
                  <a:lnTo>
                    <a:pt x="558" y="887"/>
                  </a:lnTo>
                  <a:lnTo>
                    <a:pt x="501" y="851"/>
                  </a:lnTo>
                  <a:lnTo>
                    <a:pt x="448" y="817"/>
                  </a:lnTo>
                  <a:lnTo>
                    <a:pt x="397" y="782"/>
                  </a:lnTo>
                  <a:lnTo>
                    <a:pt x="377" y="769"/>
                  </a:lnTo>
                  <a:lnTo>
                    <a:pt x="354" y="753"/>
                  </a:lnTo>
                  <a:lnTo>
                    <a:pt x="326" y="736"/>
                  </a:lnTo>
                  <a:lnTo>
                    <a:pt x="296" y="716"/>
                  </a:lnTo>
                  <a:lnTo>
                    <a:pt x="265" y="695"/>
                  </a:lnTo>
                  <a:lnTo>
                    <a:pt x="232" y="671"/>
                  </a:lnTo>
                  <a:lnTo>
                    <a:pt x="199" y="645"/>
                  </a:lnTo>
                  <a:lnTo>
                    <a:pt x="166" y="617"/>
                  </a:lnTo>
                  <a:lnTo>
                    <a:pt x="135" y="586"/>
                  </a:lnTo>
                  <a:lnTo>
                    <a:pt x="105" y="553"/>
                  </a:lnTo>
                  <a:lnTo>
                    <a:pt x="78" y="519"/>
                  </a:lnTo>
                  <a:lnTo>
                    <a:pt x="54" y="481"/>
                  </a:lnTo>
                  <a:lnTo>
                    <a:pt x="34" y="442"/>
                  </a:lnTo>
                  <a:lnTo>
                    <a:pt x="23" y="411"/>
                  </a:lnTo>
                  <a:lnTo>
                    <a:pt x="13" y="382"/>
                  </a:lnTo>
                  <a:lnTo>
                    <a:pt x="3" y="345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2" y="274"/>
                  </a:lnTo>
                  <a:lnTo>
                    <a:pt x="9" y="241"/>
                  </a:lnTo>
                  <a:lnTo>
                    <a:pt x="22" y="208"/>
                  </a:lnTo>
                  <a:lnTo>
                    <a:pt x="39" y="177"/>
                  </a:lnTo>
                  <a:lnTo>
                    <a:pt x="60" y="149"/>
                  </a:lnTo>
                  <a:lnTo>
                    <a:pt x="85" y="125"/>
                  </a:lnTo>
                  <a:lnTo>
                    <a:pt x="114" y="104"/>
                  </a:lnTo>
                  <a:lnTo>
                    <a:pt x="147" y="87"/>
                  </a:lnTo>
                  <a:lnTo>
                    <a:pt x="355" y="0"/>
                  </a:lnTo>
                  <a:lnTo>
                    <a:pt x="358" y="0"/>
                  </a:lnTo>
                  <a:lnTo>
                    <a:pt x="3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3330575" y="3889375"/>
              <a:ext cx="247650" cy="250825"/>
            </a:xfrm>
            <a:custGeom>
              <a:avLst/>
              <a:gdLst>
                <a:gd name="T0" fmla="*/ 520 w 1709"/>
                <a:gd name="T1" fmla="*/ 102 h 1744"/>
                <a:gd name="T2" fmla="*/ 712 w 1709"/>
                <a:gd name="T3" fmla="*/ 298 h 1744"/>
                <a:gd name="T4" fmla="*/ 885 w 1709"/>
                <a:gd name="T5" fmla="*/ 468 h 1744"/>
                <a:gd name="T6" fmla="*/ 1038 w 1709"/>
                <a:gd name="T7" fmla="*/ 614 h 1744"/>
                <a:gd name="T8" fmla="*/ 1179 w 1709"/>
                <a:gd name="T9" fmla="*/ 749 h 1744"/>
                <a:gd name="T10" fmla="*/ 1275 w 1709"/>
                <a:gd name="T11" fmla="*/ 829 h 1744"/>
                <a:gd name="T12" fmla="*/ 1333 w 1709"/>
                <a:gd name="T13" fmla="*/ 831 h 1744"/>
                <a:gd name="T14" fmla="*/ 1396 w 1709"/>
                <a:gd name="T15" fmla="*/ 815 h 1744"/>
                <a:gd name="T16" fmla="*/ 1470 w 1709"/>
                <a:gd name="T17" fmla="*/ 816 h 1744"/>
                <a:gd name="T18" fmla="*/ 1547 w 1709"/>
                <a:gd name="T19" fmla="*/ 840 h 1744"/>
                <a:gd name="T20" fmla="*/ 1613 w 1709"/>
                <a:gd name="T21" fmla="*/ 884 h 1744"/>
                <a:gd name="T22" fmla="*/ 1664 w 1709"/>
                <a:gd name="T23" fmla="*/ 945 h 1744"/>
                <a:gd name="T24" fmla="*/ 1697 w 1709"/>
                <a:gd name="T25" fmla="*/ 1019 h 1744"/>
                <a:gd name="T26" fmla="*/ 1709 w 1709"/>
                <a:gd name="T27" fmla="*/ 1102 h 1744"/>
                <a:gd name="T28" fmla="*/ 1698 w 1709"/>
                <a:gd name="T29" fmla="*/ 1180 h 1744"/>
                <a:gd name="T30" fmla="*/ 1669 w 1709"/>
                <a:gd name="T31" fmla="*/ 1250 h 1744"/>
                <a:gd name="T32" fmla="*/ 1623 w 1709"/>
                <a:gd name="T33" fmla="*/ 1310 h 1744"/>
                <a:gd name="T34" fmla="*/ 1564 w 1709"/>
                <a:gd name="T35" fmla="*/ 1355 h 1744"/>
                <a:gd name="T36" fmla="*/ 1571 w 1709"/>
                <a:gd name="T37" fmla="*/ 1416 h 1744"/>
                <a:gd name="T38" fmla="*/ 1559 w 1709"/>
                <a:gd name="T39" fmla="*/ 1503 h 1744"/>
                <a:gd name="T40" fmla="*/ 1527 w 1709"/>
                <a:gd name="T41" fmla="*/ 1581 h 1744"/>
                <a:gd name="T42" fmla="*/ 1478 w 1709"/>
                <a:gd name="T43" fmla="*/ 1648 h 1744"/>
                <a:gd name="T44" fmla="*/ 1414 w 1709"/>
                <a:gd name="T45" fmla="*/ 1699 h 1744"/>
                <a:gd name="T46" fmla="*/ 1337 w 1709"/>
                <a:gd name="T47" fmla="*/ 1731 h 1744"/>
                <a:gd name="T48" fmla="*/ 1254 w 1709"/>
                <a:gd name="T49" fmla="*/ 1744 h 1744"/>
                <a:gd name="T50" fmla="*/ 1169 w 1709"/>
                <a:gd name="T51" fmla="*/ 1731 h 1744"/>
                <a:gd name="T52" fmla="*/ 1094 w 1709"/>
                <a:gd name="T53" fmla="*/ 1699 h 1744"/>
                <a:gd name="T54" fmla="*/ 1030 w 1709"/>
                <a:gd name="T55" fmla="*/ 1648 h 1744"/>
                <a:gd name="T56" fmla="*/ 981 w 1709"/>
                <a:gd name="T57" fmla="*/ 1581 h 1744"/>
                <a:gd name="T58" fmla="*/ 948 w 1709"/>
                <a:gd name="T59" fmla="*/ 1503 h 1744"/>
                <a:gd name="T60" fmla="*/ 937 w 1709"/>
                <a:gd name="T61" fmla="*/ 1416 h 1744"/>
                <a:gd name="T62" fmla="*/ 948 w 1709"/>
                <a:gd name="T63" fmla="*/ 1327 h 1744"/>
                <a:gd name="T64" fmla="*/ 981 w 1709"/>
                <a:gd name="T65" fmla="*/ 1249 h 1744"/>
                <a:gd name="T66" fmla="*/ 995 w 1709"/>
                <a:gd name="T67" fmla="*/ 1181 h 1744"/>
                <a:gd name="T68" fmla="*/ 971 w 1709"/>
                <a:gd name="T69" fmla="*/ 1120 h 1744"/>
                <a:gd name="T70" fmla="*/ 896 w 1709"/>
                <a:gd name="T71" fmla="*/ 1021 h 1744"/>
                <a:gd name="T72" fmla="*/ 766 w 1709"/>
                <a:gd name="T73" fmla="*/ 874 h 1744"/>
                <a:gd name="T74" fmla="*/ 626 w 1709"/>
                <a:gd name="T75" fmla="*/ 715 h 1744"/>
                <a:gd name="T76" fmla="*/ 439 w 1709"/>
                <a:gd name="T77" fmla="*/ 507 h 1744"/>
                <a:gd name="T78" fmla="*/ 197 w 1709"/>
                <a:gd name="T79" fmla="*/ 253 h 1744"/>
                <a:gd name="T80" fmla="*/ 37 w 1709"/>
                <a:gd name="T81" fmla="*/ 91 h 1744"/>
                <a:gd name="T82" fmla="*/ 106 w 1709"/>
                <a:gd name="T83" fmla="*/ 39 h 1744"/>
                <a:gd name="T84" fmla="*/ 318 w 1709"/>
                <a:gd name="T85" fmla="*/ 10 h 1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09" h="1744">
                  <a:moveTo>
                    <a:pt x="425" y="0"/>
                  </a:moveTo>
                  <a:lnTo>
                    <a:pt x="520" y="102"/>
                  </a:lnTo>
                  <a:lnTo>
                    <a:pt x="616" y="201"/>
                  </a:lnTo>
                  <a:lnTo>
                    <a:pt x="712" y="298"/>
                  </a:lnTo>
                  <a:lnTo>
                    <a:pt x="806" y="391"/>
                  </a:lnTo>
                  <a:lnTo>
                    <a:pt x="885" y="468"/>
                  </a:lnTo>
                  <a:lnTo>
                    <a:pt x="963" y="542"/>
                  </a:lnTo>
                  <a:lnTo>
                    <a:pt x="1038" y="614"/>
                  </a:lnTo>
                  <a:lnTo>
                    <a:pt x="1110" y="683"/>
                  </a:lnTo>
                  <a:lnTo>
                    <a:pt x="1179" y="749"/>
                  </a:lnTo>
                  <a:lnTo>
                    <a:pt x="1247" y="811"/>
                  </a:lnTo>
                  <a:lnTo>
                    <a:pt x="1275" y="829"/>
                  </a:lnTo>
                  <a:lnTo>
                    <a:pt x="1304" y="843"/>
                  </a:lnTo>
                  <a:lnTo>
                    <a:pt x="1333" y="831"/>
                  </a:lnTo>
                  <a:lnTo>
                    <a:pt x="1365" y="820"/>
                  </a:lnTo>
                  <a:lnTo>
                    <a:pt x="1396" y="815"/>
                  </a:lnTo>
                  <a:lnTo>
                    <a:pt x="1429" y="813"/>
                  </a:lnTo>
                  <a:lnTo>
                    <a:pt x="1470" y="816"/>
                  </a:lnTo>
                  <a:lnTo>
                    <a:pt x="1510" y="826"/>
                  </a:lnTo>
                  <a:lnTo>
                    <a:pt x="1547" y="840"/>
                  </a:lnTo>
                  <a:lnTo>
                    <a:pt x="1581" y="859"/>
                  </a:lnTo>
                  <a:lnTo>
                    <a:pt x="1613" y="884"/>
                  </a:lnTo>
                  <a:lnTo>
                    <a:pt x="1640" y="912"/>
                  </a:lnTo>
                  <a:lnTo>
                    <a:pt x="1664" y="945"/>
                  </a:lnTo>
                  <a:lnTo>
                    <a:pt x="1683" y="980"/>
                  </a:lnTo>
                  <a:lnTo>
                    <a:pt x="1697" y="1019"/>
                  </a:lnTo>
                  <a:lnTo>
                    <a:pt x="1706" y="1059"/>
                  </a:lnTo>
                  <a:lnTo>
                    <a:pt x="1709" y="1102"/>
                  </a:lnTo>
                  <a:lnTo>
                    <a:pt x="1706" y="1142"/>
                  </a:lnTo>
                  <a:lnTo>
                    <a:pt x="1698" y="1180"/>
                  </a:lnTo>
                  <a:lnTo>
                    <a:pt x="1686" y="1217"/>
                  </a:lnTo>
                  <a:lnTo>
                    <a:pt x="1669" y="1250"/>
                  </a:lnTo>
                  <a:lnTo>
                    <a:pt x="1648" y="1282"/>
                  </a:lnTo>
                  <a:lnTo>
                    <a:pt x="1623" y="1310"/>
                  </a:lnTo>
                  <a:lnTo>
                    <a:pt x="1596" y="1335"/>
                  </a:lnTo>
                  <a:lnTo>
                    <a:pt x="1564" y="1355"/>
                  </a:lnTo>
                  <a:lnTo>
                    <a:pt x="1569" y="1385"/>
                  </a:lnTo>
                  <a:lnTo>
                    <a:pt x="1571" y="1416"/>
                  </a:lnTo>
                  <a:lnTo>
                    <a:pt x="1568" y="1460"/>
                  </a:lnTo>
                  <a:lnTo>
                    <a:pt x="1559" y="1503"/>
                  </a:lnTo>
                  <a:lnTo>
                    <a:pt x="1546" y="1543"/>
                  </a:lnTo>
                  <a:lnTo>
                    <a:pt x="1527" y="1581"/>
                  </a:lnTo>
                  <a:lnTo>
                    <a:pt x="1504" y="1616"/>
                  </a:lnTo>
                  <a:lnTo>
                    <a:pt x="1478" y="1648"/>
                  </a:lnTo>
                  <a:lnTo>
                    <a:pt x="1447" y="1675"/>
                  </a:lnTo>
                  <a:lnTo>
                    <a:pt x="1414" y="1699"/>
                  </a:lnTo>
                  <a:lnTo>
                    <a:pt x="1377" y="1718"/>
                  </a:lnTo>
                  <a:lnTo>
                    <a:pt x="1337" y="1731"/>
                  </a:lnTo>
                  <a:lnTo>
                    <a:pt x="1297" y="1741"/>
                  </a:lnTo>
                  <a:lnTo>
                    <a:pt x="1254" y="1744"/>
                  </a:lnTo>
                  <a:lnTo>
                    <a:pt x="1211" y="1741"/>
                  </a:lnTo>
                  <a:lnTo>
                    <a:pt x="1169" y="1731"/>
                  </a:lnTo>
                  <a:lnTo>
                    <a:pt x="1130" y="1718"/>
                  </a:lnTo>
                  <a:lnTo>
                    <a:pt x="1094" y="1699"/>
                  </a:lnTo>
                  <a:lnTo>
                    <a:pt x="1060" y="1675"/>
                  </a:lnTo>
                  <a:lnTo>
                    <a:pt x="1030" y="1648"/>
                  </a:lnTo>
                  <a:lnTo>
                    <a:pt x="1003" y="1616"/>
                  </a:lnTo>
                  <a:lnTo>
                    <a:pt x="981" y="1581"/>
                  </a:lnTo>
                  <a:lnTo>
                    <a:pt x="962" y="1543"/>
                  </a:lnTo>
                  <a:lnTo>
                    <a:pt x="948" y="1503"/>
                  </a:lnTo>
                  <a:lnTo>
                    <a:pt x="940" y="1460"/>
                  </a:lnTo>
                  <a:lnTo>
                    <a:pt x="937" y="1416"/>
                  </a:lnTo>
                  <a:lnTo>
                    <a:pt x="940" y="1370"/>
                  </a:lnTo>
                  <a:lnTo>
                    <a:pt x="948" y="1327"/>
                  </a:lnTo>
                  <a:lnTo>
                    <a:pt x="962" y="1287"/>
                  </a:lnTo>
                  <a:lnTo>
                    <a:pt x="981" y="1249"/>
                  </a:lnTo>
                  <a:lnTo>
                    <a:pt x="1005" y="1214"/>
                  </a:lnTo>
                  <a:lnTo>
                    <a:pt x="995" y="1181"/>
                  </a:lnTo>
                  <a:lnTo>
                    <a:pt x="984" y="1150"/>
                  </a:lnTo>
                  <a:lnTo>
                    <a:pt x="971" y="1120"/>
                  </a:lnTo>
                  <a:lnTo>
                    <a:pt x="954" y="1092"/>
                  </a:lnTo>
                  <a:lnTo>
                    <a:pt x="896" y="1021"/>
                  </a:lnTo>
                  <a:lnTo>
                    <a:pt x="832" y="949"/>
                  </a:lnTo>
                  <a:lnTo>
                    <a:pt x="766" y="874"/>
                  </a:lnTo>
                  <a:lnTo>
                    <a:pt x="697" y="795"/>
                  </a:lnTo>
                  <a:lnTo>
                    <a:pt x="626" y="715"/>
                  </a:lnTo>
                  <a:lnTo>
                    <a:pt x="554" y="633"/>
                  </a:lnTo>
                  <a:lnTo>
                    <a:pt x="439" y="507"/>
                  </a:lnTo>
                  <a:lnTo>
                    <a:pt x="320" y="380"/>
                  </a:lnTo>
                  <a:lnTo>
                    <a:pt x="197" y="253"/>
                  </a:lnTo>
                  <a:lnTo>
                    <a:pt x="72" y="126"/>
                  </a:lnTo>
                  <a:lnTo>
                    <a:pt x="37" y="91"/>
                  </a:lnTo>
                  <a:lnTo>
                    <a:pt x="0" y="56"/>
                  </a:lnTo>
                  <a:lnTo>
                    <a:pt x="106" y="39"/>
                  </a:lnTo>
                  <a:lnTo>
                    <a:pt x="213" y="23"/>
                  </a:lnTo>
                  <a:lnTo>
                    <a:pt x="318" y="10"/>
                  </a:lnTo>
                  <a:lnTo>
                    <a:pt x="4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3425825" y="3756025"/>
              <a:ext cx="98425" cy="80962"/>
            </a:xfrm>
            <a:custGeom>
              <a:avLst/>
              <a:gdLst>
                <a:gd name="T0" fmla="*/ 619 w 691"/>
                <a:gd name="T1" fmla="*/ 0 h 563"/>
                <a:gd name="T2" fmla="*/ 635 w 691"/>
                <a:gd name="T3" fmla="*/ 0 h 563"/>
                <a:gd name="T4" fmla="*/ 652 w 691"/>
                <a:gd name="T5" fmla="*/ 4 h 563"/>
                <a:gd name="T6" fmla="*/ 665 w 691"/>
                <a:gd name="T7" fmla="*/ 13 h 563"/>
                <a:gd name="T8" fmla="*/ 678 w 691"/>
                <a:gd name="T9" fmla="*/ 24 h 563"/>
                <a:gd name="T10" fmla="*/ 686 w 691"/>
                <a:gd name="T11" fmla="*/ 39 h 563"/>
                <a:gd name="T12" fmla="*/ 691 w 691"/>
                <a:gd name="T13" fmla="*/ 54 h 563"/>
                <a:gd name="T14" fmla="*/ 691 w 691"/>
                <a:gd name="T15" fmla="*/ 71 h 563"/>
                <a:gd name="T16" fmla="*/ 686 w 691"/>
                <a:gd name="T17" fmla="*/ 87 h 563"/>
                <a:gd name="T18" fmla="*/ 678 w 691"/>
                <a:gd name="T19" fmla="*/ 101 h 563"/>
                <a:gd name="T20" fmla="*/ 667 w 691"/>
                <a:gd name="T21" fmla="*/ 114 h 563"/>
                <a:gd name="T22" fmla="*/ 103 w 691"/>
                <a:gd name="T23" fmla="*/ 550 h 563"/>
                <a:gd name="T24" fmla="*/ 91 w 691"/>
                <a:gd name="T25" fmla="*/ 557 h 563"/>
                <a:gd name="T26" fmla="*/ 77 w 691"/>
                <a:gd name="T27" fmla="*/ 561 h 563"/>
                <a:gd name="T28" fmla="*/ 64 w 691"/>
                <a:gd name="T29" fmla="*/ 563 h 563"/>
                <a:gd name="T30" fmla="*/ 49 w 691"/>
                <a:gd name="T31" fmla="*/ 561 h 563"/>
                <a:gd name="T32" fmla="*/ 37 w 691"/>
                <a:gd name="T33" fmla="*/ 557 h 563"/>
                <a:gd name="T34" fmla="*/ 24 w 691"/>
                <a:gd name="T35" fmla="*/ 550 h 563"/>
                <a:gd name="T36" fmla="*/ 14 w 691"/>
                <a:gd name="T37" fmla="*/ 538 h 563"/>
                <a:gd name="T38" fmla="*/ 4 w 691"/>
                <a:gd name="T39" fmla="*/ 524 h 563"/>
                <a:gd name="T40" fmla="*/ 0 w 691"/>
                <a:gd name="T41" fmla="*/ 508 h 563"/>
                <a:gd name="T42" fmla="*/ 0 w 691"/>
                <a:gd name="T43" fmla="*/ 491 h 563"/>
                <a:gd name="T44" fmla="*/ 4 w 691"/>
                <a:gd name="T45" fmla="*/ 476 h 563"/>
                <a:gd name="T46" fmla="*/ 13 w 691"/>
                <a:gd name="T47" fmla="*/ 461 h 563"/>
                <a:gd name="T48" fmla="*/ 25 w 691"/>
                <a:gd name="T49" fmla="*/ 450 h 563"/>
                <a:gd name="T50" fmla="*/ 588 w 691"/>
                <a:gd name="T51" fmla="*/ 13 h 563"/>
                <a:gd name="T52" fmla="*/ 603 w 691"/>
                <a:gd name="T53" fmla="*/ 4 h 563"/>
                <a:gd name="T54" fmla="*/ 619 w 691"/>
                <a:gd name="T55" fmla="*/ 0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91" h="563">
                  <a:moveTo>
                    <a:pt x="619" y="0"/>
                  </a:moveTo>
                  <a:lnTo>
                    <a:pt x="635" y="0"/>
                  </a:lnTo>
                  <a:lnTo>
                    <a:pt x="652" y="4"/>
                  </a:lnTo>
                  <a:lnTo>
                    <a:pt x="665" y="13"/>
                  </a:lnTo>
                  <a:lnTo>
                    <a:pt x="678" y="24"/>
                  </a:lnTo>
                  <a:lnTo>
                    <a:pt x="686" y="39"/>
                  </a:lnTo>
                  <a:lnTo>
                    <a:pt x="691" y="54"/>
                  </a:lnTo>
                  <a:lnTo>
                    <a:pt x="691" y="71"/>
                  </a:lnTo>
                  <a:lnTo>
                    <a:pt x="686" y="87"/>
                  </a:lnTo>
                  <a:lnTo>
                    <a:pt x="678" y="101"/>
                  </a:lnTo>
                  <a:lnTo>
                    <a:pt x="667" y="114"/>
                  </a:lnTo>
                  <a:lnTo>
                    <a:pt x="103" y="550"/>
                  </a:lnTo>
                  <a:lnTo>
                    <a:pt x="91" y="557"/>
                  </a:lnTo>
                  <a:lnTo>
                    <a:pt x="77" y="561"/>
                  </a:lnTo>
                  <a:lnTo>
                    <a:pt x="64" y="563"/>
                  </a:lnTo>
                  <a:lnTo>
                    <a:pt x="49" y="561"/>
                  </a:lnTo>
                  <a:lnTo>
                    <a:pt x="37" y="557"/>
                  </a:lnTo>
                  <a:lnTo>
                    <a:pt x="24" y="550"/>
                  </a:lnTo>
                  <a:lnTo>
                    <a:pt x="14" y="538"/>
                  </a:lnTo>
                  <a:lnTo>
                    <a:pt x="4" y="524"/>
                  </a:lnTo>
                  <a:lnTo>
                    <a:pt x="0" y="508"/>
                  </a:lnTo>
                  <a:lnTo>
                    <a:pt x="0" y="491"/>
                  </a:lnTo>
                  <a:lnTo>
                    <a:pt x="4" y="476"/>
                  </a:lnTo>
                  <a:lnTo>
                    <a:pt x="13" y="461"/>
                  </a:lnTo>
                  <a:lnTo>
                    <a:pt x="25" y="450"/>
                  </a:lnTo>
                  <a:lnTo>
                    <a:pt x="588" y="13"/>
                  </a:lnTo>
                  <a:lnTo>
                    <a:pt x="603" y="4"/>
                  </a:lnTo>
                  <a:lnTo>
                    <a:pt x="6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3351213" y="3711575"/>
              <a:ext cx="34925" cy="107950"/>
            </a:xfrm>
            <a:custGeom>
              <a:avLst/>
              <a:gdLst>
                <a:gd name="T0" fmla="*/ 69 w 245"/>
                <a:gd name="T1" fmla="*/ 0 h 750"/>
                <a:gd name="T2" fmla="*/ 86 w 245"/>
                <a:gd name="T3" fmla="*/ 4 h 750"/>
                <a:gd name="T4" fmla="*/ 100 w 245"/>
                <a:gd name="T5" fmla="*/ 12 h 750"/>
                <a:gd name="T6" fmla="*/ 112 w 245"/>
                <a:gd name="T7" fmla="*/ 22 h 750"/>
                <a:gd name="T8" fmla="*/ 121 w 245"/>
                <a:gd name="T9" fmla="*/ 36 h 750"/>
                <a:gd name="T10" fmla="*/ 127 w 245"/>
                <a:gd name="T11" fmla="*/ 52 h 750"/>
                <a:gd name="T12" fmla="*/ 244 w 245"/>
                <a:gd name="T13" fmla="*/ 674 h 750"/>
                <a:gd name="T14" fmla="*/ 245 w 245"/>
                <a:gd name="T15" fmla="*/ 692 h 750"/>
                <a:gd name="T16" fmla="*/ 241 w 245"/>
                <a:gd name="T17" fmla="*/ 708 h 750"/>
                <a:gd name="T18" fmla="*/ 233 w 245"/>
                <a:gd name="T19" fmla="*/ 722 h 750"/>
                <a:gd name="T20" fmla="*/ 223 w 245"/>
                <a:gd name="T21" fmla="*/ 735 h 750"/>
                <a:gd name="T22" fmla="*/ 209 w 245"/>
                <a:gd name="T23" fmla="*/ 744 h 750"/>
                <a:gd name="T24" fmla="*/ 193 w 245"/>
                <a:gd name="T25" fmla="*/ 749 h 750"/>
                <a:gd name="T26" fmla="*/ 187 w 245"/>
                <a:gd name="T27" fmla="*/ 750 h 750"/>
                <a:gd name="T28" fmla="*/ 181 w 245"/>
                <a:gd name="T29" fmla="*/ 750 h 750"/>
                <a:gd name="T30" fmla="*/ 163 w 245"/>
                <a:gd name="T31" fmla="*/ 748 h 750"/>
                <a:gd name="T32" fmla="*/ 148 w 245"/>
                <a:gd name="T33" fmla="*/ 741 h 750"/>
                <a:gd name="T34" fmla="*/ 134 w 245"/>
                <a:gd name="T35" fmla="*/ 729 h 750"/>
                <a:gd name="T36" fmla="*/ 124 w 245"/>
                <a:gd name="T37" fmla="*/ 716 h 750"/>
                <a:gd name="T38" fmla="*/ 118 w 245"/>
                <a:gd name="T39" fmla="*/ 698 h 750"/>
                <a:gd name="T40" fmla="*/ 1 w 245"/>
                <a:gd name="T41" fmla="*/ 76 h 750"/>
                <a:gd name="T42" fmla="*/ 0 w 245"/>
                <a:gd name="T43" fmla="*/ 59 h 750"/>
                <a:gd name="T44" fmla="*/ 3 w 245"/>
                <a:gd name="T45" fmla="*/ 43 h 750"/>
                <a:gd name="T46" fmla="*/ 11 w 245"/>
                <a:gd name="T47" fmla="*/ 28 h 750"/>
                <a:gd name="T48" fmla="*/ 22 w 245"/>
                <a:gd name="T49" fmla="*/ 16 h 750"/>
                <a:gd name="T50" fmla="*/ 36 w 245"/>
                <a:gd name="T51" fmla="*/ 6 h 750"/>
                <a:gd name="T52" fmla="*/ 52 w 245"/>
                <a:gd name="T53" fmla="*/ 1 h 750"/>
                <a:gd name="T54" fmla="*/ 69 w 245"/>
                <a:gd name="T55" fmla="*/ 0 h 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45" h="750">
                  <a:moveTo>
                    <a:pt x="69" y="0"/>
                  </a:moveTo>
                  <a:lnTo>
                    <a:pt x="86" y="4"/>
                  </a:lnTo>
                  <a:lnTo>
                    <a:pt x="100" y="12"/>
                  </a:lnTo>
                  <a:lnTo>
                    <a:pt x="112" y="22"/>
                  </a:lnTo>
                  <a:lnTo>
                    <a:pt x="121" y="36"/>
                  </a:lnTo>
                  <a:lnTo>
                    <a:pt x="127" y="52"/>
                  </a:lnTo>
                  <a:lnTo>
                    <a:pt x="244" y="674"/>
                  </a:lnTo>
                  <a:lnTo>
                    <a:pt x="245" y="692"/>
                  </a:lnTo>
                  <a:lnTo>
                    <a:pt x="241" y="708"/>
                  </a:lnTo>
                  <a:lnTo>
                    <a:pt x="233" y="722"/>
                  </a:lnTo>
                  <a:lnTo>
                    <a:pt x="223" y="735"/>
                  </a:lnTo>
                  <a:lnTo>
                    <a:pt x="209" y="744"/>
                  </a:lnTo>
                  <a:lnTo>
                    <a:pt x="193" y="749"/>
                  </a:lnTo>
                  <a:lnTo>
                    <a:pt x="187" y="750"/>
                  </a:lnTo>
                  <a:lnTo>
                    <a:pt x="181" y="750"/>
                  </a:lnTo>
                  <a:lnTo>
                    <a:pt x="163" y="748"/>
                  </a:lnTo>
                  <a:lnTo>
                    <a:pt x="148" y="741"/>
                  </a:lnTo>
                  <a:lnTo>
                    <a:pt x="134" y="729"/>
                  </a:lnTo>
                  <a:lnTo>
                    <a:pt x="124" y="716"/>
                  </a:lnTo>
                  <a:lnTo>
                    <a:pt x="118" y="698"/>
                  </a:lnTo>
                  <a:lnTo>
                    <a:pt x="1" y="76"/>
                  </a:lnTo>
                  <a:lnTo>
                    <a:pt x="0" y="59"/>
                  </a:lnTo>
                  <a:lnTo>
                    <a:pt x="3" y="43"/>
                  </a:lnTo>
                  <a:lnTo>
                    <a:pt x="11" y="28"/>
                  </a:lnTo>
                  <a:lnTo>
                    <a:pt x="22" y="16"/>
                  </a:lnTo>
                  <a:lnTo>
                    <a:pt x="36" y="6"/>
                  </a:lnTo>
                  <a:lnTo>
                    <a:pt x="52" y="1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3432175" y="3873500"/>
              <a:ext cx="106362" cy="46037"/>
            </a:xfrm>
            <a:custGeom>
              <a:avLst/>
              <a:gdLst>
                <a:gd name="T0" fmla="*/ 67 w 734"/>
                <a:gd name="T1" fmla="*/ 0 h 319"/>
                <a:gd name="T2" fmla="*/ 84 w 734"/>
                <a:gd name="T3" fmla="*/ 3 h 319"/>
                <a:gd name="T4" fmla="*/ 690 w 734"/>
                <a:gd name="T5" fmla="*/ 195 h 319"/>
                <a:gd name="T6" fmla="*/ 705 w 734"/>
                <a:gd name="T7" fmla="*/ 202 h 319"/>
                <a:gd name="T8" fmla="*/ 717 w 734"/>
                <a:gd name="T9" fmla="*/ 213 h 319"/>
                <a:gd name="T10" fmla="*/ 727 w 734"/>
                <a:gd name="T11" fmla="*/ 226 h 319"/>
                <a:gd name="T12" fmla="*/ 733 w 734"/>
                <a:gd name="T13" fmla="*/ 242 h 319"/>
                <a:gd name="T14" fmla="*/ 734 w 734"/>
                <a:gd name="T15" fmla="*/ 258 h 319"/>
                <a:gd name="T16" fmla="*/ 731 w 734"/>
                <a:gd name="T17" fmla="*/ 274 h 319"/>
                <a:gd name="T18" fmla="*/ 724 w 734"/>
                <a:gd name="T19" fmla="*/ 290 h 319"/>
                <a:gd name="T20" fmla="*/ 714 w 734"/>
                <a:gd name="T21" fmla="*/ 303 h 319"/>
                <a:gd name="T22" fmla="*/ 701 w 734"/>
                <a:gd name="T23" fmla="*/ 312 h 319"/>
                <a:gd name="T24" fmla="*/ 686 w 734"/>
                <a:gd name="T25" fmla="*/ 317 h 319"/>
                <a:gd name="T26" fmla="*/ 670 w 734"/>
                <a:gd name="T27" fmla="*/ 319 h 319"/>
                <a:gd name="T28" fmla="*/ 650 w 734"/>
                <a:gd name="T29" fmla="*/ 316 h 319"/>
                <a:gd name="T30" fmla="*/ 45 w 734"/>
                <a:gd name="T31" fmla="*/ 124 h 319"/>
                <a:gd name="T32" fmla="*/ 30 w 734"/>
                <a:gd name="T33" fmla="*/ 117 h 319"/>
                <a:gd name="T34" fmla="*/ 17 w 734"/>
                <a:gd name="T35" fmla="*/ 106 h 319"/>
                <a:gd name="T36" fmla="*/ 8 w 734"/>
                <a:gd name="T37" fmla="*/ 93 h 319"/>
                <a:gd name="T38" fmla="*/ 2 w 734"/>
                <a:gd name="T39" fmla="*/ 77 h 319"/>
                <a:gd name="T40" fmla="*/ 0 w 734"/>
                <a:gd name="T41" fmla="*/ 62 h 319"/>
                <a:gd name="T42" fmla="*/ 3 w 734"/>
                <a:gd name="T43" fmla="*/ 44 h 319"/>
                <a:gd name="T44" fmla="*/ 11 w 734"/>
                <a:gd name="T45" fmla="*/ 29 h 319"/>
                <a:gd name="T46" fmla="*/ 22 w 734"/>
                <a:gd name="T47" fmla="*/ 17 h 319"/>
                <a:gd name="T48" fmla="*/ 35 w 734"/>
                <a:gd name="T49" fmla="*/ 7 h 319"/>
                <a:gd name="T50" fmla="*/ 51 w 734"/>
                <a:gd name="T51" fmla="*/ 1 h 319"/>
                <a:gd name="T52" fmla="*/ 67 w 734"/>
                <a:gd name="T53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34" h="319">
                  <a:moveTo>
                    <a:pt x="67" y="0"/>
                  </a:moveTo>
                  <a:lnTo>
                    <a:pt x="84" y="3"/>
                  </a:lnTo>
                  <a:lnTo>
                    <a:pt x="690" y="195"/>
                  </a:lnTo>
                  <a:lnTo>
                    <a:pt x="705" y="202"/>
                  </a:lnTo>
                  <a:lnTo>
                    <a:pt x="717" y="213"/>
                  </a:lnTo>
                  <a:lnTo>
                    <a:pt x="727" y="226"/>
                  </a:lnTo>
                  <a:lnTo>
                    <a:pt x="733" y="242"/>
                  </a:lnTo>
                  <a:lnTo>
                    <a:pt x="734" y="258"/>
                  </a:lnTo>
                  <a:lnTo>
                    <a:pt x="731" y="274"/>
                  </a:lnTo>
                  <a:lnTo>
                    <a:pt x="724" y="290"/>
                  </a:lnTo>
                  <a:lnTo>
                    <a:pt x="714" y="303"/>
                  </a:lnTo>
                  <a:lnTo>
                    <a:pt x="701" y="312"/>
                  </a:lnTo>
                  <a:lnTo>
                    <a:pt x="686" y="317"/>
                  </a:lnTo>
                  <a:lnTo>
                    <a:pt x="670" y="319"/>
                  </a:lnTo>
                  <a:lnTo>
                    <a:pt x="650" y="316"/>
                  </a:lnTo>
                  <a:lnTo>
                    <a:pt x="45" y="124"/>
                  </a:lnTo>
                  <a:lnTo>
                    <a:pt x="30" y="117"/>
                  </a:lnTo>
                  <a:lnTo>
                    <a:pt x="17" y="106"/>
                  </a:lnTo>
                  <a:lnTo>
                    <a:pt x="8" y="93"/>
                  </a:lnTo>
                  <a:lnTo>
                    <a:pt x="2" y="77"/>
                  </a:lnTo>
                  <a:lnTo>
                    <a:pt x="0" y="62"/>
                  </a:lnTo>
                  <a:lnTo>
                    <a:pt x="3" y="44"/>
                  </a:lnTo>
                  <a:lnTo>
                    <a:pt x="11" y="29"/>
                  </a:lnTo>
                  <a:lnTo>
                    <a:pt x="22" y="17"/>
                  </a:lnTo>
                  <a:lnTo>
                    <a:pt x="35" y="7"/>
                  </a:lnTo>
                  <a:lnTo>
                    <a:pt x="51" y="1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3398838" y="3740150"/>
              <a:ext cx="28575" cy="77787"/>
            </a:xfrm>
            <a:custGeom>
              <a:avLst/>
              <a:gdLst>
                <a:gd name="T0" fmla="*/ 133 w 202"/>
                <a:gd name="T1" fmla="*/ 0 h 537"/>
                <a:gd name="T2" fmla="*/ 149 w 202"/>
                <a:gd name="T3" fmla="*/ 1 h 537"/>
                <a:gd name="T4" fmla="*/ 166 w 202"/>
                <a:gd name="T5" fmla="*/ 6 h 537"/>
                <a:gd name="T6" fmla="*/ 180 w 202"/>
                <a:gd name="T7" fmla="*/ 15 h 537"/>
                <a:gd name="T8" fmla="*/ 191 w 202"/>
                <a:gd name="T9" fmla="*/ 27 h 537"/>
                <a:gd name="T10" fmla="*/ 199 w 202"/>
                <a:gd name="T11" fmla="*/ 41 h 537"/>
                <a:gd name="T12" fmla="*/ 202 w 202"/>
                <a:gd name="T13" fmla="*/ 57 h 537"/>
                <a:gd name="T14" fmla="*/ 201 w 202"/>
                <a:gd name="T15" fmla="*/ 75 h 537"/>
                <a:gd name="T16" fmla="*/ 126 w 202"/>
                <a:gd name="T17" fmla="*/ 484 h 537"/>
                <a:gd name="T18" fmla="*/ 121 w 202"/>
                <a:gd name="T19" fmla="*/ 501 h 537"/>
                <a:gd name="T20" fmla="*/ 111 w 202"/>
                <a:gd name="T21" fmla="*/ 516 h 537"/>
                <a:gd name="T22" fmla="*/ 97 w 202"/>
                <a:gd name="T23" fmla="*/ 527 h 537"/>
                <a:gd name="T24" fmla="*/ 81 w 202"/>
                <a:gd name="T25" fmla="*/ 535 h 537"/>
                <a:gd name="T26" fmla="*/ 64 w 202"/>
                <a:gd name="T27" fmla="*/ 537 h 537"/>
                <a:gd name="T28" fmla="*/ 58 w 202"/>
                <a:gd name="T29" fmla="*/ 537 h 537"/>
                <a:gd name="T30" fmla="*/ 52 w 202"/>
                <a:gd name="T31" fmla="*/ 536 h 537"/>
                <a:gd name="T32" fmla="*/ 35 w 202"/>
                <a:gd name="T33" fmla="*/ 531 h 537"/>
                <a:gd name="T34" fmla="*/ 22 w 202"/>
                <a:gd name="T35" fmla="*/ 521 h 537"/>
                <a:gd name="T36" fmla="*/ 11 w 202"/>
                <a:gd name="T37" fmla="*/ 509 h 537"/>
                <a:gd name="T38" fmla="*/ 4 w 202"/>
                <a:gd name="T39" fmla="*/ 495 h 537"/>
                <a:gd name="T40" fmla="*/ 0 w 202"/>
                <a:gd name="T41" fmla="*/ 478 h 537"/>
                <a:gd name="T42" fmla="*/ 1 w 202"/>
                <a:gd name="T43" fmla="*/ 462 h 537"/>
                <a:gd name="T44" fmla="*/ 76 w 202"/>
                <a:gd name="T45" fmla="*/ 52 h 537"/>
                <a:gd name="T46" fmla="*/ 81 w 202"/>
                <a:gd name="T47" fmla="*/ 35 h 537"/>
                <a:gd name="T48" fmla="*/ 90 w 202"/>
                <a:gd name="T49" fmla="*/ 21 h 537"/>
                <a:gd name="T50" fmla="*/ 102 w 202"/>
                <a:gd name="T51" fmla="*/ 11 h 537"/>
                <a:gd name="T52" fmla="*/ 117 w 202"/>
                <a:gd name="T53" fmla="*/ 4 h 537"/>
                <a:gd name="T54" fmla="*/ 133 w 202"/>
                <a:gd name="T55" fmla="*/ 0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2" h="537">
                  <a:moveTo>
                    <a:pt x="133" y="0"/>
                  </a:moveTo>
                  <a:lnTo>
                    <a:pt x="149" y="1"/>
                  </a:lnTo>
                  <a:lnTo>
                    <a:pt x="166" y="6"/>
                  </a:lnTo>
                  <a:lnTo>
                    <a:pt x="180" y="15"/>
                  </a:lnTo>
                  <a:lnTo>
                    <a:pt x="191" y="27"/>
                  </a:lnTo>
                  <a:lnTo>
                    <a:pt x="199" y="41"/>
                  </a:lnTo>
                  <a:lnTo>
                    <a:pt x="202" y="57"/>
                  </a:lnTo>
                  <a:lnTo>
                    <a:pt x="201" y="75"/>
                  </a:lnTo>
                  <a:lnTo>
                    <a:pt x="126" y="484"/>
                  </a:lnTo>
                  <a:lnTo>
                    <a:pt x="121" y="501"/>
                  </a:lnTo>
                  <a:lnTo>
                    <a:pt x="111" y="516"/>
                  </a:lnTo>
                  <a:lnTo>
                    <a:pt x="97" y="527"/>
                  </a:lnTo>
                  <a:lnTo>
                    <a:pt x="81" y="535"/>
                  </a:lnTo>
                  <a:lnTo>
                    <a:pt x="64" y="537"/>
                  </a:lnTo>
                  <a:lnTo>
                    <a:pt x="58" y="537"/>
                  </a:lnTo>
                  <a:lnTo>
                    <a:pt x="52" y="536"/>
                  </a:lnTo>
                  <a:lnTo>
                    <a:pt x="35" y="531"/>
                  </a:lnTo>
                  <a:lnTo>
                    <a:pt x="22" y="521"/>
                  </a:lnTo>
                  <a:lnTo>
                    <a:pt x="11" y="509"/>
                  </a:lnTo>
                  <a:lnTo>
                    <a:pt x="4" y="495"/>
                  </a:lnTo>
                  <a:lnTo>
                    <a:pt x="0" y="478"/>
                  </a:lnTo>
                  <a:lnTo>
                    <a:pt x="1" y="462"/>
                  </a:lnTo>
                  <a:lnTo>
                    <a:pt x="76" y="52"/>
                  </a:lnTo>
                  <a:lnTo>
                    <a:pt x="81" y="35"/>
                  </a:lnTo>
                  <a:lnTo>
                    <a:pt x="90" y="21"/>
                  </a:lnTo>
                  <a:lnTo>
                    <a:pt x="102" y="11"/>
                  </a:lnTo>
                  <a:lnTo>
                    <a:pt x="117" y="4"/>
                  </a:lnTo>
                  <a:lnTo>
                    <a:pt x="1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3438525" y="3844925"/>
              <a:ext cx="79375" cy="22225"/>
            </a:xfrm>
            <a:custGeom>
              <a:avLst/>
              <a:gdLst>
                <a:gd name="T0" fmla="*/ 68 w 544"/>
                <a:gd name="T1" fmla="*/ 0 h 155"/>
                <a:gd name="T2" fmla="*/ 485 w 544"/>
                <a:gd name="T3" fmla="*/ 27 h 155"/>
                <a:gd name="T4" fmla="*/ 501 w 544"/>
                <a:gd name="T5" fmla="*/ 31 h 155"/>
                <a:gd name="T6" fmla="*/ 516 w 544"/>
                <a:gd name="T7" fmla="*/ 38 h 155"/>
                <a:gd name="T8" fmla="*/ 529 w 544"/>
                <a:gd name="T9" fmla="*/ 48 h 155"/>
                <a:gd name="T10" fmla="*/ 537 w 544"/>
                <a:gd name="T11" fmla="*/ 62 h 155"/>
                <a:gd name="T12" fmla="*/ 543 w 544"/>
                <a:gd name="T13" fmla="*/ 78 h 155"/>
                <a:gd name="T14" fmla="*/ 544 w 544"/>
                <a:gd name="T15" fmla="*/ 94 h 155"/>
                <a:gd name="T16" fmla="*/ 540 w 544"/>
                <a:gd name="T17" fmla="*/ 114 h 155"/>
                <a:gd name="T18" fmla="*/ 531 w 544"/>
                <a:gd name="T19" fmla="*/ 130 h 155"/>
                <a:gd name="T20" fmla="*/ 517 w 544"/>
                <a:gd name="T21" fmla="*/ 143 h 155"/>
                <a:gd name="T22" fmla="*/ 499 w 544"/>
                <a:gd name="T23" fmla="*/ 152 h 155"/>
                <a:gd name="T24" fmla="*/ 481 w 544"/>
                <a:gd name="T25" fmla="*/ 155 h 155"/>
                <a:gd name="T26" fmla="*/ 478 w 544"/>
                <a:gd name="T27" fmla="*/ 155 h 155"/>
                <a:gd name="T28" fmla="*/ 476 w 544"/>
                <a:gd name="T29" fmla="*/ 154 h 155"/>
                <a:gd name="T30" fmla="*/ 60 w 544"/>
                <a:gd name="T31" fmla="*/ 128 h 155"/>
                <a:gd name="T32" fmla="*/ 43 w 544"/>
                <a:gd name="T33" fmla="*/ 125 h 155"/>
                <a:gd name="T34" fmla="*/ 27 w 544"/>
                <a:gd name="T35" fmla="*/ 116 h 155"/>
                <a:gd name="T36" fmla="*/ 16 w 544"/>
                <a:gd name="T37" fmla="*/ 106 h 155"/>
                <a:gd name="T38" fmla="*/ 7 w 544"/>
                <a:gd name="T39" fmla="*/ 92 h 155"/>
                <a:gd name="T40" fmla="*/ 1 w 544"/>
                <a:gd name="T41" fmla="*/ 77 h 155"/>
                <a:gd name="T42" fmla="*/ 0 w 544"/>
                <a:gd name="T43" fmla="*/ 60 h 155"/>
                <a:gd name="T44" fmla="*/ 3 w 544"/>
                <a:gd name="T45" fmla="*/ 43 h 155"/>
                <a:gd name="T46" fmla="*/ 11 w 544"/>
                <a:gd name="T47" fmla="*/ 28 h 155"/>
                <a:gd name="T48" fmla="*/ 21 w 544"/>
                <a:gd name="T49" fmla="*/ 16 h 155"/>
                <a:gd name="T50" fmla="*/ 35 w 544"/>
                <a:gd name="T51" fmla="*/ 7 h 155"/>
                <a:gd name="T52" fmla="*/ 50 w 544"/>
                <a:gd name="T53" fmla="*/ 2 h 155"/>
                <a:gd name="T54" fmla="*/ 68 w 544"/>
                <a:gd name="T55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44" h="155">
                  <a:moveTo>
                    <a:pt x="68" y="0"/>
                  </a:moveTo>
                  <a:lnTo>
                    <a:pt x="485" y="27"/>
                  </a:lnTo>
                  <a:lnTo>
                    <a:pt x="501" y="31"/>
                  </a:lnTo>
                  <a:lnTo>
                    <a:pt x="516" y="38"/>
                  </a:lnTo>
                  <a:lnTo>
                    <a:pt x="529" y="48"/>
                  </a:lnTo>
                  <a:lnTo>
                    <a:pt x="537" y="62"/>
                  </a:lnTo>
                  <a:lnTo>
                    <a:pt x="543" y="78"/>
                  </a:lnTo>
                  <a:lnTo>
                    <a:pt x="544" y="94"/>
                  </a:lnTo>
                  <a:lnTo>
                    <a:pt x="540" y="114"/>
                  </a:lnTo>
                  <a:lnTo>
                    <a:pt x="531" y="130"/>
                  </a:lnTo>
                  <a:lnTo>
                    <a:pt x="517" y="143"/>
                  </a:lnTo>
                  <a:lnTo>
                    <a:pt x="499" y="152"/>
                  </a:lnTo>
                  <a:lnTo>
                    <a:pt x="481" y="155"/>
                  </a:lnTo>
                  <a:lnTo>
                    <a:pt x="478" y="155"/>
                  </a:lnTo>
                  <a:lnTo>
                    <a:pt x="476" y="154"/>
                  </a:lnTo>
                  <a:lnTo>
                    <a:pt x="60" y="128"/>
                  </a:lnTo>
                  <a:lnTo>
                    <a:pt x="43" y="125"/>
                  </a:lnTo>
                  <a:lnTo>
                    <a:pt x="27" y="116"/>
                  </a:lnTo>
                  <a:lnTo>
                    <a:pt x="16" y="106"/>
                  </a:lnTo>
                  <a:lnTo>
                    <a:pt x="7" y="92"/>
                  </a:lnTo>
                  <a:lnTo>
                    <a:pt x="1" y="77"/>
                  </a:lnTo>
                  <a:lnTo>
                    <a:pt x="0" y="60"/>
                  </a:lnTo>
                  <a:lnTo>
                    <a:pt x="3" y="43"/>
                  </a:lnTo>
                  <a:lnTo>
                    <a:pt x="11" y="28"/>
                  </a:lnTo>
                  <a:lnTo>
                    <a:pt x="21" y="16"/>
                  </a:lnTo>
                  <a:lnTo>
                    <a:pt x="35" y="7"/>
                  </a:lnTo>
                  <a:lnTo>
                    <a:pt x="50" y="2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3189288" y="3937000"/>
              <a:ext cx="98425" cy="80962"/>
            </a:xfrm>
            <a:custGeom>
              <a:avLst/>
              <a:gdLst>
                <a:gd name="T0" fmla="*/ 636 w 691"/>
                <a:gd name="T1" fmla="*/ 0 h 564"/>
                <a:gd name="T2" fmla="*/ 651 w 691"/>
                <a:gd name="T3" fmla="*/ 4 h 564"/>
                <a:gd name="T4" fmla="*/ 666 w 691"/>
                <a:gd name="T5" fmla="*/ 12 h 564"/>
                <a:gd name="T6" fmla="*/ 678 w 691"/>
                <a:gd name="T7" fmla="*/ 24 h 564"/>
                <a:gd name="T8" fmla="*/ 687 w 691"/>
                <a:gd name="T9" fmla="*/ 39 h 564"/>
                <a:gd name="T10" fmla="*/ 691 w 691"/>
                <a:gd name="T11" fmla="*/ 54 h 564"/>
                <a:gd name="T12" fmla="*/ 691 w 691"/>
                <a:gd name="T13" fmla="*/ 71 h 564"/>
                <a:gd name="T14" fmla="*/ 687 w 691"/>
                <a:gd name="T15" fmla="*/ 87 h 564"/>
                <a:gd name="T16" fmla="*/ 678 w 691"/>
                <a:gd name="T17" fmla="*/ 101 h 564"/>
                <a:gd name="T18" fmla="*/ 667 w 691"/>
                <a:gd name="T19" fmla="*/ 114 h 564"/>
                <a:gd name="T20" fmla="*/ 103 w 691"/>
                <a:gd name="T21" fmla="*/ 550 h 564"/>
                <a:gd name="T22" fmla="*/ 91 w 691"/>
                <a:gd name="T23" fmla="*/ 557 h 564"/>
                <a:gd name="T24" fmla="*/ 78 w 691"/>
                <a:gd name="T25" fmla="*/ 562 h 564"/>
                <a:gd name="T26" fmla="*/ 64 w 691"/>
                <a:gd name="T27" fmla="*/ 564 h 564"/>
                <a:gd name="T28" fmla="*/ 51 w 691"/>
                <a:gd name="T29" fmla="*/ 561 h 564"/>
                <a:gd name="T30" fmla="*/ 37 w 691"/>
                <a:gd name="T31" fmla="*/ 557 h 564"/>
                <a:gd name="T32" fmla="*/ 25 w 691"/>
                <a:gd name="T33" fmla="*/ 550 h 564"/>
                <a:gd name="T34" fmla="*/ 13 w 691"/>
                <a:gd name="T35" fmla="*/ 538 h 564"/>
                <a:gd name="T36" fmla="*/ 5 w 691"/>
                <a:gd name="T37" fmla="*/ 524 h 564"/>
                <a:gd name="T38" fmla="*/ 0 w 691"/>
                <a:gd name="T39" fmla="*/ 508 h 564"/>
                <a:gd name="T40" fmla="*/ 0 w 691"/>
                <a:gd name="T41" fmla="*/ 492 h 564"/>
                <a:gd name="T42" fmla="*/ 5 w 691"/>
                <a:gd name="T43" fmla="*/ 476 h 564"/>
                <a:gd name="T44" fmla="*/ 13 w 691"/>
                <a:gd name="T45" fmla="*/ 461 h 564"/>
                <a:gd name="T46" fmla="*/ 25 w 691"/>
                <a:gd name="T47" fmla="*/ 449 h 564"/>
                <a:gd name="T48" fmla="*/ 589 w 691"/>
                <a:gd name="T49" fmla="*/ 13 h 564"/>
                <a:gd name="T50" fmla="*/ 603 w 691"/>
                <a:gd name="T51" fmla="*/ 4 h 564"/>
                <a:gd name="T52" fmla="*/ 619 w 691"/>
                <a:gd name="T53" fmla="*/ 0 h 564"/>
                <a:gd name="T54" fmla="*/ 636 w 691"/>
                <a:gd name="T55" fmla="*/ 0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91" h="564">
                  <a:moveTo>
                    <a:pt x="636" y="0"/>
                  </a:moveTo>
                  <a:lnTo>
                    <a:pt x="651" y="4"/>
                  </a:lnTo>
                  <a:lnTo>
                    <a:pt x="666" y="12"/>
                  </a:lnTo>
                  <a:lnTo>
                    <a:pt x="678" y="24"/>
                  </a:lnTo>
                  <a:lnTo>
                    <a:pt x="687" y="39"/>
                  </a:lnTo>
                  <a:lnTo>
                    <a:pt x="691" y="54"/>
                  </a:lnTo>
                  <a:lnTo>
                    <a:pt x="691" y="71"/>
                  </a:lnTo>
                  <a:lnTo>
                    <a:pt x="687" y="87"/>
                  </a:lnTo>
                  <a:lnTo>
                    <a:pt x="678" y="101"/>
                  </a:lnTo>
                  <a:lnTo>
                    <a:pt x="667" y="114"/>
                  </a:lnTo>
                  <a:lnTo>
                    <a:pt x="103" y="550"/>
                  </a:lnTo>
                  <a:lnTo>
                    <a:pt x="91" y="557"/>
                  </a:lnTo>
                  <a:lnTo>
                    <a:pt x="78" y="562"/>
                  </a:lnTo>
                  <a:lnTo>
                    <a:pt x="64" y="564"/>
                  </a:lnTo>
                  <a:lnTo>
                    <a:pt x="51" y="561"/>
                  </a:lnTo>
                  <a:lnTo>
                    <a:pt x="37" y="557"/>
                  </a:lnTo>
                  <a:lnTo>
                    <a:pt x="25" y="550"/>
                  </a:lnTo>
                  <a:lnTo>
                    <a:pt x="13" y="538"/>
                  </a:lnTo>
                  <a:lnTo>
                    <a:pt x="5" y="524"/>
                  </a:lnTo>
                  <a:lnTo>
                    <a:pt x="0" y="508"/>
                  </a:lnTo>
                  <a:lnTo>
                    <a:pt x="0" y="492"/>
                  </a:lnTo>
                  <a:lnTo>
                    <a:pt x="5" y="476"/>
                  </a:lnTo>
                  <a:lnTo>
                    <a:pt x="13" y="461"/>
                  </a:lnTo>
                  <a:lnTo>
                    <a:pt x="25" y="449"/>
                  </a:lnTo>
                  <a:lnTo>
                    <a:pt x="589" y="13"/>
                  </a:lnTo>
                  <a:lnTo>
                    <a:pt x="603" y="4"/>
                  </a:lnTo>
                  <a:lnTo>
                    <a:pt x="619" y="0"/>
                  </a:lnTo>
                  <a:lnTo>
                    <a:pt x="6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3327400" y="3956050"/>
              <a:ext cx="36512" cy="107950"/>
            </a:xfrm>
            <a:custGeom>
              <a:avLst/>
              <a:gdLst>
                <a:gd name="T0" fmla="*/ 69 w 245"/>
                <a:gd name="T1" fmla="*/ 0 h 749"/>
                <a:gd name="T2" fmla="*/ 85 w 245"/>
                <a:gd name="T3" fmla="*/ 3 h 749"/>
                <a:gd name="T4" fmla="*/ 100 w 245"/>
                <a:gd name="T5" fmla="*/ 11 h 749"/>
                <a:gd name="T6" fmla="*/ 112 w 245"/>
                <a:gd name="T7" fmla="*/ 21 h 749"/>
                <a:gd name="T8" fmla="*/ 122 w 245"/>
                <a:gd name="T9" fmla="*/ 35 h 749"/>
                <a:gd name="T10" fmla="*/ 127 w 245"/>
                <a:gd name="T11" fmla="*/ 51 h 749"/>
                <a:gd name="T12" fmla="*/ 244 w 245"/>
                <a:gd name="T13" fmla="*/ 674 h 749"/>
                <a:gd name="T14" fmla="*/ 245 w 245"/>
                <a:gd name="T15" fmla="*/ 691 h 749"/>
                <a:gd name="T16" fmla="*/ 241 w 245"/>
                <a:gd name="T17" fmla="*/ 708 h 749"/>
                <a:gd name="T18" fmla="*/ 233 w 245"/>
                <a:gd name="T19" fmla="*/ 721 h 749"/>
                <a:gd name="T20" fmla="*/ 223 w 245"/>
                <a:gd name="T21" fmla="*/ 734 h 749"/>
                <a:gd name="T22" fmla="*/ 209 w 245"/>
                <a:gd name="T23" fmla="*/ 743 h 749"/>
                <a:gd name="T24" fmla="*/ 193 w 245"/>
                <a:gd name="T25" fmla="*/ 748 h 749"/>
                <a:gd name="T26" fmla="*/ 186 w 245"/>
                <a:gd name="T27" fmla="*/ 749 h 749"/>
                <a:gd name="T28" fmla="*/ 180 w 245"/>
                <a:gd name="T29" fmla="*/ 749 h 749"/>
                <a:gd name="T30" fmla="*/ 163 w 245"/>
                <a:gd name="T31" fmla="*/ 747 h 749"/>
                <a:gd name="T32" fmla="*/ 147 w 245"/>
                <a:gd name="T33" fmla="*/ 740 h 749"/>
                <a:gd name="T34" fmla="*/ 134 w 245"/>
                <a:gd name="T35" fmla="*/ 729 h 749"/>
                <a:gd name="T36" fmla="*/ 124 w 245"/>
                <a:gd name="T37" fmla="*/ 715 h 749"/>
                <a:gd name="T38" fmla="*/ 118 w 245"/>
                <a:gd name="T39" fmla="*/ 697 h 749"/>
                <a:gd name="T40" fmla="*/ 1 w 245"/>
                <a:gd name="T41" fmla="*/ 75 h 749"/>
                <a:gd name="T42" fmla="*/ 0 w 245"/>
                <a:gd name="T43" fmla="*/ 58 h 749"/>
                <a:gd name="T44" fmla="*/ 3 w 245"/>
                <a:gd name="T45" fmla="*/ 42 h 749"/>
                <a:gd name="T46" fmla="*/ 11 w 245"/>
                <a:gd name="T47" fmla="*/ 27 h 749"/>
                <a:gd name="T48" fmla="*/ 22 w 245"/>
                <a:gd name="T49" fmla="*/ 15 h 749"/>
                <a:gd name="T50" fmla="*/ 36 w 245"/>
                <a:gd name="T51" fmla="*/ 6 h 749"/>
                <a:gd name="T52" fmla="*/ 51 w 245"/>
                <a:gd name="T53" fmla="*/ 0 h 749"/>
                <a:gd name="T54" fmla="*/ 69 w 245"/>
                <a:gd name="T55" fmla="*/ 0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45" h="749">
                  <a:moveTo>
                    <a:pt x="69" y="0"/>
                  </a:moveTo>
                  <a:lnTo>
                    <a:pt x="85" y="3"/>
                  </a:lnTo>
                  <a:lnTo>
                    <a:pt x="100" y="11"/>
                  </a:lnTo>
                  <a:lnTo>
                    <a:pt x="112" y="21"/>
                  </a:lnTo>
                  <a:lnTo>
                    <a:pt x="122" y="35"/>
                  </a:lnTo>
                  <a:lnTo>
                    <a:pt x="127" y="51"/>
                  </a:lnTo>
                  <a:lnTo>
                    <a:pt x="244" y="674"/>
                  </a:lnTo>
                  <a:lnTo>
                    <a:pt x="245" y="691"/>
                  </a:lnTo>
                  <a:lnTo>
                    <a:pt x="241" y="708"/>
                  </a:lnTo>
                  <a:lnTo>
                    <a:pt x="233" y="721"/>
                  </a:lnTo>
                  <a:lnTo>
                    <a:pt x="223" y="734"/>
                  </a:lnTo>
                  <a:lnTo>
                    <a:pt x="209" y="743"/>
                  </a:lnTo>
                  <a:lnTo>
                    <a:pt x="193" y="748"/>
                  </a:lnTo>
                  <a:lnTo>
                    <a:pt x="186" y="749"/>
                  </a:lnTo>
                  <a:lnTo>
                    <a:pt x="180" y="749"/>
                  </a:lnTo>
                  <a:lnTo>
                    <a:pt x="163" y="747"/>
                  </a:lnTo>
                  <a:lnTo>
                    <a:pt x="147" y="740"/>
                  </a:lnTo>
                  <a:lnTo>
                    <a:pt x="134" y="729"/>
                  </a:lnTo>
                  <a:lnTo>
                    <a:pt x="124" y="715"/>
                  </a:lnTo>
                  <a:lnTo>
                    <a:pt x="118" y="697"/>
                  </a:lnTo>
                  <a:lnTo>
                    <a:pt x="1" y="75"/>
                  </a:lnTo>
                  <a:lnTo>
                    <a:pt x="0" y="58"/>
                  </a:lnTo>
                  <a:lnTo>
                    <a:pt x="3" y="42"/>
                  </a:lnTo>
                  <a:lnTo>
                    <a:pt x="11" y="27"/>
                  </a:lnTo>
                  <a:lnTo>
                    <a:pt x="22" y="15"/>
                  </a:lnTo>
                  <a:lnTo>
                    <a:pt x="36" y="6"/>
                  </a:lnTo>
                  <a:lnTo>
                    <a:pt x="51" y="0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3175000" y="3854450"/>
              <a:ext cx="106362" cy="46037"/>
            </a:xfrm>
            <a:custGeom>
              <a:avLst/>
              <a:gdLst>
                <a:gd name="T0" fmla="*/ 67 w 734"/>
                <a:gd name="T1" fmla="*/ 0 h 320"/>
                <a:gd name="T2" fmla="*/ 84 w 734"/>
                <a:gd name="T3" fmla="*/ 3 h 320"/>
                <a:gd name="T4" fmla="*/ 690 w 734"/>
                <a:gd name="T5" fmla="*/ 195 h 320"/>
                <a:gd name="T6" fmla="*/ 704 w 734"/>
                <a:gd name="T7" fmla="*/ 203 h 320"/>
                <a:gd name="T8" fmla="*/ 717 w 734"/>
                <a:gd name="T9" fmla="*/ 213 h 320"/>
                <a:gd name="T10" fmla="*/ 726 w 734"/>
                <a:gd name="T11" fmla="*/ 227 h 320"/>
                <a:gd name="T12" fmla="*/ 733 w 734"/>
                <a:gd name="T13" fmla="*/ 242 h 320"/>
                <a:gd name="T14" fmla="*/ 734 w 734"/>
                <a:gd name="T15" fmla="*/ 258 h 320"/>
                <a:gd name="T16" fmla="*/ 731 w 734"/>
                <a:gd name="T17" fmla="*/ 275 h 320"/>
                <a:gd name="T18" fmla="*/ 723 w 734"/>
                <a:gd name="T19" fmla="*/ 290 h 320"/>
                <a:gd name="T20" fmla="*/ 714 w 734"/>
                <a:gd name="T21" fmla="*/ 303 h 320"/>
                <a:gd name="T22" fmla="*/ 700 w 734"/>
                <a:gd name="T23" fmla="*/ 312 h 320"/>
                <a:gd name="T24" fmla="*/ 686 w 734"/>
                <a:gd name="T25" fmla="*/ 318 h 320"/>
                <a:gd name="T26" fmla="*/ 670 w 734"/>
                <a:gd name="T27" fmla="*/ 320 h 320"/>
                <a:gd name="T28" fmla="*/ 650 w 734"/>
                <a:gd name="T29" fmla="*/ 316 h 320"/>
                <a:gd name="T30" fmla="*/ 45 w 734"/>
                <a:gd name="T31" fmla="*/ 124 h 320"/>
                <a:gd name="T32" fmla="*/ 30 w 734"/>
                <a:gd name="T33" fmla="*/ 117 h 320"/>
                <a:gd name="T34" fmla="*/ 17 w 734"/>
                <a:gd name="T35" fmla="*/ 107 h 320"/>
                <a:gd name="T36" fmla="*/ 8 w 734"/>
                <a:gd name="T37" fmla="*/ 93 h 320"/>
                <a:gd name="T38" fmla="*/ 2 w 734"/>
                <a:gd name="T39" fmla="*/ 78 h 320"/>
                <a:gd name="T40" fmla="*/ 0 w 734"/>
                <a:gd name="T41" fmla="*/ 62 h 320"/>
                <a:gd name="T42" fmla="*/ 3 w 734"/>
                <a:gd name="T43" fmla="*/ 45 h 320"/>
                <a:gd name="T44" fmla="*/ 11 w 734"/>
                <a:gd name="T45" fmla="*/ 30 h 320"/>
                <a:gd name="T46" fmla="*/ 22 w 734"/>
                <a:gd name="T47" fmla="*/ 17 h 320"/>
                <a:gd name="T48" fmla="*/ 35 w 734"/>
                <a:gd name="T49" fmla="*/ 8 h 320"/>
                <a:gd name="T50" fmla="*/ 50 w 734"/>
                <a:gd name="T51" fmla="*/ 2 h 320"/>
                <a:gd name="T52" fmla="*/ 67 w 734"/>
                <a:gd name="T53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34" h="320">
                  <a:moveTo>
                    <a:pt x="67" y="0"/>
                  </a:moveTo>
                  <a:lnTo>
                    <a:pt x="84" y="3"/>
                  </a:lnTo>
                  <a:lnTo>
                    <a:pt x="690" y="195"/>
                  </a:lnTo>
                  <a:lnTo>
                    <a:pt x="704" y="203"/>
                  </a:lnTo>
                  <a:lnTo>
                    <a:pt x="717" y="213"/>
                  </a:lnTo>
                  <a:lnTo>
                    <a:pt x="726" y="227"/>
                  </a:lnTo>
                  <a:lnTo>
                    <a:pt x="733" y="242"/>
                  </a:lnTo>
                  <a:lnTo>
                    <a:pt x="734" y="258"/>
                  </a:lnTo>
                  <a:lnTo>
                    <a:pt x="731" y="275"/>
                  </a:lnTo>
                  <a:lnTo>
                    <a:pt x="723" y="290"/>
                  </a:lnTo>
                  <a:lnTo>
                    <a:pt x="714" y="303"/>
                  </a:lnTo>
                  <a:lnTo>
                    <a:pt x="700" y="312"/>
                  </a:lnTo>
                  <a:lnTo>
                    <a:pt x="686" y="318"/>
                  </a:lnTo>
                  <a:lnTo>
                    <a:pt x="670" y="320"/>
                  </a:lnTo>
                  <a:lnTo>
                    <a:pt x="650" y="316"/>
                  </a:lnTo>
                  <a:lnTo>
                    <a:pt x="45" y="124"/>
                  </a:lnTo>
                  <a:lnTo>
                    <a:pt x="30" y="117"/>
                  </a:lnTo>
                  <a:lnTo>
                    <a:pt x="17" y="107"/>
                  </a:lnTo>
                  <a:lnTo>
                    <a:pt x="8" y="93"/>
                  </a:lnTo>
                  <a:lnTo>
                    <a:pt x="2" y="78"/>
                  </a:lnTo>
                  <a:lnTo>
                    <a:pt x="0" y="62"/>
                  </a:lnTo>
                  <a:lnTo>
                    <a:pt x="3" y="45"/>
                  </a:lnTo>
                  <a:lnTo>
                    <a:pt x="11" y="30"/>
                  </a:lnTo>
                  <a:lnTo>
                    <a:pt x="22" y="17"/>
                  </a:lnTo>
                  <a:lnTo>
                    <a:pt x="35" y="8"/>
                  </a:lnTo>
                  <a:lnTo>
                    <a:pt x="50" y="2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3286125" y="3957638"/>
              <a:ext cx="28575" cy="76200"/>
            </a:xfrm>
            <a:custGeom>
              <a:avLst/>
              <a:gdLst>
                <a:gd name="T0" fmla="*/ 133 w 202"/>
                <a:gd name="T1" fmla="*/ 0 h 537"/>
                <a:gd name="T2" fmla="*/ 150 w 202"/>
                <a:gd name="T3" fmla="*/ 0 h 537"/>
                <a:gd name="T4" fmla="*/ 167 w 202"/>
                <a:gd name="T5" fmla="*/ 5 h 537"/>
                <a:gd name="T6" fmla="*/ 180 w 202"/>
                <a:gd name="T7" fmla="*/ 14 h 537"/>
                <a:gd name="T8" fmla="*/ 192 w 202"/>
                <a:gd name="T9" fmla="*/ 27 h 537"/>
                <a:gd name="T10" fmla="*/ 199 w 202"/>
                <a:gd name="T11" fmla="*/ 41 h 537"/>
                <a:gd name="T12" fmla="*/ 202 w 202"/>
                <a:gd name="T13" fmla="*/ 57 h 537"/>
                <a:gd name="T14" fmla="*/ 201 w 202"/>
                <a:gd name="T15" fmla="*/ 75 h 537"/>
                <a:gd name="T16" fmla="*/ 127 w 202"/>
                <a:gd name="T17" fmla="*/ 484 h 537"/>
                <a:gd name="T18" fmla="*/ 121 w 202"/>
                <a:gd name="T19" fmla="*/ 502 h 537"/>
                <a:gd name="T20" fmla="*/ 111 w 202"/>
                <a:gd name="T21" fmla="*/ 516 h 537"/>
                <a:gd name="T22" fmla="*/ 98 w 202"/>
                <a:gd name="T23" fmla="*/ 527 h 537"/>
                <a:gd name="T24" fmla="*/ 82 w 202"/>
                <a:gd name="T25" fmla="*/ 534 h 537"/>
                <a:gd name="T26" fmla="*/ 64 w 202"/>
                <a:gd name="T27" fmla="*/ 537 h 537"/>
                <a:gd name="T28" fmla="*/ 59 w 202"/>
                <a:gd name="T29" fmla="*/ 536 h 537"/>
                <a:gd name="T30" fmla="*/ 53 w 202"/>
                <a:gd name="T31" fmla="*/ 536 h 537"/>
                <a:gd name="T32" fmla="*/ 37 w 202"/>
                <a:gd name="T33" fmla="*/ 531 h 537"/>
                <a:gd name="T34" fmla="*/ 22 w 202"/>
                <a:gd name="T35" fmla="*/ 521 h 537"/>
                <a:gd name="T36" fmla="*/ 12 w 202"/>
                <a:gd name="T37" fmla="*/ 509 h 537"/>
                <a:gd name="T38" fmla="*/ 3 w 202"/>
                <a:gd name="T39" fmla="*/ 494 h 537"/>
                <a:gd name="T40" fmla="*/ 0 w 202"/>
                <a:gd name="T41" fmla="*/ 479 h 537"/>
                <a:gd name="T42" fmla="*/ 1 w 202"/>
                <a:gd name="T43" fmla="*/ 461 h 537"/>
                <a:gd name="T44" fmla="*/ 76 w 202"/>
                <a:gd name="T45" fmla="*/ 52 h 537"/>
                <a:gd name="T46" fmla="*/ 81 w 202"/>
                <a:gd name="T47" fmla="*/ 35 h 537"/>
                <a:gd name="T48" fmla="*/ 90 w 202"/>
                <a:gd name="T49" fmla="*/ 22 h 537"/>
                <a:gd name="T50" fmla="*/ 103 w 202"/>
                <a:gd name="T51" fmla="*/ 11 h 537"/>
                <a:gd name="T52" fmla="*/ 118 w 202"/>
                <a:gd name="T53" fmla="*/ 3 h 537"/>
                <a:gd name="T54" fmla="*/ 133 w 202"/>
                <a:gd name="T55" fmla="*/ 0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2" h="537">
                  <a:moveTo>
                    <a:pt x="133" y="0"/>
                  </a:moveTo>
                  <a:lnTo>
                    <a:pt x="150" y="0"/>
                  </a:lnTo>
                  <a:lnTo>
                    <a:pt x="167" y="5"/>
                  </a:lnTo>
                  <a:lnTo>
                    <a:pt x="180" y="14"/>
                  </a:lnTo>
                  <a:lnTo>
                    <a:pt x="192" y="27"/>
                  </a:lnTo>
                  <a:lnTo>
                    <a:pt x="199" y="41"/>
                  </a:lnTo>
                  <a:lnTo>
                    <a:pt x="202" y="57"/>
                  </a:lnTo>
                  <a:lnTo>
                    <a:pt x="201" y="75"/>
                  </a:lnTo>
                  <a:lnTo>
                    <a:pt x="127" y="484"/>
                  </a:lnTo>
                  <a:lnTo>
                    <a:pt x="121" y="502"/>
                  </a:lnTo>
                  <a:lnTo>
                    <a:pt x="111" y="516"/>
                  </a:lnTo>
                  <a:lnTo>
                    <a:pt x="98" y="527"/>
                  </a:lnTo>
                  <a:lnTo>
                    <a:pt x="82" y="534"/>
                  </a:lnTo>
                  <a:lnTo>
                    <a:pt x="64" y="537"/>
                  </a:lnTo>
                  <a:lnTo>
                    <a:pt x="59" y="536"/>
                  </a:lnTo>
                  <a:lnTo>
                    <a:pt x="53" y="536"/>
                  </a:lnTo>
                  <a:lnTo>
                    <a:pt x="37" y="531"/>
                  </a:lnTo>
                  <a:lnTo>
                    <a:pt x="22" y="521"/>
                  </a:lnTo>
                  <a:lnTo>
                    <a:pt x="12" y="509"/>
                  </a:lnTo>
                  <a:lnTo>
                    <a:pt x="3" y="494"/>
                  </a:lnTo>
                  <a:lnTo>
                    <a:pt x="0" y="479"/>
                  </a:lnTo>
                  <a:lnTo>
                    <a:pt x="1" y="461"/>
                  </a:lnTo>
                  <a:lnTo>
                    <a:pt x="76" y="52"/>
                  </a:lnTo>
                  <a:lnTo>
                    <a:pt x="81" y="35"/>
                  </a:lnTo>
                  <a:lnTo>
                    <a:pt x="90" y="22"/>
                  </a:lnTo>
                  <a:lnTo>
                    <a:pt x="103" y="11"/>
                  </a:lnTo>
                  <a:lnTo>
                    <a:pt x="118" y="3"/>
                  </a:lnTo>
                  <a:lnTo>
                    <a:pt x="1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3195638" y="3908425"/>
              <a:ext cx="79375" cy="22225"/>
            </a:xfrm>
            <a:custGeom>
              <a:avLst/>
              <a:gdLst>
                <a:gd name="T0" fmla="*/ 68 w 544"/>
                <a:gd name="T1" fmla="*/ 0 h 154"/>
                <a:gd name="T2" fmla="*/ 484 w 544"/>
                <a:gd name="T3" fmla="*/ 26 h 154"/>
                <a:gd name="T4" fmla="*/ 501 w 544"/>
                <a:gd name="T5" fmla="*/ 30 h 154"/>
                <a:gd name="T6" fmla="*/ 516 w 544"/>
                <a:gd name="T7" fmla="*/ 37 h 154"/>
                <a:gd name="T8" fmla="*/ 528 w 544"/>
                <a:gd name="T9" fmla="*/ 48 h 154"/>
                <a:gd name="T10" fmla="*/ 538 w 544"/>
                <a:gd name="T11" fmla="*/ 61 h 154"/>
                <a:gd name="T12" fmla="*/ 543 w 544"/>
                <a:gd name="T13" fmla="*/ 77 h 154"/>
                <a:gd name="T14" fmla="*/ 544 w 544"/>
                <a:gd name="T15" fmla="*/ 94 h 154"/>
                <a:gd name="T16" fmla="*/ 540 w 544"/>
                <a:gd name="T17" fmla="*/ 112 h 154"/>
                <a:gd name="T18" fmla="*/ 530 w 544"/>
                <a:gd name="T19" fmla="*/ 129 h 154"/>
                <a:gd name="T20" fmla="*/ 517 w 544"/>
                <a:gd name="T21" fmla="*/ 143 h 154"/>
                <a:gd name="T22" fmla="*/ 499 w 544"/>
                <a:gd name="T23" fmla="*/ 151 h 154"/>
                <a:gd name="T24" fmla="*/ 480 w 544"/>
                <a:gd name="T25" fmla="*/ 154 h 154"/>
                <a:gd name="T26" fmla="*/ 478 w 544"/>
                <a:gd name="T27" fmla="*/ 154 h 154"/>
                <a:gd name="T28" fmla="*/ 476 w 544"/>
                <a:gd name="T29" fmla="*/ 153 h 154"/>
                <a:gd name="T30" fmla="*/ 59 w 544"/>
                <a:gd name="T31" fmla="*/ 127 h 154"/>
                <a:gd name="T32" fmla="*/ 43 w 544"/>
                <a:gd name="T33" fmla="*/ 124 h 154"/>
                <a:gd name="T34" fmla="*/ 27 w 544"/>
                <a:gd name="T35" fmla="*/ 117 h 154"/>
                <a:gd name="T36" fmla="*/ 15 w 544"/>
                <a:gd name="T37" fmla="*/ 105 h 154"/>
                <a:gd name="T38" fmla="*/ 6 w 544"/>
                <a:gd name="T39" fmla="*/ 92 h 154"/>
                <a:gd name="T40" fmla="*/ 1 w 544"/>
                <a:gd name="T41" fmla="*/ 76 h 154"/>
                <a:gd name="T42" fmla="*/ 0 w 544"/>
                <a:gd name="T43" fmla="*/ 59 h 154"/>
                <a:gd name="T44" fmla="*/ 3 w 544"/>
                <a:gd name="T45" fmla="*/ 42 h 154"/>
                <a:gd name="T46" fmla="*/ 10 w 544"/>
                <a:gd name="T47" fmla="*/ 27 h 154"/>
                <a:gd name="T48" fmla="*/ 22 w 544"/>
                <a:gd name="T49" fmla="*/ 14 h 154"/>
                <a:gd name="T50" fmla="*/ 35 w 544"/>
                <a:gd name="T51" fmla="*/ 5 h 154"/>
                <a:gd name="T52" fmla="*/ 51 w 544"/>
                <a:gd name="T53" fmla="*/ 0 h 154"/>
                <a:gd name="T54" fmla="*/ 68 w 544"/>
                <a:gd name="T5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44" h="154">
                  <a:moveTo>
                    <a:pt x="68" y="0"/>
                  </a:moveTo>
                  <a:lnTo>
                    <a:pt x="484" y="26"/>
                  </a:lnTo>
                  <a:lnTo>
                    <a:pt x="501" y="30"/>
                  </a:lnTo>
                  <a:lnTo>
                    <a:pt x="516" y="37"/>
                  </a:lnTo>
                  <a:lnTo>
                    <a:pt x="528" y="48"/>
                  </a:lnTo>
                  <a:lnTo>
                    <a:pt x="538" y="61"/>
                  </a:lnTo>
                  <a:lnTo>
                    <a:pt x="543" y="77"/>
                  </a:lnTo>
                  <a:lnTo>
                    <a:pt x="544" y="94"/>
                  </a:lnTo>
                  <a:lnTo>
                    <a:pt x="540" y="112"/>
                  </a:lnTo>
                  <a:lnTo>
                    <a:pt x="530" y="129"/>
                  </a:lnTo>
                  <a:lnTo>
                    <a:pt x="517" y="143"/>
                  </a:lnTo>
                  <a:lnTo>
                    <a:pt x="499" y="151"/>
                  </a:lnTo>
                  <a:lnTo>
                    <a:pt x="480" y="154"/>
                  </a:lnTo>
                  <a:lnTo>
                    <a:pt x="478" y="154"/>
                  </a:lnTo>
                  <a:lnTo>
                    <a:pt x="476" y="153"/>
                  </a:lnTo>
                  <a:lnTo>
                    <a:pt x="59" y="127"/>
                  </a:lnTo>
                  <a:lnTo>
                    <a:pt x="43" y="124"/>
                  </a:lnTo>
                  <a:lnTo>
                    <a:pt x="27" y="117"/>
                  </a:lnTo>
                  <a:lnTo>
                    <a:pt x="15" y="105"/>
                  </a:lnTo>
                  <a:lnTo>
                    <a:pt x="6" y="92"/>
                  </a:lnTo>
                  <a:lnTo>
                    <a:pt x="1" y="76"/>
                  </a:lnTo>
                  <a:lnTo>
                    <a:pt x="0" y="59"/>
                  </a:lnTo>
                  <a:lnTo>
                    <a:pt x="3" y="42"/>
                  </a:lnTo>
                  <a:lnTo>
                    <a:pt x="10" y="27"/>
                  </a:lnTo>
                  <a:lnTo>
                    <a:pt x="22" y="14"/>
                  </a:lnTo>
                  <a:lnTo>
                    <a:pt x="35" y="5"/>
                  </a:lnTo>
                  <a:lnTo>
                    <a:pt x="51" y="0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1" name="Freeform 22"/>
          <p:cNvSpPr>
            <a:spLocks noEditPoints="1"/>
          </p:cNvSpPr>
          <p:nvPr/>
        </p:nvSpPr>
        <p:spPr bwMode="auto">
          <a:xfrm>
            <a:off x="1617546" y="1905000"/>
            <a:ext cx="487244" cy="590352"/>
          </a:xfrm>
          <a:custGeom>
            <a:avLst/>
            <a:gdLst>
              <a:gd name="T0" fmla="*/ 1481 w 2653"/>
              <a:gd name="T1" fmla="*/ 2875 h 3215"/>
              <a:gd name="T2" fmla="*/ 1607 w 2653"/>
              <a:gd name="T3" fmla="*/ 2688 h 3215"/>
              <a:gd name="T4" fmla="*/ 1811 w 2653"/>
              <a:gd name="T5" fmla="*/ 2954 h 3215"/>
              <a:gd name="T6" fmla="*/ 1955 w 2653"/>
              <a:gd name="T7" fmla="*/ 2950 h 3215"/>
              <a:gd name="T8" fmla="*/ 2086 w 2653"/>
              <a:gd name="T9" fmla="*/ 2902 h 3215"/>
              <a:gd name="T10" fmla="*/ 2198 w 2653"/>
              <a:gd name="T11" fmla="*/ 2816 h 3215"/>
              <a:gd name="T12" fmla="*/ 2279 w 2653"/>
              <a:gd name="T13" fmla="*/ 2699 h 3215"/>
              <a:gd name="T14" fmla="*/ 2385 w 2653"/>
              <a:gd name="T15" fmla="*/ 2267 h 3215"/>
              <a:gd name="T16" fmla="*/ 2395 w 2653"/>
              <a:gd name="T17" fmla="*/ 2106 h 3215"/>
              <a:gd name="T18" fmla="*/ 1607 w 2653"/>
              <a:gd name="T19" fmla="*/ 2051 h 3215"/>
              <a:gd name="T20" fmla="*/ 2311 w 2653"/>
              <a:gd name="T21" fmla="*/ 1891 h 3215"/>
              <a:gd name="T22" fmla="*/ 2215 w 2653"/>
              <a:gd name="T23" fmla="*/ 1790 h 3215"/>
              <a:gd name="T24" fmla="*/ 2092 w 2653"/>
              <a:gd name="T25" fmla="*/ 1721 h 3215"/>
              <a:gd name="T26" fmla="*/ 1483 w 2653"/>
              <a:gd name="T27" fmla="*/ 1570 h 3215"/>
              <a:gd name="T28" fmla="*/ 316 w 2653"/>
              <a:gd name="T29" fmla="*/ 2438 h 3215"/>
              <a:gd name="T30" fmla="*/ 368 w 2653"/>
              <a:gd name="T31" fmla="*/ 2520 h 3215"/>
              <a:gd name="T32" fmla="*/ 442 w 2653"/>
              <a:gd name="T33" fmla="*/ 2593 h 3215"/>
              <a:gd name="T34" fmla="*/ 540 w 2653"/>
              <a:gd name="T35" fmla="*/ 2645 h 3215"/>
              <a:gd name="T36" fmla="*/ 636 w 2653"/>
              <a:gd name="T37" fmla="*/ 2667 h 3215"/>
              <a:gd name="T38" fmla="*/ 1483 w 2653"/>
              <a:gd name="T39" fmla="*/ 1570 h 3215"/>
              <a:gd name="T40" fmla="*/ 252 w 2653"/>
              <a:gd name="T41" fmla="*/ 2234 h 3215"/>
              <a:gd name="T42" fmla="*/ 1434 w 2653"/>
              <a:gd name="T43" fmla="*/ 1447 h 3215"/>
              <a:gd name="T44" fmla="*/ 252 w 2653"/>
              <a:gd name="T45" fmla="*/ 1539 h 3215"/>
              <a:gd name="T46" fmla="*/ 252 w 2653"/>
              <a:gd name="T47" fmla="*/ 596 h 3215"/>
              <a:gd name="T48" fmla="*/ 1470 w 2653"/>
              <a:gd name="T49" fmla="*/ 596 h 3215"/>
              <a:gd name="T50" fmla="*/ 252 w 2653"/>
              <a:gd name="T51" fmla="*/ 469 h 3215"/>
              <a:gd name="T52" fmla="*/ 252 w 2653"/>
              <a:gd name="T53" fmla="*/ 261 h 3215"/>
              <a:gd name="T54" fmla="*/ 1727 w 2653"/>
              <a:gd name="T55" fmla="*/ 1365 h 3215"/>
              <a:gd name="T56" fmla="*/ 2230 w 2653"/>
              <a:gd name="T57" fmla="*/ 1499 h 3215"/>
              <a:gd name="T58" fmla="*/ 2389 w 2653"/>
              <a:gd name="T59" fmla="*/ 1600 h 3215"/>
              <a:gd name="T60" fmla="*/ 2516 w 2653"/>
              <a:gd name="T61" fmla="*/ 1733 h 3215"/>
              <a:gd name="T62" fmla="*/ 2604 w 2653"/>
              <a:gd name="T63" fmla="*/ 1895 h 3215"/>
              <a:gd name="T64" fmla="*/ 2649 w 2653"/>
              <a:gd name="T65" fmla="*/ 2073 h 3215"/>
              <a:gd name="T66" fmla="*/ 2646 w 2653"/>
              <a:gd name="T67" fmla="*/ 2262 h 3215"/>
              <a:gd name="T68" fmla="*/ 2541 w 2653"/>
              <a:gd name="T69" fmla="*/ 2730 h 3215"/>
              <a:gd name="T70" fmla="*/ 2455 w 2653"/>
              <a:gd name="T71" fmla="*/ 2902 h 3215"/>
              <a:gd name="T72" fmla="*/ 2332 w 2653"/>
              <a:gd name="T73" fmla="*/ 3042 h 3215"/>
              <a:gd name="T74" fmla="*/ 2177 w 2653"/>
              <a:gd name="T75" fmla="*/ 3145 h 3215"/>
              <a:gd name="T76" fmla="*/ 2000 w 2653"/>
              <a:gd name="T77" fmla="*/ 3203 h 3215"/>
              <a:gd name="T78" fmla="*/ 1815 w 2653"/>
              <a:gd name="T79" fmla="*/ 3213 h 3215"/>
              <a:gd name="T80" fmla="*/ 584 w 2653"/>
              <a:gd name="T81" fmla="*/ 2917 h 3215"/>
              <a:gd name="T82" fmla="*/ 429 w 2653"/>
              <a:gd name="T83" fmla="*/ 2877 h 3215"/>
              <a:gd name="T84" fmla="*/ 301 w 2653"/>
              <a:gd name="T85" fmla="*/ 2806 h 3215"/>
              <a:gd name="T86" fmla="*/ 199 w 2653"/>
              <a:gd name="T87" fmla="*/ 2713 h 3215"/>
              <a:gd name="T88" fmla="*/ 121 w 2653"/>
              <a:gd name="T89" fmla="*/ 2606 h 3215"/>
              <a:gd name="T90" fmla="*/ 63 w 2653"/>
              <a:gd name="T91" fmla="*/ 2494 h 3215"/>
              <a:gd name="T92" fmla="*/ 25 w 2653"/>
              <a:gd name="T93" fmla="*/ 2383 h 3215"/>
              <a:gd name="T94" fmla="*/ 3 w 2653"/>
              <a:gd name="T95" fmla="*/ 2284 h 3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653" h="3215">
                <a:moveTo>
                  <a:pt x="1481" y="2155"/>
                </a:moveTo>
                <a:lnTo>
                  <a:pt x="807" y="2709"/>
                </a:lnTo>
                <a:lnTo>
                  <a:pt x="1481" y="2875"/>
                </a:lnTo>
                <a:lnTo>
                  <a:pt x="1481" y="2155"/>
                </a:lnTo>
                <a:close/>
                <a:moveTo>
                  <a:pt x="2385" y="2053"/>
                </a:moveTo>
                <a:lnTo>
                  <a:pt x="1607" y="2688"/>
                </a:lnTo>
                <a:lnTo>
                  <a:pt x="1607" y="2906"/>
                </a:lnTo>
                <a:lnTo>
                  <a:pt x="1762" y="2944"/>
                </a:lnTo>
                <a:lnTo>
                  <a:pt x="1811" y="2954"/>
                </a:lnTo>
                <a:lnTo>
                  <a:pt x="1859" y="2958"/>
                </a:lnTo>
                <a:lnTo>
                  <a:pt x="1908" y="2956"/>
                </a:lnTo>
                <a:lnTo>
                  <a:pt x="1955" y="2950"/>
                </a:lnTo>
                <a:lnTo>
                  <a:pt x="2001" y="2938"/>
                </a:lnTo>
                <a:lnTo>
                  <a:pt x="2045" y="2923"/>
                </a:lnTo>
                <a:lnTo>
                  <a:pt x="2086" y="2902"/>
                </a:lnTo>
                <a:lnTo>
                  <a:pt x="2126" y="2877"/>
                </a:lnTo>
                <a:lnTo>
                  <a:pt x="2164" y="2849"/>
                </a:lnTo>
                <a:lnTo>
                  <a:pt x="2198" y="2816"/>
                </a:lnTo>
                <a:lnTo>
                  <a:pt x="2229" y="2781"/>
                </a:lnTo>
                <a:lnTo>
                  <a:pt x="2256" y="2741"/>
                </a:lnTo>
                <a:lnTo>
                  <a:pt x="2279" y="2699"/>
                </a:lnTo>
                <a:lnTo>
                  <a:pt x="2299" y="2654"/>
                </a:lnTo>
                <a:lnTo>
                  <a:pt x="2313" y="2607"/>
                </a:lnTo>
                <a:lnTo>
                  <a:pt x="2385" y="2267"/>
                </a:lnTo>
                <a:lnTo>
                  <a:pt x="2396" y="2213"/>
                </a:lnTo>
                <a:lnTo>
                  <a:pt x="2399" y="2160"/>
                </a:lnTo>
                <a:lnTo>
                  <a:pt x="2395" y="2106"/>
                </a:lnTo>
                <a:lnTo>
                  <a:pt x="2385" y="2053"/>
                </a:lnTo>
                <a:close/>
                <a:moveTo>
                  <a:pt x="2031" y="1702"/>
                </a:moveTo>
                <a:lnTo>
                  <a:pt x="1607" y="2051"/>
                </a:lnTo>
                <a:lnTo>
                  <a:pt x="1607" y="2523"/>
                </a:lnTo>
                <a:lnTo>
                  <a:pt x="2336" y="1929"/>
                </a:lnTo>
                <a:lnTo>
                  <a:pt x="2311" y="1891"/>
                </a:lnTo>
                <a:lnTo>
                  <a:pt x="2283" y="1854"/>
                </a:lnTo>
                <a:lnTo>
                  <a:pt x="2251" y="1820"/>
                </a:lnTo>
                <a:lnTo>
                  <a:pt x="2215" y="1790"/>
                </a:lnTo>
                <a:lnTo>
                  <a:pt x="2177" y="1762"/>
                </a:lnTo>
                <a:lnTo>
                  <a:pt x="2136" y="1739"/>
                </a:lnTo>
                <a:lnTo>
                  <a:pt x="2092" y="1721"/>
                </a:lnTo>
                <a:lnTo>
                  <a:pt x="2046" y="1706"/>
                </a:lnTo>
                <a:lnTo>
                  <a:pt x="2031" y="1702"/>
                </a:lnTo>
                <a:close/>
                <a:moveTo>
                  <a:pt x="1483" y="1570"/>
                </a:moveTo>
                <a:lnTo>
                  <a:pt x="292" y="2383"/>
                </a:lnTo>
                <a:lnTo>
                  <a:pt x="303" y="2410"/>
                </a:lnTo>
                <a:lnTo>
                  <a:pt x="316" y="2438"/>
                </a:lnTo>
                <a:lnTo>
                  <a:pt x="331" y="2466"/>
                </a:lnTo>
                <a:lnTo>
                  <a:pt x="349" y="2494"/>
                </a:lnTo>
                <a:lnTo>
                  <a:pt x="368" y="2520"/>
                </a:lnTo>
                <a:lnTo>
                  <a:pt x="390" y="2546"/>
                </a:lnTo>
                <a:lnTo>
                  <a:pt x="415" y="2570"/>
                </a:lnTo>
                <a:lnTo>
                  <a:pt x="442" y="2593"/>
                </a:lnTo>
                <a:lnTo>
                  <a:pt x="472" y="2613"/>
                </a:lnTo>
                <a:lnTo>
                  <a:pt x="504" y="2630"/>
                </a:lnTo>
                <a:lnTo>
                  <a:pt x="540" y="2645"/>
                </a:lnTo>
                <a:lnTo>
                  <a:pt x="580" y="2657"/>
                </a:lnTo>
                <a:lnTo>
                  <a:pt x="622" y="2664"/>
                </a:lnTo>
                <a:lnTo>
                  <a:pt x="636" y="2667"/>
                </a:lnTo>
                <a:lnTo>
                  <a:pt x="653" y="2670"/>
                </a:lnTo>
                <a:lnTo>
                  <a:pt x="1875" y="1664"/>
                </a:lnTo>
                <a:lnTo>
                  <a:pt x="1483" y="1570"/>
                </a:lnTo>
                <a:close/>
                <a:moveTo>
                  <a:pt x="1434" y="1447"/>
                </a:moveTo>
                <a:lnTo>
                  <a:pt x="252" y="1670"/>
                </a:lnTo>
                <a:lnTo>
                  <a:pt x="252" y="2234"/>
                </a:lnTo>
                <a:lnTo>
                  <a:pt x="253" y="2242"/>
                </a:lnTo>
                <a:lnTo>
                  <a:pt x="255" y="2254"/>
                </a:lnTo>
                <a:lnTo>
                  <a:pt x="1434" y="1447"/>
                </a:lnTo>
                <a:close/>
                <a:moveTo>
                  <a:pt x="1470" y="836"/>
                </a:moveTo>
                <a:lnTo>
                  <a:pt x="252" y="1334"/>
                </a:lnTo>
                <a:lnTo>
                  <a:pt x="252" y="1539"/>
                </a:lnTo>
                <a:lnTo>
                  <a:pt x="1470" y="1311"/>
                </a:lnTo>
                <a:lnTo>
                  <a:pt x="1470" y="836"/>
                </a:lnTo>
                <a:close/>
                <a:moveTo>
                  <a:pt x="252" y="596"/>
                </a:moveTo>
                <a:lnTo>
                  <a:pt x="252" y="1195"/>
                </a:lnTo>
                <a:lnTo>
                  <a:pt x="1470" y="697"/>
                </a:lnTo>
                <a:lnTo>
                  <a:pt x="1470" y="596"/>
                </a:lnTo>
                <a:lnTo>
                  <a:pt x="252" y="596"/>
                </a:lnTo>
                <a:close/>
                <a:moveTo>
                  <a:pt x="252" y="261"/>
                </a:moveTo>
                <a:lnTo>
                  <a:pt x="252" y="469"/>
                </a:lnTo>
                <a:lnTo>
                  <a:pt x="1470" y="469"/>
                </a:lnTo>
                <a:lnTo>
                  <a:pt x="1470" y="261"/>
                </a:lnTo>
                <a:lnTo>
                  <a:pt x="252" y="261"/>
                </a:lnTo>
                <a:close/>
                <a:moveTo>
                  <a:pt x="0" y="0"/>
                </a:moveTo>
                <a:lnTo>
                  <a:pt x="1727" y="0"/>
                </a:lnTo>
                <a:lnTo>
                  <a:pt x="1727" y="1365"/>
                </a:lnTo>
                <a:lnTo>
                  <a:pt x="2107" y="1457"/>
                </a:lnTo>
                <a:lnTo>
                  <a:pt x="2170" y="1475"/>
                </a:lnTo>
                <a:lnTo>
                  <a:pt x="2230" y="1499"/>
                </a:lnTo>
                <a:lnTo>
                  <a:pt x="2286" y="1529"/>
                </a:lnTo>
                <a:lnTo>
                  <a:pt x="2340" y="1562"/>
                </a:lnTo>
                <a:lnTo>
                  <a:pt x="2389" y="1600"/>
                </a:lnTo>
                <a:lnTo>
                  <a:pt x="2436" y="1640"/>
                </a:lnTo>
                <a:lnTo>
                  <a:pt x="2478" y="1685"/>
                </a:lnTo>
                <a:lnTo>
                  <a:pt x="2516" y="1733"/>
                </a:lnTo>
                <a:lnTo>
                  <a:pt x="2550" y="1784"/>
                </a:lnTo>
                <a:lnTo>
                  <a:pt x="2579" y="1839"/>
                </a:lnTo>
                <a:lnTo>
                  <a:pt x="2604" y="1895"/>
                </a:lnTo>
                <a:lnTo>
                  <a:pt x="2625" y="1952"/>
                </a:lnTo>
                <a:lnTo>
                  <a:pt x="2639" y="2013"/>
                </a:lnTo>
                <a:lnTo>
                  <a:pt x="2649" y="2073"/>
                </a:lnTo>
                <a:lnTo>
                  <a:pt x="2653" y="2136"/>
                </a:lnTo>
                <a:lnTo>
                  <a:pt x="2652" y="2199"/>
                </a:lnTo>
                <a:lnTo>
                  <a:pt x="2646" y="2262"/>
                </a:lnTo>
                <a:lnTo>
                  <a:pt x="2633" y="2326"/>
                </a:lnTo>
                <a:lnTo>
                  <a:pt x="2560" y="2666"/>
                </a:lnTo>
                <a:lnTo>
                  <a:pt x="2541" y="2730"/>
                </a:lnTo>
                <a:lnTo>
                  <a:pt x="2517" y="2790"/>
                </a:lnTo>
                <a:lnTo>
                  <a:pt x="2488" y="2847"/>
                </a:lnTo>
                <a:lnTo>
                  <a:pt x="2455" y="2902"/>
                </a:lnTo>
                <a:lnTo>
                  <a:pt x="2418" y="2952"/>
                </a:lnTo>
                <a:lnTo>
                  <a:pt x="2377" y="2999"/>
                </a:lnTo>
                <a:lnTo>
                  <a:pt x="2332" y="3042"/>
                </a:lnTo>
                <a:lnTo>
                  <a:pt x="2283" y="3080"/>
                </a:lnTo>
                <a:lnTo>
                  <a:pt x="2232" y="3115"/>
                </a:lnTo>
                <a:lnTo>
                  <a:pt x="2177" y="3145"/>
                </a:lnTo>
                <a:lnTo>
                  <a:pt x="2120" y="3169"/>
                </a:lnTo>
                <a:lnTo>
                  <a:pt x="2060" y="3189"/>
                </a:lnTo>
                <a:lnTo>
                  <a:pt x="2000" y="3203"/>
                </a:lnTo>
                <a:lnTo>
                  <a:pt x="1937" y="3212"/>
                </a:lnTo>
                <a:lnTo>
                  <a:pt x="1872" y="3215"/>
                </a:lnTo>
                <a:lnTo>
                  <a:pt x="1815" y="3213"/>
                </a:lnTo>
                <a:lnTo>
                  <a:pt x="1758" y="3205"/>
                </a:lnTo>
                <a:lnTo>
                  <a:pt x="1702" y="3193"/>
                </a:lnTo>
                <a:lnTo>
                  <a:pt x="584" y="2917"/>
                </a:lnTo>
                <a:lnTo>
                  <a:pt x="529" y="2908"/>
                </a:lnTo>
                <a:lnTo>
                  <a:pt x="477" y="2894"/>
                </a:lnTo>
                <a:lnTo>
                  <a:pt x="429" y="2877"/>
                </a:lnTo>
                <a:lnTo>
                  <a:pt x="384" y="2856"/>
                </a:lnTo>
                <a:lnTo>
                  <a:pt x="341" y="2833"/>
                </a:lnTo>
                <a:lnTo>
                  <a:pt x="301" y="2806"/>
                </a:lnTo>
                <a:lnTo>
                  <a:pt x="265" y="2777"/>
                </a:lnTo>
                <a:lnTo>
                  <a:pt x="231" y="2746"/>
                </a:lnTo>
                <a:lnTo>
                  <a:pt x="199" y="2713"/>
                </a:lnTo>
                <a:lnTo>
                  <a:pt x="170" y="2678"/>
                </a:lnTo>
                <a:lnTo>
                  <a:pt x="144" y="2643"/>
                </a:lnTo>
                <a:lnTo>
                  <a:pt x="121" y="2606"/>
                </a:lnTo>
                <a:lnTo>
                  <a:pt x="99" y="2569"/>
                </a:lnTo>
                <a:lnTo>
                  <a:pt x="79" y="2531"/>
                </a:lnTo>
                <a:lnTo>
                  <a:pt x="63" y="2494"/>
                </a:lnTo>
                <a:lnTo>
                  <a:pt x="48" y="2456"/>
                </a:lnTo>
                <a:lnTo>
                  <a:pt x="35" y="2420"/>
                </a:lnTo>
                <a:lnTo>
                  <a:pt x="25" y="2383"/>
                </a:lnTo>
                <a:lnTo>
                  <a:pt x="15" y="2349"/>
                </a:lnTo>
                <a:lnTo>
                  <a:pt x="8" y="2315"/>
                </a:lnTo>
                <a:lnTo>
                  <a:pt x="3" y="2284"/>
                </a:lnTo>
                <a:lnTo>
                  <a:pt x="0" y="2255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7"/>
          <p:cNvSpPr>
            <a:spLocks noEditPoints="1"/>
          </p:cNvSpPr>
          <p:nvPr/>
        </p:nvSpPr>
        <p:spPr bwMode="auto">
          <a:xfrm>
            <a:off x="2518376" y="1931299"/>
            <a:ext cx="562198" cy="537754"/>
          </a:xfrm>
          <a:custGeom>
            <a:avLst/>
            <a:gdLst>
              <a:gd name="T0" fmla="*/ 1904 w 3291"/>
              <a:gd name="T1" fmla="*/ 493 h 3147"/>
              <a:gd name="T2" fmla="*/ 1633 w 3291"/>
              <a:gd name="T3" fmla="*/ 668 h 3147"/>
              <a:gd name="T4" fmla="*/ 1458 w 3291"/>
              <a:gd name="T5" fmla="*/ 940 h 3147"/>
              <a:gd name="T6" fmla="*/ 1412 w 3291"/>
              <a:gd name="T7" fmla="*/ 1244 h 3147"/>
              <a:gd name="T8" fmla="*/ 1465 w 3291"/>
              <a:gd name="T9" fmla="*/ 1386 h 3147"/>
              <a:gd name="T10" fmla="*/ 1577 w 3291"/>
              <a:gd name="T11" fmla="*/ 1456 h 3147"/>
              <a:gd name="T12" fmla="*/ 1731 w 3291"/>
              <a:gd name="T13" fmla="*/ 1488 h 3147"/>
              <a:gd name="T14" fmla="*/ 1911 w 3291"/>
              <a:gd name="T15" fmla="*/ 1512 h 3147"/>
              <a:gd name="T16" fmla="*/ 2097 w 3291"/>
              <a:gd name="T17" fmla="*/ 1559 h 3147"/>
              <a:gd name="T18" fmla="*/ 2285 w 3291"/>
              <a:gd name="T19" fmla="*/ 1666 h 3147"/>
              <a:gd name="T20" fmla="*/ 2511 w 3291"/>
              <a:gd name="T21" fmla="*/ 1731 h 3147"/>
              <a:gd name="T22" fmla="*/ 2424 w 3291"/>
              <a:gd name="T23" fmla="*/ 1794 h 3147"/>
              <a:gd name="T24" fmla="*/ 2290 w 3291"/>
              <a:gd name="T25" fmla="*/ 1815 h 3147"/>
              <a:gd name="T26" fmla="*/ 2160 w 3291"/>
              <a:gd name="T27" fmla="*/ 1824 h 3147"/>
              <a:gd name="T28" fmla="*/ 2017 w 3291"/>
              <a:gd name="T29" fmla="*/ 1873 h 3147"/>
              <a:gd name="T30" fmla="*/ 1844 w 3291"/>
              <a:gd name="T31" fmla="*/ 2013 h 3147"/>
              <a:gd name="T32" fmla="*/ 1834 w 3291"/>
              <a:gd name="T33" fmla="*/ 2099 h 3147"/>
              <a:gd name="T34" fmla="*/ 1909 w 3291"/>
              <a:gd name="T35" fmla="*/ 2131 h 3147"/>
              <a:gd name="T36" fmla="*/ 2007 w 3291"/>
              <a:gd name="T37" fmla="*/ 2053 h 3147"/>
              <a:gd name="T38" fmla="*/ 2133 w 3291"/>
              <a:gd name="T39" fmla="*/ 1977 h 3147"/>
              <a:gd name="T40" fmla="*/ 2246 w 3291"/>
              <a:gd name="T41" fmla="*/ 1958 h 3147"/>
              <a:gd name="T42" fmla="*/ 2384 w 3291"/>
              <a:gd name="T43" fmla="*/ 1949 h 3147"/>
              <a:gd name="T44" fmla="*/ 2562 w 3291"/>
              <a:gd name="T45" fmla="*/ 1888 h 3147"/>
              <a:gd name="T46" fmla="*/ 2776 w 3291"/>
              <a:gd name="T47" fmla="*/ 1722 h 3147"/>
              <a:gd name="T48" fmla="*/ 2894 w 3291"/>
              <a:gd name="T49" fmla="*/ 1519 h 3147"/>
              <a:gd name="T50" fmla="*/ 2931 w 3291"/>
              <a:gd name="T51" fmla="*/ 1337 h 3147"/>
              <a:gd name="T52" fmla="*/ 2928 w 3291"/>
              <a:gd name="T53" fmla="*/ 1218 h 3147"/>
              <a:gd name="T54" fmla="*/ 2899 w 3291"/>
              <a:gd name="T55" fmla="*/ 1003 h 3147"/>
              <a:gd name="T56" fmla="*/ 2748 w 3291"/>
              <a:gd name="T57" fmla="*/ 716 h 3147"/>
              <a:gd name="T58" fmla="*/ 2493 w 3291"/>
              <a:gd name="T59" fmla="*/ 519 h 3147"/>
              <a:gd name="T60" fmla="*/ 2169 w 3291"/>
              <a:gd name="T61" fmla="*/ 447 h 3147"/>
              <a:gd name="T62" fmla="*/ 2153 w 3291"/>
              <a:gd name="T63" fmla="*/ 27 h 3147"/>
              <a:gd name="T64" fmla="*/ 2571 w 3291"/>
              <a:gd name="T65" fmla="*/ 138 h 3147"/>
              <a:gd name="T66" fmla="*/ 2904 w 3291"/>
              <a:gd name="T67" fmla="*/ 316 h 3147"/>
              <a:gd name="T68" fmla="*/ 3116 w 3291"/>
              <a:gd name="T69" fmla="*/ 548 h 3147"/>
              <a:gd name="T70" fmla="*/ 3241 w 3291"/>
              <a:gd name="T71" fmla="*/ 854 h 3147"/>
              <a:gd name="T72" fmla="*/ 3290 w 3291"/>
              <a:gd name="T73" fmla="*/ 1205 h 3147"/>
              <a:gd name="T74" fmla="*/ 3266 w 3291"/>
              <a:gd name="T75" fmla="*/ 1567 h 3147"/>
              <a:gd name="T76" fmla="*/ 3172 w 3291"/>
              <a:gd name="T77" fmla="*/ 1909 h 3147"/>
              <a:gd name="T78" fmla="*/ 3014 w 3291"/>
              <a:gd name="T79" fmla="*/ 2194 h 3147"/>
              <a:gd name="T80" fmla="*/ 2798 w 3291"/>
              <a:gd name="T81" fmla="*/ 2393 h 3147"/>
              <a:gd name="T82" fmla="*/ 2503 w 3291"/>
              <a:gd name="T83" fmla="*/ 2476 h 3147"/>
              <a:gd name="T84" fmla="*/ 2173 w 3291"/>
              <a:gd name="T85" fmla="*/ 2561 h 3147"/>
              <a:gd name="T86" fmla="*/ 1934 w 3291"/>
              <a:gd name="T87" fmla="*/ 2682 h 3147"/>
              <a:gd name="T88" fmla="*/ 1749 w 3291"/>
              <a:gd name="T89" fmla="*/ 2820 h 3147"/>
              <a:gd name="T90" fmla="*/ 1582 w 3291"/>
              <a:gd name="T91" fmla="*/ 2955 h 3147"/>
              <a:gd name="T92" fmla="*/ 1396 w 3291"/>
              <a:gd name="T93" fmla="*/ 3066 h 3147"/>
              <a:gd name="T94" fmla="*/ 1154 w 3291"/>
              <a:gd name="T95" fmla="*/ 3135 h 3147"/>
              <a:gd name="T96" fmla="*/ 811 w 3291"/>
              <a:gd name="T97" fmla="*/ 3144 h 3147"/>
              <a:gd name="T98" fmla="*/ 516 w 3291"/>
              <a:gd name="T99" fmla="*/ 3102 h 3147"/>
              <a:gd name="T100" fmla="*/ 338 w 3291"/>
              <a:gd name="T101" fmla="*/ 3000 h 3147"/>
              <a:gd name="T102" fmla="*/ 248 w 3291"/>
              <a:gd name="T103" fmla="*/ 2826 h 3147"/>
              <a:gd name="T104" fmla="*/ 219 w 3291"/>
              <a:gd name="T105" fmla="*/ 2561 h 3147"/>
              <a:gd name="T106" fmla="*/ 222 w 3291"/>
              <a:gd name="T107" fmla="*/ 2194 h 3147"/>
              <a:gd name="T108" fmla="*/ 7 w 3291"/>
              <a:gd name="T109" fmla="*/ 2089 h 3147"/>
              <a:gd name="T110" fmla="*/ 10 w 3291"/>
              <a:gd name="T111" fmla="*/ 2008 h 3147"/>
              <a:gd name="T112" fmla="*/ 275 w 3291"/>
              <a:gd name="T113" fmla="*/ 1157 h 3147"/>
              <a:gd name="T114" fmla="*/ 413 w 3291"/>
              <a:gd name="T115" fmla="*/ 750 h 3147"/>
              <a:gd name="T116" fmla="*/ 649 w 3291"/>
              <a:gd name="T117" fmla="*/ 431 h 3147"/>
              <a:gd name="T118" fmla="*/ 983 w 3291"/>
              <a:gd name="T119" fmla="*/ 198 h 3147"/>
              <a:gd name="T120" fmla="*/ 1416 w 3291"/>
              <a:gd name="T121" fmla="*/ 44 h 3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291" h="3147">
                <a:moveTo>
                  <a:pt x="2169" y="447"/>
                </a:moveTo>
                <a:lnTo>
                  <a:pt x="2099" y="450"/>
                </a:lnTo>
                <a:lnTo>
                  <a:pt x="2032" y="459"/>
                </a:lnTo>
                <a:lnTo>
                  <a:pt x="1967" y="473"/>
                </a:lnTo>
                <a:lnTo>
                  <a:pt x="1904" y="493"/>
                </a:lnTo>
                <a:lnTo>
                  <a:pt x="1843" y="519"/>
                </a:lnTo>
                <a:lnTo>
                  <a:pt x="1786" y="549"/>
                </a:lnTo>
                <a:lnTo>
                  <a:pt x="1731" y="585"/>
                </a:lnTo>
                <a:lnTo>
                  <a:pt x="1681" y="625"/>
                </a:lnTo>
                <a:lnTo>
                  <a:pt x="1633" y="668"/>
                </a:lnTo>
                <a:lnTo>
                  <a:pt x="1589" y="716"/>
                </a:lnTo>
                <a:lnTo>
                  <a:pt x="1549" y="767"/>
                </a:lnTo>
                <a:lnTo>
                  <a:pt x="1514" y="822"/>
                </a:lnTo>
                <a:lnTo>
                  <a:pt x="1484" y="879"/>
                </a:lnTo>
                <a:lnTo>
                  <a:pt x="1458" y="940"/>
                </a:lnTo>
                <a:lnTo>
                  <a:pt x="1438" y="1003"/>
                </a:lnTo>
                <a:lnTo>
                  <a:pt x="1423" y="1068"/>
                </a:lnTo>
                <a:lnTo>
                  <a:pt x="1414" y="1135"/>
                </a:lnTo>
                <a:lnTo>
                  <a:pt x="1411" y="1204"/>
                </a:lnTo>
                <a:lnTo>
                  <a:pt x="1412" y="1244"/>
                </a:lnTo>
                <a:lnTo>
                  <a:pt x="1417" y="1279"/>
                </a:lnTo>
                <a:lnTo>
                  <a:pt x="1425" y="1311"/>
                </a:lnTo>
                <a:lnTo>
                  <a:pt x="1436" y="1339"/>
                </a:lnTo>
                <a:lnTo>
                  <a:pt x="1449" y="1364"/>
                </a:lnTo>
                <a:lnTo>
                  <a:pt x="1465" y="1386"/>
                </a:lnTo>
                <a:lnTo>
                  <a:pt x="1483" y="1404"/>
                </a:lnTo>
                <a:lnTo>
                  <a:pt x="1504" y="1421"/>
                </a:lnTo>
                <a:lnTo>
                  <a:pt x="1526" y="1435"/>
                </a:lnTo>
                <a:lnTo>
                  <a:pt x="1550" y="1447"/>
                </a:lnTo>
                <a:lnTo>
                  <a:pt x="1577" y="1456"/>
                </a:lnTo>
                <a:lnTo>
                  <a:pt x="1605" y="1465"/>
                </a:lnTo>
                <a:lnTo>
                  <a:pt x="1635" y="1472"/>
                </a:lnTo>
                <a:lnTo>
                  <a:pt x="1666" y="1479"/>
                </a:lnTo>
                <a:lnTo>
                  <a:pt x="1698" y="1484"/>
                </a:lnTo>
                <a:lnTo>
                  <a:pt x="1731" y="1488"/>
                </a:lnTo>
                <a:lnTo>
                  <a:pt x="1766" y="1493"/>
                </a:lnTo>
                <a:lnTo>
                  <a:pt x="1802" y="1497"/>
                </a:lnTo>
                <a:lnTo>
                  <a:pt x="1838" y="1501"/>
                </a:lnTo>
                <a:lnTo>
                  <a:pt x="1874" y="1506"/>
                </a:lnTo>
                <a:lnTo>
                  <a:pt x="1911" y="1512"/>
                </a:lnTo>
                <a:lnTo>
                  <a:pt x="1949" y="1518"/>
                </a:lnTo>
                <a:lnTo>
                  <a:pt x="1986" y="1526"/>
                </a:lnTo>
                <a:lnTo>
                  <a:pt x="2023" y="1535"/>
                </a:lnTo>
                <a:lnTo>
                  <a:pt x="2061" y="1546"/>
                </a:lnTo>
                <a:lnTo>
                  <a:pt x="2097" y="1559"/>
                </a:lnTo>
                <a:lnTo>
                  <a:pt x="2134" y="1574"/>
                </a:lnTo>
                <a:lnTo>
                  <a:pt x="2170" y="1591"/>
                </a:lnTo>
                <a:lnTo>
                  <a:pt x="2205" y="1612"/>
                </a:lnTo>
                <a:lnTo>
                  <a:pt x="2239" y="1635"/>
                </a:lnTo>
                <a:lnTo>
                  <a:pt x="2285" y="1666"/>
                </a:lnTo>
                <a:lnTo>
                  <a:pt x="2331" y="1690"/>
                </a:lnTo>
                <a:lnTo>
                  <a:pt x="2377" y="1708"/>
                </a:lnTo>
                <a:lnTo>
                  <a:pt x="2423" y="1722"/>
                </a:lnTo>
                <a:lnTo>
                  <a:pt x="2467" y="1729"/>
                </a:lnTo>
                <a:lnTo>
                  <a:pt x="2511" y="1731"/>
                </a:lnTo>
                <a:lnTo>
                  <a:pt x="2555" y="1728"/>
                </a:lnTo>
                <a:lnTo>
                  <a:pt x="2519" y="1750"/>
                </a:lnTo>
                <a:lnTo>
                  <a:pt x="2486" y="1768"/>
                </a:lnTo>
                <a:lnTo>
                  <a:pt x="2454" y="1783"/>
                </a:lnTo>
                <a:lnTo>
                  <a:pt x="2424" y="1794"/>
                </a:lnTo>
                <a:lnTo>
                  <a:pt x="2395" y="1802"/>
                </a:lnTo>
                <a:lnTo>
                  <a:pt x="2368" y="1808"/>
                </a:lnTo>
                <a:lnTo>
                  <a:pt x="2341" y="1812"/>
                </a:lnTo>
                <a:lnTo>
                  <a:pt x="2316" y="1814"/>
                </a:lnTo>
                <a:lnTo>
                  <a:pt x="2290" y="1815"/>
                </a:lnTo>
                <a:lnTo>
                  <a:pt x="2264" y="1816"/>
                </a:lnTo>
                <a:lnTo>
                  <a:pt x="2239" y="1817"/>
                </a:lnTo>
                <a:lnTo>
                  <a:pt x="2213" y="1819"/>
                </a:lnTo>
                <a:lnTo>
                  <a:pt x="2187" y="1821"/>
                </a:lnTo>
                <a:lnTo>
                  <a:pt x="2160" y="1824"/>
                </a:lnTo>
                <a:lnTo>
                  <a:pt x="2133" y="1829"/>
                </a:lnTo>
                <a:lnTo>
                  <a:pt x="2106" y="1836"/>
                </a:lnTo>
                <a:lnTo>
                  <a:pt x="2077" y="1846"/>
                </a:lnTo>
                <a:lnTo>
                  <a:pt x="2048" y="1858"/>
                </a:lnTo>
                <a:lnTo>
                  <a:pt x="2017" y="1873"/>
                </a:lnTo>
                <a:lnTo>
                  <a:pt x="1985" y="1892"/>
                </a:lnTo>
                <a:lnTo>
                  <a:pt x="1952" y="1916"/>
                </a:lnTo>
                <a:lnTo>
                  <a:pt x="1917" y="1943"/>
                </a:lnTo>
                <a:lnTo>
                  <a:pt x="1882" y="1976"/>
                </a:lnTo>
                <a:lnTo>
                  <a:pt x="1844" y="2013"/>
                </a:lnTo>
                <a:lnTo>
                  <a:pt x="1833" y="2029"/>
                </a:lnTo>
                <a:lnTo>
                  <a:pt x="1826" y="2046"/>
                </a:lnTo>
                <a:lnTo>
                  <a:pt x="1825" y="2063"/>
                </a:lnTo>
                <a:lnTo>
                  <a:pt x="1827" y="2081"/>
                </a:lnTo>
                <a:lnTo>
                  <a:pt x="1834" y="2099"/>
                </a:lnTo>
                <a:lnTo>
                  <a:pt x="1846" y="2113"/>
                </a:lnTo>
                <a:lnTo>
                  <a:pt x="1862" y="2124"/>
                </a:lnTo>
                <a:lnTo>
                  <a:pt x="1878" y="2130"/>
                </a:lnTo>
                <a:lnTo>
                  <a:pt x="1895" y="2132"/>
                </a:lnTo>
                <a:lnTo>
                  <a:pt x="1909" y="2131"/>
                </a:lnTo>
                <a:lnTo>
                  <a:pt x="1923" y="2127"/>
                </a:lnTo>
                <a:lnTo>
                  <a:pt x="1936" y="2120"/>
                </a:lnTo>
                <a:lnTo>
                  <a:pt x="1947" y="2111"/>
                </a:lnTo>
                <a:lnTo>
                  <a:pt x="1977" y="2079"/>
                </a:lnTo>
                <a:lnTo>
                  <a:pt x="2007" y="2053"/>
                </a:lnTo>
                <a:lnTo>
                  <a:pt x="2034" y="2031"/>
                </a:lnTo>
                <a:lnTo>
                  <a:pt x="2061" y="2012"/>
                </a:lnTo>
                <a:lnTo>
                  <a:pt x="2086" y="1997"/>
                </a:lnTo>
                <a:lnTo>
                  <a:pt x="2110" y="1986"/>
                </a:lnTo>
                <a:lnTo>
                  <a:pt x="2133" y="1977"/>
                </a:lnTo>
                <a:lnTo>
                  <a:pt x="2156" y="1970"/>
                </a:lnTo>
                <a:lnTo>
                  <a:pt x="2179" y="1966"/>
                </a:lnTo>
                <a:lnTo>
                  <a:pt x="2201" y="1962"/>
                </a:lnTo>
                <a:lnTo>
                  <a:pt x="2223" y="1960"/>
                </a:lnTo>
                <a:lnTo>
                  <a:pt x="2246" y="1958"/>
                </a:lnTo>
                <a:lnTo>
                  <a:pt x="2269" y="1958"/>
                </a:lnTo>
                <a:lnTo>
                  <a:pt x="2296" y="1957"/>
                </a:lnTo>
                <a:lnTo>
                  <a:pt x="2324" y="1955"/>
                </a:lnTo>
                <a:lnTo>
                  <a:pt x="2354" y="1953"/>
                </a:lnTo>
                <a:lnTo>
                  <a:pt x="2384" y="1949"/>
                </a:lnTo>
                <a:lnTo>
                  <a:pt x="2416" y="1943"/>
                </a:lnTo>
                <a:lnTo>
                  <a:pt x="2450" y="1934"/>
                </a:lnTo>
                <a:lnTo>
                  <a:pt x="2486" y="1923"/>
                </a:lnTo>
                <a:lnTo>
                  <a:pt x="2523" y="1908"/>
                </a:lnTo>
                <a:lnTo>
                  <a:pt x="2562" y="1888"/>
                </a:lnTo>
                <a:lnTo>
                  <a:pt x="2604" y="1865"/>
                </a:lnTo>
                <a:lnTo>
                  <a:pt x="2647" y="1836"/>
                </a:lnTo>
                <a:lnTo>
                  <a:pt x="2695" y="1800"/>
                </a:lnTo>
                <a:lnTo>
                  <a:pt x="2738" y="1761"/>
                </a:lnTo>
                <a:lnTo>
                  <a:pt x="2776" y="1722"/>
                </a:lnTo>
                <a:lnTo>
                  <a:pt x="2808" y="1682"/>
                </a:lnTo>
                <a:lnTo>
                  <a:pt x="2835" y="1641"/>
                </a:lnTo>
                <a:lnTo>
                  <a:pt x="2859" y="1600"/>
                </a:lnTo>
                <a:lnTo>
                  <a:pt x="2878" y="1559"/>
                </a:lnTo>
                <a:lnTo>
                  <a:pt x="2894" y="1519"/>
                </a:lnTo>
                <a:lnTo>
                  <a:pt x="2907" y="1480"/>
                </a:lnTo>
                <a:lnTo>
                  <a:pt x="2916" y="1442"/>
                </a:lnTo>
                <a:lnTo>
                  <a:pt x="2923" y="1405"/>
                </a:lnTo>
                <a:lnTo>
                  <a:pt x="2928" y="1370"/>
                </a:lnTo>
                <a:lnTo>
                  <a:pt x="2931" y="1337"/>
                </a:lnTo>
                <a:lnTo>
                  <a:pt x="2932" y="1307"/>
                </a:lnTo>
                <a:lnTo>
                  <a:pt x="2932" y="1280"/>
                </a:lnTo>
                <a:lnTo>
                  <a:pt x="2931" y="1256"/>
                </a:lnTo>
                <a:lnTo>
                  <a:pt x="2930" y="1235"/>
                </a:lnTo>
                <a:lnTo>
                  <a:pt x="2928" y="1218"/>
                </a:lnTo>
                <a:lnTo>
                  <a:pt x="2926" y="1205"/>
                </a:lnTo>
                <a:lnTo>
                  <a:pt x="2926" y="1204"/>
                </a:lnTo>
                <a:lnTo>
                  <a:pt x="2923" y="1135"/>
                </a:lnTo>
                <a:lnTo>
                  <a:pt x="2914" y="1068"/>
                </a:lnTo>
                <a:lnTo>
                  <a:pt x="2899" y="1003"/>
                </a:lnTo>
                <a:lnTo>
                  <a:pt x="2878" y="940"/>
                </a:lnTo>
                <a:lnTo>
                  <a:pt x="2853" y="879"/>
                </a:lnTo>
                <a:lnTo>
                  <a:pt x="2822" y="822"/>
                </a:lnTo>
                <a:lnTo>
                  <a:pt x="2788" y="767"/>
                </a:lnTo>
                <a:lnTo>
                  <a:pt x="2748" y="716"/>
                </a:lnTo>
                <a:lnTo>
                  <a:pt x="2704" y="668"/>
                </a:lnTo>
                <a:lnTo>
                  <a:pt x="2657" y="625"/>
                </a:lnTo>
                <a:lnTo>
                  <a:pt x="2606" y="585"/>
                </a:lnTo>
                <a:lnTo>
                  <a:pt x="2551" y="549"/>
                </a:lnTo>
                <a:lnTo>
                  <a:pt x="2493" y="519"/>
                </a:lnTo>
                <a:lnTo>
                  <a:pt x="2433" y="493"/>
                </a:lnTo>
                <a:lnTo>
                  <a:pt x="2370" y="473"/>
                </a:lnTo>
                <a:lnTo>
                  <a:pt x="2305" y="459"/>
                </a:lnTo>
                <a:lnTo>
                  <a:pt x="2238" y="450"/>
                </a:lnTo>
                <a:lnTo>
                  <a:pt x="2169" y="447"/>
                </a:lnTo>
                <a:close/>
                <a:moveTo>
                  <a:pt x="1786" y="0"/>
                </a:moveTo>
                <a:lnTo>
                  <a:pt x="1880" y="1"/>
                </a:lnTo>
                <a:lnTo>
                  <a:pt x="1971" y="5"/>
                </a:lnTo>
                <a:lnTo>
                  <a:pt x="2063" y="14"/>
                </a:lnTo>
                <a:lnTo>
                  <a:pt x="2153" y="27"/>
                </a:lnTo>
                <a:lnTo>
                  <a:pt x="2242" y="42"/>
                </a:lnTo>
                <a:lnTo>
                  <a:pt x="2328" y="61"/>
                </a:lnTo>
                <a:lnTo>
                  <a:pt x="2412" y="84"/>
                </a:lnTo>
                <a:lnTo>
                  <a:pt x="2493" y="109"/>
                </a:lnTo>
                <a:lnTo>
                  <a:pt x="2571" y="138"/>
                </a:lnTo>
                <a:lnTo>
                  <a:pt x="2646" y="169"/>
                </a:lnTo>
                <a:lnTo>
                  <a:pt x="2717" y="203"/>
                </a:lnTo>
                <a:lnTo>
                  <a:pt x="2784" y="238"/>
                </a:lnTo>
                <a:lnTo>
                  <a:pt x="2846" y="277"/>
                </a:lnTo>
                <a:lnTo>
                  <a:pt x="2904" y="316"/>
                </a:lnTo>
                <a:lnTo>
                  <a:pt x="2955" y="358"/>
                </a:lnTo>
                <a:lnTo>
                  <a:pt x="3002" y="402"/>
                </a:lnTo>
                <a:lnTo>
                  <a:pt x="3044" y="447"/>
                </a:lnTo>
                <a:lnTo>
                  <a:pt x="3082" y="495"/>
                </a:lnTo>
                <a:lnTo>
                  <a:pt x="3116" y="548"/>
                </a:lnTo>
                <a:lnTo>
                  <a:pt x="3148" y="604"/>
                </a:lnTo>
                <a:lnTo>
                  <a:pt x="3176" y="663"/>
                </a:lnTo>
                <a:lnTo>
                  <a:pt x="3200" y="724"/>
                </a:lnTo>
                <a:lnTo>
                  <a:pt x="3223" y="788"/>
                </a:lnTo>
                <a:lnTo>
                  <a:pt x="3241" y="854"/>
                </a:lnTo>
                <a:lnTo>
                  <a:pt x="3257" y="921"/>
                </a:lnTo>
                <a:lnTo>
                  <a:pt x="3270" y="991"/>
                </a:lnTo>
                <a:lnTo>
                  <a:pt x="3280" y="1062"/>
                </a:lnTo>
                <a:lnTo>
                  <a:pt x="3286" y="1133"/>
                </a:lnTo>
                <a:lnTo>
                  <a:pt x="3290" y="1205"/>
                </a:lnTo>
                <a:lnTo>
                  <a:pt x="3291" y="1277"/>
                </a:lnTo>
                <a:lnTo>
                  <a:pt x="3289" y="1350"/>
                </a:lnTo>
                <a:lnTo>
                  <a:pt x="3284" y="1423"/>
                </a:lnTo>
                <a:lnTo>
                  <a:pt x="3276" y="1496"/>
                </a:lnTo>
                <a:lnTo>
                  <a:pt x="3266" y="1567"/>
                </a:lnTo>
                <a:lnTo>
                  <a:pt x="3252" y="1638"/>
                </a:lnTo>
                <a:lnTo>
                  <a:pt x="3236" y="1708"/>
                </a:lnTo>
                <a:lnTo>
                  <a:pt x="3218" y="1776"/>
                </a:lnTo>
                <a:lnTo>
                  <a:pt x="3196" y="1844"/>
                </a:lnTo>
                <a:lnTo>
                  <a:pt x="3172" y="1909"/>
                </a:lnTo>
                <a:lnTo>
                  <a:pt x="3146" y="1972"/>
                </a:lnTo>
                <a:lnTo>
                  <a:pt x="3117" y="2032"/>
                </a:lnTo>
                <a:lnTo>
                  <a:pt x="3086" y="2089"/>
                </a:lnTo>
                <a:lnTo>
                  <a:pt x="3051" y="2143"/>
                </a:lnTo>
                <a:lnTo>
                  <a:pt x="3014" y="2194"/>
                </a:lnTo>
                <a:lnTo>
                  <a:pt x="2976" y="2242"/>
                </a:lnTo>
                <a:lnTo>
                  <a:pt x="2935" y="2286"/>
                </a:lnTo>
                <a:lnTo>
                  <a:pt x="2891" y="2326"/>
                </a:lnTo>
                <a:lnTo>
                  <a:pt x="2846" y="2361"/>
                </a:lnTo>
                <a:lnTo>
                  <a:pt x="2798" y="2393"/>
                </a:lnTo>
                <a:lnTo>
                  <a:pt x="2747" y="2418"/>
                </a:lnTo>
                <a:lnTo>
                  <a:pt x="2695" y="2439"/>
                </a:lnTo>
                <a:lnTo>
                  <a:pt x="2640" y="2455"/>
                </a:lnTo>
                <a:lnTo>
                  <a:pt x="2583" y="2465"/>
                </a:lnTo>
                <a:lnTo>
                  <a:pt x="2503" y="2476"/>
                </a:lnTo>
                <a:lnTo>
                  <a:pt x="2428" y="2489"/>
                </a:lnTo>
                <a:lnTo>
                  <a:pt x="2358" y="2504"/>
                </a:lnTo>
                <a:lnTo>
                  <a:pt x="2293" y="2522"/>
                </a:lnTo>
                <a:lnTo>
                  <a:pt x="2231" y="2540"/>
                </a:lnTo>
                <a:lnTo>
                  <a:pt x="2173" y="2561"/>
                </a:lnTo>
                <a:lnTo>
                  <a:pt x="2119" y="2583"/>
                </a:lnTo>
                <a:lnTo>
                  <a:pt x="2068" y="2606"/>
                </a:lnTo>
                <a:lnTo>
                  <a:pt x="2021" y="2630"/>
                </a:lnTo>
                <a:lnTo>
                  <a:pt x="1976" y="2656"/>
                </a:lnTo>
                <a:lnTo>
                  <a:pt x="1934" y="2682"/>
                </a:lnTo>
                <a:lnTo>
                  <a:pt x="1893" y="2709"/>
                </a:lnTo>
                <a:lnTo>
                  <a:pt x="1855" y="2736"/>
                </a:lnTo>
                <a:lnTo>
                  <a:pt x="1819" y="2764"/>
                </a:lnTo>
                <a:lnTo>
                  <a:pt x="1783" y="2792"/>
                </a:lnTo>
                <a:lnTo>
                  <a:pt x="1749" y="2820"/>
                </a:lnTo>
                <a:lnTo>
                  <a:pt x="1715" y="2848"/>
                </a:lnTo>
                <a:lnTo>
                  <a:pt x="1682" y="2875"/>
                </a:lnTo>
                <a:lnTo>
                  <a:pt x="1649" y="2902"/>
                </a:lnTo>
                <a:lnTo>
                  <a:pt x="1615" y="2928"/>
                </a:lnTo>
                <a:lnTo>
                  <a:pt x="1582" y="2955"/>
                </a:lnTo>
                <a:lnTo>
                  <a:pt x="1547" y="2979"/>
                </a:lnTo>
                <a:lnTo>
                  <a:pt x="1512" y="3003"/>
                </a:lnTo>
                <a:lnTo>
                  <a:pt x="1474" y="3025"/>
                </a:lnTo>
                <a:lnTo>
                  <a:pt x="1437" y="3046"/>
                </a:lnTo>
                <a:lnTo>
                  <a:pt x="1396" y="3066"/>
                </a:lnTo>
                <a:lnTo>
                  <a:pt x="1353" y="3084"/>
                </a:lnTo>
                <a:lnTo>
                  <a:pt x="1307" y="3099"/>
                </a:lnTo>
                <a:lnTo>
                  <a:pt x="1260" y="3113"/>
                </a:lnTo>
                <a:lnTo>
                  <a:pt x="1209" y="3126"/>
                </a:lnTo>
                <a:lnTo>
                  <a:pt x="1154" y="3135"/>
                </a:lnTo>
                <a:lnTo>
                  <a:pt x="1096" y="3142"/>
                </a:lnTo>
                <a:lnTo>
                  <a:pt x="1034" y="3146"/>
                </a:lnTo>
                <a:lnTo>
                  <a:pt x="968" y="3147"/>
                </a:lnTo>
                <a:lnTo>
                  <a:pt x="887" y="3146"/>
                </a:lnTo>
                <a:lnTo>
                  <a:pt x="811" y="3144"/>
                </a:lnTo>
                <a:lnTo>
                  <a:pt x="742" y="3140"/>
                </a:lnTo>
                <a:lnTo>
                  <a:pt x="678" y="3134"/>
                </a:lnTo>
                <a:lnTo>
                  <a:pt x="619" y="3126"/>
                </a:lnTo>
                <a:lnTo>
                  <a:pt x="565" y="3114"/>
                </a:lnTo>
                <a:lnTo>
                  <a:pt x="516" y="3102"/>
                </a:lnTo>
                <a:lnTo>
                  <a:pt x="473" y="3087"/>
                </a:lnTo>
                <a:lnTo>
                  <a:pt x="433" y="3070"/>
                </a:lnTo>
                <a:lnTo>
                  <a:pt x="398" y="3049"/>
                </a:lnTo>
                <a:lnTo>
                  <a:pt x="366" y="3027"/>
                </a:lnTo>
                <a:lnTo>
                  <a:pt x="338" y="3000"/>
                </a:lnTo>
                <a:lnTo>
                  <a:pt x="314" y="2972"/>
                </a:lnTo>
                <a:lnTo>
                  <a:pt x="293" y="2941"/>
                </a:lnTo>
                <a:lnTo>
                  <a:pt x="276" y="2905"/>
                </a:lnTo>
                <a:lnTo>
                  <a:pt x="260" y="2867"/>
                </a:lnTo>
                <a:lnTo>
                  <a:pt x="248" y="2826"/>
                </a:lnTo>
                <a:lnTo>
                  <a:pt x="238" y="2780"/>
                </a:lnTo>
                <a:lnTo>
                  <a:pt x="230" y="2731"/>
                </a:lnTo>
                <a:lnTo>
                  <a:pt x="225" y="2678"/>
                </a:lnTo>
                <a:lnTo>
                  <a:pt x="221" y="2622"/>
                </a:lnTo>
                <a:lnTo>
                  <a:pt x="219" y="2561"/>
                </a:lnTo>
                <a:lnTo>
                  <a:pt x="218" y="2496"/>
                </a:lnTo>
                <a:lnTo>
                  <a:pt x="218" y="2428"/>
                </a:lnTo>
                <a:lnTo>
                  <a:pt x="219" y="2355"/>
                </a:lnTo>
                <a:lnTo>
                  <a:pt x="220" y="2277"/>
                </a:lnTo>
                <a:lnTo>
                  <a:pt x="222" y="2194"/>
                </a:lnTo>
                <a:lnTo>
                  <a:pt x="66" y="2143"/>
                </a:lnTo>
                <a:lnTo>
                  <a:pt x="48" y="2134"/>
                </a:lnTo>
                <a:lnTo>
                  <a:pt x="32" y="2122"/>
                </a:lnTo>
                <a:lnTo>
                  <a:pt x="17" y="2107"/>
                </a:lnTo>
                <a:lnTo>
                  <a:pt x="7" y="2089"/>
                </a:lnTo>
                <a:lnTo>
                  <a:pt x="2" y="2069"/>
                </a:lnTo>
                <a:lnTo>
                  <a:pt x="0" y="2049"/>
                </a:lnTo>
                <a:lnTo>
                  <a:pt x="0" y="2048"/>
                </a:lnTo>
                <a:lnTo>
                  <a:pt x="3" y="2028"/>
                </a:lnTo>
                <a:lnTo>
                  <a:pt x="10" y="2008"/>
                </a:lnTo>
                <a:lnTo>
                  <a:pt x="233" y="1554"/>
                </a:lnTo>
                <a:lnTo>
                  <a:pt x="238" y="1449"/>
                </a:lnTo>
                <a:lnTo>
                  <a:pt x="246" y="1348"/>
                </a:lnTo>
                <a:lnTo>
                  <a:pt x="258" y="1251"/>
                </a:lnTo>
                <a:lnTo>
                  <a:pt x="275" y="1157"/>
                </a:lnTo>
                <a:lnTo>
                  <a:pt x="295" y="1069"/>
                </a:lnTo>
                <a:lnTo>
                  <a:pt x="318" y="983"/>
                </a:lnTo>
                <a:lnTo>
                  <a:pt x="347" y="901"/>
                </a:lnTo>
                <a:lnTo>
                  <a:pt x="378" y="824"/>
                </a:lnTo>
                <a:lnTo>
                  <a:pt x="413" y="750"/>
                </a:lnTo>
                <a:lnTo>
                  <a:pt x="452" y="678"/>
                </a:lnTo>
                <a:lnTo>
                  <a:pt x="495" y="611"/>
                </a:lnTo>
                <a:lnTo>
                  <a:pt x="542" y="548"/>
                </a:lnTo>
                <a:lnTo>
                  <a:pt x="594" y="488"/>
                </a:lnTo>
                <a:lnTo>
                  <a:pt x="649" y="431"/>
                </a:lnTo>
                <a:lnTo>
                  <a:pt x="708" y="379"/>
                </a:lnTo>
                <a:lnTo>
                  <a:pt x="770" y="329"/>
                </a:lnTo>
                <a:lnTo>
                  <a:pt x="837" y="282"/>
                </a:lnTo>
                <a:lnTo>
                  <a:pt x="908" y="238"/>
                </a:lnTo>
                <a:lnTo>
                  <a:pt x="983" y="198"/>
                </a:lnTo>
                <a:lnTo>
                  <a:pt x="1062" y="161"/>
                </a:lnTo>
                <a:lnTo>
                  <a:pt x="1146" y="126"/>
                </a:lnTo>
                <a:lnTo>
                  <a:pt x="1233" y="96"/>
                </a:lnTo>
                <a:lnTo>
                  <a:pt x="1326" y="67"/>
                </a:lnTo>
                <a:lnTo>
                  <a:pt x="1416" y="44"/>
                </a:lnTo>
                <a:lnTo>
                  <a:pt x="1508" y="26"/>
                </a:lnTo>
                <a:lnTo>
                  <a:pt x="1600" y="13"/>
                </a:lnTo>
                <a:lnTo>
                  <a:pt x="1694" y="4"/>
                </a:lnTo>
                <a:lnTo>
                  <a:pt x="178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3427486" y="1915029"/>
            <a:ext cx="693664" cy="570294"/>
            <a:chOff x="8153400" y="4090988"/>
            <a:chExt cx="473075" cy="3889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" name="Freeform 32"/>
            <p:cNvSpPr>
              <a:spLocks noEditPoints="1"/>
            </p:cNvSpPr>
            <p:nvPr/>
          </p:nvSpPr>
          <p:spPr bwMode="auto">
            <a:xfrm>
              <a:off x="8153400" y="4173538"/>
              <a:ext cx="473075" cy="306387"/>
            </a:xfrm>
            <a:custGeom>
              <a:avLst/>
              <a:gdLst>
                <a:gd name="T0" fmla="*/ 2134 w 3275"/>
                <a:gd name="T1" fmla="*/ 1588 h 2122"/>
                <a:gd name="T2" fmla="*/ 2071 w 3275"/>
                <a:gd name="T3" fmla="*/ 1718 h 2122"/>
                <a:gd name="T4" fmla="*/ 2134 w 3275"/>
                <a:gd name="T5" fmla="*/ 1847 h 2122"/>
                <a:gd name="T6" fmla="*/ 2281 w 3275"/>
                <a:gd name="T7" fmla="*/ 1884 h 2122"/>
                <a:gd name="T8" fmla="*/ 2403 w 3275"/>
                <a:gd name="T9" fmla="*/ 1803 h 2122"/>
                <a:gd name="T10" fmla="*/ 2417 w 3275"/>
                <a:gd name="T11" fmla="*/ 1659 h 2122"/>
                <a:gd name="T12" fmla="*/ 2312 w 3275"/>
                <a:gd name="T13" fmla="*/ 1560 h 2122"/>
                <a:gd name="T14" fmla="*/ 529 w 3275"/>
                <a:gd name="T15" fmla="*/ 1560 h 2122"/>
                <a:gd name="T16" fmla="*/ 424 w 3275"/>
                <a:gd name="T17" fmla="*/ 1659 h 2122"/>
                <a:gd name="T18" fmla="*/ 437 w 3275"/>
                <a:gd name="T19" fmla="*/ 1803 h 2122"/>
                <a:gd name="T20" fmla="*/ 559 w 3275"/>
                <a:gd name="T21" fmla="*/ 1884 h 2122"/>
                <a:gd name="T22" fmla="*/ 707 w 3275"/>
                <a:gd name="T23" fmla="*/ 1847 h 2122"/>
                <a:gd name="T24" fmla="*/ 771 w 3275"/>
                <a:gd name="T25" fmla="*/ 1718 h 2122"/>
                <a:gd name="T26" fmla="*/ 707 w 3275"/>
                <a:gd name="T27" fmla="*/ 1588 h 2122"/>
                <a:gd name="T28" fmla="*/ 1024 w 3275"/>
                <a:gd name="T29" fmla="*/ 612 h 2122"/>
                <a:gd name="T30" fmla="*/ 1024 w 3275"/>
                <a:gd name="T31" fmla="*/ 1210 h 2122"/>
                <a:gd name="T32" fmla="*/ 1241 w 3275"/>
                <a:gd name="T33" fmla="*/ 803 h 2122"/>
                <a:gd name="T34" fmla="*/ 2586 w 3275"/>
                <a:gd name="T35" fmla="*/ 516 h 2122"/>
                <a:gd name="T36" fmla="*/ 2520 w 3275"/>
                <a:gd name="T37" fmla="*/ 621 h 2122"/>
                <a:gd name="T38" fmla="*/ 2565 w 3275"/>
                <a:gd name="T39" fmla="*/ 1238 h 2122"/>
                <a:gd name="T40" fmla="*/ 2962 w 3275"/>
                <a:gd name="T41" fmla="*/ 1262 h 2122"/>
                <a:gd name="T42" fmla="*/ 3049 w 3275"/>
                <a:gd name="T43" fmla="*/ 1184 h 2122"/>
                <a:gd name="T44" fmla="*/ 2989 w 3275"/>
                <a:gd name="T45" fmla="*/ 558 h 2122"/>
                <a:gd name="T46" fmla="*/ 2894 w 3275"/>
                <a:gd name="T47" fmla="*/ 503 h 2122"/>
                <a:gd name="T48" fmla="*/ 2005 w 3275"/>
                <a:gd name="T49" fmla="*/ 20 h 2122"/>
                <a:gd name="T50" fmla="*/ 2162 w 3275"/>
                <a:gd name="T51" fmla="*/ 252 h 2122"/>
                <a:gd name="T52" fmla="*/ 2198 w 3275"/>
                <a:gd name="T53" fmla="*/ 1315 h 2122"/>
                <a:gd name="T54" fmla="*/ 2240 w 3275"/>
                <a:gd name="T55" fmla="*/ 1313 h 2122"/>
                <a:gd name="T56" fmla="*/ 2366 w 3275"/>
                <a:gd name="T57" fmla="*/ 458 h 2122"/>
                <a:gd name="T58" fmla="*/ 2432 w 3275"/>
                <a:gd name="T59" fmla="*/ 352 h 2122"/>
                <a:gd name="T60" fmla="*/ 3053 w 3275"/>
                <a:gd name="T61" fmla="*/ 351 h 2122"/>
                <a:gd name="T62" fmla="*/ 3150 w 3275"/>
                <a:gd name="T63" fmla="*/ 455 h 2122"/>
                <a:gd name="T64" fmla="*/ 3266 w 3275"/>
                <a:gd name="T65" fmla="*/ 1613 h 2122"/>
                <a:gd name="T66" fmla="*/ 3195 w 3275"/>
                <a:gd name="T67" fmla="*/ 1653 h 2122"/>
                <a:gd name="T68" fmla="*/ 3134 w 3275"/>
                <a:gd name="T69" fmla="*/ 1751 h 2122"/>
                <a:gd name="T70" fmla="*/ 2654 w 3275"/>
                <a:gd name="T71" fmla="*/ 1809 h 2122"/>
                <a:gd name="T72" fmla="*/ 2543 w 3275"/>
                <a:gd name="T73" fmla="*/ 2004 h 2122"/>
                <a:gd name="T74" fmla="*/ 2344 w 3275"/>
                <a:gd name="T75" fmla="*/ 2111 h 2122"/>
                <a:gd name="T76" fmla="*/ 2110 w 3275"/>
                <a:gd name="T77" fmla="*/ 2098 h 2122"/>
                <a:gd name="T78" fmla="*/ 1926 w 3275"/>
                <a:gd name="T79" fmla="*/ 1970 h 2122"/>
                <a:gd name="T80" fmla="*/ 1837 w 3275"/>
                <a:gd name="T81" fmla="*/ 1763 h 2122"/>
                <a:gd name="T82" fmla="*/ 995 w 3275"/>
                <a:gd name="T83" fmla="*/ 1809 h 2122"/>
                <a:gd name="T84" fmla="*/ 885 w 3275"/>
                <a:gd name="T85" fmla="*/ 2004 h 2122"/>
                <a:gd name="T86" fmla="*/ 686 w 3275"/>
                <a:gd name="T87" fmla="*/ 2111 h 2122"/>
                <a:gd name="T88" fmla="*/ 451 w 3275"/>
                <a:gd name="T89" fmla="*/ 2098 h 2122"/>
                <a:gd name="T90" fmla="*/ 267 w 3275"/>
                <a:gd name="T91" fmla="*/ 1970 h 2122"/>
                <a:gd name="T92" fmla="*/ 179 w 3275"/>
                <a:gd name="T93" fmla="*/ 1763 h 2122"/>
                <a:gd name="T94" fmla="*/ 36 w 3275"/>
                <a:gd name="T95" fmla="*/ 1741 h 2122"/>
                <a:gd name="T96" fmla="*/ 0 w 3275"/>
                <a:gd name="T97" fmla="*/ 1565 h 2122"/>
                <a:gd name="T98" fmla="*/ 59 w 3275"/>
                <a:gd name="T99" fmla="*/ 1471 h 2122"/>
                <a:gd name="T100" fmla="*/ 116 w 3275"/>
                <a:gd name="T101" fmla="*/ 671 h 2122"/>
                <a:gd name="T102" fmla="*/ 231 w 3275"/>
                <a:gd name="T103" fmla="*/ 431 h 2122"/>
                <a:gd name="T104" fmla="*/ 441 w 3275"/>
                <a:gd name="T105" fmla="*/ 274 h 2122"/>
                <a:gd name="T106" fmla="*/ 1569 w 3275"/>
                <a:gd name="T107" fmla="*/ 231 h 2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75" h="2122">
                  <a:moveTo>
                    <a:pt x="2249" y="1549"/>
                  </a:moveTo>
                  <a:lnTo>
                    <a:pt x="2217" y="1552"/>
                  </a:lnTo>
                  <a:lnTo>
                    <a:pt x="2187" y="1560"/>
                  </a:lnTo>
                  <a:lnTo>
                    <a:pt x="2159" y="1572"/>
                  </a:lnTo>
                  <a:lnTo>
                    <a:pt x="2134" y="1588"/>
                  </a:lnTo>
                  <a:lnTo>
                    <a:pt x="2113" y="1608"/>
                  </a:lnTo>
                  <a:lnTo>
                    <a:pt x="2095" y="1633"/>
                  </a:lnTo>
                  <a:lnTo>
                    <a:pt x="2082" y="1659"/>
                  </a:lnTo>
                  <a:lnTo>
                    <a:pt x="2074" y="1687"/>
                  </a:lnTo>
                  <a:lnTo>
                    <a:pt x="2071" y="1718"/>
                  </a:lnTo>
                  <a:lnTo>
                    <a:pt x="2074" y="1748"/>
                  </a:lnTo>
                  <a:lnTo>
                    <a:pt x="2082" y="1777"/>
                  </a:lnTo>
                  <a:lnTo>
                    <a:pt x="2095" y="1803"/>
                  </a:lnTo>
                  <a:lnTo>
                    <a:pt x="2113" y="1826"/>
                  </a:lnTo>
                  <a:lnTo>
                    <a:pt x="2134" y="1847"/>
                  </a:lnTo>
                  <a:lnTo>
                    <a:pt x="2159" y="1863"/>
                  </a:lnTo>
                  <a:lnTo>
                    <a:pt x="2187" y="1876"/>
                  </a:lnTo>
                  <a:lnTo>
                    <a:pt x="2217" y="1884"/>
                  </a:lnTo>
                  <a:lnTo>
                    <a:pt x="2249" y="1886"/>
                  </a:lnTo>
                  <a:lnTo>
                    <a:pt x="2281" y="1884"/>
                  </a:lnTo>
                  <a:lnTo>
                    <a:pt x="2312" y="1876"/>
                  </a:lnTo>
                  <a:lnTo>
                    <a:pt x="2339" y="1863"/>
                  </a:lnTo>
                  <a:lnTo>
                    <a:pt x="2364" y="1847"/>
                  </a:lnTo>
                  <a:lnTo>
                    <a:pt x="2385" y="1826"/>
                  </a:lnTo>
                  <a:lnTo>
                    <a:pt x="2403" y="1803"/>
                  </a:lnTo>
                  <a:lnTo>
                    <a:pt x="2417" y="1777"/>
                  </a:lnTo>
                  <a:lnTo>
                    <a:pt x="2425" y="1748"/>
                  </a:lnTo>
                  <a:lnTo>
                    <a:pt x="2428" y="1718"/>
                  </a:lnTo>
                  <a:lnTo>
                    <a:pt x="2425" y="1687"/>
                  </a:lnTo>
                  <a:lnTo>
                    <a:pt x="2417" y="1659"/>
                  </a:lnTo>
                  <a:lnTo>
                    <a:pt x="2403" y="1633"/>
                  </a:lnTo>
                  <a:lnTo>
                    <a:pt x="2385" y="1608"/>
                  </a:lnTo>
                  <a:lnTo>
                    <a:pt x="2364" y="1588"/>
                  </a:lnTo>
                  <a:lnTo>
                    <a:pt x="2339" y="1572"/>
                  </a:lnTo>
                  <a:lnTo>
                    <a:pt x="2312" y="1560"/>
                  </a:lnTo>
                  <a:lnTo>
                    <a:pt x="2281" y="1552"/>
                  </a:lnTo>
                  <a:lnTo>
                    <a:pt x="2249" y="1549"/>
                  </a:lnTo>
                  <a:close/>
                  <a:moveTo>
                    <a:pt x="592" y="1549"/>
                  </a:moveTo>
                  <a:lnTo>
                    <a:pt x="559" y="1552"/>
                  </a:lnTo>
                  <a:lnTo>
                    <a:pt x="529" y="1560"/>
                  </a:lnTo>
                  <a:lnTo>
                    <a:pt x="501" y="1572"/>
                  </a:lnTo>
                  <a:lnTo>
                    <a:pt x="476" y="1588"/>
                  </a:lnTo>
                  <a:lnTo>
                    <a:pt x="454" y="1608"/>
                  </a:lnTo>
                  <a:lnTo>
                    <a:pt x="437" y="1633"/>
                  </a:lnTo>
                  <a:lnTo>
                    <a:pt x="424" y="1659"/>
                  </a:lnTo>
                  <a:lnTo>
                    <a:pt x="415" y="1687"/>
                  </a:lnTo>
                  <a:lnTo>
                    <a:pt x="413" y="1718"/>
                  </a:lnTo>
                  <a:lnTo>
                    <a:pt x="415" y="1748"/>
                  </a:lnTo>
                  <a:lnTo>
                    <a:pt x="424" y="1777"/>
                  </a:lnTo>
                  <a:lnTo>
                    <a:pt x="437" y="1803"/>
                  </a:lnTo>
                  <a:lnTo>
                    <a:pt x="454" y="1826"/>
                  </a:lnTo>
                  <a:lnTo>
                    <a:pt x="476" y="1847"/>
                  </a:lnTo>
                  <a:lnTo>
                    <a:pt x="501" y="1863"/>
                  </a:lnTo>
                  <a:lnTo>
                    <a:pt x="529" y="1876"/>
                  </a:lnTo>
                  <a:lnTo>
                    <a:pt x="559" y="1884"/>
                  </a:lnTo>
                  <a:lnTo>
                    <a:pt x="592" y="1886"/>
                  </a:lnTo>
                  <a:lnTo>
                    <a:pt x="623" y="1884"/>
                  </a:lnTo>
                  <a:lnTo>
                    <a:pt x="654" y="1876"/>
                  </a:lnTo>
                  <a:lnTo>
                    <a:pt x="681" y="1863"/>
                  </a:lnTo>
                  <a:lnTo>
                    <a:pt x="707" y="1847"/>
                  </a:lnTo>
                  <a:lnTo>
                    <a:pt x="728" y="1826"/>
                  </a:lnTo>
                  <a:lnTo>
                    <a:pt x="746" y="1803"/>
                  </a:lnTo>
                  <a:lnTo>
                    <a:pt x="759" y="1777"/>
                  </a:lnTo>
                  <a:lnTo>
                    <a:pt x="768" y="1748"/>
                  </a:lnTo>
                  <a:lnTo>
                    <a:pt x="771" y="1718"/>
                  </a:lnTo>
                  <a:lnTo>
                    <a:pt x="768" y="1687"/>
                  </a:lnTo>
                  <a:lnTo>
                    <a:pt x="759" y="1659"/>
                  </a:lnTo>
                  <a:lnTo>
                    <a:pt x="746" y="1633"/>
                  </a:lnTo>
                  <a:lnTo>
                    <a:pt x="728" y="1608"/>
                  </a:lnTo>
                  <a:lnTo>
                    <a:pt x="707" y="1588"/>
                  </a:lnTo>
                  <a:lnTo>
                    <a:pt x="681" y="1572"/>
                  </a:lnTo>
                  <a:lnTo>
                    <a:pt x="654" y="1560"/>
                  </a:lnTo>
                  <a:lnTo>
                    <a:pt x="623" y="1552"/>
                  </a:lnTo>
                  <a:lnTo>
                    <a:pt x="592" y="1549"/>
                  </a:lnTo>
                  <a:close/>
                  <a:moveTo>
                    <a:pt x="1024" y="612"/>
                  </a:moveTo>
                  <a:lnTo>
                    <a:pt x="1024" y="803"/>
                  </a:lnTo>
                  <a:lnTo>
                    <a:pt x="835" y="803"/>
                  </a:lnTo>
                  <a:lnTo>
                    <a:pt x="835" y="1021"/>
                  </a:lnTo>
                  <a:lnTo>
                    <a:pt x="1024" y="1021"/>
                  </a:lnTo>
                  <a:lnTo>
                    <a:pt x="1024" y="1210"/>
                  </a:lnTo>
                  <a:lnTo>
                    <a:pt x="1241" y="1210"/>
                  </a:lnTo>
                  <a:lnTo>
                    <a:pt x="1241" y="1021"/>
                  </a:lnTo>
                  <a:lnTo>
                    <a:pt x="1434" y="1021"/>
                  </a:lnTo>
                  <a:lnTo>
                    <a:pt x="1434" y="803"/>
                  </a:lnTo>
                  <a:lnTo>
                    <a:pt x="1241" y="803"/>
                  </a:lnTo>
                  <a:lnTo>
                    <a:pt x="1241" y="612"/>
                  </a:lnTo>
                  <a:lnTo>
                    <a:pt x="1024" y="612"/>
                  </a:lnTo>
                  <a:close/>
                  <a:moveTo>
                    <a:pt x="2638" y="503"/>
                  </a:moveTo>
                  <a:lnTo>
                    <a:pt x="2612" y="506"/>
                  </a:lnTo>
                  <a:lnTo>
                    <a:pt x="2586" y="516"/>
                  </a:lnTo>
                  <a:lnTo>
                    <a:pt x="2565" y="529"/>
                  </a:lnTo>
                  <a:lnTo>
                    <a:pt x="2547" y="547"/>
                  </a:lnTo>
                  <a:lnTo>
                    <a:pt x="2533" y="569"/>
                  </a:lnTo>
                  <a:lnTo>
                    <a:pt x="2524" y="594"/>
                  </a:lnTo>
                  <a:lnTo>
                    <a:pt x="2520" y="621"/>
                  </a:lnTo>
                  <a:lnTo>
                    <a:pt x="2520" y="1146"/>
                  </a:lnTo>
                  <a:lnTo>
                    <a:pt x="2523" y="1173"/>
                  </a:lnTo>
                  <a:lnTo>
                    <a:pt x="2533" y="1198"/>
                  </a:lnTo>
                  <a:lnTo>
                    <a:pt x="2547" y="1220"/>
                  </a:lnTo>
                  <a:lnTo>
                    <a:pt x="2565" y="1238"/>
                  </a:lnTo>
                  <a:lnTo>
                    <a:pt x="2586" y="1253"/>
                  </a:lnTo>
                  <a:lnTo>
                    <a:pt x="2612" y="1261"/>
                  </a:lnTo>
                  <a:lnTo>
                    <a:pt x="2638" y="1264"/>
                  </a:lnTo>
                  <a:lnTo>
                    <a:pt x="2937" y="1264"/>
                  </a:lnTo>
                  <a:lnTo>
                    <a:pt x="2962" y="1262"/>
                  </a:lnTo>
                  <a:lnTo>
                    <a:pt x="2985" y="1255"/>
                  </a:lnTo>
                  <a:lnTo>
                    <a:pt x="3006" y="1242"/>
                  </a:lnTo>
                  <a:lnTo>
                    <a:pt x="3025" y="1225"/>
                  </a:lnTo>
                  <a:lnTo>
                    <a:pt x="3039" y="1206"/>
                  </a:lnTo>
                  <a:lnTo>
                    <a:pt x="3049" y="1184"/>
                  </a:lnTo>
                  <a:lnTo>
                    <a:pt x="3054" y="1159"/>
                  </a:lnTo>
                  <a:lnTo>
                    <a:pt x="3055" y="1135"/>
                  </a:lnTo>
                  <a:lnTo>
                    <a:pt x="3003" y="603"/>
                  </a:lnTo>
                  <a:lnTo>
                    <a:pt x="2999" y="579"/>
                  </a:lnTo>
                  <a:lnTo>
                    <a:pt x="2989" y="558"/>
                  </a:lnTo>
                  <a:lnTo>
                    <a:pt x="2976" y="540"/>
                  </a:lnTo>
                  <a:lnTo>
                    <a:pt x="2960" y="525"/>
                  </a:lnTo>
                  <a:lnTo>
                    <a:pt x="2939" y="514"/>
                  </a:lnTo>
                  <a:lnTo>
                    <a:pt x="2918" y="505"/>
                  </a:lnTo>
                  <a:lnTo>
                    <a:pt x="2894" y="503"/>
                  </a:lnTo>
                  <a:lnTo>
                    <a:pt x="2638" y="503"/>
                  </a:lnTo>
                  <a:close/>
                  <a:moveTo>
                    <a:pt x="1820" y="0"/>
                  </a:moveTo>
                  <a:lnTo>
                    <a:pt x="1903" y="6"/>
                  </a:lnTo>
                  <a:lnTo>
                    <a:pt x="1987" y="17"/>
                  </a:lnTo>
                  <a:lnTo>
                    <a:pt x="2005" y="20"/>
                  </a:lnTo>
                  <a:lnTo>
                    <a:pt x="2005" y="231"/>
                  </a:lnTo>
                  <a:lnTo>
                    <a:pt x="2103" y="231"/>
                  </a:lnTo>
                  <a:lnTo>
                    <a:pt x="2125" y="234"/>
                  </a:lnTo>
                  <a:lnTo>
                    <a:pt x="2145" y="241"/>
                  </a:lnTo>
                  <a:lnTo>
                    <a:pt x="2162" y="252"/>
                  </a:lnTo>
                  <a:lnTo>
                    <a:pt x="2177" y="266"/>
                  </a:lnTo>
                  <a:lnTo>
                    <a:pt x="2188" y="283"/>
                  </a:lnTo>
                  <a:lnTo>
                    <a:pt x="2195" y="304"/>
                  </a:lnTo>
                  <a:lnTo>
                    <a:pt x="2198" y="325"/>
                  </a:lnTo>
                  <a:lnTo>
                    <a:pt x="2198" y="1315"/>
                  </a:lnTo>
                  <a:lnTo>
                    <a:pt x="2200" y="1315"/>
                  </a:lnTo>
                  <a:lnTo>
                    <a:pt x="2207" y="1314"/>
                  </a:lnTo>
                  <a:lnTo>
                    <a:pt x="2217" y="1314"/>
                  </a:lnTo>
                  <a:lnTo>
                    <a:pt x="2229" y="1313"/>
                  </a:lnTo>
                  <a:lnTo>
                    <a:pt x="2240" y="1313"/>
                  </a:lnTo>
                  <a:lnTo>
                    <a:pt x="2249" y="1313"/>
                  </a:lnTo>
                  <a:lnTo>
                    <a:pt x="2290" y="1314"/>
                  </a:lnTo>
                  <a:lnTo>
                    <a:pt x="2328" y="1320"/>
                  </a:lnTo>
                  <a:lnTo>
                    <a:pt x="2366" y="1329"/>
                  </a:lnTo>
                  <a:lnTo>
                    <a:pt x="2366" y="458"/>
                  </a:lnTo>
                  <a:lnTo>
                    <a:pt x="2369" y="431"/>
                  </a:lnTo>
                  <a:lnTo>
                    <a:pt x="2377" y="406"/>
                  </a:lnTo>
                  <a:lnTo>
                    <a:pt x="2391" y="384"/>
                  </a:lnTo>
                  <a:lnTo>
                    <a:pt x="2410" y="366"/>
                  </a:lnTo>
                  <a:lnTo>
                    <a:pt x="2432" y="352"/>
                  </a:lnTo>
                  <a:lnTo>
                    <a:pt x="2456" y="343"/>
                  </a:lnTo>
                  <a:lnTo>
                    <a:pt x="2484" y="340"/>
                  </a:lnTo>
                  <a:lnTo>
                    <a:pt x="2993" y="340"/>
                  </a:lnTo>
                  <a:lnTo>
                    <a:pt x="3024" y="343"/>
                  </a:lnTo>
                  <a:lnTo>
                    <a:pt x="3053" y="351"/>
                  </a:lnTo>
                  <a:lnTo>
                    <a:pt x="3078" y="364"/>
                  </a:lnTo>
                  <a:lnTo>
                    <a:pt x="3102" y="382"/>
                  </a:lnTo>
                  <a:lnTo>
                    <a:pt x="3122" y="403"/>
                  </a:lnTo>
                  <a:lnTo>
                    <a:pt x="3138" y="427"/>
                  </a:lnTo>
                  <a:lnTo>
                    <a:pt x="3150" y="455"/>
                  </a:lnTo>
                  <a:lnTo>
                    <a:pt x="3156" y="485"/>
                  </a:lnTo>
                  <a:lnTo>
                    <a:pt x="3275" y="1565"/>
                  </a:lnTo>
                  <a:lnTo>
                    <a:pt x="3275" y="1582"/>
                  </a:lnTo>
                  <a:lnTo>
                    <a:pt x="3272" y="1598"/>
                  </a:lnTo>
                  <a:lnTo>
                    <a:pt x="3266" y="1613"/>
                  </a:lnTo>
                  <a:lnTo>
                    <a:pt x="3255" y="1627"/>
                  </a:lnTo>
                  <a:lnTo>
                    <a:pt x="3243" y="1638"/>
                  </a:lnTo>
                  <a:lnTo>
                    <a:pt x="3228" y="1646"/>
                  </a:lnTo>
                  <a:lnTo>
                    <a:pt x="3213" y="1651"/>
                  </a:lnTo>
                  <a:lnTo>
                    <a:pt x="3195" y="1653"/>
                  </a:lnTo>
                  <a:lnTo>
                    <a:pt x="3193" y="1678"/>
                  </a:lnTo>
                  <a:lnTo>
                    <a:pt x="3184" y="1701"/>
                  </a:lnTo>
                  <a:lnTo>
                    <a:pt x="3172" y="1721"/>
                  </a:lnTo>
                  <a:lnTo>
                    <a:pt x="3155" y="1738"/>
                  </a:lnTo>
                  <a:lnTo>
                    <a:pt x="3134" y="1751"/>
                  </a:lnTo>
                  <a:lnTo>
                    <a:pt x="3112" y="1759"/>
                  </a:lnTo>
                  <a:lnTo>
                    <a:pt x="3087" y="1761"/>
                  </a:lnTo>
                  <a:lnTo>
                    <a:pt x="2662" y="1761"/>
                  </a:lnTo>
                  <a:lnTo>
                    <a:pt x="2662" y="1763"/>
                  </a:lnTo>
                  <a:lnTo>
                    <a:pt x="2654" y="1809"/>
                  </a:lnTo>
                  <a:lnTo>
                    <a:pt x="2640" y="1854"/>
                  </a:lnTo>
                  <a:lnTo>
                    <a:pt x="2622" y="1895"/>
                  </a:lnTo>
                  <a:lnTo>
                    <a:pt x="2600" y="1934"/>
                  </a:lnTo>
                  <a:lnTo>
                    <a:pt x="2573" y="1970"/>
                  </a:lnTo>
                  <a:lnTo>
                    <a:pt x="2543" y="2004"/>
                  </a:lnTo>
                  <a:lnTo>
                    <a:pt x="2509" y="2033"/>
                  </a:lnTo>
                  <a:lnTo>
                    <a:pt x="2472" y="2058"/>
                  </a:lnTo>
                  <a:lnTo>
                    <a:pt x="2432" y="2081"/>
                  </a:lnTo>
                  <a:lnTo>
                    <a:pt x="2389" y="2098"/>
                  </a:lnTo>
                  <a:lnTo>
                    <a:pt x="2344" y="2111"/>
                  </a:lnTo>
                  <a:lnTo>
                    <a:pt x="2298" y="2119"/>
                  </a:lnTo>
                  <a:lnTo>
                    <a:pt x="2249" y="2122"/>
                  </a:lnTo>
                  <a:lnTo>
                    <a:pt x="2201" y="2119"/>
                  </a:lnTo>
                  <a:lnTo>
                    <a:pt x="2154" y="2111"/>
                  </a:lnTo>
                  <a:lnTo>
                    <a:pt x="2110" y="2098"/>
                  </a:lnTo>
                  <a:lnTo>
                    <a:pt x="2067" y="2081"/>
                  </a:lnTo>
                  <a:lnTo>
                    <a:pt x="2026" y="2058"/>
                  </a:lnTo>
                  <a:lnTo>
                    <a:pt x="1990" y="2033"/>
                  </a:lnTo>
                  <a:lnTo>
                    <a:pt x="1955" y="2004"/>
                  </a:lnTo>
                  <a:lnTo>
                    <a:pt x="1926" y="1970"/>
                  </a:lnTo>
                  <a:lnTo>
                    <a:pt x="1898" y="1934"/>
                  </a:lnTo>
                  <a:lnTo>
                    <a:pt x="1876" y="1895"/>
                  </a:lnTo>
                  <a:lnTo>
                    <a:pt x="1858" y="1854"/>
                  </a:lnTo>
                  <a:lnTo>
                    <a:pt x="1845" y="1809"/>
                  </a:lnTo>
                  <a:lnTo>
                    <a:pt x="1837" y="1763"/>
                  </a:lnTo>
                  <a:lnTo>
                    <a:pt x="1837" y="1761"/>
                  </a:lnTo>
                  <a:lnTo>
                    <a:pt x="1004" y="1761"/>
                  </a:lnTo>
                  <a:lnTo>
                    <a:pt x="1003" y="1762"/>
                  </a:lnTo>
                  <a:lnTo>
                    <a:pt x="1003" y="1763"/>
                  </a:lnTo>
                  <a:lnTo>
                    <a:pt x="995" y="1809"/>
                  </a:lnTo>
                  <a:lnTo>
                    <a:pt x="982" y="1854"/>
                  </a:lnTo>
                  <a:lnTo>
                    <a:pt x="964" y="1895"/>
                  </a:lnTo>
                  <a:lnTo>
                    <a:pt x="941" y="1934"/>
                  </a:lnTo>
                  <a:lnTo>
                    <a:pt x="915" y="1970"/>
                  </a:lnTo>
                  <a:lnTo>
                    <a:pt x="885" y="2004"/>
                  </a:lnTo>
                  <a:lnTo>
                    <a:pt x="851" y="2033"/>
                  </a:lnTo>
                  <a:lnTo>
                    <a:pt x="813" y="2058"/>
                  </a:lnTo>
                  <a:lnTo>
                    <a:pt x="774" y="2081"/>
                  </a:lnTo>
                  <a:lnTo>
                    <a:pt x="731" y="2098"/>
                  </a:lnTo>
                  <a:lnTo>
                    <a:pt x="686" y="2111"/>
                  </a:lnTo>
                  <a:lnTo>
                    <a:pt x="639" y="2119"/>
                  </a:lnTo>
                  <a:lnTo>
                    <a:pt x="592" y="2122"/>
                  </a:lnTo>
                  <a:lnTo>
                    <a:pt x="543" y="2119"/>
                  </a:lnTo>
                  <a:lnTo>
                    <a:pt x="496" y="2111"/>
                  </a:lnTo>
                  <a:lnTo>
                    <a:pt x="451" y="2098"/>
                  </a:lnTo>
                  <a:lnTo>
                    <a:pt x="409" y="2081"/>
                  </a:lnTo>
                  <a:lnTo>
                    <a:pt x="369" y="2058"/>
                  </a:lnTo>
                  <a:lnTo>
                    <a:pt x="331" y="2033"/>
                  </a:lnTo>
                  <a:lnTo>
                    <a:pt x="298" y="2004"/>
                  </a:lnTo>
                  <a:lnTo>
                    <a:pt x="267" y="1970"/>
                  </a:lnTo>
                  <a:lnTo>
                    <a:pt x="241" y="1934"/>
                  </a:lnTo>
                  <a:lnTo>
                    <a:pt x="219" y="1895"/>
                  </a:lnTo>
                  <a:lnTo>
                    <a:pt x="200" y="1854"/>
                  </a:lnTo>
                  <a:lnTo>
                    <a:pt x="187" y="1809"/>
                  </a:lnTo>
                  <a:lnTo>
                    <a:pt x="179" y="1763"/>
                  </a:lnTo>
                  <a:lnTo>
                    <a:pt x="179" y="1761"/>
                  </a:lnTo>
                  <a:lnTo>
                    <a:pt x="96" y="1761"/>
                  </a:lnTo>
                  <a:lnTo>
                    <a:pt x="73" y="1759"/>
                  </a:lnTo>
                  <a:lnTo>
                    <a:pt x="54" y="1752"/>
                  </a:lnTo>
                  <a:lnTo>
                    <a:pt x="36" y="1741"/>
                  </a:lnTo>
                  <a:lnTo>
                    <a:pt x="21" y="1726"/>
                  </a:lnTo>
                  <a:lnTo>
                    <a:pt x="10" y="1709"/>
                  </a:lnTo>
                  <a:lnTo>
                    <a:pt x="2" y="1688"/>
                  </a:lnTo>
                  <a:lnTo>
                    <a:pt x="0" y="1667"/>
                  </a:lnTo>
                  <a:lnTo>
                    <a:pt x="0" y="1565"/>
                  </a:lnTo>
                  <a:lnTo>
                    <a:pt x="3" y="1541"/>
                  </a:lnTo>
                  <a:lnTo>
                    <a:pt x="10" y="1519"/>
                  </a:lnTo>
                  <a:lnTo>
                    <a:pt x="23" y="1500"/>
                  </a:lnTo>
                  <a:lnTo>
                    <a:pt x="40" y="1484"/>
                  </a:lnTo>
                  <a:lnTo>
                    <a:pt x="59" y="1471"/>
                  </a:lnTo>
                  <a:lnTo>
                    <a:pt x="80" y="1463"/>
                  </a:lnTo>
                  <a:lnTo>
                    <a:pt x="105" y="1460"/>
                  </a:lnTo>
                  <a:lnTo>
                    <a:pt x="105" y="782"/>
                  </a:lnTo>
                  <a:lnTo>
                    <a:pt x="108" y="725"/>
                  </a:lnTo>
                  <a:lnTo>
                    <a:pt x="116" y="671"/>
                  </a:lnTo>
                  <a:lnTo>
                    <a:pt x="129" y="618"/>
                  </a:lnTo>
                  <a:lnTo>
                    <a:pt x="148" y="568"/>
                  </a:lnTo>
                  <a:lnTo>
                    <a:pt x="171" y="520"/>
                  </a:lnTo>
                  <a:lnTo>
                    <a:pt x="199" y="474"/>
                  </a:lnTo>
                  <a:lnTo>
                    <a:pt x="231" y="431"/>
                  </a:lnTo>
                  <a:lnTo>
                    <a:pt x="266" y="393"/>
                  </a:lnTo>
                  <a:lnTo>
                    <a:pt x="305" y="357"/>
                  </a:lnTo>
                  <a:lnTo>
                    <a:pt x="348" y="325"/>
                  </a:lnTo>
                  <a:lnTo>
                    <a:pt x="392" y="298"/>
                  </a:lnTo>
                  <a:lnTo>
                    <a:pt x="441" y="274"/>
                  </a:lnTo>
                  <a:lnTo>
                    <a:pt x="492" y="256"/>
                  </a:lnTo>
                  <a:lnTo>
                    <a:pt x="544" y="242"/>
                  </a:lnTo>
                  <a:lnTo>
                    <a:pt x="599" y="234"/>
                  </a:lnTo>
                  <a:lnTo>
                    <a:pt x="656" y="231"/>
                  </a:lnTo>
                  <a:lnTo>
                    <a:pt x="1569" y="231"/>
                  </a:lnTo>
                  <a:lnTo>
                    <a:pt x="1569" y="20"/>
                  </a:lnTo>
                  <a:lnTo>
                    <a:pt x="1652" y="8"/>
                  </a:lnTo>
                  <a:lnTo>
                    <a:pt x="1735" y="1"/>
                  </a:lnTo>
                  <a:lnTo>
                    <a:pt x="18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33"/>
            <p:cNvSpPr>
              <a:spLocks/>
            </p:cNvSpPr>
            <p:nvPr/>
          </p:nvSpPr>
          <p:spPr bwMode="auto">
            <a:xfrm>
              <a:off x="8308975" y="4167188"/>
              <a:ext cx="63500" cy="17462"/>
            </a:xfrm>
            <a:custGeom>
              <a:avLst/>
              <a:gdLst>
                <a:gd name="T0" fmla="*/ 60 w 445"/>
                <a:gd name="T1" fmla="*/ 0 h 122"/>
                <a:gd name="T2" fmla="*/ 385 w 445"/>
                <a:gd name="T3" fmla="*/ 0 h 122"/>
                <a:gd name="T4" fmla="*/ 401 w 445"/>
                <a:gd name="T5" fmla="*/ 3 h 122"/>
                <a:gd name="T6" fmla="*/ 415 w 445"/>
                <a:gd name="T7" fmla="*/ 9 h 122"/>
                <a:gd name="T8" fmla="*/ 428 w 445"/>
                <a:gd name="T9" fmla="*/ 18 h 122"/>
                <a:gd name="T10" fmla="*/ 437 w 445"/>
                <a:gd name="T11" fmla="*/ 30 h 122"/>
                <a:gd name="T12" fmla="*/ 443 w 445"/>
                <a:gd name="T13" fmla="*/ 46 h 122"/>
                <a:gd name="T14" fmla="*/ 445 w 445"/>
                <a:gd name="T15" fmla="*/ 61 h 122"/>
                <a:gd name="T16" fmla="*/ 443 w 445"/>
                <a:gd name="T17" fmla="*/ 77 h 122"/>
                <a:gd name="T18" fmla="*/ 437 w 445"/>
                <a:gd name="T19" fmla="*/ 91 h 122"/>
                <a:gd name="T20" fmla="*/ 428 w 445"/>
                <a:gd name="T21" fmla="*/ 103 h 122"/>
                <a:gd name="T22" fmla="*/ 415 w 445"/>
                <a:gd name="T23" fmla="*/ 113 h 122"/>
                <a:gd name="T24" fmla="*/ 401 w 445"/>
                <a:gd name="T25" fmla="*/ 120 h 122"/>
                <a:gd name="T26" fmla="*/ 385 w 445"/>
                <a:gd name="T27" fmla="*/ 122 h 122"/>
                <a:gd name="T28" fmla="*/ 60 w 445"/>
                <a:gd name="T29" fmla="*/ 122 h 122"/>
                <a:gd name="T30" fmla="*/ 43 w 445"/>
                <a:gd name="T31" fmla="*/ 120 h 122"/>
                <a:gd name="T32" fmla="*/ 29 w 445"/>
                <a:gd name="T33" fmla="*/ 113 h 122"/>
                <a:gd name="T34" fmla="*/ 17 w 445"/>
                <a:gd name="T35" fmla="*/ 103 h 122"/>
                <a:gd name="T36" fmla="*/ 8 w 445"/>
                <a:gd name="T37" fmla="*/ 91 h 122"/>
                <a:gd name="T38" fmla="*/ 2 w 445"/>
                <a:gd name="T39" fmla="*/ 77 h 122"/>
                <a:gd name="T40" fmla="*/ 0 w 445"/>
                <a:gd name="T41" fmla="*/ 61 h 122"/>
                <a:gd name="T42" fmla="*/ 2 w 445"/>
                <a:gd name="T43" fmla="*/ 46 h 122"/>
                <a:gd name="T44" fmla="*/ 8 w 445"/>
                <a:gd name="T45" fmla="*/ 30 h 122"/>
                <a:gd name="T46" fmla="*/ 17 w 445"/>
                <a:gd name="T47" fmla="*/ 18 h 122"/>
                <a:gd name="T48" fmla="*/ 29 w 445"/>
                <a:gd name="T49" fmla="*/ 9 h 122"/>
                <a:gd name="T50" fmla="*/ 43 w 445"/>
                <a:gd name="T51" fmla="*/ 3 h 122"/>
                <a:gd name="T52" fmla="*/ 60 w 445"/>
                <a:gd name="T53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45" h="122">
                  <a:moveTo>
                    <a:pt x="60" y="0"/>
                  </a:moveTo>
                  <a:lnTo>
                    <a:pt x="385" y="0"/>
                  </a:lnTo>
                  <a:lnTo>
                    <a:pt x="401" y="3"/>
                  </a:lnTo>
                  <a:lnTo>
                    <a:pt x="415" y="9"/>
                  </a:lnTo>
                  <a:lnTo>
                    <a:pt x="428" y="18"/>
                  </a:lnTo>
                  <a:lnTo>
                    <a:pt x="437" y="30"/>
                  </a:lnTo>
                  <a:lnTo>
                    <a:pt x="443" y="46"/>
                  </a:lnTo>
                  <a:lnTo>
                    <a:pt x="445" y="61"/>
                  </a:lnTo>
                  <a:lnTo>
                    <a:pt x="443" y="77"/>
                  </a:lnTo>
                  <a:lnTo>
                    <a:pt x="437" y="91"/>
                  </a:lnTo>
                  <a:lnTo>
                    <a:pt x="428" y="103"/>
                  </a:lnTo>
                  <a:lnTo>
                    <a:pt x="415" y="113"/>
                  </a:lnTo>
                  <a:lnTo>
                    <a:pt x="401" y="120"/>
                  </a:lnTo>
                  <a:lnTo>
                    <a:pt x="385" y="122"/>
                  </a:lnTo>
                  <a:lnTo>
                    <a:pt x="60" y="122"/>
                  </a:lnTo>
                  <a:lnTo>
                    <a:pt x="43" y="120"/>
                  </a:lnTo>
                  <a:lnTo>
                    <a:pt x="29" y="113"/>
                  </a:lnTo>
                  <a:lnTo>
                    <a:pt x="17" y="103"/>
                  </a:lnTo>
                  <a:lnTo>
                    <a:pt x="8" y="91"/>
                  </a:lnTo>
                  <a:lnTo>
                    <a:pt x="2" y="77"/>
                  </a:lnTo>
                  <a:lnTo>
                    <a:pt x="0" y="61"/>
                  </a:lnTo>
                  <a:lnTo>
                    <a:pt x="2" y="46"/>
                  </a:lnTo>
                  <a:lnTo>
                    <a:pt x="8" y="30"/>
                  </a:lnTo>
                  <a:lnTo>
                    <a:pt x="17" y="18"/>
                  </a:lnTo>
                  <a:lnTo>
                    <a:pt x="29" y="9"/>
                  </a:lnTo>
                  <a:lnTo>
                    <a:pt x="43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34"/>
            <p:cNvSpPr>
              <a:spLocks/>
            </p:cNvSpPr>
            <p:nvPr/>
          </p:nvSpPr>
          <p:spPr bwMode="auto">
            <a:xfrm>
              <a:off x="8402638" y="4090988"/>
              <a:ext cx="17463" cy="63500"/>
            </a:xfrm>
            <a:custGeom>
              <a:avLst/>
              <a:gdLst>
                <a:gd name="T0" fmla="*/ 58 w 117"/>
                <a:gd name="T1" fmla="*/ 0 h 443"/>
                <a:gd name="T2" fmla="*/ 78 w 117"/>
                <a:gd name="T3" fmla="*/ 3 h 443"/>
                <a:gd name="T4" fmla="*/ 93 w 117"/>
                <a:gd name="T5" fmla="*/ 11 h 443"/>
                <a:gd name="T6" fmla="*/ 106 w 117"/>
                <a:gd name="T7" fmla="*/ 24 h 443"/>
                <a:gd name="T8" fmla="*/ 114 w 117"/>
                <a:gd name="T9" fmla="*/ 40 h 443"/>
                <a:gd name="T10" fmla="*/ 117 w 117"/>
                <a:gd name="T11" fmla="*/ 59 h 443"/>
                <a:gd name="T12" fmla="*/ 117 w 117"/>
                <a:gd name="T13" fmla="*/ 384 h 443"/>
                <a:gd name="T14" fmla="*/ 114 w 117"/>
                <a:gd name="T15" fmla="*/ 403 h 443"/>
                <a:gd name="T16" fmla="*/ 106 w 117"/>
                <a:gd name="T17" fmla="*/ 419 h 443"/>
                <a:gd name="T18" fmla="*/ 93 w 117"/>
                <a:gd name="T19" fmla="*/ 432 h 443"/>
                <a:gd name="T20" fmla="*/ 78 w 117"/>
                <a:gd name="T21" fmla="*/ 440 h 443"/>
                <a:gd name="T22" fmla="*/ 58 w 117"/>
                <a:gd name="T23" fmla="*/ 443 h 443"/>
                <a:gd name="T24" fmla="*/ 40 w 117"/>
                <a:gd name="T25" fmla="*/ 440 h 443"/>
                <a:gd name="T26" fmla="*/ 24 w 117"/>
                <a:gd name="T27" fmla="*/ 432 h 443"/>
                <a:gd name="T28" fmla="*/ 12 w 117"/>
                <a:gd name="T29" fmla="*/ 419 h 443"/>
                <a:gd name="T30" fmla="*/ 3 w 117"/>
                <a:gd name="T31" fmla="*/ 403 h 443"/>
                <a:gd name="T32" fmla="*/ 0 w 117"/>
                <a:gd name="T33" fmla="*/ 384 h 443"/>
                <a:gd name="T34" fmla="*/ 0 w 117"/>
                <a:gd name="T35" fmla="*/ 59 h 443"/>
                <a:gd name="T36" fmla="*/ 3 w 117"/>
                <a:gd name="T37" fmla="*/ 40 h 443"/>
                <a:gd name="T38" fmla="*/ 12 w 117"/>
                <a:gd name="T39" fmla="*/ 24 h 443"/>
                <a:gd name="T40" fmla="*/ 24 w 117"/>
                <a:gd name="T41" fmla="*/ 11 h 443"/>
                <a:gd name="T42" fmla="*/ 40 w 117"/>
                <a:gd name="T43" fmla="*/ 3 h 443"/>
                <a:gd name="T44" fmla="*/ 58 w 117"/>
                <a:gd name="T45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7" h="443">
                  <a:moveTo>
                    <a:pt x="58" y="0"/>
                  </a:moveTo>
                  <a:lnTo>
                    <a:pt x="78" y="3"/>
                  </a:lnTo>
                  <a:lnTo>
                    <a:pt x="93" y="11"/>
                  </a:lnTo>
                  <a:lnTo>
                    <a:pt x="106" y="24"/>
                  </a:lnTo>
                  <a:lnTo>
                    <a:pt x="114" y="40"/>
                  </a:lnTo>
                  <a:lnTo>
                    <a:pt x="117" y="59"/>
                  </a:lnTo>
                  <a:lnTo>
                    <a:pt x="117" y="384"/>
                  </a:lnTo>
                  <a:lnTo>
                    <a:pt x="114" y="403"/>
                  </a:lnTo>
                  <a:lnTo>
                    <a:pt x="106" y="419"/>
                  </a:lnTo>
                  <a:lnTo>
                    <a:pt x="93" y="432"/>
                  </a:lnTo>
                  <a:lnTo>
                    <a:pt x="78" y="440"/>
                  </a:lnTo>
                  <a:lnTo>
                    <a:pt x="58" y="443"/>
                  </a:lnTo>
                  <a:lnTo>
                    <a:pt x="40" y="440"/>
                  </a:lnTo>
                  <a:lnTo>
                    <a:pt x="24" y="432"/>
                  </a:lnTo>
                  <a:lnTo>
                    <a:pt x="12" y="419"/>
                  </a:lnTo>
                  <a:lnTo>
                    <a:pt x="3" y="403"/>
                  </a:lnTo>
                  <a:lnTo>
                    <a:pt x="0" y="384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35"/>
            <p:cNvSpPr>
              <a:spLocks/>
            </p:cNvSpPr>
            <p:nvPr/>
          </p:nvSpPr>
          <p:spPr bwMode="auto">
            <a:xfrm>
              <a:off x="8434388" y="4113213"/>
              <a:ext cx="50800" cy="49212"/>
            </a:xfrm>
            <a:custGeom>
              <a:avLst/>
              <a:gdLst>
                <a:gd name="T0" fmla="*/ 291 w 350"/>
                <a:gd name="T1" fmla="*/ 0 h 347"/>
                <a:gd name="T2" fmla="*/ 306 w 350"/>
                <a:gd name="T3" fmla="*/ 2 h 347"/>
                <a:gd name="T4" fmla="*/ 320 w 350"/>
                <a:gd name="T5" fmla="*/ 8 h 347"/>
                <a:gd name="T6" fmla="*/ 332 w 350"/>
                <a:gd name="T7" fmla="*/ 17 h 347"/>
                <a:gd name="T8" fmla="*/ 342 w 350"/>
                <a:gd name="T9" fmla="*/ 29 h 347"/>
                <a:gd name="T10" fmla="*/ 348 w 350"/>
                <a:gd name="T11" fmla="*/ 43 h 347"/>
                <a:gd name="T12" fmla="*/ 350 w 350"/>
                <a:gd name="T13" fmla="*/ 59 h 347"/>
                <a:gd name="T14" fmla="*/ 348 w 350"/>
                <a:gd name="T15" fmla="*/ 74 h 347"/>
                <a:gd name="T16" fmla="*/ 342 w 350"/>
                <a:gd name="T17" fmla="*/ 88 h 347"/>
                <a:gd name="T18" fmla="*/ 332 w 350"/>
                <a:gd name="T19" fmla="*/ 100 h 347"/>
                <a:gd name="T20" fmla="*/ 102 w 350"/>
                <a:gd name="T21" fmla="*/ 330 h 347"/>
                <a:gd name="T22" fmla="*/ 88 w 350"/>
                <a:gd name="T23" fmla="*/ 340 h 347"/>
                <a:gd name="T24" fmla="*/ 74 w 350"/>
                <a:gd name="T25" fmla="*/ 345 h 347"/>
                <a:gd name="T26" fmla="*/ 60 w 350"/>
                <a:gd name="T27" fmla="*/ 347 h 347"/>
                <a:gd name="T28" fmla="*/ 45 w 350"/>
                <a:gd name="T29" fmla="*/ 345 h 347"/>
                <a:gd name="T30" fmla="*/ 30 w 350"/>
                <a:gd name="T31" fmla="*/ 340 h 347"/>
                <a:gd name="T32" fmla="*/ 18 w 350"/>
                <a:gd name="T33" fmla="*/ 330 h 347"/>
                <a:gd name="T34" fmla="*/ 8 w 350"/>
                <a:gd name="T35" fmla="*/ 318 h 347"/>
                <a:gd name="T36" fmla="*/ 2 w 350"/>
                <a:gd name="T37" fmla="*/ 304 h 347"/>
                <a:gd name="T38" fmla="*/ 0 w 350"/>
                <a:gd name="T39" fmla="*/ 289 h 347"/>
                <a:gd name="T40" fmla="*/ 2 w 350"/>
                <a:gd name="T41" fmla="*/ 275 h 347"/>
                <a:gd name="T42" fmla="*/ 8 w 350"/>
                <a:gd name="T43" fmla="*/ 260 h 347"/>
                <a:gd name="T44" fmla="*/ 18 w 350"/>
                <a:gd name="T45" fmla="*/ 247 h 347"/>
                <a:gd name="T46" fmla="*/ 249 w 350"/>
                <a:gd name="T47" fmla="*/ 17 h 347"/>
                <a:gd name="T48" fmla="*/ 261 w 350"/>
                <a:gd name="T49" fmla="*/ 8 h 347"/>
                <a:gd name="T50" fmla="*/ 276 w 350"/>
                <a:gd name="T51" fmla="*/ 2 h 347"/>
                <a:gd name="T52" fmla="*/ 291 w 350"/>
                <a:gd name="T53" fmla="*/ 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347">
                  <a:moveTo>
                    <a:pt x="291" y="0"/>
                  </a:moveTo>
                  <a:lnTo>
                    <a:pt x="306" y="2"/>
                  </a:lnTo>
                  <a:lnTo>
                    <a:pt x="320" y="8"/>
                  </a:lnTo>
                  <a:lnTo>
                    <a:pt x="332" y="17"/>
                  </a:lnTo>
                  <a:lnTo>
                    <a:pt x="342" y="29"/>
                  </a:lnTo>
                  <a:lnTo>
                    <a:pt x="348" y="43"/>
                  </a:lnTo>
                  <a:lnTo>
                    <a:pt x="350" y="59"/>
                  </a:lnTo>
                  <a:lnTo>
                    <a:pt x="348" y="74"/>
                  </a:lnTo>
                  <a:lnTo>
                    <a:pt x="342" y="88"/>
                  </a:lnTo>
                  <a:lnTo>
                    <a:pt x="332" y="100"/>
                  </a:lnTo>
                  <a:lnTo>
                    <a:pt x="102" y="330"/>
                  </a:lnTo>
                  <a:lnTo>
                    <a:pt x="88" y="340"/>
                  </a:lnTo>
                  <a:lnTo>
                    <a:pt x="74" y="345"/>
                  </a:lnTo>
                  <a:lnTo>
                    <a:pt x="60" y="347"/>
                  </a:lnTo>
                  <a:lnTo>
                    <a:pt x="45" y="345"/>
                  </a:lnTo>
                  <a:lnTo>
                    <a:pt x="30" y="340"/>
                  </a:lnTo>
                  <a:lnTo>
                    <a:pt x="18" y="330"/>
                  </a:lnTo>
                  <a:lnTo>
                    <a:pt x="8" y="318"/>
                  </a:lnTo>
                  <a:lnTo>
                    <a:pt x="2" y="304"/>
                  </a:lnTo>
                  <a:lnTo>
                    <a:pt x="0" y="289"/>
                  </a:lnTo>
                  <a:lnTo>
                    <a:pt x="2" y="275"/>
                  </a:lnTo>
                  <a:lnTo>
                    <a:pt x="8" y="260"/>
                  </a:lnTo>
                  <a:lnTo>
                    <a:pt x="18" y="247"/>
                  </a:lnTo>
                  <a:lnTo>
                    <a:pt x="249" y="17"/>
                  </a:lnTo>
                  <a:lnTo>
                    <a:pt x="261" y="8"/>
                  </a:lnTo>
                  <a:lnTo>
                    <a:pt x="276" y="2"/>
                  </a:lnTo>
                  <a:lnTo>
                    <a:pt x="2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36"/>
            <p:cNvSpPr>
              <a:spLocks/>
            </p:cNvSpPr>
            <p:nvPr/>
          </p:nvSpPr>
          <p:spPr bwMode="auto">
            <a:xfrm>
              <a:off x="8339138" y="4113213"/>
              <a:ext cx="50800" cy="49212"/>
            </a:xfrm>
            <a:custGeom>
              <a:avLst/>
              <a:gdLst>
                <a:gd name="T0" fmla="*/ 59 w 349"/>
                <a:gd name="T1" fmla="*/ 0 h 347"/>
                <a:gd name="T2" fmla="*/ 74 w 349"/>
                <a:gd name="T3" fmla="*/ 2 h 347"/>
                <a:gd name="T4" fmla="*/ 88 w 349"/>
                <a:gd name="T5" fmla="*/ 8 h 347"/>
                <a:gd name="T6" fmla="*/ 101 w 349"/>
                <a:gd name="T7" fmla="*/ 17 h 347"/>
                <a:gd name="T8" fmla="*/ 332 w 349"/>
                <a:gd name="T9" fmla="*/ 247 h 347"/>
                <a:gd name="T10" fmla="*/ 342 w 349"/>
                <a:gd name="T11" fmla="*/ 260 h 347"/>
                <a:gd name="T12" fmla="*/ 348 w 349"/>
                <a:gd name="T13" fmla="*/ 275 h 347"/>
                <a:gd name="T14" fmla="*/ 349 w 349"/>
                <a:gd name="T15" fmla="*/ 289 h 347"/>
                <a:gd name="T16" fmla="*/ 348 w 349"/>
                <a:gd name="T17" fmla="*/ 304 h 347"/>
                <a:gd name="T18" fmla="*/ 342 w 349"/>
                <a:gd name="T19" fmla="*/ 318 h 347"/>
                <a:gd name="T20" fmla="*/ 332 w 349"/>
                <a:gd name="T21" fmla="*/ 330 h 347"/>
                <a:gd name="T22" fmla="*/ 319 w 349"/>
                <a:gd name="T23" fmla="*/ 340 h 347"/>
                <a:gd name="T24" fmla="*/ 305 w 349"/>
                <a:gd name="T25" fmla="*/ 345 h 347"/>
                <a:gd name="T26" fmla="*/ 290 w 349"/>
                <a:gd name="T27" fmla="*/ 347 h 347"/>
                <a:gd name="T28" fmla="*/ 276 w 349"/>
                <a:gd name="T29" fmla="*/ 345 h 347"/>
                <a:gd name="T30" fmla="*/ 261 w 349"/>
                <a:gd name="T31" fmla="*/ 340 h 347"/>
                <a:gd name="T32" fmla="*/ 248 w 349"/>
                <a:gd name="T33" fmla="*/ 330 h 347"/>
                <a:gd name="T34" fmla="*/ 17 w 349"/>
                <a:gd name="T35" fmla="*/ 100 h 347"/>
                <a:gd name="T36" fmla="*/ 8 w 349"/>
                <a:gd name="T37" fmla="*/ 88 h 347"/>
                <a:gd name="T38" fmla="*/ 2 w 349"/>
                <a:gd name="T39" fmla="*/ 74 h 347"/>
                <a:gd name="T40" fmla="*/ 0 w 349"/>
                <a:gd name="T41" fmla="*/ 59 h 347"/>
                <a:gd name="T42" fmla="*/ 2 w 349"/>
                <a:gd name="T43" fmla="*/ 43 h 347"/>
                <a:gd name="T44" fmla="*/ 8 w 349"/>
                <a:gd name="T45" fmla="*/ 29 h 347"/>
                <a:gd name="T46" fmla="*/ 17 w 349"/>
                <a:gd name="T47" fmla="*/ 17 h 347"/>
                <a:gd name="T48" fmla="*/ 30 w 349"/>
                <a:gd name="T49" fmla="*/ 8 h 347"/>
                <a:gd name="T50" fmla="*/ 44 w 349"/>
                <a:gd name="T51" fmla="*/ 2 h 347"/>
                <a:gd name="T52" fmla="*/ 59 w 349"/>
                <a:gd name="T53" fmla="*/ 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9" h="347">
                  <a:moveTo>
                    <a:pt x="59" y="0"/>
                  </a:moveTo>
                  <a:lnTo>
                    <a:pt x="74" y="2"/>
                  </a:lnTo>
                  <a:lnTo>
                    <a:pt x="88" y="8"/>
                  </a:lnTo>
                  <a:lnTo>
                    <a:pt x="101" y="17"/>
                  </a:lnTo>
                  <a:lnTo>
                    <a:pt x="332" y="247"/>
                  </a:lnTo>
                  <a:lnTo>
                    <a:pt x="342" y="260"/>
                  </a:lnTo>
                  <a:lnTo>
                    <a:pt x="348" y="275"/>
                  </a:lnTo>
                  <a:lnTo>
                    <a:pt x="349" y="289"/>
                  </a:lnTo>
                  <a:lnTo>
                    <a:pt x="348" y="304"/>
                  </a:lnTo>
                  <a:lnTo>
                    <a:pt x="342" y="318"/>
                  </a:lnTo>
                  <a:lnTo>
                    <a:pt x="332" y="330"/>
                  </a:lnTo>
                  <a:lnTo>
                    <a:pt x="319" y="340"/>
                  </a:lnTo>
                  <a:lnTo>
                    <a:pt x="305" y="345"/>
                  </a:lnTo>
                  <a:lnTo>
                    <a:pt x="290" y="347"/>
                  </a:lnTo>
                  <a:lnTo>
                    <a:pt x="276" y="345"/>
                  </a:lnTo>
                  <a:lnTo>
                    <a:pt x="261" y="340"/>
                  </a:lnTo>
                  <a:lnTo>
                    <a:pt x="248" y="330"/>
                  </a:lnTo>
                  <a:lnTo>
                    <a:pt x="17" y="100"/>
                  </a:lnTo>
                  <a:lnTo>
                    <a:pt x="8" y="88"/>
                  </a:lnTo>
                  <a:lnTo>
                    <a:pt x="2" y="74"/>
                  </a:lnTo>
                  <a:lnTo>
                    <a:pt x="0" y="59"/>
                  </a:lnTo>
                  <a:lnTo>
                    <a:pt x="2" y="43"/>
                  </a:lnTo>
                  <a:lnTo>
                    <a:pt x="8" y="29"/>
                  </a:lnTo>
                  <a:lnTo>
                    <a:pt x="17" y="17"/>
                  </a:lnTo>
                  <a:lnTo>
                    <a:pt x="30" y="8"/>
                  </a:lnTo>
                  <a:lnTo>
                    <a:pt x="44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37"/>
            <p:cNvSpPr>
              <a:spLocks/>
            </p:cNvSpPr>
            <p:nvPr/>
          </p:nvSpPr>
          <p:spPr bwMode="auto">
            <a:xfrm>
              <a:off x="8451850" y="4167188"/>
              <a:ext cx="63500" cy="17462"/>
            </a:xfrm>
            <a:custGeom>
              <a:avLst/>
              <a:gdLst>
                <a:gd name="T0" fmla="*/ 59 w 445"/>
                <a:gd name="T1" fmla="*/ 0 h 122"/>
                <a:gd name="T2" fmla="*/ 386 w 445"/>
                <a:gd name="T3" fmla="*/ 0 h 122"/>
                <a:gd name="T4" fmla="*/ 401 w 445"/>
                <a:gd name="T5" fmla="*/ 3 h 122"/>
                <a:gd name="T6" fmla="*/ 416 w 445"/>
                <a:gd name="T7" fmla="*/ 9 h 122"/>
                <a:gd name="T8" fmla="*/ 428 w 445"/>
                <a:gd name="T9" fmla="*/ 18 h 122"/>
                <a:gd name="T10" fmla="*/ 437 w 445"/>
                <a:gd name="T11" fmla="*/ 30 h 122"/>
                <a:gd name="T12" fmla="*/ 443 w 445"/>
                <a:gd name="T13" fmla="*/ 45 h 122"/>
                <a:gd name="T14" fmla="*/ 445 w 445"/>
                <a:gd name="T15" fmla="*/ 61 h 122"/>
                <a:gd name="T16" fmla="*/ 443 w 445"/>
                <a:gd name="T17" fmla="*/ 77 h 122"/>
                <a:gd name="T18" fmla="*/ 437 w 445"/>
                <a:gd name="T19" fmla="*/ 91 h 122"/>
                <a:gd name="T20" fmla="*/ 428 w 445"/>
                <a:gd name="T21" fmla="*/ 103 h 122"/>
                <a:gd name="T22" fmla="*/ 416 w 445"/>
                <a:gd name="T23" fmla="*/ 113 h 122"/>
                <a:gd name="T24" fmla="*/ 401 w 445"/>
                <a:gd name="T25" fmla="*/ 120 h 122"/>
                <a:gd name="T26" fmla="*/ 386 w 445"/>
                <a:gd name="T27" fmla="*/ 122 h 122"/>
                <a:gd name="T28" fmla="*/ 59 w 445"/>
                <a:gd name="T29" fmla="*/ 122 h 122"/>
                <a:gd name="T30" fmla="*/ 44 w 445"/>
                <a:gd name="T31" fmla="*/ 120 h 122"/>
                <a:gd name="T32" fmla="*/ 29 w 445"/>
                <a:gd name="T33" fmla="*/ 113 h 122"/>
                <a:gd name="T34" fmla="*/ 17 w 445"/>
                <a:gd name="T35" fmla="*/ 103 h 122"/>
                <a:gd name="T36" fmla="*/ 8 w 445"/>
                <a:gd name="T37" fmla="*/ 91 h 122"/>
                <a:gd name="T38" fmla="*/ 2 w 445"/>
                <a:gd name="T39" fmla="*/ 77 h 122"/>
                <a:gd name="T40" fmla="*/ 0 w 445"/>
                <a:gd name="T41" fmla="*/ 61 h 122"/>
                <a:gd name="T42" fmla="*/ 2 w 445"/>
                <a:gd name="T43" fmla="*/ 45 h 122"/>
                <a:gd name="T44" fmla="*/ 8 w 445"/>
                <a:gd name="T45" fmla="*/ 30 h 122"/>
                <a:gd name="T46" fmla="*/ 17 w 445"/>
                <a:gd name="T47" fmla="*/ 18 h 122"/>
                <a:gd name="T48" fmla="*/ 29 w 445"/>
                <a:gd name="T49" fmla="*/ 9 h 122"/>
                <a:gd name="T50" fmla="*/ 44 w 445"/>
                <a:gd name="T51" fmla="*/ 3 h 122"/>
                <a:gd name="T52" fmla="*/ 59 w 445"/>
                <a:gd name="T53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45" h="122">
                  <a:moveTo>
                    <a:pt x="59" y="0"/>
                  </a:moveTo>
                  <a:lnTo>
                    <a:pt x="386" y="0"/>
                  </a:lnTo>
                  <a:lnTo>
                    <a:pt x="401" y="3"/>
                  </a:lnTo>
                  <a:lnTo>
                    <a:pt x="416" y="9"/>
                  </a:lnTo>
                  <a:lnTo>
                    <a:pt x="428" y="18"/>
                  </a:lnTo>
                  <a:lnTo>
                    <a:pt x="437" y="30"/>
                  </a:lnTo>
                  <a:lnTo>
                    <a:pt x="443" y="45"/>
                  </a:lnTo>
                  <a:lnTo>
                    <a:pt x="445" y="61"/>
                  </a:lnTo>
                  <a:lnTo>
                    <a:pt x="443" y="77"/>
                  </a:lnTo>
                  <a:lnTo>
                    <a:pt x="437" y="91"/>
                  </a:lnTo>
                  <a:lnTo>
                    <a:pt x="428" y="103"/>
                  </a:lnTo>
                  <a:lnTo>
                    <a:pt x="416" y="113"/>
                  </a:lnTo>
                  <a:lnTo>
                    <a:pt x="401" y="120"/>
                  </a:lnTo>
                  <a:lnTo>
                    <a:pt x="386" y="122"/>
                  </a:lnTo>
                  <a:lnTo>
                    <a:pt x="59" y="122"/>
                  </a:lnTo>
                  <a:lnTo>
                    <a:pt x="44" y="120"/>
                  </a:lnTo>
                  <a:lnTo>
                    <a:pt x="29" y="113"/>
                  </a:lnTo>
                  <a:lnTo>
                    <a:pt x="17" y="103"/>
                  </a:lnTo>
                  <a:lnTo>
                    <a:pt x="8" y="91"/>
                  </a:lnTo>
                  <a:lnTo>
                    <a:pt x="2" y="77"/>
                  </a:lnTo>
                  <a:lnTo>
                    <a:pt x="0" y="61"/>
                  </a:lnTo>
                  <a:lnTo>
                    <a:pt x="2" y="45"/>
                  </a:lnTo>
                  <a:lnTo>
                    <a:pt x="8" y="30"/>
                  </a:lnTo>
                  <a:lnTo>
                    <a:pt x="17" y="18"/>
                  </a:lnTo>
                  <a:lnTo>
                    <a:pt x="29" y="9"/>
                  </a:lnTo>
                  <a:lnTo>
                    <a:pt x="44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468062" y="1934119"/>
            <a:ext cx="564076" cy="532114"/>
            <a:chOff x="8243888" y="4479926"/>
            <a:chExt cx="476250" cy="4492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1" name="Freeform 42"/>
            <p:cNvSpPr>
              <a:spLocks noEditPoints="1"/>
            </p:cNvSpPr>
            <p:nvPr/>
          </p:nvSpPr>
          <p:spPr bwMode="auto">
            <a:xfrm>
              <a:off x="8243888" y="4479926"/>
              <a:ext cx="476250" cy="449263"/>
            </a:xfrm>
            <a:custGeom>
              <a:avLst/>
              <a:gdLst>
                <a:gd name="T0" fmla="*/ 2060 w 3300"/>
                <a:gd name="T1" fmla="*/ 351 h 3118"/>
                <a:gd name="T2" fmla="*/ 1802 w 3300"/>
                <a:gd name="T3" fmla="*/ 517 h 3118"/>
                <a:gd name="T4" fmla="*/ 1635 w 3300"/>
                <a:gd name="T5" fmla="*/ 774 h 3118"/>
                <a:gd name="T6" fmla="*/ 1593 w 3300"/>
                <a:gd name="T7" fmla="*/ 1091 h 3118"/>
                <a:gd name="T8" fmla="*/ 1689 w 3300"/>
                <a:gd name="T9" fmla="*/ 1389 h 3118"/>
                <a:gd name="T10" fmla="*/ 1895 w 3300"/>
                <a:gd name="T11" fmla="*/ 1614 h 3118"/>
                <a:gd name="T12" fmla="*/ 2182 w 3300"/>
                <a:gd name="T13" fmla="*/ 1733 h 3118"/>
                <a:gd name="T14" fmla="*/ 2503 w 3300"/>
                <a:gd name="T15" fmla="*/ 1719 h 3118"/>
                <a:gd name="T16" fmla="*/ 2777 w 3300"/>
                <a:gd name="T17" fmla="*/ 1576 h 3118"/>
                <a:gd name="T18" fmla="*/ 2964 w 3300"/>
                <a:gd name="T19" fmla="*/ 1334 h 3118"/>
                <a:gd name="T20" fmla="*/ 3034 w 3300"/>
                <a:gd name="T21" fmla="*/ 1026 h 3118"/>
                <a:gd name="T22" fmla="*/ 2964 w 3300"/>
                <a:gd name="T23" fmla="*/ 717 h 3118"/>
                <a:gd name="T24" fmla="*/ 2777 w 3300"/>
                <a:gd name="T25" fmla="*/ 476 h 3118"/>
                <a:gd name="T26" fmla="*/ 2503 w 3300"/>
                <a:gd name="T27" fmla="*/ 332 h 3118"/>
                <a:gd name="T28" fmla="*/ 3100 w 3300"/>
                <a:gd name="T29" fmla="*/ 0 h 3118"/>
                <a:gd name="T30" fmla="*/ 3241 w 3300"/>
                <a:gd name="T31" fmla="*/ 58 h 3118"/>
                <a:gd name="T32" fmla="*/ 3300 w 3300"/>
                <a:gd name="T33" fmla="*/ 200 h 3118"/>
                <a:gd name="T34" fmla="*/ 3261 w 3300"/>
                <a:gd name="T35" fmla="*/ 1973 h 3118"/>
                <a:gd name="T36" fmla="*/ 3132 w 3300"/>
                <a:gd name="T37" fmla="*/ 2052 h 3118"/>
                <a:gd name="T38" fmla="*/ 2500 w 3300"/>
                <a:gd name="T39" fmla="*/ 2317 h 3118"/>
                <a:gd name="T40" fmla="*/ 2399 w 3300"/>
                <a:gd name="T41" fmla="*/ 2666 h 3118"/>
                <a:gd name="T42" fmla="*/ 2206 w 3300"/>
                <a:gd name="T43" fmla="*/ 2913 h 3118"/>
                <a:gd name="T44" fmla="*/ 1947 w 3300"/>
                <a:gd name="T45" fmla="*/ 3052 h 3118"/>
                <a:gd name="T46" fmla="*/ 1648 w 3300"/>
                <a:gd name="T47" fmla="*/ 3109 h 3118"/>
                <a:gd name="T48" fmla="*/ 1302 w 3300"/>
                <a:gd name="T49" fmla="*/ 3118 h 3118"/>
                <a:gd name="T50" fmla="*/ 908 w 3300"/>
                <a:gd name="T51" fmla="*/ 3106 h 3118"/>
                <a:gd name="T52" fmla="*/ 653 w 3300"/>
                <a:gd name="T53" fmla="*/ 3024 h 3118"/>
                <a:gd name="T54" fmla="*/ 472 w 3300"/>
                <a:gd name="T55" fmla="*/ 2877 h 3118"/>
                <a:gd name="T56" fmla="*/ 356 w 3300"/>
                <a:gd name="T57" fmla="*/ 2694 h 3118"/>
                <a:gd name="T58" fmla="*/ 294 w 3300"/>
                <a:gd name="T59" fmla="*/ 2502 h 3118"/>
                <a:gd name="T60" fmla="*/ 276 w 3300"/>
                <a:gd name="T61" fmla="*/ 2332 h 3118"/>
                <a:gd name="T62" fmla="*/ 133 w 3300"/>
                <a:gd name="T63" fmla="*/ 1843 h 3118"/>
                <a:gd name="T64" fmla="*/ 20 w 3300"/>
                <a:gd name="T65" fmla="*/ 1621 h 3118"/>
                <a:gd name="T66" fmla="*/ 9 w 3300"/>
                <a:gd name="T67" fmla="*/ 1344 h 3118"/>
                <a:gd name="T68" fmla="*/ 104 w 3300"/>
                <a:gd name="T69" fmla="*/ 1107 h 3118"/>
                <a:gd name="T70" fmla="*/ 276 w 3300"/>
                <a:gd name="T71" fmla="*/ 962 h 3118"/>
                <a:gd name="T72" fmla="*/ 489 w 3300"/>
                <a:gd name="T73" fmla="*/ 948 h 3118"/>
                <a:gd name="T74" fmla="*/ 672 w 3300"/>
                <a:gd name="T75" fmla="*/ 1069 h 3118"/>
                <a:gd name="T76" fmla="*/ 785 w 3300"/>
                <a:gd name="T77" fmla="*/ 1291 h 3118"/>
                <a:gd name="T78" fmla="*/ 795 w 3300"/>
                <a:gd name="T79" fmla="*/ 1569 h 3118"/>
                <a:gd name="T80" fmla="*/ 698 w 3300"/>
                <a:gd name="T81" fmla="*/ 1808 h 3118"/>
                <a:gd name="T82" fmla="*/ 523 w 3300"/>
                <a:gd name="T83" fmla="*/ 1952 h 3118"/>
                <a:gd name="T84" fmla="*/ 526 w 3300"/>
                <a:gd name="T85" fmla="*/ 2382 h 3118"/>
                <a:gd name="T86" fmla="*/ 546 w 3300"/>
                <a:gd name="T87" fmla="*/ 2497 h 3118"/>
                <a:gd name="T88" fmla="*/ 602 w 3300"/>
                <a:gd name="T89" fmla="*/ 2638 h 3118"/>
                <a:gd name="T90" fmla="*/ 710 w 3300"/>
                <a:gd name="T91" fmla="*/ 2770 h 3118"/>
                <a:gd name="T92" fmla="*/ 888 w 3300"/>
                <a:gd name="T93" fmla="*/ 2857 h 3118"/>
                <a:gd name="T94" fmla="*/ 1280 w 3300"/>
                <a:gd name="T95" fmla="*/ 2877 h 3118"/>
                <a:gd name="T96" fmla="*/ 1592 w 3300"/>
                <a:gd name="T97" fmla="*/ 2872 h 3118"/>
                <a:gd name="T98" fmla="*/ 1867 w 3300"/>
                <a:gd name="T99" fmla="*/ 2824 h 3118"/>
                <a:gd name="T100" fmla="*/ 2082 w 3300"/>
                <a:gd name="T101" fmla="*/ 2700 h 3118"/>
                <a:gd name="T102" fmla="*/ 2217 w 3300"/>
                <a:gd name="T103" fmla="*/ 2474 h 3118"/>
                <a:gd name="T104" fmla="*/ 2273 w 3300"/>
                <a:gd name="T105" fmla="*/ 2136 h 3118"/>
                <a:gd name="T106" fmla="*/ 1359 w 3300"/>
                <a:gd name="T107" fmla="*/ 2033 h 3118"/>
                <a:gd name="T108" fmla="*/ 1262 w 3300"/>
                <a:gd name="T109" fmla="*/ 1919 h 3118"/>
                <a:gd name="T110" fmla="*/ 1262 w 3300"/>
                <a:gd name="T111" fmla="*/ 136 h 3118"/>
                <a:gd name="T112" fmla="*/ 1359 w 3300"/>
                <a:gd name="T113" fmla="*/ 23 h 3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00" h="3118">
                  <a:moveTo>
                    <a:pt x="2312" y="306"/>
                  </a:moveTo>
                  <a:lnTo>
                    <a:pt x="2246" y="309"/>
                  </a:lnTo>
                  <a:lnTo>
                    <a:pt x="2182" y="317"/>
                  </a:lnTo>
                  <a:lnTo>
                    <a:pt x="2120" y="332"/>
                  </a:lnTo>
                  <a:lnTo>
                    <a:pt x="2060" y="351"/>
                  </a:lnTo>
                  <a:lnTo>
                    <a:pt x="2002" y="375"/>
                  </a:lnTo>
                  <a:lnTo>
                    <a:pt x="1947" y="405"/>
                  </a:lnTo>
                  <a:lnTo>
                    <a:pt x="1895" y="438"/>
                  </a:lnTo>
                  <a:lnTo>
                    <a:pt x="1846" y="476"/>
                  </a:lnTo>
                  <a:lnTo>
                    <a:pt x="1802" y="517"/>
                  </a:lnTo>
                  <a:lnTo>
                    <a:pt x="1760" y="562"/>
                  </a:lnTo>
                  <a:lnTo>
                    <a:pt x="1722" y="610"/>
                  </a:lnTo>
                  <a:lnTo>
                    <a:pt x="1689" y="662"/>
                  </a:lnTo>
                  <a:lnTo>
                    <a:pt x="1659" y="717"/>
                  </a:lnTo>
                  <a:lnTo>
                    <a:pt x="1635" y="774"/>
                  </a:lnTo>
                  <a:lnTo>
                    <a:pt x="1615" y="834"/>
                  </a:lnTo>
                  <a:lnTo>
                    <a:pt x="1601" y="896"/>
                  </a:lnTo>
                  <a:lnTo>
                    <a:pt x="1593" y="960"/>
                  </a:lnTo>
                  <a:lnTo>
                    <a:pt x="1590" y="1026"/>
                  </a:lnTo>
                  <a:lnTo>
                    <a:pt x="1593" y="1091"/>
                  </a:lnTo>
                  <a:lnTo>
                    <a:pt x="1601" y="1154"/>
                  </a:lnTo>
                  <a:lnTo>
                    <a:pt x="1615" y="1216"/>
                  </a:lnTo>
                  <a:lnTo>
                    <a:pt x="1635" y="1276"/>
                  </a:lnTo>
                  <a:lnTo>
                    <a:pt x="1659" y="1334"/>
                  </a:lnTo>
                  <a:lnTo>
                    <a:pt x="1689" y="1389"/>
                  </a:lnTo>
                  <a:lnTo>
                    <a:pt x="1722" y="1440"/>
                  </a:lnTo>
                  <a:lnTo>
                    <a:pt x="1760" y="1489"/>
                  </a:lnTo>
                  <a:lnTo>
                    <a:pt x="1802" y="1534"/>
                  </a:lnTo>
                  <a:lnTo>
                    <a:pt x="1846" y="1576"/>
                  </a:lnTo>
                  <a:lnTo>
                    <a:pt x="1895" y="1614"/>
                  </a:lnTo>
                  <a:lnTo>
                    <a:pt x="1947" y="1647"/>
                  </a:lnTo>
                  <a:lnTo>
                    <a:pt x="2002" y="1675"/>
                  </a:lnTo>
                  <a:lnTo>
                    <a:pt x="2060" y="1700"/>
                  </a:lnTo>
                  <a:lnTo>
                    <a:pt x="2120" y="1719"/>
                  </a:lnTo>
                  <a:lnTo>
                    <a:pt x="2182" y="1733"/>
                  </a:lnTo>
                  <a:lnTo>
                    <a:pt x="2246" y="1742"/>
                  </a:lnTo>
                  <a:lnTo>
                    <a:pt x="2312" y="1745"/>
                  </a:lnTo>
                  <a:lnTo>
                    <a:pt x="2377" y="1742"/>
                  </a:lnTo>
                  <a:lnTo>
                    <a:pt x="2441" y="1733"/>
                  </a:lnTo>
                  <a:lnTo>
                    <a:pt x="2503" y="1719"/>
                  </a:lnTo>
                  <a:lnTo>
                    <a:pt x="2563" y="1700"/>
                  </a:lnTo>
                  <a:lnTo>
                    <a:pt x="2621" y="1675"/>
                  </a:lnTo>
                  <a:lnTo>
                    <a:pt x="2676" y="1647"/>
                  </a:lnTo>
                  <a:lnTo>
                    <a:pt x="2728" y="1614"/>
                  </a:lnTo>
                  <a:lnTo>
                    <a:pt x="2777" y="1576"/>
                  </a:lnTo>
                  <a:lnTo>
                    <a:pt x="2822" y="1534"/>
                  </a:lnTo>
                  <a:lnTo>
                    <a:pt x="2864" y="1489"/>
                  </a:lnTo>
                  <a:lnTo>
                    <a:pt x="2902" y="1440"/>
                  </a:lnTo>
                  <a:lnTo>
                    <a:pt x="2935" y="1389"/>
                  </a:lnTo>
                  <a:lnTo>
                    <a:pt x="2964" y="1334"/>
                  </a:lnTo>
                  <a:lnTo>
                    <a:pt x="2988" y="1276"/>
                  </a:lnTo>
                  <a:lnTo>
                    <a:pt x="3007" y="1216"/>
                  </a:lnTo>
                  <a:lnTo>
                    <a:pt x="3022" y="1154"/>
                  </a:lnTo>
                  <a:lnTo>
                    <a:pt x="3031" y="1091"/>
                  </a:lnTo>
                  <a:lnTo>
                    <a:pt x="3034" y="1026"/>
                  </a:lnTo>
                  <a:lnTo>
                    <a:pt x="3031" y="960"/>
                  </a:lnTo>
                  <a:lnTo>
                    <a:pt x="3022" y="896"/>
                  </a:lnTo>
                  <a:lnTo>
                    <a:pt x="3007" y="834"/>
                  </a:lnTo>
                  <a:lnTo>
                    <a:pt x="2988" y="774"/>
                  </a:lnTo>
                  <a:lnTo>
                    <a:pt x="2964" y="717"/>
                  </a:lnTo>
                  <a:lnTo>
                    <a:pt x="2935" y="662"/>
                  </a:lnTo>
                  <a:lnTo>
                    <a:pt x="2902" y="610"/>
                  </a:lnTo>
                  <a:lnTo>
                    <a:pt x="2864" y="562"/>
                  </a:lnTo>
                  <a:lnTo>
                    <a:pt x="2822" y="517"/>
                  </a:lnTo>
                  <a:lnTo>
                    <a:pt x="2777" y="476"/>
                  </a:lnTo>
                  <a:lnTo>
                    <a:pt x="2728" y="438"/>
                  </a:lnTo>
                  <a:lnTo>
                    <a:pt x="2676" y="405"/>
                  </a:lnTo>
                  <a:lnTo>
                    <a:pt x="2621" y="375"/>
                  </a:lnTo>
                  <a:lnTo>
                    <a:pt x="2563" y="351"/>
                  </a:lnTo>
                  <a:lnTo>
                    <a:pt x="2503" y="332"/>
                  </a:lnTo>
                  <a:lnTo>
                    <a:pt x="2441" y="317"/>
                  </a:lnTo>
                  <a:lnTo>
                    <a:pt x="2377" y="309"/>
                  </a:lnTo>
                  <a:lnTo>
                    <a:pt x="2312" y="306"/>
                  </a:lnTo>
                  <a:close/>
                  <a:moveTo>
                    <a:pt x="1451" y="0"/>
                  </a:moveTo>
                  <a:lnTo>
                    <a:pt x="3100" y="0"/>
                  </a:lnTo>
                  <a:lnTo>
                    <a:pt x="3132" y="2"/>
                  </a:lnTo>
                  <a:lnTo>
                    <a:pt x="3163" y="10"/>
                  </a:lnTo>
                  <a:lnTo>
                    <a:pt x="3192" y="23"/>
                  </a:lnTo>
                  <a:lnTo>
                    <a:pt x="3218" y="39"/>
                  </a:lnTo>
                  <a:lnTo>
                    <a:pt x="3241" y="58"/>
                  </a:lnTo>
                  <a:lnTo>
                    <a:pt x="3261" y="81"/>
                  </a:lnTo>
                  <a:lnTo>
                    <a:pt x="3278" y="108"/>
                  </a:lnTo>
                  <a:lnTo>
                    <a:pt x="3290" y="136"/>
                  </a:lnTo>
                  <a:lnTo>
                    <a:pt x="3297" y="167"/>
                  </a:lnTo>
                  <a:lnTo>
                    <a:pt x="3300" y="200"/>
                  </a:lnTo>
                  <a:lnTo>
                    <a:pt x="3300" y="1856"/>
                  </a:lnTo>
                  <a:lnTo>
                    <a:pt x="3297" y="1888"/>
                  </a:lnTo>
                  <a:lnTo>
                    <a:pt x="3290" y="1919"/>
                  </a:lnTo>
                  <a:lnTo>
                    <a:pt x="3278" y="1947"/>
                  </a:lnTo>
                  <a:lnTo>
                    <a:pt x="3261" y="1973"/>
                  </a:lnTo>
                  <a:lnTo>
                    <a:pt x="3241" y="1997"/>
                  </a:lnTo>
                  <a:lnTo>
                    <a:pt x="3218" y="2017"/>
                  </a:lnTo>
                  <a:lnTo>
                    <a:pt x="3192" y="2033"/>
                  </a:lnTo>
                  <a:lnTo>
                    <a:pt x="3163" y="2045"/>
                  </a:lnTo>
                  <a:lnTo>
                    <a:pt x="3132" y="2052"/>
                  </a:lnTo>
                  <a:lnTo>
                    <a:pt x="3100" y="2055"/>
                  </a:lnTo>
                  <a:lnTo>
                    <a:pt x="2517" y="2055"/>
                  </a:lnTo>
                  <a:lnTo>
                    <a:pt x="2515" y="2147"/>
                  </a:lnTo>
                  <a:lnTo>
                    <a:pt x="2509" y="2234"/>
                  </a:lnTo>
                  <a:lnTo>
                    <a:pt x="2500" y="2317"/>
                  </a:lnTo>
                  <a:lnTo>
                    <a:pt x="2487" y="2395"/>
                  </a:lnTo>
                  <a:lnTo>
                    <a:pt x="2471" y="2469"/>
                  </a:lnTo>
                  <a:lnTo>
                    <a:pt x="2450" y="2539"/>
                  </a:lnTo>
                  <a:lnTo>
                    <a:pt x="2427" y="2605"/>
                  </a:lnTo>
                  <a:lnTo>
                    <a:pt x="2399" y="2666"/>
                  </a:lnTo>
                  <a:lnTo>
                    <a:pt x="2368" y="2724"/>
                  </a:lnTo>
                  <a:lnTo>
                    <a:pt x="2333" y="2777"/>
                  </a:lnTo>
                  <a:lnTo>
                    <a:pt x="2295" y="2826"/>
                  </a:lnTo>
                  <a:lnTo>
                    <a:pt x="2252" y="2872"/>
                  </a:lnTo>
                  <a:lnTo>
                    <a:pt x="2206" y="2913"/>
                  </a:lnTo>
                  <a:lnTo>
                    <a:pt x="2158" y="2949"/>
                  </a:lnTo>
                  <a:lnTo>
                    <a:pt x="2109" y="2980"/>
                  </a:lnTo>
                  <a:lnTo>
                    <a:pt x="2056" y="3009"/>
                  </a:lnTo>
                  <a:lnTo>
                    <a:pt x="2002" y="3032"/>
                  </a:lnTo>
                  <a:lnTo>
                    <a:pt x="1947" y="3052"/>
                  </a:lnTo>
                  <a:lnTo>
                    <a:pt x="1889" y="3070"/>
                  </a:lnTo>
                  <a:lnTo>
                    <a:pt x="1831" y="3083"/>
                  </a:lnTo>
                  <a:lnTo>
                    <a:pt x="1771" y="3094"/>
                  </a:lnTo>
                  <a:lnTo>
                    <a:pt x="1710" y="3103"/>
                  </a:lnTo>
                  <a:lnTo>
                    <a:pt x="1648" y="3109"/>
                  </a:lnTo>
                  <a:lnTo>
                    <a:pt x="1585" y="3113"/>
                  </a:lnTo>
                  <a:lnTo>
                    <a:pt x="1522" y="3116"/>
                  </a:lnTo>
                  <a:lnTo>
                    <a:pt x="1458" y="3118"/>
                  </a:lnTo>
                  <a:lnTo>
                    <a:pt x="1393" y="3118"/>
                  </a:lnTo>
                  <a:lnTo>
                    <a:pt x="1302" y="3118"/>
                  </a:lnTo>
                  <a:lnTo>
                    <a:pt x="1211" y="3116"/>
                  </a:lnTo>
                  <a:lnTo>
                    <a:pt x="1122" y="3115"/>
                  </a:lnTo>
                  <a:lnTo>
                    <a:pt x="1033" y="3114"/>
                  </a:lnTo>
                  <a:lnTo>
                    <a:pt x="969" y="3112"/>
                  </a:lnTo>
                  <a:lnTo>
                    <a:pt x="908" y="3106"/>
                  </a:lnTo>
                  <a:lnTo>
                    <a:pt x="850" y="3096"/>
                  </a:lnTo>
                  <a:lnTo>
                    <a:pt x="796" y="3083"/>
                  </a:lnTo>
                  <a:lnTo>
                    <a:pt x="745" y="3067"/>
                  </a:lnTo>
                  <a:lnTo>
                    <a:pt x="697" y="3046"/>
                  </a:lnTo>
                  <a:lnTo>
                    <a:pt x="653" y="3024"/>
                  </a:lnTo>
                  <a:lnTo>
                    <a:pt x="611" y="2999"/>
                  </a:lnTo>
                  <a:lnTo>
                    <a:pt x="571" y="2971"/>
                  </a:lnTo>
                  <a:lnTo>
                    <a:pt x="536" y="2942"/>
                  </a:lnTo>
                  <a:lnTo>
                    <a:pt x="502" y="2911"/>
                  </a:lnTo>
                  <a:lnTo>
                    <a:pt x="472" y="2877"/>
                  </a:lnTo>
                  <a:lnTo>
                    <a:pt x="444" y="2843"/>
                  </a:lnTo>
                  <a:lnTo>
                    <a:pt x="418" y="2806"/>
                  </a:lnTo>
                  <a:lnTo>
                    <a:pt x="395" y="2770"/>
                  </a:lnTo>
                  <a:lnTo>
                    <a:pt x="374" y="2732"/>
                  </a:lnTo>
                  <a:lnTo>
                    <a:pt x="356" y="2694"/>
                  </a:lnTo>
                  <a:lnTo>
                    <a:pt x="340" y="2655"/>
                  </a:lnTo>
                  <a:lnTo>
                    <a:pt x="325" y="2617"/>
                  </a:lnTo>
                  <a:lnTo>
                    <a:pt x="313" y="2578"/>
                  </a:lnTo>
                  <a:lnTo>
                    <a:pt x="303" y="2540"/>
                  </a:lnTo>
                  <a:lnTo>
                    <a:pt x="294" y="2502"/>
                  </a:lnTo>
                  <a:lnTo>
                    <a:pt x="288" y="2466"/>
                  </a:lnTo>
                  <a:lnTo>
                    <a:pt x="282" y="2430"/>
                  </a:lnTo>
                  <a:lnTo>
                    <a:pt x="279" y="2396"/>
                  </a:lnTo>
                  <a:lnTo>
                    <a:pt x="277" y="2363"/>
                  </a:lnTo>
                  <a:lnTo>
                    <a:pt x="276" y="2332"/>
                  </a:lnTo>
                  <a:lnTo>
                    <a:pt x="276" y="1950"/>
                  </a:lnTo>
                  <a:lnTo>
                    <a:pt x="237" y="1930"/>
                  </a:lnTo>
                  <a:lnTo>
                    <a:pt x="199" y="1905"/>
                  </a:lnTo>
                  <a:lnTo>
                    <a:pt x="165" y="1876"/>
                  </a:lnTo>
                  <a:lnTo>
                    <a:pt x="133" y="1843"/>
                  </a:lnTo>
                  <a:lnTo>
                    <a:pt x="104" y="1805"/>
                  </a:lnTo>
                  <a:lnTo>
                    <a:pt x="78" y="1763"/>
                  </a:lnTo>
                  <a:lnTo>
                    <a:pt x="55" y="1719"/>
                  </a:lnTo>
                  <a:lnTo>
                    <a:pt x="36" y="1671"/>
                  </a:lnTo>
                  <a:lnTo>
                    <a:pt x="20" y="1621"/>
                  </a:lnTo>
                  <a:lnTo>
                    <a:pt x="9" y="1568"/>
                  </a:lnTo>
                  <a:lnTo>
                    <a:pt x="2" y="1513"/>
                  </a:lnTo>
                  <a:lnTo>
                    <a:pt x="0" y="1456"/>
                  </a:lnTo>
                  <a:lnTo>
                    <a:pt x="2" y="1400"/>
                  </a:lnTo>
                  <a:lnTo>
                    <a:pt x="9" y="1344"/>
                  </a:lnTo>
                  <a:lnTo>
                    <a:pt x="20" y="1291"/>
                  </a:lnTo>
                  <a:lnTo>
                    <a:pt x="36" y="1241"/>
                  </a:lnTo>
                  <a:lnTo>
                    <a:pt x="55" y="1193"/>
                  </a:lnTo>
                  <a:lnTo>
                    <a:pt x="77" y="1148"/>
                  </a:lnTo>
                  <a:lnTo>
                    <a:pt x="104" y="1107"/>
                  </a:lnTo>
                  <a:lnTo>
                    <a:pt x="133" y="1069"/>
                  </a:lnTo>
                  <a:lnTo>
                    <a:pt x="165" y="1036"/>
                  </a:lnTo>
                  <a:lnTo>
                    <a:pt x="199" y="1007"/>
                  </a:lnTo>
                  <a:lnTo>
                    <a:pt x="237" y="982"/>
                  </a:lnTo>
                  <a:lnTo>
                    <a:pt x="276" y="962"/>
                  </a:lnTo>
                  <a:lnTo>
                    <a:pt x="316" y="948"/>
                  </a:lnTo>
                  <a:lnTo>
                    <a:pt x="359" y="939"/>
                  </a:lnTo>
                  <a:lnTo>
                    <a:pt x="403" y="936"/>
                  </a:lnTo>
                  <a:lnTo>
                    <a:pt x="446" y="939"/>
                  </a:lnTo>
                  <a:lnTo>
                    <a:pt x="489" y="948"/>
                  </a:lnTo>
                  <a:lnTo>
                    <a:pt x="530" y="962"/>
                  </a:lnTo>
                  <a:lnTo>
                    <a:pt x="568" y="982"/>
                  </a:lnTo>
                  <a:lnTo>
                    <a:pt x="606" y="1007"/>
                  </a:lnTo>
                  <a:lnTo>
                    <a:pt x="641" y="1036"/>
                  </a:lnTo>
                  <a:lnTo>
                    <a:pt x="672" y="1069"/>
                  </a:lnTo>
                  <a:lnTo>
                    <a:pt x="702" y="1107"/>
                  </a:lnTo>
                  <a:lnTo>
                    <a:pt x="727" y="1148"/>
                  </a:lnTo>
                  <a:lnTo>
                    <a:pt x="750" y="1193"/>
                  </a:lnTo>
                  <a:lnTo>
                    <a:pt x="769" y="1241"/>
                  </a:lnTo>
                  <a:lnTo>
                    <a:pt x="785" y="1291"/>
                  </a:lnTo>
                  <a:lnTo>
                    <a:pt x="796" y="1344"/>
                  </a:lnTo>
                  <a:lnTo>
                    <a:pt x="802" y="1400"/>
                  </a:lnTo>
                  <a:lnTo>
                    <a:pt x="805" y="1456"/>
                  </a:lnTo>
                  <a:lnTo>
                    <a:pt x="802" y="1513"/>
                  </a:lnTo>
                  <a:lnTo>
                    <a:pt x="795" y="1569"/>
                  </a:lnTo>
                  <a:lnTo>
                    <a:pt x="784" y="1623"/>
                  </a:lnTo>
                  <a:lnTo>
                    <a:pt x="768" y="1673"/>
                  </a:lnTo>
                  <a:lnTo>
                    <a:pt x="748" y="1722"/>
                  </a:lnTo>
                  <a:lnTo>
                    <a:pt x="725" y="1767"/>
                  </a:lnTo>
                  <a:lnTo>
                    <a:pt x="698" y="1808"/>
                  </a:lnTo>
                  <a:lnTo>
                    <a:pt x="668" y="1847"/>
                  </a:lnTo>
                  <a:lnTo>
                    <a:pt x="635" y="1880"/>
                  </a:lnTo>
                  <a:lnTo>
                    <a:pt x="600" y="1909"/>
                  </a:lnTo>
                  <a:lnTo>
                    <a:pt x="562" y="1933"/>
                  </a:lnTo>
                  <a:lnTo>
                    <a:pt x="523" y="1952"/>
                  </a:lnTo>
                  <a:lnTo>
                    <a:pt x="523" y="2332"/>
                  </a:lnTo>
                  <a:lnTo>
                    <a:pt x="523" y="2340"/>
                  </a:lnTo>
                  <a:lnTo>
                    <a:pt x="524" y="2351"/>
                  </a:lnTo>
                  <a:lnTo>
                    <a:pt x="524" y="2365"/>
                  </a:lnTo>
                  <a:lnTo>
                    <a:pt x="526" y="2382"/>
                  </a:lnTo>
                  <a:lnTo>
                    <a:pt x="528" y="2401"/>
                  </a:lnTo>
                  <a:lnTo>
                    <a:pt x="531" y="2422"/>
                  </a:lnTo>
                  <a:lnTo>
                    <a:pt x="535" y="2445"/>
                  </a:lnTo>
                  <a:lnTo>
                    <a:pt x="540" y="2471"/>
                  </a:lnTo>
                  <a:lnTo>
                    <a:pt x="546" y="2497"/>
                  </a:lnTo>
                  <a:lnTo>
                    <a:pt x="554" y="2524"/>
                  </a:lnTo>
                  <a:lnTo>
                    <a:pt x="563" y="2552"/>
                  </a:lnTo>
                  <a:lnTo>
                    <a:pt x="573" y="2580"/>
                  </a:lnTo>
                  <a:lnTo>
                    <a:pt x="587" y="2610"/>
                  </a:lnTo>
                  <a:lnTo>
                    <a:pt x="602" y="2638"/>
                  </a:lnTo>
                  <a:lnTo>
                    <a:pt x="618" y="2666"/>
                  </a:lnTo>
                  <a:lnTo>
                    <a:pt x="637" y="2694"/>
                  </a:lnTo>
                  <a:lnTo>
                    <a:pt x="659" y="2720"/>
                  </a:lnTo>
                  <a:lnTo>
                    <a:pt x="683" y="2745"/>
                  </a:lnTo>
                  <a:lnTo>
                    <a:pt x="710" y="2770"/>
                  </a:lnTo>
                  <a:lnTo>
                    <a:pt x="739" y="2792"/>
                  </a:lnTo>
                  <a:lnTo>
                    <a:pt x="772" y="2811"/>
                  </a:lnTo>
                  <a:lnTo>
                    <a:pt x="807" y="2830"/>
                  </a:lnTo>
                  <a:lnTo>
                    <a:pt x="846" y="2845"/>
                  </a:lnTo>
                  <a:lnTo>
                    <a:pt x="888" y="2857"/>
                  </a:lnTo>
                  <a:lnTo>
                    <a:pt x="933" y="2866"/>
                  </a:lnTo>
                  <a:lnTo>
                    <a:pt x="983" y="2872"/>
                  </a:lnTo>
                  <a:lnTo>
                    <a:pt x="1036" y="2874"/>
                  </a:lnTo>
                  <a:lnTo>
                    <a:pt x="1215" y="2876"/>
                  </a:lnTo>
                  <a:lnTo>
                    <a:pt x="1280" y="2877"/>
                  </a:lnTo>
                  <a:lnTo>
                    <a:pt x="1345" y="2877"/>
                  </a:lnTo>
                  <a:lnTo>
                    <a:pt x="1408" y="2877"/>
                  </a:lnTo>
                  <a:lnTo>
                    <a:pt x="1470" y="2877"/>
                  </a:lnTo>
                  <a:lnTo>
                    <a:pt x="1532" y="2875"/>
                  </a:lnTo>
                  <a:lnTo>
                    <a:pt x="1592" y="2872"/>
                  </a:lnTo>
                  <a:lnTo>
                    <a:pt x="1651" y="2867"/>
                  </a:lnTo>
                  <a:lnTo>
                    <a:pt x="1708" y="2860"/>
                  </a:lnTo>
                  <a:lnTo>
                    <a:pt x="1763" y="2851"/>
                  </a:lnTo>
                  <a:lnTo>
                    <a:pt x="1816" y="2840"/>
                  </a:lnTo>
                  <a:lnTo>
                    <a:pt x="1867" y="2824"/>
                  </a:lnTo>
                  <a:lnTo>
                    <a:pt x="1915" y="2807"/>
                  </a:lnTo>
                  <a:lnTo>
                    <a:pt x="1961" y="2786"/>
                  </a:lnTo>
                  <a:lnTo>
                    <a:pt x="2005" y="2762"/>
                  </a:lnTo>
                  <a:lnTo>
                    <a:pt x="2045" y="2733"/>
                  </a:lnTo>
                  <a:lnTo>
                    <a:pt x="2082" y="2700"/>
                  </a:lnTo>
                  <a:lnTo>
                    <a:pt x="2116" y="2663"/>
                  </a:lnTo>
                  <a:lnTo>
                    <a:pt x="2146" y="2623"/>
                  </a:lnTo>
                  <a:lnTo>
                    <a:pt x="2174" y="2577"/>
                  </a:lnTo>
                  <a:lnTo>
                    <a:pt x="2197" y="2528"/>
                  </a:lnTo>
                  <a:lnTo>
                    <a:pt x="2217" y="2474"/>
                  </a:lnTo>
                  <a:lnTo>
                    <a:pt x="2236" y="2415"/>
                  </a:lnTo>
                  <a:lnTo>
                    <a:pt x="2250" y="2352"/>
                  </a:lnTo>
                  <a:lnTo>
                    <a:pt x="2261" y="2285"/>
                  </a:lnTo>
                  <a:lnTo>
                    <a:pt x="2268" y="2213"/>
                  </a:lnTo>
                  <a:lnTo>
                    <a:pt x="2273" y="2136"/>
                  </a:lnTo>
                  <a:lnTo>
                    <a:pt x="2275" y="2055"/>
                  </a:lnTo>
                  <a:lnTo>
                    <a:pt x="1451" y="2055"/>
                  </a:lnTo>
                  <a:lnTo>
                    <a:pt x="1418" y="2052"/>
                  </a:lnTo>
                  <a:lnTo>
                    <a:pt x="1388" y="2045"/>
                  </a:lnTo>
                  <a:lnTo>
                    <a:pt x="1359" y="2033"/>
                  </a:lnTo>
                  <a:lnTo>
                    <a:pt x="1333" y="2017"/>
                  </a:lnTo>
                  <a:lnTo>
                    <a:pt x="1309" y="1997"/>
                  </a:lnTo>
                  <a:lnTo>
                    <a:pt x="1290" y="1973"/>
                  </a:lnTo>
                  <a:lnTo>
                    <a:pt x="1274" y="1947"/>
                  </a:lnTo>
                  <a:lnTo>
                    <a:pt x="1262" y="1919"/>
                  </a:lnTo>
                  <a:lnTo>
                    <a:pt x="1254" y="1888"/>
                  </a:lnTo>
                  <a:lnTo>
                    <a:pt x="1252" y="1856"/>
                  </a:lnTo>
                  <a:lnTo>
                    <a:pt x="1252" y="200"/>
                  </a:lnTo>
                  <a:lnTo>
                    <a:pt x="1254" y="167"/>
                  </a:lnTo>
                  <a:lnTo>
                    <a:pt x="1262" y="136"/>
                  </a:lnTo>
                  <a:lnTo>
                    <a:pt x="1274" y="108"/>
                  </a:lnTo>
                  <a:lnTo>
                    <a:pt x="1290" y="81"/>
                  </a:lnTo>
                  <a:lnTo>
                    <a:pt x="1309" y="58"/>
                  </a:lnTo>
                  <a:lnTo>
                    <a:pt x="1333" y="39"/>
                  </a:lnTo>
                  <a:lnTo>
                    <a:pt x="1359" y="23"/>
                  </a:lnTo>
                  <a:lnTo>
                    <a:pt x="1388" y="10"/>
                  </a:lnTo>
                  <a:lnTo>
                    <a:pt x="1418" y="2"/>
                  </a:lnTo>
                  <a:lnTo>
                    <a:pt x="14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43"/>
            <p:cNvSpPr>
              <a:spLocks noEditPoints="1"/>
            </p:cNvSpPr>
            <p:nvPr/>
          </p:nvSpPr>
          <p:spPr bwMode="auto">
            <a:xfrm>
              <a:off x="8499475" y="4549776"/>
              <a:ext cx="157162" cy="157163"/>
            </a:xfrm>
            <a:custGeom>
              <a:avLst/>
              <a:gdLst>
                <a:gd name="T0" fmla="*/ 495 w 1087"/>
                <a:gd name="T1" fmla="*/ 129 h 1083"/>
                <a:gd name="T2" fmla="*/ 403 w 1087"/>
                <a:gd name="T3" fmla="*/ 152 h 1083"/>
                <a:gd name="T4" fmla="*/ 320 w 1087"/>
                <a:gd name="T5" fmla="*/ 191 h 1083"/>
                <a:gd name="T6" fmla="*/ 249 w 1087"/>
                <a:gd name="T7" fmla="*/ 249 h 1083"/>
                <a:gd name="T8" fmla="*/ 192 w 1087"/>
                <a:gd name="T9" fmla="*/ 319 h 1083"/>
                <a:gd name="T10" fmla="*/ 152 w 1087"/>
                <a:gd name="T11" fmla="*/ 402 h 1083"/>
                <a:gd name="T12" fmla="*/ 130 w 1087"/>
                <a:gd name="T13" fmla="*/ 493 h 1083"/>
                <a:gd name="T14" fmla="*/ 130 w 1087"/>
                <a:gd name="T15" fmla="*/ 589 h 1083"/>
                <a:gd name="T16" fmla="*/ 152 w 1087"/>
                <a:gd name="T17" fmla="*/ 681 h 1083"/>
                <a:gd name="T18" fmla="*/ 192 w 1087"/>
                <a:gd name="T19" fmla="*/ 764 h 1083"/>
                <a:gd name="T20" fmla="*/ 249 w 1087"/>
                <a:gd name="T21" fmla="*/ 835 h 1083"/>
                <a:gd name="T22" fmla="*/ 320 w 1087"/>
                <a:gd name="T23" fmla="*/ 891 h 1083"/>
                <a:gd name="T24" fmla="*/ 403 w 1087"/>
                <a:gd name="T25" fmla="*/ 932 h 1083"/>
                <a:gd name="T26" fmla="*/ 495 w 1087"/>
                <a:gd name="T27" fmla="*/ 953 h 1083"/>
                <a:gd name="T28" fmla="*/ 592 w 1087"/>
                <a:gd name="T29" fmla="*/ 953 h 1083"/>
                <a:gd name="T30" fmla="*/ 683 w 1087"/>
                <a:gd name="T31" fmla="*/ 932 h 1083"/>
                <a:gd name="T32" fmla="*/ 766 w 1087"/>
                <a:gd name="T33" fmla="*/ 891 h 1083"/>
                <a:gd name="T34" fmla="*/ 837 w 1087"/>
                <a:gd name="T35" fmla="*/ 835 h 1083"/>
                <a:gd name="T36" fmla="*/ 894 w 1087"/>
                <a:gd name="T37" fmla="*/ 764 h 1083"/>
                <a:gd name="T38" fmla="*/ 934 w 1087"/>
                <a:gd name="T39" fmla="*/ 681 h 1083"/>
                <a:gd name="T40" fmla="*/ 956 w 1087"/>
                <a:gd name="T41" fmla="*/ 589 h 1083"/>
                <a:gd name="T42" fmla="*/ 956 w 1087"/>
                <a:gd name="T43" fmla="*/ 493 h 1083"/>
                <a:gd name="T44" fmla="*/ 934 w 1087"/>
                <a:gd name="T45" fmla="*/ 402 h 1083"/>
                <a:gd name="T46" fmla="*/ 894 w 1087"/>
                <a:gd name="T47" fmla="*/ 319 h 1083"/>
                <a:gd name="T48" fmla="*/ 837 w 1087"/>
                <a:gd name="T49" fmla="*/ 249 h 1083"/>
                <a:gd name="T50" fmla="*/ 766 w 1087"/>
                <a:gd name="T51" fmla="*/ 191 h 1083"/>
                <a:gd name="T52" fmla="*/ 683 w 1087"/>
                <a:gd name="T53" fmla="*/ 152 h 1083"/>
                <a:gd name="T54" fmla="*/ 592 w 1087"/>
                <a:gd name="T55" fmla="*/ 129 h 1083"/>
                <a:gd name="T56" fmla="*/ 543 w 1087"/>
                <a:gd name="T57" fmla="*/ 0 h 1083"/>
                <a:gd name="T58" fmla="*/ 660 w 1087"/>
                <a:gd name="T59" fmla="*/ 13 h 1083"/>
                <a:gd name="T60" fmla="*/ 768 w 1087"/>
                <a:gd name="T61" fmla="*/ 48 h 1083"/>
                <a:gd name="T62" fmla="*/ 864 w 1087"/>
                <a:gd name="T63" fmla="*/ 104 h 1083"/>
                <a:gd name="T64" fmla="*/ 947 w 1087"/>
                <a:gd name="T65" fmla="*/ 179 h 1083"/>
                <a:gd name="T66" fmla="*/ 1013 w 1087"/>
                <a:gd name="T67" fmla="*/ 268 h 1083"/>
                <a:gd name="T68" fmla="*/ 1058 w 1087"/>
                <a:gd name="T69" fmla="*/ 371 h 1083"/>
                <a:gd name="T70" fmla="*/ 1084 w 1087"/>
                <a:gd name="T71" fmla="*/ 482 h 1083"/>
                <a:gd name="T72" fmla="*/ 1084 w 1087"/>
                <a:gd name="T73" fmla="*/ 601 h 1083"/>
                <a:gd name="T74" fmla="*/ 1058 w 1087"/>
                <a:gd name="T75" fmla="*/ 712 h 1083"/>
                <a:gd name="T76" fmla="*/ 1013 w 1087"/>
                <a:gd name="T77" fmla="*/ 814 h 1083"/>
                <a:gd name="T78" fmla="*/ 947 w 1087"/>
                <a:gd name="T79" fmla="*/ 904 h 1083"/>
                <a:gd name="T80" fmla="*/ 864 w 1087"/>
                <a:gd name="T81" fmla="*/ 979 h 1083"/>
                <a:gd name="T82" fmla="*/ 768 w 1087"/>
                <a:gd name="T83" fmla="*/ 1034 h 1083"/>
                <a:gd name="T84" fmla="*/ 660 w 1087"/>
                <a:gd name="T85" fmla="*/ 1071 h 1083"/>
                <a:gd name="T86" fmla="*/ 543 w 1087"/>
                <a:gd name="T87" fmla="*/ 1083 h 1083"/>
                <a:gd name="T88" fmla="*/ 427 w 1087"/>
                <a:gd name="T89" fmla="*/ 1071 h 1083"/>
                <a:gd name="T90" fmla="*/ 319 w 1087"/>
                <a:gd name="T91" fmla="*/ 1034 h 1083"/>
                <a:gd name="T92" fmla="*/ 223 w 1087"/>
                <a:gd name="T93" fmla="*/ 979 h 1083"/>
                <a:gd name="T94" fmla="*/ 140 w 1087"/>
                <a:gd name="T95" fmla="*/ 904 h 1083"/>
                <a:gd name="T96" fmla="*/ 74 w 1087"/>
                <a:gd name="T97" fmla="*/ 814 h 1083"/>
                <a:gd name="T98" fmla="*/ 27 w 1087"/>
                <a:gd name="T99" fmla="*/ 712 h 1083"/>
                <a:gd name="T100" fmla="*/ 3 w 1087"/>
                <a:gd name="T101" fmla="*/ 601 h 1083"/>
                <a:gd name="T102" fmla="*/ 3 w 1087"/>
                <a:gd name="T103" fmla="*/ 482 h 1083"/>
                <a:gd name="T104" fmla="*/ 27 w 1087"/>
                <a:gd name="T105" fmla="*/ 371 h 1083"/>
                <a:gd name="T106" fmla="*/ 74 w 1087"/>
                <a:gd name="T107" fmla="*/ 268 h 1083"/>
                <a:gd name="T108" fmla="*/ 140 w 1087"/>
                <a:gd name="T109" fmla="*/ 179 h 1083"/>
                <a:gd name="T110" fmla="*/ 223 w 1087"/>
                <a:gd name="T111" fmla="*/ 104 h 1083"/>
                <a:gd name="T112" fmla="*/ 319 w 1087"/>
                <a:gd name="T113" fmla="*/ 48 h 1083"/>
                <a:gd name="T114" fmla="*/ 427 w 1087"/>
                <a:gd name="T115" fmla="*/ 13 h 1083"/>
                <a:gd name="T116" fmla="*/ 543 w 1087"/>
                <a:gd name="T117" fmla="*/ 0 h 1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87" h="1083">
                  <a:moveTo>
                    <a:pt x="543" y="127"/>
                  </a:moveTo>
                  <a:lnTo>
                    <a:pt x="495" y="129"/>
                  </a:lnTo>
                  <a:lnTo>
                    <a:pt x="448" y="137"/>
                  </a:lnTo>
                  <a:lnTo>
                    <a:pt x="403" y="152"/>
                  </a:lnTo>
                  <a:lnTo>
                    <a:pt x="360" y="169"/>
                  </a:lnTo>
                  <a:lnTo>
                    <a:pt x="320" y="191"/>
                  </a:lnTo>
                  <a:lnTo>
                    <a:pt x="283" y="219"/>
                  </a:lnTo>
                  <a:lnTo>
                    <a:pt x="249" y="249"/>
                  </a:lnTo>
                  <a:lnTo>
                    <a:pt x="219" y="282"/>
                  </a:lnTo>
                  <a:lnTo>
                    <a:pt x="192" y="319"/>
                  </a:lnTo>
                  <a:lnTo>
                    <a:pt x="170" y="359"/>
                  </a:lnTo>
                  <a:lnTo>
                    <a:pt x="152" y="402"/>
                  </a:lnTo>
                  <a:lnTo>
                    <a:pt x="138" y="447"/>
                  </a:lnTo>
                  <a:lnTo>
                    <a:pt x="130" y="493"/>
                  </a:lnTo>
                  <a:lnTo>
                    <a:pt x="127" y="542"/>
                  </a:lnTo>
                  <a:lnTo>
                    <a:pt x="130" y="589"/>
                  </a:lnTo>
                  <a:lnTo>
                    <a:pt x="138" y="636"/>
                  </a:lnTo>
                  <a:lnTo>
                    <a:pt x="152" y="681"/>
                  </a:lnTo>
                  <a:lnTo>
                    <a:pt x="170" y="723"/>
                  </a:lnTo>
                  <a:lnTo>
                    <a:pt x="192" y="764"/>
                  </a:lnTo>
                  <a:lnTo>
                    <a:pt x="219" y="800"/>
                  </a:lnTo>
                  <a:lnTo>
                    <a:pt x="249" y="835"/>
                  </a:lnTo>
                  <a:lnTo>
                    <a:pt x="283" y="865"/>
                  </a:lnTo>
                  <a:lnTo>
                    <a:pt x="320" y="891"/>
                  </a:lnTo>
                  <a:lnTo>
                    <a:pt x="360" y="914"/>
                  </a:lnTo>
                  <a:lnTo>
                    <a:pt x="403" y="932"/>
                  </a:lnTo>
                  <a:lnTo>
                    <a:pt x="448" y="945"/>
                  </a:lnTo>
                  <a:lnTo>
                    <a:pt x="495" y="953"/>
                  </a:lnTo>
                  <a:lnTo>
                    <a:pt x="543" y="956"/>
                  </a:lnTo>
                  <a:lnTo>
                    <a:pt x="592" y="953"/>
                  </a:lnTo>
                  <a:lnTo>
                    <a:pt x="639" y="945"/>
                  </a:lnTo>
                  <a:lnTo>
                    <a:pt x="683" y="932"/>
                  </a:lnTo>
                  <a:lnTo>
                    <a:pt x="726" y="914"/>
                  </a:lnTo>
                  <a:lnTo>
                    <a:pt x="766" y="891"/>
                  </a:lnTo>
                  <a:lnTo>
                    <a:pt x="803" y="865"/>
                  </a:lnTo>
                  <a:lnTo>
                    <a:pt x="837" y="835"/>
                  </a:lnTo>
                  <a:lnTo>
                    <a:pt x="867" y="800"/>
                  </a:lnTo>
                  <a:lnTo>
                    <a:pt x="894" y="764"/>
                  </a:lnTo>
                  <a:lnTo>
                    <a:pt x="917" y="723"/>
                  </a:lnTo>
                  <a:lnTo>
                    <a:pt x="934" y="681"/>
                  </a:lnTo>
                  <a:lnTo>
                    <a:pt x="948" y="636"/>
                  </a:lnTo>
                  <a:lnTo>
                    <a:pt x="956" y="589"/>
                  </a:lnTo>
                  <a:lnTo>
                    <a:pt x="959" y="542"/>
                  </a:lnTo>
                  <a:lnTo>
                    <a:pt x="956" y="493"/>
                  </a:lnTo>
                  <a:lnTo>
                    <a:pt x="948" y="447"/>
                  </a:lnTo>
                  <a:lnTo>
                    <a:pt x="934" y="402"/>
                  </a:lnTo>
                  <a:lnTo>
                    <a:pt x="917" y="359"/>
                  </a:lnTo>
                  <a:lnTo>
                    <a:pt x="894" y="319"/>
                  </a:lnTo>
                  <a:lnTo>
                    <a:pt x="867" y="282"/>
                  </a:lnTo>
                  <a:lnTo>
                    <a:pt x="837" y="249"/>
                  </a:lnTo>
                  <a:lnTo>
                    <a:pt x="803" y="219"/>
                  </a:lnTo>
                  <a:lnTo>
                    <a:pt x="766" y="191"/>
                  </a:lnTo>
                  <a:lnTo>
                    <a:pt x="726" y="169"/>
                  </a:lnTo>
                  <a:lnTo>
                    <a:pt x="683" y="152"/>
                  </a:lnTo>
                  <a:lnTo>
                    <a:pt x="639" y="137"/>
                  </a:lnTo>
                  <a:lnTo>
                    <a:pt x="592" y="129"/>
                  </a:lnTo>
                  <a:lnTo>
                    <a:pt x="543" y="127"/>
                  </a:lnTo>
                  <a:close/>
                  <a:moveTo>
                    <a:pt x="543" y="0"/>
                  </a:moveTo>
                  <a:lnTo>
                    <a:pt x="602" y="3"/>
                  </a:lnTo>
                  <a:lnTo>
                    <a:pt x="660" y="13"/>
                  </a:lnTo>
                  <a:lnTo>
                    <a:pt x="715" y="27"/>
                  </a:lnTo>
                  <a:lnTo>
                    <a:pt x="768" y="48"/>
                  </a:lnTo>
                  <a:lnTo>
                    <a:pt x="817" y="74"/>
                  </a:lnTo>
                  <a:lnTo>
                    <a:pt x="864" y="104"/>
                  </a:lnTo>
                  <a:lnTo>
                    <a:pt x="907" y="140"/>
                  </a:lnTo>
                  <a:lnTo>
                    <a:pt x="947" y="179"/>
                  </a:lnTo>
                  <a:lnTo>
                    <a:pt x="982" y="222"/>
                  </a:lnTo>
                  <a:lnTo>
                    <a:pt x="1013" y="268"/>
                  </a:lnTo>
                  <a:lnTo>
                    <a:pt x="1038" y="318"/>
                  </a:lnTo>
                  <a:lnTo>
                    <a:pt x="1058" y="371"/>
                  </a:lnTo>
                  <a:lnTo>
                    <a:pt x="1074" y="425"/>
                  </a:lnTo>
                  <a:lnTo>
                    <a:pt x="1084" y="482"/>
                  </a:lnTo>
                  <a:lnTo>
                    <a:pt x="1087" y="542"/>
                  </a:lnTo>
                  <a:lnTo>
                    <a:pt x="1084" y="601"/>
                  </a:lnTo>
                  <a:lnTo>
                    <a:pt x="1074" y="657"/>
                  </a:lnTo>
                  <a:lnTo>
                    <a:pt x="1058" y="712"/>
                  </a:lnTo>
                  <a:lnTo>
                    <a:pt x="1038" y="765"/>
                  </a:lnTo>
                  <a:lnTo>
                    <a:pt x="1013" y="814"/>
                  </a:lnTo>
                  <a:lnTo>
                    <a:pt x="982" y="861"/>
                  </a:lnTo>
                  <a:lnTo>
                    <a:pt x="947" y="904"/>
                  </a:lnTo>
                  <a:lnTo>
                    <a:pt x="907" y="943"/>
                  </a:lnTo>
                  <a:lnTo>
                    <a:pt x="864" y="979"/>
                  </a:lnTo>
                  <a:lnTo>
                    <a:pt x="817" y="1009"/>
                  </a:lnTo>
                  <a:lnTo>
                    <a:pt x="768" y="1034"/>
                  </a:lnTo>
                  <a:lnTo>
                    <a:pt x="715" y="1056"/>
                  </a:lnTo>
                  <a:lnTo>
                    <a:pt x="660" y="1071"/>
                  </a:lnTo>
                  <a:lnTo>
                    <a:pt x="602" y="1080"/>
                  </a:lnTo>
                  <a:lnTo>
                    <a:pt x="543" y="1083"/>
                  </a:lnTo>
                  <a:lnTo>
                    <a:pt x="484" y="1080"/>
                  </a:lnTo>
                  <a:lnTo>
                    <a:pt x="427" y="1071"/>
                  </a:lnTo>
                  <a:lnTo>
                    <a:pt x="372" y="1056"/>
                  </a:lnTo>
                  <a:lnTo>
                    <a:pt x="319" y="1034"/>
                  </a:lnTo>
                  <a:lnTo>
                    <a:pt x="269" y="1009"/>
                  </a:lnTo>
                  <a:lnTo>
                    <a:pt x="223" y="979"/>
                  </a:lnTo>
                  <a:lnTo>
                    <a:pt x="179" y="943"/>
                  </a:lnTo>
                  <a:lnTo>
                    <a:pt x="140" y="904"/>
                  </a:lnTo>
                  <a:lnTo>
                    <a:pt x="105" y="861"/>
                  </a:lnTo>
                  <a:lnTo>
                    <a:pt x="74" y="814"/>
                  </a:lnTo>
                  <a:lnTo>
                    <a:pt x="48" y="765"/>
                  </a:lnTo>
                  <a:lnTo>
                    <a:pt x="27" y="712"/>
                  </a:lnTo>
                  <a:lnTo>
                    <a:pt x="12" y="657"/>
                  </a:lnTo>
                  <a:lnTo>
                    <a:pt x="3" y="601"/>
                  </a:lnTo>
                  <a:lnTo>
                    <a:pt x="0" y="542"/>
                  </a:lnTo>
                  <a:lnTo>
                    <a:pt x="3" y="482"/>
                  </a:lnTo>
                  <a:lnTo>
                    <a:pt x="12" y="425"/>
                  </a:lnTo>
                  <a:lnTo>
                    <a:pt x="27" y="371"/>
                  </a:lnTo>
                  <a:lnTo>
                    <a:pt x="48" y="318"/>
                  </a:lnTo>
                  <a:lnTo>
                    <a:pt x="74" y="268"/>
                  </a:lnTo>
                  <a:lnTo>
                    <a:pt x="105" y="222"/>
                  </a:lnTo>
                  <a:lnTo>
                    <a:pt x="140" y="179"/>
                  </a:lnTo>
                  <a:lnTo>
                    <a:pt x="179" y="140"/>
                  </a:lnTo>
                  <a:lnTo>
                    <a:pt x="223" y="104"/>
                  </a:lnTo>
                  <a:lnTo>
                    <a:pt x="269" y="74"/>
                  </a:lnTo>
                  <a:lnTo>
                    <a:pt x="319" y="48"/>
                  </a:lnTo>
                  <a:lnTo>
                    <a:pt x="372" y="27"/>
                  </a:lnTo>
                  <a:lnTo>
                    <a:pt x="427" y="13"/>
                  </a:lnTo>
                  <a:lnTo>
                    <a:pt x="484" y="3"/>
                  </a:lnTo>
                  <a:lnTo>
                    <a:pt x="5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44"/>
            <p:cNvSpPr>
              <a:spLocks/>
            </p:cNvSpPr>
            <p:nvPr/>
          </p:nvSpPr>
          <p:spPr bwMode="auto">
            <a:xfrm>
              <a:off x="8607425" y="4587876"/>
              <a:ext cx="9525" cy="11113"/>
            </a:xfrm>
            <a:custGeom>
              <a:avLst/>
              <a:gdLst>
                <a:gd name="T0" fmla="*/ 34 w 67"/>
                <a:gd name="T1" fmla="*/ 0 h 68"/>
                <a:gd name="T2" fmla="*/ 47 w 67"/>
                <a:gd name="T3" fmla="*/ 3 h 68"/>
                <a:gd name="T4" fmla="*/ 58 w 67"/>
                <a:gd name="T5" fmla="*/ 10 h 68"/>
                <a:gd name="T6" fmla="*/ 65 w 67"/>
                <a:gd name="T7" fmla="*/ 21 h 68"/>
                <a:gd name="T8" fmla="*/ 67 w 67"/>
                <a:gd name="T9" fmla="*/ 35 h 68"/>
                <a:gd name="T10" fmla="*/ 65 w 67"/>
                <a:gd name="T11" fmla="*/ 48 h 68"/>
                <a:gd name="T12" fmla="*/ 58 w 67"/>
                <a:gd name="T13" fmla="*/ 58 h 68"/>
                <a:gd name="T14" fmla="*/ 47 w 67"/>
                <a:gd name="T15" fmla="*/ 65 h 68"/>
                <a:gd name="T16" fmla="*/ 34 w 67"/>
                <a:gd name="T17" fmla="*/ 68 h 68"/>
                <a:gd name="T18" fmla="*/ 21 w 67"/>
                <a:gd name="T19" fmla="*/ 65 h 68"/>
                <a:gd name="T20" fmla="*/ 10 w 67"/>
                <a:gd name="T21" fmla="*/ 58 h 68"/>
                <a:gd name="T22" fmla="*/ 3 w 67"/>
                <a:gd name="T23" fmla="*/ 48 h 68"/>
                <a:gd name="T24" fmla="*/ 0 w 67"/>
                <a:gd name="T25" fmla="*/ 35 h 68"/>
                <a:gd name="T26" fmla="*/ 3 w 67"/>
                <a:gd name="T27" fmla="*/ 21 h 68"/>
                <a:gd name="T28" fmla="*/ 10 w 67"/>
                <a:gd name="T29" fmla="*/ 10 h 68"/>
                <a:gd name="T30" fmla="*/ 21 w 67"/>
                <a:gd name="T31" fmla="*/ 3 h 68"/>
                <a:gd name="T32" fmla="*/ 34 w 67"/>
                <a:gd name="T3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8">
                  <a:moveTo>
                    <a:pt x="34" y="0"/>
                  </a:moveTo>
                  <a:lnTo>
                    <a:pt x="47" y="3"/>
                  </a:lnTo>
                  <a:lnTo>
                    <a:pt x="58" y="10"/>
                  </a:lnTo>
                  <a:lnTo>
                    <a:pt x="65" y="21"/>
                  </a:lnTo>
                  <a:lnTo>
                    <a:pt x="67" y="35"/>
                  </a:lnTo>
                  <a:lnTo>
                    <a:pt x="65" y="48"/>
                  </a:lnTo>
                  <a:lnTo>
                    <a:pt x="58" y="58"/>
                  </a:lnTo>
                  <a:lnTo>
                    <a:pt x="47" y="65"/>
                  </a:lnTo>
                  <a:lnTo>
                    <a:pt x="34" y="68"/>
                  </a:lnTo>
                  <a:lnTo>
                    <a:pt x="21" y="65"/>
                  </a:lnTo>
                  <a:lnTo>
                    <a:pt x="10" y="58"/>
                  </a:lnTo>
                  <a:lnTo>
                    <a:pt x="3" y="48"/>
                  </a:lnTo>
                  <a:lnTo>
                    <a:pt x="0" y="35"/>
                  </a:lnTo>
                  <a:lnTo>
                    <a:pt x="3" y="21"/>
                  </a:lnTo>
                  <a:lnTo>
                    <a:pt x="10" y="10"/>
                  </a:lnTo>
                  <a:lnTo>
                    <a:pt x="21" y="3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45"/>
            <p:cNvSpPr>
              <a:spLocks/>
            </p:cNvSpPr>
            <p:nvPr/>
          </p:nvSpPr>
          <p:spPr bwMode="auto">
            <a:xfrm>
              <a:off x="8539163" y="4657726"/>
              <a:ext cx="9525" cy="9525"/>
            </a:xfrm>
            <a:custGeom>
              <a:avLst/>
              <a:gdLst>
                <a:gd name="T0" fmla="*/ 28 w 67"/>
                <a:gd name="T1" fmla="*/ 0 h 67"/>
                <a:gd name="T2" fmla="*/ 39 w 67"/>
                <a:gd name="T3" fmla="*/ 0 h 67"/>
                <a:gd name="T4" fmla="*/ 48 w 67"/>
                <a:gd name="T5" fmla="*/ 4 h 67"/>
                <a:gd name="T6" fmla="*/ 57 w 67"/>
                <a:gd name="T7" fmla="*/ 11 h 67"/>
                <a:gd name="T8" fmla="*/ 64 w 67"/>
                <a:gd name="T9" fmla="*/ 19 h 67"/>
                <a:gd name="T10" fmla="*/ 67 w 67"/>
                <a:gd name="T11" fmla="*/ 29 h 67"/>
                <a:gd name="T12" fmla="*/ 67 w 67"/>
                <a:gd name="T13" fmla="*/ 39 h 67"/>
                <a:gd name="T14" fmla="*/ 64 w 67"/>
                <a:gd name="T15" fmla="*/ 49 h 67"/>
                <a:gd name="T16" fmla="*/ 57 w 67"/>
                <a:gd name="T17" fmla="*/ 57 h 67"/>
                <a:gd name="T18" fmla="*/ 48 w 67"/>
                <a:gd name="T19" fmla="*/ 64 h 67"/>
                <a:gd name="T20" fmla="*/ 39 w 67"/>
                <a:gd name="T21" fmla="*/ 67 h 67"/>
                <a:gd name="T22" fmla="*/ 28 w 67"/>
                <a:gd name="T23" fmla="*/ 67 h 67"/>
                <a:gd name="T24" fmla="*/ 18 w 67"/>
                <a:gd name="T25" fmla="*/ 64 h 67"/>
                <a:gd name="T26" fmla="*/ 10 w 67"/>
                <a:gd name="T27" fmla="*/ 57 h 67"/>
                <a:gd name="T28" fmla="*/ 4 w 67"/>
                <a:gd name="T29" fmla="*/ 49 h 67"/>
                <a:gd name="T30" fmla="*/ 0 w 67"/>
                <a:gd name="T31" fmla="*/ 39 h 67"/>
                <a:gd name="T32" fmla="*/ 0 w 67"/>
                <a:gd name="T33" fmla="*/ 29 h 67"/>
                <a:gd name="T34" fmla="*/ 4 w 67"/>
                <a:gd name="T35" fmla="*/ 19 h 67"/>
                <a:gd name="T36" fmla="*/ 10 w 67"/>
                <a:gd name="T37" fmla="*/ 11 h 67"/>
                <a:gd name="T38" fmla="*/ 18 w 67"/>
                <a:gd name="T39" fmla="*/ 4 h 67"/>
                <a:gd name="T40" fmla="*/ 28 w 67"/>
                <a:gd name="T4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7" h="67">
                  <a:moveTo>
                    <a:pt x="28" y="0"/>
                  </a:moveTo>
                  <a:lnTo>
                    <a:pt x="39" y="0"/>
                  </a:lnTo>
                  <a:lnTo>
                    <a:pt x="48" y="4"/>
                  </a:lnTo>
                  <a:lnTo>
                    <a:pt x="57" y="11"/>
                  </a:lnTo>
                  <a:lnTo>
                    <a:pt x="64" y="19"/>
                  </a:lnTo>
                  <a:lnTo>
                    <a:pt x="67" y="29"/>
                  </a:lnTo>
                  <a:lnTo>
                    <a:pt x="67" y="39"/>
                  </a:lnTo>
                  <a:lnTo>
                    <a:pt x="64" y="49"/>
                  </a:lnTo>
                  <a:lnTo>
                    <a:pt x="57" y="57"/>
                  </a:lnTo>
                  <a:lnTo>
                    <a:pt x="48" y="64"/>
                  </a:lnTo>
                  <a:lnTo>
                    <a:pt x="39" y="67"/>
                  </a:lnTo>
                  <a:lnTo>
                    <a:pt x="28" y="67"/>
                  </a:lnTo>
                  <a:lnTo>
                    <a:pt x="18" y="64"/>
                  </a:lnTo>
                  <a:lnTo>
                    <a:pt x="10" y="57"/>
                  </a:lnTo>
                  <a:lnTo>
                    <a:pt x="4" y="49"/>
                  </a:lnTo>
                  <a:lnTo>
                    <a:pt x="0" y="39"/>
                  </a:lnTo>
                  <a:lnTo>
                    <a:pt x="0" y="29"/>
                  </a:lnTo>
                  <a:lnTo>
                    <a:pt x="4" y="19"/>
                  </a:lnTo>
                  <a:lnTo>
                    <a:pt x="10" y="11"/>
                  </a:lnTo>
                  <a:lnTo>
                    <a:pt x="18" y="4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46"/>
            <p:cNvSpPr>
              <a:spLocks/>
            </p:cNvSpPr>
            <p:nvPr/>
          </p:nvSpPr>
          <p:spPr bwMode="auto">
            <a:xfrm>
              <a:off x="8621713" y="4622801"/>
              <a:ext cx="9525" cy="9525"/>
            </a:xfrm>
            <a:custGeom>
              <a:avLst/>
              <a:gdLst>
                <a:gd name="T0" fmla="*/ 33 w 68"/>
                <a:gd name="T1" fmla="*/ 0 h 68"/>
                <a:gd name="T2" fmla="*/ 47 w 68"/>
                <a:gd name="T3" fmla="*/ 3 h 68"/>
                <a:gd name="T4" fmla="*/ 58 w 68"/>
                <a:gd name="T5" fmla="*/ 10 h 68"/>
                <a:gd name="T6" fmla="*/ 65 w 68"/>
                <a:gd name="T7" fmla="*/ 21 h 68"/>
                <a:gd name="T8" fmla="*/ 68 w 68"/>
                <a:gd name="T9" fmla="*/ 34 h 68"/>
                <a:gd name="T10" fmla="*/ 65 w 68"/>
                <a:gd name="T11" fmla="*/ 47 h 68"/>
                <a:gd name="T12" fmla="*/ 58 w 68"/>
                <a:gd name="T13" fmla="*/ 58 h 68"/>
                <a:gd name="T14" fmla="*/ 47 w 68"/>
                <a:gd name="T15" fmla="*/ 65 h 68"/>
                <a:gd name="T16" fmla="*/ 33 w 68"/>
                <a:gd name="T17" fmla="*/ 68 h 68"/>
                <a:gd name="T18" fmla="*/ 20 w 68"/>
                <a:gd name="T19" fmla="*/ 65 h 68"/>
                <a:gd name="T20" fmla="*/ 10 w 68"/>
                <a:gd name="T21" fmla="*/ 58 h 68"/>
                <a:gd name="T22" fmla="*/ 3 w 68"/>
                <a:gd name="T23" fmla="*/ 47 h 68"/>
                <a:gd name="T24" fmla="*/ 0 w 68"/>
                <a:gd name="T25" fmla="*/ 34 h 68"/>
                <a:gd name="T26" fmla="*/ 3 w 68"/>
                <a:gd name="T27" fmla="*/ 21 h 68"/>
                <a:gd name="T28" fmla="*/ 10 w 68"/>
                <a:gd name="T29" fmla="*/ 10 h 68"/>
                <a:gd name="T30" fmla="*/ 20 w 68"/>
                <a:gd name="T31" fmla="*/ 3 h 68"/>
                <a:gd name="T32" fmla="*/ 33 w 68"/>
                <a:gd name="T3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8">
                  <a:moveTo>
                    <a:pt x="33" y="0"/>
                  </a:moveTo>
                  <a:lnTo>
                    <a:pt x="47" y="3"/>
                  </a:lnTo>
                  <a:lnTo>
                    <a:pt x="58" y="10"/>
                  </a:lnTo>
                  <a:lnTo>
                    <a:pt x="65" y="21"/>
                  </a:lnTo>
                  <a:lnTo>
                    <a:pt x="68" y="34"/>
                  </a:lnTo>
                  <a:lnTo>
                    <a:pt x="65" y="47"/>
                  </a:lnTo>
                  <a:lnTo>
                    <a:pt x="58" y="58"/>
                  </a:lnTo>
                  <a:lnTo>
                    <a:pt x="47" y="65"/>
                  </a:lnTo>
                  <a:lnTo>
                    <a:pt x="33" y="68"/>
                  </a:lnTo>
                  <a:lnTo>
                    <a:pt x="20" y="65"/>
                  </a:lnTo>
                  <a:lnTo>
                    <a:pt x="10" y="58"/>
                  </a:lnTo>
                  <a:lnTo>
                    <a:pt x="3" y="47"/>
                  </a:lnTo>
                  <a:lnTo>
                    <a:pt x="0" y="34"/>
                  </a:lnTo>
                  <a:lnTo>
                    <a:pt x="3" y="21"/>
                  </a:lnTo>
                  <a:lnTo>
                    <a:pt x="10" y="10"/>
                  </a:lnTo>
                  <a:lnTo>
                    <a:pt x="20" y="3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47"/>
            <p:cNvSpPr>
              <a:spLocks/>
            </p:cNvSpPr>
            <p:nvPr/>
          </p:nvSpPr>
          <p:spPr bwMode="auto">
            <a:xfrm>
              <a:off x="8524875" y="4622801"/>
              <a:ext cx="9525" cy="9525"/>
            </a:xfrm>
            <a:custGeom>
              <a:avLst/>
              <a:gdLst>
                <a:gd name="T0" fmla="*/ 33 w 68"/>
                <a:gd name="T1" fmla="*/ 0 h 68"/>
                <a:gd name="T2" fmla="*/ 47 w 68"/>
                <a:gd name="T3" fmla="*/ 3 h 68"/>
                <a:gd name="T4" fmla="*/ 58 w 68"/>
                <a:gd name="T5" fmla="*/ 10 h 68"/>
                <a:gd name="T6" fmla="*/ 65 w 68"/>
                <a:gd name="T7" fmla="*/ 21 h 68"/>
                <a:gd name="T8" fmla="*/ 68 w 68"/>
                <a:gd name="T9" fmla="*/ 34 h 68"/>
                <a:gd name="T10" fmla="*/ 65 w 68"/>
                <a:gd name="T11" fmla="*/ 47 h 68"/>
                <a:gd name="T12" fmla="*/ 58 w 68"/>
                <a:gd name="T13" fmla="*/ 58 h 68"/>
                <a:gd name="T14" fmla="*/ 47 w 68"/>
                <a:gd name="T15" fmla="*/ 65 h 68"/>
                <a:gd name="T16" fmla="*/ 33 w 68"/>
                <a:gd name="T17" fmla="*/ 68 h 68"/>
                <a:gd name="T18" fmla="*/ 20 w 68"/>
                <a:gd name="T19" fmla="*/ 65 h 68"/>
                <a:gd name="T20" fmla="*/ 10 w 68"/>
                <a:gd name="T21" fmla="*/ 58 h 68"/>
                <a:gd name="T22" fmla="*/ 2 w 68"/>
                <a:gd name="T23" fmla="*/ 47 h 68"/>
                <a:gd name="T24" fmla="*/ 0 w 68"/>
                <a:gd name="T25" fmla="*/ 34 h 68"/>
                <a:gd name="T26" fmla="*/ 2 w 68"/>
                <a:gd name="T27" fmla="*/ 21 h 68"/>
                <a:gd name="T28" fmla="*/ 10 w 68"/>
                <a:gd name="T29" fmla="*/ 10 h 68"/>
                <a:gd name="T30" fmla="*/ 20 w 68"/>
                <a:gd name="T31" fmla="*/ 3 h 68"/>
                <a:gd name="T32" fmla="*/ 33 w 68"/>
                <a:gd name="T3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8">
                  <a:moveTo>
                    <a:pt x="33" y="0"/>
                  </a:moveTo>
                  <a:lnTo>
                    <a:pt x="47" y="3"/>
                  </a:lnTo>
                  <a:lnTo>
                    <a:pt x="58" y="10"/>
                  </a:lnTo>
                  <a:lnTo>
                    <a:pt x="65" y="21"/>
                  </a:lnTo>
                  <a:lnTo>
                    <a:pt x="68" y="34"/>
                  </a:lnTo>
                  <a:lnTo>
                    <a:pt x="65" y="47"/>
                  </a:lnTo>
                  <a:lnTo>
                    <a:pt x="58" y="58"/>
                  </a:lnTo>
                  <a:lnTo>
                    <a:pt x="47" y="65"/>
                  </a:lnTo>
                  <a:lnTo>
                    <a:pt x="33" y="68"/>
                  </a:lnTo>
                  <a:lnTo>
                    <a:pt x="20" y="65"/>
                  </a:lnTo>
                  <a:lnTo>
                    <a:pt x="10" y="58"/>
                  </a:lnTo>
                  <a:lnTo>
                    <a:pt x="2" y="47"/>
                  </a:lnTo>
                  <a:lnTo>
                    <a:pt x="0" y="34"/>
                  </a:lnTo>
                  <a:lnTo>
                    <a:pt x="2" y="21"/>
                  </a:lnTo>
                  <a:lnTo>
                    <a:pt x="10" y="10"/>
                  </a:lnTo>
                  <a:lnTo>
                    <a:pt x="20" y="3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48"/>
            <p:cNvSpPr>
              <a:spLocks/>
            </p:cNvSpPr>
            <p:nvPr/>
          </p:nvSpPr>
          <p:spPr bwMode="auto">
            <a:xfrm>
              <a:off x="8607425" y="4657726"/>
              <a:ext cx="9525" cy="9525"/>
            </a:xfrm>
            <a:custGeom>
              <a:avLst/>
              <a:gdLst>
                <a:gd name="T0" fmla="*/ 29 w 67"/>
                <a:gd name="T1" fmla="*/ 0 h 67"/>
                <a:gd name="T2" fmla="*/ 39 w 67"/>
                <a:gd name="T3" fmla="*/ 0 h 67"/>
                <a:gd name="T4" fmla="*/ 49 w 67"/>
                <a:gd name="T5" fmla="*/ 4 h 67"/>
                <a:gd name="T6" fmla="*/ 58 w 67"/>
                <a:gd name="T7" fmla="*/ 11 h 67"/>
                <a:gd name="T8" fmla="*/ 64 w 67"/>
                <a:gd name="T9" fmla="*/ 19 h 67"/>
                <a:gd name="T10" fmla="*/ 67 w 67"/>
                <a:gd name="T11" fmla="*/ 29 h 67"/>
                <a:gd name="T12" fmla="*/ 67 w 67"/>
                <a:gd name="T13" fmla="*/ 39 h 67"/>
                <a:gd name="T14" fmla="*/ 64 w 67"/>
                <a:gd name="T15" fmla="*/ 49 h 67"/>
                <a:gd name="T16" fmla="*/ 58 w 67"/>
                <a:gd name="T17" fmla="*/ 57 h 67"/>
                <a:gd name="T18" fmla="*/ 49 w 67"/>
                <a:gd name="T19" fmla="*/ 64 h 67"/>
                <a:gd name="T20" fmla="*/ 39 w 67"/>
                <a:gd name="T21" fmla="*/ 67 h 67"/>
                <a:gd name="T22" fmla="*/ 29 w 67"/>
                <a:gd name="T23" fmla="*/ 67 h 67"/>
                <a:gd name="T24" fmla="*/ 19 w 67"/>
                <a:gd name="T25" fmla="*/ 64 h 67"/>
                <a:gd name="T26" fmla="*/ 9 w 67"/>
                <a:gd name="T27" fmla="*/ 57 h 67"/>
                <a:gd name="T28" fmla="*/ 3 w 67"/>
                <a:gd name="T29" fmla="*/ 49 h 67"/>
                <a:gd name="T30" fmla="*/ 0 w 67"/>
                <a:gd name="T31" fmla="*/ 39 h 67"/>
                <a:gd name="T32" fmla="*/ 0 w 67"/>
                <a:gd name="T33" fmla="*/ 29 h 67"/>
                <a:gd name="T34" fmla="*/ 3 w 67"/>
                <a:gd name="T35" fmla="*/ 19 h 67"/>
                <a:gd name="T36" fmla="*/ 9 w 67"/>
                <a:gd name="T37" fmla="*/ 11 h 67"/>
                <a:gd name="T38" fmla="*/ 19 w 67"/>
                <a:gd name="T39" fmla="*/ 4 h 67"/>
                <a:gd name="T40" fmla="*/ 29 w 67"/>
                <a:gd name="T4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7" h="67">
                  <a:moveTo>
                    <a:pt x="29" y="0"/>
                  </a:moveTo>
                  <a:lnTo>
                    <a:pt x="39" y="0"/>
                  </a:lnTo>
                  <a:lnTo>
                    <a:pt x="49" y="4"/>
                  </a:lnTo>
                  <a:lnTo>
                    <a:pt x="58" y="11"/>
                  </a:lnTo>
                  <a:lnTo>
                    <a:pt x="64" y="19"/>
                  </a:lnTo>
                  <a:lnTo>
                    <a:pt x="67" y="29"/>
                  </a:lnTo>
                  <a:lnTo>
                    <a:pt x="67" y="39"/>
                  </a:lnTo>
                  <a:lnTo>
                    <a:pt x="64" y="49"/>
                  </a:lnTo>
                  <a:lnTo>
                    <a:pt x="58" y="57"/>
                  </a:lnTo>
                  <a:lnTo>
                    <a:pt x="49" y="64"/>
                  </a:lnTo>
                  <a:lnTo>
                    <a:pt x="39" y="67"/>
                  </a:lnTo>
                  <a:lnTo>
                    <a:pt x="29" y="67"/>
                  </a:lnTo>
                  <a:lnTo>
                    <a:pt x="19" y="64"/>
                  </a:lnTo>
                  <a:lnTo>
                    <a:pt x="9" y="57"/>
                  </a:lnTo>
                  <a:lnTo>
                    <a:pt x="3" y="49"/>
                  </a:lnTo>
                  <a:lnTo>
                    <a:pt x="0" y="39"/>
                  </a:lnTo>
                  <a:lnTo>
                    <a:pt x="0" y="29"/>
                  </a:lnTo>
                  <a:lnTo>
                    <a:pt x="3" y="19"/>
                  </a:lnTo>
                  <a:lnTo>
                    <a:pt x="9" y="11"/>
                  </a:lnTo>
                  <a:lnTo>
                    <a:pt x="19" y="4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49"/>
            <p:cNvSpPr>
              <a:spLocks/>
            </p:cNvSpPr>
            <p:nvPr/>
          </p:nvSpPr>
          <p:spPr bwMode="auto">
            <a:xfrm>
              <a:off x="8539163" y="4587876"/>
              <a:ext cx="9525" cy="11113"/>
            </a:xfrm>
            <a:custGeom>
              <a:avLst/>
              <a:gdLst>
                <a:gd name="T0" fmla="*/ 35 w 69"/>
                <a:gd name="T1" fmla="*/ 0 h 68"/>
                <a:gd name="T2" fmla="*/ 48 w 69"/>
                <a:gd name="T3" fmla="*/ 3 h 68"/>
                <a:gd name="T4" fmla="*/ 58 w 69"/>
                <a:gd name="T5" fmla="*/ 10 h 68"/>
                <a:gd name="T6" fmla="*/ 66 w 69"/>
                <a:gd name="T7" fmla="*/ 21 h 68"/>
                <a:gd name="T8" fmla="*/ 69 w 69"/>
                <a:gd name="T9" fmla="*/ 35 h 68"/>
                <a:gd name="T10" fmla="*/ 66 w 69"/>
                <a:gd name="T11" fmla="*/ 48 h 68"/>
                <a:gd name="T12" fmla="*/ 58 w 69"/>
                <a:gd name="T13" fmla="*/ 58 h 68"/>
                <a:gd name="T14" fmla="*/ 48 w 69"/>
                <a:gd name="T15" fmla="*/ 65 h 68"/>
                <a:gd name="T16" fmla="*/ 35 w 69"/>
                <a:gd name="T17" fmla="*/ 68 h 68"/>
                <a:gd name="T18" fmla="*/ 21 w 69"/>
                <a:gd name="T19" fmla="*/ 65 h 68"/>
                <a:gd name="T20" fmla="*/ 11 w 69"/>
                <a:gd name="T21" fmla="*/ 58 h 68"/>
                <a:gd name="T22" fmla="*/ 4 w 69"/>
                <a:gd name="T23" fmla="*/ 48 h 68"/>
                <a:gd name="T24" fmla="*/ 0 w 69"/>
                <a:gd name="T25" fmla="*/ 35 h 68"/>
                <a:gd name="T26" fmla="*/ 4 w 69"/>
                <a:gd name="T27" fmla="*/ 21 h 68"/>
                <a:gd name="T28" fmla="*/ 11 w 69"/>
                <a:gd name="T29" fmla="*/ 10 h 68"/>
                <a:gd name="T30" fmla="*/ 21 w 69"/>
                <a:gd name="T31" fmla="*/ 3 h 68"/>
                <a:gd name="T32" fmla="*/ 35 w 69"/>
                <a:gd name="T3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" h="68">
                  <a:moveTo>
                    <a:pt x="35" y="0"/>
                  </a:moveTo>
                  <a:lnTo>
                    <a:pt x="48" y="3"/>
                  </a:lnTo>
                  <a:lnTo>
                    <a:pt x="58" y="10"/>
                  </a:lnTo>
                  <a:lnTo>
                    <a:pt x="66" y="21"/>
                  </a:lnTo>
                  <a:lnTo>
                    <a:pt x="69" y="35"/>
                  </a:lnTo>
                  <a:lnTo>
                    <a:pt x="66" y="48"/>
                  </a:lnTo>
                  <a:lnTo>
                    <a:pt x="58" y="58"/>
                  </a:lnTo>
                  <a:lnTo>
                    <a:pt x="48" y="65"/>
                  </a:lnTo>
                  <a:lnTo>
                    <a:pt x="35" y="68"/>
                  </a:lnTo>
                  <a:lnTo>
                    <a:pt x="21" y="65"/>
                  </a:lnTo>
                  <a:lnTo>
                    <a:pt x="11" y="58"/>
                  </a:lnTo>
                  <a:lnTo>
                    <a:pt x="4" y="48"/>
                  </a:lnTo>
                  <a:lnTo>
                    <a:pt x="0" y="35"/>
                  </a:lnTo>
                  <a:lnTo>
                    <a:pt x="4" y="21"/>
                  </a:lnTo>
                  <a:lnTo>
                    <a:pt x="11" y="10"/>
                  </a:lnTo>
                  <a:lnTo>
                    <a:pt x="21" y="3"/>
                  </a:lnTo>
                  <a:lnTo>
                    <a:pt x="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50"/>
            <p:cNvSpPr>
              <a:spLocks/>
            </p:cNvSpPr>
            <p:nvPr/>
          </p:nvSpPr>
          <p:spPr bwMode="auto">
            <a:xfrm>
              <a:off x="8564563" y="4592638"/>
              <a:ext cx="26987" cy="49213"/>
            </a:xfrm>
            <a:custGeom>
              <a:avLst/>
              <a:gdLst>
                <a:gd name="T0" fmla="*/ 96 w 187"/>
                <a:gd name="T1" fmla="*/ 0 h 341"/>
                <a:gd name="T2" fmla="*/ 109 w 187"/>
                <a:gd name="T3" fmla="*/ 2 h 341"/>
                <a:gd name="T4" fmla="*/ 121 w 187"/>
                <a:gd name="T5" fmla="*/ 8 h 341"/>
                <a:gd name="T6" fmla="*/ 131 w 187"/>
                <a:gd name="T7" fmla="*/ 17 h 341"/>
                <a:gd name="T8" fmla="*/ 137 w 187"/>
                <a:gd name="T9" fmla="*/ 29 h 341"/>
                <a:gd name="T10" fmla="*/ 139 w 187"/>
                <a:gd name="T11" fmla="*/ 42 h 341"/>
                <a:gd name="T12" fmla="*/ 139 w 187"/>
                <a:gd name="T13" fmla="*/ 166 h 341"/>
                <a:gd name="T14" fmla="*/ 154 w 187"/>
                <a:gd name="T15" fmla="*/ 177 h 341"/>
                <a:gd name="T16" fmla="*/ 166 w 187"/>
                <a:gd name="T17" fmla="*/ 191 h 341"/>
                <a:gd name="T18" fmla="*/ 177 w 187"/>
                <a:gd name="T19" fmla="*/ 208 h 341"/>
                <a:gd name="T20" fmla="*/ 184 w 187"/>
                <a:gd name="T21" fmla="*/ 228 h 341"/>
                <a:gd name="T22" fmla="*/ 187 w 187"/>
                <a:gd name="T23" fmla="*/ 249 h 341"/>
                <a:gd name="T24" fmla="*/ 184 w 187"/>
                <a:gd name="T25" fmla="*/ 270 h 341"/>
                <a:gd name="T26" fmla="*/ 177 w 187"/>
                <a:gd name="T27" fmla="*/ 289 h 341"/>
                <a:gd name="T28" fmla="*/ 166 w 187"/>
                <a:gd name="T29" fmla="*/ 307 h 341"/>
                <a:gd name="T30" fmla="*/ 151 w 187"/>
                <a:gd name="T31" fmla="*/ 321 h 341"/>
                <a:gd name="T32" fmla="*/ 134 w 187"/>
                <a:gd name="T33" fmla="*/ 332 h 341"/>
                <a:gd name="T34" fmla="*/ 113 w 187"/>
                <a:gd name="T35" fmla="*/ 338 h 341"/>
                <a:gd name="T36" fmla="*/ 92 w 187"/>
                <a:gd name="T37" fmla="*/ 341 h 341"/>
                <a:gd name="T38" fmla="*/ 71 w 187"/>
                <a:gd name="T39" fmla="*/ 338 h 341"/>
                <a:gd name="T40" fmla="*/ 51 w 187"/>
                <a:gd name="T41" fmla="*/ 332 h 341"/>
                <a:gd name="T42" fmla="*/ 34 w 187"/>
                <a:gd name="T43" fmla="*/ 321 h 341"/>
                <a:gd name="T44" fmla="*/ 20 w 187"/>
                <a:gd name="T45" fmla="*/ 307 h 341"/>
                <a:gd name="T46" fmla="*/ 10 w 187"/>
                <a:gd name="T47" fmla="*/ 289 h 341"/>
                <a:gd name="T48" fmla="*/ 2 w 187"/>
                <a:gd name="T49" fmla="*/ 270 h 341"/>
                <a:gd name="T50" fmla="*/ 0 w 187"/>
                <a:gd name="T51" fmla="*/ 249 h 341"/>
                <a:gd name="T52" fmla="*/ 1 w 187"/>
                <a:gd name="T53" fmla="*/ 231 h 341"/>
                <a:gd name="T54" fmla="*/ 6 w 187"/>
                <a:gd name="T55" fmla="*/ 214 h 341"/>
                <a:gd name="T56" fmla="*/ 13 w 187"/>
                <a:gd name="T57" fmla="*/ 199 h 341"/>
                <a:gd name="T58" fmla="*/ 23 w 187"/>
                <a:gd name="T59" fmla="*/ 186 h 341"/>
                <a:gd name="T60" fmla="*/ 36 w 187"/>
                <a:gd name="T61" fmla="*/ 175 h 341"/>
                <a:gd name="T62" fmla="*/ 53 w 187"/>
                <a:gd name="T63" fmla="*/ 166 h 341"/>
                <a:gd name="T64" fmla="*/ 53 w 187"/>
                <a:gd name="T65" fmla="*/ 42 h 341"/>
                <a:gd name="T66" fmla="*/ 55 w 187"/>
                <a:gd name="T67" fmla="*/ 29 h 341"/>
                <a:gd name="T68" fmla="*/ 61 w 187"/>
                <a:gd name="T69" fmla="*/ 17 h 341"/>
                <a:gd name="T70" fmla="*/ 71 w 187"/>
                <a:gd name="T71" fmla="*/ 8 h 341"/>
                <a:gd name="T72" fmla="*/ 83 w 187"/>
                <a:gd name="T73" fmla="*/ 2 h 341"/>
                <a:gd name="T74" fmla="*/ 96 w 187"/>
                <a:gd name="T75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7" h="341">
                  <a:moveTo>
                    <a:pt x="96" y="0"/>
                  </a:moveTo>
                  <a:lnTo>
                    <a:pt x="109" y="2"/>
                  </a:lnTo>
                  <a:lnTo>
                    <a:pt x="121" y="8"/>
                  </a:lnTo>
                  <a:lnTo>
                    <a:pt x="131" y="17"/>
                  </a:lnTo>
                  <a:lnTo>
                    <a:pt x="137" y="29"/>
                  </a:lnTo>
                  <a:lnTo>
                    <a:pt x="139" y="42"/>
                  </a:lnTo>
                  <a:lnTo>
                    <a:pt x="139" y="166"/>
                  </a:lnTo>
                  <a:lnTo>
                    <a:pt x="154" y="177"/>
                  </a:lnTo>
                  <a:lnTo>
                    <a:pt x="166" y="191"/>
                  </a:lnTo>
                  <a:lnTo>
                    <a:pt x="177" y="208"/>
                  </a:lnTo>
                  <a:lnTo>
                    <a:pt x="184" y="228"/>
                  </a:lnTo>
                  <a:lnTo>
                    <a:pt x="187" y="249"/>
                  </a:lnTo>
                  <a:lnTo>
                    <a:pt x="184" y="270"/>
                  </a:lnTo>
                  <a:lnTo>
                    <a:pt x="177" y="289"/>
                  </a:lnTo>
                  <a:lnTo>
                    <a:pt x="166" y="307"/>
                  </a:lnTo>
                  <a:lnTo>
                    <a:pt x="151" y="321"/>
                  </a:lnTo>
                  <a:lnTo>
                    <a:pt x="134" y="332"/>
                  </a:lnTo>
                  <a:lnTo>
                    <a:pt x="113" y="338"/>
                  </a:lnTo>
                  <a:lnTo>
                    <a:pt x="92" y="341"/>
                  </a:lnTo>
                  <a:lnTo>
                    <a:pt x="71" y="338"/>
                  </a:lnTo>
                  <a:lnTo>
                    <a:pt x="51" y="332"/>
                  </a:lnTo>
                  <a:lnTo>
                    <a:pt x="34" y="321"/>
                  </a:lnTo>
                  <a:lnTo>
                    <a:pt x="20" y="307"/>
                  </a:lnTo>
                  <a:lnTo>
                    <a:pt x="10" y="289"/>
                  </a:lnTo>
                  <a:lnTo>
                    <a:pt x="2" y="270"/>
                  </a:lnTo>
                  <a:lnTo>
                    <a:pt x="0" y="249"/>
                  </a:lnTo>
                  <a:lnTo>
                    <a:pt x="1" y="231"/>
                  </a:lnTo>
                  <a:lnTo>
                    <a:pt x="6" y="214"/>
                  </a:lnTo>
                  <a:lnTo>
                    <a:pt x="13" y="199"/>
                  </a:lnTo>
                  <a:lnTo>
                    <a:pt x="23" y="186"/>
                  </a:lnTo>
                  <a:lnTo>
                    <a:pt x="36" y="175"/>
                  </a:lnTo>
                  <a:lnTo>
                    <a:pt x="53" y="166"/>
                  </a:lnTo>
                  <a:lnTo>
                    <a:pt x="53" y="42"/>
                  </a:lnTo>
                  <a:lnTo>
                    <a:pt x="55" y="29"/>
                  </a:lnTo>
                  <a:lnTo>
                    <a:pt x="61" y="17"/>
                  </a:lnTo>
                  <a:lnTo>
                    <a:pt x="71" y="8"/>
                  </a:lnTo>
                  <a:lnTo>
                    <a:pt x="83" y="2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51"/>
            <p:cNvSpPr>
              <a:spLocks/>
            </p:cNvSpPr>
            <p:nvPr/>
          </p:nvSpPr>
          <p:spPr bwMode="auto">
            <a:xfrm>
              <a:off x="8572500" y="4573588"/>
              <a:ext cx="9525" cy="11113"/>
            </a:xfrm>
            <a:custGeom>
              <a:avLst/>
              <a:gdLst>
                <a:gd name="T0" fmla="*/ 34 w 67"/>
                <a:gd name="T1" fmla="*/ 0 h 68"/>
                <a:gd name="T2" fmla="*/ 47 w 67"/>
                <a:gd name="T3" fmla="*/ 2 h 68"/>
                <a:gd name="T4" fmla="*/ 58 w 67"/>
                <a:gd name="T5" fmla="*/ 10 h 68"/>
                <a:gd name="T6" fmla="*/ 65 w 67"/>
                <a:gd name="T7" fmla="*/ 20 h 68"/>
                <a:gd name="T8" fmla="*/ 67 w 67"/>
                <a:gd name="T9" fmla="*/ 34 h 68"/>
                <a:gd name="T10" fmla="*/ 65 w 67"/>
                <a:gd name="T11" fmla="*/ 47 h 68"/>
                <a:gd name="T12" fmla="*/ 58 w 67"/>
                <a:gd name="T13" fmla="*/ 58 h 68"/>
                <a:gd name="T14" fmla="*/ 47 w 67"/>
                <a:gd name="T15" fmla="*/ 65 h 68"/>
                <a:gd name="T16" fmla="*/ 34 w 67"/>
                <a:gd name="T17" fmla="*/ 68 h 68"/>
                <a:gd name="T18" fmla="*/ 21 w 67"/>
                <a:gd name="T19" fmla="*/ 65 h 68"/>
                <a:gd name="T20" fmla="*/ 11 w 67"/>
                <a:gd name="T21" fmla="*/ 58 h 68"/>
                <a:gd name="T22" fmla="*/ 3 w 67"/>
                <a:gd name="T23" fmla="*/ 47 h 68"/>
                <a:gd name="T24" fmla="*/ 0 w 67"/>
                <a:gd name="T25" fmla="*/ 34 h 68"/>
                <a:gd name="T26" fmla="*/ 3 w 67"/>
                <a:gd name="T27" fmla="*/ 20 h 68"/>
                <a:gd name="T28" fmla="*/ 11 w 67"/>
                <a:gd name="T29" fmla="*/ 10 h 68"/>
                <a:gd name="T30" fmla="*/ 21 w 67"/>
                <a:gd name="T31" fmla="*/ 2 h 68"/>
                <a:gd name="T32" fmla="*/ 34 w 67"/>
                <a:gd name="T3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8">
                  <a:moveTo>
                    <a:pt x="34" y="0"/>
                  </a:moveTo>
                  <a:lnTo>
                    <a:pt x="47" y="2"/>
                  </a:lnTo>
                  <a:lnTo>
                    <a:pt x="58" y="10"/>
                  </a:lnTo>
                  <a:lnTo>
                    <a:pt x="65" y="20"/>
                  </a:lnTo>
                  <a:lnTo>
                    <a:pt x="67" y="34"/>
                  </a:lnTo>
                  <a:lnTo>
                    <a:pt x="65" y="47"/>
                  </a:lnTo>
                  <a:lnTo>
                    <a:pt x="58" y="58"/>
                  </a:lnTo>
                  <a:lnTo>
                    <a:pt x="47" y="65"/>
                  </a:lnTo>
                  <a:lnTo>
                    <a:pt x="34" y="68"/>
                  </a:lnTo>
                  <a:lnTo>
                    <a:pt x="21" y="65"/>
                  </a:lnTo>
                  <a:lnTo>
                    <a:pt x="11" y="58"/>
                  </a:lnTo>
                  <a:lnTo>
                    <a:pt x="3" y="47"/>
                  </a:lnTo>
                  <a:lnTo>
                    <a:pt x="0" y="34"/>
                  </a:lnTo>
                  <a:lnTo>
                    <a:pt x="3" y="20"/>
                  </a:lnTo>
                  <a:lnTo>
                    <a:pt x="11" y="10"/>
                  </a:lnTo>
                  <a:lnTo>
                    <a:pt x="21" y="2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52"/>
            <p:cNvSpPr>
              <a:spLocks/>
            </p:cNvSpPr>
            <p:nvPr/>
          </p:nvSpPr>
          <p:spPr bwMode="auto">
            <a:xfrm>
              <a:off x="8572500" y="4672013"/>
              <a:ext cx="11112" cy="9525"/>
            </a:xfrm>
            <a:custGeom>
              <a:avLst/>
              <a:gdLst>
                <a:gd name="T0" fmla="*/ 34 w 69"/>
                <a:gd name="T1" fmla="*/ 0 h 68"/>
                <a:gd name="T2" fmla="*/ 47 w 69"/>
                <a:gd name="T3" fmla="*/ 3 h 68"/>
                <a:gd name="T4" fmla="*/ 58 w 69"/>
                <a:gd name="T5" fmla="*/ 10 h 68"/>
                <a:gd name="T6" fmla="*/ 65 w 69"/>
                <a:gd name="T7" fmla="*/ 20 h 68"/>
                <a:gd name="T8" fmla="*/ 69 w 69"/>
                <a:gd name="T9" fmla="*/ 33 h 68"/>
                <a:gd name="T10" fmla="*/ 65 w 69"/>
                <a:gd name="T11" fmla="*/ 46 h 68"/>
                <a:gd name="T12" fmla="*/ 58 w 69"/>
                <a:gd name="T13" fmla="*/ 58 h 68"/>
                <a:gd name="T14" fmla="*/ 47 w 69"/>
                <a:gd name="T15" fmla="*/ 65 h 68"/>
                <a:gd name="T16" fmla="*/ 34 w 69"/>
                <a:gd name="T17" fmla="*/ 68 h 68"/>
                <a:gd name="T18" fmla="*/ 21 w 69"/>
                <a:gd name="T19" fmla="*/ 65 h 68"/>
                <a:gd name="T20" fmla="*/ 11 w 69"/>
                <a:gd name="T21" fmla="*/ 58 h 68"/>
                <a:gd name="T22" fmla="*/ 3 w 69"/>
                <a:gd name="T23" fmla="*/ 46 h 68"/>
                <a:gd name="T24" fmla="*/ 0 w 69"/>
                <a:gd name="T25" fmla="*/ 33 h 68"/>
                <a:gd name="T26" fmla="*/ 3 w 69"/>
                <a:gd name="T27" fmla="*/ 20 h 68"/>
                <a:gd name="T28" fmla="*/ 11 w 69"/>
                <a:gd name="T29" fmla="*/ 10 h 68"/>
                <a:gd name="T30" fmla="*/ 21 w 69"/>
                <a:gd name="T31" fmla="*/ 3 h 68"/>
                <a:gd name="T32" fmla="*/ 34 w 69"/>
                <a:gd name="T3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" h="68">
                  <a:moveTo>
                    <a:pt x="34" y="0"/>
                  </a:moveTo>
                  <a:lnTo>
                    <a:pt x="47" y="3"/>
                  </a:lnTo>
                  <a:lnTo>
                    <a:pt x="58" y="10"/>
                  </a:lnTo>
                  <a:lnTo>
                    <a:pt x="65" y="20"/>
                  </a:lnTo>
                  <a:lnTo>
                    <a:pt x="69" y="33"/>
                  </a:lnTo>
                  <a:lnTo>
                    <a:pt x="65" y="46"/>
                  </a:lnTo>
                  <a:lnTo>
                    <a:pt x="58" y="58"/>
                  </a:lnTo>
                  <a:lnTo>
                    <a:pt x="47" y="65"/>
                  </a:lnTo>
                  <a:lnTo>
                    <a:pt x="34" y="68"/>
                  </a:lnTo>
                  <a:lnTo>
                    <a:pt x="21" y="65"/>
                  </a:lnTo>
                  <a:lnTo>
                    <a:pt x="11" y="58"/>
                  </a:lnTo>
                  <a:lnTo>
                    <a:pt x="3" y="46"/>
                  </a:lnTo>
                  <a:lnTo>
                    <a:pt x="0" y="33"/>
                  </a:lnTo>
                  <a:lnTo>
                    <a:pt x="3" y="20"/>
                  </a:lnTo>
                  <a:lnTo>
                    <a:pt x="11" y="10"/>
                  </a:lnTo>
                  <a:lnTo>
                    <a:pt x="21" y="3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5445724" y="1925659"/>
            <a:ext cx="526470" cy="549034"/>
            <a:chOff x="5668963" y="4083050"/>
            <a:chExt cx="444500" cy="4635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3" name="Freeform 57"/>
            <p:cNvSpPr>
              <a:spLocks/>
            </p:cNvSpPr>
            <p:nvPr/>
          </p:nvSpPr>
          <p:spPr bwMode="auto">
            <a:xfrm>
              <a:off x="5668963" y="4083050"/>
              <a:ext cx="444500" cy="450850"/>
            </a:xfrm>
            <a:custGeom>
              <a:avLst/>
              <a:gdLst>
                <a:gd name="T0" fmla="*/ 1997 w 3366"/>
                <a:gd name="T1" fmla="*/ 28 h 3114"/>
                <a:gd name="T2" fmla="*/ 2383 w 3366"/>
                <a:gd name="T3" fmla="*/ 144 h 3114"/>
                <a:gd name="T4" fmla="*/ 2724 w 3366"/>
                <a:gd name="T5" fmla="*/ 339 h 3114"/>
                <a:gd name="T6" fmla="*/ 3005 w 3366"/>
                <a:gd name="T7" fmla="*/ 602 h 3114"/>
                <a:gd name="T8" fmla="*/ 3214 w 3366"/>
                <a:gd name="T9" fmla="*/ 920 h 3114"/>
                <a:gd name="T10" fmla="*/ 3336 w 3366"/>
                <a:gd name="T11" fmla="*/ 1283 h 3114"/>
                <a:gd name="T12" fmla="*/ 3363 w 3366"/>
                <a:gd name="T13" fmla="*/ 1678 h 3114"/>
                <a:gd name="T14" fmla="*/ 3283 w 3366"/>
                <a:gd name="T15" fmla="*/ 2065 h 3114"/>
                <a:gd name="T16" fmla="*/ 3109 w 3366"/>
                <a:gd name="T17" fmla="*/ 2413 h 3114"/>
                <a:gd name="T18" fmla="*/ 2853 w 3366"/>
                <a:gd name="T19" fmla="*/ 2708 h 3114"/>
                <a:gd name="T20" fmla="*/ 2531 w 3366"/>
                <a:gd name="T21" fmla="*/ 2937 h 3114"/>
                <a:gd name="T22" fmla="*/ 2153 w 3366"/>
                <a:gd name="T23" fmla="*/ 3090 h 3114"/>
                <a:gd name="T24" fmla="*/ 2276 w 3366"/>
                <a:gd name="T25" fmla="*/ 2897 h 3114"/>
                <a:gd name="T26" fmla="*/ 2466 w 3366"/>
                <a:gd name="T27" fmla="*/ 2697 h 3114"/>
                <a:gd name="T28" fmla="*/ 2747 w 3366"/>
                <a:gd name="T29" fmla="*/ 2471 h 3114"/>
                <a:gd name="T30" fmla="*/ 2958 w 3366"/>
                <a:gd name="T31" fmla="*/ 2184 h 3114"/>
                <a:gd name="T32" fmla="*/ 3084 w 3366"/>
                <a:gd name="T33" fmla="*/ 1850 h 3114"/>
                <a:gd name="T34" fmla="*/ 3111 w 3366"/>
                <a:gd name="T35" fmla="*/ 1484 h 3114"/>
                <a:gd name="T36" fmla="*/ 3033 w 3366"/>
                <a:gd name="T37" fmla="*/ 1132 h 3114"/>
                <a:gd name="T38" fmla="*/ 2863 w 3366"/>
                <a:gd name="T39" fmla="*/ 820 h 3114"/>
                <a:gd name="T40" fmla="*/ 2616 w 3366"/>
                <a:gd name="T41" fmla="*/ 561 h 3114"/>
                <a:gd name="T42" fmla="*/ 2382 w 3366"/>
                <a:gd name="T43" fmla="*/ 429 h 3114"/>
                <a:gd name="T44" fmla="*/ 2347 w 3366"/>
                <a:gd name="T45" fmla="*/ 519 h 3114"/>
                <a:gd name="T46" fmla="*/ 2283 w 3366"/>
                <a:gd name="T47" fmla="*/ 627 h 3114"/>
                <a:gd name="T48" fmla="*/ 2184 w 3366"/>
                <a:gd name="T49" fmla="*/ 740 h 3114"/>
                <a:gd name="T50" fmla="*/ 2040 w 3366"/>
                <a:gd name="T51" fmla="*/ 849 h 3114"/>
                <a:gd name="T52" fmla="*/ 1846 w 3366"/>
                <a:gd name="T53" fmla="*/ 940 h 3114"/>
                <a:gd name="T54" fmla="*/ 1594 w 3366"/>
                <a:gd name="T55" fmla="*/ 1002 h 3114"/>
                <a:gd name="T56" fmla="*/ 1275 w 3366"/>
                <a:gd name="T57" fmla="*/ 1021 h 3114"/>
                <a:gd name="T58" fmla="*/ 1222 w 3366"/>
                <a:gd name="T59" fmla="*/ 994 h 3114"/>
                <a:gd name="T60" fmla="*/ 1217 w 3366"/>
                <a:gd name="T61" fmla="*/ 938 h 3114"/>
                <a:gd name="T62" fmla="*/ 1268 w 3366"/>
                <a:gd name="T63" fmla="*/ 883 h 3114"/>
                <a:gd name="T64" fmla="*/ 1302 w 3366"/>
                <a:gd name="T65" fmla="*/ 809 h 3114"/>
                <a:gd name="T66" fmla="*/ 1273 w 3366"/>
                <a:gd name="T67" fmla="*/ 716 h 3114"/>
                <a:gd name="T68" fmla="*/ 1172 w 3366"/>
                <a:gd name="T69" fmla="*/ 590 h 3114"/>
                <a:gd name="T70" fmla="*/ 1101 w 3366"/>
                <a:gd name="T71" fmla="*/ 455 h 3114"/>
                <a:gd name="T72" fmla="*/ 1012 w 3366"/>
                <a:gd name="T73" fmla="*/ 395 h 3114"/>
                <a:gd name="T74" fmla="*/ 720 w 3366"/>
                <a:gd name="T75" fmla="*/ 588 h 3114"/>
                <a:gd name="T76" fmla="*/ 487 w 3366"/>
                <a:gd name="T77" fmla="*/ 843 h 3114"/>
                <a:gd name="T78" fmla="*/ 329 w 3366"/>
                <a:gd name="T79" fmla="*/ 1146 h 3114"/>
                <a:gd name="T80" fmla="*/ 256 w 3366"/>
                <a:gd name="T81" fmla="*/ 1487 h 3114"/>
                <a:gd name="T82" fmla="*/ 282 w 3366"/>
                <a:gd name="T83" fmla="*/ 1850 h 3114"/>
                <a:gd name="T84" fmla="*/ 408 w 3366"/>
                <a:gd name="T85" fmla="*/ 2182 h 3114"/>
                <a:gd name="T86" fmla="*/ 618 w 3366"/>
                <a:gd name="T87" fmla="*/ 2469 h 3114"/>
                <a:gd name="T88" fmla="*/ 898 w 3366"/>
                <a:gd name="T89" fmla="*/ 2695 h 3114"/>
                <a:gd name="T90" fmla="*/ 1156 w 3366"/>
                <a:gd name="T91" fmla="*/ 2866 h 3114"/>
                <a:gd name="T92" fmla="*/ 1246 w 3366"/>
                <a:gd name="T93" fmla="*/ 3041 h 3114"/>
                <a:gd name="T94" fmla="*/ 1115 w 3366"/>
                <a:gd name="T95" fmla="*/ 3059 h 3114"/>
                <a:gd name="T96" fmla="*/ 749 w 3366"/>
                <a:gd name="T97" fmla="*/ 2887 h 3114"/>
                <a:gd name="T98" fmla="*/ 442 w 3366"/>
                <a:gd name="T99" fmla="*/ 2640 h 3114"/>
                <a:gd name="T100" fmla="*/ 206 w 3366"/>
                <a:gd name="T101" fmla="*/ 2330 h 3114"/>
                <a:gd name="T102" fmla="*/ 54 w 3366"/>
                <a:gd name="T103" fmla="*/ 1972 h 3114"/>
                <a:gd name="T104" fmla="*/ 0 w 3366"/>
                <a:gd name="T105" fmla="*/ 1576 h 3114"/>
                <a:gd name="T106" fmla="*/ 52 w 3366"/>
                <a:gd name="T107" fmla="*/ 1189 h 3114"/>
                <a:gd name="T108" fmla="*/ 197 w 3366"/>
                <a:gd name="T109" fmla="*/ 836 h 3114"/>
                <a:gd name="T110" fmla="*/ 425 w 3366"/>
                <a:gd name="T111" fmla="*/ 530 h 3114"/>
                <a:gd name="T112" fmla="*/ 723 w 3366"/>
                <a:gd name="T113" fmla="*/ 283 h 3114"/>
                <a:gd name="T114" fmla="*/ 1076 w 3366"/>
                <a:gd name="T115" fmla="*/ 107 h 3114"/>
                <a:gd name="T116" fmla="*/ 1473 w 3366"/>
                <a:gd name="T117" fmla="*/ 12 h 3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366" h="3114">
                  <a:moveTo>
                    <a:pt x="1683" y="0"/>
                  </a:moveTo>
                  <a:lnTo>
                    <a:pt x="1790" y="3"/>
                  </a:lnTo>
                  <a:lnTo>
                    <a:pt x="1894" y="12"/>
                  </a:lnTo>
                  <a:lnTo>
                    <a:pt x="1997" y="28"/>
                  </a:lnTo>
                  <a:lnTo>
                    <a:pt x="2097" y="48"/>
                  </a:lnTo>
                  <a:lnTo>
                    <a:pt x="2196" y="74"/>
                  </a:lnTo>
                  <a:lnTo>
                    <a:pt x="2291" y="107"/>
                  </a:lnTo>
                  <a:lnTo>
                    <a:pt x="2383" y="144"/>
                  </a:lnTo>
                  <a:lnTo>
                    <a:pt x="2474" y="185"/>
                  </a:lnTo>
                  <a:lnTo>
                    <a:pt x="2560" y="232"/>
                  </a:lnTo>
                  <a:lnTo>
                    <a:pt x="2644" y="283"/>
                  </a:lnTo>
                  <a:lnTo>
                    <a:pt x="2724" y="339"/>
                  </a:lnTo>
                  <a:lnTo>
                    <a:pt x="2800" y="399"/>
                  </a:lnTo>
                  <a:lnTo>
                    <a:pt x="2873" y="463"/>
                  </a:lnTo>
                  <a:lnTo>
                    <a:pt x="2941" y="530"/>
                  </a:lnTo>
                  <a:lnTo>
                    <a:pt x="3005" y="602"/>
                  </a:lnTo>
                  <a:lnTo>
                    <a:pt x="3064" y="676"/>
                  </a:lnTo>
                  <a:lnTo>
                    <a:pt x="3119" y="755"/>
                  </a:lnTo>
                  <a:lnTo>
                    <a:pt x="3169" y="836"/>
                  </a:lnTo>
                  <a:lnTo>
                    <a:pt x="3214" y="920"/>
                  </a:lnTo>
                  <a:lnTo>
                    <a:pt x="3253" y="1008"/>
                  </a:lnTo>
                  <a:lnTo>
                    <a:pt x="3287" y="1097"/>
                  </a:lnTo>
                  <a:lnTo>
                    <a:pt x="3315" y="1189"/>
                  </a:lnTo>
                  <a:lnTo>
                    <a:pt x="3336" y="1283"/>
                  </a:lnTo>
                  <a:lnTo>
                    <a:pt x="3353" y="1379"/>
                  </a:lnTo>
                  <a:lnTo>
                    <a:pt x="3363" y="1476"/>
                  </a:lnTo>
                  <a:lnTo>
                    <a:pt x="3366" y="1576"/>
                  </a:lnTo>
                  <a:lnTo>
                    <a:pt x="3363" y="1678"/>
                  </a:lnTo>
                  <a:lnTo>
                    <a:pt x="3353" y="1777"/>
                  </a:lnTo>
                  <a:lnTo>
                    <a:pt x="3335" y="1876"/>
                  </a:lnTo>
                  <a:lnTo>
                    <a:pt x="3313" y="1972"/>
                  </a:lnTo>
                  <a:lnTo>
                    <a:pt x="3283" y="2065"/>
                  </a:lnTo>
                  <a:lnTo>
                    <a:pt x="3247" y="2157"/>
                  </a:lnTo>
                  <a:lnTo>
                    <a:pt x="3207" y="2245"/>
                  </a:lnTo>
                  <a:lnTo>
                    <a:pt x="3161" y="2330"/>
                  </a:lnTo>
                  <a:lnTo>
                    <a:pt x="3109" y="2413"/>
                  </a:lnTo>
                  <a:lnTo>
                    <a:pt x="3052" y="2492"/>
                  </a:lnTo>
                  <a:lnTo>
                    <a:pt x="2990" y="2567"/>
                  </a:lnTo>
                  <a:lnTo>
                    <a:pt x="2924" y="2640"/>
                  </a:lnTo>
                  <a:lnTo>
                    <a:pt x="2853" y="2708"/>
                  </a:lnTo>
                  <a:lnTo>
                    <a:pt x="2779" y="2772"/>
                  </a:lnTo>
                  <a:lnTo>
                    <a:pt x="2699" y="2832"/>
                  </a:lnTo>
                  <a:lnTo>
                    <a:pt x="2617" y="2887"/>
                  </a:lnTo>
                  <a:lnTo>
                    <a:pt x="2531" y="2937"/>
                  </a:lnTo>
                  <a:lnTo>
                    <a:pt x="2441" y="2983"/>
                  </a:lnTo>
                  <a:lnTo>
                    <a:pt x="2348" y="3024"/>
                  </a:lnTo>
                  <a:lnTo>
                    <a:pt x="2252" y="3059"/>
                  </a:lnTo>
                  <a:lnTo>
                    <a:pt x="2153" y="3090"/>
                  </a:lnTo>
                  <a:lnTo>
                    <a:pt x="2191" y="3046"/>
                  </a:lnTo>
                  <a:lnTo>
                    <a:pt x="2225" y="2999"/>
                  </a:lnTo>
                  <a:lnTo>
                    <a:pt x="2253" y="2950"/>
                  </a:lnTo>
                  <a:lnTo>
                    <a:pt x="2276" y="2897"/>
                  </a:lnTo>
                  <a:lnTo>
                    <a:pt x="2293" y="2842"/>
                  </a:lnTo>
                  <a:lnTo>
                    <a:pt x="2303" y="2784"/>
                  </a:lnTo>
                  <a:lnTo>
                    <a:pt x="2387" y="2743"/>
                  </a:lnTo>
                  <a:lnTo>
                    <a:pt x="2466" y="2697"/>
                  </a:lnTo>
                  <a:lnTo>
                    <a:pt x="2542" y="2647"/>
                  </a:lnTo>
                  <a:lnTo>
                    <a:pt x="2615" y="2593"/>
                  </a:lnTo>
                  <a:lnTo>
                    <a:pt x="2683" y="2534"/>
                  </a:lnTo>
                  <a:lnTo>
                    <a:pt x="2747" y="2471"/>
                  </a:lnTo>
                  <a:lnTo>
                    <a:pt x="2807" y="2405"/>
                  </a:lnTo>
                  <a:lnTo>
                    <a:pt x="2862" y="2335"/>
                  </a:lnTo>
                  <a:lnTo>
                    <a:pt x="2913" y="2260"/>
                  </a:lnTo>
                  <a:lnTo>
                    <a:pt x="2958" y="2184"/>
                  </a:lnTo>
                  <a:lnTo>
                    <a:pt x="2998" y="2105"/>
                  </a:lnTo>
                  <a:lnTo>
                    <a:pt x="3033" y="2022"/>
                  </a:lnTo>
                  <a:lnTo>
                    <a:pt x="3061" y="1937"/>
                  </a:lnTo>
                  <a:lnTo>
                    <a:pt x="3084" y="1850"/>
                  </a:lnTo>
                  <a:lnTo>
                    <a:pt x="3100" y="1760"/>
                  </a:lnTo>
                  <a:lnTo>
                    <a:pt x="3111" y="1670"/>
                  </a:lnTo>
                  <a:lnTo>
                    <a:pt x="3114" y="1576"/>
                  </a:lnTo>
                  <a:lnTo>
                    <a:pt x="3111" y="1484"/>
                  </a:lnTo>
                  <a:lnTo>
                    <a:pt x="3100" y="1393"/>
                  </a:lnTo>
                  <a:lnTo>
                    <a:pt x="3084" y="1304"/>
                  </a:lnTo>
                  <a:lnTo>
                    <a:pt x="3061" y="1216"/>
                  </a:lnTo>
                  <a:lnTo>
                    <a:pt x="3033" y="1132"/>
                  </a:lnTo>
                  <a:lnTo>
                    <a:pt x="2998" y="1049"/>
                  </a:lnTo>
                  <a:lnTo>
                    <a:pt x="2959" y="970"/>
                  </a:lnTo>
                  <a:lnTo>
                    <a:pt x="2913" y="894"/>
                  </a:lnTo>
                  <a:lnTo>
                    <a:pt x="2863" y="820"/>
                  </a:lnTo>
                  <a:lnTo>
                    <a:pt x="2808" y="750"/>
                  </a:lnTo>
                  <a:lnTo>
                    <a:pt x="2748" y="683"/>
                  </a:lnTo>
                  <a:lnTo>
                    <a:pt x="2684" y="620"/>
                  </a:lnTo>
                  <a:lnTo>
                    <a:pt x="2616" y="561"/>
                  </a:lnTo>
                  <a:lnTo>
                    <a:pt x="2543" y="508"/>
                  </a:lnTo>
                  <a:lnTo>
                    <a:pt x="2467" y="457"/>
                  </a:lnTo>
                  <a:lnTo>
                    <a:pt x="2388" y="412"/>
                  </a:lnTo>
                  <a:lnTo>
                    <a:pt x="2382" y="429"/>
                  </a:lnTo>
                  <a:lnTo>
                    <a:pt x="2376" y="450"/>
                  </a:lnTo>
                  <a:lnTo>
                    <a:pt x="2367" y="471"/>
                  </a:lnTo>
                  <a:lnTo>
                    <a:pt x="2359" y="494"/>
                  </a:lnTo>
                  <a:lnTo>
                    <a:pt x="2347" y="519"/>
                  </a:lnTo>
                  <a:lnTo>
                    <a:pt x="2334" y="544"/>
                  </a:lnTo>
                  <a:lnTo>
                    <a:pt x="2318" y="572"/>
                  </a:lnTo>
                  <a:lnTo>
                    <a:pt x="2302" y="599"/>
                  </a:lnTo>
                  <a:lnTo>
                    <a:pt x="2283" y="627"/>
                  </a:lnTo>
                  <a:lnTo>
                    <a:pt x="2262" y="655"/>
                  </a:lnTo>
                  <a:lnTo>
                    <a:pt x="2238" y="683"/>
                  </a:lnTo>
                  <a:lnTo>
                    <a:pt x="2212" y="712"/>
                  </a:lnTo>
                  <a:lnTo>
                    <a:pt x="2184" y="740"/>
                  </a:lnTo>
                  <a:lnTo>
                    <a:pt x="2152" y="769"/>
                  </a:lnTo>
                  <a:lnTo>
                    <a:pt x="2118" y="796"/>
                  </a:lnTo>
                  <a:lnTo>
                    <a:pt x="2081" y="823"/>
                  </a:lnTo>
                  <a:lnTo>
                    <a:pt x="2040" y="849"/>
                  </a:lnTo>
                  <a:lnTo>
                    <a:pt x="1997" y="874"/>
                  </a:lnTo>
                  <a:lnTo>
                    <a:pt x="1950" y="898"/>
                  </a:lnTo>
                  <a:lnTo>
                    <a:pt x="1900" y="919"/>
                  </a:lnTo>
                  <a:lnTo>
                    <a:pt x="1846" y="940"/>
                  </a:lnTo>
                  <a:lnTo>
                    <a:pt x="1790" y="959"/>
                  </a:lnTo>
                  <a:lnTo>
                    <a:pt x="1728" y="975"/>
                  </a:lnTo>
                  <a:lnTo>
                    <a:pt x="1663" y="989"/>
                  </a:lnTo>
                  <a:lnTo>
                    <a:pt x="1594" y="1002"/>
                  </a:lnTo>
                  <a:lnTo>
                    <a:pt x="1521" y="1011"/>
                  </a:lnTo>
                  <a:lnTo>
                    <a:pt x="1444" y="1017"/>
                  </a:lnTo>
                  <a:lnTo>
                    <a:pt x="1362" y="1021"/>
                  </a:lnTo>
                  <a:lnTo>
                    <a:pt x="1275" y="1021"/>
                  </a:lnTo>
                  <a:lnTo>
                    <a:pt x="1259" y="1019"/>
                  </a:lnTo>
                  <a:lnTo>
                    <a:pt x="1245" y="1014"/>
                  </a:lnTo>
                  <a:lnTo>
                    <a:pt x="1232" y="1005"/>
                  </a:lnTo>
                  <a:lnTo>
                    <a:pt x="1222" y="994"/>
                  </a:lnTo>
                  <a:lnTo>
                    <a:pt x="1214" y="980"/>
                  </a:lnTo>
                  <a:lnTo>
                    <a:pt x="1211" y="966"/>
                  </a:lnTo>
                  <a:lnTo>
                    <a:pt x="1212" y="951"/>
                  </a:lnTo>
                  <a:lnTo>
                    <a:pt x="1217" y="938"/>
                  </a:lnTo>
                  <a:lnTo>
                    <a:pt x="1224" y="924"/>
                  </a:lnTo>
                  <a:lnTo>
                    <a:pt x="1235" y="913"/>
                  </a:lnTo>
                  <a:lnTo>
                    <a:pt x="1252" y="899"/>
                  </a:lnTo>
                  <a:lnTo>
                    <a:pt x="1268" y="883"/>
                  </a:lnTo>
                  <a:lnTo>
                    <a:pt x="1281" y="866"/>
                  </a:lnTo>
                  <a:lnTo>
                    <a:pt x="1292" y="848"/>
                  </a:lnTo>
                  <a:lnTo>
                    <a:pt x="1298" y="829"/>
                  </a:lnTo>
                  <a:lnTo>
                    <a:pt x="1302" y="809"/>
                  </a:lnTo>
                  <a:lnTo>
                    <a:pt x="1301" y="787"/>
                  </a:lnTo>
                  <a:lnTo>
                    <a:pt x="1297" y="765"/>
                  </a:lnTo>
                  <a:lnTo>
                    <a:pt x="1287" y="741"/>
                  </a:lnTo>
                  <a:lnTo>
                    <a:pt x="1273" y="716"/>
                  </a:lnTo>
                  <a:lnTo>
                    <a:pt x="1252" y="691"/>
                  </a:lnTo>
                  <a:lnTo>
                    <a:pt x="1224" y="657"/>
                  </a:lnTo>
                  <a:lnTo>
                    <a:pt x="1197" y="625"/>
                  </a:lnTo>
                  <a:lnTo>
                    <a:pt x="1172" y="590"/>
                  </a:lnTo>
                  <a:lnTo>
                    <a:pt x="1149" y="556"/>
                  </a:lnTo>
                  <a:lnTo>
                    <a:pt x="1129" y="522"/>
                  </a:lnTo>
                  <a:lnTo>
                    <a:pt x="1112" y="488"/>
                  </a:lnTo>
                  <a:lnTo>
                    <a:pt x="1101" y="455"/>
                  </a:lnTo>
                  <a:lnTo>
                    <a:pt x="1092" y="421"/>
                  </a:lnTo>
                  <a:lnTo>
                    <a:pt x="1090" y="389"/>
                  </a:lnTo>
                  <a:lnTo>
                    <a:pt x="1092" y="357"/>
                  </a:lnTo>
                  <a:lnTo>
                    <a:pt x="1012" y="395"/>
                  </a:lnTo>
                  <a:lnTo>
                    <a:pt x="933" y="436"/>
                  </a:lnTo>
                  <a:lnTo>
                    <a:pt x="858" y="483"/>
                  </a:lnTo>
                  <a:lnTo>
                    <a:pt x="787" y="534"/>
                  </a:lnTo>
                  <a:lnTo>
                    <a:pt x="720" y="588"/>
                  </a:lnTo>
                  <a:lnTo>
                    <a:pt x="654" y="647"/>
                  </a:lnTo>
                  <a:lnTo>
                    <a:pt x="595" y="709"/>
                  </a:lnTo>
                  <a:lnTo>
                    <a:pt x="538" y="774"/>
                  </a:lnTo>
                  <a:lnTo>
                    <a:pt x="487" y="843"/>
                  </a:lnTo>
                  <a:lnTo>
                    <a:pt x="441" y="914"/>
                  </a:lnTo>
                  <a:lnTo>
                    <a:pt x="398" y="989"/>
                  </a:lnTo>
                  <a:lnTo>
                    <a:pt x="360" y="1067"/>
                  </a:lnTo>
                  <a:lnTo>
                    <a:pt x="329" y="1146"/>
                  </a:lnTo>
                  <a:lnTo>
                    <a:pt x="302" y="1228"/>
                  </a:lnTo>
                  <a:lnTo>
                    <a:pt x="281" y="1313"/>
                  </a:lnTo>
                  <a:lnTo>
                    <a:pt x="266" y="1399"/>
                  </a:lnTo>
                  <a:lnTo>
                    <a:pt x="256" y="1487"/>
                  </a:lnTo>
                  <a:lnTo>
                    <a:pt x="253" y="1576"/>
                  </a:lnTo>
                  <a:lnTo>
                    <a:pt x="256" y="1669"/>
                  </a:lnTo>
                  <a:lnTo>
                    <a:pt x="266" y="1760"/>
                  </a:lnTo>
                  <a:lnTo>
                    <a:pt x="282" y="1850"/>
                  </a:lnTo>
                  <a:lnTo>
                    <a:pt x="305" y="1936"/>
                  </a:lnTo>
                  <a:lnTo>
                    <a:pt x="333" y="2020"/>
                  </a:lnTo>
                  <a:lnTo>
                    <a:pt x="368" y="2103"/>
                  </a:lnTo>
                  <a:lnTo>
                    <a:pt x="408" y="2182"/>
                  </a:lnTo>
                  <a:lnTo>
                    <a:pt x="453" y="2258"/>
                  </a:lnTo>
                  <a:lnTo>
                    <a:pt x="502" y="2333"/>
                  </a:lnTo>
                  <a:lnTo>
                    <a:pt x="558" y="2403"/>
                  </a:lnTo>
                  <a:lnTo>
                    <a:pt x="618" y="2469"/>
                  </a:lnTo>
                  <a:lnTo>
                    <a:pt x="682" y="2532"/>
                  </a:lnTo>
                  <a:lnTo>
                    <a:pt x="749" y="2590"/>
                  </a:lnTo>
                  <a:lnTo>
                    <a:pt x="822" y="2645"/>
                  </a:lnTo>
                  <a:lnTo>
                    <a:pt x="898" y="2695"/>
                  </a:lnTo>
                  <a:lnTo>
                    <a:pt x="977" y="2740"/>
                  </a:lnTo>
                  <a:lnTo>
                    <a:pt x="1059" y="2782"/>
                  </a:lnTo>
                  <a:lnTo>
                    <a:pt x="1145" y="2817"/>
                  </a:lnTo>
                  <a:lnTo>
                    <a:pt x="1156" y="2866"/>
                  </a:lnTo>
                  <a:lnTo>
                    <a:pt x="1172" y="2913"/>
                  </a:lnTo>
                  <a:lnTo>
                    <a:pt x="1193" y="2958"/>
                  </a:lnTo>
                  <a:lnTo>
                    <a:pt x="1218" y="3000"/>
                  </a:lnTo>
                  <a:lnTo>
                    <a:pt x="1246" y="3041"/>
                  </a:lnTo>
                  <a:lnTo>
                    <a:pt x="1279" y="3079"/>
                  </a:lnTo>
                  <a:lnTo>
                    <a:pt x="1314" y="3114"/>
                  </a:lnTo>
                  <a:lnTo>
                    <a:pt x="1212" y="3090"/>
                  </a:lnTo>
                  <a:lnTo>
                    <a:pt x="1115" y="3059"/>
                  </a:lnTo>
                  <a:lnTo>
                    <a:pt x="1018" y="3024"/>
                  </a:lnTo>
                  <a:lnTo>
                    <a:pt x="926" y="2983"/>
                  </a:lnTo>
                  <a:lnTo>
                    <a:pt x="836" y="2937"/>
                  </a:lnTo>
                  <a:lnTo>
                    <a:pt x="749" y="2887"/>
                  </a:lnTo>
                  <a:lnTo>
                    <a:pt x="666" y="2832"/>
                  </a:lnTo>
                  <a:lnTo>
                    <a:pt x="587" y="2772"/>
                  </a:lnTo>
                  <a:lnTo>
                    <a:pt x="512" y="2708"/>
                  </a:lnTo>
                  <a:lnTo>
                    <a:pt x="442" y="2640"/>
                  </a:lnTo>
                  <a:lnTo>
                    <a:pt x="375" y="2567"/>
                  </a:lnTo>
                  <a:lnTo>
                    <a:pt x="314" y="2492"/>
                  </a:lnTo>
                  <a:lnTo>
                    <a:pt x="257" y="2413"/>
                  </a:lnTo>
                  <a:lnTo>
                    <a:pt x="206" y="2330"/>
                  </a:lnTo>
                  <a:lnTo>
                    <a:pt x="159" y="2245"/>
                  </a:lnTo>
                  <a:lnTo>
                    <a:pt x="118" y="2157"/>
                  </a:lnTo>
                  <a:lnTo>
                    <a:pt x="83" y="2065"/>
                  </a:lnTo>
                  <a:lnTo>
                    <a:pt x="54" y="1972"/>
                  </a:lnTo>
                  <a:lnTo>
                    <a:pt x="31" y="1876"/>
                  </a:lnTo>
                  <a:lnTo>
                    <a:pt x="14" y="1777"/>
                  </a:lnTo>
                  <a:lnTo>
                    <a:pt x="4" y="1678"/>
                  </a:lnTo>
                  <a:lnTo>
                    <a:pt x="0" y="1576"/>
                  </a:lnTo>
                  <a:lnTo>
                    <a:pt x="4" y="1476"/>
                  </a:lnTo>
                  <a:lnTo>
                    <a:pt x="14" y="1379"/>
                  </a:lnTo>
                  <a:lnTo>
                    <a:pt x="29" y="1283"/>
                  </a:lnTo>
                  <a:lnTo>
                    <a:pt x="52" y="1189"/>
                  </a:lnTo>
                  <a:lnTo>
                    <a:pt x="80" y="1097"/>
                  </a:lnTo>
                  <a:lnTo>
                    <a:pt x="114" y="1008"/>
                  </a:lnTo>
                  <a:lnTo>
                    <a:pt x="153" y="920"/>
                  </a:lnTo>
                  <a:lnTo>
                    <a:pt x="197" y="836"/>
                  </a:lnTo>
                  <a:lnTo>
                    <a:pt x="247" y="755"/>
                  </a:lnTo>
                  <a:lnTo>
                    <a:pt x="303" y="676"/>
                  </a:lnTo>
                  <a:lnTo>
                    <a:pt x="361" y="602"/>
                  </a:lnTo>
                  <a:lnTo>
                    <a:pt x="425" y="530"/>
                  </a:lnTo>
                  <a:lnTo>
                    <a:pt x="494" y="463"/>
                  </a:lnTo>
                  <a:lnTo>
                    <a:pt x="566" y="399"/>
                  </a:lnTo>
                  <a:lnTo>
                    <a:pt x="642" y="339"/>
                  </a:lnTo>
                  <a:lnTo>
                    <a:pt x="723" y="283"/>
                  </a:lnTo>
                  <a:lnTo>
                    <a:pt x="806" y="232"/>
                  </a:lnTo>
                  <a:lnTo>
                    <a:pt x="893" y="185"/>
                  </a:lnTo>
                  <a:lnTo>
                    <a:pt x="982" y="144"/>
                  </a:lnTo>
                  <a:lnTo>
                    <a:pt x="1076" y="107"/>
                  </a:lnTo>
                  <a:lnTo>
                    <a:pt x="1171" y="74"/>
                  </a:lnTo>
                  <a:lnTo>
                    <a:pt x="1270" y="48"/>
                  </a:lnTo>
                  <a:lnTo>
                    <a:pt x="1370" y="28"/>
                  </a:lnTo>
                  <a:lnTo>
                    <a:pt x="1473" y="12"/>
                  </a:lnTo>
                  <a:lnTo>
                    <a:pt x="1577" y="3"/>
                  </a:lnTo>
                  <a:lnTo>
                    <a:pt x="16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58"/>
            <p:cNvSpPr>
              <a:spLocks/>
            </p:cNvSpPr>
            <p:nvPr/>
          </p:nvSpPr>
          <p:spPr bwMode="auto">
            <a:xfrm>
              <a:off x="5807075" y="4279900"/>
              <a:ext cx="50800" cy="50800"/>
            </a:xfrm>
            <a:custGeom>
              <a:avLst/>
              <a:gdLst>
                <a:gd name="T0" fmla="*/ 190 w 379"/>
                <a:gd name="T1" fmla="*/ 0 h 354"/>
                <a:gd name="T2" fmla="*/ 224 w 379"/>
                <a:gd name="T3" fmla="*/ 2 h 354"/>
                <a:gd name="T4" fmla="*/ 256 w 379"/>
                <a:gd name="T5" fmla="*/ 11 h 354"/>
                <a:gd name="T6" fmla="*/ 286 w 379"/>
                <a:gd name="T7" fmla="*/ 23 h 354"/>
                <a:gd name="T8" fmla="*/ 312 w 379"/>
                <a:gd name="T9" fmla="*/ 41 h 354"/>
                <a:gd name="T10" fmla="*/ 334 w 379"/>
                <a:gd name="T11" fmla="*/ 63 h 354"/>
                <a:gd name="T12" fmla="*/ 353 w 379"/>
                <a:gd name="T13" fmla="*/ 87 h 354"/>
                <a:gd name="T14" fmla="*/ 367 w 379"/>
                <a:gd name="T15" fmla="*/ 114 h 354"/>
                <a:gd name="T16" fmla="*/ 377 w 379"/>
                <a:gd name="T17" fmla="*/ 145 h 354"/>
                <a:gd name="T18" fmla="*/ 379 w 379"/>
                <a:gd name="T19" fmla="*/ 176 h 354"/>
                <a:gd name="T20" fmla="*/ 377 w 379"/>
                <a:gd name="T21" fmla="*/ 208 h 354"/>
                <a:gd name="T22" fmla="*/ 367 w 379"/>
                <a:gd name="T23" fmla="*/ 239 h 354"/>
                <a:gd name="T24" fmla="*/ 353 w 379"/>
                <a:gd name="T25" fmla="*/ 266 h 354"/>
                <a:gd name="T26" fmla="*/ 334 w 379"/>
                <a:gd name="T27" fmla="*/ 291 h 354"/>
                <a:gd name="T28" fmla="*/ 312 w 379"/>
                <a:gd name="T29" fmla="*/ 313 h 354"/>
                <a:gd name="T30" fmla="*/ 286 w 379"/>
                <a:gd name="T31" fmla="*/ 330 h 354"/>
                <a:gd name="T32" fmla="*/ 256 w 379"/>
                <a:gd name="T33" fmla="*/ 343 h 354"/>
                <a:gd name="T34" fmla="*/ 224 w 379"/>
                <a:gd name="T35" fmla="*/ 351 h 354"/>
                <a:gd name="T36" fmla="*/ 190 w 379"/>
                <a:gd name="T37" fmla="*/ 354 h 354"/>
                <a:gd name="T38" fmla="*/ 155 w 379"/>
                <a:gd name="T39" fmla="*/ 351 h 354"/>
                <a:gd name="T40" fmla="*/ 124 w 379"/>
                <a:gd name="T41" fmla="*/ 343 h 354"/>
                <a:gd name="T42" fmla="*/ 95 w 379"/>
                <a:gd name="T43" fmla="*/ 330 h 354"/>
                <a:gd name="T44" fmla="*/ 67 w 379"/>
                <a:gd name="T45" fmla="*/ 313 h 354"/>
                <a:gd name="T46" fmla="*/ 45 w 379"/>
                <a:gd name="T47" fmla="*/ 291 h 354"/>
                <a:gd name="T48" fmla="*/ 26 w 379"/>
                <a:gd name="T49" fmla="*/ 266 h 354"/>
                <a:gd name="T50" fmla="*/ 12 w 379"/>
                <a:gd name="T51" fmla="*/ 239 h 354"/>
                <a:gd name="T52" fmla="*/ 3 w 379"/>
                <a:gd name="T53" fmla="*/ 208 h 354"/>
                <a:gd name="T54" fmla="*/ 0 w 379"/>
                <a:gd name="T55" fmla="*/ 176 h 354"/>
                <a:gd name="T56" fmla="*/ 3 w 379"/>
                <a:gd name="T57" fmla="*/ 145 h 354"/>
                <a:gd name="T58" fmla="*/ 12 w 379"/>
                <a:gd name="T59" fmla="*/ 114 h 354"/>
                <a:gd name="T60" fmla="*/ 26 w 379"/>
                <a:gd name="T61" fmla="*/ 87 h 354"/>
                <a:gd name="T62" fmla="*/ 45 w 379"/>
                <a:gd name="T63" fmla="*/ 63 h 354"/>
                <a:gd name="T64" fmla="*/ 67 w 379"/>
                <a:gd name="T65" fmla="*/ 41 h 354"/>
                <a:gd name="T66" fmla="*/ 95 w 379"/>
                <a:gd name="T67" fmla="*/ 23 h 354"/>
                <a:gd name="T68" fmla="*/ 124 w 379"/>
                <a:gd name="T69" fmla="*/ 11 h 354"/>
                <a:gd name="T70" fmla="*/ 155 w 379"/>
                <a:gd name="T71" fmla="*/ 2 h 354"/>
                <a:gd name="T72" fmla="*/ 190 w 379"/>
                <a:gd name="T73" fmla="*/ 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79" h="354">
                  <a:moveTo>
                    <a:pt x="190" y="0"/>
                  </a:moveTo>
                  <a:lnTo>
                    <a:pt x="224" y="2"/>
                  </a:lnTo>
                  <a:lnTo>
                    <a:pt x="256" y="11"/>
                  </a:lnTo>
                  <a:lnTo>
                    <a:pt x="286" y="23"/>
                  </a:lnTo>
                  <a:lnTo>
                    <a:pt x="312" y="41"/>
                  </a:lnTo>
                  <a:lnTo>
                    <a:pt x="334" y="63"/>
                  </a:lnTo>
                  <a:lnTo>
                    <a:pt x="353" y="87"/>
                  </a:lnTo>
                  <a:lnTo>
                    <a:pt x="367" y="114"/>
                  </a:lnTo>
                  <a:lnTo>
                    <a:pt x="377" y="145"/>
                  </a:lnTo>
                  <a:lnTo>
                    <a:pt x="379" y="176"/>
                  </a:lnTo>
                  <a:lnTo>
                    <a:pt x="377" y="208"/>
                  </a:lnTo>
                  <a:lnTo>
                    <a:pt x="367" y="239"/>
                  </a:lnTo>
                  <a:lnTo>
                    <a:pt x="353" y="266"/>
                  </a:lnTo>
                  <a:lnTo>
                    <a:pt x="334" y="291"/>
                  </a:lnTo>
                  <a:lnTo>
                    <a:pt x="312" y="313"/>
                  </a:lnTo>
                  <a:lnTo>
                    <a:pt x="286" y="330"/>
                  </a:lnTo>
                  <a:lnTo>
                    <a:pt x="256" y="343"/>
                  </a:lnTo>
                  <a:lnTo>
                    <a:pt x="224" y="351"/>
                  </a:lnTo>
                  <a:lnTo>
                    <a:pt x="190" y="354"/>
                  </a:lnTo>
                  <a:lnTo>
                    <a:pt x="155" y="351"/>
                  </a:lnTo>
                  <a:lnTo>
                    <a:pt x="124" y="343"/>
                  </a:lnTo>
                  <a:lnTo>
                    <a:pt x="95" y="330"/>
                  </a:lnTo>
                  <a:lnTo>
                    <a:pt x="67" y="313"/>
                  </a:lnTo>
                  <a:lnTo>
                    <a:pt x="45" y="291"/>
                  </a:lnTo>
                  <a:lnTo>
                    <a:pt x="26" y="266"/>
                  </a:lnTo>
                  <a:lnTo>
                    <a:pt x="12" y="239"/>
                  </a:lnTo>
                  <a:lnTo>
                    <a:pt x="3" y="208"/>
                  </a:lnTo>
                  <a:lnTo>
                    <a:pt x="0" y="176"/>
                  </a:lnTo>
                  <a:lnTo>
                    <a:pt x="3" y="145"/>
                  </a:lnTo>
                  <a:lnTo>
                    <a:pt x="12" y="114"/>
                  </a:lnTo>
                  <a:lnTo>
                    <a:pt x="26" y="87"/>
                  </a:lnTo>
                  <a:lnTo>
                    <a:pt x="45" y="63"/>
                  </a:lnTo>
                  <a:lnTo>
                    <a:pt x="67" y="41"/>
                  </a:lnTo>
                  <a:lnTo>
                    <a:pt x="95" y="23"/>
                  </a:lnTo>
                  <a:lnTo>
                    <a:pt x="124" y="11"/>
                  </a:lnTo>
                  <a:lnTo>
                    <a:pt x="155" y="2"/>
                  </a:lnTo>
                  <a:lnTo>
                    <a:pt x="1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59"/>
            <p:cNvSpPr>
              <a:spLocks/>
            </p:cNvSpPr>
            <p:nvPr/>
          </p:nvSpPr>
          <p:spPr bwMode="auto">
            <a:xfrm>
              <a:off x="5924550" y="4279900"/>
              <a:ext cx="49212" cy="50800"/>
            </a:xfrm>
            <a:custGeom>
              <a:avLst/>
              <a:gdLst>
                <a:gd name="T0" fmla="*/ 190 w 380"/>
                <a:gd name="T1" fmla="*/ 0 h 354"/>
                <a:gd name="T2" fmla="*/ 223 w 380"/>
                <a:gd name="T3" fmla="*/ 2 h 354"/>
                <a:gd name="T4" fmla="*/ 256 w 380"/>
                <a:gd name="T5" fmla="*/ 11 h 354"/>
                <a:gd name="T6" fmla="*/ 285 w 380"/>
                <a:gd name="T7" fmla="*/ 23 h 354"/>
                <a:gd name="T8" fmla="*/ 312 w 380"/>
                <a:gd name="T9" fmla="*/ 41 h 354"/>
                <a:gd name="T10" fmla="*/ 335 w 380"/>
                <a:gd name="T11" fmla="*/ 63 h 354"/>
                <a:gd name="T12" fmla="*/ 354 w 380"/>
                <a:gd name="T13" fmla="*/ 87 h 354"/>
                <a:gd name="T14" fmla="*/ 368 w 380"/>
                <a:gd name="T15" fmla="*/ 114 h 354"/>
                <a:gd name="T16" fmla="*/ 376 w 380"/>
                <a:gd name="T17" fmla="*/ 145 h 354"/>
                <a:gd name="T18" fmla="*/ 380 w 380"/>
                <a:gd name="T19" fmla="*/ 176 h 354"/>
                <a:gd name="T20" fmla="*/ 376 w 380"/>
                <a:gd name="T21" fmla="*/ 208 h 354"/>
                <a:gd name="T22" fmla="*/ 368 w 380"/>
                <a:gd name="T23" fmla="*/ 239 h 354"/>
                <a:gd name="T24" fmla="*/ 354 w 380"/>
                <a:gd name="T25" fmla="*/ 266 h 354"/>
                <a:gd name="T26" fmla="*/ 335 w 380"/>
                <a:gd name="T27" fmla="*/ 291 h 354"/>
                <a:gd name="T28" fmla="*/ 312 w 380"/>
                <a:gd name="T29" fmla="*/ 313 h 354"/>
                <a:gd name="T30" fmla="*/ 285 w 380"/>
                <a:gd name="T31" fmla="*/ 330 h 354"/>
                <a:gd name="T32" fmla="*/ 256 w 380"/>
                <a:gd name="T33" fmla="*/ 343 h 354"/>
                <a:gd name="T34" fmla="*/ 223 w 380"/>
                <a:gd name="T35" fmla="*/ 351 h 354"/>
                <a:gd name="T36" fmla="*/ 190 w 380"/>
                <a:gd name="T37" fmla="*/ 354 h 354"/>
                <a:gd name="T38" fmla="*/ 156 w 380"/>
                <a:gd name="T39" fmla="*/ 351 h 354"/>
                <a:gd name="T40" fmla="*/ 123 w 380"/>
                <a:gd name="T41" fmla="*/ 343 h 354"/>
                <a:gd name="T42" fmla="*/ 94 w 380"/>
                <a:gd name="T43" fmla="*/ 330 h 354"/>
                <a:gd name="T44" fmla="*/ 68 w 380"/>
                <a:gd name="T45" fmla="*/ 313 h 354"/>
                <a:gd name="T46" fmla="*/ 44 w 380"/>
                <a:gd name="T47" fmla="*/ 291 h 354"/>
                <a:gd name="T48" fmla="*/ 26 w 380"/>
                <a:gd name="T49" fmla="*/ 266 h 354"/>
                <a:gd name="T50" fmla="*/ 12 w 380"/>
                <a:gd name="T51" fmla="*/ 239 h 354"/>
                <a:gd name="T52" fmla="*/ 3 w 380"/>
                <a:gd name="T53" fmla="*/ 208 h 354"/>
                <a:gd name="T54" fmla="*/ 0 w 380"/>
                <a:gd name="T55" fmla="*/ 176 h 354"/>
                <a:gd name="T56" fmla="*/ 3 w 380"/>
                <a:gd name="T57" fmla="*/ 145 h 354"/>
                <a:gd name="T58" fmla="*/ 12 w 380"/>
                <a:gd name="T59" fmla="*/ 114 h 354"/>
                <a:gd name="T60" fmla="*/ 26 w 380"/>
                <a:gd name="T61" fmla="*/ 87 h 354"/>
                <a:gd name="T62" fmla="*/ 44 w 380"/>
                <a:gd name="T63" fmla="*/ 63 h 354"/>
                <a:gd name="T64" fmla="*/ 68 w 380"/>
                <a:gd name="T65" fmla="*/ 41 h 354"/>
                <a:gd name="T66" fmla="*/ 94 w 380"/>
                <a:gd name="T67" fmla="*/ 23 h 354"/>
                <a:gd name="T68" fmla="*/ 123 w 380"/>
                <a:gd name="T69" fmla="*/ 11 h 354"/>
                <a:gd name="T70" fmla="*/ 156 w 380"/>
                <a:gd name="T71" fmla="*/ 2 h 354"/>
                <a:gd name="T72" fmla="*/ 190 w 380"/>
                <a:gd name="T73" fmla="*/ 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80" h="354">
                  <a:moveTo>
                    <a:pt x="190" y="0"/>
                  </a:moveTo>
                  <a:lnTo>
                    <a:pt x="223" y="2"/>
                  </a:lnTo>
                  <a:lnTo>
                    <a:pt x="256" y="11"/>
                  </a:lnTo>
                  <a:lnTo>
                    <a:pt x="285" y="23"/>
                  </a:lnTo>
                  <a:lnTo>
                    <a:pt x="312" y="41"/>
                  </a:lnTo>
                  <a:lnTo>
                    <a:pt x="335" y="63"/>
                  </a:lnTo>
                  <a:lnTo>
                    <a:pt x="354" y="87"/>
                  </a:lnTo>
                  <a:lnTo>
                    <a:pt x="368" y="114"/>
                  </a:lnTo>
                  <a:lnTo>
                    <a:pt x="376" y="145"/>
                  </a:lnTo>
                  <a:lnTo>
                    <a:pt x="380" y="176"/>
                  </a:lnTo>
                  <a:lnTo>
                    <a:pt x="376" y="208"/>
                  </a:lnTo>
                  <a:lnTo>
                    <a:pt x="368" y="239"/>
                  </a:lnTo>
                  <a:lnTo>
                    <a:pt x="354" y="266"/>
                  </a:lnTo>
                  <a:lnTo>
                    <a:pt x="335" y="291"/>
                  </a:lnTo>
                  <a:lnTo>
                    <a:pt x="312" y="313"/>
                  </a:lnTo>
                  <a:lnTo>
                    <a:pt x="285" y="330"/>
                  </a:lnTo>
                  <a:lnTo>
                    <a:pt x="256" y="343"/>
                  </a:lnTo>
                  <a:lnTo>
                    <a:pt x="223" y="351"/>
                  </a:lnTo>
                  <a:lnTo>
                    <a:pt x="190" y="354"/>
                  </a:lnTo>
                  <a:lnTo>
                    <a:pt x="156" y="351"/>
                  </a:lnTo>
                  <a:lnTo>
                    <a:pt x="123" y="343"/>
                  </a:lnTo>
                  <a:lnTo>
                    <a:pt x="94" y="330"/>
                  </a:lnTo>
                  <a:lnTo>
                    <a:pt x="68" y="313"/>
                  </a:lnTo>
                  <a:lnTo>
                    <a:pt x="44" y="291"/>
                  </a:lnTo>
                  <a:lnTo>
                    <a:pt x="26" y="266"/>
                  </a:lnTo>
                  <a:lnTo>
                    <a:pt x="12" y="239"/>
                  </a:lnTo>
                  <a:lnTo>
                    <a:pt x="3" y="208"/>
                  </a:lnTo>
                  <a:lnTo>
                    <a:pt x="0" y="176"/>
                  </a:lnTo>
                  <a:lnTo>
                    <a:pt x="3" y="145"/>
                  </a:lnTo>
                  <a:lnTo>
                    <a:pt x="12" y="114"/>
                  </a:lnTo>
                  <a:lnTo>
                    <a:pt x="26" y="87"/>
                  </a:lnTo>
                  <a:lnTo>
                    <a:pt x="44" y="63"/>
                  </a:lnTo>
                  <a:lnTo>
                    <a:pt x="68" y="41"/>
                  </a:lnTo>
                  <a:lnTo>
                    <a:pt x="94" y="23"/>
                  </a:lnTo>
                  <a:lnTo>
                    <a:pt x="123" y="11"/>
                  </a:lnTo>
                  <a:lnTo>
                    <a:pt x="156" y="2"/>
                  </a:lnTo>
                  <a:lnTo>
                    <a:pt x="1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60"/>
            <p:cNvSpPr>
              <a:spLocks/>
            </p:cNvSpPr>
            <p:nvPr/>
          </p:nvSpPr>
          <p:spPr bwMode="auto">
            <a:xfrm>
              <a:off x="5807075" y="4348163"/>
              <a:ext cx="179387" cy="104775"/>
            </a:xfrm>
            <a:custGeom>
              <a:avLst/>
              <a:gdLst>
                <a:gd name="T0" fmla="*/ 747 w 1356"/>
                <a:gd name="T1" fmla="*/ 2 h 719"/>
                <a:gd name="T2" fmla="*/ 879 w 1356"/>
                <a:gd name="T3" fmla="*/ 21 h 719"/>
                <a:gd name="T4" fmla="*/ 1001 w 1356"/>
                <a:gd name="T5" fmla="*/ 55 h 719"/>
                <a:gd name="T6" fmla="*/ 1109 w 1356"/>
                <a:gd name="T7" fmla="*/ 105 h 719"/>
                <a:gd name="T8" fmla="*/ 1202 w 1356"/>
                <a:gd name="T9" fmla="*/ 167 h 719"/>
                <a:gd name="T10" fmla="*/ 1274 w 1356"/>
                <a:gd name="T11" fmla="*/ 240 h 719"/>
                <a:gd name="T12" fmla="*/ 1325 w 1356"/>
                <a:gd name="T13" fmla="*/ 323 h 719"/>
                <a:gd name="T14" fmla="*/ 1353 w 1356"/>
                <a:gd name="T15" fmla="*/ 412 h 719"/>
                <a:gd name="T16" fmla="*/ 1353 w 1356"/>
                <a:gd name="T17" fmla="*/ 507 h 719"/>
                <a:gd name="T18" fmla="*/ 1324 w 1356"/>
                <a:gd name="T19" fmla="*/ 597 h 719"/>
                <a:gd name="T20" fmla="*/ 1271 w 1356"/>
                <a:gd name="T21" fmla="*/ 682 h 719"/>
                <a:gd name="T22" fmla="*/ 1216 w 1356"/>
                <a:gd name="T23" fmla="*/ 669 h 719"/>
                <a:gd name="T24" fmla="*/ 1162 w 1356"/>
                <a:gd name="T25" fmla="*/ 577 h 719"/>
                <a:gd name="T26" fmla="*/ 1090 w 1356"/>
                <a:gd name="T27" fmla="*/ 496 h 719"/>
                <a:gd name="T28" fmla="*/ 1004 w 1356"/>
                <a:gd name="T29" fmla="*/ 429 h 719"/>
                <a:gd name="T30" fmla="*/ 948 w 1356"/>
                <a:gd name="T31" fmla="*/ 361 h 719"/>
                <a:gd name="T32" fmla="*/ 914 w 1356"/>
                <a:gd name="T33" fmla="*/ 288 h 719"/>
                <a:gd name="T34" fmla="*/ 861 w 1356"/>
                <a:gd name="T35" fmla="*/ 227 h 719"/>
                <a:gd name="T36" fmla="*/ 791 w 1356"/>
                <a:gd name="T37" fmla="*/ 182 h 719"/>
                <a:gd name="T38" fmla="*/ 709 w 1356"/>
                <a:gd name="T39" fmla="*/ 159 h 719"/>
                <a:gd name="T40" fmla="*/ 623 w 1356"/>
                <a:gd name="T41" fmla="*/ 159 h 719"/>
                <a:gd name="T42" fmla="*/ 545 w 1356"/>
                <a:gd name="T43" fmla="*/ 179 h 719"/>
                <a:gd name="T44" fmla="*/ 479 w 1356"/>
                <a:gd name="T45" fmla="*/ 219 h 719"/>
                <a:gd name="T46" fmla="*/ 426 w 1356"/>
                <a:gd name="T47" fmla="*/ 274 h 719"/>
                <a:gd name="T48" fmla="*/ 389 w 1356"/>
                <a:gd name="T49" fmla="*/ 340 h 719"/>
                <a:gd name="T50" fmla="*/ 372 w 1356"/>
                <a:gd name="T51" fmla="*/ 416 h 719"/>
                <a:gd name="T52" fmla="*/ 278 w 1356"/>
                <a:gd name="T53" fmla="*/ 483 h 719"/>
                <a:gd name="T54" fmla="*/ 199 w 1356"/>
                <a:gd name="T55" fmla="*/ 567 h 719"/>
                <a:gd name="T56" fmla="*/ 139 w 1356"/>
                <a:gd name="T57" fmla="*/ 664 h 719"/>
                <a:gd name="T58" fmla="*/ 84 w 1356"/>
                <a:gd name="T59" fmla="*/ 679 h 719"/>
                <a:gd name="T60" fmla="*/ 31 w 1356"/>
                <a:gd name="T61" fmla="*/ 596 h 719"/>
                <a:gd name="T62" fmla="*/ 3 w 1356"/>
                <a:gd name="T63" fmla="*/ 506 h 719"/>
                <a:gd name="T64" fmla="*/ 3 w 1356"/>
                <a:gd name="T65" fmla="*/ 412 h 719"/>
                <a:gd name="T66" fmla="*/ 31 w 1356"/>
                <a:gd name="T67" fmla="*/ 323 h 719"/>
                <a:gd name="T68" fmla="*/ 82 w 1356"/>
                <a:gd name="T69" fmla="*/ 240 h 719"/>
                <a:gd name="T70" fmla="*/ 155 w 1356"/>
                <a:gd name="T71" fmla="*/ 167 h 719"/>
                <a:gd name="T72" fmla="*/ 247 w 1356"/>
                <a:gd name="T73" fmla="*/ 105 h 719"/>
                <a:gd name="T74" fmla="*/ 355 w 1356"/>
                <a:gd name="T75" fmla="*/ 55 h 719"/>
                <a:gd name="T76" fmla="*/ 477 w 1356"/>
                <a:gd name="T77" fmla="*/ 21 h 719"/>
                <a:gd name="T78" fmla="*/ 609 w 1356"/>
                <a:gd name="T79" fmla="*/ 2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6" h="719">
                  <a:moveTo>
                    <a:pt x="679" y="0"/>
                  </a:moveTo>
                  <a:lnTo>
                    <a:pt x="747" y="2"/>
                  </a:lnTo>
                  <a:lnTo>
                    <a:pt x="814" y="9"/>
                  </a:lnTo>
                  <a:lnTo>
                    <a:pt x="879" y="21"/>
                  </a:lnTo>
                  <a:lnTo>
                    <a:pt x="942" y="36"/>
                  </a:lnTo>
                  <a:lnTo>
                    <a:pt x="1001" y="55"/>
                  </a:lnTo>
                  <a:lnTo>
                    <a:pt x="1057" y="79"/>
                  </a:lnTo>
                  <a:lnTo>
                    <a:pt x="1109" y="105"/>
                  </a:lnTo>
                  <a:lnTo>
                    <a:pt x="1157" y="135"/>
                  </a:lnTo>
                  <a:lnTo>
                    <a:pt x="1202" y="167"/>
                  </a:lnTo>
                  <a:lnTo>
                    <a:pt x="1241" y="203"/>
                  </a:lnTo>
                  <a:lnTo>
                    <a:pt x="1274" y="240"/>
                  </a:lnTo>
                  <a:lnTo>
                    <a:pt x="1303" y="280"/>
                  </a:lnTo>
                  <a:lnTo>
                    <a:pt x="1325" y="323"/>
                  </a:lnTo>
                  <a:lnTo>
                    <a:pt x="1343" y="366"/>
                  </a:lnTo>
                  <a:lnTo>
                    <a:pt x="1353" y="412"/>
                  </a:lnTo>
                  <a:lnTo>
                    <a:pt x="1356" y="459"/>
                  </a:lnTo>
                  <a:lnTo>
                    <a:pt x="1353" y="507"/>
                  </a:lnTo>
                  <a:lnTo>
                    <a:pt x="1342" y="552"/>
                  </a:lnTo>
                  <a:lnTo>
                    <a:pt x="1324" y="597"/>
                  </a:lnTo>
                  <a:lnTo>
                    <a:pt x="1300" y="641"/>
                  </a:lnTo>
                  <a:lnTo>
                    <a:pt x="1271" y="682"/>
                  </a:lnTo>
                  <a:lnTo>
                    <a:pt x="1236" y="719"/>
                  </a:lnTo>
                  <a:lnTo>
                    <a:pt x="1216" y="669"/>
                  </a:lnTo>
                  <a:lnTo>
                    <a:pt x="1191" y="622"/>
                  </a:lnTo>
                  <a:lnTo>
                    <a:pt x="1162" y="577"/>
                  </a:lnTo>
                  <a:lnTo>
                    <a:pt x="1128" y="535"/>
                  </a:lnTo>
                  <a:lnTo>
                    <a:pt x="1090" y="496"/>
                  </a:lnTo>
                  <a:lnTo>
                    <a:pt x="1049" y="461"/>
                  </a:lnTo>
                  <a:lnTo>
                    <a:pt x="1004" y="429"/>
                  </a:lnTo>
                  <a:lnTo>
                    <a:pt x="955" y="402"/>
                  </a:lnTo>
                  <a:lnTo>
                    <a:pt x="948" y="361"/>
                  </a:lnTo>
                  <a:lnTo>
                    <a:pt x="934" y="324"/>
                  </a:lnTo>
                  <a:lnTo>
                    <a:pt x="914" y="288"/>
                  </a:lnTo>
                  <a:lnTo>
                    <a:pt x="890" y="256"/>
                  </a:lnTo>
                  <a:lnTo>
                    <a:pt x="861" y="227"/>
                  </a:lnTo>
                  <a:lnTo>
                    <a:pt x="827" y="203"/>
                  </a:lnTo>
                  <a:lnTo>
                    <a:pt x="791" y="182"/>
                  </a:lnTo>
                  <a:lnTo>
                    <a:pt x="751" y="168"/>
                  </a:lnTo>
                  <a:lnTo>
                    <a:pt x="709" y="159"/>
                  </a:lnTo>
                  <a:lnTo>
                    <a:pt x="664" y="156"/>
                  </a:lnTo>
                  <a:lnTo>
                    <a:pt x="623" y="159"/>
                  </a:lnTo>
                  <a:lnTo>
                    <a:pt x="583" y="167"/>
                  </a:lnTo>
                  <a:lnTo>
                    <a:pt x="545" y="179"/>
                  </a:lnTo>
                  <a:lnTo>
                    <a:pt x="510" y="198"/>
                  </a:lnTo>
                  <a:lnTo>
                    <a:pt x="479" y="219"/>
                  </a:lnTo>
                  <a:lnTo>
                    <a:pt x="450" y="244"/>
                  </a:lnTo>
                  <a:lnTo>
                    <a:pt x="426" y="274"/>
                  </a:lnTo>
                  <a:lnTo>
                    <a:pt x="405" y="305"/>
                  </a:lnTo>
                  <a:lnTo>
                    <a:pt x="389" y="340"/>
                  </a:lnTo>
                  <a:lnTo>
                    <a:pt x="378" y="378"/>
                  </a:lnTo>
                  <a:lnTo>
                    <a:pt x="372" y="416"/>
                  </a:lnTo>
                  <a:lnTo>
                    <a:pt x="324" y="448"/>
                  </a:lnTo>
                  <a:lnTo>
                    <a:pt x="278" y="483"/>
                  </a:lnTo>
                  <a:lnTo>
                    <a:pt x="236" y="523"/>
                  </a:lnTo>
                  <a:lnTo>
                    <a:pt x="199" y="567"/>
                  </a:lnTo>
                  <a:lnTo>
                    <a:pt x="166" y="614"/>
                  </a:lnTo>
                  <a:lnTo>
                    <a:pt x="139" y="664"/>
                  </a:lnTo>
                  <a:lnTo>
                    <a:pt x="117" y="717"/>
                  </a:lnTo>
                  <a:lnTo>
                    <a:pt x="84" y="679"/>
                  </a:lnTo>
                  <a:lnTo>
                    <a:pt x="54" y="639"/>
                  </a:lnTo>
                  <a:lnTo>
                    <a:pt x="31" y="596"/>
                  </a:lnTo>
                  <a:lnTo>
                    <a:pt x="14" y="552"/>
                  </a:lnTo>
                  <a:lnTo>
                    <a:pt x="3" y="506"/>
                  </a:lnTo>
                  <a:lnTo>
                    <a:pt x="0" y="459"/>
                  </a:lnTo>
                  <a:lnTo>
                    <a:pt x="3" y="412"/>
                  </a:lnTo>
                  <a:lnTo>
                    <a:pt x="14" y="366"/>
                  </a:lnTo>
                  <a:lnTo>
                    <a:pt x="31" y="323"/>
                  </a:lnTo>
                  <a:lnTo>
                    <a:pt x="53" y="280"/>
                  </a:lnTo>
                  <a:lnTo>
                    <a:pt x="82" y="240"/>
                  </a:lnTo>
                  <a:lnTo>
                    <a:pt x="116" y="203"/>
                  </a:lnTo>
                  <a:lnTo>
                    <a:pt x="155" y="167"/>
                  </a:lnTo>
                  <a:lnTo>
                    <a:pt x="199" y="135"/>
                  </a:lnTo>
                  <a:lnTo>
                    <a:pt x="247" y="105"/>
                  </a:lnTo>
                  <a:lnTo>
                    <a:pt x="299" y="79"/>
                  </a:lnTo>
                  <a:lnTo>
                    <a:pt x="355" y="55"/>
                  </a:lnTo>
                  <a:lnTo>
                    <a:pt x="415" y="36"/>
                  </a:lnTo>
                  <a:lnTo>
                    <a:pt x="477" y="21"/>
                  </a:lnTo>
                  <a:lnTo>
                    <a:pt x="542" y="9"/>
                  </a:lnTo>
                  <a:lnTo>
                    <a:pt x="609" y="2"/>
                  </a:lnTo>
                  <a:lnTo>
                    <a:pt x="6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61"/>
            <p:cNvSpPr>
              <a:spLocks/>
            </p:cNvSpPr>
            <p:nvPr/>
          </p:nvSpPr>
          <p:spPr bwMode="auto">
            <a:xfrm>
              <a:off x="5868988" y="4448175"/>
              <a:ext cx="55562" cy="33337"/>
            </a:xfrm>
            <a:custGeom>
              <a:avLst/>
              <a:gdLst>
                <a:gd name="T0" fmla="*/ 207 w 415"/>
                <a:gd name="T1" fmla="*/ 0 h 226"/>
                <a:gd name="T2" fmla="*/ 241 w 415"/>
                <a:gd name="T3" fmla="*/ 3 h 226"/>
                <a:gd name="T4" fmla="*/ 272 w 415"/>
                <a:gd name="T5" fmla="*/ 10 h 226"/>
                <a:gd name="T6" fmla="*/ 303 w 415"/>
                <a:gd name="T7" fmla="*/ 21 h 226"/>
                <a:gd name="T8" fmla="*/ 330 w 415"/>
                <a:gd name="T9" fmla="*/ 37 h 226"/>
                <a:gd name="T10" fmla="*/ 354 w 415"/>
                <a:gd name="T11" fmla="*/ 57 h 226"/>
                <a:gd name="T12" fmla="*/ 375 w 415"/>
                <a:gd name="T13" fmla="*/ 80 h 226"/>
                <a:gd name="T14" fmla="*/ 392 w 415"/>
                <a:gd name="T15" fmla="*/ 105 h 226"/>
                <a:gd name="T16" fmla="*/ 405 w 415"/>
                <a:gd name="T17" fmla="*/ 133 h 226"/>
                <a:gd name="T18" fmla="*/ 413 w 415"/>
                <a:gd name="T19" fmla="*/ 162 h 226"/>
                <a:gd name="T20" fmla="*/ 415 w 415"/>
                <a:gd name="T21" fmla="*/ 194 h 226"/>
                <a:gd name="T22" fmla="*/ 415 w 415"/>
                <a:gd name="T23" fmla="*/ 198 h 226"/>
                <a:gd name="T24" fmla="*/ 415 w 415"/>
                <a:gd name="T25" fmla="*/ 201 h 226"/>
                <a:gd name="T26" fmla="*/ 415 w 415"/>
                <a:gd name="T27" fmla="*/ 205 h 226"/>
                <a:gd name="T28" fmla="*/ 348 w 415"/>
                <a:gd name="T29" fmla="*/ 216 h 226"/>
                <a:gd name="T30" fmla="*/ 280 w 415"/>
                <a:gd name="T31" fmla="*/ 224 h 226"/>
                <a:gd name="T32" fmla="*/ 210 w 415"/>
                <a:gd name="T33" fmla="*/ 226 h 226"/>
                <a:gd name="T34" fmla="*/ 137 w 415"/>
                <a:gd name="T35" fmla="*/ 224 h 226"/>
                <a:gd name="T36" fmla="*/ 67 w 415"/>
                <a:gd name="T37" fmla="*/ 216 h 226"/>
                <a:gd name="T38" fmla="*/ 0 w 415"/>
                <a:gd name="T39" fmla="*/ 204 h 226"/>
                <a:gd name="T40" fmla="*/ 0 w 415"/>
                <a:gd name="T41" fmla="*/ 199 h 226"/>
                <a:gd name="T42" fmla="*/ 0 w 415"/>
                <a:gd name="T43" fmla="*/ 194 h 226"/>
                <a:gd name="T44" fmla="*/ 3 w 415"/>
                <a:gd name="T45" fmla="*/ 159 h 226"/>
                <a:gd name="T46" fmla="*/ 12 w 415"/>
                <a:gd name="T47" fmla="*/ 127 h 226"/>
                <a:gd name="T48" fmla="*/ 27 w 415"/>
                <a:gd name="T49" fmla="*/ 97 h 226"/>
                <a:gd name="T50" fmla="*/ 48 w 415"/>
                <a:gd name="T51" fmla="*/ 70 h 226"/>
                <a:gd name="T52" fmla="*/ 73 w 415"/>
                <a:gd name="T53" fmla="*/ 46 h 226"/>
                <a:gd name="T54" fmla="*/ 101 w 415"/>
                <a:gd name="T55" fmla="*/ 27 h 226"/>
                <a:gd name="T56" fmla="*/ 134 w 415"/>
                <a:gd name="T57" fmla="*/ 13 h 226"/>
                <a:gd name="T58" fmla="*/ 139 w 415"/>
                <a:gd name="T59" fmla="*/ 14 h 226"/>
                <a:gd name="T60" fmla="*/ 144 w 415"/>
                <a:gd name="T61" fmla="*/ 15 h 226"/>
                <a:gd name="T62" fmla="*/ 148 w 415"/>
                <a:gd name="T63" fmla="*/ 15 h 226"/>
                <a:gd name="T64" fmla="*/ 150 w 415"/>
                <a:gd name="T65" fmla="*/ 16 h 226"/>
                <a:gd name="T66" fmla="*/ 150 w 415"/>
                <a:gd name="T67" fmla="*/ 15 h 226"/>
                <a:gd name="T68" fmla="*/ 149 w 415"/>
                <a:gd name="T69" fmla="*/ 15 h 226"/>
                <a:gd name="T70" fmla="*/ 147 w 415"/>
                <a:gd name="T71" fmla="*/ 14 h 226"/>
                <a:gd name="T72" fmla="*/ 142 w 415"/>
                <a:gd name="T73" fmla="*/ 13 h 226"/>
                <a:gd name="T74" fmla="*/ 137 w 415"/>
                <a:gd name="T75" fmla="*/ 11 h 226"/>
                <a:gd name="T76" fmla="*/ 160 w 415"/>
                <a:gd name="T77" fmla="*/ 5 h 226"/>
                <a:gd name="T78" fmla="*/ 183 w 415"/>
                <a:gd name="T79" fmla="*/ 1 h 226"/>
                <a:gd name="T80" fmla="*/ 207 w 415"/>
                <a:gd name="T81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15" h="226">
                  <a:moveTo>
                    <a:pt x="207" y="0"/>
                  </a:moveTo>
                  <a:lnTo>
                    <a:pt x="241" y="3"/>
                  </a:lnTo>
                  <a:lnTo>
                    <a:pt x="272" y="10"/>
                  </a:lnTo>
                  <a:lnTo>
                    <a:pt x="303" y="21"/>
                  </a:lnTo>
                  <a:lnTo>
                    <a:pt x="330" y="37"/>
                  </a:lnTo>
                  <a:lnTo>
                    <a:pt x="354" y="57"/>
                  </a:lnTo>
                  <a:lnTo>
                    <a:pt x="375" y="80"/>
                  </a:lnTo>
                  <a:lnTo>
                    <a:pt x="392" y="105"/>
                  </a:lnTo>
                  <a:lnTo>
                    <a:pt x="405" y="133"/>
                  </a:lnTo>
                  <a:lnTo>
                    <a:pt x="413" y="162"/>
                  </a:lnTo>
                  <a:lnTo>
                    <a:pt x="415" y="194"/>
                  </a:lnTo>
                  <a:lnTo>
                    <a:pt x="415" y="198"/>
                  </a:lnTo>
                  <a:lnTo>
                    <a:pt x="415" y="201"/>
                  </a:lnTo>
                  <a:lnTo>
                    <a:pt x="415" y="205"/>
                  </a:lnTo>
                  <a:lnTo>
                    <a:pt x="348" y="216"/>
                  </a:lnTo>
                  <a:lnTo>
                    <a:pt x="280" y="224"/>
                  </a:lnTo>
                  <a:lnTo>
                    <a:pt x="210" y="226"/>
                  </a:lnTo>
                  <a:lnTo>
                    <a:pt x="137" y="224"/>
                  </a:lnTo>
                  <a:lnTo>
                    <a:pt x="67" y="216"/>
                  </a:lnTo>
                  <a:lnTo>
                    <a:pt x="0" y="204"/>
                  </a:lnTo>
                  <a:lnTo>
                    <a:pt x="0" y="199"/>
                  </a:lnTo>
                  <a:lnTo>
                    <a:pt x="0" y="194"/>
                  </a:lnTo>
                  <a:lnTo>
                    <a:pt x="3" y="159"/>
                  </a:lnTo>
                  <a:lnTo>
                    <a:pt x="12" y="127"/>
                  </a:lnTo>
                  <a:lnTo>
                    <a:pt x="27" y="97"/>
                  </a:lnTo>
                  <a:lnTo>
                    <a:pt x="48" y="70"/>
                  </a:lnTo>
                  <a:lnTo>
                    <a:pt x="73" y="46"/>
                  </a:lnTo>
                  <a:lnTo>
                    <a:pt x="101" y="27"/>
                  </a:lnTo>
                  <a:lnTo>
                    <a:pt x="134" y="13"/>
                  </a:lnTo>
                  <a:lnTo>
                    <a:pt x="139" y="14"/>
                  </a:lnTo>
                  <a:lnTo>
                    <a:pt x="144" y="15"/>
                  </a:lnTo>
                  <a:lnTo>
                    <a:pt x="148" y="15"/>
                  </a:lnTo>
                  <a:lnTo>
                    <a:pt x="150" y="16"/>
                  </a:lnTo>
                  <a:lnTo>
                    <a:pt x="150" y="15"/>
                  </a:lnTo>
                  <a:lnTo>
                    <a:pt x="149" y="15"/>
                  </a:lnTo>
                  <a:lnTo>
                    <a:pt x="147" y="14"/>
                  </a:lnTo>
                  <a:lnTo>
                    <a:pt x="142" y="13"/>
                  </a:lnTo>
                  <a:lnTo>
                    <a:pt x="137" y="11"/>
                  </a:lnTo>
                  <a:lnTo>
                    <a:pt x="160" y="5"/>
                  </a:lnTo>
                  <a:lnTo>
                    <a:pt x="183" y="1"/>
                  </a:lnTo>
                  <a:lnTo>
                    <a:pt x="2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62"/>
            <p:cNvSpPr>
              <a:spLocks/>
            </p:cNvSpPr>
            <p:nvPr/>
          </p:nvSpPr>
          <p:spPr bwMode="auto">
            <a:xfrm>
              <a:off x="5864225" y="4383088"/>
              <a:ext cx="61912" cy="20637"/>
            </a:xfrm>
            <a:custGeom>
              <a:avLst/>
              <a:gdLst>
                <a:gd name="T0" fmla="*/ 235 w 465"/>
                <a:gd name="T1" fmla="*/ 0 h 148"/>
                <a:gd name="T2" fmla="*/ 272 w 465"/>
                <a:gd name="T3" fmla="*/ 2 h 148"/>
                <a:gd name="T4" fmla="*/ 309 w 465"/>
                <a:gd name="T5" fmla="*/ 10 h 148"/>
                <a:gd name="T6" fmla="*/ 342 w 465"/>
                <a:gd name="T7" fmla="*/ 23 h 148"/>
                <a:gd name="T8" fmla="*/ 374 w 465"/>
                <a:gd name="T9" fmla="*/ 39 h 148"/>
                <a:gd name="T10" fmla="*/ 402 w 465"/>
                <a:gd name="T11" fmla="*/ 60 h 148"/>
                <a:gd name="T12" fmla="*/ 427 w 465"/>
                <a:gd name="T13" fmla="*/ 84 h 148"/>
                <a:gd name="T14" fmla="*/ 448 w 465"/>
                <a:gd name="T15" fmla="*/ 111 h 148"/>
                <a:gd name="T16" fmla="*/ 465 w 465"/>
                <a:gd name="T17" fmla="*/ 141 h 148"/>
                <a:gd name="T18" fmla="*/ 412 w 465"/>
                <a:gd name="T19" fmla="*/ 122 h 148"/>
                <a:gd name="T20" fmla="*/ 357 w 465"/>
                <a:gd name="T21" fmla="*/ 109 h 148"/>
                <a:gd name="T22" fmla="*/ 299 w 465"/>
                <a:gd name="T23" fmla="*/ 101 h 148"/>
                <a:gd name="T24" fmla="*/ 240 w 465"/>
                <a:gd name="T25" fmla="*/ 98 h 148"/>
                <a:gd name="T26" fmla="*/ 177 w 465"/>
                <a:gd name="T27" fmla="*/ 102 h 148"/>
                <a:gd name="T28" fmla="*/ 116 w 465"/>
                <a:gd name="T29" fmla="*/ 111 h 148"/>
                <a:gd name="T30" fmla="*/ 57 w 465"/>
                <a:gd name="T31" fmla="*/ 126 h 148"/>
                <a:gd name="T32" fmla="*/ 0 w 465"/>
                <a:gd name="T33" fmla="*/ 148 h 148"/>
                <a:gd name="T34" fmla="*/ 17 w 465"/>
                <a:gd name="T35" fmla="*/ 116 h 148"/>
                <a:gd name="T36" fmla="*/ 37 w 465"/>
                <a:gd name="T37" fmla="*/ 88 h 148"/>
                <a:gd name="T38" fmla="*/ 63 w 465"/>
                <a:gd name="T39" fmla="*/ 62 h 148"/>
                <a:gd name="T40" fmla="*/ 92 w 465"/>
                <a:gd name="T41" fmla="*/ 41 h 148"/>
                <a:gd name="T42" fmla="*/ 124 w 465"/>
                <a:gd name="T43" fmla="*/ 24 h 148"/>
                <a:gd name="T44" fmla="*/ 159 w 465"/>
                <a:gd name="T45" fmla="*/ 10 h 148"/>
                <a:gd name="T46" fmla="*/ 196 w 465"/>
                <a:gd name="T47" fmla="*/ 2 h 148"/>
                <a:gd name="T48" fmla="*/ 235 w 465"/>
                <a:gd name="T49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5" h="148">
                  <a:moveTo>
                    <a:pt x="235" y="0"/>
                  </a:moveTo>
                  <a:lnTo>
                    <a:pt x="272" y="2"/>
                  </a:lnTo>
                  <a:lnTo>
                    <a:pt x="309" y="10"/>
                  </a:lnTo>
                  <a:lnTo>
                    <a:pt x="342" y="23"/>
                  </a:lnTo>
                  <a:lnTo>
                    <a:pt x="374" y="39"/>
                  </a:lnTo>
                  <a:lnTo>
                    <a:pt x="402" y="60"/>
                  </a:lnTo>
                  <a:lnTo>
                    <a:pt x="427" y="84"/>
                  </a:lnTo>
                  <a:lnTo>
                    <a:pt x="448" y="111"/>
                  </a:lnTo>
                  <a:lnTo>
                    <a:pt x="465" y="141"/>
                  </a:lnTo>
                  <a:lnTo>
                    <a:pt x="412" y="122"/>
                  </a:lnTo>
                  <a:lnTo>
                    <a:pt x="357" y="109"/>
                  </a:lnTo>
                  <a:lnTo>
                    <a:pt x="299" y="101"/>
                  </a:lnTo>
                  <a:lnTo>
                    <a:pt x="240" y="98"/>
                  </a:lnTo>
                  <a:lnTo>
                    <a:pt x="177" y="102"/>
                  </a:lnTo>
                  <a:lnTo>
                    <a:pt x="116" y="111"/>
                  </a:lnTo>
                  <a:lnTo>
                    <a:pt x="57" y="126"/>
                  </a:lnTo>
                  <a:lnTo>
                    <a:pt x="0" y="148"/>
                  </a:lnTo>
                  <a:lnTo>
                    <a:pt x="17" y="116"/>
                  </a:lnTo>
                  <a:lnTo>
                    <a:pt x="37" y="88"/>
                  </a:lnTo>
                  <a:lnTo>
                    <a:pt x="63" y="62"/>
                  </a:lnTo>
                  <a:lnTo>
                    <a:pt x="92" y="41"/>
                  </a:lnTo>
                  <a:lnTo>
                    <a:pt x="124" y="24"/>
                  </a:lnTo>
                  <a:lnTo>
                    <a:pt x="159" y="10"/>
                  </a:lnTo>
                  <a:lnTo>
                    <a:pt x="196" y="2"/>
                  </a:lnTo>
                  <a:lnTo>
                    <a:pt x="2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63"/>
            <p:cNvSpPr>
              <a:spLocks noEditPoints="1"/>
            </p:cNvSpPr>
            <p:nvPr/>
          </p:nvSpPr>
          <p:spPr bwMode="auto">
            <a:xfrm>
              <a:off x="5827713" y="4405313"/>
              <a:ext cx="138112" cy="141287"/>
            </a:xfrm>
            <a:custGeom>
              <a:avLst/>
              <a:gdLst>
                <a:gd name="T0" fmla="*/ 483 w 1047"/>
                <a:gd name="T1" fmla="*/ 240 h 981"/>
                <a:gd name="T2" fmla="*/ 409 w 1047"/>
                <a:gd name="T3" fmla="*/ 260 h 981"/>
                <a:gd name="T4" fmla="*/ 346 w 1047"/>
                <a:gd name="T5" fmla="*/ 299 h 981"/>
                <a:gd name="T6" fmla="*/ 297 w 1047"/>
                <a:gd name="T7" fmla="*/ 353 h 981"/>
                <a:gd name="T8" fmla="*/ 264 w 1047"/>
                <a:gd name="T9" fmla="*/ 418 h 981"/>
                <a:gd name="T10" fmla="*/ 253 w 1047"/>
                <a:gd name="T11" fmla="*/ 490 h 981"/>
                <a:gd name="T12" fmla="*/ 264 w 1047"/>
                <a:gd name="T13" fmla="*/ 563 h 981"/>
                <a:gd name="T14" fmla="*/ 297 w 1047"/>
                <a:gd name="T15" fmla="*/ 628 h 981"/>
                <a:gd name="T16" fmla="*/ 345 w 1047"/>
                <a:gd name="T17" fmla="*/ 682 h 981"/>
                <a:gd name="T18" fmla="*/ 409 w 1047"/>
                <a:gd name="T19" fmla="*/ 721 h 981"/>
                <a:gd name="T20" fmla="*/ 483 w 1047"/>
                <a:gd name="T21" fmla="*/ 741 h 981"/>
                <a:gd name="T22" fmla="*/ 564 w 1047"/>
                <a:gd name="T23" fmla="*/ 741 h 981"/>
                <a:gd name="T24" fmla="*/ 637 w 1047"/>
                <a:gd name="T25" fmla="*/ 721 h 981"/>
                <a:gd name="T26" fmla="*/ 701 w 1047"/>
                <a:gd name="T27" fmla="*/ 682 h 981"/>
                <a:gd name="T28" fmla="*/ 751 w 1047"/>
                <a:gd name="T29" fmla="*/ 628 h 981"/>
                <a:gd name="T30" fmla="*/ 783 w 1047"/>
                <a:gd name="T31" fmla="*/ 563 h 981"/>
                <a:gd name="T32" fmla="*/ 795 w 1047"/>
                <a:gd name="T33" fmla="*/ 490 h 981"/>
                <a:gd name="T34" fmla="*/ 783 w 1047"/>
                <a:gd name="T35" fmla="*/ 418 h 981"/>
                <a:gd name="T36" fmla="*/ 751 w 1047"/>
                <a:gd name="T37" fmla="*/ 353 h 981"/>
                <a:gd name="T38" fmla="*/ 701 w 1047"/>
                <a:gd name="T39" fmla="*/ 299 h 981"/>
                <a:gd name="T40" fmla="*/ 637 w 1047"/>
                <a:gd name="T41" fmla="*/ 260 h 981"/>
                <a:gd name="T42" fmla="*/ 564 w 1047"/>
                <a:gd name="T43" fmla="*/ 240 h 981"/>
                <a:gd name="T44" fmla="*/ 523 w 1047"/>
                <a:gd name="T45" fmla="*/ 0 h 981"/>
                <a:gd name="T46" fmla="*/ 635 w 1047"/>
                <a:gd name="T47" fmla="*/ 11 h 981"/>
                <a:gd name="T48" fmla="*/ 739 w 1047"/>
                <a:gd name="T49" fmla="*/ 44 h 981"/>
                <a:gd name="T50" fmla="*/ 833 w 1047"/>
                <a:gd name="T51" fmla="*/ 94 h 981"/>
                <a:gd name="T52" fmla="*/ 912 w 1047"/>
                <a:gd name="T53" fmla="*/ 161 h 981"/>
                <a:gd name="T54" fmla="*/ 976 w 1047"/>
                <a:gd name="T55" fmla="*/ 243 h 981"/>
                <a:gd name="T56" fmla="*/ 1020 w 1047"/>
                <a:gd name="T57" fmla="*/ 335 h 981"/>
                <a:gd name="T58" fmla="*/ 1044 w 1047"/>
                <a:gd name="T59" fmla="*/ 437 h 981"/>
                <a:gd name="T60" fmla="*/ 1044 w 1047"/>
                <a:gd name="T61" fmla="*/ 544 h 981"/>
                <a:gd name="T62" fmla="*/ 1020 w 1047"/>
                <a:gd name="T63" fmla="*/ 645 h 981"/>
                <a:gd name="T64" fmla="*/ 976 w 1047"/>
                <a:gd name="T65" fmla="*/ 738 h 981"/>
                <a:gd name="T66" fmla="*/ 912 w 1047"/>
                <a:gd name="T67" fmla="*/ 819 h 981"/>
                <a:gd name="T68" fmla="*/ 833 w 1047"/>
                <a:gd name="T69" fmla="*/ 886 h 981"/>
                <a:gd name="T70" fmla="*/ 739 w 1047"/>
                <a:gd name="T71" fmla="*/ 937 h 981"/>
                <a:gd name="T72" fmla="*/ 635 w 1047"/>
                <a:gd name="T73" fmla="*/ 970 h 981"/>
                <a:gd name="T74" fmla="*/ 523 w 1047"/>
                <a:gd name="T75" fmla="*/ 981 h 981"/>
                <a:gd name="T76" fmla="*/ 412 w 1047"/>
                <a:gd name="T77" fmla="*/ 970 h 981"/>
                <a:gd name="T78" fmla="*/ 307 w 1047"/>
                <a:gd name="T79" fmla="*/ 937 h 981"/>
                <a:gd name="T80" fmla="*/ 214 w 1047"/>
                <a:gd name="T81" fmla="*/ 886 h 981"/>
                <a:gd name="T82" fmla="*/ 135 w 1047"/>
                <a:gd name="T83" fmla="*/ 819 h 981"/>
                <a:gd name="T84" fmla="*/ 72 w 1047"/>
                <a:gd name="T85" fmla="*/ 738 h 981"/>
                <a:gd name="T86" fmla="*/ 26 w 1047"/>
                <a:gd name="T87" fmla="*/ 645 h 981"/>
                <a:gd name="T88" fmla="*/ 2 w 1047"/>
                <a:gd name="T89" fmla="*/ 544 h 981"/>
                <a:gd name="T90" fmla="*/ 2 w 1047"/>
                <a:gd name="T91" fmla="*/ 437 h 981"/>
                <a:gd name="T92" fmla="*/ 26 w 1047"/>
                <a:gd name="T93" fmla="*/ 335 h 981"/>
                <a:gd name="T94" fmla="*/ 72 w 1047"/>
                <a:gd name="T95" fmla="*/ 243 h 981"/>
                <a:gd name="T96" fmla="*/ 135 w 1047"/>
                <a:gd name="T97" fmla="*/ 161 h 981"/>
                <a:gd name="T98" fmla="*/ 214 w 1047"/>
                <a:gd name="T99" fmla="*/ 94 h 981"/>
                <a:gd name="T100" fmla="*/ 307 w 1047"/>
                <a:gd name="T101" fmla="*/ 44 h 981"/>
                <a:gd name="T102" fmla="*/ 412 w 1047"/>
                <a:gd name="T103" fmla="*/ 11 h 981"/>
                <a:gd name="T104" fmla="*/ 523 w 1047"/>
                <a:gd name="T105" fmla="*/ 0 h 9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47" h="981">
                  <a:moveTo>
                    <a:pt x="523" y="237"/>
                  </a:moveTo>
                  <a:lnTo>
                    <a:pt x="483" y="240"/>
                  </a:lnTo>
                  <a:lnTo>
                    <a:pt x="445" y="248"/>
                  </a:lnTo>
                  <a:lnTo>
                    <a:pt x="409" y="260"/>
                  </a:lnTo>
                  <a:lnTo>
                    <a:pt x="376" y="277"/>
                  </a:lnTo>
                  <a:lnTo>
                    <a:pt x="346" y="299"/>
                  </a:lnTo>
                  <a:lnTo>
                    <a:pt x="319" y="324"/>
                  </a:lnTo>
                  <a:lnTo>
                    <a:pt x="297" y="353"/>
                  </a:lnTo>
                  <a:lnTo>
                    <a:pt x="278" y="383"/>
                  </a:lnTo>
                  <a:lnTo>
                    <a:pt x="264" y="418"/>
                  </a:lnTo>
                  <a:lnTo>
                    <a:pt x="255" y="453"/>
                  </a:lnTo>
                  <a:lnTo>
                    <a:pt x="253" y="490"/>
                  </a:lnTo>
                  <a:lnTo>
                    <a:pt x="255" y="527"/>
                  </a:lnTo>
                  <a:lnTo>
                    <a:pt x="264" y="563"/>
                  </a:lnTo>
                  <a:lnTo>
                    <a:pt x="278" y="598"/>
                  </a:lnTo>
                  <a:lnTo>
                    <a:pt x="297" y="628"/>
                  </a:lnTo>
                  <a:lnTo>
                    <a:pt x="319" y="657"/>
                  </a:lnTo>
                  <a:lnTo>
                    <a:pt x="345" y="682"/>
                  </a:lnTo>
                  <a:lnTo>
                    <a:pt x="376" y="703"/>
                  </a:lnTo>
                  <a:lnTo>
                    <a:pt x="409" y="721"/>
                  </a:lnTo>
                  <a:lnTo>
                    <a:pt x="445" y="734"/>
                  </a:lnTo>
                  <a:lnTo>
                    <a:pt x="483" y="741"/>
                  </a:lnTo>
                  <a:lnTo>
                    <a:pt x="523" y="744"/>
                  </a:lnTo>
                  <a:lnTo>
                    <a:pt x="564" y="741"/>
                  </a:lnTo>
                  <a:lnTo>
                    <a:pt x="602" y="734"/>
                  </a:lnTo>
                  <a:lnTo>
                    <a:pt x="637" y="721"/>
                  </a:lnTo>
                  <a:lnTo>
                    <a:pt x="671" y="703"/>
                  </a:lnTo>
                  <a:lnTo>
                    <a:pt x="701" y="682"/>
                  </a:lnTo>
                  <a:lnTo>
                    <a:pt x="729" y="657"/>
                  </a:lnTo>
                  <a:lnTo>
                    <a:pt x="751" y="628"/>
                  </a:lnTo>
                  <a:lnTo>
                    <a:pt x="770" y="598"/>
                  </a:lnTo>
                  <a:lnTo>
                    <a:pt x="783" y="563"/>
                  </a:lnTo>
                  <a:lnTo>
                    <a:pt x="791" y="527"/>
                  </a:lnTo>
                  <a:lnTo>
                    <a:pt x="795" y="490"/>
                  </a:lnTo>
                  <a:lnTo>
                    <a:pt x="791" y="453"/>
                  </a:lnTo>
                  <a:lnTo>
                    <a:pt x="783" y="418"/>
                  </a:lnTo>
                  <a:lnTo>
                    <a:pt x="770" y="383"/>
                  </a:lnTo>
                  <a:lnTo>
                    <a:pt x="751" y="353"/>
                  </a:lnTo>
                  <a:lnTo>
                    <a:pt x="729" y="324"/>
                  </a:lnTo>
                  <a:lnTo>
                    <a:pt x="701" y="299"/>
                  </a:lnTo>
                  <a:lnTo>
                    <a:pt x="671" y="277"/>
                  </a:lnTo>
                  <a:lnTo>
                    <a:pt x="637" y="260"/>
                  </a:lnTo>
                  <a:lnTo>
                    <a:pt x="602" y="248"/>
                  </a:lnTo>
                  <a:lnTo>
                    <a:pt x="564" y="240"/>
                  </a:lnTo>
                  <a:lnTo>
                    <a:pt x="523" y="237"/>
                  </a:lnTo>
                  <a:close/>
                  <a:moveTo>
                    <a:pt x="523" y="0"/>
                  </a:moveTo>
                  <a:lnTo>
                    <a:pt x="581" y="3"/>
                  </a:lnTo>
                  <a:lnTo>
                    <a:pt x="635" y="11"/>
                  </a:lnTo>
                  <a:lnTo>
                    <a:pt x="688" y="25"/>
                  </a:lnTo>
                  <a:lnTo>
                    <a:pt x="739" y="44"/>
                  </a:lnTo>
                  <a:lnTo>
                    <a:pt x="787" y="67"/>
                  </a:lnTo>
                  <a:lnTo>
                    <a:pt x="833" y="94"/>
                  </a:lnTo>
                  <a:lnTo>
                    <a:pt x="874" y="126"/>
                  </a:lnTo>
                  <a:lnTo>
                    <a:pt x="912" y="161"/>
                  </a:lnTo>
                  <a:lnTo>
                    <a:pt x="946" y="201"/>
                  </a:lnTo>
                  <a:lnTo>
                    <a:pt x="976" y="243"/>
                  </a:lnTo>
                  <a:lnTo>
                    <a:pt x="1000" y="288"/>
                  </a:lnTo>
                  <a:lnTo>
                    <a:pt x="1020" y="335"/>
                  </a:lnTo>
                  <a:lnTo>
                    <a:pt x="1035" y="385"/>
                  </a:lnTo>
                  <a:lnTo>
                    <a:pt x="1044" y="437"/>
                  </a:lnTo>
                  <a:lnTo>
                    <a:pt x="1047" y="490"/>
                  </a:lnTo>
                  <a:lnTo>
                    <a:pt x="1044" y="544"/>
                  </a:lnTo>
                  <a:lnTo>
                    <a:pt x="1035" y="596"/>
                  </a:lnTo>
                  <a:lnTo>
                    <a:pt x="1020" y="645"/>
                  </a:lnTo>
                  <a:lnTo>
                    <a:pt x="1000" y="693"/>
                  </a:lnTo>
                  <a:lnTo>
                    <a:pt x="976" y="738"/>
                  </a:lnTo>
                  <a:lnTo>
                    <a:pt x="946" y="780"/>
                  </a:lnTo>
                  <a:lnTo>
                    <a:pt x="912" y="819"/>
                  </a:lnTo>
                  <a:lnTo>
                    <a:pt x="874" y="855"/>
                  </a:lnTo>
                  <a:lnTo>
                    <a:pt x="833" y="886"/>
                  </a:lnTo>
                  <a:lnTo>
                    <a:pt x="787" y="914"/>
                  </a:lnTo>
                  <a:lnTo>
                    <a:pt x="739" y="937"/>
                  </a:lnTo>
                  <a:lnTo>
                    <a:pt x="688" y="956"/>
                  </a:lnTo>
                  <a:lnTo>
                    <a:pt x="635" y="970"/>
                  </a:lnTo>
                  <a:lnTo>
                    <a:pt x="581" y="978"/>
                  </a:lnTo>
                  <a:lnTo>
                    <a:pt x="523" y="981"/>
                  </a:lnTo>
                  <a:lnTo>
                    <a:pt x="467" y="978"/>
                  </a:lnTo>
                  <a:lnTo>
                    <a:pt x="412" y="970"/>
                  </a:lnTo>
                  <a:lnTo>
                    <a:pt x="358" y="956"/>
                  </a:lnTo>
                  <a:lnTo>
                    <a:pt x="307" y="937"/>
                  </a:lnTo>
                  <a:lnTo>
                    <a:pt x="260" y="914"/>
                  </a:lnTo>
                  <a:lnTo>
                    <a:pt x="214" y="886"/>
                  </a:lnTo>
                  <a:lnTo>
                    <a:pt x="173" y="855"/>
                  </a:lnTo>
                  <a:lnTo>
                    <a:pt x="135" y="819"/>
                  </a:lnTo>
                  <a:lnTo>
                    <a:pt x="101" y="780"/>
                  </a:lnTo>
                  <a:lnTo>
                    <a:pt x="72" y="738"/>
                  </a:lnTo>
                  <a:lnTo>
                    <a:pt x="47" y="693"/>
                  </a:lnTo>
                  <a:lnTo>
                    <a:pt x="26" y="645"/>
                  </a:lnTo>
                  <a:lnTo>
                    <a:pt x="12" y="596"/>
                  </a:lnTo>
                  <a:lnTo>
                    <a:pt x="2" y="544"/>
                  </a:lnTo>
                  <a:lnTo>
                    <a:pt x="0" y="490"/>
                  </a:lnTo>
                  <a:lnTo>
                    <a:pt x="2" y="437"/>
                  </a:lnTo>
                  <a:lnTo>
                    <a:pt x="12" y="385"/>
                  </a:lnTo>
                  <a:lnTo>
                    <a:pt x="26" y="335"/>
                  </a:lnTo>
                  <a:lnTo>
                    <a:pt x="47" y="288"/>
                  </a:lnTo>
                  <a:lnTo>
                    <a:pt x="72" y="243"/>
                  </a:lnTo>
                  <a:lnTo>
                    <a:pt x="101" y="201"/>
                  </a:lnTo>
                  <a:lnTo>
                    <a:pt x="135" y="161"/>
                  </a:lnTo>
                  <a:lnTo>
                    <a:pt x="173" y="126"/>
                  </a:lnTo>
                  <a:lnTo>
                    <a:pt x="214" y="94"/>
                  </a:lnTo>
                  <a:lnTo>
                    <a:pt x="260" y="67"/>
                  </a:lnTo>
                  <a:lnTo>
                    <a:pt x="307" y="44"/>
                  </a:lnTo>
                  <a:lnTo>
                    <a:pt x="358" y="25"/>
                  </a:lnTo>
                  <a:lnTo>
                    <a:pt x="412" y="11"/>
                  </a:lnTo>
                  <a:lnTo>
                    <a:pt x="467" y="3"/>
                  </a:lnTo>
                  <a:lnTo>
                    <a:pt x="5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6385780" y="1945930"/>
            <a:ext cx="513681" cy="508493"/>
            <a:chOff x="7535863" y="3995738"/>
            <a:chExt cx="471488" cy="466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1" name="Freeform 68"/>
            <p:cNvSpPr>
              <a:spLocks/>
            </p:cNvSpPr>
            <p:nvPr/>
          </p:nvSpPr>
          <p:spPr bwMode="auto">
            <a:xfrm>
              <a:off x="7535863" y="3995738"/>
              <a:ext cx="211138" cy="209550"/>
            </a:xfrm>
            <a:custGeom>
              <a:avLst/>
              <a:gdLst>
                <a:gd name="T0" fmla="*/ 920 w 1468"/>
                <a:gd name="T1" fmla="*/ 0 h 1455"/>
                <a:gd name="T2" fmla="*/ 968 w 1468"/>
                <a:gd name="T3" fmla="*/ 2 h 1455"/>
                <a:gd name="T4" fmla="*/ 1016 w 1468"/>
                <a:gd name="T5" fmla="*/ 11 h 1455"/>
                <a:gd name="T6" fmla="*/ 1061 w 1468"/>
                <a:gd name="T7" fmla="*/ 23 h 1455"/>
                <a:gd name="T8" fmla="*/ 1105 w 1468"/>
                <a:gd name="T9" fmla="*/ 42 h 1455"/>
                <a:gd name="T10" fmla="*/ 1147 w 1468"/>
                <a:gd name="T11" fmla="*/ 65 h 1455"/>
                <a:gd name="T12" fmla="*/ 1186 w 1468"/>
                <a:gd name="T13" fmla="*/ 92 h 1455"/>
                <a:gd name="T14" fmla="*/ 1223 w 1468"/>
                <a:gd name="T15" fmla="*/ 124 h 1455"/>
                <a:gd name="T16" fmla="*/ 1468 w 1468"/>
                <a:gd name="T17" fmla="*/ 368 h 1455"/>
                <a:gd name="T18" fmla="*/ 372 w 1468"/>
                <a:gd name="T19" fmla="*/ 1455 h 1455"/>
                <a:gd name="T20" fmla="*/ 126 w 1468"/>
                <a:gd name="T21" fmla="*/ 1212 h 1455"/>
                <a:gd name="T22" fmla="*/ 94 w 1468"/>
                <a:gd name="T23" fmla="*/ 1175 h 1455"/>
                <a:gd name="T24" fmla="*/ 65 w 1468"/>
                <a:gd name="T25" fmla="*/ 1136 h 1455"/>
                <a:gd name="T26" fmla="*/ 42 w 1468"/>
                <a:gd name="T27" fmla="*/ 1096 h 1455"/>
                <a:gd name="T28" fmla="*/ 24 w 1468"/>
                <a:gd name="T29" fmla="*/ 1052 h 1455"/>
                <a:gd name="T30" fmla="*/ 10 w 1468"/>
                <a:gd name="T31" fmla="*/ 1006 h 1455"/>
                <a:gd name="T32" fmla="*/ 3 w 1468"/>
                <a:gd name="T33" fmla="*/ 959 h 1455"/>
                <a:gd name="T34" fmla="*/ 0 w 1468"/>
                <a:gd name="T35" fmla="*/ 911 h 1455"/>
                <a:gd name="T36" fmla="*/ 3 w 1468"/>
                <a:gd name="T37" fmla="*/ 863 h 1455"/>
                <a:gd name="T38" fmla="*/ 10 w 1468"/>
                <a:gd name="T39" fmla="*/ 816 h 1455"/>
                <a:gd name="T40" fmla="*/ 24 w 1468"/>
                <a:gd name="T41" fmla="*/ 771 h 1455"/>
                <a:gd name="T42" fmla="*/ 42 w 1468"/>
                <a:gd name="T43" fmla="*/ 727 h 1455"/>
                <a:gd name="T44" fmla="*/ 65 w 1468"/>
                <a:gd name="T45" fmla="*/ 686 h 1455"/>
                <a:gd name="T46" fmla="*/ 94 w 1468"/>
                <a:gd name="T47" fmla="*/ 647 h 1455"/>
                <a:gd name="T48" fmla="*/ 126 w 1468"/>
                <a:gd name="T49" fmla="*/ 611 h 1455"/>
                <a:gd name="T50" fmla="*/ 617 w 1468"/>
                <a:gd name="T51" fmla="*/ 124 h 1455"/>
                <a:gd name="T52" fmla="*/ 653 w 1468"/>
                <a:gd name="T53" fmla="*/ 92 h 1455"/>
                <a:gd name="T54" fmla="*/ 693 w 1468"/>
                <a:gd name="T55" fmla="*/ 65 h 1455"/>
                <a:gd name="T56" fmla="*/ 734 w 1468"/>
                <a:gd name="T57" fmla="*/ 42 h 1455"/>
                <a:gd name="T58" fmla="*/ 778 w 1468"/>
                <a:gd name="T59" fmla="*/ 23 h 1455"/>
                <a:gd name="T60" fmla="*/ 824 w 1468"/>
                <a:gd name="T61" fmla="*/ 11 h 1455"/>
                <a:gd name="T62" fmla="*/ 871 w 1468"/>
                <a:gd name="T63" fmla="*/ 2 h 1455"/>
                <a:gd name="T64" fmla="*/ 920 w 1468"/>
                <a:gd name="T65" fmla="*/ 0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68" h="1455">
                  <a:moveTo>
                    <a:pt x="920" y="0"/>
                  </a:moveTo>
                  <a:lnTo>
                    <a:pt x="968" y="2"/>
                  </a:lnTo>
                  <a:lnTo>
                    <a:pt x="1016" y="11"/>
                  </a:lnTo>
                  <a:lnTo>
                    <a:pt x="1061" y="23"/>
                  </a:lnTo>
                  <a:lnTo>
                    <a:pt x="1105" y="42"/>
                  </a:lnTo>
                  <a:lnTo>
                    <a:pt x="1147" y="65"/>
                  </a:lnTo>
                  <a:lnTo>
                    <a:pt x="1186" y="92"/>
                  </a:lnTo>
                  <a:lnTo>
                    <a:pt x="1223" y="124"/>
                  </a:lnTo>
                  <a:lnTo>
                    <a:pt x="1468" y="368"/>
                  </a:lnTo>
                  <a:lnTo>
                    <a:pt x="372" y="1455"/>
                  </a:lnTo>
                  <a:lnTo>
                    <a:pt x="126" y="1212"/>
                  </a:lnTo>
                  <a:lnTo>
                    <a:pt x="94" y="1175"/>
                  </a:lnTo>
                  <a:lnTo>
                    <a:pt x="65" y="1136"/>
                  </a:lnTo>
                  <a:lnTo>
                    <a:pt x="42" y="1096"/>
                  </a:lnTo>
                  <a:lnTo>
                    <a:pt x="24" y="1052"/>
                  </a:lnTo>
                  <a:lnTo>
                    <a:pt x="10" y="1006"/>
                  </a:lnTo>
                  <a:lnTo>
                    <a:pt x="3" y="959"/>
                  </a:lnTo>
                  <a:lnTo>
                    <a:pt x="0" y="911"/>
                  </a:lnTo>
                  <a:lnTo>
                    <a:pt x="3" y="863"/>
                  </a:lnTo>
                  <a:lnTo>
                    <a:pt x="10" y="816"/>
                  </a:lnTo>
                  <a:lnTo>
                    <a:pt x="24" y="771"/>
                  </a:lnTo>
                  <a:lnTo>
                    <a:pt x="42" y="727"/>
                  </a:lnTo>
                  <a:lnTo>
                    <a:pt x="65" y="686"/>
                  </a:lnTo>
                  <a:lnTo>
                    <a:pt x="94" y="647"/>
                  </a:lnTo>
                  <a:lnTo>
                    <a:pt x="126" y="611"/>
                  </a:lnTo>
                  <a:lnTo>
                    <a:pt x="617" y="124"/>
                  </a:lnTo>
                  <a:lnTo>
                    <a:pt x="653" y="92"/>
                  </a:lnTo>
                  <a:lnTo>
                    <a:pt x="693" y="65"/>
                  </a:lnTo>
                  <a:lnTo>
                    <a:pt x="734" y="42"/>
                  </a:lnTo>
                  <a:lnTo>
                    <a:pt x="778" y="23"/>
                  </a:lnTo>
                  <a:lnTo>
                    <a:pt x="824" y="11"/>
                  </a:lnTo>
                  <a:lnTo>
                    <a:pt x="871" y="2"/>
                  </a:lnTo>
                  <a:lnTo>
                    <a:pt x="9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69"/>
            <p:cNvSpPr>
              <a:spLocks/>
            </p:cNvSpPr>
            <p:nvPr/>
          </p:nvSpPr>
          <p:spPr bwMode="auto">
            <a:xfrm>
              <a:off x="7794626" y="4252913"/>
              <a:ext cx="212725" cy="209550"/>
            </a:xfrm>
            <a:custGeom>
              <a:avLst/>
              <a:gdLst>
                <a:gd name="T0" fmla="*/ 1098 w 1468"/>
                <a:gd name="T1" fmla="*/ 0 h 1456"/>
                <a:gd name="T2" fmla="*/ 1343 w 1468"/>
                <a:gd name="T3" fmla="*/ 243 h 1456"/>
                <a:gd name="T4" fmla="*/ 1376 w 1468"/>
                <a:gd name="T5" fmla="*/ 281 h 1456"/>
                <a:gd name="T6" fmla="*/ 1404 w 1468"/>
                <a:gd name="T7" fmla="*/ 321 h 1456"/>
                <a:gd name="T8" fmla="*/ 1427 w 1468"/>
                <a:gd name="T9" fmla="*/ 362 h 1456"/>
                <a:gd name="T10" fmla="*/ 1445 w 1468"/>
                <a:gd name="T11" fmla="*/ 406 h 1456"/>
                <a:gd name="T12" fmla="*/ 1459 w 1468"/>
                <a:gd name="T13" fmla="*/ 451 h 1456"/>
                <a:gd name="T14" fmla="*/ 1466 w 1468"/>
                <a:gd name="T15" fmla="*/ 498 h 1456"/>
                <a:gd name="T16" fmla="*/ 1468 w 1468"/>
                <a:gd name="T17" fmla="*/ 544 h 1456"/>
                <a:gd name="T18" fmla="*/ 1466 w 1468"/>
                <a:gd name="T19" fmla="*/ 591 h 1456"/>
                <a:gd name="T20" fmla="*/ 1459 w 1468"/>
                <a:gd name="T21" fmla="*/ 637 h 1456"/>
                <a:gd name="T22" fmla="*/ 1445 w 1468"/>
                <a:gd name="T23" fmla="*/ 682 h 1456"/>
                <a:gd name="T24" fmla="*/ 1427 w 1468"/>
                <a:gd name="T25" fmla="*/ 725 h 1456"/>
                <a:gd name="T26" fmla="*/ 1404 w 1468"/>
                <a:gd name="T27" fmla="*/ 767 h 1456"/>
                <a:gd name="T28" fmla="*/ 1376 w 1468"/>
                <a:gd name="T29" fmla="*/ 808 h 1456"/>
                <a:gd name="T30" fmla="*/ 1343 w 1468"/>
                <a:gd name="T31" fmla="*/ 844 h 1456"/>
                <a:gd name="T32" fmla="*/ 851 w 1468"/>
                <a:gd name="T33" fmla="*/ 1331 h 1456"/>
                <a:gd name="T34" fmla="*/ 814 w 1468"/>
                <a:gd name="T35" fmla="*/ 1364 h 1456"/>
                <a:gd name="T36" fmla="*/ 774 w 1468"/>
                <a:gd name="T37" fmla="*/ 1392 h 1456"/>
                <a:gd name="T38" fmla="*/ 732 w 1468"/>
                <a:gd name="T39" fmla="*/ 1415 h 1456"/>
                <a:gd name="T40" fmla="*/ 688 w 1468"/>
                <a:gd name="T41" fmla="*/ 1433 h 1456"/>
                <a:gd name="T42" fmla="*/ 642 w 1468"/>
                <a:gd name="T43" fmla="*/ 1445 h 1456"/>
                <a:gd name="T44" fmla="*/ 595 w 1468"/>
                <a:gd name="T45" fmla="*/ 1453 h 1456"/>
                <a:gd name="T46" fmla="*/ 549 w 1468"/>
                <a:gd name="T47" fmla="*/ 1456 h 1456"/>
                <a:gd name="T48" fmla="*/ 502 w 1468"/>
                <a:gd name="T49" fmla="*/ 1453 h 1456"/>
                <a:gd name="T50" fmla="*/ 455 w 1468"/>
                <a:gd name="T51" fmla="*/ 1445 h 1456"/>
                <a:gd name="T52" fmla="*/ 410 w 1468"/>
                <a:gd name="T53" fmla="*/ 1433 h 1456"/>
                <a:gd name="T54" fmla="*/ 366 w 1468"/>
                <a:gd name="T55" fmla="*/ 1415 h 1456"/>
                <a:gd name="T56" fmla="*/ 323 w 1468"/>
                <a:gd name="T57" fmla="*/ 1392 h 1456"/>
                <a:gd name="T58" fmla="*/ 283 w 1468"/>
                <a:gd name="T59" fmla="*/ 1364 h 1456"/>
                <a:gd name="T60" fmla="*/ 246 w 1468"/>
                <a:gd name="T61" fmla="*/ 1331 h 1456"/>
                <a:gd name="T62" fmla="*/ 0 w 1468"/>
                <a:gd name="T63" fmla="*/ 1087 h 1456"/>
                <a:gd name="T64" fmla="*/ 1098 w 1468"/>
                <a:gd name="T65" fmla="*/ 0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68" h="1456">
                  <a:moveTo>
                    <a:pt x="1098" y="0"/>
                  </a:moveTo>
                  <a:lnTo>
                    <a:pt x="1343" y="243"/>
                  </a:lnTo>
                  <a:lnTo>
                    <a:pt x="1376" y="281"/>
                  </a:lnTo>
                  <a:lnTo>
                    <a:pt x="1404" y="321"/>
                  </a:lnTo>
                  <a:lnTo>
                    <a:pt x="1427" y="362"/>
                  </a:lnTo>
                  <a:lnTo>
                    <a:pt x="1445" y="406"/>
                  </a:lnTo>
                  <a:lnTo>
                    <a:pt x="1459" y="451"/>
                  </a:lnTo>
                  <a:lnTo>
                    <a:pt x="1466" y="498"/>
                  </a:lnTo>
                  <a:lnTo>
                    <a:pt x="1468" y="544"/>
                  </a:lnTo>
                  <a:lnTo>
                    <a:pt x="1466" y="591"/>
                  </a:lnTo>
                  <a:lnTo>
                    <a:pt x="1459" y="637"/>
                  </a:lnTo>
                  <a:lnTo>
                    <a:pt x="1445" y="682"/>
                  </a:lnTo>
                  <a:lnTo>
                    <a:pt x="1427" y="725"/>
                  </a:lnTo>
                  <a:lnTo>
                    <a:pt x="1404" y="767"/>
                  </a:lnTo>
                  <a:lnTo>
                    <a:pt x="1376" y="808"/>
                  </a:lnTo>
                  <a:lnTo>
                    <a:pt x="1343" y="844"/>
                  </a:lnTo>
                  <a:lnTo>
                    <a:pt x="851" y="1331"/>
                  </a:lnTo>
                  <a:lnTo>
                    <a:pt x="814" y="1364"/>
                  </a:lnTo>
                  <a:lnTo>
                    <a:pt x="774" y="1392"/>
                  </a:lnTo>
                  <a:lnTo>
                    <a:pt x="732" y="1415"/>
                  </a:lnTo>
                  <a:lnTo>
                    <a:pt x="688" y="1433"/>
                  </a:lnTo>
                  <a:lnTo>
                    <a:pt x="642" y="1445"/>
                  </a:lnTo>
                  <a:lnTo>
                    <a:pt x="595" y="1453"/>
                  </a:lnTo>
                  <a:lnTo>
                    <a:pt x="549" y="1456"/>
                  </a:lnTo>
                  <a:lnTo>
                    <a:pt x="502" y="1453"/>
                  </a:lnTo>
                  <a:lnTo>
                    <a:pt x="455" y="1445"/>
                  </a:lnTo>
                  <a:lnTo>
                    <a:pt x="410" y="1433"/>
                  </a:lnTo>
                  <a:lnTo>
                    <a:pt x="366" y="1415"/>
                  </a:lnTo>
                  <a:lnTo>
                    <a:pt x="323" y="1392"/>
                  </a:lnTo>
                  <a:lnTo>
                    <a:pt x="283" y="1364"/>
                  </a:lnTo>
                  <a:lnTo>
                    <a:pt x="246" y="1331"/>
                  </a:lnTo>
                  <a:lnTo>
                    <a:pt x="0" y="1087"/>
                  </a:lnTo>
                  <a:lnTo>
                    <a:pt x="10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70"/>
            <p:cNvSpPr>
              <a:spLocks noEditPoints="1"/>
            </p:cNvSpPr>
            <p:nvPr/>
          </p:nvSpPr>
          <p:spPr bwMode="auto">
            <a:xfrm>
              <a:off x="7535863" y="3995738"/>
              <a:ext cx="471488" cy="466725"/>
            </a:xfrm>
            <a:custGeom>
              <a:avLst/>
              <a:gdLst>
                <a:gd name="T0" fmla="*/ 1585 w 3265"/>
                <a:gd name="T1" fmla="*/ 2011 h 3237"/>
                <a:gd name="T2" fmla="*/ 1626 w 3265"/>
                <a:gd name="T3" fmla="*/ 2125 h 3237"/>
                <a:gd name="T4" fmla="*/ 1746 w 3265"/>
                <a:gd name="T5" fmla="*/ 2110 h 3237"/>
                <a:gd name="T6" fmla="*/ 1760 w 3265"/>
                <a:gd name="T7" fmla="*/ 1992 h 3237"/>
                <a:gd name="T8" fmla="*/ 1430 w 3265"/>
                <a:gd name="T9" fmla="*/ 1712 h 3237"/>
                <a:gd name="T10" fmla="*/ 1344 w 3265"/>
                <a:gd name="T11" fmla="*/ 1798 h 3237"/>
                <a:gd name="T12" fmla="*/ 1409 w 3265"/>
                <a:gd name="T13" fmla="*/ 1899 h 3237"/>
                <a:gd name="T14" fmla="*/ 1523 w 3265"/>
                <a:gd name="T15" fmla="*/ 1858 h 3237"/>
                <a:gd name="T16" fmla="*/ 1509 w 3265"/>
                <a:gd name="T17" fmla="*/ 1741 h 3237"/>
                <a:gd name="T18" fmla="*/ 1883 w 3265"/>
                <a:gd name="T19" fmla="*/ 1716 h 3237"/>
                <a:gd name="T20" fmla="*/ 1819 w 3265"/>
                <a:gd name="T21" fmla="*/ 1818 h 3237"/>
                <a:gd name="T22" fmla="*/ 1904 w 3265"/>
                <a:gd name="T23" fmla="*/ 1902 h 3237"/>
                <a:gd name="T24" fmla="*/ 2006 w 3265"/>
                <a:gd name="T25" fmla="*/ 1838 h 3237"/>
                <a:gd name="T26" fmla="*/ 1966 w 3265"/>
                <a:gd name="T27" fmla="*/ 1725 h 3237"/>
                <a:gd name="T28" fmla="*/ 1154 w 3265"/>
                <a:gd name="T29" fmla="*/ 1492 h 3237"/>
                <a:gd name="T30" fmla="*/ 1113 w 3265"/>
                <a:gd name="T31" fmla="*/ 1605 h 3237"/>
                <a:gd name="T32" fmla="*/ 1216 w 3265"/>
                <a:gd name="T33" fmla="*/ 1670 h 3237"/>
                <a:gd name="T34" fmla="*/ 1301 w 3265"/>
                <a:gd name="T35" fmla="*/ 1585 h 3237"/>
                <a:gd name="T36" fmla="*/ 1236 w 3265"/>
                <a:gd name="T37" fmla="*/ 1483 h 3237"/>
                <a:gd name="T38" fmla="*/ 1610 w 3265"/>
                <a:gd name="T39" fmla="*/ 1505 h 3237"/>
                <a:gd name="T40" fmla="*/ 1597 w 3265"/>
                <a:gd name="T41" fmla="*/ 1624 h 3237"/>
                <a:gd name="T42" fmla="*/ 1710 w 3265"/>
                <a:gd name="T43" fmla="*/ 1663 h 3237"/>
                <a:gd name="T44" fmla="*/ 1775 w 3265"/>
                <a:gd name="T45" fmla="*/ 1562 h 3237"/>
                <a:gd name="T46" fmla="*/ 1689 w 3265"/>
                <a:gd name="T47" fmla="*/ 1478 h 3237"/>
                <a:gd name="T48" fmla="*/ 2079 w 3265"/>
                <a:gd name="T49" fmla="*/ 1512 h 3237"/>
                <a:gd name="T50" fmla="*/ 2093 w 3265"/>
                <a:gd name="T51" fmla="*/ 1631 h 3237"/>
                <a:gd name="T52" fmla="*/ 2212 w 3265"/>
                <a:gd name="T53" fmla="*/ 1645 h 3237"/>
                <a:gd name="T54" fmla="*/ 2253 w 3265"/>
                <a:gd name="T55" fmla="*/ 1531 h 3237"/>
                <a:gd name="T56" fmla="*/ 2150 w 3265"/>
                <a:gd name="T57" fmla="*/ 1467 h 3237"/>
                <a:gd name="T58" fmla="*/ 1350 w 3265"/>
                <a:gd name="T59" fmla="*/ 1308 h 3237"/>
                <a:gd name="T60" fmla="*/ 1391 w 3265"/>
                <a:gd name="T61" fmla="*/ 1420 h 3237"/>
                <a:gd name="T62" fmla="*/ 1510 w 3265"/>
                <a:gd name="T63" fmla="*/ 1407 h 3237"/>
                <a:gd name="T64" fmla="*/ 1525 w 3265"/>
                <a:gd name="T65" fmla="*/ 1288 h 3237"/>
                <a:gd name="T66" fmla="*/ 1915 w 3265"/>
                <a:gd name="T67" fmla="*/ 1232 h 3237"/>
                <a:gd name="T68" fmla="*/ 1829 w 3265"/>
                <a:gd name="T69" fmla="*/ 1318 h 3237"/>
                <a:gd name="T70" fmla="*/ 1894 w 3265"/>
                <a:gd name="T71" fmla="*/ 1419 h 3237"/>
                <a:gd name="T72" fmla="*/ 2007 w 3265"/>
                <a:gd name="T73" fmla="*/ 1379 h 3237"/>
                <a:gd name="T74" fmla="*/ 1994 w 3265"/>
                <a:gd name="T75" fmla="*/ 1261 h 3237"/>
                <a:gd name="T76" fmla="*/ 1658 w 3265"/>
                <a:gd name="T77" fmla="*/ 1003 h 3237"/>
                <a:gd name="T78" fmla="*/ 1592 w 3265"/>
                <a:gd name="T79" fmla="*/ 1104 h 3237"/>
                <a:gd name="T80" fmla="*/ 1679 w 3265"/>
                <a:gd name="T81" fmla="*/ 1190 h 3237"/>
                <a:gd name="T82" fmla="*/ 1781 w 3265"/>
                <a:gd name="T83" fmla="*/ 1125 h 3237"/>
                <a:gd name="T84" fmla="*/ 1740 w 3265"/>
                <a:gd name="T85" fmla="*/ 1012 h 3237"/>
                <a:gd name="T86" fmla="*/ 2442 w 3265"/>
                <a:gd name="T87" fmla="*/ 11 h 3237"/>
                <a:gd name="T88" fmla="*/ 3140 w 3265"/>
                <a:gd name="T89" fmla="*/ 612 h 3237"/>
                <a:gd name="T90" fmla="*/ 3263 w 3265"/>
                <a:gd name="T91" fmla="*/ 865 h 3237"/>
                <a:gd name="T92" fmla="*/ 3201 w 3265"/>
                <a:gd name="T93" fmla="*/ 1135 h 3237"/>
                <a:gd name="T94" fmla="*/ 1103 w 3265"/>
                <a:gd name="T95" fmla="*/ 3196 h 3237"/>
                <a:gd name="T96" fmla="*/ 826 w 3265"/>
                <a:gd name="T97" fmla="*/ 3226 h 3237"/>
                <a:gd name="T98" fmla="*/ 126 w 3265"/>
                <a:gd name="T99" fmla="*/ 2625 h 3237"/>
                <a:gd name="T100" fmla="*/ 3 w 3265"/>
                <a:gd name="T101" fmla="*/ 2372 h 3237"/>
                <a:gd name="T102" fmla="*/ 64 w 3265"/>
                <a:gd name="T103" fmla="*/ 2102 h 3237"/>
                <a:gd name="T104" fmla="*/ 2160 w 3265"/>
                <a:gd name="T105" fmla="*/ 42 h 3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265" h="3237">
                  <a:moveTo>
                    <a:pt x="1666" y="1947"/>
                  </a:moveTo>
                  <a:lnTo>
                    <a:pt x="1646" y="1951"/>
                  </a:lnTo>
                  <a:lnTo>
                    <a:pt x="1626" y="1961"/>
                  </a:lnTo>
                  <a:lnTo>
                    <a:pt x="1608" y="1974"/>
                  </a:lnTo>
                  <a:lnTo>
                    <a:pt x="1595" y="1992"/>
                  </a:lnTo>
                  <a:lnTo>
                    <a:pt x="1585" y="2011"/>
                  </a:lnTo>
                  <a:lnTo>
                    <a:pt x="1581" y="2032"/>
                  </a:lnTo>
                  <a:lnTo>
                    <a:pt x="1581" y="2054"/>
                  </a:lnTo>
                  <a:lnTo>
                    <a:pt x="1585" y="2073"/>
                  </a:lnTo>
                  <a:lnTo>
                    <a:pt x="1595" y="2093"/>
                  </a:lnTo>
                  <a:lnTo>
                    <a:pt x="1608" y="2110"/>
                  </a:lnTo>
                  <a:lnTo>
                    <a:pt x="1626" y="2125"/>
                  </a:lnTo>
                  <a:lnTo>
                    <a:pt x="1646" y="2133"/>
                  </a:lnTo>
                  <a:lnTo>
                    <a:pt x="1666" y="2138"/>
                  </a:lnTo>
                  <a:lnTo>
                    <a:pt x="1688" y="2138"/>
                  </a:lnTo>
                  <a:lnTo>
                    <a:pt x="1708" y="2133"/>
                  </a:lnTo>
                  <a:lnTo>
                    <a:pt x="1728" y="2125"/>
                  </a:lnTo>
                  <a:lnTo>
                    <a:pt x="1746" y="2110"/>
                  </a:lnTo>
                  <a:lnTo>
                    <a:pt x="1760" y="2093"/>
                  </a:lnTo>
                  <a:lnTo>
                    <a:pt x="1769" y="2073"/>
                  </a:lnTo>
                  <a:lnTo>
                    <a:pt x="1774" y="2054"/>
                  </a:lnTo>
                  <a:lnTo>
                    <a:pt x="1774" y="2032"/>
                  </a:lnTo>
                  <a:lnTo>
                    <a:pt x="1769" y="2011"/>
                  </a:lnTo>
                  <a:lnTo>
                    <a:pt x="1760" y="1992"/>
                  </a:lnTo>
                  <a:lnTo>
                    <a:pt x="1746" y="1974"/>
                  </a:lnTo>
                  <a:lnTo>
                    <a:pt x="1728" y="1961"/>
                  </a:lnTo>
                  <a:lnTo>
                    <a:pt x="1708" y="1951"/>
                  </a:lnTo>
                  <a:lnTo>
                    <a:pt x="1687" y="1947"/>
                  </a:lnTo>
                  <a:lnTo>
                    <a:pt x="1666" y="1947"/>
                  </a:lnTo>
                  <a:close/>
                  <a:moveTo>
                    <a:pt x="1430" y="1712"/>
                  </a:moveTo>
                  <a:lnTo>
                    <a:pt x="1409" y="1718"/>
                  </a:lnTo>
                  <a:lnTo>
                    <a:pt x="1390" y="1726"/>
                  </a:lnTo>
                  <a:lnTo>
                    <a:pt x="1372" y="1741"/>
                  </a:lnTo>
                  <a:lnTo>
                    <a:pt x="1359" y="1757"/>
                  </a:lnTo>
                  <a:lnTo>
                    <a:pt x="1349" y="1777"/>
                  </a:lnTo>
                  <a:lnTo>
                    <a:pt x="1344" y="1798"/>
                  </a:lnTo>
                  <a:lnTo>
                    <a:pt x="1344" y="1819"/>
                  </a:lnTo>
                  <a:lnTo>
                    <a:pt x="1349" y="1840"/>
                  </a:lnTo>
                  <a:lnTo>
                    <a:pt x="1359" y="1858"/>
                  </a:lnTo>
                  <a:lnTo>
                    <a:pt x="1372" y="1876"/>
                  </a:lnTo>
                  <a:lnTo>
                    <a:pt x="1390" y="1890"/>
                  </a:lnTo>
                  <a:lnTo>
                    <a:pt x="1409" y="1899"/>
                  </a:lnTo>
                  <a:lnTo>
                    <a:pt x="1430" y="1903"/>
                  </a:lnTo>
                  <a:lnTo>
                    <a:pt x="1451" y="1903"/>
                  </a:lnTo>
                  <a:lnTo>
                    <a:pt x="1472" y="1899"/>
                  </a:lnTo>
                  <a:lnTo>
                    <a:pt x="1492" y="1890"/>
                  </a:lnTo>
                  <a:lnTo>
                    <a:pt x="1509" y="1876"/>
                  </a:lnTo>
                  <a:lnTo>
                    <a:pt x="1523" y="1858"/>
                  </a:lnTo>
                  <a:lnTo>
                    <a:pt x="1532" y="1840"/>
                  </a:lnTo>
                  <a:lnTo>
                    <a:pt x="1538" y="1819"/>
                  </a:lnTo>
                  <a:lnTo>
                    <a:pt x="1538" y="1798"/>
                  </a:lnTo>
                  <a:lnTo>
                    <a:pt x="1532" y="1777"/>
                  </a:lnTo>
                  <a:lnTo>
                    <a:pt x="1523" y="1757"/>
                  </a:lnTo>
                  <a:lnTo>
                    <a:pt x="1509" y="1741"/>
                  </a:lnTo>
                  <a:lnTo>
                    <a:pt x="1492" y="1726"/>
                  </a:lnTo>
                  <a:lnTo>
                    <a:pt x="1472" y="1718"/>
                  </a:lnTo>
                  <a:lnTo>
                    <a:pt x="1451" y="1712"/>
                  </a:lnTo>
                  <a:lnTo>
                    <a:pt x="1430" y="1712"/>
                  </a:lnTo>
                  <a:close/>
                  <a:moveTo>
                    <a:pt x="1904" y="1711"/>
                  </a:moveTo>
                  <a:lnTo>
                    <a:pt x="1883" y="1716"/>
                  </a:lnTo>
                  <a:lnTo>
                    <a:pt x="1864" y="1725"/>
                  </a:lnTo>
                  <a:lnTo>
                    <a:pt x="1846" y="1740"/>
                  </a:lnTo>
                  <a:lnTo>
                    <a:pt x="1832" y="1756"/>
                  </a:lnTo>
                  <a:lnTo>
                    <a:pt x="1823" y="1776"/>
                  </a:lnTo>
                  <a:lnTo>
                    <a:pt x="1819" y="1797"/>
                  </a:lnTo>
                  <a:lnTo>
                    <a:pt x="1819" y="1818"/>
                  </a:lnTo>
                  <a:lnTo>
                    <a:pt x="1823" y="1838"/>
                  </a:lnTo>
                  <a:lnTo>
                    <a:pt x="1832" y="1857"/>
                  </a:lnTo>
                  <a:lnTo>
                    <a:pt x="1846" y="1875"/>
                  </a:lnTo>
                  <a:lnTo>
                    <a:pt x="1864" y="1889"/>
                  </a:lnTo>
                  <a:lnTo>
                    <a:pt x="1883" y="1898"/>
                  </a:lnTo>
                  <a:lnTo>
                    <a:pt x="1904" y="1902"/>
                  </a:lnTo>
                  <a:lnTo>
                    <a:pt x="1925" y="1902"/>
                  </a:lnTo>
                  <a:lnTo>
                    <a:pt x="1946" y="1898"/>
                  </a:lnTo>
                  <a:lnTo>
                    <a:pt x="1966" y="1889"/>
                  </a:lnTo>
                  <a:lnTo>
                    <a:pt x="1984" y="1875"/>
                  </a:lnTo>
                  <a:lnTo>
                    <a:pt x="1998" y="1857"/>
                  </a:lnTo>
                  <a:lnTo>
                    <a:pt x="2006" y="1838"/>
                  </a:lnTo>
                  <a:lnTo>
                    <a:pt x="2011" y="1818"/>
                  </a:lnTo>
                  <a:lnTo>
                    <a:pt x="2011" y="1797"/>
                  </a:lnTo>
                  <a:lnTo>
                    <a:pt x="2006" y="1776"/>
                  </a:lnTo>
                  <a:lnTo>
                    <a:pt x="1998" y="1756"/>
                  </a:lnTo>
                  <a:lnTo>
                    <a:pt x="1984" y="1740"/>
                  </a:lnTo>
                  <a:lnTo>
                    <a:pt x="1966" y="1725"/>
                  </a:lnTo>
                  <a:lnTo>
                    <a:pt x="1946" y="1716"/>
                  </a:lnTo>
                  <a:lnTo>
                    <a:pt x="1925" y="1711"/>
                  </a:lnTo>
                  <a:lnTo>
                    <a:pt x="1904" y="1711"/>
                  </a:lnTo>
                  <a:close/>
                  <a:moveTo>
                    <a:pt x="1194" y="1479"/>
                  </a:moveTo>
                  <a:lnTo>
                    <a:pt x="1174" y="1483"/>
                  </a:lnTo>
                  <a:lnTo>
                    <a:pt x="1154" y="1492"/>
                  </a:lnTo>
                  <a:lnTo>
                    <a:pt x="1137" y="1506"/>
                  </a:lnTo>
                  <a:lnTo>
                    <a:pt x="1122" y="1524"/>
                  </a:lnTo>
                  <a:lnTo>
                    <a:pt x="1113" y="1542"/>
                  </a:lnTo>
                  <a:lnTo>
                    <a:pt x="1108" y="1563"/>
                  </a:lnTo>
                  <a:lnTo>
                    <a:pt x="1108" y="1585"/>
                  </a:lnTo>
                  <a:lnTo>
                    <a:pt x="1113" y="1605"/>
                  </a:lnTo>
                  <a:lnTo>
                    <a:pt x="1122" y="1625"/>
                  </a:lnTo>
                  <a:lnTo>
                    <a:pt x="1137" y="1641"/>
                  </a:lnTo>
                  <a:lnTo>
                    <a:pt x="1154" y="1656"/>
                  </a:lnTo>
                  <a:lnTo>
                    <a:pt x="1174" y="1665"/>
                  </a:lnTo>
                  <a:lnTo>
                    <a:pt x="1194" y="1670"/>
                  </a:lnTo>
                  <a:lnTo>
                    <a:pt x="1216" y="1670"/>
                  </a:lnTo>
                  <a:lnTo>
                    <a:pt x="1236" y="1665"/>
                  </a:lnTo>
                  <a:lnTo>
                    <a:pt x="1256" y="1656"/>
                  </a:lnTo>
                  <a:lnTo>
                    <a:pt x="1274" y="1641"/>
                  </a:lnTo>
                  <a:lnTo>
                    <a:pt x="1287" y="1625"/>
                  </a:lnTo>
                  <a:lnTo>
                    <a:pt x="1297" y="1605"/>
                  </a:lnTo>
                  <a:lnTo>
                    <a:pt x="1301" y="1585"/>
                  </a:lnTo>
                  <a:lnTo>
                    <a:pt x="1301" y="1563"/>
                  </a:lnTo>
                  <a:lnTo>
                    <a:pt x="1297" y="1542"/>
                  </a:lnTo>
                  <a:lnTo>
                    <a:pt x="1287" y="1524"/>
                  </a:lnTo>
                  <a:lnTo>
                    <a:pt x="1274" y="1506"/>
                  </a:lnTo>
                  <a:lnTo>
                    <a:pt x="1256" y="1492"/>
                  </a:lnTo>
                  <a:lnTo>
                    <a:pt x="1236" y="1483"/>
                  </a:lnTo>
                  <a:lnTo>
                    <a:pt x="1216" y="1479"/>
                  </a:lnTo>
                  <a:lnTo>
                    <a:pt x="1194" y="1479"/>
                  </a:lnTo>
                  <a:close/>
                  <a:moveTo>
                    <a:pt x="1668" y="1478"/>
                  </a:moveTo>
                  <a:lnTo>
                    <a:pt x="1647" y="1482"/>
                  </a:lnTo>
                  <a:lnTo>
                    <a:pt x="1627" y="1491"/>
                  </a:lnTo>
                  <a:lnTo>
                    <a:pt x="1610" y="1505"/>
                  </a:lnTo>
                  <a:lnTo>
                    <a:pt x="1597" y="1523"/>
                  </a:lnTo>
                  <a:lnTo>
                    <a:pt x="1587" y="1541"/>
                  </a:lnTo>
                  <a:lnTo>
                    <a:pt x="1582" y="1562"/>
                  </a:lnTo>
                  <a:lnTo>
                    <a:pt x="1582" y="1583"/>
                  </a:lnTo>
                  <a:lnTo>
                    <a:pt x="1587" y="1604"/>
                  </a:lnTo>
                  <a:lnTo>
                    <a:pt x="1597" y="1624"/>
                  </a:lnTo>
                  <a:lnTo>
                    <a:pt x="1610" y="1640"/>
                  </a:lnTo>
                  <a:lnTo>
                    <a:pt x="1627" y="1655"/>
                  </a:lnTo>
                  <a:lnTo>
                    <a:pt x="1647" y="1663"/>
                  </a:lnTo>
                  <a:lnTo>
                    <a:pt x="1668" y="1669"/>
                  </a:lnTo>
                  <a:lnTo>
                    <a:pt x="1689" y="1669"/>
                  </a:lnTo>
                  <a:lnTo>
                    <a:pt x="1710" y="1663"/>
                  </a:lnTo>
                  <a:lnTo>
                    <a:pt x="1729" y="1655"/>
                  </a:lnTo>
                  <a:lnTo>
                    <a:pt x="1747" y="1640"/>
                  </a:lnTo>
                  <a:lnTo>
                    <a:pt x="1761" y="1624"/>
                  </a:lnTo>
                  <a:lnTo>
                    <a:pt x="1770" y="1604"/>
                  </a:lnTo>
                  <a:lnTo>
                    <a:pt x="1775" y="1583"/>
                  </a:lnTo>
                  <a:lnTo>
                    <a:pt x="1775" y="1562"/>
                  </a:lnTo>
                  <a:lnTo>
                    <a:pt x="1770" y="1541"/>
                  </a:lnTo>
                  <a:lnTo>
                    <a:pt x="1761" y="1523"/>
                  </a:lnTo>
                  <a:lnTo>
                    <a:pt x="1747" y="1505"/>
                  </a:lnTo>
                  <a:lnTo>
                    <a:pt x="1729" y="1491"/>
                  </a:lnTo>
                  <a:lnTo>
                    <a:pt x="1710" y="1482"/>
                  </a:lnTo>
                  <a:lnTo>
                    <a:pt x="1689" y="1478"/>
                  </a:lnTo>
                  <a:lnTo>
                    <a:pt x="1668" y="1478"/>
                  </a:lnTo>
                  <a:close/>
                  <a:moveTo>
                    <a:pt x="2150" y="1467"/>
                  </a:moveTo>
                  <a:lnTo>
                    <a:pt x="2130" y="1471"/>
                  </a:lnTo>
                  <a:lnTo>
                    <a:pt x="2110" y="1481"/>
                  </a:lnTo>
                  <a:lnTo>
                    <a:pt x="2093" y="1494"/>
                  </a:lnTo>
                  <a:lnTo>
                    <a:pt x="2079" y="1512"/>
                  </a:lnTo>
                  <a:lnTo>
                    <a:pt x="2069" y="1531"/>
                  </a:lnTo>
                  <a:lnTo>
                    <a:pt x="2065" y="1552"/>
                  </a:lnTo>
                  <a:lnTo>
                    <a:pt x="2065" y="1573"/>
                  </a:lnTo>
                  <a:lnTo>
                    <a:pt x="2069" y="1593"/>
                  </a:lnTo>
                  <a:lnTo>
                    <a:pt x="2079" y="1613"/>
                  </a:lnTo>
                  <a:lnTo>
                    <a:pt x="2093" y="1631"/>
                  </a:lnTo>
                  <a:lnTo>
                    <a:pt x="2110" y="1645"/>
                  </a:lnTo>
                  <a:lnTo>
                    <a:pt x="2130" y="1654"/>
                  </a:lnTo>
                  <a:lnTo>
                    <a:pt x="2150" y="1658"/>
                  </a:lnTo>
                  <a:lnTo>
                    <a:pt x="2172" y="1658"/>
                  </a:lnTo>
                  <a:lnTo>
                    <a:pt x="2192" y="1654"/>
                  </a:lnTo>
                  <a:lnTo>
                    <a:pt x="2212" y="1645"/>
                  </a:lnTo>
                  <a:lnTo>
                    <a:pt x="2229" y="1631"/>
                  </a:lnTo>
                  <a:lnTo>
                    <a:pt x="2244" y="1613"/>
                  </a:lnTo>
                  <a:lnTo>
                    <a:pt x="2253" y="1593"/>
                  </a:lnTo>
                  <a:lnTo>
                    <a:pt x="2258" y="1573"/>
                  </a:lnTo>
                  <a:lnTo>
                    <a:pt x="2258" y="1552"/>
                  </a:lnTo>
                  <a:lnTo>
                    <a:pt x="2253" y="1531"/>
                  </a:lnTo>
                  <a:lnTo>
                    <a:pt x="2244" y="1512"/>
                  </a:lnTo>
                  <a:lnTo>
                    <a:pt x="2229" y="1494"/>
                  </a:lnTo>
                  <a:lnTo>
                    <a:pt x="2212" y="1481"/>
                  </a:lnTo>
                  <a:lnTo>
                    <a:pt x="2192" y="1471"/>
                  </a:lnTo>
                  <a:lnTo>
                    <a:pt x="2172" y="1467"/>
                  </a:lnTo>
                  <a:lnTo>
                    <a:pt x="2150" y="1467"/>
                  </a:lnTo>
                  <a:close/>
                  <a:moveTo>
                    <a:pt x="1431" y="1243"/>
                  </a:moveTo>
                  <a:lnTo>
                    <a:pt x="1411" y="1247"/>
                  </a:lnTo>
                  <a:lnTo>
                    <a:pt x="1391" y="1256"/>
                  </a:lnTo>
                  <a:lnTo>
                    <a:pt x="1374" y="1270"/>
                  </a:lnTo>
                  <a:lnTo>
                    <a:pt x="1360" y="1288"/>
                  </a:lnTo>
                  <a:lnTo>
                    <a:pt x="1350" y="1308"/>
                  </a:lnTo>
                  <a:lnTo>
                    <a:pt x="1346" y="1327"/>
                  </a:lnTo>
                  <a:lnTo>
                    <a:pt x="1346" y="1349"/>
                  </a:lnTo>
                  <a:lnTo>
                    <a:pt x="1350" y="1369"/>
                  </a:lnTo>
                  <a:lnTo>
                    <a:pt x="1360" y="1389"/>
                  </a:lnTo>
                  <a:lnTo>
                    <a:pt x="1374" y="1407"/>
                  </a:lnTo>
                  <a:lnTo>
                    <a:pt x="1391" y="1420"/>
                  </a:lnTo>
                  <a:lnTo>
                    <a:pt x="1411" y="1430"/>
                  </a:lnTo>
                  <a:lnTo>
                    <a:pt x="1431" y="1434"/>
                  </a:lnTo>
                  <a:lnTo>
                    <a:pt x="1452" y="1434"/>
                  </a:lnTo>
                  <a:lnTo>
                    <a:pt x="1474" y="1430"/>
                  </a:lnTo>
                  <a:lnTo>
                    <a:pt x="1494" y="1420"/>
                  </a:lnTo>
                  <a:lnTo>
                    <a:pt x="1510" y="1407"/>
                  </a:lnTo>
                  <a:lnTo>
                    <a:pt x="1525" y="1389"/>
                  </a:lnTo>
                  <a:lnTo>
                    <a:pt x="1534" y="1369"/>
                  </a:lnTo>
                  <a:lnTo>
                    <a:pt x="1539" y="1349"/>
                  </a:lnTo>
                  <a:lnTo>
                    <a:pt x="1539" y="1327"/>
                  </a:lnTo>
                  <a:lnTo>
                    <a:pt x="1534" y="1308"/>
                  </a:lnTo>
                  <a:lnTo>
                    <a:pt x="1525" y="1288"/>
                  </a:lnTo>
                  <a:lnTo>
                    <a:pt x="1510" y="1270"/>
                  </a:lnTo>
                  <a:lnTo>
                    <a:pt x="1494" y="1256"/>
                  </a:lnTo>
                  <a:lnTo>
                    <a:pt x="1474" y="1247"/>
                  </a:lnTo>
                  <a:lnTo>
                    <a:pt x="1452" y="1243"/>
                  </a:lnTo>
                  <a:lnTo>
                    <a:pt x="1431" y="1243"/>
                  </a:lnTo>
                  <a:close/>
                  <a:moveTo>
                    <a:pt x="1915" y="1232"/>
                  </a:moveTo>
                  <a:lnTo>
                    <a:pt x="1894" y="1238"/>
                  </a:lnTo>
                  <a:lnTo>
                    <a:pt x="1875" y="1247"/>
                  </a:lnTo>
                  <a:lnTo>
                    <a:pt x="1857" y="1261"/>
                  </a:lnTo>
                  <a:lnTo>
                    <a:pt x="1843" y="1277"/>
                  </a:lnTo>
                  <a:lnTo>
                    <a:pt x="1834" y="1297"/>
                  </a:lnTo>
                  <a:lnTo>
                    <a:pt x="1829" y="1318"/>
                  </a:lnTo>
                  <a:lnTo>
                    <a:pt x="1829" y="1339"/>
                  </a:lnTo>
                  <a:lnTo>
                    <a:pt x="1834" y="1360"/>
                  </a:lnTo>
                  <a:lnTo>
                    <a:pt x="1843" y="1379"/>
                  </a:lnTo>
                  <a:lnTo>
                    <a:pt x="1857" y="1396"/>
                  </a:lnTo>
                  <a:lnTo>
                    <a:pt x="1875" y="1410"/>
                  </a:lnTo>
                  <a:lnTo>
                    <a:pt x="1894" y="1419"/>
                  </a:lnTo>
                  <a:lnTo>
                    <a:pt x="1915" y="1424"/>
                  </a:lnTo>
                  <a:lnTo>
                    <a:pt x="1936" y="1424"/>
                  </a:lnTo>
                  <a:lnTo>
                    <a:pt x="1957" y="1419"/>
                  </a:lnTo>
                  <a:lnTo>
                    <a:pt x="1976" y="1410"/>
                  </a:lnTo>
                  <a:lnTo>
                    <a:pt x="1994" y="1396"/>
                  </a:lnTo>
                  <a:lnTo>
                    <a:pt x="2007" y="1379"/>
                  </a:lnTo>
                  <a:lnTo>
                    <a:pt x="2017" y="1360"/>
                  </a:lnTo>
                  <a:lnTo>
                    <a:pt x="2022" y="1339"/>
                  </a:lnTo>
                  <a:lnTo>
                    <a:pt x="2022" y="1318"/>
                  </a:lnTo>
                  <a:lnTo>
                    <a:pt x="2017" y="1297"/>
                  </a:lnTo>
                  <a:lnTo>
                    <a:pt x="2007" y="1277"/>
                  </a:lnTo>
                  <a:lnTo>
                    <a:pt x="1994" y="1261"/>
                  </a:lnTo>
                  <a:lnTo>
                    <a:pt x="1976" y="1247"/>
                  </a:lnTo>
                  <a:lnTo>
                    <a:pt x="1957" y="1238"/>
                  </a:lnTo>
                  <a:lnTo>
                    <a:pt x="1936" y="1232"/>
                  </a:lnTo>
                  <a:lnTo>
                    <a:pt x="1915" y="1232"/>
                  </a:lnTo>
                  <a:close/>
                  <a:moveTo>
                    <a:pt x="1679" y="999"/>
                  </a:moveTo>
                  <a:lnTo>
                    <a:pt x="1658" y="1003"/>
                  </a:lnTo>
                  <a:lnTo>
                    <a:pt x="1638" y="1012"/>
                  </a:lnTo>
                  <a:lnTo>
                    <a:pt x="1620" y="1027"/>
                  </a:lnTo>
                  <a:lnTo>
                    <a:pt x="1606" y="1044"/>
                  </a:lnTo>
                  <a:lnTo>
                    <a:pt x="1597" y="1063"/>
                  </a:lnTo>
                  <a:lnTo>
                    <a:pt x="1592" y="1083"/>
                  </a:lnTo>
                  <a:lnTo>
                    <a:pt x="1592" y="1104"/>
                  </a:lnTo>
                  <a:lnTo>
                    <a:pt x="1597" y="1125"/>
                  </a:lnTo>
                  <a:lnTo>
                    <a:pt x="1606" y="1145"/>
                  </a:lnTo>
                  <a:lnTo>
                    <a:pt x="1620" y="1162"/>
                  </a:lnTo>
                  <a:lnTo>
                    <a:pt x="1638" y="1176"/>
                  </a:lnTo>
                  <a:lnTo>
                    <a:pt x="1658" y="1186"/>
                  </a:lnTo>
                  <a:lnTo>
                    <a:pt x="1679" y="1190"/>
                  </a:lnTo>
                  <a:lnTo>
                    <a:pt x="1700" y="1190"/>
                  </a:lnTo>
                  <a:lnTo>
                    <a:pt x="1721" y="1186"/>
                  </a:lnTo>
                  <a:lnTo>
                    <a:pt x="1740" y="1176"/>
                  </a:lnTo>
                  <a:lnTo>
                    <a:pt x="1758" y="1162"/>
                  </a:lnTo>
                  <a:lnTo>
                    <a:pt x="1771" y="1145"/>
                  </a:lnTo>
                  <a:lnTo>
                    <a:pt x="1781" y="1125"/>
                  </a:lnTo>
                  <a:lnTo>
                    <a:pt x="1785" y="1104"/>
                  </a:lnTo>
                  <a:lnTo>
                    <a:pt x="1785" y="1083"/>
                  </a:lnTo>
                  <a:lnTo>
                    <a:pt x="1781" y="1063"/>
                  </a:lnTo>
                  <a:lnTo>
                    <a:pt x="1771" y="1044"/>
                  </a:lnTo>
                  <a:lnTo>
                    <a:pt x="1758" y="1027"/>
                  </a:lnTo>
                  <a:lnTo>
                    <a:pt x="1740" y="1012"/>
                  </a:lnTo>
                  <a:lnTo>
                    <a:pt x="1721" y="1003"/>
                  </a:lnTo>
                  <a:lnTo>
                    <a:pt x="1700" y="999"/>
                  </a:lnTo>
                  <a:lnTo>
                    <a:pt x="1679" y="999"/>
                  </a:lnTo>
                  <a:close/>
                  <a:moveTo>
                    <a:pt x="2346" y="0"/>
                  </a:moveTo>
                  <a:lnTo>
                    <a:pt x="2395" y="2"/>
                  </a:lnTo>
                  <a:lnTo>
                    <a:pt x="2442" y="11"/>
                  </a:lnTo>
                  <a:lnTo>
                    <a:pt x="2487" y="23"/>
                  </a:lnTo>
                  <a:lnTo>
                    <a:pt x="2531" y="42"/>
                  </a:lnTo>
                  <a:lnTo>
                    <a:pt x="2573" y="65"/>
                  </a:lnTo>
                  <a:lnTo>
                    <a:pt x="2612" y="92"/>
                  </a:lnTo>
                  <a:lnTo>
                    <a:pt x="2649" y="124"/>
                  </a:lnTo>
                  <a:lnTo>
                    <a:pt x="3140" y="612"/>
                  </a:lnTo>
                  <a:lnTo>
                    <a:pt x="3173" y="648"/>
                  </a:lnTo>
                  <a:lnTo>
                    <a:pt x="3201" y="688"/>
                  </a:lnTo>
                  <a:lnTo>
                    <a:pt x="3224" y="730"/>
                  </a:lnTo>
                  <a:lnTo>
                    <a:pt x="3242" y="773"/>
                  </a:lnTo>
                  <a:lnTo>
                    <a:pt x="3256" y="819"/>
                  </a:lnTo>
                  <a:lnTo>
                    <a:pt x="3263" y="865"/>
                  </a:lnTo>
                  <a:lnTo>
                    <a:pt x="3265" y="911"/>
                  </a:lnTo>
                  <a:lnTo>
                    <a:pt x="3263" y="958"/>
                  </a:lnTo>
                  <a:lnTo>
                    <a:pt x="3256" y="1004"/>
                  </a:lnTo>
                  <a:lnTo>
                    <a:pt x="3242" y="1049"/>
                  </a:lnTo>
                  <a:lnTo>
                    <a:pt x="3224" y="1093"/>
                  </a:lnTo>
                  <a:lnTo>
                    <a:pt x="3201" y="1135"/>
                  </a:lnTo>
                  <a:lnTo>
                    <a:pt x="3173" y="1175"/>
                  </a:lnTo>
                  <a:lnTo>
                    <a:pt x="3140" y="1212"/>
                  </a:lnTo>
                  <a:lnTo>
                    <a:pt x="1223" y="3112"/>
                  </a:lnTo>
                  <a:lnTo>
                    <a:pt x="1185" y="3145"/>
                  </a:lnTo>
                  <a:lnTo>
                    <a:pt x="1145" y="3173"/>
                  </a:lnTo>
                  <a:lnTo>
                    <a:pt x="1103" y="3196"/>
                  </a:lnTo>
                  <a:lnTo>
                    <a:pt x="1059" y="3214"/>
                  </a:lnTo>
                  <a:lnTo>
                    <a:pt x="1014" y="3226"/>
                  </a:lnTo>
                  <a:lnTo>
                    <a:pt x="966" y="3234"/>
                  </a:lnTo>
                  <a:lnTo>
                    <a:pt x="920" y="3237"/>
                  </a:lnTo>
                  <a:lnTo>
                    <a:pt x="873" y="3234"/>
                  </a:lnTo>
                  <a:lnTo>
                    <a:pt x="826" y="3226"/>
                  </a:lnTo>
                  <a:lnTo>
                    <a:pt x="781" y="3214"/>
                  </a:lnTo>
                  <a:lnTo>
                    <a:pt x="737" y="3196"/>
                  </a:lnTo>
                  <a:lnTo>
                    <a:pt x="695" y="3173"/>
                  </a:lnTo>
                  <a:lnTo>
                    <a:pt x="654" y="3145"/>
                  </a:lnTo>
                  <a:lnTo>
                    <a:pt x="617" y="3112"/>
                  </a:lnTo>
                  <a:lnTo>
                    <a:pt x="126" y="2625"/>
                  </a:lnTo>
                  <a:lnTo>
                    <a:pt x="93" y="2588"/>
                  </a:lnTo>
                  <a:lnTo>
                    <a:pt x="64" y="2548"/>
                  </a:lnTo>
                  <a:lnTo>
                    <a:pt x="41" y="2506"/>
                  </a:lnTo>
                  <a:lnTo>
                    <a:pt x="23" y="2463"/>
                  </a:lnTo>
                  <a:lnTo>
                    <a:pt x="10" y="2418"/>
                  </a:lnTo>
                  <a:lnTo>
                    <a:pt x="3" y="2372"/>
                  </a:lnTo>
                  <a:lnTo>
                    <a:pt x="0" y="2325"/>
                  </a:lnTo>
                  <a:lnTo>
                    <a:pt x="3" y="2279"/>
                  </a:lnTo>
                  <a:lnTo>
                    <a:pt x="10" y="2232"/>
                  </a:lnTo>
                  <a:lnTo>
                    <a:pt x="23" y="2187"/>
                  </a:lnTo>
                  <a:lnTo>
                    <a:pt x="41" y="2143"/>
                  </a:lnTo>
                  <a:lnTo>
                    <a:pt x="64" y="2102"/>
                  </a:lnTo>
                  <a:lnTo>
                    <a:pt x="93" y="2062"/>
                  </a:lnTo>
                  <a:lnTo>
                    <a:pt x="126" y="2024"/>
                  </a:lnTo>
                  <a:lnTo>
                    <a:pt x="2043" y="124"/>
                  </a:lnTo>
                  <a:lnTo>
                    <a:pt x="2079" y="92"/>
                  </a:lnTo>
                  <a:lnTo>
                    <a:pt x="2118" y="65"/>
                  </a:lnTo>
                  <a:lnTo>
                    <a:pt x="2160" y="42"/>
                  </a:lnTo>
                  <a:lnTo>
                    <a:pt x="2204" y="23"/>
                  </a:lnTo>
                  <a:lnTo>
                    <a:pt x="2250" y="11"/>
                  </a:lnTo>
                  <a:lnTo>
                    <a:pt x="2298" y="2"/>
                  </a:lnTo>
                  <a:lnTo>
                    <a:pt x="23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7313047" y="1921898"/>
            <a:ext cx="426820" cy="556556"/>
            <a:chOff x="6921500" y="4327525"/>
            <a:chExt cx="360363" cy="469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5" name="Freeform 75"/>
            <p:cNvSpPr>
              <a:spLocks noEditPoints="1"/>
            </p:cNvSpPr>
            <p:nvPr/>
          </p:nvSpPr>
          <p:spPr bwMode="auto">
            <a:xfrm>
              <a:off x="6921500" y="4327525"/>
              <a:ext cx="360363" cy="469900"/>
            </a:xfrm>
            <a:custGeom>
              <a:avLst/>
              <a:gdLst>
                <a:gd name="T0" fmla="*/ 910 w 2492"/>
                <a:gd name="T1" fmla="*/ 931 h 3257"/>
                <a:gd name="T2" fmla="*/ 847 w 2492"/>
                <a:gd name="T3" fmla="*/ 1024 h 3257"/>
                <a:gd name="T4" fmla="*/ 856 w 2492"/>
                <a:gd name="T5" fmla="*/ 2477 h 3257"/>
                <a:gd name="T6" fmla="*/ 935 w 2492"/>
                <a:gd name="T7" fmla="*/ 2556 h 3257"/>
                <a:gd name="T8" fmla="*/ 2141 w 2492"/>
                <a:gd name="T9" fmla="*/ 2564 h 3257"/>
                <a:gd name="T10" fmla="*/ 2234 w 2492"/>
                <a:gd name="T11" fmla="*/ 2502 h 3257"/>
                <a:gd name="T12" fmla="*/ 2259 w 2492"/>
                <a:gd name="T13" fmla="*/ 1053 h 3257"/>
                <a:gd name="T14" fmla="*/ 2216 w 2492"/>
                <a:gd name="T15" fmla="*/ 949 h 3257"/>
                <a:gd name="T16" fmla="*/ 2110 w 2492"/>
                <a:gd name="T17" fmla="*/ 906 h 3257"/>
                <a:gd name="T18" fmla="*/ 1442 w 2492"/>
                <a:gd name="T19" fmla="*/ 526 h 3257"/>
                <a:gd name="T20" fmla="*/ 1463 w 2492"/>
                <a:gd name="T21" fmla="*/ 617 h 3257"/>
                <a:gd name="T22" fmla="*/ 1544 w 2492"/>
                <a:gd name="T23" fmla="*/ 670 h 3257"/>
                <a:gd name="T24" fmla="*/ 1643 w 2492"/>
                <a:gd name="T25" fmla="*/ 652 h 3257"/>
                <a:gd name="T26" fmla="*/ 1697 w 2492"/>
                <a:gd name="T27" fmla="*/ 571 h 3257"/>
                <a:gd name="T28" fmla="*/ 1686 w 2492"/>
                <a:gd name="T29" fmla="*/ 491 h 3257"/>
                <a:gd name="T30" fmla="*/ 1661 w 2492"/>
                <a:gd name="T31" fmla="*/ 588 h 3257"/>
                <a:gd name="T32" fmla="*/ 1570 w 2492"/>
                <a:gd name="T33" fmla="*/ 631 h 3257"/>
                <a:gd name="T34" fmla="*/ 1479 w 2492"/>
                <a:gd name="T35" fmla="*/ 588 h 3257"/>
                <a:gd name="T36" fmla="*/ 1453 w 2492"/>
                <a:gd name="T37" fmla="*/ 491 h 3257"/>
                <a:gd name="T38" fmla="*/ 1636 w 2492"/>
                <a:gd name="T39" fmla="*/ 20 h 3257"/>
                <a:gd name="T40" fmla="*/ 1684 w 2492"/>
                <a:gd name="T41" fmla="*/ 93 h 3257"/>
                <a:gd name="T42" fmla="*/ 2078 w 2492"/>
                <a:gd name="T43" fmla="*/ 119 h 3257"/>
                <a:gd name="T44" fmla="*/ 2122 w 2492"/>
                <a:gd name="T45" fmla="*/ 209 h 3257"/>
                <a:gd name="T46" fmla="*/ 2078 w 2492"/>
                <a:gd name="T47" fmla="*/ 298 h 3257"/>
                <a:gd name="T48" fmla="*/ 1686 w 2492"/>
                <a:gd name="T49" fmla="*/ 323 h 3257"/>
                <a:gd name="T50" fmla="*/ 1768 w 2492"/>
                <a:gd name="T51" fmla="*/ 405 h 3257"/>
                <a:gd name="T52" fmla="*/ 1815 w 2492"/>
                <a:gd name="T53" fmla="*/ 545 h 3257"/>
                <a:gd name="T54" fmla="*/ 1789 w 2492"/>
                <a:gd name="T55" fmla="*/ 655 h 3257"/>
                <a:gd name="T56" fmla="*/ 2401 w 2492"/>
                <a:gd name="T57" fmla="*/ 688 h 3257"/>
                <a:gd name="T58" fmla="*/ 2480 w 2492"/>
                <a:gd name="T59" fmla="*/ 766 h 3257"/>
                <a:gd name="T60" fmla="*/ 2489 w 2492"/>
                <a:gd name="T61" fmla="*/ 2680 h 3257"/>
                <a:gd name="T62" fmla="*/ 2426 w 2492"/>
                <a:gd name="T63" fmla="*/ 2773 h 3257"/>
                <a:gd name="T64" fmla="*/ 1722 w 2492"/>
                <a:gd name="T65" fmla="*/ 2798 h 3257"/>
                <a:gd name="T66" fmla="*/ 1856 w 2492"/>
                <a:gd name="T67" fmla="*/ 3037 h 3257"/>
                <a:gd name="T68" fmla="*/ 1907 w 2492"/>
                <a:gd name="T69" fmla="*/ 3099 h 3257"/>
                <a:gd name="T70" fmla="*/ 1900 w 2492"/>
                <a:gd name="T71" fmla="*/ 3204 h 3257"/>
                <a:gd name="T72" fmla="*/ 1836 w 2492"/>
                <a:gd name="T73" fmla="*/ 3255 h 3257"/>
                <a:gd name="T74" fmla="*/ 1265 w 2492"/>
                <a:gd name="T75" fmla="*/ 3247 h 3257"/>
                <a:gd name="T76" fmla="*/ 1214 w 2492"/>
                <a:gd name="T77" fmla="*/ 3184 h 3257"/>
                <a:gd name="T78" fmla="*/ 1221 w 2492"/>
                <a:gd name="T79" fmla="*/ 3079 h 3257"/>
                <a:gd name="T80" fmla="*/ 1285 w 2492"/>
                <a:gd name="T81" fmla="*/ 3029 h 3257"/>
                <a:gd name="T82" fmla="*/ 759 w 2492"/>
                <a:gd name="T83" fmla="*/ 2798 h 3257"/>
                <a:gd name="T84" fmla="*/ 655 w 2492"/>
                <a:gd name="T85" fmla="*/ 2755 h 3257"/>
                <a:gd name="T86" fmla="*/ 611 w 2492"/>
                <a:gd name="T87" fmla="*/ 2651 h 3257"/>
                <a:gd name="T88" fmla="*/ 637 w 2492"/>
                <a:gd name="T89" fmla="*/ 741 h 3257"/>
                <a:gd name="T90" fmla="*/ 730 w 2492"/>
                <a:gd name="T91" fmla="*/ 680 h 3257"/>
                <a:gd name="T92" fmla="*/ 1336 w 2492"/>
                <a:gd name="T93" fmla="*/ 616 h 3257"/>
                <a:gd name="T94" fmla="*/ 1335 w 2492"/>
                <a:gd name="T95" fmla="*/ 479 h 3257"/>
                <a:gd name="T96" fmla="*/ 1403 w 2492"/>
                <a:gd name="T97" fmla="*/ 371 h 3257"/>
                <a:gd name="T98" fmla="*/ 115 w 2492"/>
                <a:gd name="T99" fmla="*/ 323 h 3257"/>
                <a:gd name="T100" fmla="*/ 25 w 2492"/>
                <a:gd name="T101" fmla="*/ 280 h 3257"/>
                <a:gd name="T102" fmla="*/ 3 w 2492"/>
                <a:gd name="T103" fmla="*/ 182 h 3257"/>
                <a:gd name="T104" fmla="*/ 65 w 2492"/>
                <a:gd name="T105" fmla="*/ 106 h 3257"/>
                <a:gd name="T106" fmla="*/ 1465 w 2492"/>
                <a:gd name="T107" fmla="*/ 68 h 3257"/>
                <a:gd name="T108" fmla="*/ 1543 w 2492"/>
                <a:gd name="T109" fmla="*/ 4 h 3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92" h="3257">
                  <a:moveTo>
                    <a:pt x="993" y="906"/>
                  </a:moveTo>
                  <a:lnTo>
                    <a:pt x="964" y="909"/>
                  </a:lnTo>
                  <a:lnTo>
                    <a:pt x="935" y="919"/>
                  </a:lnTo>
                  <a:lnTo>
                    <a:pt x="910" y="931"/>
                  </a:lnTo>
                  <a:lnTo>
                    <a:pt x="887" y="950"/>
                  </a:lnTo>
                  <a:lnTo>
                    <a:pt x="869" y="971"/>
                  </a:lnTo>
                  <a:lnTo>
                    <a:pt x="856" y="996"/>
                  </a:lnTo>
                  <a:lnTo>
                    <a:pt x="847" y="1024"/>
                  </a:lnTo>
                  <a:lnTo>
                    <a:pt x="844" y="1053"/>
                  </a:lnTo>
                  <a:lnTo>
                    <a:pt x="844" y="2420"/>
                  </a:lnTo>
                  <a:lnTo>
                    <a:pt x="847" y="2450"/>
                  </a:lnTo>
                  <a:lnTo>
                    <a:pt x="856" y="2477"/>
                  </a:lnTo>
                  <a:lnTo>
                    <a:pt x="869" y="2502"/>
                  </a:lnTo>
                  <a:lnTo>
                    <a:pt x="887" y="2524"/>
                  </a:lnTo>
                  <a:lnTo>
                    <a:pt x="910" y="2542"/>
                  </a:lnTo>
                  <a:lnTo>
                    <a:pt x="935" y="2556"/>
                  </a:lnTo>
                  <a:lnTo>
                    <a:pt x="963" y="2564"/>
                  </a:lnTo>
                  <a:lnTo>
                    <a:pt x="992" y="2567"/>
                  </a:lnTo>
                  <a:lnTo>
                    <a:pt x="2110" y="2567"/>
                  </a:lnTo>
                  <a:lnTo>
                    <a:pt x="2141" y="2564"/>
                  </a:lnTo>
                  <a:lnTo>
                    <a:pt x="2168" y="2556"/>
                  </a:lnTo>
                  <a:lnTo>
                    <a:pt x="2194" y="2542"/>
                  </a:lnTo>
                  <a:lnTo>
                    <a:pt x="2216" y="2524"/>
                  </a:lnTo>
                  <a:lnTo>
                    <a:pt x="2234" y="2502"/>
                  </a:lnTo>
                  <a:lnTo>
                    <a:pt x="2248" y="2477"/>
                  </a:lnTo>
                  <a:lnTo>
                    <a:pt x="2256" y="2450"/>
                  </a:lnTo>
                  <a:lnTo>
                    <a:pt x="2259" y="2420"/>
                  </a:lnTo>
                  <a:lnTo>
                    <a:pt x="2259" y="1053"/>
                  </a:lnTo>
                  <a:lnTo>
                    <a:pt x="2256" y="1023"/>
                  </a:lnTo>
                  <a:lnTo>
                    <a:pt x="2248" y="996"/>
                  </a:lnTo>
                  <a:lnTo>
                    <a:pt x="2234" y="971"/>
                  </a:lnTo>
                  <a:lnTo>
                    <a:pt x="2216" y="949"/>
                  </a:lnTo>
                  <a:lnTo>
                    <a:pt x="2194" y="931"/>
                  </a:lnTo>
                  <a:lnTo>
                    <a:pt x="2168" y="918"/>
                  </a:lnTo>
                  <a:lnTo>
                    <a:pt x="2141" y="909"/>
                  </a:lnTo>
                  <a:lnTo>
                    <a:pt x="2110" y="906"/>
                  </a:lnTo>
                  <a:lnTo>
                    <a:pt x="993" y="906"/>
                  </a:lnTo>
                  <a:close/>
                  <a:moveTo>
                    <a:pt x="1453" y="491"/>
                  </a:moveTo>
                  <a:lnTo>
                    <a:pt x="1446" y="509"/>
                  </a:lnTo>
                  <a:lnTo>
                    <a:pt x="1442" y="526"/>
                  </a:lnTo>
                  <a:lnTo>
                    <a:pt x="1441" y="546"/>
                  </a:lnTo>
                  <a:lnTo>
                    <a:pt x="1444" y="571"/>
                  </a:lnTo>
                  <a:lnTo>
                    <a:pt x="1451" y="595"/>
                  </a:lnTo>
                  <a:lnTo>
                    <a:pt x="1463" y="617"/>
                  </a:lnTo>
                  <a:lnTo>
                    <a:pt x="1479" y="636"/>
                  </a:lnTo>
                  <a:lnTo>
                    <a:pt x="1499" y="652"/>
                  </a:lnTo>
                  <a:lnTo>
                    <a:pt x="1520" y="663"/>
                  </a:lnTo>
                  <a:lnTo>
                    <a:pt x="1544" y="670"/>
                  </a:lnTo>
                  <a:lnTo>
                    <a:pt x="1571" y="673"/>
                  </a:lnTo>
                  <a:lnTo>
                    <a:pt x="1596" y="670"/>
                  </a:lnTo>
                  <a:lnTo>
                    <a:pt x="1620" y="663"/>
                  </a:lnTo>
                  <a:lnTo>
                    <a:pt x="1643" y="652"/>
                  </a:lnTo>
                  <a:lnTo>
                    <a:pt x="1662" y="636"/>
                  </a:lnTo>
                  <a:lnTo>
                    <a:pt x="1678" y="617"/>
                  </a:lnTo>
                  <a:lnTo>
                    <a:pt x="1689" y="595"/>
                  </a:lnTo>
                  <a:lnTo>
                    <a:pt x="1697" y="571"/>
                  </a:lnTo>
                  <a:lnTo>
                    <a:pt x="1699" y="546"/>
                  </a:lnTo>
                  <a:lnTo>
                    <a:pt x="1698" y="526"/>
                  </a:lnTo>
                  <a:lnTo>
                    <a:pt x="1693" y="509"/>
                  </a:lnTo>
                  <a:lnTo>
                    <a:pt x="1686" y="491"/>
                  </a:lnTo>
                  <a:lnTo>
                    <a:pt x="1686" y="517"/>
                  </a:lnTo>
                  <a:lnTo>
                    <a:pt x="1683" y="543"/>
                  </a:lnTo>
                  <a:lnTo>
                    <a:pt x="1674" y="567"/>
                  </a:lnTo>
                  <a:lnTo>
                    <a:pt x="1661" y="588"/>
                  </a:lnTo>
                  <a:lnTo>
                    <a:pt x="1643" y="606"/>
                  </a:lnTo>
                  <a:lnTo>
                    <a:pt x="1620" y="619"/>
                  </a:lnTo>
                  <a:lnTo>
                    <a:pt x="1596" y="628"/>
                  </a:lnTo>
                  <a:lnTo>
                    <a:pt x="1570" y="631"/>
                  </a:lnTo>
                  <a:lnTo>
                    <a:pt x="1543" y="628"/>
                  </a:lnTo>
                  <a:lnTo>
                    <a:pt x="1519" y="619"/>
                  </a:lnTo>
                  <a:lnTo>
                    <a:pt x="1497" y="606"/>
                  </a:lnTo>
                  <a:lnTo>
                    <a:pt x="1479" y="588"/>
                  </a:lnTo>
                  <a:lnTo>
                    <a:pt x="1465" y="567"/>
                  </a:lnTo>
                  <a:lnTo>
                    <a:pt x="1456" y="543"/>
                  </a:lnTo>
                  <a:lnTo>
                    <a:pt x="1453" y="517"/>
                  </a:lnTo>
                  <a:lnTo>
                    <a:pt x="1453" y="491"/>
                  </a:lnTo>
                  <a:close/>
                  <a:moveTo>
                    <a:pt x="1571" y="0"/>
                  </a:moveTo>
                  <a:lnTo>
                    <a:pt x="1594" y="3"/>
                  </a:lnTo>
                  <a:lnTo>
                    <a:pt x="1616" y="10"/>
                  </a:lnTo>
                  <a:lnTo>
                    <a:pt x="1636" y="20"/>
                  </a:lnTo>
                  <a:lnTo>
                    <a:pt x="1653" y="35"/>
                  </a:lnTo>
                  <a:lnTo>
                    <a:pt x="1667" y="52"/>
                  </a:lnTo>
                  <a:lnTo>
                    <a:pt x="1678" y="71"/>
                  </a:lnTo>
                  <a:lnTo>
                    <a:pt x="1684" y="93"/>
                  </a:lnTo>
                  <a:lnTo>
                    <a:pt x="2006" y="93"/>
                  </a:lnTo>
                  <a:lnTo>
                    <a:pt x="2033" y="96"/>
                  </a:lnTo>
                  <a:lnTo>
                    <a:pt x="2057" y="106"/>
                  </a:lnTo>
                  <a:lnTo>
                    <a:pt x="2078" y="119"/>
                  </a:lnTo>
                  <a:lnTo>
                    <a:pt x="2096" y="137"/>
                  </a:lnTo>
                  <a:lnTo>
                    <a:pt x="2110" y="158"/>
                  </a:lnTo>
                  <a:lnTo>
                    <a:pt x="2119" y="182"/>
                  </a:lnTo>
                  <a:lnTo>
                    <a:pt x="2122" y="209"/>
                  </a:lnTo>
                  <a:lnTo>
                    <a:pt x="2119" y="235"/>
                  </a:lnTo>
                  <a:lnTo>
                    <a:pt x="2110" y="259"/>
                  </a:lnTo>
                  <a:lnTo>
                    <a:pt x="2096" y="280"/>
                  </a:lnTo>
                  <a:lnTo>
                    <a:pt x="2078" y="298"/>
                  </a:lnTo>
                  <a:lnTo>
                    <a:pt x="2057" y="311"/>
                  </a:lnTo>
                  <a:lnTo>
                    <a:pt x="2033" y="320"/>
                  </a:lnTo>
                  <a:lnTo>
                    <a:pt x="2006" y="323"/>
                  </a:lnTo>
                  <a:lnTo>
                    <a:pt x="1686" y="323"/>
                  </a:lnTo>
                  <a:lnTo>
                    <a:pt x="1686" y="333"/>
                  </a:lnTo>
                  <a:lnTo>
                    <a:pt x="1718" y="353"/>
                  </a:lnTo>
                  <a:lnTo>
                    <a:pt x="1745" y="377"/>
                  </a:lnTo>
                  <a:lnTo>
                    <a:pt x="1768" y="405"/>
                  </a:lnTo>
                  <a:lnTo>
                    <a:pt x="1789" y="437"/>
                  </a:lnTo>
                  <a:lnTo>
                    <a:pt x="1802" y="470"/>
                  </a:lnTo>
                  <a:lnTo>
                    <a:pt x="1812" y="506"/>
                  </a:lnTo>
                  <a:lnTo>
                    <a:pt x="1815" y="545"/>
                  </a:lnTo>
                  <a:lnTo>
                    <a:pt x="1813" y="574"/>
                  </a:lnTo>
                  <a:lnTo>
                    <a:pt x="1808" y="602"/>
                  </a:lnTo>
                  <a:lnTo>
                    <a:pt x="1799" y="630"/>
                  </a:lnTo>
                  <a:lnTo>
                    <a:pt x="1789" y="655"/>
                  </a:lnTo>
                  <a:lnTo>
                    <a:pt x="1775" y="677"/>
                  </a:lnTo>
                  <a:lnTo>
                    <a:pt x="2344" y="677"/>
                  </a:lnTo>
                  <a:lnTo>
                    <a:pt x="2373" y="680"/>
                  </a:lnTo>
                  <a:lnTo>
                    <a:pt x="2401" y="688"/>
                  </a:lnTo>
                  <a:lnTo>
                    <a:pt x="2426" y="702"/>
                  </a:lnTo>
                  <a:lnTo>
                    <a:pt x="2449" y="720"/>
                  </a:lnTo>
                  <a:lnTo>
                    <a:pt x="2467" y="741"/>
                  </a:lnTo>
                  <a:lnTo>
                    <a:pt x="2480" y="766"/>
                  </a:lnTo>
                  <a:lnTo>
                    <a:pt x="2489" y="794"/>
                  </a:lnTo>
                  <a:lnTo>
                    <a:pt x="2492" y="824"/>
                  </a:lnTo>
                  <a:lnTo>
                    <a:pt x="2492" y="2651"/>
                  </a:lnTo>
                  <a:lnTo>
                    <a:pt x="2489" y="2680"/>
                  </a:lnTo>
                  <a:lnTo>
                    <a:pt x="2480" y="2708"/>
                  </a:lnTo>
                  <a:lnTo>
                    <a:pt x="2467" y="2733"/>
                  </a:lnTo>
                  <a:lnTo>
                    <a:pt x="2449" y="2755"/>
                  </a:lnTo>
                  <a:lnTo>
                    <a:pt x="2426" y="2773"/>
                  </a:lnTo>
                  <a:lnTo>
                    <a:pt x="2401" y="2786"/>
                  </a:lnTo>
                  <a:lnTo>
                    <a:pt x="2373" y="2795"/>
                  </a:lnTo>
                  <a:lnTo>
                    <a:pt x="2344" y="2798"/>
                  </a:lnTo>
                  <a:lnTo>
                    <a:pt x="1722" y="2798"/>
                  </a:lnTo>
                  <a:lnTo>
                    <a:pt x="1722" y="3026"/>
                  </a:lnTo>
                  <a:lnTo>
                    <a:pt x="1814" y="3026"/>
                  </a:lnTo>
                  <a:lnTo>
                    <a:pt x="1836" y="3029"/>
                  </a:lnTo>
                  <a:lnTo>
                    <a:pt x="1856" y="3037"/>
                  </a:lnTo>
                  <a:lnTo>
                    <a:pt x="1874" y="3047"/>
                  </a:lnTo>
                  <a:lnTo>
                    <a:pt x="1888" y="3062"/>
                  </a:lnTo>
                  <a:lnTo>
                    <a:pt x="1900" y="3079"/>
                  </a:lnTo>
                  <a:lnTo>
                    <a:pt x="1907" y="3099"/>
                  </a:lnTo>
                  <a:lnTo>
                    <a:pt x="1909" y="3121"/>
                  </a:lnTo>
                  <a:lnTo>
                    <a:pt x="1909" y="3162"/>
                  </a:lnTo>
                  <a:lnTo>
                    <a:pt x="1907" y="3184"/>
                  </a:lnTo>
                  <a:lnTo>
                    <a:pt x="1900" y="3204"/>
                  </a:lnTo>
                  <a:lnTo>
                    <a:pt x="1888" y="3221"/>
                  </a:lnTo>
                  <a:lnTo>
                    <a:pt x="1874" y="3236"/>
                  </a:lnTo>
                  <a:lnTo>
                    <a:pt x="1856" y="3247"/>
                  </a:lnTo>
                  <a:lnTo>
                    <a:pt x="1836" y="3255"/>
                  </a:lnTo>
                  <a:lnTo>
                    <a:pt x="1814" y="3257"/>
                  </a:lnTo>
                  <a:lnTo>
                    <a:pt x="1306" y="3257"/>
                  </a:lnTo>
                  <a:lnTo>
                    <a:pt x="1285" y="3255"/>
                  </a:lnTo>
                  <a:lnTo>
                    <a:pt x="1265" y="3247"/>
                  </a:lnTo>
                  <a:lnTo>
                    <a:pt x="1247" y="3236"/>
                  </a:lnTo>
                  <a:lnTo>
                    <a:pt x="1232" y="3221"/>
                  </a:lnTo>
                  <a:lnTo>
                    <a:pt x="1221" y="3204"/>
                  </a:lnTo>
                  <a:lnTo>
                    <a:pt x="1214" y="3184"/>
                  </a:lnTo>
                  <a:lnTo>
                    <a:pt x="1211" y="3162"/>
                  </a:lnTo>
                  <a:lnTo>
                    <a:pt x="1211" y="3121"/>
                  </a:lnTo>
                  <a:lnTo>
                    <a:pt x="1214" y="3099"/>
                  </a:lnTo>
                  <a:lnTo>
                    <a:pt x="1221" y="3079"/>
                  </a:lnTo>
                  <a:lnTo>
                    <a:pt x="1232" y="3062"/>
                  </a:lnTo>
                  <a:lnTo>
                    <a:pt x="1247" y="3047"/>
                  </a:lnTo>
                  <a:lnTo>
                    <a:pt x="1265" y="3037"/>
                  </a:lnTo>
                  <a:lnTo>
                    <a:pt x="1285" y="3029"/>
                  </a:lnTo>
                  <a:lnTo>
                    <a:pt x="1306" y="3026"/>
                  </a:lnTo>
                  <a:lnTo>
                    <a:pt x="1372" y="3026"/>
                  </a:lnTo>
                  <a:lnTo>
                    <a:pt x="1372" y="2798"/>
                  </a:lnTo>
                  <a:lnTo>
                    <a:pt x="759" y="2798"/>
                  </a:lnTo>
                  <a:lnTo>
                    <a:pt x="730" y="2795"/>
                  </a:lnTo>
                  <a:lnTo>
                    <a:pt x="702" y="2786"/>
                  </a:lnTo>
                  <a:lnTo>
                    <a:pt x="677" y="2773"/>
                  </a:lnTo>
                  <a:lnTo>
                    <a:pt x="655" y="2755"/>
                  </a:lnTo>
                  <a:lnTo>
                    <a:pt x="637" y="2733"/>
                  </a:lnTo>
                  <a:lnTo>
                    <a:pt x="623" y="2708"/>
                  </a:lnTo>
                  <a:lnTo>
                    <a:pt x="615" y="2680"/>
                  </a:lnTo>
                  <a:lnTo>
                    <a:pt x="611" y="2651"/>
                  </a:lnTo>
                  <a:lnTo>
                    <a:pt x="611" y="824"/>
                  </a:lnTo>
                  <a:lnTo>
                    <a:pt x="615" y="794"/>
                  </a:lnTo>
                  <a:lnTo>
                    <a:pt x="623" y="766"/>
                  </a:lnTo>
                  <a:lnTo>
                    <a:pt x="637" y="741"/>
                  </a:lnTo>
                  <a:lnTo>
                    <a:pt x="655" y="720"/>
                  </a:lnTo>
                  <a:lnTo>
                    <a:pt x="677" y="702"/>
                  </a:lnTo>
                  <a:lnTo>
                    <a:pt x="702" y="688"/>
                  </a:lnTo>
                  <a:lnTo>
                    <a:pt x="730" y="680"/>
                  </a:lnTo>
                  <a:lnTo>
                    <a:pt x="759" y="677"/>
                  </a:lnTo>
                  <a:lnTo>
                    <a:pt x="1367" y="677"/>
                  </a:lnTo>
                  <a:lnTo>
                    <a:pt x="1350" y="648"/>
                  </a:lnTo>
                  <a:lnTo>
                    <a:pt x="1336" y="616"/>
                  </a:lnTo>
                  <a:lnTo>
                    <a:pt x="1328" y="582"/>
                  </a:lnTo>
                  <a:lnTo>
                    <a:pt x="1325" y="545"/>
                  </a:lnTo>
                  <a:lnTo>
                    <a:pt x="1327" y="512"/>
                  </a:lnTo>
                  <a:lnTo>
                    <a:pt x="1335" y="479"/>
                  </a:lnTo>
                  <a:lnTo>
                    <a:pt x="1346" y="448"/>
                  </a:lnTo>
                  <a:lnTo>
                    <a:pt x="1362" y="420"/>
                  </a:lnTo>
                  <a:lnTo>
                    <a:pt x="1381" y="395"/>
                  </a:lnTo>
                  <a:lnTo>
                    <a:pt x="1403" y="371"/>
                  </a:lnTo>
                  <a:lnTo>
                    <a:pt x="1427" y="351"/>
                  </a:lnTo>
                  <a:lnTo>
                    <a:pt x="1453" y="333"/>
                  </a:lnTo>
                  <a:lnTo>
                    <a:pt x="1453" y="323"/>
                  </a:lnTo>
                  <a:lnTo>
                    <a:pt x="115" y="323"/>
                  </a:lnTo>
                  <a:lnTo>
                    <a:pt x="89" y="320"/>
                  </a:lnTo>
                  <a:lnTo>
                    <a:pt x="65" y="311"/>
                  </a:lnTo>
                  <a:lnTo>
                    <a:pt x="43" y="298"/>
                  </a:lnTo>
                  <a:lnTo>
                    <a:pt x="25" y="280"/>
                  </a:lnTo>
                  <a:lnTo>
                    <a:pt x="12" y="259"/>
                  </a:lnTo>
                  <a:lnTo>
                    <a:pt x="3" y="235"/>
                  </a:lnTo>
                  <a:lnTo>
                    <a:pt x="0" y="209"/>
                  </a:lnTo>
                  <a:lnTo>
                    <a:pt x="3" y="182"/>
                  </a:lnTo>
                  <a:lnTo>
                    <a:pt x="12" y="158"/>
                  </a:lnTo>
                  <a:lnTo>
                    <a:pt x="25" y="137"/>
                  </a:lnTo>
                  <a:lnTo>
                    <a:pt x="43" y="119"/>
                  </a:lnTo>
                  <a:lnTo>
                    <a:pt x="65" y="106"/>
                  </a:lnTo>
                  <a:lnTo>
                    <a:pt x="89" y="96"/>
                  </a:lnTo>
                  <a:lnTo>
                    <a:pt x="115" y="93"/>
                  </a:lnTo>
                  <a:lnTo>
                    <a:pt x="1458" y="93"/>
                  </a:lnTo>
                  <a:lnTo>
                    <a:pt x="1465" y="68"/>
                  </a:lnTo>
                  <a:lnTo>
                    <a:pt x="1479" y="46"/>
                  </a:lnTo>
                  <a:lnTo>
                    <a:pt x="1496" y="28"/>
                  </a:lnTo>
                  <a:lnTo>
                    <a:pt x="1518" y="13"/>
                  </a:lnTo>
                  <a:lnTo>
                    <a:pt x="1543" y="4"/>
                  </a:lnTo>
                  <a:lnTo>
                    <a:pt x="15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76"/>
            <p:cNvSpPr>
              <a:spLocks/>
            </p:cNvSpPr>
            <p:nvPr/>
          </p:nvSpPr>
          <p:spPr bwMode="auto">
            <a:xfrm>
              <a:off x="7059613" y="4567238"/>
              <a:ext cx="171450" cy="114300"/>
            </a:xfrm>
            <a:custGeom>
              <a:avLst/>
              <a:gdLst>
                <a:gd name="T0" fmla="*/ 0 w 1191"/>
                <a:gd name="T1" fmla="*/ 0 h 787"/>
                <a:gd name="T2" fmla="*/ 1191 w 1191"/>
                <a:gd name="T3" fmla="*/ 0 h 787"/>
                <a:gd name="T4" fmla="*/ 1191 w 1191"/>
                <a:gd name="T5" fmla="*/ 640 h 787"/>
                <a:gd name="T6" fmla="*/ 1188 w 1191"/>
                <a:gd name="T7" fmla="*/ 669 h 787"/>
                <a:gd name="T8" fmla="*/ 1179 w 1191"/>
                <a:gd name="T9" fmla="*/ 697 h 787"/>
                <a:gd name="T10" fmla="*/ 1166 w 1191"/>
                <a:gd name="T11" fmla="*/ 722 h 787"/>
                <a:gd name="T12" fmla="*/ 1148 w 1191"/>
                <a:gd name="T13" fmla="*/ 744 h 787"/>
                <a:gd name="T14" fmla="*/ 1125 w 1191"/>
                <a:gd name="T15" fmla="*/ 762 h 787"/>
                <a:gd name="T16" fmla="*/ 1100 w 1191"/>
                <a:gd name="T17" fmla="*/ 775 h 787"/>
                <a:gd name="T18" fmla="*/ 1072 w 1191"/>
                <a:gd name="T19" fmla="*/ 784 h 787"/>
                <a:gd name="T20" fmla="*/ 1043 w 1191"/>
                <a:gd name="T21" fmla="*/ 787 h 787"/>
                <a:gd name="T22" fmla="*/ 148 w 1191"/>
                <a:gd name="T23" fmla="*/ 787 h 787"/>
                <a:gd name="T24" fmla="*/ 118 w 1191"/>
                <a:gd name="T25" fmla="*/ 784 h 787"/>
                <a:gd name="T26" fmla="*/ 91 w 1191"/>
                <a:gd name="T27" fmla="*/ 775 h 787"/>
                <a:gd name="T28" fmla="*/ 66 w 1191"/>
                <a:gd name="T29" fmla="*/ 762 h 787"/>
                <a:gd name="T30" fmla="*/ 43 w 1191"/>
                <a:gd name="T31" fmla="*/ 744 h 787"/>
                <a:gd name="T32" fmla="*/ 25 w 1191"/>
                <a:gd name="T33" fmla="*/ 722 h 787"/>
                <a:gd name="T34" fmla="*/ 12 w 1191"/>
                <a:gd name="T35" fmla="*/ 697 h 787"/>
                <a:gd name="T36" fmla="*/ 3 w 1191"/>
                <a:gd name="T37" fmla="*/ 669 h 787"/>
                <a:gd name="T38" fmla="*/ 0 w 1191"/>
                <a:gd name="T39" fmla="*/ 640 h 787"/>
                <a:gd name="T40" fmla="*/ 0 w 1191"/>
                <a:gd name="T41" fmla="*/ 0 h 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91" h="787">
                  <a:moveTo>
                    <a:pt x="0" y="0"/>
                  </a:moveTo>
                  <a:lnTo>
                    <a:pt x="1191" y="0"/>
                  </a:lnTo>
                  <a:lnTo>
                    <a:pt x="1191" y="640"/>
                  </a:lnTo>
                  <a:lnTo>
                    <a:pt x="1188" y="669"/>
                  </a:lnTo>
                  <a:lnTo>
                    <a:pt x="1179" y="697"/>
                  </a:lnTo>
                  <a:lnTo>
                    <a:pt x="1166" y="722"/>
                  </a:lnTo>
                  <a:lnTo>
                    <a:pt x="1148" y="744"/>
                  </a:lnTo>
                  <a:lnTo>
                    <a:pt x="1125" y="762"/>
                  </a:lnTo>
                  <a:lnTo>
                    <a:pt x="1100" y="775"/>
                  </a:lnTo>
                  <a:lnTo>
                    <a:pt x="1072" y="784"/>
                  </a:lnTo>
                  <a:lnTo>
                    <a:pt x="1043" y="787"/>
                  </a:lnTo>
                  <a:lnTo>
                    <a:pt x="148" y="787"/>
                  </a:lnTo>
                  <a:lnTo>
                    <a:pt x="118" y="784"/>
                  </a:lnTo>
                  <a:lnTo>
                    <a:pt x="91" y="775"/>
                  </a:lnTo>
                  <a:lnTo>
                    <a:pt x="66" y="762"/>
                  </a:lnTo>
                  <a:lnTo>
                    <a:pt x="43" y="744"/>
                  </a:lnTo>
                  <a:lnTo>
                    <a:pt x="25" y="722"/>
                  </a:lnTo>
                  <a:lnTo>
                    <a:pt x="12" y="697"/>
                  </a:lnTo>
                  <a:lnTo>
                    <a:pt x="3" y="669"/>
                  </a:lnTo>
                  <a:lnTo>
                    <a:pt x="0" y="64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77"/>
            <p:cNvSpPr>
              <a:spLocks/>
            </p:cNvSpPr>
            <p:nvPr/>
          </p:nvSpPr>
          <p:spPr bwMode="auto">
            <a:xfrm>
              <a:off x="7118350" y="4484688"/>
              <a:ext cx="57150" cy="15875"/>
            </a:xfrm>
            <a:custGeom>
              <a:avLst/>
              <a:gdLst>
                <a:gd name="T0" fmla="*/ 57 w 399"/>
                <a:gd name="T1" fmla="*/ 0 h 115"/>
                <a:gd name="T2" fmla="*/ 342 w 399"/>
                <a:gd name="T3" fmla="*/ 0 h 115"/>
                <a:gd name="T4" fmla="*/ 360 w 399"/>
                <a:gd name="T5" fmla="*/ 4 h 115"/>
                <a:gd name="T6" fmla="*/ 376 w 399"/>
                <a:gd name="T7" fmla="*/ 12 h 115"/>
                <a:gd name="T8" fmla="*/ 388 w 399"/>
                <a:gd name="T9" fmla="*/ 24 h 115"/>
                <a:gd name="T10" fmla="*/ 396 w 399"/>
                <a:gd name="T11" fmla="*/ 40 h 115"/>
                <a:gd name="T12" fmla="*/ 399 w 399"/>
                <a:gd name="T13" fmla="*/ 58 h 115"/>
                <a:gd name="T14" fmla="*/ 396 w 399"/>
                <a:gd name="T15" fmla="*/ 76 h 115"/>
                <a:gd name="T16" fmla="*/ 388 w 399"/>
                <a:gd name="T17" fmla="*/ 91 h 115"/>
                <a:gd name="T18" fmla="*/ 376 w 399"/>
                <a:gd name="T19" fmla="*/ 104 h 115"/>
                <a:gd name="T20" fmla="*/ 360 w 399"/>
                <a:gd name="T21" fmla="*/ 112 h 115"/>
                <a:gd name="T22" fmla="*/ 342 w 399"/>
                <a:gd name="T23" fmla="*/ 115 h 115"/>
                <a:gd name="T24" fmla="*/ 57 w 399"/>
                <a:gd name="T25" fmla="*/ 115 h 115"/>
                <a:gd name="T26" fmla="*/ 39 w 399"/>
                <a:gd name="T27" fmla="*/ 112 h 115"/>
                <a:gd name="T28" fmla="*/ 23 w 399"/>
                <a:gd name="T29" fmla="*/ 104 h 115"/>
                <a:gd name="T30" fmla="*/ 11 w 399"/>
                <a:gd name="T31" fmla="*/ 91 h 115"/>
                <a:gd name="T32" fmla="*/ 3 w 399"/>
                <a:gd name="T33" fmla="*/ 76 h 115"/>
                <a:gd name="T34" fmla="*/ 0 w 399"/>
                <a:gd name="T35" fmla="*/ 58 h 115"/>
                <a:gd name="T36" fmla="*/ 3 w 399"/>
                <a:gd name="T37" fmla="*/ 40 h 115"/>
                <a:gd name="T38" fmla="*/ 11 w 399"/>
                <a:gd name="T39" fmla="*/ 24 h 115"/>
                <a:gd name="T40" fmla="*/ 23 w 399"/>
                <a:gd name="T41" fmla="*/ 12 h 115"/>
                <a:gd name="T42" fmla="*/ 39 w 399"/>
                <a:gd name="T43" fmla="*/ 4 h 115"/>
                <a:gd name="T44" fmla="*/ 57 w 399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9" h="115">
                  <a:moveTo>
                    <a:pt x="57" y="0"/>
                  </a:moveTo>
                  <a:lnTo>
                    <a:pt x="342" y="0"/>
                  </a:lnTo>
                  <a:lnTo>
                    <a:pt x="360" y="4"/>
                  </a:lnTo>
                  <a:lnTo>
                    <a:pt x="376" y="12"/>
                  </a:lnTo>
                  <a:lnTo>
                    <a:pt x="388" y="24"/>
                  </a:lnTo>
                  <a:lnTo>
                    <a:pt x="396" y="40"/>
                  </a:lnTo>
                  <a:lnTo>
                    <a:pt x="399" y="58"/>
                  </a:lnTo>
                  <a:lnTo>
                    <a:pt x="396" y="76"/>
                  </a:lnTo>
                  <a:lnTo>
                    <a:pt x="388" y="91"/>
                  </a:lnTo>
                  <a:lnTo>
                    <a:pt x="376" y="104"/>
                  </a:lnTo>
                  <a:lnTo>
                    <a:pt x="360" y="112"/>
                  </a:lnTo>
                  <a:lnTo>
                    <a:pt x="342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3" y="104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78"/>
            <p:cNvSpPr>
              <a:spLocks/>
            </p:cNvSpPr>
            <p:nvPr/>
          </p:nvSpPr>
          <p:spPr bwMode="auto">
            <a:xfrm>
              <a:off x="7118350" y="4506913"/>
              <a:ext cx="57150" cy="17462"/>
            </a:xfrm>
            <a:custGeom>
              <a:avLst/>
              <a:gdLst>
                <a:gd name="T0" fmla="*/ 57 w 399"/>
                <a:gd name="T1" fmla="*/ 0 h 115"/>
                <a:gd name="T2" fmla="*/ 342 w 399"/>
                <a:gd name="T3" fmla="*/ 0 h 115"/>
                <a:gd name="T4" fmla="*/ 360 w 399"/>
                <a:gd name="T5" fmla="*/ 3 h 115"/>
                <a:gd name="T6" fmla="*/ 376 w 399"/>
                <a:gd name="T7" fmla="*/ 12 h 115"/>
                <a:gd name="T8" fmla="*/ 388 w 399"/>
                <a:gd name="T9" fmla="*/ 24 h 115"/>
                <a:gd name="T10" fmla="*/ 396 w 399"/>
                <a:gd name="T11" fmla="*/ 40 h 115"/>
                <a:gd name="T12" fmla="*/ 399 w 399"/>
                <a:gd name="T13" fmla="*/ 57 h 115"/>
                <a:gd name="T14" fmla="*/ 396 w 399"/>
                <a:gd name="T15" fmla="*/ 75 h 115"/>
                <a:gd name="T16" fmla="*/ 388 w 399"/>
                <a:gd name="T17" fmla="*/ 91 h 115"/>
                <a:gd name="T18" fmla="*/ 376 w 399"/>
                <a:gd name="T19" fmla="*/ 103 h 115"/>
                <a:gd name="T20" fmla="*/ 360 w 399"/>
                <a:gd name="T21" fmla="*/ 112 h 115"/>
                <a:gd name="T22" fmla="*/ 342 w 399"/>
                <a:gd name="T23" fmla="*/ 115 h 115"/>
                <a:gd name="T24" fmla="*/ 57 w 399"/>
                <a:gd name="T25" fmla="*/ 115 h 115"/>
                <a:gd name="T26" fmla="*/ 39 w 399"/>
                <a:gd name="T27" fmla="*/ 112 h 115"/>
                <a:gd name="T28" fmla="*/ 23 w 399"/>
                <a:gd name="T29" fmla="*/ 103 h 115"/>
                <a:gd name="T30" fmla="*/ 11 w 399"/>
                <a:gd name="T31" fmla="*/ 91 h 115"/>
                <a:gd name="T32" fmla="*/ 3 w 399"/>
                <a:gd name="T33" fmla="*/ 75 h 115"/>
                <a:gd name="T34" fmla="*/ 0 w 399"/>
                <a:gd name="T35" fmla="*/ 57 h 115"/>
                <a:gd name="T36" fmla="*/ 3 w 399"/>
                <a:gd name="T37" fmla="*/ 40 h 115"/>
                <a:gd name="T38" fmla="*/ 11 w 399"/>
                <a:gd name="T39" fmla="*/ 24 h 115"/>
                <a:gd name="T40" fmla="*/ 23 w 399"/>
                <a:gd name="T41" fmla="*/ 12 h 115"/>
                <a:gd name="T42" fmla="*/ 39 w 399"/>
                <a:gd name="T43" fmla="*/ 3 h 115"/>
                <a:gd name="T44" fmla="*/ 57 w 399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9" h="115">
                  <a:moveTo>
                    <a:pt x="57" y="0"/>
                  </a:moveTo>
                  <a:lnTo>
                    <a:pt x="342" y="0"/>
                  </a:lnTo>
                  <a:lnTo>
                    <a:pt x="360" y="3"/>
                  </a:lnTo>
                  <a:lnTo>
                    <a:pt x="376" y="12"/>
                  </a:lnTo>
                  <a:lnTo>
                    <a:pt x="388" y="24"/>
                  </a:lnTo>
                  <a:lnTo>
                    <a:pt x="396" y="40"/>
                  </a:lnTo>
                  <a:lnTo>
                    <a:pt x="399" y="57"/>
                  </a:lnTo>
                  <a:lnTo>
                    <a:pt x="396" y="75"/>
                  </a:lnTo>
                  <a:lnTo>
                    <a:pt x="388" y="91"/>
                  </a:lnTo>
                  <a:lnTo>
                    <a:pt x="376" y="103"/>
                  </a:lnTo>
                  <a:lnTo>
                    <a:pt x="360" y="112"/>
                  </a:lnTo>
                  <a:lnTo>
                    <a:pt x="342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3" y="103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79"/>
            <p:cNvSpPr>
              <a:spLocks/>
            </p:cNvSpPr>
            <p:nvPr/>
          </p:nvSpPr>
          <p:spPr bwMode="auto">
            <a:xfrm>
              <a:off x="7118350" y="4532313"/>
              <a:ext cx="57150" cy="15875"/>
            </a:xfrm>
            <a:custGeom>
              <a:avLst/>
              <a:gdLst>
                <a:gd name="T0" fmla="*/ 57 w 399"/>
                <a:gd name="T1" fmla="*/ 0 h 115"/>
                <a:gd name="T2" fmla="*/ 342 w 399"/>
                <a:gd name="T3" fmla="*/ 0 h 115"/>
                <a:gd name="T4" fmla="*/ 360 w 399"/>
                <a:gd name="T5" fmla="*/ 3 h 115"/>
                <a:gd name="T6" fmla="*/ 376 w 399"/>
                <a:gd name="T7" fmla="*/ 11 h 115"/>
                <a:gd name="T8" fmla="*/ 388 w 399"/>
                <a:gd name="T9" fmla="*/ 24 h 115"/>
                <a:gd name="T10" fmla="*/ 396 w 399"/>
                <a:gd name="T11" fmla="*/ 40 h 115"/>
                <a:gd name="T12" fmla="*/ 399 w 399"/>
                <a:gd name="T13" fmla="*/ 57 h 115"/>
                <a:gd name="T14" fmla="*/ 396 w 399"/>
                <a:gd name="T15" fmla="*/ 75 h 115"/>
                <a:gd name="T16" fmla="*/ 388 w 399"/>
                <a:gd name="T17" fmla="*/ 91 h 115"/>
                <a:gd name="T18" fmla="*/ 376 w 399"/>
                <a:gd name="T19" fmla="*/ 103 h 115"/>
                <a:gd name="T20" fmla="*/ 360 w 399"/>
                <a:gd name="T21" fmla="*/ 112 h 115"/>
                <a:gd name="T22" fmla="*/ 342 w 399"/>
                <a:gd name="T23" fmla="*/ 115 h 115"/>
                <a:gd name="T24" fmla="*/ 57 w 399"/>
                <a:gd name="T25" fmla="*/ 115 h 115"/>
                <a:gd name="T26" fmla="*/ 39 w 399"/>
                <a:gd name="T27" fmla="*/ 112 h 115"/>
                <a:gd name="T28" fmla="*/ 23 w 399"/>
                <a:gd name="T29" fmla="*/ 103 h 115"/>
                <a:gd name="T30" fmla="*/ 11 w 399"/>
                <a:gd name="T31" fmla="*/ 91 h 115"/>
                <a:gd name="T32" fmla="*/ 3 w 399"/>
                <a:gd name="T33" fmla="*/ 75 h 115"/>
                <a:gd name="T34" fmla="*/ 0 w 399"/>
                <a:gd name="T35" fmla="*/ 57 h 115"/>
                <a:gd name="T36" fmla="*/ 3 w 399"/>
                <a:gd name="T37" fmla="*/ 40 h 115"/>
                <a:gd name="T38" fmla="*/ 11 w 399"/>
                <a:gd name="T39" fmla="*/ 24 h 115"/>
                <a:gd name="T40" fmla="*/ 23 w 399"/>
                <a:gd name="T41" fmla="*/ 11 h 115"/>
                <a:gd name="T42" fmla="*/ 39 w 399"/>
                <a:gd name="T43" fmla="*/ 3 h 115"/>
                <a:gd name="T44" fmla="*/ 57 w 399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9" h="115">
                  <a:moveTo>
                    <a:pt x="57" y="0"/>
                  </a:moveTo>
                  <a:lnTo>
                    <a:pt x="342" y="0"/>
                  </a:lnTo>
                  <a:lnTo>
                    <a:pt x="360" y="3"/>
                  </a:lnTo>
                  <a:lnTo>
                    <a:pt x="376" y="11"/>
                  </a:lnTo>
                  <a:lnTo>
                    <a:pt x="388" y="24"/>
                  </a:lnTo>
                  <a:lnTo>
                    <a:pt x="396" y="40"/>
                  </a:lnTo>
                  <a:lnTo>
                    <a:pt x="399" y="57"/>
                  </a:lnTo>
                  <a:lnTo>
                    <a:pt x="396" y="75"/>
                  </a:lnTo>
                  <a:lnTo>
                    <a:pt x="388" y="91"/>
                  </a:lnTo>
                  <a:lnTo>
                    <a:pt x="376" y="103"/>
                  </a:lnTo>
                  <a:lnTo>
                    <a:pt x="360" y="112"/>
                  </a:lnTo>
                  <a:lnTo>
                    <a:pt x="342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3" y="103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8153453" y="1921897"/>
            <a:ext cx="533994" cy="556558"/>
            <a:chOff x="7832725" y="4451350"/>
            <a:chExt cx="450851" cy="4699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1" name="Freeform 84"/>
            <p:cNvSpPr>
              <a:spLocks noEditPoints="1"/>
            </p:cNvSpPr>
            <p:nvPr/>
          </p:nvSpPr>
          <p:spPr bwMode="auto">
            <a:xfrm>
              <a:off x="7832725" y="4451350"/>
              <a:ext cx="247650" cy="407988"/>
            </a:xfrm>
            <a:custGeom>
              <a:avLst/>
              <a:gdLst>
                <a:gd name="T0" fmla="*/ 284 w 1720"/>
                <a:gd name="T1" fmla="*/ 1437 h 2831"/>
                <a:gd name="T2" fmla="*/ 227 w 1720"/>
                <a:gd name="T3" fmla="*/ 1482 h 2831"/>
                <a:gd name="T4" fmla="*/ 204 w 1720"/>
                <a:gd name="T5" fmla="*/ 1533 h 2831"/>
                <a:gd name="T6" fmla="*/ 193 w 1720"/>
                <a:gd name="T7" fmla="*/ 1579 h 2831"/>
                <a:gd name="T8" fmla="*/ 182 w 1720"/>
                <a:gd name="T9" fmla="*/ 1664 h 2831"/>
                <a:gd name="T10" fmla="*/ 178 w 1720"/>
                <a:gd name="T11" fmla="*/ 1778 h 2831"/>
                <a:gd name="T12" fmla="*/ 189 w 1720"/>
                <a:gd name="T13" fmla="*/ 1912 h 2831"/>
                <a:gd name="T14" fmla="*/ 226 w 1720"/>
                <a:gd name="T15" fmla="*/ 2059 h 2831"/>
                <a:gd name="T16" fmla="*/ 299 w 1720"/>
                <a:gd name="T17" fmla="*/ 2209 h 2831"/>
                <a:gd name="T18" fmla="*/ 413 w 1720"/>
                <a:gd name="T19" fmla="*/ 2354 h 2831"/>
                <a:gd name="T20" fmla="*/ 506 w 1720"/>
                <a:gd name="T21" fmla="*/ 2425 h 2831"/>
                <a:gd name="T22" fmla="*/ 578 w 1720"/>
                <a:gd name="T23" fmla="*/ 2431 h 2831"/>
                <a:gd name="T24" fmla="*/ 644 w 1720"/>
                <a:gd name="T25" fmla="*/ 2401 h 2831"/>
                <a:gd name="T26" fmla="*/ 687 w 1720"/>
                <a:gd name="T27" fmla="*/ 2338 h 2831"/>
                <a:gd name="T28" fmla="*/ 693 w 1720"/>
                <a:gd name="T29" fmla="*/ 2266 h 2831"/>
                <a:gd name="T30" fmla="*/ 663 w 1720"/>
                <a:gd name="T31" fmla="*/ 2199 h 2831"/>
                <a:gd name="T32" fmla="*/ 575 w 1720"/>
                <a:gd name="T33" fmla="*/ 2107 h 2831"/>
                <a:gd name="T34" fmla="*/ 505 w 1720"/>
                <a:gd name="T35" fmla="*/ 1989 h 2831"/>
                <a:gd name="T36" fmla="*/ 470 w 1720"/>
                <a:gd name="T37" fmla="*/ 1872 h 2831"/>
                <a:gd name="T38" fmla="*/ 460 w 1720"/>
                <a:gd name="T39" fmla="*/ 1764 h 2831"/>
                <a:gd name="T40" fmla="*/ 465 w 1720"/>
                <a:gd name="T41" fmla="*/ 1679 h 2831"/>
                <a:gd name="T42" fmla="*/ 474 w 1720"/>
                <a:gd name="T43" fmla="*/ 1622 h 2831"/>
                <a:gd name="T44" fmla="*/ 483 w 1720"/>
                <a:gd name="T45" fmla="*/ 1578 h 2831"/>
                <a:gd name="T46" fmla="*/ 465 w 1720"/>
                <a:gd name="T47" fmla="*/ 1498 h 2831"/>
                <a:gd name="T48" fmla="*/ 407 w 1720"/>
                <a:gd name="T49" fmla="*/ 1441 h 2831"/>
                <a:gd name="T50" fmla="*/ 331 w 1720"/>
                <a:gd name="T51" fmla="*/ 1424 h 2831"/>
                <a:gd name="T52" fmla="*/ 1085 w 1720"/>
                <a:gd name="T53" fmla="*/ 10 h 2831"/>
                <a:gd name="T54" fmla="*/ 1166 w 1720"/>
                <a:gd name="T55" fmla="*/ 62 h 2831"/>
                <a:gd name="T56" fmla="*/ 1264 w 1720"/>
                <a:gd name="T57" fmla="*/ 200 h 2831"/>
                <a:gd name="T58" fmla="*/ 1394 w 1720"/>
                <a:gd name="T59" fmla="*/ 396 h 2831"/>
                <a:gd name="T60" fmla="*/ 1535 w 1720"/>
                <a:gd name="T61" fmla="*/ 618 h 2831"/>
                <a:gd name="T62" fmla="*/ 1674 w 1720"/>
                <a:gd name="T63" fmla="*/ 854 h 2831"/>
                <a:gd name="T64" fmla="*/ 1584 w 1720"/>
                <a:gd name="T65" fmla="*/ 957 h 2831"/>
                <a:gd name="T66" fmla="*/ 1392 w 1720"/>
                <a:gd name="T67" fmla="*/ 1027 h 2831"/>
                <a:gd name="T68" fmla="*/ 1216 w 1720"/>
                <a:gd name="T69" fmla="*/ 1134 h 2831"/>
                <a:gd name="T70" fmla="*/ 1062 w 1720"/>
                <a:gd name="T71" fmla="*/ 1281 h 2831"/>
                <a:gd name="T72" fmla="*/ 940 w 1720"/>
                <a:gd name="T73" fmla="*/ 1459 h 2831"/>
                <a:gd name="T74" fmla="*/ 859 w 1720"/>
                <a:gd name="T75" fmla="*/ 1659 h 2831"/>
                <a:gd name="T76" fmla="*/ 820 w 1720"/>
                <a:gd name="T77" fmla="*/ 1872 h 2831"/>
                <a:gd name="T78" fmla="*/ 828 w 1720"/>
                <a:gd name="T79" fmla="*/ 2093 h 2831"/>
                <a:gd name="T80" fmla="*/ 880 w 1720"/>
                <a:gd name="T81" fmla="*/ 2302 h 2831"/>
                <a:gd name="T82" fmla="*/ 977 w 1720"/>
                <a:gd name="T83" fmla="*/ 2495 h 2831"/>
                <a:gd name="T84" fmla="*/ 1112 w 1720"/>
                <a:gd name="T85" fmla="*/ 2666 h 2831"/>
                <a:gd name="T86" fmla="*/ 1273 w 1720"/>
                <a:gd name="T87" fmla="*/ 2799 h 2831"/>
                <a:gd name="T88" fmla="*/ 1085 w 1720"/>
                <a:gd name="T89" fmla="*/ 2829 h 2831"/>
                <a:gd name="T90" fmla="*/ 863 w 1720"/>
                <a:gd name="T91" fmla="*/ 2818 h 2831"/>
                <a:gd name="T92" fmla="*/ 641 w 1720"/>
                <a:gd name="T93" fmla="*/ 2757 h 2831"/>
                <a:gd name="T94" fmla="*/ 442 w 1720"/>
                <a:gd name="T95" fmla="*/ 2649 h 2831"/>
                <a:gd name="T96" fmla="*/ 273 w 1720"/>
                <a:gd name="T97" fmla="*/ 2500 h 2831"/>
                <a:gd name="T98" fmla="*/ 139 w 1720"/>
                <a:gd name="T99" fmla="*/ 2319 h 2831"/>
                <a:gd name="T100" fmla="*/ 48 w 1720"/>
                <a:gd name="T101" fmla="*/ 2109 h 2831"/>
                <a:gd name="T102" fmla="*/ 3 w 1720"/>
                <a:gd name="T103" fmla="*/ 1877 h 2831"/>
                <a:gd name="T104" fmla="*/ 9 w 1720"/>
                <a:gd name="T105" fmla="*/ 1695 h 2831"/>
                <a:gd name="T106" fmla="*/ 53 w 1720"/>
                <a:gd name="T107" fmla="*/ 1522 h 2831"/>
                <a:gd name="T108" fmla="*/ 127 w 1720"/>
                <a:gd name="T109" fmla="*/ 1326 h 2831"/>
                <a:gd name="T110" fmla="*/ 225 w 1720"/>
                <a:gd name="T111" fmla="*/ 1118 h 2831"/>
                <a:gd name="T112" fmla="*/ 339 w 1720"/>
                <a:gd name="T113" fmla="*/ 903 h 2831"/>
                <a:gd name="T114" fmla="*/ 463 w 1720"/>
                <a:gd name="T115" fmla="*/ 691 h 2831"/>
                <a:gd name="T116" fmla="*/ 589 w 1720"/>
                <a:gd name="T117" fmla="*/ 486 h 2831"/>
                <a:gd name="T118" fmla="*/ 711 w 1720"/>
                <a:gd name="T119" fmla="*/ 299 h 2831"/>
                <a:gd name="T120" fmla="*/ 822 w 1720"/>
                <a:gd name="T121" fmla="*/ 135 h 2831"/>
                <a:gd name="T122" fmla="*/ 900 w 1720"/>
                <a:gd name="T123" fmla="*/ 41 h 2831"/>
                <a:gd name="T124" fmla="*/ 988 w 1720"/>
                <a:gd name="T125" fmla="*/ 3 h 2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20" h="2831">
                  <a:moveTo>
                    <a:pt x="331" y="1424"/>
                  </a:moveTo>
                  <a:lnTo>
                    <a:pt x="307" y="1428"/>
                  </a:lnTo>
                  <a:lnTo>
                    <a:pt x="284" y="1437"/>
                  </a:lnTo>
                  <a:lnTo>
                    <a:pt x="262" y="1448"/>
                  </a:lnTo>
                  <a:lnTo>
                    <a:pt x="244" y="1464"/>
                  </a:lnTo>
                  <a:lnTo>
                    <a:pt x="227" y="1482"/>
                  </a:lnTo>
                  <a:lnTo>
                    <a:pt x="215" y="1504"/>
                  </a:lnTo>
                  <a:lnTo>
                    <a:pt x="206" y="1528"/>
                  </a:lnTo>
                  <a:lnTo>
                    <a:pt x="204" y="1533"/>
                  </a:lnTo>
                  <a:lnTo>
                    <a:pt x="201" y="1544"/>
                  </a:lnTo>
                  <a:lnTo>
                    <a:pt x="197" y="1559"/>
                  </a:lnTo>
                  <a:lnTo>
                    <a:pt x="193" y="1579"/>
                  </a:lnTo>
                  <a:lnTo>
                    <a:pt x="189" y="1604"/>
                  </a:lnTo>
                  <a:lnTo>
                    <a:pt x="185" y="1633"/>
                  </a:lnTo>
                  <a:lnTo>
                    <a:pt x="182" y="1664"/>
                  </a:lnTo>
                  <a:lnTo>
                    <a:pt x="179" y="1700"/>
                  </a:lnTo>
                  <a:lnTo>
                    <a:pt x="178" y="1737"/>
                  </a:lnTo>
                  <a:lnTo>
                    <a:pt x="178" y="1778"/>
                  </a:lnTo>
                  <a:lnTo>
                    <a:pt x="179" y="1821"/>
                  </a:lnTo>
                  <a:lnTo>
                    <a:pt x="183" y="1866"/>
                  </a:lnTo>
                  <a:lnTo>
                    <a:pt x="189" y="1912"/>
                  </a:lnTo>
                  <a:lnTo>
                    <a:pt x="198" y="1960"/>
                  </a:lnTo>
                  <a:lnTo>
                    <a:pt x="211" y="2009"/>
                  </a:lnTo>
                  <a:lnTo>
                    <a:pt x="226" y="2059"/>
                  </a:lnTo>
                  <a:lnTo>
                    <a:pt x="246" y="2109"/>
                  </a:lnTo>
                  <a:lnTo>
                    <a:pt x="270" y="2159"/>
                  </a:lnTo>
                  <a:lnTo>
                    <a:pt x="299" y="2209"/>
                  </a:lnTo>
                  <a:lnTo>
                    <a:pt x="332" y="2258"/>
                  </a:lnTo>
                  <a:lnTo>
                    <a:pt x="370" y="2307"/>
                  </a:lnTo>
                  <a:lnTo>
                    <a:pt x="413" y="2354"/>
                  </a:lnTo>
                  <a:lnTo>
                    <a:pt x="463" y="2400"/>
                  </a:lnTo>
                  <a:lnTo>
                    <a:pt x="484" y="2414"/>
                  </a:lnTo>
                  <a:lnTo>
                    <a:pt x="506" y="2425"/>
                  </a:lnTo>
                  <a:lnTo>
                    <a:pt x="530" y="2431"/>
                  </a:lnTo>
                  <a:lnTo>
                    <a:pt x="554" y="2433"/>
                  </a:lnTo>
                  <a:lnTo>
                    <a:pt x="578" y="2431"/>
                  </a:lnTo>
                  <a:lnTo>
                    <a:pt x="601" y="2425"/>
                  </a:lnTo>
                  <a:lnTo>
                    <a:pt x="623" y="2414"/>
                  </a:lnTo>
                  <a:lnTo>
                    <a:pt x="644" y="2401"/>
                  </a:lnTo>
                  <a:lnTo>
                    <a:pt x="662" y="2382"/>
                  </a:lnTo>
                  <a:lnTo>
                    <a:pt x="677" y="2361"/>
                  </a:lnTo>
                  <a:lnTo>
                    <a:pt x="687" y="2338"/>
                  </a:lnTo>
                  <a:lnTo>
                    <a:pt x="693" y="2314"/>
                  </a:lnTo>
                  <a:lnTo>
                    <a:pt x="695" y="2290"/>
                  </a:lnTo>
                  <a:lnTo>
                    <a:pt x="693" y="2266"/>
                  </a:lnTo>
                  <a:lnTo>
                    <a:pt x="687" y="2242"/>
                  </a:lnTo>
                  <a:lnTo>
                    <a:pt x="677" y="2219"/>
                  </a:lnTo>
                  <a:lnTo>
                    <a:pt x="663" y="2199"/>
                  </a:lnTo>
                  <a:lnTo>
                    <a:pt x="645" y="2180"/>
                  </a:lnTo>
                  <a:lnTo>
                    <a:pt x="607" y="2144"/>
                  </a:lnTo>
                  <a:lnTo>
                    <a:pt x="575" y="2107"/>
                  </a:lnTo>
                  <a:lnTo>
                    <a:pt x="547" y="2068"/>
                  </a:lnTo>
                  <a:lnTo>
                    <a:pt x="524" y="2029"/>
                  </a:lnTo>
                  <a:lnTo>
                    <a:pt x="505" y="1989"/>
                  </a:lnTo>
                  <a:lnTo>
                    <a:pt x="490" y="1950"/>
                  </a:lnTo>
                  <a:lnTo>
                    <a:pt x="478" y="1911"/>
                  </a:lnTo>
                  <a:lnTo>
                    <a:pt x="470" y="1872"/>
                  </a:lnTo>
                  <a:lnTo>
                    <a:pt x="465" y="1835"/>
                  </a:lnTo>
                  <a:lnTo>
                    <a:pt x="462" y="1799"/>
                  </a:lnTo>
                  <a:lnTo>
                    <a:pt x="460" y="1764"/>
                  </a:lnTo>
                  <a:lnTo>
                    <a:pt x="461" y="1733"/>
                  </a:lnTo>
                  <a:lnTo>
                    <a:pt x="462" y="1704"/>
                  </a:lnTo>
                  <a:lnTo>
                    <a:pt x="465" y="1679"/>
                  </a:lnTo>
                  <a:lnTo>
                    <a:pt x="468" y="1656"/>
                  </a:lnTo>
                  <a:lnTo>
                    <a:pt x="471" y="1637"/>
                  </a:lnTo>
                  <a:lnTo>
                    <a:pt x="474" y="1622"/>
                  </a:lnTo>
                  <a:lnTo>
                    <a:pt x="476" y="1612"/>
                  </a:lnTo>
                  <a:lnTo>
                    <a:pt x="477" y="1606"/>
                  </a:lnTo>
                  <a:lnTo>
                    <a:pt x="483" y="1578"/>
                  </a:lnTo>
                  <a:lnTo>
                    <a:pt x="483" y="1550"/>
                  </a:lnTo>
                  <a:lnTo>
                    <a:pt x="476" y="1523"/>
                  </a:lnTo>
                  <a:lnTo>
                    <a:pt x="465" y="1498"/>
                  </a:lnTo>
                  <a:lnTo>
                    <a:pt x="449" y="1476"/>
                  </a:lnTo>
                  <a:lnTo>
                    <a:pt x="431" y="1456"/>
                  </a:lnTo>
                  <a:lnTo>
                    <a:pt x="407" y="1441"/>
                  </a:lnTo>
                  <a:lnTo>
                    <a:pt x="380" y="1430"/>
                  </a:lnTo>
                  <a:lnTo>
                    <a:pt x="355" y="1425"/>
                  </a:lnTo>
                  <a:lnTo>
                    <a:pt x="331" y="1424"/>
                  </a:lnTo>
                  <a:close/>
                  <a:moveTo>
                    <a:pt x="1021" y="0"/>
                  </a:moveTo>
                  <a:lnTo>
                    <a:pt x="1053" y="3"/>
                  </a:lnTo>
                  <a:lnTo>
                    <a:pt x="1085" y="10"/>
                  </a:lnTo>
                  <a:lnTo>
                    <a:pt x="1114" y="23"/>
                  </a:lnTo>
                  <a:lnTo>
                    <a:pt x="1142" y="41"/>
                  </a:lnTo>
                  <a:lnTo>
                    <a:pt x="1166" y="62"/>
                  </a:lnTo>
                  <a:lnTo>
                    <a:pt x="1186" y="88"/>
                  </a:lnTo>
                  <a:lnTo>
                    <a:pt x="1223" y="141"/>
                  </a:lnTo>
                  <a:lnTo>
                    <a:pt x="1264" y="200"/>
                  </a:lnTo>
                  <a:lnTo>
                    <a:pt x="1305" y="262"/>
                  </a:lnTo>
                  <a:lnTo>
                    <a:pt x="1350" y="327"/>
                  </a:lnTo>
                  <a:lnTo>
                    <a:pt x="1394" y="396"/>
                  </a:lnTo>
                  <a:lnTo>
                    <a:pt x="1441" y="468"/>
                  </a:lnTo>
                  <a:lnTo>
                    <a:pt x="1487" y="542"/>
                  </a:lnTo>
                  <a:lnTo>
                    <a:pt x="1535" y="618"/>
                  </a:lnTo>
                  <a:lnTo>
                    <a:pt x="1581" y="696"/>
                  </a:lnTo>
                  <a:lnTo>
                    <a:pt x="1629" y="774"/>
                  </a:lnTo>
                  <a:lnTo>
                    <a:pt x="1674" y="854"/>
                  </a:lnTo>
                  <a:lnTo>
                    <a:pt x="1720" y="934"/>
                  </a:lnTo>
                  <a:lnTo>
                    <a:pt x="1650" y="944"/>
                  </a:lnTo>
                  <a:lnTo>
                    <a:pt x="1584" y="957"/>
                  </a:lnTo>
                  <a:lnTo>
                    <a:pt x="1518" y="976"/>
                  </a:lnTo>
                  <a:lnTo>
                    <a:pt x="1454" y="999"/>
                  </a:lnTo>
                  <a:lnTo>
                    <a:pt x="1392" y="1027"/>
                  </a:lnTo>
                  <a:lnTo>
                    <a:pt x="1331" y="1058"/>
                  </a:lnTo>
                  <a:lnTo>
                    <a:pt x="1273" y="1094"/>
                  </a:lnTo>
                  <a:lnTo>
                    <a:pt x="1216" y="1134"/>
                  </a:lnTo>
                  <a:lnTo>
                    <a:pt x="1164" y="1178"/>
                  </a:lnTo>
                  <a:lnTo>
                    <a:pt x="1112" y="1226"/>
                  </a:lnTo>
                  <a:lnTo>
                    <a:pt x="1062" y="1281"/>
                  </a:lnTo>
                  <a:lnTo>
                    <a:pt x="1017" y="1337"/>
                  </a:lnTo>
                  <a:lnTo>
                    <a:pt x="977" y="1397"/>
                  </a:lnTo>
                  <a:lnTo>
                    <a:pt x="940" y="1459"/>
                  </a:lnTo>
                  <a:lnTo>
                    <a:pt x="908" y="1524"/>
                  </a:lnTo>
                  <a:lnTo>
                    <a:pt x="880" y="1590"/>
                  </a:lnTo>
                  <a:lnTo>
                    <a:pt x="859" y="1659"/>
                  </a:lnTo>
                  <a:lnTo>
                    <a:pt x="841" y="1729"/>
                  </a:lnTo>
                  <a:lnTo>
                    <a:pt x="828" y="1800"/>
                  </a:lnTo>
                  <a:lnTo>
                    <a:pt x="820" y="1872"/>
                  </a:lnTo>
                  <a:lnTo>
                    <a:pt x="817" y="1947"/>
                  </a:lnTo>
                  <a:lnTo>
                    <a:pt x="820" y="2020"/>
                  </a:lnTo>
                  <a:lnTo>
                    <a:pt x="828" y="2093"/>
                  </a:lnTo>
                  <a:lnTo>
                    <a:pt x="841" y="2164"/>
                  </a:lnTo>
                  <a:lnTo>
                    <a:pt x="859" y="2234"/>
                  </a:lnTo>
                  <a:lnTo>
                    <a:pt x="880" y="2302"/>
                  </a:lnTo>
                  <a:lnTo>
                    <a:pt x="908" y="2369"/>
                  </a:lnTo>
                  <a:lnTo>
                    <a:pt x="940" y="2433"/>
                  </a:lnTo>
                  <a:lnTo>
                    <a:pt x="977" y="2495"/>
                  </a:lnTo>
                  <a:lnTo>
                    <a:pt x="1017" y="2555"/>
                  </a:lnTo>
                  <a:lnTo>
                    <a:pt x="1062" y="2612"/>
                  </a:lnTo>
                  <a:lnTo>
                    <a:pt x="1112" y="2666"/>
                  </a:lnTo>
                  <a:lnTo>
                    <a:pt x="1164" y="2715"/>
                  </a:lnTo>
                  <a:lnTo>
                    <a:pt x="1217" y="2759"/>
                  </a:lnTo>
                  <a:lnTo>
                    <a:pt x="1273" y="2799"/>
                  </a:lnTo>
                  <a:lnTo>
                    <a:pt x="1212" y="2812"/>
                  </a:lnTo>
                  <a:lnTo>
                    <a:pt x="1149" y="2823"/>
                  </a:lnTo>
                  <a:lnTo>
                    <a:pt x="1085" y="2829"/>
                  </a:lnTo>
                  <a:lnTo>
                    <a:pt x="1021" y="2831"/>
                  </a:lnTo>
                  <a:lnTo>
                    <a:pt x="940" y="2828"/>
                  </a:lnTo>
                  <a:lnTo>
                    <a:pt x="863" y="2818"/>
                  </a:lnTo>
                  <a:lnTo>
                    <a:pt x="786" y="2804"/>
                  </a:lnTo>
                  <a:lnTo>
                    <a:pt x="713" y="2783"/>
                  </a:lnTo>
                  <a:lnTo>
                    <a:pt x="641" y="2757"/>
                  </a:lnTo>
                  <a:lnTo>
                    <a:pt x="571" y="2725"/>
                  </a:lnTo>
                  <a:lnTo>
                    <a:pt x="505" y="2690"/>
                  </a:lnTo>
                  <a:lnTo>
                    <a:pt x="442" y="2649"/>
                  </a:lnTo>
                  <a:lnTo>
                    <a:pt x="382" y="2604"/>
                  </a:lnTo>
                  <a:lnTo>
                    <a:pt x="325" y="2555"/>
                  </a:lnTo>
                  <a:lnTo>
                    <a:pt x="273" y="2500"/>
                  </a:lnTo>
                  <a:lnTo>
                    <a:pt x="224" y="2444"/>
                  </a:lnTo>
                  <a:lnTo>
                    <a:pt x="180" y="2383"/>
                  </a:lnTo>
                  <a:lnTo>
                    <a:pt x="139" y="2319"/>
                  </a:lnTo>
                  <a:lnTo>
                    <a:pt x="104" y="2251"/>
                  </a:lnTo>
                  <a:lnTo>
                    <a:pt x="73" y="2182"/>
                  </a:lnTo>
                  <a:lnTo>
                    <a:pt x="48" y="2109"/>
                  </a:lnTo>
                  <a:lnTo>
                    <a:pt x="27" y="2034"/>
                  </a:lnTo>
                  <a:lnTo>
                    <a:pt x="12" y="1957"/>
                  </a:lnTo>
                  <a:lnTo>
                    <a:pt x="3" y="1877"/>
                  </a:lnTo>
                  <a:lnTo>
                    <a:pt x="0" y="1797"/>
                  </a:lnTo>
                  <a:lnTo>
                    <a:pt x="2" y="1748"/>
                  </a:lnTo>
                  <a:lnTo>
                    <a:pt x="9" y="1695"/>
                  </a:lnTo>
                  <a:lnTo>
                    <a:pt x="20" y="1640"/>
                  </a:lnTo>
                  <a:lnTo>
                    <a:pt x="35" y="1582"/>
                  </a:lnTo>
                  <a:lnTo>
                    <a:pt x="53" y="1522"/>
                  </a:lnTo>
                  <a:lnTo>
                    <a:pt x="74" y="1458"/>
                  </a:lnTo>
                  <a:lnTo>
                    <a:pt x="99" y="1393"/>
                  </a:lnTo>
                  <a:lnTo>
                    <a:pt x="127" y="1326"/>
                  </a:lnTo>
                  <a:lnTo>
                    <a:pt x="157" y="1258"/>
                  </a:lnTo>
                  <a:lnTo>
                    <a:pt x="190" y="1188"/>
                  </a:lnTo>
                  <a:lnTo>
                    <a:pt x="225" y="1118"/>
                  </a:lnTo>
                  <a:lnTo>
                    <a:pt x="261" y="1046"/>
                  </a:lnTo>
                  <a:lnTo>
                    <a:pt x="300" y="975"/>
                  </a:lnTo>
                  <a:lnTo>
                    <a:pt x="339" y="903"/>
                  </a:lnTo>
                  <a:lnTo>
                    <a:pt x="379" y="832"/>
                  </a:lnTo>
                  <a:lnTo>
                    <a:pt x="421" y="761"/>
                  </a:lnTo>
                  <a:lnTo>
                    <a:pt x="463" y="691"/>
                  </a:lnTo>
                  <a:lnTo>
                    <a:pt x="504" y="621"/>
                  </a:lnTo>
                  <a:lnTo>
                    <a:pt x="547" y="553"/>
                  </a:lnTo>
                  <a:lnTo>
                    <a:pt x="589" y="486"/>
                  </a:lnTo>
                  <a:lnTo>
                    <a:pt x="630" y="422"/>
                  </a:lnTo>
                  <a:lnTo>
                    <a:pt x="671" y="360"/>
                  </a:lnTo>
                  <a:lnTo>
                    <a:pt x="711" y="299"/>
                  </a:lnTo>
                  <a:lnTo>
                    <a:pt x="749" y="242"/>
                  </a:lnTo>
                  <a:lnTo>
                    <a:pt x="786" y="187"/>
                  </a:lnTo>
                  <a:lnTo>
                    <a:pt x="822" y="135"/>
                  </a:lnTo>
                  <a:lnTo>
                    <a:pt x="855" y="87"/>
                  </a:lnTo>
                  <a:lnTo>
                    <a:pt x="875" y="62"/>
                  </a:lnTo>
                  <a:lnTo>
                    <a:pt x="900" y="41"/>
                  </a:lnTo>
                  <a:lnTo>
                    <a:pt x="927" y="23"/>
                  </a:lnTo>
                  <a:lnTo>
                    <a:pt x="957" y="10"/>
                  </a:lnTo>
                  <a:lnTo>
                    <a:pt x="988" y="3"/>
                  </a:lnTo>
                  <a:lnTo>
                    <a:pt x="10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85"/>
            <p:cNvSpPr>
              <a:spLocks/>
            </p:cNvSpPr>
            <p:nvPr/>
          </p:nvSpPr>
          <p:spPr bwMode="auto">
            <a:xfrm>
              <a:off x="8024813" y="4733925"/>
              <a:ext cx="74613" cy="73025"/>
            </a:xfrm>
            <a:custGeom>
              <a:avLst/>
              <a:gdLst>
                <a:gd name="T0" fmla="*/ 104 w 517"/>
                <a:gd name="T1" fmla="*/ 2 h 505"/>
                <a:gd name="T2" fmla="*/ 137 w 517"/>
                <a:gd name="T3" fmla="*/ 18 h 505"/>
                <a:gd name="T4" fmla="*/ 161 w 517"/>
                <a:gd name="T5" fmla="*/ 47 h 505"/>
                <a:gd name="T6" fmla="*/ 168 w 517"/>
                <a:gd name="T7" fmla="*/ 70 h 505"/>
                <a:gd name="T8" fmla="*/ 176 w 517"/>
                <a:gd name="T9" fmla="*/ 91 h 505"/>
                <a:gd name="T10" fmla="*/ 189 w 517"/>
                <a:gd name="T11" fmla="*/ 124 h 505"/>
                <a:gd name="T12" fmla="*/ 211 w 517"/>
                <a:gd name="T13" fmla="*/ 165 h 505"/>
                <a:gd name="T14" fmla="*/ 242 w 517"/>
                <a:gd name="T15" fmla="*/ 210 h 505"/>
                <a:gd name="T16" fmla="*/ 284 w 517"/>
                <a:gd name="T17" fmla="*/ 254 h 505"/>
                <a:gd name="T18" fmla="*/ 339 w 517"/>
                <a:gd name="T19" fmla="*/ 294 h 505"/>
                <a:gd name="T20" fmla="*/ 407 w 517"/>
                <a:gd name="T21" fmla="*/ 324 h 505"/>
                <a:gd name="T22" fmla="*/ 465 w 517"/>
                <a:gd name="T23" fmla="*/ 338 h 505"/>
                <a:gd name="T24" fmla="*/ 496 w 517"/>
                <a:gd name="T25" fmla="*/ 361 h 505"/>
                <a:gd name="T26" fmla="*/ 513 w 517"/>
                <a:gd name="T27" fmla="*/ 395 h 505"/>
                <a:gd name="T28" fmla="*/ 514 w 517"/>
                <a:gd name="T29" fmla="*/ 433 h 505"/>
                <a:gd name="T30" fmla="*/ 499 w 517"/>
                <a:gd name="T31" fmla="*/ 470 h 505"/>
                <a:gd name="T32" fmla="*/ 469 w 517"/>
                <a:gd name="T33" fmla="*/ 495 h 505"/>
                <a:gd name="T34" fmla="*/ 432 w 517"/>
                <a:gd name="T35" fmla="*/ 505 h 505"/>
                <a:gd name="T36" fmla="*/ 416 w 517"/>
                <a:gd name="T37" fmla="*/ 503 h 505"/>
                <a:gd name="T38" fmla="*/ 324 w 517"/>
                <a:gd name="T39" fmla="*/ 477 h 505"/>
                <a:gd name="T40" fmla="*/ 246 w 517"/>
                <a:gd name="T41" fmla="*/ 440 h 505"/>
                <a:gd name="T42" fmla="*/ 181 w 517"/>
                <a:gd name="T43" fmla="*/ 393 h 505"/>
                <a:gd name="T44" fmla="*/ 127 w 517"/>
                <a:gd name="T45" fmla="*/ 340 h 505"/>
                <a:gd name="T46" fmla="*/ 86 w 517"/>
                <a:gd name="T47" fmla="*/ 287 h 505"/>
                <a:gd name="T48" fmla="*/ 53 w 517"/>
                <a:gd name="T49" fmla="*/ 234 h 505"/>
                <a:gd name="T50" fmla="*/ 30 w 517"/>
                <a:gd name="T51" fmla="*/ 186 h 505"/>
                <a:gd name="T52" fmla="*/ 14 w 517"/>
                <a:gd name="T53" fmla="*/ 147 h 505"/>
                <a:gd name="T54" fmla="*/ 5 w 517"/>
                <a:gd name="T55" fmla="*/ 118 h 505"/>
                <a:gd name="T56" fmla="*/ 2 w 517"/>
                <a:gd name="T57" fmla="*/ 106 h 505"/>
                <a:gd name="T58" fmla="*/ 2 w 517"/>
                <a:gd name="T59" fmla="*/ 67 h 505"/>
                <a:gd name="T60" fmla="*/ 17 w 517"/>
                <a:gd name="T61" fmla="*/ 33 h 505"/>
                <a:gd name="T62" fmla="*/ 47 w 517"/>
                <a:gd name="T63" fmla="*/ 8 h 505"/>
                <a:gd name="T64" fmla="*/ 85 w 517"/>
                <a:gd name="T65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17" h="505">
                  <a:moveTo>
                    <a:pt x="85" y="0"/>
                  </a:moveTo>
                  <a:lnTo>
                    <a:pt x="104" y="2"/>
                  </a:lnTo>
                  <a:lnTo>
                    <a:pt x="122" y="8"/>
                  </a:lnTo>
                  <a:lnTo>
                    <a:pt x="137" y="18"/>
                  </a:lnTo>
                  <a:lnTo>
                    <a:pt x="151" y="32"/>
                  </a:lnTo>
                  <a:lnTo>
                    <a:pt x="161" y="47"/>
                  </a:lnTo>
                  <a:lnTo>
                    <a:pt x="167" y="66"/>
                  </a:lnTo>
                  <a:lnTo>
                    <a:pt x="168" y="70"/>
                  </a:lnTo>
                  <a:lnTo>
                    <a:pt x="171" y="79"/>
                  </a:lnTo>
                  <a:lnTo>
                    <a:pt x="176" y="91"/>
                  </a:lnTo>
                  <a:lnTo>
                    <a:pt x="181" y="106"/>
                  </a:lnTo>
                  <a:lnTo>
                    <a:pt x="189" y="124"/>
                  </a:lnTo>
                  <a:lnTo>
                    <a:pt x="198" y="144"/>
                  </a:lnTo>
                  <a:lnTo>
                    <a:pt x="211" y="165"/>
                  </a:lnTo>
                  <a:lnTo>
                    <a:pt x="225" y="187"/>
                  </a:lnTo>
                  <a:lnTo>
                    <a:pt x="242" y="210"/>
                  </a:lnTo>
                  <a:lnTo>
                    <a:pt x="261" y="234"/>
                  </a:lnTo>
                  <a:lnTo>
                    <a:pt x="284" y="254"/>
                  </a:lnTo>
                  <a:lnTo>
                    <a:pt x="310" y="275"/>
                  </a:lnTo>
                  <a:lnTo>
                    <a:pt x="339" y="294"/>
                  </a:lnTo>
                  <a:lnTo>
                    <a:pt x="371" y="310"/>
                  </a:lnTo>
                  <a:lnTo>
                    <a:pt x="407" y="324"/>
                  </a:lnTo>
                  <a:lnTo>
                    <a:pt x="446" y="333"/>
                  </a:lnTo>
                  <a:lnTo>
                    <a:pt x="465" y="338"/>
                  </a:lnTo>
                  <a:lnTo>
                    <a:pt x="481" y="349"/>
                  </a:lnTo>
                  <a:lnTo>
                    <a:pt x="496" y="361"/>
                  </a:lnTo>
                  <a:lnTo>
                    <a:pt x="506" y="377"/>
                  </a:lnTo>
                  <a:lnTo>
                    <a:pt x="513" y="395"/>
                  </a:lnTo>
                  <a:lnTo>
                    <a:pt x="517" y="414"/>
                  </a:lnTo>
                  <a:lnTo>
                    <a:pt x="514" y="433"/>
                  </a:lnTo>
                  <a:lnTo>
                    <a:pt x="509" y="453"/>
                  </a:lnTo>
                  <a:lnTo>
                    <a:pt x="499" y="470"/>
                  </a:lnTo>
                  <a:lnTo>
                    <a:pt x="486" y="485"/>
                  </a:lnTo>
                  <a:lnTo>
                    <a:pt x="469" y="495"/>
                  </a:lnTo>
                  <a:lnTo>
                    <a:pt x="451" y="501"/>
                  </a:lnTo>
                  <a:lnTo>
                    <a:pt x="432" y="505"/>
                  </a:lnTo>
                  <a:lnTo>
                    <a:pt x="424" y="504"/>
                  </a:lnTo>
                  <a:lnTo>
                    <a:pt x="416" y="503"/>
                  </a:lnTo>
                  <a:lnTo>
                    <a:pt x="368" y="492"/>
                  </a:lnTo>
                  <a:lnTo>
                    <a:pt x="324" y="477"/>
                  </a:lnTo>
                  <a:lnTo>
                    <a:pt x="283" y="460"/>
                  </a:lnTo>
                  <a:lnTo>
                    <a:pt x="246" y="440"/>
                  </a:lnTo>
                  <a:lnTo>
                    <a:pt x="212" y="417"/>
                  </a:lnTo>
                  <a:lnTo>
                    <a:pt x="181" y="393"/>
                  </a:lnTo>
                  <a:lnTo>
                    <a:pt x="153" y="367"/>
                  </a:lnTo>
                  <a:lnTo>
                    <a:pt x="127" y="340"/>
                  </a:lnTo>
                  <a:lnTo>
                    <a:pt x="105" y="313"/>
                  </a:lnTo>
                  <a:lnTo>
                    <a:pt x="86" y="287"/>
                  </a:lnTo>
                  <a:lnTo>
                    <a:pt x="68" y="260"/>
                  </a:lnTo>
                  <a:lnTo>
                    <a:pt x="53" y="234"/>
                  </a:lnTo>
                  <a:lnTo>
                    <a:pt x="40" y="209"/>
                  </a:lnTo>
                  <a:lnTo>
                    <a:pt x="30" y="186"/>
                  </a:lnTo>
                  <a:lnTo>
                    <a:pt x="21" y="165"/>
                  </a:lnTo>
                  <a:lnTo>
                    <a:pt x="14" y="147"/>
                  </a:lnTo>
                  <a:lnTo>
                    <a:pt x="9" y="131"/>
                  </a:lnTo>
                  <a:lnTo>
                    <a:pt x="5" y="118"/>
                  </a:lnTo>
                  <a:lnTo>
                    <a:pt x="3" y="110"/>
                  </a:lnTo>
                  <a:lnTo>
                    <a:pt x="2" y="106"/>
                  </a:lnTo>
                  <a:lnTo>
                    <a:pt x="0" y="86"/>
                  </a:lnTo>
                  <a:lnTo>
                    <a:pt x="2" y="67"/>
                  </a:lnTo>
                  <a:lnTo>
                    <a:pt x="8" y="49"/>
                  </a:lnTo>
                  <a:lnTo>
                    <a:pt x="17" y="33"/>
                  </a:lnTo>
                  <a:lnTo>
                    <a:pt x="31" y="19"/>
                  </a:lnTo>
                  <a:lnTo>
                    <a:pt x="47" y="8"/>
                  </a:lnTo>
                  <a:lnTo>
                    <a:pt x="65" y="2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86"/>
            <p:cNvSpPr>
              <a:spLocks noEditPoints="1"/>
            </p:cNvSpPr>
            <p:nvPr/>
          </p:nvSpPr>
          <p:spPr bwMode="auto">
            <a:xfrm>
              <a:off x="7977188" y="4611688"/>
              <a:ext cx="306388" cy="309563"/>
            </a:xfrm>
            <a:custGeom>
              <a:avLst/>
              <a:gdLst>
                <a:gd name="T0" fmla="*/ 719 w 2127"/>
                <a:gd name="T1" fmla="*/ 268 h 2154"/>
                <a:gd name="T2" fmla="*/ 571 w 2127"/>
                <a:gd name="T3" fmla="*/ 320 h 2154"/>
                <a:gd name="T4" fmla="*/ 440 w 2127"/>
                <a:gd name="T5" fmla="*/ 412 h 2154"/>
                <a:gd name="T6" fmla="*/ 353 w 2127"/>
                <a:gd name="T7" fmla="*/ 514 h 2154"/>
                <a:gd name="T8" fmla="*/ 280 w 2127"/>
                <a:gd name="T9" fmla="*/ 666 h 2154"/>
                <a:gd name="T10" fmla="*/ 255 w 2127"/>
                <a:gd name="T11" fmla="*/ 837 h 2154"/>
                <a:gd name="T12" fmla="*/ 280 w 2127"/>
                <a:gd name="T13" fmla="*/ 1005 h 2154"/>
                <a:gd name="T14" fmla="*/ 352 w 2127"/>
                <a:gd name="T15" fmla="*/ 1157 h 2154"/>
                <a:gd name="T16" fmla="*/ 464 w 2127"/>
                <a:gd name="T17" fmla="*/ 1283 h 2154"/>
                <a:gd name="T18" fmla="*/ 608 w 2127"/>
                <a:gd name="T19" fmla="*/ 1370 h 2154"/>
                <a:gd name="T20" fmla="*/ 769 w 2127"/>
                <a:gd name="T21" fmla="*/ 1411 h 2154"/>
                <a:gd name="T22" fmla="*/ 937 w 2127"/>
                <a:gd name="T23" fmla="*/ 1403 h 2154"/>
                <a:gd name="T24" fmla="*/ 1095 w 2127"/>
                <a:gd name="T25" fmla="*/ 1346 h 2154"/>
                <a:gd name="T26" fmla="*/ 1229 w 2127"/>
                <a:gd name="T27" fmla="*/ 1245 h 2154"/>
                <a:gd name="T28" fmla="*/ 1328 w 2127"/>
                <a:gd name="T29" fmla="*/ 1110 h 2154"/>
                <a:gd name="T30" fmla="*/ 1383 w 2127"/>
                <a:gd name="T31" fmla="*/ 958 h 2154"/>
                <a:gd name="T32" fmla="*/ 1394 w 2127"/>
                <a:gd name="T33" fmla="*/ 798 h 2154"/>
                <a:gd name="T34" fmla="*/ 1361 w 2127"/>
                <a:gd name="T35" fmla="*/ 640 h 2154"/>
                <a:gd name="T36" fmla="*/ 1285 w 2127"/>
                <a:gd name="T37" fmla="*/ 495 h 2154"/>
                <a:gd name="T38" fmla="*/ 1188 w 2127"/>
                <a:gd name="T39" fmla="*/ 390 h 2154"/>
                <a:gd name="T40" fmla="*/ 1044 w 2127"/>
                <a:gd name="T41" fmla="*/ 303 h 2154"/>
                <a:gd name="T42" fmla="*/ 883 w 2127"/>
                <a:gd name="T43" fmla="*/ 262 h 2154"/>
                <a:gd name="T44" fmla="*/ 891 w 2127"/>
                <a:gd name="T45" fmla="*/ 2 h 2154"/>
                <a:gd name="T46" fmla="*/ 1082 w 2127"/>
                <a:gd name="T47" fmla="*/ 41 h 2154"/>
                <a:gd name="T48" fmla="*/ 1257 w 2127"/>
                <a:gd name="T49" fmla="*/ 123 h 2154"/>
                <a:gd name="T50" fmla="*/ 1410 w 2127"/>
                <a:gd name="T51" fmla="*/ 245 h 2154"/>
                <a:gd name="T52" fmla="*/ 1534 w 2127"/>
                <a:gd name="T53" fmla="*/ 405 h 2154"/>
                <a:gd name="T54" fmla="*/ 1613 w 2127"/>
                <a:gd name="T55" fmla="*/ 584 h 2154"/>
                <a:gd name="T56" fmla="*/ 1648 w 2127"/>
                <a:gd name="T57" fmla="*/ 775 h 2154"/>
                <a:gd name="T58" fmla="*/ 1641 w 2127"/>
                <a:gd name="T59" fmla="*/ 968 h 2154"/>
                <a:gd name="T60" fmla="*/ 1589 w 2127"/>
                <a:gd name="T61" fmla="*/ 1156 h 2154"/>
                <a:gd name="T62" fmla="*/ 1493 w 2127"/>
                <a:gd name="T63" fmla="*/ 1330 h 2154"/>
                <a:gd name="T64" fmla="*/ 1624 w 2127"/>
                <a:gd name="T65" fmla="*/ 1390 h 2154"/>
                <a:gd name="T66" fmla="*/ 1696 w 2127"/>
                <a:gd name="T67" fmla="*/ 1383 h 2154"/>
                <a:gd name="T68" fmla="*/ 1762 w 2127"/>
                <a:gd name="T69" fmla="*/ 1419 h 2154"/>
                <a:gd name="T70" fmla="*/ 2117 w 2127"/>
                <a:gd name="T71" fmla="*/ 1793 h 2154"/>
                <a:gd name="T72" fmla="*/ 2124 w 2127"/>
                <a:gd name="T73" fmla="*/ 1873 h 2154"/>
                <a:gd name="T74" fmla="*/ 2087 w 2127"/>
                <a:gd name="T75" fmla="*/ 1943 h 2154"/>
                <a:gd name="T76" fmla="*/ 1874 w 2127"/>
                <a:gd name="T77" fmla="*/ 2144 h 2154"/>
                <a:gd name="T78" fmla="*/ 1796 w 2127"/>
                <a:gd name="T79" fmla="*/ 2151 h 2154"/>
                <a:gd name="T80" fmla="*/ 1726 w 2127"/>
                <a:gd name="T81" fmla="*/ 2113 h 2154"/>
                <a:gd name="T82" fmla="*/ 1373 w 2127"/>
                <a:gd name="T83" fmla="*/ 1742 h 2154"/>
                <a:gd name="T84" fmla="*/ 1365 w 2127"/>
                <a:gd name="T85" fmla="*/ 1669 h 2154"/>
                <a:gd name="T86" fmla="*/ 1400 w 2127"/>
                <a:gd name="T87" fmla="*/ 1602 h 2154"/>
                <a:gd name="T88" fmla="*/ 1202 w 2127"/>
                <a:gd name="T89" fmla="*/ 1581 h 2154"/>
                <a:gd name="T90" fmla="*/ 1021 w 2127"/>
                <a:gd name="T91" fmla="*/ 1650 h 2154"/>
                <a:gd name="T92" fmla="*/ 826 w 2127"/>
                <a:gd name="T93" fmla="*/ 1673 h 2154"/>
                <a:gd name="T94" fmla="*/ 632 w 2127"/>
                <a:gd name="T95" fmla="*/ 1650 h 2154"/>
                <a:gd name="T96" fmla="*/ 452 w 2127"/>
                <a:gd name="T97" fmla="*/ 1582 h 2154"/>
                <a:gd name="T98" fmla="*/ 291 w 2127"/>
                <a:gd name="T99" fmla="*/ 1473 h 2154"/>
                <a:gd name="T100" fmla="*/ 157 w 2127"/>
                <a:gd name="T101" fmla="*/ 1327 h 2154"/>
                <a:gd name="T102" fmla="*/ 62 w 2127"/>
                <a:gd name="T103" fmla="*/ 1157 h 2154"/>
                <a:gd name="T104" fmla="*/ 11 w 2127"/>
                <a:gd name="T105" fmla="*/ 968 h 2154"/>
                <a:gd name="T106" fmla="*/ 3 w 2127"/>
                <a:gd name="T107" fmla="*/ 770 h 2154"/>
                <a:gd name="T108" fmla="*/ 40 w 2127"/>
                <a:gd name="T109" fmla="*/ 577 h 2154"/>
                <a:gd name="T110" fmla="*/ 121 w 2127"/>
                <a:gd name="T111" fmla="*/ 400 h 2154"/>
                <a:gd name="T112" fmla="*/ 242 w 2127"/>
                <a:gd name="T113" fmla="*/ 245 h 2154"/>
                <a:gd name="T114" fmla="*/ 395 w 2127"/>
                <a:gd name="T115" fmla="*/ 123 h 2154"/>
                <a:gd name="T116" fmla="*/ 570 w 2127"/>
                <a:gd name="T117" fmla="*/ 41 h 2154"/>
                <a:gd name="T118" fmla="*/ 760 w 2127"/>
                <a:gd name="T119" fmla="*/ 2 h 2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27" h="2154">
                  <a:moveTo>
                    <a:pt x="826" y="259"/>
                  </a:moveTo>
                  <a:lnTo>
                    <a:pt x="772" y="261"/>
                  </a:lnTo>
                  <a:lnTo>
                    <a:pt x="719" y="268"/>
                  </a:lnTo>
                  <a:lnTo>
                    <a:pt x="668" y="281"/>
                  </a:lnTo>
                  <a:lnTo>
                    <a:pt x="618" y="298"/>
                  </a:lnTo>
                  <a:lnTo>
                    <a:pt x="571" y="320"/>
                  </a:lnTo>
                  <a:lnTo>
                    <a:pt x="524" y="346"/>
                  </a:lnTo>
                  <a:lnTo>
                    <a:pt x="481" y="376"/>
                  </a:lnTo>
                  <a:lnTo>
                    <a:pt x="440" y="412"/>
                  </a:lnTo>
                  <a:lnTo>
                    <a:pt x="423" y="428"/>
                  </a:lnTo>
                  <a:lnTo>
                    <a:pt x="386" y="469"/>
                  </a:lnTo>
                  <a:lnTo>
                    <a:pt x="353" y="514"/>
                  </a:lnTo>
                  <a:lnTo>
                    <a:pt x="325" y="561"/>
                  </a:lnTo>
                  <a:lnTo>
                    <a:pt x="300" y="613"/>
                  </a:lnTo>
                  <a:lnTo>
                    <a:pt x="280" y="666"/>
                  </a:lnTo>
                  <a:lnTo>
                    <a:pt x="267" y="721"/>
                  </a:lnTo>
                  <a:lnTo>
                    <a:pt x="259" y="778"/>
                  </a:lnTo>
                  <a:lnTo>
                    <a:pt x="255" y="837"/>
                  </a:lnTo>
                  <a:lnTo>
                    <a:pt x="259" y="894"/>
                  </a:lnTo>
                  <a:lnTo>
                    <a:pt x="267" y="950"/>
                  </a:lnTo>
                  <a:lnTo>
                    <a:pt x="280" y="1005"/>
                  </a:lnTo>
                  <a:lnTo>
                    <a:pt x="299" y="1057"/>
                  </a:lnTo>
                  <a:lnTo>
                    <a:pt x="323" y="1109"/>
                  </a:lnTo>
                  <a:lnTo>
                    <a:pt x="352" y="1157"/>
                  </a:lnTo>
                  <a:lnTo>
                    <a:pt x="385" y="1202"/>
                  </a:lnTo>
                  <a:lnTo>
                    <a:pt x="423" y="1245"/>
                  </a:lnTo>
                  <a:lnTo>
                    <a:pt x="464" y="1283"/>
                  </a:lnTo>
                  <a:lnTo>
                    <a:pt x="510" y="1317"/>
                  </a:lnTo>
                  <a:lnTo>
                    <a:pt x="557" y="1346"/>
                  </a:lnTo>
                  <a:lnTo>
                    <a:pt x="608" y="1370"/>
                  </a:lnTo>
                  <a:lnTo>
                    <a:pt x="659" y="1389"/>
                  </a:lnTo>
                  <a:lnTo>
                    <a:pt x="714" y="1403"/>
                  </a:lnTo>
                  <a:lnTo>
                    <a:pt x="769" y="1411"/>
                  </a:lnTo>
                  <a:lnTo>
                    <a:pt x="826" y="1414"/>
                  </a:lnTo>
                  <a:lnTo>
                    <a:pt x="883" y="1411"/>
                  </a:lnTo>
                  <a:lnTo>
                    <a:pt x="937" y="1403"/>
                  </a:lnTo>
                  <a:lnTo>
                    <a:pt x="992" y="1389"/>
                  </a:lnTo>
                  <a:lnTo>
                    <a:pt x="1044" y="1370"/>
                  </a:lnTo>
                  <a:lnTo>
                    <a:pt x="1095" y="1346"/>
                  </a:lnTo>
                  <a:lnTo>
                    <a:pt x="1142" y="1317"/>
                  </a:lnTo>
                  <a:lnTo>
                    <a:pt x="1188" y="1283"/>
                  </a:lnTo>
                  <a:lnTo>
                    <a:pt x="1229" y="1245"/>
                  </a:lnTo>
                  <a:lnTo>
                    <a:pt x="1267" y="1203"/>
                  </a:lnTo>
                  <a:lnTo>
                    <a:pt x="1300" y="1158"/>
                  </a:lnTo>
                  <a:lnTo>
                    <a:pt x="1328" y="1110"/>
                  </a:lnTo>
                  <a:lnTo>
                    <a:pt x="1351" y="1061"/>
                  </a:lnTo>
                  <a:lnTo>
                    <a:pt x="1369" y="1010"/>
                  </a:lnTo>
                  <a:lnTo>
                    <a:pt x="1383" y="958"/>
                  </a:lnTo>
                  <a:lnTo>
                    <a:pt x="1391" y="905"/>
                  </a:lnTo>
                  <a:lnTo>
                    <a:pt x="1395" y="851"/>
                  </a:lnTo>
                  <a:lnTo>
                    <a:pt x="1394" y="798"/>
                  </a:lnTo>
                  <a:lnTo>
                    <a:pt x="1388" y="744"/>
                  </a:lnTo>
                  <a:lnTo>
                    <a:pt x="1378" y="692"/>
                  </a:lnTo>
                  <a:lnTo>
                    <a:pt x="1361" y="640"/>
                  </a:lnTo>
                  <a:lnTo>
                    <a:pt x="1340" y="590"/>
                  </a:lnTo>
                  <a:lnTo>
                    <a:pt x="1316" y="541"/>
                  </a:lnTo>
                  <a:lnTo>
                    <a:pt x="1285" y="495"/>
                  </a:lnTo>
                  <a:lnTo>
                    <a:pt x="1259" y="461"/>
                  </a:lnTo>
                  <a:lnTo>
                    <a:pt x="1229" y="428"/>
                  </a:lnTo>
                  <a:lnTo>
                    <a:pt x="1188" y="390"/>
                  </a:lnTo>
                  <a:lnTo>
                    <a:pt x="1142" y="356"/>
                  </a:lnTo>
                  <a:lnTo>
                    <a:pt x="1095" y="327"/>
                  </a:lnTo>
                  <a:lnTo>
                    <a:pt x="1044" y="303"/>
                  </a:lnTo>
                  <a:lnTo>
                    <a:pt x="992" y="284"/>
                  </a:lnTo>
                  <a:lnTo>
                    <a:pt x="937" y="270"/>
                  </a:lnTo>
                  <a:lnTo>
                    <a:pt x="883" y="262"/>
                  </a:lnTo>
                  <a:lnTo>
                    <a:pt x="826" y="259"/>
                  </a:lnTo>
                  <a:close/>
                  <a:moveTo>
                    <a:pt x="826" y="0"/>
                  </a:moveTo>
                  <a:lnTo>
                    <a:pt x="891" y="2"/>
                  </a:lnTo>
                  <a:lnTo>
                    <a:pt x="956" y="11"/>
                  </a:lnTo>
                  <a:lnTo>
                    <a:pt x="1020" y="23"/>
                  </a:lnTo>
                  <a:lnTo>
                    <a:pt x="1082" y="41"/>
                  </a:lnTo>
                  <a:lnTo>
                    <a:pt x="1142" y="63"/>
                  </a:lnTo>
                  <a:lnTo>
                    <a:pt x="1200" y="90"/>
                  </a:lnTo>
                  <a:lnTo>
                    <a:pt x="1257" y="123"/>
                  </a:lnTo>
                  <a:lnTo>
                    <a:pt x="1311" y="158"/>
                  </a:lnTo>
                  <a:lnTo>
                    <a:pt x="1361" y="199"/>
                  </a:lnTo>
                  <a:lnTo>
                    <a:pt x="1410" y="245"/>
                  </a:lnTo>
                  <a:lnTo>
                    <a:pt x="1456" y="295"/>
                  </a:lnTo>
                  <a:lnTo>
                    <a:pt x="1498" y="349"/>
                  </a:lnTo>
                  <a:lnTo>
                    <a:pt x="1534" y="405"/>
                  </a:lnTo>
                  <a:lnTo>
                    <a:pt x="1565" y="463"/>
                  </a:lnTo>
                  <a:lnTo>
                    <a:pt x="1592" y="523"/>
                  </a:lnTo>
                  <a:lnTo>
                    <a:pt x="1613" y="584"/>
                  </a:lnTo>
                  <a:lnTo>
                    <a:pt x="1630" y="647"/>
                  </a:lnTo>
                  <a:lnTo>
                    <a:pt x="1642" y="711"/>
                  </a:lnTo>
                  <a:lnTo>
                    <a:pt x="1648" y="775"/>
                  </a:lnTo>
                  <a:lnTo>
                    <a:pt x="1652" y="840"/>
                  </a:lnTo>
                  <a:lnTo>
                    <a:pt x="1648" y="905"/>
                  </a:lnTo>
                  <a:lnTo>
                    <a:pt x="1641" y="968"/>
                  </a:lnTo>
                  <a:lnTo>
                    <a:pt x="1629" y="1032"/>
                  </a:lnTo>
                  <a:lnTo>
                    <a:pt x="1611" y="1095"/>
                  </a:lnTo>
                  <a:lnTo>
                    <a:pt x="1589" y="1156"/>
                  </a:lnTo>
                  <a:lnTo>
                    <a:pt x="1562" y="1215"/>
                  </a:lnTo>
                  <a:lnTo>
                    <a:pt x="1530" y="1273"/>
                  </a:lnTo>
                  <a:lnTo>
                    <a:pt x="1493" y="1330"/>
                  </a:lnTo>
                  <a:lnTo>
                    <a:pt x="1581" y="1419"/>
                  </a:lnTo>
                  <a:lnTo>
                    <a:pt x="1602" y="1402"/>
                  </a:lnTo>
                  <a:lnTo>
                    <a:pt x="1624" y="1390"/>
                  </a:lnTo>
                  <a:lnTo>
                    <a:pt x="1647" y="1383"/>
                  </a:lnTo>
                  <a:lnTo>
                    <a:pt x="1672" y="1381"/>
                  </a:lnTo>
                  <a:lnTo>
                    <a:pt x="1696" y="1383"/>
                  </a:lnTo>
                  <a:lnTo>
                    <a:pt x="1720" y="1390"/>
                  </a:lnTo>
                  <a:lnTo>
                    <a:pt x="1742" y="1402"/>
                  </a:lnTo>
                  <a:lnTo>
                    <a:pt x="1762" y="1419"/>
                  </a:lnTo>
                  <a:lnTo>
                    <a:pt x="2088" y="1748"/>
                  </a:lnTo>
                  <a:lnTo>
                    <a:pt x="2104" y="1769"/>
                  </a:lnTo>
                  <a:lnTo>
                    <a:pt x="2117" y="1793"/>
                  </a:lnTo>
                  <a:lnTo>
                    <a:pt x="2124" y="1818"/>
                  </a:lnTo>
                  <a:lnTo>
                    <a:pt x="2127" y="1846"/>
                  </a:lnTo>
                  <a:lnTo>
                    <a:pt x="2124" y="1873"/>
                  </a:lnTo>
                  <a:lnTo>
                    <a:pt x="2117" y="1898"/>
                  </a:lnTo>
                  <a:lnTo>
                    <a:pt x="2104" y="1922"/>
                  </a:lnTo>
                  <a:lnTo>
                    <a:pt x="2087" y="1943"/>
                  </a:lnTo>
                  <a:lnTo>
                    <a:pt x="1918" y="2113"/>
                  </a:lnTo>
                  <a:lnTo>
                    <a:pt x="1897" y="2131"/>
                  </a:lnTo>
                  <a:lnTo>
                    <a:pt x="1874" y="2144"/>
                  </a:lnTo>
                  <a:lnTo>
                    <a:pt x="1848" y="2151"/>
                  </a:lnTo>
                  <a:lnTo>
                    <a:pt x="1822" y="2154"/>
                  </a:lnTo>
                  <a:lnTo>
                    <a:pt x="1796" y="2151"/>
                  </a:lnTo>
                  <a:lnTo>
                    <a:pt x="1770" y="2144"/>
                  </a:lnTo>
                  <a:lnTo>
                    <a:pt x="1747" y="2131"/>
                  </a:lnTo>
                  <a:lnTo>
                    <a:pt x="1726" y="2113"/>
                  </a:lnTo>
                  <a:lnTo>
                    <a:pt x="1400" y="1785"/>
                  </a:lnTo>
                  <a:lnTo>
                    <a:pt x="1384" y="1764"/>
                  </a:lnTo>
                  <a:lnTo>
                    <a:pt x="1373" y="1742"/>
                  </a:lnTo>
                  <a:lnTo>
                    <a:pt x="1365" y="1718"/>
                  </a:lnTo>
                  <a:lnTo>
                    <a:pt x="1363" y="1693"/>
                  </a:lnTo>
                  <a:lnTo>
                    <a:pt x="1365" y="1669"/>
                  </a:lnTo>
                  <a:lnTo>
                    <a:pt x="1373" y="1645"/>
                  </a:lnTo>
                  <a:lnTo>
                    <a:pt x="1384" y="1622"/>
                  </a:lnTo>
                  <a:lnTo>
                    <a:pt x="1400" y="1602"/>
                  </a:lnTo>
                  <a:lnTo>
                    <a:pt x="1313" y="1512"/>
                  </a:lnTo>
                  <a:lnTo>
                    <a:pt x="1259" y="1549"/>
                  </a:lnTo>
                  <a:lnTo>
                    <a:pt x="1202" y="1581"/>
                  </a:lnTo>
                  <a:lnTo>
                    <a:pt x="1144" y="1609"/>
                  </a:lnTo>
                  <a:lnTo>
                    <a:pt x="1083" y="1632"/>
                  </a:lnTo>
                  <a:lnTo>
                    <a:pt x="1021" y="1650"/>
                  </a:lnTo>
                  <a:lnTo>
                    <a:pt x="957" y="1662"/>
                  </a:lnTo>
                  <a:lnTo>
                    <a:pt x="892" y="1671"/>
                  </a:lnTo>
                  <a:lnTo>
                    <a:pt x="826" y="1673"/>
                  </a:lnTo>
                  <a:lnTo>
                    <a:pt x="760" y="1671"/>
                  </a:lnTo>
                  <a:lnTo>
                    <a:pt x="696" y="1662"/>
                  </a:lnTo>
                  <a:lnTo>
                    <a:pt x="632" y="1650"/>
                  </a:lnTo>
                  <a:lnTo>
                    <a:pt x="570" y="1632"/>
                  </a:lnTo>
                  <a:lnTo>
                    <a:pt x="510" y="1609"/>
                  </a:lnTo>
                  <a:lnTo>
                    <a:pt x="452" y="1582"/>
                  </a:lnTo>
                  <a:lnTo>
                    <a:pt x="395" y="1550"/>
                  </a:lnTo>
                  <a:lnTo>
                    <a:pt x="341" y="1514"/>
                  </a:lnTo>
                  <a:lnTo>
                    <a:pt x="291" y="1473"/>
                  </a:lnTo>
                  <a:lnTo>
                    <a:pt x="242" y="1428"/>
                  </a:lnTo>
                  <a:lnTo>
                    <a:pt x="198" y="1379"/>
                  </a:lnTo>
                  <a:lnTo>
                    <a:pt x="157" y="1327"/>
                  </a:lnTo>
                  <a:lnTo>
                    <a:pt x="121" y="1273"/>
                  </a:lnTo>
                  <a:lnTo>
                    <a:pt x="89" y="1215"/>
                  </a:lnTo>
                  <a:lnTo>
                    <a:pt x="62" y="1157"/>
                  </a:lnTo>
                  <a:lnTo>
                    <a:pt x="40" y="1095"/>
                  </a:lnTo>
                  <a:lnTo>
                    <a:pt x="23" y="1032"/>
                  </a:lnTo>
                  <a:lnTo>
                    <a:pt x="11" y="968"/>
                  </a:lnTo>
                  <a:lnTo>
                    <a:pt x="3" y="902"/>
                  </a:lnTo>
                  <a:lnTo>
                    <a:pt x="0" y="837"/>
                  </a:lnTo>
                  <a:lnTo>
                    <a:pt x="3" y="770"/>
                  </a:lnTo>
                  <a:lnTo>
                    <a:pt x="11" y="705"/>
                  </a:lnTo>
                  <a:lnTo>
                    <a:pt x="23" y="640"/>
                  </a:lnTo>
                  <a:lnTo>
                    <a:pt x="40" y="577"/>
                  </a:lnTo>
                  <a:lnTo>
                    <a:pt x="63" y="516"/>
                  </a:lnTo>
                  <a:lnTo>
                    <a:pt x="90" y="457"/>
                  </a:lnTo>
                  <a:lnTo>
                    <a:pt x="121" y="400"/>
                  </a:lnTo>
                  <a:lnTo>
                    <a:pt x="157" y="346"/>
                  </a:lnTo>
                  <a:lnTo>
                    <a:pt x="198" y="293"/>
                  </a:lnTo>
                  <a:lnTo>
                    <a:pt x="242" y="245"/>
                  </a:lnTo>
                  <a:lnTo>
                    <a:pt x="291" y="199"/>
                  </a:lnTo>
                  <a:lnTo>
                    <a:pt x="341" y="158"/>
                  </a:lnTo>
                  <a:lnTo>
                    <a:pt x="395" y="123"/>
                  </a:lnTo>
                  <a:lnTo>
                    <a:pt x="452" y="90"/>
                  </a:lnTo>
                  <a:lnTo>
                    <a:pt x="510" y="63"/>
                  </a:lnTo>
                  <a:lnTo>
                    <a:pt x="570" y="41"/>
                  </a:lnTo>
                  <a:lnTo>
                    <a:pt x="632" y="23"/>
                  </a:lnTo>
                  <a:lnTo>
                    <a:pt x="696" y="11"/>
                  </a:lnTo>
                  <a:lnTo>
                    <a:pt x="760" y="2"/>
                  </a:lnTo>
                  <a:lnTo>
                    <a:pt x="8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87"/>
            <p:cNvSpPr>
              <a:spLocks/>
            </p:cNvSpPr>
            <p:nvPr/>
          </p:nvSpPr>
          <p:spPr bwMode="auto">
            <a:xfrm>
              <a:off x="8026400" y="4695825"/>
              <a:ext cx="25400" cy="25400"/>
            </a:xfrm>
            <a:custGeom>
              <a:avLst/>
              <a:gdLst>
                <a:gd name="T0" fmla="*/ 82 w 166"/>
                <a:gd name="T1" fmla="*/ 0 h 169"/>
                <a:gd name="T2" fmla="*/ 105 w 166"/>
                <a:gd name="T3" fmla="*/ 3 h 169"/>
                <a:gd name="T4" fmla="*/ 125 w 166"/>
                <a:gd name="T5" fmla="*/ 11 h 169"/>
                <a:gd name="T6" fmla="*/ 141 w 166"/>
                <a:gd name="T7" fmla="*/ 25 h 169"/>
                <a:gd name="T8" fmla="*/ 155 w 166"/>
                <a:gd name="T9" fmla="*/ 42 h 169"/>
                <a:gd name="T10" fmla="*/ 163 w 166"/>
                <a:gd name="T11" fmla="*/ 62 h 169"/>
                <a:gd name="T12" fmla="*/ 166 w 166"/>
                <a:gd name="T13" fmla="*/ 84 h 169"/>
                <a:gd name="T14" fmla="*/ 163 w 166"/>
                <a:gd name="T15" fmla="*/ 107 h 169"/>
                <a:gd name="T16" fmla="*/ 155 w 166"/>
                <a:gd name="T17" fmla="*/ 127 h 169"/>
                <a:gd name="T18" fmla="*/ 141 w 166"/>
                <a:gd name="T19" fmla="*/ 145 h 169"/>
                <a:gd name="T20" fmla="*/ 125 w 166"/>
                <a:gd name="T21" fmla="*/ 158 h 169"/>
                <a:gd name="T22" fmla="*/ 105 w 166"/>
                <a:gd name="T23" fmla="*/ 166 h 169"/>
                <a:gd name="T24" fmla="*/ 82 w 166"/>
                <a:gd name="T25" fmla="*/ 169 h 169"/>
                <a:gd name="T26" fmla="*/ 60 w 166"/>
                <a:gd name="T27" fmla="*/ 166 h 169"/>
                <a:gd name="T28" fmla="*/ 41 w 166"/>
                <a:gd name="T29" fmla="*/ 158 h 169"/>
                <a:gd name="T30" fmla="*/ 23 w 166"/>
                <a:gd name="T31" fmla="*/ 145 h 169"/>
                <a:gd name="T32" fmla="*/ 11 w 166"/>
                <a:gd name="T33" fmla="*/ 127 h 169"/>
                <a:gd name="T34" fmla="*/ 2 w 166"/>
                <a:gd name="T35" fmla="*/ 107 h 169"/>
                <a:gd name="T36" fmla="*/ 0 w 166"/>
                <a:gd name="T37" fmla="*/ 84 h 169"/>
                <a:gd name="T38" fmla="*/ 2 w 166"/>
                <a:gd name="T39" fmla="*/ 62 h 169"/>
                <a:gd name="T40" fmla="*/ 11 w 166"/>
                <a:gd name="T41" fmla="*/ 42 h 169"/>
                <a:gd name="T42" fmla="*/ 23 w 166"/>
                <a:gd name="T43" fmla="*/ 25 h 169"/>
                <a:gd name="T44" fmla="*/ 41 w 166"/>
                <a:gd name="T45" fmla="*/ 11 h 169"/>
                <a:gd name="T46" fmla="*/ 60 w 166"/>
                <a:gd name="T47" fmla="*/ 3 h 169"/>
                <a:gd name="T48" fmla="*/ 82 w 166"/>
                <a:gd name="T4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6" h="169">
                  <a:moveTo>
                    <a:pt x="82" y="0"/>
                  </a:moveTo>
                  <a:lnTo>
                    <a:pt x="105" y="3"/>
                  </a:lnTo>
                  <a:lnTo>
                    <a:pt x="125" y="11"/>
                  </a:lnTo>
                  <a:lnTo>
                    <a:pt x="141" y="25"/>
                  </a:lnTo>
                  <a:lnTo>
                    <a:pt x="155" y="42"/>
                  </a:lnTo>
                  <a:lnTo>
                    <a:pt x="163" y="62"/>
                  </a:lnTo>
                  <a:lnTo>
                    <a:pt x="166" y="84"/>
                  </a:lnTo>
                  <a:lnTo>
                    <a:pt x="163" y="107"/>
                  </a:lnTo>
                  <a:lnTo>
                    <a:pt x="155" y="127"/>
                  </a:lnTo>
                  <a:lnTo>
                    <a:pt x="141" y="145"/>
                  </a:lnTo>
                  <a:lnTo>
                    <a:pt x="125" y="158"/>
                  </a:lnTo>
                  <a:lnTo>
                    <a:pt x="105" y="166"/>
                  </a:lnTo>
                  <a:lnTo>
                    <a:pt x="82" y="169"/>
                  </a:lnTo>
                  <a:lnTo>
                    <a:pt x="60" y="166"/>
                  </a:lnTo>
                  <a:lnTo>
                    <a:pt x="41" y="158"/>
                  </a:lnTo>
                  <a:lnTo>
                    <a:pt x="23" y="145"/>
                  </a:lnTo>
                  <a:lnTo>
                    <a:pt x="11" y="127"/>
                  </a:lnTo>
                  <a:lnTo>
                    <a:pt x="2" y="107"/>
                  </a:lnTo>
                  <a:lnTo>
                    <a:pt x="0" y="84"/>
                  </a:lnTo>
                  <a:lnTo>
                    <a:pt x="2" y="62"/>
                  </a:lnTo>
                  <a:lnTo>
                    <a:pt x="11" y="42"/>
                  </a:lnTo>
                  <a:lnTo>
                    <a:pt x="23" y="25"/>
                  </a:lnTo>
                  <a:lnTo>
                    <a:pt x="41" y="11"/>
                  </a:lnTo>
                  <a:lnTo>
                    <a:pt x="60" y="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9101033" y="1945402"/>
            <a:ext cx="554676" cy="509548"/>
            <a:chOff x="5386388" y="4408488"/>
            <a:chExt cx="468313" cy="4302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6" name="Freeform 92"/>
            <p:cNvSpPr>
              <a:spLocks/>
            </p:cNvSpPr>
            <p:nvPr/>
          </p:nvSpPr>
          <p:spPr bwMode="auto">
            <a:xfrm>
              <a:off x="5386388" y="4613275"/>
              <a:ext cx="150813" cy="225425"/>
            </a:xfrm>
            <a:custGeom>
              <a:avLst/>
              <a:gdLst>
                <a:gd name="T0" fmla="*/ 520 w 1049"/>
                <a:gd name="T1" fmla="*/ 64 h 1704"/>
                <a:gd name="T2" fmla="*/ 490 w 1049"/>
                <a:gd name="T3" fmla="*/ 186 h 1704"/>
                <a:gd name="T4" fmla="*/ 475 w 1049"/>
                <a:gd name="T5" fmla="*/ 298 h 1704"/>
                <a:gd name="T6" fmla="*/ 476 w 1049"/>
                <a:gd name="T7" fmla="*/ 441 h 1704"/>
                <a:gd name="T8" fmla="*/ 501 w 1049"/>
                <a:gd name="T9" fmla="*/ 615 h 1704"/>
                <a:gd name="T10" fmla="*/ 546 w 1049"/>
                <a:gd name="T11" fmla="*/ 780 h 1704"/>
                <a:gd name="T12" fmla="*/ 613 w 1049"/>
                <a:gd name="T13" fmla="*/ 936 h 1704"/>
                <a:gd name="T14" fmla="*/ 698 w 1049"/>
                <a:gd name="T15" fmla="*/ 1078 h 1704"/>
                <a:gd name="T16" fmla="*/ 801 w 1049"/>
                <a:gd name="T17" fmla="*/ 1206 h 1704"/>
                <a:gd name="T18" fmla="*/ 918 w 1049"/>
                <a:gd name="T19" fmla="*/ 1319 h 1704"/>
                <a:gd name="T20" fmla="*/ 1049 w 1049"/>
                <a:gd name="T21" fmla="*/ 1412 h 1704"/>
                <a:gd name="T22" fmla="*/ 987 w 1049"/>
                <a:gd name="T23" fmla="*/ 1502 h 1704"/>
                <a:gd name="T24" fmla="*/ 912 w 1049"/>
                <a:gd name="T25" fmla="*/ 1578 h 1704"/>
                <a:gd name="T26" fmla="*/ 824 w 1049"/>
                <a:gd name="T27" fmla="*/ 1638 h 1704"/>
                <a:gd name="T28" fmla="*/ 727 w 1049"/>
                <a:gd name="T29" fmla="*/ 1680 h 1704"/>
                <a:gd name="T30" fmla="*/ 620 w 1049"/>
                <a:gd name="T31" fmla="*/ 1702 h 1704"/>
                <a:gd name="T32" fmla="*/ 508 w 1049"/>
                <a:gd name="T33" fmla="*/ 1702 h 1704"/>
                <a:gd name="T34" fmla="*/ 397 w 1049"/>
                <a:gd name="T35" fmla="*/ 1677 h 1704"/>
                <a:gd name="T36" fmla="*/ 296 w 1049"/>
                <a:gd name="T37" fmla="*/ 1631 h 1704"/>
                <a:gd name="T38" fmla="*/ 206 w 1049"/>
                <a:gd name="T39" fmla="*/ 1566 h 1704"/>
                <a:gd name="T40" fmla="*/ 129 w 1049"/>
                <a:gd name="T41" fmla="*/ 1484 h 1704"/>
                <a:gd name="T42" fmla="*/ 68 w 1049"/>
                <a:gd name="T43" fmla="*/ 1388 h 1704"/>
                <a:gd name="T44" fmla="*/ 25 w 1049"/>
                <a:gd name="T45" fmla="*/ 1280 h 1704"/>
                <a:gd name="T46" fmla="*/ 3 w 1049"/>
                <a:gd name="T47" fmla="*/ 1161 h 1704"/>
                <a:gd name="T48" fmla="*/ 2 w 1049"/>
                <a:gd name="T49" fmla="*/ 1062 h 1704"/>
                <a:gd name="T50" fmla="*/ 18 w 1049"/>
                <a:gd name="T51" fmla="*/ 976 h 1704"/>
                <a:gd name="T52" fmla="*/ 49 w 1049"/>
                <a:gd name="T53" fmla="*/ 879 h 1704"/>
                <a:gd name="T54" fmla="*/ 90 w 1049"/>
                <a:gd name="T55" fmla="*/ 775 h 1704"/>
                <a:gd name="T56" fmla="*/ 141 w 1049"/>
                <a:gd name="T57" fmla="*/ 668 h 1704"/>
                <a:gd name="T58" fmla="*/ 198 w 1049"/>
                <a:gd name="T59" fmla="*/ 557 h 1704"/>
                <a:gd name="T60" fmla="*/ 257 w 1049"/>
                <a:gd name="T61" fmla="*/ 448 h 1704"/>
                <a:gd name="T62" fmla="*/ 319 w 1049"/>
                <a:gd name="T63" fmla="*/ 343 h 1704"/>
                <a:gd name="T64" fmla="*/ 379 w 1049"/>
                <a:gd name="T65" fmla="*/ 245 h 1704"/>
                <a:gd name="T66" fmla="*/ 435 w 1049"/>
                <a:gd name="T67" fmla="*/ 157 h 1704"/>
                <a:gd name="T68" fmla="*/ 483 w 1049"/>
                <a:gd name="T69" fmla="*/ 82 h 1704"/>
                <a:gd name="T70" fmla="*/ 523 w 1049"/>
                <a:gd name="T71" fmla="*/ 23 h 1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49" h="1704">
                  <a:moveTo>
                    <a:pt x="539" y="0"/>
                  </a:moveTo>
                  <a:lnTo>
                    <a:pt x="520" y="64"/>
                  </a:lnTo>
                  <a:lnTo>
                    <a:pt x="504" y="126"/>
                  </a:lnTo>
                  <a:lnTo>
                    <a:pt x="490" y="186"/>
                  </a:lnTo>
                  <a:lnTo>
                    <a:pt x="481" y="243"/>
                  </a:lnTo>
                  <a:lnTo>
                    <a:pt x="475" y="298"/>
                  </a:lnTo>
                  <a:lnTo>
                    <a:pt x="473" y="351"/>
                  </a:lnTo>
                  <a:lnTo>
                    <a:pt x="476" y="441"/>
                  </a:lnTo>
                  <a:lnTo>
                    <a:pt x="485" y="529"/>
                  </a:lnTo>
                  <a:lnTo>
                    <a:pt x="501" y="615"/>
                  </a:lnTo>
                  <a:lnTo>
                    <a:pt x="521" y="699"/>
                  </a:lnTo>
                  <a:lnTo>
                    <a:pt x="546" y="780"/>
                  </a:lnTo>
                  <a:lnTo>
                    <a:pt x="577" y="860"/>
                  </a:lnTo>
                  <a:lnTo>
                    <a:pt x="613" y="936"/>
                  </a:lnTo>
                  <a:lnTo>
                    <a:pt x="653" y="1008"/>
                  </a:lnTo>
                  <a:lnTo>
                    <a:pt x="698" y="1078"/>
                  </a:lnTo>
                  <a:lnTo>
                    <a:pt x="747" y="1144"/>
                  </a:lnTo>
                  <a:lnTo>
                    <a:pt x="801" y="1206"/>
                  </a:lnTo>
                  <a:lnTo>
                    <a:pt x="857" y="1264"/>
                  </a:lnTo>
                  <a:lnTo>
                    <a:pt x="918" y="1319"/>
                  </a:lnTo>
                  <a:lnTo>
                    <a:pt x="982" y="1368"/>
                  </a:lnTo>
                  <a:lnTo>
                    <a:pt x="1049" y="1412"/>
                  </a:lnTo>
                  <a:lnTo>
                    <a:pt x="1020" y="1459"/>
                  </a:lnTo>
                  <a:lnTo>
                    <a:pt x="987" y="1502"/>
                  </a:lnTo>
                  <a:lnTo>
                    <a:pt x="952" y="1541"/>
                  </a:lnTo>
                  <a:lnTo>
                    <a:pt x="912" y="1578"/>
                  </a:lnTo>
                  <a:lnTo>
                    <a:pt x="869" y="1610"/>
                  </a:lnTo>
                  <a:lnTo>
                    <a:pt x="824" y="1638"/>
                  </a:lnTo>
                  <a:lnTo>
                    <a:pt x="776" y="1661"/>
                  </a:lnTo>
                  <a:lnTo>
                    <a:pt x="727" y="1680"/>
                  </a:lnTo>
                  <a:lnTo>
                    <a:pt x="674" y="1693"/>
                  </a:lnTo>
                  <a:lnTo>
                    <a:pt x="620" y="1702"/>
                  </a:lnTo>
                  <a:lnTo>
                    <a:pt x="565" y="1704"/>
                  </a:lnTo>
                  <a:lnTo>
                    <a:pt x="508" y="1702"/>
                  </a:lnTo>
                  <a:lnTo>
                    <a:pt x="451" y="1692"/>
                  </a:lnTo>
                  <a:lnTo>
                    <a:pt x="397" y="1677"/>
                  </a:lnTo>
                  <a:lnTo>
                    <a:pt x="346" y="1657"/>
                  </a:lnTo>
                  <a:lnTo>
                    <a:pt x="296" y="1631"/>
                  </a:lnTo>
                  <a:lnTo>
                    <a:pt x="249" y="1601"/>
                  </a:lnTo>
                  <a:lnTo>
                    <a:pt x="206" y="1566"/>
                  </a:lnTo>
                  <a:lnTo>
                    <a:pt x="165" y="1527"/>
                  </a:lnTo>
                  <a:lnTo>
                    <a:pt x="129" y="1484"/>
                  </a:lnTo>
                  <a:lnTo>
                    <a:pt x="96" y="1438"/>
                  </a:lnTo>
                  <a:lnTo>
                    <a:pt x="68" y="1388"/>
                  </a:lnTo>
                  <a:lnTo>
                    <a:pt x="45" y="1335"/>
                  </a:lnTo>
                  <a:lnTo>
                    <a:pt x="25" y="1280"/>
                  </a:lnTo>
                  <a:lnTo>
                    <a:pt x="11" y="1221"/>
                  </a:lnTo>
                  <a:lnTo>
                    <a:pt x="3" y="1161"/>
                  </a:lnTo>
                  <a:lnTo>
                    <a:pt x="0" y="1099"/>
                  </a:lnTo>
                  <a:lnTo>
                    <a:pt x="2" y="1062"/>
                  </a:lnTo>
                  <a:lnTo>
                    <a:pt x="8" y="1019"/>
                  </a:lnTo>
                  <a:lnTo>
                    <a:pt x="18" y="976"/>
                  </a:lnTo>
                  <a:lnTo>
                    <a:pt x="32" y="928"/>
                  </a:lnTo>
                  <a:lnTo>
                    <a:pt x="49" y="879"/>
                  </a:lnTo>
                  <a:lnTo>
                    <a:pt x="68" y="828"/>
                  </a:lnTo>
                  <a:lnTo>
                    <a:pt x="90" y="775"/>
                  </a:lnTo>
                  <a:lnTo>
                    <a:pt x="115" y="722"/>
                  </a:lnTo>
                  <a:lnTo>
                    <a:pt x="141" y="668"/>
                  </a:lnTo>
                  <a:lnTo>
                    <a:pt x="168" y="612"/>
                  </a:lnTo>
                  <a:lnTo>
                    <a:pt x="198" y="557"/>
                  </a:lnTo>
                  <a:lnTo>
                    <a:pt x="227" y="503"/>
                  </a:lnTo>
                  <a:lnTo>
                    <a:pt x="257" y="448"/>
                  </a:lnTo>
                  <a:lnTo>
                    <a:pt x="289" y="395"/>
                  </a:lnTo>
                  <a:lnTo>
                    <a:pt x="319" y="343"/>
                  </a:lnTo>
                  <a:lnTo>
                    <a:pt x="350" y="293"/>
                  </a:lnTo>
                  <a:lnTo>
                    <a:pt x="379" y="245"/>
                  </a:lnTo>
                  <a:lnTo>
                    <a:pt x="407" y="201"/>
                  </a:lnTo>
                  <a:lnTo>
                    <a:pt x="435" y="157"/>
                  </a:lnTo>
                  <a:lnTo>
                    <a:pt x="460" y="118"/>
                  </a:lnTo>
                  <a:lnTo>
                    <a:pt x="483" y="82"/>
                  </a:lnTo>
                  <a:lnTo>
                    <a:pt x="505" y="51"/>
                  </a:lnTo>
                  <a:lnTo>
                    <a:pt x="523" y="23"/>
                  </a:lnTo>
                  <a:lnTo>
                    <a:pt x="5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93"/>
            <p:cNvSpPr>
              <a:spLocks/>
            </p:cNvSpPr>
            <p:nvPr/>
          </p:nvSpPr>
          <p:spPr bwMode="auto">
            <a:xfrm>
              <a:off x="5702301" y="4608513"/>
              <a:ext cx="152400" cy="230187"/>
            </a:xfrm>
            <a:custGeom>
              <a:avLst/>
              <a:gdLst>
                <a:gd name="T0" fmla="*/ 489 w 1053"/>
                <a:gd name="T1" fmla="*/ 2 h 1743"/>
                <a:gd name="T2" fmla="*/ 501 w 1053"/>
                <a:gd name="T3" fmla="*/ 21 h 1743"/>
                <a:gd name="T4" fmla="*/ 525 w 1053"/>
                <a:gd name="T5" fmla="*/ 54 h 1743"/>
                <a:gd name="T6" fmla="*/ 557 w 1053"/>
                <a:gd name="T7" fmla="*/ 102 h 1743"/>
                <a:gd name="T8" fmla="*/ 597 w 1053"/>
                <a:gd name="T9" fmla="*/ 163 h 1743"/>
                <a:gd name="T10" fmla="*/ 642 w 1053"/>
                <a:gd name="T11" fmla="*/ 233 h 1743"/>
                <a:gd name="T12" fmla="*/ 692 w 1053"/>
                <a:gd name="T13" fmla="*/ 312 h 1743"/>
                <a:gd name="T14" fmla="*/ 745 w 1053"/>
                <a:gd name="T15" fmla="*/ 399 h 1743"/>
                <a:gd name="T16" fmla="*/ 797 w 1053"/>
                <a:gd name="T17" fmla="*/ 489 h 1743"/>
                <a:gd name="T18" fmla="*/ 849 w 1053"/>
                <a:gd name="T19" fmla="*/ 584 h 1743"/>
                <a:gd name="T20" fmla="*/ 899 w 1053"/>
                <a:gd name="T21" fmla="*/ 678 h 1743"/>
                <a:gd name="T22" fmla="*/ 944 w 1053"/>
                <a:gd name="T23" fmla="*/ 773 h 1743"/>
                <a:gd name="T24" fmla="*/ 984 w 1053"/>
                <a:gd name="T25" fmla="*/ 865 h 1743"/>
                <a:gd name="T26" fmla="*/ 1016 w 1053"/>
                <a:gd name="T27" fmla="*/ 952 h 1743"/>
                <a:gd name="T28" fmla="*/ 1040 w 1053"/>
                <a:gd name="T29" fmla="*/ 1033 h 1743"/>
                <a:gd name="T30" fmla="*/ 1052 w 1053"/>
                <a:gd name="T31" fmla="*/ 1106 h 1743"/>
                <a:gd name="T32" fmla="*/ 1050 w 1053"/>
                <a:gd name="T33" fmla="*/ 1200 h 1743"/>
                <a:gd name="T34" fmla="*/ 1027 w 1053"/>
                <a:gd name="T35" fmla="*/ 1319 h 1743"/>
                <a:gd name="T36" fmla="*/ 985 w 1053"/>
                <a:gd name="T37" fmla="*/ 1427 h 1743"/>
                <a:gd name="T38" fmla="*/ 924 w 1053"/>
                <a:gd name="T39" fmla="*/ 1524 h 1743"/>
                <a:gd name="T40" fmla="*/ 847 w 1053"/>
                <a:gd name="T41" fmla="*/ 1605 h 1743"/>
                <a:gd name="T42" fmla="*/ 758 w 1053"/>
                <a:gd name="T43" fmla="*/ 1670 h 1743"/>
                <a:gd name="T44" fmla="*/ 656 w 1053"/>
                <a:gd name="T45" fmla="*/ 1716 h 1743"/>
                <a:gd name="T46" fmla="*/ 546 w 1053"/>
                <a:gd name="T47" fmla="*/ 1741 h 1743"/>
                <a:gd name="T48" fmla="*/ 432 w 1053"/>
                <a:gd name="T49" fmla="*/ 1741 h 1743"/>
                <a:gd name="T50" fmla="*/ 325 w 1053"/>
                <a:gd name="T51" fmla="*/ 1718 h 1743"/>
                <a:gd name="T52" fmla="*/ 226 w 1053"/>
                <a:gd name="T53" fmla="*/ 1675 h 1743"/>
                <a:gd name="T54" fmla="*/ 138 w 1053"/>
                <a:gd name="T55" fmla="*/ 1613 h 1743"/>
                <a:gd name="T56" fmla="*/ 62 w 1053"/>
                <a:gd name="T57" fmla="*/ 1535 h 1743"/>
                <a:gd name="T58" fmla="*/ 0 w 1053"/>
                <a:gd name="T59" fmla="*/ 1443 h 1743"/>
                <a:gd name="T60" fmla="*/ 129 w 1053"/>
                <a:gd name="T61" fmla="*/ 1349 h 1743"/>
                <a:gd name="T62" fmla="*/ 244 w 1053"/>
                <a:gd name="T63" fmla="*/ 1237 h 1743"/>
                <a:gd name="T64" fmla="*/ 343 w 1053"/>
                <a:gd name="T65" fmla="*/ 1109 h 1743"/>
                <a:gd name="T66" fmla="*/ 427 w 1053"/>
                <a:gd name="T67" fmla="*/ 968 h 1743"/>
                <a:gd name="T68" fmla="*/ 492 w 1053"/>
                <a:gd name="T69" fmla="*/ 815 h 1743"/>
                <a:gd name="T70" fmla="*/ 537 w 1053"/>
                <a:gd name="T71" fmla="*/ 651 h 1743"/>
                <a:gd name="T72" fmla="*/ 560 w 1053"/>
                <a:gd name="T73" fmla="*/ 479 h 1743"/>
                <a:gd name="T74" fmla="*/ 561 w 1053"/>
                <a:gd name="T75" fmla="*/ 341 h 1743"/>
                <a:gd name="T76" fmla="*/ 548 w 1053"/>
                <a:gd name="T77" fmla="*/ 237 h 1743"/>
                <a:gd name="T78" fmla="*/ 523 w 1053"/>
                <a:gd name="T79" fmla="*/ 123 h 1743"/>
                <a:gd name="T80" fmla="*/ 486 w 1053"/>
                <a:gd name="T81" fmla="*/ 3 h 1743"/>
                <a:gd name="T82" fmla="*/ 487 w 1053"/>
                <a:gd name="T83" fmla="*/ 0 h 1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53" h="1743">
                  <a:moveTo>
                    <a:pt x="488" y="0"/>
                  </a:moveTo>
                  <a:lnTo>
                    <a:pt x="489" y="2"/>
                  </a:lnTo>
                  <a:lnTo>
                    <a:pt x="494" y="10"/>
                  </a:lnTo>
                  <a:lnTo>
                    <a:pt x="501" y="21"/>
                  </a:lnTo>
                  <a:lnTo>
                    <a:pt x="513" y="36"/>
                  </a:lnTo>
                  <a:lnTo>
                    <a:pt x="525" y="54"/>
                  </a:lnTo>
                  <a:lnTo>
                    <a:pt x="540" y="77"/>
                  </a:lnTo>
                  <a:lnTo>
                    <a:pt x="557" y="102"/>
                  </a:lnTo>
                  <a:lnTo>
                    <a:pt x="576" y="131"/>
                  </a:lnTo>
                  <a:lnTo>
                    <a:pt x="597" y="163"/>
                  </a:lnTo>
                  <a:lnTo>
                    <a:pt x="619" y="196"/>
                  </a:lnTo>
                  <a:lnTo>
                    <a:pt x="642" y="233"/>
                  </a:lnTo>
                  <a:lnTo>
                    <a:pt x="667" y="272"/>
                  </a:lnTo>
                  <a:lnTo>
                    <a:pt x="692" y="312"/>
                  </a:lnTo>
                  <a:lnTo>
                    <a:pt x="718" y="355"/>
                  </a:lnTo>
                  <a:lnTo>
                    <a:pt x="745" y="399"/>
                  </a:lnTo>
                  <a:lnTo>
                    <a:pt x="771" y="444"/>
                  </a:lnTo>
                  <a:lnTo>
                    <a:pt x="797" y="489"/>
                  </a:lnTo>
                  <a:lnTo>
                    <a:pt x="824" y="536"/>
                  </a:lnTo>
                  <a:lnTo>
                    <a:pt x="849" y="584"/>
                  </a:lnTo>
                  <a:lnTo>
                    <a:pt x="874" y="632"/>
                  </a:lnTo>
                  <a:lnTo>
                    <a:pt x="899" y="678"/>
                  </a:lnTo>
                  <a:lnTo>
                    <a:pt x="922" y="726"/>
                  </a:lnTo>
                  <a:lnTo>
                    <a:pt x="944" y="773"/>
                  </a:lnTo>
                  <a:lnTo>
                    <a:pt x="965" y="819"/>
                  </a:lnTo>
                  <a:lnTo>
                    <a:pt x="984" y="865"/>
                  </a:lnTo>
                  <a:lnTo>
                    <a:pt x="1001" y="909"/>
                  </a:lnTo>
                  <a:lnTo>
                    <a:pt x="1016" y="952"/>
                  </a:lnTo>
                  <a:lnTo>
                    <a:pt x="1028" y="993"/>
                  </a:lnTo>
                  <a:lnTo>
                    <a:pt x="1040" y="1033"/>
                  </a:lnTo>
                  <a:lnTo>
                    <a:pt x="1047" y="1070"/>
                  </a:lnTo>
                  <a:lnTo>
                    <a:pt x="1052" y="1106"/>
                  </a:lnTo>
                  <a:lnTo>
                    <a:pt x="1053" y="1138"/>
                  </a:lnTo>
                  <a:lnTo>
                    <a:pt x="1050" y="1200"/>
                  </a:lnTo>
                  <a:lnTo>
                    <a:pt x="1042" y="1260"/>
                  </a:lnTo>
                  <a:lnTo>
                    <a:pt x="1027" y="1319"/>
                  </a:lnTo>
                  <a:lnTo>
                    <a:pt x="1008" y="1374"/>
                  </a:lnTo>
                  <a:lnTo>
                    <a:pt x="985" y="1427"/>
                  </a:lnTo>
                  <a:lnTo>
                    <a:pt x="956" y="1477"/>
                  </a:lnTo>
                  <a:lnTo>
                    <a:pt x="924" y="1524"/>
                  </a:lnTo>
                  <a:lnTo>
                    <a:pt x="888" y="1566"/>
                  </a:lnTo>
                  <a:lnTo>
                    <a:pt x="847" y="1605"/>
                  </a:lnTo>
                  <a:lnTo>
                    <a:pt x="804" y="1640"/>
                  </a:lnTo>
                  <a:lnTo>
                    <a:pt x="758" y="1670"/>
                  </a:lnTo>
                  <a:lnTo>
                    <a:pt x="708" y="1696"/>
                  </a:lnTo>
                  <a:lnTo>
                    <a:pt x="656" y="1716"/>
                  </a:lnTo>
                  <a:lnTo>
                    <a:pt x="602" y="1731"/>
                  </a:lnTo>
                  <a:lnTo>
                    <a:pt x="546" y="1741"/>
                  </a:lnTo>
                  <a:lnTo>
                    <a:pt x="488" y="1743"/>
                  </a:lnTo>
                  <a:lnTo>
                    <a:pt x="432" y="1741"/>
                  </a:lnTo>
                  <a:lnTo>
                    <a:pt x="378" y="1732"/>
                  </a:lnTo>
                  <a:lnTo>
                    <a:pt x="325" y="1718"/>
                  </a:lnTo>
                  <a:lnTo>
                    <a:pt x="274" y="1699"/>
                  </a:lnTo>
                  <a:lnTo>
                    <a:pt x="226" y="1675"/>
                  </a:lnTo>
                  <a:lnTo>
                    <a:pt x="180" y="1646"/>
                  </a:lnTo>
                  <a:lnTo>
                    <a:pt x="138" y="1613"/>
                  </a:lnTo>
                  <a:lnTo>
                    <a:pt x="98" y="1576"/>
                  </a:lnTo>
                  <a:lnTo>
                    <a:pt x="62" y="1535"/>
                  </a:lnTo>
                  <a:lnTo>
                    <a:pt x="29" y="1491"/>
                  </a:lnTo>
                  <a:lnTo>
                    <a:pt x="0" y="1443"/>
                  </a:lnTo>
                  <a:lnTo>
                    <a:pt x="66" y="1398"/>
                  </a:lnTo>
                  <a:lnTo>
                    <a:pt x="129" y="1349"/>
                  </a:lnTo>
                  <a:lnTo>
                    <a:pt x="188" y="1295"/>
                  </a:lnTo>
                  <a:lnTo>
                    <a:pt x="244" y="1237"/>
                  </a:lnTo>
                  <a:lnTo>
                    <a:pt x="296" y="1175"/>
                  </a:lnTo>
                  <a:lnTo>
                    <a:pt x="343" y="1109"/>
                  </a:lnTo>
                  <a:lnTo>
                    <a:pt x="388" y="1041"/>
                  </a:lnTo>
                  <a:lnTo>
                    <a:pt x="427" y="968"/>
                  </a:lnTo>
                  <a:lnTo>
                    <a:pt x="462" y="893"/>
                  </a:lnTo>
                  <a:lnTo>
                    <a:pt x="492" y="815"/>
                  </a:lnTo>
                  <a:lnTo>
                    <a:pt x="517" y="734"/>
                  </a:lnTo>
                  <a:lnTo>
                    <a:pt x="537" y="651"/>
                  </a:lnTo>
                  <a:lnTo>
                    <a:pt x="551" y="565"/>
                  </a:lnTo>
                  <a:lnTo>
                    <a:pt x="560" y="479"/>
                  </a:lnTo>
                  <a:lnTo>
                    <a:pt x="563" y="390"/>
                  </a:lnTo>
                  <a:lnTo>
                    <a:pt x="561" y="341"/>
                  </a:lnTo>
                  <a:lnTo>
                    <a:pt x="556" y="290"/>
                  </a:lnTo>
                  <a:lnTo>
                    <a:pt x="548" y="237"/>
                  </a:lnTo>
                  <a:lnTo>
                    <a:pt x="537" y="180"/>
                  </a:lnTo>
                  <a:lnTo>
                    <a:pt x="523" y="123"/>
                  </a:lnTo>
                  <a:lnTo>
                    <a:pt x="506" y="64"/>
                  </a:lnTo>
                  <a:lnTo>
                    <a:pt x="486" y="3"/>
                  </a:lnTo>
                  <a:lnTo>
                    <a:pt x="487" y="1"/>
                  </a:lnTo>
                  <a:lnTo>
                    <a:pt x="487" y="0"/>
                  </a:lnTo>
                  <a:lnTo>
                    <a:pt x="4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94"/>
            <p:cNvSpPr>
              <a:spLocks noEditPoints="1"/>
            </p:cNvSpPr>
            <p:nvPr/>
          </p:nvSpPr>
          <p:spPr bwMode="auto">
            <a:xfrm>
              <a:off x="5483226" y="4408488"/>
              <a:ext cx="273050" cy="385762"/>
            </a:xfrm>
            <a:custGeom>
              <a:avLst/>
              <a:gdLst>
                <a:gd name="T0" fmla="*/ 252 w 1890"/>
                <a:gd name="T1" fmla="*/ 1555 h 2915"/>
                <a:gd name="T2" fmla="*/ 189 w 1890"/>
                <a:gd name="T3" fmla="*/ 1639 h 2915"/>
                <a:gd name="T4" fmla="*/ 178 w 1890"/>
                <a:gd name="T5" fmla="*/ 1694 h 2915"/>
                <a:gd name="T6" fmla="*/ 165 w 1890"/>
                <a:gd name="T7" fmla="*/ 1820 h 2915"/>
                <a:gd name="T8" fmla="*/ 172 w 1890"/>
                <a:gd name="T9" fmla="*/ 1995 h 2915"/>
                <a:gd name="T10" fmla="*/ 223 w 1890"/>
                <a:gd name="T11" fmla="*/ 2195 h 2915"/>
                <a:gd name="T12" fmla="*/ 338 w 1890"/>
                <a:gd name="T13" fmla="*/ 2398 h 2915"/>
                <a:gd name="T14" fmla="*/ 468 w 1890"/>
                <a:gd name="T15" fmla="*/ 2517 h 2915"/>
                <a:gd name="T16" fmla="*/ 556 w 1890"/>
                <a:gd name="T17" fmla="*/ 2517 h 2915"/>
                <a:gd name="T18" fmla="*/ 628 w 1890"/>
                <a:gd name="T19" fmla="*/ 2452 h 2915"/>
                <a:gd name="T20" fmla="*/ 639 w 1890"/>
                <a:gd name="T21" fmla="*/ 2346 h 2915"/>
                <a:gd name="T22" fmla="*/ 560 w 1890"/>
                <a:gd name="T23" fmla="*/ 2240 h 2915"/>
                <a:gd name="T24" fmla="*/ 463 w 1890"/>
                <a:gd name="T25" fmla="*/ 2081 h 2915"/>
                <a:gd name="T26" fmla="*/ 428 w 1890"/>
                <a:gd name="T27" fmla="*/ 1922 h 2915"/>
                <a:gd name="T28" fmla="*/ 429 w 1890"/>
                <a:gd name="T29" fmla="*/ 1793 h 2915"/>
                <a:gd name="T30" fmla="*/ 441 w 1890"/>
                <a:gd name="T31" fmla="*/ 1722 h 2915"/>
                <a:gd name="T32" fmla="*/ 441 w 1890"/>
                <a:gd name="T33" fmla="*/ 1634 h 2915"/>
                <a:gd name="T34" fmla="*/ 377 w 1890"/>
                <a:gd name="T35" fmla="*/ 1553 h 2915"/>
                <a:gd name="T36" fmla="*/ 946 w 1890"/>
                <a:gd name="T37" fmla="*/ 3 h 2915"/>
                <a:gd name="T38" fmla="*/ 984 w 1890"/>
                <a:gd name="T39" fmla="*/ 56 h 2915"/>
                <a:gd name="T40" fmla="*/ 1062 w 1890"/>
                <a:gd name="T41" fmla="*/ 172 h 2915"/>
                <a:gd name="T42" fmla="*/ 1169 w 1890"/>
                <a:gd name="T43" fmla="*/ 337 h 2915"/>
                <a:gd name="T44" fmla="*/ 1298 w 1890"/>
                <a:gd name="T45" fmla="*/ 541 h 2915"/>
                <a:gd name="T46" fmla="*/ 1435 w 1890"/>
                <a:gd name="T47" fmla="*/ 772 h 2915"/>
                <a:gd name="T48" fmla="*/ 1570 w 1890"/>
                <a:gd name="T49" fmla="*/ 1017 h 2915"/>
                <a:gd name="T50" fmla="*/ 1694 w 1890"/>
                <a:gd name="T51" fmla="*/ 1263 h 2915"/>
                <a:gd name="T52" fmla="*/ 1795 w 1890"/>
                <a:gd name="T53" fmla="*/ 1502 h 2915"/>
                <a:gd name="T54" fmla="*/ 1864 w 1890"/>
                <a:gd name="T55" fmla="*/ 1719 h 2915"/>
                <a:gd name="T56" fmla="*/ 1890 w 1890"/>
                <a:gd name="T57" fmla="*/ 1903 h 2915"/>
                <a:gd name="T58" fmla="*/ 1841 w 1890"/>
                <a:gd name="T59" fmla="*/ 2223 h 2915"/>
                <a:gd name="T60" fmla="*/ 1707 w 1890"/>
                <a:gd name="T61" fmla="*/ 2501 h 2915"/>
                <a:gd name="T62" fmla="*/ 1503 w 1890"/>
                <a:gd name="T63" fmla="*/ 2720 h 2915"/>
                <a:gd name="T64" fmla="*/ 1243 w 1890"/>
                <a:gd name="T65" fmla="*/ 2863 h 2915"/>
                <a:gd name="T66" fmla="*/ 945 w 1890"/>
                <a:gd name="T67" fmla="*/ 2915 h 2915"/>
                <a:gd name="T68" fmla="*/ 646 w 1890"/>
                <a:gd name="T69" fmla="*/ 2863 h 2915"/>
                <a:gd name="T70" fmla="*/ 387 w 1890"/>
                <a:gd name="T71" fmla="*/ 2720 h 2915"/>
                <a:gd name="T72" fmla="*/ 182 w 1890"/>
                <a:gd name="T73" fmla="*/ 2501 h 2915"/>
                <a:gd name="T74" fmla="*/ 47 w 1890"/>
                <a:gd name="T75" fmla="*/ 2223 h 2915"/>
                <a:gd name="T76" fmla="*/ 0 w 1890"/>
                <a:gd name="T77" fmla="*/ 1903 h 2915"/>
                <a:gd name="T78" fmla="*/ 25 w 1890"/>
                <a:gd name="T79" fmla="*/ 1719 h 2915"/>
                <a:gd name="T80" fmla="*/ 94 w 1890"/>
                <a:gd name="T81" fmla="*/ 1502 h 2915"/>
                <a:gd name="T82" fmla="*/ 195 w 1890"/>
                <a:gd name="T83" fmla="*/ 1263 h 2915"/>
                <a:gd name="T84" fmla="*/ 319 w 1890"/>
                <a:gd name="T85" fmla="*/ 1017 h 2915"/>
                <a:gd name="T86" fmla="*/ 455 w 1890"/>
                <a:gd name="T87" fmla="*/ 772 h 2915"/>
                <a:gd name="T88" fmla="*/ 592 w 1890"/>
                <a:gd name="T89" fmla="*/ 541 h 2915"/>
                <a:gd name="T90" fmla="*/ 720 w 1890"/>
                <a:gd name="T91" fmla="*/ 337 h 2915"/>
                <a:gd name="T92" fmla="*/ 828 w 1890"/>
                <a:gd name="T93" fmla="*/ 172 h 2915"/>
                <a:gd name="T94" fmla="*/ 906 w 1890"/>
                <a:gd name="T95" fmla="*/ 56 h 2915"/>
                <a:gd name="T96" fmla="*/ 943 w 1890"/>
                <a:gd name="T97" fmla="*/ 3 h 2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90" h="2915">
                  <a:moveTo>
                    <a:pt x="326" y="1538"/>
                  </a:moveTo>
                  <a:lnTo>
                    <a:pt x="301" y="1538"/>
                  </a:lnTo>
                  <a:lnTo>
                    <a:pt x="275" y="1544"/>
                  </a:lnTo>
                  <a:lnTo>
                    <a:pt x="252" y="1555"/>
                  </a:lnTo>
                  <a:lnTo>
                    <a:pt x="232" y="1570"/>
                  </a:lnTo>
                  <a:lnTo>
                    <a:pt x="214" y="1589"/>
                  </a:lnTo>
                  <a:lnTo>
                    <a:pt x="199" y="1613"/>
                  </a:lnTo>
                  <a:lnTo>
                    <a:pt x="189" y="1639"/>
                  </a:lnTo>
                  <a:lnTo>
                    <a:pt x="188" y="1644"/>
                  </a:lnTo>
                  <a:lnTo>
                    <a:pt x="185" y="1656"/>
                  </a:lnTo>
                  <a:lnTo>
                    <a:pt x="182" y="1671"/>
                  </a:lnTo>
                  <a:lnTo>
                    <a:pt x="178" y="1694"/>
                  </a:lnTo>
                  <a:lnTo>
                    <a:pt x="174" y="1719"/>
                  </a:lnTo>
                  <a:lnTo>
                    <a:pt x="170" y="1750"/>
                  </a:lnTo>
                  <a:lnTo>
                    <a:pt x="167" y="1783"/>
                  </a:lnTo>
                  <a:lnTo>
                    <a:pt x="165" y="1820"/>
                  </a:lnTo>
                  <a:lnTo>
                    <a:pt x="164" y="1860"/>
                  </a:lnTo>
                  <a:lnTo>
                    <a:pt x="164" y="1903"/>
                  </a:lnTo>
                  <a:lnTo>
                    <a:pt x="167" y="1947"/>
                  </a:lnTo>
                  <a:lnTo>
                    <a:pt x="172" y="1995"/>
                  </a:lnTo>
                  <a:lnTo>
                    <a:pt x="180" y="2043"/>
                  </a:lnTo>
                  <a:lnTo>
                    <a:pt x="190" y="2093"/>
                  </a:lnTo>
                  <a:lnTo>
                    <a:pt x="205" y="2144"/>
                  </a:lnTo>
                  <a:lnTo>
                    <a:pt x="223" y="2195"/>
                  </a:lnTo>
                  <a:lnTo>
                    <a:pt x="244" y="2246"/>
                  </a:lnTo>
                  <a:lnTo>
                    <a:pt x="271" y="2297"/>
                  </a:lnTo>
                  <a:lnTo>
                    <a:pt x="302" y="2348"/>
                  </a:lnTo>
                  <a:lnTo>
                    <a:pt x="338" y="2398"/>
                  </a:lnTo>
                  <a:lnTo>
                    <a:pt x="381" y="2445"/>
                  </a:lnTo>
                  <a:lnTo>
                    <a:pt x="428" y="2492"/>
                  </a:lnTo>
                  <a:lnTo>
                    <a:pt x="448" y="2507"/>
                  </a:lnTo>
                  <a:lnTo>
                    <a:pt x="468" y="2517"/>
                  </a:lnTo>
                  <a:lnTo>
                    <a:pt x="490" y="2523"/>
                  </a:lnTo>
                  <a:lnTo>
                    <a:pt x="513" y="2526"/>
                  </a:lnTo>
                  <a:lnTo>
                    <a:pt x="535" y="2523"/>
                  </a:lnTo>
                  <a:lnTo>
                    <a:pt x="556" y="2517"/>
                  </a:lnTo>
                  <a:lnTo>
                    <a:pt x="577" y="2507"/>
                  </a:lnTo>
                  <a:lnTo>
                    <a:pt x="597" y="2493"/>
                  </a:lnTo>
                  <a:lnTo>
                    <a:pt x="613" y="2476"/>
                  </a:lnTo>
                  <a:lnTo>
                    <a:pt x="628" y="2452"/>
                  </a:lnTo>
                  <a:lnTo>
                    <a:pt x="638" y="2427"/>
                  </a:lnTo>
                  <a:lnTo>
                    <a:pt x="643" y="2400"/>
                  </a:lnTo>
                  <a:lnTo>
                    <a:pt x="643" y="2373"/>
                  </a:lnTo>
                  <a:lnTo>
                    <a:pt x="639" y="2346"/>
                  </a:lnTo>
                  <a:lnTo>
                    <a:pt x="629" y="2320"/>
                  </a:lnTo>
                  <a:lnTo>
                    <a:pt x="616" y="2298"/>
                  </a:lnTo>
                  <a:lnTo>
                    <a:pt x="597" y="2277"/>
                  </a:lnTo>
                  <a:lnTo>
                    <a:pt x="560" y="2240"/>
                  </a:lnTo>
                  <a:lnTo>
                    <a:pt x="529" y="2202"/>
                  </a:lnTo>
                  <a:lnTo>
                    <a:pt x="502" y="2162"/>
                  </a:lnTo>
                  <a:lnTo>
                    <a:pt x="480" y="2121"/>
                  </a:lnTo>
                  <a:lnTo>
                    <a:pt x="463" y="2081"/>
                  </a:lnTo>
                  <a:lnTo>
                    <a:pt x="450" y="2039"/>
                  </a:lnTo>
                  <a:lnTo>
                    <a:pt x="440" y="1999"/>
                  </a:lnTo>
                  <a:lnTo>
                    <a:pt x="433" y="1960"/>
                  </a:lnTo>
                  <a:lnTo>
                    <a:pt x="428" y="1922"/>
                  </a:lnTo>
                  <a:lnTo>
                    <a:pt x="426" y="1885"/>
                  </a:lnTo>
                  <a:lnTo>
                    <a:pt x="425" y="1852"/>
                  </a:lnTo>
                  <a:lnTo>
                    <a:pt x="427" y="1821"/>
                  </a:lnTo>
                  <a:lnTo>
                    <a:pt x="429" y="1793"/>
                  </a:lnTo>
                  <a:lnTo>
                    <a:pt x="433" y="1769"/>
                  </a:lnTo>
                  <a:lnTo>
                    <a:pt x="436" y="1748"/>
                  </a:lnTo>
                  <a:lnTo>
                    <a:pt x="439" y="1732"/>
                  </a:lnTo>
                  <a:lnTo>
                    <a:pt x="441" y="1722"/>
                  </a:lnTo>
                  <a:lnTo>
                    <a:pt x="442" y="1716"/>
                  </a:lnTo>
                  <a:lnTo>
                    <a:pt x="447" y="1689"/>
                  </a:lnTo>
                  <a:lnTo>
                    <a:pt x="446" y="1661"/>
                  </a:lnTo>
                  <a:lnTo>
                    <a:pt x="441" y="1634"/>
                  </a:lnTo>
                  <a:lnTo>
                    <a:pt x="430" y="1610"/>
                  </a:lnTo>
                  <a:lnTo>
                    <a:pt x="416" y="1588"/>
                  </a:lnTo>
                  <a:lnTo>
                    <a:pt x="398" y="1568"/>
                  </a:lnTo>
                  <a:lnTo>
                    <a:pt x="377" y="1553"/>
                  </a:lnTo>
                  <a:lnTo>
                    <a:pt x="352" y="1542"/>
                  </a:lnTo>
                  <a:lnTo>
                    <a:pt x="326" y="1538"/>
                  </a:lnTo>
                  <a:close/>
                  <a:moveTo>
                    <a:pt x="945" y="0"/>
                  </a:moveTo>
                  <a:lnTo>
                    <a:pt x="946" y="3"/>
                  </a:lnTo>
                  <a:lnTo>
                    <a:pt x="951" y="10"/>
                  </a:lnTo>
                  <a:lnTo>
                    <a:pt x="959" y="22"/>
                  </a:lnTo>
                  <a:lnTo>
                    <a:pt x="970" y="37"/>
                  </a:lnTo>
                  <a:lnTo>
                    <a:pt x="984" y="56"/>
                  </a:lnTo>
                  <a:lnTo>
                    <a:pt x="1000" y="80"/>
                  </a:lnTo>
                  <a:lnTo>
                    <a:pt x="1018" y="107"/>
                  </a:lnTo>
                  <a:lnTo>
                    <a:pt x="1038" y="138"/>
                  </a:lnTo>
                  <a:lnTo>
                    <a:pt x="1062" y="172"/>
                  </a:lnTo>
                  <a:lnTo>
                    <a:pt x="1086" y="209"/>
                  </a:lnTo>
                  <a:lnTo>
                    <a:pt x="1112" y="249"/>
                  </a:lnTo>
                  <a:lnTo>
                    <a:pt x="1140" y="292"/>
                  </a:lnTo>
                  <a:lnTo>
                    <a:pt x="1169" y="337"/>
                  </a:lnTo>
                  <a:lnTo>
                    <a:pt x="1200" y="385"/>
                  </a:lnTo>
                  <a:lnTo>
                    <a:pt x="1232" y="435"/>
                  </a:lnTo>
                  <a:lnTo>
                    <a:pt x="1264" y="487"/>
                  </a:lnTo>
                  <a:lnTo>
                    <a:pt x="1298" y="541"/>
                  </a:lnTo>
                  <a:lnTo>
                    <a:pt x="1331" y="597"/>
                  </a:lnTo>
                  <a:lnTo>
                    <a:pt x="1366" y="654"/>
                  </a:lnTo>
                  <a:lnTo>
                    <a:pt x="1400" y="713"/>
                  </a:lnTo>
                  <a:lnTo>
                    <a:pt x="1435" y="772"/>
                  </a:lnTo>
                  <a:lnTo>
                    <a:pt x="1469" y="832"/>
                  </a:lnTo>
                  <a:lnTo>
                    <a:pt x="1504" y="893"/>
                  </a:lnTo>
                  <a:lnTo>
                    <a:pt x="1537" y="955"/>
                  </a:lnTo>
                  <a:lnTo>
                    <a:pt x="1570" y="1017"/>
                  </a:lnTo>
                  <a:lnTo>
                    <a:pt x="1603" y="1079"/>
                  </a:lnTo>
                  <a:lnTo>
                    <a:pt x="1634" y="1141"/>
                  </a:lnTo>
                  <a:lnTo>
                    <a:pt x="1665" y="1202"/>
                  </a:lnTo>
                  <a:lnTo>
                    <a:pt x="1694" y="1263"/>
                  </a:lnTo>
                  <a:lnTo>
                    <a:pt x="1722" y="1325"/>
                  </a:lnTo>
                  <a:lnTo>
                    <a:pt x="1749" y="1385"/>
                  </a:lnTo>
                  <a:lnTo>
                    <a:pt x="1773" y="1443"/>
                  </a:lnTo>
                  <a:lnTo>
                    <a:pt x="1795" y="1502"/>
                  </a:lnTo>
                  <a:lnTo>
                    <a:pt x="1817" y="1558"/>
                  </a:lnTo>
                  <a:lnTo>
                    <a:pt x="1835" y="1614"/>
                  </a:lnTo>
                  <a:lnTo>
                    <a:pt x="1851" y="1667"/>
                  </a:lnTo>
                  <a:lnTo>
                    <a:pt x="1864" y="1719"/>
                  </a:lnTo>
                  <a:lnTo>
                    <a:pt x="1875" y="1768"/>
                  </a:lnTo>
                  <a:lnTo>
                    <a:pt x="1884" y="1816"/>
                  </a:lnTo>
                  <a:lnTo>
                    <a:pt x="1888" y="1860"/>
                  </a:lnTo>
                  <a:lnTo>
                    <a:pt x="1890" y="1903"/>
                  </a:lnTo>
                  <a:lnTo>
                    <a:pt x="1887" y="1986"/>
                  </a:lnTo>
                  <a:lnTo>
                    <a:pt x="1878" y="2066"/>
                  </a:lnTo>
                  <a:lnTo>
                    <a:pt x="1862" y="2146"/>
                  </a:lnTo>
                  <a:lnTo>
                    <a:pt x="1841" y="2223"/>
                  </a:lnTo>
                  <a:lnTo>
                    <a:pt x="1816" y="2297"/>
                  </a:lnTo>
                  <a:lnTo>
                    <a:pt x="1784" y="2368"/>
                  </a:lnTo>
                  <a:lnTo>
                    <a:pt x="1748" y="2435"/>
                  </a:lnTo>
                  <a:lnTo>
                    <a:pt x="1707" y="2501"/>
                  </a:lnTo>
                  <a:lnTo>
                    <a:pt x="1663" y="2561"/>
                  </a:lnTo>
                  <a:lnTo>
                    <a:pt x="1613" y="2618"/>
                  </a:lnTo>
                  <a:lnTo>
                    <a:pt x="1559" y="2671"/>
                  </a:lnTo>
                  <a:lnTo>
                    <a:pt x="1503" y="2720"/>
                  </a:lnTo>
                  <a:lnTo>
                    <a:pt x="1443" y="2763"/>
                  </a:lnTo>
                  <a:lnTo>
                    <a:pt x="1379" y="2802"/>
                  </a:lnTo>
                  <a:lnTo>
                    <a:pt x="1313" y="2835"/>
                  </a:lnTo>
                  <a:lnTo>
                    <a:pt x="1243" y="2863"/>
                  </a:lnTo>
                  <a:lnTo>
                    <a:pt x="1172" y="2886"/>
                  </a:lnTo>
                  <a:lnTo>
                    <a:pt x="1098" y="2902"/>
                  </a:lnTo>
                  <a:lnTo>
                    <a:pt x="1022" y="2912"/>
                  </a:lnTo>
                  <a:lnTo>
                    <a:pt x="945" y="2915"/>
                  </a:lnTo>
                  <a:lnTo>
                    <a:pt x="867" y="2912"/>
                  </a:lnTo>
                  <a:lnTo>
                    <a:pt x="791" y="2902"/>
                  </a:lnTo>
                  <a:lnTo>
                    <a:pt x="717" y="2886"/>
                  </a:lnTo>
                  <a:lnTo>
                    <a:pt x="646" y="2863"/>
                  </a:lnTo>
                  <a:lnTo>
                    <a:pt x="576" y="2835"/>
                  </a:lnTo>
                  <a:lnTo>
                    <a:pt x="511" y="2802"/>
                  </a:lnTo>
                  <a:lnTo>
                    <a:pt x="447" y="2763"/>
                  </a:lnTo>
                  <a:lnTo>
                    <a:pt x="387" y="2720"/>
                  </a:lnTo>
                  <a:lnTo>
                    <a:pt x="330" y="2671"/>
                  </a:lnTo>
                  <a:lnTo>
                    <a:pt x="276" y="2618"/>
                  </a:lnTo>
                  <a:lnTo>
                    <a:pt x="227" y="2561"/>
                  </a:lnTo>
                  <a:lnTo>
                    <a:pt x="182" y="2501"/>
                  </a:lnTo>
                  <a:lnTo>
                    <a:pt x="142" y="2435"/>
                  </a:lnTo>
                  <a:lnTo>
                    <a:pt x="105" y="2368"/>
                  </a:lnTo>
                  <a:lnTo>
                    <a:pt x="74" y="2297"/>
                  </a:lnTo>
                  <a:lnTo>
                    <a:pt x="47" y="2223"/>
                  </a:lnTo>
                  <a:lnTo>
                    <a:pt x="27" y="2146"/>
                  </a:lnTo>
                  <a:lnTo>
                    <a:pt x="12" y="2066"/>
                  </a:lnTo>
                  <a:lnTo>
                    <a:pt x="3" y="1986"/>
                  </a:lnTo>
                  <a:lnTo>
                    <a:pt x="0" y="1903"/>
                  </a:lnTo>
                  <a:lnTo>
                    <a:pt x="2" y="1860"/>
                  </a:lnTo>
                  <a:lnTo>
                    <a:pt x="6" y="1816"/>
                  </a:lnTo>
                  <a:lnTo>
                    <a:pt x="14" y="1768"/>
                  </a:lnTo>
                  <a:lnTo>
                    <a:pt x="25" y="1719"/>
                  </a:lnTo>
                  <a:lnTo>
                    <a:pt x="38" y="1667"/>
                  </a:lnTo>
                  <a:lnTo>
                    <a:pt x="55" y="1614"/>
                  </a:lnTo>
                  <a:lnTo>
                    <a:pt x="73" y="1558"/>
                  </a:lnTo>
                  <a:lnTo>
                    <a:pt x="94" y="1502"/>
                  </a:lnTo>
                  <a:lnTo>
                    <a:pt x="116" y="1443"/>
                  </a:lnTo>
                  <a:lnTo>
                    <a:pt x="141" y="1385"/>
                  </a:lnTo>
                  <a:lnTo>
                    <a:pt x="167" y="1325"/>
                  </a:lnTo>
                  <a:lnTo>
                    <a:pt x="195" y="1263"/>
                  </a:lnTo>
                  <a:lnTo>
                    <a:pt x="225" y="1202"/>
                  </a:lnTo>
                  <a:lnTo>
                    <a:pt x="255" y="1141"/>
                  </a:lnTo>
                  <a:lnTo>
                    <a:pt x="287" y="1079"/>
                  </a:lnTo>
                  <a:lnTo>
                    <a:pt x="319" y="1017"/>
                  </a:lnTo>
                  <a:lnTo>
                    <a:pt x="352" y="955"/>
                  </a:lnTo>
                  <a:lnTo>
                    <a:pt x="386" y="893"/>
                  </a:lnTo>
                  <a:lnTo>
                    <a:pt x="420" y="832"/>
                  </a:lnTo>
                  <a:lnTo>
                    <a:pt x="455" y="772"/>
                  </a:lnTo>
                  <a:lnTo>
                    <a:pt x="489" y="713"/>
                  </a:lnTo>
                  <a:lnTo>
                    <a:pt x="524" y="654"/>
                  </a:lnTo>
                  <a:lnTo>
                    <a:pt x="558" y="597"/>
                  </a:lnTo>
                  <a:lnTo>
                    <a:pt x="592" y="541"/>
                  </a:lnTo>
                  <a:lnTo>
                    <a:pt x="625" y="487"/>
                  </a:lnTo>
                  <a:lnTo>
                    <a:pt x="657" y="435"/>
                  </a:lnTo>
                  <a:lnTo>
                    <a:pt x="690" y="385"/>
                  </a:lnTo>
                  <a:lnTo>
                    <a:pt x="720" y="337"/>
                  </a:lnTo>
                  <a:lnTo>
                    <a:pt x="750" y="292"/>
                  </a:lnTo>
                  <a:lnTo>
                    <a:pt x="777" y="249"/>
                  </a:lnTo>
                  <a:lnTo>
                    <a:pt x="803" y="209"/>
                  </a:lnTo>
                  <a:lnTo>
                    <a:pt x="828" y="172"/>
                  </a:lnTo>
                  <a:lnTo>
                    <a:pt x="851" y="138"/>
                  </a:lnTo>
                  <a:lnTo>
                    <a:pt x="871" y="107"/>
                  </a:lnTo>
                  <a:lnTo>
                    <a:pt x="890" y="80"/>
                  </a:lnTo>
                  <a:lnTo>
                    <a:pt x="906" y="56"/>
                  </a:lnTo>
                  <a:lnTo>
                    <a:pt x="920" y="37"/>
                  </a:lnTo>
                  <a:lnTo>
                    <a:pt x="930" y="22"/>
                  </a:lnTo>
                  <a:lnTo>
                    <a:pt x="938" y="10"/>
                  </a:lnTo>
                  <a:lnTo>
                    <a:pt x="943" y="3"/>
                  </a:lnTo>
                  <a:lnTo>
                    <a:pt x="9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9" name="Freeform 99"/>
          <p:cNvSpPr>
            <a:spLocks noEditPoints="1"/>
          </p:cNvSpPr>
          <p:nvPr/>
        </p:nvSpPr>
        <p:spPr bwMode="auto">
          <a:xfrm>
            <a:off x="10069295" y="1932240"/>
            <a:ext cx="562196" cy="535872"/>
          </a:xfrm>
          <a:custGeom>
            <a:avLst/>
            <a:gdLst>
              <a:gd name="T0" fmla="*/ 1009 w 3291"/>
              <a:gd name="T1" fmla="*/ 1353 h 3139"/>
              <a:gd name="T2" fmla="*/ 970 w 3291"/>
              <a:gd name="T3" fmla="*/ 1397 h 3139"/>
              <a:gd name="T4" fmla="*/ 915 w 3291"/>
              <a:gd name="T5" fmla="*/ 1504 h 3139"/>
              <a:gd name="T6" fmla="*/ 884 w 3291"/>
              <a:gd name="T7" fmla="*/ 1679 h 3139"/>
              <a:gd name="T8" fmla="*/ 926 w 3291"/>
              <a:gd name="T9" fmla="*/ 1916 h 3139"/>
              <a:gd name="T10" fmla="*/ 1016 w 3291"/>
              <a:gd name="T11" fmla="*/ 2071 h 3139"/>
              <a:gd name="T12" fmla="*/ 1117 w 3291"/>
              <a:gd name="T13" fmla="*/ 2084 h 3139"/>
              <a:gd name="T14" fmla="*/ 1193 w 3291"/>
              <a:gd name="T15" fmla="*/ 2007 h 3139"/>
              <a:gd name="T16" fmla="*/ 1174 w 3291"/>
              <a:gd name="T17" fmla="*/ 1899 h 3139"/>
              <a:gd name="T18" fmla="*/ 1120 w 3291"/>
              <a:gd name="T19" fmla="*/ 1708 h 3139"/>
              <a:gd name="T20" fmla="*/ 1136 w 3291"/>
              <a:gd name="T21" fmla="*/ 1585 h 3139"/>
              <a:gd name="T22" fmla="*/ 1165 w 3291"/>
              <a:gd name="T23" fmla="*/ 1528 h 3139"/>
              <a:gd name="T24" fmla="*/ 1198 w 3291"/>
              <a:gd name="T25" fmla="*/ 1444 h 3139"/>
              <a:gd name="T26" fmla="*/ 1143 w 3291"/>
              <a:gd name="T27" fmla="*/ 1348 h 3139"/>
              <a:gd name="T28" fmla="*/ 1308 w 3291"/>
              <a:gd name="T29" fmla="*/ 1116 h 3139"/>
              <a:gd name="T30" fmla="*/ 1220 w 3291"/>
              <a:gd name="T31" fmla="*/ 1186 h 3139"/>
              <a:gd name="T32" fmla="*/ 1230 w 3291"/>
              <a:gd name="T33" fmla="*/ 1306 h 3139"/>
              <a:gd name="T34" fmla="*/ 1332 w 3291"/>
              <a:gd name="T35" fmla="*/ 1360 h 3139"/>
              <a:gd name="T36" fmla="*/ 1434 w 3291"/>
              <a:gd name="T37" fmla="*/ 1306 h 3139"/>
              <a:gd name="T38" fmla="*/ 1445 w 3291"/>
              <a:gd name="T39" fmla="*/ 1189 h 3139"/>
              <a:gd name="T40" fmla="*/ 1357 w 3291"/>
              <a:gd name="T41" fmla="*/ 1117 h 3139"/>
              <a:gd name="T42" fmla="*/ 654 w 3291"/>
              <a:gd name="T43" fmla="*/ 25 h 3139"/>
              <a:gd name="T44" fmla="*/ 845 w 3291"/>
              <a:gd name="T45" fmla="*/ 161 h 3139"/>
              <a:gd name="T46" fmla="*/ 936 w 3291"/>
              <a:gd name="T47" fmla="*/ 381 h 3139"/>
              <a:gd name="T48" fmla="*/ 902 w 3291"/>
              <a:gd name="T49" fmla="*/ 609 h 3139"/>
              <a:gd name="T50" fmla="*/ 1262 w 3291"/>
              <a:gd name="T51" fmla="*/ 991 h 3139"/>
              <a:gd name="T52" fmla="*/ 1600 w 3291"/>
              <a:gd name="T53" fmla="*/ 946 h 3139"/>
              <a:gd name="T54" fmla="*/ 1918 w 3291"/>
              <a:gd name="T55" fmla="*/ 1045 h 3139"/>
              <a:gd name="T56" fmla="*/ 2162 w 3291"/>
              <a:gd name="T57" fmla="*/ 1258 h 3139"/>
              <a:gd name="T58" fmla="*/ 2302 w 3291"/>
              <a:gd name="T59" fmla="*/ 1555 h 3139"/>
              <a:gd name="T60" fmla="*/ 2750 w 3291"/>
              <a:gd name="T61" fmla="*/ 1659 h 3139"/>
              <a:gd name="T62" fmla="*/ 2934 w 3291"/>
              <a:gd name="T63" fmla="*/ 1565 h 3139"/>
              <a:gd name="T64" fmla="*/ 3136 w 3291"/>
              <a:gd name="T65" fmla="*/ 1604 h 3139"/>
              <a:gd name="T66" fmla="*/ 3267 w 3291"/>
              <a:gd name="T67" fmla="*/ 1753 h 3139"/>
              <a:gd name="T68" fmla="*/ 3280 w 3291"/>
              <a:gd name="T69" fmla="*/ 1959 h 3139"/>
              <a:gd name="T70" fmla="*/ 3169 w 3291"/>
              <a:gd name="T71" fmla="*/ 2124 h 3139"/>
              <a:gd name="T72" fmla="*/ 2978 w 3291"/>
              <a:gd name="T73" fmla="*/ 2190 h 3139"/>
              <a:gd name="T74" fmla="*/ 2786 w 3291"/>
              <a:gd name="T75" fmla="*/ 2124 h 3139"/>
              <a:gd name="T76" fmla="*/ 2675 w 3291"/>
              <a:gd name="T77" fmla="*/ 1960 h 3139"/>
              <a:gd name="T78" fmla="*/ 2196 w 3291"/>
              <a:gd name="T79" fmla="*/ 2164 h 3139"/>
              <a:gd name="T80" fmla="*/ 1971 w 3291"/>
              <a:gd name="T81" fmla="*/ 2393 h 3139"/>
              <a:gd name="T82" fmla="*/ 1667 w 3291"/>
              <a:gd name="T83" fmla="*/ 2515 h 3139"/>
              <a:gd name="T84" fmla="*/ 1323 w 3291"/>
              <a:gd name="T85" fmla="*/ 2500 h 3139"/>
              <a:gd name="T86" fmla="*/ 1028 w 3291"/>
              <a:gd name="T87" fmla="*/ 2346 h 3139"/>
              <a:gd name="T88" fmla="*/ 493 w 3291"/>
              <a:gd name="T89" fmla="*/ 2960 h 3139"/>
              <a:gd name="T90" fmla="*/ 389 w 3291"/>
              <a:gd name="T91" fmla="*/ 3099 h 3139"/>
              <a:gd name="T92" fmla="*/ 215 w 3291"/>
              <a:gd name="T93" fmla="*/ 3137 h 3139"/>
              <a:gd name="T94" fmla="*/ 62 w 3291"/>
              <a:gd name="T95" fmla="*/ 3053 h 3139"/>
              <a:gd name="T96" fmla="*/ 0 w 3291"/>
              <a:gd name="T97" fmla="*/ 2887 h 3139"/>
              <a:gd name="T98" fmla="*/ 62 w 3291"/>
              <a:gd name="T99" fmla="*/ 2722 h 3139"/>
              <a:gd name="T100" fmla="*/ 215 w 3291"/>
              <a:gd name="T101" fmla="*/ 2638 h 3139"/>
              <a:gd name="T102" fmla="*/ 870 w 3291"/>
              <a:gd name="T103" fmla="*/ 2172 h 3139"/>
              <a:gd name="T104" fmla="*/ 751 w 3291"/>
              <a:gd name="T105" fmla="*/ 1871 h 3139"/>
              <a:gd name="T106" fmla="*/ 766 w 3291"/>
              <a:gd name="T107" fmla="*/ 1532 h 3139"/>
              <a:gd name="T108" fmla="*/ 913 w 3291"/>
              <a:gd name="T109" fmla="*/ 1240 h 3139"/>
              <a:gd name="T110" fmla="*/ 551 w 3291"/>
              <a:gd name="T111" fmla="*/ 860 h 3139"/>
              <a:gd name="T112" fmla="*/ 319 w 3291"/>
              <a:gd name="T113" fmla="*/ 819 h 3139"/>
              <a:gd name="T114" fmla="*/ 145 w 3291"/>
              <a:gd name="T115" fmla="*/ 663 h 3139"/>
              <a:gd name="T116" fmla="*/ 77 w 3291"/>
              <a:gd name="T117" fmla="*/ 431 h 3139"/>
              <a:gd name="T118" fmla="*/ 145 w 3291"/>
              <a:gd name="T119" fmla="*/ 200 h 3139"/>
              <a:gd name="T120" fmla="*/ 319 w 3291"/>
              <a:gd name="T121" fmla="*/ 44 h 3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291" h="3139">
                <a:moveTo>
                  <a:pt x="1084" y="1329"/>
                </a:moveTo>
                <a:lnTo>
                  <a:pt x="1064" y="1331"/>
                </a:lnTo>
                <a:lnTo>
                  <a:pt x="1045" y="1335"/>
                </a:lnTo>
                <a:lnTo>
                  <a:pt x="1027" y="1342"/>
                </a:lnTo>
                <a:lnTo>
                  <a:pt x="1009" y="1353"/>
                </a:lnTo>
                <a:lnTo>
                  <a:pt x="994" y="1366"/>
                </a:lnTo>
                <a:lnTo>
                  <a:pt x="991" y="1370"/>
                </a:lnTo>
                <a:lnTo>
                  <a:pt x="986" y="1376"/>
                </a:lnTo>
                <a:lnTo>
                  <a:pt x="979" y="1385"/>
                </a:lnTo>
                <a:lnTo>
                  <a:pt x="970" y="1397"/>
                </a:lnTo>
                <a:lnTo>
                  <a:pt x="960" y="1413"/>
                </a:lnTo>
                <a:lnTo>
                  <a:pt x="948" y="1432"/>
                </a:lnTo>
                <a:lnTo>
                  <a:pt x="937" y="1453"/>
                </a:lnTo>
                <a:lnTo>
                  <a:pt x="926" y="1476"/>
                </a:lnTo>
                <a:lnTo>
                  <a:pt x="915" y="1504"/>
                </a:lnTo>
                <a:lnTo>
                  <a:pt x="906" y="1533"/>
                </a:lnTo>
                <a:lnTo>
                  <a:pt x="897" y="1566"/>
                </a:lnTo>
                <a:lnTo>
                  <a:pt x="891" y="1601"/>
                </a:lnTo>
                <a:lnTo>
                  <a:pt x="886" y="1639"/>
                </a:lnTo>
                <a:lnTo>
                  <a:pt x="884" y="1679"/>
                </a:lnTo>
                <a:lnTo>
                  <a:pt x="885" y="1722"/>
                </a:lnTo>
                <a:lnTo>
                  <a:pt x="889" y="1766"/>
                </a:lnTo>
                <a:lnTo>
                  <a:pt x="897" y="1814"/>
                </a:lnTo>
                <a:lnTo>
                  <a:pt x="909" y="1865"/>
                </a:lnTo>
                <a:lnTo>
                  <a:pt x="926" y="1916"/>
                </a:lnTo>
                <a:lnTo>
                  <a:pt x="948" y="1971"/>
                </a:lnTo>
                <a:lnTo>
                  <a:pt x="976" y="2028"/>
                </a:lnTo>
                <a:lnTo>
                  <a:pt x="986" y="2043"/>
                </a:lnTo>
                <a:lnTo>
                  <a:pt x="998" y="2057"/>
                </a:lnTo>
                <a:lnTo>
                  <a:pt x="1016" y="2071"/>
                </a:lnTo>
                <a:lnTo>
                  <a:pt x="1037" y="2081"/>
                </a:lnTo>
                <a:lnTo>
                  <a:pt x="1058" y="2087"/>
                </a:lnTo>
                <a:lnTo>
                  <a:pt x="1080" y="2089"/>
                </a:lnTo>
                <a:lnTo>
                  <a:pt x="1098" y="2088"/>
                </a:lnTo>
                <a:lnTo>
                  <a:pt x="1117" y="2084"/>
                </a:lnTo>
                <a:lnTo>
                  <a:pt x="1135" y="2076"/>
                </a:lnTo>
                <a:lnTo>
                  <a:pt x="1155" y="2063"/>
                </a:lnTo>
                <a:lnTo>
                  <a:pt x="1171" y="2047"/>
                </a:lnTo>
                <a:lnTo>
                  <a:pt x="1184" y="2028"/>
                </a:lnTo>
                <a:lnTo>
                  <a:pt x="1193" y="2007"/>
                </a:lnTo>
                <a:lnTo>
                  <a:pt x="1197" y="1985"/>
                </a:lnTo>
                <a:lnTo>
                  <a:pt x="1197" y="1962"/>
                </a:lnTo>
                <a:lnTo>
                  <a:pt x="1193" y="1940"/>
                </a:lnTo>
                <a:lnTo>
                  <a:pt x="1184" y="1917"/>
                </a:lnTo>
                <a:lnTo>
                  <a:pt x="1174" y="1899"/>
                </a:lnTo>
                <a:lnTo>
                  <a:pt x="1155" y="1855"/>
                </a:lnTo>
                <a:lnTo>
                  <a:pt x="1140" y="1815"/>
                </a:lnTo>
                <a:lnTo>
                  <a:pt x="1130" y="1777"/>
                </a:lnTo>
                <a:lnTo>
                  <a:pt x="1123" y="1742"/>
                </a:lnTo>
                <a:lnTo>
                  <a:pt x="1120" y="1708"/>
                </a:lnTo>
                <a:lnTo>
                  <a:pt x="1119" y="1679"/>
                </a:lnTo>
                <a:lnTo>
                  <a:pt x="1121" y="1651"/>
                </a:lnTo>
                <a:lnTo>
                  <a:pt x="1125" y="1626"/>
                </a:lnTo>
                <a:lnTo>
                  <a:pt x="1130" y="1604"/>
                </a:lnTo>
                <a:lnTo>
                  <a:pt x="1136" y="1585"/>
                </a:lnTo>
                <a:lnTo>
                  <a:pt x="1143" y="1568"/>
                </a:lnTo>
                <a:lnTo>
                  <a:pt x="1149" y="1553"/>
                </a:lnTo>
                <a:lnTo>
                  <a:pt x="1155" y="1542"/>
                </a:lnTo>
                <a:lnTo>
                  <a:pt x="1161" y="1534"/>
                </a:lnTo>
                <a:lnTo>
                  <a:pt x="1165" y="1528"/>
                </a:lnTo>
                <a:lnTo>
                  <a:pt x="1167" y="1525"/>
                </a:lnTo>
                <a:lnTo>
                  <a:pt x="1181" y="1508"/>
                </a:lnTo>
                <a:lnTo>
                  <a:pt x="1190" y="1490"/>
                </a:lnTo>
                <a:lnTo>
                  <a:pt x="1196" y="1467"/>
                </a:lnTo>
                <a:lnTo>
                  <a:pt x="1198" y="1444"/>
                </a:lnTo>
                <a:lnTo>
                  <a:pt x="1195" y="1422"/>
                </a:lnTo>
                <a:lnTo>
                  <a:pt x="1188" y="1399"/>
                </a:lnTo>
                <a:lnTo>
                  <a:pt x="1176" y="1379"/>
                </a:lnTo>
                <a:lnTo>
                  <a:pt x="1160" y="1361"/>
                </a:lnTo>
                <a:lnTo>
                  <a:pt x="1143" y="1348"/>
                </a:lnTo>
                <a:lnTo>
                  <a:pt x="1124" y="1338"/>
                </a:lnTo>
                <a:lnTo>
                  <a:pt x="1105" y="1332"/>
                </a:lnTo>
                <a:lnTo>
                  <a:pt x="1084" y="1329"/>
                </a:lnTo>
                <a:close/>
                <a:moveTo>
                  <a:pt x="1332" y="1114"/>
                </a:moveTo>
                <a:lnTo>
                  <a:pt x="1308" y="1116"/>
                </a:lnTo>
                <a:lnTo>
                  <a:pt x="1286" y="1123"/>
                </a:lnTo>
                <a:lnTo>
                  <a:pt x="1266" y="1133"/>
                </a:lnTo>
                <a:lnTo>
                  <a:pt x="1247" y="1147"/>
                </a:lnTo>
                <a:lnTo>
                  <a:pt x="1232" y="1164"/>
                </a:lnTo>
                <a:lnTo>
                  <a:pt x="1220" y="1186"/>
                </a:lnTo>
                <a:lnTo>
                  <a:pt x="1212" y="1211"/>
                </a:lnTo>
                <a:lnTo>
                  <a:pt x="1209" y="1237"/>
                </a:lnTo>
                <a:lnTo>
                  <a:pt x="1211" y="1262"/>
                </a:lnTo>
                <a:lnTo>
                  <a:pt x="1218" y="1285"/>
                </a:lnTo>
                <a:lnTo>
                  <a:pt x="1230" y="1306"/>
                </a:lnTo>
                <a:lnTo>
                  <a:pt x="1244" y="1324"/>
                </a:lnTo>
                <a:lnTo>
                  <a:pt x="1263" y="1339"/>
                </a:lnTo>
                <a:lnTo>
                  <a:pt x="1284" y="1351"/>
                </a:lnTo>
                <a:lnTo>
                  <a:pt x="1307" y="1358"/>
                </a:lnTo>
                <a:lnTo>
                  <a:pt x="1332" y="1360"/>
                </a:lnTo>
                <a:lnTo>
                  <a:pt x="1356" y="1358"/>
                </a:lnTo>
                <a:lnTo>
                  <a:pt x="1378" y="1351"/>
                </a:lnTo>
                <a:lnTo>
                  <a:pt x="1400" y="1340"/>
                </a:lnTo>
                <a:lnTo>
                  <a:pt x="1419" y="1324"/>
                </a:lnTo>
                <a:lnTo>
                  <a:pt x="1434" y="1306"/>
                </a:lnTo>
                <a:lnTo>
                  <a:pt x="1445" y="1285"/>
                </a:lnTo>
                <a:lnTo>
                  <a:pt x="1452" y="1262"/>
                </a:lnTo>
                <a:lnTo>
                  <a:pt x="1455" y="1237"/>
                </a:lnTo>
                <a:lnTo>
                  <a:pt x="1452" y="1212"/>
                </a:lnTo>
                <a:lnTo>
                  <a:pt x="1445" y="1189"/>
                </a:lnTo>
                <a:lnTo>
                  <a:pt x="1434" y="1168"/>
                </a:lnTo>
                <a:lnTo>
                  <a:pt x="1419" y="1150"/>
                </a:lnTo>
                <a:lnTo>
                  <a:pt x="1400" y="1135"/>
                </a:lnTo>
                <a:lnTo>
                  <a:pt x="1380" y="1124"/>
                </a:lnTo>
                <a:lnTo>
                  <a:pt x="1357" y="1117"/>
                </a:lnTo>
                <a:lnTo>
                  <a:pt x="1332" y="1114"/>
                </a:lnTo>
                <a:close/>
                <a:moveTo>
                  <a:pt x="509" y="0"/>
                </a:moveTo>
                <a:lnTo>
                  <a:pt x="558" y="3"/>
                </a:lnTo>
                <a:lnTo>
                  <a:pt x="607" y="11"/>
                </a:lnTo>
                <a:lnTo>
                  <a:pt x="654" y="25"/>
                </a:lnTo>
                <a:lnTo>
                  <a:pt x="698" y="44"/>
                </a:lnTo>
                <a:lnTo>
                  <a:pt x="740" y="67"/>
                </a:lnTo>
                <a:lnTo>
                  <a:pt x="778" y="94"/>
                </a:lnTo>
                <a:lnTo>
                  <a:pt x="814" y="126"/>
                </a:lnTo>
                <a:lnTo>
                  <a:pt x="845" y="161"/>
                </a:lnTo>
                <a:lnTo>
                  <a:pt x="872" y="200"/>
                </a:lnTo>
                <a:lnTo>
                  <a:pt x="896" y="241"/>
                </a:lnTo>
                <a:lnTo>
                  <a:pt x="914" y="286"/>
                </a:lnTo>
                <a:lnTo>
                  <a:pt x="928" y="332"/>
                </a:lnTo>
                <a:lnTo>
                  <a:pt x="936" y="381"/>
                </a:lnTo>
                <a:lnTo>
                  <a:pt x="939" y="431"/>
                </a:lnTo>
                <a:lnTo>
                  <a:pt x="937" y="478"/>
                </a:lnTo>
                <a:lnTo>
                  <a:pt x="929" y="523"/>
                </a:lnTo>
                <a:lnTo>
                  <a:pt x="918" y="567"/>
                </a:lnTo>
                <a:lnTo>
                  <a:pt x="902" y="609"/>
                </a:lnTo>
                <a:lnTo>
                  <a:pt x="882" y="649"/>
                </a:lnTo>
                <a:lnTo>
                  <a:pt x="857" y="685"/>
                </a:lnTo>
                <a:lnTo>
                  <a:pt x="1140" y="1047"/>
                </a:lnTo>
                <a:lnTo>
                  <a:pt x="1200" y="1016"/>
                </a:lnTo>
                <a:lnTo>
                  <a:pt x="1262" y="991"/>
                </a:lnTo>
                <a:lnTo>
                  <a:pt x="1325" y="971"/>
                </a:lnTo>
                <a:lnTo>
                  <a:pt x="1392" y="956"/>
                </a:lnTo>
                <a:lnTo>
                  <a:pt x="1460" y="946"/>
                </a:lnTo>
                <a:lnTo>
                  <a:pt x="1531" y="943"/>
                </a:lnTo>
                <a:lnTo>
                  <a:pt x="1600" y="946"/>
                </a:lnTo>
                <a:lnTo>
                  <a:pt x="1668" y="956"/>
                </a:lnTo>
                <a:lnTo>
                  <a:pt x="1734" y="970"/>
                </a:lnTo>
                <a:lnTo>
                  <a:pt x="1798" y="990"/>
                </a:lnTo>
                <a:lnTo>
                  <a:pt x="1859" y="1014"/>
                </a:lnTo>
                <a:lnTo>
                  <a:pt x="1918" y="1045"/>
                </a:lnTo>
                <a:lnTo>
                  <a:pt x="1974" y="1079"/>
                </a:lnTo>
                <a:lnTo>
                  <a:pt x="2027" y="1118"/>
                </a:lnTo>
                <a:lnTo>
                  <a:pt x="2075" y="1161"/>
                </a:lnTo>
                <a:lnTo>
                  <a:pt x="2121" y="1208"/>
                </a:lnTo>
                <a:lnTo>
                  <a:pt x="2162" y="1258"/>
                </a:lnTo>
                <a:lnTo>
                  <a:pt x="2200" y="1311"/>
                </a:lnTo>
                <a:lnTo>
                  <a:pt x="2232" y="1369"/>
                </a:lnTo>
                <a:lnTo>
                  <a:pt x="2261" y="1428"/>
                </a:lnTo>
                <a:lnTo>
                  <a:pt x="2284" y="1491"/>
                </a:lnTo>
                <a:lnTo>
                  <a:pt x="2302" y="1555"/>
                </a:lnTo>
                <a:lnTo>
                  <a:pt x="2314" y="1622"/>
                </a:lnTo>
                <a:lnTo>
                  <a:pt x="2322" y="1690"/>
                </a:lnTo>
                <a:lnTo>
                  <a:pt x="2702" y="1726"/>
                </a:lnTo>
                <a:lnTo>
                  <a:pt x="2724" y="1691"/>
                </a:lnTo>
                <a:lnTo>
                  <a:pt x="2750" y="1659"/>
                </a:lnTo>
                <a:lnTo>
                  <a:pt x="2781" y="1631"/>
                </a:lnTo>
                <a:lnTo>
                  <a:pt x="2815" y="1607"/>
                </a:lnTo>
                <a:lnTo>
                  <a:pt x="2852" y="1588"/>
                </a:lnTo>
                <a:lnTo>
                  <a:pt x="2892" y="1574"/>
                </a:lnTo>
                <a:lnTo>
                  <a:pt x="2934" y="1565"/>
                </a:lnTo>
                <a:lnTo>
                  <a:pt x="2978" y="1562"/>
                </a:lnTo>
                <a:lnTo>
                  <a:pt x="3020" y="1565"/>
                </a:lnTo>
                <a:lnTo>
                  <a:pt x="3061" y="1573"/>
                </a:lnTo>
                <a:lnTo>
                  <a:pt x="3100" y="1586"/>
                </a:lnTo>
                <a:lnTo>
                  <a:pt x="3136" y="1604"/>
                </a:lnTo>
                <a:lnTo>
                  <a:pt x="3169" y="1626"/>
                </a:lnTo>
                <a:lnTo>
                  <a:pt x="3199" y="1654"/>
                </a:lnTo>
                <a:lnTo>
                  <a:pt x="3225" y="1683"/>
                </a:lnTo>
                <a:lnTo>
                  <a:pt x="3249" y="1717"/>
                </a:lnTo>
                <a:lnTo>
                  <a:pt x="3267" y="1753"/>
                </a:lnTo>
                <a:lnTo>
                  <a:pt x="3280" y="1792"/>
                </a:lnTo>
                <a:lnTo>
                  <a:pt x="3288" y="1833"/>
                </a:lnTo>
                <a:lnTo>
                  <a:pt x="3291" y="1876"/>
                </a:lnTo>
                <a:lnTo>
                  <a:pt x="3288" y="1918"/>
                </a:lnTo>
                <a:lnTo>
                  <a:pt x="3280" y="1959"/>
                </a:lnTo>
                <a:lnTo>
                  <a:pt x="3267" y="1997"/>
                </a:lnTo>
                <a:lnTo>
                  <a:pt x="3249" y="2034"/>
                </a:lnTo>
                <a:lnTo>
                  <a:pt x="3225" y="2067"/>
                </a:lnTo>
                <a:lnTo>
                  <a:pt x="3199" y="2098"/>
                </a:lnTo>
                <a:lnTo>
                  <a:pt x="3169" y="2124"/>
                </a:lnTo>
                <a:lnTo>
                  <a:pt x="3136" y="2146"/>
                </a:lnTo>
                <a:lnTo>
                  <a:pt x="3100" y="2164"/>
                </a:lnTo>
                <a:lnTo>
                  <a:pt x="3061" y="2179"/>
                </a:lnTo>
                <a:lnTo>
                  <a:pt x="3020" y="2187"/>
                </a:lnTo>
                <a:lnTo>
                  <a:pt x="2978" y="2190"/>
                </a:lnTo>
                <a:lnTo>
                  <a:pt x="2935" y="2187"/>
                </a:lnTo>
                <a:lnTo>
                  <a:pt x="2894" y="2179"/>
                </a:lnTo>
                <a:lnTo>
                  <a:pt x="2856" y="2164"/>
                </a:lnTo>
                <a:lnTo>
                  <a:pt x="2819" y="2146"/>
                </a:lnTo>
                <a:lnTo>
                  <a:pt x="2786" y="2124"/>
                </a:lnTo>
                <a:lnTo>
                  <a:pt x="2756" y="2098"/>
                </a:lnTo>
                <a:lnTo>
                  <a:pt x="2729" y="2067"/>
                </a:lnTo>
                <a:lnTo>
                  <a:pt x="2707" y="2034"/>
                </a:lnTo>
                <a:lnTo>
                  <a:pt x="2688" y="1998"/>
                </a:lnTo>
                <a:lnTo>
                  <a:pt x="2675" y="1960"/>
                </a:lnTo>
                <a:lnTo>
                  <a:pt x="2299" y="1924"/>
                </a:lnTo>
                <a:lnTo>
                  <a:pt x="2281" y="1988"/>
                </a:lnTo>
                <a:lnTo>
                  <a:pt x="2258" y="2050"/>
                </a:lnTo>
                <a:lnTo>
                  <a:pt x="2229" y="2109"/>
                </a:lnTo>
                <a:lnTo>
                  <a:pt x="2196" y="2164"/>
                </a:lnTo>
                <a:lnTo>
                  <a:pt x="2158" y="2217"/>
                </a:lnTo>
                <a:lnTo>
                  <a:pt x="2117" y="2267"/>
                </a:lnTo>
                <a:lnTo>
                  <a:pt x="2071" y="2313"/>
                </a:lnTo>
                <a:lnTo>
                  <a:pt x="2023" y="2355"/>
                </a:lnTo>
                <a:lnTo>
                  <a:pt x="1971" y="2393"/>
                </a:lnTo>
                <a:lnTo>
                  <a:pt x="1915" y="2428"/>
                </a:lnTo>
                <a:lnTo>
                  <a:pt x="1856" y="2457"/>
                </a:lnTo>
                <a:lnTo>
                  <a:pt x="1796" y="2482"/>
                </a:lnTo>
                <a:lnTo>
                  <a:pt x="1733" y="2501"/>
                </a:lnTo>
                <a:lnTo>
                  <a:pt x="1667" y="2515"/>
                </a:lnTo>
                <a:lnTo>
                  <a:pt x="1600" y="2524"/>
                </a:lnTo>
                <a:lnTo>
                  <a:pt x="1531" y="2527"/>
                </a:lnTo>
                <a:lnTo>
                  <a:pt x="1460" y="2524"/>
                </a:lnTo>
                <a:lnTo>
                  <a:pt x="1390" y="2515"/>
                </a:lnTo>
                <a:lnTo>
                  <a:pt x="1323" y="2500"/>
                </a:lnTo>
                <a:lnTo>
                  <a:pt x="1259" y="2479"/>
                </a:lnTo>
                <a:lnTo>
                  <a:pt x="1197" y="2453"/>
                </a:lnTo>
                <a:lnTo>
                  <a:pt x="1137" y="2422"/>
                </a:lnTo>
                <a:lnTo>
                  <a:pt x="1081" y="2386"/>
                </a:lnTo>
                <a:lnTo>
                  <a:pt x="1028" y="2346"/>
                </a:lnTo>
                <a:lnTo>
                  <a:pt x="497" y="2825"/>
                </a:lnTo>
                <a:lnTo>
                  <a:pt x="503" y="2856"/>
                </a:lnTo>
                <a:lnTo>
                  <a:pt x="505" y="2887"/>
                </a:lnTo>
                <a:lnTo>
                  <a:pt x="502" y="2924"/>
                </a:lnTo>
                <a:lnTo>
                  <a:pt x="493" y="2960"/>
                </a:lnTo>
                <a:lnTo>
                  <a:pt x="481" y="2993"/>
                </a:lnTo>
                <a:lnTo>
                  <a:pt x="464" y="3025"/>
                </a:lnTo>
                <a:lnTo>
                  <a:pt x="443" y="3053"/>
                </a:lnTo>
                <a:lnTo>
                  <a:pt x="417" y="3077"/>
                </a:lnTo>
                <a:lnTo>
                  <a:pt x="389" y="3099"/>
                </a:lnTo>
                <a:lnTo>
                  <a:pt x="359" y="3116"/>
                </a:lnTo>
                <a:lnTo>
                  <a:pt x="325" y="3129"/>
                </a:lnTo>
                <a:lnTo>
                  <a:pt x="290" y="3137"/>
                </a:lnTo>
                <a:lnTo>
                  <a:pt x="252" y="3139"/>
                </a:lnTo>
                <a:lnTo>
                  <a:pt x="215" y="3137"/>
                </a:lnTo>
                <a:lnTo>
                  <a:pt x="179" y="3129"/>
                </a:lnTo>
                <a:lnTo>
                  <a:pt x="146" y="3116"/>
                </a:lnTo>
                <a:lnTo>
                  <a:pt x="115" y="3099"/>
                </a:lnTo>
                <a:lnTo>
                  <a:pt x="87" y="3077"/>
                </a:lnTo>
                <a:lnTo>
                  <a:pt x="62" y="3053"/>
                </a:lnTo>
                <a:lnTo>
                  <a:pt x="41" y="3025"/>
                </a:lnTo>
                <a:lnTo>
                  <a:pt x="23" y="2993"/>
                </a:lnTo>
                <a:lnTo>
                  <a:pt x="11" y="2960"/>
                </a:lnTo>
                <a:lnTo>
                  <a:pt x="3" y="2924"/>
                </a:lnTo>
                <a:lnTo>
                  <a:pt x="0" y="2887"/>
                </a:lnTo>
                <a:lnTo>
                  <a:pt x="3" y="2849"/>
                </a:lnTo>
                <a:lnTo>
                  <a:pt x="11" y="2814"/>
                </a:lnTo>
                <a:lnTo>
                  <a:pt x="23" y="2781"/>
                </a:lnTo>
                <a:lnTo>
                  <a:pt x="41" y="2750"/>
                </a:lnTo>
                <a:lnTo>
                  <a:pt x="62" y="2722"/>
                </a:lnTo>
                <a:lnTo>
                  <a:pt x="87" y="2696"/>
                </a:lnTo>
                <a:lnTo>
                  <a:pt x="115" y="2675"/>
                </a:lnTo>
                <a:lnTo>
                  <a:pt x="146" y="2658"/>
                </a:lnTo>
                <a:lnTo>
                  <a:pt x="179" y="2646"/>
                </a:lnTo>
                <a:lnTo>
                  <a:pt x="215" y="2638"/>
                </a:lnTo>
                <a:lnTo>
                  <a:pt x="252" y="2635"/>
                </a:lnTo>
                <a:lnTo>
                  <a:pt x="283" y="2637"/>
                </a:lnTo>
                <a:lnTo>
                  <a:pt x="312" y="2642"/>
                </a:lnTo>
                <a:lnTo>
                  <a:pt x="339" y="2650"/>
                </a:lnTo>
                <a:lnTo>
                  <a:pt x="870" y="2172"/>
                </a:lnTo>
                <a:lnTo>
                  <a:pt x="837" y="2117"/>
                </a:lnTo>
                <a:lnTo>
                  <a:pt x="809" y="2059"/>
                </a:lnTo>
                <a:lnTo>
                  <a:pt x="784" y="1998"/>
                </a:lnTo>
                <a:lnTo>
                  <a:pt x="765" y="1935"/>
                </a:lnTo>
                <a:lnTo>
                  <a:pt x="751" y="1871"/>
                </a:lnTo>
                <a:lnTo>
                  <a:pt x="743" y="1804"/>
                </a:lnTo>
                <a:lnTo>
                  <a:pt x="740" y="1735"/>
                </a:lnTo>
                <a:lnTo>
                  <a:pt x="743" y="1666"/>
                </a:lnTo>
                <a:lnTo>
                  <a:pt x="752" y="1598"/>
                </a:lnTo>
                <a:lnTo>
                  <a:pt x="766" y="1532"/>
                </a:lnTo>
                <a:lnTo>
                  <a:pt x="785" y="1468"/>
                </a:lnTo>
                <a:lnTo>
                  <a:pt x="811" y="1408"/>
                </a:lnTo>
                <a:lnTo>
                  <a:pt x="840" y="1349"/>
                </a:lnTo>
                <a:lnTo>
                  <a:pt x="875" y="1293"/>
                </a:lnTo>
                <a:lnTo>
                  <a:pt x="913" y="1240"/>
                </a:lnTo>
                <a:lnTo>
                  <a:pt x="956" y="1192"/>
                </a:lnTo>
                <a:lnTo>
                  <a:pt x="672" y="830"/>
                </a:lnTo>
                <a:lnTo>
                  <a:pt x="633" y="844"/>
                </a:lnTo>
                <a:lnTo>
                  <a:pt x="593" y="854"/>
                </a:lnTo>
                <a:lnTo>
                  <a:pt x="551" y="860"/>
                </a:lnTo>
                <a:lnTo>
                  <a:pt x="509" y="862"/>
                </a:lnTo>
                <a:lnTo>
                  <a:pt x="458" y="859"/>
                </a:lnTo>
                <a:lnTo>
                  <a:pt x="409" y="851"/>
                </a:lnTo>
                <a:lnTo>
                  <a:pt x="363" y="837"/>
                </a:lnTo>
                <a:lnTo>
                  <a:pt x="319" y="819"/>
                </a:lnTo>
                <a:lnTo>
                  <a:pt x="278" y="795"/>
                </a:lnTo>
                <a:lnTo>
                  <a:pt x="239" y="768"/>
                </a:lnTo>
                <a:lnTo>
                  <a:pt x="204" y="736"/>
                </a:lnTo>
                <a:lnTo>
                  <a:pt x="172" y="701"/>
                </a:lnTo>
                <a:lnTo>
                  <a:pt x="145" y="663"/>
                </a:lnTo>
                <a:lnTo>
                  <a:pt x="122" y="621"/>
                </a:lnTo>
                <a:lnTo>
                  <a:pt x="102" y="577"/>
                </a:lnTo>
                <a:lnTo>
                  <a:pt x="89" y="530"/>
                </a:lnTo>
                <a:lnTo>
                  <a:pt x="80" y="481"/>
                </a:lnTo>
                <a:lnTo>
                  <a:pt x="77" y="431"/>
                </a:lnTo>
                <a:lnTo>
                  <a:pt x="80" y="381"/>
                </a:lnTo>
                <a:lnTo>
                  <a:pt x="89" y="332"/>
                </a:lnTo>
                <a:lnTo>
                  <a:pt x="102" y="286"/>
                </a:lnTo>
                <a:lnTo>
                  <a:pt x="122" y="241"/>
                </a:lnTo>
                <a:lnTo>
                  <a:pt x="145" y="200"/>
                </a:lnTo>
                <a:lnTo>
                  <a:pt x="172" y="161"/>
                </a:lnTo>
                <a:lnTo>
                  <a:pt x="204" y="126"/>
                </a:lnTo>
                <a:lnTo>
                  <a:pt x="239" y="94"/>
                </a:lnTo>
                <a:lnTo>
                  <a:pt x="278" y="67"/>
                </a:lnTo>
                <a:lnTo>
                  <a:pt x="319" y="44"/>
                </a:lnTo>
                <a:lnTo>
                  <a:pt x="363" y="25"/>
                </a:lnTo>
                <a:lnTo>
                  <a:pt x="409" y="11"/>
                </a:lnTo>
                <a:lnTo>
                  <a:pt x="458" y="3"/>
                </a:lnTo>
                <a:lnTo>
                  <a:pt x="50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" name="Freeform 104"/>
          <p:cNvSpPr>
            <a:spLocks noEditPoints="1"/>
          </p:cNvSpPr>
          <p:nvPr/>
        </p:nvSpPr>
        <p:spPr bwMode="auto">
          <a:xfrm>
            <a:off x="11046144" y="1931299"/>
            <a:ext cx="383572" cy="537754"/>
          </a:xfrm>
          <a:custGeom>
            <a:avLst/>
            <a:gdLst>
              <a:gd name="T0" fmla="*/ 951 w 2244"/>
              <a:gd name="T1" fmla="*/ 2664 h 3153"/>
              <a:gd name="T2" fmla="*/ 879 w 2244"/>
              <a:gd name="T3" fmla="*/ 2750 h 3153"/>
              <a:gd name="T4" fmla="*/ 879 w 2244"/>
              <a:gd name="T5" fmla="*/ 2867 h 3153"/>
              <a:gd name="T6" fmla="*/ 951 w 2244"/>
              <a:gd name="T7" fmla="*/ 2952 h 3153"/>
              <a:gd name="T8" fmla="*/ 1064 w 2244"/>
              <a:gd name="T9" fmla="*/ 2972 h 3153"/>
              <a:gd name="T10" fmla="*/ 1161 w 2244"/>
              <a:gd name="T11" fmla="*/ 2915 h 3153"/>
              <a:gd name="T12" fmla="*/ 1200 w 2244"/>
              <a:gd name="T13" fmla="*/ 2808 h 3153"/>
              <a:gd name="T14" fmla="*/ 1161 w 2244"/>
              <a:gd name="T15" fmla="*/ 2700 h 3153"/>
              <a:gd name="T16" fmla="*/ 1064 w 2244"/>
              <a:gd name="T17" fmla="*/ 2644 h 3153"/>
              <a:gd name="T18" fmla="*/ 311 w 2244"/>
              <a:gd name="T19" fmla="*/ 1629 h 3153"/>
              <a:gd name="T20" fmla="*/ 236 w 2244"/>
              <a:gd name="T21" fmla="*/ 1703 h 3153"/>
              <a:gd name="T22" fmla="*/ 217 w 2244"/>
              <a:gd name="T23" fmla="*/ 1762 h 3153"/>
              <a:gd name="T24" fmla="*/ 200 w 2244"/>
              <a:gd name="T25" fmla="*/ 1867 h 3153"/>
              <a:gd name="T26" fmla="*/ 195 w 2244"/>
              <a:gd name="T27" fmla="*/ 2027 h 3153"/>
              <a:gd name="T28" fmla="*/ 222 w 2244"/>
              <a:gd name="T29" fmla="*/ 2222 h 3153"/>
              <a:gd name="T30" fmla="*/ 303 w 2244"/>
              <a:gd name="T31" fmla="*/ 2431 h 3153"/>
              <a:gd name="T32" fmla="*/ 456 w 2244"/>
              <a:gd name="T33" fmla="*/ 2634 h 3153"/>
              <a:gd name="T34" fmla="*/ 582 w 2244"/>
              <a:gd name="T35" fmla="*/ 2717 h 3153"/>
              <a:gd name="T36" fmla="*/ 685 w 2244"/>
              <a:gd name="T37" fmla="*/ 2698 h 3153"/>
              <a:gd name="T38" fmla="*/ 755 w 2244"/>
              <a:gd name="T39" fmla="*/ 2615 h 3153"/>
              <a:gd name="T40" fmla="*/ 756 w 2244"/>
              <a:gd name="T41" fmla="*/ 2510 h 3153"/>
              <a:gd name="T42" fmla="*/ 669 w 2244"/>
              <a:gd name="T43" fmla="*/ 2404 h 3153"/>
              <a:gd name="T44" fmla="*/ 560 w 2244"/>
              <a:gd name="T45" fmla="*/ 2244 h 3153"/>
              <a:gd name="T46" fmla="*/ 513 w 2244"/>
              <a:gd name="T47" fmla="*/ 2083 h 3153"/>
              <a:gd name="T48" fmla="*/ 506 w 2244"/>
              <a:gd name="T49" fmla="*/ 1942 h 3153"/>
              <a:gd name="T50" fmla="*/ 518 w 2244"/>
              <a:gd name="T51" fmla="*/ 1845 h 3153"/>
              <a:gd name="T52" fmla="*/ 529 w 2244"/>
              <a:gd name="T53" fmla="*/ 1787 h 3153"/>
              <a:gd name="T54" fmla="*/ 504 w 2244"/>
              <a:gd name="T55" fmla="*/ 1685 h 3153"/>
              <a:gd name="T56" fmla="*/ 418 w 2244"/>
              <a:gd name="T57" fmla="*/ 1622 h 3153"/>
              <a:gd name="T58" fmla="*/ 1148 w 2244"/>
              <a:gd name="T59" fmla="*/ 3 h 3153"/>
              <a:gd name="T60" fmla="*/ 1238 w 2244"/>
              <a:gd name="T61" fmla="*/ 61 h 3153"/>
              <a:gd name="T62" fmla="*/ 1368 w 2244"/>
              <a:gd name="T63" fmla="*/ 247 h 3153"/>
              <a:gd name="T64" fmla="*/ 1527 w 2244"/>
              <a:gd name="T65" fmla="*/ 483 h 3153"/>
              <a:gd name="T66" fmla="*/ 1699 w 2244"/>
              <a:gd name="T67" fmla="*/ 754 h 3153"/>
              <a:gd name="T68" fmla="*/ 1869 w 2244"/>
              <a:gd name="T69" fmla="*/ 1043 h 3153"/>
              <a:gd name="T70" fmla="*/ 2024 w 2244"/>
              <a:gd name="T71" fmla="*/ 1334 h 3153"/>
              <a:gd name="T72" fmla="*/ 2147 w 2244"/>
              <a:gd name="T73" fmla="*/ 1613 h 3153"/>
              <a:gd name="T74" fmla="*/ 2225 w 2244"/>
              <a:gd name="T75" fmla="*/ 1864 h 3153"/>
              <a:gd name="T76" fmla="*/ 2241 w 2244"/>
              <a:gd name="T77" fmla="*/ 2109 h 3153"/>
              <a:gd name="T78" fmla="*/ 2170 w 2244"/>
              <a:gd name="T79" fmla="*/ 2427 h 3153"/>
              <a:gd name="T80" fmla="*/ 2018 w 2244"/>
              <a:gd name="T81" fmla="*/ 2703 h 3153"/>
              <a:gd name="T82" fmla="*/ 1797 w 2244"/>
              <a:gd name="T83" fmla="*/ 2926 h 3153"/>
              <a:gd name="T84" fmla="*/ 1522 w 2244"/>
              <a:gd name="T85" fmla="*/ 3079 h 3153"/>
              <a:gd name="T86" fmla="*/ 1205 w 2244"/>
              <a:gd name="T87" fmla="*/ 3150 h 3153"/>
              <a:gd name="T88" fmla="*/ 876 w 2244"/>
              <a:gd name="T89" fmla="*/ 3126 h 3153"/>
              <a:gd name="T90" fmla="*/ 579 w 2244"/>
              <a:gd name="T91" fmla="*/ 3012 h 3153"/>
              <a:gd name="T92" fmla="*/ 328 w 2244"/>
              <a:gd name="T93" fmla="*/ 2823 h 3153"/>
              <a:gd name="T94" fmla="*/ 140 w 2244"/>
              <a:gd name="T95" fmla="*/ 2571 h 3153"/>
              <a:gd name="T96" fmla="*/ 27 w 2244"/>
              <a:gd name="T97" fmla="*/ 2272 h 3153"/>
              <a:gd name="T98" fmla="*/ 2 w 2244"/>
              <a:gd name="T99" fmla="*/ 1974 h 3153"/>
              <a:gd name="T100" fmla="*/ 51 w 2244"/>
              <a:gd name="T101" fmla="*/ 1744 h 3153"/>
              <a:gd name="T102" fmla="*/ 153 w 2244"/>
              <a:gd name="T103" fmla="*/ 1476 h 3153"/>
              <a:gd name="T104" fmla="*/ 294 w 2244"/>
              <a:gd name="T105" fmla="*/ 1189 h 3153"/>
              <a:gd name="T106" fmla="*/ 459 w 2244"/>
              <a:gd name="T107" fmla="*/ 897 h 3153"/>
              <a:gd name="T108" fmla="*/ 632 w 2244"/>
              <a:gd name="T109" fmla="*/ 615 h 3153"/>
              <a:gd name="T110" fmla="*/ 799 w 2244"/>
              <a:gd name="T111" fmla="*/ 360 h 3153"/>
              <a:gd name="T112" fmla="*/ 945 w 2244"/>
              <a:gd name="T113" fmla="*/ 147 h 3153"/>
              <a:gd name="T114" fmla="*/ 1045 w 2244"/>
              <a:gd name="T115" fmla="*/ 23 h 3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244" h="3153">
                <a:moveTo>
                  <a:pt x="1035" y="2642"/>
                </a:moveTo>
                <a:lnTo>
                  <a:pt x="1005" y="2644"/>
                </a:lnTo>
                <a:lnTo>
                  <a:pt x="976" y="2652"/>
                </a:lnTo>
                <a:lnTo>
                  <a:pt x="951" y="2664"/>
                </a:lnTo>
                <a:lnTo>
                  <a:pt x="928" y="2680"/>
                </a:lnTo>
                <a:lnTo>
                  <a:pt x="908" y="2700"/>
                </a:lnTo>
                <a:lnTo>
                  <a:pt x="891" y="2724"/>
                </a:lnTo>
                <a:lnTo>
                  <a:pt x="879" y="2750"/>
                </a:lnTo>
                <a:lnTo>
                  <a:pt x="872" y="2778"/>
                </a:lnTo>
                <a:lnTo>
                  <a:pt x="869" y="2808"/>
                </a:lnTo>
                <a:lnTo>
                  <a:pt x="872" y="2838"/>
                </a:lnTo>
                <a:lnTo>
                  <a:pt x="879" y="2867"/>
                </a:lnTo>
                <a:lnTo>
                  <a:pt x="891" y="2892"/>
                </a:lnTo>
                <a:lnTo>
                  <a:pt x="908" y="2915"/>
                </a:lnTo>
                <a:lnTo>
                  <a:pt x="928" y="2935"/>
                </a:lnTo>
                <a:lnTo>
                  <a:pt x="951" y="2952"/>
                </a:lnTo>
                <a:lnTo>
                  <a:pt x="976" y="2965"/>
                </a:lnTo>
                <a:lnTo>
                  <a:pt x="1005" y="2972"/>
                </a:lnTo>
                <a:lnTo>
                  <a:pt x="1035" y="2975"/>
                </a:lnTo>
                <a:lnTo>
                  <a:pt x="1064" y="2972"/>
                </a:lnTo>
                <a:lnTo>
                  <a:pt x="1092" y="2965"/>
                </a:lnTo>
                <a:lnTo>
                  <a:pt x="1117" y="2952"/>
                </a:lnTo>
                <a:lnTo>
                  <a:pt x="1140" y="2935"/>
                </a:lnTo>
                <a:lnTo>
                  <a:pt x="1161" y="2915"/>
                </a:lnTo>
                <a:lnTo>
                  <a:pt x="1178" y="2892"/>
                </a:lnTo>
                <a:lnTo>
                  <a:pt x="1190" y="2867"/>
                </a:lnTo>
                <a:lnTo>
                  <a:pt x="1197" y="2838"/>
                </a:lnTo>
                <a:lnTo>
                  <a:pt x="1200" y="2808"/>
                </a:lnTo>
                <a:lnTo>
                  <a:pt x="1197" y="2778"/>
                </a:lnTo>
                <a:lnTo>
                  <a:pt x="1190" y="2750"/>
                </a:lnTo>
                <a:lnTo>
                  <a:pt x="1178" y="2724"/>
                </a:lnTo>
                <a:lnTo>
                  <a:pt x="1161" y="2700"/>
                </a:lnTo>
                <a:lnTo>
                  <a:pt x="1140" y="2680"/>
                </a:lnTo>
                <a:lnTo>
                  <a:pt x="1117" y="2664"/>
                </a:lnTo>
                <a:lnTo>
                  <a:pt x="1092" y="2652"/>
                </a:lnTo>
                <a:lnTo>
                  <a:pt x="1064" y="2644"/>
                </a:lnTo>
                <a:lnTo>
                  <a:pt x="1035" y="2642"/>
                </a:lnTo>
                <a:close/>
                <a:moveTo>
                  <a:pt x="363" y="1616"/>
                </a:moveTo>
                <a:lnTo>
                  <a:pt x="336" y="1621"/>
                </a:lnTo>
                <a:lnTo>
                  <a:pt x="311" y="1629"/>
                </a:lnTo>
                <a:lnTo>
                  <a:pt x="288" y="1642"/>
                </a:lnTo>
                <a:lnTo>
                  <a:pt x="268" y="1660"/>
                </a:lnTo>
                <a:lnTo>
                  <a:pt x="250" y="1680"/>
                </a:lnTo>
                <a:lnTo>
                  <a:pt x="236" y="1703"/>
                </a:lnTo>
                <a:lnTo>
                  <a:pt x="225" y="1730"/>
                </a:lnTo>
                <a:lnTo>
                  <a:pt x="223" y="1735"/>
                </a:lnTo>
                <a:lnTo>
                  <a:pt x="221" y="1746"/>
                </a:lnTo>
                <a:lnTo>
                  <a:pt x="217" y="1762"/>
                </a:lnTo>
                <a:lnTo>
                  <a:pt x="213" y="1782"/>
                </a:lnTo>
                <a:lnTo>
                  <a:pt x="208" y="1807"/>
                </a:lnTo>
                <a:lnTo>
                  <a:pt x="204" y="1836"/>
                </a:lnTo>
                <a:lnTo>
                  <a:pt x="200" y="1867"/>
                </a:lnTo>
                <a:lnTo>
                  <a:pt x="197" y="1904"/>
                </a:lnTo>
                <a:lnTo>
                  <a:pt x="195" y="1942"/>
                </a:lnTo>
                <a:lnTo>
                  <a:pt x="194" y="1984"/>
                </a:lnTo>
                <a:lnTo>
                  <a:pt x="195" y="2027"/>
                </a:lnTo>
                <a:lnTo>
                  <a:pt x="198" y="2074"/>
                </a:lnTo>
                <a:lnTo>
                  <a:pt x="203" y="2122"/>
                </a:lnTo>
                <a:lnTo>
                  <a:pt x="211" y="2171"/>
                </a:lnTo>
                <a:lnTo>
                  <a:pt x="222" y="2222"/>
                </a:lnTo>
                <a:lnTo>
                  <a:pt x="237" y="2274"/>
                </a:lnTo>
                <a:lnTo>
                  <a:pt x="255" y="2325"/>
                </a:lnTo>
                <a:lnTo>
                  <a:pt x="277" y="2378"/>
                </a:lnTo>
                <a:lnTo>
                  <a:pt x="303" y="2431"/>
                </a:lnTo>
                <a:lnTo>
                  <a:pt x="333" y="2482"/>
                </a:lnTo>
                <a:lnTo>
                  <a:pt x="368" y="2534"/>
                </a:lnTo>
                <a:lnTo>
                  <a:pt x="410" y="2585"/>
                </a:lnTo>
                <a:lnTo>
                  <a:pt x="456" y="2634"/>
                </a:lnTo>
                <a:lnTo>
                  <a:pt x="508" y="2682"/>
                </a:lnTo>
                <a:lnTo>
                  <a:pt x="531" y="2698"/>
                </a:lnTo>
                <a:lnTo>
                  <a:pt x="556" y="2709"/>
                </a:lnTo>
                <a:lnTo>
                  <a:pt x="582" y="2717"/>
                </a:lnTo>
                <a:lnTo>
                  <a:pt x="609" y="2719"/>
                </a:lnTo>
                <a:lnTo>
                  <a:pt x="635" y="2717"/>
                </a:lnTo>
                <a:lnTo>
                  <a:pt x="661" y="2709"/>
                </a:lnTo>
                <a:lnTo>
                  <a:pt x="685" y="2698"/>
                </a:lnTo>
                <a:lnTo>
                  <a:pt x="708" y="2683"/>
                </a:lnTo>
                <a:lnTo>
                  <a:pt x="728" y="2663"/>
                </a:lnTo>
                <a:lnTo>
                  <a:pt x="744" y="2640"/>
                </a:lnTo>
                <a:lnTo>
                  <a:pt x="755" y="2615"/>
                </a:lnTo>
                <a:lnTo>
                  <a:pt x="762" y="2589"/>
                </a:lnTo>
                <a:lnTo>
                  <a:pt x="764" y="2563"/>
                </a:lnTo>
                <a:lnTo>
                  <a:pt x="762" y="2535"/>
                </a:lnTo>
                <a:lnTo>
                  <a:pt x="756" y="2510"/>
                </a:lnTo>
                <a:lnTo>
                  <a:pt x="745" y="2485"/>
                </a:lnTo>
                <a:lnTo>
                  <a:pt x="729" y="2462"/>
                </a:lnTo>
                <a:lnTo>
                  <a:pt x="710" y="2442"/>
                </a:lnTo>
                <a:lnTo>
                  <a:pt x="669" y="2404"/>
                </a:lnTo>
                <a:lnTo>
                  <a:pt x="635" y="2366"/>
                </a:lnTo>
                <a:lnTo>
                  <a:pt x="605" y="2326"/>
                </a:lnTo>
                <a:lnTo>
                  <a:pt x="581" y="2286"/>
                </a:lnTo>
                <a:lnTo>
                  <a:pt x="560" y="2244"/>
                </a:lnTo>
                <a:lnTo>
                  <a:pt x="543" y="2204"/>
                </a:lnTo>
                <a:lnTo>
                  <a:pt x="529" y="2162"/>
                </a:lnTo>
                <a:lnTo>
                  <a:pt x="520" y="2123"/>
                </a:lnTo>
                <a:lnTo>
                  <a:pt x="513" y="2083"/>
                </a:lnTo>
                <a:lnTo>
                  <a:pt x="508" y="2045"/>
                </a:lnTo>
                <a:lnTo>
                  <a:pt x="506" y="2008"/>
                </a:lnTo>
                <a:lnTo>
                  <a:pt x="505" y="1974"/>
                </a:lnTo>
                <a:lnTo>
                  <a:pt x="506" y="1942"/>
                </a:lnTo>
                <a:lnTo>
                  <a:pt x="508" y="1913"/>
                </a:lnTo>
                <a:lnTo>
                  <a:pt x="511" y="1887"/>
                </a:lnTo>
                <a:lnTo>
                  <a:pt x="514" y="1864"/>
                </a:lnTo>
                <a:lnTo>
                  <a:pt x="518" y="1845"/>
                </a:lnTo>
                <a:lnTo>
                  <a:pt x="521" y="1831"/>
                </a:lnTo>
                <a:lnTo>
                  <a:pt x="523" y="1821"/>
                </a:lnTo>
                <a:lnTo>
                  <a:pt x="524" y="1816"/>
                </a:lnTo>
                <a:lnTo>
                  <a:pt x="529" y="1787"/>
                </a:lnTo>
                <a:lnTo>
                  <a:pt x="530" y="1760"/>
                </a:lnTo>
                <a:lnTo>
                  <a:pt x="525" y="1734"/>
                </a:lnTo>
                <a:lnTo>
                  <a:pt x="517" y="1708"/>
                </a:lnTo>
                <a:lnTo>
                  <a:pt x="504" y="1685"/>
                </a:lnTo>
                <a:lnTo>
                  <a:pt x="487" y="1665"/>
                </a:lnTo>
                <a:lnTo>
                  <a:pt x="467" y="1646"/>
                </a:lnTo>
                <a:lnTo>
                  <a:pt x="444" y="1632"/>
                </a:lnTo>
                <a:lnTo>
                  <a:pt x="418" y="1622"/>
                </a:lnTo>
                <a:lnTo>
                  <a:pt x="391" y="1617"/>
                </a:lnTo>
                <a:lnTo>
                  <a:pt x="363" y="1616"/>
                </a:lnTo>
                <a:close/>
                <a:moveTo>
                  <a:pt x="1122" y="0"/>
                </a:moveTo>
                <a:lnTo>
                  <a:pt x="1148" y="3"/>
                </a:lnTo>
                <a:lnTo>
                  <a:pt x="1175" y="11"/>
                </a:lnTo>
                <a:lnTo>
                  <a:pt x="1199" y="23"/>
                </a:lnTo>
                <a:lnTo>
                  <a:pt x="1220" y="39"/>
                </a:lnTo>
                <a:lnTo>
                  <a:pt x="1238" y="61"/>
                </a:lnTo>
                <a:lnTo>
                  <a:pt x="1267" y="101"/>
                </a:lnTo>
                <a:lnTo>
                  <a:pt x="1298" y="147"/>
                </a:lnTo>
                <a:lnTo>
                  <a:pt x="1333" y="194"/>
                </a:lnTo>
                <a:lnTo>
                  <a:pt x="1368" y="247"/>
                </a:lnTo>
                <a:lnTo>
                  <a:pt x="1405" y="302"/>
                </a:lnTo>
                <a:lnTo>
                  <a:pt x="1444" y="360"/>
                </a:lnTo>
                <a:lnTo>
                  <a:pt x="1485" y="420"/>
                </a:lnTo>
                <a:lnTo>
                  <a:pt x="1527" y="483"/>
                </a:lnTo>
                <a:lnTo>
                  <a:pt x="1569" y="548"/>
                </a:lnTo>
                <a:lnTo>
                  <a:pt x="1612" y="615"/>
                </a:lnTo>
                <a:lnTo>
                  <a:pt x="1655" y="684"/>
                </a:lnTo>
                <a:lnTo>
                  <a:pt x="1699" y="754"/>
                </a:lnTo>
                <a:lnTo>
                  <a:pt x="1742" y="825"/>
                </a:lnTo>
                <a:lnTo>
                  <a:pt x="1786" y="897"/>
                </a:lnTo>
                <a:lnTo>
                  <a:pt x="1828" y="970"/>
                </a:lnTo>
                <a:lnTo>
                  <a:pt x="1869" y="1043"/>
                </a:lnTo>
                <a:lnTo>
                  <a:pt x="1910" y="1115"/>
                </a:lnTo>
                <a:lnTo>
                  <a:pt x="1950" y="1189"/>
                </a:lnTo>
                <a:lnTo>
                  <a:pt x="1988" y="1262"/>
                </a:lnTo>
                <a:lnTo>
                  <a:pt x="2024" y="1334"/>
                </a:lnTo>
                <a:lnTo>
                  <a:pt x="2058" y="1406"/>
                </a:lnTo>
                <a:lnTo>
                  <a:pt x="2091" y="1476"/>
                </a:lnTo>
                <a:lnTo>
                  <a:pt x="2120" y="1546"/>
                </a:lnTo>
                <a:lnTo>
                  <a:pt x="2147" y="1613"/>
                </a:lnTo>
                <a:lnTo>
                  <a:pt x="2171" y="1680"/>
                </a:lnTo>
                <a:lnTo>
                  <a:pt x="2192" y="1744"/>
                </a:lnTo>
                <a:lnTo>
                  <a:pt x="2210" y="1805"/>
                </a:lnTo>
                <a:lnTo>
                  <a:pt x="2225" y="1864"/>
                </a:lnTo>
                <a:lnTo>
                  <a:pt x="2236" y="1920"/>
                </a:lnTo>
                <a:lnTo>
                  <a:pt x="2242" y="1974"/>
                </a:lnTo>
                <a:lnTo>
                  <a:pt x="2244" y="2023"/>
                </a:lnTo>
                <a:lnTo>
                  <a:pt x="2241" y="2109"/>
                </a:lnTo>
                <a:lnTo>
                  <a:pt x="2232" y="2191"/>
                </a:lnTo>
                <a:lnTo>
                  <a:pt x="2216" y="2272"/>
                </a:lnTo>
                <a:lnTo>
                  <a:pt x="2196" y="2350"/>
                </a:lnTo>
                <a:lnTo>
                  <a:pt x="2170" y="2427"/>
                </a:lnTo>
                <a:lnTo>
                  <a:pt x="2140" y="2500"/>
                </a:lnTo>
                <a:lnTo>
                  <a:pt x="2104" y="2571"/>
                </a:lnTo>
                <a:lnTo>
                  <a:pt x="2063" y="2639"/>
                </a:lnTo>
                <a:lnTo>
                  <a:pt x="2018" y="2703"/>
                </a:lnTo>
                <a:lnTo>
                  <a:pt x="1969" y="2765"/>
                </a:lnTo>
                <a:lnTo>
                  <a:pt x="1915" y="2823"/>
                </a:lnTo>
                <a:lnTo>
                  <a:pt x="1858" y="2877"/>
                </a:lnTo>
                <a:lnTo>
                  <a:pt x="1797" y="2926"/>
                </a:lnTo>
                <a:lnTo>
                  <a:pt x="1733" y="2971"/>
                </a:lnTo>
                <a:lnTo>
                  <a:pt x="1666" y="3012"/>
                </a:lnTo>
                <a:lnTo>
                  <a:pt x="1594" y="3048"/>
                </a:lnTo>
                <a:lnTo>
                  <a:pt x="1522" y="3079"/>
                </a:lnTo>
                <a:lnTo>
                  <a:pt x="1445" y="3106"/>
                </a:lnTo>
                <a:lnTo>
                  <a:pt x="1368" y="3126"/>
                </a:lnTo>
                <a:lnTo>
                  <a:pt x="1287" y="3141"/>
                </a:lnTo>
                <a:lnTo>
                  <a:pt x="1205" y="3150"/>
                </a:lnTo>
                <a:lnTo>
                  <a:pt x="1121" y="3153"/>
                </a:lnTo>
                <a:lnTo>
                  <a:pt x="1038" y="3150"/>
                </a:lnTo>
                <a:lnTo>
                  <a:pt x="956" y="3141"/>
                </a:lnTo>
                <a:lnTo>
                  <a:pt x="876" y="3126"/>
                </a:lnTo>
                <a:lnTo>
                  <a:pt x="797" y="3106"/>
                </a:lnTo>
                <a:lnTo>
                  <a:pt x="722" y="3079"/>
                </a:lnTo>
                <a:lnTo>
                  <a:pt x="648" y="3048"/>
                </a:lnTo>
                <a:lnTo>
                  <a:pt x="579" y="3012"/>
                </a:lnTo>
                <a:lnTo>
                  <a:pt x="510" y="2971"/>
                </a:lnTo>
                <a:lnTo>
                  <a:pt x="447" y="2926"/>
                </a:lnTo>
                <a:lnTo>
                  <a:pt x="386" y="2877"/>
                </a:lnTo>
                <a:lnTo>
                  <a:pt x="328" y="2823"/>
                </a:lnTo>
                <a:lnTo>
                  <a:pt x="275" y="2765"/>
                </a:lnTo>
                <a:lnTo>
                  <a:pt x="225" y="2703"/>
                </a:lnTo>
                <a:lnTo>
                  <a:pt x="180" y="2639"/>
                </a:lnTo>
                <a:lnTo>
                  <a:pt x="140" y="2571"/>
                </a:lnTo>
                <a:lnTo>
                  <a:pt x="104" y="2500"/>
                </a:lnTo>
                <a:lnTo>
                  <a:pt x="73" y="2427"/>
                </a:lnTo>
                <a:lnTo>
                  <a:pt x="47" y="2350"/>
                </a:lnTo>
                <a:lnTo>
                  <a:pt x="27" y="2272"/>
                </a:lnTo>
                <a:lnTo>
                  <a:pt x="12" y="2191"/>
                </a:lnTo>
                <a:lnTo>
                  <a:pt x="3" y="2109"/>
                </a:lnTo>
                <a:lnTo>
                  <a:pt x="0" y="2023"/>
                </a:lnTo>
                <a:lnTo>
                  <a:pt x="2" y="1974"/>
                </a:lnTo>
                <a:lnTo>
                  <a:pt x="8" y="1920"/>
                </a:lnTo>
                <a:lnTo>
                  <a:pt x="19" y="1864"/>
                </a:lnTo>
                <a:lnTo>
                  <a:pt x="33" y="1805"/>
                </a:lnTo>
                <a:lnTo>
                  <a:pt x="51" y="1744"/>
                </a:lnTo>
                <a:lnTo>
                  <a:pt x="72" y="1680"/>
                </a:lnTo>
                <a:lnTo>
                  <a:pt x="97" y="1613"/>
                </a:lnTo>
                <a:lnTo>
                  <a:pt x="124" y="1546"/>
                </a:lnTo>
                <a:lnTo>
                  <a:pt x="153" y="1476"/>
                </a:lnTo>
                <a:lnTo>
                  <a:pt x="185" y="1406"/>
                </a:lnTo>
                <a:lnTo>
                  <a:pt x="219" y="1334"/>
                </a:lnTo>
                <a:lnTo>
                  <a:pt x="257" y="1262"/>
                </a:lnTo>
                <a:lnTo>
                  <a:pt x="294" y="1189"/>
                </a:lnTo>
                <a:lnTo>
                  <a:pt x="333" y="1115"/>
                </a:lnTo>
                <a:lnTo>
                  <a:pt x="374" y="1043"/>
                </a:lnTo>
                <a:lnTo>
                  <a:pt x="416" y="970"/>
                </a:lnTo>
                <a:lnTo>
                  <a:pt x="459" y="897"/>
                </a:lnTo>
                <a:lnTo>
                  <a:pt x="501" y="825"/>
                </a:lnTo>
                <a:lnTo>
                  <a:pt x="545" y="754"/>
                </a:lnTo>
                <a:lnTo>
                  <a:pt x="589" y="684"/>
                </a:lnTo>
                <a:lnTo>
                  <a:pt x="632" y="615"/>
                </a:lnTo>
                <a:lnTo>
                  <a:pt x="674" y="548"/>
                </a:lnTo>
                <a:lnTo>
                  <a:pt x="717" y="483"/>
                </a:lnTo>
                <a:lnTo>
                  <a:pt x="759" y="420"/>
                </a:lnTo>
                <a:lnTo>
                  <a:pt x="799" y="360"/>
                </a:lnTo>
                <a:lnTo>
                  <a:pt x="838" y="302"/>
                </a:lnTo>
                <a:lnTo>
                  <a:pt x="876" y="247"/>
                </a:lnTo>
                <a:lnTo>
                  <a:pt x="911" y="194"/>
                </a:lnTo>
                <a:lnTo>
                  <a:pt x="945" y="147"/>
                </a:lnTo>
                <a:lnTo>
                  <a:pt x="976" y="101"/>
                </a:lnTo>
                <a:lnTo>
                  <a:pt x="1006" y="61"/>
                </a:lnTo>
                <a:lnTo>
                  <a:pt x="1024" y="39"/>
                </a:lnTo>
                <a:lnTo>
                  <a:pt x="1045" y="23"/>
                </a:lnTo>
                <a:lnTo>
                  <a:pt x="1069" y="10"/>
                </a:lnTo>
                <a:lnTo>
                  <a:pt x="1095" y="3"/>
                </a:lnTo>
                <a:lnTo>
                  <a:pt x="112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" name="Freeform 109"/>
          <p:cNvSpPr>
            <a:spLocks noEditPoints="1"/>
          </p:cNvSpPr>
          <p:nvPr/>
        </p:nvSpPr>
        <p:spPr bwMode="auto">
          <a:xfrm>
            <a:off x="666884" y="2709425"/>
            <a:ext cx="562196" cy="500148"/>
          </a:xfrm>
          <a:custGeom>
            <a:avLst/>
            <a:gdLst>
              <a:gd name="T0" fmla="*/ 1332 w 3285"/>
              <a:gd name="T1" fmla="*/ 1420 h 2930"/>
              <a:gd name="T2" fmla="*/ 1299 w 3285"/>
              <a:gd name="T3" fmla="*/ 1705 h 2930"/>
              <a:gd name="T4" fmla="*/ 1368 w 3285"/>
              <a:gd name="T5" fmla="*/ 2001 h 2930"/>
              <a:gd name="T6" fmla="*/ 1774 w 3285"/>
              <a:gd name="T7" fmla="*/ 2098 h 2930"/>
              <a:gd name="T8" fmla="*/ 1954 w 3285"/>
              <a:gd name="T9" fmla="*/ 2004 h 2930"/>
              <a:gd name="T10" fmla="*/ 1989 w 3285"/>
              <a:gd name="T11" fmla="*/ 1644 h 2930"/>
              <a:gd name="T12" fmla="*/ 1826 w 3285"/>
              <a:gd name="T13" fmla="*/ 1376 h 2930"/>
              <a:gd name="T14" fmla="*/ 1429 w 3285"/>
              <a:gd name="T15" fmla="*/ 24 h 2930"/>
              <a:gd name="T16" fmla="*/ 1541 w 3285"/>
              <a:gd name="T17" fmla="*/ 243 h 2930"/>
              <a:gd name="T18" fmla="*/ 1375 w 3285"/>
              <a:gd name="T19" fmla="*/ 415 h 2930"/>
              <a:gd name="T20" fmla="*/ 1288 w 3285"/>
              <a:gd name="T21" fmla="*/ 762 h 2930"/>
              <a:gd name="T22" fmla="*/ 1463 w 3285"/>
              <a:gd name="T23" fmla="*/ 1046 h 2930"/>
              <a:gd name="T24" fmla="*/ 1852 w 3285"/>
              <a:gd name="T25" fmla="*/ 1027 h 2930"/>
              <a:gd name="T26" fmla="*/ 2014 w 3285"/>
              <a:gd name="T27" fmla="*/ 750 h 2930"/>
              <a:gd name="T28" fmla="*/ 2126 w 3285"/>
              <a:gd name="T29" fmla="*/ 531 h 2930"/>
              <a:gd name="T30" fmla="*/ 2372 w 3285"/>
              <a:gd name="T31" fmla="*/ 568 h 2930"/>
              <a:gd name="T32" fmla="*/ 2411 w 3285"/>
              <a:gd name="T33" fmla="*/ 813 h 2930"/>
              <a:gd name="T34" fmla="*/ 2215 w 3285"/>
              <a:gd name="T35" fmla="*/ 926 h 2930"/>
              <a:gd name="T36" fmla="*/ 2147 w 3285"/>
              <a:gd name="T37" fmla="*/ 1294 h 2930"/>
              <a:gd name="T38" fmla="*/ 2349 w 3285"/>
              <a:gd name="T39" fmla="*/ 1566 h 2930"/>
              <a:gd name="T40" fmla="*/ 2716 w 3285"/>
              <a:gd name="T41" fmla="*/ 1506 h 2930"/>
              <a:gd name="T42" fmla="*/ 2871 w 3285"/>
              <a:gd name="T43" fmla="*/ 1273 h 2930"/>
              <a:gd name="T44" fmla="*/ 2948 w 3285"/>
              <a:gd name="T45" fmla="*/ 1041 h 2930"/>
              <a:gd name="T46" fmla="*/ 3197 w 3285"/>
              <a:gd name="T47" fmla="*/ 1041 h 2930"/>
              <a:gd name="T48" fmla="*/ 3273 w 3285"/>
              <a:gd name="T49" fmla="*/ 1279 h 2930"/>
              <a:gd name="T50" fmla="*/ 2978 w 3285"/>
              <a:gd name="T51" fmla="*/ 1619 h 2930"/>
              <a:gd name="T52" fmla="*/ 2935 w 3285"/>
              <a:gd name="T53" fmla="*/ 1853 h 2930"/>
              <a:gd name="T54" fmla="*/ 2693 w 3285"/>
              <a:gd name="T55" fmla="*/ 1893 h 2930"/>
              <a:gd name="T56" fmla="*/ 2310 w 3285"/>
              <a:gd name="T57" fmla="*/ 1878 h 2930"/>
              <a:gd name="T58" fmla="*/ 2166 w 3285"/>
              <a:gd name="T59" fmla="*/ 2208 h 2930"/>
              <a:gd name="T60" fmla="*/ 2279 w 3285"/>
              <a:gd name="T61" fmla="*/ 2530 h 2930"/>
              <a:gd name="T62" fmla="*/ 2400 w 3285"/>
              <a:gd name="T63" fmla="*/ 2755 h 2930"/>
              <a:gd name="T64" fmla="*/ 2225 w 3285"/>
              <a:gd name="T65" fmla="*/ 2927 h 2930"/>
              <a:gd name="T66" fmla="*/ 2003 w 3285"/>
              <a:gd name="T67" fmla="*/ 2817 h 2930"/>
              <a:gd name="T68" fmla="*/ 2039 w 3285"/>
              <a:gd name="T69" fmla="*/ 2575 h 2930"/>
              <a:gd name="T70" fmla="*/ 1766 w 3285"/>
              <a:gd name="T71" fmla="*/ 2302 h 2930"/>
              <a:gd name="T72" fmla="*/ 1340 w 3285"/>
              <a:gd name="T73" fmla="*/ 2416 h 2930"/>
              <a:gd name="T74" fmla="*/ 1299 w 3285"/>
              <a:gd name="T75" fmla="*/ 2720 h 2930"/>
              <a:gd name="T76" fmla="*/ 1154 w 3285"/>
              <a:gd name="T77" fmla="*/ 2920 h 2930"/>
              <a:gd name="T78" fmla="*/ 917 w 3285"/>
              <a:gd name="T79" fmla="*/ 2844 h 2930"/>
              <a:gd name="T80" fmla="*/ 922 w 3285"/>
              <a:gd name="T81" fmla="*/ 2589 h 2930"/>
              <a:gd name="T82" fmla="*/ 1140 w 3285"/>
              <a:gd name="T83" fmla="*/ 2295 h 2930"/>
              <a:gd name="T84" fmla="*/ 1064 w 3285"/>
              <a:gd name="T85" fmla="*/ 1913 h 2930"/>
              <a:gd name="T86" fmla="*/ 621 w 3285"/>
              <a:gd name="T87" fmla="*/ 1840 h 2930"/>
              <a:gd name="T88" fmla="*/ 405 w 3285"/>
              <a:gd name="T89" fmla="*/ 2122 h 2930"/>
              <a:gd name="T90" fmla="*/ 361 w 3285"/>
              <a:gd name="T91" fmla="*/ 2356 h 2930"/>
              <a:gd name="T92" fmla="*/ 114 w 3285"/>
              <a:gd name="T93" fmla="*/ 2393 h 2930"/>
              <a:gd name="T94" fmla="*/ 3 w 3285"/>
              <a:gd name="T95" fmla="*/ 2174 h 2930"/>
              <a:gd name="T96" fmla="*/ 171 w 3285"/>
              <a:gd name="T97" fmla="*/ 2002 h 2930"/>
              <a:gd name="T98" fmla="*/ 251 w 3285"/>
              <a:gd name="T99" fmla="*/ 1671 h 2930"/>
              <a:gd name="T100" fmla="*/ 425 w 3285"/>
              <a:gd name="T101" fmla="*/ 1498 h 2930"/>
              <a:gd name="T102" fmla="*/ 652 w 3285"/>
              <a:gd name="T103" fmla="*/ 1618 h 2930"/>
              <a:gd name="T104" fmla="*/ 1078 w 3285"/>
              <a:gd name="T105" fmla="*/ 1496 h 2930"/>
              <a:gd name="T106" fmla="*/ 1133 w 3285"/>
              <a:gd name="T107" fmla="*/ 1142 h 2930"/>
              <a:gd name="T108" fmla="*/ 930 w 3285"/>
              <a:gd name="T109" fmla="*/ 837 h 2930"/>
              <a:gd name="T110" fmla="*/ 493 w 3285"/>
              <a:gd name="T111" fmla="*/ 924 h 2930"/>
              <a:gd name="T112" fmla="*/ 271 w 3285"/>
              <a:gd name="T113" fmla="*/ 813 h 2930"/>
              <a:gd name="T114" fmla="*/ 310 w 3285"/>
              <a:gd name="T115" fmla="*/ 568 h 2930"/>
              <a:gd name="T116" fmla="*/ 556 w 3285"/>
              <a:gd name="T117" fmla="*/ 531 h 2930"/>
              <a:gd name="T118" fmla="*/ 942 w 3285"/>
              <a:gd name="T119" fmla="*/ 544 h 2930"/>
              <a:gd name="T120" fmla="*/ 1154 w 3285"/>
              <a:gd name="T121" fmla="*/ 324 h 2930"/>
              <a:gd name="T122" fmla="*/ 1161 w 3285"/>
              <a:gd name="T123" fmla="*/ 86 h 29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285" h="2930">
                <a:moveTo>
                  <a:pt x="1520" y="1305"/>
                </a:moveTo>
                <a:lnTo>
                  <a:pt x="1503" y="1333"/>
                </a:lnTo>
                <a:lnTo>
                  <a:pt x="1481" y="1357"/>
                </a:lnTo>
                <a:lnTo>
                  <a:pt x="1457" y="1378"/>
                </a:lnTo>
                <a:lnTo>
                  <a:pt x="1429" y="1396"/>
                </a:lnTo>
                <a:lnTo>
                  <a:pt x="1399" y="1409"/>
                </a:lnTo>
                <a:lnTo>
                  <a:pt x="1366" y="1417"/>
                </a:lnTo>
                <a:lnTo>
                  <a:pt x="1332" y="1420"/>
                </a:lnTo>
                <a:lnTo>
                  <a:pt x="1332" y="1420"/>
                </a:lnTo>
                <a:lnTo>
                  <a:pt x="1331" y="1419"/>
                </a:lnTo>
                <a:lnTo>
                  <a:pt x="1245" y="1566"/>
                </a:lnTo>
                <a:lnTo>
                  <a:pt x="1264" y="1589"/>
                </a:lnTo>
                <a:lnTo>
                  <a:pt x="1278" y="1615"/>
                </a:lnTo>
                <a:lnTo>
                  <a:pt x="1289" y="1643"/>
                </a:lnTo>
                <a:lnTo>
                  <a:pt x="1296" y="1674"/>
                </a:lnTo>
                <a:lnTo>
                  <a:pt x="1299" y="1705"/>
                </a:lnTo>
                <a:lnTo>
                  <a:pt x="1296" y="1738"/>
                </a:lnTo>
                <a:lnTo>
                  <a:pt x="1288" y="1769"/>
                </a:lnTo>
                <a:lnTo>
                  <a:pt x="1276" y="1799"/>
                </a:lnTo>
                <a:lnTo>
                  <a:pt x="1260" y="1826"/>
                </a:lnTo>
                <a:lnTo>
                  <a:pt x="1239" y="1850"/>
                </a:lnTo>
                <a:lnTo>
                  <a:pt x="1324" y="1998"/>
                </a:lnTo>
                <a:lnTo>
                  <a:pt x="1332" y="1998"/>
                </a:lnTo>
                <a:lnTo>
                  <a:pt x="1368" y="2001"/>
                </a:lnTo>
                <a:lnTo>
                  <a:pt x="1403" y="2009"/>
                </a:lnTo>
                <a:lnTo>
                  <a:pt x="1435" y="2024"/>
                </a:lnTo>
                <a:lnTo>
                  <a:pt x="1463" y="2043"/>
                </a:lnTo>
                <a:lnTo>
                  <a:pt x="1488" y="2067"/>
                </a:lnTo>
                <a:lnTo>
                  <a:pt x="1510" y="2094"/>
                </a:lnTo>
                <a:lnTo>
                  <a:pt x="1526" y="2124"/>
                </a:lnTo>
                <a:lnTo>
                  <a:pt x="1760" y="2124"/>
                </a:lnTo>
                <a:lnTo>
                  <a:pt x="1774" y="2098"/>
                </a:lnTo>
                <a:lnTo>
                  <a:pt x="1791" y="2074"/>
                </a:lnTo>
                <a:lnTo>
                  <a:pt x="1813" y="2053"/>
                </a:lnTo>
                <a:lnTo>
                  <a:pt x="1836" y="2036"/>
                </a:lnTo>
                <a:lnTo>
                  <a:pt x="1863" y="2022"/>
                </a:lnTo>
                <a:lnTo>
                  <a:pt x="1891" y="2012"/>
                </a:lnTo>
                <a:lnTo>
                  <a:pt x="1922" y="2006"/>
                </a:lnTo>
                <a:lnTo>
                  <a:pt x="1954" y="2004"/>
                </a:lnTo>
                <a:lnTo>
                  <a:pt x="1954" y="2004"/>
                </a:lnTo>
                <a:lnTo>
                  <a:pt x="2040" y="1855"/>
                </a:lnTo>
                <a:lnTo>
                  <a:pt x="2019" y="1831"/>
                </a:lnTo>
                <a:lnTo>
                  <a:pt x="2003" y="1803"/>
                </a:lnTo>
                <a:lnTo>
                  <a:pt x="1990" y="1771"/>
                </a:lnTo>
                <a:lnTo>
                  <a:pt x="1983" y="1739"/>
                </a:lnTo>
                <a:lnTo>
                  <a:pt x="1979" y="1705"/>
                </a:lnTo>
                <a:lnTo>
                  <a:pt x="1981" y="1674"/>
                </a:lnTo>
                <a:lnTo>
                  <a:pt x="1989" y="1644"/>
                </a:lnTo>
                <a:lnTo>
                  <a:pt x="1999" y="1616"/>
                </a:lnTo>
                <a:lnTo>
                  <a:pt x="2014" y="1591"/>
                </a:lnTo>
                <a:lnTo>
                  <a:pt x="2031" y="1568"/>
                </a:lnTo>
                <a:lnTo>
                  <a:pt x="1946" y="1419"/>
                </a:lnTo>
                <a:lnTo>
                  <a:pt x="1912" y="1416"/>
                </a:lnTo>
                <a:lnTo>
                  <a:pt x="1882" y="1407"/>
                </a:lnTo>
                <a:lnTo>
                  <a:pt x="1852" y="1394"/>
                </a:lnTo>
                <a:lnTo>
                  <a:pt x="1826" y="1376"/>
                </a:lnTo>
                <a:lnTo>
                  <a:pt x="1803" y="1356"/>
                </a:lnTo>
                <a:lnTo>
                  <a:pt x="1782" y="1332"/>
                </a:lnTo>
                <a:lnTo>
                  <a:pt x="1766" y="1305"/>
                </a:lnTo>
                <a:lnTo>
                  <a:pt x="1520" y="1305"/>
                </a:lnTo>
                <a:close/>
                <a:moveTo>
                  <a:pt x="1332" y="0"/>
                </a:moveTo>
                <a:lnTo>
                  <a:pt x="1366" y="3"/>
                </a:lnTo>
                <a:lnTo>
                  <a:pt x="1399" y="11"/>
                </a:lnTo>
                <a:lnTo>
                  <a:pt x="1429" y="24"/>
                </a:lnTo>
                <a:lnTo>
                  <a:pt x="1457" y="40"/>
                </a:lnTo>
                <a:lnTo>
                  <a:pt x="1481" y="62"/>
                </a:lnTo>
                <a:lnTo>
                  <a:pt x="1503" y="86"/>
                </a:lnTo>
                <a:lnTo>
                  <a:pt x="1520" y="114"/>
                </a:lnTo>
                <a:lnTo>
                  <a:pt x="1533" y="143"/>
                </a:lnTo>
                <a:lnTo>
                  <a:pt x="1540" y="175"/>
                </a:lnTo>
                <a:lnTo>
                  <a:pt x="1543" y="210"/>
                </a:lnTo>
                <a:lnTo>
                  <a:pt x="1541" y="243"/>
                </a:lnTo>
                <a:lnTo>
                  <a:pt x="1533" y="274"/>
                </a:lnTo>
                <a:lnTo>
                  <a:pt x="1521" y="303"/>
                </a:lnTo>
                <a:lnTo>
                  <a:pt x="1505" y="331"/>
                </a:lnTo>
                <a:lnTo>
                  <a:pt x="1484" y="355"/>
                </a:lnTo>
                <a:lnTo>
                  <a:pt x="1461" y="376"/>
                </a:lnTo>
                <a:lnTo>
                  <a:pt x="1435" y="393"/>
                </a:lnTo>
                <a:lnTo>
                  <a:pt x="1406" y="406"/>
                </a:lnTo>
                <a:lnTo>
                  <a:pt x="1375" y="415"/>
                </a:lnTo>
                <a:lnTo>
                  <a:pt x="1342" y="419"/>
                </a:lnTo>
                <a:lnTo>
                  <a:pt x="1255" y="568"/>
                </a:lnTo>
                <a:lnTo>
                  <a:pt x="1273" y="597"/>
                </a:lnTo>
                <a:lnTo>
                  <a:pt x="1287" y="628"/>
                </a:lnTo>
                <a:lnTo>
                  <a:pt x="1296" y="661"/>
                </a:lnTo>
                <a:lnTo>
                  <a:pt x="1299" y="696"/>
                </a:lnTo>
                <a:lnTo>
                  <a:pt x="1296" y="730"/>
                </a:lnTo>
                <a:lnTo>
                  <a:pt x="1288" y="762"/>
                </a:lnTo>
                <a:lnTo>
                  <a:pt x="1276" y="791"/>
                </a:lnTo>
                <a:lnTo>
                  <a:pt x="1260" y="817"/>
                </a:lnTo>
                <a:lnTo>
                  <a:pt x="1239" y="841"/>
                </a:lnTo>
                <a:lnTo>
                  <a:pt x="1332" y="1001"/>
                </a:lnTo>
                <a:lnTo>
                  <a:pt x="1368" y="1004"/>
                </a:lnTo>
                <a:lnTo>
                  <a:pt x="1403" y="1013"/>
                </a:lnTo>
                <a:lnTo>
                  <a:pt x="1435" y="1027"/>
                </a:lnTo>
                <a:lnTo>
                  <a:pt x="1463" y="1046"/>
                </a:lnTo>
                <a:lnTo>
                  <a:pt x="1488" y="1069"/>
                </a:lnTo>
                <a:lnTo>
                  <a:pt x="1510" y="1096"/>
                </a:lnTo>
                <a:lnTo>
                  <a:pt x="1526" y="1127"/>
                </a:lnTo>
                <a:lnTo>
                  <a:pt x="1761" y="1125"/>
                </a:lnTo>
                <a:lnTo>
                  <a:pt x="1777" y="1095"/>
                </a:lnTo>
                <a:lnTo>
                  <a:pt x="1798" y="1068"/>
                </a:lnTo>
                <a:lnTo>
                  <a:pt x="1823" y="1045"/>
                </a:lnTo>
                <a:lnTo>
                  <a:pt x="1852" y="1027"/>
                </a:lnTo>
                <a:lnTo>
                  <a:pt x="1884" y="1013"/>
                </a:lnTo>
                <a:lnTo>
                  <a:pt x="1917" y="1004"/>
                </a:lnTo>
                <a:lnTo>
                  <a:pt x="1954" y="1001"/>
                </a:lnTo>
                <a:lnTo>
                  <a:pt x="1955" y="1001"/>
                </a:lnTo>
                <a:lnTo>
                  <a:pt x="2051" y="837"/>
                </a:lnTo>
                <a:lnTo>
                  <a:pt x="2034" y="811"/>
                </a:lnTo>
                <a:lnTo>
                  <a:pt x="2021" y="781"/>
                </a:lnTo>
                <a:lnTo>
                  <a:pt x="2014" y="750"/>
                </a:lnTo>
                <a:lnTo>
                  <a:pt x="2011" y="716"/>
                </a:lnTo>
                <a:lnTo>
                  <a:pt x="2014" y="683"/>
                </a:lnTo>
                <a:lnTo>
                  <a:pt x="2022" y="651"/>
                </a:lnTo>
                <a:lnTo>
                  <a:pt x="2034" y="621"/>
                </a:lnTo>
                <a:lnTo>
                  <a:pt x="2052" y="594"/>
                </a:lnTo>
                <a:lnTo>
                  <a:pt x="2073" y="568"/>
                </a:lnTo>
                <a:lnTo>
                  <a:pt x="2097" y="548"/>
                </a:lnTo>
                <a:lnTo>
                  <a:pt x="2126" y="531"/>
                </a:lnTo>
                <a:lnTo>
                  <a:pt x="2156" y="518"/>
                </a:lnTo>
                <a:lnTo>
                  <a:pt x="2189" y="510"/>
                </a:lnTo>
                <a:lnTo>
                  <a:pt x="2223" y="507"/>
                </a:lnTo>
                <a:lnTo>
                  <a:pt x="2257" y="510"/>
                </a:lnTo>
                <a:lnTo>
                  <a:pt x="2290" y="518"/>
                </a:lnTo>
                <a:lnTo>
                  <a:pt x="2320" y="531"/>
                </a:lnTo>
                <a:lnTo>
                  <a:pt x="2347" y="548"/>
                </a:lnTo>
                <a:lnTo>
                  <a:pt x="2372" y="568"/>
                </a:lnTo>
                <a:lnTo>
                  <a:pt x="2393" y="594"/>
                </a:lnTo>
                <a:lnTo>
                  <a:pt x="2411" y="621"/>
                </a:lnTo>
                <a:lnTo>
                  <a:pt x="2424" y="651"/>
                </a:lnTo>
                <a:lnTo>
                  <a:pt x="2431" y="683"/>
                </a:lnTo>
                <a:lnTo>
                  <a:pt x="2434" y="716"/>
                </a:lnTo>
                <a:lnTo>
                  <a:pt x="2431" y="751"/>
                </a:lnTo>
                <a:lnTo>
                  <a:pt x="2424" y="783"/>
                </a:lnTo>
                <a:lnTo>
                  <a:pt x="2411" y="813"/>
                </a:lnTo>
                <a:lnTo>
                  <a:pt x="2393" y="840"/>
                </a:lnTo>
                <a:lnTo>
                  <a:pt x="2372" y="865"/>
                </a:lnTo>
                <a:lnTo>
                  <a:pt x="2347" y="886"/>
                </a:lnTo>
                <a:lnTo>
                  <a:pt x="2320" y="903"/>
                </a:lnTo>
                <a:lnTo>
                  <a:pt x="2290" y="915"/>
                </a:lnTo>
                <a:lnTo>
                  <a:pt x="2257" y="923"/>
                </a:lnTo>
                <a:lnTo>
                  <a:pt x="2223" y="926"/>
                </a:lnTo>
                <a:lnTo>
                  <a:pt x="2215" y="926"/>
                </a:lnTo>
                <a:lnTo>
                  <a:pt x="2122" y="1083"/>
                </a:lnTo>
                <a:lnTo>
                  <a:pt x="2140" y="1111"/>
                </a:lnTo>
                <a:lnTo>
                  <a:pt x="2154" y="1142"/>
                </a:lnTo>
                <a:lnTo>
                  <a:pt x="2162" y="1175"/>
                </a:lnTo>
                <a:lnTo>
                  <a:pt x="2166" y="1210"/>
                </a:lnTo>
                <a:lnTo>
                  <a:pt x="2163" y="1239"/>
                </a:lnTo>
                <a:lnTo>
                  <a:pt x="2157" y="1268"/>
                </a:lnTo>
                <a:lnTo>
                  <a:pt x="2147" y="1294"/>
                </a:lnTo>
                <a:lnTo>
                  <a:pt x="2134" y="1319"/>
                </a:lnTo>
                <a:lnTo>
                  <a:pt x="2118" y="1342"/>
                </a:lnTo>
                <a:lnTo>
                  <a:pt x="2209" y="1496"/>
                </a:lnTo>
                <a:lnTo>
                  <a:pt x="2242" y="1501"/>
                </a:lnTo>
                <a:lnTo>
                  <a:pt x="2272" y="1511"/>
                </a:lnTo>
                <a:lnTo>
                  <a:pt x="2301" y="1526"/>
                </a:lnTo>
                <a:lnTo>
                  <a:pt x="2326" y="1544"/>
                </a:lnTo>
                <a:lnTo>
                  <a:pt x="2349" y="1566"/>
                </a:lnTo>
                <a:lnTo>
                  <a:pt x="2368" y="1590"/>
                </a:lnTo>
                <a:lnTo>
                  <a:pt x="2383" y="1618"/>
                </a:lnTo>
                <a:lnTo>
                  <a:pt x="2593" y="1618"/>
                </a:lnTo>
                <a:lnTo>
                  <a:pt x="2610" y="1588"/>
                </a:lnTo>
                <a:lnTo>
                  <a:pt x="2631" y="1562"/>
                </a:lnTo>
                <a:lnTo>
                  <a:pt x="2656" y="1540"/>
                </a:lnTo>
                <a:lnTo>
                  <a:pt x="2684" y="1520"/>
                </a:lnTo>
                <a:lnTo>
                  <a:pt x="2716" y="1506"/>
                </a:lnTo>
                <a:lnTo>
                  <a:pt x="2749" y="1498"/>
                </a:lnTo>
                <a:lnTo>
                  <a:pt x="2785" y="1495"/>
                </a:lnTo>
                <a:lnTo>
                  <a:pt x="2808" y="1496"/>
                </a:lnTo>
                <a:lnTo>
                  <a:pt x="2830" y="1500"/>
                </a:lnTo>
                <a:lnTo>
                  <a:pt x="2918" y="1352"/>
                </a:lnTo>
                <a:lnTo>
                  <a:pt x="2899" y="1328"/>
                </a:lnTo>
                <a:lnTo>
                  <a:pt x="2883" y="1302"/>
                </a:lnTo>
                <a:lnTo>
                  <a:pt x="2871" y="1273"/>
                </a:lnTo>
                <a:lnTo>
                  <a:pt x="2864" y="1242"/>
                </a:lnTo>
                <a:lnTo>
                  <a:pt x="2862" y="1210"/>
                </a:lnTo>
                <a:lnTo>
                  <a:pt x="2864" y="1176"/>
                </a:lnTo>
                <a:lnTo>
                  <a:pt x="2872" y="1144"/>
                </a:lnTo>
                <a:lnTo>
                  <a:pt x="2885" y="1113"/>
                </a:lnTo>
                <a:lnTo>
                  <a:pt x="2903" y="1086"/>
                </a:lnTo>
                <a:lnTo>
                  <a:pt x="2924" y="1062"/>
                </a:lnTo>
                <a:lnTo>
                  <a:pt x="2948" y="1041"/>
                </a:lnTo>
                <a:lnTo>
                  <a:pt x="2976" y="1024"/>
                </a:lnTo>
                <a:lnTo>
                  <a:pt x="3006" y="1011"/>
                </a:lnTo>
                <a:lnTo>
                  <a:pt x="3039" y="1004"/>
                </a:lnTo>
                <a:lnTo>
                  <a:pt x="3072" y="1001"/>
                </a:lnTo>
                <a:lnTo>
                  <a:pt x="3107" y="1004"/>
                </a:lnTo>
                <a:lnTo>
                  <a:pt x="3139" y="1011"/>
                </a:lnTo>
                <a:lnTo>
                  <a:pt x="3170" y="1024"/>
                </a:lnTo>
                <a:lnTo>
                  <a:pt x="3197" y="1041"/>
                </a:lnTo>
                <a:lnTo>
                  <a:pt x="3223" y="1062"/>
                </a:lnTo>
                <a:lnTo>
                  <a:pt x="3243" y="1086"/>
                </a:lnTo>
                <a:lnTo>
                  <a:pt x="3260" y="1113"/>
                </a:lnTo>
                <a:lnTo>
                  <a:pt x="3274" y="1144"/>
                </a:lnTo>
                <a:lnTo>
                  <a:pt x="3282" y="1176"/>
                </a:lnTo>
                <a:lnTo>
                  <a:pt x="3285" y="1210"/>
                </a:lnTo>
                <a:lnTo>
                  <a:pt x="3282" y="1245"/>
                </a:lnTo>
                <a:lnTo>
                  <a:pt x="3273" y="1279"/>
                </a:lnTo>
                <a:lnTo>
                  <a:pt x="3258" y="1310"/>
                </a:lnTo>
                <a:lnTo>
                  <a:pt x="3240" y="1338"/>
                </a:lnTo>
                <a:lnTo>
                  <a:pt x="3218" y="1363"/>
                </a:lnTo>
                <a:lnTo>
                  <a:pt x="3190" y="1383"/>
                </a:lnTo>
                <a:lnTo>
                  <a:pt x="3161" y="1401"/>
                </a:lnTo>
                <a:lnTo>
                  <a:pt x="3128" y="1413"/>
                </a:lnTo>
                <a:lnTo>
                  <a:pt x="3094" y="1419"/>
                </a:lnTo>
                <a:lnTo>
                  <a:pt x="2978" y="1619"/>
                </a:lnTo>
                <a:lnTo>
                  <a:pt x="2988" y="1646"/>
                </a:lnTo>
                <a:lnTo>
                  <a:pt x="2994" y="1675"/>
                </a:lnTo>
                <a:lnTo>
                  <a:pt x="2997" y="1705"/>
                </a:lnTo>
                <a:lnTo>
                  <a:pt x="2994" y="1739"/>
                </a:lnTo>
                <a:lnTo>
                  <a:pt x="2986" y="1771"/>
                </a:lnTo>
                <a:lnTo>
                  <a:pt x="2973" y="1802"/>
                </a:lnTo>
                <a:lnTo>
                  <a:pt x="2955" y="1829"/>
                </a:lnTo>
                <a:lnTo>
                  <a:pt x="2935" y="1853"/>
                </a:lnTo>
                <a:lnTo>
                  <a:pt x="2910" y="1874"/>
                </a:lnTo>
                <a:lnTo>
                  <a:pt x="2882" y="1891"/>
                </a:lnTo>
                <a:lnTo>
                  <a:pt x="2852" y="1904"/>
                </a:lnTo>
                <a:lnTo>
                  <a:pt x="2819" y="1911"/>
                </a:lnTo>
                <a:lnTo>
                  <a:pt x="2786" y="1914"/>
                </a:lnTo>
                <a:lnTo>
                  <a:pt x="2753" y="1912"/>
                </a:lnTo>
                <a:lnTo>
                  <a:pt x="2722" y="1905"/>
                </a:lnTo>
                <a:lnTo>
                  <a:pt x="2693" y="1893"/>
                </a:lnTo>
                <a:lnTo>
                  <a:pt x="2666" y="1878"/>
                </a:lnTo>
                <a:lnTo>
                  <a:pt x="2642" y="1859"/>
                </a:lnTo>
                <a:lnTo>
                  <a:pt x="2621" y="1837"/>
                </a:lnTo>
                <a:lnTo>
                  <a:pt x="2604" y="1812"/>
                </a:lnTo>
                <a:lnTo>
                  <a:pt x="2373" y="1812"/>
                </a:lnTo>
                <a:lnTo>
                  <a:pt x="2356" y="1837"/>
                </a:lnTo>
                <a:lnTo>
                  <a:pt x="2334" y="1859"/>
                </a:lnTo>
                <a:lnTo>
                  <a:pt x="2310" y="1878"/>
                </a:lnTo>
                <a:lnTo>
                  <a:pt x="2282" y="1893"/>
                </a:lnTo>
                <a:lnTo>
                  <a:pt x="2254" y="1905"/>
                </a:lnTo>
                <a:lnTo>
                  <a:pt x="2222" y="1912"/>
                </a:lnTo>
                <a:lnTo>
                  <a:pt x="2123" y="2082"/>
                </a:lnTo>
                <a:lnTo>
                  <a:pt x="2141" y="2109"/>
                </a:lnTo>
                <a:lnTo>
                  <a:pt x="2154" y="2140"/>
                </a:lnTo>
                <a:lnTo>
                  <a:pt x="2162" y="2172"/>
                </a:lnTo>
                <a:lnTo>
                  <a:pt x="2166" y="2208"/>
                </a:lnTo>
                <a:lnTo>
                  <a:pt x="2163" y="2238"/>
                </a:lnTo>
                <a:lnTo>
                  <a:pt x="2156" y="2267"/>
                </a:lnTo>
                <a:lnTo>
                  <a:pt x="2146" y="2294"/>
                </a:lnTo>
                <a:lnTo>
                  <a:pt x="2132" y="2320"/>
                </a:lnTo>
                <a:lnTo>
                  <a:pt x="2115" y="2344"/>
                </a:lnTo>
                <a:lnTo>
                  <a:pt x="2212" y="2512"/>
                </a:lnTo>
                <a:lnTo>
                  <a:pt x="2247" y="2519"/>
                </a:lnTo>
                <a:lnTo>
                  <a:pt x="2279" y="2530"/>
                </a:lnTo>
                <a:lnTo>
                  <a:pt x="2309" y="2547"/>
                </a:lnTo>
                <a:lnTo>
                  <a:pt x="2336" y="2567"/>
                </a:lnTo>
                <a:lnTo>
                  <a:pt x="2359" y="2593"/>
                </a:lnTo>
                <a:lnTo>
                  <a:pt x="2377" y="2621"/>
                </a:lnTo>
                <a:lnTo>
                  <a:pt x="2391" y="2652"/>
                </a:lnTo>
                <a:lnTo>
                  <a:pt x="2399" y="2685"/>
                </a:lnTo>
                <a:lnTo>
                  <a:pt x="2402" y="2720"/>
                </a:lnTo>
                <a:lnTo>
                  <a:pt x="2400" y="2755"/>
                </a:lnTo>
                <a:lnTo>
                  <a:pt x="2392" y="2787"/>
                </a:lnTo>
                <a:lnTo>
                  <a:pt x="2379" y="2817"/>
                </a:lnTo>
                <a:lnTo>
                  <a:pt x="2362" y="2844"/>
                </a:lnTo>
                <a:lnTo>
                  <a:pt x="2340" y="2869"/>
                </a:lnTo>
                <a:lnTo>
                  <a:pt x="2316" y="2890"/>
                </a:lnTo>
                <a:lnTo>
                  <a:pt x="2289" y="2907"/>
                </a:lnTo>
                <a:lnTo>
                  <a:pt x="2258" y="2920"/>
                </a:lnTo>
                <a:lnTo>
                  <a:pt x="2225" y="2927"/>
                </a:lnTo>
                <a:lnTo>
                  <a:pt x="2191" y="2930"/>
                </a:lnTo>
                <a:lnTo>
                  <a:pt x="2156" y="2927"/>
                </a:lnTo>
                <a:lnTo>
                  <a:pt x="2124" y="2920"/>
                </a:lnTo>
                <a:lnTo>
                  <a:pt x="2093" y="2907"/>
                </a:lnTo>
                <a:lnTo>
                  <a:pt x="2066" y="2890"/>
                </a:lnTo>
                <a:lnTo>
                  <a:pt x="2041" y="2869"/>
                </a:lnTo>
                <a:lnTo>
                  <a:pt x="2020" y="2844"/>
                </a:lnTo>
                <a:lnTo>
                  <a:pt x="2003" y="2817"/>
                </a:lnTo>
                <a:lnTo>
                  <a:pt x="1991" y="2787"/>
                </a:lnTo>
                <a:lnTo>
                  <a:pt x="1983" y="2755"/>
                </a:lnTo>
                <a:lnTo>
                  <a:pt x="1979" y="2720"/>
                </a:lnTo>
                <a:lnTo>
                  <a:pt x="1983" y="2687"/>
                </a:lnTo>
                <a:lnTo>
                  <a:pt x="1990" y="2656"/>
                </a:lnTo>
                <a:lnTo>
                  <a:pt x="2003" y="2626"/>
                </a:lnTo>
                <a:lnTo>
                  <a:pt x="2019" y="2599"/>
                </a:lnTo>
                <a:lnTo>
                  <a:pt x="2039" y="2575"/>
                </a:lnTo>
                <a:lnTo>
                  <a:pt x="1947" y="2416"/>
                </a:lnTo>
                <a:lnTo>
                  <a:pt x="1914" y="2412"/>
                </a:lnTo>
                <a:lnTo>
                  <a:pt x="1883" y="2404"/>
                </a:lnTo>
                <a:lnTo>
                  <a:pt x="1853" y="2391"/>
                </a:lnTo>
                <a:lnTo>
                  <a:pt x="1827" y="2374"/>
                </a:lnTo>
                <a:lnTo>
                  <a:pt x="1803" y="2354"/>
                </a:lnTo>
                <a:lnTo>
                  <a:pt x="1783" y="2330"/>
                </a:lnTo>
                <a:lnTo>
                  <a:pt x="1766" y="2302"/>
                </a:lnTo>
                <a:lnTo>
                  <a:pt x="1520" y="2302"/>
                </a:lnTo>
                <a:lnTo>
                  <a:pt x="1504" y="2330"/>
                </a:lnTo>
                <a:lnTo>
                  <a:pt x="1483" y="2354"/>
                </a:lnTo>
                <a:lnTo>
                  <a:pt x="1460" y="2374"/>
                </a:lnTo>
                <a:lnTo>
                  <a:pt x="1434" y="2391"/>
                </a:lnTo>
                <a:lnTo>
                  <a:pt x="1404" y="2404"/>
                </a:lnTo>
                <a:lnTo>
                  <a:pt x="1373" y="2412"/>
                </a:lnTo>
                <a:lnTo>
                  <a:pt x="1340" y="2416"/>
                </a:lnTo>
                <a:lnTo>
                  <a:pt x="1296" y="2492"/>
                </a:lnTo>
                <a:lnTo>
                  <a:pt x="1296" y="2491"/>
                </a:lnTo>
                <a:lnTo>
                  <a:pt x="1244" y="2580"/>
                </a:lnTo>
                <a:lnTo>
                  <a:pt x="1263" y="2604"/>
                </a:lnTo>
                <a:lnTo>
                  <a:pt x="1278" y="2630"/>
                </a:lnTo>
                <a:lnTo>
                  <a:pt x="1289" y="2658"/>
                </a:lnTo>
                <a:lnTo>
                  <a:pt x="1296" y="2688"/>
                </a:lnTo>
                <a:lnTo>
                  <a:pt x="1299" y="2720"/>
                </a:lnTo>
                <a:lnTo>
                  <a:pt x="1296" y="2755"/>
                </a:lnTo>
                <a:lnTo>
                  <a:pt x="1288" y="2787"/>
                </a:lnTo>
                <a:lnTo>
                  <a:pt x="1275" y="2817"/>
                </a:lnTo>
                <a:lnTo>
                  <a:pt x="1258" y="2844"/>
                </a:lnTo>
                <a:lnTo>
                  <a:pt x="1237" y="2869"/>
                </a:lnTo>
                <a:lnTo>
                  <a:pt x="1212" y="2890"/>
                </a:lnTo>
                <a:lnTo>
                  <a:pt x="1184" y="2907"/>
                </a:lnTo>
                <a:lnTo>
                  <a:pt x="1154" y="2920"/>
                </a:lnTo>
                <a:lnTo>
                  <a:pt x="1121" y="2927"/>
                </a:lnTo>
                <a:lnTo>
                  <a:pt x="1087" y="2930"/>
                </a:lnTo>
                <a:lnTo>
                  <a:pt x="1053" y="2927"/>
                </a:lnTo>
                <a:lnTo>
                  <a:pt x="1021" y="2920"/>
                </a:lnTo>
                <a:lnTo>
                  <a:pt x="990" y="2907"/>
                </a:lnTo>
                <a:lnTo>
                  <a:pt x="963" y="2890"/>
                </a:lnTo>
                <a:lnTo>
                  <a:pt x="938" y="2869"/>
                </a:lnTo>
                <a:lnTo>
                  <a:pt x="917" y="2844"/>
                </a:lnTo>
                <a:lnTo>
                  <a:pt x="900" y="2817"/>
                </a:lnTo>
                <a:lnTo>
                  <a:pt x="887" y="2787"/>
                </a:lnTo>
                <a:lnTo>
                  <a:pt x="878" y="2755"/>
                </a:lnTo>
                <a:lnTo>
                  <a:pt x="876" y="2720"/>
                </a:lnTo>
                <a:lnTo>
                  <a:pt x="879" y="2684"/>
                </a:lnTo>
                <a:lnTo>
                  <a:pt x="889" y="2650"/>
                </a:lnTo>
                <a:lnTo>
                  <a:pt x="903" y="2619"/>
                </a:lnTo>
                <a:lnTo>
                  <a:pt x="922" y="2589"/>
                </a:lnTo>
                <a:lnTo>
                  <a:pt x="946" y="2565"/>
                </a:lnTo>
                <a:lnTo>
                  <a:pt x="973" y="2544"/>
                </a:lnTo>
                <a:lnTo>
                  <a:pt x="1004" y="2528"/>
                </a:lnTo>
                <a:lnTo>
                  <a:pt x="1038" y="2517"/>
                </a:lnTo>
                <a:lnTo>
                  <a:pt x="1074" y="2512"/>
                </a:lnTo>
                <a:lnTo>
                  <a:pt x="1172" y="2344"/>
                </a:lnTo>
                <a:lnTo>
                  <a:pt x="1154" y="2320"/>
                </a:lnTo>
                <a:lnTo>
                  <a:pt x="1140" y="2295"/>
                </a:lnTo>
                <a:lnTo>
                  <a:pt x="1130" y="2267"/>
                </a:lnTo>
                <a:lnTo>
                  <a:pt x="1122" y="2238"/>
                </a:lnTo>
                <a:lnTo>
                  <a:pt x="1120" y="2208"/>
                </a:lnTo>
                <a:lnTo>
                  <a:pt x="1123" y="2172"/>
                </a:lnTo>
                <a:lnTo>
                  <a:pt x="1132" y="2140"/>
                </a:lnTo>
                <a:lnTo>
                  <a:pt x="1145" y="2110"/>
                </a:lnTo>
                <a:lnTo>
                  <a:pt x="1162" y="2082"/>
                </a:lnTo>
                <a:lnTo>
                  <a:pt x="1064" y="1913"/>
                </a:lnTo>
                <a:lnTo>
                  <a:pt x="1031" y="1906"/>
                </a:lnTo>
                <a:lnTo>
                  <a:pt x="1000" y="1895"/>
                </a:lnTo>
                <a:lnTo>
                  <a:pt x="972" y="1880"/>
                </a:lnTo>
                <a:lnTo>
                  <a:pt x="947" y="1861"/>
                </a:lnTo>
                <a:lnTo>
                  <a:pt x="924" y="1838"/>
                </a:lnTo>
                <a:lnTo>
                  <a:pt x="906" y="1812"/>
                </a:lnTo>
                <a:lnTo>
                  <a:pt x="642" y="1812"/>
                </a:lnTo>
                <a:lnTo>
                  <a:pt x="621" y="1840"/>
                </a:lnTo>
                <a:lnTo>
                  <a:pt x="597" y="1864"/>
                </a:lnTo>
                <a:lnTo>
                  <a:pt x="568" y="1884"/>
                </a:lnTo>
                <a:lnTo>
                  <a:pt x="537" y="1899"/>
                </a:lnTo>
                <a:lnTo>
                  <a:pt x="503" y="1909"/>
                </a:lnTo>
                <a:lnTo>
                  <a:pt x="467" y="1914"/>
                </a:lnTo>
                <a:lnTo>
                  <a:pt x="375" y="2075"/>
                </a:lnTo>
                <a:lnTo>
                  <a:pt x="391" y="2097"/>
                </a:lnTo>
                <a:lnTo>
                  <a:pt x="405" y="2122"/>
                </a:lnTo>
                <a:lnTo>
                  <a:pt x="415" y="2149"/>
                </a:lnTo>
                <a:lnTo>
                  <a:pt x="421" y="2177"/>
                </a:lnTo>
                <a:lnTo>
                  <a:pt x="423" y="2208"/>
                </a:lnTo>
                <a:lnTo>
                  <a:pt x="420" y="2241"/>
                </a:lnTo>
                <a:lnTo>
                  <a:pt x="412" y="2273"/>
                </a:lnTo>
                <a:lnTo>
                  <a:pt x="400" y="2303"/>
                </a:lnTo>
                <a:lnTo>
                  <a:pt x="382" y="2331"/>
                </a:lnTo>
                <a:lnTo>
                  <a:pt x="361" y="2356"/>
                </a:lnTo>
                <a:lnTo>
                  <a:pt x="337" y="2376"/>
                </a:lnTo>
                <a:lnTo>
                  <a:pt x="308" y="2393"/>
                </a:lnTo>
                <a:lnTo>
                  <a:pt x="279" y="2406"/>
                </a:lnTo>
                <a:lnTo>
                  <a:pt x="246" y="2414"/>
                </a:lnTo>
                <a:lnTo>
                  <a:pt x="211" y="2416"/>
                </a:lnTo>
                <a:lnTo>
                  <a:pt x="177" y="2414"/>
                </a:lnTo>
                <a:lnTo>
                  <a:pt x="144" y="2406"/>
                </a:lnTo>
                <a:lnTo>
                  <a:pt x="114" y="2393"/>
                </a:lnTo>
                <a:lnTo>
                  <a:pt x="86" y="2376"/>
                </a:lnTo>
                <a:lnTo>
                  <a:pt x="62" y="2356"/>
                </a:lnTo>
                <a:lnTo>
                  <a:pt x="41" y="2331"/>
                </a:lnTo>
                <a:lnTo>
                  <a:pt x="23" y="2303"/>
                </a:lnTo>
                <a:lnTo>
                  <a:pt x="11" y="2273"/>
                </a:lnTo>
                <a:lnTo>
                  <a:pt x="3" y="2241"/>
                </a:lnTo>
                <a:lnTo>
                  <a:pt x="0" y="2208"/>
                </a:lnTo>
                <a:lnTo>
                  <a:pt x="3" y="2174"/>
                </a:lnTo>
                <a:lnTo>
                  <a:pt x="10" y="2142"/>
                </a:lnTo>
                <a:lnTo>
                  <a:pt x="22" y="2113"/>
                </a:lnTo>
                <a:lnTo>
                  <a:pt x="40" y="2086"/>
                </a:lnTo>
                <a:lnTo>
                  <a:pt x="60" y="2062"/>
                </a:lnTo>
                <a:lnTo>
                  <a:pt x="83" y="2040"/>
                </a:lnTo>
                <a:lnTo>
                  <a:pt x="110" y="2023"/>
                </a:lnTo>
                <a:lnTo>
                  <a:pt x="139" y="2010"/>
                </a:lnTo>
                <a:lnTo>
                  <a:pt x="171" y="2002"/>
                </a:lnTo>
                <a:lnTo>
                  <a:pt x="204" y="1998"/>
                </a:lnTo>
                <a:lnTo>
                  <a:pt x="297" y="1838"/>
                </a:lnTo>
                <a:lnTo>
                  <a:pt x="280" y="1816"/>
                </a:lnTo>
                <a:lnTo>
                  <a:pt x="266" y="1791"/>
                </a:lnTo>
                <a:lnTo>
                  <a:pt x="256" y="1763"/>
                </a:lnTo>
                <a:lnTo>
                  <a:pt x="250" y="1735"/>
                </a:lnTo>
                <a:lnTo>
                  <a:pt x="248" y="1705"/>
                </a:lnTo>
                <a:lnTo>
                  <a:pt x="251" y="1671"/>
                </a:lnTo>
                <a:lnTo>
                  <a:pt x="259" y="1638"/>
                </a:lnTo>
                <a:lnTo>
                  <a:pt x="271" y="1609"/>
                </a:lnTo>
                <a:lnTo>
                  <a:pt x="289" y="1581"/>
                </a:lnTo>
                <a:lnTo>
                  <a:pt x="310" y="1557"/>
                </a:lnTo>
                <a:lnTo>
                  <a:pt x="334" y="1536"/>
                </a:lnTo>
                <a:lnTo>
                  <a:pt x="362" y="1518"/>
                </a:lnTo>
                <a:lnTo>
                  <a:pt x="392" y="1506"/>
                </a:lnTo>
                <a:lnTo>
                  <a:pt x="425" y="1498"/>
                </a:lnTo>
                <a:lnTo>
                  <a:pt x="460" y="1495"/>
                </a:lnTo>
                <a:lnTo>
                  <a:pt x="495" y="1498"/>
                </a:lnTo>
                <a:lnTo>
                  <a:pt x="529" y="1507"/>
                </a:lnTo>
                <a:lnTo>
                  <a:pt x="560" y="1520"/>
                </a:lnTo>
                <a:lnTo>
                  <a:pt x="589" y="1540"/>
                </a:lnTo>
                <a:lnTo>
                  <a:pt x="614" y="1562"/>
                </a:lnTo>
                <a:lnTo>
                  <a:pt x="635" y="1588"/>
                </a:lnTo>
                <a:lnTo>
                  <a:pt x="652" y="1618"/>
                </a:lnTo>
                <a:lnTo>
                  <a:pt x="896" y="1618"/>
                </a:lnTo>
                <a:lnTo>
                  <a:pt x="911" y="1589"/>
                </a:lnTo>
                <a:lnTo>
                  <a:pt x="931" y="1564"/>
                </a:lnTo>
                <a:lnTo>
                  <a:pt x="955" y="1542"/>
                </a:lnTo>
                <a:lnTo>
                  <a:pt x="982" y="1524"/>
                </a:lnTo>
                <a:lnTo>
                  <a:pt x="1012" y="1509"/>
                </a:lnTo>
                <a:lnTo>
                  <a:pt x="1043" y="1500"/>
                </a:lnTo>
                <a:lnTo>
                  <a:pt x="1078" y="1496"/>
                </a:lnTo>
                <a:lnTo>
                  <a:pt x="1168" y="1343"/>
                </a:lnTo>
                <a:lnTo>
                  <a:pt x="1152" y="1320"/>
                </a:lnTo>
                <a:lnTo>
                  <a:pt x="1139" y="1295"/>
                </a:lnTo>
                <a:lnTo>
                  <a:pt x="1129" y="1269"/>
                </a:lnTo>
                <a:lnTo>
                  <a:pt x="1122" y="1240"/>
                </a:lnTo>
                <a:lnTo>
                  <a:pt x="1120" y="1210"/>
                </a:lnTo>
                <a:lnTo>
                  <a:pt x="1123" y="1175"/>
                </a:lnTo>
                <a:lnTo>
                  <a:pt x="1133" y="1142"/>
                </a:lnTo>
                <a:lnTo>
                  <a:pt x="1146" y="1110"/>
                </a:lnTo>
                <a:lnTo>
                  <a:pt x="1164" y="1082"/>
                </a:lnTo>
                <a:lnTo>
                  <a:pt x="1058" y="904"/>
                </a:lnTo>
                <a:lnTo>
                  <a:pt x="1029" y="898"/>
                </a:lnTo>
                <a:lnTo>
                  <a:pt x="1000" y="888"/>
                </a:lnTo>
                <a:lnTo>
                  <a:pt x="975" y="874"/>
                </a:lnTo>
                <a:lnTo>
                  <a:pt x="952" y="858"/>
                </a:lnTo>
                <a:lnTo>
                  <a:pt x="930" y="837"/>
                </a:lnTo>
                <a:lnTo>
                  <a:pt x="913" y="814"/>
                </a:lnTo>
                <a:lnTo>
                  <a:pt x="647" y="814"/>
                </a:lnTo>
                <a:lnTo>
                  <a:pt x="629" y="841"/>
                </a:lnTo>
                <a:lnTo>
                  <a:pt x="608" y="866"/>
                </a:lnTo>
                <a:lnTo>
                  <a:pt x="584" y="887"/>
                </a:lnTo>
                <a:lnTo>
                  <a:pt x="556" y="904"/>
                </a:lnTo>
                <a:lnTo>
                  <a:pt x="526" y="916"/>
                </a:lnTo>
                <a:lnTo>
                  <a:pt x="493" y="924"/>
                </a:lnTo>
                <a:lnTo>
                  <a:pt x="460" y="927"/>
                </a:lnTo>
                <a:lnTo>
                  <a:pt x="425" y="924"/>
                </a:lnTo>
                <a:lnTo>
                  <a:pt x="392" y="916"/>
                </a:lnTo>
                <a:lnTo>
                  <a:pt x="362" y="903"/>
                </a:lnTo>
                <a:lnTo>
                  <a:pt x="334" y="886"/>
                </a:lnTo>
                <a:lnTo>
                  <a:pt x="310" y="866"/>
                </a:lnTo>
                <a:lnTo>
                  <a:pt x="289" y="840"/>
                </a:lnTo>
                <a:lnTo>
                  <a:pt x="271" y="813"/>
                </a:lnTo>
                <a:lnTo>
                  <a:pt x="259" y="783"/>
                </a:lnTo>
                <a:lnTo>
                  <a:pt x="251" y="751"/>
                </a:lnTo>
                <a:lnTo>
                  <a:pt x="248" y="717"/>
                </a:lnTo>
                <a:lnTo>
                  <a:pt x="251" y="683"/>
                </a:lnTo>
                <a:lnTo>
                  <a:pt x="259" y="651"/>
                </a:lnTo>
                <a:lnTo>
                  <a:pt x="271" y="621"/>
                </a:lnTo>
                <a:lnTo>
                  <a:pt x="289" y="594"/>
                </a:lnTo>
                <a:lnTo>
                  <a:pt x="310" y="568"/>
                </a:lnTo>
                <a:lnTo>
                  <a:pt x="334" y="548"/>
                </a:lnTo>
                <a:lnTo>
                  <a:pt x="362" y="531"/>
                </a:lnTo>
                <a:lnTo>
                  <a:pt x="392" y="518"/>
                </a:lnTo>
                <a:lnTo>
                  <a:pt x="425" y="510"/>
                </a:lnTo>
                <a:lnTo>
                  <a:pt x="460" y="507"/>
                </a:lnTo>
                <a:lnTo>
                  <a:pt x="494" y="510"/>
                </a:lnTo>
                <a:lnTo>
                  <a:pt x="527" y="518"/>
                </a:lnTo>
                <a:lnTo>
                  <a:pt x="556" y="531"/>
                </a:lnTo>
                <a:lnTo>
                  <a:pt x="585" y="548"/>
                </a:lnTo>
                <a:lnTo>
                  <a:pt x="609" y="569"/>
                </a:lnTo>
                <a:lnTo>
                  <a:pt x="630" y="594"/>
                </a:lnTo>
                <a:lnTo>
                  <a:pt x="648" y="622"/>
                </a:lnTo>
                <a:lnTo>
                  <a:pt x="891" y="622"/>
                </a:lnTo>
                <a:lnTo>
                  <a:pt x="904" y="593"/>
                </a:lnTo>
                <a:lnTo>
                  <a:pt x="921" y="567"/>
                </a:lnTo>
                <a:lnTo>
                  <a:pt x="942" y="544"/>
                </a:lnTo>
                <a:lnTo>
                  <a:pt x="967" y="525"/>
                </a:lnTo>
                <a:lnTo>
                  <a:pt x="993" y="509"/>
                </a:lnTo>
                <a:lnTo>
                  <a:pt x="1023" y="497"/>
                </a:lnTo>
                <a:lnTo>
                  <a:pt x="1054" y="490"/>
                </a:lnTo>
                <a:lnTo>
                  <a:pt x="1087" y="487"/>
                </a:lnTo>
                <a:lnTo>
                  <a:pt x="1088" y="487"/>
                </a:lnTo>
                <a:lnTo>
                  <a:pt x="1172" y="347"/>
                </a:lnTo>
                <a:lnTo>
                  <a:pt x="1154" y="324"/>
                </a:lnTo>
                <a:lnTo>
                  <a:pt x="1140" y="297"/>
                </a:lnTo>
                <a:lnTo>
                  <a:pt x="1130" y="270"/>
                </a:lnTo>
                <a:lnTo>
                  <a:pt x="1122" y="241"/>
                </a:lnTo>
                <a:lnTo>
                  <a:pt x="1120" y="210"/>
                </a:lnTo>
                <a:lnTo>
                  <a:pt x="1123" y="175"/>
                </a:lnTo>
                <a:lnTo>
                  <a:pt x="1132" y="143"/>
                </a:lnTo>
                <a:lnTo>
                  <a:pt x="1144" y="114"/>
                </a:lnTo>
                <a:lnTo>
                  <a:pt x="1161" y="86"/>
                </a:lnTo>
                <a:lnTo>
                  <a:pt x="1182" y="62"/>
                </a:lnTo>
                <a:lnTo>
                  <a:pt x="1207" y="40"/>
                </a:lnTo>
                <a:lnTo>
                  <a:pt x="1235" y="24"/>
                </a:lnTo>
                <a:lnTo>
                  <a:pt x="1265" y="11"/>
                </a:lnTo>
                <a:lnTo>
                  <a:pt x="1297" y="3"/>
                </a:lnTo>
                <a:lnTo>
                  <a:pt x="133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" name="Freeform 114"/>
          <p:cNvSpPr>
            <a:spLocks noEditPoints="1"/>
          </p:cNvSpPr>
          <p:nvPr/>
        </p:nvSpPr>
        <p:spPr bwMode="auto">
          <a:xfrm>
            <a:off x="1579130" y="2711305"/>
            <a:ext cx="564076" cy="498268"/>
          </a:xfrm>
          <a:custGeom>
            <a:avLst/>
            <a:gdLst>
              <a:gd name="T0" fmla="*/ 2161 w 3297"/>
              <a:gd name="T1" fmla="*/ 1745 h 2922"/>
              <a:gd name="T2" fmla="*/ 1995 w 3297"/>
              <a:gd name="T3" fmla="*/ 2079 h 2922"/>
              <a:gd name="T4" fmla="*/ 2072 w 3297"/>
              <a:gd name="T5" fmla="*/ 2143 h 2922"/>
              <a:gd name="T6" fmla="*/ 2319 w 3297"/>
              <a:gd name="T7" fmla="*/ 1691 h 2922"/>
              <a:gd name="T8" fmla="*/ 1057 w 3297"/>
              <a:gd name="T9" fmla="*/ 1913 h 2922"/>
              <a:gd name="T10" fmla="*/ 1311 w 3297"/>
              <a:gd name="T11" fmla="*/ 2083 h 2922"/>
              <a:gd name="T12" fmla="*/ 1143 w 3297"/>
              <a:gd name="T13" fmla="*/ 1727 h 2922"/>
              <a:gd name="T14" fmla="*/ 996 w 3297"/>
              <a:gd name="T15" fmla="*/ 1603 h 2922"/>
              <a:gd name="T16" fmla="*/ 1461 w 3297"/>
              <a:gd name="T17" fmla="*/ 1498 h 2922"/>
              <a:gd name="T18" fmla="*/ 1490 w 3297"/>
              <a:gd name="T19" fmla="*/ 1795 h 2922"/>
              <a:gd name="T20" fmla="*/ 1779 w 3297"/>
              <a:gd name="T21" fmla="*/ 1829 h 2922"/>
              <a:gd name="T22" fmla="*/ 1883 w 3297"/>
              <a:gd name="T23" fmla="*/ 1560 h 2922"/>
              <a:gd name="T24" fmla="*/ 1657 w 3297"/>
              <a:gd name="T25" fmla="*/ 1395 h 2922"/>
              <a:gd name="T26" fmla="*/ 1313 w 3297"/>
              <a:gd name="T27" fmla="*/ 1129 h 2922"/>
              <a:gd name="T28" fmla="*/ 1759 w 3297"/>
              <a:gd name="T29" fmla="*/ 1196 h 2922"/>
              <a:gd name="T30" fmla="*/ 1989 w 3297"/>
              <a:gd name="T31" fmla="*/ 1059 h 2922"/>
              <a:gd name="T32" fmla="*/ 2069 w 3297"/>
              <a:gd name="T33" fmla="*/ 58 h 2922"/>
              <a:gd name="T34" fmla="*/ 2440 w 3297"/>
              <a:gd name="T35" fmla="*/ 396 h 2922"/>
              <a:gd name="T36" fmla="*/ 2535 w 3297"/>
              <a:gd name="T37" fmla="*/ 771 h 2922"/>
              <a:gd name="T38" fmla="*/ 2496 w 3297"/>
              <a:gd name="T39" fmla="*/ 1066 h 2922"/>
              <a:gd name="T40" fmla="*/ 2532 w 3297"/>
              <a:gd name="T41" fmla="*/ 1167 h 2922"/>
              <a:gd name="T42" fmla="*/ 3010 w 3297"/>
              <a:gd name="T43" fmla="*/ 1383 h 2922"/>
              <a:gd name="T44" fmla="*/ 3254 w 3297"/>
              <a:gd name="T45" fmla="*/ 1743 h 2922"/>
              <a:gd name="T46" fmla="*/ 3295 w 3297"/>
              <a:gd name="T47" fmla="*/ 2090 h 2922"/>
              <a:gd name="T48" fmla="*/ 3246 w 3297"/>
              <a:gd name="T49" fmla="*/ 2274 h 2922"/>
              <a:gd name="T50" fmla="*/ 3142 w 3297"/>
              <a:gd name="T51" fmla="*/ 1802 h 2922"/>
              <a:gd name="T52" fmla="*/ 2743 w 3297"/>
              <a:gd name="T53" fmla="*/ 1546 h 2922"/>
              <a:gd name="T54" fmla="*/ 2560 w 3297"/>
              <a:gd name="T55" fmla="*/ 1773 h 2922"/>
              <a:gd name="T56" fmla="*/ 2269 w 3297"/>
              <a:gd name="T57" fmla="*/ 2303 h 2922"/>
              <a:gd name="T58" fmla="*/ 2052 w 3297"/>
              <a:gd name="T59" fmla="*/ 2502 h 2922"/>
              <a:gd name="T60" fmla="*/ 2236 w 3297"/>
              <a:gd name="T61" fmla="*/ 2687 h 2922"/>
              <a:gd name="T62" fmla="*/ 2600 w 3297"/>
              <a:gd name="T63" fmla="*/ 2803 h 2922"/>
              <a:gd name="T64" fmla="*/ 2831 w 3297"/>
              <a:gd name="T65" fmla="*/ 2803 h 2922"/>
              <a:gd name="T66" fmla="*/ 2306 w 3297"/>
              <a:gd name="T67" fmla="*/ 2916 h 2922"/>
              <a:gd name="T68" fmla="*/ 1928 w 3297"/>
              <a:gd name="T69" fmla="*/ 2760 h 2922"/>
              <a:gd name="T70" fmla="*/ 1714 w 3297"/>
              <a:gd name="T71" fmla="*/ 2550 h 2922"/>
              <a:gd name="T72" fmla="*/ 1305 w 3297"/>
              <a:gd name="T73" fmla="*/ 2782 h 2922"/>
              <a:gd name="T74" fmla="*/ 840 w 3297"/>
              <a:gd name="T75" fmla="*/ 2902 h 2922"/>
              <a:gd name="T76" fmla="*/ 504 w 3297"/>
              <a:gd name="T77" fmla="*/ 2806 h 2922"/>
              <a:gd name="T78" fmla="*/ 476 w 3297"/>
              <a:gd name="T79" fmla="*/ 2749 h 2922"/>
              <a:gd name="T80" fmla="*/ 922 w 3297"/>
              <a:gd name="T81" fmla="*/ 2740 h 2922"/>
              <a:gd name="T82" fmla="*/ 1186 w 3297"/>
              <a:gd name="T83" fmla="*/ 2561 h 2922"/>
              <a:gd name="T84" fmla="*/ 1268 w 3297"/>
              <a:gd name="T85" fmla="*/ 2455 h 2922"/>
              <a:gd name="T86" fmla="*/ 872 w 3297"/>
              <a:gd name="T87" fmla="*/ 2091 h 2922"/>
              <a:gd name="T88" fmla="*/ 751 w 3297"/>
              <a:gd name="T89" fmla="*/ 1518 h 2922"/>
              <a:gd name="T90" fmla="*/ 519 w 3297"/>
              <a:gd name="T91" fmla="*/ 1534 h 2922"/>
              <a:gd name="T92" fmla="*/ 156 w 3297"/>
              <a:gd name="T93" fmla="*/ 1781 h 2922"/>
              <a:gd name="T94" fmla="*/ 53 w 3297"/>
              <a:gd name="T95" fmla="*/ 2253 h 2922"/>
              <a:gd name="T96" fmla="*/ 39 w 3297"/>
              <a:gd name="T97" fmla="*/ 1749 h 2922"/>
              <a:gd name="T98" fmla="*/ 333 w 3297"/>
              <a:gd name="T99" fmla="*/ 1334 h 2922"/>
              <a:gd name="T100" fmla="*/ 767 w 3297"/>
              <a:gd name="T101" fmla="*/ 1148 h 2922"/>
              <a:gd name="T102" fmla="*/ 792 w 3297"/>
              <a:gd name="T103" fmla="*/ 677 h 2922"/>
              <a:gd name="T104" fmla="*/ 923 w 3297"/>
              <a:gd name="T105" fmla="*/ 346 h 2922"/>
              <a:gd name="T106" fmla="*/ 1205 w 3297"/>
              <a:gd name="T107" fmla="*/ 79 h 2922"/>
              <a:gd name="T108" fmla="*/ 1088 w 3297"/>
              <a:gd name="T109" fmla="*/ 267 h 2922"/>
              <a:gd name="T110" fmla="*/ 1021 w 3297"/>
              <a:gd name="T111" fmla="*/ 763 h 2922"/>
              <a:gd name="T112" fmla="*/ 1450 w 3297"/>
              <a:gd name="T113" fmla="*/ 748 h 2922"/>
              <a:gd name="T114" fmla="*/ 2047 w 3297"/>
              <a:gd name="T115" fmla="*/ 811 h 2922"/>
              <a:gd name="T116" fmla="*/ 2249 w 3297"/>
              <a:gd name="T117" fmla="*/ 833 h 2922"/>
              <a:gd name="T118" fmla="*/ 2289 w 3297"/>
              <a:gd name="T119" fmla="*/ 544 h 2922"/>
              <a:gd name="T120" fmla="*/ 2126 w 3297"/>
              <a:gd name="T121" fmla="*/ 175 h 2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297" h="2922">
                <a:moveTo>
                  <a:pt x="1192" y="1783"/>
                </a:moveTo>
                <a:lnTo>
                  <a:pt x="1193" y="1784"/>
                </a:lnTo>
                <a:lnTo>
                  <a:pt x="1193" y="1784"/>
                </a:lnTo>
                <a:lnTo>
                  <a:pt x="1192" y="1783"/>
                </a:lnTo>
                <a:close/>
                <a:moveTo>
                  <a:pt x="2322" y="1613"/>
                </a:moveTo>
                <a:lnTo>
                  <a:pt x="2275" y="1642"/>
                </a:lnTo>
                <a:lnTo>
                  <a:pt x="2233" y="1675"/>
                </a:lnTo>
                <a:lnTo>
                  <a:pt x="2195" y="1709"/>
                </a:lnTo>
                <a:lnTo>
                  <a:pt x="2161" y="1745"/>
                </a:lnTo>
                <a:lnTo>
                  <a:pt x="2131" y="1783"/>
                </a:lnTo>
                <a:lnTo>
                  <a:pt x="2105" y="1821"/>
                </a:lnTo>
                <a:lnTo>
                  <a:pt x="2080" y="1860"/>
                </a:lnTo>
                <a:lnTo>
                  <a:pt x="2060" y="1899"/>
                </a:lnTo>
                <a:lnTo>
                  <a:pt x="2042" y="1938"/>
                </a:lnTo>
                <a:lnTo>
                  <a:pt x="2027" y="1976"/>
                </a:lnTo>
                <a:lnTo>
                  <a:pt x="2015" y="2012"/>
                </a:lnTo>
                <a:lnTo>
                  <a:pt x="2003" y="2047"/>
                </a:lnTo>
                <a:lnTo>
                  <a:pt x="1995" y="2079"/>
                </a:lnTo>
                <a:lnTo>
                  <a:pt x="1988" y="2109"/>
                </a:lnTo>
                <a:lnTo>
                  <a:pt x="1983" y="2136"/>
                </a:lnTo>
                <a:lnTo>
                  <a:pt x="1980" y="2160"/>
                </a:lnTo>
                <a:lnTo>
                  <a:pt x="1977" y="2179"/>
                </a:lnTo>
                <a:lnTo>
                  <a:pt x="1976" y="2194"/>
                </a:lnTo>
                <a:lnTo>
                  <a:pt x="1975" y="2203"/>
                </a:lnTo>
                <a:lnTo>
                  <a:pt x="1975" y="2208"/>
                </a:lnTo>
                <a:lnTo>
                  <a:pt x="2025" y="2178"/>
                </a:lnTo>
                <a:lnTo>
                  <a:pt x="2072" y="2143"/>
                </a:lnTo>
                <a:lnTo>
                  <a:pt x="2116" y="2105"/>
                </a:lnTo>
                <a:lnTo>
                  <a:pt x="2156" y="2063"/>
                </a:lnTo>
                <a:lnTo>
                  <a:pt x="2193" y="2018"/>
                </a:lnTo>
                <a:lnTo>
                  <a:pt x="2225" y="1970"/>
                </a:lnTo>
                <a:lnTo>
                  <a:pt x="2254" y="1919"/>
                </a:lnTo>
                <a:lnTo>
                  <a:pt x="2278" y="1865"/>
                </a:lnTo>
                <a:lnTo>
                  <a:pt x="2296" y="1809"/>
                </a:lnTo>
                <a:lnTo>
                  <a:pt x="2310" y="1751"/>
                </a:lnTo>
                <a:lnTo>
                  <a:pt x="2319" y="1691"/>
                </a:lnTo>
                <a:lnTo>
                  <a:pt x="2322" y="1629"/>
                </a:lnTo>
                <a:lnTo>
                  <a:pt x="2322" y="1613"/>
                </a:lnTo>
                <a:close/>
                <a:moveTo>
                  <a:pt x="993" y="1601"/>
                </a:moveTo>
                <a:lnTo>
                  <a:pt x="992" y="1629"/>
                </a:lnTo>
                <a:lnTo>
                  <a:pt x="995" y="1690"/>
                </a:lnTo>
                <a:lnTo>
                  <a:pt x="1003" y="1748"/>
                </a:lnTo>
                <a:lnTo>
                  <a:pt x="1016" y="1805"/>
                </a:lnTo>
                <a:lnTo>
                  <a:pt x="1035" y="1859"/>
                </a:lnTo>
                <a:lnTo>
                  <a:pt x="1057" y="1913"/>
                </a:lnTo>
                <a:lnTo>
                  <a:pt x="1084" y="1963"/>
                </a:lnTo>
                <a:lnTo>
                  <a:pt x="1115" y="2010"/>
                </a:lnTo>
                <a:lnTo>
                  <a:pt x="1150" y="2054"/>
                </a:lnTo>
                <a:lnTo>
                  <a:pt x="1189" y="2096"/>
                </a:lnTo>
                <a:lnTo>
                  <a:pt x="1231" y="2134"/>
                </a:lnTo>
                <a:lnTo>
                  <a:pt x="1276" y="2169"/>
                </a:lnTo>
                <a:lnTo>
                  <a:pt x="1324" y="2199"/>
                </a:lnTo>
                <a:lnTo>
                  <a:pt x="1319" y="2139"/>
                </a:lnTo>
                <a:lnTo>
                  <a:pt x="1311" y="2083"/>
                </a:lnTo>
                <a:lnTo>
                  <a:pt x="1299" y="2030"/>
                </a:lnTo>
                <a:lnTo>
                  <a:pt x="1285" y="1981"/>
                </a:lnTo>
                <a:lnTo>
                  <a:pt x="1269" y="1935"/>
                </a:lnTo>
                <a:lnTo>
                  <a:pt x="1250" y="1892"/>
                </a:lnTo>
                <a:lnTo>
                  <a:pt x="1230" y="1853"/>
                </a:lnTo>
                <a:lnTo>
                  <a:pt x="1210" y="1817"/>
                </a:lnTo>
                <a:lnTo>
                  <a:pt x="1188" y="1784"/>
                </a:lnTo>
                <a:lnTo>
                  <a:pt x="1165" y="1754"/>
                </a:lnTo>
                <a:lnTo>
                  <a:pt x="1143" y="1727"/>
                </a:lnTo>
                <a:lnTo>
                  <a:pt x="1121" y="1703"/>
                </a:lnTo>
                <a:lnTo>
                  <a:pt x="1099" y="1682"/>
                </a:lnTo>
                <a:lnTo>
                  <a:pt x="1078" y="1663"/>
                </a:lnTo>
                <a:lnTo>
                  <a:pt x="1059" y="1646"/>
                </a:lnTo>
                <a:lnTo>
                  <a:pt x="1042" y="1633"/>
                </a:lnTo>
                <a:lnTo>
                  <a:pt x="1027" y="1622"/>
                </a:lnTo>
                <a:lnTo>
                  <a:pt x="1013" y="1613"/>
                </a:lnTo>
                <a:lnTo>
                  <a:pt x="1003" y="1607"/>
                </a:lnTo>
                <a:lnTo>
                  <a:pt x="996" y="1603"/>
                </a:lnTo>
                <a:lnTo>
                  <a:pt x="993" y="1601"/>
                </a:lnTo>
                <a:close/>
                <a:moveTo>
                  <a:pt x="1657" y="1395"/>
                </a:moveTo>
                <a:lnTo>
                  <a:pt x="1623" y="1397"/>
                </a:lnTo>
                <a:lnTo>
                  <a:pt x="1593" y="1404"/>
                </a:lnTo>
                <a:lnTo>
                  <a:pt x="1563" y="1415"/>
                </a:lnTo>
                <a:lnTo>
                  <a:pt x="1535" y="1429"/>
                </a:lnTo>
                <a:lnTo>
                  <a:pt x="1507" y="1448"/>
                </a:lnTo>
                <a:lnTo>
                  <a:pt x="1483" y="1472"/>
                </a:lnTo>
                <a:lnTo>
                  <a:pt x="1461" y="1498"/>
                </a:lnTo>
                <a:lnTo>
                  <a:pt x="1444" y="1527"/>
                </a:lnTo>
                <a:lnTo>
                  <a:pt x="1431" y="1559"/>
                </a:lnTo>
                <a:lnTo>
                  <a:pt x="1423" y="1593"/>
                </a:lnTo>
                <a:lnTo>
                  <a:pt x="1421" y="1629"/>
                </a:lnTo>
                <a:lnTo>
                  <a:pt x="1424" y="1668"/>
                </a:lnTo>
                <a:lnTo>
                  <a:pt x="1432" y="1703"/>
                </a:lnTo>
                <a:lnTo>
                  <a:pt x="1447" y="1737"/>
                </a:lnTo>
                <a:lnTo>
                  <a:pt x="1465" y="1768"/>
                </a:lnTo>
                <a:lnTo>
                  <a:pt x="1490" y="1795"/>
                </a:lnTo>
                <a:lnTo>
                  <a:pt x="1517" y="1818"/>
                </a:lnTo>
                <a:lnTo>
                  <a:pt x="1547" y="1837"/>
                </a:lnTo>
                <a:lnTo>
                  <a:pt x="1582" y="1851"/>
                </a:lnTo>
                <a:lnTo>
                  <a:pt x="1618" y="1860"/>
                </a:lnTo>
                <a:lnTo>
                  <a:pt x="1657" y="1863"/>
                </a:lnTo>
                <a:lnTo>
                  <a:pt x="1688" y="1861"/>
                </a:lnTo>
                <a:lnTo>
                  <a:pt x="1720" y="1855"/>
                </a:lnTo>
                <a:lnTo>
                  <a:pt x="1749" y="1845"/>
                </a:lnTo>
                <a:lnTo>
                  <a:pt x="1779" y="1829"/>
                </a:lnTo>
                <a:lnTo>
                  <a:pt x="1807" y="1810"/>
                </a:lnTo>
                <a:lnTo>
                  <a:pt x="1832" y="1787"/>
                </a:lnTo>
                <a:lnTo>
                  <a:pt x="1852" y="1760"/>
                </a:lnTo>
                <a:lnTo>
                  <a:pt x="1870" y="1731"/>
                </a:lnTo>
                <a:lnTo>
                  <a:pt x="1883" y="1699"/>
                </a:lnTo>
                <a:lnTo>
                  <a:pt x="1891" y="1665"/>
                </a:lnTo>
                <a:lnTo>
                  <a:pt x="1893" y="1629"/>
                </a:lnTo>
                <a:lnTo>
                  <a:pt x="1891" y="1594"/>
                </a:lnTo>
                <a:lnTo>
                  <a:pt x="1883" y="1560"/>
                </a:lnTo>
                <a:lnTo>
                  <a:pt x="1871" y="1529"/>
                </a:lnTo>
                <a:lnTo>
                  <a:pt x="1853" y="1500"/>
                </a:lnTo>
                <a:lnTo>
                  <a:pt x="1833" y="1474"/>
                </a:lnTo>
                <a:lnTo>
                  <a:pt x="1810" y="1451"/>
                </a:lnTo>
                <a:lnTo>
                  <a:pt x="1782" y="1431"/>
                </a:lnTo>
                <a:lnTo>
                  <a:pt x="1754" y="1416"/>
                </a:lnTo>
                <a:lnTo>
                  <a:pt x="1724" y="1405"/>
                </a:lnTo>
                <a:lnTo>
                  <a:pt x="1690" y="1398"/>
                </a:lnTo>
                <a:lnTo>
                  <a:pt x="1657" y="1395"/>
                </a:lnTo>
                <a:close/>
                <a:moveTo>
                  <a:pt x="1657" y="971"/>
                </a:moveTo>
                <a:lnTo>
                  <a:pt x="1595" y="974"/>
                </a:lnTo>
                <a:lnTo>
                  <a:pt x="1534" y="982"/>
                </a:lnTo>
                <a:lnTo>
                  <a:pt x="1476" y="996"/>
                </a:lnTo>
                <a:lnTo>
                  <a:pt x="1420" y="1014"/>
                </a:lnTo>
                <a:lnTo>
                  <a:pt x="1366" y="1037"/>
                </a:lnTo>
                <a:lnTo>
                  <a:pt x="1314" y="1065"/>
                </a:lnTo>
                <a:lnTo>
                  <a:pt x="1266" y="1097"/>
                </a:lnTo>
                <a:lnTo>
                  <a:pt x="1313" y="1129"/>
                </a:lnTo>
                <a:lnTo>
                  <a:pt x="1363" y="1155"/>
                </a:lnTo>
                <a:lnTo>
                  <a:pt x="1413" y="1176"/>
                </a:lnTo>
                <a:lnTo>
                  <a:pt x="1463" y="1191"/>
                </a:lnTo>
                <a:lnTo>
                  <a:pt x="1514" y="1201"/>
                </a:lnTo>
                <a:lnTo>
                  <a:pt x="1565" y="1207"/>
                </a:lnTo>
                <a:lnTo>
                  <a:pt x="1615" y="1209"/>
                </a:lnTo>
                <a:lnTo>
                  <a:pt x="1664" y="1208"/>
                </a:lnTo>
                <a:lnTo>
                  <a:pt x="1713" y="1204"/>
                </a:lnTo>
                <a:lnTo>
                  <a:pt x="1759" y="1196"/>
                </a:lnTo>
                <a:lnTo>
                  <a:pt x="1804" y="1187"/>
                </a:lnTo>
                <a:lnTo>
                  <a:pt x="1846" y="1176"/>
                </a:lnTo>
                <a:lnTo>
                  <a:pt x="1887" y="1163"/>
                </a:lnTo>
                <a:lnTo>
                  <a:pt x="1923" y="1149"/>
                </a:lnTo>
                <a:lnTo>
                  <a:pt x="1958" y="1133"/>
                </a:lnTo>
                <a:lnTo>
                  <a:pt x="1988" y="1118"/>
                </a:lnTo>
                <a:lnTo>
                  <a:pt x="2015" y="1104"/>
                </a:lnTo>
                <a:lnTo>
                  <a:pt x="2037" y="1089"/>
                </a:lnTo>
                <a:lnTo>
                  <a:pt x="1989" y="1059"/>
                </a:lnTo>
                <a:lnTo>
                  <a:pt x="1939" y="1033"/>
                </a:lnTo>
                <a:lnTo>
                  <a:pt x="1886" y="1011"/>
                </a:lnTo>
                <a:lnTo>
                  <a:pt x="1831" y="994"/>
                </a:lnTo>
                <a:lnTo>
                  <a:pt x="1775" y="981"/>
                </a:lnTo>
                <a:lnTo>
                  <a:pt x="1717" y="973"/>
                </a:lnTo>
                <a:lnTo>
                  <a:pt x="1657" y="971"/>
                </a:lnTo>
                <a:close/>
                <a:moveTo>
                  <a:pt x="1935" y="0"/>
                </a:moveTo>
                <a:lnTo>
                  <a:pt x="2005" y="28"/>
                </a:lnTo>
                <a:lnTo>
                  <a:pt x="2069" y="58"/>
                </a:lnTo>
                <a:lnTo>
                  <a:pt x="2129" y="90"/>
                </a:lnTo>
                <a:lnTo>
                  <a:pt x="2183" y="124"/>
                </a:lnTo>
                <a:lnTo>
                  <a:pt x="2232" y="160"/>
                </a:lnTo>
                <a:lnTo>
                  <a:pt x="2278" y="196"/>
                </a:lnTo>
                <a:lnTo>
                  <a:pt x="2319" y="234"/>
                </a:lnTo>
                <a:lnTo>
                  <a:pt x="2355" y="273"/>
                </a:lnTo>
                <a:lnTo>
                  <a:pt x="2386" y="313"/>
                </a:lnTo>
                <a:lnTo>
                  <a:pt x="2416" y="354"/>
                </a:lnTo>
                <a:lnTo>
                  <a:pt x="2440" y="396"/>
                </a:lnTo>
                <a:lnTo>
                  <a:pt x="2462" y="438"/>
                </a:lnTo>
                <a:lnTo>
                  <a:pt x="2481" y="480"/>
                </a:lnTo>
                <a:lnTo>
                  <a:pt x="2496" y="522"/>
                </a:lnTo>
                <a:lnTo>
                  <a:pt x="2508" y="565"/>
                </a:lnTo>
                <a:lnTo>
                  <a:pt x="2518" y="607"/>
                </a:lnTo>
                <a:lnTo>
                  <a:pt x="2525" y="649"/>
                </a:lnTo>
                <a:lnTo>
                  <a:pt x="2530" y="691"/>
                </a:lnTo>
                <a:lnTo>
                  <a:pt x="2534" y="731"/>
                </a:lnTo>
                <a:lnTo>
                  <a:pt x="2535" y="771"/>
                </a:lnTo>
                <a:lnTo>
                  <a:pt x="2534" y="810"/>
                </a:lnTo>
                <a:lnTo>
                  <a:pt x="2533" y="847"/>
                </a:lnTo>
                <a:lnTo>
                  <a:pt x="2530" y="885"/>
                </a:lnTo>
                <a:lnTo>
                  <a:pt x="2526" y="920"/>
                </a:lnTo>
                <a:lnTo>
                  <a:pt x="2521" y="953"/>
                </a:lnTo>
                <a:lnTo>
                  <a:pt x="2515" y="984"/>
                </a:lnTo>
                <a:lnTo>
                  <a:pt x="2509" y="1013"/>
                </a:lnTo>
                <a:lnTo>
                  <a:pt x="2503" y="1041"/>
                </a:lnTo>
                <a:lnTo>
                  <a:pt x="2496" y="1066"/>
                </a:lnTo>
                <a:lnTo>
                  <a:pt x="2490" y="1088"/>
                </a:lnTo>
                <a:lnTo>
                  <a:pt x="2484" y="1108"/>
                </a:lnTo>
                <a:lnTo>
                  <a:pt x="2478" y="1125"/>
                </a:lnTo>
                <a:lnTo>
                  <a:pt x="2473" y="1140"/>
                </a:lnTo>
                <a:lnTo>
                  <a:pt x="2468" y="1151"/>
                </a:lnTo>
                <a:lnTo>
                  <a:pt x="2465" y="1159"/>
                </a:lnTo>
                <a:lnTo>
                  <a:pt x="2463" y="1164"/>
                </a:lnTo>
                <a:lnTo>
                  <a:pt x="2498" y="1165"/>
                </a:lnTo>
                <a:lnTo>
                  <a:pt x="2532" y="1167"/>
                </a:lnTo>
                <a:lnTo>
                  <a:pt x="2567" y="1171"/>
                </a:lnTo>
                <a:lnTo>
                  <a:pt x="2600" y="1178"/>
                </a:lnTo>
                <a:lnTo>
                  <a:pt x="2673" y="1201"/>
                </a:lnTo>
                <a:lnTo>
                  <a:pt x="2741" y="1226"/>
                </a:lnTo>
                <a:lnTo>
                  <a:pt x="2804" y="1254"/>
                </a:lnTo>
                <a:lnTo>
                  <a:pt x="2862" y="1283"/>
                </a:lnTo>
                <a:lnTo>
                  <a:pt x="2915" y="1315"/>
                </a:lnTo>
                <a:lnTo>
                  <a:pt x="2965" y="1348"/>
                </a:lnTo>
                <a:lnTo>
                  <a:pt x="3010" y="1383"/>
                </a:lnTo>
                <a:lnTo>
                  <a:pt x="3051" y="1421"/>
                </a:lnTo>
                <a:lnTo>
                  <a:pt x="3088" y="1458"/>
                </a:lnTo>
                <a:lnTo>
                  <a:pt x="3121" y="1497"/>
                </a:lnTo>
                <a:lnTo>
                  <a:pt x="3151" y="1537"/>
                </a:lnTo>
                <a:lnTo>
                  <a:pt x="3178" y="1577"/>
                </a:lnTo>
                <a:lnTo>
                  <a:pt x="3201" y="1618"/>
                </a:lnTo>
                <a:lnTo>
                  <a:pt x="3221" y="1660"/>
                </a:lnTo>
                <a:lnTo>
                  <a:pt x="3240" y="1702"/>
                </a:lnTo>
                <a:lnTo>
                  <a:pt x="3254" y="1743"/>
                </a:lnTo>
                <a:lnTo>
                  <a:pt x="3267" y="1785"/>
                </a:lnTo>
                <a:lnTo>
                  <a:pt x="3276" y="1826"/>
                </a:lnTo>
                <a:lnTo>
                  <a:pt x="3284" y="1866"/>
                </a:lnTo>
                <a:lnTo>
                  <a:pt x="3290" y="1907"/>
                </a:lnTo>
                <a:lnTo>
                  <a:pt x="3294" y="1946"/>
                </a:lnTo>
                <a:lnTo>
                  <a:pt x="3296" y="1984"/>
                </a:lnTo>
                <a:lnTo>
                  <a:pt x="3297" y="2021"/>
                </a:lnTo>
                <a:lnTo>
                  <a:pt x="3297" y="2056"/>
                </a:lnTo>
                <a:lnTo>
                  <a:pt x="3295" y="2090"/>
                </a:lnTo>
                <a:lnTo>
                  <a:pt x="3293" y="2122"/>
                </a:lnTo>
                <a:lnTo>
                  <a:pt x="3290" y="2152"/>
                </a:lnTo>
                <a:lnTo>
                  <a:pt x="3286" y="2181"/>
                </a:lnTo>
                <a:lnTo>
                  <a:pt x="3282" y="2207"/>
                </a:lnTo>
                <a:lnTo>
                  <a:pt x="3277" y="2230"/>
                </a:lnTo>
                <a:lnTo>
                  <a:pt x="3272" y="2251"/>
                </a:lnTo>
                <a:lnTo>
                  <a:pt x="3268" y="2269"/>
                </a:lnTo>
                <a:lnTo>
                  <a:pt x="3263" y="2284"/>
                </a:lnTo>
                <a:lnTo>
                  <a:pt x="3246" y="2274"/>
                </a:lnTo>
                <a:lnTo>
                  <a:pt x="3253" y="2219"/>
                </a:lnTo>
                <a:lnTo>
                  <a:pt x="3255" y="2163"/>
                </a:lnTo>
                <a:lnTo>
                  <a:pt x="3252" y="2106"/>
                </a:lnTo>
                <a:lnTo>
                  <a:pt x="3245" y="2050"/>
                </a:lnTo>
                <a:lnTo>
                  <a:pt x="3233" y="1995"/>
                </a:lnTo>
                <a:lnTo>
                  <a:pt x="3216" y="1942"/>
                </a:lnTo>
                <a:lnTo>
                  <a:pt x="3195" y="1889"/>
                </a:lnTo>
                <a:lnTo>
                  <a:pt x="3170" y="1843"/>
                </a:lnTo>
                <a:lnTo>
                  <a:pt x="3142" y="1802"/>
                </a:lnTo>
                <a:lnTo>
                  <a:pt x="3112" y="1763"/>
                </a:lnTo>
                <a:lnTo>
                  <a:pt x="3079" y="1727"/>
                </a:lnTo>
                <a:lnTo>
                  <a:pt x="3043" y="1694"/>
                </a:lnTo>
                <a:lnTo>
                  <a:pt x="3006" y="1662"/>
                </a:lnTo>
                <a:lnTo>
                  <a:pt x="2965" y="1632"/>
                </a:lnTo>
                <a:lnTo>
                  <a:pt x="2921" y="1603"/>
                </a:lnTo>
                <a:lnTo>
                  <a:pt x="2862" y="1579"/>
                </a:lnTo>
                <a:lnTo>
                  <a:pt x="2803" y="1559"/>
                </a:lnTo>
                <a:lnTo>
                  <a:pt x="2743" y="1546"/>
                </a:lnTo>
                <a:lnTo>
                  <a:pt x="2684" y="1537"/>
                </a:lnTo>
                <a:lnTo>
                  <a:pt x="2626" y="1533"/>
                </a:lnTo>
                <a:lnTo>
                  <a:pt x="2569" y="1534"/>
                </a:lnTo>
                <a:lnTo>
                  <a:pt x="2567" y="1535"/>
                </a:lnTo>
                <a:lnTo>
                  <a:pt x="2565" y="1535"/>
                </a:lnTo>
                <a:lnTo>
                  <a:pt x="2569" y="1582"/>
                </a:lnTo>
                <a:lnTo>
                  <a:pt x="2570" y="1629"/>
                </a:lnTo>
                <a:lnTo>
                  <a:pt x="2567" y="1702"/>
                </a:lnTo>
                <a:lnTo>
                  <a:pt x="2560" y="1773"/>
                </a:lnTo>
                <a:lnTo>
                  <a:pt x="2547" y="1842"/>
                </a:lnTo>
                <a:lnTo>
                  <a:pt x="2528" y="1909"/>
                </a:lnTo>
                <a:lnTo>
                  <a:pt x="2505" y="1974"/>
                </a:lnTo>
                <a:lnTo>
                  <a:pt x="2478" y="2035"/>
                </a:lnTo>
                <a:lnTo>
                  <a:pt x="2445" y="2094"/>
                </a:lnTo>
                <a:lnTo>
                  <a:pt x="2408" y="2151"/>
                </a:lnTo>
                <a:lnTo>
                  <a:pt x="2366" y="2205"/>
                </a:lnTo>
                <a:lnTo>
                  <a:pt x="2320" y="2255"/>
                </a:lnTo>
                <a:lnTo>
                  <a:pt x="2269" y="2303"/>
                </a:lnTo>
                <a:lnTo>
                  <a:pt x="2214" y="2346"/>
                </a:lnTo>
                <a:lnTo>
                  <a:pt x="2155" y="2387"/>
                </a:lnTo>
                <a:lnTo>
                  <a:pt x="2092" y="2424"/>
                </a:lnTo>
                <a:lnTo>
                  <a:pt x="2025" y="2457"/>
                </a:lnTo>
                <a:lnTo>
                  <a:pt x="2026" y="2460"/>
                </a:lnTo>
                <a:lnTo>
                  <a:pt x="2030" y="2466"/>
                </a:lnTo>
                <a:lnTo>
                  <a:pt x="2035" y="2475"/>
                </a:lnTo>
                <a:lnTo>
                  <a:pt x="2043" y="2487"/>
                </a:lnTo>
                <a:lnTo>
                  <a:pt x="2052" y="2502"/>
                </a:lnTo>
                <a:lnTo>
                  <a:pt x="2064" y="2518"/>
                </a:lnTo>
                <a:lnTo>
                  <a:pt x="2078" y="2537"/>
                </a:lnTo>
                <a:lnTo>
                  <a:pt x="2095" y="2556"/>
                </a:lnTo>
                <a:lnTo>
                  <a:pt x="2113" y="2577"/>
                </a:lnTo>
                <a:lnTo>
                  <a:pt x="2133" y="2599"/>
                </a:lnTo>
                <a:lnTo>
                  <a:pt x="2156" y="2621"/>
                </a:lnTo>
                <a:lnTo>
                  <a:pt x="2181" y="2643"/>
                </a:lnTo>
                <a:lnTo>
                  <a:pt x="2208" y="2665"/>
                </a:lnTo>
                <a:lnTo>
                  <a:pt x="2236" y="2687"/>
                </a:lnTo>
                <a:lnTo>
                  <a:pt x="2269" y="2708"/>
                </a:lnTo>
                <a:lnTo>
                  <a:pt x="2302" y="2727"/>
                </a:lnTo>
                <a:lnTo>
                  <a:pt x="2338" y="2745"/>
                </a:lnTo>
                <a:lnTo>
                  <a:pt x="2376" y="2761"/>
                </a:lnTo>
                <a:lnTo>
                  <a:pt x="2417" y="2775"/>
                </a:lnTo>
                <a:lnTo>
                  <a:pt x="2459" y="2787"/>
                </a:lnTo>
                <a:lnTo>
                  <a:pt x="2504" y="2795"/>
                </a:lnTo>
                <a:lnTo>
                  <a:pt x="2552" y="2801"/>
                </a:lnTo>
                <a:lnTo>
                  <a:pt x="2600" y="2803"/>
                </a:lnTo>
                <a:lnTo>
                  <a:pt x="2653" y="2801"/>
                </a:lnTo>
                <a:lnTo>
                  <a:pt x="2707" y="2795"/>
                </a:lnTo>
                <a:lnTo>
                  <a:pt x="2763" y="2784"/>
                </a:lnTo>
                <a:lnTo>
                  <a:pt x="2822" y="2769"/>
                </a:lnTo>
                <a:lnTo>
                  <a:pt x="2883" y="2749"/>
                </a:lnTo>
                <a:lnTo>
                  <a:pt x="2888" y="2754"/>
                </a:lnTo>
                <a:lnTo>
                  <a:pt x="2893" y="2759"/>
                </a:lnTo>
                <a:lnTo>
                  <a:pt x="2898" y="2764"/>
                </a:lnTo>
                <a:lnTo>
                  <a:pt x="2831" y="2803"/>
                </a:lnTo>
                <a:lnTo>
                  <a:pt x="2766" y="2835"/>
                </a:lnTo>
                <a:lnTo>
                  <a:pt x="2704" y="2862"/>
                </a:lnTo>
                <a:lnTo>
                  <a:pt x="2642" y="2884"/>
                </a:lnTo>
                <a:lnTo>
                  <a:pt x="2581" y="2900"/>
                </a:lnTo>
                <a:lnTo>
                  <a:pt x="2523" y="2912"/>
                </a:lnTo>
                <a:lnTo>
                  <a:pt x="2466" y="2919"/>
                </a:lnTo>
                <a:lnTo>
                  <a:pt x="2411" y="2922"/>
                </a:lnTo>
                <a:lnTo>
                  <a:pt x="2358" y="2921"/>
                </a:lnTo>
                <a:lnTo>
                  <a:pt x="2306" y="2916"/>
                </a:lnTo>
                <a:lnTo>
                  <a:pt x="2257" y="2908"/>
                </a:lnTo>
                <a:lnTo>
                  <a:pt x="2209" y="2897"/>
                </a:lnTo>
                <a:lnTo>
                  <a:pt x="2163" y="2884"/>
                </a:lnTo>
                <a:lnTo>
                  <a:pt x="2119" y="2867"/>
                </a:lnTo>
                <a:lnTo>
                  <a:pt x="2077" y="2849"/>
                </a:lnTo>
                <a:lnTo>
                  <a:pt x="2037" y="2829"/>
                </a:lnTo>
                <a:lnTo>
                  <a:pt x="1998" y="2807"/>
                </a:lnTo>
                <a:lnTo>
                  <a:pt x="1962" y="2784"/>
                </a:lnTo>
                <a:lnTo>
                  <a:pt x="1928" y="2760"/>
                </a:lnTo>
                <a:lnTo>
                  <a:pt x="1896" y="2736"/>
                </a:lnTo>
                <a:lnTo>
                  <a:pt x="1866" y="2711"/>
                </a:lnTo>
                <a:lnTo>
                  <a:pt x="1837" y="2686"/>
                </a:lnTo>
                <a:lnTo>
                  <a:pt x="1812" y="2660"/>
                </a:lnTo>
                <a:lnTo>
                  <a:pt x="1788" y="2636"/>
                </a:lnTo>
                <a:lnTo>
                  <a:pt x="1766" y="2612"/>
                </a:lnTo>
                <a:lnTo>
                  <a:pt x="1746" y="2590"/>
                </a:lnTo>
                <a:lnTo>
                  <a:pt x="1729" y="2569"/>
                </a:lnTo>
                <a:lnTo>
                  <a:pt x="1714" y="2550"/>
                </a:lnTo>
                <a:lnTo>
                  <a:pt x="1701" y="2533"/>
                </a:lnTo>
                <a:lnTo>
                  <a:pt x="1657" y="2534"/>
                </a:lnTo>
                <a:lnTo>
                  <a:pt x="1620" y="2533"/>
                </a:lnTo>
                <a:lnTo>
                  <a:pt x="1583" y="2531"/>
                </a:lnTo>
                <a:lnTo>
                  <a:pt x="1528" y="2594"/>
                </a:lnTo>
                <a:lnTo>
                  <a:pt x="1472" y="2650"/>
                </a:lnTo>
                <a:lnTo>
                  <a:pt x="1417" y="2701"/>
                </a:lnTo>
                <a:lnTo>
                  <a:pt x="1361" y="2744"/>
                </a:lnTo>
                <a:lnTo>
                  <a:pt x="1305" y="2782"/>
                </a:lnTo>
                <a:lnTo>
                  <a:pt x="1250" y="2813"/>
                </a:lnTo>
                <a:lnTo>
                  <a:pt x="1196" y="2839"/>
                </a:lnTo>
                <a:lnTo>
                  <a:pt x="1142" y="2861"/>
                </a:lnTo>
                <a:lnTo>
                  <a:pt x="1089" y="2877"/>
                </a:lnTo>
                <a:lnTo>
                  <a:pt x="1037" y="2889"/>
                </a:lnTo>
                <a:lnTo>
                  <a:pt x="986" y="2898"/>
                </a:lnTo>
                <a:lnTo>
                  <a:pt x="936" y="2902"/>
                </a:lnTo>
                <a:lnTo>
                  <a:pt x="888" y="2903"/>
                </a:lnTo>
                <a:lnTo>
                  <a:pt x="840" y="2902"/>
                </a:lnTo>
                <a:lnTo>
                  <a:pt x="794" y="2897"/>
                </a:lnTo>
                <a:lnTo>
                  <a:pt x="751" y="2890"/>
                </a:lnTo>
                <a:lnTo>
                  <a:pt x="708" y="2882"/>
                </a:lnTo>
                <a:lnTo>
                  <a:pt x="669" y="2871"/>
                </a:lnTo>
                <a:lnTo>
                  <a:pt x="631" y="2860"/>
                </a:lnTo>
                <a:lnTo>
                  <a:pt x="595" y="2847"/>
                </a:lnTo>
                <a:lnTo>
                  <a:pt x="562" y="2833"/>
                </a:lnTo>
                <a:lnTo>
                  <a:pt x="532" y="2820"/>
                </a:lnTo>
                <a:lnTo>
                  <a:pt x="504" y="2806"/>
                </a:lnTo>
                <a:lnTo>
                  <a:pt x="478" y="2793"/>
                </a:lnTo>
                <a:lnTo>
                  <a:pt x="456" y="2780"/>
                </a:lnTo>
                <a:lnTo>
                  <a:pt x="438" y="2769"/>
                </a:lnTo>
                <a:lnTo>
                  <a:pt x="422" y="2758"/>
                </a:lnTo>
                <a:lnTo>
                  <a:pt x="409" y="2750"/>
                </a:lnTo>
                <a:lnTo>
                  <a:pt x="400" y="2743"/>
                </a:lnTo>
                <a:lnTo>
                  <a:pt x="408" y="2736"/>
                </a:lnTo>
                <a:lnTo>
                  <a:pt x="415" y="2728"/>
                </a:lnTo>
                <a:lnTo>
                  <a:pt x="476" y="2749"/>
                </a:lnTo>
                <a:lnTo>
                  <a:pt x="535" y="2764"/>
                </a:lnTo>
                <a:lnTo>
                  <a:pt x="591" y="2774"/>
                </a:lnTo>
                <a:lnTo>
                  <a:pt x="645" y="2780"/>
                </a:lnTo>
                <a:lnTo>
                  <a:pt x="697" y="2781"/>
                </a:lnTo>
                <a:lnTo>
                  <a:pt x="747" y="2779"/>
                </a:lnTo>
                <a:lnTo>
                  <a:pt x="793" y="2774"/>
                </a:lnTo>
                <a:lnTo>
                  <a:pt x="839" y="2765"/>
                </a:lnTo>
                <a:lnTo>
                  <a:pt x="882" y="2753"/>
                </a:lnTo>
                <a:lnTo>
                  <a:pt x="922" y="2740"/>
                </a:lnTo>
                <a:lnTo>
                  <a:pt x="961" y="2724"/>
                </a:lnTo>
                <a:lnTo>
                  <a:pt x="997" y="2706"/>
                </a:lnTo>
                <a:lnTo>
                  <a:pt x="1031" y="2687"/>
                </a:lnTo>
                <a:lnTo>
                  <a:pt x="1062" y="2666"/>
                </a:lnTo>
                <a:lnTo>
                  <a:pt x="1091" y="2645"/>
                </a:lnTo>
                <a:lnTo>
                  <a:pt x="1119" y="2623"/>
                </a:lnTo>
                <a:lnTo>
                  <a:pt x="1143" y="2602"/>
                </a:lnTo>
                <a:lnTo>
                  <a:pt x="1165" y="2581"/>
                </a:lnTo>
                <a:lnTo>
                  <a:pt x="1186" y="2561"/>
                </a:lnTo>
                <a:lnTo>
                  <a:pt x="1204" y="2541"/>
                </a:lnTo>
                <a:lnTo>
                  <a:pt x="1219" y="2523"/>
                </a:lnTo>
                <a:lnTo>
                  <a:pt x="1233" y="2507"/>
                </a:lnTo>
                <a:lnTo>
                  <a:pt x="1244" y="2492"/>
                </a:lnTo>
                <a:lnTo>
                  <a:pt x="1252" y="2480"/>
                </a:lnTo>
                <a:lnTo>
                  <a:pt x="1260" y="2471"/>
                </a:lnTo>
                <a:lnTo>
                  <a:pt x="1264" y="2465"/>
                </a:lnTo>
                <a:lnTo>
                  <a:pt x="1265" y="2462"/>
                </a:lnTo>
                <a:lnTo>
                  <a:pt x="1268" y="2455"/>
                </a:lnTo>
                <a:lnTo>
                  <a:pt x="1270" y="2449"/>
                </a:lnTo>
                <a:lnTo>
                  <a:pt x="1209" y="2418"/>
                </a:lnTo>
                <a:lnTo>
                  <a:pt x="1151" y="2381"/>
                </a:lnTo>
                <a:lnTo>
                  <a:pt x="1095" y="2342"/>
                </a:lnTo>
                <a:lnTo>
                  <a:pt x="1044" y="2299"/>
                </a:lnTo>
                <a:lnTo>
                  <a:pt x="995" y="2252"/>
                </a:lnTo>
                <a:lnTo>
                  <a:pt x="951" y="2202"/>
                </a:lnTo>
                <a:lnTo>
                  <a:pt x="909" y="2148"/>
                </a:lnTo>
                <a:lnTo>
                  <a:pt x="872" y="2091"/>
                </a:lnTo>
                <a:lnTo>
                  <a:pt x="839" y="2032"/>
                </a:lnTo>
                <a:lnTo>
                  <a:pt x="811" y="1970"/>
                </a:lnTo>
                <a:lnTo>
                  <a:pt x="787" y="1906"/>
                </a:lnTo>
                <a:lnTo>
                  <a:pt x="768" y="1839"/>
                </a:lnTo>
                <a:lnTo>
                  <a:pt x="755" y="1771"/>
                </a:lnTo>
                <a:lnTo>
                  <a:pt x="747" y="1701"/>
                </a:lnTo>
                <a:lnTo>
                  <a:pt x="744" y="1629"/>
                </a:lnTo>
                <a:lnTo>
                  <a:pt x="746" y="1573"/>
                </a:lnTo>
                <a:lnTo>
                  <a:pt x="751" y="1518"/>
                </a:lnTo>
                <a:lnTo>
                  <a:pt x="746" y="1517"/>
                </a:lnTo>
                <a:lnTo>
                  <a:pt x="735" y="1516"/>
                </a:lnTo>
                <a:lnTo>
                  <a:pt x="717" y="1514"/>
                </a:lnTo>
                <a:lnTo>
                  <a:pt x="695" y="1514"/>
                </a:lnTo>
                <a:lnTo>
                  <a:pt x="668" y="1514"/>
                </a:lnTo>
                <a:lnTo>
                  <a:pt x="635" y="1515"/>
                </a:lnTo>
                <a:lnTo>
                  <a:pt x="600" y="1519"/>
                </a:lnTo>
                <a:lnTo>
                  <a:pt x="560" y="1525"/>
                </a:lnTo>
                <a:lnTo>
                  <a:pt x="519" y="1534"/>
                </a:lnTo>
                <a:lnTo>
                  <a:pt x="473" y="1546"/>
                </a:lnTo>
                <a:lnTo>
                  <a:pt x="426" y="1562"/>
                </a:lnTo>
                <a:lnTo>
                  <a:pt x="377" y="1583"/>
                </a:lnTo>
                <a:lnTo>
                  <a:pt x="333" y="1611"/>
                </a:lnTo>
                <a:lnTo>
                  <a:pt x="293" y="1641"/>
                </a:lnTo>
                <a:lnTo>
                  <a:pt x="255" y="1673"/>
                </a:lnTo>
                <a:lnTo>
                  <a:pt x="220" y="1706"/>
                </a:lnTo>
                <a:lnTo>
                  <a:pt x="186" y="1742"/>
                </a:lnTo>
                <a:lnTo>
                  <a:pt x="156" y="1781"/>
                </a:lnTo>
                <a:lnTo>
                  <a:pt x="129" y="1823"/>
                </a:lnTo>
                <a:lnTo>
                  <a:pt x="104" y="1868"/>
                </a:lnTo>
                <a:lnTo>
                  <a:pt x="83" y="1921"/>
                </a:lnTo>
                <a:lnTo>
                  <a:pt x="66" y="1974"/>
                </a:lnTo>
                <a:lnTo>
                  <a:pt x="54" y="2029"/>
                </a:lnTo>
                <a:lnTo>
                  <a:pt x="47" y="2085"/>
                </a:lnTo>
                <a:lnTo>
                  <a:pt x="44" y="2141"/>
                </a:lnTo>
                <a:lnTo>
                  <a:pt x="46" y="2198"/>
                </a:lnTo>
                <a:lnTo>
                  <a:pt x="53" y="2253"/>
                </a:lnTo>
                <a:lnTo>
                  <a:pt x="35" y="2263"/>
                </a:lnTo>
                <a:lnTo>
                  <a:pt x="18" y="2197"/>
                </a:lnTo>
                <a:lnTo>
                  <a:pt x="7" y="2128"/>
                </a:lnTo>
                <a:lnTo>
                  <a:pt x="1" y="2058"/>
                </a:lnTo>
                <a:lnTo>
                  <a:pt x="0" y="1987"/>
                </a:lnTo>
                <a:lnTo>
                  <a:pt x="4" y="1914"/>
                </a:lnTo>
                <a:lnTo>
                  <a:pt x="13" y="1839"/>
                </a:lnTo>
                <a:lnTo>
                  <a:pt x="25" y="1795"/>
                </a:lnTo>
                <a:lnTo>
                  <a:pt x="39" y="1749"/>
                </a:lnTo>
                <a:lnTo>
                  <a:pt x="54" y="1704"/>
                </a:lnTo>
                <a:lnTo>
                  <a:pt x="73" y="1659"/>
                </a:lnTo>
                <a:lnTo>
                  <a:pt x="97" y="1612"/>
                </a:lnTo>
                <a:lnTo>
                  <a:pt x="128" y="1558"/>
                </a:lnTo>
                <a:lnTo>
                  <a:pt x="163" y="1506"/>
                </a:lnTo>
                <a:lnTo>
                  <a:pt x="203" y="1459"/>
                </a:lnTo>
                <a:lnTo>
                  <a:pt x="244" y="1414"/>
                </a:lnTo>
                <a:lnTo>
                  <a:pt x="288" y="1372"/>
                </a:lnTo>
                <a:lnTo>
                  <a:pt x="333" y="1334"/>
                </a:lnTo>
                <a:lnTo>
                  <a:pt x="381" y="1300"/>
                </a:lnTo>
                <a:lnTo>
                  <a:pt x="429" y="1269"/>
                </a:lnTo>
                <a:lnTo>
                  <a:pt x="476" y="1242"/>
                </a:lnTo>
                <a:lnTo>
                  <a:pt x="524" y="1218"/>
                </a:lnTo>
                <a:lnTo>
                  <a:pt x="571" y="1198"/>
                </a:lnTo>
                <a:lnTo>
                  <a:pt x="616" y="1181"/>
                </a:lnTo>
                <a:lnTo>
                  <a:pt x="659" y="1167"/>
                </a:lnTo>
                <a:lnTo>
                  <a:pt x="699" y="1158"/>
                </a:lnTo>
                <a:lnTo>
                  <a:pt x="767" y="1148"/>
                </a:lnTo>
                <a:lnTo>
                  <a:pt x="836" y="1143"/>
                </a:lnTo>
                <a:lnTo>
                  <a:pt x="816" y="1076"/>
                </a:lnTo>
                <a:lnTo>
                  <a:pt x="800" y="1012"/>
                </a:lnTo>
                <a:lnTo>
                  <a:pt x="789" y="951"/>
                </a:lnTo>
                <a:lnTo>
                  <a:pt x="782" y="891"/>
                </a:lnTo>
                <a:lnTo>
                  <a:pt x="780" y="833"/>
                </a:lnTo>
                <a:lnTo>
                  <a:pt x="781" y="779"/>
                </a:lnTo>
                <a:lnTo>
                  <a:pt x="785" y="727"/>
                </a:lnTo>
                <a:lnTo>
                  <a:pt x="792" y="677"/>
                </a:lnTo>
                <a:lnTo>
                  <a:pt x="802" y="630"/>
                </a:lnTo>
                <a:lnTo>
                  <a:pt x="814" y="584"/>
                </a:lnTo>
                <a:lnTo>
                  <a:pt x="827" y="542"/>
                </a:lnTo>
                <a:lnTo>
                  <a:pt x="842" y="502"/>
                </a:lnTo>
                <a:lnTo>
                  <a:pt x="857" y="466"/>
                </a:lnTo>
                <a:lnTo>
                  <a:pt x="873" y="432"/>
                </a:lnTo>
                <a:lnTo>
                  <a:pt x="891" y="401"/>
                </a:lnTo>
                <a:lnTo>
                  <a:pt x="907" y="371"/>
                </a:lnTo>
                <a:lnTo>
                  <a:pt x="923" y="346"/>
                </a:lnTo>
                <a:lnTo>
                  <a:pt x="937" y="323"/>
                </a:lnTo>
                <a:lnTo>
                  <a:pt x="952" y="304"/>
                </a:lnTo>
                <a:lnTo>
                  <a:pt x="964" y="288"/>
                </a:lnTo>
                <a:lnTo>
                  <a:pt x="973" y="274"/>
                </a:lnTo>
                <a:lnTo>
                  <a:pt x="981" y="264"/>
                </a:lnTo>
                <a:lnTo>
                  <a:pt x="1034" y="211"/>
                </a:lnTo>
                <a:lnTo>
                  <a:pt x="1089" y="163"/>
                </a:lnTo>
                <a:lnTo>
                  <a:pt x="1146" y="118"/>
                </a:lnTo>
                <a:lnTo>
                  <a:pt x="1205" y="79"/>
                </a:lnTo>
                <a:lnTo>
                  <a:pt x="1266" y="45"/>
                </a:lnTo>
                <a:lnTo>
                  <a:pt x="1328" y="17"/>
                </a:lnTo>
                <a:lnTo>
                  <a:pt x="1332" y="36"/>
                </a:lnTo>
                <a:lnTo>
                  <a:pt x="1284" y="66"/>
                </a:lnTo>
                <a:lnTo>
                  <a:pt x="1238" y="99"/>
                </a:lnTo>
                <a:lnTo>
                  <a:pt x="1196" y="137"/>
                </a:lnTo>
                <a:lnTo>
                  <a:pt x="1156" y="178"/>
                </a:lnTo>
                <a:lnTo>
                  <a:pt x="1120" y="221"/>
                </a:lnTo>
                <a:lnTo>
                  <a:pt x="1088" y="267"/>
                </a:lnTo>
                <a:lnTo>
                  <a:pt x="1060" y="316"/>
                </a:lnTo>
                <a:lnTo>
                  <a:pt x="1038" y="370"/>
                </a:lnTo>
                <a:lnTo>
                  <a:pt x="1020" y="426"/>
                </a:lnTo>
                <a:lnTo>
                  <a:pt x="1008" y="480"/>
                </a:lnTo>
                <a:lnTo>
                  <a:pt x="1001" y="535"/>
                </a:lnTo>
                <a:lnTo>
                  <a:pt x="999" y="590"/>
                </a:lnTo>
                <a:lnTo>
                  <a:pt x="1000" y="648"/>
                </a:lnTo>
                <a:lnTo>
                  <a:pt x="1005" y="706"/>
                </a:lnTo>
                <a:lnTo>
                  <a:pt x="1021" y="763"/>
                </a:lnTo>
                <a:lnTo>
                  <a:pt x="1042" y="818"/>
                </a:lnTo>
                <a:lnTo>
                  <a:pt x="1066" y="869"/>
                </a:lnTo>
                <a:lnTo>
                  <a:pt x="1092" y="919"/>
                </a:lnTo>
                <a:lnTo>
                  <a:pt x="1146" y="879"/>
                </a:lnTo>
                <a:lnTo>
                  <a:pt x="1202" y="844"/>
                </a:lnTo>
                <a:lnTo>
                  <a:pt x="1261" y="814"/>
                </a:lnTo>
                <a:lnTo>
                  <a:pt x="1321" y="787"/>
                </a:lnTo>
                <a:lnTo>
                  <a:pt x="1385" y="765"/>
                </a:lnTo>
                <a:lnTo>
                  <a:pt x="1450" y="748"/>
                </a:lnTo>
                <a:lnTo>
                  <a:pt x="1518" y="735"/>
                </a:lnTo>
                <a:lnTo>
                  <a:pt x="1587" y="727"/>
                </a:lnTo>
                <a:lnTo>
                  <a:pt x="1657" y="724"/>
                </a:lnTo>
                <a:lnTo>
                  <a:pt x="1726" y="727"/>
                </a:lnTo>
                <a:lnTo>
                  <a:pt x="1794" y="734"/>
                </a:lnTo>
                <a:lnTo>
                  <a:pt x="1859" y="747"/>
                </a:lnTo>
                <a:lnTo>
                  <a:pt x="1924" y="764"/>
                </a:lnTo>
                <a:lnTo>
                  <a:pt x="1986" y="785"/>
                </a:lnTo>
                <a:lnTo>
                  <a:pt x="2047" y="811"/>
                </a:lnTo>
                <a:lnTo>
                  <a:pt x="2105" y="841"/>
                </a:lnTo>
                <a:lnTo>
                  <a:pt x="2159" y="874"/>
                </a:lnTo>
                <a:lnTo>
                  <a:pt x="2212" y="912"/>
                </a:lnTo>
                <a:lnTo>
                  <a:pt x="2216" y="908"/>
                </a:lnTo>
                <a:lnTo>
                  <a:pt x="2220" y="900"/>
                </a:lnTo>
                <a:lnTo>
                  <a:pt x="2226" y="888"/>
                </a:lnTo>
                <a:lnTo>
                  <a:pt x="2233" y="872"/>
                </a:lnTo>
                <a:lnTo>
                  <a:pt x="2240" y="854"/>
                </a:lnTo>
                <a:lnTo>
                  <a:pt x="2249" y="833"/>
                </a:lnTo>
                <a:lnTo>
                  <a:pt x="2257" y="810"/>
                </a:lnTo>
                <a:lnTo>
                  <a:pt x="2264" y="783"/>
                </a:lnTo>
                <a:lnTo>
                  <a:pt x="2272" y="755"/>
                </a:lnTo>
                <a:lnTo>
                  <a:pt x="2278" y="724"/>
                </a:lnTo>
                <a:lnTo>
                  <a:pt x="2283" y="691"/>
                </a:lnTo>
                <a:lnTo>
                  <a:pt x="2287" y="657"/>
                </a:lnTo>
                <a:lnTo>
                  <a:pt x="2290" y="620"/>
                </a:lnTo>
                <a:lnTo>
                  <a:pt x="2290" y="583"/>
                </a:lnTo>
                <a:lnTo>
                  <a:pt x="2289" y="544"/>
                </a:lnTo>
                <a:lnTo>
                  <a:pt x="2285" y="505"/>
                </a:lnTo>
                <a:lnTo>
                  <a:pt x="2278" y="464"/>
                </a:lnTo>
                <a:lnTo>
                  <a:pt x="2268" y="423"/>
                </a:lnTo>
                <a:lnTo>
                  <a:pt x="2254" y="382"/>
                </a:lnTo>
                <a:lnTo>
                  <a:pt x="2236" y="339"/>
                </a:lnTo>
                <a:lnTo>
                  <a:pt x="2216" y="298"/>
                </a:lnTo>
                <a:lnTo>
                  <a:pt x="2191" y="257"/>
                </a:lnTo>
                <a:lnTo>
                  <a:pt x="2160" y="216"/>
                </a:lnTo>
                <a:lnTo>
                  <a:pt x="2126" y="175"/>
                </a:lnTo>
                <a:lnTo>
                  <a:pt x="2086" y="135"/>
                </a:lnTo>
                <a:lnTo>
                  <a:pt x="2041" y="96"/>
                </a:lnTo>
                <a:lnTo>
                  <a:pt x="1990" y="58"/>
                </a:lnTo>
                <a:lnTo>
                  <a:pt x="1933" y="22"/>
                </a:lnTo>
                <a:lnTo>
                  <a:pt x="193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3" name="Freeform 119"/>
          <p:cNvSpPr>
            <a:spLocks noEditPoints="1"/>
          </p:cNvSpPr>
          <p:nvPr/>
        </p:nvSpPr>
        <p:spPr bwMode="auto">
          <a:xfrm>
            <a:off x="2631665" y="2717800"/>
            <a:ext cx="335620" cy="494596"/>
          </a:xfrm>
          <a:custGeom>
            <a:avLst/>
            <a:gdLst>
              <a:gd name="T0" fmla="*/ 954 w 2301"/>
              <a:gd name="T1" fmla="*/ 473 h 3384"/>
              <a:gd name="T2" fmla="*/ 725 w 2301"/>
              <a:gd name="T3" fmla="*/ 589 h 3384"/>
              <a:gd name="T4" fmla="*/ 553 w 2301"/>
              <a:gd name="T5" fmla="*/ 775 h 3384"/>
              <a:gd name="T6" fmla="*/ 459 w 2301"/>
              <a:gd name="T7" fmla="*/ 1015 h 3384"/>
              <a:gd name="T8" fmla="*/ 459 w 2301"/>
              <a:gd name="T9" fmla="*/ 1281 h 3384"/>
              <a:gd name="T10" fmla="*/ 553 w 2301"/>
              <a:gd name="T11" fmla="*/ 1521 h 3384"/>
              <a:gd name="T12" fmla="*/ 725 w 2301"/>
              <a:gd name="T13" fmla="*/ 1708 h 3384"/>
              <a:gd name="T14" fmla="*/ 954 w 2301"/>
              <a:gd name="T15" fmla="*/ 1823 h 3384"/>
              <a:gd name="T16" fmla="*/ 1218 w 2301"/>
              <a:gd name="T17" fmla="*/ 1848 h 3384"/>
              <a:gd name="T18" fmla="*/ 1468 w 2301"/>
              <a:gd name="T19" fmla="*/ 1776 h 3384"/>
              <a:gd name="T20" fmla="*/ 1671 w 2301"/>
              <a:gd name="T21" fmla="*/ 1622 h 3384"/>
              <a:gd name="T22" fmla="*/ 1805 w 2301"/>
              <a:gd name="T23" fmla="*/ 1407 h 3384"/>
              <a:gd name="T24" fmla="*/ 1855 w 2301"/>
              <a:gd name="T25" fmla="*/ 1148 h 3384"/>
              <a:gd name="T26" fmla="*/ 1805 w 2301"/>
              <a:gd name="T27" fmla="*/ 889 h 3384"/>
              <a:gd name="T28" fmla="*/ 1671 w 2301"/>
              <a:gd name="T29" fmla="*/ 674 h 3384"/>
              <a:gd name="T30" fmla="*/ 1468 w 2301"/>
              <a:gd name="T31" fmla="*/ 521 h 3384"/>
              <a:gd name="T32" fmla="*/ 1218 w 2301"/>
              <a:gd name="T33" fmla="*/ 448 h 3384"/>
              <a:gd name="T34" fmla="*/ 1329 w 2301"/>
              <a:gd name="T35" fmla="*/ 13 h 3384"/>
              <a:gd name="T36" fmla="*/ 1657 w 2301"/>
              <a:gd name="T37" fmla="*/ 117 h 3384"/>
              <a:gd name="T38" fmla="*/ 1933 w 2301"/>
              <a:gd name="T39" fmla="*/ 307 h 3384"/>
              <a:gd name="T40" fmla="*/ 2144 w 2301"/>
              <a:gd name="T41" fmla="*/ 569 h 3384"/>
              <a:gd name="T42" fmla="*/ 2271 w 2301"/>
              <a:gd name="T43" fmla="*/ 885 h 3384"/>
              <a:gd name="T44" fmla="*/ 2298 w 2301"/>
              <a:gd name="T45" fmla="*/ 1237 h 3384"/>
              <a:gd name="T46" fmla="*/ 2221 w 2301"/>
              <a:gd name="T47" fmla="*/ 1568 h 3384"/>
              <a:gd name="T48" fmla="*/ 2055 w 2301"/>
              <a:gd name="T49" fmla="*/ 1856 h 3384"/>
              <a:gd name="T50" fmla="*/ 1816 w 2301"/>
              <a:gd name="T51" fmla="*/ 2084 h 3384"/>
              <a:gd name="T52" fmla="*/ 1521 w 2301"/>
              <a:gd name="T53" fmla="*/ 2236 h 3384"/>
              <a:gd name="T54" fmla="*/ 1625 w 2301"/>
              <a:gd name="T55" fmla="*/ 2539 h 3384"/>
              <a:gd name="T56" fmla="*/ 1758 w 2301"/>
              <a:gd name="T57" fmla="*/ 2582 h 3384"/>
              <a:gd name="T58" fmla="*/ 1837 w 2301"/>
              <a:gd name="T59" fmla="*/ 2692 h 3384"/>
              <a:gd name="T60" fmla="*/ 1837 w 2301"/>
              <a:gd name="T61" fmla="*/ 2832 h 3384"/>
              <a:gd name="T62" fmla="*/ 1758 w 2301"/>
              <a:gd name="T63" fmla="*/ 2943 h 3384"/>
              <a:gd name="T64" fmla="*/ 1625 w 2301"/>
              <a:gd name="T65" fmla="*/ 2985 h 3384"/>
              <a:gd name="T66" fmla="*/ 1345 w 2301"/>
              <a:gd name="T67" fmla="*/ 3231 h 3384"/>
              <a:gd name="T68" fmla="*/ 1265 w 2301"/>
              <a:gd name="T69" fmla="*/ 3341 h 3384"/>
              <a:gd name="T70" fmla="*/ 1133 w 2301"/>
              <a:gd name="T71" fmla="*/ 3384 h 3384"/>
              <a:gd name="T72" fmla="*/ 1000 w 2301"/>
              <a:gd name="T73" fmla="*/ 3341 h 3384"/>
              <a:gd name="T74" fmla="*/ 920 w 2301"/>
              <a:gd name="T75" fmla="*/ 3231 h 3384"/>
              <a:gd name="T76" fmla="*/ 653 w 2301"/>
              <a:gd name="T77" fmla="*/ 2985 h 3384"/>
              <a:gd name="T78" fmla="*/ 521 w 2301"/>
              <a:gd name="T79" fmla="*/ 2943 h 3384"/>
              <a:gd name="T80" fmla="*/ 441 w 2301"/>
              <a:gd name="T81" fmla="*/ 2832 h 3384"/>
              <a:gd name="T82" fmla="*/ 441 w 2301"/>
              <a:gd name="T83" fmla="*/ 2692 h 3384"/>
              <a:gd name="T84" fmla="*/ 521 w 2301"/>
              <a:gd name="T85" fmla="*/ 2582 h 3384"/>
              <a:gd name="T86" fmla="*/ 653 w 2301"/>
              <a:gd name="T87" fmla="*/ 2539 h 3384"/>
              <a:gd name="T88" fmla="*/ 750 w 2301"/>
              <a:gd name="T89" fmla="*/ 2225 h 3384"/>
              <a:gd name="T90" fmla="*/ 464 w 2301"/>
              <a:gd name="T91" fmla="*/ 2070 h 3384"/>
              <a:gd name="T92" fmla="*/ 234 w 2301"/>
              <a:gd name="T93" fmla="*/ 1843 h 3384"/>
              <a:gd name="T94" fmla="*/ 76 w 2301"/>
              <a:gd name="T95" fmla="*/ 1560 h 3384"/>
              <a:gd name="T96" fmla="*/ 3 w 2301"/>
              <a:gd name="T97" fmla="*/ 1235 h 3384"/>
              <a:gd name="T98" fmla="*/ 30 w 2301"/>
              <a:gd name="T99" fmla="*/ 885 h 3384"/>
              <a:gd name="T100" fmla="*/ 157 w 2301"/>
              <a:gd name="T101" fmla="*/ 569 h 3384"/>
              <a:gd name="T102" fmla="*/ 368 w 2301"/>
              <a:gd name="T103" fmla="*/ 307 h 3384"/>
              <a:gd name="T104" fmla="*/ 646 w 2301"/>
              <a:gd name="T105" fmla="*/ 117 h 3384"/>
              <a:gd name="T106" fmla="*/ 973 w 2301"/>
              <a:gd name="T107" fmla="*/ 13 h 3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301" h="3384">
                <a:moveTo>
                  <a:pt x="1150" y="445"/>
                </a:moveTo>
                <a:lnTo>
                  <a:pt x="1083" y="448"/>
                </a:lnTo>
                <a:lnTo>
                  <a:pt x="1017" y="458"/>
                </a:lnTo>
                <a:lnTo>
                  <a:pt x="954" y="473"/>
                </a:lnTo>
                <a:lnTo>
                  <a:pt x="892" y="495"/>
                </a:lnTo>
                <a:lnTo>
                  <a:pt x="833" y="521"/>
                </a:lnTo>
                <a:lnTo>
                  <a:pt x="777" y="552"/>
                </a:lnTo>
                <a:lnTo>
                  <a:pt x="725" y="589"/>
                </a:lnTo>
                <a:lnTo>
                  <a:pt x="676" y="629"/>
                </a:lnTo>
                <a:lnTo>
                  <a:pt x="631" y="674"/>
                </a:lnTo>
                <a:lnTo>
                  <a:pt x="590" y="723"/>
                </a:lnTo>
                <a:lnTo>
                  <a:pt x="553" y="775"/>
                </a:lnTo>
                <a:lnTo>
                  <a:pt x="522" y="830"/>
                </a:lnTo>
                <a:lnTo>
                  <a:pt x="496" y="889"/>
                </a:lnTo>
                <a:lnTo>
                  <a:pt x="474" y="951"/>
                </a:lnTo>
                <a:lnTo>
                  <a:pt x="459" y="1015"/>
                </a:lnTo>
                <a:lnTo>
                  <a:pt x="449" y="1081"/>
                </a:lnTo>
                <a:lnTo>
                  <a:pt x="447" y="1148"/>
                </a:lnTo>
                <a:lnTo>
                  <a:pt x="449" y="1216"/>
                </a:lnTo>
                <a:lnTo>
                  <a:pt x="459" y="1281"/>
                </a:lnTo>
                <a:lnTo>
                  <a:pt x="474" y="1345"/>
                </a:lnTo>
                <a:lnTo>
                  <a:pt x="496" y="1407"/>
                </a:lnTo>
                <a:lnTo>
                  <a:pt x="522" y="1465"/>
                </a:lnTo>
                <a:lnTo>
                  <a:pt x="553" y="1521"/>
                </a:lnTo>
                <a:lnTo>
                  <a:pt x="590" y="1574"/>
                </a:lnTo>
                <a:lnTo>
                  <a:pt x="631" y="1622"/>
                </a:lnTo>
                <a:lnTo>
                  <a:pt x="676" y="1667"/>
                </a:lnTo>
                <a:lnTo>
                  <a:pt x="725" y="1708"/>
                </a:lnTo>
                <a:lnTo>
                  <a:pt x="777" y="1744"/>
                </a:lnTo>
                <a:lnTo>
                  <a:pt x="833" y="1776"/>
                </a:lnTo>
                <a:lnTo>
                  <a:pt x="892" y="1802"/>
                </a:lnTo>
                <a:lnTo>
                  <a:pt x="954" y="1823"/>
                </a:lnTo>
                <a:lnTo>
                  <a:pt x="1017" y="1839"/>
                </a:lnTo>
                <a:lnTo>
                  <a:pt x="1083" y="1848"/>
                </a:lnTo>
                <a:lnTo>
                  <a:pt x="1150" y="1851"/>
                </a:lnTo>
                <a:lnTo>
                  <a:pt x="1218" y="1848"/>
                </a:lnTo>
                <a:lnTo>
                  <a:pt x="1285" y="1839"/>
                </a:lnTo>
                <a:lnTo>
                  <a:pt x="1348" y="1823"/>
                </a:lnTo>
                <a:lnTo>
                  <a:pt x="1409" y="1802"/>
                </a:lnTo>
                <a:lnTo>
                  <a:pt x="1468" y="1776"/>
                </a:lnTo>
                <a:lnTo>
                  <a:pt x="1524" y="1744"/>
                </a:lnTo>
                <a:lnTo>
                  <a:pt x="1577" y="1708"/>
                </a:lnTo>
                <a:lnTo>
                  <a:pt x="1625" y="1667"/>
                </a:lnTo>
                <a:lnTo>
                  <a:pt x="1671" y="1622"/>
                </a:lnTo>
                <a:lnTo>
                  <a:pt x="1711" y="1574"/>
                </a:lnTo>
                <a:lnTo>
                  <a:pt x="1748" y="1521"/>
                </a:lnTo>
                <a:lnTo>
                  <a:pt x="1779" y="1465"/>
                </a:lnTo>
                <a:lnTo>
                  <a:pt x="1805" y="1407"/>
                </a:lnTo>
                <a:lnTo>
                  <a:pt x="1827" y="1345"/>
                </a:lnTo>
                <a:lnTo>
                  <a:pt x="1842" y="1281"/>
                </a:lnTo>
                <a:lnTo>
                  <a:pt x="1852" y="1216"/>
                </a:lnTo>
                <a:lnTo>
                  <a:pt x="1855" y="1148"/>
                </a:lnTo>
                <a:lnTo>
                  <a:pt x="1852" y="1081"/>
                </a:lnTo>
                <a:lnTo>
                  <a:pt x="1842" y="1015"/>
                </a:lnTo>
                <a:lnTo>
                  <a:pt x="1827" y="951"/>
                </a:lnTo>
                <a:lnTo>
                  <a:pt x="1805" y="889"/>
                </a:lnTo>
                <a:lnTo>
                  <a:pt x="1779" y="830"/>
                </a:lnTo>
                <a:lnTo>
                  <a:pt x="1748" y="775"/>
                </a:lnTo>
                <a:lnTo>
                  <a:pt x="1711" y="723"/>
                </a:lnTo>
                <a:lnTo>
                  <a:pt x="1671" y="674"/>
                </a:lnTo>
                <a:lnTo>
                  <a:pt x="1625" y="629"/>
                </a:lnTo>
                <a:lnTo>
                  <a:pt x="1577" y="589"/>
                </a:lnTo>
                <a:lnTo>
                  <a:pt x="1524" y="552"/>
                </a:lnTo>
                <a:lnTo>
                  <a:pt x="1468" y="521"/>
                </a:lnTo>
                <a:lnTo>
                  <a:pt x="1409" y="495"/>
                </a:lnTo>
                <a:lnTo>
                  <a:pt x="1348" y="473"/>
                </a:lnTo>
                <a:lnTo>
                  <a:pt x="1285" y="458"/>
                </a:lnTo>
                <a:lnTo>
                  <a:pt x="1218" y="448"/>
                </a:lnTo>
                <a:lnTo>
                  <a:pt x="1150" y="445"/>
                </a:lnTo>
                <a:close/>
                <a:moveTo>
                  <a:pt x="1151" y="0"/>
                </a:moveTo>
                <a:lnTo>
                  <a:pt x="1241" y="3"/>
                </a:lnTo>
                <a:lnTo>
                  <a:pt x="1329" y="13"/>
                </a:lnTo>
                <a:lnTo>
                  <a:pt x="1415" y="30"/>
                </a:lnTo>
                <a:lnTo>
                  <a:pt x="1497" y="53"/>
                </a:lnTo>
                <a:lnTo>
                  <a:pt x="1579" y="82"/>
                </a:lnTo>
                <a:lnTo>
                  <a:pt x="1657" y="117"/>
                </a:lnTo>
                <a:lnTo>
                  <a:pt x="1731" y="157"/>
                </a:lnTo>
                <a:lnTo>
                  <a:pt x="1802" y="202"/>
                </a:lnTo>
                <a:lnTo>
                  <a:pt x="1871" y="252"/>
                </a:lnTo>
                <a:lnTo>
                  <a:pt x="1933" y="307"/>
                </a:lnTo>
                <a:lnTo>
                  <a:pt x="1993" y="367"/>
                </a:lnTo>
                <a:lnTo>
                  <a:pt x="2048" y="430"/>
                </a:lnTo>
                <a:lnTo>
                  <a:pt x="2098" y="498"/>
                </a:lnTo>
                <a:lnTo>
                  <a:pt x="2144" y="569"/>
                </a:lnTo>
                <a:lnTo>
                  <a:pt x="2184" y="643"/>
                </a:lnTo>
                <a:lnTo>
                  <a:pt x="2219" y="721"/>
                </a:lnTo>
                <a:lnTo>
                  <a:pt x="2248" y="802"/>
                </a:lnTo>
                <a:lnTo>
                  <a:pt x="2271" y="885"/>
                </a:lnTo>
                <a:lnTo>
                  <a:pt x="2288" y="970"/>
                </a:lnTo>
                <a:lnTo>
                  <a:pt x="2298" y="1058"/>
                </a:lnTo>
                <a:lnTo>
                  <a:pt x="2301" y="1148"/>
                </a:lnTo>
                <a:lnTo>
                  <a:pt x="2298" y="1237"/>
                </a:lnTo>
                <a:lnTo>
                  <a:pt x="2288" y="1322"/>
                </a:lnTo>
                <a:lnTo>
                  <a:pt x="2272" y="1407"/>
                </a:lnTo>
                <a:lnTo>
                  <a:pt x="2249" y="1489"/>
                </a:lnTo>
                <a:lnTo>
                  <a:pt x="2221" y="1568"/>
                </a:lnTo>
                <a:lnTo>
                  <a:pt x="2187" y="1645"/>
                </a:lnTo>
                <a:lnTo>
                  <a:pt x="2148" y="1719"/>
                </a:lnTo>
                <a:lnTo>
                  <a:pt x="2104" y="1789"/>
                </a:lnTo>
                <a:lnTo>
                  <a:pt x="2055" y="1856"/>
                </a:lnTo>
                <a:lnTo>
                  <a:pt x="2002" y="1919"/>
                </a:lnTo>
                <a:lnTo>
                  <a:pt x="1944" y="1979"/>
                </a:lnTo>
                <a:lnTo>
                  <a:pt x="1882" y="2034"/>
                </a:lnTo>
                <a:lnTo>
                  <a:pt x="1816" y="2084"/>
                </a:lnTo>
                <a:lnTo>
                  <a:pt x="1747" y="2129"/>
                </a:lnTo>
                <a:lnTo>
                  <a:pt x="1674" y="2171"/>
                </a:lnTo>
                <a:lnTo>
                  <a:pt x="1599" y="2206"/>
                </a:lnTo>
                <a:lnTo>
                  <a:pt x="1521" y="2236"/>
                </a:lnTo>
                <a:lnTo>
                  <a:pt x="1440" y="2260"/>
                </a:lnTo>
                <a:lnTo>
                  <a:pt x="1356" y="2279"/>
                </a:lnTo>
                <a:lnTo>
                  <a:pt x="1356" y="2539"/>
                </a:lnTo>
                <a:lnTo>
                  <a:pt x="1625" y="2539"/>
                </a:lnTo>
                <a:lnTo>
                  <a:pt x="1662" y="2542"/>
                </a:lnTo>
                <a:lnTo>
                  <a:pt x="1696" y="2551"/>
                </a:lnTo>
                <a:lnTo>
                  <a:pt x="1728" y="2564"/>
                </a:lnTo>
                <a:lnTo>
                  <a:pt x="1758" y="2582"/>
                </a:lnTo>
                <a:lnTo>
                  <a:pt x="1784" y="2605"/>
                </a:lnTo>
                <a:lnTo>
                  <a:pt x="1805" y="2631"/>
                </a:lnTo>
                <a:lnTo>
                  <a:pt x="1824" y="2660"/>
                </a:lnTo>
                <a:lnTo>
                  <a:pt x="1837" y="2692"/>
                </a:lnTo>
                <a:lnTo>
                  <a:pt x="1846" y="2726"/>
                </a:lnTo>
                <a:lnTo>
                  <a:pt x="1849" y="2762"/>
                </a:lnTo>
                <a:lnTo>
                  <a:pt x="1846" y="2799"/>
                </a:lnTo>
                <a:lnTo>
                  <a:pt x="1837" y="2832"/>
                </a:lnTo>
                <a:lnTo>
                  <a:pt x="1824" y="2865"/>
                </a:lnTo>
                <a:lnTo>
                  <a:pt x="1805" y="2894"/>
                </a:lnTo>
                <a:lnTo>
                  <a:pt x="1784" y="2920"/>
                </a:lnTo>
                <a:lnTo>
                  <a:pt x="1758" y="2943"/>
                </a:lnTo>
                <a:lnTo>
                  <a:pt x="1728" y="2960"/>
                </a:lnTo>
                <a:lnTo>
                  <a:pt x="1696" y="2974"/>
                </a:lnTo>
                <a:lnTo>
                  <a:pt x="1662" y="2983"/>
                </a:lnTo>
                <a:lnTo>
                  <a:pt x="1625" y="2985"/>
                </a:lnTo>
                <a:lnTo>
                  <a:pt x="1356" y="2985"/>
                </a:lnTo>
                <a:lnTo>
                  <a:pt x="1356" y="3161"/>
                </a:lnTo>
                <a:lnTo>
                  <a:pt x="1354" y="3196"/>
                </a:lnTo>
                <a:lnTo>
                  <a:pt x="1345" y="3231"/>
                </a:lnTo>
                <a:lnTo>
                  <a:pt x="1331" y="3264"/>
                </a:lnTo>
                <a:lnTo>
                  <a:pt x="1313" y="3293"/>
                </a:lnTo>
                <a:lnTo>
                  <a:pt x="1291" y="3319"/>
                </a:lnTo>
                <a:lnTo>
                  <a:pt x="1265" y="3341"/>
                </a:lnTo>
                <a:lnTo>
                  <a:pt x="1236" y="3359"/>
                </a:lnTo>
                <a:lnTo>
                  <a:pt x="1203" y="3372"/>
                </a:lnTo>
                <a:lnTo>
                  <a:pt x="1170" y="3381"/>
                </a:lnTo>
                <a:lnTo>
                  <a:pt x="1133" y="3384"/>
                </a:lnTo>
                <a:lnTo>
                  <a:pt x="1097" y="3381"/>
                </a:lnTo>
                <a:lnTo>
                  <a:pt x="1062" y="3372"/>
                </a:lnTo>
                <a:lnTo>
                  <a:pt x="1030" y="3359"/>
                </a:lnTo>
                <a:lnTo>
                  <a:pt x="1000" y="3341"/>
                </a:lnTo>
                <a:lnTo>
                  <a:pt x="974" y="3318"/>
                </a:lnTo>
                <a:lnTo>
                  <a:pt x="952" y="3292"/>
                </a:lnTo>
                <a:lnTo>
                  <a:pt x="934" y="3263"/>
                </a:lnTo>
                <a:lnTo>
                  <a:pt x="920" y="3231"/>
                </a:lnTo>
                <a:lnTo>
                  <a:pt x="911" y="3196"/>
                </a:lnTo>
                <a:lnTo>
                  <a:pt x="908" y="3161"/>
                </a:lnTo>
                <a:lnTo>
                  <a:pt x="908" y="2985"/>
                </a:lnTo>
                <a:lnTo>
                  <a:pt x="653" y="2985"/>
                </a:lnTo>
                <a:lnTo>
                  <a:pt x="616" y="2983"/>
                </a:lnTo>
                <a:lnTo>
                  <a:pt x="583" y="2974"/>
                </a:lnTo>
                <a:lnTo>
                  <a:pt x="550" y="2960"/>
                </a:lnTo>
                <a:lnTo>
                  <a:pt x="521" y="2943"/>
                </a:lnTo>
                <a:lnTo>
                  <a:pt x="495" y="2920"/>
                </a:lnTo>
                <a:lnTo>
                  <a:pt x="472" y="2894"/>
                </a:lnTo>
                <a:lnTo>
                  <a:pt x="455" y="2865"/>
                </a:lnTo>
                <a:lnTo>
                  <a:pt x="441" y="2832"/>
                </a:lnTo>
                <a:lnTo>
                  <a:pt x="432" y="2799"/>
                </a:lnTo>
                <a:lnTo>
                  <a:pt x="430" y="2762"/>
                </a:lnTo>
                <a:lnTo>
                  <a:pt x="432" y="2726"/>
                </a:lnTo>
                <a:lnTo>
                  <a:pt x="441" y="2692"/>
                </a:lnTo>
                <a:lnTo>
                  <a:pt x="455" y="2660"/>
                </a:lnTo>
                <a:lnTo>
                  <a:pt x="472" y="2631"/>
                </a:lnTo>
                <a:lnTo>
                  <a:pt x="495" y="2605"/>
                </a:lnTo>
                <a:lnTo>
                  <a:pt x="521" y="2582"/>
                </a:lnTo>
                <a:lnTo>
                  <a:pt x="550" y="2564"/>
                </a:lnTo>
                <a:lnTo>
                  <a:pt x="583" y="2551"/>
                </a:lnTo>
                <a:lnTo>
                  <a:pt x="616" y="2542"/>
                </a:lnTo>
                <a:lnTo>
                  <a:pt x="653" y="2539"/>
                </a:lnTo>
                <a:lnTo>
                  <a:pt x="908" y="2539"/>
                </a:lnTo>
                <a:lnTo>
                  <a:pt x="908" y="2271"/>
                </a:lnTo>
                <a:lnTo>
                  <a:pt x="828" y="2251"/>
                </a:lnTo>
                <a:lnTo>
                  <a:pt x="750" y="2225"/>
                </a:lnTo>
                <a:lnTo>
                  <a:pt x="674" y="2193"/>
                </a:lnTo>
                <a:lnTo>
                  <a:pt x="601" y="2158"/>
                </a:lnTo>
                <a:lnTo>
                  <a:pt x="531" y="2116"/>
                </a:lnTo>
                <a:lnTo>
                  <a:pt x="464" y="2070"/>
                </a:lnTo>
                <a:lnTo>
                  <a:pt x="400" y="2019"/>
                </a:lnTo>
                <a:lnTo>
                  <a:pt x="342" y="1965"/>
                </a:lnTo>
                <a:lnTo>
                  <a:pt x="286" y="1905"/>
                </a:lnTo>
                <a:lnTo>
                  <a:pt x="234" y="1843"/>
                </a:lnTo>
                <a:lnTo>
                  <a:pt x="188" y="1777"/>
                </a:lnTo>
                <a:lnTo>
                  <a:pt x="145" y="1708"/>
                </a:lnTo>
                <a:lnTo>
                  <a:pt x="109" y="1635"/>
                </a:lnTo>
                <a:lnTo>
                  <a:pt x="76" y="1560"/>
                </a:lnTo>
                <a:lnTo>
                  <a:pt x="50" y="1482"/>
                </a:lnTo>
                <a:lnTo>
                  <a:pt x="28" y="1401"/>
                </a:lnTo>
                <a:lnTo>
                  <a:pt x="13" y="1319"/>
                </a:lnTo>
                <a:lnTo>
                  <a:pt x="3" y="1235"/>
                </a:lnTo>
                <a:lnTo>
                  <a:pt x="0" y="1148"/>
                </a:lnTo>
                <a:lnTo>
                  <a:pt x="3" y="1058"/>
                </a:lnTo>
                <a:lnTo>
                  <a:pt x="14" y="970"/>
                </a:lnTo>
                <a:lnTo>
                  <a:pt x="30" y="885"/>
                </a:lnTo>
                <a:lnTo>
                  <a:pt x="53" y="802"/>
                </a:lnTo>
                <a:lnTo>
                  <a:pt x="82" y="721"/>
                </a:lnTo>
                <a:lnTo>
                  <a:pt x="117" y="643"/>
                </a:lnTo>
                <a:lnTo>
                  <a:pt x="157" y="569"/>
                </a:lnTo>
                <a:lnTo>
                  <a:pt x="203" y="498"/>
                </a:lnTo>
                <a:lnTo>
                  <a:pt x="253" y="430"/>
                </a:lnTo>
                <a:lnTo>
                  <a:pt x="308" y="367"/>
                </a:lnTo>
                <a:lnTo>
                  <a:pt x="368" y="307"/>
                </a:lnTo>
                <a:lnTo>
                  <a:pt x="432" y="252"/>
                </a:lnTo>
                <a:lnTo>
                  <a:pt x="499" y="202"/>
                </a:lnTo>
                <a:lnTo>
                  <a:pt x="571" y="157"/>
                </a:lnTo>
                <a:lnTo>
                  <a:pt x="646" y="117"/>
                </a:lnTo>
                <a:lnTo>
                  <a:pt x="724" y="82"/>
                </a:lnTo>
                <a:lnTo>
                  <a:pt x="804" y="53"/>
                </a:lnTo>
                <a:lnTo>
                  <a:pt x="888" y="30"/>
                </a:lnTo>
                <a:lnTo>
                  <a:pt x="973" y="13"/>
                </a:lnTo>
                <a:lnTo>
                  <a:pt x="1061" y="3"/>
                </a:lnTo>
                <a:lnTo>
                  <a:pt x="115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" name="Freeform 73"/>
          <p:cNvSpPr>
            <a:spLocks/>
          </p:cNvSpPr>
          <p:nvPr/>
        </p:nvSpPr>
        <p:spPr bwMode="auto">
          <a:xfrm>
            <a:off x="3566734" y="2720881"/>
            <a:ext cx="374650" cy="482600"/>
          </a:xfrm>
          <a:custGeom>
            <a:avLst/>
            <a:gdLst>
              <a:gd name="connsiteX0" fmla="*/ 54569 w 374650"/>
              <a:gd name="connsiteY0" fmla="*/ 90488 h 482600"/>
              <a:gd name="connsiteX1" fmla="*/ 60761 w 374650"/>
              <a:gd name="connsiteY1" fmla="*/ 90633 h 482600"/>
              <a:gd name="connsiteX2" fmla="*/ 120945 w 374650"/>
              <a:gd name="connsiteY2" fmla="*/ 90488 h 482600"/>
              <a:gd name="connsiteX3" fmla="*/ 127281 w 374650"/>
              <a:gd name="connsiteY3" fmla="*/ 90777 h 482600"/>
              <a:gd name="connsiteX4" fmla="*/ 133040 w 374650"/>
              <a:gd name="connsiteY4" fmla="*/ 91501 h 482600"/>
              <a:gd name="connsiteX5" fmla="*/ 138223 w 374650"/>
              <a:gd name="connsiteY5" fmla="*/ 92658 h 482600"/>
              <a:gd name="connsiteX6" fmla="*/ 142831 w 374650"/>
              <a:gd name="connsiteY6" fmla="*/ 94249 h 482600"/>
              <a:gd name="connsiteX7" fmla="*/ 146862 w 374650"/>
              <a:gd name="connsiteY7" fmla="*/ 96129 h 482600"/>
              <a:gd name="connsiteX8" fmla="*/ 150462 w 374650"/>
              <a:gd name="connsiteY8" fmla="*/ 98154 h 482600"/>
              <a:gd name="connsiteX9" fmla="*/ 153630 w 374650"/>
              <a:gd name="connsiteY9" fmla="*/ 100179 h 482600"/>
              <a:gd name="connsiteX10" fmla="*/ 156509 w 374650"/>
              <a:gd name="connsiteY10" fmla="*/ 102638 h 482600"/>
              <a:gd name="connsiteX11" fmla="*/ 158813 w 374650"/>
              <a:gd name="connsiteY11" fmla="*/ 104952 h 482600"/>
              <a:gd name="connsiteX12" fmla="*/ 160829 w 374650"/>
              <a:gd name="connsiteY12" fmla="*/ 107122 h 482600"/>
              <a:gd name="connsiteX13" fmla="*/ 162269 w 374650"/>
              <a:gd name="connsiteY13" fmla="*/ 109291 h 482600"/>
              <a:gd name="connsiteX14" fmla="*/ 163564 w 374650"/>
              <a:gd name="connsiteY14" fmla="*/ 111171 h 482600"/>
              <a:gd name="connsiteX15" fmla="*/ 164428 w 374650"/>
              <a:gd name="connsiteY15" fmla="*/ 112907 h 482600"/>
              <a:gd name="connsiteX16" fmla="*/ 165148 w 374650"/>
              <a:gd name="connsiteY16" fmla="*/ 114354 h 482600"/>
              <a:gd name="connsiteX17" fmla="*/ 165292 w 374650"/>
              <a:gd name="connsiteY17" fmla="*/ 114787 h 482600"/>
              <a:gd name="connsiteX18" fmla="*/ 165724 w 374650"/>
              <a:gd name="connsiteY18" fmla="*/ 116089 h 482600"/>
              <a:gd name="connsiteX19" fmla="*/ 166300 w 374650"/>
              <a:gd name="connsiteY19" fmla="*/ 118259 h 482600"/>
              <a:gd name="connsiteX20" fmla="*/ 167164 w 374650"/>
              <a:gd name="connsiteY20" fmla="*/ 121007 h 482600"/>
              <a:gd name="connsiteX21" fmla="*/ 168172 w 374650"/>
              <a:gd name="connsiteY21" fmla="*/ 124189 h 482600"/>
              <a:gd name="connsiteX22" fmla="*/ 169468 w 374650"/>
              <a:gd name="connsiteY22" fmla="*/ 128239 h 482600"/>
              <a:gd name="connsiteX23" fmla="*/ 170764 w 374650"/>
              <a:gd name="connsiteY23" fmla="*/ 132578 h 482600"/>
              <a:gd name="connsiteX24" fmla="*/ 172059 w 374650"/>
              <a:gd name="connsiteY24" fmla="*/ 137351 h 482600"/>
              <a:gd name="connsiteX25" fmla="*/ 173499 w 374650"/>
              <a:gd name="connsiteY25" fmla="*/ 142124 h 482600"/>
              <a:gd name="connsiteX26" fmla="*/ 174939 w 374650"/>
              <a:gd name="connsiteY26" fmla="*/ 147331 h 482600"/>
              <a:gd name="connsiteX27" fmla="*/ 176235 w 374650"/>
              <a:gd name="connsiteY27" fmla="*/ 152538 h 482600"/>
              <a:gd name="connsiteX28" fmla="*/ 177675 w 374650"/>
              <a:gd name="connsiteY28" fmla="*/ 157890 h 482600"/>
              <a:gd name="connsiteX29" fmla="*/ 178971 w 374650"/>
              <a:gd name="connsiteY29" fmla="*/ 163097 h 482600"/>
              <a:gd name="connsiteX30" fmla="*/ 180122 w 374650"/>
              <a:gd name="connsiteY30" fmla="*/ 168304 h 482600"/>
              <a:gd name="connsiteX31" fmla="*/ 180986 w 374650"/>
              <a:gd name="connsiteY31" fmla="*/ 173077 h 482600"/>
              <a:gd name="connsiteX32" fmla="*/ 181706 w 374650"/>
              <a:gd name="connsiteY32" fmla="*/ 177850 h 482600"/>
              <a:gd name="connsiteX33" fmla="*/ 182282 w 374650"/>
              <a:gd name="connsiteY33" fmla="*/ 181900 h 482600"/>
              <a:gd name="connsiteX34" fmla="*/ 182426 w 374650"/>
              <a:gd name="connsiteY34" fmla="*/ 185661 h 482600"/>
              <a:gd name="connsiteX35" fmla="*/ 182426 w 374650"/>
              <a:gd name="connsiteY35" fmla="*/ 188987 h 482600"/>
              <a:gd name="connsiteX36" fmla="*/ 182138 w 374650"/>
              <a:gd name="connsiteY36" fmla="*/ 191591 h 482600"/>
              <a:gd name="connsiteX37" fmla="*/ 180986 w 374650"/>
              <a:gd name="connsiteY37" fmla="*/ 194483 h 482600"/>
              <a:gd name="connsiteX38" fmla="*/ 179115 w 374650"/>
              <a:gd name="connsiteY38" fmla="*/ 197376 h 482600"/>
              <a:gd name="connsiteX39" fmla="*/ 176667 w 374650"/>
              <a:gd name="connsiteY39" fmla="*/ 200269 h 482600"/>
              <a:gd name="connsiteX40" fmla="*/ 173355 w 374650"/>
              <a:gd name="connsiteY40" fmla="*/ 203451 h 482600"/>
              <a:gd name="connsiteX41" fmla="*/ 169612 w 374650"/>
              <a:gd name="connsiteY41" fmla="*/ 206489 h 482600"/>
              <a:gd name="connsiteX42" fmla="*/ 165436 w 374650"/>
              <a:gd name="connsiteY42" fmla="*/ 209381 h 482600"/>
              <a:gd name="connsiteX43" fmla="*/ 160829 w 374650"/>
              <a:gd name="connsiteY43" fmla="*/ 212419 h 482600"/>
              <a:gd name="connsiteX44" fmla="*/ 155933 w 374650"/>
              <a:gd name="connsiteY44" fmla="*/ 215311 h 482600"/>
              <a:gd name="connsiteX45" fmla="*/ 150894 w 374650"/>
              <a:gd name="connsiteY45" fmla="*/ 217915 h 482600"/>
              <a:gd name="connsiteX46" fmla="*/ 185738 w 374650"/>
              <a:gd name="connsiteY46" fmla="*/ 331746 h 482600"/>
              <a:gd name="connsiteX47" fmla="*/ 128433 w 374650"/>
              <a:gd name="connsiteY47" fmla="*/ 331601 h 482600"/>
              <a:gd name="connsiteX48" fmla="*/ 128289 w 374650"/>
              <a:gd name="connsiteY48" fmla="*/ 466694 h 482600"/>
              <a:gd name="connsiteX49" fmla="*/ 127569 w 374650"/>
              <a:gd name="connsiteY49" fmla="*/ 470310 h 482600"/>
              <a:gd name="connsiteX50" fmla="*/ 126561 w 374650"/>
              <a:gd name="connsiteY50" fmla="*/ 473492 h 482600"/>
              <a:gd name="connsiteX51" fmla="*/ 124689 w 374650"/>
              <a:gd name="connsiteY51" fmla="*/ 475806 h 482600"/>
              <a:gd name="connsiteX52" fmla="*/ 122673 w 374650"/>
              <a:gd name="connsiteY52" fmla="*/ 477831 h 482600"/>
              <a:gd name="connsiteX53" fmla="*/ 120226 w 374650"/>
              <a:gd name="connsiteY53" fmla="*/ 479277 h 482600"/>
              <a:gd name="connsiteX54" fmla="*/ 117346 w 374650"/>
              <a:gd name="connsiteY54" fmla="*/ 480435 h 482600"/>
              <a:gd name="connsiteX55" fmla="*/ 114322 w 374650"/>
              <a:gd name="connsiteY55" fmla="*/ 480869 h 482600"/>
              <a:gd name="connsiteX56" fmla="*/ 111011 w 374650"/>
              <a:gd name="connsiteY56" fmla="*/ 481013 h 482600"/>
              <a:gd name="connsiteX57" fmla="*/ 107699 w 374650"/>
              <a:gd name="connsiteY57" fmla="*/ 480869 h 482600"/>
              <a:gd name="connsiteX58" fmla="*/ 104675 w 374650"/>
              <a:gd name="connsiteY58" fmla="*/ 480435 h 482600"/>
              <a:gd name="connsiteX59" fmla="*/ 101940 w 374650"/>
              <a:gd name="connsiteY59" fmla="*/ 479422 h 482600"/>
              <a:gd name="connsiteX60" fmla="*/ 99492 w 374650"/>
              <a:gd name="connsiteY60" fmla="*/ 477831 h 482600"/>
              <a:gd name="connsiteX61" fmla="*/ 97332 w 374650"/>
              <a:gd name="connsiteY61" fmla="*/ 475951 h 482600"/>
              <a:gd name="connsiteX62" fmla="*/ 95604 w 374650"/>
              <a:gd name="connsiteY62" fmla="*/ 473637 h 482600"/>
              <a:gd name="connsiteX63" fmla="*/ 94597 w 374650"/>
              <a:gd name="connsiteY63" fmla="*/ 470599 h 482600"/>
              <a:gd name="connsiteX64" fmla="*/ 93877 w 374650"/>
              <a:gd name="connsiteY64" fmla="*/ 467128 h 482600"/>
              <a:gd name="connsiteX65" fmla="*/ 88261 w 374650"/>
              <a:gd name="connsiteY65" fmla="*/ 467128 h 482600"/>
              <a:gd name="connsiteX66" fmla="*/ 87541 w 374650"/>
              <a:gd name="connsiteY66" fmla="*/ 470455 h 482600"/>
              <a:gd name="connsiteX67" fmla="*/ 86534 w 374650"/>
              <a:gd name="connsiteY67" fmla="*/ 473492 h 482600"/>
              <a:gd name="connsiteX68" fmla="*/ 84806 w 374650"/>
              <a:gd name="connsiteY68" fmla="*/ 475951 h 482600"/>
              <a:gd name="connsiteX69" fmla="*/ 82646 w 374650"/>
              <a:gd name="connsiteY69" fmla="*/ 477831 h 482600"/>
              <a:gd name="connsiteX70" fmla="*/ 80198 w 374650"/>
              <a:gd name="connsiteY70" fmla="*/ 479277 h 482600"/>
              <a:gd name="connsiteX71" fmla="*/ 77319 w 374650"/>
              <a:gd name="connsiteY71" fmla="*/ 480290 h 482600"/>
              <a:gd name="connsiteX72" fmla="*/ 74295 w 374650"/>
              <a:gd name="connsiteY72" fmla="*/ 480724 h 482600"/>
              <a:gd name="connsiteX73" fmla="*/ 71127 w 374650"/>
              <a:gd name="connsiteY73" fmla="*/ 480869 h 482600"/>
              <a:gd name="connsiteX74" fmla="*/ 67816 w 374650"/>
              <a:gd name="connsiteY74" fmla="*/ 480724 h 482600"/>
              <a:gd name="connsiteX75" fmla="*/ 64792 w 374650"/>
              <a:gd name="connsiteY75" fmla="*/ 480145 h 482600"/>
              <a:gd name="connsiteX76" fmla="*/ 61912 w 374650"/>
              <a:gd name="connsiteY76" fmla="*/ 479133 h 482600"/>
              <a:gd name="connsiteX77" fmla="*/ 59465 w 374650"/>
              <a:gd name="connsiteY77" fmla="*/ 477686 h 482600"/>
              <a:gd name="connsiteX78" fmla="*/ 57449 w 374650"/>
              <a:gd name="connsiteY78" fmla="*/ 475662 h 482600"/>
              <a:gd name="connsiteX79" fmla="*/ 55721 w 374650"/>
              <a:gd name="connsiteY79" fmla="*/ 473347 h 482600"/>
              <a:gd name="connsiteX80" fmla="*/ 54569 w 374650"/>
              <a:gd name="connsiteY80" fmla="*/ 470310 h 482600"/>
              <a:gd name="connsiteX81" fmla="*/ 53849 w 374650"/>
              <a:gd name="connsiteY81" fmla="*/ 466694 h 482600"/>
              <a:gd name="connsiteX82" fmla="*/ 53705 w 374650"/>
              <a:gd name="connsiteY82" fmla="*/ 331601 h 482600"/>
              <a:gd name="connsiteX83" fmla="*/ 0 w 374650"/>
              <a:gd name="connsiteY83" fmla="*/ 331746 h 482600"/>
              <a:gd name="connsiteX84" fmla="*/ 36715 w 374650"/>
              <a:gd name="connsiteY84" fmla="*/ 220518 h 482600"/>
              <a:gd name="connsiteX85" fmla="*/ 30812 w 374650"/>
              <a:gd name="connsiteY85" fmla="*/ 217626 h 482600"/>
              <a:gd name="connsiteX86" fmla="*/ 25341 w 374650"/>
              <a:gd name="connsiteY86" fmla="*/ 214444 h 482600"/>
              <a:gd name="connsiteX87" fmla="*/ 19869 w 374650"/>
              <a:gd name="connsiteY87" fmla="*/ 211262 h 482600"/>
              <a:gd name="connsiteX88" fmla="*/ 14974 w 374650"/>
              <a:gd name="connsiteY88" fmla="*/ 208080 h 482600"/>
              <a:gd name="connsiteX89" fmla="*/ 10654 w 374650"/>
              <a:gd name="connsiteY89" fmla="*/ 204753 h 482600"/>
              <a:gd name="connsiteX90" fmla="*/ 6767 w 374650"/>
              <a:gd name="connsiteY90" fmla="*/ 201282 h 482600"/>
              <a:gd name="connsiteX91" fmla="*/ 3743 w 374650"/>
              <a:gd name="connsiteY91" fmla="*/ 197955 h 482600"/>
              <a:gd name="connsiteX92" fmla="*/ 1584 w 374650"/>
              <a:gd name="connsiteY92" fmla="*/ 194628 h 482600"/>
              <a:gd name="connsiteX93" fmla="*/ 288 w 374650"/>
              <a:gd name="connsiteY93" fmla="*/ 191591 h 482600"/>
              <a:gd name="connsiteX94" fmla="*/ 0 w 374650"/>
              <a:gd name="connsiteY94" fmla="*/ 189132 h 482600"/>
              <a:gd name="connsiteX95" fmla="*/ 0 w 374650"/>
              <a:gd name="connsiteY95" fmla="*/ 186094 h 482600"/>
              <a:gd name="connsiteX96" fmla="*/ 288 w 374650"/>
              <a:gd name="connsiteY96" fmla="*/ 182478 h 482600"/>
              <a:gd name="connsiteX97" fmla="*/ 720 w 374650"/>
              <a:gd name="connsiteY97" fmla="*/ 178139 h 482600"/>
              <a:gd name="connsiteX98" fmla="*/ 1584 w 374650"/>
              <a:gd name="connsiteY98" fmla="*/ 173655 h 482600"/>
              <a:gd name="connsiteX99" fmla="*/ 2591 w 374650"/>
              <a:gd name="connsiteY99" fmla="*/ 168882 h 482600"/>
              <a:gd name="connsiteX100" fmla="*/ 3599 w 374650"/>
              <a:gd name="connsiteY100" fmla="*/ 163675 h 482600"/>
              <a:gd name="connsiteX101" fmla="*/ 4751 w 374650"/>
              <a:gd name="connsiteY101" fmla="*/ 158468 h 482600"/>
              <a:gd name="connsiteX102" fmla="*/ 6191 w 374650"/>
              <a:gd name="connsiteY102" fmla="*/ 153406 h 482600"/>
              <a:gd name="connsiteX103" fmla="*/ 7487 w 374650"/>
              <a:gd name="connsiteY103" fmla="*/ 148054 h 482600"/>
              <a:gd name="connsiteX104" fmla="*/ 8783 w 374650"/>
              <a:gd name="connsiteY104" fmla="*/ 142847 h 482600"/>
              <a:gd name="connsiteX105" fmla="*/ 10223 w 374650"/>
              <a:gd name="connsiteY105" fmla="*/ 137930 h 482600"/>
              <a:gd name="connsiteX106" fmla="*/ 11518 w 374650"/>
              <a:gd name="connsiteY106" fmla="*/ 133157 h 482600"/>
              <a:gd name="connsiteX107" fmla="*/ 12814 w 374650"/>
              <a:gd name="connsiteY107" fmla="*/ 128817 h 482600"/>
              <a:gd name="connsiteX108" fmla="*/ 14110 w 374650"/>
              <a:gd name="connsiteY108" fmla="*/ 125057 h 482600"/>
              <a:gd name="connsiteX109" fmla="*/ 14974 w 374650"/>
              <a:gd name="connsiteY109" fmla="*/ 121585 h 482600"/>
              <a:gd name="connsiteX110" fmla="*/ 15982 w 374650"/>
              <a:gd name="connsiteY110" fmla="*/ 118693 h 482600"/>
              <a:gd name="connsiteX111" fmla="*/ 16558 w 374650"/>
              <a:gd name="connsiteY111" fmla="*/ 116668 h 482600"/>
              <a:gd name="connsiteX112" fmla="*/ 16990 w 374650"/>
              <a:gd name="connsiteY112" fmla="*/ 115511 h 482600"/>
              <a:gd name="connsiteX113" fmla="*/ 17134 w 374650"/>
              <a:gd name="connsiteY113" fmla="*/ 114932 h 482600"/>
              <a:gd name="connsiteX114" fmla="*/ 17854 w 374650"/>
              <a:gd name="connsiteY114" fmla="*/ 112907 h 482600"/>
              <a:gd name="connsiteX115" fmla="*/ 18862 w 374650"/>
              <a:gd name="connsiteY115" fmla="*/ 110738 h 482600"/>
              <a:gd name="connsiteX116" fmla="*/ 20013 w 374650"/>
              <a:gd name="connsiteY116" fmla="*/ 108423 h 482600"/>
              <a:gd name="connsiteX117" fmla="*/ 21597 w 374650"/>
              <a:gd name="connsiteY117" fmla="*/ 105820 h 482600"/>
              <a:gd name="connsiteX118" fmla="*/ 23757 w 374650"/>
              <a:gd name="connsiteY118" fmla="*/ 103506 h 482600"/>
              <a:gd name="connsiteX119" fmla="*/ 25917 w 374650"/>
              <a:gd name="connsiteY119" fmla="*/ 101191 h 482600"/>
              <a:gd name="connsiteX120" fmla="*/ 28796 w 374650"/>
              <a:gd name="connsiteY120" fmla="*/ 98733 h 482600"/>
              <a:gd name="connsiteX121" fmla="*/ 31964 w 374650"/>
              <a:gd name="connsiteY121" fmla="*/ 96708 h 482600"/>
              <a:gd name="connsiteX122" fmla="*/ 35420 w 374650"/>
              <a:gd name="connsiteY122" fmla="*/ 94683 h 482600"/>
              <a:gd name="connsiteX123" fmla="*/ 39595 w 374650"/>
              <a:gd name="connsiteY123" fmla="*/ 93092 h 482600"/>
              <a:gd name="connsiteX124" fmla="*/ 43915 w 374650"/>
              <a:gd name="connsiteY124" fmla="*/ 91935 h 482600"/>
              <a:gd name="connsiteX125" fmla="*/ 48954 w 374650"/>
              <a:gd name="connsiteY125" fmla="*/ 90922 h 482600"/>
              <a:gd name="connsiteX126" fmla="*/ 243517 w 374650"/>
              <a:gd name="connsiteY126" fmla="*/ 88900 h 482600"/>
              <a:gd name="connsiteX127" fmla="*/ 327838 w 374650"/>
              <a:gd name="connsiteY127" fmla="*/ 88900 h 482600"/>
              <a:gd name="connsiteX128" fmla="*/ 334235 w 374650"/>
              <a:gd name="connsiteY128" fmla="*/ 89189 h 482600"/>
              <a:gd name="connsiteX129" fmla="*/ 339759 w 374650"/>
              <a:gd name="connsiteY129" fmla="*/ 90057 h 482600"/>
              <a:gd name="connsiteX130" fmla="*/ 344993 w 374650"/>
              <a:gd name="connsiteY130" fmla="*/ 91358 h 482600"/>
              <a:gd name="connsiteX131" fmla="*/ 349645 w 374650"/>
              <a:gd name="connsiteY131" fmla="*/ 92804 h 482600"/>
              <a:gd name="connsiteX132" fmla="*/ 353715 w 374650"/>
              <a:gd name="connsiteY132" fmla="*/ 94973 h 482600"/>
              <a:gd name="connsiteX133" fmla="*/ 357350 w 374650"/>
              <a:gd name="connsiteY133" fmla="*/ 97286 h 482600"/>
              <a:gd name="connsiteX134" fmla="*/ 360548 w 374650"/>
              <a:gd name="connsiteY134" fmla="*/ 99744 h 482600"/>
              <a:gd name="connsiteX135" fmla="*/ 363311 w 374650"/>
              <a:gd name="connsiteY135" fmla="*/ 102636 h 482600"/>
              <a:gd name="connsiteX136" fmla="*/ 365491 w 374650"/>
              <a:gd name="connsiteY136" fmla="*/ 105527 h 482600"/>
              <a:gd name="connsiteX137" fmla="*/ 367527 w 374650"/>
              <a:gd name="connsiteY137" fmla="*/ 108563 h 482600"/>
              <a:gd name="connsiteX138" fmla="*/ 369126 w 374650"/>
              <a:gd name="connsiteY138" fmla="*/ 111744 h 482600"/>
              <a:gd name="connsiteX139" fmla="*/ 370580 w 374650"/>
              <a:gd name="connsiteY139" fmla="*/ 114636 h 482600"/>
              <a:gd name="connsiteX140" fmla="*/ 371597 w 374650"/>
              <a:gd name="connsiteY140" fmla="*/ 117817 h 482600"/>
              <a:gd name="connsiteX141" fmla="*/ 372470 w 374650"/>
              <a:gd name="connsiteY141" fmla="*/ 120708 h 482600"/>
              <a:gd name="connsiteX142" fmla="*/ 373196 w 374650"/>
              <a:gd name="connsiteY142" fmla="*/ 123456 h 482600"/>
              <a:gd name="connsiteX143" fmla="*/ 373487 w 374650"/>
              <a:gd name="connsiteY143" fmla="*/ 126058 h 482600"/>
              <a:gd name="connsiteX144" fmla="*/ 373778 w 374650"/>
              <a:gd name="connsiteY144" fmla="*/ 128371 h 482600"/>
              <a:gd name="connsiteX145" fmla="*/ 373923 w 374650"/>
              <a:gd name="connsiteY145" fmla="*/ 130395 h 482600"/>
              <a:gd name="connsiteX146" fmla="*/ 374069 w 374650"/>
              <a:gd name="connsiteY146" fmla="*/ 131986 h 482600"/>
              <a:gd name="connsiteX147" fmla="*/ 374069 w 374650"/>
              <a:gd name="connsiteY147" fmla="*/ 133287 h 482600"/>
              <a:gd name="connsiteX148" fmla="*/ 374069 w 374650"/>
              <a:gd name="connsiteY148" fmla="*/ 134010 h 482600"/>
              <a:gd name="connsiteX149" fmla="*/ 374069 w 374650"/>
              <a:gd name="connsiteY149" fmla="*/ 134299 h 482600"/>
              <a:gd name="connsiteX150" fmla="*/ 374650 w 374650"/>
              <a:gd name="connsiteY150" fmla="*/ 262978 h 482600"/>
              <a:gd name="connsiteX151" fmla="*/ 373778 w 374650"/>
              <a:gd name="connsiteY151" fmla="*/ 266159 h 482600"/>
              <a:gd name="connsiteX152" fmla="*/ 372470 w 374650"/>
              <a:gd name="connsiteY152" fmla="*/ 269051 h 482600"/>
              <a:gd name="connsiteX153" fmla="*/ 370580 w 374650"/>
              <a:gd name="connsiteY153" fmla="*/ 271798 h 482600"/>
              <a:gd name="connsiteX154" fmla="*/ 368108 w 374650"/>
              <a:gd name="connsiteY154" fmla="*/ 274400 h 482600"/>
              <a:gd name="connsiteX155" fmla="*/ 365201 w 374650"/>
              <a:gd name="connsiteY155" fmla="*/ 276280 h 482600"/>
              <a:gd name="connsiteX156" fmla="*/ 361857 w 374650"/>
              <a:gd name="connsiteY156" fmla="*/ 277437 h 482600"/>
              <a:gd name="connsiteX157" fmla="*/ 358368 w 374650"/>
              <a:gd name="connsiteY157" fmla="*/ 278015 h 482600"/>
              <a:gd name="connsiteX158" fmla="*/ 354733 w 374650"/>
              <a:gd name="connsiteY158" fmla="*/ 277437 h 482600"/>
              <a:gd name="connsiteX159" fmla="*/ 351389 w 374650"/>
              <a:gd name="connsiteY159" fmla="*/ 276280 h 482600"/>
              <a:gd name="connsiteX160" fmla="*/ 348627 w 374650"/>
              <a:gd name="connsiteY160" fmla="*/ 274400 h 482600"/>
              <a:gd name="connsiteX161" fmla="*/ 346156 w 374650"/>
              <a:gd name="connsiteY161" fmla="*/ 271798 h 482600"/>
              <a:gd name="connsiteX162" fmla="*/ 344266 w 374650"/>
              <a:gd name="connsiteY162" fmla="*/ 269195 h 482600"/>
              <a:gd name="connsiteX163" fmla="*/ 343103 w 374650"/>
              <a:gd name="connsiteY163" fmla="*/ 266159 h 482600"/>
              <a:gd name="connsiteX164" fmla="*/ 342812 w 374650"/>
              <a:gd name="connsiteY164" fmla="*/ 263123 h 482600"/>
              <a:gd name="connsiteX165" fmla="*/ 327838 w 374650"/>
              <a:gd name="connsiteY165" fmla="*/ 468431 h 482600"/>
              <a:gd name="connsiteX166" fmla="*/ 326966 w 374650"/>
              <a:gd name="connsiteY166" fmla="*/ 472046 h 482600"/>
              <a:gd name="connsiteX167" fmla="*/ 325802 w 374650"/>
              <a:gd name="connsiteY167" fmla="*/ 474937 h 482600"/>
              <a:gd name="connsiteX168" fmla="*/ 324058 w 374650"/>
              <a:gd name="connsiteY168" fmla="*/ 477540 h 482600"/>
              <a:gd name="connsiteX169" fmla="*/ 321877 w 374650"/>
              <a:gd name="connsiteY169" fmla="*/ 479419 h 482600"/>
              <a:gd name="connsiteX170" fmla="*/ 319406 w 374650"/>
              <a:gd name="connsiteY170" fmla="*/ 480721 h 482600"/>
              <a:gd name="connsiteX171" fmla="*/ 316498 w 374650"/>
              <a:gd name="connsiteY171" fmla="*/ 481877 h 482600"/>
              <a:gd name="connsiteX172" fmla="*/ 313300 w 374650"/>
              <a:gd name="connsiteY172" fmla="*/ 482456 h 482600"/>
              <a:gd name="connsiteX173" fmla="*/ 309956 w 374650"/>
              <a:gd name="connsiteY173" fmla="*/ 482600 h 482600"/>
              <a:gd name="connsiteX174" fmla="*/ 306612 w 374650"/>
              <a:gd name="connsiteY174" fmla="*/ 482456 h 482600"/>
              <a:gd name="connsiteX175" fmla="*/ 303414 w 374650"/>
              <a:gd name="connsiteY175" fmla="*/ 481877 h 482600"/>
              <a:gd name="connsiteX176" fmla="*/ 300506 w 374650"/>
              <a:gd name="connsiteY176" fmla="*/ 480721 h 482600"/>
              <a:gd name="connsiteX177" fmla="*/ 298180 w 374650"/>
              <a:gd name="connsiteY177" fmla="*/ 479419 h 482600"/>
              <a:gd name="connsiteX178" fmla="*/ 295854 w 374650"/>
              <a:gd name="connsiteY178" fmla="*/ 477540 h 482600"/>
              <a:gd name="connsiteX179" fmla="*/ 294110 w 374650"/>
              <a:gd name="connsiteY179" fmla="*/ 474937 h 482600"/>
              <a:gd name="connsiteX180" fmla="*/ 292801 w 374650"/>
              <a:gd name="connsiteY180" fmla="*/ 472046 h 482600"/>
              <a:gd name="connsiteX181" fmla="*/ 292220 w 374650"/>
              <a:gd name="connsiteY181" fmla="*/ 468431 h 482600"/>
              <a:gd name="connsiteX182" fmla="*/ 279135 w 374650"/>
              <a:gd name="connsiteY182" fmla="*/ 468431 h 482600"/>
              <a:gd name="connsiteX183" fmla="*/ 278554 w 374650"/>
              <a:gd name="connsiteY183" fmla="*/ 472046 h 482600"/>
              <a:gd name="connsiteX184" fmla="*/ 277246 w 374650"/>
              <a:gd name="connsiteY184" fmla="*/ 474937 h 482600"/>
              <a:gd name="connsiteX185" fmla="*/ 275501 w 374650"/>
              <a:gd name="connsiteY185" fmla="*/ 477540 h 482600"/>
              <a:gd name="connsiteX186" fmla="*/ 273320 w 374650"/>
              <a:gd name="connsiteY186" fmla="*/ 479419 h 482600"/>
              <a:gd name="connsiteX187" fmla="*/ 270849 w 374650"/>
              <a:gd name="connsiteY187" fmla="*/ 480721 h 482600"/>
              <a:gd name="connsiteX188" fmla="*/ 267941 w 374650"/>
              <a:gd name="connsiteY188" fmla="*/ 481877 h 482600"/>
              <a:gd name="connsiteX189" fmla="*/ 264743 w 374650"/>
              <a:gd name="connsiteY189" fmla="*/ 482456 h 482600"/>
              <a:gd name="connsiteX190" fmla="*/ 261399 w 374650"/>
              <a:gd name="connsiteY190" fmla="*/ 482600 h 482600"/>
              <a:gd name="connsiteX191" fmla="*/ 258055 w 374650"/>
              <a:gd name="connsiteY191" fmla="*/ 482456 h 482600"/>
              <a:gd name="connsiteX192" fmla="*/ 254857 w 374650"/>
              <a:gd name="connsiteY192" fmla="*/ 481877 h 482600"/>
              <a:gd name="connsiteX193" fmla="*/ 251949 w 374650"/>
              <a:gd name="connsiteY193" fmla="*/ 480721 h 482600"/>
              <a:gd name="connsiteX194" fmla="*/ 249478 w 374650"/>
              <a:gd name="connsiteY194" fmla="*/ 479419 h 482600"/>
              <a:gd name="connsiteX195" fmla="*/ 247297 w 374650"/>
              <a:gd name="connsiteY195" fmla="*/ 477540 h 482600"/>
              <a:gd name="connsiteX196" fmla="*/ 245553 w 374650"/>
              <a:gd name="connsiteY196" fmla="*/ 474937 h 482600"/>
              <a:gd name="connsiteX197" fmla="*/ 244389 w 374650"/>
              <a:gd name="connsiteY197" fmla="*/ 472046 h 482600"/>
              <a:gd name="connsiteX198" fmla="*/ 243662 w 374650"/>
              <a:gd name="connsiteY198" fmla="*/ 468431 h 482600"/>
              <a:gd name="connsiteX199" fmla="*/ 228979 w 374650"/>
              <a:gd name="connsiteY199" fmla="*/ 263267 h 482600"/>
              <a:gd name="connsiteX200" fmla="*/ 228397 w 374650"/>
              <a:gd name="connsiteY200" fmla="*/ 266304 h 482600"/>
              <a:gd name="connsiteX201" fmla="*/ 227089 w 374650"/>
              <a:gd name="connsiteY201" fmla="*/ 269340 h 482600"/>
              <a:gd name="connsiteX202" fmla="*/ 225199 w 374650"/>
              <a:gd name="connsiteY202" fmla="*/ 271942 h 482600"/>
              <a:gd name="connsiteX203" fmla="*/ 222727 w 374650"/>
              <a:gd name="connsiteY203" fmla="*/ 274400 h 482600"/>
              <a:gd name="connsiteX204" fmla="*/ 220111 w 374650"/>
              <a:gd name="connsiteY204" fmla="*/ 276280 h 482600"/>
              <a:gd name="connsiteX205" fmla="*/ 216912 w 374650"/>
              <a:gd name="connsiteY205" fmla="*/ 277437 h 482600"/>
              <a:gd name="connsiteX206" fmla="*/ 213278 w 374650"/>
              <a:gd name="connsiteY206" fmla="*/ 278015 h 482600"/>
              <a:gd name="connsiteX207" fmla="*/ 209643 w 374650"/>
              <a:gd name="connsiteY207" fmla="*/ 277437 h 482600"/>
              <a:gd name="connsiteX208" fmla="*/ 206299 w 374650"/>
              <a:gd name="connsiteY208" fmla="*/ 276280 h 482600"/>
              <a:gd name="connsiteX209" fmla="*/ 203392 w 374650"/>
              <a:gd name="connsiteY209" fmla="*/ 274400 h 482600"/>
              <a:gd name="connsiteX210" fmla="*/ 200920 w 374650"/>
              <a:gd name="connsiteY210" fmla="*/ 271798 h 482600"/>
              <a:gd name="connsiteX211" fmla="*/ 199030 w 374650"/>
              <a:gd name="connsiteY211" fmla="*/ 269051 h 482600"/>
              <a:gd name="connsiteX212" fmla="*/ 197577 w 374650"/>
              <a:gd name="connsiteY212" fmla="*/ 266159 h 482600"/>
              <a:gd name="connsiteX213" fmla="*/ 196850 w 374650"/>
              <a:gd name="connsiteY213" fmla="*/ 262978 h 482600"/>
              <a:gd name="connsiteX214" fmla="*/ 196850 w 374650"/>
              <a:gd name="connsiteY214" fmla="*/ 134299 h 482600"/>
              <a:gd name="connsiteX215" fmla="*/ 196850 w 374650"/>
              <a:gd name="connsiteY215" fmla="*/ 133576 h 482600"/>
              <a:gd name="connsiteX216" fmla="*/ 196850 w 374650"/>
              <a:gd name="connsiteY216" fmla="*/ 132275 h 482600"/>
              <a:gd name="connsiteX217" fmla="*/ 196995 w 374650"/>
              <a:gd name="connsiteY217" fmla="*/ 130685 h 482600"/>
              <a:gd name="connsiteX218" fmla="*/ 197286 w 374650"/>
              <a:gd name="connsiteY218" fmla="*/ 128661 h 482600"/>
              <a:gd name="connsiteX219" fmla="*/ 197577 w 374650"/>
              <a:gd name="connsiteY219" fmla="*/ 126347 h 482600"/>
              <a:gd name="connsiteX220" fmla="*/ 198013 w 374650"/>
              <a:gd name="connsiteY220" fmla="*/ 123745 h 482600"/>
              <a:gd name="connsiteX221" fmla="*/ 198449 w 374650"/>
              <a:gd name="connsiteY221" fmla="*/ 120998 h 482600"/>
              <a:gd name="connsiteX222" fmla="*/ 199467 w 374650"/>
              <a:gd name="connsiteY222" fmla="*/ 117961 h 482600"/>
              <a:gd name="connsiteX223" fmla="*/ 200484 w 374650"/>
              <a:gd name="connsiteY223" fmla="*/ 115070 h 482600"/>
              <a:gd name="connsiteX224" fmla="*/ 201793 w 374650"/>
              <a:gd name="connsiteY224" fmla="*/ 111889 h 482600"/>
              <a:gd name="connsiteX225" fmla="*/ 203392 w 374650"/>
              <a:gd name="connsiteY225" fmla="*/ 108708 h 482600"/>
              <a:gd name="connsiteX226" fmla="*/ 205573 w 374650"/>
              <a:gd name="connsiteY226" fmla="*/ 105816 h 482600"/>
              <a:gd name="connsiteX227" fmla="*/ 207753 w 374650"/>
              <a:gd name="connsiteY227" fmla="*/ 102780 h 482600"/>
              <a:gd name="connsiteX228" fmla="*/ 210661 w 374650"/>
              <a:gd name="connsiteY228" fmla="*/ 99888 h 482600"/>
              <a:gd name="connsiteX229" fmla="*/ 213859 w 374650"/>
              <a:gd name="connsiteY229" fmla="*/ 97431 h 482600"/>
              <a:gd name="connsiteX230" fmla="*/ 217348 w 374650"/>
              <a:gd name="connsiteY230" fmla="*/ 95117 h 482600"/>
              <a:gd name="connsiteX231" fmla="*/ 221419 w 374650"/>
              <a:gd name="connsiteY231" fmla="*/ 92948 h 482600"/>
              <a:gd name="connsiteX232" fmla="*/ 226071 w 374650"/>
              <a:gd name="connsiteY232" fmla="*/ 91358 h 482600"/>
              <a:gd name="connsiteX233" fmla="*/ 231450 w 374650"/>
              <a:gd name="connsiteY233" fmla="*/ 90057 h 482600"/>
              <a:gd name="connsiteX234" fmla="*/ 237120 w 374650"/>
              <a:gd name="connsiteY234" fmla="*/ 89189 h 482600"/>
              <a:gd name="connsiteX235" fmla="*/ 285028 w 374650"/>
              <a:gd name="connsiteY235" fmla="*/ 0 h 482600"/>
              <a:gd name="connsiteX236" fmla="*/ 290862 w 374650"/>
              <a:gd name="connsiteY236" fmla="*/ 432 h 482600"/>
              <a:gd name="connsiteX237" fmla="*/ 296696 w 374650"/>
              <a:gd name="connsiteY237" fmla="*/ 1729 h 482600"/>
              <a:gd name="connsiteX238" fmla="*/ 301960 w 374650"/>
              <a:gd name="connsiteY238" fmla="*/ 3746 h 482600"/>
              <a:gd name="connsiteX239" fmla="*/ 307083 w 374650"/>
              <a:gd name="connsiteY239" fmla="*/ 6483 h 482600"/>
              <a:gd name="connsiteX240" fmla="*/ 311494 w 374650"/>
              <a:gd name="connsiteY240" fmla="*/ 9940 h 482600"/>
              <a:gd name="connsiteX241" fmla="*/ 315478 w 374650"/>
              <a:gd name="connsiteY241" fmla="*/ 13830 h 482600"/>
              <a:gd name="connsiteX242" fmla="*/ 318893 w 374650"/>
              <a:gd name="connsiteY242" fmla="*/ 18440 h 482600"/>
              <a:gd name="connsiteX243" fmla="*/ 321739 w 374650"/>
              <a:gd name="connsiteY243" fmla="*/ 23482 h 482600"/>
              <a:gd name="connsiteX244" fmla="*/ 323731 w 374650"/>
              <a:gd name="connsiteY244" fmla="*/ 28813 h 482600"/>
              <a:gd name="connsiteX245" fmla="*/ 325011 w 374650"/>
              <a:gd name="connsiteY245" fmla="*/ 34575 h 482600"/>
              <a:gd name="connsiteX246" fmla="*/ 325438 w 374650"/>
              <a:gd name="connsiteY246" fmla="*/ 40482 h 482600"/>
              <a:gd name="connsiteX247" fmla="*/ 325011 w 374650"/>
              <a:gd name="connsiteY247" fmla="*/ 46388 h 482600"/>
              <a:gd name="connsiteX248" fmla="*/ 323731 w 374650"/>
              <a:gd name="connsiteY248" fmla="*/ 52295 h 482600"/>
              <a:gd name="connsiteX249" fmla="*/ 321739 w 374650"/>
              <a:gd name="connsiteY249" fmla="*/ 57625 h 482600"/>
              <a:gd name="connsiteX250" fmla="*/ 318893 w 374650"/>
              <a:gd name="connsiteY250" fmla="*/ 62523 h 482600"/>
              <a:gd name="connsiteX251" fmla="*/ 315478 w 374650"/>
              <a:gd name="connsiteY251" fmla="*/ 66989 h 482600"/>
              <a:gd name="connsiteX252" fmla="*/ 311494 w 374650"/>
              <a:gd name="connsiteY252" fmla="*/ 71023 h 482600"/>
              <a:gd name="connsiteX253" fmla="*/ 307083 w 374650"/>
              <a:gd name="connsiteY253" fmla="*/ 74480 h 482600"/>
              <a:gd name="connsiteX254" fmla="*/ 301960 w 374650"/>
              <a:gd name="connsiteY254" fmla="*/ 77073 h 482600"/>
              <a:gd name="connsiteX255" fmla="*/ 296696 w 374650"/>
              <a:gd name="connsiteY255" fmla="*/ 79234 h 482600"/>
              <a:gd name="connsiteX256" fmla="*/ 290862 w 374650"/>
              <a:gd name="connsiteY256" fmla="*/ 80531 h 482600"/>
              <a:gd name="connsiteX257" fmla="*/ 285028 w 374650"/>
              <a:gd name="connsiteY257" fmla="*/ 80963 h 482600"/>
              <a:gd name="connsiteX258" fmla="*/ 279052 w 374650"/>
              <a:gd name="connsiteY258" fmla="*/ 80531 h 482600"/>
              <a:gd name="connsiteX259" fmla="*/ 273360 w 374650"/>
              <a:gd name="connsiteY259" fmla="*/ 79234 h 482600"/>
              <a:gd name="connsiteX260" fmla="*/ 267953 w 374650"/>
              <a:gd name="connsiteY260" fmla="*/ 77073 h 482600"/>
              <a:gd name="connsiteX261" fmla="*/ 262973 w 374650"/>
              <a:gd name="connsiteY261" fmla="*/ 74480 h 482600"/>
              <a:gd name="connsiteX262" fmla="*/ 258562 w 374650"/>
              <a:gd name="connsiteY262" fmla="*/ 71023 h 482600"/>
              <a:gd name="connsiteX263" fmla="*/ 254578 w 374650"/>
              <a:gd name="connsiteY263" fmla="*/ 66989 h 482600"/>
              <a:gd name="connsiteX264" fmla="*/ 251021 w 374650"/>
              <a:gd name="connsiteY264" fmla="*/ 62523 h 482600"/>
              <a:gd name="connsiteX265" fmla="*/ 248317 w 374650"/>
              <a:gd name="connsiteY265" fmla="*/ 57625 h 482600"/>
              <a:gd name="connsiteX266" fmla="*/ 246183 w 374650"/>
              <a:gd name="connsiteY266" fmla="*/ 52295 h 482600"/>
              <a:gd name="connsiteX267" fmla="*/ 245044 w 374650"/>
              <a:gd name="connsiteY267" fmla="*/ 46388 h 482600"/>
              <a:gd name="connsiteX268" fmla="*/ 244475 w 374650"/>
              <a:gd name="connsiteY268" fmla="*/ 40482 h 482600"/>
              <a:gd name="connsiteX269" fmla="*/ 245044 w 374650"/>
              <a:gd name="connsiteY269" fmla="*/ 34575 h 482600"/>
              <a:gd name="connsiteX270" fmla="*/ 246183 w 374650"/>
              <a:gd name="connsiteY270" fmla="*/ 28813 h 482600"/>
              <a:gd name="connsiteX271" fmla="*/ 248317 w 374650"/>
              <a:gd name="connsiteY271" fmla="*/ 23482 h 482600"/>
              <a:gd name="connsiteX272" fmla="*/ 251021 w 374650"/>
              <a:gd name="connsiteY272" fmla="*/ 18440 h 482600"/>
              <a:gd name="connsiteX273" fmla="*/ 254578 w 374650"/>
              <a:gd name="connsiteY273" fmla="*/ 13830 h 482600"/>
              <a:gd name="connsiteX274" fmla="*/ 258562 w 374650"/>
              <a:gd name="connsiteY274" fmla="*/ 9940 h 482600"/>
              <a:gd name="connsiteX275" fmla="*/ 262973 w 374650"/>
              <a:gd name="connsiteY275" fmla="*/ 6483 h 482600"/>
              <a:gd name="connsiteX276" fmla="*/ 267953 w 374650"/>
              <a:gd name="connsiteY276" fmla="*/ 3746 h 482600"/>
              <a:gd name="connsiteX277" fmla="*/ 273360 w 374650"/>
              <a:gd name="connsiteY277" fmla="*/ 1729 h 482600"/>
              <a:gd name="connsiteX278" fmla="*/ 279052 w 374650"/>
              <a:gd name="connsiteY278" fmla="*/ 432 h 482600"/>
              <a:gd name="connsiteX279" fmla="*/ 94602 w 374650"/>
              <a:gd name="connsiteY279" fmla="*/ 0 h 482600"/>
              <a:gd name="connsiteX280" fmla="*/ 100448 w 374650"/>
              <a:gd name="connsiteY280" fmla="*/ 578 h 482600"/>
              <a:gd name="connsiteX281" fmla="*/ 106294 w 374650"/>
              <a:gd name="connsiteY281" fmla="*/ 1735 h 482600"/>
              <a:gd name="connsiteX282" fmla="*/ 111555 w 374650"/>
              <a:gd name="connsiteY282" fmla="*/ 3904 h 482600"/>
              <a:gd name="connsiteX283" fmla="*/ 116524 w 374650"/>
              <a:gd name="connsiteY283" fmla="*/ 6506 h 482600"/>
              <a:gd name="connsiteX284" fmla="*/ 121054 w 374650"/>
              <a:gd name="connsiteY284" fmla="*/ 9976 h 482600"/>
              <a:gd name="connsiteX285" fmla="*/ 125000 w 374650"/>
              <a:gd name="connsiteY285" fmla="*/ 14024 h 482600"/>
              <a:gd name="connsiteX286" fmla="*/ 128361 w 374650"/>
              <a:gd name="connsiteY286" fmla="*/ 18506 h 482600"/>
              <a:gd name="connsiteX287" fmla="*/ 131284 w 374650"/>
              <a:gd name="connsiteY287" fmla="*/ 23422 h 482600"/>
              <a:gd name="connsiteX288" fmla="*/ 133184 w 374650"/>
              <a:gd name="connsiteY288" fmla="*/ 28771 h 482600"/>
              <a:gd name="connsiteX289" fmla="*/ 134499 w 374650"/>
              <a:gd name="connsiteY289" fmla="*/ 34699 h 482600"/>
              <a:gd name="connsiteX290" fmla="*/ 134938 w 374650"/>
              <a:gd name="connsiteY290" fmla="*/ 40626 h 482600"/>
              <a:gd name="connsiteX291" fmla="*/ 134499 w 374650"/>
              <a:gd name="connsiteY291" fmla="*/ 46554 h 482600"/>
              <a:gd name="connsiteX292" fmla="*/ 133184 w 374650"/>
              <a:gd name="connsiteY292" fmla="*/ 52192 h 482600"/>
              <a:gd name="connsiteX293" fmla="*/ 131284 w 374650"/>
              <a:gd name="connsiteY293" fmla="*/ 57542 h 482600"/>
              <a:gd name="connsiteX294" fmla="*/ 128361 w 374650"/>
              <a:gd name="connsiteY294" fmla="*/ 62602 h 482600"/>
              <a:gd name="connsiteX295" fmla="*/ 125000 w 374650"/>
              <a:gd name="connsiteY295" fmla="*/ 67228 h 482600"/>
              <a:gd name="connsiteX296" fmla="*/ 121054 w 374650"/>
              <a:gd name="connsiteY296" fmla="*/ 71132 h 482600"/>
              <a:gd name="connsiteX297" fmla="*/ 116524 w 374650"/>
              <a:gd name="connsiteY297" fmla="*/ 74602 h 482600"/>
              <a:gd name="connsiteX298" fmla="*/ 111555 w 374650"/>
              <a:gd name="connsiteY298" fmla="*/ 77204 h 482600"/>
              <a:gd name="connsiteX299" fmla="*/ 106294 w 374650"/>
              <a:gd name="connsiteY299" fmla="*/ 79228 h 482600"/>
              <a:gd name="connsiteX300" fmla="*/ 100448 w 374650"/>
              <a:gd name="connsiteY300" fmla="*/ 80529 h 482600"/>
              <a:gd name="connsiteX301" fmla="*/ 94602 w 374650"/>
              <a:gd name="connsiteY301" fmla="*/ 80963 h 482600"/>
              <a:gd name="connsiteX302" fmla="*/ 88464 w 374650"/>
              <a:gd name="connsiteY302" fmla="*/ 80529 h 482600"/>
              <a:gd name="connsiteX303" fmla="*/ 82619 w 374650"/>
              <a:gd name="connsiteY303" fmla="*/ 79228 h 482600"/>
              <a:gd name="connsiteX304" fmla="*/ 77358 w 374650"/>
              <a:gd name="connsiteY304" fmla="*/ 77204 h 482600"/>
              <a:gd name="connsiteX305" fmla="*/ 72389 w 374650"/>
              <a:gd name="connsiteY305" fmla="*/ 74602 h 482600"/>
              <a:gd name="connsiteX306" fmla="*/ 67858 w 374650"/>
              <a:gd name="connsiteY306" fmla="*/ 71132 h 482600"/>
              <a:gd name="connsiteX307" fmla="*/ 63912 w 374650"/>
              <a:gd name="connsiteY307" fmla="*/ 67228 h 482600"/>
              <a:gd name="connsiteX308" fmla="*/ 60405 w 374650"/>
              <a:gd name="connsiteY308" fmla="*/ 62602 h 482600"/>
              <a:gd name="connsiteX309" fmla="*/ 57628 w 374650"/>
              <a:gd name="connsiteY309" fmla="*/ 57542 h 482600"/>
              <a:gd name="connsiteX310" fmla="*/ 55582 w 374650"/>
              <a:gd name="connsiteY310" fmla="*/ 52192 h 482600"/>
              <a:gd name="connsiteX311" fmla="*/ 54267 w 374650"/>
              <a:gd name="connsiteY311" fmla="*/ 46554 h 482600"/>
              <a:gd name="connsiteX312" fmla="*/ 53975 w 374650"/>
              <a:gd name="connsiteY312" fmla="*/ 40626 h 482600"/>
              <a:gd name="connsiteX313" fmla="*/ 54267 w 374650"/>
              <a:gd name="connsiteY313" fmla="*/ 34699 h 482600"/>
              <a:gd name="connsiteX314" fmla="*/ 55582 w 374650"/>
              <a:gd name="connsiteY314" fmla="*/ 28771 h 482600"/>
              <a:gd name="connsiteX315" fmla="*/ 57628 w 374650"/>
              <a:gd name="connsiteY315" fmla="*/ 23422 h 482600"/>
              <a:gd name="connsiteX316" fmla="*/ 60405 w 374650"/>
              <a:gd name="connsiteY316" fmla="*/ 18506 h 482600"/>
              <a:gd name="connsiteX317" fmla="*/ 63912 w 374650"/>
              <a:gd name="connsiteY317" fmla="*/ 14024 h 482600"/>
              <a:gd name="connsiteX318" fmla="*/ 67858 w 374650"/>
              <a:gd name="connsiteY318" fmla="*/ 9976 h 482600"/>
              <a:gd name="connsiteX319" fmla="*/ 72389 w 374650"/>
              <a:gd name="connsiteY319" fmla="*/ 6506 h 482600"/>
              <a:gd name="connsiteX320" fmla="*/ 77358 w 374650"/>
              <a:gd name="connsiteY320" fmla="*/ 3904 h 482600"/>
              <a:gd name="connsiteX321" fmla="*/ 82619 w 374650"/>
              <a:gd name="connsiteY321" fmla="*/ 1735 h 482600"/>
              <a:gd name="connsiteX322" fmla="*/ 88464 w 374650"/>
              <a:gd name="connsiteY322" fmla="*/ 578 h 48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</a:cxnLst>
            <a:rect l="l" t="t" r="r" b="b"/>
            <a:pathLst>
              <a:path w="374650" h="482600">
                <a:moveTo>
                  <a:pt x="54569" y="90488"/>
                </a:moveTo>
                <a:lnTo>
                  <a:pt x="60761" y="90633"/>
                </a:lnTo>
                <a:lnTo>
                  <a:pt x="120945" y="90488"/>
                </a:lnTo>
                <a:lnTo>
                  <a:pt x="127281" y="90777"/>
                </a:lnTo>
                <a:lnTo>
                  <a:pt x="133040" y="91501"/>
                </a:lnTo>
                <a:lnTo>
                  <a:pt x="138223" y="92658"/>
                </a:lnTo>
                <a:lnTo>
                  <a:pt x="142831" y="94249"/>
                </a:lnTo>
                <a:lnTo>
                  <a:pt x="146862" y="96129"/>
                </a:lnTo>
                <a:lnTo>
                  <a:pt x="150462" y="98154"/>
                </a:lnTo>
                <a:lnTo>
                  <a:pt x="153630" y="100179"/>
                </a:lnTo>
                <a:lnTo>
                  <a:pt x="156509" y="102638"/>
                </a:lnTo>
                <a:lnTo>
                  <a:pt x="158813" y="104952"/>
                </a:lnTo>
                <a:lnTo>
                  <a:pt x="160829" y="107122"/>
                </a:lnTo>
                <a:lnTo>
                  <a:pt x="162269" y="109291"/>
                </a:lnTo>
                <a:lnTo>
                  <a:pt x="163564" y="111171"/>
                </a:lnTo>
                <a:lnTo>
                  <a:pt x="164428" y="112907"/>
                </a:lnTo>
                <a:lnTo>
                  <a:pt x="165148" y="114354"/>
                </a:lnTo>
                <a:lnTo>
                  <a:pt x="165292" y="114787"/>
                </a:lnTo>
                <a:lnTo>
                  <a:pt x="165724" y="116089"/>
                </a:lnTo>
                <a:lnTo>
                  <a:pt x="166300" y="118259"/>
                </a:lnTo>
                <a:lnTo>
                  <a:pt x="167164" y="121007"/>
                </a:lnTo>
                <a:lnTo>
                  <a:pt x="168172" y="124189"/>
                </a:lnTo>
                <a:lnTo>
                  <a:pt x="169468" y="128239"/>
                </a:lnTo>
                <a:lnTo>
                  <a:pt x="170764" y="132578"/>
                </a:lnTo>
                <a:lnTo>
                  <a:pt x="172059" y="137351"/>
                </a:lnTo>
                <a:lnTo>
                  <a:pt x="173499" y="142124"/>
                </a:lnTo>
                <a:lnTo>
                  <a:pt x="174939" y="147331"/>
                </a:lnTo>
                <a:lnTo>
                  <a:pt x="176235" y="152538"/>
                </a:lnTo>
                <a:lnTo>
                  <a:pt x="177675" y="157890"/>
                </a:lnTo>
                <a:lnTo>
                  <a:pt x="178971" y="163097"/>
                </a:lnTo>
                <a:lnTo>
                  <a:pt x="180122" y="168304"/>
                </a:lnTo>
                <a:lnTo>
                  <a:pt x="180986" y="173077"/>
                </a:lnTo>
                <a:lnTo>
                  <a:pt x="181706" y="177850"/>
                </a:lnTo>
                <a:lnTo>
                  <a:pt x="182282" y="181900"/>
                </a:lnTo>
                <a:lnTo>
                  <a:pt x="182426" y="185661"/>
                </a:lnTo>
                <a:lnTo>
                  <a:pt x="182426" y="188987"/>
                </a:lnTo>
                <a:lnTo>
                  <a:pt x="182138" y="191591"/>
                </a:lnTo>
                <a:lnTo>
                  <a:pt x="180986" y="194483"/>
                </a:lnTo>
                <a:lnTo>
                  <a:pt x="179115" y="197376"/>
                </a:lnTo>
                <a:lnTo>
                  <a:pt x="176667" y="200269"/>
                </a:lnTo>
                <a:lnTo>
                  <a:pt x="173355" y="203451"/>
                </a:lnTo>
                <a:lnTo>
                  <a:pt x="169612" y="206489"/>
                </a:lnTo>
                <a:lnTo>
                  <a:pt x="165436" y="209381"/>
                </a:lnTo>
                <a:lnTo>
                  <a:pt x="160829" y="212419"/>
                </a:lnTo>
                <a:lnTo>
                  <a:pt x="155933" y="215311"/>
                </a:lnTo>
                <a:lnTo>
                  <a:pt x="150894" y="217915"/>
                </a:lnTo>
                <a:lnTo>
                  <a:pt x="185738" y="331746"/>
                </a:lnTo>
                <a:lnTo>
                  <a:pt x="128433" y="331601"/>
                </a:lnTo>
                <a:lnTo>
                  <a:pt x="128289" y="466694"/>
                </a:lnTo>
                <a:lnTo>
                  <a:pt x="127569" y="470310"/>
                </a:lnTo>
                <a:lnTo>
                  <a:pt x="126561" y="473492"/>
                </a:lnTo>
                <a:lnTo>
                  <a:pt x="124689" y="475806"/>
                </a:lnTo>
                <a:lnTo>
                  <a:pt x="122673" y="477831"/>
                </a:lnTo>
                <a:lnTo>
                  <a:pt x="120226" y="479277"/>
                </a:lnTo>
                <a:lnTo>
                  <a:pt x="117346" y="480435"/>
                </a:lnTo>
                <a:lnTo>
                  <a:pt x="114322" y="480869"/>
                </a:lnTo>
                <a:lnTo>
                  <a:pt x="111011" y="481013"/>
                </a:lnTo>
                <a:lnTo>
                  <a:pt x="107699" y="480869"/>
                </a:lnTo>
                <a:lnTo>
                  <a:pt x="104675" y="480435"/>
                </a:lnTo>
                <a:lnTo>
                  <a:pt x="101940" y="479422"/>
                </a:lnTo>
                <a:lnTo>
                  <a:pt x="99492" y="477831"/>
                </a:lnTo>
                <a:lnTo>
                  <a:pt x="97332" y="475951"/>
                </a:lnTo>
                <a:lnTo>
                  <a:pt x="95604" y="473637"/>
                </a:lnTo>
                <a:lnTo>
                  <a:pt x="94597" y="470599"/>
                </a:lnTo>
                <a:lnTo>
                  <a:pt x="93877" y="467128"/>
                </a:lnTo>
                <a:lnTo>
                  <a:pt x="88261" y="467128"/>
                </a:lnTo>
                <a:lnTo>
                  <a:pt x="87541" y="470455"/>
                </a:lnTo>
                <a:lnTo>
                  <a:pt x="86534" y="473492"/>
                </a:lnTo>
                <a:lnTo>
                  <a:pt x="84806" y="475951"/>
                </a:lnTo>
                <a:lnTo>
                  <a:pt x="82646" y="477831"/>
                </a:lnTo>
                <a:lnTo>
                  <a:pt x="80198" y="479277"/>
                </a:lnTo>
                <a:lnTo>
                  <a:pt x="77319" y="480290"/>
                </a:lnTo>
                <a:lnTo>
                  <a:pt x="74295" y="480724"/>
                </a:lnTo>
                <a:lnTo>
                  <a:pt x="71127" y="480869"/>
                </a:lnTo>
                <a:lnTo>
                  <a:pt x="67816" y="480724"/>
                </a:lnTo>
                <a:lnTo>
                  <a:pt x="64792" y="480145"/>
                </a:lnTo>
                <a:lnTo>
                  <a:pt x="61912" y="479133"/>
                </a:lnTo>
                <a:lnTo>
                  <a:pt x="59465" y="477686"/>
                </a:lnTo>
                <a:lnTo>
                  <a:pt x="57449" y="475662"/>
                </a:lnTo>
                <a:lnTo>
                  <a:pt x="55721" y="473347"/>
                </a:lnTo>
                <a:lnTo>
                  <a:pt x="54569" y="470310"/>
                </a:lnTo>
                <a:lnTo>
                  <a:pt x="53849" y="466694"/>
                </a:lnTo>
                <a:lnTo>
                  <a:pt x="53705" y="331601"/>
                </a:lnTo>
                <a:lnTo>
                  <a:pt x="0" y="331746"/>
                </a:lnTo>
                <a:lnTo>
                  <a:pt x="36715" y="220518"/>
                </a:lnTo>
                <a:lnTo>
                  <a:pt x="30812" y="217626"/>
                </a:lnTo>
                <a:lnTo>
                  <a:pt x="25341" y="214444"/>
                </a:lnTo>
                <a:lnTo>
                  <a:pt x="19869" y="211262"/>
                </a:lnTo>
                <a:lnTo>
                  <a:pt x="14974" y="208080"/>
                </a:lnTo>
                <a:lnTo>
                  <a:pt x="10654" y="204753"/>
                </a:lnTo>
                <a:lnTo>
                  <a:pt x="6767" y="201282"/>
                </a:lnTo>
                <a:lnTo>
                  <a:pt x="3743" y="197955"/>
                </a:lnTo>
                <a:lnTo>
                  <a:pt x="1584" y="194628"/>
                </a:lnTo>
                <a:lnTo>
                  <a:pt x="288" y="191591"/>
                </a:lnTo>
                <a:lnTo>
                  <a:pt x="0" y="189132"/>
                </a:lnTo>
                <a:lnTo>
                  <a:pt x="0" y="186094"/>
                </a:lnTo>
                <a:lnTo>
                  <a:pt x="288" y="182478"/>
                </a:lnTo>
                <a:lnTo>
                  <a:pt x="720" y="178139"/>
                </a:lnTo>
                <a:lnTo>
                  <a:pt x="1584" y="173655"/>
                </a:lnTo>
                <a:lnTo>
                  <a:pt x="2591" y="168882"/>
                </a:lnTo>
                <a:lnTo>
                  <a:pt x="3599" y="163675"/>
                </a:lnTo>
                <a:lnTo>
                  <a:pt x="4751" y="158468"/>
                </a:lnTo>
                <a:lnTo>
                  <a:pt x="6191" y="153406"/>
                </a:lnTo>
                <a:lnTo>
                  <a:pt x="7487" y="148054"/>
                </a:lnTo>
                <a:lnTo>
                  <a:pt x="8783" y="142847"/>
                </a:lnTo>
                <a:lnTo>
                  <a:pt x="10223" y="137930"/>
                </a:lnTo>
                <a:lnTo>
                  <a:pt x="11518" y="133157"/>
                </a:lnTo>
                <a:lnTo>
                  <a:pt x="12814" y="128817"/>
                </a:lnTo>
                <a:lnTo>
                  <a:pt x="14110" y="125057"/>
                </a:lnTo>
                <a:lnTo>
                  <a:pt x="14974" y="121585"/>
                </a:lnTo>
                <a:lnTo>
                  <a:pt x="15982" y="118693"/>
                </a:lnTo>
                <a:lnTo>
                  <a:pt x="16558" y="116668"/>
                </a:lnTo>
                <a:lnTo>
                  <a:pt x="16990" y="115511"/>
                </a:lnTo>
                <a:lnTo>
                  <a:pt x="17134" y="114932"/>
                </a:lnTo>
                <a:lnTo>
                  <a:pt x="17854" y="112907"/>
                </a:lnTo>
                <a:lnTo>
                  <a:pt x="18862" y="110738"/>
                </a:lnTo>
                <a:lnTo>
                  <a:pt x="20013" y="108423"/>
                </a:lnTo>
                <a:lnTo>
                  <a:pt x="21597" y="105820"/>
                </a:lnTo>
                <a:lnTo>
                  <a:pt x="23757" y="103506"/>
                </a:lnTo>
                <a:lnTo>
                  <a:pt x="25917" y="101191"/>
                </a:lnTo>
                <a:lnTo>
                  <a:pt x="28796" y="98733"/>
                </a:lnTo>
                <a:lnTo>
                  <a:pt x="31964" y="96708"/>
                </a:lnTo>
                <a:lnTo>
                  <a:pt x="35420" y="94683"/>
                </a:lnTo>
                <a:lnTo>
                  <a:pt x="39595" y="93092"/>
                </a:lnTo>
                <a:lnTo>
                  <a:pt x="43915" y="91935"/>
                </a:lnTo>
                <a:lnTo>
                  <a:pt x="48954" y="90922"/>
                </a:lnTo>
                <a:close/>
                <a:moveTo>
                  <a:pt x="243517" y="88900"/>
                </a:moveTo>
                <a:lnTo>
                  <a:pt x="327838" y="88900"/>
                </a:lnTo>
                <a:lnTo>
                  <a:pt x="334235" y="89189"/>
                </a:lnTo>
                <a:lnTo>
                  <a:pt x="339759" y="90057"/>
                </a:lnTo>
                <a:lnTo>
                  <a:pt x="344993" y="91358"/>
                </a:lnTo>
                <a:lnTo>
                  <a:pt x="349645" y="92804"/>
                </a:lnTo>
                <a:lnTo>
                  <a:pt x="353715" y="94973"/>
                </a:lnTo>
                <a:lnTo>
                  <a:pt x="357350" y="97286"/>
                </a:lnTo>
                <a:lnTo>
                  <a:pt x="360548" y="99744"/>
                </a:lnTo>
                <a:lnTo>
                  <a:pt x="363311" y="102636"/>
                </a:lnTo>
                <a:lnTo>
                  <a:pt x="365491" y="105527"/>
                </a:lnTo>
                <a:lnTo>
                  <a:pt x="367527" y="108563"/>
                </a:lnTo>
                <a:lnTo>
                  <a:pt x="369126" y="111744"/>
                </a:lnTo>
                <a:lnTo>
                  <a:pt x="370580" y="114636"/>
                </a:lnTo>
                <a:lnTo>
                  <a:pt x="371597" y="117817"/>
                </a:lnTo>
                <a:lnTo>
                  <a:pt x="372470" y="120708"/>
                </a:lnTo>
                <a:lnTo>
                  <a:pt x="373196" y="123456"/>
                </a:lnTo>
                <a:lnTo>
                  <a:pt x="373487" y="126058"/>
                </a:lnTo>
                <a:lnTo>
                  <a:pt x="373778" y="128371"/>
                </a:lnTo>
                <a:lnTo>
                  <a:pt x="373923" y="130395"/>
                </a:lnTo>
                <a:lnTo>
                  <a:pt x="374069" y="131986"/>
                </a:lnTo>
                <a:lnTo>
                  <a:pt x="374069" y="133287"/>
                </a:lnTo>
                <a:lnTo>
                  <a:pt x="374069" y="134010"/>
                </a:lnTo>
                <a:lnTo>
                  <a:pt x="374069" y="134299"/>
                </a:lnTo>
                <a:lnTo>
                  <a:pt x="374650" y="262978"/>
                </a:lnTo>
                <a:lnTo>
                  <a:pt x="373778" y="266159"/>
                </a:lnTo>
                <a:lnTo>
                  <a:pt x="372470" y="269051"/>
                </a:lnTo>
                <a:lnTo>
                  <a:pt x="370580" y="271798"/>
                </a:lnTo>
                <a:lnTo>
                  <a:pt x="368108" y="274400"/>
                </a:lnTo>
                <a:lnTo>
                  <a:pt x="365201" y="276280"/>
                </a:lnTo>
                <a:lnTo>
                  <a:pt x="361857" y="277437"/>
                </a:lnTo>
                <a:lnTo>
                  <a:pt x="358368" y="278015"/>
                </a:lnTo>
                <a:lnTo>
                  <a:pt x="354733" y="277437"/>
                </a:lnTo>
                <a:lnTo>
                  <a:pt x="351389" y="276280"/>
                </a:lnTo>
                <a:lnTo>
                  <a:pt x="348627" y="274400"/>
                </a:lnTo>
                <a:lnTo>
                  <a:pt x="346156" y="271798"/>
                </a:lnTo>
                <a:lnTo>
                  <a:pt x="344266" y="269195"/>
                </a:lnTo>
                <a:lnTo>
                  <a:pt x="343103" y="266159"/>
                </a:lnTo>
                <a:lnTo>
                  <a:pt x="342812" y="263123"/>
                </a:lnTo>
                <a:lnTo>
                  <a:pt x="327838" y="468431"/>
                </a:lnTo>
                <a:lnTo>
                  <a:pt x="326966" y="472046"/>
                </a:lnTo>
                <a:lnTo>
                  <a:pt x="325802" y="474937"/>
                </a:lnTo>
                <a:lnTo>
                  <a:pt x="324058" y="477540"/>
                </a:lnTo>
                <a:lnTo>
                  <a:pt x="321877" y="479419"/>
                </a:lnTo>
                <a:lnTo>
                  <a:pt x="319406" y="480721"/>
                </a:lnTo>
                <a:lnTo>
                  <a:pt x="316498" y="481877"/>
                </a:lnTo>
                <a:lnTo>
                  <a:pt x="313300" y="482456"/>
                </a:lnTo>
                <a:lnTo>
                  <a:pt x="309956" y="482600"/>
                </a:lnTo>
                <a:lnTo>
                  <a:pt x="306612" y="482456"/>
                </a:lnTo>
                <a:lnTo>
                  <a:pt x="303414" y="481877"/>
                </a:lnTo>
                <a:lnTo>
                  <a:pt x="300506" y="480721"/>
                </a:lnTo>
                <a:lnTo>
                  <a:pt x="298180" y="479419"/>
                </a:lnTo>
                <a:lnTo>
                  <a:pt x="295854" y="477540"/>
                </a:lnTo>
                <a:lnTo>
                  <a:pt x="294110" y="474937"/>
                </a:lnTo>
                <a:lnTo>
                  <a:pt x="292801" y="472046"/>
                </a:lnTo>
                <a:lnTo>
                  <a:pt x="292220" y="468431"/>
                </a:lnTo>
                <a:lnTo>
                  <a:pt x="279135" y="468431"/>
                </a:lnTo>
                <a:lnTo>
                  <a:pt x="278554" y="472046"/>
                </a:lnTo>
                <a:lnTo>
                  <a:pt x="277246" y="474937"/>
                </a:lnTo>
                <a:lnTo>
                  <a:pt x="275501" y="477540"/>
                </a:lnTo>
                <a:lnTo>
                  <a:pt x="273320" y="479419"/>
                </a:lnTo>
                <a:lnTo>
                  <a:pt x="270849" y="480721"/>
                </a:lnTo>
                <a:lnTo>
                  <a:pt x="267941" y="481877"/>
                </a:lnTo>
                <a:lnTo>
                  <a:pt x="264743" y="482456"/>
                </a:lnTo>
                <a:lnTo>
                  <a:pt x="261399" y="482600"/>
                </a:lnTo>
                <a:lnTo>
                  <a:pt x="258055" y="482456"/>
                </a:lnTo>
                <a:lnTo>
                  <a:pt x="254857" y="481877"/>
                </a:lnTo>
                <a:lnTo>
                  <a:pt x="251949" y="480721"/>
                </a:lnTo>
                <a:lnTo>
                  <a:pt x="249478" y="479419"/>
                </a:lnTo>
                <a:lnTo>
                  <a:pt x="247297" y="477540"/>
                </a:lnTo>
                <a:lnTo>
                  <a:pt x="245553" y="474937"/>
                </a:lnTo>
                <a:lnTo>
                  <a:pt x="244389" y="472046"/>
                </a:lnTo>
                <a:lnTo>
                  <a:pt x="243662" y="468431"/>
                </a:lnTo>
                <a:lnTo>
                  <a:pt x="228979" y="263267"/>
                </a:lnTo>
                <a:lnTo>
                  <a:pt x="228397" y="266304"/>
                </a:lnTo>
                <a:lnTo>
                  <a:pt x="227089" y="269340"/>
                </a:lnTo>
                <a:lnTo>
                  <a:pt x="225199" y="271942"/>
                </a:lnTo>
                <a:lnTo>
                  <a:pt x="222727" y="274400"/>
                </a:lnTo>
                <a:lnTo>
                  <a:pt x="220111" y="276280"/>
                </a:lnTo>
                <a:lnTo>
                  <a:pt x="216912" y="277437"/>
                </a:lnTo>
                <a:lnTo>
                  <a:pt x="213278" y="278015"/>
                </a:lnTo>
                <a:lnTo>
                  <a:pt x="209643" y="277437"/>
                </a:lnTo>
                <a:lnTo>
                  <a:pt x="206299" y="276280"/>
                </a:lnTo>
                <a:lnTo>
                  <a:pt x="203392" y="274400"/>
                </a:lnTo>
                <a:lnTo>
                  <a:pt x="200920" y="271798"/>
                </a:lnTo>
                <a:lnTo>
                  <a:pt x="199030" y="269051"/>
                </a:lnTo>
                <a:lnTo>
                  <a:pt x="197577" y="266159"/>
                </a:lnTo>
                <a:lnTo>
                  <a:pt x="196850" y="262978"/>
                </a:lnTo>
                <a:lnTo>
                  <a:pt x="196850" y="134299"/>
                </a:lnTo>
                <a:lnTo>
                  <a:pt x="196850" y="133576"/>
                </a:lnTo>
                <a:lnTo>
                  <a:pt x="196850" y="132275"/>
                </a:lnTo>
                <a:lnTo>
                  <a:pt x="196995" y="130685"/>
                </a:lnTo>
                <a:lnTo>
                  <a:pt x="197286" y="128661"/>
                </a:lnTo>
                <a:lnTo>
                  <a:pt x="197577" y="126347"/>
                </a:lnTo>
                <a:lnTo>
                  <a:pt x="198013" y="123745"/>
                </a:lnTo>
                <a:lnTo>
                  <a:pt x="198449" y="120998"/>
                </a:lnTo>
                <a:lnTo>
                  <a:pt x="199467" y="117961"/>
                </a:lnTo>
                <a:lnTo>
                  <a:pt x="200484" y="115070"/>
                </a:lnTo>
                <a:lnTo>
                  <a:pt x="201793" y="111889"/>
                </a:lnTo>
                <a:lnTo>
                  <a:pt x="203392" y="108708"/>
                </a:lnTo>
                <a:lnTo>
                  <a:pt x="205573" y="105816"/>
                </a:lnTo>
                <a:lnTo>
                  <a:pt x="207753" y="102780"/>
                </a:lnTo>
                <a:lnTo>
                  <a:pt x="210661" y="99888"/>
                </a:lnTo>
                <a:lnTo>
                  <a:pt x="213859" y="97431"/>
                </a:lnTo>
                <a:lnTo>
                  <a:pt x="217348" y="95117"/>
                </a:lnTo>
                <a:lnTo>
                  <a:pt x="221419" y="92948"/>
                </a:lnTo>
                <a:lnTo>
                  <a:pt x="226071" y="91358"/>
                </a:lnTo>
                <a:lnTo>
                  <a:pt x="231450" y="90057"/>
                </a:lnTo>
                <a:lnTo>
                  <a:pt x="237120" y="89189"/>
                </a:lnTo>
                <a:close/>
                <a:moveTo>
                  <a:pt x="285028" y="0"/>
                </a:moveTo>
                <a:lnTo>
                  <a:pt x="290862" y="432"/>
                </a:lnTo>
                <a:lnTo>
                  <a:pt x="296696" y="1729"/>
                </a:lnTo>
                <a:lnTo>
                  <a:pt x="301960" y="3746"/>
                </a:lnTo>
                <a:lnTo>
                  <a:pt x="307083" y="6483"/>
                </a:lnTo>
                <a:lnTo>
                  <a:pt x="311494" y="9940"/>
                </a:lnTo>
                <a:lnTo>
                  <a:pt x="315478" y="13830"/>
                </a:lnTo>
                <a:lnTo>
                  <a:pt x="318893" y="18440"/>
                </a:lnTo>
                <a:lnTo>
                  <a:pt x="321739" y="23482"/>
                </a:lnTo>
                <a:lnTo>
                  <a:pt x="323731" y="28813"/>
                </a:lnTo>
                <a:lnTo>
                  <a:pt x="325011" y="34575"/>
                </a:lnTo>
                <a:lnTo>
                  <a:pt x="325438" y="40482"/>
                </a:lnTo>
                <a:lnTo>
                  <a:pt x="325011" y="46388"/>
                </a:lnTo>
                <a:lnTo>
                  <a:pt x="323731" y="52295"/>
                </a:lnTo>
                <a:lnTo>
                  <a:pt x="321739" y="57625"/>
                </a:lnTo>
                <a:lnTo>
                  <a:pt x="318893" y="62523"/>
                </a:lnTo>
                <a:lnTo>
                  <a:pt x="315478" y="66989"/>
                </a:lnTo>
                <a:lnTo>
                  <a:pt x="311494" y="71023"/>
                </a:lnTo>
                <a:lnTo>
                  <a:pt x="307083" y="74480"/>
                </a:lnTo>
                <a:lnTo>
                  <a:pt x="301960" y="77073"/>
                </a:lnTo>
                <a:lnTo>
                  <a:pt x="296696" y="79234"/>
                </a:lnTo>
                <a:lnTo>
                  <a:pt x="290862" y="80531"/>
                </a:lnTo>
                <a:lnTo>
                  <a:pt x="285028" y="80963"/>
                </a:lnTo>
                <a:lnTo>
                  <a:pt x="279052" y="80531"/>
                </a:lnTo>
                <a:lnTo>
                  <a:pt x="273360" y="79234"/>
                </a:lnTo>
                <a:lnTo>
                  <a:pt x="267953" y="77073"/>
                </a:lnTo>
                <a:lnTo>
                  <a:pt x="262973" y="74480"/>
                </a:lnTo>
                <a:lnTo>
                  <a:pt x="258562" y="71023"/>
                </a:lnTo>
                <a:lnTo>
                  <a:pt x="254578" y="66989"/>
                </a:lnTo>
                <a:lnTo>
                  <a:pt x="251021" y="62523"/>
                </a:lnTo>
                <a:lnTo>
                  <a:pt x="248317" y="57625"/>
                </a:lnTo>
                <a:lnTo>
                  <a:pt x="246183" y="52295"/>
                </a:lnTo>
                <a:lnTo>
                  <a:pt x="245044" y="46388"/>
                </a:lnTo>
                <a:lnTo>
                  <a:pt x="244475" y="40482"/>
                </a:lnTo>
                <a:lnTo>
                  <a:pt x="245044" y="34575"/>
                </a:lnTo>
                <a:lnTo>
                  <a:pt x="246183" y="28813"/>
                </a:lnTo>
                <a:lnTo>
                  <a:pt x="248317" y="23482"/>
                </a:lnTo>
                <a:lnTo>
                  <a:pt x="251021" y="18440"/>
                </a:lnTo>
                <a:lnTo>
                  <a:pt x="254578" y="13830"/>
                </a:lnTo>
                <a:lnTo>
                  <a:pt x="258562" y="9940"/>
                </a:lnTo>
                <a:lnTo>
                  <a:pt x="262973" y="6483"/>
                </a:lnTo>
                <a:lnTo>
                  <a:pt x="267953" y="3746"/>
                </a:lnTo>
                <a:lnTo>
                  <a:pt x="273360" y="1729"/>
                </a:lnTo>
                <a:lnTo>
                  <a:pt x="279052" y="432"/>
                </a:lnTo>
                <a:close/>
                <a:moveTo>
                  <a:pt x="94602" y="0"/>
                </a:moveTo>
                <a:lnTo>
                  <a:pt x="100448" y="578"/>
                </a:lnTo>
                <a:lnTo>
                  <a:pt x="106294" y="1735"/>
                </a:lnTo>
                <a:lnTo>
                  <a:pt x="111555" y="3904"/>
                </a:lnTo>
                <a:lnTo>
                  <a:pt x="116524" y="6506"/>
                </a:lnTo>
                <a:lnTo>
                  <a:pt x="121054" y="9976"/>
                </a:lnTo>
                <a:lnTo>
                  <a:pt x="125000" y="14024"/>
                </a:lnTo>
                <a:lnTo>
                  <a:pt x="128361" y="18506"/>
                </a:lnTo>
                <a:lnTo>
                  <a:pt x="131284" y="23422"/>
                </a:lnTo>
                <a:lnTo>
                  <a:pt x="133184" y="28771"/>
                </a:lnTo>
                <a:lnTo>
                  <a:pt x="134499" y="34699"/>
                </a:lnTo>
                <a:lnTo>
                  <a:pt x="134938" y="40626"/>
                </a:lnTo>
                <a:lnTo>
                  <a:pt x="134499" y="46554"/>
                </a:lnTo>
                <a:lnTo>
                  <a:pt x="133184" y="52192"/>
                </a:lnTo>
                <a:lnTo>
                  <a:pt x="131284" y="57542"/>
                </a:lnTo>
                <a:lnTo>
                  <a:pt x="128361" y="62602"/>
                </a:lnTo>
                <a:lnTo>
                  <a:pt x="125000" y="67228"/>
                </a:lnTo>
                <a:lnTo>
                  <a:pt x="121054" y="71132"/>
                </a:lnTo>
                <a:lnTo>
                  <a:pt x="116524" y="74602"/>
                </a:lnTo>
                <a:lnTo>
                  <a:pt x="111555" y="77204"/>
                </a:lnTo>
                <a:lnTo>
                  <a:pt x="106294" y="79228"/>
                </a:lnTo>
                <a:lnTo>
                  <a:pt x="100448" y="80529"/>
                </a:lnTo>
                <a:lnTo>
                  <a:pt x="94602" y="80963"/>
                </a:lnTo>
                <a:lnTo>
                  <a:pt x="88464" y="80529"/>
                </a:lnTo>
                <a:lnTo>
                  <a:pt x="82619" y="79228"/>
                </a:lnTo>
                <a:lnTo>
                  <a:pt x="77358" y="77204"/>
                </a:lnTo>
                <a:lnTo>
                  <a:pt x="72389" y="74602"/>
                </a:lnTo>
                <a:lnTo>
                  <a:pt x="67858" y="71132"/>
                </a:lnTo>
                <a:lnTo>
                  <a:pt x="63912" y="67228"/>
                </a:lnTo>
                <a:lnTo>
                  <a:pt x="60405" y="62602"/>
                </a:lnTo>
                <a:lnTo>
                  <a:pt x="57628" y="57542"/>
                </a:lnTo>
                <a:lnTo>
                  <a:pt x="55582" y="52192"/>
                </a:lnTo>
                <a:lnTo>
                  <a:pt x="54267" y="46554"/>
                </a:lnTo>
                <a:lnTo>
                  <a:pt x="53975" y="40626"/>
                </a:lnTo>
                <a:lnTo>
                  <a:pt x="54267" y="34699"/>
                </a:lnTo>
                <a:lnTo>
                  <a:pt x="55582" y="28771"/>
                </a:lnTo>
                <a:lnTo>
                  <a:pt x="57628" y="23422"/>
                </a:lnTo>
                <a:lnTo>
                  <a:pt x="60405" y="18506"/>
                </a:lnTo>
                <a:lnTo>
                  <a:pt x="63912" y="14024"/>
                </a:lnTo>
                <a:lnTo>
                  <a:pt x="67858" y="9976"/>
                </a:lnTo>
                <a:lnTo>
                  <a:pt x="72389" y="6506"/>
                </a:lnTo>
                <a:lnTo>
                  <a:pt x="77358" y="3904"/>
                </a:lnTo>
                <a:lnTo>
                  <a:pt x="82619" y="1735"/>
                </a:lnTo>
                <a:lnTo>
                  <a:pt x="88464" y="57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75" name="Group 74"/>
          <p:cNvGrpSpPr/>
          <p:nvPr/>
        </p:nvGrpSpPr>
        <p:grpSpPr>
          <a:xfrm>
            <a:off x="4389422" y="2755165"/>
            <a:ext cx="624184" cy="408668"/>
            <a:chOff x="8078788" y="4308475"/>
            <a:chExt cx="487363" cy="3190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6" name="Freeform 132"/>
            <p:cNvSpPr>
              <a:spLocks noEditPoints="1"/>
            </p:cNvSpPr>
            <p:nvPr/>
          </p:nvSpPr>
          <p:spPr bwMode="auto">
            <a:xfrm>
              <a:off x="8078788" y="4308475"/>
              <a:ext cx="317500" cy="263525"/>
            </a:xfrm>
            <a:custGeom>
              <a:avLst/>
              <a:gdLst>
                <a:gd name="T0" fmla="*/ 1245 w 2203"/>
                <a:gd name="T1" fmla="*/ 395 h 1828"/>
                <a:gd name="T2" fmla="*/ 1094 w 2203"/>
                <a:gd name="T3" fmla="*/ 473 h 1828"/>
                <a:gd name="T4" fmla="*/ 975 w 2203"/>
                <a:gd name="T5" fmla="*/ 593 h 1828"/>
                <a:gd name="T6" fmla="*/ 915 w 2203"/>
                <a:gd name="T7" fmla="*/ 708 h 1828"/>
                <a:gd name="T8" fmla="*/ 883 w 2203"/>
                <a:gd name="T9" fmla="*/ 864 h 1828"/>
                <a:gd name="T10" fmla="*/ 903 w 2203"/>
                <a:gd name="T11" fmla="*/ 1063 h 1828"/>
                <a:gd name="T12" fmla="*/ 961 w 2203"/>
                <a:gd name="T13" fmla="*/ 1142 h 1828"/>
                <a:gd name="T14" fmla="*/ 1046 w 2203"/>
                <a:gd name="T15" fmla="*/ 1162 h 1828"/>
                <a:gd name="T16" fmla="*/ 1128 w 2203"/>
                <a:gd name="T17" fmla="*/ 1120 h 1828"/>
                <a:gd name="T18" fmla="*/ 1162 w 2203"/>
                <a:gd name="T19" fmla="*/ 1027 h 1828"/>
                <a:gd name="T20" fmla="*/ 1146 w 2203"/>
                <a:gd name="T21" fmla="*/ 877 h 1828"/>
                <a:gd name="T22" fmla="*/ 1191 w 2203"/>
                <a:gd name="T23" fmla="*/ 743 h 1828"/>
                <a:gd name="T24" fmla="*/ 1279 w 2203"/>
                <a:gd name="T25" fmla="*/ 664 h 1828"/>
                <a:gd name="T26" fmla="*/ 1345 w 2203"/>
                <a:gd name="T27" fmla="*/ 638 h 1828"/>
                <a:gd name="T28" fmla="*/ 1437 w 2203"/>
                <a:gd name="T29" fmla="*/ 600 h 1828"/>
                <a:gd name="T30" fmla="*/ 1475 w 2203"/>
                <a:gd name="T31" fmla="*/ 508 h 1828"/>
                <a:gd name="T32" fmla="*/ 1437 w 2203"/>
                <a:gd name="T33" fmla="*/ 416 h 1828"/>
                <a:gd name="T34" fmla="*/ 1344 w 2203"/>
                <a:gd name="T35" fmla="*/ 377 h 1828"/>
                <a:gd name="T36" fmla="*/ 835 w 2203"/>
                <a:gd name="T37" fmla="*/ 444 h 1828"/>
                <a:gd name="T38" fmla="*/ 607 w 2203"/>
                <a:gd name="T39" fmla="*/ 609 h 1828"/>
                <a:gd name="T40" fmla="*/ 426 w 2203"/>
                <a:gd name="T41" fmla="*/ 776 h 1828"/>
                <a:gd name="T42" fmla="*/ 300 w 2203"/>
                <a:gd name="T43" fmla="*/ 914 h 1828"/>
                <a:gd name="T44" fmla="*/ 420 w 2203"/>
                <a:gd name="T45" fmla="*/ 1046 h 1828"/>
                <a:gd name="T46" fmla="*/ 595 w 2203"/>
                <a:gd name="T47" fmla="*/ 1209 h 1828"/>
                <a:gd name="T48" fmla="*/ 813 w 2203"/>
                <a:gd name="T49" fmla="*/ 1370 h 1828"/>
                <a:gd name="T50" fmla="*/ 849 w 2203"/>
                <a:gd name="T51" fmla="*/ 1348 h 1828"/>
                <a:gd name="T52" fmla="*/ 732 w 2203"/>
                <a:gd name="T53" fmla="*/ 1123 h 1828"/>
                <a:gd name="T54" fmla="*/ 707 w 2203"/>
                <a:gd name="T55" fmla="*/ 861 h 1828"/>
                <a:gd name="T56" fmla="*/ 778 w 2203"/>
                <a:gd name="T57" fmla="*/ 616 h 1828"/>
                <a:gd name="T58" fmla="*/ 929 w 2203"/>
                <a:gd name="T59" fmla="*/ 419 h 1828"/>
                <a:gd name="T60" fmla="*/ 1492 w 2203"/>
                <a:gd name="T61" fmla="*/ 3 h 1828"/>
                <a:gd name="T62" fmla="*/ 1798 w 2203"/>
                <a:gd name="T63" fmla="*/ 66 h 1828"/>
                <a:gd name="T64" fmla="*/ 2076 w 2203"/>
                <a:gd name="T65" fmla="*/ 192 h 1828"/>
                <a:gd name="T66" fmla="*/ 2138 w 2203"/>
                <a:gd name="T67" fmla="*/ 281 h 1828"/>
                <a:gd name="T68" fmla="*/ 1974 w 2203"/>
                <a:gd name="T69" fmla="*/ 332 h 1828"/>
                <a:gd name="T70" fmla="*/ 1793 w 2203"/>
                <a:gd name="T71" fmla="*/ 424 h 1828"/>
                <a:gd name="T72" fmla="*/ 1624 w 2203"/>
                <a:gd name="T73" fmla="*/ 559 h 1828"/>
                <a:gd name="T74" fmla="*/ 1492 w 2203"/>
                <a:gd name="T75" fmla="*/ 761 h 1828"/>
                <a:gd name="T76" fmla="*/ 1426 w 2203"/>
                <a:gd name="T77" fmla="*/ 993 h 1828"/>
                <a:gd name="T78" fmla="*/ 1427 w 2203"/>
                <a:gd name="T79" fmla="*/ 1244 h 1828"/>
                <a:gd name="T80" fmla="*/ 1503 w 2203"/>
                <a:gd name="T81" fmla="*/ 1485 h 1828"/>
                <a:gd name="T82" fmla="*/ 1632 w 2203"/>
                <a:gd name="T83" fmla="*/ 1677 h 1828"/>
                <a:gd name="T84" fmla="*/ 1661 w 2203"/>
                <a:gd name="T85" fmla="*/ 1799 h 1828"/>
                <a:gd name="T86" fmla="*/ 1338 w 2203"/>
                <a:gd name="T87" fmla="*/ 1826 h 1828"/>
                <a:gd name="T88" fmla="*/ 1055 w 2203"/>
                <a:gd name="T89" fmla="*/ 1772 h 1828"/>
                <a:gd name="T90" fmla="*/ 797 w 2203"/>
                <a:gd name="T91" fmla="*/ 1664 h 1828"/>
                <a:gd name="T92" fmla="*/ 568 w 2203"/>
                <a:gd name="T93" fmla="*/ 1520 h 1828"/>
                <a:gd name="T94" fmla="*/ 372 w 2203"/>
                <a:gd name="T95" fmla="*/ 1363 h 1828"/>
                <a:gd name="T96" fmla="*/ 214 w 2203"/>
                <a:gd name="T97" fmla="*/ 1211 h 1828"/>
                <a:gd name="T98" fmla="*/ 101 w 2203"/>
                <a:gd name="T99" fmla="*/ 1086 h 1828"/>
                <a:gd name="T100" fmla="*/ 37 w 2203"/>
                <a:gd name="T101" fmla="*/ 1006 h 1828"/>
                <a:gd name="T102" fmla="*/ 3 w 2203"/>
                <a:gd name="T103" fmla="*/ 940 h 1828"/>
                <a:gd name="T104" fmla="*/ 25 w 2203"/>
                <a:gd name="T105" fmla="*/ 837 h 1828"/>
                <a:gd name="T106" fmla="*/ 62 w 2203"/>
                <a:gd name="T107" fmla="*/ 789 h 1828"/>
                <a:gd name="T108" fmla="*/ 152 w 2203"/>
                <a:gd name="T109" fmla="*/ 684 h 1828"/>
                <a:gd name="T110" fmla="*/ 288 w 2203"/>
                <a:gd name="T111" fmla="*/ 543 h 1828"/>
                <a:gd name="T112" fmla="*/ 465 w 2203"/>
                <a:gd name="T113" fmla="*/ 385 h 1828"/>
                <a:gd name="T114" fmla="*/ 678 w 2203"/>
                <a:gd name="T115" fmla="*/ 233 h 1828"/>
                <a:gd name="T116" fmla="*/ 924 w 2203"/>
                <a:gd name="T117" fmla="*/ 104 h 1828"/>
                <a:gd name="T118" fmla="*/ 1194 w 2203"/>
                <a:gd name="T119" fmla="*/ 21 h 1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203" h="1828">
                  <a:moveTo>
                    <a:pt x="1344" y="377"/>
                  </a:moveTo>
                  <a:lnTo>
                    <a:pt x="1314" y="379"/>
                  </a:lnTo>
                  <a:lnTo>
                    <a:pt x="1280" y="385"/>
                  </a:lnTo>
                  <a:lnTo>
                    <a:pt x="1245" y="395"/>
                  </a:lnTo>
                  <a:lnTo>
                    <a:pt x="1207" y="408"/>
                  </a:lnTo>
                  <a:lnTo>
                    <a:pt x="1170" y="426"/>
                  </a:lnTo>
                  <a:lnTo>
                    <a:pt x="1131" y="448"/>
                  </a:lnTo>
                  <a:lnTo>
                    <a:pt x="1094" y="473"/>
                  </a:lnTo>
                  <a:lnTo>
                    <a:pt x="1059" y="502"/>
                  </a:lnTo>
                  <a:lnTo>
                    <a:pt x="1024" y="535"/>
                  </a:lnTo>
                  <a:lnTo>
                    <a:pt x="992" y="571"/>
                  </a:lnTo>
                  <a:lnTo>
                    <a:pt x="975" y="593"/>
                  </a:lnTo>
                  <a:lnTo>
                    <a:pt x="959" y="618"/>
                  </a:lnTo>
                  <a:lnTo>
                    <a:pt x="943" y="646"/>
                  </a:lnTo>
                  <a:lnTo>
                    <a:pt x="928" y="676"/>
                  </a:lnTo>
                  <a:lnTo>
                    <a:pt x="915" y="708"/>
                  </a:lnTo>
                  <a:lnTo>
                    <a:pt x="904" y="743"/>
                  </a:lnTo>
                  <a:lnTo>
                    <a:pt x="894" y="780"/>
                  </a:lnTo>
                  <a:lnTo>
                    <a:pt x="887" y="821"/>
                  </a:lnTo>
                  <a:lnTo>
                    <a:pt x="883" y="864"/>
                  </a:lnTo>
                  <a:lnTo>
                    <a:pt x="882" y="910"/>
                  </a:lnTo>
                  <a:lnTo>
                    <a:pt x="885" y="958"/>
                  </a:lnTo>
                  <a:lnTo>
                    <a:pt x="892" y="1009"/>
                  </a:lnTo>
                  <a:lnTo>
                    <a:pt x="903" y="1063"/>
                  </a:lnTo>
                  <a:lnTo>
                    <a:pt x="911" y="1087"/>
                  </a:lnTo>
                  <a:lnTo>
                    <a:pt x="924" y="1109"/>
                  </a:lnTo>
                  <a:lnTo>
                    <a:pt x="941" y="1127"/>
                  </a:lnTo>
                  <a:lnTo>
                    <a:pt x="961" y="1142"/>
                  </a:lnTo>
                  <a:lnTo>
                    <a:pt x="982" y="1154"/>
                  </a:lnTo>
                  <a:lnTo>
                    <a:pt x="1006" y="1160"/>
                  </a:lnTo>
                  <a:lnTo>
                    <a:pt x="1031" y="1163"/>
                  </a:lnTo>
                  <a:lnTo>
                    <a:pt x="1046" y="1162"/>
                  </a:lnTo>
                  <a:lnTo>
                    <a:pt x="1062" y="1159"/>
                  </a:lnTo>
                  <a:lnTo>
                    <a:pt x="1087" y="1149"/>
                  </a:lnTo>
                  <a:lnTo>
                    <a:pt x="1109" y="1137"/>
                  </a:lnTo>
                  <a:lnTo>
                    <a:pt x="1128" y="1120"/>
                  </a:lnTo>
                  <a:lnTo>
                    <a:pt x="1143" y="1100"/>
                  </a:lnTo>
                  <a:lnTo>
                    <a:pt x="1153" y="1077"/>
                  </a:lnTo>
                  <a:lnTo>
                    <a:pt x="1161" y="1053"/>
                  </a:lnTo>
                  <a:lnTo>
                    <a:pt x="1162" y="1027"/>
                  </a:lnTo>
                  <a:lnTo>
                    <a:pt x="1159" y="1002"/>
                  </a:lnTo>
                  <a:lnTo>
                    <a:pt x="1149" y="958"/>
                  </a:lnTo>
                  <a:lnTo>
                    <a:pt x="1145" y="916"/>
                  </a:lnTo>
                  <a:lnTo>
                    <a:pt x="1146" y="877"/>
                  </a:lnTo>
                  <a:lnTo>
                    <a:pt x="1150" y="839"/>
                  </a:lnTo>
                  <a:lnTo>
                    <a:pt x="1160" y="804"/>
                  </a:lnTo>
                  <a:lnTo>
                    <a:pt x="1173" y="772"/>
                  </a:lnTo>
                  <a:lnTo>
                    <a:pt x="1191" y="743"/>
                  </a:lnTo>
                  <a:lnTo>
                    <a:pt x="1211" y="718"/>
                  </a:lnTo>
                  <a:lnTo>
                    <a:pt x="1233" y="697"/>
                  </a:lnTo>
                  <a:lnTo>
                    <a:pt x="1257" y="679"/>
                  </a:lnTo>
                  <a:lnTo>
                    <a:pt x="1279" y="664"/>
                  </a:lnTo>
                  <a:lnTo>
                    <a:pt x="1300" y="654"/>
                  </a:lnTo>
                  <a:lnTo>
                    <a:pt x="1319" y="646"/>
                  </a:lnTo>
                  <a:lnTo>
                    <a:pt x="1335" y="640"/>
                  </a:lnTo>
                  <a:lnTo>
                    <a:pt x="1345" y="638"/>
                  </a:lnTo>
                  <a:lnTo>
                    <a:pt x="1371" y="635"/>
                  </a:lnTo>
                  <a:lnTo>
                    <a:pt x="1396" y="627"/>
                  </a:lnTo>
                  <a:lnTo>
                    <a:pt x="1418" y="615"/>
                  </a:lnTo>
                  <a:lnTo>
                    <a:pt x="1437" y="600"/>
                  </a:lnTo>
                  <a:lnTo>
                    <a:pt x="1453" y="580"/>
                  </a:lnTo>
                  <a:lnTo>
                    <a:pt x="1464" y="558"/>
                  </a:lnTo>
                  <a:lnTo>
                    <a:pt x="1473" y="534"/>
                  </a:lnTo>
                  <a:lnTo>
                    <a:pt x="1475" y="508"/>
                  </a:lnTo>
                  <a:lnTo>
                    <a:pt x="1473" y="482"/>
                  </a:lnTo>
                  <a:lnTo>
                    <a:pt x="1465" y="456"/>
                  </a:lnTo>
                  <a:lnTo>
                    <a:pt x="1453" y="435"/>
                  </a:lnTo>
                  <a:lnTo>
                    <a:pt x="1437" y="416"/>
                  </a:lnTo>
                  <a:lnTo>
                    <a:pt x="1417" y="399"/>
                  </a:lnTo>
                  <a:lnTo>
                    <a:pt x="1395" y="387"/>
                  </a:lnTo>
                  <a:lnTo>
                    <a:pt x="1370" y="379"/>
                  </a:lnTo>
                  <a:lnTo>
                    <a:pt x="1344" y="377"/>
                  </a:lnTo>
                  <a:close/>
                  <a:moveTo>
                    <a:pt x="1029" y="344"/>
                  </a:moveTo>
                  <a:lnTo>
                    <a:pt x="963" y="374"/>
                  </a:lnTo>
                  <a:lnTo>
                    <a:pt x="897" y="407"/>
                  </a:lnTo>
                  <a:lnTo>
                    <a:pt x="835" y="444"/>
                  </a:lnTo>
                  <a:lnTo>
                    <a:pt x="774" y="483"/>
                  </a:lnTo>
                  <a:lnTo>
                    <a:pt x="716" y="524"/>
                  </a:lnTo>
                  <a:lnTo>
                    <a:pt x="660" y="566"/>
                  </a:lnTo>
                  <a:lnTo>
                    <a:pt x="607" y="609"/>
                  </a:lnTo>
                  <a:lnTo>
                    <a:pt x="557" y="652"/>
                  </a:lnTo>
                  <a:lnTo>
                    <a:pt x="510" y="695"/>
                  </a:lnTo>
                  <a:lnTo>
                    <a:pt x="466" y="737"/>
                  </a:lnTo>
                  <a:lnTo>
                    <a:pt x="426" y="776"/>
                  </a:lnTo>
                  <a:lnTo>
                    <a:pt x="389" y="815"/>
                  </a:lnTo>
                  <a:lnTo>
                    <a:pt x="355" y="852"/>
                  </a:lnTo>
                  <a:lnTo>
                    <a:pt x="325" y="884"/>
                  </a:lnTo>
                  <a:lnTo>
                    <a:pt x="300" y="914"/>
                  </a:lnTo>
                  <a:lnTo>
                    <a:pt x="324" y="942"/>
                  </a:lnTo>
                  <a:lnTo>
                    <a:pt x="353" y="975"/>
                  </a:lnTo>
                  <a:lnTo>
                    <a:pt x="384" y="1009"/>
                  </a:lnTo>
                  <a:lnTo>
                    <a:pt x="420" y="1046"/>
                  </a:lnTo>
                  <a:lnTo>
                    <a:pt x="459" y="1086"/>
                  </a:lnTo>
                  <a:lnTo>
                    <a:pt x="501" y="1125"/>
                  </a:lnTo>
                  <a:lnTo>
                    <a:pt x="547" y="1167"/>
                  </a:lnTo>
                  <a:lnTo>
                    <a:pt x="595" y="1209"/>
                  </a:lnTo>
                  <a:lnTo>
                    <a:pt x="646" y="1250"/>
                  </a:lnTo>
                  <a:lnTo>
                    <a:pt x="698" y="1291"/>
                  </a:lnTo>
                  <a:lnTo>
                    <a:pt x="754" y="1331"/>
                  </a:lnTo>
                  <a:lnTo>
                    <a:pt x="813" y="1370"/>
                  </a:lnTo>
                  <a:lnTo>
                    <a:pt x="873" y="1406"/>
                  </a:lnTo>
                  <a:lnTo>
                    <a:pt x="935" y="1440"/>
                  </a:lnTo>
                  <a:lnTo>
                    <a:pt x="890" y="1396"/>
                  </a:lnTo>
                  <a:lnTo>
                    <a:pt x="849" y="1348"/>
                  </a:lnTo>
                  <a:lnTo>
                    <a:pt x="812" y="1297"/>
                  </a:lnTo>
                  <a:lnTo>
                    <a:pt x="781" y="1241"/>
                  </a:lnTo>
                  <a:lnTo>
                    <a:pt x="753" y="1184"/>
                  </a:lnTo>
                  <a:lnTo>
                    <a:pt x="732" y="1123"/>
                  </a:lnTo>
                  <a:lnTo>
                    <a:pt x="716" y="1059"/>
                  </a:lnTo>
                  <a:lnTo>
                    <a:pt x="707" y="995"/>
                  </a:lnTo>
                  <a:lnTo>
                    <a:pt x="704" y="927"/>
                  </a:lnTo>
                  <a:lnTo>
                    <a:pt x="707" y="861"/>
                  </a:lnTo>
                  <a:lnTo>
                    <a:pt x="716" y="796"/>
                  </a:lnTo>
                  <a:lnTo>
                    <a:pt x="731" y="733"/>
                  </a:lnTo>
                  <a:lnTo>
                    <a:pt x="752" y="674"/>
                  </a:lnTo>
                  <a:lnTo>
                    <a:pt x="778" y="616"/>
                  </a:lnTo>
                  <a:lnTo>
                    <a:pt x="809" y="562"/>
                  </a:lnTo>
                  <a:lnTo>
                    <a:pt x="845" y="510"/>
                  </a:lnTo>
                  <a:lnTo>
                    <a:pt x="885" y="463"/>
                  </a:lnTo>
                  <a:lnTo>
                    <a:pt x="929" y="419"/>
                  </a:lnTo>
                  <a:lnTo>
                    <a:pt x="977" y="378"/>
                  </a:lnTo>
                  <a:lnTo>
                    <a:pt x="1029" y="344"/>
                  </a:lnTo>
                  <a:close/>
                  <a:moveTo>
                    <a:pt x="1411" y="0"/>
                  </a:moveTo>
                  <a:lnTo>
                    <a:pt x="1492" y="3"/>
                  </a:lnTo>
                  <a:lnTo>
                    <a:pt x="1571" y="11"/>
                  </a:lnTo>
                  <a:lnTo>
                    <a:pt x="1648" y="25"/>
                  </a:lnTo>
                  <a:lnTo>
                    <a:pt x="1724" y="44"/>
                  </a:lnTo>
                  <a:lnTo>
                    <a:pt x="1798" y="66"/>
                  </a:lnTo>
                  <a:lnTo>
                    <a:pt x="1871" y="93"/>
                  </a:lnTo>
                  <a:lnTo>
                    <a:pt x="1941" y="123"/>
                  </a:lnTo>
                  <a:lnTo>
                    <a:pt x="2010" y="157"/>
                  </a:lnTo>
                  <a:lnTo>
                    <a:pt x="2076" y="192"/>
                  </a:lnTo>
                  <a:lnTo>
                    <a:pt x="2140" y="231"/>
                  </a:lnTo>
                  <a:lnTo>
                    <a:pt x="2203" y="271"/>
                  </a:lnTo>
                  <a:lnTo>
                    <a:pt x="2172" y="275"/>
                  </a:lnTo>
                  <a:lnTo>
                    <a:pt x="2138" y="281"/>
                  </a:lnTo>
                  <a:lnTo>
                    <a:pt x="2100" y="290"/>
                  </a:lnTo>
                  <a:lnTo>
                    <a:pt x="2060" y="302"/>
                  </a:lnTo>
                  <a:lnTo>
                    <a:pt x="2017" y="315"/>
                  </a:lnTo>
                  <a:lnTo>
                    <a:pt x="1974" y="332"/>
                  </a:lnTo>
                  <a:lnTo>
                    <a:pt x="1929" y="352"/>
                  </a:lnTo>
                  <a:lnTo>
                    <a:pt x="1882" y="374"/>
                  </a:lnTo>
                  <a:lnTo>
                    <a:pt x="1837" y="397"/>
                  </a:lnTo>
                  <a:lnTo>
                    <a:pt x="1793" y="424"/>
                  </a:lnTo>
                  <a:lnTo>
                    <a:pt x="1749" y="452"/>
                  </a:lnTo>
                  <a:lnTo>
                    <a:pt x="1707" y="483"/>
                  </a:lnTo>
                  <a:lnTo>
                    <a:pt x="1668" y="516"/>
                  </a:lnTo>
                  <a:lnTo>
                    <a:pt x="1624" y="559"/>
                  </a:lnTo>
                  <a:lnTo>
                    <a:pt x="1584" y="606"/>
                  </a:lnTo>
                  <a:lnTo>
                    <a:pt x="1549" y="655"/>
                  </a:lnTo>
                  <a:lnTo>
                    <a:pt x="1518" y="706"/>
                  </a:lnTo>
                  <a:lnTo>
                    <a:pt x="1492" y="761"/>
                  </a:lnTo>
                  <a:lnTo>
                    <a:pt x="1468" y="816"/>
                  </a:lnTo>
                  <a:lnTo>
                    <a:pt x="1450" y="873"/>
                  </a:lnTo>
                  <a:lnTo>
                    <a:pt x="1436" y="933"/>
                  </a:lnTo>
                  <a:lnTo>
                    <a:pt x="1426" y="993"/>
                  </a:lnTo>
                  <a:lnTo>
                    <a:pt x="1420" y="1054"/>
                  </a:lnTo>
                  <a:lnTo>
                    <a:pt x="1418" y="1116"/>
                  </a:lnTo>
                  <a:lnTo>
                    <a:pt x="1420" y="1181"/>
                  </a:lnTo>
                  <a:lnTo>
                    <a:pt x="1427" y="1244"/>
                  </a:lnTo>
                  <a:lnTo>
                    <a:pt x="1440" y="1306"/>
                  </a:lnTo>
                  <a:lnTo>
                    <a:pt x="1456" y="1368"/>
                  </a:lnTo>
                  <a:lnTo>
                    <a:pt x="1477" y="1427"/>
                  </a:lnTo>
                  <a:lnTo>
                    <a:pt x="1503" y="1485"/>
                  </a:lnTo>
                  <a:lnTo>
                    <a:pt x="1533" y="1540"/>
                  </a:lnTo>
                  <a:lnTo>
                    <a:pt x="1566" y="1595"/>
                  </a:lnTo>
                  <a:lnTo>
                    <a:pt x="1598" y="1636"/>
                  </a:lnTo>
                  <a:lnTo>
                    <a:pt x="1632" y="1677"/>
                  </a:lnTo>
                  <a:lnTo>
                    <a:pt x="1668" y="1715"/>
                  </a:lnTo>
                  <a:lnTo>
                    <a:pt x="1704" y="1748"/>
                  </a:lnTo>
                  <a:lnTo>
                    <a:pt x="1741" y="1780"/>
                  </a:lnTo>
                  <a:lnTo>
                    <a:pt x="1661" y="1799"/>
                  </a:lnTo>
                  <a:lnTo>
                    <a:pt x="1579" y="1815"/>
                  </a:lnTo>
                  <a:lnTo>
                    <a:pt x="1496" y="1824"/>
                  </a:lnTo>
                  <a:lnTo>
                    <a:pt x="1411" y="1828"/>
                  </a:lnTo>
                  <a:lnTo>
                    <a:pt x="1338" y="1826"/>
                  </a:lnTo>
                  <a:lnTo>
                    <a:pt x="1265" y="1818"/>
                  </a:lnTo>
                  <a:lnTo>
                    <a:pt x="1194" y="1807"/>
                  </a:lnTo>
                  <a:lnTo>
                    <a:pt x="1124" y="1791"/>
                  </a:lnTo>
                  <a:lnTo>
                    <a:pt x="1055" y="1772"/>
                  </a:lnTo>
                  <a:lnTo>
                    <a:pt x="989" y="1749"/>
                  </a:lnTo>
                  <a:lnTo>
                    <a:pt x="924" y="1723"/>
                  </a:lnTo>
                  <a:lnTo>
                    <a:pt x="860" y="1695"/>
                  </a:lnTo>
                  <a:lnTo>
                    <a:pt x="797" y="1664"/>
                  </a:lnTo>
                  <a:lnTo>
                    <a:pt x="737" y="1630"/>
                  </a:lnTo>
                  <a:lnTo>
                    <a:pt x="678" y="1595"/>
                  </a:lnTo>
                  <a:lnTo>
                    <a:pt x="621" y="1558"/>
                  </a:lnTo>
                  <a:lnTo>
                    <a:pt x="568" y="1520"/>
                  </a:lnTo>
                  <a:lnTo>
                    <a:pt x="515" y="1482"/>
                  </a:lnTo>
                  <a:lnTo>
                    <a:pt x="465" y="1442"/>
                  </a:lnTo>
                  <a:lnTo>
                    <a:pt x="417" y="1402"/>
                  </a:lnTo>
                  <a:lnTo>
                    <a:pt x="372" y="1363"/>
                  </a:lnTo>
                  <a:lnTo>
                    <a:pt x="329" y="1323"/>
                  </a:lnTo>
                  <a:lnTo>
                    <a:pt x="288" y="1284"/>
                  </a:lnTo>
                  <a:lnTo>
                    <a:pt x="250" y="1247"/>
                  </a:lnTo>
                  <a:lnTo>
                    <a:pt x="214" y="1211"/>
                  </a:lnTo>
                  <a:lnTo>
                    <a:pt x="181" y="1177"/>
                  </a:lnTo>
                  <a:lnTo>
                    <a:pt x="152" y="1143"/>
                  </a:lnTo>
                  <a:lnTo>
                    <a:pt x="124" y="1113"/>
                  </a:lnTo>
                  <a:lnTo>
                    <a:pt x="101" y="1086"/>
                  </a:lnTo>
                  <a:lnTo>
                    <a:pt x="80" y="1061"/>
                  </a:lnTo>
                  <a:lnTo>
                    <a:pt x="62" y="1039"/>
                  </a:lnTo>
                  <a:lnTo>
                    <a:pt x="48" y="1021"/>
                  </a:lnTo>
                  <a:lnTo>
                    <a:pt x="37" y="1006"/>
                  </a:lnTo>
                  <a:lnTo>
                    <a:pt x="29" y="996"/>
                  </a:lnTo>
                  <a:lnTo>
                    <a:pt x="25" y="991"/>
                  </a:lnTo>
                  <a:lnTo>
                    <a:pt x="12" y="966"/>
                  </a:lnTo>
                  <a:lnTo>
                    <a:pt x="3" y="940"/>
                  </a:lnTo>
                  <a:lnTo>
                    <a:pt x="0" y="914"/>
                  </a:lnTo>
                  <a:lnTo>
                    <a:pt x="3" y="887"/>
                  </a:lnTo>
                  <a:lnTo>
                    <a:pt x="12" y="861"/>
                  </a:lnTo>
                  <a:lnTo>
                    <a:pt x="25" y="837"/>
                  </a:lnTo>
                  <a:lnTo>
                    <a:pt x="29" y="832"/>
                  </a:lnTo>
                  <a:lnTo>
                    <a:pt x="37" y="821"/>
                  </a:lnTo>
                  <a:lnTo>
                    <a:pt x="48" y="807"/>
                  </a:lnTo>
                  <a:lnTo>
                    <a:pt x="62" y="789"/>
                  </a:lnTo>
                  <a:lnTo>
                    <a:pt x="80" y="767"/>
                  </a:lnTo>
                  <a:lnTo>
                    <a:pt x="101" y="742"/>
                  </a:lnTo>
                  <a:lnTo>
                    <a:pt x="124" y="715"/>
                  </a:lnTo>
                  <a:lnTo>
                    <a:pt x="152" y="684"/>
                  </a:lnTo>
                  <a:lnTo>
                    <a:pt x="181" y="651"/>
                  </a:lnTo>
                  <a:lnTo>
                    <a:pt x="214" y="616"/>
                  </a:lnTo>
                  <a:lnTo>
                    <a:pt x="250" y="581"/>
                  </a:lnTo>
                  <a:lnTo>
                    <a:pt x="288" y="543"/>
                  </a:lnTo>
                  <a:lnTo>
                    <a:pt x="329" y="505"/>
                  </a:lnTo>
                  <a:lnTo>
                    <a:pt x="372" y="465"/>
                  </a:lnTo>
                  <a:lnTo>
                    <a:pt x="417" y="425"/>
                  </a:lnTo>
                  <a:lnTo>
                    <a:pt x="465" y="385"/>
                  </a:lnTo>
                  <a:lnTo>
                    <a:pt x="515" y="347"/>
                  </a:lnTo>
                  <a:lnTo>
                    <a:pt x="568" y="307"/>
                  </a:lnTo>
                  <a:lnTo>
                    <a:pt x="621" y="269"/>
                  </a:lnTo>
                  <a:lnTo>
                    <a:pt x="678" y="233"/>
                  </a:lnTo>
                  <a:lnTo>
                    <a:pt x="737" y="197"/>
                  </a:lnTo>
                  <a:lnTo>
                    <a:pt x="797" y="164"/>
                  </a:lnTo>
                  <a:lnTo>
                    <a:pt x="860" y="134"/>
                  </a:lnTo>
                  <a:lnTo>
                    <a:pt x="924" y="104"/>
                  </a:lnTo>
                  <a:lnTo>
                    <a:pt x="989" y="78"/>
                  </a:lnTo>
                  <a:lnTo>
                    <a:pt x="1055" y="55"/>
                  </a:lnTo>
                  <a:lnTo>
                    <a:pt x="1124" y="36"/>
                  </a:lnTo>
                  <a:lnTo>
                    <a:pt x="1194" y="21"/>
                  </a:lnTo>
                  <a:lnTo>
                    <a:pt x="1265" y="9"/>
                  </a:lnTo>
                  <a:lnTo>
                    <a:pt x="1338" y="2"/>
                  </a:lnTo>
                  <a:lnTo>
                    <a:pt x="14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133"/>
            <p:cNvSpPr>
              <a:spLocks/>
            </p:cNvSpPr>
            <p:nvPr/>
          </p:nvSpPr>
          <p:spPr bwMode="auto">
            <a:xfrm>
              <a:off x="8345488" y="4470400"/>
              <a:ext cx="63500" cy="60325"/>
            </a:xfrm>
            <a:custGeom>
              <a:avLst/>
              <a:gdLst>
                <a:gd name="T0" fmla="*/ 75 w 438"/>
                <a:gd name="T1" fmla="*/ 0 h 421"/>
                <a:gd name="T2" fmla="*/ 94 w 438"/>
                <a:gd name="T3" fmla="*/ 4 h 421"/>
                <a:gd name="T4" fmla="*/ 110 w 438"/>
                <a:gd name="T5" fmla="*/ 11 h 421"/>
                <a:gd name="T6" fmla="*/ 124 w 438"/>
                <a:gd name="T7" fmla="*/ 22 h 421"/>
                <a:gd name="T8" fmla="*/ 136 w 438"/>
                <a:gd name="T9" fmla="*/ 38 h 421"/>
                <a:gd name="T10" fmla="*/ 142 w 438"/>
                <a:gd name="T11" fmla="*/ 56 h 421"/>
                <a:gd name="T12" fmla="*/ 143 w 438"/>
                <a:gd name="T13" fmla="*/ 59 h 421"/>
                <a:gd name="T14" fmla="*/ 146 w 438"/>
                <a:gd name="T15" fmla="*/ 67 h 421"/>
                <a:gd name="T16" fmla="*/ 149 w 438"/>
                <a:gd name="T17" fmla="*/ 79 h 421"/>
                <a:gd name="T18" fmla="*/ 156 w 438"/>
                <a:gd name="T19" fmla="*/ 92 h 421"/>
                <a:gd name="T20" fmla="*/ 163 w 438"/>
                <a:gd name="T21" fmla="*/ 109 h 421"/>
                <a:gd name="T22" fmla="*/ 173 w 438"/>
                <a:gd name="T23" fmla="*/ 128 h 421"/>
                <a:gd name="T24" fmla="*/ 184 w 438"/>
                <a:gd name="T25" fmla="*/ 147 h 421"/>
                <a:gd name="T26" fmla="*/ 199 w 438"/>
                <a:gd name="T27" fmla="*/ 167 h 421"/>
                <a:gd name="T28" fmla="*/ 216 w 438"/>
                <a:gd name="T29" fmla="*/ 187 h 421"/>
                <a:gd name="T30" fmla="*/ 235 w 438"/>
                <a:gd name="T31" fmla="*/ 206 h 421"/>
                <a:gd name="T32" fmla="*/ 257 w 438"/>
                <a:gd name="T33" fmla="*/ 225 h 421"/>
                <a:gd name="T34" fmla="*/ 282 w 438"/>
                <a:gd name="T35" fmla="*/ 242 h 421"/>
                <a:gd name="T36" fmla="*/ 312 w 438"/>
                <a:gd name="T37" fmla="*/ 257 h 421"/>
                <a:gd name="T38" fmla="*/ 343 w 438"/>
                <a:gd name="T39" fmla="*/ 269 h 421"/>
                <a:gd name="T40" fmla="*/ 379 w 438"/>
                <a:gd name="T41" fmla="*/ 277 h 421"/>
                <a:gd name="T42" fmla="*/ 398 w 438"/>
                <a:gd name="T43" fmla="*/ 284 h 421"/>
                <a:gd name="T44" fmla="*/ 414 w 438"/>
                <a:gd name="T45" fmla="*/ 294 h 421"/>
                <a:gd name="T46" fmla="*/ 426 w 438"/>
                <a:gd name="T47" fmla="*/ 308 h 421"/>
                <a:gd name="T48" fmla="*/ 435 w 438"/>
                <a:gd name="T49" fmla="*/ 323 h 421"/>
                <a:gd name="T50" fmla="*/ 438 w 438"/>
                <a:gd name="T51" fmla="*/ 342 h 421"/>
                <a:gd name="T52" fmla="*/ 438 w 438"/>
                <a:gd name="T53" fmla="*/ 361 h 421"/>
                <a:gd name="T54" fmla="*/ 431 w 438"/>
                <a:gd name="T55" fmla="*/ 381 h 421"/>
                <a:gd name="T56" fmla="*/ 420 w 438"/>
                <a:gd name="T57" fmla="*/ 396 h 421"/>
                <a:gd name="T58" fmla="*/ 404 w 438"/>
                <a:gd name="T59" fmla="*/ 409 h 421"/>
                <a:gd name="T60" fmla="*/ 386 w 438"/>
                <a:gd name="T61" fmla="*/ 417 h 421"/>
                <a:gd name="T62" fmla="*/ 366 w 438"/>
                <a:gd name="T63" fmla="*/ 421 h 421"/>
                <a:gd name="T64" fmla="*/ 360 w 438"/>
                <a:gd name="T65" fmla="*/ 419 h 421"/>
                <a:gd name="T66" fmla="*/ 354 w 438"/>
                <a:gd name="T67" fmla="*/ 418 h 421"/>
                <a:gd name="T68" fmla="*/ 308 w 438"/>
                <a:gd name="T69" fmla="*/ 408 h 421"/>
                <a:gd name="T70" fmla="*/ 267 w 438"/>
                <a:gd name="T71" fmla="*/ 394 h 421"/>
                <a:gd name="T72" fmla="*/ 229 w 438"/>
                <a:gd name="T73" fmla="*/ 378 h 421"/>
                <a:gd name="T74" fmla="*/ 195 w 438"/>
                <a:gd name="T75" fmla="*/ 358 h 421"/>
                <a:gd name="T76" fmla="*/ 164 w 438"/>
                <a:gd name="T77" fmla="*/ 336 h 421"/>
                <a:gd name="T78" fmla="*/ 137 w 438"/>
                <a:gd name="T79" fmla="*/ 313 h 421"/>
                <a:gd name="T80" fmla="*/ 112 w 438"/>
                <a:gd name="T81" fmla="*/ 289 h 421"/>
                <a:gd name="T82" fmla="*/ 91 w 438"/>
                <a:gd name="T83" fmla="*/ 264 h 421"/>
                <a:gd name="T84" fmla="*/ 72 w 438"/>
                <a:gd name="T85" fmla="*/ 239 h 421"/>
                <a:gd name="T86" fmla="*/ 56 w 438"/>
                <a:gd name="T87" fmla="*/ 214 h 421"/>
                <a:gd name="T88" fmla="*/ 42 w 438"/>
                <a:gd name="T89" fmla="*/ 190 h 421"/>
                <a:gd name="T90" fmla="*/ 31 w 438"/>
                <a:gd name="T91" fmla="*/ 168 h 421"/>
                <a:gd name="T92" fmla="*/ 22 w 438"/>
                <a:gd name="T93" fmla="*/ 147 h 421"/>
                <a:gd name="T94" fmla="*/ 15 w 438"/>
                <a:gd name="T95" fmla="*/ 129 h 421"/>
                <a:gd name="T96" fmla="*/ 9 w 438"/>
                <a:gd name="T97" fmla="*/ 113 h 421"/>
                <a:gd name="T98" fmla="*/ 5 w 438"/>
                <a:gd name="T99" fmla="*/ 101 h 421"/>
                <a:gd name="T100" fmla="*/ 3 w 438"/>
                <a:gd name="T101" fmla="*/ 92 h 421"/>
                <a:gd name="T102" fmla="*/ 2 w 438"/>
                <a:gd name="T103" fmla="*/ 88 h 421"/>
                <a:gd name="T104" fmla="*/ 0 w 438"/>
                <a:gd name="T105" fmla="*/ 69 h 421"/>
                <a:gd name="T106" fmla="*/ 3 w 438"/>
                <a:gd name="T107" fmla="*/ 51 h 421"/>
                <a:gd name="T108" fmla="*/ 10 w 438"/>
                <a:gd name="T109" fmla="*/ 34 h 421"/>
                <a:gd name="T110" fmla="*/ 22 w 438"/>
                <a:gd name="T111" fmla="*/ 20 h 421"/>
                <a:gd name="T112" fmla="*/ 38 w 438"/>
                <a:gd name="T113" fmla="*/ 9 h 421"/>
                <a:gd name="T114" fmla="*/ 56 w 438"/>
                <a:gd name="T115" fmla="*/ 2 h 421"/>
                <a:gd name="T116" fmla="*/ 75 w 438"/>
                <a:gd name="T117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38" h="421">
                  <a:moveTo>
                    <a:pt x="75" y="0"/>
                  </a:moveTo>
                  <a:lnTo>
                    <a:pt x="94" y="4"/>
                  </a:lnTo>
                  <a:lnTo>
                    <a:pt x="110" y="11"/>
                  </a:lnTo>
                  <a:lnTo>
                    <a:pt x="124" y="22"/>
                  </a:lnTo>
                  <a:lnTo>
                    <a:pt x="136" y="38"/>
                  </a:lnTo>
                  <a:lnTo>
                    <a:pt x="142" y="56"/>
                  </a:lnTo>
                  <a:lnTo>
                    <a:pt x="143" y="59"/>
                  </a:lnTo>
                  <a:lnTo>
                    <a:pt x="146" y="67"/>
                  </a:lnTo>
                  <a:lnTo>
                    <a:pt x="149" y="79"/>
                  </a:lnTo>
                  <a:lnTo>
                    <a:pt x="156" y="92"/>
                  </a:lnTo>
                  <a:lnTo>
                    <a:pt x="163" y="109"/>
                  </a:lnTo>
                  <a:lnTo>
                    <a:pt x="173" y="128"/>
                  </a:lnTo>
                  <a:lnTo>
                    <a:pt x="184" y="147"/>
                  </a:lnTo>
                  <a:lnTo>
                    <a:pt x="199" y="167"/>
                  </a:lnTo>
                  <a:lnTo>
                    <a:pt x="216" y="187"/>
                  </a:lnTo>
                  <a:lnTo>
                    <a:pt x="235" y="206"/>
                  </a:lnTo>
                  <a:lnTo>
                    <a:pt x="257" y="225"/>
                  </a:lnTo>
                  <a:lnTo>
                    <a:pt x="282" y="242"/>
                  </a:lnTo>
                  <a:lnTo>
                    <a:pt x="312" y="257"/>
                  </a:lnTo>
                  <a:lnTo>
                    <a:pt x="343" y="269"/>
                  </a:lnTo>
                  <a:lnTo>
                    <a:pt x="379" y="277"/>
                  </a:lnTo>
                  <a:lnTo>
                    <a:pt x="398" y="284"/>
                  </a:lnTo>
                  <a:lnTo>
                    <a:pt x="414" y="294"/>
                  </a:lnTo>
                  <a:lnTo>
                    <a:pt x="426" y="308"/>
                  </a:lnTo>
                  <a:lnTo>
                    <a:pt x="435" y="323"/>
                  </a:lnTo>
                  <a:lnTo>
                    <a:pt x="438" y="342"/>
                  </a:lnTo>
                  <a:lnTo>
                    <a:pt x="438" y="361"/>
                  </a:lnTo>
                  <a:lnTo>
                    <a:pt x="431" y="381"/>
                  </a:lnTo>
                  <a:lnTo>
                    <a:pt x="420" y="396"/>
                  </a:lnTo>
                  <a:lnTo>
                    <a:pt x="404" y="409"/>
                  </a:lnTo>
                  <a:lnTo>
                    <a:pt x="386" y="417"/>
                  </a:lnTo>
                  <a:lnTo>
                    <a:pt x="366" y="421"/>
                  </a:lnTo>
                  <a:lnTo>
                    <a:pt x="360" y="419"/>
                  </a:lnTo>
                  <a:lnTo>
                    <a:pt x="354" y="418"/>
                  </a:lnTo>
                  <a:lnTo>
                    <a:pt x="308" y="408"/>
                  </a:lnTo>
                  <a:lnTo>
                    <a:pt x="267" y="394"/>
                  </a:lnTo>
                  <a:lnTo>
                    <a:pt x="229" y="378"/>
                  </a:lnTo>
                  <a:lnTo>
                    <a:pt x="195" y="358"/>
                  </a:lnTo>
                  <a:lnTo>
                    <a:pt x="164" y="336"/>
                  </a:lnTo>
                  <a:lnTo>
                    <a:pt x="137" y="313"/>
                  </a:lnTo>
                  <a:lnTo>
                    <a:pt x="112" y="289"/>
                  </a:lnTo>
                  <a:lnTo>
                    <a:pt x="91" y="264"/>
                  </a:lnTo>
                  <a:lnTo>
                    <a:pt x="72" y="239"/>
                  </a:lnTo>
                  <a:lnTo>
                    <a:pt x="56" y="214"/>
                  </a:lnTo>
                  <a:lnTo>
                    <a:pt x="42" y="190"/>
                  </a:lnTo>
                  <a:lnTo>
                    <a:pt x="31" y="168"/>
                  </a:lnTo>
                  <a:lnTo>
                    <a:pt x="22" y="147"/>
                  </a:lnTo>
                  <a:lnTo>
                    <a:pt x="15" y="129"/>
                  </a:lnTo>
                  <a:lnTo>
                    <a:pt x="9" y="113"/>
                  </a:lnTo>
                  <a:lnTo>
                    <a:pt x="5" y="101"/>
                  </a:lnTo>
                  <a:lnTo>
                    <a:pt x="3" y="92"/>
                  </a:lnTo>
                  <a:lnTo>
                    <a:pt x="2" y="88"/>
                  </a:lnTo>
                  <a:lnTo>
                    <a:pt x="0" y="69"/>
                  </a:lnTo>
                  <a:lnTo>
                    <a:pt x="3" y="51"/>
                  </a:lnTo>
                  <a:lnTo>
                    <a:pt x="10" y="34"/>
                  </a:lnTo>
                  <a:lnTo>
                    <a:pt x="22" y="20"/>
                  </a:lnTo>
                  <a:lnTo>
                    <a:pt x="38" y="9"/>
                  </a:lnTo>
                  <a:lnTo>
                    <a:pt x="56" y="2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134"/>
            <p:cNvSpPr>
              <a:spLocks noEditPoints="1"/>
            </p:cNvSpPr>
            <p:nvPr/>
          </p:nvSpPr>
          <p:spPr bwMode="auto">
            <a:xfrm>
              <a:off x="8305801" y="4368800"/>
              <a:ext cx="260350" cy="258763"/>
            </a:xfrm>
            <a:custGeom>
              <a:avLst/>
              <a:gdLst>
                <a:gd name="T0" fmla="*/ 599 w 1808"/>
                <a:gd name="T1" fmla="*/ 227 h 1794"/>
                <a:gd name="T2" fmla="*/ 457 w 1808"/>
                <a:gd name="T3" fmla="*/ 282 h 1794"/>
                <a:gd name="T4" fmla="*/ 366 w 1808"/>
                <a:gd name="T5" fmla="*/ 349 h 1794"/>
                <a:gd name="T6" fmla="*/ 299 w 1808"/>
                <a:gd name="T7" fmla="*/ 428 h 1794"/>
                <a:gd name="T8" fmla="*/ 238 w 1808"/>
                <a:gd name="T9" fmla="*/ 555 h 1794"/>
                <a:gd name="T10" fmla="*/ 217 w 1808"/>
                <a:gd name="T11" fmla="*/ 697 h 1794"/>
                <a:gd name="T12" fmla="*/ 238 w 1808"/>
                <a:gd name="T13" fmla="*/ 837 h 1794"/>
                <a:gd name="T14" fmla="*/ 298 w 1808"/>
                <a:gd name="T15" fmla="*/ 963 h 1794"/>
                <a:gd name="T16" fmla="*/ 395 w 1808"/>
                <a:gd name="T17" fmla="*/ 1069 h 1794"/>
                <a:gd name="T18" fmla="*/ 516 w 1808"/>
                <a:gd name="T19" fmla="*/ 1141 h 1794"/>
                <a:gd name="T20" fmla="*/ 654 w 1808"/>
                <a:gd name="T21" fmla="*/ 1176 h 1794"/>
                <a:gd name="T22" fmla="*/ 797 w 1808"/>
                <a:gd name="T23" fmla="*/ 1169 h 1794"/>
                <a:gd name="T24" fmla="*/ 930 w 1808"/>
                <a:gd name="T25" fmla="*/ 1121 h 1794"/>
                <a:gd name="T26" fmla="*/ 1044 w 1808"/>
                <a:gd name="T27" fmla="*/ 1037 h 1794"/>
                <a:gd name="T28" fmla="*/ 1133 w 1808"/>
                <a:gd name="T29" fmla="*/ 916 h 1794"/>
                <a:gd name="T30" fmla="*/ 1179 w 1808"/>
                <a:gd name="T31" fmla="*/ 781 h 1794"/>
                <a:gd name="T32" fmla="*/ 1182 w 1808"/>
                <a:gd name="T33" fmla="*/ 637 h 1794"/>
                <a:gd name="T34" fmla="*/ 1143 w 1808"/>
                <a:gd name="T35" fmla="*/ 499 h 1794"/>
                <a:gd name="T36" fmla="*/ 1071 w 1808"/>
                <a:gd name="T37" fmla="*/ 384 h 1794"/>
                <a:gd name="T38" fmla="*/ 971 w 1808"/>
                <a:gd name="T39" fmla="*/ 297 h 1794"/>
                <a:gd name="T40" fmla="*/ 843 w 1808"/>
                <a:gd name="T41" fmla="*/ 236 h 1794"/>
                <a:gd name="T42" fmla="*/ 702 w 1808"/>
                <a:gd name="T43" fmla="*/ 216 h 1794"/>
                <a:gd name="T44" fmla="*/ 824 w 1808"/>
                <a:gd name="T45" fmla="*/ 10 h 1794"/>
                <a:gd name="T46" fmla="*/ 998 w 1808"/>
                <a:gd name="T47" fmla="*/ 65 h 1794"/>
                <a:gd name="T48" fmla="*/ 1152 w 1808"/>
                <a:gd name="T49" fmla="*/ 162 h 1794"/>
                <a:gd name="T50" fmla="*/ 1276 w 1808"/>
                <a:gd name="T51" fmla="*/ 296 h 1794"/>
                <a:gd name="T52" fmla="*/ 1358 w 1808"/>
                <a:gd name="T53" fmla="*/ 450 h 1794"/>
                <a:gd name="T54" fmla="*/ 1398 w 1808"/>
                <a:gd name="T55" fmla="*/ 617 h 1794"/>
                <a:gd name="T56" fmla="*/ 1397 w 1808"/>
                <a:gd name="T57" fmla="*/ 788 h 1794"/>
                <a:gd name="T58" fmla="*/ 1354 w 1808"/>
                <a:gd name="T59" fmla="*/ 954 h 1794"/>
                <a:gd name="T60" fmla="*/ 1269 w 1808"/>
                <a:gd name="T61" fmla="*/ 1108 h 1794"/>
                <a:gd name="T62" fmla="*/ 1364 w 1808"/>
                <a:gd name="T63" fmla="*/ 1166 h 1794"/>
                <a:gd name="T64" fmla="*/ 1432 w 1808"/>
                <a:gd name="T65" fmla="*/ 1150 h 1794"/>
                <a:gd name="T66" fmla="*/ 1497 w 1808"/>
                <a:gd name="T67" fmla="*/ 1182 h 1794"/>
                <a:gd name="T68" fmla="*/ 1800 w 1808"/>
                <a:gd name="T69" fmla="*/ 1494 h 1794"/>
                <a:gd name="T70" fmla="*/ 1806 w 1808"/>
                <a:gd name="T71" fmla="*/ 1559 h 1794"/>
                <a:gd name="T72" fmla="*/ 1774 w 1808"/>
                <a:gd name="T73" fmla="*/ 1619 h 1794"/>
                <a:gd name="T74" fmla="*/ 1592 w 1808"/>
                <a:gd name="T75" fmla="*/ 1786 h 1794"/>
                <a:gd name="T76" fmla="*/ 1526 w 1808"/>
                <a:gd name="T77" fmla="*/ 1792 h 1794"/>
                <a:gd name="T78" fmla="*/ 1467 w 1808"/>
                <a:gd name="T79" fmla="*/ 1761 h 1794"/>
                <a:gd name="T80" fmla="*/ 1165 w 1808"/>
                <a:gd name="T81" fmla="*/ 1445 h 1794"/>
                <a:gd name="T82" fmla="*/ 1165 w 1808"/>
                <a:gd name="T83" fmla="*/ 1375 h 1794"/>
                <a:gd name="T84" fmla="*/ 1115 w 1808"/>
                <a:gd name="T85" fmla="*/ 1260 h 1794"/>
                <a:gd name="T86" fmla="*/ 950 w 1808"/>
                <a:gd name="T87" fmla="*/ 1349 h 1794"/>
                <a:gd name="T88" fmla="*/ 765 w 1808"/>
                <a:gd name="T89" fmla="*/ 1391 h 1794"/>
                <a:gd name="T90" fmla="*/ 578 w 1808"/>
                <a:gd name="T91" fmla="*/ 1383 h 1794"/>
                <a:gd name="T92" fmla="*/ 405 w 1808"/>
                <a:gd name="T93" fmla="*/ 1329 h 1794"/>
                <a:gd name="T94" fmla="*/ 250 w 1808"/>
                <a:gd name="T95" fmla="*/ 1231 h 1794"/>
                <a:gd name="T96" fmla="*/ 125 w 1808"/>
                <a:gd name="T97" fmla="*/ 1096 h 1794"/>
                <a:gd name="T98" fmla="*/ 41 w 1808"/>
                <a:gd name="T99" fmla="*/ 935 h 1794"/>
                <a:gd name="T100" fmla="*/ 2 w 1808"/>
                <a:gd name="T101" fmla="*/ 759 h 1794"/>
                <a:gd name="T102" fmla="*/ 10 w 1808"/>
                <a:gd name="T103" fmla="*/ 575 h 1794"/>
                <a:gd name="T104" fmla="*/ 65 w 1808"/>
                <a:gd name="T105" fmla="*/ 402 h 1794"/>
                <a:gd name="T106" fmla="*/ 163 w 1808"/>
                <a:gd name="T107" fmla="*/ 250 h 1794"/>
                <a:gd name="T108" fmla="*/ 299 w 1808"/>
                <a:gd name="T109" fmla="*/ 125 h 1794"/>
                <a:gd name="T110" fmla="*/ 461 w 1808"/>
                <a:gd name="T111" fmla="*/ 42 h 1794"/>
                <a:gd name="T112" fmla="*/ 639 w 1808"/>
                <a:gd name="T113" fmla="*/ 2 h 1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08" h="1794">
                  <a:moveTo>
                    <a:pt x="702" y="216"/>
                  </a:moveTo>
                  <a:lnTo>
                    <a:pt x="649" y="218"/>
                  </a:lnTo>
                  <a:lnTo>
                    <a:pt x="599" y="227"/>
                  </a:lnTo>
                  <a:lnTo>
                    <a:pt x="549" y="240"/>
                  </a:lnTo>
                  <a:lnTo>
                    <a:pt x="502" y="258"/>
                  </a:lnTo>
                  <a:lnTo>
                    <a:pt x="457" y="282"/>
                  </a:lnTo>
                  <a:lnTo>
                    <a:pt x="413" y="309"/>
                  </a:lnTo>
                  <a:lnTo>
                    <a:pt x="373" y="343"/>
                  </a:lnTo>
                  <a:lnTo>
                    <a:pt x="366" y="349"/>
                  </a:lnTo>
                  <a:lnTo>
                    <a:pt x="359" y="356"/>
                  </a:lnTo>
                  <a:lnTo>
                    <a:pt x="327" y="391"/>
                  </a:lnTo>
                  <a:lnTo>
                    <a:pt x="299" y="428"/>
                  </a:lnTo>
                  <a:lnTo>
                    <a:pt x="275" y="468"/>
                  </a:lnTo>
                  <a:lnTo>
                    <a:pt x="254" y="510"/>
                  </a:lnTo>
                  <a:lnTo>
                    <a:pt x="238" y="555"/>
                  </a:lnTo>
                  <a:lnTo>
                    <a:pt x="226" y="601"/>
                  </a:lnTo>
                  <a:lnTo>
                    <a:pt x="219" y="648"/>
                  </a:lnTo>
                  <a:lnTo>
                    <a:pt x="217" y="697"/>
                  </a:lnTo>
                  <a:lnTo>
                    <a:pt x="219" y="745"/>
                  </a:lnTo>
                  <a:lnTo>
                    <a:pt x="226" y="792"/>
                  </a:lnTo>
                  <a:lnTo>
                    <a:pt x="238" y="837"/>
                  </a:lnTo>
                  <a:lnTo>
                    <a:pt x="253" y="881"/>
                  </a:lnTo>
                  <a:lnTo>
                    <a:pt x="273" y="924"/>
                  </a:lnTo>
                  <a:lnTo>
                    <a:pt x="298" y="963"/>
                  </a:lnTo>
                  <a:lnTo>
                    <a:pt x="326" y="1002"/>
                  </a:lnTo>
                  <a:lnTo>
                    <a:pt x="359" y="1037"/>
                  </a:lnTo>
                  <a:lnTo>
                    <a:pt x="395" y="1069"/>
                  </a:lnTo>
                  <a:lnTo>
                    <a:pt x="432" y="1097"/>
                  </a:lnTo>
                  <a:lnTo>
                    <a:pt x="474" y="1121"/>
                  </a:lnTo>
                  <a:lnTo>
                    <a:pt x="516" y="1141"/>
                  </a:lnTo>
                  <a:lnTo>
                    <a:pt x="560" y="1158"/>
                  </a:lnTo>
                  <a:lnTo>
                    <a:pt x="606" y="1168"/>
                  </a:lnTo>
                  <a:lnTo>
                    <a:pt x="654" y="1176"/>
                  </a:lnTo>
                  <a:lnTo>
                    <a:pt x="702" y="1178"/>
                  </a:lnTo>
                  <a:lnTo>
                    <a:pt x="749" y="1176"/>
                  </a:lnTo>
                  <a:lnTo>
                    <a:pt x="797" y="1169"/>
                  </a:lnTo>
                  <a:lnTo>
                    <a:pt x="843" y="1158"/>
                  </a:lnTo>
                  <a:lnTo>
                    <a:pt x="887" y="1142"/>
                  </a:lnTo>
                  <a:lnTo>
                    <a:pt x="930" y="1121"/>
                  </a:lnTo>
                  <a:lnTo>
                    <a:pt x="971" y="1097"/>
                  </a:lnTo>
                  <a:lnTo>
                    <a:pt x="1009" y="1069"/>
                  </a:lnTo>
                  <a:lnTo>
                    <a:pt x="1044" y="1037"/>
                  </a:lnTo>
                  <a:lnTo>
                    <a:pt x="1078" y="999"/>
                  </a:lnTo>
                  <a:lnTo>
                    <a:pt x="1108" y="959"/>
                  </a:lnTo>
                  <a:lnTo>
                    <a:pt x="1133" y="916"/>
                  </a:lnTo>
                  <a:lnTo>
                    <a:pt x="1153" y="872"/>
                  </a:lnTo>
                  <a:lnTo>
                    <a:pt x="1169" y="827"/>
                  </a:lnTo>
                  <a:lnTo>
                    <a:pt x="1179" y="781"/>
                  </a:lnTo>
                  <a:lnTo>
                    <a:pt x="1185" y="732"/>
                  </a:lnTo>
                  <a:lnTo>
                    <a:pt x="1186" y="685"/>
                  </a:lnTo>
                  <a:lnTo>
                    <a:pt x="1182" y="637"/>
                  </a:lnTo>
                  <a:lnTo>
                    <a:pt x="1174" y="590"/>
                  </a:lnTo>
                  <a:lnTo>
                    <a:pt x="1161" y="544"/>
                  </a:lnTo>
                  <a:lnTo>
                    <a:pt x="1143" y="499"/>
                  </a:lnTo>
                  <a:lnTo>
                    <a:pt x="1121" y="457"/>
                  </a:lnTo>
                  <a:lnTo>
                    <a:pt x="1095" y="415"/>
                  </a:lnTo>
                  <a:lnTo>
                    <a:pt x="1071" y="384"/>
                  </a:lnTo>
                  <a:lnTo>
                    <a:pt x="1044" y="356"/>
                  </a:lnTo>
                  <a:lnTo>
                    <a:pt x="1009" y="325"/>
                  </a:lnTo>
                  <a:lnTo>
                    <a:pt x="971" y="297"/>
                  </a:lnTo>
                  <a:lnTo>
                    <a:pt x="930" y="273"/>
                  </a:lnTo>
                  <a:lnTo>
                    <a:pt x="887" y="253"/>
                  </a:lnTo>
                  <a:lnTo>
                    <a:pt x="843" y="236"/>
                  </a:lnTo>
                  <a:lnTo>
                    <a:pt x="797" y="225"/>
                  </a:lnTo>
                  <a:lnTo>
                    <a:pt x="749" y="218"/>
                  </a:lnTo>
                  <a:lnTo>
                    <a:pt x="702" y="216"/>
                  </a:lnTo>
                  <a:close/>
                  <a:moveTo>
                    <a:pt x="701" y="0"/>
                  </a:moveTo>
                  <a:lnTo>
                    <a:pt x="763" y="2"/>
                  </a:lnTo>
                  <a:lnTo>
                    <a:pt x="824" y="10"/>
                  </a:lnTo>
                  <a:lnTo>
                    <a:pt x="884" y="24"/>
                  </a:lnTo>
                  <a:lnTo>
                    <a:pt x="942" y="42"/>
                  </a:lnTo>
                  <a:lnTo>
                    <a:pt x="998" y="65"/>
                  </a:lnTo>
                  <a:lnTo>
                    <a:pt x="1052" y="93"/>
                  </a:lnTo>
                  <a:lnTo>
                    <a:pt x="1103" y="125"/>
                  </a:lnTo>
                  <a:lnTo>
                    <a:pt x="1152" y="162"/>
                  </a:lnTo>
                  <a:lnTo>
                    <a:pt x="1198" y="204"/>
                  </a:lnTo>
                  <a:lnTo>
                    <a:pt x="1239" y="249"/>
                  </a:lnTo>
                  <a:lnTo>
                    <a:pt x="1276" y="296"/>
                  </a:lnTo>
                  <a:lnTo>
                    <a:pt x="1308" y="346"/>
                  </a:lnTo>
                  <a:lnTo>
                    <a:pt x="1335" y="397"/>
                  </a:lnTo>
                  <a:lnTo>
                    <a:pt x="1358" y="450"/>
                  </a:lnTo>
                  <a:lnTo>
                    <a:pt x="1376" y="506"/>
                  </a:lnTo>
                  <a:lnTo>
                    <a:pt x="1390" y="561"/>
                  </a:lnTo>
                  <a:lnTo>
                    <a:pt x="1398" y="617"/>
                  </a:lnTo>
                  <a:lnTo>
                    <a:pt x="1403" y="674"/>
                  </a:lnTo>
                  <a:lnTo>
                    <a:pt x="1403" y="731"/>
                  </a:lnTo>
                  <a:lnTo>
                    <a:pt x="1397" y="788"/>
                  </a:lnTo>
                  <a:lnTo>
                    <a:pt x="1388" y="844"/>
                  </a:lnTo>
                  <a:lnTo>
                    <a:pt x="1373" y="900"/>
                  </a:lnTo>
                  <a:lnTo>
                    <a:pt x="1354" y="954"/>
                  </a:lnTo>
                  <a:lnTo>
                    <a:pt x="1330" y="1007"/>
                  </a:lnTo>
                  <a:lnTo>
                    <a:pt x="1301" y="1059"/>
                  </a:lnTo>
                  <a:lnTo>
                    <a:pt x="1269" y="1108"/>
                  </a:lnTo>
                  <a:lnTo>
                    <a:pt x="1344" y="1182"/>
                  </a:lnTo>
                  <a:lnTo>
                    <a:pt x="1344" y="1182"/>
                  </a:lnTo>
                  <a:lnTo>
                    <a:pt x="1364" y="1166"/>
                  </a:lnTo>
                  <a:lnTo>
                    <a:pt x="1386" y="1156"/>
                  </a:lnTo>
                  <a:lnTo>
                    <a:pt x="1409" y="1150"/>
                  </a:lnTo>
                  <a:lnTo>
                    <a:pt x="1432" y="1150"/>
                  </a:lnTo>
                  <a:lnTo>
                    <a:pt x="1456" y="1156"/>
                  </a:lnTo>
                  <a:lnTo>
                    <a:pt x="1478" y="1166"/>
                  </a:lnTo>
                  <a:lnTo>
                    <a:pt x="1497" y="1182"/>
                  </a:lnTo>
                  <a:lnTo>
                    <a:pt x="1774" y="1456"/>
                  </a:lnTo>
                  <a:lnTo>
                    <a:pt x="1789" y="1474"/>
                  </a:lnTo>
                  <a:lnTo>
                    <a:pt x="1800" y="1494"/>
                  </a:lnTo>
                  <a:lnTo>
                    <a:pt x="1806" y="1515"/>
                  </a:lnTo>
                  <a:lnTo>
                    <a:pt x="1808" y="1537"/>
                  </a:lnTo>
                  <a:lnTo>
                    <a:pt x="1806" y="1559"/>
                  </a:lnTo>
                  <a:lnTo>
                    <a:pt x="1800" y="1580"/>
                  </a:lnTo>
                  <a:lnTo>
                    <a:pt x="1789" y="1601"/>
                  </a:lnTo>
                  <a:lnTo>
                    <a:pt x="1774" y="1619"/>
                  </a:lnTo>
                  <a:lnTo>
                    <a:pt x="1630" y="1761"/>
                  </a:lnTo>
                  <a:lnTo>
                    <a:pt x="1612" y="1775"/>
                  </a:lnTo>
                  <a:lnTo>
                    <a:pt x="1592" y="1786"/>
                  </a:lnTo>
                  <a:lnTo>
                    <a:pt x="1570" y="1792"/>
                  </a:lnTo>
                  <a:lnTo>
                    <a:pt x="1548" y="1794"/>
                  </a:lnTo>
                  <a:lnTo>
                    <a:pt x="1526" y="1792"/>
                  </a:lnTo>
                  <a:lnTo>
                    <a:pt x="1505" y="1786"/>
                  </a:lnTo>
                  <a:lnTo>
                    <a:pt x="1485" y="1775"/>
                  </a:lnTo>
                  <a:lnTo>
                    <a:pt x="1467" y="1761"/>
                  </a:lnTo>
                  <a:lnTo>
                    <a:pt x="1190" y="1487"/>
                  </a:lnTo>
                  <a:lnTo>
                    <a:pt x="1174" y="1467"/>
                  </a:lnTo>
                  <a:lnTo>
                    <a:pt x="1165" y="1445"/>
                  </a:lnTo>
                  <a:lnTo>
                    <a:pt x="1159" y="1422"/>
                  </a:lnTo>
                  <a:lnTo>
                    <a:pt x="1159" y="1399"/>
                  </a:lnTo>
                  <a:lnTo>
                    <a:pt x="1165" y="1375"/>
                  </a:lnTo>
                  <a:lnTo>
                    <a:pt x="1174" y="1354"/>
                  </a:lnTo>
                  <a:lnTo>
                    <a:pt x="1190" y="1334"/>
                  </a:lnTo>
                  <a:lnTo>
                    <a:pt x="1115" y="1260"/>
                  </a:lnTo>
                  <a:lnTo>
                    <a:pt x="1062" y="1295"/>
                  </a:lnTo>
                  <a:lnTo>
                    <a:pt x="1008" y="1324"/>
                  </a:lnTo>
                  <a:lnTo>
                    <a:pt x="950" y="1349"/>
                  </a:lnTo>
                  <a:lnTo>
                    <a:pt x="890" y="1368"/>
                  </a:lnTo>
                  <a:lnTo>
                    <a:pt x="828" y="1383"/>
                  </a:lnTo>
                  <a:lnTo>
                    <a:pt x="765" y="1391"/>
                  </a:lnTo>
                  <a:lnTo>
                    <a:pt x="701" y="1394"/>
                  </a:lnTo>
                  <a:lnTo>
                    <a:pt x="639" y="1391"/>
                  </a:lnTo>
                  <a:lnTo>
                    <a:pt x="578" y="1383"/>
                  </a:lnTo>
                  <a:lnTo>
                    <a:pt x="519" y="1370"/>
                  </a:lnTo>
                  <a:lnTo>
                    <a:pt x="461" y="1352"/>
                  </a:lnTo>
                  <a:lnTo>
                    <a:pt x="405" y="1329"/>
                  </a:lnTo>
                  <a:lnTo>
                    <a:pt x="350" y="1301"/>
                  </a:lnTo>
                  <a:lnTo>
                    <a:pt x="299" y="1269"/>
                  </a:lnTo>
                  <a:lnTo>
                    <a:pt x="250" y="1231"/>
                  </a:lnTo>
                  <a:lnTo>
                    <a:pt x="205" y="1189"/>
                  </a:lnTo>
                  <a:lnTo>
                    <a:pt x="163" y="1144"/>
                  </a:lnTo>
                  <a:lnTo>
                    <a:pt x="125" y="1096"/>
                  </a:lnTo>
                  <a:lnTo>
                    <a:pt x="92" y="1045"/>
                  </a:lnTo>
                  <a:lnTo>
                    <a:pt x="64" y="992"/>
                  </a:lnTo>
                  <a:lnTo>
                    <a:pt x="41" y="935"/>
                  </a:lnTo>
                  <a:lnTo>
                    <a:pt x="23" y="878"/>
                  </a:lnTo>
                  <a:lnTo>
                    <a:pt x="10" y="819"/>
                  </a:lnTo>
                  <a:lnTo>
                    <a:pt x="2" y="759"/>
                  </a:lnTo>
                  <a:lnTo>
                    <a:pt x="0" y="697"/>
                  </a:lnTo>
                  <a:lnTo>
                    <a:pt x="2" y="635"/>
                  </a:lnTo>
                  <a:lnTo>
                    <a:pt x="10" y="575"/>
                  </a:lnTo>
                  <a:lnTo>
                    <a:pt x="23" y="515"/>
                  </a:lnTo>
                  <a:lnTo>
                    <a:pt x="42" y="458"/>
                  </a:lnTo>
                  <a:lnTo>
                    <a:pt x="65" y="402"/>
                  </a:lnTo>
                  <a:lnTo>
                    <a:pt x="92" y="349"/>
                  </a:lnTo>
                  <a:lnTo>
                    <a:pt x="125" y="298"/>
                  </a:lnTo>
                  <a:lnTo>
                    <a:pt x="163" y="250"/>
                  </a:lnTo>
                  <a:lnTo>
                    <a:pt x="205" y="204"/>
                  </a:lnTo>
                  <a:lnTo>
                    <a:pt x="250" y="162"/>
                  </a:lnTo>
                  <a:lnTo>
                    <a:pt x="299" y="125"/>
                  </a:lnTo>
                  <a:lnTo>
                    <a:pt x="350" y="93"/>
                  </a:lnTo>
                  <a:lnTo>
                    <a:pt x="405" y="65"/>
                  </a:lnTo>
                  <a:lnTo>
                    <a:pt x="461" y="42"/>
                  </a:lnTo>
                  <a:lnTo>
                    <a:pt x="519" y="24"/>
                  </a:lnTo>
                  <a:lnTo>
                    <a:pt x="578" y="10"/>
                  </a:lnTo>
                  <a:lnTo>
                    <a:pt x="639" y="2"/>
                  </a:lnTo>
                  <a:lnTo>
                    <a:pt x="7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135"/>
            <p:cNvSpPr>
              <a:spLocks/>
            </p:cNvSpPr>
            <p:nvPr/>
          </p:nvSpPr>
          <p:spPr bwMode="auto">
            <a:xfrm>
              <a:off x="8348663" y="4440238"/>
              <a:ext cx="20638" cy="19050"/>
            </a:xfrm>
            <a:custGeom>
              <a:avLst/>
              <a:gdLst>
                <a:gd name="T0" fmla="*/ 71 w 142"/>
                <a:gd name="T1" fmla="*/ 0 h 141"/>
                <a:gd name="T2" fmla="*/ 90 w 142"/>
                <a:gd name="T3" fmla="*/ 2 h 141"/>
                <a:gd name="T4" fmla="*/ 107 w 142"/>
                <a:gd name="T5" fmla="*/ 10 h 141"/>
                <a:gd name="T6" fmla="*/ 122 w 142"/>
                <a:gd name="T7" fmla="*/ 21 h 141"/>
                <a:gd name="T8" fmla="*/ 132 w 142"/>
                <a:gd name="T9" fmla="*/ 35 h 141"/>
                <a:gd name="T10" fmla="*/ 140 w 142"/>
                <a:gd name="T11" fmla="*/ 51 h 141"/>
                <a:gd name="T12" fmla="*/ 142 w 142"/>
                <a:gd name="T13" fmla="*/ 70 h 141"/>
                <a:gd name="T14" fmla="*/ 140 w 142"/>
                <a:gd name="T15" fmla="*/ 89 h 141"/>
                <a:gd name="T16" fmla="*/ 132 w 142"/>
                <a:gd name="T17" fmla="*/ 107 h 141"/>
                <a:gd name="T18" fmla="*/ 122 w 142"/>
                <a:gd name="T19" fmla="*/ 120 h 141"/>
                <a:gd name="T20" fmla="*/ 107 w 142"/>
                <a:gd name="T21" fmla="*/ 132 h 141"/>
                <a:gd name="T22" fmla="*/ 90 w 142"/>
                <a:gd name="T23" fmla="*/ 138 h 141"/>
                <a:gd name="T24" fmla="*/ 71 w 142"/>
                <a:gd name="T25" fmla="*/ 141 h 141"/>
                <a:gd name="T26" fmla="*/ 52 w 142"/>
                <a:gd name="T27" fmla="*/ 138 h 141"/>
                <a:gd name="T28" fmla="*/ 35 w 142"/>
                <a:gd name="T29" fmla="*/ 132 h 141"/>
                <a:gd name="T30" fmla="*/ 21 w 142"/>
                <a:gd name="T31" fmla="*/ 120 h 141"/>
                <a:gd name="T32" fmla="*/ 10 w 142"/>
                <a:gd name="T33" fmla="*/ 107 h 141"/>
                <a:gd name="T34" fmla="*/ 3 w 142"/>
                <a:gd name="T35" fmla="*/ 89 h 141"/>
                <a:gd name="T36" fmla="*/ 0 w 142"/>
                <a:gd name="T37" fmla="*/ 70 h 141"/>
                <a:gd name="T38" fmla="*/ 3 w 142"/>
                <a:gd name="T39" fmla="*/ 51 h 141"/>
                <a:gd name="T40" fmla="*/ 10 w 142"/>
                <a:gd name="T41" fmla="*/ 35 h 141"/>
                <a:gd name="T42" fmla="*/ 21 w 142"/>
                <a:gd name="T43" fmla="*/ 21 h 141"/>
                <a:gd name="T44" fmla="*/ 35 w 142"/>
                <a:gd name="T45" fmla="*/ 10 h 141"/>
                <a:gd name="T46" fmla="*/ 52 w 142"/>
                <a:gd name="T47" fmla="*/ 2 h 141"/>
                <a:gd name="T48" fmla="*/ 71 w 142"/>
                <a:gd name="T49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2" h="141">
                  <a:moveTo>
                    <a:pt x="71" y="0"/>
                  </a:moveTo>
                  <a:lnTo>
                    <a:pt x="90" y="2"/>
                  </a:lnTo>
                  <a:lnTo>
                    <a:pt x="107" y="10"/>
                  </a:lnTo>
                  <a:lnTo>
                    <a:pt x="122" y="21"/>
                  </a:lnTo>
                  <a:lnTo>
                    <a:pt x="132" y="35"/>
                  </a:lnTo>
                  <a:lnTo>
                    <a:pt x="140" y="51"/>
                  </a:lnTo>
                  <a:lnTo>
                    <a:pt x="142" y="70"/>
                  </a:lnTo>
                  <a:lnTo>
                    <a:pt x="140" y="89"/>
                  </a:lnTo>
                  <a:lnTo>
                    <a:pt x="132" y="107"/>
                  </a:lnTo>
                  <a:lnTo>
                    <a:pt x="122" y="120"/>
                  </a:lnTo>
                  <a:lnTo>
                    <a:pt x="107" y="132"/>
                  </a:lnTo>
                  <a:lnTo>
                    <a:pt x="90" y="138"/>
                  </a:lnTo>
                  <a:lnTo>
                    <a:pt x="71" y="141"/>
                  </a:lnTo>
                  <a:lnTo>
                    <a:pt x="52" y="138"/>
                  </a:lnTo>
                  <a:lnTo>
                    <a:pt x="35" y="132"/>
                  </a:lnTo>
                  <a:lnTo>
                    <a:pt x="21" y="120"/>
                  </a:lnTo>
                  <a:lnTo>
                    <a:pt x="10" y="107"/>
                  </a:lnTo>
                  <a:lnTo>
                    <a:pt x="3" y="89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5390861" y="2717706"/>
            <a:ext cx="485775" cy="485775"/>
            <a:chOff x="8135938" y="4465638"/>
            <a:chExt cx="485775" cy="4857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1" name="Freeform 140"/>
            <p:cNvSpPr>
              <a:spLocks noEditPoints="1"/>
            </p:cNvSpPr>
            <p:nvPr/>
          </p:nvSpPr>
          <p:spPr bwMode="auto">
            <a:xfrm>
              <a:off x="8235951" y="4616450"/>
              <a:ext cx="284163" cy="334963"/>
            </a:xfrm>
            <a:custGeom>
              <a:avLst/>
              <a:gdLst>
                <a:gd name="T0" fmla="*/ 501 w 1969"/>
                <a:gd name="T1" fmla="*/ 507 h 2318"/>
                <a:gd name="T2" fmla="*/ 447 w 1969"/>
                <a:gd name="T3" fmla="*/ 552 h 2318"/>
                <a:gd name="T4" fmla="*/ 427 w 1969"/>
                <a:gd name="T5" fmla="*/ 621 h 2318"/>
                <a:gd name="T6" fmla="*/ 436 w 1969"/>
                <a:gd name="T7" fmla="*/ 1318 h 2318"/>
                <a:gd name="T8" fmla="*/ 480 w 1969"/>
                <a:gd name="T9" fmla="*/ 1372 h 2318"/>
                <a:gd name="T10" fmla="*/ 549 w 1969"/>
                <a:gd name="T11" fmla="*/ 1394 h 2318"/>
                <a:gd name="T12" fmla="*/ 618 w 1969"/>
                <a:gd name="T13" fmla="*/ 1372 h 2318"/>
                <a:gd name="T14" fmla="*/ 662 w 1969"/>
                <a:gd name="T15" fmla="*/ 1318 h 2318"/>
                <a:gd name="T16" fmla="*/ 671 w 1969"/>
                <a:gd name="T17" fmla="*/ 621 h 2318"/>
                <a:gd name="T18" fmla="*/ 651 w 1969"/>
                <a:gd name="T19" fmla="*/ 552 h 2318"/>
                <a:gd name="T20" fmla="*/ 597 w 1969"/>
                <a:gd name="T21" fmla="*/ 507 h 2318"/>
                <a:gd name="T22" fmla="*/ 546 w 1969"/>
                <a:gd name="T23" fmla="*/ 234 h 2318"/>
                <a:gd name="T24" fmla="*/ 477 w 1969"/>
                <a:gd name="T25" fmla="*/ 257 h 2318"/>
                <a:gd name="T26" fmla="*/ 439 w 1969"/>
                <a:gd name="T27" fmla="*/ 318 h 2318"/>
                <a:gd name="T28" fmla="*/ 447 w 1969"/>
                <a:gd name="T29" fmla="*/ 391 h 2318"/>
                <a:gd name="T30" fmla="*/ 498 w 1969"/>
                <a:gd name="T31" fmla="*/ 442 h 2318"/>
                <a:gd name="T32" fmla="*/ 571 w 1969"/>
                <a:gd name="T33" fmla="*/ 449 h 2318"/>
                <a:gd name="T34" fmla="*/ 632 w 1969"/>
                <a:gd name="T35" fmla="*/ 411 h 2318"/>
                <a:gd name="T36" fmla="*/ 656 w 1969"/>
                <a:gd name="T37" fmla="*/ 343 h 2318"/>
                <a:gd name="T38" fmla="*/ 632 w 1969"/>
                <a:gd name="T39" fmla="*/ 275 h 2318"/>
                <a:gd name="T40" fmla="*/ 571 w 1969"/>
                <a:gd name="T41" fmla="*/ 237 h 2318"/>
                <a:gd name="T42" fmla="*/ 1066 w 1969"/>
                <a:gd name="T43" fmla="*/ 1 h 2318"/>
                <a:gd name="T44" fmla="*/ 1274 w 1969"/>
                <a:gd name="T45" fmla="*/ 15 h 2318"/>
                <a:gd name="T46" fmla="*/ 1434 w 1969"/>
                <a:gd name="T47" fmla="*/ 42 h 2318"/>
                <a:gd name="T48" fmla="*/ 1550 w 1969"/>
                <a:gd name="T49" fmla="*/ 75 h 2318"/>
                <a:gd name="T50" fmla="*/ 1629 w 1969"/>
                <a:gd name="T51" fmla="*/ 108 h 2318"/>
                <a:gd name="T52" fmla="*/ 1675 w 1969"/>
                <a:gd name="T53" fmla="*/ 135 h 2318"/>
                <a:gd name="T54" fmla="*/ 1694 w 1969"/>
                <a:gd name="T55" fmla="*/ 150 h 2318"/>
                <a:gd name="T56" fmla="*/ 1747 w 1969"/>
                <a:gd name="T57" fmla="*/ 1275 h 2318"/>
                <a:gd name="T58" fmla="*/ 1869 w 1969"/>
                <a:gd name="T59" fmla="*/ 1311 h 2318"/>
                <a:gd name="T60" fmla="*/ 1933 w 1969"/>
                <a:gd name="T61" fmla="*/ 1358 h 2318"/>
                <a:gd name="T62" fmla="*/ 1967 w 1969"/>
                <a:gd name="T63" fmla="*/ 1428 h 2318"/>
                <a:gd name="T64" fmla="*/ 1966 w 1969"/>
                <a:gd name="T65" fmla="*/ 2109 h 2318"/>
                <a:gd name="T66" fmla="*/ 1925 w 1969"/>
                <a:gd name="T67" fmla="*/ 2185 h 2318"/>
                <a:gd name="T68" fmla="*/ 1848 w 1969"/>
                <a:gd name="T69" fmla="*/ 2227 h 2318"/>
                <a:gd name="T70" fmla="*/ 1682 w 1969"/>
                <a:gd name="T71" fmla="*/ 2259 h 2318"/>
                <a:gd name="T72" fmla="*/ 1457 w 1969"/>
                <a:gd name="T73" fmla="*/ 2291 h 2318"/>
                <a:gd name="T74" fmla="*/ 1186 w 1969"/>
                <a:gd name="T75" fmla="*/ 2312 h 2318"/>
                <a:gd name="T76" fmla="*/ 882 w 1969"/>
                <a:gd name="T77" fmla="*/ 2317 h 2318"/>
                <a:gd name="T78" fmla="*/ 597 w 1969"/>
                <a:gd name="T79" fmla="*/ 2299 h 2318"/>
                <a:gd name="T80" fmla="*/ 357 w 1969"/>
                <a:gd name="T81" fmla="*/ 2270 h 2318"/>
                <a:gd name="T82" fmla="*/ 169 w 1969"/>
                <a:gd name="T83" fmla="*/ 2238 h 2318"/>
                <a:gd name="T84" fmla="*/ 66 w 1969"/>
                <a:gd name="T85" fmla="*/ 2204 h 2318"/>
                <a:gd name="T86" fmla="*/ 11 w 1969"/>
                <a:gd name="T87" fmla="*/ 2137 h 2318"/>
                <a:gd name="T88" fmla="*/ 0 w 1969"/>
                <a:gd name="T89" fmla="*/ 1452 h 2318"/>
                <a:gd name="T90" fmla="*/ 20 w 1969"/>
                <a:gd name="T91" fmla="*/ 1375 h 2318"/>
                <a:gd name="T92" fmla="*/ 75 w 1969"/>
                <a:gd name="T93" fmla="*/ 1320 h 2318"/>
                <a:gd name="T94" fmla="*/ 175 w 1969"/>
                <a:gd name="T95" fmla="*/ 1285 h 2318"/>
                <a:gd name="T96" fmla="*/ 274 w 1969"/>
                <a:gd name="T97" fmla="*/ 151 h 2318"/>
                <a:gd name="T98" fmla="*/ 285 w 1969"/>
                <a:gd name="T99" fmla="*/ 141 h 2318"/>
                <a:gd name="T100" fmla="*/ 322 w 1969"/>
                <a:gd name="T101" fmla="*/ 118 h 2318"/>
                <a:gd name="T102" fmla="*/ 388 w 1969"/>
                <a:gd name="T103" fmla="*/ 86 h 2318"/>
                <a:gd name="T104" fmla="*/ 491 w 1969"/>
                <a:gd name="T105" fmla="*/ 53 h 2318"/>
                <a:gd name="T106" fmla="*/ 636 w 1969"/>
                <a:gd name="T107" fmla="*/ 23 h 2318"/>
                <a:gd name="T108" fmla="*/ 827 w 1969"/>
                <a:gd name="T109" fmla="*/ 4 h 2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9" h="2318">
                  <a:moveTo>
                    <a:pt x="549" y="497"/>
                  </a:moveTo>
                  <a:lnTo>
                    <a:pt x="524" y="499"/>
                  </a:lnTo>
                  <a:lnTo>
                    <a:pt x="501" y="507"/>
                  </a:lnTo>
                  <a:lnTo>
                    <a:pt x="480" y="518"/>
                  </a:lnTo>
                  <a:lnTo>
                    <a:pt x="462" y="534"/>
                  </a:lnTo>
                  <a:lnTo>
                    <a:pt x="447" y="552"/>
                  </a:lnTo>
                  <a:lnTo>
                    <a:pt x="436" y="573"/>
                  </a:lnTo>
                  <a:lnTo>
                    <a:pt x="429" y="596"/>
                  </a:lnTo>
                  <a:lnTo>
                    <a:pt x="427" y="621"/>
                  </a:lnTo>
                  <a:lnTo>
                    <a:pt x="427" y="1269"/>
                  </a:lnTo>
                  <a:lnTo>
                    <a:pt x="429" y="1294"/>
                  </a:lnTo>
                  <a:lnTo>
                    <a:pt x="436" y="1318"/>
                  </a:lnTo>
                  <a:lnTo>
                    <a:pt x="447" y="1339"/>
                  </a:lnTo>
                  <a:lnTo>
                    <a:pt x="462" y="1357"/>
                  </a:lnTo>
                  <a:lnTo>
                    <a:pt x="480" y="1372"/>
                  </a:lnTo>
                  <a:lnTo>
                    <a:pt x="501" y="1384"/>
                  </a:lnTo>
                  <a:lnTo>
                    <a:pt x="524" y="1391"/>
                  </a:lnTo>
                  <a:lnTo>
                    <a:pt x="549" y="1394"/>
                  </a:lnTo>
                  <a:lnTo>
                    <a:pt x="574" y="1391"/>
                  </a:lnTo>
                  <a:lnTo>
                    <a:pt x="597" y="1384"/>
                  </a:lnTo>
                  <a:lnTo>
                    <a:pt x="618" y="1372"/>
                  </a:lnTo>
                  <a:lnTo>
                    <a:pt x="637" y="1357"/>
                  </a:lnTo>
                  <a:lnTo>
                    <a:pt x="651" y="1339"/>
                  </a:lnTo>
                  <a:lnTo>
                    <a:pt x="662" y="1318"/>
                  </a:lnTo>
                  <a:lnTo>
                    <a:pt x="668" y="1294"/>
                  </a:lnTo>
                  <a:lnTo>
                    <a:pt x="671" y="1269"/>
                  </a:lnTo>
                  <a:lnTo>
                    <a:pt x="671" y="621"/>
                  </a:lnTo>
                  <a:lnTo>
                    <a:pt x="668" y="596"/>
                  </a:lnTo>
                  <a:lnTo>
                    <a:pt x="662" y="573"/>
                  </a:lnTo>
                  <a:lnTo>
                    <a:pt x="651" y="552"/>
                  </a:lnTo>
                  <a:lnTo>
                    <a:pt x="637" y="534"/>
                  </a:lnTo>
                  <a:lnTo>
                    <a:pt x="618" y="518"/>
                  </a:lnTo>
                  <a:lnTo>
                    <a:pt x="597" y="507"/>
                  </a:lnTo>
                  <a:lnTo>
                    <a:pt x="574" y="499"/>
                  </a:lnTo>
                  <a:lnTo>
                    <a:pt x="549" y="497"/>
                  </a:lnTo>
                  <a:close/>
                  <a:moveTo>
                    <a:pt x="546" y="234"/>
                  </a:moveTo>
                  <a:lnTo>
                    <a:pt x="521" y="237"/>
                  </a:lnTo>
                  <a:lnTo>
                    <a:pt x="498" y="244"/>
                  </a:lnTo>
                  <a:lnTo>
                    <a:pt x="477" y="257"/>
                  </a:lnTo>
                  <a:lnTo>
                    <a:pt x="460" y="275"/>
                  </a:lnTo>
                  <a:lnTo>
                    <a:pt x="447" y="295"/>
                  </a:lnTo>
                  <a:lnTo>
                    <a:pt x="439" y="318"/>
                  </a:lnTo>
                  <a:lnTo>
                    <a:pt x="435" y="343"/>
                  </a:lnTo>
                  <a:lnTo>
                    <a:pt x="439" y="368"/>
                  </a:lnTo>
                  <a:lnTo>
                    <a:pt x="447" y="391"/>
                  </a:lnTo>
                  <a:lnTo>
                    <a:pt x="459" y="411"/>
                  </a:lnTo>
                  <a:lnTo>
                    <a:pt x="477" y="429"/>
                  </a:lnTo>
                  <a:lnTo>
                    <a:pt x="498" y="442"/>
                  </a:lnTo>
                  <a:lnTo>
                    <a:pt x="521" y="449"/>
                  </a:lnTo>
                  <a:lnTo>
                    <a:pt x="546" y="452"/>
                  </a:lnTo>
                  <a:lnTo>
                    <a:pt x="571" y="449"/>
                  </a:lnTo>
                  <a:lnTo>
                    <a:pt x="595" y="442"/>
                  </a:lnTo>
                  <a:lnTo>
                    <a:pt x="615" y="429"/>
                  </a:lnTo>
                  <a:lnTo>
                    <a:pt x="632" y="411"/>
                  </a:lnTo>
                  <a:lnTo>
                    <a:pt x="645" y="391"/>
                  </a:lnTo>
                  <a:lnTo>
                    <a:pt x="653" y="368"/>
                  </a:lnTo>
                  <a:lnTo>
                    <a:pt x="656" y="343"/>
                  </a:lnTo>
                  <a:lnTo>
                    <a:pt x="653" y="318"/>
                  </a:lnTo>
                  <a:lnTo>
                    <a:pt x="645" y="295"/>
                  </a:lnTo>
                  <a:lnTo>
                    <a:pt x="632" y="275"/>
                  </a:lnTo>
                  <a:lnTo>
                    <a:pt x="615" y="257"/>
                  </a:lnTo>
                  <a:lnTo>
                    <a:pt x="595" y="244"/>
                  </a:lnTo>
                  <a:lnTo>
                    <a:pt x="571" y="237"/>
                  </a:lnTo>
                  <a:lnTo>
                    <a:pt x="546" y="234"/>
                  </a:lnTo>
                  <a:close/>
                  <a:moveTo>
                    <a:pt x="983" y="0"/>
                  </a:moveTo>
                  <a:lnTo>
                    <a:pt x="1066" y="1"/>
                  </a:lnTo>
                  <a:lnTo>
                    <a:pt x="1141" y="4"/>
                  </a:lnTo>
                  <a:lnTo>
                    <a:pt x="1210" y="8"/>
                  </a:lnTo>
                  <a:lnTo>
                    <a:pt x="1274" y="15"/>
                  </a:lnTo>
                  <a:lnTo>
                    <a:pt x="1332" y="23"/>
                  </a:lnTo>
                  <a:lnTo>
                    <a:pt x="1386" y="32"/>
                  </a:lnTo>
                  <a:lnTo>
                    <a:pt x="1434" y="42"/>
                  </a:lnTo>
                  <a:lnTo>
                    <a:pt x="1477" y="53"/>
                  </a:lnTo>
                  <a:lnTo>
                    <a:pt x="1516" y="63"/>
                  </a:lnTo>
                  <a:lnTo>
                    <a:pt x="1550" y="75"/>
                  </a:lnTo>
                  <a:lnTo>
                    <a:pt x="1581" y="86"/>
                  </a:lnTo>
                  <a:lnTo>
                    <a:pt x="1606" y="97"/>
                  </a:lnTo>
                  <a:lnTo>
                    <a:pt x="1629" y="108"/>
                  </a:lnTo>
                  <a:lnTo>
                    <a:pt x="1648" y="118"/>
                  </a:lnTo>
                  <a:lnTo>
                    <a:pt x="1663" y="127"/>
                  </a:lnTo>
                  <a:lnTo>
                    <a:pt x="1675" y="135"/>
                  </a:lnTo>
                  <a:lnTo>
                    <a:pt x="1684" y="141"/>
                  </a:lnTo>
                  <a:lnTo>
                    <a:pt x="1690" y="147"/>
                  </a:lnTo>
                  <a:lnTo>
                    <a:pt x="1694" y="150"/>
                  </a:lnTo>
                  <a:lnTo>
                    <a:pt x="1695" y="151"/>
                  </a:lnTo>
                  <a:lnTo>
                    <a:pt x="1695" y="1263"/>
                  </a:lnTo>
                  <a:lnTo>
                    <a:pt x="1747" y="1275"/>
                  </a:lnTo>
                  <a:lnTo>
                    <a:pt x="1793" y="1288"/>
                  </a:lnTo>
                  <a:lnTo>
                    <a:pt x="1834" y="1300"/>
                  </a:lnTo>
                  <a:lnTo>
                    <a:pt x="1869" y="1311"/>
                  </a:lnTo>
                  <a:lnTo>
                    <a:pt x="1894" y="1323"/>
                  </a:lnTo>
                  <a:lnTo>
                    <a:pt x="1915" y="1339"/>
                  </a:lnTo>
                  <a:lnTo>
                    <a:pt x="1933" y="1358"/>
                  </a:lnTo>
                  <a:lnTo>
                    <a:pt x="1948" y="1379"/>
                  </a:lnTo>
                  <a:lnTo>
                    <a:pt x="1959" y="1402"/>
                  </a:lnTo>
                  <a:lnTo>
                    <a:pt x="1967" y="1428"/>
                  </a:lnTo>
                  <a:lnTo>
                    <a:pt x="1969" y="1456"/>
                  </a:lnTo>
                  <a:lnTo>
                    <a:pt x="1969" y="2078"/>
                  </a:lnTo>
                  <a:lnTo>
                    <a:pt x="1966" y="2109"/>
                  </a:lnTo>
                  <a:lnTo>
                    <a:pt x="1957" y="2137"/>
                  </a:lnTo>
                  <a:lnTo>
                    <a:pt x="1944" y="2163"/>
                  </a:lnTo>
                  <a:lnTo>
                    <a:pt x="1925" y="2185"/>
                  </a:lnTo>
                  <a:lnTo>
                    <a:pt x="1903" y="2204"/>
                  </a:lnTo>
                  <a:lnTo>
                    <a:pt x="1877" y="2218"/>
                  </a:lnTo>
                  <a:lnTo>
                    <a:pt x="1848" y="2227"/>
                  </a:lnTo>
                  <a:lnTo>
                    <a:pt x="1800" y="2238"/>
                  </a:lnTo>
                  <a:lnTo>
                    <a:pt x="1744" y="2249"/>
                  </a:lnTo>
                  <a:lnTo>
                    <a:pt x="1682" y="2259"/>
                  </a:lnTo>
                  <a:lnTo>
                    <a:pt x="1613" y="2270"/>
                  </a:lnTo>
                  <a:lnTo>
                    <a:pt x="1537" y="2281"/>
                  </a:lnTo>
                  <a:lnTo>
                    <a:pt x="1457" y="2291"/>
                  </a:lnTo>
                  <a:lnTo>
                    <a:pt x="1371" y="2299"/>
                  </a:lnTo>
                  <a:lnTo>
                    <a:pt x="1281" y="2307"/>
                  </a:lnTo>
                  <a:lnTo>
                    <a:pt x="1186" y="2312"/>
                  </a:lnTo>
                  <a:lnTo>
                    <a:pt x="1087" y="2317"/>
                  </a:lnTo>
                  <a:lnTo>
                    <a:pt x="985" y="2318"/>
                  </a:lnTo>
                  <a:lnTo>
                    <a:pt x="882" y="2317"/>
                  </a:lnTo>
                  <a:lnTo>
                    <a:pt x="783" y="2312"/>
                  </a:lnTo>
                  <a:lnTo>
                    <a:pt x="688" y="2307"/>
                  </a:lnTo>
                  <a:lnTo>
                    <a:pt x="597" y="2299"/>
                  </a:lnTo>
                  <a:lnTo>
                    <a:pt x="512" y="2291"/>
                  </a:lnTo>
                  <a:lnTo>
                    <a:pt x="431" y="2281"/>
                  </a:lnTo>
                  <a:lnTo>
                    <a:pt x="357" y="2270"/>
                  </a:lnTo>
                  <a:lnTo>
                    <a:pt x="288" y="2259"/>
                  </a:lnTo>
                  <a:lnTo>
                    <a:pt x="225" y="2249"/>
                  </a:lnTo>
                  <a:lnTo>
                    <a:pt x="169" y="2238"/>
                  </a:lnTo>
                  <a:lnTo>
                    <a:pt x="120" y="2227"/>
                  </a:lnTo>
                  <a:lnTo>
                    <a:pt x="92" y="2218"/>
                  </a:lnTo>
                  <a:lnTo>
                    <a:pt x="66" y="2204"/>
                  </a:lnTo>
                  <a:lnTo>
                    <a:pt x="44" y="2185"/>
                  </a:lnTo>
                  <a:lnTo>
                    <a:pt x="25" y="2163"/>
                  </a:lnTo>
                  <a:lnTo>
                    <a:pt x="11" y="2137"/>
                  </a:lnTo>
                  <a:lnTo>
                    <a:pt x="2" y="2109"/>
                  </a:lnTo>
                  <a:lnTo>
                    <a:pt x="0" y="2078"/>
                  </a:lnTo>
                  <a:lnTo>
                    <a:pt x="0" y="1452"/>
                  </a:lnTo>
                  <a:lnTo>
                    <a:pt x="2" y="1425"/>
                  </a:lnTo>
                  <a:lnTo>
                    <a:pt x="9" y="1399"/>
                  </a:lnTo>
                  <a:lnTo>
                    <a:pt x="20" y="1375"/>
                  </a:lnTo>
                  <a:lnTo>
                    <a:pt x="35" y="1355"/>
                  </a:lnTo>
                  <a:lnTo>
                    <a:pt x="53" y="1335"/>
                  </a:lnTo>
                  <a:lnTo>
                    <a:pt x="75" y="1320"/>
                  </a:lnTo>
                  <a:lnTo>
                    <a:pt x="101" y="1309"/>
                  </a:lnTo>
                  <a:lnTo>
                    <a:pt x="134" y="1297"/>
                  </a:lnTo>
                  <a:lnTo>
                    <a:pt x="175" y="1285"/>
                  </a:lnTo>
                  <a:lnTo>
                    <a:pt x="221" y="1274"/>
                  </a:lnTo>
                  <a:lnTo>
                    <a:pt x="274" y="1262"/>
                  </a:lnTo>
                  <a:lnTo>
                    <a:pt x="274" y="151"/>
                  </a:lnTo>
                  <a:lnTo>
                    <a:pt x="276" y="150"/>
                  </a:lnTo>
                  <a:lnTo>
                    <a:pt x="279" y="147"/>
                  </a:lnTo>
                  <a:lnTo>
                    <a:pt x="285" y="141"/>
                  </a:lnTo>
                  <a:lnTo>
                    <a:pt x="294" y="135"/>
                  </a:lnTo>
                  <a:lnTo>
                    <a:pt x="306" y="127"/>
                  </a:lnTo>
                  <a:lnTo>
                    <a:pt x="322" y="118"/>
                  </a:lnTo>
                  <a:lnTo>
                    <a:pt x="340" y="108"/>
                  </a:lnTo>
                  <a:lnTo>
                    <a:pt x="362" y="97"/>
                  </a:lnTo>
                  <a:lnTo>
                    <a:pt x="388" y="86"/>
                  </a:lnTo>
                  <a:lnTo>
                    <a:pt x="418" y="75"/>
                  </a:lnTo>
                  <a:lnTo>
                    <a:pt x="453" y="63"/>
                  </a:lnTo>
                  <a:lnTo>
                    <a:pt x="491" y="53"/>
                  </a:lnTo>
                  <a:lnTo>
                    <a:pt x="535" y="42"/>
                  </a:lnTo>
                  <a:lnTo>
                    <a:pt x="583" y="32"/>
                  </a:lnTo>
                  <a:lnTo>
                    <a:pt x="636" y="23"/>
                  </a:lnTo>
                  <a:lnTo>
                    <a:pt x="695" y="15"/>
                  </a:lnTo>
                  <a:lnTo>
                    <a:pt x="758" y="8"/>
                  </a:lnTo>
                  <a:lnTo>
                    <a:pt x="827" y="4"/>
                  </a:lnTo>
                  <a:lnTo>
                    <a:pt x="903" y="1"/>
                  </a:lnTo>
                  <a:lnTo>
                    <a:pt x="9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141"/>
            <p:cNvSpPr>
              <a:spLocks/>
            </p:cNvSpPr>
            <p:nvPr/>
          </p:nvSpPr>
          <p:spPr bwMode="auto">
            <a:xfrm>
              <a:off x="8359776" y="4465638"/>
              <a:ext cx="38100" cy="127000"/>
            </a:xfrm>
            <a:custGeom>
              <a:avLst/>
              <a:gdLst>
                <a:gd name="T0" fmla="*/ 129 w 260"/>
                <a:gd name="T1" fmla="*/ 0 h 876"/>
                <a:gd name="T2" fmla="*/ 129 w 260"/>
                <a:gd name="T3" fmla="*/ 0 h 876"/>
                <a:gd name="T4" fmla="*/ 156 w 260"/>
                <a:gd name="T5" fmla="*/ 2 h 876"/>
                <a:gd name="T6" fmla="*/ 180 w 260"/>
                <a:gd name="T7" fmla="*/ 10 h 876"/>
                <a:gd name="T8" fmla="*/ 202 w 260"/>
                <a:gd name="T9" fmla="*/ 22 h 876"/>
                <a:gd name="T10" fmla="*/ 221 w 260"/>
                <a:gd name="T11" fmla="*/ 37 h 876"/>
                <a:gd name="T12" fmla="*/ 238 w 260"/>
                <a:gd name="T13" fmla="*/ 55 h 876"/>
                <a:gd name="T14" fmla="*/ 250 w 260"/>
                <a:gd name="T15" fmla="*/ 77 h 876"/>
                <a:gd name="T16" fmla="*/ 257 w 260"/>
                <a:gd name="T17" fmla="*/ 100 h 876"/>
                <a:gd name="T18" fmla="*/ 260 w 260"/>
                <a:gd name="T19" fmla="*/ 125 h 876"/>
                <a:gd name="T20" fmla="*/ 260 w 260"/>
                <a:gd name="T21" fmla="*/ 751 h 876"/>
                <a:gd name="T22" fmla="*/ 257 w 260"/>
                <a:gd name="T23" fmla="*/ 776 h 876"/>
                <a:gd name="T24" fmla="*/ 250 w 260"/>
                <a:gd name="T25" fmla="*/ 799 h 876"/>
                <a:gd name="T26" fmla="*/ 238 w 260"/>
                <a:gd name="T27" fmla="*/ 821 h 876"/>
                <a:gd name="T28" fmla="*/ 221 w 260"/>
                <a:gd name="T29" fmla="*/ 840 h 876"/>
                <a:gd name="T30" fmla="*/ 202 w 260"/>
                <a:gd name="T31" fmla="*/ 855 h 876"/>
                <a:gd name="T32" fmla="*/ 180 w 260"/>
                <a:gd name="T33" fmla="*/ 867 h 876"/>
                <a:gd name="T34" fmla="*/ 156 w 260"/>
                <a:gd name="T35" fmla="*/ 873 h 876"/>
                <a:gd name="T36" fmla="*/ 129 w 260"/>
                <a:gd name="T37" fmla="*/ 876 h 876"/>
                <a:gd name="T38" fmla="*/ 104 w 260"/>
                <a:gd name="T39" fmla="*/ 873 h 876"/>
                <a:gd name="T40" fmla="*/ 80 w 260"/>
                <a:gd name="T41" fmla="*/ 867 h 876"/>
                <a:gd name="T42" fmla="*/ 58 w 260"/>
                <a:gd name="T43" fmla="*/ 855 h 876"/>
                <a:gd name="T44" fmla="*/ 40 w 260"/>
                <a:gd name="T45" fmla="*/ 840 h 876"/>
                <a:gd name="T46" fmla="*/ 23 w 260"/>
                <a:gd name="T47" fmla="*/ 821 h 876"/>
                <a:gd name="T48" fmla="*/ 11 w 260"/>
                <a:gd name="T49" fmla="*/ 799 h 876"/>
                <a:gd name="T50" fmla="*/ 4 w 260"/>
                <a:gd name="T51" fmla="*/ 776 h 876"/>
                <a:gd name="T52" fmla="*/ 0 w 260"/>
                <a:gd name="T53" fmla="*/ 751 h 876"/>
                <a:gd name="T54" fmla="*/ 0 w 260"/>
                <a:gd name="T55" fmla="*/ 125 h 876"/>
                <a:gd name="T56" fmla="*/ 4 w 260"/>
                <a:gd name="T57" fmla="*/ 100 h 876"/>
                <a:gd name="T58" fmla="*/ 11 w 260"/>
                <a:gd name="T59" fmla="*/ 76 h 876"/>
                <a:gd name="T60" fmla="*/ 23 w 260"/>
                <a:gd name="T61" fmla="*/ 55 h 876"/>
                <a:gd name="T62" fmla="*/ 40 w 260"/>
                <a:gd name="T63" fmla="*/ 37 h 876"/>
                <a:gd name="T64" fmla="*/ 58 w 260"/>
                <a:gd name="T65" fmla="*/ 22 h 876"/>
                <a:gd name="T66" fmla="*/ 80 w 260"/>
                <a:gd name="T67" fmla="*/ 10 h 876"/>
                <a:gd name="T68" fmla="*/ 104 w 260"/>
                <a:gd name="T69" fmla="*/ 2 h 876"/>
                <a:gd name="T70" fmla="*/ 129 w 260"/>
                <a:gd name="T71" fmla="*/ 0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60" h="876">
                  <a:moveTo>
                    <a:pt x="129" y="0"/>
                  </a:moveTo>
                  <a:lnTo>
                    <a:pt x="129" y="0"/>
                  </a:lnTo>
                  <a:lnTo>
                    <a:pt x="156" y="2"/>
                  </a:lnTo>
                  <a:lnTo>
                    <a:pt x="180" y="10"/>
                  </a:lnTo>
                  <a:lnTo>
                    <a:pt x="202" y="22"/>
                  </a:lnTo>
                  <a:lnTo>
                    <a:pt x="221" y="37"/>
                  </a:lnTo>
                  <a:lnTo>
                    <a:pt x="238" y="55"/>
                  </a:lnTo>
                  <a:lnTo>
                    <a:pt x="250" y="77"/>
                  </a:lnTo>
                  <a:lnTo>
                    <a:pt x="257" y="100"/>
                  </a:lnTo>
                  <a:lnTo>
                    <a:pt x="260" y="125"/>
                  </a:lnTo>
                  <a:lnTo>
                    <a:pt x="260" y="751"/>
                  </a:lnTo>
                  <a:lnTo>
                    <a:pt x="257" y="776"/>
                  </a:lnTo>
                  <a:lnTo>
                    <a:pt x="250" y="799"/>
                  </a:lnTo>
                  <a:lnTo>
                    <a:pt x="238" y="821"/>
                  </a:lnTo>
                  <a:lnTo>
                    <a:pt x="221" y="840"/>
                  </a:lnTo>
                  <a:lnTo>
                    <a:pt x="202" y="855"/>
                  </a:lnTo>
                  <a:lnTo>
                    <a:pt x="180" y="867"/>
                  </a:lnTo>
                  <a:lnTo>
                    <a:pt x="156" y="873"/>
                  </a:lnTo>
                  <a:lnTo>
                    <a:pt x="129" y="876"/>
                  </a:lnTo>
                  <a:lnTo>
                    <a:pt x="104" y="873"/>
                  </a:lnTo>
                  <a:lnTo>
                    <a:pt x="80" y="867"/>
                  </a:lnTo>
                  <a:lnTo>
                    <a:pt x="58" y="855"/>
                  </a:lnTo>
                  <a:lnTo>
                    <a:pt x="40" y="840"/>
                  </a:lnTo>
                  <a:lnTo>
                    <a:pt x="23" y="821"/>
                  </a:lnTo>
                  <a:lnTo>
                    <a:pt x="11" y="799"/>
                  </a:lnTo>
                  <a:lnTo>
                    <a:pt x="4" y="776"/>
                  </a:lnTo>
                  <a:lnTo>
                    <a:pt x="0" y="751"/>
                  </a:lnTo>
                  <a:lnTo>
                    <a:pt x="0" y="125"/>
                  </a:lnTo>
                  <a:lnTo>
                    <a:pt x="4" y="100"/>
                  </a:lnTo>
                  <a:lnTo>
                    <a:pt x="11" y="76"/>
                  </a:lnTo>
                  <a:lnTo>
                    <a:pt x="23" y="55"/>
                  </a:lnTo>
                  <a:lnTo>
                    <a:pt x="40" y="37"/>
                  </a:lnTo>
                  <a:lnTo>
                    <a:pt x="58" y="22"/>
                  </a:lnTo>
                  <a:lnTo>
                    <a:pt x="80" y="10"/>
                  </a:lnTo>
                  <a:lnTo>
                    <a:pt x="104" y="2"/>
                  </a:lnTo>
                  <a:lnTo>
                    <a:pt x="1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142"/>
            <p:cNvSpPr>
              <a:spLocks/>
            </p:cNvSpPr>
            <p:nvPr/>
          </p:nvSpPr>
          <p:spPr bwMode="auto">
            <a:xfrm>
              <a:off x="8234363" y="4500563"/>
              <a:ext cx="82550" cy="82550"/>
            </a:xfrm>
            <a:custGeom>
              <a:avLst/>
              <a:gdLst>
                <a:gd name="T0" fmla="*/ 62 w 573"/>
                <a:gd name="T1" fmla="*/ 0 h 568"/>
                <a:gd name="T2" fmla="*/ 79 w 573"/>
                <a:gd name="T3" fmla="*/ 2 h 568"/>
                <a:gd name="T4" fmla="*/ 94 w 573"/>
                <a:gd name="T5" fmla="*/ 7 h 568"/>
                <a:gd name="T6" fmla="*/ 107 w 573"/>
                <a:gd name="T7" fmla="*/ 18 h 568"/>
                <a:gd name="T8" fmla="*/ 555 w 573"/>
                <a:gd name="T9" fmla="*/ 461 h 568"/>
                <a:gd name="T10" fmla="*/ 565 w 573"/>
                <a:gd name="T11" fmla="*/ 474 h 568"/>
                <a:gd name="T12" fmla="*/ 571 w 573"/>
                <a:gd name="T13" fmla="*/ 488 h 568"/>
                <a:gd name="T14" fmla="*/ 573 w 573"/>
                <a:gd name="T15" fmla="*/ 505 h 568"/>
                <a:gd name="T16" fmla="*/ 571 w 573"/>
                <a:gd name="T17" fmla="*/ 521 h 568"/>
                <a:gd name="T18" fmla="*/ 565 w 573"/>
                <a:gd name="T19" fmla="*/ 536 h 568"/>
                <a:gd name="T20" fmla="*/ 555 w 573"/>
                <a:gd name="T21" fmla="*/ 549 h 568"/>
                <a:gd name="T22" fmla="*/ 541 w 573"/>
                <a:gd name="T23" fmla="*/ 559 h 568"/>
                <a:gd name="T24" fmla="*/ 526 w 573"/>
                <a:gd name="T25" fmla="*/ 565 h 568"/>
                <a:gd name="T26" fmla="*/ 510 w 573"/>
                <a:gd name="T27" fmla="*/ 568 h 568"/>
                <a:gd name="T28" fmla="*/ 493 w 573"/>
                <a:gd name="T29" fmla="*/ 565 h 568"/>
                <a:gd name="T30" fmla="*/ 478 w 573"/>
                <a:gd name="T31" fmla="*/ 559 h 568"/>
                <a:gd name="T32" fmla="*/ 465 w 573"/>
                <a:gd name="T33" fmla="*/ 549 h 568"/>
                <a:gd name="T34" fmla="*/ 19 w 573"/>
                <a:gd name="T35" fmla="*/ 106 h 568"/>
                <a:gd name="T36" fmla="*/ 8 w 573"/>
                <a:gd name="T37" fmla="*/ 93 h 568"/>
                <a:gd name="T38" fmla="*/ 2 w 573"/>
                <a:gd name="T39" fmla="*/ 78 h 568"/>
                <a:gd name="T40" fmla="*/ 0 w 573"/>
                <a:gd name="T41" fmla="*/ 63 h 568"/>
                <a:gd name="T42" fmla="*/ 2 w 573"/>
                <a:gd name="T43" fmla="*/ 46 h 568"/>
                <a:gd name="T44" fmla="*/ 8 w 573"/>
                <a:gd name="T45" fmla="*/ 31 h 568"/>
                <a:gd name="T46" fmla="*/ 19 w 573"/>
                <a:gd name="T47" fmla="*/ 18 h 568"/>
                <a:gd name="T48" fmla="*/ 32 w 573"/>
                <a:gd name="T49" fmla="*/ 7 h 568"/>
                <a:gd name="T50" fmla="*/ 47 w 573"/>
                <a:gd name="T51" fmla="*/ 2 h 568"/>
                <a:gd name="T52" fmla="*/ 62 w 573"/>
                <a:gd name="T53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3" h="568">
                  <a:moveTo>
                    <a:pt x="62" y="0"/>
                  </a:moveTo>
                  <a:lnTo>
                    <a:pt x="79" y="2"/>
                  </a:lnTo>
                  <a:lnTo>
                    <a:pt x="94" y="7"/>
                  </a:lnTo>
                  <a:lnTo>
                    <a:pt x="107" y="18"/>
                  </a:lnTo>
                  <a:lnTo>
                    <a:pt x="555" y="461"/>
                  </a:lnTo>
                  <a:lnTo>
                    <a:pt x="565" y="474"/>
                  </a:lnTo>
                  <a:lnTo>
                    <a:pt x="571" y="488"/>
                  </a:lnTo>
                  <a:lnTo>
                    <a:pt x="573" y="505"/>
                  </a:lnTo>
                  <a:lnTo>
                    <a:pt x="571" y="521"/>
                  </a:lnTo>
                  <a:lnTo>
                    <a:pt x="565" y="536"/>
                  </a:lnTo>
                  <a:lnTo>
                    <a:pt x="555" y="549"/>
                  </a:lnTo>
                  <a:lnTo>
                    <a:pt x="541" y="559"/>
                  </a:lnTo>
                  <a:lnTo>
                    <a:pt x="526" y="565"/>
                  </a:lnTo>
                  <a:lnTo>
                    <a:pt x="510" y="568"/>
                  </a:lnTo>
                  <a:lnTo>
                    <a:pt x="493" y="565"/>
                  </a:lnTo>
                  <a:lnTo>
                    <a:pt x="478" y="559"/>
                  </a:lnTo>
                  <a:lnTo>
                    <a:pt x="465" y="549"/>
                  </a:lnTo>
                  <a:lnTo>
                    <a:pt x="19" y="106"/>
                  </a:lnTo>
                  <a:lnTo>
                    <a:pt x="8" y="93"/>
                  </a:lnTo>
                  <a:lnTo>
                    <a:pt x="2" y="78"/>
                  </a:lnTo>
                  <a:lnTo>
                    <a:pt x="0" y="63"/>
                  </a:lnTo>
                  <a:lnTo>
                    <a:pt x="2" y="46"/>
                  </a:lnTo>
                  <a:lnTo>
                    <a:pt x="8" y="31"/>
                  </a:lnTo>
                  <a:lnTo>
                    <a:pt x="19" y="18"/>
                  </a:lnTo>
                  <a:lnTo>
                    <a:pt x="32" y="7"/>
                  </a:lnTo>
                  <a:lnTo>
                    <a:pt x="47" y="2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143"/>
            <p:cNvSpPr>
              <a:spLocks/>
            </p:cNvSpPr>
            <p:nvPr/>
          </p:nvSpPr>
          <p:spPr bwMode="auto">
            <a:xfrm>
              <a:off x="8439151" y="4500563"/>
              <a:ext cx="82550" cy="82550"/>
            </a:xfrm>
            <a:custGeom>
              <a:avLst/>
              <a:gdLst>
                <a:gd name="T0" fmla="*/ 510 w 573"/>
                <a:gd name="T1" fmla="*/ 0 h 568"/>
                <a:gd name="T2" fmla="*/ 526 w 573"/>
                <a:gd name="T3" fmla="*/ 2 h 568"/>
                <a:gd name="T4" fmla="*/ 541 w 573"/>
                <a:gd name="T5" fmla="*/ 7 h 568"/>
                <a:gd name="T6" fmla="*/ 555 w 573"/>
                <a:gd name="T7" fmla="*/ 18 h 568"/>
                <a:gd name="T8" fmla="*/ 564 w 573"/>
                <a:gd name="T9" fmla="*/ 31 h 568"/>
                <a:gd name="T10" fmla="*/ 571 w 573"/>
                <a:gd name="T11" fmla="*/ 46 h 568"/>
                <a:gd name="T12" fmla="*/ 573 w 573"/>
                <a:gd name="T13" fmla="*/ 63 h 568"/>
                <a:gd name="T14" fmla="*/ 571 w 573"/>
                <a:gd name="T15" fmla="*/ 78 h 568"/>
                <a:gd name="T16" fmla="*/ 564 w 573"/>
                <a:gd name="T17" fmla="*/ 93 h 568"/>
                <a:gd name="T18" fmla="*/ 555 w 573"/>
                <a:gd name="T19" fmla="*/ 106 h 568"/>
                <a:gd name="T20" fmla="*/ 108 w 573"/>
                <a:gd name="T21" fmla="*/ 549 h 568"/>
                <a:gd name="T22" fmla="*/ 94 w 573"/>
                <a:gd name="T23" fmla="*/ 559 h 568"/>
                <a:gd name="T24" fmla="*/ 79 w 573"/>
                <a:gd name="T25" fmla="*/ 565 h 568"/>
                <a:gd name="T26" fmla="*/ 62 w 573"/>
                <a:gd name="T27" fmla="*/ 568 h 568"/>
                <a:gd name="T28" fmla="*/ 47 w 573"/>
                <a:gd name="T29" fmla="*/ 565 h 568"/>
                <a:gd name="T30" fmla="*/ 32 w 573"/>
                <a:gd name="T31" fmla="*/ 559 h 568"/>
                <a:gd name="T32" fmla="*/ 18 w 573"/>
                <a:gd name="T33" fmla="*/ 549 h 568"/>
                <a:gd name="T34" fmla="*/ 7 w 573"/>
                <a:gd name="T35" fmla="*/ 536 h 568"/>
                <a:gd name="T36" fmla="*/ 2 w 573"/>
                <a:gd name="T37" fmla="*/ 521 h 568"/>
                <a:gd name="T38" fmla="*/ 0 w 573"/>
                <a:gd name="T39" fmla="*/ 505 h 568"/>
                <a:gd name="T40" fmla="*/ 2 w 573"/>
                <a:gd name="T41" fmla="*/ 488 h 568"/>
                <a:gd name="T42" fmla="*/ 7 w 573"/>
                <a:gd name="T43" fmla="*/ 474 h 568"/>
                <a:gd name="T44" fmla="*/ 18 w 573"/>
                <a:gd name="T45" fmla="*/ 461 h 568"/>
                <a:gd name="T46" fmla="*/ 465 w 573"/>
                <a:gd name="T47" fmla="*/ 18 h 568"/>
                <a:gd name="T48" fmla="*/ 478 w 573"/>
                <a:gd name="T49" fmla="*/ 7 h 568"/>
                <a:gd name="T50" fmla="*/ 493 w 573"/>
                <a:gd name="T51" fmla="*/ 2 h 568"/>
                <a:gd name="T52" fmla="*/ 510 w 573"/>
                <a:gd name="T53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3" h="568">
                  <a:moveTo>
                    <a:pt x="510" y="0"/>
                  </a:moveTo>
                  <a:lnTo>
                    <a:pt x="526" y="2"/>
                  </a:lnTo>
                  <a:lnTo>
                    <a:pt x="541" y="7"/>
                  </a:lnTo>
                  <a:lnTo>
                    <a:pt x="555" y="18"/>
                  </a:lnTo>
                  <a:lnTo>
                    <a:pt x="564" y="31"/>
                  </a:lnTo>
                  <a:lnTo>
                    <a:pt x="571" y="46"/>
                  </a:lnTo>
                  <a:lnTo>
                    <a:pt x="573" y="63"/>
                  </a:lnTo>
                  <a:lnTo>
                    <a:pt x="571" y="78"/>
                  </a:lnTo>
                  <a:lnTo>
                    <a:pt x="564" y="93"/>
                  </a:lnTo>
                  <a:lnTo>
                    <a:pt x="555" y="106"/>
                  </a:lnTo>
                  <a:lnTo>
                    <a:pt x="108" y="549"/>
                  </a:lnTo>
                  <a:lnTo>
                    <a:pt x="94" y="559"/>
                  </a:lnTo>
                  <a:lnTo>
                    <a:pt x="79" y="565"/>
                  </a:lnTo>
                  <a:lnTo>
                    <a:pt x="62" y="568"/>
                  </a:lnTo>
                  <a:lnTo>
                    <a:pt x="47" y="565"/>
                  </a:lnTo>
                  <a:lnTo>
                    <a:pt x="32" y="559"/>
                  </a:lnTo>
                  <a:lnTo>
                    <a:pt x="18" y="549"/>
                  </a:lnTo>
                  <a:lnTo>
                    <a:pt x="7" y="536"/>
                  </a:lnTo>
                  <a:lnTo>
                    <a:pt x="2" y="521"/>
                  </a:lnTo>
                  <a:lnTo>
                    <a:pt x="0" y="505"/>
                  </a:lnTo>
                  <a:lnTo>
                    <a:pt x="2" y="488"/>
                  </a:lnTo>
                  <a:lnTo>
                    <a:pt x="7" y="474"/>
                  </a:lnTo>
                  <a:lnTo>
                    <a:pt x="18" y="461"/>
                  </a:lnTo>
                  <a:lnTo>
                    <a:pt x="465" y="18"/>
                  </a:lnTo>
                  <a:lnTo>
                    <a:pt x="478" y="7"/>
                  </a:lnTo>
                  <a:lnTo>
                    <a:pt x="493" y="2"/>
                  </a:lnTo>
                  <a:lnTo>
                    <a:pt x="5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144"/>
            <p:cNvSpPr>
              <a:spLocks/>
            </p:cNvSpPr>
            <p:nvPr/>
          </p:nvSpPr>
          <p:spPr bwMode="auto">
            <a:xfrm>
              <a:off x="8494713" y="4587875"/>
              <a:ext cx="127000" cy="50800"/>
            </a:xfrm>
            <a:custGeom>
              <a:avLst/>
              <a:gdLst>
                <a:gd name="T0" fmla="*/ 755 w 875"/>
                <a:gd name="T1" fmla="*/ 0 h 351"/>
                <a:gd name="T2" fmla="*/ 779 w 875"/>
                <a:gd name="T3" fmla="*/ 4 h 351"/>
                <a:gd name="T4" fmla="*/ 803 w 875"/>
                <a:gd name="T5" fmla="*/ 11 h 351"/>
                <a:gd name="T6" fmla="*/ 824 w 875"/>
                <a:gd name="T7" fmla="*/ 23 h 351"/>
                <a:gd name="T8" fmla="*/ 841 w 875"/>
                <a:gd name="T9" fmla="*/ 39 h 351"/>
                <a:gd name="T10" fmla="*/ 857 w 875"/>
                <a:gd name="T11" fmla="*/ 59 h 351"/>
                <a:gd name="T12" fmla="*/ 867 w 875"/>
                <a:gd name="T13" fmla="*/ 80 h 351"/>
                <a:gd name="T14" fmla="*/ 874 w 875"/>
                <a:gd name="T15" fmla="*/ 105 h 351"/>
                <a:gd name="T16" fmla="*/ 875 w 875"/>
                <a:gd name="T17" fmla="*/ 130 h 351"/>
                <a:gd name="T18" fmla="*/ 872 w 875"/>
                <a:gd name="T19" fmla="*/ 155 h 351"/>
                <a:gd name="T20" fmla="*/ 864 w 875"/>
                <a:gd name="T21" fmla="*/ 178 h 351"/>
                <a:gd name="T22" fmla="*/ 852 w 875"/>
                <a:gd name="T23" fmla="*/ 199 h 351"/>
                <a:gd name="T24" fmla="*/ 836 w 875"/>
                <a:gd name="T25" fmla="*/ 217 h 351"/>
                <a:gd name="T26" fmla="*/ 817 w 875"/>
                <a:gd name="T27" fmla="*/ 231 h 351"/>
                <a:gd name="T28" fmla="*/ 794 w 875"/>
                <a:gd name="T29" fmla="*/ 242 h 351"/>
                <a:gd name="T30" fmla="*/ 770 w 875"/>
                <a:gd name="T31" fmla="*/ 248 h 351"/>
                <a:gd name="T32" fmla="*/ 146 w 875"/>
                <a:gd name="T33" fmla="*/ 350 h 351"/>
                <a:gd name="T34" fmla="*/ 135 w 875"/>
                <a:gd name="T35" fmla="*/ 351 h 351"/>
                <a:gd name="T36" fmla="*/ 126 w 875"/>
                <a:gd name="T37" fmla="*/ 351 h 351"/>
                <a:gd name="T38" fmla="*/ 99 w 875"/>
                <a:gd name="T39" fmla="*/ 349 h 351"/>
                <a:gd name="T40" fmla="*/ 76 w 875"/>
                <a:gd name="T41" fmla="*/ 342 h 351"/>
                <a:gd name="T42" fmla="*/ 55 w 875"/>
                <a:gd name="T43" fmla="*/ 330 h 351"/>
                <a:gd name="T44" fmla="*/ 35 w 875"/>
                <a:gd name="T45" fmla="*/ 314 h 351"/>
                <a:gd name="T46" fmla="*/ 20 w 875"/>
                <a:gd name="T47" fmla="*/ 295 h 351"/>
                <a:gd name="T48" fmla="*/ 7 w 875"/>
                <a:gd name="T49" fmla="*/ 272 h 351"/>
                <a:gd name="T50" fmla="*/ 1 w 875"/>
                <a:gd name="T51" fmla="*/ 247 h 351"/>
                <a:gd name="T52" fmla="*/ 0 w 875"/>
                <a:gd name="T53" fmla="*/ 222 h 351"/>
                <a:gd name="T54" fmla="*/ 3 w 875"/>
                <a:gd name="T55" fmla="*/ 197 h 351"/>
                <a:gd name="T56" fmla="*/ 11 w 875"/>
                <a:gd name="T57" fmla="*/ 175 h 351"/>
                <a:gd name="T58" fmla="*/ 23 w 875"/>
                <a:gd name="T59" fmla="*/ 154 h 351"/>
                <a:gd name="T60" fmla="*/ 39 w 875"/>
                <a:gd name="T61" fmla="*/ 136 h 351"/>
                <a:gd name="T62" fmla="*/ 59 w 875"/>
                <a:gd name="T63" fmla="*/ 122 h 351"/>
                <a:gd name="T64" fmla="*/ 81 w 875"/>
                <a:gd name="T65" fmla="*/ 110 h 351"/>
                <a:gd name="T66" fmla="*/ 106 w 875"/>
                <a:gd name="T67" fmla="*/ 103 h 351"/>
                <a:gd name="T68" fmla="*/ 729 w 875"/>
                <a:gd name="T69" fmla="*/ 2 h 351"/>
                <a:gd name="T70" fmla="*/ 755 w 875"/>
                <a:gd name="T71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75" h="351">
                  <a:moveTo>
                    <a:pt x="755" y="0"/>
                  </a:moveTo>
                  <a:lnTo>
                    <a:pt x="779" y="4"/>
                  </a:lnTo>
                  <a:lnTo>
                    <a:pt x="803" y="11"/>
                  </a:lnTo>
                  <a:lnTo>
                    <a:pt x="824" y="23"/>
                  </a:lnTo>
                  <a:lnTo>
                    <a:pt x="841" y="39"/>
                  </a:lnTo>
                  <a:lnTo>
                    <a:pt x="857" y="59"/>
                  </a:lnTo>
                  <a:lnTo>
                    <a:pt x="867" y="80"/>
                  </a:lnTo>
                  <a:lnTo>
                    <a:pt x="874" y="105"/>
                  </a:lnTo>
                  <a:lnTo>
                    <a:pt x="875" y="130"/>
                  </a:lnTo>
                  <a:lnTo>
                    <a:pt x="872" y="155"/>
                  </a:lnTo>
                  <a:lnTo>
                    <a:pt x="864" y="178"/>
                  </a:lnTo>
                  <a:lnTo>
                    <a:pt x="852" y="199"/>
                  </a:lnTo>
                  <a:lnTo>
                    <a:pt x="836" y="217"/>
                  </a:lnTo>
                  <a:lnTo>
                    <a:pt x="817" y="231"/>
                  </a:lnTo>
                  <a:lnTo>
                    <a:pt x="794" y="242"/>
                  </a:lnTo>
                  <a:lnTo>
                    <a:pt x="770" y="248"/>
                  </a:lnTo>
                  <a:lnTo>
                    <a:pt x="146" y="350"/>
                  </a:lnTo>
                  <a:lnTo>
                    <a:pt x="135" y="351"/>
                  </a:lnTo>
                  <a:lnTo>
                    <a:pt x="126" y="351"/>
                  </a:lnTo>
                  <a:lnTo>
                    <a:pt x="99" y="349"/>
                  </a:lnTo>
                  <a:lnTo>
                    <a:pt x="76" y="342"/>
                  </a:lnTo>
                  <a:lnTo>
                    <a:pt x="55" y="330"/>
                  </a:lnTo>
                  <a:lnTo>
                    <a:pt x="35" y="314"/>
                  </a:lnTo>
                  <a:lnTo>
                    <a:pt x="20" y="295"/>
                  </a:lnTo>
                  <a:lnTo>
                    <a:pt x="7" y="272"/>
                  </a:lnTo>
                  <a:lnTo>
                    <a:pt x="1" y="247"/>
                  </a:lnTo>
                  <a:lnTo>
                    <a:pt x="0" y="222"/>
                  </a:lnTo>
                  <a:lnTo>
                    <a:pt x="3" y="197"/>
                  </a:lnTo>
                  <a:lnTo>
                    <a:pt x="11" y="175"/>
                  </a:lnTo>
                  <a:lnTo>
                    <a:pt x="23" y="154"/>
                  </a:lnTo>
                  <a:lnTo>
                    <a:pt x="39" y="136"/>
                  </a:lnTo>
                  <a:lnTo>
                    <a:pt x="59" y="122"/>
                  </a:lnTo>
                  <a:lnTo>
                    <a:pt x="81" y="110"/>
                  </a:lnTo>
                  <a:lnTo>
                    <a:pt x="106" y="103"/>
                  </a:lnTo>
                  <a:lnTo>
                    <a:pt x="729" y="2"/>
                  </a:lnTo>
                  <a:lnTo>
                    <a:pt x="7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145"/>
            <p:cNvSpPr>
              <a:spLocks/>
            </p:cNvSpPr>
            <p:nvPr/>
          </p:nvSpPr>
          <p:spPr bwMode="auto">
            <a:xfrm>
              <a:off x="8135938" y="4587875"/>
              <a:ext cx="127000" cy="50800"/>
            </a:xfrm>
            <a:custGeom>
              <a:avLst/>
              <a:gdLst>
                <a:gd name="T0" fmla="*/ 121 w 876"/>
                <a:gd name="T1" fmla="*/ 0 h 351"/>
                <a:gd name="T2" fmla="*/ 147 w 876"/>
                <a:gd name="T3" fmla="*/ 2 h 351"/>
                <a:gd name="T4" fmla="*/ 770 w 876"/>
                <a:gd name="T5" fmla="*/ 103 h 351"/>
                <a:gd name="T6" fmla="*/ 795 w 876"/>
                <a:gd name="T7" fmla="*/ 110 h 351"/>
                <a:gd name="T8" fmla="*/ 817 w 876"/>
                <a:gd name="T9" fmla="*/ 122 h 351"/>
                <a:gd name="T10" fmla="*/ 837 w 876"/>
                <a:gd name="T11" fmla="*/ 136 h 351"/>
                <a:gd name="T12" fmla="*/ 852 w 876"/>
                <a:gd name="T13" fmla="*/ 154 h 351"/>
                <a:gd name="T14" fmla="*/ 864 w 876"/>
                <a:gd name="T15" fmla="*/ 175 h 351"/>
                <a:gd name="T16" fmla="*/ 873 w 876"/>
                <a:gd name="T17" fmla="*/ 197 h 351"/>
                <a:gd name="T18" fmla="*/ 876 w 876"/>
                <a:gd name="T19" fmla="*/ 222 h 351"/>
                <a:gd name="T20" fmla="*/ 874 w 876"/>
                <a:gd name="T21" fmla="*/ 247 h 351"/>
                <a:gd name="T22" fmla="*/ 868 w 876"/>
                <a:gd name="T23" fmla="*/ 272 h 351"/>
                <a:gd name="T24" fmla="*/ 857 w 876"/>
                <a:gd name="T25" fmla="*/ 295 h 351"/>
                <a:gd name="T26" fmla="*/ 840 w 876"/>
                <a:gd name="T27" fmla="*/ 314 h 351"/>
                <a:gd name="T28" fmla="*/ 822 w 876"/>
                <a:gd name="T29" fmla="*/ 330 h 351"/>
                <a:gd name="T30" fmla="*/ 800 w 876"/>
                <a:gd name="T31" fmla="*/ 342 h 351"/>
                <a:gd name="T32" fmla="*/ 776 w 876"/>
                <a:gd name="T33" fmla="*/ 349 h 351"/>
                <a:gd name="T34" fmla="*/ 750 w 876"/>
                <a:gd name="T35" fmla="*/ 351 h 351"/>
                <a:gd name="T36" fmla="*/ 730 w 876"/>
                <a:gd name="T37" fmla="*/ 350 h 351"/>
                <a:gd name="T38" fmla="*/ 106 w 876"/>
                <a:gd name="T39" fmla="*/ 248 h 351"/>
                <a:gd name="T40" fmla="*/ 81 w 876"/>
                <a:gd name="T41" fmla="*/ 242 h 351"/>
                <a:gd name="T42" fmla="*/ 59 w 876"/>
                <a:gd name="T43" fmla="*/ 231 h 351"/>
                <a:gd name="T44" fmla="*/ 39 w 876"/>
                <a:gd name="T45" fmla="*/ 217 h 351"/>
                <a:gd name="T46" fmla="*/ 24 w 876"/>
                <a:gd name="T47" fmla="*/ 199 h 351"/>
                <a:gd name="T48" fmla="*/ 12 w 876"/>
                <a:gd name="T49" fmla="*/ 178 h 351"/>
                <a:gd name="T50" fmla="*/ 3 w 876"/>
                <a:gd name="T51" fmla="*/ 155 h 351"/>
                <a:gd name="T52" fmla="*/ 0 w 876"/>
                <a:gd name="T53" fmla="*/ 130 h 351"/>
                <a:gd name="T54" fmla="*/ 0 w 876"/>
                <a:gd name="T55" fmla="*/ 130 h 351"/>
                <a:gd name="T56" fmla="*/ 2 w 876"/>
                <a:gd name="T57" fmla="*/ 105 h 351"/>
                <a:gd name="T58" fmla="*/ 9 w 876"/>
                <a:gd name="T59" fmla="*/ 80 h 351"/>
                <a:gd name="T60" fmla="*/ 20 w 876"/>
                <a:gd name="T61" fmla="*/ 59 h 351"/>
                <a:gd name="T62" fmla="*/ 34 w 876"/>
                <a:gd name="T63" fmla="*/ 39 h 351"/>
                <a:gd name="T64" fmla="*/ 52 w 876"/>
                <a:gd name="T65" fmla="*/ 23 h 351"/>
                <a:gd name="T66" fmla="*/ 73 w 876"/>
                <a:gd name="T67" fmla="*/ 11 h 351"/>
                <a:gd name="T68" fmla="*/ 96 w 876"/>
                <a:gd name="T69" fmla="*/ 4 h 351"/>
                <a:gd name="T70" fmla="*/ 121 w 876"/>
                <a:gd name="T71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76" h="351">
                  <a:moveTo>
                    <a:pt x="121" y="0"/>
                  </a:moveTo>
                  <a:lnTo>
                    <a:pt x="147" y="2"/>
                  </a:lnTo>
                  <a:lnTo>
                    <a:pt x="770" y="103"/>
                  </a:lnTo>
                  <a:lnTo>
                    <a:pt x="795" y="110"/>
                  </a:lnTo>
                  <a:lnTo>
                    <a:pt x="817" y="122"/>
                  </a:lnTo>
                  <a:lnTo>
                    <a:pt x="837" y="136"/>
                  </a:lnTo>
                  <a:lnTo>
                    <a:pt x="852" y="154"/>
                  </a:lnTo>
                  <a:lnTo>
                    <a:pt x="864" y="175"/>
                  </a:lnTo>
                  <a:lnTo>
                    <a:pt x="873" y="197"/>
                  </a:lnTo>
                  <a:lnTo>
                    <a:pt x="876" y="222"/>
                  </a:lnTo>
                  <a:lnTo>
                    <a:pt x="874" y="247"/>
                  </a:lnTo>
                  <a:lnTo>
                    <a:pt x="868" y="272"/>
                  </a:lnTo>
                  <a:lnTo>
                    <a:pt x="857" y="295"/>
                  </a:lnTo>
                  <a:lnTo>
                    <a:pt x="840" y="314"/>
                  </a:lnTo>
                  <a:lnTo>
                    <a:pt x="822" y="330"/>
                  </a:lnTo>
                  <a:lnTo>
                    <a:pt x="800" y="342"/>
                  </a:lnTo>
                  <a:lnTo>
                    <a:pt x="776" y="349"/>
                  </a:lnTo>
                  <a:lnTo>
                    <a:pt x="750" y="351"/>
                  </a:lnTo>
                  <a:lnTo>
                    <a:pt x="730" y="350"/>
                  </a:lnTo>
                  <a:lnTo>
                    <a:pt x="106" y="248"/>
                  </a:lnTo>
                  <a:lnTo>
                    <a:pt x="81" y="242"/>
                  </a:lnTo>
                  <a:lnTo>
                    <a:pt x="59" y="231"/>
                  </a:lnTo>
                  <a:lnTo>
                    <a:pt x="39" y="217"/>
                  </a:lnTo>
                  <a:lnTo>
                    <a:pt x="24" y="199"/>
                  </a:lnTo>
                  <a:lnTo>
                    <a:pt x="12" y="178"/>
                  </a:lnTo>
                  <a:lnTo>
                    <a:pt x="3" y="155"/>
                  </a:lnTo>
                  <a:lnTo>
                    <a:pt x="0" y="130"/>
                  </a:lnTo>
                  <a:lnTo>
                    <a:pt x="0" y="130"/>
                  </a:lnTo>
                  <a:lnTo>
                    <a:pt x="2" y="105"/>
                  </a:lnTo>
                  <a:lnTo>
                    <a:pt x="9" y="80"/>
                  </a:lnTo>
                  <a:lnTo>
                    <a:pt x="20" y="59"/>
                  </a:lnTo>
                  <a:lnTo>
                    <a:pt x="34" y="39"/>
                  </a:lnTo>
                  <a:lnTo>
                    <a:pt x="52" y="23"/>
                  </a:lnTo>
                  <a:lnTo>
                    <a:pt x="73" y="11"/>
                  </a:lnTo>
                  <a:lnTo>
                    <a:pt x="96" y="4"/>
                  </a:lnTo>
                  <a:lnTo>
                    <a:pt x="1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6252305" y="2759728"/>
            <a:ext cx="547044" cy="404105"/>
            <a:chOff x="7627938" y="3995738"/>
            <a:chExt cx="492126" cy="3635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8" name="Freeform 150"/>
            <p:cNvSpPr>
              <a:spLocks noEditPoints="1"/>
            </p:cNvSpPr>
            <p:nvPr/>
          </p:nvSpPr>
          <p:spPr bwMode="auto">
            <a:xfrm>
              <a:off x="7804151" y="3995738"/>
              <a:ext cx="315913" cy="363537"/>
            </a:xfrm>
            <a:custGeom>
              <a:avLst/>
              <a:gdLst>
                <a:gd name="T0" fmla="*/ 674 w 2182"/>
                <a:gd name="T1" fmla="*/ 1051 h 2513"/>
                <a:gd name="T2" fmla="*/ 323 w 2182"/>
                <a:gd name="T3" fmla="*/ 1532 h 2513"/>
                <a:gd name="T4" fmla="*/ 246 w 2182"/>
                <a:gd name="T5" fmla="*/ 1729 h 2513"/>
                <a:gd name="T6" fmla="*/ 261 w 2182"/>
                <a:gd name="T7" fmla="*/ 1935 h 2513"/>
                <a:gd name="T8" fmla="*/ 348 w 2182"/>
                <a:gd name="T9" fmla="*/ 2099 h 2513"/>
                <a:gd name="T10" fmla="*/ 493 w 2182"/>
                <a:gd name="T11" fmla="*/ 2218 h 2513"/>
                <a:gd name="T12" fmla="*/ 673 w 2182"/>
                <a:gd name="T13" fmla="*/ 2273 h 2513"/>
                <a:gd name="T14" fmla="*/ 875 w 2182"/>
                <a:gd name="T15" fmla="*/ 2250 h 2513"/>
                <a:gd name="T16" fmla="*/ 1051 w 2182"/>
                <a:gd name="T17" fmla="*/ 2145 h 2513"/>
                <a:gd name="T18" fmla="*/ 1427 w 2182"/>
                <a:gd name="T19" fmla="*/ 1608 h 2513"/>
                <a:gd name="T20" fmla="*/ 1428 w 2182"/>
                <a:gd name="T21" fmla="*/ 1500 h 2513"/>
                <a:gd name="T22" fmla="*/ 815 w 2182"/>
                <a:gd name="T23" fmla="*/ 1062 h 2513"/>
                <a:gd name="T24" fmla="*/ 1514 w 2182"/>
                <a:gd name="T25" fmla="*/ 191 h 2513"/>
                <a:gd name="T26" fmla="*/ 1389 w 2182"/>
                <a:gd name="T27" fmla="*/ 208 h 2513"/>
                <a:gd name="T28" fmla="*/ 1243 w 2182"/>
                <a:gd name="T29" fmla="*/ 271 h 2513"/>
                <a:gd name="T30" fmla="*/ 1093 w 2182"/>
                <a:gd name="T31" fmla="*/ 408 h 2513"/>
                <a:gd name="T32" fmla="*/ 843 w 2182"/>
                <a:gd name="T33" fmla="*/ 787 h 2513"/>
                <a:gd name="T34" fmla="*/ 861 w 2182"/>
                <a:gd name="T35" fmla="*/ 875 h 2513"/>
                <a:gd name="T36" fmla="*/ 938 w 2182"/>
                <a:gd name="T37" fmla="*/ 927 h 2513"/>
                <a:gd name="T38" fmla="*/ 1026 w 2182"/>
                <a:gd name="T39" fmla="*/ 909 h 2513"/>
                <a:gd name="T40" fmla="*/ 1285 w 2182"/>
                <a:gd name="T41" fmla="*/ 551 h 2513"/>
                <a:gd name="T42" fmla="*/ 1399 w 2182"/>
                <a:gd name="T43" fmla="*/ 458 h 2513"/>
                <a:gd name="T44" fmla="*/ 1496 w 2182"/>
                <a:gd name="T45" fmla="*/ 429 h 2513"/>
                <a:gd name="T46" fmla="*/ 1555 w 2182"/>
                <a:gd name="T47" fmla="*/ 431 h 2513"/>
                <a:gd name="T48" fmla="*/ 1631 w 2182"/>
                <a:gd name="T49" fmla="*/ 429 h 2513"/>
                <a:gd name="T50" fmla="*/ 1699 w 2182"/>
                <a:gd name="T51" fmla="*/ 372 h 2513"/>
                <a:gd name="T52" fmla="*/ 1705 w 2182"/>
                <a:gd name="T53" fmla="*/ 280 h 2513"/>
                <a:gd name="T54" fmla="*/ 1646 w 2182"/>
                <a:gd name="T55" fmla="*/ 211 h 2513"/>
                <a:gd name="T56" fmla="*/ 1598 w 2182"/>
                <a:gd name="T57" fmla="*/ 197 h 2513"/>
                <a:gd name="T58" fmla="*/ 1514 w 2182"/>
                <a:gd name="T59" fmla="*/ 191 h 2513"/>
                <a:gd name="T60" fmla="*/ 1643 w 2182"/>
                <a:gd name="T61" fmla="*/ 23 h 2513"/>
                <a:gd name="T62" fmla="*/ 1864 w 2182"/>
                <a:gd name="T63" fmla="*/ 123 h 2513"/>
                <a:gd name="T64" fmla="*/ 2045 w 2182"/>
                <a:gd name="T65" fmla="*/ 295 h 2513"/>
                <a:gd name="T66" fmla="*/ 2154 w 2182"/>
                <a:gd name="T67" fmla="*/ 518 h 2513"/>
                <a:gd name="T68" fmla="*/ 2180 w 2182"/>
                <a:gd name="T69" fmla="*/ 765 h 2513"/>
                <a:gd name="T70" fmla="*/ 2119 w 2182"/>
                <a:gd name="T71" fmla="*/ 1004 h 2513"/>
                <a:gd name="T72" fmla="*/ 1279 w 2182"/>
                <a:gd name="T73" fmla="*/ 2250 h 2513"/>
                <a:gd name="T74" fmla="*/ 1087 w 2182"/>
                <a:gd name="T75" fmla="*/ 2414 h 2513"/>
                <a:gd name="T76" fmla="*/ 849 w 2182"/>
                <a:gd name="T77" fmla="*/ 2502 h 2513"/>
                <a:gd name="T78" fmla="*/ 598 w 2182"/>
                <a:gd name="T79" fmla="*/ 2503 h 2513"/>
                <a:gd name="T80" fmla="*/ 370 w 2182"/>
                <a:gd name="T81" fmla="*/ 2423 h 2513"/>
                <a:gd name="T82" fmla="*/ 176 w 2182"/>
                <a:gd name="T83" fmla="*/ 2267 h 2513"/>
                <a:gd name="T84" fmla="*/ 49 w 2182"/>
                <a:gd name="T85" fmla="*/ 2055 h 2513"/>
                <a:gd name="T86" fmla="*/ 0 w 2182"/>
                <a:gd name="T87" fmla="*/ 1810 h 2513"/>
                <a:gd name="T88" fmla="*/ 40 w 2182"/>
                <a:gd name="T89" fmla="*/ 1566 h 2513"/>
                <a:gd name="T90" fmla="*/ 865 w 2182"/>
                <a:gd name="T91" fmla="*/ 314 h 2513"/>
                <a:gd name="T92" fmla="*/ 1043 w 2182"/>
                <a:gd name="T93" fmla="*/ 132 h 2513"/>
                <a:gd name="T94" fmla="*/ 1270 w 2182"/>
                <a:gd name="T95" fmla="*/ 26 h 2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82" h="2513">
                  <a:moveTo>
                    <a:pt x="746" y="1038"/>
                  </a:moveTo>
                  <a:lnTo>
                    <a:pt x="722" y="1038"/>
                  </a:lnTo>
                  <a:lnTo>
                    <a:pt x="697" y="1043"/>
                  </a:lnTo>
                  <a:lnTo>
                    <a:pt x="674" y="1051"/>
                  </a:lnTo>
                  <a:lnTo>
                    <a:pt x="653" y="1064"/>
                  </a:lnTo>
                  <a:lnTo>
                    <a:pt x="635" y="1080"/>
                  </a:lnTo>
                  <a:lnTo>
                    <a:pt x="618" y="1099"/>
                  </a:lnTo>
                  <a:lnTo>
                    <a:pt x="323" y="1532"/>
                  </a:lnTo>
                  <a:lnTo>
                    <a:pt x="295" y="1579"/>
                  </a:lnTo>
                  <a:lnTo>
                    <a:pt x="273" y="1627"/>
                  </a:lnTo>
                  <a:lnTo>
                    <a:pt x="256" y="1677"/>
                  </a:lnTo>
                  <a:lnTo>
                    <a:pt x="246" y="1729"/>
                  </a:lnTo>
                  <a:lnTo>
                    <a:pt x="241" y="1782"/>
                  </a:lnTo>
                  <a:lnTo>
                    <a:pt x="242" y="1836"/>
                  </a:lnTo>
                  <a:lnTo>
                    <a:pt x="250" y="1889"/>
                  </a:lnTo>
                  <a:lnTo>
                    <a:pt x="261" y="1935"/>
                  </a:lnTo>
                  <a:lnTo>
                    <a:pt x="277" y="1979"/>
                  </a:lnTo>
                  <a:lnTo>
                    <a:pt x="296" y="2022"/>
                  </a:lnTo>
                  <a:lnTo>
                    <a:pt x="320" y="2061"/>
                  </a:lnTo>
                  <a:lnTo>
                    <a:pt x="348" y="2099"/>
                  </a:lnTo>
                  <a:lnTo>
                    <a:pt x="379" y="2133"/>
                  </a:lnTo>
                  <a:lnTo>
                    <a:pt x="414" y="2165"/>
                  </a:lnTo>
                  <a:lnTo>
                    <a:pt x="452" y="2194"/>
                  </a:lnTo>
                  <a:lnTo>
                    <a:pt x="493" y="2218"/>
                  </a:lnTo>
                  <a:lnTo>
                    <a:pt x="536" y="2238"/>
                  </a:lnTo>
                  <a:lnTo>
                    <a:pt x="580" y="2254"/>
                  </a:lnTo>
                  <a:lnTo>
                    <a:pt x="626" y="2266"/>
                  </a:lnTo>
                  <a:lnTo>
                    <a:pt x="673" y="2273"/>
                  </a:lnTo>
                  <a:lnTo>
                    <a:pt x="721" y="2275"/>
                  </a:lnTo>
                  <a:lnTo>
                    <a:pt x="773" y="2272"/>
                  </a:lnTo>
                  <a:lnTo>
                    <a:pt x="825" y="2264"/>
                  </a:lnTo>
                  <a:lnTo>
                    <a:pt x="875" y="2250"/>
                  </a:lnTo>
                  <a:lnTo>
                    <a:pt x="923" y="2231"/>
                  </a:lnTo>
                  <a:lnTo>
                    <a:pt x="969" y="2207"/>
                  </a:lnTo>
                  <a:lnTo>
                    <a:pt x="1011" y="2178"/>
                  </a:lnTo>
                  <a:lnTo>
                    <a:pt x="1051" y="2145"/>
                  </a:lnTo>
                  <a:lnTo>
                    <a:pt x="1087" y="2107"/>
                  </a:lnTo>
                  <a:lnTo>
                    <a:pt x="1120" y="2065"/>
                  </a:lnTo>
                  <a:lnTo>
                    <a:pt x="1415" y="1633"/>
                  </a:lnTo>
                  <a:lnTo>
                    <a:pt x="1427" y="1608"/>
                  </a:lnTo>
                  <a:lnTo>
                    <a:pt x="1436" y="1582"/>
                  </a:lnTo>
                  <a:lnTo>
                    <a:pt x="1439" y="1555"/>
                  </a:lnTo>
                  <a:lnTo>
                    <a:pt x="1436" y="1527"/>
                  </a:lnTo>
                  <a:lnTo>
                    <a:pt x="1428" y="1500"/>
                  </a:lnTo>
                  <a:lnTo>
                    <a:pt x="1416" y="1476"/>
                  </a:lnTo>
                  <a:lnTo>
                    <a:pt x="1398" y="1454"/>
                  </a:lnTo>
                  <a:lnTo>
                    <a:pt x="1377" y="1438"/>
                  </a:lnTo>
                  <a:lnTo>
                    <a:pt x="815" y="1062"/>
                  </a:lnTo>
                  <a:lnTo>
                    <a:pt x="793" y="1049"/>
                  </a:lnTo>
                  <a:lnTo>
                    <a:pt x="769" y="1041"/>
                  </a:lnTo>
                  <a:lnTo>
                    <a:pt x="746" y="1038"/>
                  </a:lnTo>
                  <a:close/>
                  <a:moveTo>
                    <a:pt x="1514" y="191"/>
                  </a:moveTo>
                  <a:lnTo>
                    <a:pt x="1485" y="192"/>
                  </a:lnTo>
                  <a:lnTo>
                    <a:pt x="1456" y="194"/>
                  </a:lnTo>
                  <a:lnTo>
                    <a:pt x="1423" y="199"/>
                  </a:lnTo>
                  <a:lnTo>
                    <a:pt x="1389" y="208"/>
                  </a:lnTo>
                  <a:lnTo>
                    <a:pt x="1354" y="218"/>
                  </a:lnTo>
                  <a:lnTo>
                    <a:pt x="1318" y="232"/>
                  </a:lnTo>
                  <a:lnTo>
                    <a:pt x="1280" y="249"/>
                  </a:lnTo>
                  <a:lnTo>
                    <a:pt x="1243" y="271"/>
                  </a:lnTo>
                  <a:lnTo>
                    <a:pt x="1205" y="298"/>
                  </a:lnTo>
                  <a:lnTo>
                    <a:pt x="1167" y="329"/>
                  </a:lnTo>
                  <a:lnTo>
                    <a:pt x="1130" y="365"/>
                  </a:lnTo>
                  <a:lnTo>
                    <a:pt x="1093" y="408"/>
                  </a:lnTo>
                  <a:lnTo>
                    <a:pt x="1058" y="456"/>
                  </a:lnTo>
                  <a:lnTo>
                    <a:pt x="862" y="743"/>
                  </a:lnTo>
                  <a:lnTo>
                    <a:pt x="850" y="764"/>
                  </a:lnTo>
                  <a:lnTo>
                    <a:pt x="843" y="787"/>
                  </a:lnTo>
                  <a:lnTo>
                    <a:pt x="841" y="810"/>
                  </a:lnTo>
                  <a:lnTo>
                    <a:pt x="843" y="833"/>
                  </a:lnTo>
                  <a:lnTo>
                    <a:pt x="850" y="855"/>
                  </a:lnTo>
                  <a:lnTo>
                    <a:pt x="861" y="875"/>
                  </a:lnTo>
                  <a:lnTo>
                    <a:pt x="875" y="894"/>
                  </a:lnTo>
                  <a:lnTo>
                    <a:pt x="893" y="908"/>
                  </a:lnTo>
                  <a:lnTo>
                    <a:pt x="915" y="920"/>
                  </a:lnTo>
                  <a:lnTo>
                    <a:pt x="938" y="927"/>
                  </a:lnTo>
                  <a:lnTo>
                    <a:pt x="961" y="929"/>
                  </a:lnTo>
                  <a:lnTo>
                    <a:pt x="984" y="927"/>
                  </a:lnTo>
                  <a:lnTo>
                    <a:pt x="1006" y="921"/>
                  </a:lnTo>
                  <a:lnTo>
                    <a:pt x="1026" y="909"/>
                  </a:lnTo>
                  <a:lnTo>
                    <a:pt x="1045" y="895"/>
                  </a:lnTo>
                  <a:lnTo>
                    <a:pt x="1061" y="877"/>
                  </a:lnTo>
                  <a:lnTo>
                    <a:pt x="1257" y="589"/>
                  </a:lnTo>
                  <a:lnTo>
                    <a:pt x="1285" y="551"/>
                  </a:lnTo>
                  <a:lnTo>
                    <a:pt x="1314" y="520"/>
                  </a:lnTo>
                  <a:lnTo>
                    <a:pt x="1342" y="495"/>
                  </a:lnTo>
                  <a:lnTo>
                    <a:pt x="1370" y="474"/>
                  </a:lnTo>
                  <a:lnTo>
                    <a:pt x="1399" y="458"/>
                  </a:lnTo>
                  <a:lnTo>
                    <a:pt x="1425" y="446"/>
                  </a:lnTo>
                  <a:lnTo>
                    <a:pt x="1451" y="437"/>
                  </a:lnTo>
                  <a:lnTo>
                    <a:pt x="1475" y="432"/>
                  </a:lnTo>
                  <a:lnTo>
                    <a:pt x="1496" y="429"/>
                  </a:lnTo>
                  <a:lnTo>
                    <a:pt x="1516" y="428"/>
                  </a:lnTo>
                  <a:lnTo>
                    <a:pt x="1532" y="428"/>
                  </a:lnTo>
                  <a:lnTo>
                    <a:pt x="1545" y="429"/>
                  </a:lnTo>
                  <a:lnTo>
                    <a:pt x="1555" y="431"/>
                  </a:lnTo>
                  <a:lnTo>
                    <a:pt x="1561" y="432"/>
                  </a:lnTo>
                  <a:lnTo>
                    <a:pt x="1585" y="435"/>
                  </a:lnTo>
                  <a:lnTo>
                    <a:pt x="1609" y="434"/>
                  </a:lnTo>
                  <a:lnTo>
                    <a:pt x="1631" y="429"/>
                  </a:lnTo>
                  <a:lnTo>
                    <a:pt x="1652" y="420"/>
                  </a:lnTo>
                  <a:lnTo>
                    <a:pt x="1670" y="407"/>
                  </a:lnTo>
                  <a:lnTo>
                    <a:pt x="1685" y="390"/>
                  </a:lnTo>
                  <a:lnTo>
                    <a:pt x="1699" y="372"/>
                  </a:lnTo>
                  <a:lnTo>
                    <a:pt x="1708" y="349"/>
                  </a:lnTo>
                  <a:lnTo>
                    <a:pt x="1712" y="326"/>
                  </a:lnTo>
                  <a:lnTo>
                    <a:pt x="1711" y="302"/>
                  </a:lnTo>
                  <a:lnTo>
                    <a:pt x="1705" y="280"/>
                  </a:lnTo>
                  <a:lnTo>
                    <a:pt x="1696" y="259"/>
                  </a:lnTo>
                  <a:lnTo>
                    <a:pt x="1683" y="240"/>
                  </a:lnTo>
                  <a:lnTo>
                    <a:pt x="1666" y="224"/>
                  </a:lnTo>
                  <a:lnTo>
                    <a:pt x="1646" y="211"/>
                  </a:lnTo>
                  <a:lnTo>
                    <a:pt x="1623" y="202"/>
                  </a:lnTo>
                  <a:lnTo>
                    <a:pt x="1619" y="201"/>
                  </a:lnTo>
                  <a:lnTo>
                    <a:pt x="1611" y="199"/>
                  </a:lnTo>
                  <a:lnTo>
                    <a:pt x="1598" y="197"/>
                  </a:lnTo>
                  <a:lnTo>
                    <a:pt x="1582" y="194"/>
                  </a:lnTo>
                  <a:lnTo>
                    <a:pt x="1562" y="192"/>
                  </a:lnTo>
                  <a:lnTo>
                    <a:pt x="1540" y="191"/>
                  </a:lnTo>
                  <a:lnTo>
                    <a:pt x="1514" y="191"/>
                  </a:lnTo>
                  <a:close/>
                  <a:moveTo>
                    <a:pt x="1461" y="0"/>
                  </a:moveTo>
                  <a:lnTo>
                    <a:pt x="1523" y="3"/>
                  </a:lnTo>
                  <a:lnTo>
                    <a:pt x="1583" y="10"/>
                  </a:lnTo>
                  <a:lnTo>
                    <a:pt x="1643" y="23"/>
                  </a:lnTo>
                  <a:lnTo>
                    <a:pt x="1701" y="41"/>
                  </a:lnTo>
                  <a:lnTo>
                    <a:pt x="1758" y="64"/>
                  </a:lnTo>
                  <a:lnTo>
                    <a:pt x="1812" y="91"/>
                  </a:lnTo>
                  <a:lnTo>
                    <a:pt x="1864" y="123"/>
                  </a:lnTo>
                  <a:lnTo>
                    <a:pt x="1916" y="161"/>
                  </a:lnTo>
                  <a:lnTo>
                    <a:pt x="1963" y="201"/>
                  </a:lnTo>
                  <a:lnTo>
                    <a:pt x="2006" y="247"/>
                  </a:lnTo>
                  <a:lnTo>
                    <a:pt x="2045" y="295"/>
                  </a:lnTo>
                  <a:lnTo>
                    <a:pt x="2079" y="347"/>
                  </a:lnTo>
                  <a:lnTo>
                    <a:pt x="2109" y="401"/>
                  </a:lnTo>
                  <a:lnTo>
                    <a:pt x="2134" y="458"/>
                  </a:lnTo>
                  <a:lnTo>
                    <a:pt x="2154" y="518"/>
                  </a:lnTo>
                  <a:lnTo>
                    <a:pt x="2169" y="579"/>
                  </a:lnTo>
                  <a:lnTo>
                    <a:pt x="2178" y="641"/>
                  </a:lnTo>
                  <a:lnTo>
                    <a:pt x="2182" y="704"/>
                  </a:lnTo>
                  <a:lnTo>
                    <a:pt x="2180" y="765"/>
                  </a:lnTo>
                  <a:lnTo>
                    <a:pt x="2173" y="827"/>
                  </a:lnTo>
                  <a:lnTo>
                    <a:pt x="2160" y="887"/>
                  </a:lnTo>
                  <a:lnTo>
                    <a:pt x="2143" y="947"/>
                  </a:lnTo>
                  <a:lnTo>
                    <a:pt x="2119" y="1004"/>
                  </a:lnTo>
                  <a:lnTo>
                    <a:pt x="2091" y="1061"/>
                  </a:lnTo>
                  <a:lnTo>
                    <a:pt x="2057" y="1114"/>
                  </a:lnTo>
                  <a:lnTo>
                    <a:pt x="1318" y="2199"/>
                  </a:lnTo>
                  <a:lnTo>
                    <a:pt x="1279" y="2250"/>
                  </a:lnTo>
                  <a:lnTo>
                    <a:pt x="1237" y="2298"/>
                  </a:lnTo>
                  <a:lnTo>
                    <a:pt x="1190" y="2341"/>
                  </a:lnTo>
                  <a:lnTo>
                    <a:pt x="1140" y="2381"/>
                  </a:lnTo>
                  <a:lnTo>
                    <a:pt x="1087" y="2414"/>
                  </a:lnTo>
                  <a:lnTo>
                    <a:pt x="1030" y="2444"/>
                  </a:lnTo>
                  <a:lnTo>
                    <a:pt x="972" y="2468"/>
                  </a:lnTo>
                  <a:lnTo>
                    <a:pt x="912" y="2488"/>
                  </a:lnTo>
                  <a:lnTo>
                    <a:pt x="849" y="2502"/>
                  </a:lnTo>
                  <a:lnTo>
                    <a:pt x="786" y="2510"/>
                  </a:lnTo>
                  <a:lnTo>
                    <a:pt x="721" y="2513"/>
                  </a:lnTo>
                  <a:lnTo>
                    <a:pt x="659" y="2510"/>
                  </a:lnTo>
                  <a:lnTo>
                    <a:pt x="598" y="2503"/>
                  </a:lnTo>
                  <a:lnTo>
                    <a:pt x="539" y="2490"/>
                  </a:lnTo>
                  <a:lnTo>
                    <a:pt x="481" y="2473"/>
                  </a:lnTo>
                  <a:lnTo>
                    <a:pt x="425" y="2450"/>
                  </a:lnTo>
                  <a:lnTo>
                    <a:pt x="370" y="2423"/>
                  </a:lnTo>
                  <a:lnTo>
                    <a:pt x="318" y="2390"/>
                  </a:lnTo>
                  <a:lnTo>
                    <a:pt x="267" y="2353"/>
                  </a:lnTo>
                  <a:lnTo>
                    <a:pt x="219" y="2312"/>
                  </a:lnTo>
                  <a:lnTo>
                    <a:pt x="176" y="2267"/>
                  </a:lnTo>
                  <a:lnTo>
                    <a:pt x="137" y="2218"/>
                  </a:lnTo>
                  <a:lnTo>
                    <a:pt x="103" y="2167"/>
                  </a:lnTo>
                  <a:lnTo>
                    <a:pt x="74" y="2112"/>
                  </a:lnTo>
                  <a:lnTo>
                    <a:pt x="49" y="2055"/>
                  </a:lnTo>
                  <a:lnTo>
                    <a:pt x="29" y="1996"/>
                  </a:lnTo>
                  <a:lnTo>
                    <a:pt x="14" y="1935"/>
                  </a:lnTo>
                  <a:lnTo>
                    <a:pt x="4" y="1872"/>
                  </a:lnTo>
                  <a:lnTo>
                    <a:pt x="0" y="1810"/>
                  </a:lnTo>
                  <a:lnTo>
                    <a:pt x="2" y="1748"/>
                  </a:lnTo>
                  <a:lnTo>
                    <a:pt x="10" y="1686"/>
                  </a:lnTo>
                  <a:lnTo>
                    <a:pt x="22" y="1626"/>
                  </a:lnTo>
                  <a:lnTo>
                    <a:pt x="40" y="1566"/>
                  </a:lnTo>
                  <a:lnTo>
                    <a:pt x="63" y="1509"/>
                  </a:lnTo>
                  <a:lnTo>
                    <a:pt x="92" y="1452"/>
                  </a:lnTo>
                  <a:lnTo>
                    <a:pt x="124" y="1398"/>
                  </a:lnTo>
                  <a:lnTo>
                    <a:pt x="865" y="314"/>
                  </a:lnTo>
                  <a:lnTo>
                    <a:pt x="903" y="262"/>
                  </a:lnTo>
                  <a:lnTo>
                    <a:pt x="946" y="215"/>
                  </a:lnTo>
                  <a:lnTo>
                    <a:pt x="992" y="171"/>
                  </a:lnTo>
                  <a:lnTo>
                    <a:pt x="1043" y="132"/>
                  </a:lnTo>
                  <a:lnTo>
                    <a:pt x="1096" y="99"/>
                  </a:lnTo>
                  <a:lnTo>
                    <a:pt x="1151" y="69"/>
                  </a:lnTo>
                  <a:lnTo>
                    <a:pt x="1210" y="45"/>
                  </a:lnTo>
                  <a:lnTo>
                    <a:pt x="1270" y="26"/>
                  </a:lnTo>
                  <a:lnTo>
                    <a:pt x="1333" y="11"/>
                  </a:lnTo>
                  <a:lnTo>
                    <a:pt x="1397" y="3"/>
                  </a:lnTo>
                  <a:lnTo>
                    <a:pt x="14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151"/>
            <p:cNvSpPr>
              <a:spLocks noEditPoints="1"/>
            </p:cNvSpPr>
            <p:nvPr/>
          </p:nvSpPr>
          <p:spPr bwMode="auto">
            <a:xfrm>
              <a:off x="7627938" y="3995738"/>
              <a:ext cx="212725" cy="211137"/>
            </a:xfrm>
            <a:custGeom>
              <a:avLst/>
              <a:gdLst>
                <a:gd name="T0" fmla="*/ 303 w 1478"/>
                <a:gd name="T1" fmla="*/ 606 h 1466"/>
                <a:gd name="T2" fmla="*/ 260 w 1478"/>
                <a:gd name="T3" fmla="*/ 623 h 1466"/>
                <a:gd name="T4" fmla="*/ 226 w 1478"/>
                <a:gd name="T5" fmla="*/ 654 h 1466"/>
                <a:gd name="T6" fmla="*/ 209 w 1478"/>
                <a:gd name="T7" fmla="*/ 696 h 1466"/>
                <a:gd name="T8" fmla="*/ 208 w 1478"/>
                <a:gd name="T9" fmla="*/ 747 h 1466"/>
                <a:gd name="T10" fmla="*/ 230 w 1478"/>
                <a:gd name="T11" fmla="*/ 795 h 1466"/>
                <a:gd name="T12" fmla="*/ 270 w 1478"/>
                <a:gd name="T13" fmla="*/ 829 h 1466"/>
                <a:gd name="T14" fmla="*/ 322 w 1478"/>
                <a:gd name="T15" fmla="*/ 842 h 1466"/>
                <a:gd name="T16" fmla="*/ 1152 w 1478"/>
                <a:gd name="T17" fmla="*/ 864 h 1466"/>
                <a:gd name="T18" fmla="*/ 1205 w 1478"/>
                <a:gd name="T19" fmla="*/ 853 h 1466"/>
                <a:gd name="T20" fmla="*/ 1245 w 1478"/>
                <a:gd name="T21" fmla="*/ 820 h 1466"/>
                <a:gd name="T22" fmla="*/ 1269 w 1478"/>
                <a:gd name="T23" fmla="*/ 774 h 1466"/>
                <a:gd name="T24" fmla="*/ 1270 w 1478"/>
                <a:gd name="T25" fmla="*/ 720 h 1466"/>
                <a:gd name="T26" fmla="*/ 1248 w 1478"/>
                <a:gd name="T27" fmla="*/ 672 h 1466"/>
                <a:gd name="T28" fmla="*/ 1208 w 1478"/>
                <a:gd name="T29" fmla="*/ 638 h 1466"/>
                <a:gd name="T30" fmla="*/ 1156 w 1478"/>
                <a:gd name="T31" fmla="*/ 625 h 1466"/>
                <a:gd name="T32" fmla="*/ 750 w 1478"/>
                <a:gd name="T33" fmla="*/ 0 h 1466"/>
                <a:gd name="T34" fmla="*/ 817 w 1478"/>
                <a:gd name="T35" fmla="*/ 5 h 1466"/>
                <a:gd name="T36" fmla="*/ 946 w 1478"/>
                <a:gd name="T37" fmla="*/ 30 h 1466"/>
                <a:gd name="T38" fmla="*/ 1066 w 1478"/>
                <a:gd name="T39" fmla="*/ 77 h 1466"/>
                <a:gd name="T40" fmla="*/ 1174 w 1478"/>
                <a:gd name="T41" fmla="*/ 141 h 1466"/>
                <a:gd name="T42" fmla="*/ 1269 w 1478"/>
                <a:gd name="T43" fmla="*/ 223 h 1466"/>
                <a:gd name="T44" fmla="*/ 1349 w 1478"/>
                <a:gd name="T45" fmla="*/ 320 h 1466"/>
                <a:gd name="T46" fmla="*/ 1411 w 1478"/>
                <a:gd name="T47" fmla="*/ 430 h 1466"/>
                <a:gd name="T48" fmla="*/ 1455 w 1478"/>
                <a:gd name="T49" fmla="*/ 550 h 1466"/>
                <a:gd name="T50" fmla="*/ 1476 w 1478"/>
                <a:gd name="T51" fmla="*/ 677 h 1466"/>
                <a:gd name="T52" fmla="*/ 1474 w 1478"/>
                <a:gd name="T53" fmla="*/ 811 h 1466"/>
                <a:gd name="T54" fmla="*/ 1448 w 1478"/>
                <a:gd name="T55" fmla="*/ 939 h 1466"/>
                <a:gd name="T56" fmla="*/ 1402 w 1478"/>
                <a:gd name="T57" fmla="*/ 1057 h 1466"/>
                <a:gd name="T58" fmla="*/ 1337 w 1478"/>
                <a:gd name="T59" fmla="*/ 1165 h 1466"/>
                <a:gd name="T60" fmla="*/ 1253 w 1478"/>
                <a:gd name="T61" fmla="*/ 1260 h 1466"/>
                <a:gd name="T62" fmla="*/ 1157 w 1478"/>
                <a:gd name="T63" fmla="*/ 1338 h 1466"/>
                <a:gd name="T64" fmla="*/ 1046 w 1478"/>
                <a:gd name="T65" fmla="*/ 1400 h 1466"/>
                <a:gd name="T66" fmla="*/ 925 w 1478"/>
                <a:gd name="T67" fmla="*/ 1443 h 1466"/>
                <a:gd name="T68" fmla="*/ 795 w 1478"/>
                <a:gd name="T69" fmla="*/ 1464 h 1466"/>
                <a:gd name="T70" fmla="*/ 660 w 1478"/>
                <a:gd name="T71" fmla="*/ 1462 h 1466"/>
                <a:gd name="T72" fmla="*/ 532 w 1478"/>
                <a:gd name="T73" fmla="*/ 1437 h 1466"/>
                <a:gd name="T74" fmla="*/ 412 w 1478"/>
                <a:gd name="T75" fmla="*/ 1390 h 1466"/>
                <a:gd name="T76" fmla="*/ 304 w 1478"/>
                <a:gd name="T77" fmla="*/ 1326 h 1466"/>
                <a:gd name="T78" fmla="*/ 209 w 1478"/>
                <a:gd name="T79" fmla="*/ 1244 h 1466"/>
                <a:gd name="T80" fmla="*/ 129 w 1478"/>
                <a:gd name="T81" fmla="*/ 1147 h 1466"/>
                <a:gd name="T82" fmla="*/ 66 w 1478"/>
                <a:gd name="T83" fmla="*/ 1037 h 1466"/>
                <a:gd name="T84" fmla="*/ 23 w 1478"/>
                <a:gd name="T85" fmla="*/ 917 h 1466"/>
                <a:gd name="T86" fmla="*/ 2 w 1478"/>
                <a:gd name="T87" fmla="*/ 789 h 1466"/>
                <a:gd name="T88" fmla="*/ 4 w 1478"/>
                <a:gd name="T89" fmla="*/ 656 h 1466"/>
                <a:gd name="T90" fmla="*/ 29 w 1478"/>
                <a:gd name="T91" fmla="*/ 528 h 1466"/>
                <a:gd name="T92" fmla="*/ 76 w 1478"/>
                <a:gd name="T93" fmla="*/ 410 h 1466"/>
                <a:gd name="T94" fmla="*/ 142 w 1478"/>
                <a:gd name="T95" fmla="*/ 302 h 1466"/>
                <a:gd name="T96" fmla="*/ 224 w 1478"/>
                <a:gd name="T97" fmla="*/ 208 h 1466"/>
                <a:gd name="T98" fmla="*/ 322 w 1478"/>
                <a:gd name="T99" fmla="*/ 129 h 1466"/>
                <a:gd name="T100" fmla="*/ 432 w 1478"/>
                <a:gd name="T101" fmla="*/ 67 h 1466"/>
                <a:gd name="T102" fmla="*/ 553 w 1478"/>
                <a:gd name="T103" fmla="*/ 24 h 1466"/>
                <a:gd name="T104" fmla="*/ 683 w 1478"/>
                <a:gd name="T105" fmla="*/ 2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78" h="1466">
                  <a:moveTo>
                    <a:pt x="329" y="604"/>
                  </a:moveTo>
                  <a:lnTo>
                    <a:pt x="303" y="606"/>
                  </a:lnTo>
                  <a:lnTo>
                    <a:pt x="280" y="612"/>
                  </a:lnTo>
                  <a:lnTo>
                    <a:pt x="260" y="623"/>
                  </a:lnTo>
                  <a:lnTo>
                    <a:pt x="242" y="636"/>
                  </a:lnTo>
                  <a:lnTo>
                    <a:pt x="226" y="654"/>
                  </a:lnTo>
                  <a:lnTo>
                    <a:pt x="216" y="674"/>
                  </a:lnTo>
                  <a:lnTo>
                    <a:pt x="209" y="696"/>
                  </a:lnTo>
                  <a:lnTo>
                    <a:pt x="205" y="720"/>
                  </a:lnTo>
                  <a:lnTo>
                    <a:pt x="208" y="747"/>
                  </a:lnTo>
                  <a:lnTo>
                    <a:pt x="216" y="772"/>
                  </a:lnTo>
                  <a:lnTo>
                    <a:pt x="230" y="795"/>
                  </a:lnTo>
                  <a:lnTo>
                    <a:pt x="248" y="814"/>
                  </a:lnTo>
                  <a:lnTo>
                    <a:pt x="270" y="829"/>
                  </a:lnTo>
                  <a:lnTo>
                    <a:pt x="295" y="838"/>
                  </a:lnTo>
                  <a:lnTo>
                    <a:pt x="322" y="842"/>
                  </a:lnTo>
                  <a:lnTo>
                    <a:pt x="1149" y="864"/>
                  </a:lnTo>
                  <a:lnTo>
                    <a:pt x="1152" y="864"/>
                  </a:lnTo>
                  <a:lnTo>
                    <a:pt x="1180" y="861"/>
                  </a:lnTo>
                  <a:lnTo>
                    <a:pt x="1205" y="853"/>
                  </a:lnTo>
                  <a:lnTo>
                    <a:pt x="1227" y="839"/>
                  </a:lnTo>
                  <a:lnTo>
                    <a:pt x="1245" y="820"/>
                  </a:lnTo>
                  <a:lnTo>
                    <a:pt x="1260" y="799"/>
                  </a:lnTo>
                  <a:lnTo>
                    <a:pt x="1269" y="774"/>
                  </a:lnTo>
                  <a:lnTo>
                    <a:pt x="1272" y="747"/>
                  </a:lnTo>
                  <a:lnTo>
                    <a:pt x="1270" y="720"/>
                  </a:lnTo>
                  <a:lnTo>
                    <a:pt x="1262" y="695"/>
                  </a:lnTo>
                  <a:lnTo>
                    <a:pt x="1248" y="672"/>
                  </a:lnTo>
                  <a:lnTo>
                    <a:pt x="1230" y="653"/>
                  </a:lnTo>
                  <a:lnTo>
                    <a:pt x="1208" y="638"/>
                  </a:lnTo>
                  <a:lnTo>
                    <a:pt x="1183" y="629"/>
                  </a:lnTo>
                  <a:lnTo>
                    <a:pt x="1156" y="625"/>
                  </a:lnTo>
                  <a:lnTo>
                    <a:pt x="329" y="604"/>
                  </a:lnTo>
                  <a:close/>
                  <a:moveTo>
                    <a:pt x="750" y="0"/>
                  </a:moveTo>
                  <a:lnTo>
                    <a:pt x="750" y="0"/>
                  </a:lnTo>
                  <a:lnTo>
                    <a:pt x="817" y="5"/>
                  </a:lnTo>
                  <a:lnTo>
                    <a:pt x="883" y="15"/>
                  </a:lnTo>
                  <a:lnTo>
                    <a:pt x="946" y="30"/>
                  </a:lnTo>
                  <a:lnTo>
                    <a:pt x="1007" y="51"/>
                  </a:lnTo>
                  <a:lnTo>
                    <a:pt x="1066" y="77"/>
                  </a:lnTo>
                  <a:lnTo>
                    <a:pt x="1122" y="107"/>
                  </a:lnTo>
                  <a:lnTo>
                    <a:pt x="1174" y="141"/>
                  </a:lnTo>
                  <a:lnTo>
                    <a:pt x="1224" y="180"/>
                  </a:lnTo>
                  <a:lnTo>
                    <a:pt x="1269" y="223"/>
                  </a:lnTo>
                  <a:lnTo>
                    <a:pt x="1311" y="270"/>
                  </a:lnTo>
                  <a:lnTo>
                    <a:pt x="1349" y="320"/>
                  </a:lnTo>
                  <a:lnTo>
                    <a:pt x="1383" y="373"/>
                  </a:lnTo>
                  <a:lnTo>
                    <a:pt x="1411" y="430"/>
                  </a:lnTo>
                  <a:lnTo>
                    <a:pt x="1436" y="488"/>
                  </a:lnTo>
                  <a:lnTo>
                    <a:pt x="1455" y="550"/>
                  </a:lnTo>
                  <a:lnTo>
                    <a:pt x="1468" y="612"/>
                  </a:lnTo>
                  <a:lnTo>
                    <a:pt x="1476" y="677"/>
                  </a:lnTo>
                  <a:lnTo>
                    <a:pt x="1478" y="744"/>
                  </a:lnTo>
                  <a:lnTo>
                    <a:pt x="1474" y="811"/>
                  </a:lnTo>
                  <a:lnTo>
                    <a:pt x="1464" y="876"/>
                  </a:lnTo>
                  <a:lnTo>
                    <a:pt x="1448" y="939"/>
                  </a:lnTo>
                  <a:lnTo>
                    <a:pt x="1428" y="1000"/>
                  </a:lnTo>
                  <a:lnTo>
                    <a:pt x="1402" y="1057"/>
                  </a:lnTo>
                  <a:lnTo>
                    <a:pt x="1371" y="1113"/>
                  </a:lnTo>
                  <a:lnTo>
                    <a:pt x="1337" y="1165"/>
                  </a:lnTo>
                  <a:lnTo>
                    <a:pt x="1297" y="1214"/>
                  </a:lnTo>
                  <a:lnTo>
                    <a:pt x="1253" y="1260"/>
                  </a:lnTo>
                  <a:lnTo>
                    <a:pt x="1207" y="1301"/>
                  </a:lnTo>
                  <a:lnTo>
                    <a:pt x="1157" y="1338"/>
                  </a:lnTo>
                  <a:lnTo>
                    <a:pt x="1103" y="1372"/>
                  </a:lnTo>
                  <a:lnTo>
                    <a:pt x="1046" y="1400"/>
                  </a:lnTo>
                  <a:lnTo>
                    <a:pt x="987" y="1424"/>
                  </a:lnTo>
                  <a:lnTo>
                    <a:pt x="925" y="1443"/>
                  </a:lnTo>
                  <a:lnTo>
                    <a:pt x="861" y="1456"/>
                  </a:lnTo>
                  <a:lnTo>
                    <a:pt x="795" y="1464"/>
                  </a:lnTo>
                  <a:lnTo>
                    <a:pt x="728" y="1466"/>
                  </a:lnTo>
                  <a:lnTo>
                    <a:pt x="660" y="1462"/>
                  </a:lnTo>
                  <a:lnTo>
                    <a:pt x="595" y="1452"/>
                  </a:lnTo>
                  <a:lnTo>
                    <a:pt x="532" y="1437"/>
                  </a:lnTo>
                  <a:lnTo>
                    <a:pt x="471" y="1416"/>
                  </a:lnTo>
                  <a:lnTo>
                    <a:pt x="412" y="1390"/>
                  </a:lnTo>
                  <a:lnTo>
                    <a:pt x="357" y="1360"/>
                  </a:lnTo>
                  <a:lnTo>
                    <a:pt x="304" y="1326"/>
                  </a:lnTo>
                  <a:lnTo>
                    <a:pt x="255" y="1287"/>
                  </a:lnTo>
                  <a:lnTo>
                    <a:pt x="209" y="1244"/>
                  </a:lnTo>
                  <a:lnTo>
                    <a:pt x="166" y="1197"/>
                  </a:lnTo>
                  <a:lnTo>
                    <a:pt x="129" y="1147"/>
                  </a:lnTo>
                  <a:lnTo>
                    <a:pt x="95" y="1094"/>
                  </a:lnTo>
                  <a:lnTo>
                    <a:pt x="66" y="1037"/>
                  </a:lnTo>
                  <a:lnTo>
                    <a:pt x="42" y="979"/>
                  </a:lnTo>
                  <a:lnTo>
                    <a:pt x="23" y="917"/>
                  </a:lnTo>
                  <a:lnTo>
                    <a:pt x="9" y="855"/>
                  </a:lnTo>
                  <a:lnTo>
                    <a:pt x="2" y="789"/>
                  </a:lnTo>
                  <a:lnTo>
                    <a:pt x="0" y="723"/>
                  </a:lnTo>
                  <a:lnTo>
                    <a:pt x="4" y="656"/>
                  </a:lnTo>
                  <a:lnTo>
                    <a:pt x="14" y="591"/>
                  </a:lnTo>
                  <a:lnTo>
                    <a:pt x="29" y="528"/>
                  </a:lnTo>
                  <a:lnTo>
                    <a:pt x="51" y="468"/>
                  </a:lnTo>
                  <a:lnTo>
                    <a:pt x="76" y="410"/>
                  </a:lnTo>
                  <a:lnTo>
                    <a:pt x="106" y="354"/>
                  </a:lnTo>
                  <a:lnTo>
                    <a:pt x="142" y="302"/>
                  </a:lnTo>
                  <a:lnTo>
                    <a:pt x="181" y="253"/>
                  </a:lnTo>
                  <a:lnTo>
                    <a:pt x="224" y="208"/>
                  </a:lnTo>
                  <a:lnTo>
                    <a:pt x="272" y="166"/>
                  </a:lnTo>
                  <a:lnTo>
                    <a:pt x="322" y="129"/>
                  </a:lnTo>
                  <a:lnTo>
                    <a:pt x="376" y="95"/>
                  </a:lnTo>
                  <a:lnTo>
                    <a:pt x="432" y="67"/>
                  </a:lnTo>
                  <a:lnTo>
                    <a:pt x="492" y="43"/>
                  </a:lnTo>
                  <a:lnTo>
                    <a:pt x="553" y="24"/>
                  </a:lnTo>
                  <a:lnTo>
                    <a:pt x="617" y="11"/>
                  </a:lnTo>
                  <a:lnTo>
                    <a:pt x="683" y="2"/>
                  </a:lnTo>
                  <a:lnTo>
                    <a:pt x="7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7313047" y="2719293"/>
            <a:ext cx="388937" cy="484188"/>
            <a:chOff x="8510588" y="4230688"/>
            <a:chExt cx="388937" cy="4841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1" name="Freeform 156"/>
            <p:cNvSpPr>
              <a:spLocks noEditPoints="1"/>
            </p:cNvSpPr>
            <p:nvPr/>
          </p:nvSpPr>
          <p:spPr bwMode="auto">
            <a:xfrm>
              <a:off x="8510588" y="4230688"/>
              <a:ext cx="388937" cy="484188"/>
            </a:xfrm>
            <a:custGeom>
              <a:avLst/>
              <a:gdLst>
                <a:gd name="T0" fmla="*/ 1694 w 2697"/>
                <a:gd name="T1" fmla="*/ 2300 h 3358"/>
                <a:gd name="T2" fmla="*/ 1559 w 2697"/>
                <a:gd name="T3" fmla="*/ 2533 h 3358"/>
                <a:gd name="T4" fmla="*/ 1630 w 2697"/>
                <a:gd name="T5" fmla="*/ 2799 h 3358"/>
                <a:gd name="T6" fmla="*/ 1863 w 2697"/>
                <a:gd name="T7" fmla="*/ 2934 h 3358"/>
                <a:gd name="T8" fmla="*/ 2130 w 2697"/>
                <a:gd name="T9" fmla="*/ 2863 h 3358"/>
                <a:gd name="T10" fmla="*/ 2265 w 2697"/>
                <a:gd name="T11" fmla="*/ 2629 h 3358"/>
                <a:gd name="T12" fmla="*/ 2194 w 2697"/>
                <a:gd name="T13" fmla="*/ 2364 h 3358"/>
                <a:gd name="T14" fmla="*/ 1960 w 2697"/>
                <a:gd name="T15" fmla="*/ 2229 h 3358"/>
                <a:gd name="T16" fmla="*/ 654 w 2697"/>
                <a:gd name="T17" fmla="*/ 2274 h 3358"/>
                <a:gd name="T18" fmla="*/ 490 w 2697"/>
                <a:gd name="T19" fmla="*/ 2487 h 3358"/>
                <a:gd name="T20" fmla="*/ 527 w 2697"/>
                <a:gd name="T21" fmla="*/ 2761 h 3358"/>
                <a:gd name="T22" fmla="*/ 740 w 2697"/>
                <a:gd name="T23" fmla="*/ 2924 h 3358"/>
                <a:gd name="T24" fmla="*/ 1014 w 2697"/>
                <a:gd name="T25" fmla="*/ 2888 h 3358"/>
                <a:gd name="T26" fmla="*/ 1178 w 2697"/>
                <a:gd name="T27" fmla="*/ 2676 h 3358"/>
                <a:gd name="T28" fmla="*/ 1142 w 2697"/>
                <a:gd name="T29" fmla="*/ 2402 h 3358"/>
                <a:gd name="T30" fmla="*/ 929 w 2697"/>
                <a:gd name="T31" fmla="*/ 2238 h 3358"/>
                <a:gd name="T32" fmla="*/ 1773 w 2697"/>
                <a:gd name="T33" fmla="*/ 1312 h 3358"/>
                <a:gd name="T34" fmla="*/ 1583 w 2697"/>
                <a:gd name="T35" fmla="*/ 1502 h 3358"/>
                <a:gd name="T36" fmla="*/ 1583 w 2697"/>
                <a:gd name="T37" fmla="*/ 1778 h 3358"/>
                <a:gd name="T38" fmla="*/ 1773 w 2697"/>
                <a:gd name="T39" fmla="*/ 1967 h 3358"/>
                <a:gd name="T40" fmla="*/ 2051 w 2697"/>
                <a:gd name="T41" fmla="*/ 1967 h 3358"/>
                <a:gd name="T42" fmla="*/ 2240 w 2697"/>
                <a:gd name="T43" fmla="*/ 1778 h 3358"/>
                <a:gd name="T44" fmla="*/ 2240 w 2697"/>
                <a:gd name="T45" fmla="*/ 1502 h 3358"/>
                <a:gd name="T46" fmla="*/ 2051 w 2697"/>
                <a:gd name="T47" fmla="*/ 1312 h 3358"/>
                <a:gd name="T48" fmla="*/ 740 w 2697"/>
                <a:gd name="T49" fmla="*/ 1297 h 3358"/>
                <a:gd name="T50" fmla="*/ 527 w 2697"/>
                <a:gd name="T51" fmla="*/ 1461 h 3358"/>
                <a:gd name="T52" fmla="*/ 490 w 2697"/>
                <a:gd name="T53" fmla="*/ 1735 h 3358"/>
                <a:gd name="T54" fmla="*/ 654 w 2697"/>
                <a:gd name="T55" fmla="*/ 1947 h 3358"/>
                <a:gd name="T56" fmla="*/ 929 w 2697"/>
                <a:gd name="T57" fmla="*/ 1983 h 3358"/>
                <a:gd name="T58" fmla="*/ 1142 w 2697"/>
                <a:gd name="T59" fmla="*/ 1820 h 3358"/>
                <a:gd name="T60" fmla="*/ 1178 w 2697"/>
                <a:gd name="T61" fmla="*/ 1546 h 3358"/>
                <a:gd name="T62" fmla="*/ 1014 w 2697"/>
                <a:gd name="T63" fmla="*/ 1333 h 3358"/>
                <a:gd name="T64" fmla="*/ 1863 w 2697"/>
                <a:gd name="T65" fmla="*/ 347 h 3358"/>
                <a:gd name="T66" fmla="*/ 1630 w 2697"/>
                <a:gd name="T67" fmla="*/ 482 h 3358"/>
                <a:gd name="T68" fmla="*/ 1559 w 2697"/>
                <a:gd name="T69" fmla="*/ 748 h 3358"/>
                <a:gd name="T70" fmla="*/ 1694 w 2697"/>
                <a:gd name="T71" fmla="*/ 981 h 3358"/>
                <a:gd name="T72" fmla="*/ 1960 w 2697"/>
                <a:gd name="T73" fmla="*/ 1051 h 3358"/>
                <a:gd name="T74" fmla="*/ 2194 w 2697"/>
                <a:gd name="T75" fmla="*/ 917 h 3358"/>
                <a:gd name="T76" fmla="*/ 2265 w 2697"/>
                <a:gd name="T77" fmla="*/ 652 h 3358"/>
                <a:gd name="T78" fmla="*/ 2130 w 2697"/>
                <a:gd name="T79" fmla="*/ 418 h 3358"/>
                <a:gd name="T80" fmla="*/ 834 w 2697"/>
                <a:gd name="T81" fmla="*/ 344 h 3358"/>
                <a:gd name="T82" fmla="*/ 582 w 2697"/>
                <a:gd name="T83" fmla="*/ 448 h 3358"/>
                <a:gd name="T84" fmla="*/ 478 w 2697"/>
                <a:gd name="T85" fmla="*/ 699 h 3358"/>
                <a:gd name="T86" fmla="*/ 582 w 2697"/>
                <a:gd name="T87" fmla="*/ 951 h 3358"/>
                <a:gd name="T88" fmla="*/ 834 w 2697"/>
                <a:gd name="T89" fmla="*/ 1055 h 3358"/>
                <a:gd name="T90" fmla="*/ 1087 w 2697"/>
                <a:gd name="T91" fmla="*/ 950 h 3358"/>
                <a:gd name="T92" fmla="*/ 1191 w 2697"/>
                <a:gd name="T93" fmla="*/ 699 h 3358"/>
                <a:gd name="T94" fmla="*/ 1087 w 2697"/>
                <a:gd name="T95" fmla="*/ 448 h 3358"/>
                <a:gd name="T96" fmla="*/ 834 w 2697"/>
                <a:gd name="T97" fmla="*/ 344 h 3358"/>
                <a:gd name="T98" fmla="*/ 2568 w 2697"/>
                <a:gd name="T99" fmla="*/ 45 h 3358"/>
                <a:gd name="T100" fmla="*/ 2694 w 2697"/>
                <a:gd name="T101" fmla="*/ 242 h 3358"/>
                <a:gd name="T102" fmla="*/ 2652 w 2697"/>
                <a:gd name="T103" fmla="*/ 3229 h 3358"/>
                <a:gd name="T104" fmla="*/ 2455 w 2697"/>
                <a:gd name="T105" fmla="*/ 3355 h 3358"/>
                <a:gd name="T106" fmla="*/ 129 w 2697"/>
                <a:gd name="T107" fmla="*/ 3313 h 3358"/>
                <a:gd name="T108" fmla="*/ 2 w 2697"/>
                <a:gd name="T109" fmla="*/ 3116 h 3358"/>
                <a:gd name="T110" fmla="*/ 46 w 2697"/>
                <a:gd name="T111" fmla="*/ 129 h 3358"/>
                <a:gd name="T112" fmla="*/ 242 w 2697"/>
                <a:gd name="T113" fmla="*/ 2 h 3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697" h="3358">
                  <a:moveTo>
                    <a:pt x="1912" y="2226"/>
                  </a:moveTo>
                  <a:lnTo>
                    <a:pt x="1863" y="2229"/>
                  </a:lnTo>
                  <a:lnTo>
                    <a:pt x="1817" y="2238"/>
                  </a:lnTo>
                  <a:lnTo>
                    <a:pt x="1773" y="2253"/>
                  </a:lnTo>
                  <a:lnTo>
                    <a:pt x="1732" y="2274"/>
                  </a:lnTo>
                  <a:lnTo>
                    <a:pt x="1694" y="2300"/>
                  </a:lnTo>
                  <a:lnTo>
                    <a:pt x="1660" y="2330"/>
                  </a:lnTo>
                  <a:lnTo>
                    <a:pt x="1630" y="2364"/>
                  </a:lnTo>
                  <a:lnTo>
                    <a:pt x="1604" y="2402"/>
                  </a:lnTo>
                  <a:lnTo>
                    <a:pt x="1583" y="2443"/>
                  </a:lnTo>
                  <a:lnTo>
                    <a:pt x="1568" y="2487"/>
                  </a:lnTo>
                  <a:lnTo>
                    <a:pt x="1559" y="2533"/>
                  </a:lnTo>
                  <a:lnTo>
                    <a:pt x="1555" y="2581"/>
                  </a:lnTo>
                  <a:lnTo>
                    <a:pt x="1559" y="2629"/>
                  </a:lnTo>
                  <a:lnTo>
                    <a:pt x="1568" y="2676"/>
                  </a:lnTo>
                  <a:lnTo>
                    <a:pt x="1583" y="2719"/>
                  </a:lnTo>
                  <a:lnTo>
                    <a:pt x="1604" y="2761"/>
                  </a:lnTo>
                  <a:lnTo>
                    <a:pt x="1630" y="2799"/>
                  </a:lnTo>
                  <a:lnTo>
                    <a:pt x="1660" y="2832"/>
                  </a:lnTo>
                  <a:lnTo>
                    <a:pt x="1694" y="2863"/>
                  </a:lnTo>
                  <a:lnTo>
                    <a:pt x="1732" y="2888"/>
                  </a:lnTo>
                  <a:lnTo>
                    <a:pt x="1773" y="2909"/>
                  </a:lnTo>
                  <a:lnTo>
                    <a:pt x="1817" y="2924"/>
                  </a:lnTo>
                  <a:lnTo>
                    <a:pt x="1863" y="2934"/>
                  </a:lnTo>
                  <a:lnTo>
                    <a:pt x="1912" y="2937"/>
                  </a:lnTo>
                  <a:lnTo>
                    <a:pt x="1960" y="2934"/>
                  </a:lnTo>
                  <a:lnTo>
                    <a:pt x="2006" y="2924"/>
                  </a:lnTo>
                  <a:lnTo>
                    <a:pt x="2051" y="2909"/>
                  </a:lnTo>
                  <a:lnTo>
                    <a:pt x="2092" y="2888"/>
                  </a:lnTo>
                  <a:lnTo>
                    <a:pt x="2130" y="2863"/>
                  </a:lnTo>
                  <a:lnTo>
                    <a:pt x="2164" y="2832"/>
                  </a:lnTo>
                  <a:lnTo>
                    <a:pt x="2194" y="2799"/>
                  </a:lnTo>
                  <a:lnTo>
                    <a:pt x="2219" y="2761"/>
                  </a:lnTo>
                  <a:lnTo>
                    <a:pt x="2240" y="2719"/>
                  </a:lnTo>
                  <a:lnTo>
                    <a:pt x="2256" y="2676"/>
                  </a:lnTo>
                  <a:lnTo>
                    <a:pt x="2265" y="2629"/>
                  </a:lnTo>
                  <a:lnTo>
                    <a:pt x="2268" y="2581"/>
                  </a:lnTo>
                  <a:lnTo>
                    <a:pt x="2265" y="2533"/>
                  </a:lnTo>
                  <a:lnTo>
                    <a:pt x="2256" y="2487"/>
                  </a:lnTo>
                  <a:lnTo>
                    <a:pt x="2240" y="2443"/>
                  </a:lnTo>
                  <a:lnTo>
                    <a:pt x="2219" y="2402"/>
                  </a:lnTo>
                  <a:lnTo>
                    <a:pt x="2194" y="2364"/>
                  </a:lnTo>
                  <a:lnTo>
                    <a:pt x="2164" y="2330"/>
                  </a:lnTo>
                  <a:lnTo>
                    <a:pt x="2130" y="2300"/>
                  </a:lnTo>
                  <a:lnTo>
                    <a:pt x="2092" y="2274"/>
                  </a:lnTo>
                  <a:lnTo>
                    <a:pt x="2051" y="2253"/>
                  </a:lnTo>
                  <a:lnTo>
                    <a:pt x="2006" y="2238"/>
                  </a:lnTo>
                  <a:lnTo>
                    <a:pt x="1960" y="2229"/>
                  </a:lnTo>
                  <a:lnTo>
                    <a:pt x="1912" y="2226"/>
                  </a:lnTo>
                  <a:close/>
                  <a:moveTo>
                    <a:pt x="834" y="2226"/>
                  </a:moveTo>
                  <a:lnTo>
                    <a:pt x="786" y="2229"/>
                  </a:lnTo>
                  <a:lnTo>
                    <a:pt x="740" y="2238"/>
                  </a:lnTo>
                  <a:lnTo>
                    <a:pt x="695" y="2253"/>
                  </a:lnTo>
                  <a:lnTo>
                    <a:pt x="654" y="2274"/>
                  </a:lnTo>
                  <a:lnTo>
                    <a:pt x="617" y="2300"/>
                  </a:lnTo>
                  <a:lnTo>
                    <a:pt x="582" y="2330"/>
                  </a:lnTo>
                  <a:lnTo>
                    <a:pt x="552" y="2364"/>
                  </a:lnTo>
                  <a:lnTo>
                    <a:pt x="527" y="2402"/>
                  </a:lnTo>
                  <a:lnTo>
                    <a:pt x="506" y="2443"/>
                  </a:lnTo>
                  <a:lnTo>
                    <a:pt x="490" y="2487"/>
                  </a:lnTo>
                  <a:lnTo>
                    <a:pt x="482" y="2533"/>
                  </a:lnTo>
                  <a:lnTo>
                    <a:pt x="478" y="2581"/>
                  </a:lnTo>
                  <a:lnTo>
                    <a:pt x="482" y="2629"/>
                  </a:lnTo>
                  <a:lnTo>
                    <a:pt x="490" y="2676"/>
                  </a:lnTo>
                  <a:lnTo>
                    <a:pt x="506" y="2719"/>
                  </a:lnTo>
                  <a:lnTo>
                    <a:pt x="527" y="2761"/>
                  </a:lnTo>
                  <a:lnTo>
                    <a:pt x="552" y="2799"/>
                  </a:lnTo>
                  <a:lnTo>
                    <a:pt x="582" y="2832"/>
                  </a:lnTo>
                  <a:lnTo>
                    <a:pt x="617" y="2863"/>
                  </a:lnTo>
                  <a:lnTo>
                    <a:pt x="654" y="2888"/>
                  </a:lnTo>
                  <a:lnTo>
                    <a:pt x="695" y="2909"/>
                  </a:lnTo>
                  <a:lnTo>
                    <a:pt x="740" y="2924"/>
                  </a:lnTo>
                  <a:lnTo>
                    <a:pt x="786" y="2934"/>
                  </a:lnTo>
                  <a:lnTo>
                    <a:pt x="834" y="2937"/>
                  </a:lnTo>
                  <a:lnTo>
                    <a:pt x="883" y="2934"/>
                  </a:lnTo>
                  <a:lnTo>
                    <a:pt x="929" y="2924"/>
                  </a:lnTo>
                  <a:lnTo>
                    <a:pt x="973" y="2909"/>
                  </a:lnTo>
                  <a:lnTo>
                    <a:pt x="1014" y="2888"/>
                  </a:lnTo>
                  <a:lnTo>
                    <a:pt x="1052" y="2863"/>
                  </a:lnTo>
                  <a:lnTo>
                    <a:pt x="1087" y="2832"/>
                  </a:lnTo>
                  <a:lnTo>
                    <a:pt x="1116" y="2799"/>
                  </a:lnTo>
                  <a:lnTo>
                    <a:pt x="1142" y="2761"/>
                  </a:lnTo>
                  <a:lnTo>
                    <a:pt x="1163" y="2719"/>
                  </a:lnTo>
                  <a:lnTo>
                    <a:pt x="1178" y="2676"/>
                  </a:lnTo>
                  <a:lnTo>
                    <a:pt x="1188" y="2629"/>
                  </a:lnTo>
                  <a:lnTo>
                    <a:pt x="1191" y="2581"/>
                  </a:lnTo>
                  <a:lnTo>
                    <a:pt x="1188" y="2533"/>
                  </a:lnTo>
                  <a:lnTo>
                    <a:pt x="1178" y="2487"/>
                  </a:lnTo>
                  <a:lnTo>
                    <a:pt x="1163" y="2443"/>
                  </a:lnTo>
                  <a:lnTo>
                    <a:pt x="1142" y="2402"/>
                  </a:lnTo>
                  <a:lnTo>
                    <a:pt x="1116" y="2364"/>
                  </a:lnTo>
                  <a:lnTo>
                    <a:pt x="1087" y="2330"/>
                  </a:lnTo>
                  <a:lnTo>
                    <a:pt x="1052" y="2300"/>
                  </a:lnTo>
                  <a:lnTo>
                    <a:pt x="1014" y="2274"/>
                  </a:lnTo>
                  <a:lnTo>
                    <a:pt x="973" y="2253"/>
                  </a:lnTo>
                  <a:lnTo>
                    <a:pt x="929" y="2238"/>
                  </a:lnTo>
                  <a:lnTo>
                    <a:pt x="883" y="2229"/>
                  </a:lnTo>
                  <a:lnTo>
                    <a:pt x="834" y="2226"/>
                  </a:lnTo>
                  <a:close/>
                  <a:moveTo>
                    <a:pt x="1912" y="1285"/>
                  </a:moveTo>
                  <a:lnTo>
                    <a:pt x="1863" y="1288"/>
                  </a:lnTo>
                  <a:lnTo>
                    <a:pt x="1817" y="1297"/>
                  </a:lnTo>
                  <a:lnTo>
                    <a:pt x="1773" y="1312"/>
                  </a:lnTo>
                  <a:lnTo>
                    <a:pt x="1732" y="1333"/>
                  </a:lnTo>
                  <a:lnTo>
                    <a:pt x="1694" y="1359"/>
                  </a:lnTo>
                  <a:lnTo>
                    <a:pt x="1660" y="1389"/>
                  </a:lnTo>
                  <a:lnTo>
                    <a:pt x="1630" y="1423"/>
                  </a:lnTo>
                  <a:lnTo>
                    <a:pt x="1604" y="1461"/>
                  </a:lnTo>
                  <a:lnTo>
                    <a:pt x="1583" y="1502"/>
                  </a:lnTo>
                  <a:lnTo>
                    <a:pt x="1568" y="1546"/>
                  </a:lnTo>
                  <a:lnTo>
                    <a:pt x="1559" y="1593"/>
                  </a:lnTo>
                  <a:lnTo>
                    <a:pt x="1555" y="1640"/>
                  </a:lnTo>
                  <a:lnTo>
                    <a:pt x="1559" y="1689"/>
                  </a:lnTo>
                  <a:lnTo>
                    <a:pt x="1568" y="1735"/>
                  </a:lnTo>
                  <a:lnTo>
                    <a:pt x="1583" y="1778"/>
                  </a:lnTo>
                  <a:lnTo>
                    <a:pt x="1604" y="1820"/>
                  </a:lnTo>
                  <a:lnTo>
                    <a:pt x="1630" y="1858"/>
                  </a:lnTo>
                  <a:lnTo>
                    <a:pt x="1660" y="1891"/>
                  </a:lnTo>
                  <a:lnTo>
                    <a:pt x="1694" y="1922"/>
                  </a:lnTo>
                  <a:lnTo>
                    <a:pt x="1732" y="1947"/>
                  </a:lnTo>
                  <a:lnTo>
                    <a:pt x="1773" y="1967"/>
                  </a:lnTo>
                  <a:lnTo>
                    <a:pt x="1817" y="1983"/>
                  </a:lnTo>
                  <a:lnTo>
                    <a:pt x="1863" y="1992"/>
                  </a:lnTo>
                  <a:lnTo>
                    <a:pt x="1912" y="1996"/>
                  </a:lnTo>
                  <a:lnTo>
                    <a:pt x="1960" y="1992"/>
                  </a:lnTo>
                  <a:lnTo>
                    <a:pt x="2006" y="1983"/>
                  </a:lnTo>
                  <a:lnTo>
                    <a:pt x="2051" y="1967"/>
                  </a:lnTo>
                  <a:lnTo>
                    <a:pt x="2092" y="1947"/>
                  </a:lnTo>
                  <a:lnTo>
                    <a:pt x="2130" y="1922"/>
                  </a:lnTo>
                  <a:lnTo>
                    <a:pt x="2164" y="1891"/>
                  </a:lnTo>
                  <a:lnTo>
                    <a:pt x="2194" y="1858"/>
                  </a:lnTo>
                  <a:lnTo>
                    <a:pt x="2219" y="1820"/>
                  </a:lnTo>
                  <a:lnTo>
                    <a:pt x="2240" y="1778"/>
                  </a:lnTo>
                  <a:lnTo>
                    <a:pt x="2256" y="1735"/>
                  </a:lnTo>
                  <a:lnTo>
                    <a:pt x="2265" y="1689"/>
                  </a:lnTo>
                  <a:lnTo>
                    <a:pt x="2268" y="1640"/>
                  </a:lnTo>
                  <a:lnTo>
                    <a:pt x="2265" y="1593"/>
                  </a:lnTo>
                  <a:lnTo>
                    <a:pt x="2256" y="1546"/>
                  </a:lnTo>
                  <a:lnTo>
                    <a:pt x="2240" y="1502"/>
                  </a:lnTo>
                  <a:lnTo>
                    <a:pt x="2219" y="1461"/>
                  </a:lnTo>
                  <a:lnTo>
                    <a:pt x="2194" y="1423"/>
                  </a:lnTo>
                  <a:lnTo>
                    <a:pt x="2164" y="1389"/>
                  </a:lnTo>
                  <a:lnTo>
                    <a:pt x="2130" y="1359"/>
                  </a:lnTo>
                  <a:lnTo>
                    <a:pt x="2092" y="1333"/>
                  </a:lnTo>
                  <a:lnTo>
                    <a:pt x="2051" y="1312"/>
                  </a:lnTo>
                  <a:lnTo>
                    <a:pt x="2006" y="1297"/>
                  </a:lnTo>
                  <a:lnTo>
                    <a:pt x="1960" y="1288"/>
                  </a:lnTo>
                  <a:lnTo>
                    <a:pt x="1912" y="1285"/>
                  </a:lnTo>
                  <a:close/>
                  <a:moveTo>
                    <a:pt x="834" y="1285"/>
                  </a:moveTo>
                  <a:lnTo>
                    <a:pt x="786" y="1288"/>
                  </a:lnTo>
                  <a:lnTo>
                    <a:pt x="740" y="1297"/>
                  </a:lnTo>
                  <a:lnTo>
                    <a:pt x="695" y="1312"/>
                  </a:lnTo>
                  <a:lnTo>
                    <a:pt x="654" y="1333"/>
                  </a:lnTo>
                  <a:lnTo>
                    <a:pt x="617" y="1359"/>
                  </a:lnTo>
                  <a:lnTo>
                    <a:pt x="582" y="1389"/>
                  </a:lnTo>
                  <a:lnTo>
                    <a:pt x="552" y="1423"/>
                  </a:lnTo>
                  <a:lnTo>
                    <a:pt x="527" y="1461"/>
                  </a:lnTo>
                  <a:lnTo>
                    <a:pt x="506" y="1502"/>
                  </a:lnTo>
                  <a:lnTo>
                    <a:pt x="490" y="1546"/>
                  </a:lnTo>
                  <a:lnTo>
                    <a:pt x="482" y="1593"/>
                  </a:lnTo>
                  <a:lnTo>
                    <a:pt x="478" y="1640"/>
                  </a:lnTo>
                  <a:lnTo>
                    <a:pt x="482" y="1689"/>
                  </a:lnTo>
                  <a:lnTo>
                    <a:pt x="490" y="1735"/>
                  </a:lnTo>
                  <a:lnTo>
                    <a:pt x="506" y="1778"/>
                  </a:lnTo>
                  <a:lnTo>
                    <a:pt x="527" y="1820"/>
                  </a:lnTo>
                  <a:lnTo>
                    <a:pt x="552" y="1858"/>
                  </a:lnTo>
                  <a:lnTo>
                    <a:pt x="582" y="1891"/>
                  </a:lnTo>
                  <a:lnTo>
                    <a:pt x="617" y="1922"/>
                  </a:lnTo>
                  <a:lnTo>
                    <a:pt x="654" y="1947"/>
                  </a:lnTo>
                  <a:lnTo>
                    <a:pt x="695" y="1967"/>
                  </a:lnTo>
                  <a:lnTo>
                    <a:pt x="740" y="1983"/>
                  </a:lnTo>
                  <a:lnTo>
                    <a:pt x="786" y="1992"/>
                  </a:lnTo>
                  <a:lnTo>
                    <a:pt x="834" y="1996"/>
                  </a:lnTo>
                  <a:lnTo>
                    <a:pt x="883" y="1992"/>
                  </a:lnTo>
                  <a:lnTo>
                    <a:pt x="929" y="1983"/>
                  </a:lnTo>
                  <a:lnTo>
                    <a:pt x="973" y="1967"/>
                  </a:lnTo>
                  <a:lnTo>
                    <a:pt x="1014" y="1947"/>
                  </a:lnTo>
                  <a:lnTo>
                    <a:pt x="1052" y="1922"/>
                  </a:lnTo>
                  <a:lnTo>
                    <a:pt x="1087" y="1891"/>
                  </a:lnTo>
                  <a:lnTo>
                    <a:pt x="1116" y="1858"/>
                  </a:lnTo>
                  <a:lnTo>
                    <a:pt x="1142" y="1820"/>
                  </a:lnTo>
                  <a:lnTo>
                    <a:pt x="1163" y="1778"/>
                  </a:lnTo>
                  <a:lnTo>
                    <a:pt x="1178" y="1735"/>
                  </a:lnTo>
                  <a:lnTo>
                    <a:pt x="1188" y="1689"/>
                  </a:lnTo>
                  <a:lnTo>
                    <a:pt x="1191" y="1640"/>
                  </a:lnTo>
                  <a:lnTo>
                    <a:pt x="1188" y="1593"/>
                  </a:lnTo>
                  <a:lnTo>
                    <a:pt x="1178" y="1546"/>
                  </a:lnTo>
                  <a:lnTo>
                    <a:pt x="1163" y="1502"/>
                  </a:lnTo>
                  <a:lnTo>
                    <a:pt x="1142" y="1461"/>
                  </a:lnTo>
                  <a:lnTo>
                    <a:pt x="1116" y="1423"/>
                  </a:lnTo>
                  <a:lnTo>
                    <a:pt x="1087" y="1389"/>
                  </a:lnTo>
                  <a:lnTo>
                    <a:pt x="1052" y="1359"/>
                  </a:lnTo>
                  <a:lnTo>
                    <a:pt x="1014" y="1333"/>
                  </a:lnTo>
                  <a:lnTo>
                    <a:pt x="973" y="1312"/>
                  </a:lnTo>
                  <a:lnTo>
                    <a:pt x="929" y="1297"/>
                  </a:lnTo>
                  <a:lnTo>
                    <a:pt x="883" y="1288"/>
                  </a:lnTo>
                  <a:lnTo>
                    <a:pt x="834" y="1285"/>
                  </a:lnTo>
                  <a:close/>
                  <a:moveTo>
                    <a:pt x="1912" y="344"/>
                  </a:moveTo>
                  <a:lnTo>
                    <a:pt x="1863" y="347"/>
                  </a:lnTo>
                  <a:lnTo>
                    <a:pt x="1817" y="357"/>
                  </a:lnTo>
                  <a:lnTo>
                    <a:pt x="1773" y="372"/>
                  </a:lnTo>
                  <a:lnTo>
                    <a:pt x="1732" y="393"/>
                  </a:lnTo>
                  <a:lnTo>
                    <a:pt x="1694" y="418"/>
                  </a:lnTo>
                  <a:lnTo>
                    <a:pt x="1660" y="448"/>
                  </a:lnTo>
                  <a:lnTo>
                    <a:pt x="1630" y="482"/>
                  </a:lnTo>
                  <a:lnTo>
                    <a:pt x="1604" y="520"/>
                  </a:lnTo>
                  <a:lnTo>
                    <a:pt x="1583" y="561"/>
                  </a:lnTo>
                  <a:lnTo>
                    <a:pt x="1568" y="605"/>
                  </a:lnTo>
                  <a:lnTo>
                    <a:pt x="1559" y="652"/>
                  </a:lnTo>
                  <a:lnTo>
                    <a:pt x="1555" y="699"/>
                  </a:lnTo>
                  <a:lnTo>
                    <a:pt x="1559" y="748"/>
                  </a:lnTo>
                  <a:lnTo>
                    <a:pt x="1568" y="794"/>
                  </a:lnTo>
                  <a:lnTo>
                    <a:pt x="1583" y="838"/>
                  </a:lnTo>
                  <a:lnTo>
                    <a:pt x="1604" y="879"/>
                  </a:lnTo>
                  <a:lnTo>
                    <a:pt x="1630" y="917"/>
                  </a:lnTo>
                  <a:lnTo>
                    <a:pt x="1660" y="951"/>
                  </a:lnTo>
                  <a:lnTo>
                    <a:pt x="1694" y="981"/>
                  </a:lnTo>
                  <a:lnTo>
                    <a:pt x="1732" y="1007"/>
                  </a:lnTo>
                  <a:lnTo>
                    <a:pt x="1773" y="1028"/>
                  </a:lnTo>
                  <a:lnTo>
                    <a:pt x="1817" y="1043"/>
                  </a:lnTo>
                  <a:lnTo>
                    <a:pt x="1863" y="1051"/>
                  </a:lnTo>
                  <a:lnTo>
                    <a:pt x="1912" y="1055"/>
                  </a:lnTo>
                  <a:lnTo>
                    <a:pt x="1960" y="1051"/>
                  </a:lnTo>
                  <a:lnTo>
                    <a:pt x="2006" y="1043"/>
                  </a:lnTo>
                  <a:lnTo>
                    <a:pt x="2051" y="1026"/>
                  </a:lnTo>
                  <a:lnTo>
                    <a:pt x="2092" y="1007"/>
                  </a:lnTo>
                  <a:lnTo>
                    <a:pt x="2130" y="981"/>
                  </a:lnTo>
                  <a:lnTo>
                    <a:pt x="2164" y="950"/>
                  </a:lnTo>
                  <a:lnTo>
                    <a:pt x="2194" y="917"/>
                  </a:lnTo>
                  <a:lnTo>
                    <a:pt x="2219" y="879"/>
                  </a:lnTo>
                  <a:lnTo>
                    <a:pt x="2240" y="837"/>
                  </a:lnTo>
                  <a:lnTo>
                    <a:pt x="2256" y="794"/>
                  </a:lnTo>
                  <a:lnTo>
                    <a:pt x="2265" y="747"/>
                  </a:lnTo>
                  <a:lnTo>
                    <a:pt x="2268" y="699"/>
                  </a:lnTo>
                  <a:lnTo>
                    <a:pt x="2265" y="652"/>
                  </a:lnTo>
                  <a:lnTo>
                    <a:pt x="2256" y="605"/>
                  </a:lnTo>
                  <a:lnTo>
                    <a:pt x="2240" y="561"/>
                  </a:lnTo>
                  <a:lnTo>
                    <a:pt x="2219" y="520"/>
                  </a:lnTo>
                  <a:lnTo>
                    <a:pt x="2194" y="482"/>
                  </a:lnTo>
                  <a:lnTo>
                    <a:pt x="2164" y="448"/>
                  </a:lnTo>
                  <a:lnTo>
                    <a:pt x="2130" y="418"/>
                  </a:lnTo>
                  <a:lnTo>
                    <a:pt x="2092" y="393"/>
                  </a:lnTo>
                  <a:lnTo>
                    <a:pt x="2051" y="372"/>
                  </a:lnTo>
                  <a:lnTo>
                    <a:pt x="2006" y="357"/>
                  </a:lnTo>
                  <a:lnTo>
                    <a:pt x="1960" y="347"/>
                  </a:lnTo>
                  <a:lnTo>
                    <a:pt x="1912" y="344"/>
                  </a:lnTo>
                  <a:close/>
                  <a:moveTo>
                    <a:pt x="834" y="344"/>
                  </a:moveTo>
                  <a:lnTo>
                    <a:pt x="786" y="347"/>
                  </a:lnTo>
                  <a:lnTo>
                    <a:pt x="740" y="357"/>
                  </a:lnTo>
                  <a:lnTo>
                    <a:pt x="695" y="372"/>
                  </a:lnTo>
                  <a:lnTo>
                    <a:pt x="654" y="393"/>
                  </a:lnTo>
                  <a:lnTo>
                    <a:pt x="617" y="418"/>
                  </a:lnTo>
                  <a:lnTo>
                    <a:pt x="582" y="448"/>
                  </a:lnTo>
                  <a:lnTo>
                    <a:pt x="552" y="482"/>
                  </a:lnTo>
                  <a:lnTo>
                    <a:pt x="527" y="520"/>
                  </a:lnTo>
                  <a:lnTo>
                    <a:pt x="506" y="561"/>
                  </a:lnTo>
                  <a:lnTo>
                    <a:pt x="490" y="605"/>
                  </a:lnTo>
                  <a:lnTo>
                    <a:pt x="482" y="652"/>
                  </a:lnTo>
                  <a:lnTo>
                    <a:pt x="478" y="699"/>
                  </a:lnTo>
                  <a:lnTo>
                    <a:pt x="482" y="748"/>
                  </a:lnTo>
                  <a:lnTo>
                    <a:pt x="490" y="794"/>
                  </a:lnTo>
                  <a:lnTo>
                    <a:pt x="506" y="838"/>
                  </a:lnTo>
                  <a:lnTo>
                    <a:pt x="527" y="879"/>
                  </a:lnTo>
                  <a:lnTo>
                    <a:pt x="552" y="917"/>
                  </a:lnTo>
                  <a:lnTo>
                    <a:pt x="582" y="951"/>
                  </a:lnTo>
                  <a:lnTo>
                    <a:pt x="617" y="981"/>
                  </a:lnTo>
                  <a:lnTo>
                    <a:pt x="654" y="1007"/>
                  </a:lnTo>
                  <a:lnTo>
                    <a:pt x="695" y="1028"/>
                  </a:lnTo>
                  <a:lnTo>
                    <a:pt x="740" y="1043"/>
                  </a:lnTo>
                  <a:lnTo>
                    <a:pt x="786" y="1051"/>
                  </a:lnTo>
                  <a:lnTo>
                    <a:pt x="834" y="1055"/>
                  </a:lnTo>
                  <a:lnTo>
                    <a:pt x="883" y="1051"/>
                  </a:lnTo>
                  <a:lnTo>
                    <a:pt x="929" y="1043"/>
                  </a:lnTo>
                  <a:lnTo>
                    <a:pt x="973" y="1026"/>
                  </a:lnTo>
                  <a:lnTo>
                    <a:pt x="1014" y="1007"/>
                  </a:lnTo>
                  <a:lnTo>
                    <a:pt x="1052" y="981"/>
                  </a:lnTo>
                  <a:lnTo>
                    <a:pt x="1087" y="950"/>
                  </a:lnTo>
                  <a:lnTo>
                    <a:pt x="1116" y="917"/>
                  </a:lnTo>
                  <a:lnTo>
                    <a:pt x="1142" y="879"/>
                  </a:lnTo>
                  <a:lnTo>
                    <a:pt x="1163" y="837"/>
                  </a:lnTo>
                  <a:lnTo>
                    <a:pt x="1178" y="794"/>
                  </a:lnTo>
                  <a:lnTo>
                    <a:pt x="1188" y="747"/>
                  </a:lnTo>
                  <a:lnTo>
                    <a:pt x="1191" y="699"/>
                  </a:lnTo>
                  <a:lnTo>
                    <a:pt x="1188" y="652"/>
                  </a:lnTo>
                  <a:lnTo>
                    <a:pt x="1178" y="605"/>
                  </a:lnTo>
                  <a:lnTo>
                    <a:pt x="1163" y="561"/>
                  </a:lnTo>
                  <a:lnTo>
                    <a:pt x="1142" y="520"/>
                  </a:lnTo>
                  <a:lnTo>
                    <a:pt x="1116" y="482"/>
                  </a:lnTo>
                  <a:lnTo>
                    <a:pt x="1087" y="448"/>
                  </a:lnTo>
                  <a:lnTo>
                    <a:pt x="1052" y="418"/>
                  </a:lnTo>
                  <a:lnTo>
                    <a:pt x="1014" y="393"/>
                  </a:lnTo>
                  <a:lnTo>
                    <a:pt x="973" y="372"/>
                  </a:lnTo>
                  <a:lnTo>
                    <a:pt x="929" y="357"/>
                  </a:lnTo>
                  <a:lnTo>
                    <a:pt x="883" y="347"/>
                  </a:lnTo>
                  <a:lnTo>
                    <a:pt x="834" y="344"/>
                  </a:lnTo>
                  <a:close/>
                  <a:moveTo>
                    <a:pt x="283" y="0"/>
                  </a:moveTo>
                  <a:lnTo>
                    <a:pt x="2413" y="0"/>
                  </a:lnTo>
                  <a:lnTo>
                    <a:pt x="2455" y="2"/>
                  </a:lnTo>
                  <a:lnTo>
                    <a:pt x="2496" y="11"/>
                  </a:lnTo>
                  <a:lnTo>
                    <a:pt x="2532" y="26"/>
                  </a:lnTo>
                  <a:lnTo>
                    <a:pt x="2568" y="45"/>
                  </a:lnTo>
                  <a:lnTo>
                    <a:pt x="2600" y="69"/>
                  </a:lnTo>
                  <a:lnTo>
                    <a:pt x="2628" y="97"/>
                  </a:lnTo>
                  <a:lnTo>
                    <a:pt x="2652" y="129"/>
                  </a:lnTo>
                  <a:lnTo>
                    <a:pt x="2670" y="164"/>
                  </a:lnTo>
                  <a:lnTo>
                    <a:pt x="2685" y="202"/>
                  </a:lnTo>
                  <a:lnTo>
                    <a:pt x="2694" y="242"/>
                  </a:lnTo>
                  <a:lnTo>
                    <a:pt x="2697" y="283"/>
                  </a:lnTo>
                  <a:lnTo>
                    <a:pt x="2697" y="3074"/>
                  </a:lnTo>
                  <a:lnTo>
                    <a:pt x="2694" y="3116"/>
                  </a:lnTo>
                  <a:lnTo>
                    <a:pt x="2685" y="3156"/>
                  </a:lnTo>
                  <a:lnTo>
                    <a:pt x="2670" y="3194"/>
                  </a:lnTo>
                  <a:lnTo>
                    <a:pt x="2652" y="3229"/>
                  </a:lnTo>
                  <a:lnTo>
                    <a:pt x="2628" y="3261"/>
                  </a:lnTo>
                  <a:lnTo>
                    <a:pt x="2600" y="3289"/>
                  </a:lnTo>
                  <a:lnTo>
                    <a:pt x="2568" y="3313"/>
                  </a:lnTo>
                  <a:lnTo>
                    <a:pt x="2532" y="3332"/>
                  </a:lnTo>
                  <a:lnTo>
                    <a:pt x="2496" y="3346"/>
                  </a:lnTo>
                  <a:lnTo>
                    <a:pt x="2455" y="3355"/>
                  </a:lnTo>
                  <a:lnTo>
                    <a:pt x="2413" y="3358"/>
                  </a:lnTo>
                  <a:lnTo>
                    <a:pt x="283" y="3358"/>
                  </a:lnTo>
                  <a:lnTo>
                    <a:pt x="242" y="3355"/>
                  </a:lnTo>
                  <a:lnTo>
                    <a:pt x="202" y="3346"/>
                  </a:lnTo>
                  <a:lnTo>
                    <a:pt x="164" y="3332"/>
                  </a:lnTo>
                  <a:lnTo>
                    <a:pt x="129" y="3313"/>
                  </a:lnTo>
                  <a:lnTo>
                    <a:pt x="98" y="3289"/>
                  </a:lnTo>
                  <a:lnTo>
                    <a:pt x="69" y="3261"/>
                  </a:lnTo>
                  <a:lnTo>
                    <a:pt x="46" y="3229"/>
                  </a:lnTo>
                  <a:lnTo>
                    <a:pt x="26" y="3194"/>
                  </a:lnTo>
                  <a:lnTo>
                    <a:pt x="12" y="3156"/>
                  </a:lnTo>
                  <a:lnTo>
                    <a:pt x="2" y="3116"/>
                  </a:lnTo>
                  <a:lnTo>
                    <a:pt x="0" y="3074"/>
                  </a:lnTo>
                  <a:lnTo>
                    <a:pt x="0" y="283"/>
                  </a:lnTo>
                  <a:lnTo>
                    <a:pt x="2" y="242"/>
                  </a:lnTo>
                  <a:lnTo>
                    <a:pt x="12" y="202"/>
                  </a:lnTo>
                  <a:lnTo>
                    <a:pt x="26" y="164"/>
                  </a:lnTo>
                  <a:lnTo>
                    <a:pt x="46" y="129"/>
                  </a:lnTo>
                  <a:lnTo>
                    <a:pt x="69" y="97"/>
                  </a:lnTo>
                  <a:lnTo>
                    <a:pt x="98" y="69"/>
                  </a:lnTo>
                  <a:lnTo>
                    <a:pt x="129" y="45"/>
                  </a:lnTo>
                  <a:lnTo>
                    <a:pt x="164" y="26"/>
                  </a:lnTo>
                  <a:lnTo>
                    <a:pt x="202" y="11"/>
                  </a:lnTo>
                  <a:lnTo>
                    <a:pt x="242" y="2"/>
                  </a:lnTo>
                  <a:lnTo>
                    <a:pt x="2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157"/>
            <p:cNvSpPr>
              <a:spLocks/>
            </p:cNvSpPr>
            <p:nvPr/>
          </p:nvSpPr>
          <p:spPr bwMode="auto">
            <a:xfrm>
              <a:off x="8621713" y="4321175"/>
              <a:ext cx="55562" cy="55563"/>
            </a:xfrm>
            <a:custGeom>
              <a:avLst/>
              <a:gdLst>
                <a:gd name="T0" fmla="*/ 316 w 387"/>
                <a:gd name="T1" fmla="*/ 0 h 386"/>
                <a:gd name="T2" fmla="*/ 333 w 387"/>
                <a:gd name="T3" fmla="*/ 1 h 386"/>
                <a:gd name="T4" fmla="*/ 349 w 387"/>
                <a:gd name="T5" fmla="*/ 8 h 386"/>
                <a:gd name="T6" fmla="*/ 363 w 387"/>
                <a:gd name="T7" fmla="*/ 17 h 386"/>
                <a:gd name="T8" fmla="*/ 375 w 387"/>
                <a:gd name="T9" fmla="*/ 31 h 386"/>
                <a:gd name="T10" fmla="*/ 382 w 387"/>
                <a:gd name="T11" fmla="*/ 49 h 386"/>
                <a:gd name="T12" fmla="*/ 387 w 387"/>
                <a:gd name="T13" fmla="*/ 67 h 386"/>
                <a:gd name="T14" fmla="*/ 386 w 387"/>
                <a:gd name="T15" fmla="*/ 72 h 386"/>
                <a:gd name="T16" fmla="*/ 386 w 387"/>
                <a:gd name="T17" fmla="*/ 84 h 386"/>
                <a:gd name="T18" fmla="*/ 385 w 387"/>
                <a:gd name="T19" fmla="*/ 101 h 386"/>
                <a:gd name="T20" fmla="*/ 380 w 387"/>
                <a:gd name="T21" fmla="*/ 123 h 386"/>
                <a:gd name="T22" fmla="*/ 375 w 387"/>
                <a:gd name="T23" fmla="*/ 148 h 386"/>
                <a:gd name="T24" fmla="*/ 366 w 387"/>
                <a:gd name="T25" fmla="*/ 175 h 386"/>
                <a:gd name="T26" fmla="*/ 354 w 387"/>
                <a:gd name="T27" fmla="*/ 205 h 386"/>
                <a:gd name="T28" fmla="*/ 338 w 387"/>
                <a:gd name="T29" fmla="*/ 236 h 386"/>
                <a:gd name="T30" fmla="*/ 317 w 387"/>
                <a:gd name="T31" fmla="*/ 265 h 386"/>
                <a:gd name="T32" fmla="*/ 291 w 387"/>
                <a:gd name="T33" fmla="*/ 294 h 386"/>
                <a:gd name="T34" fmla="*/ 274 w 387"/>
                <a:gd name="T35" fmla="*/ 311 h 386"/>
                <a:gd name="T36" fmla="*/ 253 w 387"/>
                <a:gd name="T37" fmla="*/ 326 h 386"/>
                <a:gd name="T38" fmla="*/ 231 w 387"/>
                <a:gd name="T39" fmla="*/ 342 h 386"/>
                <a:gd name="T40" fmla="*/ 204 w 387"/>
                <a:gd name="T41" fmla="*/ 355 h 386"/>
                <a:gd name="T42" fmla="*/ 174 w 387"/>
                <a:gd name="T43" fmla="*/ 368 h 386"/>
                <a:gd name="T44" fmla="*/ 143 w 387"/>
                <a:gd name="T45" fmla="*/ 377 h 386"/>
                <a:gd name="T46" fmla="*/ 107 w 387"/>
                <a:gd name="T47" fmla="*/ 383 h 386"/>
                <a:gd name="T48" fmla="*/ 69 w 387"/>
                <a:gd name="T49" fmla="*/ 386 h 386"/>
                <a:gd name="T50" fmla="*/ 51 w 387"/>
                <a:gd name="T51" fmla="*/ 383 h 386"/>
                <a:gd name="T52" fmla="*/ 34 w 387"/>
                <a:gd name="T53" fmla="*/ 376 h 386"/>
                <a:gd name="T54" fmla="*/ 20 w 387"/>
                <a:gd name="T55" fmla="*/ 365 h 386"/>
                <a:gd name="T56" fmla="*/ 9 w 387"/>
                <a:gd name="T57" fmla="*/ 351 h 386"/>
                <a:gd name="T58" fmla="*/ 3 w 387"/>
                <a:gd name="T59" fmla="*/ 335 h 386"/>
                <a:gd name="T60" fmla="*/ 0 w 387"/>
                <a:gd name="T61" fmla="*/ 316 h 386"/>
                <a:gd name="T62" fmla="*/ 3 w 387"/>
                <a:gd name="T63" fmla="*/ 298 h 386"/>
                <a:gd name="T64" fmla="*/ 9 w 387"/>
                <a:gd name="T65" fmla="*/ 281 h 386"/>
                <a:gd name="T66" fmla="*/ 20 w 387"/>
                <a:gd name="T67" fmla="*/ 267 h 386"/>
                <a:gd name="T68" fmla="*/ 34 w 387"/>
                <a:gd name="T69" fmla="*/ 256 h 386"/>
                <a:gd name="T70" fmla="*/ 51 w 387"/>
                <a:gd name="T71" fmla="*/ 249 h 386"/>
                <a:gd name="T72" fmla="*/ 69 w 387"/>
                <a:gd name="T73" fmla="*/ 247 h 386"/>
                <a:gd name="T74" fmla="*/ 97 w 387"/>
                <a:gd name="T75" fmla="*/ 244 h 386"/>
                <a:gd name="T76" fmla="*/ 123 w 387"/>
                <a:gd name="T77" fmla="*/ 238 h 386"/>
                <a:gd name="T78" fmla="*/ 145 w 387"/>
                <a:gd name="T79" fmla="*/ 229 h 386"/>
                <a:gd name="T80" fmla="*/ 164 w 387"/>
                <a:gd name="T81" fmla="*/ 218 h 386"/>
                <a:gd name="T82" fmla="*/ 182 w 387"/>
                <a:gd name="T83" fmla="*/ 207 h 386"/>
                <a:gd name="T84" fmla="*/ 195 w 387"/>
                <a:gd name="T85" fmla="*/ 195 h 386"/>
                <a:gd name="T86" fmla="*/ 212 w 387"/>
                <a:gd name="T87" fmla="*/ 175 h 386"/>
                <a:gd name="T88" fmla="*/ 225 w 387"/>
                <a:gd name="T89" fmla="*/ 154 h 386"/>
                <a:gd name="T90" fmla="*/ 235 w 387"/>
                <a:gd name="T91" fmla="*/ 134 h 386"/>
                <a:gd name="T92" fmla="*/ 241 w 387"/>
                <a:gd name="T93" fmla="*/ 114 h 386"/>
                <a:gd name="T94" fmla="*/ 245 w 387"/>
                <a:gd name="T95" fmla="*/ 97 h 386"/>
                <a:gd name="T96" fmla="*/ 247 w 387"/>
                <a:gd name="T97" fmla="*/ 82 h 386"/>
                <a:gd name="T98" fmla="*/ 247 w 387"/>
                <a:gd name="T99" fmla="*/ 73 h 386"/>
                <a:gd name="T100" fmla="*/ 248 w 387"/>
                <a:gd name="T101" fmla="*/ 69 h 386"/>
                <a:gd name="T102" fmla="*/ 250 w 387"/>
                <a:gd name="T103" fmla="*/ 51 h 386"/>
                <a:gd name="T104" fmla="*/ 257 w 387"/>
                <a:gd name="T105" fmla="*/ 35 h 386"/>
                <a:gd name="T106" fmla="*/ 268 w 387"/>
                <a:gd name="T107" fmla="*/ 21 h 386"/>
                <a:gd name="T108" fmla="*/ 281 w 387"/>
                <a:gd name="T109" fmla="*/ 10 h 386"/>
                <a:gd name="T110" fmla="*/ 298 w 387"/>
                <a:gd name="T111" fmla="*/ 2 h 386"/>
                <a:gd name="T112" fmla="*/ 316 w 387"/>
                <a:gd name="T113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87" h="386">
                  <a:moveTo>
                    <a:pt x="316" y="0"/>
                  </a:moveTo>
                  <a:lnTo>
                    <a:pt x="333" y="1"/>
                  </a:lnTo>
                  <a:lnTo>
                    <a:pt x="349" y="8"/>
                  </a:lnTo>
                  <a:lnTo>
                    <a:pt x="363" y="17"/>
                  </a:lnTo>
                  <a:lnTo>
                    <a:pt x="375" y="31"/>
                  </a:lnTo>
                  <a:lnTo>
                    <a:pt x="382" y="49"/>
                  </a:lnTo>
                  <a:lnTo>
                    <a:pt x="387" y="67"/>
                  </a:lnTo>
                  <a:lnTo>
                    <a:pt x="386" y="72"/>
                  </a:lnTo>
                  <a:lnTo>
                    <a:pt x="386" y="84"/>
                  </a:lnTo>
                  <a:lnTo>
                    <a:pt x="385" y="101"/>
                  </a:lnTo>
                  <a:lnTo>
                    <a:pt x="380" y="123"/>
                  </a:lnTo>
                  <a:lnTo>
                    <a:pt x="375" y="148"/>
                  </a:lnTo>
                  <a:lnTo>
                    <a:pt x="366" y="175"/>
                  </a:lnTo>
                  <a:lnTo>
                    <a:pt x="354" y="205"/>
                  </a:lnTo>
                  <a:lnTo>
                    <a:pt x="338" y="236"/>
                  </a:lnTo>
                  <a:lnTo>
                    <a:pt x="317" y="265"/>
                  </a:lnTo>
                  <a:lnTo>
                    <a:pt x="291" y="294"/>
                  </a:lnTo>
                  <a:lnTo>
                    <a:pt x="274" y="311"/>
                  </a:lnTo>
                  <a:lnTo>
                    <a:pt x="253" y="326"/>
                  </a:lnTo>
                  <a:lnTo>
                    <a:pt x="231" y="342"/>
                  </a:lnTo>
                  <a:lnTo>
                    <a:pt x="204" y="355"/>
                  </a:lnTo>
                  <a:lnTo>
                    <a:pt x="174" y="368"/>
                  </a:lnTo>
                  <a:lnTo>
                    <a:pt x="143" y="377"/>
                  </a:lnTo>
                  <a:lnTo>
                    <a:pt x="107" y="383"/>
                  </a:lnTo>
                  <a:lnTo>
                    <a:pt x="69" y="386"/>
                  </a:lnTo>
                  <a:lnTo>
                    <a:pt x="51" y="383"/>
                  </a:lnTo>
                  <a:lnTo>
                    <a:pt x="34" y="376"/>
                  </a:lnTo>
                  <a:lnTo>
                    <a:pt x="20" y="365"/>
                  </a:lnTo>
                  <a:lnTo>
                    <a:pt x="9" y="351"/>
                  </a:lnTo>
                  <a:lnTo>
                    <a:pt x="3" y="335"/>
                  </a:lnTo>
                  <a:lnTo>
                    <a:pt x="0" y="316"/>
                  </a:lnTo>
                  <a:lnTo>
                    <a:pt x="3" y="298"/>
                  </a:lnTo>
                  <a:lnTo>
                    <a:pt x="9" y="281"/>
                  </a:lnTo>
                  <a:lnTo>
                    <a:pt x="20" y="267"/>
                  </a:lnTo>
                  <a:lnTo>
                    <a:pt x="34" y="256"/>
                  </a:lnTo>
                  <a:lnTo>
                    <a:pt x="51" y="249"/>
                  </a:lnTo>
                  <a:lnTo>
                    <a:pt x="69" y="247"/>
                  </a:lnTo>
                  <a:lnTo>
                    <a:pt x="97" y="244"/>
                  </a:lnTo>
                  <a:lnTo>
                    <a:pt x="123" y="238"/>
                  </a:lnTo>
                  <a:lnTo>
                    <a:pt x="145" y="229"/>
                  </a:lnTo>
                  <a:lnTo>
                    <a:pt x="164" y="218"/>
                  </a:lnTo>
                  <a:lnTo>
                    <a:pt x="182" y="207"/>
                  </a:lnTo>
                  <a:lnTo>
                    <a:pt x="195" y="195"/>
                  </a:lnTo>
                  <a:lnTo>
                    <a:pt x="212" y="175"/>
                  </a:lnTo>
                  <a:lnTo>
                    <a:pt x="225" y="154"/>
                  </a:lnTo>
                  <a:lnTo>
                    <a:pt x="235" y="134"/>
                  </a:lnTo>
                  <a:lnTo>
                    <a:pt x="241" y="114"/>
                  </a:lnTo>
                  <a:lnTo>
                    <a:pt x="245" y="97"/>
                  </a:lnTo>
                  <a:lnTo>
                    <a:pt x="247" y="82"/>
                  </a:lnTo>
                  <a:lnTo>
                    <a:pt x="247" y="73"/>
                  </a:lnTo>
                  <a:lnTo>
                    <a:pt x="248" y="69"/>
                  </a:lnTo>
                  <a:lnTo>
                    <a:pt x="250" y="51"/>
                  </a:lnTo>
                  <a:lnTo>
                    <a:pt x="257" y="35"/>
                  </a:lnTo>
                  <a:lnTo>
                    <a:pt x="268" y="21"/>
                  </a:lnTo>
                  <a:lnTo>
                    <a:pt x="281" y="10"/>
                  </a:lnTo>
                  <a:lnTo>
                    <a:pt x="298" y="2"/>
                  </a:lnTo>
                  <a:lnTo>
                    <a:pt x="3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158"/>
            <p:cNvSpPr>
              <a:spLocks/>
            </p:cNvSpPr>
            <p:nvPr/>
          </p:nvSpPr>
          <p:spPr bwMode="auto">
            <a:xfrm>
              <a:off x="8596313" y="4346575"/>
              <a:ext cx="22225" cy="22225"/>
            </a:xfrm>
            <a:custGeom>
              <a:avLst/>
              <a:gdLst>
                <a:gd name="T0" fmla="*/ 77 w 152"/>
                <a:gd name="T1" fmla="*/ 0 h 152"/>
                <a:gd name="T2" fmla="*/ 96 w 152"/>
                <a:gd name="T3" fmla="*/ 3 h 152"/>
                <a:gd name="T4" fmla="*/ 115 w 152"/>
                <a:gd name="T5" fmla="*/ 11 h 152"/>
                <a:gd name="T6" fmla="*/ 130 w 152"/>
                <a:gd name="T7" fmla="*/ 23 h 152"/>
                <a:gd name="T8" fmla="*/ 142 w 152"/>
                <a:gd name="T9" fmla="*/ 38 h 152"/>
                <a:gd name="T10" fmla="*/ 149 w 152"/>
                <a:gd name="T11" fmla="*/ 56 h 152"/>
                <a:gd name="T12" fmla="*/ 152 w 152"/>
                <a:gd name="T13" fmla="*/ 76 h 152"/>
                <a:gd name="T14" fmla="*/ 149 w 152"/>
                <a:gd name="T15" fmla="*/ 97 h 152"/>
                <a:gd name="T16" fmla="*/ 142 w 152"/>
                <a:gd name="T17" fmla="*/ 114 h 152"/>
                <a:gd name="T18" fmla="*/ 130 w 152"/>
                <a:gd name="T19" fmla="*/ 131 h 152"/>
                <a:gd name="T20" fmla="*/ 115 w 152"/>
                <a:gd name="T21" fmla="*/ 142 h 152"/>
                <a:gd name="T22" fmla="*/ 96 w 152"/>
                <a:gd name="T23" fmla="*/ 150 h 152"/>
                <a:gd name="T24" fmla="*/ 77 w 152"/>
                <a:gd name="T25" fmla="*/ 152 h 152"/>
                <a:gd name="T26" fmla="*/ 56 w 152"/>
                <a:gd name="T27" fmla="*/ 150 h 152"/>
                <a:gd name="T28" fmla="*/ 38 w 152"/>
                <a:gd name="T29" fmla="*/ 142 h 152"/>
                <a:gd name="T30" fmla="*/ 22 w 152"/>
                <a:gd name="T31" fmla="*/ 131 h 152"/>
                <a:gd name="T32" fmla="*/ 11 w 152"/>
                <a:gd name="T33" fmla="*/ 114 h 152"/>
                <a:gd name="T34" fmla="*/ 3 w 152"/>
                <a:gd name="T35" fmla="*/ 97 h 152"/>
                <a:gd name="T36" fmla="*/ 0 w 152"/>
                <a:gd name="T37" fmla="*/ 76 h 152"/>
                <a:gd name="T38" fmla="*/ 3 w 152"/>
                <a:gd name="T39" fmla="*/ 56 h 152"/>
                <a:gd name="T40" fmla="*/ 11 w 152"/>
                <a:gd name="T41" fmla="*/ 38 h 152"/>
                <a:gd name="T42" fmla="*/ 22 w 152"/>
                <a:gd name="T43" fmla="*/ 23 h 152"/>
                <a:gd name="T44" fmla="*/ 38 w 152"/>
                <a:gd name="T45" fmla="*/ 11 h 152"/>
                <a:gd name="T46" fmla="*/ 56 w 152"/>
                <a:gd name="T47" fmla="*/ 3 h 152"/>
                <a:gd name="T48" fmla="*/ 77 w 152"/>
                <a:gd name="T49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2" h="152">
                  <a:moveTo>
                    <a:pt x="77" y="0"/>
                  </a:moveTo>
                  <a:lnTo>
                    <a:pt x="96" y="3"/>
                  </a:lnTo>
                  <a:lnTo>
                    <a:pt x="115" y="11"/>
                  </a:lnTo>
                  <a:lnTo>
                    <a:pt x="130" y="23"/>
                  </a:lnTo>
                  <a:lnTo>
                    <a:pt x="142" y="38"/>
                  </a:lnTo>
                  <a:lnTo>
                    <a:pt x="149" y="56"/>
                  </a:lnTo>
                  <a:lnTo>
                    <a:pt x="152" y="76"/>
                  </a:lnTo>
                  <a:lnTo>
                    <a:pt x="149" y="97"/>
                  </a:lnTo>
                  <a:lnTo>
                    <a:pt x="142" y="114"/>
                  </a:lnTo>
                  <a:lnTo>
                    <a:pt x="130" y="131"/>
                  </a:lnTo>
                  <a:lnTo>
                    <a:pt x="115" y="142"/>
                  </a:lnTo>
                  <a:lnTo>
                    <a:pt x="96" y="150"/>
                  </a:lnTo>
                  <a:lnTo>
                    <a:pt x="77" y="152"/>
                  </a:lnTo>
                  <a:lnTo>
                    <a:pt x="56" y="150"/>
                  </a:lnTo>
                  <a:lnTo>
                    <a:pt x="38" y="142"/>
                  </a:lnTo>
                  <a:lnTo>
                    <a:pt x="22" y="131"/>
                  </a:lnTo>
                  <a:lnTo>
                    <a:pt x="11" y="114"/>
                  </a:lnTo>
                  <a:lnTo>
                    <a:pt x="3" y="97"/>
                  </a:lnTo>
                  <a:lnTo>
                    <a:pt x="0" y="76"/>
                  </a:lnTo>
                  <a:lnTo>
                    <a:pt x="3" y="56"/>
                  </a:lnTo>
                  <a:lnTo>
                    <a:pt x="11" y="38"/>
                  </a:lnTo>
                  <a:lnTo>
                    <a:pt x="22" y="23"/>
                  </a:lnTo>
                  <a:lnTo>
                    <a:pt x="38" y="11"/>
                  </a:lnTo>
                  <a:lnTo>
                    <a:pt x="56" y="3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159"/>
            <p:cNvSpPr>
              <a:spLocks/>
            </p:cNvSpPr>
            <p:nvPr/>
          </p:nvSpPr>
          <p:spPr bwMode="auto">
            <a:xfrm>
              <a:off x="8777288" y="4321175"/>
              <a:ext cx="55562" cy="55563"/>
            </a:xfrm>
            <a:custGeom>
              <a:avLst/>
              <a:gdLst>
                <a:gd name="T0" fmla="*/ 315 w 386"/>
                <a:gd name="T1" fmla="*/ 0 h 386"/>
                <a:gd name="T2" fmla="*/ 332 w 386"/>
                <a:gd name="T3" fmla="*/ 1 h 386"/>
                <a:gd name="T4" fmla="*/ 348 w 386"/>
                <a:gd name="T5" fmla="*/ 8 h 386"/>
                <a:gd name="T6" fmla="*/ 362 w 386"/>
                <a:gd name="T7" fmla="*/ 17 h 386"/>
                <a:gd name="T8" fmla="*/ 374 w 386"/>
                <a:gd name="T9" fmla="*/ 31 h 386"/>
                <a:gd name="T10" fmla="*/ 383 w 386"/>
                <a:gd name="T11" fmla="*/ 49 h 386"/>
                <a:gd name="T12" fmla="*/ 386 w 386"/>
                <a:gd name="T13" fmla="*/ 67 h 386"/>
                <a:gd name="T14" fmla="*/ 386 w 386"/>
                <a:gd name="T15" fmla="*/ 72 h 386"/>
                <a:gd name="T16" fmla="*/ 386 w 386"/>
                <a:gd name="T17" fmla="*/ 84 h 386"/>
                <a:gd name="T18" fmla="*/ 384 w 386"/>
                <a:gd name="T19" fmla="*/ 101 h 386"/>
                <a:gd name="T20" fmla="*/ 380 w 386"/>
                <a:gd name="T21" fmla="*/ 123 h 386"/>
                <a:gd name="T22" fmla="*/ 375 w 386"/>
                <a:gd name="T23" fmla="*/ 148 h 386"/>
                <a:gd name="T24" fmla="*/ 366 w 386"/>
                <a:gd name="T25" fmla="*/ 175 h 386"/>
                <a:gd name="T26" fmla="*/ 354 w 386"/>
                <a:gd name="T27" fmla="*/ 205 h 386"/>
                <a:gd name="T28" fmla="*/ 338 w 386"/>
                <a:gd name="T29" fmla="*/ 236 h 386"/>
                <a:gd name="T30" fmla="*/ 317 w 386"/>
                <a:gd name="T31" fmla="*/ 265 h 386"/>
                <a:gd name="T32" fmla="*/ 291 w 386"/>
                <a:gd name="T33" fmla="*/ 294 h 386"/>
                <a:gd name="T34" fmla="*/ 273 w 386"/>
                <a:gd name="T35" fmla="*/ 311 h 386"/>
                <a:gd name="T36" fmla="*/ 253 w 386"/>
                <a:gd name="T37" fmla="*/ 326 h 386"/>
                <a:gd name="T38" fmla="*/ 230 w 386"/>
                <a:gd name="T39" fmla="*/ 342 h 386"/>
                <a:gd name="T40" fmla="*/ 204 w 386"/>
                <a:gd name="T41" fmla="*/ 355 h 386"/>
                <a:gd name="T42" fmla="*/ 174 w 386"/>
                <a:gd name="T43" fmla="*/ 368 h 386"/>
                <a:gd name="T44" fmla="*/ 143 w 386"/>
                <a:gd name="T45" fmla="*/ 377 h 386"/>
                <a:gd name="T46" fmla="*/ 107 w 386"/>
                <a:gd name="T47" fmla="*/ 383 h 386"/>
                <a:gd name="T48" fmla="*/ 69 w 386"/>
                <a:gd name="T49" fmla="*/ 386 h 386"/>
                <a:gd name="T50" fmla="*/ 51 w 386"/>
                <a:gd name="T51" fmla="*/ 383 h 386"/>
                <a:gd name="T52" fmla="*/ 34 w 386"/>
                <a:gd name="T53" fmla="*/ 376 h 386"/>
                <a:gd name="T54" fmla="*/ 20 w 386"/>
                <a:gd name="T55" fmla="*/ 365 h 386"/>
                <a:gd name="T56" fmla="*/ 9 w 386"/>
                <a:gd name="T57" fmla="*/ 351 h 386"/>
                <a:gd name="T58" fmla="*/ 2 w 386"/>
                <a:gd name="T59" fmla="*/ 335 h 386"/>
                <a:gd name="T60" fmla="*/ 0 w 386"/>
                <a:gd name="T61" fmla="*/ 316 h 386"/>
                <a:gd name="T62" fmla="*/ 2 w 386"/>
                <a:gd name="T63" fmla="*/ 298 h 386"/>
                <a:gd name="T64" fmla="*/ 9 w 386"/>
                <a:gd name="T65" fmla="*/ 281 h 386"/>
                <a:gd name="T66" fmla="*/ 20 w 386"/>
                <a:gd name="T67" fmla="*/ 267 h 386"/>
                <a:gd name="T68" fmla="*/ 34 w 386"/>
                <a:gd name="T69" fmla="*/ 256 h 386"/>
                <a:gd name="T70" fmla="*/ 51 w 386"/>
                <a:gd name="T71" fmla="*/ 249 h 386"/>
                <a:gd name="T72" fmla="*/ 69 w 386"/>
                <a:gd name="T73" fmla="*/ 247 h 386"/>
                <a:gd name="T74" fmla="*/ 97 w 386"/>
                <a:gd name="T75" fmla="*/ 244 h 386"/>
                <a:gd name="T76" fmla="*/ 122 w 386"/>
                <a:gd name="T77" fmla="*/ 238 h 386"/>
                <a:gd name="T78" fmla="*/ 145 w 386"/>
                <a:gd name="T79" fmla="*/ 229 h 386"/>
                <a:gd name="T80" fmla="*/ 165 w 386"/>
                <a:gd name="T81" fmla="*/ 218 h 386"/>
                <a:gd name="T82" fmla="*/ 181 w 386"/>
                <a:gd name="T83" fmla="*/ 207 h 386"/>
                <a:gd name="T84" fmla="*/ 195 w 386"/>
                <a:gd name="T85" fmla="*/ 195 h 386"/>
                <a:gd name="T86" fmla="*/ 212 w 386"/>
                <a:gd name="T87" fmla="*/ 175 h 386"/>
                <a:gd name="T88" fmla="*/ 225 w 386"/>
                <a:gd name="T89" fmla="*/ 154 h 386"/>
                <a:gd name="T90" fmla="*/ 234 w 386"/>
                <a:gd name="T91" fmla="*/ 134 h 386"/>
                <a:gd name="T92" fmla="*/ 240 w 386"/>
                <a:gd name="T93" fmla="*/ 114 h 386"/>
                <a:gd name="T94" fmla="*/ 245 w 386"/>
                <a:gd name="T95" fmla="*/ 97 h 386"/>
                <a:gd name="T96" fmla="*/ 246 w 386"/>
                <a:gd name="T97" fmla="*/ 82 h 386"/>
                <a:gd name="T98" fmla="*/ 247 w 386"/>
                <a:gd name="T99" fmla="*/ 73 h 386"/>
                <a:gd name="T100" fmla="*/ 247 w 386"/>
                <a:gd name="T101" fmla="*/ 69 h 386"/>
                <a:gd name="T102" fmla="*/ 249 w 386"/>
                <a:gd name="T103" fmla="*/ 51 h 386"/>
                <a:gd name="T104" fmla="*/ 257 w 386"/>
                <a:gd name="T105" fmla="*/ 35 h 386"/>
                <a:gd name="T106" fmla="*/ 266 w 386"/>
                <a:gd name="T107" fmla="*/ 21 h 386"/>
                <a:gd name="T108" fmla="*/ 281 w 386"/>
                <a:gd name="T109" fmla="*/ 10 h 386"/>
                <a:gd name="T110" fmla="*/ 297 w 386"/>
                <a:gd name="T111" fmla="*/ 2 h 386"/>
                <a:gd name="T112" fmla="*/ 315 w 386"/>
                <a:gd name="T113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86" h="386">
                  <a:moveTo>
                    <a:pt x="315" y="0"/>
                  </a:moveTo>
                  <a:lnTo>
                    <a:pt x="332" y="1"/>
                  </a:lnTo>
                  <a:lnTo>
                    <a:pt x="348" y="8"/>
                  </a:lnTo>
                  <a:lnTo>
                    <a:pt x="362" y="17"/>
                  </a:lnTo>
                  <a:lnTo>
                    <a:pt x="374" y="31"/>
                  </a:lnTo>
                  <a:lnTo>
                    <a:pt x="383" y="49"/>
                  </a:lnTo>
                  <a:lnTo>
                    <a:pt x="386" y="67"/>
                  </a:lnTo>
                  <a:lnTo>
                    <a:pt x="386" y="72"/>
                  </a:lnTo>
                  <a:lnTo>
                    <a:pt x="386" y="84"/>
                  </a:lnTo>
                  <a:lnTo>
                    <a:pt x="384" y="101"/>
                  </a:lnTo>
                  <a:lnTo>
                    <a:pt x="380" y="123"/>
                  </a:lnTo>
                  <a:lnTo>
                    <a:pt x="375" y="148"/>
                  </a:lnTo>
                  <a:lnTo>
                    <a:pt x="366" y="175"/>
                  </a:lnTo>
                  <a:lnTo>
                    <a:pt x="354" y="205"/>
                  </a:lnTo>
                  <a:lnTo>
                    <a:pt x="338" y="236"/>
                  </a:lnTo>
                  <a:lnTo>
                    <a:pt x="317" y="265"/>
                  </a:lnTo>
                  <a:lnTo>
                    <a:pt x="291" y="294"/>
                  </a:lnTo>
                  <a:lnTo>
                    <a:pt x="273" y="311"/>
                  </a:lnTo>
                  <a:lnTo>
                    <a:pt x="253" y="326"/>
                  </a:lnTo>
                  <a:lnTo>
                    <a:pt x="230" y="342"/>
                  </a:lnTo>
                  <a:lnTo>
                    <a:pt x="204" y="355"/>
                  </a:lnTo>
                  <a:lnTo>
                    <a:pt x="174" y="368"/>
                  </a:lnTo>
                  <a:lnTo>
                    <a:pt x="143" y="377"/>
                  </a:lnTo>
                  <a:lnTo>
                    <a:pt x="107" y="383"/>
                  </a:lnTo>
                  <a:lnTo>
                    <a:pt x="69" y="386"/>
                  </a:lnTo>
                  <a:lnTo>
                    <a:pt x="51" y="383"/>
                  </a:lnTo>
                  <a:lnTo>
                    <a:pt x="34" y="376"/>
                  </a:lnTo>
                  <a:lnTo>
                    <a:pt x="20" y="365"/>
                  </a:lnTo>
                  <a:lnTo>
                    <a:pt x="9" y="351"/>
                  </a:lnTo>
                  <a:lnTo>
                    <a:pt x="2" y="335"/>
                  </a:lnTo>
                  <a:lnTo>
                    <a:pt x="0" y="316"/>
                  </a:lnTo>
                  <a:lnTo>
                    <a:pt x="2" y="298"/>
                  </a:lnTo>
                  <a:lnTo>
                    <a:pt x="9" y="281"/>
                  </a:lnTo>
                  <a:lnTo>
                    <a:pt x="20" y="267"/>
                  </a:lnTo>
                  <a:lnTo>
                    <a:pt x="34" y="256"/>
                  </a:lnTo>
                  <a:lnTo>
                    <a:pt x="51" y="249"/>
                  </a:lnTo>
                  <a:lnTo>
                    <a:pt x="69" y="247"/>
                  </a:lnTo>
                  <a:lnTo>
                    <a:pt x="97" y="244"/>
                  </a:lnTo>
                  <a:lnTo>
                    <a:pt x="122" y="238"/>
                  </a:lnTo>
                  <a:lnTo>
                    <a:pt x="145" y="229"/>
                  </a:lnTo>
                  <a:lnTo>
                    <a:pt x="165" y="218"/>
                  </a:lnTo>
                  <a:lnTo>
                    <a:pt x="181" y="207"/>
                  </a:lnTo>
                  <a:lnTo>
                    <a:pt x="195" y="195"/>
                  </a:lnTo>
                  <a:lnTo>
                    <a:pt x="212" y="175"/>
                  </a:lnTo>
                  <a:lnTo>
                    <a:pt x="225" y="154"/>
                  </a:lnTo>
                  <a:lnTo>
                    <a:pt x="234" y="134"/>
                  </a:lnTo>
                  <a:lnTo>
                    <a:pt x="240" y="114"/>
                  </a:lnTo>
                  <a:lnTo>
                    <a:pt x="245" y="97"/>
                  </a:lnTo>
                  <a:lnTo>
                    <a:pt x="246" y="82"/>
                  </a:lnTo>
                  <a:lnTo>
                    <a:pt x="247" y="73"/>
                  </a:lnTo>
                  <a:lnTo>
                    <a:pt x="247" y="69"/>
                  </a:lnTo>
                  <a:lnTo>
                    <a:pt x="249" y="51"/>
                  </a:lnTo>
                  <a:lnTo>
                    <a:pt x="257" y="35"/>
                  </a:lnTo>
                  <a:lnTo>
                    <a:pt x="266" y="21"/>
                  </a:lnTo>
                  <a:lnTo>
                    <a:pt x="281" y="10"/>
                  </a:lnTo>
                  <a:lnTo>
                    <a:pt x="297" y="2"/>
                  </a:lnTo>
                  <a:lnTo>
                    <a:pt x="3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160"/>
            <p:cNvSpPr>
              <a:spLocks/>
            </p:cNvSpPr>
            <p:nvPr/>
          </p:nvSpPr>
          <p:spPr bwMode="auto">
            <a:xfrm>
              <a:off x="8753475" y="4346575"/>
              <a:ext cx="20637" cy="22225"/>
            </a:xfrm>
            <a:custGeom>
              <a:avLst/>
              <a:gdLst>
                <a:gd name="T0" fmla="*/ 75 w 151"/>
                <a:gd name="T1" fmla="*/ 0 h 152"/>
                <a:gd name="T2" fmla="*/ 95 w 151"/>
                <a:gd name="T3" fmla="*/ 3 h 152"/>
                <a:gd name="T4" fmla="*/ 114 w 151"/>
                <a:gd name="T5" fmla="*/ 11 h 152"/>
                <a:gd name="T6" fmla="*/ 129 w 151"/>
                <a:gd name="T7" fmla="*/ 23 h 152"/>
                <a:gd name="T8" fmla="*/ 140 w 151"/>
                <a:gd name="T9" fmla="*/ 38 h 152"/>
                <a:gd name="T10" fmla="*/ 147 w 151"/>
                <a:gd name="T11" fmla="*/ 56 h 152"/>
                <a:gd name="T12" fmla="*/ 151 w 151"/>
                <a:gd name="T13" fmla="*/ 76 h 152"/>
                <a:gd name="T14" fmla="*/ 147 w 151"/>
                <a:gd name="T15" fmla="*/ 97 h 152"/>
                <a:gd name="T16" fmla="*/ 140 w 151"/>
                <a:gd name="T17" fmla="*/ 114 h 152"/>
                <a:gd name="T18" fmla="*/ 129 w 151"/>
                <a:gd name="T19" fmla="*/ 131 h 152"/>
                <a:gd name="T20" fmla="*/ 114 w 151"/>
                <a:gd name="T21" fmla="*/ 142 h 152"/>
                <a:gd name="T22" fmla="*/ 95 w 151"/>
                <a:gd name="T23" fmla="*/ 150 h 152"/>
                <a:gd name="T24" fmla="*/ 75 w 151"/>
                <a:gd name="T25" fmla="*/ 152 h 152"/>
                <a:gd name="T26" fmla="*/ 55 w 151"/>
                <a:gd name="T27" fmla="*/ 150 h 152"/>
                <a:gd name="T28" fmla="*/ 37 w 151"/>
                <a:gd name="T29" fmla="*/ 142 h 152"/>
                <a:gd name="T30" fmla="*/ 22 w 151"/>
                <a:gd name="T31" fmla="*/ 131 h 152"/>
                <a:gd name="T32" fmla="*/ 10 w 151"/>
                <a:gd name="T33" fmla="*/ 114 h 152"/>
                <a:gd name="T34" fmla="*/ 2 w 151"/>
                <a:gd name="T35" fmla="*/ 97 h 152"/>
                <a:gd name="T36" fmla="*/ 0 w 151"/>
                <a:gd name="T37" fmla="*/ 76 h 152"/>
                <a:gd name="T38" fmla="*/ 2 w 151"/>
                <a:gd name="T39" fmla="*/ 56 h 152"/>
                <a:gd name="T40" fmla="*/ 10 w 151"/>
                <a:gd name="T41" fmla="*/ 38 h 152"/>
                <a:gd name="T42" fmla="*/ 22 w 151"/>
                <a:gd name="T43" fmla="*/ 23 h 152"/>
                <a:gd name="T44" fmla="*/ 37 w 151"/>
                <a:gd name="T45" fmla="*/ 11 h 152"/>
                <a:gd name="T46" fmla="*/ 55 w 151"/>
                <a:gd name="T47" fmla="*/ 3 h 152"/>
                <a:gd name="T48" fmla="*/ 75 w 151"/>
                <a:gd name="T49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1" h="152">
                  <a:moveTo>
                    <a:pt x="75" y="0"/>
                  </a:moveTo>
                  <a:lnTo>
                    <a:pt x="95" y="3"/>
                  </a:lnTo>
                  <a:lnTo>
                    <a:pt x="114" y="11"/>
                  </a:lnTo>
                  <a:lnTo>
                    <a:pt x="129" y="23"/>
                  </a:lnTo>
                  <a:lnTo>
                    <a:pt x="140" y="38"/>
                  </a:lnTo>
                  <a:lnTo>
                    <a:pt x="147" y="56"/>
                  </a:lnTo>
                  <a:lnTo>
                    <a:pt x="151" y="76"/>
                  </a:lnTo>
                  <a:lnTo>
                    <a:pt x="147" y="97"/>
                  </a:lnTo>
                  <a:lnTo>
                    <a:pt x="140" y="114"/>
                  </a:lnTo>
                  <a:lnTo>
                    <a:pt x="129" y="131"/>
                  </a:lnTo>
                  <a:lnTo>
                    <a:pt x="114" y="142"/>
                  </a:lnTo>
                  <a:lnTo>
                    <a:pt x="95" y="150"/>
                  </a:lnTo>
                  <a:lnTo>
                    <a:pt x="75" y="152"/>
                  </a:lnTo>
                  <a:lnTo>
                    <a:pt x="55" y="150"/>
                  </a:lnTo>
                  <a:lnTo>
                    <a:pt x="37" y="142"/>
                  </a:lnTo>
                  <a:lnTo>
                    <a:pt x="22" y="131"/>
                  </a:lnTo>
                  <a:lnTo>
                    <a:pt x="10" y="114"/>
                  </a:lnTo>
                  <a:lnTo>
                    <a:pt x="2" y="97"/>
                  </a:lnTo>
                  <a:lnTo>
                    <a:pt x="0" y="76"/>
                  </a:lnTo>
                  <a:lnTo>
                    <a:pt x="2" y="56"/>
                  </a:lnTo>
                  <a:lnTo>
                    <a:pt x="10" y="38"/>
                  </a:lnTo>
                  <a:lnTo>
                    <a:pt x="22" y="23"/>
                  </a:lnTo>
                  <a:lnTo>
                    <a:pt x="37" y="11"/>
                  </a:lnTo>
                  <a:lnTo>
                    <a:pt x="55" y="3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161"/>
            <p:cNvSpPr>
              <a:spLocks/>
            </p:cNvSpPr>
            <p:nvPr/>
          </p:nvSpPr>
          <p:spPr bwMode="auto">
            <a:xfrm>
              <a:off x="8621713" y="4456113"/>
              <a:ext cx="55562" cy="57150"/>
            </a:xfrm>
            <a:custGeom>
              <a:avLst/>
              <a:gdLst>
                <a:gd name="T0" fmla="*/ 316 w 387"/>
                <a:gd name="T1" fmla="*/ 0 h 387"/>
                <a:gd name="T2" fmla="*/ 333 w 387"/>
                <a:gd name="T3" fmla="*/ 2 h 387"/>
                <a:gd name="T4" fmla="*/ 349 w 387"/>
                <a:gd name="T5" fmla="*/ 10 h 387"/>
                <a:gd name="T6" fmla="*/ 363 w 387"/>
                <a:gd name="T7" fmla="*/ 19 h 387"/>
                <a:gd name="T8" fmla="*/ 375 w 387"/>
                <a:gd name="T9" fmla="*/ 34 h 387"/>
                <a:gd name="T10" fmla="*/ 382 w 387"/>
                <a:gd name="T11" fmla="*/ 50 h 387"/>
                <a:gd name="T12" fmla="*/ 387 w 387"/>
                <a:gd name="T13" fmla="*/ 67 h 387"/>
                <a:gd name="T14" fmla="*/ 386 w 387"/>
                <a:gd name="T15" fmla="*/ 73 h 387"/>
                <a:gd name="T16" fmla="*/ 386 w 387"/>
                <a:gd name="T17" fmla="*/ 85 h 387"/>
                <a:gd name="T18" fmla="*/ 385 w 387"/>
                <a:gd name="T19" fmla="*/ 101 h 387"/>
                <a:gd name="T20" fmla="*/ 380 w 387"/>
                <a:gd name="T21" fmla="*/ 123 h 387"/>
                <a:gd name="T22" fmla="*/ 375 w 387"/>
                <a:gd name="T23" fmla="*/ 149 h 387"/>
                <a:gd name="T24" fmla="*/ 366 w 387"/>
                <a:gd name="T25" fmla="*/ 176 h 387"/>
                <a:gd name="T26" fmla="*/ 354 w 387"/>
                <a:gd name="T27" fmla="*/ 206 h 387"/>
                <a:gd name="T28" fmla="*/ 338 w 387"/>
                <a:gd name="T29" fmla="*/ 237 h 387"/>
                <a:gd name="T30" fmla="*/ 317 w 387"/>
                <a:gd name="T31" fmla="*/ 266 h 387"/>
                <a:gd name="T32" fmla="*/ 291 w 387"/>
                <a:gd name="T33" fmla="*/ 295 h 387"/>
                <a:gd name="T34" fmla="*/ 274 w 387"/>
                <a:gd name="T35" fmla="*/ 312 h 387"/>
                <a:gd name="T36" fmla="*/ 253 w 387"/>
                <a:gd name="T37" fmla="*/ 327 h 387"/>
                <a:gd name="T38" fmla="*/ 231 w 387"/>
                <a:gd name="T39" fmla="*/ 342 h 387"/>
                <a:gd name="T40" fmla="*/ 204 w 387"/>
                <a:gd name="T41" fmla="*/ 356 h 387"/>
                <a:gd name="T42" fmla="*/ 174 w 387"/>
                <a:gd name="T43" fmla="*/ 368 h 387"/>
                <a:gd name="T44" fmla="*/ 143 w 387"/>
                <a:gd name="T45" fmla="*/ 378 h 387"/>
                <a:gd name="T46" fmla="*/ 107 w 387"/>
                <a:gd name="T47" fmla="*/ 385 h 387"/>
                <a:gd name="T48" fmla="*/ 69 w 387"/>
                <a:gd name="T49" fmla="*/ 387 h 387"/>
                <a:gd name="T50" fmla="*/ 51 w 387"/>
                <a:gd name="T51" fmla="*/ 385 h 387"/>
                <a:gd name="T52" fmla="*/ 34 w 387"/>
                <a:gd name="T53" fmla="*/ 377 h 387"/>
                <a:gd name="T54" fmla="*/ 20 w 387"/>
                <a:gd name="T55" fmla="*/ 366 h 387"/>
                <a:gd name="T56" fmla="*/ 9 w 387"/>
                <a:gd name="T57" fmla="*/ 352 h 387"/>
                <a:gd name="T58" fmla="*/ 3 w 387"/>
                <a:gd name="T59" fmla="*/ 336 h 387"/>
                <a:gd name="T60" fmla="*/ 0 w 387"/>
                <a:gd name="T61" fmla="*/ 317 h 387"/>
                <a:gd name="T62" fmla="*/ 3 w 387"/>
                <a:gd name="T63" fmla="*/ 299 h 387"/>
                <a:gd name="T64" fmla="*/ 9 w 387"/>
                <a:gd name="T65" fmla="*/ 282 h 387"/>
                <a:gd name="T66" fmla="*/ 20 w 387"/>
                <a:gd name="T67" fmla="*/ 268 h 387"/>
                <a:gd name="T68" fmla="*/ 34 w 387"/>
                <a:gd name="T69" fmla="*/ 257 h 387"/>
                <a:gd name="T70" fmla="*/ 51 w 387"/>
                <a:gd name="T71" fmla="*/ 250 h 387"/>
                <a:gd name="T72" fmla="*/ 69 w 387"/>
                <a:gd name="T73" fmla="*/ 248 h 387"/>
                <a:gd name="T74" fmla="*/ 97 w 387"/>
                <a:gd name="T75" fmla="*/ 245 h 387"/>
                <a:gd name="T76" fmla="*/ 123 w 387"/>
                <a:gd name="T77" fmla="*/ 239 h 387"/>
                <a:gd name="T78" fmla="*/ 145 w 387"/>
                <a:gd name="T79" fmla="*/ 230 h 387"/>
                <a:gd name="T80" fmla="*/ 164 w 387"/>
                <a:gd name="T81" fmla="*/ 219 h 387"/>
                <a:gd name="T82" fmla="*/ 182 w 387"/>
                <a:gd name="T83" fmla="*/ 207 h 387"/>
                <a:gd name="T84" fmla="*/ 195 w 387"/>
                <a:gd name="T85" fmla="*/ 195 h 387"/>
                <a:gd name="T86" fmla="*/ 212 w 387"/>
                <a:gd name="T87" fmla="*/ 176 h 387"/>
                <a:gd name="T88" fmla="*/ 225 w 387"/>
                <a:gd name="T89" fmla="*/ 155 h 387"/>
                <a:gd name="T90" fmla="*/ 235 w 387"/>
                <a:gd name="T91" fmla="*/ 134 h 387"/>
                <a:gd name="T92" fmla="*/ 241 w 387"/>
                <a:gd name="T93" fmla="*/ 114 h 387"/>
                <a:gd name="T94" fmla="*/ 245 w 387"/>
                <a:gd name="T95" fmla="*/ 97 h 387"/>
                <a:gd name="T96" fmla="*/ 247 w 387"/>
                <a:gd name="T97" fmla="*/ 84 h 387"/>
                <a:gd name="T98" fmla="*/ 247 w 387"/>
                <a:gd name="T99" fmla="*/ 74 h 387"/>
                <a:gd name="T100" fmla="*/ 248 w 387"/>
                <a:gd name="T101" fmla="*/ 70 h 387"/>
                <a:gd name="T102" fmla="*/ 250 w 387"/>
                <a:gd name="T103" fmla="*/ 52 h 387"/>
                <a:gd name="T104" fmla="*/ 257 w 387"/>
                <a:gd name="T105" fmla="*/ 36 h 387"/>
                <a:gd name="T106" fmla="*/ 268 w 387"/>
                <a:gd name="T107" fmla="*/ 22 h 387"/>
                <a:gd name="T108" fmla="*/ 281 w 387"/>
                <a:gd name="T109" fmla="*/ 11 h 387"/>
                <a:gd name="T110" fmla="*/ 298 w 387"/>
                <a:gd name="T111" fmla="*/ 3 h 387"/>
                <a:gd name="T112" fmla="*/ 316 w 387"/>
                <a:gd name="T113" fmla="*/ 0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87" h="387">
                  <a:moveTo>
                    <a:pt x="316" y="0"/>
                  </a:moveTo>
                  <a:lnTo>
                    <a:pt x="333" y="2"/>
                  </a:lnTo>
                  <a:lnTo>
                    <a:pt x="349" y="10"/>
                  </a:lnTo>
                  <a:lnTo>
                    <a:pt x="363" y="19"/>
                  </a:lnTo>
                  <a:lnTo>
                    <a:pt x="375" y="34"/>
                  </a:lnTo>
                  <a:lnTo>
                    <a:pt x="382" y="50"/>
                  </a:lnTo>
                  <a:lnTo>
                    <a:pt x="387" y="67"/>
                  </a:lnTo>
                  <a:lnTo>
                    <a:pt x="386" y="73"/>
                  </a:lnTo>
                  <a:lnTo>
                    <a:pt x="386" y="85"/>
                  </a:lnTo>
                  <a:lnTo>
                    <a:pt x="385" y="101"/>
                  </a:lnTo>
                  <a:lnTo>
                    <a:pt x="380" y="123"/>
                  </a:lnTo>
                  <a:lnTo>
                    <a:pt x="375" y="149"/>
                  </a:lnTo>
                  <a:lnTo>
                    <a:pt x="366" y="176"/>
                  </a:lnTo>
                  <a:lnTo>
                    <a:pt x="354" y="206"/>
                  </a:lnTo>
                  <a:lnTo>
                    <a:pt x="338" y="237"/>
                  </a:lnTo>
                  <a:lnTo>
                    <a:pt x="317" y="266"/>
                  </a:lnTo>
                  <a:lnTo>
                    <a:pt x="291" y="295"/>
                  </a:lnTo>
                  <a:lnTo>
                    <a:pt x="274" y="312"/>
                  </a:lnTo>
                  <a:lnTo>
                    <a:pt x="253" y="327"/>
                  </a:lnTo>
                  <a:lnTo>
                    <a:pt x="231" y="342"/>
                  </a:lnTo>
                  <a:lnTo>
                    <a:pt x="204" y="356"/>
                  </a:lnTo>
                  <a:lnTo>
                    <a:pt x="174" y="368"/>
                  </a:lnTo>
                  <a:lnTo>
                    <a:pt x="143" y="378"/>
                  </a:lnTo>
                  <a:lnTo>
                    <a:pt x="107" y="385"/>
                  </a:lnTo>
                  <a:lnTo>
                    <a:pt x="69" y="387"/>
                  </a:lnTo>
                  <a:lnTo>
                    <a:pt x="51" y="385"/>
                  </a:lnTo>
                  <a:lnTo>
                    <a:pt x="34" y="377"/>
                  </a:lnTo>
                  <a:lnTo>
                    <a:pt x="20" y="366"/>
                  </a:lnTo>
                  <a:lnTo>
                    <a:pt x="9" y="352"/>
                  </a:lnTo>
                  <a:lnTo>
                    <a:pt x="3" y="336"/>
                  </a:lnTo>
                  <a:lnTo>
                    <a:pt x="0" y="317"/>
                  </a:lnTo>
                  <a:lnTo>
                    <a:pt x="3" y="299"/>
                  </a:lnTo>
                  <a:lnTo>
                    <a:pt x="9" y="282"/>
                  </a:lnTo>
                  <a:lnTo>
                    <a:pt x="20" y="268"/>
                  </a:lnTo>
                  <a:lnTo>
                    <a:pt x="34" y="257"/>
                  </a:lnTo>
                  <a:lnTo>
                    <a:pt x="51" y="250"/>
                  </a:lnTo>
                  <a:lnTo>
                    <a:pt x="69" y="248"/>
                  </a:lnTo>
                  <a:lnTo>
                    <a:pt x="97" y="245"/>
                  </a:lnTo>
                  <a:lnTo>
                    <a:pt x="123" y="239"/>
                  </a:lnTo>
                  <a:lnTo>
                    <a:pt x="145" y="230"/>
                  </a:lnTo>
                  <a:lnTo>
                    <a:pt x="164" y="219"/>
                  </a:lnTo>
                  <a:lnTo>
                    <a:pt x="182" y="207"/>
                  </a:lnTo>
                  <a:lnTo>
                    <a:pt x="195" y="195"/>
                  </a:lnTo>
                  <a:lnTo>
                    <a:pt x="212" y="176"/>
                  </a:lnTo>
                  <a:lnTo>
                    <a:pt x="225" y="155"/>
                  </a:lnTo>
                  <a:lnTo>
                    <a:pt x="235" y="134"/>
                  </a:lnTo>
                  <a:lnTo>
                    <a:pt x="241" y="114"/>
                  </a:lnTo>
                  <a:lnTo>
                    <a:pt x="245" y="97"/>
                  </a:lnTo>
                  <a:lnTo>
                    <a:pt x="247" y="84"/>
                  </a:lnTo>
                  <a:lnTo>
                    <a:pt x="247" y="74"/>
                  </a:lnTo>
                  <a:lnTo>
                    <a:pt x="248" y="70"/>
                  </a:lnTo>
                  <a:lnTo>
                    <a:pt x="250" y="52"/>
                  </a:lnTo>
                  <a:lnTo>
                    <a:pt x="257" y="36"/>
                  </a:lnTo>
                  <a:lnTo>
                    <a:pt x="268" y="22"/>
                  </a:lnTo>
                  <a:lnTo>
                    <a:pt x="281" y="11"/>
                  </a:lnTo>
                  <a:lnTo>
                    <a:pt x="298" y="3"/>
                  </a:lnTo>
                  <a:lnTo>
                    <a:pt x="3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162"/>
            <p:cNvSpPr>
              <a:spLocks/>
            </p:cNvSpPr>
            <p:nvPr/>
          </p:nvSpPr>
          <p:spPr bwMode="auto">
            <a:xfrm>
              <a:off x="8596313" y="4483100"/>
              <a:ext cx="22225" cy="22225"/>
            </a:xfrm>
            <a:custGeom>
              <a:avLst/>
              <a:gdLst>
                <a:gd name="T0" fmla="*/ 77 w 152"/>
                <a:gd name="T1" fmla="*/ 0 h 152"/>
                <a:gd name="T2" fmla="*/ 96 w 152"/>
                <a:gd name="T3" fmla="*/ 2 h 152"/>
                <a:gd name="T4" fmla="*/ 115 w 152"/>
                <a:gd name="T5" fmla="*/ 11 h 152"/>
                <a:gd name="T6" fmla="*/ 130 w 152"/>
                <a:gd name="T7" fmla="*/ 23 h 152"/>
                <a:gd name="T8" fmla="*/ 142 w 152"/>
                <a:gd name="T9" fmla="*/ 38 h 152"/>
                <a:gd name="T10" fmla="*/ 149 w 152"/>
                <a:gd name="T11" fmla="*/ 57 h 152"/>
                <a:gd name="T12" fmla="*/ 152 w 152"/>
                <a:gd name="T13" fmla="*/ 76 h 152"/>
                <a:gd name="T14" fmla="*/ 149 w 152"/>
                <a:gd name="T15" fmla="*/ 97 h 152"/>
                <a:gd name="T16" fmla="*/ 142 w 152"/>
                <a:gd name="T17" fmla="*/ 114 h 152"/>
                <a:gd name="T18" fmla="*/ 130 w 152"/>
                <a:gd name="T19" fmla="*/ 129 h 152"/>
                <a:gd name="T20" fmla="*/ 115 w 152"/>
                <a:gd name="T21" fmla="*/ 141 h 152"/>
                <a:gd name="T22" fmla="*/ 96 w 152"/>
                <a:gd name="T23" fmla="*/ 149 h 152"/>
                <a:gd name="T24" fmla="*/ 77 w 152"/>
                <a:gd name="T25" fmla="*/ 152 h 152"/>
                <a:gd name="T26" fmla="*/ 56 w 152"/>
                <a:gd name="T27" fmla="*/ 149 h 152"/>
                <a:gd name="T28" fmla="*/ 38 w 152"/>
                <a:gd name="T29" fmla="*/ 141 h 152"/>
                <a:gd name="T30" fmla="*/ 22 w 152"/>
                <a:gd name="T31" fmla="*/ 129 h 152"/>
                <a:gd name="T32" fmla="*/ 11 w 152"/>
                <a:gd name="T33" fmla="*/ 114 h 152"/>
                <a:gd name="T34" fmla="*/ 3 w 152"/>
                <a:gd name="T35" fmla="*/ 97 h 152"/>
                <a:gd name="T36" fmla="*/ 0 w 152"/>
                <a:gd name="T37" fmla="*/ 76 h 152"/>
                <a:gd name="T38" fmla="*/ 3 w 152"/>
                <a:gd name="T39" fmla="*/ 57 h 152"/>
                <a:gd name="T40" fmla="*/ 11 w 152"/>
                <a:gd name="T41" fmla="*/ 38 h 152"/>
                <a:gd name="T42" fmla="*/ 22 w 152"/>
                <a:gd name="T43" fmla="*/ 23 h 152"/>
                <a:gd name="T44" fmla="*/ 38 w 152"/>
                <a:gd name="T45" fmla="*/ 11 h 152"/>
                <a:gd name="T46" fmla="*/ 56 w 152"/>
                <a:gd name="T47" fmla="*/ 2 h 152"/>
                <a:gd name="T48" fmla="*/ 77 w 152"/>
                <a:gd name="T49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2" h="152">
                  <a:moveTo>
                    <a:pt x="77" y="0"/>
                  </a:moveTo>
                  <a:lnTo>
                    <a:pt x="96" y="2"/>
                  </a:lnTo>
                  <a:lnTo>
                    <a:pt x="115" y="11"/>
                  </a:lnTo>
                  <a:lnTo>
                    <a:pt x="130" y="23"/>
                  </a:lnTo>
                  <a:lnTo>
                    <a:pt x="142" y="38"/>
                  </a:lnTo>
                  <a:lnTo>
                    <a:pt x="149" y="57"/>
                  </a:lnTo>
                  <a:lnTo>
                    <a:pt x="152" y="76"/>
                  </a:lnTo>
                  <a:lnTo>
                    <a:pt x="149" y="97"/>
                  </a:lnTo>
                  <a:lnTo>
                    <a:pt x="142" y="114"/>
                  </a:lnTo>
                  <a:lnTo>
                    <a:pt x="130" y="129"/>
                  </a:lnTo>
                  <a:lnTo>
                    <a:pt x="115" y="141"/>
                  </a:lnTo>
                  <a:lnTo>
                    <a:pt x="96" y="149"/>
                  </a:lnTo>
                  <a:lnTo>
                    <a:pt x="77" y="152"/>
                  </a:lnTo>
                  <a:lnTo>
                    <a:pt x="56" y="149"/>
                  </a:lnTo>
                  <a:lnTo>
                    <a:pt x="38" y="141"/>
                  </a:lnTo>
                  <a:lnTo>
                    <a:pt x="22" y="129"/>
                  </a:lnTo>
                  <a:lnTo>
                    <a:pt x="11" y="114"/>
                  </a:lnTo>
                  <a:lnTo>
                    <a:pt x="3" y="97"/>
                  </a:lnTo>
                  <a:lnTo>
                    <a:pt x="0" y="76"/>
                  </a:lnTo>
                  <a:lnTo>
                    <a:pt x="3" y="57"/>
                  </a:lnTo>
                  <a:lnTo>
                    <a:pt x="11" y="38"/>
                  </a:lnTo>
                  <a:lnTo>
                    <a:pt x="22" y="23"/>
                  </a:lnTo>
                  <a:lnTo>
                    <a:pt x="38" y="11"/>
                  </a:lnTo>
                  <a:lnTo>
                    <a:pt x="56" y="2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163"/>
            <p:cNvSpPr>
              <a:spLocks/>
            </p:cNvSpPr>
            <p:nvPr/>
          </p:nvSpPr>
          <p:spPr bwMode="auto">
            <a:xfrm>
              <a:off x="8777288" y="4456113"/>
              <a:ext cx="55562" cy="57150"/>
            </a:xfrm>
            <a:custGeom>
              <a:avLst/>
              <a:gdLst>
                <a:gd name="T0" fmla="*/ 315 w 386"/>
                <a:gd name="T1" fmla="*/ 0 h 387"/>
                <a:gd name="T2" fmla="*/ 332 w 386"/>
                <a:gd name="T3" fmla="*/ 2 h 387"/>
                <a:gd name="T4" fmla="*/ 348 w 386"/>
                <a:gd name="T5" fmla="*/ 10 h 387"/>
                <a:gd name="T6" fmla="*/ 362 w 386"/>
                <a:gd name="T7" fmla="*/ 19 h 387"/>
                <a:gd name="T8" fmla="*/ 374 w 386"/>
                <a:gd name="T9" fmla="*/ 34 h 387"/>
                <a:gd name="T10" fmla="*/ 383 w 386"/>
                <a:gd name="T11" fmla="*/ 50 h 387"/>
                <a:gd name="T12" fmla="*/ 386 w 386"/>
                <a:gd name="T13" fmla="*/ 67 h 387"/>
                <a:gd name="T14" fmla="*/ 386 w 386"/>
                <a:gd name="T15" fmla="*/ 73 h 387"/>
                <a:gd name="T16" fmla="*/ 386 w 386"/>
                <a:gd name="T17" fmla="*/ 85 h 387"/>
                <a:gd name="T18" fmla="*/ 384 w 386"/>
                <a:gd name="T19" fmla="*/ 101 h 387"/>
                <a:gd name="T20" fmla="*/ 380 w 386"/>
                <a:gd name="T21" fmla="*/ 123 h 387"/>
                <a:gd name="T22" fmla="*/ 375 w 386"/>
                <a:gd name="T23" fmla="*/ 149 h 387"/>
                <a:gd name="T24" fmla="*/ 366 w 386"/>
                <a:gd name="T25" fmla="*/ 176 h 387"/>
                <a:gd name="T26" fmla="*/ 354 w 386"/>
                <a:gd name="T27" fmla="*/ 206 h 387"/>
                <a:gd name="T28" fmla="*/ 338 w 386"/>
                <a:gd name="T29" fmla="*/ 237 h 387"/>
                <a:gd name="T30" fmla="*/ 317 w 386"/>
                <a:gd name="T31" fmla="*/ 266 h 387"/>
                <a:gd name="T32" fmla="*/ 291 w 386"/>
                <a:gd name="T33" fmla="*/ 295 h 387"/>
                <a:gd name="T34" fmla="*/ 273 w 386"/>
                <a:gd name="T35" fmla="*/ 312 h 387"/>
                <a:gd name="T36" fmla="*/ 253 w 386"/>
                <a:gd name="T37" fmla="*/ 327 h 387"/>
                <a:gd name="T38" fmla="*/ 230 w 386"/>
                <a:gd name="T39" fmla="*/ 342 h 387"/>
                <a:gd name="T40" fmla="*/ 204 w 386"/>
                <a:gd name="T41" fmla="*/ 356 h 387"/>
                <a:gd name="T42" fmla="*/ 174 w 386"/>
                <a:gd name="T43" fmla="*/ 368 h 387"/>
                <a:gd name="T44" fmla="*/ 143 w 386"/>
                <a:gd name="T45" fmla="*/ 378 h 387"/>
                <a:gd name="T46" fmla="*/ 107 w 386"/>
                <a:gd name="T47" fmla="*/ 385 h 387"/>
                <a:gd name="T48" fmla="*/ 69 w 386"/>
                <a:gd name="T49" fmla="*/ 387 h 387"/>
                <a:gd name="T50" fmla="*/ 51 w 386"/>
                <a:gd name="T51" fmla="*/ 385 h 387"/>
                <a:gd name="T52" fmla="*/ 34 w 386"/>
                <a:gd name="T53" fmla="*/ 377 h 387"/>
                <a:gd name="T54" fmla="*/ 20 w 386"/>
                <a:gd name="T55" fmla="*/ 366 h 387"/>
                <a:gd name="T56" fmla="*/ 9 w 386"/>
                <a:gd name="T57" fmla="*/ 352 h 387"/>
                <a:gd name="T58" fmla="*/ 2 w 386"/>
                <a:gd name="T59" fmla="*/ 336 h 387"/>
                <a:gd name="T60" fmla="*/ 0 w 386"/>
                <a:gd name="T61" fmla="*/ 317 h 387"/>
                <a:gd name="T62" fmla="*/ 2 w 386"/>
                <a:gd name="T63" fmla="*/ 299 h 387"/>
                <a:gd name="T64" fmla="*/ 9 w 386"/>
                <a:gd name="T65" fmla="*/ 282 h 387"/>
                <a:gd name="T66" fmla="*/ 20 w 386"/>
                <a:gd name="T67" fmla="*/ 268 h 387"/>
                <a:gd name="T68" fmla="*/ 34 w 386"/>
                <a:gd name="T69" fmla="*/ 257 h 387"/>
                <a:gd name="T70" fmla="*/ 51 w 386"/>
                <a:gd name="T71" fmla="*/ 250 h 387"/>
                <a:gd name="T72" fmla="*/ 69 w 386"/>
                <a:gd name="T73" fmla="*/ 248 h 387"/>
                <a:gd name="T74" fmla="*/ 97 w 386"/>
                <a:gd name="T75" fmla="*/ 245 h 387"/>
                <a:gd name="T76" fmla="*/ 122 w 386"/>
                <a:gd name="T77" fmla="*/ 239 h 387"/>
                <a:gd name="T78" fmla="*/ 145 w 386"/>
                <a:gd name="T79" fmla="*/ 230 h 387"/>
                <a:gd name="T80" fmla="*/ 165 w 386"/>
                <a:gd name="T81" fmla="*/ 219 h 387"/>
                <a:gd name="T82" fmla="*/ 181 w 386"/>
                <a:gd name="T83" fmla="*/ 207 h 387"/>
                <a:gd name="T84" fmla="*/ 195 w 386"/>
                <a:gd name="T85" fmla="*/ 195 h 387"/>
                <a:gd name="T86" fmla="*/ 212 w 386"/>
                <a:gd name="T87" fmla="*/ 176 h 387"/>
                <a:gd name="T88" fmla="*/ 225 w 386"/>
                <a:gd name="T89" fmla="*/ 155 h 387"/>
                <a:gd name="T90" fmla="*/ 234 w 386"/>
                <a:gd name="T91" fmla="*/ 134 h 387"/>
                <a:gd name="T92" fmla="*/ 240 w 386"/>
                <a:gd name="T93" fmla="*/ 114 h 387"/>
                <a:gd name="T94" fmla="*/ 245 w 386"/>
                <a:gd name="T95" fmla="*/ 97 h 387"/>
                <a:gd name="T96" fmla="*/ 246 w 386"/>
                <a:gd name="T97" fmla="*/ 84 h 387"/>
                <a:gd name="T98" fmla="*/ 247 w 386"/>
                <a:gd name="T99" fmla="*/ 74 h 387"/>
                <a:gd name="T100" fmla="*/ 247 w 386"/>
                <a:gd name="T101" fmla="*/ 70 h 387"/>
                <a:gd name="T102" fmla="*/ 249 w 386"/>
                <a:gd name="T103" fmla="*/ 52 h 387"/>
                <a:gd name="T104" fmla="*/ 257 w 386"/>
                <a:gd name="T105" fmla="*/ 36 h 387"/>
                <a:gd name="T106" fmla="*/ 266 w 386"/>
                <a:gd name="T107" fmla="*/ 22 h 387"/>
                <a:gd name="T108" fmla="*/ 281 w 386"/>
                <a:gd name="T109" fmla="*/ 11 h 387"/>
                <a:gd name="T110" fmla="*/ 297 w 386"/>
                <a:gd name="T111" fmla="*/ 3 h 387"/>
                <a:gd name="T112" fmla="*/ 315 w 386"/>
                <a:gd name="T113" fmla="*/ 0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86" h="387">
                  <a:moveTo>
                    <a:pt x="315" y="0"/>
                  </a:moveTo>
                  <a:lnTo>
                    <a:pt x="332" y="2"/>
                  </a:lnTo>
                  <a:lnTo>
                    <a:pt x="348" y="10"/>
                  </a:lnTo>
                  <a:lnTo>
                    <a:pt x="362" y="19"/>
                  </a:lnTo>
                  <a:lnTo>
                    <a:pt x="374" y="34"/>
                  </a:lnTo>
                  <a:lnTo>
                    <a:pt x="383" y="50"/>
                  </a:lnTo>
                  <a:lnTo>
                    <a:pt x="386" y="67"/>
                  </a:lnTo>
                  <a:lnTo>
                    <a:pt x="386" y="73"/>
                  </a:lnTo>
                  <a:lnTo>
                    <a:pt x="386" y="85"/>
                  </a:lnTo>
                  <a:lnTo>
                    <a:pt x="384" y="101"/>
                  </a:lnTo>
                  <a:lnTo>
                    <a:pt x="380" y="123"/>
                  </a:lnTo>
                  <a:lnTo>
                    <a:pt x="375" y="149"/>
                  </a:lnTo>
                  <a:lnTo>
                    <a:pt x="366" y="176"/>
                  </a:lnTo>
                  <a:lnTo>
                    <a:pt x="354" y="206"/>
                  </a:lnTo>
                  <a:lnTo>
                    <a:pt x="338" y="237"/>
                  </a:lnTo>
                  <a:lnTo>
                    <a:pt x="317" y="266"/>
                  </a:lnTo>
                  <a:lnTo>
                    <a:pt x="291" y="295"/>
                  </a:lnTo>
                  <a:lnTo>
                    <a:pt x="273" y="312"/>
                  </a:lnTo>
                  <a:lnTo>
                    <a:pt x="253" y="327"/>
                  </a:lnTo>
                  <a:lnTo>
                    <a:pt x="230" y="342"/>
                  </a:lnTo>
                  <a:lnTo>
                    <a:pt x="204" y="356"/>
                  </a:lnTo>
                  <a:lnTo>
                    <a:pt x="174" y="368"/>
                  </a:lnTo>
                  <a:lnTo>
                    <a:pt x="143" y="378"/>
                  </a:lnTo>
                  <a:lnTo>
                    <a:pt x="107" y="385"/>
                  </a:lnTo>
                  <a:lnTo>
                    <a:pt x="69" y="387"/>
                  </a:lnTo>
                  <a:lnTo>
                    <a:pt x="51" y="385"/>
                  </a:lnTo>
                  <a:lnTo>
                    <a:pt x="34" y="377"/>
                  </a:lnTo>
                  <a:lnTo>
                    <a:pt x="20" y="366"/>
                  </a:lnTo>
                  <a:lnTo>
                    <a:pt x="9" y="352"/>
                  </a:lnTo>
                  <a:lnTo>
                    <a:pt x="2" y="336"/>
                  </a:lnTo>
                  <a:lnTo>
                    <a:pt x="0" y="317"/>
                  </a:lnTo>
                  <a:lnTo>
                    <a:pt x="2" y="299"/>
                  </a:lnTo>
                  <a:lnTo>
                    <a:pt x="9" y="282"/>
                  </a:lnTo>
                  <a:lnTo>
                    <a:pt x="20" y="268"/>
                  </a:lnTo>
                  <a:lnTo>
                    <a:pt x="34" y="257"/>
                  </a:lnTo>
                  <a:lnTo>
                    <a:pt x="51" y="250"/>
                  </a:lnTo>
                  <a:lnTo>
                    <a:pt x="69" y="248"/>
                  </a:lnTo>
                  <a:lnTo>
                    <a:pt x="97" y="245"/>
                  </a:lnTo>
                  <a:lnTo>
                    <a:pt x="122" y="239"/>
                  </a:lnTo>
                  <a:lnTo>
                    <a:pt x="145" y="230"/>
                  </a:lnTo>
                  <a:lnTo>
                    <a:pt x="165" y="219"/>
                  </a:lnTo>
                  <a:lnTo>
                    <a:pt x="181" y="207"/>
                  </a:lnTo>
                  <a:lnTo>
                    <a:pt x="195" y="195"/>
                  </a:lnTo>
                  <a:lnTo>
                    <a:pt x="212" y="176"/>
                  </a:lnTo>
                  <a:lnTo>
                    <a:pt x="225" y="155"/>
                  </a:lnTo>
                  <a:lnTo>
                    <a:pt x="234" y="134"/>
                  </a:lnTo>
                  <a:lnTo>
                    <a:pt x="240" y="114"/>
                  </a:lnTo>
                  <a:lnTo>
                    <a:pt x="245" y="97"/>
                  </a:lnTo>
                  <a:lnTo>
                    <a:pt x="246" y="84"/>
                  </a:lnTo>
                  <a:lnTo>
                    <a:pt x="247" y="74"/>
                  </a:lnTo>
                  <a:lnTo>
                    <a:pt x="247" y="70"/>
                  </a:lnTo>
                  <a:lnTo>
                    <a:pt x="249" y="52"/>
                  </a:lnTo>
                  <a:lnTo>
                    <a:pt x="257" y="36"/>
                  </a:lnTo>
                  <a:lnTo>
                    <a:pt x="266" y="22"/>
                  </a:lnTo>
                  <a:lnTo>
                    <a:pt x="281" y="11"/>
                  </a:lnTo>
                  <a:lnTo>
                    <a:pt x="297" y="3"/>
                  </a:lnTo>
                  <a:lnTo>
                    <a:pt x="3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164"/>
            <p:cNvSpPr>
              <a:spLocks/>
            </p:cNvSpPr>
            <p:nvPr/>
          </p:nvSpPr>
          <p:spPr bwMode="auto">
            <a:xfrm>
              <a:off x="8753475" y="4483100"/>
              <a:ext cx="20637" cy="22225"/>
            </a:xfrm>
            <a:custGeom>
              <a:avLst/>
              <a:gdLst>
                <a:gd name="T0" fmla="*/ 75 w 151"/>
                <a:gd name="T1" fmla="*/ 0 h 152"/>
                <a:gd name="T2" fmla="*/ 95 w 151"/>
                <a:gd name="T3" fmla="*/ 2 h 152"/>
                <a:gd name="T4" fmla="*/ 114 w 151"/>
                <a:gd name="T5" fmla="*/ 11 h 152"/>
                <a:gd name="T6" fmla="*/ 129 w 151"/>
                <a:gd name="T7" fmla="*/ 23 h 152"/>
                <a:gd name="T8" fmla="*/ 140 w 151"/>
                <a:gd name="T9" fmla="*/ 38 h 152"/>
                <a:gd name="T10" fmla="*/ 147 w 151"/>
                <a:gd name="T11" fmla="*/ 57 h 152"/>
                <a:gd name="T12" fmla="*/ 151 w 151"/>
                <a:gd name="T13" fmla="*/ 76 h 152"/>
                <a:gd name="T14" fmla="*/ 147 w 151"/>
                <a:gd name="T15" fmla="*/ 97 h 152"/>
                <a:gd name="T16" fmla="*/ 140 w 151"/>
                <a:gd name="T17" fmla="*/ 114 h 152"/>
                <a:gd name="T18" fmla="*/ 129 w 151"/>
                <a:gd name="T19" fmla="*/ 129 h 152"/>
                <a:gd name="T20" fmla="*/ 114 w 151"/>
                <a:gd name="T21" fmla="*/ 141 h 152"/>
                <a:gd name="T22" fmla="*/ 95 w 151"/>
                <a:gd name="T23" fmla="*/ 149 h 152"/>
                <a:gd name="T24" fmla="*/ 75 w 151"/>
                <a:gd name="T25" fmla="*/ 152 h 152"/>
                <a:gd name="T26" fmla="*/ 55 w 151"/>
                <a:gd name="T27" fmla="*/ 149 h 152"/>
                <a:gd name="T28" fmla="*/ 37 w 151"/>
                <a:gd name="T29" fmla="*/ 141 h 152"/>
                <a:gd name="T30" fmla="*/ 22 w 151"/>
                <a:gd name="T31" fmla="*/ 129 h 152"/>
                <a:gd name="T32" fmla="*/ 10 w 151"/>
                <a:gd name="T33" fmla="*/ 114 h 152"/>
                <a:gd name="T34" fmla="*/ 2 w 151"/>
                <a:gd name="T35" fmla="*/ 97 h 152"/>
                <a:gd name="T36" fmla="*/ 0 w 151"/>
                <a:gd name="T37" fmla="*/ 76 h 152"/>
                <a:gd name="T38" fmla="*/ 2 w 151"/>
                <a:gd name="T39" fmla="*/ 57 h 152"/>
                <a:gd name="T40" fmla="*/ 10 w 151"/>
                <a:gd name="T41" fmla="*/ 38 h 152"/>
                <a:gd name="T42" fmla="*/ 22 w 151"/>
                <a:gd name="T43" fmla="*/ 23 h 152"/>
                <a:gd name="T44" fmla="*/ 37 w 151"/>
                <a:gd name="T45" fmla="*/ 11 h 152"/>
                <a:gd name="T46" fmla="*/ 55 w 151"/>
                <a:gd name="T47" fmla="*/ 2 h 152"/>
                <a:gd name="T48" fmla="*/ 75 w 151"/>
                <a:gd name="T49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1" h="152">
                  <a:moveTo>
                    <a:pt x="75" y="0"/>
                  </a:moveTo>
                  <a:lnTo>
                    <a:pt x="95" y="2"/>
                  </a:lnTo>
                  <a:lnTo>
                    <a:pt x="114" y="11"/>
                  </a:lnTo>
                  <a:lnTo>
                    <a:pt x="129" y="23"/>
                  </a:lnTo>
                  <a:lnTo>
                    <a:pt x="140" y="38"/>
                  </a:lnTo>
                  <a:lnTo>
                    <a:pt x="147" y="57"/>
                  </a:lnTo>
                  <a:lnTo>
                    <a:pt x="151" y="76"/>
                  </a:lnTo>
                  <a:lnTo>
                    <a:pt x="147" y="97"/>
                  </a:lnTo>
                  <a:lnTo>
                    <a:pt x="140" y="114"/>
                  </a:lnTo>
                  <a:lnTo>
                    <a:pt x="129" y="129"/>
                  </a:lnTo>
                  <a:lnTo>
                    <a:pt x="114" y="141"/>
                  </a:lnTo>
                  <a:lnTo>
                    <a:pt x="95" y="149"/>
                  </a:lnTo>
                  <a:lnTo>
                    <a:pt x="75" y="152"/>
                  </a:lnTo>
                  <a:lnTo>
                    <a:pt x="55" y="149"/>
                  </a:lnTo>
                  <a:lnTo>
                    <a:pt x="37" y="141"/>
                  </a:lnTo>
                  <a:lnTo>
                    <a:pt x="22" y="129"/>
                  </a:lnTo>
                  <a:lnTo>
                    <a:pt x="10" y="114"/>
                  </a:lnTo>
                  <a:lnTo>
                    <a:pt x="2" y="97"/>
                  </a:lnTo>
                  <a:lnTo>
                    <a:pt x="0" y="76"/>
                  </a:lnTo>
                  <a:lnTo>
                    <a:pt x="2" y="57"/>
                  </a:lnTo>
                  <a:lnTo>
                    <a:pt x="10" y="38"/>
                  </a:lnTo>
                  <a:lnTo>
                    <a:pt x="22" y="23"/>
                  </a:lnTo>
                  <a:lnTo>
                    <a:pt x="37" y="11"/>
                  </a:lnTo>
                  <a:lnTo>
                    <a:pt x="55" y="2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165"/>
            <p:cNvSpPr>
              <a:spLocks/>
            </p:cNvSpPr>
            <p:nvPr/>
          </p:nvSpPr>
          <p:spPr bwMode="auto">
            <a:xfrm>
              <a:off x="8621713" y="4592638"/>
              <a:ext cx="55562" cy="55563"/>
            </a:xfrm>
            <a:custGeom>
              <a:avLst/>
              <a:gdLst>
                <a:gd name="T0" fmla="*/ 316 w 387"/>
                <a:gd name="T1" fmla="*/ 0 h 387"/>
                <a:gd name="T2" fmla="*/ 333 w 387"/>
                <a:gd name="T3" fmla="*/ 2 h 387"/>
                <a:gd name="T4" fmla="*/ 349 w 387"/>
                <a:gd name="T5" fmla="*/ 9 h 387"/>
                <a:gd name="T6" fmla="*/ 363 w 387"/>
                <a:gd name="T7" fmla="*/ 18 h 387"/>
                <a:gd name="T8" fmla="*/ 375 w 387"/>
                <a:gd name="T9" fmla="*/ 33 h 387"/>
                <a:gd name="T10" fmla="*/ 382 w 387"/>
                <a:gd name="T11" fmla="*/ 49 h 387"/>
                <a:gd name="T12" fmla="*/ 387 w 387"/>
                <a:gd name="T13" fmla="*/ 67 h 387"/>
                <a:gd name="T14" fmla="*/ 386 w 387"/>
                <a:gd name="T15" fmla="*/ 73 h 387"/>
                <a:gd name="T16" fmla="*/ 386 w 387"/>
                <a:gd name="T17" fmla="*/ 85 h 387"/>
                <a:gd name="T18" fmla="*/ 385 w 387"/>
                <a:gd name="T19" fmla="*/ 101 h 387"/>
                <a:gd name="T20" fmla="*/ 380 w 387"/>
                <a:gd name="T21" fmla="*/ 123 h 387"/>
                <a:gd name="T22" fmla="*/ 375 w 387"/>
                <a:gd name="T23" fmla="*/ 149 h 387"/>
                <a:gd name="T24" fmla="*/ 366 w 387"/>
                <a:gd name="T25" fmla="*/ 176 h 387"/>
                <a:gd name="T26" fmla="*/ 354 w 387"/>
                <a:gd name="T27" fmla="*/ 205 h 387"/>
                <a:gd name="T28" fmla="*/ 338 w 387"/>
                <a:gd name="T29" fmla="*/ 236 h 387"/>
                <a:gd name="T30" fmla="*/ 317 w 387"/>
                <a:gd name="T31" fmla="*/ 266 h 387"/>
                <a:gd name="T32" fmla="*/ 291 w 387"/>
                <a:gd name="T33" fmla="*/ 295 h 387"/>
                <a:gd name="T34" fmla="*/ 274 w 387"/>
                <a:gd name="T35" fmla="*/ 311 h 387"/>
                <a:gd name="T36" fmla="*/ 253 w 387"/>
                <a:gd name="T37" fmla="*/ 327 h 387"/>
                <a:gd name="T38" fmla="*/ 231 w 387"/>
                <a:gd name="T39" fmla="*/ 342 h 387"/>
                <a:gd name="T40" fmla="*/ 204 w 387"/>
                <a:gd name="T41" fmla="*/ 356 h 387"/>
                <a:gd name="T42" fmla="*/ 174 w 387"/>
                <a:gd name="T43" fmla="*/ 368 h 387"/>
                <a:gd name="T44" fmla="*/ 143 w 387"/>
                <a:gd name="T45" fmla="*/ 378 h 387"/>
                <a:gd name="T46" fmla="*/ 107 w 387"/>
                <a:gd name="T47" fmla="*/ 384 h 387"/>
                <a:gd name="T48" fmla="*/ 69 w 387"/>
                <a:gd name="T49" fmla="*/ 387 h 387"/>
                <a:gd name="T50" fmla="*/ 51 w 387"/>
                <a:gd name="T51" fmla="*/ 384 h 387"/>
                <a:gd name="T52" fmla="*/ 34 w 387"/>
                <a:gd name="T53" fmla="*/ 377 h 387"/>
                <a:gd name="T54" fmla="*/ 20 w 387"/>
                <a:gd name="T55" fmla="*/ 366 h 387"/>
                <a:gd name="T56" fmla="*/ 9 w 387"/>
                <a:gd name="T57" fmla="*/ 352 h 387"/>
                <a:gd name="T58" fmla="*/ 3 w 387"/>
                <a:gd name="T59" fmla="*/ 336 h 387"/>
                <a:gd name="T60" fmla="*/ 0 w 387"/>
                <a:gd name="T61" fmla="*/ 317 h 387"/>
                <a:gd name="T62" fmla="*/ 3 w 387"/>
                <a:gd name="T63" fmla="*/ 299 h 387"/>
                <a:gd name="T64" fmla="*/ 9 w 387"/>
                <a:gd name="T65" fmla="*/ 282 h 387"/>
                <a:gd name="T66" fmla="*/ 20 w 387"/>
                <a:gd name="T67" fmla="*/ 268 h 387"/>
                <a:gd name="T68" fmla="*/ 34 w 387"/>
                <a:gd name="T69" fmla="*/ 257 h 387"/>
                <a:gd name="T70" fmla="*/ 51 w 387"/>
                <a:gd name="T71" fmla="*/ 250 h 387"/>
                <a:gd name="T72" fmla="*/ 69 w 387"/>
                <a:gd name="T73" fmla="*/ 248 h 387"/>
                <a:gd name="T74" fmla="*/ 97 w 387"/>
                <a:gd name="T75" fmla="*/ 246 h 387"/>
                <a:gd name="T76" fmla="*/ 123 w 387"/>
                <a:gd name="T77" fmla="*/ 239 h 387"/>
                <a:gd name="T78" fmla="*/ 145 w 387"/>
                <a:gd name="T79" fmla="*/ 230 h 387"/>
                <a:gd name="T80" fmla="*/ 164 w 387"/>
                <a:gd name="T81" fmla="*/ 219 h 387"/>
                <a:gd name="T82" fmla="*/ 182 w 387"/>
                <a:gd name="T83" fmla="*/ 207 h 387"/>
                <a:gd name="T84" fmla="*/ 195 w 387"/>
                <a:gd name="T85" fmla="*/ 196 h 387"/>
                <a:gd name="T86" fmla="*/ 212 w 387"/>
                <a:gd name="T87" fmla="*/ 176 h 387"/>
                <a:gd name="T88" fmla="*/ 225 w 387"/>
                <a:gd name="T89" fmla="*/ 155 h 387"/>
                <a:gd name="T90" fmla="*/ 235 w 387"/>
                <a:gd name="T91" fmla="*/ 134 h 387"/>
                <a:gd name="T92" fmla="*/ 241 w 387"/>
                <a:gd name="T93" fmla="*/ 114 h 387"/>
                <a:gd name="T94" fmla="*/ 245 w 387"/>
                <a:gd name="T95" fmla="*/ 98 h 387"/>
                <a:gd name="T96" fmla="*/ 247 w 387"/>
                <a:gd name="T97" fmla="*/ 84 h 387"/>
                <a:gd name="T98" fmla="*/ 247 w 387"/>
                <a:gd name="T99" fmla="*/ 74 h 387"/>
                <a:gd name="T100" fmla="*/ 248 w 387"/>
                <a:gd name="T101" fmla="*/ 71 h 387"/>
                <a:gd name="T102" fmla="*/ 250 w 387"/>
                <a:gd name="T103" fmla="*/ 52 h 387"/>
                <a:gd name="T104" fmla="*/ 257 w 387"/>
                <a:gd name="T105" fmla="*/ 36 h 387"/>
                <a:gd name="T106" fmla="*/ 268 w 387"/>
                <a:gd name="T107" fmla="*/ 22 h 387"/>
                <a:gd name="T108" fmla="*/ 281 w 387"/>
                <a:gd name="T109" fmla="*/ 11 h 387"/>
                <a:gd name="T110" fmla="*/ 298 w 387"/>
                <a:gd name="T111" fmla="*/ 3 h 387"/>
                <a:gd name="T112" fmla="*/ 316 w 387"/>
                <a:gd name="T113" fmla="*/ 0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87" h="387">
                  <a:moveTo>
                    <a:pt x="316" y="0"/>
                  </a:moveTo>
                  <a:lnTo>
                    <a:pt x="333" y="2"/>
                  </a:lnTo>
                  <a:lnTo>
                    <a:pt x="349" y="9"/>
                  </a:lnTo>
                  <a:lnTo>
                    <a:pt x="363" y="18"/>
                  </a:lnTo>
                  <a:lnTo>
                    <a:pt x="375" y="33"/>
                  </a:lnTo>
                  <a:lnTo>
                    <a:pt x="382" y="49"/>
                  </a:lnTo>
                  <a:lnTo>
                    <a:pt x="387" y="67"/>
                  </a:lnTo>
                  <a:lnTo>
                    <a:pt x="386" y="73"/>
                  </a:lnTo>
                  <a:lnTo>
                    <a:pt x="386" y="85"/>
                  </a:lnTo>
                  <a:lnTo>
                    <a:pt x="385" y="101"/>
                  </a:lnTo>
                  <a:lnTo>
                    <a:pt x="380" y="123"/>
                  </a:lnTo>
                  <a:lnTo>
                    <a:pt x="375" y="149"/>
                  </a:lnTo>
                  <a:lnTo>
                    <a:pt x="366" y="176"/>
                  </a:lnTo>
                  <a:lnTo>
                    <a:pt x="354" y="205"/>
                  </a:lnTo>
                  <a:lnTo>
                    <a:pt x="338" y="236"/>
                  </a:lnTo>
                  <a:lnTo>
                    <a:pt x="317" y="266"/>
                  </a:lnTo>
                  <a:lnTo>
                    <a:pt x="291" y="295"/>
                  </a:lnTo>
                  <a:lnTo>
                    <a:pt x="274" y="311"/>
                  </a:lnTo>
                  <a:lnTo>
                    <a:pt x="253" y="327"/>
                  </a:lnTo>
                  <a:lnTo>
                    <a:pt x="231" y="342"/>
                  </a:lnTo>
                  <a:lnTo>
                    <a:pt x="204" y="356"/>
                  </a:lnTo>
                  <a:lnTo>
                    <a:pt x="174" y="368"/>
                  </a:lnTo>
                  <a:lnTo>
                    <a:pt x="143" y="378"/>
                  </a:lnTo>
                  <a:lnTo>
                    <a:pt x="107" y="384"/>
                  </a:lnTo>
                  <a:lnTo>
                    <a:pt x="69" y="387"/>
                  </a:lnTo>
                  <a:lnTo>
                    <a:pt x="51" y="384"/>
                  </a:lnTo>
                  <a:lnTo>
                    <a:pt x="34" y="377"/>
                  </a:lnTo>
                  <a:lnTo>
                    <a:pt x="20" y="366"/>
                  </a:lnTo>
                  <a:lnTo>
                    <a:pt x="9" y="352"/>
                  </a:lnTo>
                  <a:lnTo>
                    <a:pt x="3" y="336"/>
                  </a:lnTo>
                  <a:lnTo>
                    <a:pt x="0" y="317"/>
                  </a:lnTo>
                  <a:lnTo>
                    <a:pt x="3" y="299"/>
                  </a:lnTo>
                  <a:lnTo>
                    <a:pt x="9" y="282"/>
                  </a:lnTo>
                  <a:lnTo>
                    <a:pt x="20" y="268"/>
                  </a:lnTo>
                  <a:lnTo>
                    <a:pt x="34" y="257"/>
                  </a:lnTo>
                  <a:lnTo>
                    <a:pt x="51" y="250"/>
                  </a:lnTo>
                  <a:lnTo>
                    <a:pt x="69" y="248"/>
                  </a:lnTo>
                  <a:lnTo>
                    <a:pt x="97" y="246"/>
                  </a:lnTo>
                  <a:lnTo>
                    <a:pt x="123" y="239"/>
                  </a:lnTo>
                  <a:lnTo>
                    <a:pt x="145" y="230"/>
                  </a:lnTo>
                  <a:lnTo>
                    <a:pt x="164" y="219"/>
                  </a:lnTo>
                  <a:lnTo>
                    <a:pt x="182" y="207"/>
                  </a:lnTo>
                  <a:lnTo>
                    <a:pt x="195" y="196"/>
                  </a:lnTo>
                  <a:lnTo>
                    <a:pt x="212" y="176"/>
                  </a:lnTo>
                  <a:lnTo>
                    <a:pt x="225" y="155"/>
                  </a:lnTo>
                  <a:lnTo>
                    <a:pt x="235" y="134"/>
                  </a:lnTo>
                  <a:lnTo>
                    <a:pt x="241" y="114"/>
                  </a:lnTo>
                  <a:lnTo>
                    <a:pt x="245" y="98"/>
                  </a:lnTo>
                  <a:lnTo>
                    <a:pt x="247" y="84"/>
                  </a:lnTo>
                  <a:lnTo>
                    <a:pt x="247" y="74"/>
                  </a:lnTo>
                  <a:lnTo>
                    <a:pt x="248" y="71"/>
                  </a:lnTo>
                  <a:lnTo>
                    <a:pt x="250" y="52"/>
                  </a:lnTo>
                  <a:lnTo>
                    <a:pt x="257" y="36"/>
                  </a:lnTo>
                  <a:lnTo>
                    <a:pt x="268" y="22"/>
                  </a:lnTo>
                  <a:lnTo>
                    <a:pt x="281" y="11"/>
                  </a:lnTo>
                  <a:lnTo>
                    <a:pt x="298" y="3"/>
                  </a:lnTo>
                  <a:lnTo>
                    <a:pt x="3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166"/>
            <p:cNvSpPr>
              <a:spLocks/>
            </p:cNvSpPr>
            <p:nvPr/>
          </p:nvSpPr>
          <p:spPr bwMode="auto">
            <a:xfrm>
              <a:off x="8596313" y="4618038"/>
              <a:ext cx="22225" cy="22225"/>
            </a:xfrm>
            <a:custGeom>
              <a:avLst/>
              <a:gdLst>
                <a:gd name="T0" fmla="*/ 77 w 152"/>
                <a:gd name="T1" fmla="*/ 0 h 151"/>
                <a:gd name="T2" fmla="*/ 96 w 152"/>
                <a:gd name="T3" fmla="*/ 2 h 151"/>
                <a:gd name="T4" fmla="*/ 115 w 152"/>
                <a:gd name="T5" fmla="*/ 10 h 151"/>
                <a:gd name="T6" fmla="*/ 130 w 152"/>
                <a:gd name="T7" fmla="*/ 22 h 151"/>
                <a:gd name="T8" fmla="*/ 142 w 152"/>
                <a:gd name="T9" fmla="*/ 37 h 151"/>
                <a:gd name="T10" fmla="*/ 149 w 152"/>
                <a:gd name="T11" fmla="*/ 56 h 151"/>
                <a:gd name="T12" fmla="*/ 152 w 152"/>
                <a:gd name="T13" fmla="*/ 76 h 151"/>
                <a:gd name="T14" fmla="*/ 149 w 152"/>
                <a:gd name="T15" fmla="*/ 96 h 151"/>
                <a:gd name="T16" fmla="*/ 142 w 152"/>
                <a:gd name="T17" fmla="*/ 114 h 151"/>
                <a:gd name="T18" fmla="*/ 130 w 152"/>
                <a:gd name="T19" fmla="*/ 130 h 151"/>
                <a:gd name="T20" fmla="*/ 115 w 152"/>
                <a:gd name="T21" fmla="*/ 141 h 151"/>
                <a:gd name="T22" fmla="*/ 96 w 152"/>
                <a:gd name="T23" fmla="*/ 149 h 151"/>
                <a:gd name="T24" fmla="*/ 77 w 152"/>
                <a:gd name="T25" fmla="*/ 151 h 151"/>
                <a:gd name="T26" fmla="*/ 56 w 152"/>
                <a:gd name="T27" fmla="*/ 149 h 151"/>
                <a:gd name="T28" fmla="*/ 38 w 152"/>
                <a:gd name="T29" fmla="*/ 141 h 151"/>
                <a:gd name="T30" fmla="*/ 22 w 152"/>
                <a:gd name="T31" fmla="*/ 130 h 151"/>
                <a:gd name="T32" fmla="*/ 11 w 152"/>
                <a:gd name="T33" fmla="*/ 114 h 151"/>
                <a:gd name="T34" fmla="*/ 3 w 152"/>
                <a:gd name="T35" fmla="*/ 96 h 151"/>
                <a:gd name="T36" fmla="*/ 0 w 152"/>
                <a:gd name="T37" fmla="*/ 76 h 151"/>
                <a:gd name="T38" fmla="*/ 3 w 152"/>
                <a:gd name="T39" fmla="*/ 56 h 151"/>
                <a:gd name="T40" fmla="*/ 11 w 152"/>
                <a:gd name="T41" fmla="*/ 37 h 151"/>
                <a:gd name="T42" fmla="*/ 22 w 152"/>
                <a:gd name="T43" fmla="*/ 22 h 151"/>
                <a:gd name="T44" fmla="*/ 38 w 152"/>
                <a:gd name="T45" fmla="*/ 10 h 151"/>
                <a:gd name="T46" fmla="*/ 56 w 152"/>
                <a:gd name="T47" fmla="*/ 2 h 151"/>
                <a:gd name="T48" fmla="*/ 77 w 152"/>
                <a:gd name="T49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2" h="151">
                  <a:moveTo>
                    <a:pt x="77" y="0"/>
                  </a:moveTo>
                  <a:lnTo>
                    <a:pt x="96" y="2"/>
                  </a:lnTo>
                  <a:lnTo>
                    <a:pt x="115" y="10"/>
                  </a:lnTo>
                  <a:lnTo>
                    <a:pt x="130" y="22"/>
                  </a:lnTo>
                  <a:lnTo>
                    <a:pt x="142" y="37"/>
                  </a:lnTo>
                  <a:lnTo>
                    <a:pt x="149" y="56"/>
                  </a:lnTo>
                  <a:lnTo>
                    <a:pt x="152" y="76"/>
                  </a:lnTo>
                  <a:lnTo>
                    <a:pt x="149" y="96"/>
                  </a:lnTo>
                  <a:lnTo>
                    <a:pt x="142" y="114"/>
                  </a:lnTo>
                  <a:lnTo>
                    <a:pt x="130" y="130"/>
                  </a:lnTo>
                  <a:lnTo>
                    <a:pt x="115" y="141"/>
                  </a:lnTo>
                  <a:lnTo>
                    <a:pt x="96" y="149"/>
                  </a:lnTo>
                  <a:lnTo>
                    <a:pt x="77" y="151"/>
                  </a:lnTo>
                  <a:lnTo>
                    <a:pt x="56" y="149"/>
                  </a:lnTo>
                  <a:lnTo>
                    <a:pt x="38" y="141"/>
                  </a:lnTo>
                  <a:lnTo>
                    <a:pt x="22" y="130"/>
                  </a:lnTo>
                  <a:lnTo>
                    <a:pt x="11" y="114"/>
                  </a:lnTo>
                  <a:lnTo>
                    <a:pt x="3" y="96"/>
                  </a:lnTo>
                  <a:lnTo>
                    <a:pt x="0" y="76"/>
                  </a:lnTo>
                  <a:lnTo>
                    <a:pt x="3" y="56"/>
                  </a:lnTo>
                  <a:lnTo>
                    <a:pt x="11" y="37"/>
                  </a:lnTo>
                  <a:lnTo>
                    <a:pt x="22" y="22"/>
                  </a:lnTo>
                  <a:lnTo>
                    <a:pt x="38" y="10"/>
                  </a:lnTo>
                  <a:lnTo>
                    <a:pt x="56" y="2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167"/>
            <p:cNvSpPr>
              <a:spLocks/>
            </p:cNvSpPr>
            <p:nvPr/>
          </p:nvSpPr>
          <p:spPr bwMode="auto">
            <a:xfrm>
              <a:off x="8777288" y="4592638"/>
              <a:ext cx="55562" cy="55563"/>
            </a:xfrm>
            <a:custGeom>
              <a:avLst/>
              <a:gdLst>
                <a:gd name="T0" fmla="*/ 315 w 386"/>
                <a:gd name="T1" fmla="*/ 0 h 387"/>
                <a:gd name="T2" fmla="*/ 332 w 386"/>
                <a:gd name="T3" fmla="*/ 2 h 387"/>
                <a:gd name="T4" fmla="*/ 348 w 386"/>
                <a:gd name="T5" fmla="*/ 9 h 387"/>
                <a:gd name="T6" fmla="*/ 362 w 386"/>
                <a:gd name="T7" fmla="*/ 18 h 387"/>
                <a:gd name="T8" fmla="*/ 374 w 386"/>
                <a:gd name="T9" fmla="*/ 33 h 387"/>
                <a:gd name="T10" fmla="*/ 383 w 386"/>
                <a:gd name="T11" fmla="*/ 49 h 387"/>
                <a:gd name="T12" fmla="*/ 386 w 386"/>
                <a:gd name="T13" fmla="*/ 67 h 387"/>
                <a:gd name="T14" fmla="*/ 386 w 386"/>
                <a:gd name="T15" fmla="*/ 73 h 387"/>
                <a:gd name="T16" fmla="*/ 386 w 386"/>
                <a:gd name="T17" fmla="*/ 85 h 387"/>
                <a:gd name="T18" fmla="*/ 384 w 386"/>
                <a:gd name="T19" fmla="*/ 101 h 387"/>
                <a:gd name="T20" fmla="*/ 380 w 386"/>
                <a:gd name="T21" fmla="*/ 123 h 387"/>
                <a:gd name="T22" fmla="*/ 375 w 386"/>
                <a:gd name="T23" fmla="*/ 149 h 387"/>
                <a:gd name="T24" fmla="*/ 366 w 386"/>
                <a:gd name="T25" fmla="*/ 176 h 387"/>
                <a:gd name="T26" fmla="*/ 354 w 386"/>
                <a:gd name="T27" fmla="*/ 205 h 387"/>
                <a:gd name="T28" fmla="*/ 338 w 386"/>
                <a:gd name="T29" fmla="*/ 236 h 387"/>
                <a:gd name="T30" fmla="*/ 317 w 386"/>
                <a:gd name="T31" fmla="*/ 266 h 387"/>
                <a:gd name="T32" fmla="*/ 291 w 386"/>
                <a:gd name="T33" fmla="*/ 295 h 387"/>
                <a:gd name="T34" fmla="*/ 273 w 386"/>
                <a:gd name="T35" fmla="*/ 311 h 387"/>
                <a:gd name="T36" fmla="*/ 253 w 386"/>
                <a:gd name="T37" fmla="*/ 327 h 387"/>
                <a:gd name="T38" fmla="*/ 230 w 386"/>
                <a:gd name="T39" fmla="*/ 342 h 387"/>
                <a:gd name="T40" fmla="*/ 204 w 386"/>
                <a:gd name="T41" fmla="*/ 356 h 387"/>
                <a:gd name="T42" fmla="*/ 174 w 386"/>
                <a:gd name="T43" fmla="*/ 368 h 387"/>
                <a:gd name="T44" fmla="*/ 143 w 386"/>
                <a:gd name="T45" fmla="*/ 378 h 387"/>
                <a:gd name="T46" fmla="*/ 107 w 386"/>
                <a:gd name="T47" fmla="*/ 384 h 387"/>
                <a:gd name="T48" fmla="*/ 69 w 386"/>
                <a:gd name="T49" fmla="*/ 387 h 387"/>
                <a:gd name="T50" fmla="*/ 51 w 386"/>
                <a:gd name="T51" fmla="*/ 384 h 387"/>
                <a:gd name="T52" fmla="*/ 34 w 386"/>
                <a:gd name="T53" fmla="*/ 377 h 387"/>
                <a:gd name="T54" fmla="*/ 20 w 386"/>
                <a:gd name="T55" fmla="*/ 366 h 387"/>
                <a:gd name="T56" fmla="*/ 9 w 386"/>
                <a:gd name="T57" fmla="*/ 352 h 387"/>
                <a:gd name="T58" fmla="*/ 2 w 386"/>
                <a:gd name="T59" fmla="*/ 336 h 387"/>
                <a:gd name="T60" fmla="*/ 0 w 386"/>
                <a:gd name="T61" fmla="*/ 317 h 387"/>
                <a:gd name="T62" fmla="*/ 2 w 386"/>
                <a:gd name="T63" fmla="*/ 299 h 387"/>
                <a:gd name="T64" fmla="*/ 9 w 386"/>
                <a:gd name="T65" fmla="*/ 282 h 387"/>
                <a:gd name="T66" fmla="*/ 20 w 386"/>
                <a:gd name="T67" fmla="*/ 268 h 387"/>
                <a:gd name="T68" fmla="*/ 34 w 386"/>
                <a:gd name="T69" fmla="*/ 257 h 387"/>
                <a:gd name="T70" fmla="*/ 51 w 386"/>
                <a:gd name="T71" fmla="*/ 250 h 387"/>
                <a:gd name="T72" fmla="*/ 69 w 386"/>
                <a:gd name="T73" fmla="*/ 248 h 387"/>
                <a:gd name="T74" fmla="*/ 97 w 386"/>
                <a:gd name="T75" fmla="*/ 246 h 387"/>
                <a:gd name="T76" fmla="*/ 122 w 386"/>
                <a:gd name="T77" fmla="*/ 239 h 387"/>
                <a:gd name="T78" fmla="*/ 145 w 386"/>
                <a:gd name="T79" fmla="*/ 230 h 387"/>
                <a:gd name="T80" fmla="*/ 165 w 386"/>
                <a:gd name="T81" fmla="*/ 219 h 387"/>
                <a:gd name="T82" fmla="*/ 181 w 386"/>
                <a:gd name="T83" fmla="*/ 207 h 387"/>
                <a:gd name="T84" fmla="*/ 195 w 386"/>
                <a:gd name="T85" fmla="*/ 196 h 387"/>
                <a:gd name="T86" fmla="*/ 212 w 386"/>
                <a:gd name="T87" fmla="*/ 176 h 387"/>
                <a:gd name="T88" fmla="*/ 225 w 386"/>
                <a:gd name="T89" fmla="*/ 155 h 387"/>
                <a:gd name="T90" fmla="*/ 234 w 386"/>
                <a:gd name="T91" fmla="*/ 134 h 387"/>
                <a:gd name="T92" fmla="*/ 240 w 386"/>
                <a:gd name="T93" fmla="*/ 114 h 387"/>
                <a:gd name="T94" fmla="*/ 245 w 386"/>
                <a:gd name="T95" fmla="*/ 98 h 387"/>
                <a:gd name="T96" fmla="*/ 246 w 386"/>
                <a:gd name="T97" fmla="*/ 84 h 387"/>
                <a:gd name="T98" fmla="*/ 247 w 386"/>
                <a:gd name="T99" fmla="*/ 74 h 387"/>
                <a:gd name="T100" fmla="*/ 247 w 386"/>
                <a:gd name="T101" fmla="*/ 71 h 387"/>
                <a:gd name="T102" fmla="*/ 249 w 386"/>
                <a:gd name="T103" fmla="*/ 52 h 387"/>
                <a:gd name="T104" fmla="*/ 257 w 386"/>
                <a:gd name="T105" fmla="*/ 36 h 387"/>
                <a:gd name="T106" fmla="*/ 266 w 386"/>
                <a:gd name="T107" fmla="*/ 22 h 387"/>
                <a:gd name="T108" fmla="*/ 281 w 386"/>
                <a:gd name="T109" fmla="*/ 11 h 387"/>
                <a:gd name="T110" fmla="*/ 297 w 386"/>
                <a:gd name="T111" fmla="*/ 3 h 387"/>
                <a:gd name="T112" fmla="*/ 315 w 386"/>
                <a:gd name="T113" fmla="*/ 0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86" h="387">
                  <a:moveTo>
                    <a:pt x="315" y="0"/>
                  </a:moveTo>
                  <a:lnTo>
                    <a:pt x="332" y="2"/>
                  </a:lnTo>
                  <a:lnTo>
                    <a:pt x="348" y="9"/>
                  </a:lnTo>
                  <a:lnTo>
                    <a:pt x="362" y="18"/>
                  </a:lnTo>
                  <a:lnTo>
                    <a:pt x="374" y="33"/>
                  </a:lnTo>
                  <a:lnTo>
                    <a:pt x="383" y="49"/>
                  </a:lnTo>
                  <a:lnTo>
                    <a:pt x="386" y="67"/>
                  </a:lnTo>
                  <a:lnTo>
                    <a:pt x="386" y="73"/>
                  </a:lnTo>
                  <a:lnTo>
                    <a:pt x="386" y="85"/>
                  </a:lnTo>
                  <a:lnTo>
                    <a:pt x="384" y="101"/>
                  </a:lnTo>
                  <a:lnTo>
                    <a:pt x="380" y="123"/>
                  </a:lnTo>
                  <a:lnTo>
                    <a:pt x="375" y="149"/>
                  </a:lnTo>
                  <a:lnTo>
                    <a:pt x="366" y="176"/>
                  </a:lnTo>
                  <a:lnTo>
                    <a:pt x="354" y="205"/>
                  </a:lnTo>
                  <a:lnTo>
                    <a:pt x="338" y="236"/>
                  </a:lnTo>
                  <a:lnTo>
                    <a:pt x="317" y="266"/>
                  </a:lnTo>
                  <a:lnTo>
                    <a:pt x="291" y="295"/>
                  </a:lnTo>
                  <a:lnTo>
                    <a:pt x="273" y="311"/>
                  </a:lnTo>
                  <a:lnTo>
                    <a:pt x="253" y="327"/>
                  </a:lnTo>
                  <a:lnTo>
                    <a:pt x="230" y="342"/>
                  </a:lnTo>
                  <a:lnTo>
                    <a:pt x="204" y="356"/>
                  </a:lnTo>
                  <a:lnTo>
                    <a:pt x="174" y="368"/>
                  </a:lnTo>
                  <a:lnTo>
                    <a:pt x="143" y="378"/>
                  </a:lnTo>
                  <a:lnTo>
                    <a:pt x="107" y="384"/>
                  </a:lnTo>
                  <a:lnTo>
                    <a:pt x="69" y="387"/>
                  </a:lnTo>
                  <a:lnTo>
                    <a:pt x="51" y="384"/>
                  </a:lnTo>
                  <a:lnTo>
                    <a:pt x="34" y="377"/>
                  </a:lnTo>
                  <a:lnTo>
                    <a:pt x="20" y="366"/>
                  </a:lnTo>
                  <a:lnTo>
                    <a:pt x="9" y="352"/>
                  </a:lnTo>
                  <a:lnTo>
                    <a:pt x="2" y="336"/>
                  </a:lnTo>
                  <a:lnTo>
                    <a:pt x="0" y="317"/>
                  </a:lnTo>
                  <a:lnTo>
                    <a:pt x="2" y="299"/>
                  </a:lnTo>
                  <a:lnTo>
                    <a:pt x="9" y="282"/>
                  </a:lnTo>
                  <a:lnTo>
                    <a:pt x="20" y="268"/>
                  </a:lnTo>
                  <a:lnTo>
                    <a:pt x="34" y="257"/>
                  </a:lnTo>
                  <a:lnTo>
                    <a:pt x="51" y="250"/>
                  </a:lnTo>
                  <a:lnTo>
                    <a:pt x="69" y="248"/>
                  </a:lnTo>
                  <a:lnTo>
                    <a:pt x="97" y="246"/>
                  </a:lnTo>
                  <a:lnTo>
                    <a:pt x="122" y="239"/>
                  </a:lnTo>
                  <a:lnTo>
                    <a:pt x="145" y="230"/>
                  </a:lnTo>
                  <a:lnTo>
                    <a:pt x="165" y="219"/>
                  </a:lnTo>
                  <a:lnTo>
                    <a:pt x="181" y="207"/>
                  </a:lnTo>
                  <a:lnTo>
                    <a:pt x="195" y="196"/>
                  </a:lnTo>
                  <a:lnTo>
                    <a:pt x="212" y="176"/>
                  </a:lnTo>
                  <a:lnTo>
                    <a:pt x="225" y="155"/>
                  </a:lnTo>
                  <a:lnTo>
                    <a:pt x="234" y="134"/>
                  </a:lnTo>
                  <a:lnTo>
                    <a:pt x="240" y="114"/>
                  </a:lnTo>
                  <a:lnTo>
                    <a:pt x="245" y="98"/>
                  </a:lnTo>
                  <a:lnTo>
                    <a:pt x="246" y="84"/>
                  </a:lnTo>
                  <a:lnTo>
                    <a:pt x="247" y="74"/>
                  </a:lnTo>
                  <a:lnTo>
                    <a:pt x="247" y="71"/>
                  </a:lnTo>
                  <a:lnTo>
                    <a:pt x="249" y="52"/>
                  </a:lnTo>
                  <a:lnTo>
                    <a:pt x="257" y="36"/>
                  </a:lnTo>
                  <a:lnTo>
                    <a:pt x="266" y="22"/>
                  </a:lnTo>
                  <a:lnTo>
                    <a:pt x="281" y="11"/>
                  </a:lnTo>
                  <a:lnTo>
                    <a:pt x="297" y="3"/>
                  </a:lnTo>
                  <a:lnTo>
                    <a:pt x="3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168"/>
            <p:cNvSpPr>
              <a:spLocks/>
            </p:cNvSpPr>
            <p:nvPr/>
          </p:nvSpPr>
          <p:spPr bwMode="auto">
            <a:xfrm>
              <a:off x="8753475" y="4618038"/>
              <a:ext cx="20637" cy="22225"/>
            </a:xfrm>
            <a:custGeom>
              <a:avLst/>
              <a:gdLst>
                <a:gd name="T0" fmla="*/ 75 w 151"/>
                <a:gd name="T1" fmla="*/ 0 h 151"/>
                <a:gd name="T2" fmla="*/ 95 w 151"/>
                <a:gd name="T3" fmla="*/ 2 h 151"/>
                <a:gd name="T4" fmla="*/ 114 w 151"/>
                <a:gd name="T5" fmla="*/ 10 h 151"/>
                <a:gd name="T6" fmla="*/ 129 w 151"/>
                <a:gd name="T7" fmla="*/ 22 h 151"/>
                <a:gd name="T8" fmla="*/ 140 w 151"/>
                <a:gd name="T9" fmla="*/ 37 h 151"/>
                <a:gd name="T10" fmla="*/ 147 w 151"/>
                <a:gd name="T11" fmla="*/ 56 h 151"/>
                <a:gd name="T12" fmla="*/ 151 w 151"/>
                <a:gd name="T13" fmla="*/ 76 h 151"/>
                <a:gd name="T14" fmla="*/ 147 w 151"/>
                <a:gd name="T15" fmla="*/ 96 h 151"/>
                <a:gd name="T16" fmla="*/ 140 w 151"/>
                <a:gd name="T17" fmla="*/ 114 h 151"/>
                <a:gd name="T18" fmla="*/ 129 w 151"/>
                <a:gd name="T19" fmla="*/ 130 h 151"/>
                <a:gd name="T20" fmla="*/ 114 w 151"/>
                <a:gd name="T21" fmla="*/ 141 h 151"/>
                <a:gd name="T22" fmla="*/ 95 w 151"/>
                <a:gd name="T23" fmla="*/ 149 h 151"/>
                <a:gd name="T24" fmla="*/ 75 w 151"/>
                <a:gd name="T25" fmla="*/ 151 h 151"/>
                <a:gd name="T26" fmla="*/ 55 w 151"/>
                <a:gd name="T27" fmla="*/ 149 h 151"/>
                <a:gd name="T28" fmla="*/ 37 w 151"/>
                <a:gd name="T29" fmla="*/ 141 h 151"/>
                <a:gd name="T30" fmla="*/ 22 w 151"/>
                <a:gd name="T31" fmla="*/ 130 h 151"/>
                <a:gd name="T32" fmla="*/ 10 w 151"/>
                <a:gd name="T33" fmla="*/ 114 h 151"/>
                <a:gd name="T34" fmla="*/ 2 w 151"/>
                <a:gd name="T35" fmla="*/ 96 h 151"/>
                <a:gd name="T36" fmla="*/ 0 w 151"/>
                <a:gd name="T37" fmla="*/ 76 h 151"/>
                <a:gd name="T38" fmla="*/ 2 w 151"/>
                <a:gd name="T39" fmla="*/ 56 h 151"/>
                <a:gd name="T40" fmla="*/ 10 w 151"/>
                <a:gd name="T41" fmla="*/ 37 h 151"/>
                <a:gd name="T42" fmla="*/ 22 w 151"/>
                <a:gd name="T43" fmla="*/ 22 h 151"/>
                <a:gd name="T44" fmla="*/ 37 w 151"/>
                <a:gd name="T45" fmla="*/ 10 h 151"/>
                <a:gd name="T46" fmla="*/ 55 w 151"/>
                <a:gd name="T47" fmla="*/ 2 h 151"/>
                <a:gd name="T48" fmla="*/ 75 w 151"/>
                <a:gd name="T49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1" h="151">
                  <a:moveTo>
                    <a:pt x="75" y="0"/>
                  </a:moveTo>
                  <a:lnTo>
                    <a:pt x="95" y="2"/>
                  </a:lnTo>
                  <a:lnTo>
                    <a:pt x="114" y="10"/>
                  </a:lnTo>
                  <a:lnTo>
                    <a:pt x="129" y="22"/>
                  </a:lnTo>
                  <a:lnTo>
                    <a:pt x="140" y="37"/>
                  </a:lnTo>
                  <a:lnTo>
                    <a:pt x="147" y="56"/>
                  </a:lnTo>
                  <a:lnTo>
                    <a:pt x="151" y="76"/>
                  </a:lnTo>
                  <a:lnTo>
                    <a:pt x="147" y="96"/>
                  </a:lnTo>
                  <a:lnTo>
                    <a:pt x="140" y="114"/>
                  </a:lnTo>
                  <a:lnTo>
                    <a:pt x="129" y="130"/>
                  </a:lnTo>
                  <a:lnTo>
                    <a:pt x="114" y="141"/>
                  </a:lnTo>
                  <a:lnTo>
                    <a:pt x="95" y="149"/>
                  </a:lnTo>
                  <a:lnTo>
                    <a:pt x="75" y="151"/>
                  </a:lnTo>
                  <a:lnTo>
                    <a:pt x="55" y="149"/>
                  </a:lnTo>
                  <a:lnTo>
                    <a:pt x="37" y="141"/>
                  </a:lnTo>
                  <a:lnTo>
                    <a:pt x="22" y="130"/>
                  </a:lnTo>
                  <a:lnTo>
                    <a:pt x="10" y="114"/>
                  </a:lnTo>
                  <a:lnTo>
                    <a:pt x="2" y="96"/>
                  </a:lnTo>
                  <a:lnTo>
                    <a:pt x="0" y="76"/>
                  </a:lnTo>
                  <a:lnTo>
                    <a:pt x="2" y="56"/>
                  </a:lnTo>
                  <a:lnTo>
                    <a:pt x="10" y="37"/>
                  </a:lnTo>
                  <a:lnTo>
                    <a:pt x="22" y="22"/>
                  </a:lnTo>
                  <a:lnTo>
                    <a:pt x="37" y="10"/>
                  </a:lnTo>
                  <a:lnTo>
                    <a:pt x="55" y="2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8232987" y="2680913"/>
            <a:ext cx="453814" cy="542450"/>
            <a:chOff x="8231188" y="4160838"/>
            <a:chExt cx="406400" cy="4857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5" name="Freeform 173"/>
            <p:cNvSpPr>
              <a:spLocks noEditPoints="1"/>
            </p:cNvSpPr>
            <p:nvPr/>
          </p:nvSpPr>
          <p:spPr bwMode="auto">
            <a:xfrm>
              <a:off x="8231188" y="4160838"/>
              <a:ext cx="406400" cy="485775"/>
            </a:xfrm>
            <a:custGeom>
              <a:avLst/>
              <a:gdLst>
                <a:gd name="T0" fmla="*/ 606 w 2821"/>
                <a:gd name="T1" fmla="*/ 1682 h 3365"/>
                <a:gd name="T2" fmla="*/ 597 w 2821"/>
                <a:gd name="T3" fmla="*/ 1880 h 3365"/>
                <a:gd name="T4" fmla="*/ 543 w 2821"/>
                <a:gd name="T5" fmla="*/ 2140 h 3365"/>
                <a:gd name="T6" fmla="*/ 427 w 2821"/>
                <a:gd name="T7" fmla="*/ 2297 h 3365"/>
                <a:gd name="T8" fmla="*/ 404 w 2821"/>
                <a:gd name="T9" fmla="*/ 2385 h 3365"/>
                <a:gd name="T10" fmla="*/ 486 w 2821"/>
                <a:gd name="T11" fmla="*/ 2456 h 3365"/>
                <a:gd name="T12" fmla="*/ 580 w 2821"/>
                <a:gd name="T13" fmla="*/ 2407 h 3365"/>
                <a:gd name="T14" fmla="*/ 761 w 2821"/>
                <a:gd name="T15" fmla="*/ 2285 h 3365"/>
                <a:gd name="T16" fmla="*/ 1015 w 2821"/>
                <a:gd name="T17" fmla="*/ 2261 h 3365"/>
                <a:gd name="T18" fmla="*/ 1167 w 2821"/>
                <a:gd name="T19" fmla="*/ 2247 h 3365"/>
                <a:gd name="T20" fmla="*/ 1405 w 2821"/>
                <a:gd name="T21" fmla="*/ 844 h 3365"/>
                <a:gd name="T22" fmla="*/ 1630 w 2821"/>
                <a:gd name="T23" fmla="*/ 466 h 3365"/>
                <a:gd name="T24" fmla="*/ 1658 w 2821"/>
                <a:gd name="T25" fmla="*/ 542 h 3365"/>
                <a:gd name="T26" fmla="*/ 1735 w 2821"/>
                <a:gd name="T27" fmla="*/ 532 h 3365"/>
                <a:gd name="T28" fmla="*/ 1741 w 2821"/>
                <a:gd name="T29" fmla="*/ 448 h 3365"/>
                <a:gd name="T30" fmla="*/ 2106 w 2821"/>
                <a:gd name="T31" fmla="*/ 148 h 3365"/>
                <a:gd name="T32" fmla="*/ 1915 w 2821"/>
                <a:gd name="T33" fmla="*/ 214 h 3365"/>
                <a:gd name="T34" fmla="*/ 1807 w 2821"/>
                <a:gd name="T35" fmla="*/ 303 h 3365"/>
                <a:gd name="T36" fmla="*/ 1816 w 2821"/>
                <a:gd name="T37" fmla="*/ 376 h 3365"/>
                <a:gd name="T38" fmla="*/ 1888 w 2821"/>
                <a:gd name="T39" fmla="*/ 385 h 3365"/>
                <a:gd name="T40" fmla="*/ 1935 w 2821"/>
                <a:gd name="T41" fmla="*/ 346 h 3365"/>
                <a:gd name="T42" fmla="*/ 2047 w 2821"/>
                <a:gd name="T43" fmla="*/ 286 h 3365"/>
                <a:gd name="T44" fmla="*/ 2217 w 2821"/>
                <a:gd name="T45" fmla="*/ 268 h 3365"/>
                <a:gd name="T46" fmla="*/ 2370 w 2821"/>
                <a:gd name="T47" fmla="*/ 318 h 3365"/>
                <a:gd name="T48" fmla="*/ 2426 w 2821"/>
                <a:gd name="T49" fmla="*/ 272 h 3365"/>
                <a:gd name="T50" fmla="*/ 2395 w 2821"/>
                <a:gd name="T51" fmla="*/ 204 h 3365"/>
                <a:gd name="T52" fmla="*/ 2151 w 2821"/>
                <a:gd name="T53" fmla="*/ 143 h 3365"/>
                <a:gd name="T54" fmla="*/ 2314 w 2821"/>
                <a:gd name="T55" fmla="*/ 23 h 3365"/>
                <a:gd name="T56" fmla="*/ 2568 w 2821"/>
                <a:gd name="T57" fmla="*/ 158 h 3365"/>
                <a:gd name="T58" fmla="*/ 2738 w 2821"/>
                <a:gd name="T59" fmla="*/ 363 h 3365"/>
                <a:gd name="T60" fmla="*/ 2821 w 2821"/>
                <a:gd name="T61" fmla="*/ 659 h 3365"/>
                <a:gd name="T62" fmla="*/ 2775 w 2821"/>
                <a:gd name="T63" fmla="*/ 928 h 3365"/>
                <a:gd name="T64" fmla="*/ 2410 w 2821"/>
                <a:gd name="T65" fmla="*/ 1353 h 3365"/>
                <a:gd name="T66" fmla="*/ 2494 w 2821"/>
                <a:gd name="T67" fmla="*/ 1497 h 3365"/>
                <a:gd name="T68" fmla="*/ 2426 w 2821"/>
                <a:gd name="T69" fmla="*/ 1625 h 3365"/>
                <a:gd name="T70" fmla="*/ 2299 w 2821"/>
                <a:gd name="T71" fmla="*/ 1665 h 3365"/>
                <a:gd name="T72" fmla="*/ 1423 w 2821"/>
                <a:gd name="T73" fmla="*/ 2354 h 3365"/>
                <a:gd name="T74" fmla="*/ 1213 w 2821"/>
                <a:gd name="T75" fmla="*/ 2485 h 3365"/>
                <a:gd name="T76" fmla="*/ 975 w 2821"/>
                <a:gd name="T77" fmla="*/ 2499 h 3365"/>
                <a:gd name="T78" fmla="*/ 812 w 2821"/>
                <a:gd name="T79" fmla="*/ 2528 h 3365"/>
                <a:gd name="T80" fmla="*/ 669 w 2821"/>
                <a:gd name="T81" fmla="*/ 2643 h 3365"/>
                <a:gd name="T82" fmla="*/ 446 w 2821"/>
                <a:gd name="T83" fmla="*/ 2695 h 3365"/>
                <a:gd name="T84" fmla="*/ 433 w 2821"/>
                <a:gd name="T85" fmla="*/ 2775 h 3365"/>
                <a:gd name="T86" fmla="*/ 529 w 2821"/>
                <a:gd name="T87" fmla="*/ 2959 h 3365"/>
                <a:gd name="T88" fmla="*/ 558 w 2821"/>
                <a:gd name="T89" fmla="*/ 3123 h 3365"/>
                <a:gd name="T90" fmla="*/ 464 w 2821"/>
                <a:gd name="T91" fmla="*/ 3296 h 3365"/>
                <a:gd name="T92" fmla="*/ 280 w 2821"/>
                <a:gd name="T93" fmla="*/ 3365 h 3365"/>
                <a:gd name="T94" fmla="*/ 95 w 2821"/>
                <a:gd name="T95" fmla="*/ 3296 h 3365"/>
                <a:gd name="T96" fmla="*/ 2 w 2821"/>
                <a:gd name="T97" fmla="*/ 3123 h 3365"/>
                <a:gd name="T98" fmla="*/ 32 w 2821"/>
                <a:gd name="T99" fmla="*/ 2957 h 3365"/>
                <a:gd name="T100" fmla="*/ 131 w 2821"/>
                <a:gd name="T101" fmla="*/ 2770 h 3365"/>
                <a:gd name="T102" fmla="*/ 235 w 2821"/>
                <a:gd name="T103" fmla="*/ 2610 h 3365"/>
                <a:gd name="T104" fmla="*/ 167 w 2821"/>
                <a:gd name="T105" fmla="*/ 2431 h 3365"/>
                <a:gd name="T106" fmla="*/ 194 w 2821"/>
                <a:gd name="T107" fmla="*/ 2219 h 3365"/>
                <a:gd name="T108" fmla="*/ 323 w 2821"/>
                <a:gd name="T109" fmla="*/ 2041 h 3365"/>
                <a:gd name="T110" fmla="*/ 354 w 2821"/>
                <a:gd name="T111" fmla="*/ 1865 h 3365"/>
                <a:gd name="T112" fmla="*/ 380 w 2821"/>
                <a:gd name="T113" fmla="*/ 1599 h 3365"/>
                <a:gd name="T114" fmla="*/ 1260 w 2821"/>
                <a:gd name="T115" fmla="*/ 646 h 3365"/>
                <a:gd name="T116" fmla="*/ 1177 w 2821"/>
                <a:gd name="T117" fmla="*/ 502 h 3365"/>
                <a:gd name="T118" fmla="*/ 1244 w 2821"/>
                <a:gd name="T119" fmla="*/ 375 h 3365"/>
                <a:gd name="T120" fmla="*/ 1371 w 2821"/>
                <a:gd name="T121" fmla="*/ 335 h 3365"/>
                <a:gd name="T122" fmla="*/ 1732 w 2821"/>
                <a:gd name="T123" fmla="*/ 168 h 3365"/>
                <a:gd name="T124" fmla="*/ 1972 w 2821"/>
                <a:gd name="T125" fmla="*/ 25 h 3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21" h="3365">
                  <a:moveTo>
                    <a:pt x="1405" y="844"/>
                  </a:moveTo>
                  <a:lnTo>
                    <a:pt x="669" y="1589"/>
                  </a:lnTo>
                  <a:lnTo>
                    <a:pt x="642" y="1618"/>
                  </a:lnTo>
                  <a:lnTo>
                    <a:pt x="622" y="1650"/>
                  </a:lnTo>
                  <a:lnTo>
                    <a:pt x="606" y="1682"/>
                  </a:lnTo>
                  <a:lnTo>
                    <a:pt x="594" y="1716"/>
                  </a:lnTo>
                  <a:lnTo>
                    <a:pt x="589" y="1751"/>
                  </a:lnTo>
                  <a:lnTo>
                    <a:pt x="588" y="1788"/>
                  </a:lnTo>
                  <a:lnTo>
                    <a:pt x="592" y="1826"/>
                  </a:lnTo>
                  <a:lnTo>
                    <a:pt x="597" y="1880"/>
                  </a:lnTo>
                  <a:lnTo>
                    <a:pt x="597" y="1934"/>
                  </a:lnTo>
                  <a:lnTo>
                    <a:pt x="591" y="1988"/>
                  </a:lnTo>
                  <a:lnTo>
                    <a:pt x="580" y="2040"/>
                  </a:lnTo>
                  <a:lnTo>
                    <a:pt x="564" y="2091"/>
                  </a:lnTo>
                  <a:lnTo>
                    <a:pt x="543" y="2140"/>
                  </a:lnTo>
                  <a:lnTo>
                    <a:pt x="516" y="2186"/>
                  </a:lnTo>
                  <a:lnTo>
                    <a:pt x="485" y="2230"/>
                  </a:lnTo>
                  <a:lnTo>
                    <a:pt x="449" y="2271"/>
                  </a:lnTo>
                  <a:lnTo>
                    <a:pt x="437" y="2283"/>
                  </a:lnTo>
                  <a:lnTo>
                    <a:pt x="427" y="2297"/>
                  </a:lnTo>
                  <a:lnTo>
                    <a:pt x="416" y="2312"/>
                  </a:lnTo>
                  <a:lnTo>
                    <a:pt x="408" y="2330"/>
                  </a:lnTo>
                  <a:lnTo>
                    <a:pt x="402" y="2347"/>
                  </a:lnTo>
                  <a:lnTo>
                    <a:pt x="401" y="2367"/>
                  </a:lnTo>
                  <a:lnTo>
                    <a:pt x="404" y="2385"/>
                  </a:lnTo>
                  <a:lnTo>
                    <a:pt x="413" y="2405"/>
                  </a:lnTo>
                  <a:lnTo>
                    <a:pt x="428" y="2423"/>
                  </a:lnTo>
                  <a:lnTo>
                    <a:pt x="447" y="2441"/>
                  </a:lnTo>
                  <a:lnTo>
                    <a:pt x="466" y="2452"/>
                  </a:lnTo>
                  <a:lnTo>
                    <a:pt x="486" y="2456"/>
                  </a:lnTo>
                  <a:lnTo>
                    <a:pt x="504" y="2455"/>
                  </a:lnTo>
                  <a:lnTo>
                    <a:pt x="523" y="2449"/>
                  </a:lnTo>
                  <a:lnTo>
                    <a:pt x="543" y="2439"/>
                  </a:lnTo>
                  <a:lnTo>
                    <a:pt x="561" y="2424"/>
                  </a:lnTo>
                  <a:lnTo>
                    <a:pt x="580" y="2407"/>
                  </a:lnTo>
                  <a:lnTo>
                    <a:pt x="590" y="2398"/>
                  </a:lnTo>
                  <a:lnTo>
                    <a:pt x="628" y="2362"/>
                  </a:lnTo>
                  <a:lnTo>
                    <a:pt x="670" y="2332"/>
                  </a:lnTo>
                  <a:lnTo>
                    <a:pt x="714" y="2306"/>
                  </a:lnTo>
                  <a:lnTo>
                    <a:pt x="761" y="2285"/>
                  </a:lnTo>
                  <a:lnTo>
                    <a:pt x="809" y="2270"/>
                  </a:lnTo>
                  <a:lnTo>
                    <a:pt x="860" y="2259"/>
                  </a:lnTo>
                  <a:lnTo>
                    <a:pt x="911" y="2255"/>
                  </a:lnTo>
                  <a:lnTo>
                    <a:pt x="963" y="2256"/>
                  </a:lnTo>
                  <a:lnTo>
                    <a:pt x="1015" y="2261"/>
                  </a:lnTo>
                  <a:lnTo>
                    <a:pt x="1042" y="2266"/>
                  </a:lnTo>
                  <a:lnTo>
                    <a:pt x="1068" y="2268"/>
                  </a:lnTo>
                  <a:lnTo>
                    <a:pt x="1102" y="2266"/>
                  </a:lnTo>
                  <a:lnTo>
                    <a:pt x="1135" y="2259"/>
                  </a:lnTo>
                  <a:lnTo>
                    <a:pt x="1167" y="2247"/>
                  </a:lnTo>
                  <a:lnTo>
                    <a:pt x="1198" y="2231"/>
                  </a:lnTo>
                  <a:lnTo>
                    <a:pt x="1227" y="2209"/>
                  </a:lnTo>
                  <a:lnTo>
                    <a:pt x="1254" y="2184"/>
                  </a:lnTo>
                  <a:lnTo>
                    <a:pt x="1992" y="1436"/>
                  </a:lnTo>
                  <a:lnTo>
                    <a:pt x="1405" y="844"/>
                  </a:lnTo>
                  <a:close/>
                  <a:moveTo>
                    <a:pt x="1690" y="422"/>
                  </a:moveTo>
                  <a:lnTo>
                    <a:pt x="1669" y="425"/>
                  </a:lnTo>
                  <a:lnTo>
                    <a:pt x="1652" y="435"/>
                  </a:lnTo>
                  <a:lnTo>
                    <a:pt x="1638" y="448"/>
                  </a:lnTo>
                  <a:lnTo>
                    <a:pt x="1630" y="466"/>
                  </a:lnTo>
                  <a:lnTo>
                    <a:pt x="1626" y="487"/>
                  </a:lnTo>
                  <a:lnTo>
                    <a:pt x="1629" y="504"/>
                  </a:lnTo>
                  <a:lnTo>
                    <a:pt x="1635" y="519"/>
                  </a:lnTo>
                  <a:lnTo>
                    <a:pt x="1645" y="532"/>
                  </a:lnTo>
                  <a:lnTo>
                    <a:pt x="1658" y="542"/>
                  </a:lnTo>
                  <a:lnTo>
                    <a:pt x="1673" y="549"/>
                  </a:lnTo>
                  <a:lnTo>
                    <a:pt x="1690" y="551"/>
                  </a:lnTo>
                  <a:lnTo>
                    <a:pt x="1707" y="549"/>
                  </a:lnTo>
                  <a:lnTo>
                    <a:pt x="1722" y="542"/>
                  </a:lnTo>
                  <a:lnTo>
                    <a:pt x="1735" y="532"/>
                  </a:lnTo>
                  <a:lnTo>
                    <a:pt x="1745" y="519"/>
                  </a:lnTo>
                  <a:lnTo>
                    <a:pt x="1752" y="504"/>
                  </a:lnTo>
                  <a:lnTo>
                    <a:pt x="1754" y="487"/>
                  </a:lnTo>
                  <a:lnTo>
                    <a:pt x="1751" y="466"/>
                  </a:lnTo>
                  <a:lnTo>
                    <a:pt x="1741" y="448"/>
                  </a:lnTo>
                  <a:lnTo>
                    <a:pt x="1727" y="435"/>
                  </a:lnTo>
                  <a:lnTo>
                    <a:pt x="1710" y="425"/>
                  </a:lnTo>
                  <a:lnTo>
                    <a:pt x="1690" y="422"/>
                  </a:lnTo>
                  <a:close/>
                  <a:moveTo>
                    <a:pt x="2151" y="143"/>
                  </a:moveTo>
                  <a:lnTo>
                    <a:pt x="2106" y="148"/>
                  </a:lnTo>
                  <a:lnTo>
                    <a:pt x="2063" y="155"/>
                  </a:lnTo>
                  <a:lnTo>
                    <a:pt x="2022" y="166"/>
                  </a:lnTo>
                  <a:lnTo>
                    <a:pt x="1984" y="179"/>
                  </a:lnTo>
                  <a:lnTo>
                    <a:pt x="1948" y="196"/>
                  </a:lnTo>
                  <a:lnTo>
                    <a:pt x="1915" y="214"/>
                  </a:lnTo>
                  <a:lnTo>
                    <a:pt x="1885" y="233"/>
                  </a:lnTo>
                  <a:lnTo>
                    <a:pt x="1858" y="252"/>
                  </a:lnTo>
                  <a:lnTo>
                    <a:pt x="1836" y="271"/>
                  </a:lnTo>
                  <a:lnTo>
                    <a:pt x="1815" y="290"/>
                  </a:lnTo>
                  <a:lnTo>
                    <a:pt x="1807" y="303"/>
                  </a:lnTo>
                  <a:lnTo>
                    <a:pt x="1800" y="317"/>
                  </a:lnTo>
                  <a:lnTo>
                    <a:pt x="1799" y="333"/>
                  </a:lnTo>
                  <a:lnTo>
                    <a:pt x="1801" y="348"/>
                  </a:lnTo>
                  <a:lnTo>
                    <a:pt x="1807" y="363"/>
                  </a:lnTo>
                  <a:lnTo>
                    <a:pt x="1816" y="376"/>
                  </a:lnTo>
                  <a:lnTo>
                    <a:pt x="1829" y="385"/>
                  </a:lnTo>
                  <a:lnTo>
                    <a:pt x="1843" y="391"/>
                  </a:lnTo>
                  <a:lnTo>
                    <a:pt x="1859" y="393"/>
                  </a:lnTo>
                  <a:lnTo>
                    <a:pt x="1874" y="391"/>
                  </a:lnTo>
                  <a:lnTo>
                    <a:pt x="1888" y="385"/>
                  </a:lnTo>
                  <a:lnTo>
                    <a:pt x="1901" y="375"/>
                  </a:lnTo>
                  <a:lnTo>
                    <a:pt x="1904" y="372"/>
                  </a:lnTo>
                  <a:lnTo>
                    <a:pt x="1912" y="365"/>
                  </a:lnTo>
                  <a:lnTo>
                    <a:pt x="1921" y="356"/>
                  </a:lnTo>
                  <a:lnTo>
                    <a:pt x="1935" y="346"/>
                  </a:lnTo>
                  <a:lnTo>
                    <a:pt x="1952" y="334"/>
                  </a:lnTo>
                  <a:lnTo>
                    <a:pt x="1972" y="322"/>
                  </a:lnTo>
                  <a:lnTo>
                    <a:pt x="1994" y="309"/>
                  </a:lnTo>
                  <a:lnTo>
                    <a:pt x="2019" y="297"/>
                  </a:lnTo>
                  <a:lnTo>
                    <a:pt x="2047" y="286"/>
                  </a:lnTo>
                  <a:lnTo>
                    <a:pt x="2077" y="276"/>
                  </a:lnTo>
                  <a:lnTo>
                    <a:pt x="2109" y="270"/>
                  </a:lnTo>
                  <a:lnTo>
                    <a:pt x="2143" y="265"/>
                  </a:lnTo>
                  <a:lnTo>
                    <a:pt x="2179" y="265"/>
                  </a:lnTo>
                  <a:lnTo>
                    <a:pt x="2217" y="268"/>
                  </a:lnTo>
                  <a:lnTo>
                    <a:pt x="2256" y="277"/>
                  </a:lnTo>
                  <a:lnTo>
                    <a:pt x="2297" y="291"/>
                  </a:lnTo>
                  <a:lnTo>
                    <a:pt x="2338" y="311"/>
                  </a:lnTo>
                  <a:lnTo>
                    <a:pt x="2353" y="317"/>
                  </a:lnTo>
                  <a:lnTo>
                    <a:pt x="2370" y="318"/>
                  </a:lnTo>
                  <a:lnTo>
                    <a:pt x="2385" y="316"/>
                  </a:lnTo>
                  <a:lnTo>
                    <a:pt x="2398" y="310"/>
                  </a:lnTo>
                  <a:lnTo>
                    <a:pt x="2410" y="300"/>
                  </a:lnTo>
                  <a:lnTo>
                    <a:pt x="2420" y="287"/>
                  </a:lnTo>
                  <a:lnTo>
                    <a:pt x="2426" y="272"/>
                  </a:lnTo>
                  <a:lnTo>
                    <a:pt x="2427" y="255"/>
                  </a:lnTo>
                  <a:lnTo>
                    <a:pt x="2425" y="240"/>
                  </a:lnTo>
                  <a:lnTo>
                    <a:pt x="2419" y="226"/>
                  </a:lnTo>
                  <a:lnTo>
                    <a:pt x="2409" y="214"/>
                  </a:lnTo>
                  <a:lnTo>
                    <a:pt x="2395" y="204"/>
                  </a:lnTo>
                  <a:lnTo>
                    <a:pt x="2345" y="179"/>
                  </a:lnTo>
                  <a:lnTo>
                    <a:pt x="2294" y="162"/>
                  </a:lnTo>
                  <a:lnTo>
                    <a:pt x="2245" y="150"/>
                  </a:lnTo>
                  <a:lnTo>
                    <a:pt x="2197" y="145"/>
                  </a:lnTo>
                  <a:lnTo>
                    <a:pt x="2151" y="143"/>
                  </a:lnTo>
                  <a:close/>
                  <a:moveTo>
                    <a:pt x="2143" y="0"/>
                  </a:moveTo>
                  <a:lnTo>
                    <a:pt x="2143" y="0"/>
                  </a:lnTo>
                  <a:lnTo>
                    <a:pt x="2201" y="2"/>
                  </a:lnTo>
                  <a:lnTo>
                    <a:pt x="2258" y="11"/>
                  </a:lnTo>
                  <a:lnTo>
                    <a:pt x="2314" y="23"/>
                  </a:lnTo>
                  <a:lnTo>
                    <a:pt x="2368" y="41"/>
                  </a:lnTo>
                  <a:lnTo>
                    <a:pt x="2421" y="63"/>
                  </a:lnTo>
                  <a:lnTo>
                    <a:pt x="2472" y="90"/>
                  </a:lnTo>
                  <a:lnTo>
                    <a:pt x="2522" y="122"/>
                  </a:lnTo>
                  <a:lnTo>
                    <a:pt x="2568" y="158"/>
                  </a:lnTo>
                  <a:lnTo>
                    <a:pt x="2611" y="198"/>
                  </a:lnTo>
                  <a:lnTo>
                    <a:pt x="2627" y="214"/>
                  </a:lnTo>
                  <a:lnTo>
                    <a:pt x="2669" y="261"/>
                  </a:lnTo>
                  <a:lnTo>
                    <a:pt x="2705" y="311"/>
                  </a:lnTo>
                  <a:lnTo>
                    <a:pt x="2738" y="363"/>
                  </a:lnTo>
                  <a:lnTo>
                    <a:pt x="2765" y="418"/>
                  </a:lnTo>
                  <a:lnTo>
                    <a:pt x="2788" y="476"/>
                  </a:lnTo>
                  <a:lnTo>
                    <a:pt x="2804" y="535"/>
                  </a:lnTo>
                  <a:lnTo>
                    <a:pt x="2816" y="597"/>
                  </a:lnTo>
                  <a:lnTo>
                    <a:pt x="2821" y="659"/>
                  </a:lnTo>
                  <a:lnTo>
                    <a:pt x="2821" y="715"/>
                  </a:lnTo>
                  <a:lnTo>
                    <a:pt x="2817" y="770"/>
                  </a:lnTo>
                  <a:lnTo>
                    <a:pt x="2807" y="825"/>
                  </a:lnTo>
                  <a:lnTo>
                    <a:pt x="2793" y="877"/>
                  </a:lnTo>
                  <a:lnTo>
                    <a:pt x="2775" y="928"/>
                  </a:lnTo>
                  <a:lnTo>
                    <a:pt x="2751" y="976"/>
                  </a:lnTo>
                  <a:lnTo>
                    <a:pt x="2723" y="1021"/>
                  </a:lnTo>
                  <a:lnTo>
                    <a:pt x="2692" y="1065"/>
                  </a:lnTo>
                  <a:lnTo>
                    <a:pt x="2656" y="1105"/>
                  </a:lnTo>
                  <a:lnTo>
                    <a:pt x="2410" y="1353"/>
                  </a:lnTo>
                  <a:lnTo>
                    <a:pt x="2452" y="1395"/>
                  </a:lnTo>
                  <a:lnTo>
                    <a:pt x="2470" y="1418"/>
                  </a:lnTo>
                  <a:lnTo>
                    <a:pt x="2483" y="1443"/>
                  </a:lnTo>
                  <a:lnTo>
                    <a:pt x="2491" y="1469"/>
                  </a:lnTo>
                  <a:lnTo>
                    <a:pt x="2494" y="1497"/>
                  </a:lnTo>
                  <a:lnTo>
                    <a:pt x="2491" y="1525"/>
                  </a:lnTo>
                  <a:lnTo>
                    <a:pt x="2483" y="1552"/>
                  </a:lnTo>
                  <a:lnTo>
                    <a:pt x="2470" y="1577"/>
                  </a:lnTo>
                  <a:lnTo>
                    <a:pt x="2452" y="1599"/>
                  </a:lnTo>
                  <a:lnTo>
                    <a:pt x="2426" y="1625"/>
                  </a:lnTo>
                  <a:lnTo>
                    <a:pt x="2404" y="1643"/>
                  </a:lnTo>
                  <a:lnTo>
                    <a:pt x="2379" y="1656"/>
                  </a:lnTo>
                  <a:lnTo>
                    <a:pt x="2353" y="1665"/>
                  </a:lnTo>
                  <a:lnTo>
                    <a:pt x="2326" y="1667"/>
                  </a:lnTo>
                  <a:lnTo>
                    <a:pt x="2299" y="1665"/>
                  </a:lnTo>
                  <a:lnTo>
                    <a:pt x="2273" y="1656"/>
                  </a:lnTo>
                  <a:lnTo>
                    <a:pt x="2248" y="1643"/>
                  </a:lnTo>
                  <a:lnTo>
                    <a:pt x="2226" y="1625"/>
                  </a:lnTo>
                  <a:lnTo>
                    <a:pt x="2184" y="1583"/>
                  </a:lnTo>
                  <a:lnTo>
                    <a:pt x="1423" y="2354"/>
                  </a:lnTo>
                  <a:lnTo>
                    <a:pt x="1385" y="2390"/>
                  </a:lnTo>
                  <a:lnTo>
                    <a:pt x="1345" y="2420"/>
                  </a:lnTo>
                  <a:lnTo>
                    <a:pt x="1303" y="2447"/>
                  </a:lnTo>
                  <a:lnTo>
                    <a:pt x="1259" y="2469"/>
                  </a:lnTo>
                  <a:lnTo>
                    <a:pt x="1213" y="2485"/>
                  </a:lnTo>
                  <a:lnTo>
                    <a:pt x="1165" y="2498"/>
                  </a:lnTo>
                  <a:lnTo>
                    <a:pt x="1117" y="2505"/>
                  </a:lnTo>
                  <a:lnTo>
                    <a:pt x="1068" y="2508"/>
                  </a:lnTo>
                  <a:lnTo>
                    <a:pt x="1022" y="2506"/>
                  </a:lnTo>
                  <a:lnTo>
                    <a:pt x="975" y="2499"/>
                  </a:lnTo>
                  <a:lnTo>
                    <a:pt x="940" y="2496"/>
                  </a:lnTo>
                  <a:lnTo>
                    <a:pt x="907" y="2497"/>
                  </a:lnTo>
                  <a:lnTo>
                    <a:pt x="874" y="2503"/>
                  </a:lnTo>
                  <a:lnTo>
                    <a:pt x="842" y="2513"/>
                  </a:lnTo>
                  <a:lnTo>
                    <a:pt x="812" y="2528"/>
                  </a:lnTo>
                  <a:lnTo>
                    <a:pt x="784" y="2546"/>
                  </a:lnTo>
                  <a:lnTo>
                    <a:pt x="759" y="2569"/>
                  </a:lnTo>
                  <a:lnTo>
                    <a:pt x="751" y="2578"/>
                  </a:lnTo>
                  <a:lnTo>
                    <a:pt x="711" y="2613"/>
                  </a:lnTo>
                  <a:lnTo>
                    <a:pt x="669" y="2643"/>
                  </a:lnTo>
                  <a:lnTo>
                    <a:pt x="625" y="2667"/>
                  </a:lnTo>
                  <a:lnTo>
                    <a:pt x="580" y="2684"/>
                  </a:lnTo>
                  <a:lnTo>
                    <a:pt x="534" y="2694"/>
                  </a:lnTo>
                  <a:lnTo>
                    <a:pt x="488" y="2697"/>
                  </a:lnTo>
                  <a:lnTo>
                    <a:pt x="446" y="2695"/>
                  </a:lnTo>
                  <a:lnTo>
                    <a:pt x="406" y="2686"/>
                  </a:lnTo>
                  <a:lnTo>
                    <a:pt x="368" y="2673"/>
                  </a:lnTo>
                  <a:lnTo>
                    <a:pt x="389" y="2706"/>
                  </a:lnTo>
                  <a:lnTo>
                    <a:pt x="411" y="2740"/>
                  </a:lnTo>
                  <a:lnTo>
                    <a:pt x="433" y="2775"/>
                  </a:lnTo>
                  <a:lnTo>
                    <a:pt x="455" y="2812"/>
                  </a:lnTo>
                  <a:lnTo>
                    <a:pt x="475" y="2849"/>
                  </a:lnTo>
                  <a:lnTo>
                    <a:pt x="495" y="2886"/>
                  </a:lnTo>
                  <a:lnTo>
                    <a:pt x="514" y="2923"/>
                  </a:lnTo>
                  <a:lnTo>
                    <a:pt x="529" y="2959"/>
                  </a:lnTo>
                  <a:lnTo>
                    <a:pt x="543" y="2993"/>
                  </a:lnTo>
                  <a:lnTo>
                    <a:pt x="552" y="3025"/>
                  </a:lnTo>
                  <a:lnTo>
                    <a:pt x="559" y="3055"/>
                  </a:lnTo>
                  <a:lnTo>
                    <a:pt x="561" y="3081"/>
                  </a:lnTo>
                  <a:lnTo>
                    <a:pt x="558" y="3123"/>
                  </a:lnTo>
                  <a:lnTo>
                    <a:pt x="549" y="3163"/>
                  </a:lnTo>
                  <a:lnTo>
                    <a:pt x="535" y="3201"/>
                  </a:lnTo>
                  <a:lnTo>
                    <a:pt x="516" y="3236"/>
                  </a:lnTo>
                  <a:lnTo>
                    <a:pt x="492" y="3268"/>
                  </a:lnTo>
                  <a:lnTo>
                    <a:pt x="464" y="3296"/>
                  </a:lnTo>
                  <a:lnTo>
                    <a:pt x="433" y="3320"/>
                  </a:lnTo>
                  <a:lnTo>
                    <a:pt x="399" y="3339"/>
                  </a:lnTo>
                  <a:lnTo>
                    <a:pt x="361" y="3353"/>
                  </a:lnTo>
                  <a:lnTo>
                    <a:pt x="322" y="3362"/>
                  </a:lnTo>
                  <a:lnTo>
                    <a:pt x="280" y="3365"/>
                  </a:lnTo>
                  <a:lnTo>
                    <a:pt x="239" y="3362"/>
                  </a:lnTo>
                  <a:lnTo>
                    <a:pt x="199" y="3353"/>
                  </a:lnTo>
                  <a:lnTo>
                    <a:pt x="162" y="3339"/>
                  </a:lnTo>
                  <a:lnTo>
                    <a:pt x="128" y="3320"/>
                  </a:lnTo>
                  <a:lnTo>
                    <a:pt x="95" y="3296"/>
                  </a:lnTo>
                  <a:lnTo>
                    <a:pt x="69" y="3268"/>
                  </a:lnTo>
                  <a:lnTo>
                    <a:pt x="45" y="3236"/>
                  </a:lnTo>
                  <a:lnTo>
                    <a:pt x="26" y="3201"/>
                  </a:lnTo>
                  <a:lnTo>
                    <a:pt x="12" y="3163"/>
                  </a:lnTo>
                  <a:lnTo>
                    <a:pt x="2" y="3123"/>
                  </a:lnTo>
                  <a:lnTo>
                    <a:pt x="0" y="3081"/>
                  </a:lnTo>
                  <a:lnTo>
                    <a:pt x="2" y="3055"/>
                  </a:lnTo>
                  <a:lnTo>
                    <a:pt x="9" y="3024"/>
                  </a:lnTo>
                  <a:lnTo>
                    <a:pt x="18" y="2992"/>
                  </a:lnTo>
                  <a:lnTo>
                    <a:pt x="32" y="2957"/>
                  </a:lnTo>
                  <a:lnTo>
                    <a:pt x="48" y="2920"/>
                  </a:lnTo>
                  <a:lnTo>
                    <a:pt x="68" y="2883"/>
                  </a:lnTo>
                  <a:lnTo>
                    <a:pt x="87" y="2845"/>
                  </a:lnTo>
                  <a:lnTo>
                    <a:pt x="108" y="2807"/>
                  </a:lnTo>
                  <a:lnTo>
                    <a:pt x="131" y="2770"/>
                  </a:lnTo>
                  <a:lnTo>
                    <a:pt x="153" y="2733"/>
                  </a:lnTo>
                  <a:lnTo>
                    <a:pt x="175" y="2698"/>
                  </a:lnTo>
                  <a:lnTo>
                    <a:pt x="196" y="2667"/>
                  </a:lnTo>
                  <a:lnTo>
                    <a:pt x="217" y="2636"/>
                  </a:lnTo>
                  <a:lnTo>
                    <a:pt x="235" y="2610"/>
                  </a:lnTo>
                  <a:lnTo>
                    <a:pt x="250" y="2587"/>
                  </a:lnTo>
                  <a:lnTo>
                    <a:pt x="221" y="2550"/>
                  </a:lnTo>
                  <a:lnTo>
                    <a:pt x="197" y="2512"/>
                  </a:lnTo>
                  <a:lnTo>
                    <a:pt x="179" y="2472"/>
                  </a:lnTo>
                  <a:lnTo>
                    <a:pt x="167" y="2431"/>
                  </a:lnTo>
                  <a:lnTo>
                    <a:pt x="161" y="2389"/>
                  </a:lnTo>
                  <a:lnTo>
                    <a:pt x="161" y="2346"/>
                  </a:lnTo>
                  <a:lnTo>
                    <a:pt x="166" y="2303"/>
                  </a:lnTo>
                  <a:lnTo>
                    <a:pt x="177" y="2260"/>
                  </a:lnTo>
                  <a:lnTo>
                    <a:pt x="194" y="2219"/>
                  </a:lnTo>
                  <a:lnTo>
                    <a:pt x="217" y="2178"/>
                  </a:lnTo>
                  <a:lnTo>
                    <a:pt x="244" y="2137"/>
                  </a:lnTo>
                  <a:lnTo>
                    <a:pt x="279" y="2099"/>
                  </a:lnTo>
                  <a:lnTo>
                    <a:pt x="302" y="2072"/>
                  </a:lnTo>
                  <a:lnTo>
                    <a:pt x="323" y="2041"/>
                  </a:lnTo>
                  <a:lnTo>
                    <a:pt x="339" y="2008"/>
                  </a:lnTo>
                  <a:lnTo>
                    <a:pt x="350" y="1973"/>
                  </a:lnTo>
                  <a:lnTo>
                    <a:pt x="356" y="1938"/>
                  </a:lnTo>
                  <a:lnTo>
                    <a:pt x="357" y="1902"/>
                  </a:lnTo>
                  <a:lnTo>
                    <a:pt x="354" y="1865"/>
                  </a:lnTo>
                  <a:lnTo>
                    <a:pt x="348" y="1808"/>
                  </a:lnTo>
                  <a:lnTo>
                    <a:pt x="347" y="1754"/>
                  </a:lnTo>
                  <a:lnTo>
                    <a:pt x="353" y="1701"/>
                  </a:lnTo>
                  <a:lnTo>
                    <a:pt x="363" y="1648"/>
                  </a:lnTo>
                  <a:lnTo>
                    <a:pt x="380" y="1599"/>
                  </a:lnTo>
                  <a:lnTo>
                    <a:pt x="402" y="1550"/>
                  </a:lnTo>
                  <a:lnTo>
                    <a:pt x="429" y="1504"/>
                  </a:lnTo>
                  <a:lnTo>
                    <a:pt x="461" y="1459"/>
                  </a:lnTo>
                  <a:lnTo>
                    <a:pt x="499" y="1417"/>
                  </a:lnTo>
                  <a:lnTo>
                    <a:pt x="1260" y="646"/>
                  </a:lnTo>
                  <a:lnTo>
                    <a:pt x="1218" y="604"/>
                  </a:lnTo>
                  <a:lnTo>
                    <a:pt x="1200" y="581"/>
                  </a:lnTo>
                  <a:lnTo>
                    <a:pt x="1187" y="556"/>
                  </a:lnTo>
                  <a:lnTo>
                    <a:pt x="1179" y="530"/>
                  </a:lnTo>
                  <a:lnTo>
                    <a:pt x="1177" y="502"/>
                  </a:lnTo>
                  <a:lnTo>
                    <a:pt x="1179" y="475"/>
                  </a:lnTo>
                  <a:lnTo>
                    <a:pt x="1187" y="448"/>
                  </a:lnTo>
                  <a:lnTo>
                    <a:pt x="1200" y="423"/>
                  </a:lnTo>
                  <a:lnTo>
                    <a:pt x="1218" y="400"/>
                  </a:lnTo>
                  <a:lnTo>
                    <a:pt x="1244" y="375"/>
                  </a:lnTo>
                  <a:lnTo>
                    <a:pt x="1266" y="356"/>
                  </a:lnTo>
                  <a:lnTo>
                    <a:pt x="1291" y="343"/>
                  </a:lnTo>
                  <a:lnTo>
                    <a:pt x="1318" y="335"/>
                  </a:lnTo>
                  <a:lnTo>
                    <a:pt x="1345" y="333"/>
                  </a:lnTo>
                  <a:lnTo>
                    <a:pt x="1371" y="335"/>
                  </a:lnTo>
                  <a:lnTo>
                    <a:pt x="1398" y="343"/>
                  </a:lnTo>
                  <a:lnTo>
                    <a:pt x="1423" y="356"/>
                  </a:lnTo>
                  <a:lnTo>
                    <a:pt x="1445" y="375"/>
                  </a:lnTo>
                  <a:lnTo>
                    <a:pt x="1486" y="416"/>
                  </a:lnTo>
                  <a:lnTo>
                    <a:pt x="1732" y="168"/>
                  </a:lnTo>
                  <a:lnTo>
                    <a:pt x="1773" y="129"/>
                  </a:lnTo>
                  <a:lnTo>
                    <a:pt x="1818" y="96"/>
                  </a:lnTo>
                  <a:lnTo>
                    <a:pt x="1867" y="67"/>
                  </a:lnTo>
                  <a:lnTo>
                    <a:pt x="1918" y="43"/>
                  </a:lnTo>
                  <a:lnTo>
                    <a:pt x="1972" y="25"/>
                  </a:lnTo>
                  <a:lnTo>
                    <a:pt x="2027" y="11"/>
                  </a:lnTo>
                  <a:lnTo>
                    <a:pt x="2084" y="2"/>
                  </a:lnTo>
                  <a:lnTo>
                    <a:pt x="21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174"/>
            <p:cNvSpPr>
              <a:spLocks/>
            </p:cNvSpPr>
            <p:nvPr/>
          </p:nvSpPr>
          <p:spPr bwMode="auto">
            <a:xfrm>
              <a:off x="8334376" y="4367213"/>
              <a:ext cx="139700" cy="101600"/>
            </a:xfrm>
            <a:custGeom>
              <a:avLst/>
              <a:gdLst>
                <a:gd name="T0" fmla="*/ 238 w 969"/>
                <a:gd name="T1" fmla="*/ 0 h 701"/>
                <a:gd name="T2" fmla="*/ 969 w 969"/>
                <a:gd name="T3" fmla="*/ 178 h 701"/>
                <a:gd name="T4" fmla="*/ 543 w 969"/>
                <a:gd name="T5" fmla="*/ 611 h 701"/>
                <a:gd name="T6" fmla="*/ 512 w 969"/>
                <a:gd name="T7" fmla="*/ 638 h 701"/>
                <a:gd name="T8" fmla="*/ 477 w 969"/>
                <a:gd name="T9" fmla="*/ 661 h 701"/>
                <a:gd name="T10" fmla="*/ 442 w 969"/>
                <a:gd name="T11" fmla="*/ 679 h 701"/>
                <a:gd name="T12" fmla="*/ 404 w 969"/>
                <a:gd name="T13" fmla="*/ 692 h 701"/>
                <a:gd name="T14" fmla="*/ 367 w 969"/>
                <a:gd name="T15" fmla="*/ 699 h 701"/>
                <a:gd name="T16" fmla="*/ 328 w 969"/>
                <a:gd name="T17" fmla="*/ 701 h 701"/>
                <a:gd name="T18" fmla="*/ 289 w 969"/>
                <a:gd name="T19" fmla="*/ 699 h 701"/>
                <a:gd name="T20" fmla="*/ 251 w 969"/>
                <a:gd name="T21" fmla="*/ 692 h 701"/>
                <a:gd name="T22" fmla="*/ 214 w 969"/>
                <a:gd name="T23" fmla="*/ 679 h 701"/>
                <a:gd name="T24" fmla="*/ 178 w 969"/>
                <a:gd name="T25" fmla="*/ 661 h 701"/>
                <a:gd name="T26" fmla="*/ 144 w 969"/>
                <a:gd name="T27" fmla="*/ 638 h 701"/>
                <a:gd name="T28" fmla="*/ 113 w 969"/>
                <a:gd name="T29" fmla="*/ 611 h 701"/>
                <a:gd name="T30" fmla="*/ 89 w 969"/>
                <a:gd name="T31" fmla="*/ 587 h 701"/>
                <a:gd name="T32" fmla="*/ 62 w 969"/>
                <a:gd name="T33" fmla="*/ 556 h 701"/>
                <a:gd name="T34" fmla="*/ 40 w 969"/>
                <a:gd name="T35" fmla="*/ 521 h 701"/>
                <a:gd name="T36" fmla="*/ 23 w 969"/>
                <a:gd name="T37" fmla="*/ 485 h 701"/>
                <a:gd name="T38" fmla="*/ 10 w 969"/>
                <a:gd name="T39" fmla="*/ 447 h 701"/>
                <a:gd name="T40" fmla="*/ 2 w 969"/>
                <a:gd name="T41" fmla="*/ 409 h 701"/>
                <a:gd name="T42" fmla="*/ 0 w 969"/>
                <a:gd name="T43" fmla="*/ 369 h 701"/>
                <a:gd name="T44" fmla="*/ 2 w 969"/>
                <a:gd name="T45" fmla="*/ 330 h 701"/>
                <a:gd name="T46" fmla="*/ 10 w 969"/>
                <a:gd name="T47" fmla="*/ 292 h 701"/>
                <a:gd name="T48" fmla="*/ 23 w 969"/>
                <a:gd name="T49" fmla="*/ 254 h 701"/>
                <a:gd name="T50" fmla="*/ 40 w 969"/>
                <a:gd name="T51" fmla="*/ 218 h 701"/>
                <a:gd name="T52" fmla="*/ 62 w 969"/>
                <a:gd name="T53" fmla="*/ 183 h 701"/>
                <a:gd name="T54" fmla="*/ 89 w 969"/>
                <a:gd name="T55" fmla="*/ 151 h 701"/>
                <a:gd name="T56" fmla="*/ 238 w 969"/>
                <a:gd name="T57" fmla="*/ 0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9" h="701">
                  <a:moveTo>
                    <a:pt x="238" y="0"/>
                  </a:moveTo>
                  <a:lnTo>
                    <a:pt x="969" y="178"/>
                  </a:lnTo>
                  <a:lnTo>
                    <a:pt x="543" y="611"/>
                  </a:lnTo>
                  <a:lnTo>
                    <a:pt x="512" y="638"/>
                  </a:lnTo>
                  <a:lnTo>
                    <a:pt x="477" y="661"/>
                  </a:lnTo>
                  <a:lnTo>
                    <a:pt x="442" y="679"/>
                  </a:lnTo>
                  <a:lnTo>
                    <a:pt x="404" y="692"/>
                  </a:lnTo>
                  <a:lnTo>
                    <a:pt x="367" y="699"/>
                  </a:lnTo>
                  <a:lnTo>
                    <a:pt x="328" y="701"/>
                  </a:lnTo>
                  <a:lnTo>
                    <a:pt x="289" y="699"/>
                  </a:lnTo>
                  <a:lnTo>
                    <a:pt x="251" y="692"/>
                  </a:lnTo>
                  <a:lnTo>
                    <a:pt x="214" y="679"/>
                  </a:lnTo>
                  <a:lnTo>
                    <a:pt x="178" y="661"/>
                  </a:lnTo>
                  <a:lnTo>
                    <a:pt x="144" y="638"/>
                  </a:lnTo>
                  <a:lnTo>
                    <a:pt x="113" y="611"/>
                  </a:lnTo>
                  <a:lnTo>
                    <a:pt x="89" y="587"/>
                  </a:lnTo>
                  <a:lnTo>
                    <a:pt x="62" y="556"/>
                  </a:lnTo>
                  <a:lnTo>
                    <a:pt x="40" y="521"/>
                  </a:lnTo>
                  <a:lnTo>
                    <a:pt x="23" y="485"/>
                  </a:lnTo>
                  <a:lnTo>
                    <a:pt x="10" y="447"/>
                  </a:lnTo>
                  <a:lnTo>
                    <a:pt x="2" y="409"/>
                  </a:lnTo>
                  <a:lnTo>
                    <a:pt x="0" y="369"/>
                  </a:lnTo>
                  <a:lnTo>
                    <a:pt x="2" y="330"/>
                  </a:lnTo>
                  <a:lnTo>
                    <a:pt x="10" y="292"/>
                  </a:lnTo>
                  <a:lnTo>
                    <a:pt x="23" y="254"/>
                  </a:lnTo>
                  <a:lnTo>
                    <a:pt x="40" y="218"/>
                  </a:lnTo>
                  <a:lnTo>
                    <a:pt x="62" y="183"/>
                  </a:lnTo>
                  <a:lnTo>
                    <a:pt x="89" y="151"/>
                  </a:lnTo>
                  <a:lnTo>
                    <a:pt x="2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9136087" y="2671165"/>
            <a:ext cx="459067" cy="593856"/>
            <a:chOff x="8685213" y="4392613"/>
            <a:chExt cx="373063" cy="4826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8" name="Freeform 179"/>
            <p:cNvSpPr>
              <a:spLocks/>
            </p:cNvSpPr>
            <p:nvPr/>
          </p:nvSpPr>
          <p:spPr bwMode="auto">
            <a:xfrm>
              <a:off x="8685213" y="4479925"/>
              <a:ext cx="373063" cy="395288"/>
            </a:xfrm>
            <a:custGeom>
              <a:avLst/>
              <a:gdLst>
                <a:gd name="T0" fmla="*/ 2583 w 2587"/>
                <a:gd name="T1" fmla="*/ 28 h 2736"/>
                <a:gd name="T2" fmla="*/ 2587 w 2587"/>
                <a:gd name="T3" fmla="*/ 86 h 2736"/>
                <a:gd name="T4" fmla="*/ 2574 w 2587"/>
                <a:gd name="T5" fmla="*/ 175 h 2736"/>
                <a:gd name="T6" fmla="*/ 2539 w 2587"/>
                <a:gd name="T7" fmla="*/ 268 h 2736"/>
                <a:gd name="T8" fmla="*/ 2487 w 2587"/>
                <a:gd name="T9" fmla="*/ 364 h 2736"/>
                <a:gd name="T10" fmla="*/ 2422 w 2587"/>
                <a:gd name="T11" fmla="*/ 460 h 2736"/>
                <a:gd name="T12" fmla="*/ 2347 w 2587"/>
                <a:gd name="T13" fmla="*/ 553 h 2736"/>
                <a:gd name="T14" fmla="*/ 2267 w 2587"/>
                <a:gd name="T15" fmla="*/ 643 h 2736"/>
                <a:gd name="T16" fmla="*/ 2187 w 2587"/>
                <a:gd name="T17" fmla="*/ 726 h 2736"/>
                <a:gd name="T18" fmla="*/ 2109 w 2587"/>
                <a:gd name="T19" fmla="*/ 801 h 2736"/>
                <a:gd name="T20" fmla="*/ 2129 w 2587"/>
                <a:gd name="T21" fmla="*/ 866 h 2736"/>
                <a:gd name="T22" fmla="*/ 2133 w 2587"/>
                <a:gd name="T23" fmla="*/ 933 h 2736"/>
                <a:gd name="T24" fmla="*/ 2117 w 2587"/>
                <a:gd name="T25" fmla="*/ 998 h 2736"/>
                <a:gd name="T26" fmla="*/ 2083 w 2587"/>
                <a:gd name="T27" fmla="*/ 1059 h 2736"/>
                <a:gd name="T28" fmla="*/ 445 w 2587"/>
                <a:gd name="T29" fmla="*/ 2680 h 2736"/>
                <a:gd name="T30" fmla="*/ 394 w 2587"/>
                <a:gd name="T31" fmla="*/ 2715 h 2736"/>
                <a:gd name="T32" fmla="*/ 337 w 2587"/>
                <a:gd name="T33" fmla="*/ 2734 h 2736"/>
                <a:gd name="T34" fmla="*/ 278 w 2587"/>
                <a:gd name="T35" fmla="*/ 2734 h 2736"/>
                <a:gd name="T36" fmla="*/ 221 w 2587"/>
                <a:gd name="T37" fmla="*/ 2715 h 2736"/>
                <a:gd name="T38" fmla="*/ 170 w 2587"/>
                <a:gd name="T39" fmla="*/ 2680 h 2736"/>
                <a:gd name="T40" fmla="*/ 36 w 2587"/>
                <a:gd name="T41" fmla="*/ 2544 h 2736"/>
                <a:gd name="T42" fmla="*/ 9 w 2587"/>
                <a:gd name="T43" fmla="*/ 2492 h 2736"/>
                <a:gd name="T44" fmla="*/ 0 w 2587"/>
                <a:gd name="T45" fmla="*/ 2434 h 2736"/>
                <a:gd name="T46" fmla="*/ 9 w 2587"/>
                <a:gd name="T47" fmla="*/ 2376 h 2736"/>
                <a:gd name="T48" fmla="*/ 36 w 2587"/>
                <a:gd name="T49" fmla="*/ 2323 h 2736"/>
                <a:gd name="T50" fmla="*/ 1644 w 2587"/>
                <a:gd name="T51" fmla="*/ 734 h 2736"/>
                <a:gd name="T52" fmla="*/ 1706 w 2587"/>
                <a:gd name="T53" fmla="*/ 687 h 2736"/>
                <a:gd name="T54" fmla="*/ 1776 w 2587"/>
                <a:gd name="T55" fmla="*/ 659 h 2736"/>
                <a:gd name="T56" fmla="*/ 1853 w 2587"/>
                <a:gd name="T57" fmla="*/ 649 h 2736"/>
                <a:gd name="T58" fmla="*/ 1925 w 2587"/>
                <a:gd name="T59" fmla="*/ 658 h 2736"/>
                <a:gd name="T60" fmla="*/ 1993 w 2587"/>
                <a:gd name="T61" fmla="*/ 684 h 2736"/>
                <a:gd name="T62" fmla="*/ 2071 w 2587"/>
                <a:gd name="T63" fmla="*/ 658 h 2736"/>
                <a:gd name="T64" fmla="*/ 2168 w 2587"/>
                <a:gd name="T65" fmla="*/ 559 h 2736"/>
                <a:gd name="T66" fmla="*/ 2260 w 2587"/>
                <a:gd name="T67" fmla="*/ 455 h 2736"/>
                <a:gd name="T68" fmla="*/ 2342 w 2587"/>
                <a:gd name="T69" fmla="*/ 349 h 2736"/>
                <a:gd name="T70" fmla="*/ 2407 w 2587"/>
                <a:gd name="T71" fmla="*/ 245 h 2736"/>
                <a:gd name="T72" fmla="*/ 2482 w 2587"/>
                <a:gd name="T73" fmla="*/ 163 h 2736"/>
                <a:gd name="T74" fmla="*/ 2547 w 2587"/>
                <a:gd name="T75" fmla="*/ 59 h 2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587" h="2736">
                  <a:moveTo>
                    <a:pt x="2575" y="0"/>
                  </a:moveTo>
                  <a:lnTo>
                    <a:pt x="2583" y="28"/>
                  </a:lnTo>
                  <a:lnTo>
                    <a:pt x="2586" y="57"/>
                  </a:lnTo>
                  <a:lnTo>
                    <a:pt x="2587" y="86"/>
                  </a:lnTo>
                  <a:lnTo>
                    <a:pt x="2584" y="130"/>
                  </a:lnTo>
                  <a:lnTo>
                    <a:pt x="2574" y="175"/>
                  </a:lnTo>
                  <a:lnTo>
                    <a:pt x="2560" y="221"/>
                  </a:lnTo>
                  <a:lnTo>
                    <a:pt x="2539" y="268"/>
                  </a:lnTo>
                  <a:lnTo>
                    <a:pt x="2515" y="316"/>
                  </a:lnTo>
                  <a:lnTo>
                    <a:pt x="2487" y="364"/>
                  </a:lnTo>
                  <a:lnTo>
                    <a:pt x="2456" y="412"/>
                  </a:lnTo>
                  <a:lnTo>
                    <a:pt x="2422" y="460"/>
                  </a:lnTo>
                  <a:lnTo>
                    <a:pt x="2385" y="507"/>
                  </a:lnTo>
                  <a:lnTo>
                    <a:pt x="2347" y="553"/>
                  </a:lnTo>
                  <a:lnTo>
                    <a:pt x="2307" y="598"/>
                  </a:lnTo>
                  <a:lnTo>
                    <a:pt x="2267" y="643"/>
                  </a:lnTo>
                  <a:lnTo>
                    <a:pt x="2226" y="685"/>
                  </a:lnTo>
                  <a:lnTo>
                    <a:pt x="2187" y="726"/>
                  </a:lnTo>
                  <a:lnTo>
                    <a:pt x="2147" y="765"/>
                  </a:lnTo>
                  <a:lnTo>
                    <a:pt x="2109" y="801"/>
                  </a:lnTo>
                  <a:lnTo>
                    <a:pt x="2122" y="832"/>
                  </a:lnTo>
                  <a:lnTo>
                    <a:pt x="2129" y="866"/>
                  </a:lnTo>
                  <a:lnTo>
                    <a:pt x="2134" y="900"/>
                  </a:lnTo>
                  <a:lnTo>
                    <a:pt x="2133" y="933"/>
                  </a:lnTo>
                  <a:lnTo>
                    <a:pt x="2127" y="966"/>
                  </a:lnTo>
                  <a:lnTo>
                    <a:pt x="2117" y="998"/>
                  </a:lnTo>
                  <a:lnTo>
                    <a:pt x="2103" y="1030"/>
                  </a:lnTo>
                  <a:lnTo>
                    <a:pt x="2083" y="1059"/>
                  </a:lnTo>
                  <a:lnTo>
                    <a:pt x="2060" y="1086"/>
                  </a:lnTo>
                  <a:lnTo>
                    <a:pt x="445" y="2680"/>
                  </a:lnTo>
                  <a:lnTo>
                    <a:pt x="421" y="2699"/>
                  </a:lnTo>
                  <a:lnTo>
                    <a:pt x="394" y="2715"/>
                  </a:lnTo>
                  <a:lnTo>
                    <a:pt x="366" y="2726"/>
                  </a:lnTo>
                  <a:lnTo>
                    <a:pt x="337" y="2734"/>
                  </a:lnTo>
                  <a:lnTo>
                    <a:pt x="307" y="2736"/>
                  </a:lnTo>
                  <a:lnTo>
                    <a:pt x="278" y="2734"/>
                  </a:lnTo>
                  <a:lnTo>
                    <a:pt x="248" y="2726"/>
                  </a:lnTo>
                  <a:lnTo>
                    <a:pt x="221" y="2715"/>
                  </a:lnTo>
                  <a:lnTo>
                    <a:pt x="194" y="2699"/>
                  </a:lnTo>
                  <a:lnTo>
                    <a:pt x="170" y="2680"/>
                  </a:lnTo>
                  <a:lnTo>
                    <a:pt x="55" y="2567"/>
                  </a:lnTo>
                  <a:lnTo>
                    <a:pt x="36" y="2544"/>
                  </a:lnTo>
                  <a:lnTo>
                    <a:pt x="21" y="2519"/>
                  </a:lnTo>
                  <a:lnTo>
                    <a:pt x="9" y="2492"/>
                  </a:lnTo>
                  <a:lnTo>
                    <a:pt x="2" y="2464"/>
                  </a:lnTo>
                  <a:lnTo>
                    <a:pt x="0" y="2434"/>
                  </a:lnTo>
                  <a:lnTo>
                    <a:pt x="2" y="2404"/>
                  </a:lnTo>
                  <a:lnTo>
                    <a:pt x="9" y="2376"/>
                  </a:lnTo>
                  <a:lnTo>
                    <a:pt x="21" y="2349"/>
                  </a:lnTo>
                  <a:lnTo>
                    <a:pt x="36" y="2323"/>
                  </a:lnTo>
                  <a:lnTo>
                    <a:pt x="55" y="2301"/>
                  </a:lnTo>
                  <a:lnTo>
                    <a:pt x="1644" y="734"/>
                  </a:lnTo>
                  <a:lnTo>
                    <a:pt x="1674" y="709"/>
                  </a:lnTo>
                  <a:lnTo>
                    <a:pt x="1706" y="687"/>
                  </a:lnTo>
                  <a:lnTo>
                    <a:pt x="1740" y="671"/>
                  </a:lnTo>
                  <a:lnTo>
                    <a:pt x="1776" y="659"/>
                  </a:lnTo>
                  <a:lnTo>
                    <a:pt x="1814" y="652"/>
                  </a:lnTo>
                  <a:lnTo>
                    <a:pt x="1853" y="649"/>
                  </a:lnTo>
                  <a:lnTo>
                    <a:pt x="1889" y="652"/>
                  </a:lnTo>
                  <a:lnTo>
                    <a:pt x="1925" y="658"/>
                  </a:lnTo>
                  <a:lnTo>
                    <a:pt x="1960" y="669"/>
                  </a:lnTo>
                  <a:lnTo>
                    <a:pt x="1993" y="684"/>
                  </a:lnTo>
                  <a:lnTo>
                    <a:pt x="2024" y="704"/>
                  </a:lnTo>
                  <a:lnTo>
                    <a:pt x="2071" y="658"/>
                  </a:lnTo>
                  <a:lnTo>
                    <a:pt x="2120" y="609"/>
                  </a:lnTo>
                  <a:lnTo>
                    <a:pt x="2168" y="559"/>
                  </a:lnTo>
                  <a:lnTo>
                    <a:pt x="2215" y="507"/>
                  </a:lnTo>
                  <a:lnTo>
                    <a:pt x="2260" y="455"/>
                  </a:lnTo>
                  <a:lnTo>
                    <a:pt x="2303" y="402"/>
                  </a:lnTo>
                  <a:lnTo>
                    <a:pt x="2342" y="349"/>
                  </a:lnTo>
                  <a:lnTo>
                    <a:pt x="2378" y="297"/>
                  </a:lnTo>
                  <a:lnTo>
                    <a:pt x="2407" y="245"/>
                  </a:lnTo>
                  <a:lnTo>
                    <a:pt x="2446" y="207"/>
                  </a:lnTo>
                  <a:lnTo>
                    <a:pt x="2482" y="163"/>
                  </a:lnTo>
                  <a:lnTo>
                    <a:pt x="2516" y="113"/>
                  </a:lnTo>
                  <a:lnTo>
                    <a:pt x="2547" y="59"/>
                  </a:lnTo>
                  <a:lnTo>
                    <a:pt x="25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180"/>
            <p:cNvSpPr>
              <a:spLocks/>
            </p:cNvSpPr>
            <p:nvPr/>
          </p:nvSpPr>
          <p:spPr bwMode="auto">
            <a:xfrm>
              <a:off x="8978901" y="4392613"/>
              <a:ext cx="69850" cy="119063"/>
            </a:xfrm>
            <a:custGeom>
              <a:avLst/>
              <a:gdLst>
                <a:gd name="T0" fmla="*/ 339 w 489"/>
                <a:gd name="T1" fmla="*/ 0 h 822"/>
                <a:gd name="T2" fmla="*/ 339 w 489"/>
                <a:gd name="T3" fmla="*/ 0 h 822"/>
                <a:gd name="T4" fmla="*/ 357 w 489"/>
                <a:gd name="T5" fmla="*/ 1 h 822"/>
                <a:gd name="T6" fmla="*/ 373 w 489"/>
                <a:gd name="T7" fmla="*/ 5 h 822"/>
                <a:gd name="T8" fmla="*/ 397 w 489"/>
                <a:gd name="T9" fmla="*/ 15 h 822"/>
                <a:gd name="T10" fmla="*/ 418 w 489"/>
                <a:gd name="T11" fmla="*/ 30 h 822"/>
                <a:gd name="T12" fmla="*/ 437 w 489"/>
                <a:gd name="T13" fmla="*/ 51 h 822"/>
                <a:gd name="T14" fmla="*/ 452 w 489"/>
                <a:gd name="T15" fmla="*/ 75 h 822"/>
                <a:gd name="T16" fmla="*/ 465 w 489"/>
                <a:gd name="T17" fmla="*/ 103 h 822"/>
                <a:gd name="T18" fmla="*/ 475 w 489"/>
                <a:gd name="T19" fmla="*/ 134 h 822"/>
                <a:gd name="T20" fmla="*/ 483 w 489"/>
                <a:gd name="T21" fmla="*/ 170 h 822"/>
                <a:gd name="T22" fmla="*/ 488 w 489"/>
                <a:gd name="T23" fmla="*/ 208 h 822"/>
                <a:gd name="T24" fmla="*/ 489 w 489"/>
                <a:gd name="T25" fmla="*/ 248 h 822"/>
                <a:gd name="T26" fmla="*/ 488 w 489"/>
                <a:gd name="T27" fmla="*/ 290 h 822"/>
                <a:gd name="T28" fmla="*/ 485 w 489"/>
                <a:gd name="T29" fmla="*/ 335 h 822"/>
                <a:gd name="T30" fmla="*/ 477 w 489"/>
                <a:gd name="T31" fmla="*/ 381 h 822"/>
                <a:gd name="T32" fmla="*/ 468 w 489"/>
                <a:gd name="T33" fmla="*/ 428 h 822"/>
                <a:gd name="T34" fmla="*/ 453 w 489"/>
                <a:gd name="T35" fmla="*/ 475 h 822"/>
                <a:gd name="T36" fmla="*/ 435 w 489"/>
                <a:gd name="T37" fmla="*/ 530 h 822"/>
                <a:gd name="T38" fmla="*/ 413 w 489"/>
                <a:gd name="T39" fmla="*/ 579 h 822"/>
                <a:gd name="T40" fmla="*/ 388 w 489"/>
                <a:gd name="T41" fmla="*/ 626 h 822"/>
                <a:gd name="T42" fmla="*/ 362 w 489"/>
                <a:gd name="T43" fmla="*/ 669 h 822"/>
                <a:gd name="T44" fmla="*/ 334 w 489"/>
                <a:gd name="T45" fmla="*/ 707 h 822"/>
                <a:gd name="T46" fmla="*/ 304 w 489"/>
                <a:gd name="T47" fmla="*/ 741 h 822"/>
                <a:gd name="T48" fmla="*/ 274 w 489"/>
                <a:gd name="T49" fmla="*/ 769 h 822"/>
                <a:gd name="T50" fmla="*/ 243 w 489"/>
                <a:gd name="T51" fmla="*/ 792 h 822"/>
                <a:gd name="T52" fmla="*/ 212 w 489"/>
                <a:gd name="T53" fmla="*/ 808 h 822"/>
                <a:gd name="T54" fmla="*/ 181 w 489"/>
                <a:gd name="T55" fmla="*/ 819 h 822"/>
                <a:gd name="T56" fmla="*/ 151 w 489"/>
                <a:gd name="T57" fmla="*/ 822 h 822"/>
                <a:gd name="T58" fmla="*/ 134 w 489"/>
                <a:gd name="T59" fmla="*/ 821 h 822"/>
                <a:gd name="T60" fmla="*/ 116 w 489"/>
                <a:gd name="T61" fmla="*/ 818 h 822"/>
                <a:gd name="T62" fmla="*/ 93 w 489"/>
                <a:gd name="T63" fmla="*/ 807 h 822"/>
                <a:gd name="T64" fmla="*/ 72 w 489"/>
                <a:gd name="T65" fmla="*/ 792 h 822"/>
                <a:gd name="T66" fmla="*/ 53 w 489"/>
                <a:gd name="T67" fmla="*/ 772 h 822"/>
                <a:gd name="T68" fmla="*/ 38 w 489"/>
                <a:gd name="T69" fmla="*/ 748 h 822"/>
                <a:gd name="T70" fmla="*/ 25 w 489"/>
                <a:gd name="T71" fmla="*/ 720 h 822"/>
                <a:gd name="T72" fmla="*/ 14 w 489"/>
                <a:gd name="T73" fmla="*/ 688 h 822"/>
                <a:gd name="T74" fmla="*/ 6 w 489"/>
                <a:gd name="T75" fmla="*/ 653 h 822"/>
                <a:gd name="T76" fmla="*/ 2 w 489"/>
                <a:gd name="T77" fmla="*/ 615 h 822"/>
                <a:gd name="T78" fmla="*/ 0 w 489"/>
                <a:gd name="T79" fmla="*/ 575 h 822"/>
                <a:gd name="T80" fmla="*/ 1 w 489"/>
                <a:gd name="T81" fmla="*/ 532 h 822"/>
                <a:gd name="T82" fmla="*/ 5 w 489"/>
                <a:gd name="T83" fmla="*/ 487 h 822"/>
                <a:gd name="T84" fmla="*/ 13 w 489"/>
                <a:gd name="T85" fmla="*/ 442 h 822"/>
                <a:gd name="T86" fmla="*/ 23 w 489"/>
                <a:gd name="T87" fmla="*/ 395 h 822"/>
                <a:gd name="T88" fmla="*/ 37 w 489"/>
                <a:gd name="T89" fmla="*/ 346 h 822"/>
                <a:gd name="T90" fmla="*/ 56 w 489"/>
                <a:gd name="T91" fmla="*/ 293 h 822"/>
                <a:gd name="T92" fmla="*/ 78 w 489"/>
                <a:gd name="T93" fmla="*/ 242 h 822"/>
                <a:gd name="T94" fmla="*/ 102 w 489"/>
                <a:gd name="T95" fmla="*/ 196 h 822"/>
                <a:gd name="T96" fmla="*/ 128 w 489"/>
                <a:gd name="T97" fmla="*/ 154 h 822"/>
                <a:gd name="T98" fmla="*/ 157 w 489"/>
                <a:gd name="T99" fmla="*/ 115 h 822"/>
                <a:gd name="T100" fmla="*/ 185 w 489"/>
                <a:gd name="T101" fmla="*/ 81 h 822"/>
                <a:gd name="T102" fmla="*/ 216 w 489"/>
                <a:gd name="T103" fmla="*/ 53 h 822"/>
                <a:gd name="T104" fmla="*/ 247 w 489"/>
                <a:gd name="T105" fmla="*/ 30 h 822"/>
                <a:gd name="T106" fmla="*/ 279 w 489"/>
                <a:gd name="T107" fmla="*/ 14 h 822"/>
                <a:gd name="T108" fmla="*/ 309 w 489"/>
                <a:gd name="T109" fmla="*/ 3 h 822"/>
                <a:gd name="T110" fmla="*/ 339 w 489"/>
                <a:gd name="T111" fmla="*/ 0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89" h="822">
                  <a:moveTo>
                    <a:pt x="339" y="0"/>
                  </a:moveTo>
                  <a:lnTo>
                    <a:pt x="339" y="0"/>
                  </a:lnTo>
                  <a:lnTo>
                    <a:pt x="357" y="1"/>
                  </a:lnTo>
                  <a:lnTo>
                    <a:pt x="373" y="5"/>
                  </a:lnTo>
                  <a:lnTo>
                    <a:pt x="397" y="15"/>
                  </a:lnTo>
                  <a:lnTo>
                    <a:pt x="418" y="30"/>
                  </a:lnTo>
                  <a:lnTo>
                    <a:pt x="437" y="51"/>
                  </a:lnTo>
                  <a:lnTo>
                    <a:pt x="452" y="75"/>
                  </a:lnTo>
                  <a:lnTo>
                    <a:pt x="465" y="103"/>
                  </a:lnTo>
                  <a:lnTo>
                    <a:pt x="475" y="134"/>
                  </a:lnTo>
                  <a:lnTo>
                    <a:pt x="483" y="170"/>
                  </a:lnTo>
                  <a:lnTo>
                    <a:pt x="488" y="208"/>
                  </a:lnTo>
                  <a:lnTo>
                    <a:pt x="489" y="248"/>
                  </a:lnTo>
                  <a:lnTo>
                    <a:pt x="488" y="290"/>
                  </a:lnTo>
                  <a:lnTo>
                    <a:pt x="485" y="335"/>
                  </a:lnTo>
                  <a:lnTo>
                    <a:pt x="477" y="381"/>
                  </a:lnTo>
                  <a:lnTo>
                    <a:pt x="468" y="428"/>
                  </a:lnTo>
                  <a:lnTo>
                    <a:pt x="453" y="475"/>
                  </a:lnTo>
                  <a:lnTo>
                    <a:pt x="435" y="530"/>
                  </a:lnTo>
                  <a:lnTo>
                    <a:pt x="413" y="579"/>
                  </a:lnTo>
                  <a:lnTo>
                    <a:pt x="388" y="626"/>
                  </a:lnTo>
                  <a:lnTo>
                    <a:pt x="362" y="669"/>
                  </a:lnTo>
                  <a:lnTo>
                    <a:pt x="334" y="707"/>
                  </a:lnTo>
                  <a:lnTo>
                    <a:pt x="304" y="741"/>
                  </a:lnTo>
                  <a:lnTo>
                    <a:pt x="274" y="769"/>
                  </a:lnTo>
                  <a:lnTo>
                    <a:pt x="243" y="792"/>
                  </a:lnTo>
                  <a:lnTo>
                    <a:pt x="212" y="808"/>
                  </a:lnTo>
                  <a:lnTo>
                    <a:pt x="181" y="819"/>
                  </a:lnTo>
                  <a:lnTo>
                    <a:pt x="151" y="822"/>
                  </a:lnTo>
                  <a:lnTo>
                    <a:pt x="134" y="821"/>
                  </a:lnTo>
                  <a:lnTo>
                    <a:pt x="116" y="818"/>
                  </a:lnTo>
                  <a:lnTo>
                    <a:pt x="93" y="807"/>
                  </a:lnTo>
                  <a:lnTo>
                    <a:pt x="72" y="792"/>
                  </a:lnTo>
                  <a:lnTo>
                    <a:pt x="53" y="772"/>
                  </a:lnTo>
                  <a:lnTo>
                    <a:pt x="38" y="748"/>
                  </a:lnTo>
                  <a:lnTo>
                    <a:pt x="25" y="720"/>
                  </a:lnTo>
                  <a:lnTo>
                    <a:pt x="14" y="688"/>
                  </a:lnTo>
                  <a:lnTo>
                    <a:pt x="6" y="653"/>
                  </a:lnTo>
                  <a:lnTo>
                    <a:pt x="2" y="615"/>
                  </a:lnTo>
                  <a:lnTo>
                    <a:pt x="0" y="575"/>
                  </a:lnTo>
                  <a:lnTo>
                    <a:pt x="1" y="532"/>
                  </a:lnTo>
                  <a:lnTo>
                    <a:pt x="5" y="487"/>
                  </a:lnTo>
                  <a:lnTo>
                    <a:pt x="13" y="442"/>
                  </a:lnTo>
                  <a:lnTo>
                    <a:pt x="23" y="395"/>
                  </a:lnTo>
                  <a:lnTo>
                    <a:pt x="37" y="346"/>
                  </a:lnTo>
                  <a:lnTo>
                    <a:pt x="56" y="293"/>
                  </a:lnTo>
                  <a:lnTo>
                    <a:pt x="78" y="242"/>
                  </a:lnTo>
                  <a:lnTo>
                    <a:pt x="102" y="196"/>
                  </a:lnTo>
                  <a:lnTo>
                    <a:pt x="128" y="154"/>
                  </a:lnTo>
                  <a:lnTo>
                    <a:pt x="157" y="115"/>
                  </a:lnTo>
                  <a:lnTo>
                    <a:pt x="185" y="81"/>
                  </a:lnTo>
                  <a:lnTo>
                    <a:pt x="216" y="53"/>
                  </a:lnTo>
                  <a:lnTo>
                    <a:pt x="247" y="30"/>
                  </a:lnTo>
                  <a:lnTo>
                    <a:pt x="279" y="14"/>
                  </a:lnTo>
                  <a:lnTo>
                    <a:pt x="309" y="3"/>
                  </a:lnTo>
                  <a:lnTo>
                    <a:pt x="3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10131675" y="2760130"/>
            <a:ext cx="488950" cy="415926"/>
            <a:chOff x="8259763" y="4505325"/>
            <a:chExt cx="488950" cy="4159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1" name="Freeform 185"/>
            <p:cNvSpPr>
              <a:spLocks/>
            </p:cNvSpPr>
            <p:nvPr/>
          </p:nvSpPr>
          <p:spPr bwMode="auto">
            <a:xfrm>
              <a:off x="8259763" y="4665663"/>
              <a:ext cx="488950" cy="255588"/>
            </a:xfrm>
            <a:custGeom>
              <a:avLst/>
              <a:gdLst>
                <a:gd name="T0" fmla="*/ 232 w 3390"/>
                <a:gd name="T1" fmla="*/ 12 h 1771"/>
                <a:gd name="T2" fmla="*/ 282 w 3390"/>
                <a:gd name="T3" fmla="*/ 63 h 1771"/>
                <a:gd name="T4" fmla="*/ 294 w 3390"/>
                <a:gd name="T5" fmla="*/ 986 h 1771"/>
                <a:gd name="T6" fmla="*/ 406 w 3390"/>
                <a:gd name="T7" fmla="*/ 251 h 1771"/>
                <a:gd name="T8" fmla="*/ 443 w 3390"/>
                <a:gd name="T9" fmla="*/ 189 h 1771"/>
                <a:gd name="T10" fmla="*/ 512 w 3390"/>
                <a:gd name="T11" fmla="*/ 166 h 1771"/>
                <a:gd name="T12" fmla="*/ 580 w 3390"/>
                <a:gd name="T13" fmla="*/ 189 h 1771"/>
                <a:gd name="T14" fmla="*/ 618 w 3390"/>
                <a:gd name="T15" fmla="*/ 251 h 1771"/>
                <a:gd name="T16" fmla="*/ 703 w 3390"/>
                <a:gd name="T17" fmla="*/ 986 h 1771"/>
                <a:gd name="T18" fmla="*/ 713 w 3390"/>
                <a:gd name="T19" fmla="*/ 63 h 1771"/>
                <a:gd name="T20" fmla="*/ 764 w 3390"/>
                <a:gd name="T21" fmla="*/ 12 h 1771"/>
                <a:gd name="T22" fmla="*/ 836 w 3390"/>
                <a:gd name="T23" fmla="*/ 4 h 1771"/>
                <a:gd name="T24" fmla="*/ 896 w 3390"/>
                <a:gd name="T25" fmla="*/ 42 h 1771"/>
                <a:gd name="T26" fmla="*/ 921 w 3390"/>
                <a:gd name="T27" fmla="*/ 110 h 1771"/>
                <a:gd name="T28" fmla="*/ 1030 w 3390"/>
                <a:gd name="T29" fmla="*/ 276 h 1771"/>
                <a:gd name="T30" fmla="*/ 1054 w 3390"/>
                <a:gd name="T31" fmla="*/ 206 h 1771"/>
                <a:gd name="T32" fmla="*/ 1114 w 3390"/>
                <a:gd name="T33" fmla="*/ 168 h 1771"/>
                <a:gd name="T34" fmla="*/ 1187 w 3390"/>
                <a:gd name="T35" fmla="*/ 177 h 1771"/>
                <a:gd name="T36" fmla="*/ 1238 w 3390"/>
                <a:gd name="T37" fmla="*/ 227 h 1771"/>
                <a:gd name="T38" fmla="*/ 1248 w 3390"/>
                <a:gd name="T39" fmla="*/ 986 h 1771"/>
                <a:gd name="T40" fmla="*/ 1344 w 3390"/>
                <a:gd name="T41" fmla="*/ 86 h 1771"/>
                <a:gd name="T42" fmla="*/ 1382 w 3390"/>
                <a:gd name="T43" fmla="*/ 25 h 1771"/>
                <a:gd name="T44" fmla="*/ 1450 w 3390"/>
                <a:gd name="T45" fmla="*/ 0 h 1771"/>
                <a:gd name="T46" fmla="*/ 1519 w 3390"/>
                <a:gd name="T47" fmla="*/ 25 h 1771"/>
                <a:gd name="T48" fmla="*/ 1557 w 3390"/>
                <a:gd name="T49" fmla="*/ 86 h 1771"/>
                <a:gd name="T50" fmla="*/ 1668 w 3390"/>
                <a:gd name="T51" fmla="*/ 986 h 1771"/>
                <a:gd name="T52" fmla="*/ 1680 w 3390"/>
                <a:gd name="T53" fmla="*/ 227 h 1771"/>
                <a:gd name="T54" fmla="*/ 1730 w 3390"/>
                <a:gd name="T55" fmla="*/ 177 h 1771"/>
                <a:gd name="T56" fmla="*/ 1803 w 3390"/>
                <a:gd name="T57" fmla="*/ 168 h 1771"/>
                <a:gd name="T58" fmla="*/ 1863 w 3390"/>
                <a:gd name="T59" fmla="*/ 206 h 1771"/>
                <a:gd name="T60" fmla="*/ 1888 w 3390"/>
                <a:gd name="T61" fmla="*/ 276 h 1771"/>
                <a:gd name="T62" fmla="*/ 1962 w 3390"/>
                <a:gd name="T63" fmla="*/ 110 h 1771"/>
                <a:gd name="T64" fmla="*/ 1987 w 3390"/>
                <a:gd name="T65" fmla="*/ 42 h 1771"/>
                <a:gd name="T66" fmla="*/ 2047 w 3390"/>
                <a:gd name="T67" fmla="*/ 4 h 1771"/>
                <a:gd name="T68" fmla="*/ 2119 w 3390"/>
                <a:gd name="T69" fmla="*/ 12 h 1771"/>
                <a:gd name="T70" fmla="*/ 2170 w 3390"/>
                <a:gd name="T71" fmla="*/ 63 h 1771"/>
                <a:gd name="T72" fmla="*/ 2180 w 3390"/>
                <a:gd name="T73" fmla="*/ 986 h 1771"/>
                <a:gd name="T74" fmla="*/ 2243 w 3390"/>
                <a:gd name="T75" fmla="*/ 1011 h 1771"/>
                <a:gd name="T76" fmla="*/ 2268 w 3390"/>
                <a:gd name="T77" fmla="*/ 1072 h 1771"/>
                <a:gd name="T78" fmla="*/ 2279 w 3390"/>
                <a:gd name="T79" fmla="*/ 1201 h 1771"/>
                <a:gd name="T80" fmla="*/ 2337 w 3390"/>
                <a:gd name="T81" fmla="*/ 1271 h 1771"/>
                <a:gd name="T82" fmla="*/ 2426 w 3390"/>
                <a:gd name="T83" fmla="*/ 1298 h 1771"/>
                <a:gd name="T84" fmla="*/ 3265 w 3390"/>
                <a:gd name="T85" fmla="*/ 1310 h 1771"/>
                <a:gd name="T86" fmla="*/ 3345 w 3390"/>
                <a:gd name="T87" fmla="*/ 1366 h 1771"/>
                <a:gd name="T88" fmla="*/ 3386 w 3390"/>
                <a:gd name="T89" fmla="*/ 1454 h 1771"/>
                <a:gd name="T90" fmla="*/ 3386 w 3390"/>
                <a:gd name="T91" fmla="*/ 1621 h 1771"/>
                <a:gd name="T92" fmla="*/ 3346 w 3390"/>
                <a:gd name="T93" fmla="*/ 1706 h 1771"/>
                <a:gd name="T94" fmla="*/ 3271 w 3390"/>
                <a:gd name="T95" fmla="*/ 1759 h 1771"/>
                <a:gd name="T96" fmla="*/ 460 w 3390"/>
                <a:gd name="T97" fmla="*/ 1771 h 1771"/>
                <a:gd name="T98" fmla="*/ 305 w 3390"/>
                <a:gd name="T99" fmla="*/ 1744 h 1771"/>
                <a:gd name="T100" fmla="*/ 173 w 3390"/>
                <a:gd name="T101" fmla="*/ 1669 h 1771"/>
                <a:gd name="T102" fmla="*/ 72 w 3390"/>
                <a:gd name="T103" fmla="*/ 1557 h 1771"/>
                <a:gd name="T104" fmla="*/ 13 w 3390"/>
                <a:gd name="T105" fmla="*/ 1415 h 1771"/>
                <a:gd name="T106" fmla="*/ 0 w 3390"/>
                <a:gd name="T107" fmla="*/ 1062 h 1771"/>
                <a:gd name="T108" fmla="*/ 22 w 3390"/>
                <a:gd name="T109" fmla="*/ 1008 h 1771"/>
                <a:gd name="T110" fmla="*/ 75 w 3390"/>
                <a:gd name="T111" fmla="*/ 986 h 1771"/>
                <a:gd name="T112" fmla="*/ 86 w 3390"/>
                <a:gd name="T113" fmla="*/ 63 h 1771"/>
                <a:gd name="T114" fmla="*/ 136 w 3390"/>
                <a:gd name="T115" fmla="*/ 12 h 1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90" h="1771">
                  <a:moveTo>
                    <a:pt x="184" y="0"/>
                  </a:moveTo>
                  <a:lnTo>
                    <a:pt x="210" y="4"/>
                  </a:lnTo>
                  <a:lnTo>
                    <a:pt x="232" y="12"/>
                  </a:lnTo>
                  <a:lnTo>
                    <a:pt x="253" y="25"/>
                  </a:lnTo>
                  <a:lnTo>
                    <a:pt x="270" y="42"/>
                  </a:lnTo>
                  <a:lnTo>
                    <a:pt x="282" y="63"/>
                  </a:lnTo>
                  <a:lnTo>
                    <a:pt x="291" y="86"/>
                  </a:lnTo>
                  <a:lnTo>
                    <a:pt x="294" y="110"/>
                  </a:lnTo>
                  <a:lnTo>
                    <a:pt x="294" y="986"/>
                  </a:lnTo>
                  <a:lnTo>
                    <a:pt x="402" y="986"/>
                  </a:lnTo>
                  <a:lnTo>
                    <a:pt x="402" y="276"/>
                  </a:lnTo>
                  <a:lnTo>
                    <a:pt x="406" y="251"/>
                  </a:lnTo>
                  <a:lnTo>
                    <a:pt x="414" y="227"/>
                  </a:lnTo>
                  <a:lnTo>
                    <a:pt x="427" y="206"/>
                  </a:lnTo>
                  <a:lnTo>
                    <a:pt x="443" y="189"/>
                  </a:lnTo>
                  <a:lnTo>
                    <a:pt x="465" y="177"/>
                  </a:lnTo>
                  <a:lnTo>
                    <a:pt x="488" y="168"/>
                  </a:lnTo>
                  <a:lnTo>
                    <a:pt x="512" y="166"/>
                  </a:lnTo>
                  <a:lnTo>
                    <a:pt x="537" y="168"/>
                  </a:lnTo>
                  <a:lnTo>
                    <a:pt x="560" y="177"/>
                  </a:lnTo>
                  <a:lnTo>
                    <a:pt x="580" y="189"/>
                  </a:lnTo>
                  <a:lnTo>
                    <a:pt x="597" y="206"/>
                  </a:lnTo>
                  <a:lnTo>
                    <a:pt x="610" y="227"/>
                  </a:lnTo>
                  <a:lnTo>
                    <a:pt x="618" y="251"/>
                  </a:lnTo>
                  <a:lnTo>
                    <a:pt x="621" y="276"/>
                  </a:lnTo>
                  <a:lnTo>
                    <a:pt x="621" y="986"/>
                  </a:lnTo>
                  <a:lnTo>
                    <a:pt x="703" y="986"/>
                  </a:lnTo>
                  <a:lnTo>
                    <a:pt x="703" y="110"/>
                  </a:lnTo>
                  <a:lnTo>
                    <a:pt x="706" y="86"/>
                  </a:lnTo>
                  <a:lnTo>
                    <a:pt x="713" y="63"/>
                  </a:lnTo>
                  <a:lnTo>
                    <a:pt x="727" y="42"/>
                  </a:lnTo>
                  <a:lnTo>
                    <a:pt x="744" y="25"/>
                  </a:lnTo>
                  <a:lnTo>
                    <a:pt x="764" y="12"/>
                  </a:lnTo>
                  <a:lnTo>
                    <a:pt x="787" y="4"/>
                  </a:lnTo>
                  <a:lnTo>
                    <a:pt x="811" y="0"/>
                  </a:lnTo>
                  <a:lnTo>
                    <a:pt x="836" y="4"/>
                  </a:lnTo>
                  <a:lnTo>
                    <a:pt x="860" y="12"/>
                  </a:lnTo>
                  <a:lnTo>
                    <a:pt x="880" y="25"/>
                  </a:lnTo>
                  <a:lnTo>
                    <a:pt x="896" y="42"/>
                  </a:lnTo>
                  <a:lnTo>
                    <a:pt x="910" y="63"/>
                  </a:lnTo>
                  <a:lnTo>
                    <a:pt x="917" y="86"/>
                  </a:lnTo>
                  <a:lnTo>
                    <a:pt x="921" y="110"/>
                  </a:lnTo>
                  <a:lnTo>
                    <a:pt x="921" y="986"/>
                  </a:lnTo>
                  <a:lnTo>
                    <a:pt x="1030" y="986"/>
                  </a:lnTo>
                  <a:lnTo>
                    <a:pt x="1030" y="276"/>
                  </a:lnTo>
                  <a:lnTo>
                    <a:pt x="1032" y="251"/>
                  </a:lnTo>
                  <a:lnTo>
                    <a:pt x="1041" y="227"/>
                  </a:lnTo>
                  <a:lnTo>
                    <a:pt x="1054" y="206"/>
                  </a:lnTo>
                  <a:lnTo>
                    <a:pt x="1071" y="189"/>
                  </a:lnTo>
                  <a:lnTo>
                    <a:pt x="1091" y="177"/>
                  </a:lnTo>
                  <a:lnTo>
                    <a:pt x="1114" y="168"/>
                  </a:lnTo>
                  <a:lnTo>
                    <a:pt x="1140" y="166"/>
                  </a:lnTo>
                  <a:lnTo>
                    <a:pt x="1164" y="168"/>
                  </a:lnTo>
                  <a:lnTo>
                    <a:pt x="1187" y="177"/>
                  </a:lnTo>
                  <a:lnTo>
                    <a:pt x="1208" y="189"/>
                  </a:lnTo>
                  <a:lnTo>
                    <a:pt x="1225" y="206"/>
                  </a:lnTo>
                  <a:lnTo>
                    <a:pt x="1238" y="227"/>
                  </a:lnTo>
                  <a:lnTo>
                    <a:pt x="1246" y="251"/>
                  </a:lnTo>
                  <a:lnTo>
                    <a:pt x="1248" y="276"/>
                  </a:lnTo>
                  <a:lnTo>
                    <a:pt x="1248" y="986"/>
                  </a:lnTo>
                  <a:lnTo>
                    <a:pt x="1341" y="986"/>
                  </a:lnTo>
                  <a:lnTo>
                    <a:pt x="1341" y="110"/>
                  </a:lnTo>
                  <a:lnTo>
                    <a:pt x="1344" y="86"/>
                  </a:lnTo>
                  <a:lnTo>
                    <a:pt x="1352" y="63"/>
                  </a:lnTo>
                  <a:lnTo>
                    <a:pt x="1365" y="42"/>
                  </a:lnTo>
                  <a:lnTo>
                    <a:pt x="1382" y="25"/>
                  </a:lnTo>
                  <a:lnTo>
                    <a:pt x="1402" y="12"/>
                  </a:lnTo>
                  <a:lnTo>
                    <a:pt x="1425" y="4"/>
                  </a:lnTo>
                  <a:lnTo>
                    <a:pt x="1450" y="0"/>
                  </a:lnTo>
                  <a:lnTo>
                    <a:pt x="1476" y="4"/>
                  </a:lnTo>
                  <a:lnTo>
                    <a:pt x="1499" y="12"/>
                  </a:lnTo>
                  <a:lnTo>
                    <a:pt x="1519" y="25"/>
                  </a:lnTo>
                  <a:lnTo>
                    <a:pt x="1536" y="42"/>
                  </a:lnTo>
                  <a:lnTo>
                    <a:pt x="1548" y="63"/>
                  </a:lnTo>
                  <a:lnTo>
                    <a:pt x="1557" y="86"/>
                  </a:lnTo>
                  <a:lnTo>
                    <a:pt x="1559" y="110"/>
                  </a:lnTo>
                  <a:lnTo>
                    <a:pt x="1559" y="986"/>
                  </a:lnTo>
                  <a:lnTo>
                    <a:pt x="1668" y="986"/>
                  </a:lnTo>
                  <a:lnTo>
                    <a:pt x="1668" y="276"/>
                  </a:lnTo>
                  <a:lnTo>
                    <a:pt x="1672" y="251"/>
                  </a:lnTo>
                  <a:lnTo>
                    <a:pt x="1680" y="227"/>
                  </a:lnTo>
                  <a:lnTo>
                    <a:pt x="1693" y="206"/>
                  </a:lnTo>
                  <a:lnTo>
                    <a:pt x="1710" y="189"/>
                  </a:lnTo>
                  <a:lnTo>
                    <a:pt x="1730" y="177"/>
                  </a:lnTo>
                  <a:lnTo>
                    <a:pt x="1753" y="168"/>
                  </a:lnTo>
                  <a:lnTo>
                    <a:pt x="1778" y="166"/>
                  </a:lnTo>
                  <a:lnTo>
                    <a:pt x="1803" y="168"/>
                  </a:lnTo>
                  <a:lnTo>
                    <a:pt x="1826" y="177"/>
                  </a:lnTo>
                  <a:lnTo>
                    <a:pt x="1846" y="189"/>
                  </a:lnTo>
                  <a:lnTo>
                    <a:pt x="1863" y="206"/>
                  </a:lnTo>
                  <a:lnTo>
                    <a:pt x="1876" y="227"/>
                  </a:lnTo>
                  <a:lnTo>
                    <a:pt x="1884" y="251"/>
                  </a:lnTo>
                  <a:lnTo>
                    <a:pt x="1888" y="276"/>
                  </a:lnTo>
                  <a:lnTo>
                    <a:pt x="1888" y="986"/>
                  </a:lnTo>
                  <a:lnTo>
                    <a:pt x="1962" y="986"/>
                  </a:lnTo>
                  <a:lnTo>
                    <a:pt x="1962" y="110"/>
                  </a:lnTo>
                  <a:lnTo>
                    <a:pt x="1964" y="86"/>
                  </a:lnTo>
                  <a:lnTo>
                    <a:pt x="1973" y="63"/>
                  </a:lnTo>
                  <a:lnTo>
                    <a:pt x="1987" y="42"/>
                  </a:lnTo>
                  <a:lnTo>
                    <a:pt x="2003" y="25"/>
                  </a:lnTo>
                  <a:lnTo>
                    <a:pt x="2023" y="12"/>
                  </a:lnTo>
                  <a:lnTo>
                    <a:pt x="2047" y="4"/>
                  </a:lnTo>
                  <a:lnTo>
                    <a:pt x="2072" y="0"/>
                  </a:lnTo>
                  <a:lnTo>
                    <a:pt x="2096" y="4"/>
                  </a:lnTo>
                  <a:lnTo>
                    <a:pt x="2119" y="12"/>
                  </a:lnTo>
                  <a:lnTo>
                    <a:pt x="2139" y="25"/>
                  </a:lnTo>
                  <a:lnTo>
                    <a:pt x="2157" y="42"/>
                  </a:lnTo>
                  <a:lnTo>
                    <a:pt x="2170" y="63"/>
                  </a:lnTo>
                  <a:lnTo>
                    <a:pt x="2178" y="86"/>
                  </a:lnTo>
                  <a:lnTo>
                    <a:pt x="2180" y="110"/>
                  </a:lnTo>
                  <a:lnTo>
                    <a:pt x="2180" y="986"/>
                  </a:lnTo>
                  <a:lnTo>
                    <a:pt x="2204" y="989"/>
                  </a:lnTo>
                  <a:lnTo>
                    <a:pt x="2225" y="999"/>
                  </a:lnTo>
                  <a:lnTo>
                    <a:pt x="2243" y="1011"/>
                  </a:lnTo>
                  <a:lnTo>
                    <a:pt x="2256" y="1029"/>
                  </a:lnTo>
                  <a:lnTo>
                    <a:pt x="2265" y="1049"/>
                  </a:lnTo>
                  <a:lnTo>
                    <a:pt x="2268" y="1072"/>
                  </a:lnTo>
                  <a:lnTo>
                    <a:pt x="2268" y="1140"/>
                  </a:lnTo>
                  <a:lnTo>
                    <a:pt x="2271" y="1172"/>
                  </a:lnTo>
                  <a:lnTo>
                    <a:pt x="2279" y="1201"/>
                  </a:lnTo>
                  <a:lnTo>
                    <a:pt x="2294" y="1229"/>
                  </a:lnTo>
                  <a:lnTo>
                    <a:pt x="2314" y="1252"/>
                  </a:lnTo>
                  <a:lnTo>
                    <a:pt x="2337" y="1271"/>
                  </a:lnTo>
                  <a:lnTo>
                    <a:pt x="2364" y="1286"/>
                  </a:lnTo>
                  <a:lnTo>
                    <a:pt x="2393" y="1295"/>
                  </a:lnTo>
                  <a:lnTo>
                    <a:pt x="2426" y="1298"/>
                  </a:lnTo>
                  <a:lnTo>
                    <a:pt x="3199" y="1298"/>
                  </a:lnTo>
                  <a:lnTo>
                    <a:pt x="3234" y="1301"/>
                  </a:lnTo>
                  <a:lnTo>
                    <a:pt x="3265" y="1310"/>
                  </a:lnTo>
                  <a:lnTo>
                    <a:pt x="3296" y="1325"/>
                  </a:lnTo>
                  <a:lnTo>
                    <a:pt x="3322" y="1343"/>
                  </a:lnTo>
                  <a:lnTo>
                    <a:pt x="3345" y="1366"/>
                  </a:lnTo>
                  <a:lnTo>
                    <a:pt x="3363" y="1392"/>
                  </a:lnTo>
                  <a:lnTo>
                    <a:pt x="3378" y="1422"/>
                  </a:lnTo>
                  <a:lnTo>
                    <a:pt x="3386" y="1454"/>
                  </a:lnTo>
                  <a:lnTo>
                    <a:pt x="3390" y="1488"/>
                  </a:lnTo>
                  <a:lnTo>
                    <a:pt x="3390" y="1588"/>
                  </a:lnTo>
                  <a:lnTo>
                    <a:pt x="3386" y="1621"/>
                  </a:lnTo>
                  <a:lnTo>
                    <a:pt x="3378" y="1652"/>
                  </a:lnTo>
                  <a:lnTo>
                    <a:pt x="3364" y="1680"/>
                  </a:lnTo>
                  <a:lnTo>
                    <a:pt x="3346" y="1706"/>
                  </a:lnTo>
                  <a:lnTo>
                    <a:pt x="3324" y="1728"/>
                  </a:lnTo>
                  <a:lnTo>
                    <a:pt x="3299" y="1746"/>
                  </a:lnTo>
                  <a:lnTo>
                    <a:pt x="3271" y="1759"/>
                  </a:lnTo>
                  <a:lnTo>
                    <a:pt x="3240" y="1768"/>
                  </a:lnTo>
                  <a:lnTo>
                    <a:pt x="3207" y="1771"/>
                  </a:lnTo>
                  <a:lnTo>
                    <a:pt x="460" y="1771"/>
                  </a:lnTo>
                  <a:lnTo>
                    <a:pt x="407" y="1768"/>
                  </a:lnTo>
                  <a:lnTo>
                    <a:pt x="355" y="1758"/>
                  </a:lnTo>
                  <a:lnTo>
                    <a:pt x="305" y="1744"/>
                  </a:lnTo>
                  <a:lnTo>
                    <a:pt x="258" y="1724"/>
                  </a:lnTo>
                  <a:lnTo>
                    <a:pt x="214" y="1698"/>
                  </a:lnTo>
                  <a:lnTo>
                    <a:pt x="173" y="1669"/>
                  </a:lnTo>
                  <a:lnTo>
                    <a:pt x="135" y="1635"/>
                  </a:lnTo>
                  <a:lnTo>
                    <a:pt x="101" y="1598"/>
                  </a:lnTo>
                  <a:lnTo>
                    <a:pt x="72" y="1557"/>
                  </a:lnTo>
                  <a:lnTo>
                    <a:pt x="46" y="1512"/>
                  </a:lnTo>
                  <a:lnTo>
                    <a:pt x="26" y="1465"/>
                  </a:lnTo>
                  <a:lnTo>
                    <a:pt x="13" y="1415"/>
                  </a:lnTo>
                  <a:lnTo>
                    <a:pt x="3" y="1363"/>
                  </a:lnTo>
                  <a:lnTo>
                    <a:pt x="0" y="1309"/>
                  </a:lnTo>
                  <a:lnTo>
                    <a:pt x="0" y="1062"/>
                  </a:lnTo>
                  <a:lnTo>
                    <a:pt x="3" y="1042"/>
                  </a:lnTo>
                  <a:lnTo>
                    <a:pt x="11" y="1024"/>
                  </a:lnTo>
                  <a:lnTo>
                    <a:pt x="22" y="1008"/>
                  </a:lnTo>
                  <a:lnTo>
                    <a:pt x="37" y="997"/>
                  </a:lnTo>
                  <a:lnTo>
                    <a:pt x="55" y="989"/>
                  </a:lnTo>
                  <a:lnTo>
                    <a:pt x="75" y="986"/>
                  </a:lnTo>
                  <a:lnTo>
                    <a:pt x="75" y="110"/>
                  </a:lnTo>
                  <a:lnTo>
                    <a:pt x="78" y="86"/>
                  </a:lnTo>
                  <a:lnTo>
                    <a:pt x="86" y="63"/>
                  </a:lnTo>
                  <a:lnTo>
                    <a:pt x="99" y="42"/>
                  </a:lnTo>
                  <a:lnTo>
                    <a:pt x="116" y="25"/>
                  </a:lnTo>
                  <a:lnTo>
                    <a:pt x="136" y="12"/>
                  </a:lnTo>
                  <a:lnTo>
                    <a:pt x="159" y="4"/>
                  </a:lnTo>
                  <a:lnTo>
                    <a:pt x="1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186"/>
            <p:cNvSpPr>
              <a:spLocks noEditPoints="1"/>
            </p:cNvSpPr>
            <p:nvPr/>
          </p:nvSpPr>
          <p:spPr bwMode="auto">
            <a:xfrm>
              <a:off x="8261351" y="4505325"/>
              <a:ext cx="350838" cy="144463"/>
            </a:xfrm>
            <a:custGeom>
              <a:avLst/>
              <a:gdLst>
                <a:gd name="T0" fmla="*/ 127 w 2427"/>
                <a:gd name="T1" fmla="*/ 239 h 998"/>
                <a:gd name="T2" fmla="*/ 177 w 2427"/>
                <a:gd name="T3" fmla="*/ 354 h 998"/>
                <a:gd name="T4" fmla="*/ 265 w 2427"/>
                <a:gd name="T5" fmla="*/ 463 h 998"/>
                <a:gd name="T6" fmla="*/ 405 w 2427"/>
                <a:gd name="T7" fmla="*/ 550 h 998"/>
                <a:gd name="T8" fmla="*/ 593 w 2427"/>
                <a:gd name="T9" fmla="*/ 596 h 998"/>
                <a:gd name="T10" fmla="*/ 779 w 2427"/>
                <a:gd name="T11" fmla="*/ 596 h 998"/>
                <a:gd name="T12" fmla="*/ 991 w 2427"/>
                <a:gd name="T13" fmla="*/ 572 h 998"/>
                <a:gd name="T14" fmla="*/ 1217 w 2427"/>
                <a:gd name="T15" fmla="*/ 541 h 998"/>
                <a:gd name="T16" fmla="*/ 1449 w 2427"/>
                <a:gd name="T17" fmla="*/ 515 h 998"/>
                <a:gd name="T18" fmla="*/ 1677 w 2427"/>
                <a:gd name="T19" fmla="*/ 511 h 998"/>
                <a:gd name="T20" fmla="*/ 1892 w 2427"/>
                <a:gd name="T21" fmla="*/ 542 h 998"/>
                <a:gd name="T22" fmla="*/ 2083 w 2427"/>
                <a:gd name="T23" fmla="*/ 624 h 998"/>
                <a:gd name="T24" fmla="*/ 2243 w 2427"/>
                <a:gd name="T25" fmla="*/ 772 h 998"/>
                <a:gd name="T26" fmla="*/ 2313 w 2427"/>
                <a:gd name="T27" fmla="*/ 877 h 998"/>
                <a:gd name="T28" fmla="*/ 2276 w 2427"/>
                <a:gd name="T29" fmla="*/ 722 h 998"/>
                <a:gd name="T30" fmla="*/ 2208 w 2427"/>
                <a:gd name="T31" fmla="*/ 564 h 998"/>
                <a:gd name="T32" fmla="*/ 2096 w 2427"/>
                <a:gd name="T33" fmla="*/ 420 h 998"/>
                <a:gd name="T34" fmla="*/ 1932 w 2427"/>
                <a:gd name="T35" fmla="*/ 315 h 998"/>
                <a:gd name="T36" fmla="*/ 1711 w 2427"/>
                <a:gd name="T37" fmla="*/ 260 h 998"/>
                <a:gd name="T38" fmla="*/ 1414 w 2427"/>
                <a:gd name="T39" fmla="*/ 262 h 998"/>
                <a:gd name="T40" fmla="*/ 1076 w 2427"/>
                <a:gd name="T41" fmla="*/ 310 h 998"/>
                <a:gd name="T42" fmla="*/ 698 w 2427"/>
                <a:gd name="T43" fmla="*/ 358 h 998"/>
                <a:gd name="T44" fmla="*/ 428 w 2427"/>
                <a:gd name="T45" fmla="*/ 344 h 998"/>
                <a:gd name="T46" fmla="*/ 235 w 2427"/>
                <a:gd name="T47" fmla="*/ 270 h 998"/>
                <a:gd name="T48" fmla="*/ 217 w 2427"/>
                <a:gd name="T49" fmla="*/ 256 h 998"/>
                <a:gd name="T50" fmla="*/ 158 w 2427"/>
                <a:gd name="T51" fmla="*/ 198 h 998"/>
                <a:gd name="T52" fmla="*/ 134 w 2427"/>
                <a:gd name="T53" fmla="*/ 5 h 998"/>
                <a:gd name="T54" fmla="*/ 193 w 2427"/>
                <a:gd name="T55" fmla="*/ 66 h 998"/>
                <a:gd name="T56" fmla="*/ 255 w 2427"/>
                <a:gd name="T57" fmla="*/ 142 h 998"/>
                <a:gd name="T58" fmla="*/ 292 w 2427"/>
                <a:gd name="T59" fmla="*/ 176 h 998"/>
                <a:gd name="T60" fmla="*/ 417 w 2427"/>
                <a:gd name="T61" fmla="*/ 229 h 998"/>
                <a:gd name="T62" fmla="*/ 610 w 2427"/>
                <a:gd name="T63" fmla="*/ 252 h 998"/>
                <a:gd name="T64" fmla="*/ 914 w 2427"/>
                <a:gd name="T65" fmla="*/ 224 h 998"/>
                <a:gd name="T66" fmla="*/ 1245 w 2427"/>
                <a:gd name="T67" fmla="*/ 171 h 998"/>
                <a:gd name="T68" fmla="*/ 1582 w 2427"/>
                <a:gd name="T69" fmla="*/ 144 h 998"/>
                <a:gd name="T70" fmla="*/ 1848 w 2427"/>
                <a:gd name="T71" fmla="*/ 172 h 998"/>
                <a:gd name="T72" fmla="*/ 2078 w 2427"/>
                <a:gd name="T73" fmla="*/ 268 h 998"/>
                <a:gd name="T74" fmla="*/ 2238 w 2427"/>
                <a:gd name="T75" fmla="*/ 413 h 998"/>
                <a:gd name="T76" fmla="*/ 2342 w 2427"/>
                <a:gd name="T77" fmla="*/ 585 h 998"/>
                <a:gd name="T78" fmla="*/ 2402 w 2427"/>
                <a:gd name="T79" fmla="*/ 764 h 998"/>
                <a:gd name="T80" fmla="*/ 2427 w 2427"/>
                <a:gd name="T81" fmla="*/ 910 h 998"/>
                <a:gd name="T82" fmla="*/ 2387 w 2427"/>
                <a:gd name="T83" fmla="*/ 980 h 998"/>
                <a:gd name="T84" fmla="*/ 2308 w 2427"/>
                <a:gd name="T85" fmla="*/ 994 h 998"/>
                <a:gd name="T86" fmla="*/ 2159 w 2427"/>
                <a:gd name="T87" fmla="*/ 939 h 998"/>
                <a:gd name="T88" fmla="*/ 1994 w 2427"/>
                <a:gd name="T89" fmla="*/ 910 h 998"/>
                <a:gd name="T90" fmla="*/ 1886 w 2427"/>
                <a:gd name="T91" fmla="*/ 905 h 998"/>
                <a:gd name="T92" fmla="*/ 1839 w 2427"/>
                <a:gd name="T93" fmla="*/ 906 h 998"/>
                <a:gd name="T94" fmla="*/ 1709 w 2427"/>
                <a:gd name="T95" fmla="*/ 910 h 998"/>
                <a:gd name="T96" fmla="*/ 1501 w 2427"/>
                <a:gd name="T97" fmla="*/ 914 h 998"/>
                <a:gd name="T98" fmla="*/ 1236 w 2427"/>
                <a:gd name="T99" fmla="*/ 915 h 998"/>
                <a:gd name="T100" fmla="*/ 674 w 2427"/>
                <a:gd name="T101" fmla="*/ 905 h 998"/>
                <a:gd name="T102" fmla="*/ 442 w 2427"/>
                <a:gd name="T103" fmla="*/ 867 h 998"/>
                <a:gd name="T104" fmla="*/ 272 w 2427"/>
                <a:gd name="T105" fmla="*/ 788 h 998"/>
                <a:gd name="T106" fmla="*/ 155 w 2427"/>
                <a:gd name="T107" fmla="*/ 689 h 998"/>
                <a:gd name="T108" fmla="*/ 82 w 2427"/>
                <a:gd name="T109" fmla="*/ 593 h 998"/>
                <a:gd name="T110" fmla="*/ 44 w 2427"/>
                <a:gd name="T111" fmla="*/ 520 h 998"/>
                <a:gd name="T112" fmla="*/ 33 w 2427"/>
                <a:gd name="T113" fmla="*/ 491 h 998"/>
                <a:gd name="T114" fmla="*/ 0 w 2427"/>
                <a:gd name="T115" fmla="*/ 256 h 998"/>
                <a:gd name="T116" fmla="*/ 27 w 2427"/>
                <a:gd name="T117" fmla="*/ 61 h 998"/>
                <a:gd name="T118" fmla="*/ 77 w 2427"/>
                <a:gd name="T119" fmla="*/ 6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27" h="998">
                  <a:moveTo>
                    <a:pt x="119" y="151"/>
                  </a:moveTo>
                  <a:lnTo>
                    <a:pt x="114" y="184"/>
                  </a:lnTo>
                  <a:lnTo>
                    <a:pt x="120" y="212"/>
                  </a:lnTo>
                  <a:lnTo>
                    <a:pt x="127" y="239"/>
                  </a:lnTo>
                  <a:lnTo>
                    <a:pt x="137" y="267"/>
                  </a:lnTo>
                  <a:lnTo>
                    <a:pt x="147" y="296"/>
                  </a:lnTo>
                  <a:lnTo>
                    <a:pt x="161" y="325"/>
                  </a:lnTo>
                  <a:lnTo>
                    <a:pt x="177" y="354"/>
                  </a:lnTo>
                  <a:lnTo>
                    <a:pt x="195" y="382"/>
                  </a:lnTo>
                  <a:lnTo>
                    <a:pt x="215" y="410"/>
                  </a:lnTo>
                  <a:lnTo>
                    <a:pt x="239" y="437"/>
                  </a:lnTo>
                  <a:lnTo>
                    <a:pt x="265" y="463"/>
                  </a:lnTo>
                  <a:lnTo>
                    <a:pt x="295" y="488"/>
                  </a:lnTo>
                  <a:lnTo>
                    <a:pt x="328" y="510"/>
                  </a:lnTo>
                  <a:lnTo>
                    <a:pt x="364" y="531"/>
                  </a:lnTo>
                  <a:lnTo>
                    <a:pt x="405" y="550"/>
                  </a:lnTo>
                  <a:lnTo>
                    <a:pt x="450" y="566"/>
                  </a:lnTo>
                  <a:lnTo>
                    <a:pt x="498" y="580"/>
                  </a:lnTo>
                  <a:lnTo>
                    <a:pt x="551" y="590"/>
                  </a:lnTo>
                  <a:lnTo>
                    <a:pt x="593" y="596"/>
                  </a:lnTo>
                  <a:lnTo>
                    <a:pt x="636" y="599"/>
                  </a:lnTo>
                  <a:lnTo>
                    <a:pt x="682" y="600"/>
                  </a:lnTo>
                  <a:lnTo>
                    <a:pt x="730" y="599"/>
                  </a:lnTo>
                  <a:lnTo>
                    <a:pt x="779" y="596"/>
                  </a:lnTo>
                  <a:lnTo>
                    <a:pt x="831" y="591"/>
                  </a:lnTo>
                  <a:lnTo>
                    <a:pt x="882" y="586"/>
                  </a:lnTo>
                  <a:lnTo>
                    <a:pt x="936" y="580"/>
                  </a:lnTo>
                  <a:lnTo>
                    <a:pt x="991" y="572"/>
                  </a:lnTo>
                  <a:lnTo>
                    <a:pt x="1047" y="565"/>
                  </a:lnTo>
                  <a:lnTo>
                    <a:pt x="1103" y="557"/>
                  </a:lnTo>
                  <a:lnTo>
                    <a:pt x="1159" y="548"/>
                  </a:lnTo>
                  <a:lnTo>
                    <a:pt x="1217" y="541"/>
                  </a:lnTo>
                  <a:lnTo>
                    <a:pt x="1274" y="533"/>
                  </a:lnTo>
                  <a:lnTo>
                    <a:pt x="1333" y="526"/>
                  </a:lnTo>
                  <a:lnTo>
                    <a:pt x="1391" y="520"/>
                  </a:lnTo>
                  <a:lnTo>
                    <a:pt x="1449" y="515"/>
                  </a:lnTo>
                  <a:lnTo>
                    <a:pt x="1506" y="511"/>
                  </a:lnTo>
                  <a:lnTo>
                    <a:pt x="1564" y="509"/>
                  </a:lnTo>
                  <a:lnTo>
                    <a:pt x="1621" y="509"/>
                  </a:lnTo>
                  <a:lnTo>
                    <a:pt x="1677" y="511"/>
                  </a:lnTo>
                  <a:lnTo>
                    <a:pt x="1731" y="514"/>
                  </a:lnTo>
                  <a:lnTo>
                    <a:pt x="1786" y="521"/>
                  </a:lnTo>
                  <a:lnTo>
                    <a:pt x="1839" y="530"/>
                  </a:lnTo>
                  <a:lnTo>
                    <a:pt x="1892" y="542"/>
                  </a:lnTo>
                  <a:lnTo>
                    <a:pt x="1941" y="558"/>
                  </a:lnTo>
                  <a:lnTo>
                    <a:pt x="1991" y="576"/>
                  </a:lnTo>
                  <a:lnTo>
                    <a:pt x="2038" y="599"/>
                  </a:lnTo>
                  <a:lnTo>
                    <a:pt x="2083" y="624"/>
                  </a:lnTo>
                  <a:lnTo>
                    <a:pt x="2126" y="655"/>
                  </a:lnTo>
                  <a:lnTo>
                    <a:pt x="2168" y="689"/>
                  </a:lnTo>
                  <a:lnTo>
                    <a:pt x="2206" y="729"/>
                  </a:lnTo>
                  <a:lnTo>
                    <a:pt x="2243" y="772"/>
                  </a:lnTo>
                  <a:lnTo>
                    <a:pt x="2277" y="821"/>
                  </a:lnTo>
                  <a:lnTo>
                    <a:pt x="2308" y="875"/>
                  </a:lnTo>
                  <a:lnTo>
                    <a:pt x="2311" y="876"/>
                  </a:lnTo>
                  <a:lnTo>
                    <a:pt x="2313" y="877"/>
                  </a:lnTo>
                  <a:lnTo>
                    <a:pt x="2305" y="840"/>
                  </a:lnTo>
                  <a:lnTo>
                    <a:pt x="2298" y="801"/>
                  </a:lnTo>
                  <a:lnTo>
                    <a:pt x="2288" y="762"/>
                  </a:lnTo>
                  <a:lnTo>
                    <a:pt x="2276" y="722"/>
                  </a:lnTo>
                  <a:lnTo>
                    <a:pt x="2262" y="682"/>
                  </a:lnTo>
                  <a:lnTo>
                    <a:pt x="2247" y="642"/>
                  </a:lnTo>
                  <a:lnTo>
                    <a:pt x="2229" y="602"/>
                  </a:lnTo>
                  <a:lnTo>
                    <a:pt x="2208" y="564"/>
                  </a:lnTo>
                  <a:lnTo>
                    <a:pt x="2184" y="526"/>
                  </a:lnTo>
                  <a:lnTo>
                    <a:pt x="2158" y="489"/>
                  </a:lnTo>
                  <a:lnTo>
                    <a:pt x="2129" y="454"/>
                  </a:lnTo>
                  <a:lnTo>
                    <a:pt x="2096" y="420"/>
                  </a:lnTo>
                  <a:lnTo>
                    <a:pt x="2060" y="390"/>
                  </a:lnTo>
                  <a:lnTo>
                    <a:pt x="2021" y="362"/>
                  </a:lnTo>
                  <a:lnTo>
                    <a:pt x="1978" y="337"/>
                  </a:lnTo>
                  <a:lnTo>
                    <a:pt x="1932" y="315"/>
                  </a:lnTo>
                  <a:lnTo>
                    <a:pt x="1881" y="296"/>
                  </a:lnTo>
                  <a:lnTo>
                    <a:pt x="1827" y="280"/>
                  </a:lnTo>
                  <a:lnTo>
                    <a:pt x="1771" y="268"/>
                  </a:lnTo>
                  <a:lnTo>
                    <a:pt x="1711" y="260"/>
                  </a:lnTo>
                  <a:lnTo>
                    <a:pt x="1648" y="255"/>
                  </a:lnTo>
                  <a:lnTo>
                    <a:pt x="1582" y="254"/>
                  </a:lnTo>
                  <a:lnTo>
                    <a:pt x="1499" y="256"/>
                  </a:lnTo>
                  <a:lnTo>
                    <a:pt x="1414" y="262"/>
                  </a:lnTo>
                  <a:lnTo>
                    <a:pt x="1330" y="271"/>
                  </a:lnTo>
                  <a:lnTo>
                    <a:pt x="1245" y="282"/>
                  </a:lnTo>
                  <a:lnTo>
                    <a:pt x="1161" y="296"/>
                  </a:lnTo>
                  <a:lnTo>
                    <a:pt x="1076" y="310"/>
                  </a:lnTo>
                  <a:lnTo>
                    <a:pt x="978" y="325"/>
                  </a:lnTo>
                  <a:lnTo>
                    <a:pt x="882" y="339"/>
                  </a:lnTo>
                  <a:lnTo>
                    <a:pt x="789" y="351"/>
                  </a:lnTo>
                  <a:lnTo>
                    <a:pt x="698" y="358"/>
                  </a:lnTo>
                  <a:lnTo>
                    <a:pt x="610" y="361"/>
                  </a:lnTo>
                  <a:lnTo>
                    <a:pt x="545" y="359"/>
                  </a:lnTo>
                  <a:lnTo>
                    <a:pt x="485" y="354"/>
                  </a:lnTo>
                  <a:lnTo>
                    <a:pt x="428" y="344"/>
                  </a:lnTo>
                  <a:lnTo>
                    <a:pt x="375" y="332"/>
                  </a:lnTo>
                  <a:lnTo>
                    <a:pt x="325" y="315"/>
                  </a:lnTo>
                  <a:lnTo>
                    <a:pt x="279" y="294"/>
                  </a:lnTo>
                  <a:lnTo>
                    <a:pt x="235" y="270"/>
                  </a:lnTo>
                  <a:lnTo>
                    <a:pt x="231" y="267"/>
                  </a:lnTo>
                  <a:lnTo>
                    <a:pt x="227" y="264"/>
                  </a:lnTo>
                  <a:lnTo>
                    <a:pt x="224" y="262"/>
                  </a:lnTo>
                  <a:lnTo>
                    <a:pt x="217" y="256"/>
                  </a:lnTo>
                  <a:lnTo>
                    <a:pt x="205" y="246"/>
                  </a:lnTo>
                  <a:lnTo>
                    <a:pt x="191" y="234"/>
                  </a:lnTo>
                  <a:lnTo>
                    <a:pt x="176" y="218"/>
                  </a:lnTo>
                  <a:lnTo>
                    <a:pt x="158" y="198"/>
                  </a:lnTo>
                  <a:lnTo>
                    <a:pt x="139" y="176"/>
                  </a:lnTo>
                  <a:lnTo>
                    <a:pt x="119" y="151"/>
                  </a:lnTo>
                  <a:close/>
                  <a:moveTo>
                    <a:pt x="115" y="0"/>
                  </a:moveTo>
                  <a:lnTo>
                    <a:pt x="134" y="5"/>
                  </a:lnTo>
                  <a:lnTo>
                    <a:pt x="150" y="13"/>
                  </a:lnTo>
                  <a:lnTo>
                    <a:pt x="165" y="25"/>
                  </a:lnTo>
                  <a:lnTo>
                    <a:pt x="177" y="41"/>
                  </a:lnTo>
                  <a:lnTo>
                    <a:pt x="193" y="66"/>
                  </a:lnTo>
                  <a:lnTo>
                    <a:pt x="208" y="88"/>
                  </a:lnTo>
                  <a:lnTo>
                    <a:pt x="225" y="109"/>
                  </a:lnTo>
                  <a:lnTo>
                    <a:pt x="240" y="126"/>
                  </a:lnTo>
                  <a:lnTo>
                    <a:pt x="255" y="142"/>
                  </a:lnTo>
                  <a:lnTo>
                    <a:pt x="267" y="155"/>
                  </a:lnTo>
                  <a:lnTo>
                    <a:pt x="278" y="164"/>
                  </a:lnTo>
                  <a:lnTo>
                    <a:pt x="286" y="171"/>
                  </a:lnTo>
                  <a:lnTo>
                    <a:pt x="292" y="176"/>
                  </a:lnTo>
                  <a:lnTo>
                    <a:pt x="294" y="177"/>
                  </a:lnTo>
                  <a:lnTo>
                    <a:pt x="333" y="199"/>
                  </a:lnTo>
                  <a:lnTo>
                    <a:pt x="374" y="216"/>
                  </a:lnTo>
                  <a:lnTo>
                    <a:pt x="417" y="229"/>
                  </a:lnTo>
                  <a:lnTo>
                    <a:pt x="462" y="240"/>
                  </a:lnTo>
                  <a:lnTo>
                    <a:pt x="510" y="246"/>
                  </a:lnTo>
                  <a:lnTo>
                    <a:pt x="559" y="251"/>
                  </a:lnTo>
                  <a:lnTo>
                    <a:pt x="610" y="252"/>
                  </a:lnTo>
                  <a:lnTo>
                    <a:pt x="682" y="249"/>
                  </a:lnTo>
                  <a:lnTo>
                    <a:pt x="758" y="244"/>
                  </a:lnTo>
                  <a:lnTo>
                    <a:pt x="835" y="235"/>
                  </a:lnTo>
                  <a:lnTo>
                    <a:pt x="914" y="224"/>
                  </a:lnTo>
                  <a:lnTo>
                    <a:pt x="995" y="212"/>
                  </a:lnTo>
                  <a:lnTo>
                    <a:pt x="1077" y="198"/>
                  </a:lnTo>
                  <a:lnTo>
                    <a:pt x="1162" y="184"/>
                  </a:lnTo>
                  <a:lnTo>
                    <a:pt x="1245" y="171"/>
                  </a:lnTo>
                  <a:lnTo>
                    <a:pt x="1329" y="161"/>
                  </a:lnTo>
                  <a:lnTo>
                    <a:pt x="1414" y="151"/>
                  </a:lnTo>
                  <a:lnTo>
                    <a:pt x="1498" y="146"/>
                  </a:lnTo>
                  <a:lnTo>
                    <a:pt x="1582" y="144"/>
                  </a:lnTo>
                  <a:lnTo>
                    <a:pt x="1649" y="146"/>
                  </a:lnTo>
                  <a:lnTo>
                    <a:pt x="1717" y="150"/>
                  </a:lnTo>
                  <a:lnTo>
                    <a:pt x="1783" y="160"/>
                  </a:lnTo>
                  <a:lnTo>
                    <a:pt x="1848" y="172"/>
                  </a:lnTo>
                  <a:lnTo>
                    <a:pt x="1912" y="190"/>
                  </a:lnTo>
                  <a:lnTo>
                    <a:pt x="1974" y="214"/>
                  </a:lnTo>
                  <a:lnTo>
                    <a:pt x="2028" y="239"/>
                  </a:lnTo>
                  <a:lnTo>
                    <a:pt x="2078" y="268"/>
                  </a:lnTo>
                  <a:lnTo>
                    <a:pt x="2124" y="300"/>
                  </a:lnTo>
                  <a:lnTo>
                    <a:pt x="2165" y="336"/>
                  </a:lnTo>
                  <a:lnTo>
                    <a:pt x="2203" y="373"/>
                  </a:lnTo>
                  <a:lnTo>
                    <a:pt x="2238" y="413"/>
                  </a:lnTo>
                  <a:lnTo>
                    <a:pt x="2269" y="454"/>
                  </a:lnTo>
                  <a:lnTo>
                    <a:pt x="2296" y="496"/>
                  </a:lnTo>
                  <a:lnTo>
                    <a:pt x="2320" y="541"/>
                  </a:lnTo>
                  <a:lnTo>
                    <a:pt x="2342" y="585"/>
                  </a:lnTo>
                  <a:lnTo>
                    <a:pt x="2361" y="630"/>
                  </a:lnTo>
                  <a:lnTo>
                    <a:pt x="2377" y="675"/>
                  </a:lnTo>
                  <a:lnTo>
                    <a:pt x="2391" y="720"/>
                  </a:lnTo>
                  <a:lnTo>
                    <a:pt x="2402" y="764"/>
                  </a:lnTo>
                  <a:lnTo>
                    <a:pt x="2412" y="808"/>
                  </a:lnTo>
                  <a:lnTo>
                    <a:pt x="2420" y="849"/>
                  </a:lnTo>
                  <a:lnTo>
                    <a:pt x="2426" y="890"/>
                  </a:lnTo>
                  <a:lnTo>
                    <a:pt x="2427" y="910"/>
                  </a:lnTo>
                  <a:lnTo>
                    <a:pt x="2422" y="931"/>
                  </a:lnTo>
                  <a:lnTo>
                    <a:pt x="2414" y="949"/>
                  </a:lnTo>
                  <a:lnTo>
                    <a:pt x="2402" y="966"/>
                  </a:lnTo>
                  <a:lnTo>
                    <a:pt x="2387" y="980"/>
                  </a:lnTo>
                  <a:lnTo>
                    <a:pt x="2368" y="990"/>
                  </a:lnTo>
                  <a:lnTo>
                    <a:pt x="2349" y="995"/>
                  </a:lnTo>
                  <a:lnTo>
                    <a:pt x="2328" y="998"/>
                  </a:lnTo>
                  <a:lnTo>
                    <a:pt x="2308" y="994"/>
                  </a:lnTo>
                  <a:lnTo>
                    <a:pt x="2289" y="987"/>
                  </a:lnTo>
                  <a:lnTo>
                    <a:pt x="2247" y="968"/>
                  </a:lnTo>
                  <a:lnTo>
                    <a:pt x="2203" y="951"/>
                  </a:lnTo>
                  <a:lnTo>
                    <a:pt x="2159" y="939"/>
                  </a:lnTo>
                  <a:lnTo>
                    <a:pt x="2116" y="928"/>
                  </a:lnTo>
                  <a:lnTo>
                    <a:pt x="2073" y="921"/>
                  </a:lnTo>
                  <a:lnTo>
                    <a:pt x="2032" y="914"/>
                  </a:lnTo>
                  <a:lnTo>
                    <a:pt x="1994" y="910"/>
                  </a:lnTo>
                  <a:lnTo>
                    <a:pt x="1959" y="907"/>
                  </a:lnTo>
                  <a:lnTo>
                    <a:pt x="1929" y="906"/>
                  </a:lnTo>
                  <a:lnTo>
                    <a:pt x="1904" y="905"/>
                  </a:lnTo>
                  <a:lnTo>
                    <a:pt x="1886" y="905"/>
                  </a:lnTo>
                  <a:lnTo>
                    <a:pt x="1872" y="905"/>
                  </a:lnTo>
                  <a:lnTo>
                    <a:pt x="1867" y="905"/>
                  </a:lnTo>
                  <a:lnTo>
                    <a:pt x="1857" y="905"/>
                  </a:lnTo>
                  <a:lnTo>
                    <a:pt x="1839" y="906"/>
                  </a:lnTo>
                  <a:lnTo>
                    <a:pt x="1816" y="907"/>
                  </a:lnTo>
                  <a:lnTo>
                    <a:pt x="1786" y="908"/>
                  </a:lnTo>
                  <a:lnTo>
                    <a:pt x="1750" y="909"/>
                  </a:lnTo>
                  <a:lnTo>
                    <a:pt x="1709" y="910"/>
                  </a:lnTo>
                  <a:lnTo>
                    <a:pt x="1664" y="911"/>
                  </a:lnTo>
                  <a:lnTo>
                    <a:pt x="1613" y="912"/>
                  </a:lnTo>
                  <a:lnTo>
                    <a:pt x="1559" y="913"/>
                  </a:lnTo>
                  <a:lnTo>
                    <a:pt x="1501" y="914"/>
                  </a:lnTo>
                  <a:lnTo>
                    <a:pt x="1440" y="914"/>
                  </a:lnTo>
                  <a:lnTo>
                    <a:pt x="1374" y="915"/>
                  </a:lnTo>
                  <a:lnTo>
                    <a:pt x="1307" y="915"/>
                  </a:lnTo>
                  <a:lnTo>
                    <a:pt x="1236" y="915"/>
                  </a:lnTo>
                  <a:lnTo>
                    <a:pt x="1100" y="915"/>
                  </a:lnTo>
                  <a:lnTo>
                    <a:pt x="960" y="913"/>
                  </a:lnTo>
                  <a:lnTo>
                    <a:pt x="817" y="910"/>
                  </a:lnTo>
                  <a:lnTo>
                    <a:pt x="674" y="905"/>
                  </a:lnTo>
                  <a:lnTo>
                    <a:pt x="610" y="901"/>
                  </a:lnTo>
                  <a:lnTo>
                    <a:pt x="550" y="892"/>
                  </a:lnTo>
                  <a:lnTo>
                    <a:pt x="494" y="880"/>
                  </a:lnTo>
                  <a:lnTo>
                    <a:pt x="442" y="867"/>
                  </a:lnTo>
                  <a:lnTo>
                    <a:pt x="394" y="850"/>
                  </a:lnTo>
                  <a:lnTo>
                    <a:pt x="349" y="831"/>
                  </a:lnTo>
                  <a:lnTo>
                    <a:pt x="309" y="810"/>
                  </a:lnTo>
                  <a:lnTo>
                    <a:pt x="272" y="788"/>
                  </a:lnTo>
                  <a:lnTo>
                    <a:pt x="238" y="763"/>
                  </a:lnTo>
                  <a:lnTo>
                    <a:pt x="207" y="739"/>
                  </a:lnTo>
                  <a:lnTo>
                    <a:pt x="180" y="715"/>
                  </a:lnTo>
                  <a:lnTo>
                    <a:pt x="155" y="689"/>
                  </a:lnTo>
                  <a:lnTo>
                    <a:pt x="132" y="664"/>
                  </a:lnTo>
                  <a:lnTo>
                    <a:pt x="114" y="640"/>
                  </a:lnTo>
                  <a:lnTo>
                    <a:pt x="97" y="616"/>
                  </a:lnTo>
                  <a:lnTo>
                    <a:pt x="82" y="593"/>
                  </a:lnTo>
                  <a:lnTo>
                    <a:pt x="69" y="572"/>
                  </a:lnTo>
                  <a:lnTo>
                    <a:pt x="59" y="552"/>
                  </a:lnTo>
                  <a:lnTo>
                    <a:pt x="50" y="535"/>
                  </a:lnTo>
                  <a:lnTo>
                    <a:pt x="44" y="520"/>
                  </a:lnTo>
                  <a:lnTo>
                    <a:pt x="40" y="508"/>
                  </a:lnTo>
                  <a:lnTo>
                    <a:pt x="36" y="499"/>
                  </a:lnTo>
                  <a:lnTo>
                    <a:pt x="35" y="493"/>
                  </a:lnTo>
                  <a:lnTo>
                    <a:pt x="33" y="491"/>
                  </a:lnTo>
                  <a:lnTo>
                    <a:pt x="18" y="430"/>
                  </a:lnTo>
                  <a:lnTo>
                    <a:pt x="7" y="370"/>
                  </a:lnTo>
                  <a:lnTo>
                    <a:pt x="2" y="312"/>
                  </a:lnTo>
                  <a:lnTo>
                    <a:pt x="0" y="256"/>
                  </a:lnTo>
                  <a:lnTo>
                    <a:pt x="3" y="203"/>
                  </a:lnTo>
                  <a:lnTo>
                    <a:pt x="8" y="152"/>
                  </a:lnTo>
                  <a:lnTo>
                    <a:pt x="17" y="105"/>
                  </a:lnTo>
                  <a:lnTo>
                    <a:pt x="27" y="61"/>
                  </a:lnTo>
                  <a:lnTo>
                    <a:pt x="35" y="43"/>
                  </a:lnTo>
                  <a:lnTo>
                    <a:pt x="45" y="27"/>
                  </a:lnTo>
                  <a:lnTo>
                    <a:pt x="60" y="15"/>
                  </a:lnTo>
                  <a:lnTo>
                    <a:pt x="77" y="6"/>
                  </a:lnTo>
                  <a:lnTo>
                    <a:pt x="96" y="0"/>
                  </a:lnTo>
                  <a:lnTo>
                    <a:pt x="1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11001393" y="2720580"/>
            <a:ext cx="473075" cy="477837"/>
            <a:chOff x="8347075" y="4383088"/>
            <a:chExt cx="473075" cy="4778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4" name="Freeform 191"/>
            <p:cNvSpPr>
              <a:spLocks/>
            </p:cNvSpPr>
            <p:nvPr/>
          </p:nvSpPr>
          <p:spPr bwMode="auto">
            <a:xfrm>
              <a:off x="8531225" y="4640263"/>
              <a:ext cx="31750" cy="30163"/>
            </a:xfrm>
            <a:custGeom>
              <a:avLst/>
              <a:gdLst>
                <a:gd name="T0" fmla="*/ 45 w 219"/>
                <a:gd name="T1" fmla="*/ 0 h 217"/>
                <a:gd name="T2" fmla="*/ 219 w 219"/>
                <a:gd name="T3" fmla="*/ 178 h 217"/>
                <a:gd name="T4" fmla="*/ 58 w 219"/>
                <a:gd name="T5" fmla="*/ 216 h 217"/>
                <a:gd name="T6" fmla="*/ 45 w 219"/>
                <a:gd name="T7" fmla="*/ 217 h 217"/>
                <a:gd name="T8" fmla="*/ 33 w 219"/>
                <a:gd name="T9" fmla="*/ 215 h 217"/>
                <a:gd name="T10" fmla="*/ 22 w 219"/>
                <a:gd name="T11" fmla="*/ 210 h 217"/>
                <a:gd name="T12" fmla="*/ 12 w 219"/>
                <a:gd name="T13" fmla="*/ 202 h 217"/>
                <a:gd name="T14" fmla="*/ 5 w 219"/>
                <a:gd name="T15" fmla="*/ 191 h 217"/>
                <a:gd name="T16" fmla="*/ 1 w 219"/>
                <a:gd name="T17" fmla="*/ 180 h 217"/>
                <a:gd name="T18" fmla="*/ 0 w 219"/>
                <a:gd name="T19" fmla="*/ 167 h 217"/>
                <a:gd name="T20" fmla="*/ 2 w 219"/>
                <a:gd name="T21" fmla="*/ 154 h 217"/>
                <a:gd name="T22" fmla="*/ 45 w 219"/>
                <a:gd name="T23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9" h="217">
                  <a:moveTo>
                    <a:pt x="45" y="0"/>
                  </a:moveTo>
                  <a:lnTo>
                    <a:pt x="219" y="178"/>
                  </a:lnTo>
                  <a:lnTo>
                    <a:pt x="58" y="216"/>
                  </a:lnTo>
                  <a:lnTo>
                    <a:pt x="45" y="217"/>
                  </a:lnTo>
                  <a:lnTo>
                    <a:pt x="33" y="215"/>
                  </a:lnTo>
                  <a:lnTo>
                    <a:pt x="22" y="210"/>
                  </a:lnTo>
                  <a:lnTo>
                    <a:pt x="12" y="202"/>
                  </a:lnTo>
                  <a:lnTo>
                    <a:pt x="5" y="191"/>
                  </a:lnTo>
                  <a:lnTo>
                    <a:pt x="1" y="180"/>
                  </a:lnTo>
                  <a:lnTo>
                    <a:pt x="0" y="167"/>
                  </a:lnTo>
                  <a:lnTo>
                    <a:pt x="2" y="154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192"/>
            <p:cNvSpPr>
              <a:spLocks/>
            </p:cNvSpPr>
            <p:nvPr/>
          </p:nvSpPr>
          <p:spPr bwMode="auto">
            <a:xfrm>
              <a:off x="8594725" y="4548188"/>
              <a:ext cx="61913" cy="61913"/>
            </a:xfrm>
            <a:custGeom>
              <a:avLst/>
              <a:gdLst>
                <a:gd name="T0" fmla="*/ 169 w 433"/>
                <a:gd name="T1" fmla="*/ 0 h 433"/>
                <a:gd name="T2" fmla="*/ 433 w 433"/>
                <a:gd name="T3" fmla="*/ 271 h 433"/>
                <a:gd name="T4" fmla="*/ 263 w 433"/>
                <a:gd name="T5" fmla="*/ 433 h 433"/>
                <a:gd name="T6" fmla="*/ 0 w 433"/>
                <a:gd name="T7" fmla="*/ 164 h 433"/>
                <a:gd name="T8" fmla="*/ 169 w 433"/>
                <a:gd name="T9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3" h="433">
                  <a:moveTo>
                    <a:pt x="169" y="0"/>
                  </a:moveTo>
                  <a:lnTo>
                    <a:pt x="433" y="271"/>
                  </a:lnTo>
                  <a:lnTo>
                    <a:pt x="263" y="433"/>
                  </a:lnTo>
                  <a:lnTo>
                    <a:pt x="0" y="164"/>
                  </a:lnTo>
                  <a:lnTo>
                    <a:pt x="1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193"/>
            <p:cNvSpPr>
              <a:spLocks/>
            </p:cNvSpPr>
            <p:nvPr/>
          </p:nvSpPr>
          <p:spPr bwMode="auto">
            <a:xfrm>
              <a:off x="8609013" y="4654550"/>
              <a:ext cx="204788" cy="206375"/>
            </a:xfrm>
            <a:custGeom>
              <a:avLst/>
              <a:gdLst>
                <a:gd name="T0" fmla="*/ 518 w 1419"/>
                <a:gd name="T1" fmla="*/ 0 h 1429"/>
                <a:gd name="T2" fmla="*/ 630 w 1419"/>
                <a:gd name="T3" fmla="*/ 456 h 1429"/>
                <a:gd name="T4" fmla="*/ 1088 w 1419"/>
                <a:gd name="T5" fmla="*/ 925 h 1429"/>
                <a:gd name="T6" fmla="*/ 1173 w 1419"/>
                <a:gd name="T7" fmla="*/ 839 h 1429"/>
                <a:gd name="T8" fmla="*/ 1193 w 1419"/>
                <a:gd name="T9" fmla="*/ 823 h 1429"/>
                <a:gd name="T10" fmla="*/ 1215 w 1419"/>
                <a:gd name="T11" fmla="*/ 810 h 1429"/>
                <a:gd name="T12" fmla="*/ 1238 w 1419"/>
                <a:gd name="T13" fmla="*/ 801 h 1429"/>
                <a:gd name="T14" fmla="*/ 1262 w 1419"/>
                <a:gd name="T15" fmla="*/ 797 h 1429"/>
                <a:gd name="T16" fmla="*/ 1286 w 1419"/>
                <a:gd name="T17" fmla="*/ 797 h 1429"/>
                <a:gd name="T18" fmla="*/ 1310 w 1419"/>
                <a:gd name="T19" fmla="*/ 801 h 1429"/>
                <a:gd name="T20" fmla="*/ 1334 w 1419"/>
                <a:gd name="T21" fmla="*/ 810 h 1429"/>
                <a:gd name="T22" fmla="*/ 1356 w 1419"/>
                <a:gd name="T23" fmla="*/ 823 h 1429"/>
                <a:gd name="T24" fmla="*/ 1375 w 1419"/>
                <a:gd name="T25" fmla="*/ 839 h 1429"/>
                <a:gd name="T26" fmla="*/ 1377 w 1419"/>
                <a:gd name="T27" fmla="*/ 840 h 1429"/>
                <a:gd name="T28" fmla="*/ 1395 w 1419"/>
                <a:gd name="T29" fmla="*/ 864 h 1429"/>
                <a:gd name="T30" fmla="*/ 1408 w 1419"/>
                <a:gd name="T31" fmla="*/ 889 h 1429"/>
                <a:gd name="T32" fmla="*/ 1417 w 1419"/>
                <a:gd name="T33" fmla="*/ 916 h 1429"/>
                <a:gd name="T34" fmla="*/ 1419 w 1419"/>
                <a:gd name="T35" fmla="*/ 945 h 1429"/>
                <a:gd name="T36" fmla="*/ 1417 w 1419"/>
                <a:gd name="T37" fmla="*/ 973 h 1429"/>
                <a:gd name="T38" fmla="*/ 1408 w 1419"/>
                <a:gd name="T39" fmla="*/ 1001 h 1429"/>
                <a:gd name="T40" fmla="*/ 1395 w 1419"/>
                <a:gd name="T41" fmla="*/ 1025 h 1429"/>
                <a:gd name="T42" fmla="*/ 1377 w 1419"/>
                <a:gd name="T43" fmla="*/ 1047 h 1429"/>
                <a:gd name="T44" fmla="*/ 1043 w 1419"/>
                <a:gd name="T45" fmla="*/ 1387 h 1429"/>
                <a:gd name="T46" fmla="*/ 1023 w 1419"/>
                <a:gd name="T47" fmla="*/ 1404 h 1429"/>
                <a:gd name="T48" fmla="*/ 1001 w 1419"/>
                <a:gd name="T49" fmla="*/ 1417 h 1429"/>
                <a:gd name="T50" fmla="*/ 978 w 1419"/>
                <a:gd name="T51" fmla="*/ 1425 h 1429"/>
                <a:gd name="T52" fmla="*/ 954 w 1419"/>
                <a:gd name="T53" fmla="*/ 1429 h 1429"/>
                <a:gd name="T54" fmla="*/ 929 w 1419"/>
                <a:gd name="T55" fmla="*/ 1429 h 1429"/>
                <a:gd name="T56" fmla="*/ 905 w 1419"/>
                <a:gd name="T57" fmla="*/ 1425 h 1429"/>
                <a:gd name="T58" fmla="*/ 881 w 1419"/>
                <a:gd name="T59" fmla="*/ 1417 h 1429"/>
                <a:gd name="T60" fmla="*/ 860 w 1419"/>
                <a:gd name="T61" fmla="*/ 1404 h 1429"/>
                <a:gd name="T62" fmla="*/ 840 w 1419"/>
                <a:gd name="T63" fmla="*/ 1387 h 1429"/>
                <a:gd name="T64" fmla="*/ 838 w 1419"/>
                <a:gd name="T65" fmla="*/ 1384 h 1429"/>
                <a:gd name="T66" fmla="*/ 821 w 1419"/>
                <a:gd name="T67" fmla="*/ 1362 h 1429"/>
                <a:gd name="T68" fmla="*/ 807 w 1419"/>
                <a:gd name="T69" fmla="*/ 1337 h 1429"/>
                <a:gd name="T70" fmla="*/ 800 w 1419"/>
                <a:gd name="T71" fmla="*/ 1310 h 1429"/>
                <a:gd name="T72" fmla="*/ 797 w 1419"/>
                <a:gd name="T73" fmla="*/ 1281 h 1429"/>
                <a:gd name="T74" fmla="*/ 800 w 1419"/>
                <a:gd name="T75" fmla="*/ 1252 h 1429"/>
                <a:gd name="T76" fmla="*/ 808 w 1419"/>
                <a:gd name="T77" fmla="*/ 1225 h 1429"/>
                <a:gd name="T78" fmla="*/ 821 w 1419"/>
                <a:gd name="T79" fmla="*/ 1201 h 1429"/>
                <a:gd name="T80" fmla="*/ 839 w 1419"/>
                <a:gd name="T81" fmla="*/ 1177 h 1429"/>
                <a:gd name="T82" fmla="*/ 923 w 1419"/>
                <a:gd name="T83" fmla="*/ 1092 h 1429"/>
                <a:gd name="T84" fmla="*/ 466 w 1419"/>
                <a:gd name="T85" fmla="*/ 623 h 1429"/>
                <a:gd name="T86" fmla="*/ 0 w 1419"/>
                <a:gd name="T87" fmla="*/ 499 h 1429"/>
                <a:gd name="T88" fmla="*/ 200 w 1419"/>
                <a:gd name="T89" fmla="*/ 305 h 1429"/>
                <a:gd name="T90" fmla="*/ 213 w 1419"/>
                <a:gd name="T91" fmla="*/ 308 h 1429"/>
                <a:gd name="T92" fmla="*/ 233 w 1419"/>
                <a:gd name="T93" fmla="*/ 312 h 1429"/>
                <a:gd name="T94" fmla="*/ 251 w 1419"/>
                <a:gd name="T95" fmla="*/ 311 h 1429"/>
                <a:gd name="T96" fmla="*/ 270 w 1419"/>
                <a:gd name="T97" fmla="*/ 305 h 1429"/>
                <a:gd name="T98" fmla="*/ 286 w 1419"/>
                <a:gd name="T99" fmla="*/ 297 h 1429"/>
                <a:gd name="T100" fmla="*/ 302 w 1419"/>
                <a:gd name="T101" fmla="*/ 284 h 1429"/>
                <a:gd name="T102" fmla="*/ 313 w 1419"/>
                <a:gd name="T103" fmla="*/ 270 h 1429"/>
                <a:gd name="T104" fmla="*/ 323 w 1419"/>
                <a:gd name="T105" fmla="*/ 253 h 1429"/>
                <a:gd name="T106" fmla="*/ 328 w 1419"/>
                <a:gd name="T107" fmla="*/ 234 h 1429"/>
                <a:gd name="T108" fmla="*/ 329 w 1419"/>
                <a:gd name="T109" fmla="*/ 215 h 1429"/>
                <a:gd name="T110" fmla="*/ 326 w 1419"/>
                <a:gd name="T111" fmla="*/ 195 h 1429"/>
                <a:gd name="T112" fmla="*/ 324 w 1419"/>
                <a:gd name="T113" fmla="*/ 186 h 1429"/>
                <a:gd name="T114" fmla="*/ 518 w 1419"/>
                <a:gd name="T115" fmla="*/ 0 h 1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419" h="1429">
                  <a:moveTo>
                    <a:pt x="518" y="0"/>
                  </a:moveTo>
                  <a:lnTo>
                    <a:pt x="630" y="456"/>
                  </a:lnTo>
                  <a:lnTo>
                    <a:pt x="1088" y="925"/>
                  </a:lnTo>
                  <a:lnTo>
                    <a:pt x="1173" y="839"/>
                  </a:lnTo>
                  <a:lnTo>
                    <a:pt x="1193" y="823"/>
                  </a:lnTo>
                  <a:lnTo>
                    <a:pt x="1215" y="810"/>
                  </a:lnTo>
                  <a:lnTo>
                    <a:pt x="1238" y="801"/>
                  </a:lnTo>
                  <a:lnTo>
                    <a:pt x="1262" y="797"/>
                  </a:lnTo>
                  <a:lnTo>
                    <a:pt x="1286" y="797"/>
                  </a:lnTo>
                  <a:lnTo>
                    <a:pt x="1310" y="801"/>
                  </a:lnTo>
                  <a:lnTo>
                    <a:pt x="1334" y="810"/>
                  </a:lnTo>
                  <a:lnTo>
                    <a:pt x="1356" y="823"/>
                  </a:lnTo>
                  <a:lnTo>
                    <a:pt x="1375" y="839"/>
                  </a:lnTo>
                  <a:lnTo>
                    <a:pt x="1377" y="840"/>
                  </a:lnTo>
                  <a:lnTo>
                    <a:pt x="1395" y="864"/>
                  </a:lnTo>
                  <a:lnTo>
                    <a:pt x="1408" y="889"/>
                  </a:lnTo>
                  <a:lnTo>
                    <a:pt x="1417" y="916"/>
                  </a:lnTo>
                  <a:lnTo>
                    <a:pt x="1419" y="945"/>
                  </a:lnTo>
                  <a:lnTo>
                    <a:pt x="1417" y="973"/>
                  </a:lnTo>
                  <a:lnTo>
                    <a:pt x="1408" y="1001"/>
                  </a:lnTo>
                  <a:lnTo>
                    <a:pt x="1395" y="1025"/>
                  </a:lnTo>
                  <a:lnTo>
                    <a:pt x="1377" y="1047"/>
                  </a:lnTo>
                  <a:lnTo>
                    <a:pt x="1043" y="1387"/>
                  </a:lnTo>
                  <a:lnTo>
                    <a:pt x="1023" y="1404"/>
                  </a:lnTo>
                  <a:lnTo>
                    <a:pt x="1001" y="1417"/>
                  </a:lnTo>
                  <a:lnTo>
                    <a:pt x="978" y="1425"/>
                  </a:lnTo>
                  <a:lnTo>
                    <a:pt x="954" y="1429"/>
                  </a:lnTo>
                  <a:lnTo>
                    <a:pt x="929" y="1429"/>
                  </a:lnTo>
                  <a:lnTo>
                    <a:pt x="905" y="1425"/>
                  </a:lnTo>
                  <a:lnTo>
                    <a:pt x="881" y="1417"/>
                  </a:lnTo>
                  <a:lnTo>
                    <a:pt x="860" y="1404"/>
                  </a:lnTo>
                  <a:lnTo>
                    <a:pt x="840" y="1387"/>
                  </a:lnTo>
                  <a:lnTo>
                    <a:pt x="838" y="1384"/>
                  </a:lnTo>
                  <a:lnTo>
                    <a:pt x="821" y="1362"/>
                  </a:lnTo>
                  <a:lnTo>
                    <a:pt x="807" y="1337"/>
                  </a:lnTo>
                  <a:lnTo>
                    <a:pt x="800" y="1310"/>
                  </a:lnTo>
                  <a:lnTo>
                    <a:pt x="797" y="1281"/>
                  </a:lnTo>
                  <a:lnTo>
                    <a:pt x="800" y="1252"/>
                  </a:lnTo>
                  <a:lnTo>
                    <a:pt x="808" y="1225"/>
                  </a:lnTo>
                  <a:lnTo>
                    <a:pt x="821" y="1201"/>
                  </a:lnTo>
                  <a:lnTo>
                    <a:pt x="839" y="1177"/>
                  </a:lnTo>
                  <a:lnTo>
                    <a:pt x="923" y="1092"/>
                  </a:lnTo>
                  <a:lnTo>
                    <a:pt x="466" y="623"/>
                  </a:lnTo>
                  <a:lnTo>
                    <a:pt x="0" y="499"/>
                  </a:lnTo>
                  <a:lnTo>
                    <a:pt x="200" y="305"/>
                  </a:lnTo>
                  <a:lnTo>
                    <a:pt x="213" y="308"/>
                  </a:lnTo>
                  <a:lnTo>
                    <a:pt x="233" y="312"/>
                  </a:lnTo>
                  <a:lnTo>
                    <a:pt x="251" y="311"/>
                  </a:lnTo>
                  <a:lnTo>
                    <a:pt x="270" y="305"/>
                  </a:lnTo>
                  <a:lnTo>
                    <a:pt x="286" y="297"/>
                  </a:lnTo>
                  <a:lnTo>
                    <a:pt x="302" y="284"/>
                  </a:lnTo>
                  <a:lnTo>
                    <a:pt x="313" y="270"/>
                  </a:lnTo>
                  <a:lnTo>
                    <a:pt x="323" y="253"/>
                  </a:lnTo>
                  <a:lnTo>
                    <a:pt x="328" y="234"/>
                  </a:lnTo>
                  <a:lnTo>
                    <a:pt x="329" y="215"/>
                  </a:lnTo>
                  <a:lnTo>
                    <a:pt x="326" y="195"/>
                  </a:lnTo>
                  <a:lnTo>
                    <a:pt x="324" y="186"/>
                  </a:lnTo>
                  <a:lnTo>
                    <a:pt x="5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194"/>
            <p:cNvSpPr>
              <a:spLocks noEditPoints="1"/>
            </p:cNvSpPr>
            <p:nvPr/>
          </p:nvSpPr>
          <p:spPr bwMode="auto">
            <a:xfrm>
              <a:off x="8351838" y="4386263"/>
              <a:ext cx="219075" cy="234950"/>
            </a:xfrm>
            <a:custGeom>
              <a:avLst/>
              <a:gdLst>
                <a:gd name="T0" fmla="*/ 1047 w 1525"/>
                <a:gd name="T1" fmla="*/ 636 h 1635"/>
                <a:gd name="T2" fmla="*/ 618 w 1525"/>
                <a:gd name="T3" fmla="*/ 1072 h 1635"/>
                <a:gd name="T4" fmla="*/ 786 w 1525"/>
                <a:gd name="T5" fmla="*/ 1243 h 1635"/>
                <a:gd name="T6" fmla="*/ 1216 w 1525"/>
                <a:gd name="T7" fmla="*/ 807 h 1635"/>
                <a:gd name="T8" fmla="*/ 1047 w 1525"/>
                <a:gd name="T9" fmla="*/ 636 h 1635"/>
                <a:gd name="T10" fmla="*/ 1048 w 1525"/>
                <a:gd name="T11" fmla="*/ 0 h 1635"/>
                <a:gd name="T12" fmla="*/ 1078 w 1525"/>
                <a:gd name="T13" fmla="*/ 1 h 1635"/>
                <a:gd name="T14" fmla="*/ 1108 w 1525"/>
                <a:gd name="T15" fmla="*/ 6 h 1635"/>
                <a:gd name="T16" fmla="*/ 1138 w 1525"/>
                <a:gd name="T17" fmla="*/ 16 h 1635"/>
                <a:gd name="T18" fmla="*/ 1167 w 1525"/>
                <a:gd name="T19" fmla="*/ 31 h 1635"/>
                <a:gd name="T20" fmla="*/ 1196 w 1525"/>
                <a:gd name="T21" fmla="*/ 50 h 1635"/>
                <a:gd name="T22" fmla="*/ 1222 w 1525"/>
                <a:gd name="T23" fmla="*/ 74 h 1635"/>
                <a:gd name="T24" fmla="*/ 1246 w 1525"/>
                <a:gd name="T25" fmla="*/ 101 h 1635"/>
                <a:gd name="T26" fmla="*/ 1264 w 1525"/>
                <a:gd name="T27" fmla="*/ 130 h 1635"/>
                <a:gd name="T28" fmla="*/ 1279 w 1525"/>
                <a:gd name="T29" fmla="*/ 160 h 1635"/>
                <a:gd name="T30" fmla="*/ 1289 w 1525"/>
                <a:gd name="T31" fmla="*/ 190 h 1635"/>
                <a:gd name="T32" fmla="*/ 1294 w 1525"/>
                <a:gd name="T33" fmla="*/ 222 h 1635"/>
                <a:gd name="T34" fmla="*/ 1295 w 1525"/>
                <a:gd name="T35" fmla="*/ 251 h 1635"/>
                <a:gd name="T36" fmla="*/ 1291 w 1525"/>
                <a:gd name="T37" fmla="*/ 281 h 1635"/>
                <a:gd name="T38" fmla="*/ 1283 w 1525"/>
                <a:gd name="T39" fmla="*/ 308 h 1635"/>
                <a:gd name="T40" fmla="*/ 1270 w 1525"/>
                <a:gd name="T41" fmla="*/ 333 h 1635"/>
                <a:gd name="T42" fmla="*/ 1252 w 1525"/>
                <a:gd name="T43" fmla="*/ 356 h 1635"/>
                <a:gd name="T44" fmla="*/ 1177 w 1525"/>
                <a:gd name="T45" fmla="*/ 432 h 1635"/>
                <a:gd name="T46" fmla="*/ 1525 w 1525"/>
                <a:gd name="T47" fmla="*/ 788 h 1635"/>
                <a:gd name="T48" fmla="*/ 1355 w 1525"/>
                <a:gd name="T49" fmla="*/ 952 h 1635"/>
                <a:gd name="T50" fmla="*/ 1297 w 1525"/>
                <a:gd name="T51" fmla="*/ 892 h 1635"/>
                <a:gd name="T52" fmla="*/ 869 w 1525"/>
                <a:gd name="T53" fmla="*/ 1328 h 1635"/>
                <a:gd name="T54" fmla="*/ 914 w 1525"/>
                <a:gd name="T55" fmla="*/ 1375 h 1635"/>
                <a:gd name="T56" fmla="*/ 913 w 1525"/>
                <a:gd name="T57" fmla="*/ 1375 h 1635"/>
                <a:gd name="T58" fmla="*/ 840 w 1525"/>
                <a:gd name="T59" fmla="*/ 1635 h 1635"/>
                <a:gd name="T60" fmla="*/ 417 w 1525"/>
                <a:gd name="T61" fmla="*/ 1203 h 1635"/>
                <a:gd name="T62" fmla="*/ 349 w 1525"/>
                <a:gd name="T63" fmla="*/ 1273 h 1635"/>
                <a:gd name="T64" fmla="*/ 327 w 1525"/>
                <a:gd name="T65" fmla="*/ 1291 h 1635"/>
                <a:gd name="T66" fmla="*/ 303 w 1525"/>
                <a:gd name="T67" fmla="*/ 1305 h 1635"/>
                <a:gd name="T68" fmla="*/ 276 w 1525"/>
                <a:gd name="T69" fmla="*/ 1313 h 1635"/>
                <a:gd name="T70" fmla="*/ 247 w 1525"/>
                <a:gd name="T71" fmla="*/ 1316 h 1635"/>
                <a:gd name="T72" fmla="*/ 217 w 1525"/>
                <a:gd name="T73" fmla="*/ 1315 h 1635"/>
                <a:gd name="T74" fmla="*/ 187 w 1525"/>
                <a:gd name="T75" fmla="*/ 1310 h 1635"/>
                <a:gd name="T76" fmla="*/ 157 w 1525"/>
                <a:gd name="T77" fmla="*/ 1299 h 1635"/>
                <a:gd name="T78" fmla="*/ 127 w 1525"/>
                <a:gd name="T79" fmla="*/ 1285 h 1635"/>
                <a:gd name="T80" fmla="*/ 99 w 1525"/>
                <a:gd name="T81" fmla="*/ 1265 h 1635"/>
                <a:gd name="T82" fmla="*/ 73 w 1525"/>
                <a:gd name="T83" fmla="*/ 1241 h 1635"/>
                <a:gd name="T84" fmla="*/ 49 w 1525"/>
                <a:gd name="T85" fmla="*/ 1214 h 1635"/>
                <a:gd name="T86" fmla="*/ 31 w 1525"/>
                <a:gd name="T87" fmla="*/ 1186 h 1635"/>
                <a:gd name="T88" fmla="*/ 16 w 1525"/>
                <a:gd name="T89" fmla="*/ 1155 h 1635"/>
                <a:gd name="T90" fmla="*/ 6 w 1525"/>
                <a:gd name="T91" fmla="*/ 1124 h 1635"/>
                <a:gd name="T92" fmla="*/ 1 w 1525"/>
                <a:gd name="T93" fmla="*/ 1094 h 1635"/>
                <a:gd name="T94" fmla="*/ 0 w 1525"/>
                <a:gd name="T95" fmla="*/ 1064 h 1635"/>
                <a:gd name="T96" fmla="*/ 4 w 1525"/>
                <a:gd name="T97" fmla="*/ 1035 h 1635"/>
                <a:gd name="T98" fmla="*/ 12 w 1525"/>
                <a:gd name="T99" fmla="*/ 1008 h 1635"/>
                <a:gd name="T100" fmla="*/ 25 w 1525"/>
                <a:gd name="T101" fmla="*/ 982 h 1635"/>
                <a:gd name="T102" fmla="*/ 43 w 1525"/>
                <a:gd name="T103" fmla="*/ 960 h 1635"/>
                <a:gd name="T104" fmla="*/ 946 w 1525"/>
                <a:gd name="T105" fmla="*/ 43 h 1635"/>
                <a:gd name="T106" fmla="*/ 968 w 1525"/>
                <a:gd name="T107" fmla="*/ 25 h 1635"/>
                <a:gd name="T108" fmla="*/ 993 w 1525"/>
                <a:gd name="T109" fmla="*/ 11 h 1635"/>
                <a:gd name="T110" fmla="*/ 1020 w 1525"/>
                <a:gd name="T111" fmla="*/ 3 h 1635"/>
                <a:gd name="T112" fmla="*/ 1048 w 1525"/>
                <a:gd name="T113" fmla="*/ 0 h 1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25" h="1635">
                  <a:moveTo>
                    <a:pt x="1047" y="636"/>
                  </a:moveTo>
                  <a:lnTo>
                    <a:pt x="618" y="1072"/>
                  </a:lnTo>
                  <a:lnTo>
                    <a:pt x="786" y="1243"/>
                  </a:lnTo>
                  <a:lnTo>
                    <a:pt x="1216" y="807"/>
                  </a:lnTo>
                  <a:lnTo>
                    <a:pt x="1047" y="636"/>
                  </a:lnTo>
                  <a:close/>
                  <a:moveTo>
                    <a:pt x="1048" y="0"/>
                  </a:moveTo>
                  <a:lnTo>
                    <a:pt x="1078" y="1"/>
                  </a:lnTo>
                  <a:lnTo>
                    <a:pt x="1108" y="6"/>
                  </a:lnTo>
                  <a:lnTo>
                    <a:pt x="1138" y="16"/>
                  </a:lnTo>
                  <a:lnTo>
                    <a:pt x="1167" y="31"/>
                  </a:lnTo>
                  <a:lnTo>
                    <a:pt x="1196" y="50"/>
                  </a:lnTo>
                  <a:lnTo>
                    <a:pt x="1222" y="74"/>
                  </a:lnTo>
                  <a:lnTo>
                    <a:pt x="1246" y="101"/>
                  </a:lnTo>
                  <a:lnTo>
                    <a:pt x="1264" y="130"/>
                  </a:lnTo>
                  <a:lnTo>
                    <a:pt x="1279" y="160"/>
                  </a:lnTo>
                  <a:lnTo>
                    <a:pt x="1289" y="190"/>
                  </a:lnTo>
                  <a:lnTo>
                    <a:pt x="1294" y="222"/>
                  </a:lnTo>
                  <a:lnTo>
                    <a:pt x="1295" y="251"/>
                  </a:lnTo>
                  <a:lnTo>
                    <a:pt x="1291" y="281"/>
                  </a:lnTo>
                  <a:lnTo>
                    <a:pt x="1283" y="308"/>
                  </a:lnTo>
                  <a:lnTo>
                    <a:pt x="1270" y="333"/>
                  </a:lnTo>
                  <a:lnTo>
                    <a:pt x="1252" y="356"/>
                  </a:lnTo>
                  <a:lnTo>
                    <a:pt x="1177" y="432"/>
                  </a:lnTo>
                  <a:lnTo>
                    <a:pt x="1525" y="788"/>
                  </a:lnTo>
                  <a:lnTo>
                    <a:pt x="1355" y="952"/>
                  </a:lnTo>
                  <a:lnTo>
                    <a:pt x="1297" y="892"/>
                  </a:lnTo>
                  <a:lnTo>
                    <a:pt x="869" y="1328"/>
                  </a:lnTo>
                  <a:lnTo>
                    <a:pt x="914" y="1375"/>
                  </a:lnTo>
                  <a:lnTo>
                    <a:pt x="913" y="1375"/>
                  </a:lnTo>
                  <a:lnTo>
                    <a:pt x="840" y="1635"/>
                  </a:lnTo>
                  <a:lnTo>
                    <a:pt x="417" y="1203"/>
                  </a:lnTo>
                  <a:lnTo>
                    <a:pt x="349" y="1273"/>
                  </a:lnTo>
                  <a:lnTo>
                    <a:pt x="327" y="1291"/>
                  </a:lnTo>
                  <a:lnTo>
                    <a:pt x="303" y="1305"/>
                  </a:lnTo>
                  <a:lnTo>
                    <a:pt x="276" y="1313"/>
                  </a:lnTo>
                  <a:lnTo>
                    <a:pt x="247" y="1316"/>
                  </a:lnTo>
                  <a:lnTo>
                    <a:pt x="217" y="1315"/>
                  </a:lnTo>
                  <a:lnTo>
                    <a:pt x="187" y="1310"/>
                  </a:lnTo>
                  <a:lnTo>
                    <a:pt x="157" y="1299"/>
                  </a:lnTo>
                  <a:lnTo>
                    <a:pt x="127" y="1285"/>
                  </a:lnTo>
                  <a:lnTo>
                    <a:pt x="99" y="1265"/>
                  </a:lnTo>
                  <a:lnTo>
                    <a:pt x="73" y="1241"/>
                  </a:lnTo>
                  <a:lnTo>
                    <a:pt x="49" y="1214"/>
                  </a:lnTo>
                  <a:lnTo>
                    <a:pt x="31" y="1186"/>
                  </a:lnTo>
                  <a:lnTo>
                    <a:pt x="16" y="1155"/>
                  </a:lnTo>
                  <a:lnTo>
                    <a:pt x="6" y="1124"/>
                  </a:lnTo>
                  <a:lnTo>
                    <a:pt x="1" y="1094"/>
                  </a:lnTo>
                  <a:lnTo>
                    <a:pt x="0" y="1064"/>
                  </a:lnTo>
                  <a:lnTo>
                    <a:pt x="4" y="1035"/>
                  </a:lnTo>
                  <a:lnTo>
                    <a:pt x="12" y="1008"/>
                  </a:lnTo>
                  <a:lnTo>
                    <a:pt x="25" y="982"/>
                  </a:lnTo>
                  <a:lnTo>
                    <a:pt x="43" y="960"/>
                  </a:lnTo>
                  <a:lnTo>
                    <a:pt x="946" y="43"/>
                  </a:lnTo>
                  <a:lnTo>
                    <a:pt x="968" y="25"/>
                  </a:lnTo>
                  <a:lnTo>
                    <a:pt x="993" y="11"/>
                  </a:lnTo>
                  <a:lnTo>
                    <a:pt x="1020" y="3"/>
                  </a:lnTo>
                  <a:lnTo>
                    <a:pt x="10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195"/>
            <p:cNvSpPr>
              <a:spLocks noEditPoints="1"/>
            </p:cNvSpPr>
            <p:nvPr/>
          </p:nvSpPr>
          <p:spPr bwMode="auto">
            <a:xfrm>
              <a:off x="8347075" y="4383088"/>
              <a:ext cx="473075" cy="466725"/>
            </a:xfrm>
            <a:custGeom>
              <a:avLst/>
              <a:gdLst>
                <a:gd name="T0" fmla="*/ 1250 w 3276"/>
                <a:gd name="T1" fmla="*/ 1589 h 3236"/>
                <a:gd name="T2" fmla="*/ 1140 w 3276"/>
                <a:gd name="T3" fmla="*/ 1994 h 3236"/>
                <a:gd name="T4" fmla="*/ 1147 w 3276"/>
                <a:gd name="T5" fmla="*/ 2046 h 3236"/>
                <a:gd name="T6" fmla="*/ 1174 w 3276"/>
                <a:gd name="T7" fmla="*/ 2091 h 3236"/>
                <a:gd name="T8" fmla="*/ 1217 w 3276"/>
                <a:gd name="T9" fmla="*/ 2121 h 3236"/>
                <a:gd name="T10" fmla="*/ 1267 w 3276"/>
                <a:gd name="T11" fmla="*/ 2131 h 3236"/>
                <a:gd name="T12" fmla="*/ 1665 w 3276"/>
                <a:gd name="T13" fmla="*/ 2039 h 3236"/>
                <a:gd name="T14" fmla="*/ 1984 w 3276"/>
                <a:gd name="T15" fmla="*/ 884 h 3236"/>
                <a:gd name="T16" fmla="*/ 2068 w 3276"/>
                <a:gd name="T17" fmla="*/ 803 h 3236"/>
                <a:gd name="T18" fmla="*/ 2657 w 3276"/>
                <a:gd name="T19" fmla="*/ 1088 h 3236"/>
                <a:gd name="T20" fmla="*/ 2245 w 3276"/>
                <a:gd name="T21" fmla="*/ 0 h 3236"/>
                <a:gd name="T22" fmla="*/ 2298 w 3276"/>
                <a:gd name="T23" fmla="*/ 7 h 3236"/>
                <a:gd name="T24" fmla="*/ 2343 w 3276"/>
                <a:gd name="T25" fmla="*/ 30 h 3236"/>
                <a:gd name="T26" fmla="*/ 3236 w 3276"/>
                <a:gd name="T27" fmla="*/ 994 h 3236"/>
                <a:gd name="T28" fmla="*/ 3266 w 3276"/>
                <a:gd name="T29" fmla="*/ 1042 h 3236"/>
                <a:gd name="T30" fmla="*/ 3276 w 3276"/>
                <a:gd name="T31" fmla="*/ 1099 h 3236"/>
                <a:gd name="T32" fmla="*/ 3268 w 3276"/>
                <a:gd name="T33" fmla="*/ 1160 h 3236"/>
                <a:gd name="T34" fmla="*/ 3241 w 3276"/>
                <a:gd name="T35" fmla="*/ 1220 h 3236"/>
                <a:gd name="T36" fmla="*/ 3197 w 3276"/>
                <a:gd name="T37" fmla="*/ 1274 h 3236"/>
                <a:gd name="T38" fmla="*/ 3142 w 3276"/>
                <a:gd name="T39" fmla="*/ 1315 h 3236"/>
                <a:gd name="T40" fmla="*/ 3081 w 3276"/>
                <a:gd name="T41" fmla="*/ 1338 h 3236"/>
                <a:gd name="T42" fmla="*/ 3021 w 3276"/>
                <a:gd name="T43" fmla="*/ 1343 h 3236"/>
                <a:gd name="T44" fmla="*/ 2966 w 3276"/>
                <a:gd name="T45" fmla="*/ 1330 h 3236"/>
                <a:gd name="T46" fmla="*/ 2920 w 3276"/>
                <a:gd name="T47" fmla="*/ 1297 h 3236"/>
                <a:gd name="T48" fmla="*/ 2684 w 3276"/>
                <a:gd name="T49" fmla="*/ 1388 h 3236"/>
                <a:gd name="T50" fmla="*/ 1113 w 3276"/>
                <a:gd name="T51" fmla="*/ 2415 h 3236"/>
                <a:gd name="T52" fmla="*/ 503 w 3276"/>
                <a:gd name="T53" fmla="*/ 2900 h 3236"/>
                <a:gd name="T54" fmla="*/ 597 w 3276"/>
                <a:gd name="T55" fmla="*/ 3005 h 3236"/>
                <a:gd name="T56" fmla="*/ 617 w 3276"/>
                <a:gd name="T57" fmla="*/ 3047 h 3236"/>
                <a:gd name="T58" fmla="*/ 623 w 3276"/>
                <a:gd name="T59" fmla="*/ 3093 h 3236"/>
                <a:gd name="T60" fmla="*/ 614 w 3276"/>
                <a:gd name="T61" fmla="*/ 3138 h 3236"/>
                <a:gd name="T62" fmla="*/ 592 w 3276"/>
                <a:gd name="T63" fmla="*/ 3179 h 3236"/>
                <a:gd name="T64" fmla="*/ 555 w 3276"/>
                <a:gd name="T65" fmla="*/ 3214 h 3236"/>
                <a:gd name="T66" fmla="*/ 502 w 3276"/>
                <a:gd name="T67" fmla="*/ 3234 h 3236"/>
                <a:gd name="T68" fmla="*/ 446 w 3276"/>
                <a:gd name="T69" fmla="*/ 3232 h 3236"/>
                <a:gd name="T70" fmla="*/ 396 w 3276"/>
                <a:gd name="T71" fmla="*/ 3209 h 3236"/>
                <a:gd name="T72" fmla="*/ 30 w 3276"/>
                <a:gd name="T73" fmla="*/ 2816 h 3236"/>
                <a:gd name="T74" fmla="*/ 6 w 3276"/>
                <a:gd name="T75" fmla="*/ 2778 h 3236"/>
                <a:gd name="T76" fmla="*/ 0 w 3276"/>
                <a:gd name="T77" fmla="*/ 2736 h 3236"/>
                <a:gd name="T78" fmla="*/ 9 w 3276"/>
                <a:gd name="T79" fmla="*/ 2693 h 3236"/>
                <a:gd name="T80" fmla="*/ 34 w 3276"/>
                <a:gd name="T81" fmla="*/ 2657 h 3236"/>
                <a:gd name="T82" fmla="*/ 79 w 3276"/>
                <a:gd name="T83" fmla="*/ 2618 h 3236"/>
                <a:gd name="T84" fmla="*/ 125 w 3276"/>
                <a:gd name="T85" fmla="*/ 2597 h 3236"/>
                <a:gd name="T86" fmla="*/ 175 w 3276"/>
                <a:gd name="T87" fmla="*/ 2595 h 3236"/>
                <a:gd name="T88" fmla="*/ 222 w 3276"/>
                <a:gd name="T89" fmla="*/ 2610 h 3236"/>
                <a:gd name="T90" fmla="*/ 263 w 3276"/>
                <a:gd name="T91" fmla="*/ 2641 h 3236"/>
                <a:gd name="T92" fmla="*/ 816 w 3276"/>
                <a:gd name="T93" fmla="*/ 2274 h 3236"/>
                <a:gd name="T94" fmla="*/ 1043 w 3276"/>
                <a:gd name="T95" fmla="*/ 1460 h 3236"/>
                <a:gd name="T96" fmla="*/ 2119 w 3276"/>
                <a:gd name="T97" fmla="*/ 429 h 3236"/>
                <a:gd name="T98" fmla="*/ 2029 w 3276"/>
                <a:gd name="T99" fmla="*/ 327 h 3236"/>
                <a:gd name="T100" fmla="*/ 2009 w 3276"/>
                <a:gd name="T101" fmla="*/ 274 h 3236"/>
                <a:gd name="T102" fmla="*/ 2008 w 3276"/>
                <a:gd name="T103" fmla="*/ 214 h 3236"/>
                <a:gd name="T104" fmla="*/ 2026 w 3276"/>
                <a:gd name="T105" fmla="*/ 154 h 3236"/>
                <a:gd name="T106" fmla="*/ 2061 w 3276"/>
                <a:gd name="T107" fmla="*/ 96 h 3236"/>
                <a:gd name="T108" fmla="*/ 2110 w 3276"/>
                <a:gd name="T109" fmla="*/ 49 h 3236"/>
                <a:gd name="T110" fmla="*/ 2162 w 3276"/>
                <a:gd name="T111" fmla="*/ 18 h 3236"/>
                <a:gd name="T112" fmla="*/ 2218 w 3276"/>
                <a:gd name="T113" fmla="*/ 3 h 3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276" h="3236">
                  <a:moveTo>
                    <a:pt x="1984" y="884"/>
                  </a:moveTo>
                  <a:lnTo>
                    <a:pt x="1250" y="1589"/>
                  </a:lnTo>
                  <a:lnTo>
                    <a:pt x="1145" y="1968"/>
                  </a:lnTo>
                  <a:lnTo>
                    <a:pt x="1140" y="1994"/>
                  </a:lnTo>
                  <a:lnTo>
                    <a:pt x="1141" y="2021"/>
                  </a:lnTo>
                  <a:lnTo>
                    <a:pt x="1147" y="2046"/>
                  </a:lnTo>
                  <a:lnTo>
                    <a:pt x="1158" y="2069"/>
                  </a:lnTo>
                  <a:lnTo>
                    <a:pt x="1174" y="2091"/>
                  </a:lnTo>
                  <a:lnTo>
                    <a:pt x="1194" y="2108"/>
                  </a:lnTo>
                  <a:lnTo>
                    <a:pt x="1217" y="2121"/>
                  </a:lnTo>
                  <a:lnTo>
                    <a:pt x="1242" y="2128"/>
                  </a:lnTo>
                  <a:lnTo>
                    <a:pt x="1267" y="2131"/>
                  </a:lnTo>
                  <a:lnTo>
                    <a:pt x="1293" y="2127"/>
                  </a:lnTo>
                  <a:lnTo>
                    <a:pt x="1665" y="2039"/>
                  </a:lnTo>
                  <a:lnTo>
                    <a:pt x="2399" y="1335"/>
                  </a:lnTo>
                  <a:lnTo>
                    <a:pt x="1984" y="884"/>
                  </a:lnTo>
                  <a:close/>
                  <a:moveTo>
                    <a:pt x="2242" y="637"/>
                  </a:moveTo>
                  <a:lnTo>
                    <a:pt x="2068" y="803"/>
                  </a:lnTo>
                  <a:lnTo>
                    <a:pt x="2485" y="1253"/>
                  </a:lnTo>
                  <a:lnTo>
                    <a:pt x="2657" y="1088"/>
                  </a:lnTo>
                  <a:lnTo>
                    <a:pt x="2242" y="637"/>
                  </a:lnTo>
                  <a:close/>
                  <a:moveTo>
                    <a:pt x="2245" y="0"/>
                  </a:moveTo>
                  <a:lnTo>
                    <a:pt x="2272" y="2"/>
                  </a:lnTo>
                  <a:lnTo>
                    <a:pt x="2298" y="7"/>
                  </a:lnTo>
                  <a:lnTo>
                    <a:pt x="2321" y="16"/>
                  </a:lnTo>
                  <a:lnTo>
                    <a:pt x="2343" y="30"/>
                  </a:lnTo>
                  <a:lnTo>
                    <a:pt x="2363" y="48"/>
                  </a:lnTo>
                  <a:lnTo>
                    <a:pt x="3236" y="994"/>
                  </a:lnTo>
                  <a:lnTo>
                    <a:pt x="3253" y="1017"/>
                  </a:lnTo>
                  <a:lnTo>
                    <a:pt x="3266" y="1042"/>
                  </a:lnTo>
                  <a:lnTo>
                    <a:pt x="3273" y="1071"/>
                  </a:lnTo>
                  <a:lnTo>
                    <a:pt x="3276" y="1099"/>
                  </a:lnTo>
                  <a:lnTo>
                    <a:pt x="3274" y="1130"/>
                  </a:lnTo>
                  <a:lnTo>
                    <a:pt x="3268" y="1160"/>
                  </a:lnTo>
                  <a:lnTo>
                    <a:pt x="3256" y="1191"/>
                  </a:lnTo>
                  <a:lnTo>
                    <a:pt x="3241" y="1220"/>
                  </a:lnTo>
                  <a:lnTo>
                    <a:pt x="3221" y="1248"/>
                  </a:lnTo>
                  <a:lnTo>
                    <a:pt x="3197" y="1274"/>
                  </a:lnTo>
                  <a:lnTo>
                    <a:pt x="3170" y="1297"/>
                  </a:lnTo>
                  <a:lnTo>
                    <a:pt x="3142" y="1315"/>
                  </a:lnTo>
                  <a:lnTo>
                    <a:pt x="3112" y="1330"/>
                  </a:lnTo>
                  <a:lnTo>
                    <a:pt x="3081" y="1338"/>
                  </a:lnTo>
                  <a:lnTo>
                    <a:pt x="3051" y="1343"/>
                  </a:lnTo>
                  <a:lnTo>
                    <a:pt x="3021" y="1343"/>
                  </a:lnTo>
                  <a:lnTo>
                    <a:pt x="2993" y="1339"/>
                  </a:lnTo>
                  <a:lnTo>
                    <a:pt x="2966" y="1330"/>
                  </a:lnTo>
                  <a:lnTo>
                    <a:pt x="2941" y="1315"/>
                  </a:lnTo>
                  <a:lnTo>
                    <a:pt x="2920" y="1297"/>
                  </a:lnTo>
                  <a:lnTo>
                    <a:pt x="2853" y="1224"/>
                  </a:lnTo>
                  <a:lnTo>
                    <a:pt x="2684" y="1388"/>
                  </a:lnTo>
                  <a:lnTo>
                    <a:pt x="1779" y="2256"/>
                  </a:lnTo>
                  <a:lnTo>
                    <a:pt x="1113" y="2415"/>
                  </a:lnTo>
                  <a:lnTo>
                    <a:pt x="975" y="2446"/>
                  </a:lnTo>
                  <a:lnTo>
                    <a:pt x="503" y="2900"/>
                  </a:lnTo>
                  <a:lnTo>
                    <a:pt x="583" y="2987"/>
                  </a:lnTo>
                  <a:lnTo>
                    <a:pt x="597" y="3005"/>
                  </a:lnTo>
                  <a:lnTo>
                    <a:pt x="608" y="3025"/>
                  </a:lnTo>
                  <a:lnTo>
                    <a:pt x="617" y="3047"/>
                  </a:lnTo>
                  <a:lnTo>
                    <a:pt x="622" y="3070"/>
                  </a:lnTo>
                  <a:lnTo>
                    <a:pt x="623" y="3093"/>
                  </a:lnTo>
                  <a:lnTo>
                    <a:pt x="620" y="3116"/>
                  </a:lnTo>
                  <a:lnTo>
                    <a:pt x="614" y="3138"/>
                  </a:lnTo>
                  <a:lnTo>
                    <a:pt x="604" y="3159"/>
                  </a:lnTo>
                  <a:lnTo>
                    <a:pt x="592" y="3179"/>
                  </a:lnTo>
                  <a:lnTo>
                    <a:pt x="576" y="3196"/>
                  </a:lnTo>
                  <a:lnTo>
                    <a:pt x="555" y="3214"/>
                  </a:lnTo>
                  <a:lnTo>
                    <a:pt x="529" y="3227"/>
                  </a:lnTo>
                  <a:lnTo>
                    <a:pt x="502" y="3234"/>
                  </a:lnTo>
                  <a:lnTo>
                    <a:pt x="474" y="3236"/>
                  </a:lnTo>
                  <a:lnTo>
                    <a:pt x="446" y="3232"/>
                  </a:lnTo>
                  <a:lnTo>
                    <a:pt x="420" y="3224"/>
                  </a:lnTo>
                  <a:lnTo>
                    <a:pt x="396" y="3209"/>
                  </a:lnTo>
                  <a:lnTo>
                    <a:pt x="375" y="3190"/>
                  </a:lnTo>
                  <a:lnTo>
                    <a:pt x="30" y="2816"/>
                  </a:lnTo>
                  <a:lnTo>
                    <a:pt x="15" y="2798"/>
                  </a:lnTo>
                  <a:lnTo>
                    <a:pt x="6" y="2778"/>
                  </a:lnTo>
                  <a:lnTo>
                    <a:pt x="1" y="2757"/>
                  </a:lnTo>
                  <a:lnTo>
                    <a:pt x="0" y="2736"/>
                  </a:lnTo>
                  <a:lnTo>
                    <a:pt x="2" y="2714"/>
                  </a:lnTo>
                  <a:lnTo>
                    <a:pt x="9" y="2693"/>
                  </a:lnTo>
                  <a:lnTo>
                    <a:pt x="20" y="2674"/>
                  </a:lnTo>
                  <a:lnTo>
                    <a:pt x="34" y="2657"/>
                  </a:lnTo>
                  <a:lnTo>
                    <a:pt x="57" y="2634"/>
                  </a:lnTo>
                  <a:lnTo>
                    <a:pt x="79" y="2618"/>
                  </a:lnTo>
                  <a:lnTo>
                    <a:pt x="101" y="2605"/>
                  </a:lnTo>
                  <a:lnTo>
                    <a:pt x="125" y="2597"/>
                  </a:lnTo>
                  <a:lnTo>
                    <a:pt x="150" y="2594"/>
                  </a:lnTo>
                  <a:lnTo>
                    <a:pt x="175" y="2595"/>
                  </a:lnTo>
                  <a:lnTo>
                    <a:pt x="198" y="2600"/>
                  </a:lnTo>
                  <a:lnTo>
                    <a:pt x="222" y="2610"/>
                  </a:lnTo>
                  <a:lnTo>
                    <a:pt x="244" y="2623"/>
                  </a:lnTo>
                  <a:lnTo>
                    <a:pt x="263" y="2641"/>
                  </a:lnTo>
                  <a:lnTo>
                    <a:pt x="344" y="2728"/>
                  </a:lnTo>
                  <a:lnTo>
                    <a:pt x="816" y="2274"/>
                  </a:lnTo>
                  <a:lnTo>
                    <a:pt x="855" y="2135"/>
                  </a:lnTo>
                  <a:lnTo>
                    <a:pt x="1043" y="1460"/>
                  </a:lnTo>
                  <a:lnTo>
                    <a:pt x="1949" y="591"/>
                  </a:lnTo>
                  <a:lnTo>
                    <a:pt x="2119" y="429"/>
                  </a:lnTo>
                  <a:lnTo>
                    <a:pt x="2047" y="350"/>
                  </a:lnTo>
                  <a:lnTo>
                    <a:pt x="2029" y="327"/>
                  </a:lnTo>
                  <a:lnTo>
                    <a:pt x="2017" y="302"/>
                  </a:lnTo>
                  <a:lnTo>
                    <a:pt x="2009" y="274"/>
                  </a:lnTo>
                  <a:lnTo>
                    <a:pt x="2006" y="245"/>
                  </a:lnTo>
                  <a:lnTo>
                    <a:pt x="2008" y="214"/>
                  </a:lnTo>
                  <a:lnTo>
                    <a:pt x="2015" y="184"/>
                  </a:lnTo>
                  <a:lnTo>
                    <a:pt x="2026" y="154"/>
                  </a:lnTo>
                  <a:lnTo>
                    <a:pt x="2041" y="125"/>
                  </a:lnTo>
                  <a:lnTo>
                    <a:pt x="2061" y="96"/>
                  </a:lnTo>
                  <a:lnTo>
                    <a:pt x="2085" y="70"/>
                  </a:lnTo>
                  <a:lnTo>
                    <a:pt x="2110" y="49"/>
                  </a:lnTo>
                  <a:lnTo>
                    <a:pt x="2135" y="32"/>
                  </a:lnTo>
                  <a:lnTo>
                    <a:pt x="2162" y="18"/>
                  </a:lnTo>
                  <a:lnTo>
                    <a:pt x="2190" y="8"/>
                  </a:lnTo>
                  <a:lnTo>
                    <a:pt x="2218" y="3"/>
                  </a:lnTo>
                  <a:lnTo>
                    <a:pt x="22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9" name="Freeform 200"/>
          <p:cNvSpPr>
            <a:spLocks noEditPoints="1"/>
          </p:cNvSpPr>
          <p:nvPr/>
        </p:nvSpPr>
        <p:spPr bwMode="auto">
          <a:xfrm>
            <a:off x="720969" y="3500706"/>
            <a:ext cx="454025" cy="488950"/>
          </a:xfrm>
          <a:custGeom>
            <a:avLst/>
            <a:gdLst>
              <a:gd name="T0" fmla="*/ 1149 w 3149"/>
              <a:gd name="T1" fmla="*/ 1669 h 3383"/>
              <a:gd name="T2" fmla="*/ 1084 w 3149"/>
              <a:gd name="T3" fmla="*/ 2036 h 3383"/>
              <a:gd name="T4" fmla="*/ 1093 w 3149"/>
              <a:gd name="T5" fmla="*/ 2088 h 3383"/>
              <a:gd name="T6" fmla="*/ 1117 w 3149"/>
              <a:gd name="T7" fmla="*/ 2134 h 3383"/>
              <a:gd name="T8" fmla="*/ 1159 w 3149"/>
              <a:gd name="T9" fmla="*/ 2169 h 3383"/>
              <a:gd name="T10" fmla="*/ 1207 w 3149"/>
              <a:gd name="T11" fmla="*/ 2189 h 3383"/>
              <a:gd name="T12" fmla="*/ 1261 w 3149"/>
              <a:gd name="T13" fmla="*/ 2190 h 3383"/>
              <a:gd name="T14" fmla="*/ 1611 w 3149"/>
              <a:gd name="T15" fmla="*/ 2075 h 3383"/>
              <a:gd name="T16" fmla="*/ 1823 w 3149"/>
              <a:gd name="T17" fmla="*/ 901 h 3383"/>
              <a:gd name="T18" fmla="*/ 1901 w 3149"/>
              <a:gd name="T19" fmla="*/ 812 h 3383"/>
              <a:gd name="T20" fmla="*/ 2522 w 3149"/>
              <a:gd name="T21" fmla="*/ 1036 h 3383"/>
              <a:gd name="T22" fmla="*/ 2020 w 3149"/>
              <a:gd name="T23" fmla="*/ 0 h 3383"/>
              <a:gd name="T24" fmla="*/ 2077 w 3149"/>
              <a:gd name="T25" fmla="*/ 8 h 3383"/>
              <a:gd name="T26" fmla="*/ 2125 w 3149"/>
              <a:gd name="T27" fmla="*/ 36 h 3383"/>
              <a:gd name="T28" fmla="*/ 3116 w 3149"/>
              <a:gd name="T29" fmla="*/ 910 h 3383"/>
              <a:gd name="T30" fmla="*/ 3142 w 3149"/>
              <a:gd name="T31" fmla="*/ 960 h 3383"/>
              <a:gd name="T32" fmla="*/ 3149 w 3149"/>
              <a:gd name="T33" fmla="*/ 1019 h 3383"/>
              <a:gd name="T34" fmla="*/ 3137 w 3149"/>
              <a:gd name="T35" fmla="*/ 1081 h 3383"/>
              <a:gd name="T36" fmla="*/ 3106 w 3149"/>
              <a:gd name="T37" fmla="*/ 1141 h 3383"/>
              <a:gd name="T38" fmla="*/ 3060 w 3149"/>
              <a:gd name="T39" fmla="*/ 1196 h 3383"/>
              <a:gd name="T40" fmla="*/ 3003 w 3149"/>
              <a:gd name="T41" fmla="*/ 1232 h 3383"/>
              <a:gd name="T42" fmla="*/ 2944 w 3149"/>
              <a:gd name="T43" fmla="*/ 1253 h 3383"/>
              <a:gd name="T44" fmla="*/ 2884 w 3149"/>
              <a:gd name="T45" fmla="*/ 1254 h 3383"/>
              <a:gd name="T46" fmla="*/ 2831 w 3149"/>
              <a:gd name="T47" fmla="*/ 1236 h 3383"/>
              <a:gd name="T48" fmla="*/ 2734 w 3149"/>
              <a:gd name="T49" fmla="*/ 1153 h 3383"/>
              <a:gd name="T50" fmla="*/ 953 w 3149"/>
              <a:gd name="T51" fmla="*/ 2545 h 3383"/>
              <a:gd name="T52" fmla="*/ 625 w 3149"/>
              <a:gd name="T53" fmla="*/ 3133 h 3383"/>
              <a:gd name="T54" fmla="*/ 655 w 3149"/>
              <a:gd name="T55" fmla="*/ 3172 h 3383"/>
              <a:gd name="T56" fmla="*/ 668 w 3149"/>
              <a:gd name="T57" fmla="*/ 3218 h 3383"/>
              <a:gd name="T58" fmla="*/ 661 w 3149"/>
              <a:gd name="T59" fmla="*/ 3265 h 3383"/>
              <a:gd name="T60" fmla="*/ 636 w 3149"/>
              <a:gd name="T61" fmla="*/ 3308 h 3383"/>
              <a:gd name="T62" fmla="*/ 589 w 3149"/>
              <a:gd name="T63" fmla="*/ 3359 h 3383"/>
              <a:gd name="T64" fmla="*/ 545 w 3149"/>
              <a:gd name="T65" fmla="*/ 3380 h 3383"/>
              <a:gd name="T66" fmla="*/ 499 w 3149"/>
              <a:gd name="T67" fmla="*/ 3383 h 3383"/>
              <a:gd name="T68" fmla="*/ 452 w 3149"/>
              <a:gd name="T69" fmla="*/ 3368 h 3383"/>
              <a:gd name="T70" fmla="*/ 41 w 3149"/>
              <a:gd name="T71" fmla="*/ 3010 h 3383"/>
              <a:gd name="T72" fmla="*/ 12 w 3149"/>
              <a:gd name="T73" fmla="*/ 2971 h 3383"/>
              <a:gd name="T74" fmla="*/ 0 w 3149"/>
              <a:gd name="T75" fmla="*/ 2925 h 3383"/>
              <a:gd name="T76" fmla="*/ 5 w 3149"/>
              <a:gd name="T77" fmla="*/ 2878 h 3383"/>
              <a:gd name="T78" fmla="*/ 30 w 3149"/>
              <a:gd name="T79" fmla="*/ 2835 h 3383"/>
              <a:gd name="T80" fmla="*/ 77 w 3149"/>
              <a:gd name="T81" fmla="*/ 2785 h 3383"/>
              <a:gd name="T82" fmla="*/ 120 w 3149"/>
              <a:gd name="T83" fmla="*/ 2763 h 3383"/>
              <a:gd name="T84" fmla="*/ 169 w 3149"/>
              <a:gd name="T85" fmla="*/ 2760 h 3383"/>
              <a:gd name="T86" fmla="*/ 215 w 3149"/>
              <a:gd name="T87" fmla="*/ 2775 h 3383"/>
              <a:gd name="T88" fmla="*/ 341 w 3149"/>
              <a:gd name="T89" fmla="*/ 2883 h 3383"/>
              <a:gd name="T90" fmla="*/ 929 w 3149"/>
              <a:gd name="T91" fmla="*/ 1562 h 3383"/>
              <a:gd name="T92" fmla="*/ 1836 w 3149"/>
              <a:gd name="T93" fmla="*/ 366 h 3383"/>
              <a:gd name="T94" fmla="*/ 1801 w 3149"/>
              <a:gd name="T95" fmla="*/ 321 h 3383"/>
              <a:gd name="T96" fmla="*/ 1785 w 3149"/>
              <a:gd name="T97" fmla="*/ 266 h 3383"/>
              <a:gd name="T98" fmla="*/ 1788 w 3149"/>
              <a:gd name="T99" fmla="*/ 205 h 3383"/>
              <a:gd name="T100" fmla="*/ 1809 w 3149"/>
              <a:gd name="T101" fmla="*/ 144 h 3383"/>
              <a:gd name="T102" fmla="*/ 1848 w 3149"/>
              <a:gd name="T103" fmla="*/ 85 h 3383"/>
              <a:gd name="T104" fmla="*/ 1901 w 3149"/>
              <a:gd name="T105" fmla="*/ 39 h 3383"/>
              <a:gd name="T106" fmla="*/ 1960 w 3149"/>
              <a:gd name="T107" fmla="*/ 10 h 3383"/>
              <a:gd name="T108" fmla="*/ 2019 w 3149"/>
              <a:gd name="T109" fmla="*/ 0 h 3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149" h="3383">
                <a:moveTo>
                  <a:pt x="1823" y="901"/>
                </a:moveTo>
                <a:lnTo>
                  <a:pt x="1149" y="1669"/>
                </a:lnTo>
                <a:lnTo>
                  <a:pt x="1086" y="2009"/>
                </a:lnTo>
                <a:lnTo>
                  <a:pt x="1084" y="2036"/>
                </a:lnTo>
                <a:lnTo>
                  <a:pt x="1086" y="2062"/>
                </a:lnTo>
                <a:lnTo>
                  <a:pt x="1093" y="2088"/>
                </a:lnTo>
                <a:lnTo>
                  <a:pt x="1103" y="2112"/>
                </a:lnTo>
                <a:lnTo>
                  <a:pt x="1117" y="2134"/>
                </a:lnTo>
                <a:lnTo>
                  <a:pt x="1137" y="2153"/>
                </a:lnTo>
                <a:lnTo>
                  <a:pt x="1159" y="2169"/>
                </a:lnTo>
                <a:lnTo>
                  <a:pt x="1183" y="2181"/>
                </a:lnTo>
                <a:lnTo>
                  <a:pt x="1207" y="2189"/>
                </a:lnTo>
                <a:lnTo>
                  <a:pt x="1235" y="2191"/>
                </a:lnTo>
                <a:lnTo>
                  <a:pt x="1261" y="2190"/>
                </a:lnTo>
                <a:lnTo>
                  <a:pt x="1288" y="2184"/>
                </a:lnTo>
                <a:lnTo>
                  <a:pt x="1611" y="2075"/>
                </a:lnTo>
                <a:lnTo>
                  <a:pt x="2285" y="1307"/>
                </a:lnTo>
                <a:lnTo>
                  <a:pt x="1823" y="901"/>
                </a:lnTo>
                <a:close/>
                <a:moveTo>
                  <a:pt x="2060" y="631"/>
                </a:moveTo>
                <a:lnTo>
                  <a:pt x="1901" y="812"/>
                </a:lnTo>
                <a:lnTo>
                  <a:pt x="2363" y="1218"/>
                </a:lnTo>
                <a:lnTo>
                  <a:pt x="2522" y="1036"/>
                </a:lnTo>
                <a:lnTo>
                  <a:pt x="2060" y="631"/>
                </a:lnTo>
                <a:close/>
                <a:moveTo>
                  <a:pt x="2020" y="0"/>
                </a:moveTo>
                <a:lnTo>
                  <a:pt x="2049" y="1"/>
                </a:lnTo>
                <a:lnTo>
                  <a:pt x="2077" y="8"/>
                </a:lnTo>
                <a:lnTo>
                  <a:pt x="2103" y="19"/>
                </a:lnTo>
                <a:lnTo>
                  <a:pt x="2125" y="36"/>
                </a:lnTo>
                <a:lnTo>
                  <a:pt x="3097" y="889"/>
                </a:lnTo>
                <a:lnTo>
                  <a:pt x="3116" y="910"/>
                </a:lnTo>
                <a:lnTo>
                  <a:pt x="3131" y="933"/>
                </a:lnTo>
                <a:lnTo>
                  <a:pt x="3142" y="960"/>
                </a:lnTo>
                <a:lnTo>
                  <a:pt x="3148" y="989"/>
                </a:lnTo>
                <a:lnTo>
                  <a:pt x="3149" y="1019"/>
                </a:lnTo>
                <a:lnTo>
                  <a:pt x="3144" y="1050"/>
                </a:lnTo>
                <a:lnTo>
                  <a:pt x="3137" y="1081"/>
                </a:lnTo>
                <a:lnTo>
                  <a:pt x="3124" y="1112"/>
                </a:lnTo>
                <a:lnTo>
                  <a:pt x="3106" y="1141"/>
                </a:lnTo>
                <a:lnTo>
                  <a:pt x="3085" y="1170"/>
                </a:lnTo>
                <a:lnTo>
                  <a:pt x="3060" y="1196"/>
                </a:lnTo>
                <a:lnTo>
                  <a:pt x="3033" y="1216"/>
                </a:lnTo>
                <a:lnTo>
                  <a:pt x="3003" y="1232"/>
                </a:lnTo>
                <a:lnTo>
                  <a:pt x="2974" y="1245"/>
                </a:lnTo>
                <a:lnTo>
                  <a:pt x="2944" y="1253"/>
                </a:lnTo>
                <a:lnTo>
                  <a:pt x="2913" y="1255"/>
                </a:lnTo>
                <a:lnTo>
                  <a:pt x="2884" y="1254"/>
                </a:lnTo>
                <a:lnTo>
                  <a:pt x="2856" y="1248"/>
                </a:lnTo>
                <a:lnTo>
                  <a:pt x="2831" y="1236"/>
                </a:lnTo>
                <a:lnTo>
                  <a:pt x="2807" y="1219"/>
                </a:lnTo>
                <a:lnTo>
                  <a:pt x="2734" y="1153"/>
                </a:lnTo>
                <a:lnTo>
                  <a:pt x="1746" y="2278"/>
                </a:lnTo>
                <a:lnTo>
                  <a:pt x="953" y="2545"/>
                </a:lnTo>
                <a:lnTo>
                  <a:pt x="519" y="3039"/>
                </a:lnTo>
                <a:lnTo>
                  <a:pt x="625" y="3133"/>
                </a:lnTo>
                <a:lnTo>
                  <a:pt x="643" y="3151"/>
                </a:lnTo>
                <a:lnTo>
                  <a:pt x="655" y="3172"/>
                </a:lnTo>
                <a:lnTo>
                  <a:pt x="663" y="3194"/>
                </a:lnTo>
                <a:lnTo>
                  <a:pt x="668" y="3218"/>
                </a:lnTo>
                <a:lnTo>
                  <a:pt x="667" y="3242"/>
                </a:lnTo>
                <a:lnTo>
                  <a:pt x="661" y="3265"/>
                </a:lnTo>
                <a:lnTo>
                  <a:pt x="651" y="3287"/>
                </a:lnTo>
                <a:lnTo>
                  <a:pt x="636" y="3308"/>
                </a:lnTo>
                <a:lnTo>
                  <a:pt x="607" y="3342"/>
                </a:lnTo>
                <a:lnTo>
                  <a:pt x="589" y="3359"/>
                </a:lnTo>
                <a:lnTo>
                  <a:pt x="568" y="3371"/>
                </a:lnTo>
                <a:lnTo>
                  <a:pt x="545" y="3380"/>
                </a:lnTo>
                <a:lnTo>
                  <a:pt x="522" y="3383"/>
                </a:lnTo>
                <a:lnTo>
                  <a:pt x="499" y="3383"/>
                </a:lnTo>
                <a:lnTo>
                  <a:pt x="475" y="3377"/>
                </a:lnTo>
                <a:lnTo>
                  <a:pt x="452" y="3368"/>
                </a:lnTo>
                <a:lnTo>
                  <a:pt x="432" y="3352"/>
                </a:lnTo>
                <a:lnTo>
                  <a:pt x="41" y="3010"/>
                </a:lnTo>
                <a:lnTo>
                  <a:pt x="25" y="2992"/>
                </a:lnTo>
                <a:lnTo>
                  <a:pt x="12" y="2971"/>
                </a:lnTo>
                <a:lnTo>
                  <a:pt x="3" y="2948"/>
                </a:lnTo>
                <a:lnTo>
                  <a:pt x="0" y="2925"/>
                </a:lnTo>
                <a:lnTo>
                  <a:pt x="0" y="2901"/>
                </a:lnTo>
                <a:lnTo>
                  <a:pt x="5" y="2878"/>
                </a:lnTo>
                <a:lnTo>
                  <a:pt x="15" y="2855"/>
                </a:lnTo>
                <a:lnTo>
                  <a:pt x="30" y="2835"/>
                </a:lnTo>
                <a:lnTo>
                  <a:pt x="60" y="2801"/>
                </a:lnTo>
                <a:lnTo>
                  <a:pt x="77" y="2785"/>
                </a:lnTo>
                <a:lnTo>
                  <a:pt x="98" y="2772"/>
                </a:lnTo>
                <a:lnTo>
                  <a:pt x="120" y="2763"/>
                </a:lnTo>
                <a:lnTo>
                  <a:pt x="145" y="2759"/>
                </a:lnTo>
                <a:lnTo>
                  <a:pt x="169" y="2760"/>
                </a:lnTo>
                <a:lnTo>
                  <a:pt x="193" y="2765"/>
                </a:lnTo>
                <a:lnTo>
                  <a:pt x="215" y="2775"/>
                </a:lnTo>
                <a:lnTo>
                  <a:pt x="235" y="2789"/>
                </a:lnTo>
                <a:lnTo>
                  <a:pt x="341" y="2883"/>
                </a:lnTo>
                <a:lnTo>
                  <a:pt x="775" y="2389"/>
                </a:lnTo>
                <a:lnTo>
                  <a:pt x="929" y="1562"/>
                </a:lnTo>
                <a:lnTo>
                  <a:pt x="1916" y="437"/>
                </a:lnTo>
                <a:lnTo>
                  <a:pt x="1836" y="366"/>
                </a:lnTo>
                <a:lnTo>
                  <a:pt x="1817" y="345"/>
                </a:lnTo>
                <a:lnTo>
                  <a:pt x="1801" y="321"/>
                </a:lnTo>
                <a:lnTo>
                  <a:pt x="1791" y="294"/>
                </a:lnTo>
                <a:lnTo>
                  <a:pt x="1785" y="266"/>
                </a:lnTo>
                <a:lnTo>
                  <a:pt x="1784" y="236"/>
                </a:lnTo>
                <a:lnTo>
                  <a:pt x="1788" y="205"/>
                </a:lnTo>
                <a:lnTo>
                  <a:pt x="1796" y="174"/>
                </a:lnTo>
                <a:lnTo>
                  <a:pt x="1809" y="144"/>
                </a:lnTo>
                <a:lnTo>
                  <a:pt x="1826" y="113"/>
                </a:lnTo>
                <a:lnTo>
                  <a:pt x="1848" y="85"/>
                </a:lnTo>
                <a:lnTo>
                  <a:pt x="1874" y="60"/>
                </a:lnTo>
                <a:lnTo>
                  <a:pt x="1901" y="39"/>
                </a:lnTo>
                <a:lnTo>
                  <a:pt x="1929" y="22"/>
                </a:lnTo>
                <a:lnTo>
                  <a:pt x="1960" y="10"/>
                </a:lnTo>
                <a:lnTo>
                  <a:pt x="1990" y="2"/>
                </a:lnTo>
                <a:lnTo>
                  <a:pt x="2019" y="0"/>
                </a:lnTo>
                <a:lnTo>
                  <a:pt x="202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20" name="Group 119"/>
          <p:cNvGrpSpPr/>
          <p:nvPr/>
        </p:nvGrpSpPr>
        <p:grpSpPr>
          <a:xfrm>
            <a:off x="1661936" y="3501500"/>
            <a:ext cx="398463" cy="487362"/>
            <a:chOff x="8701088" y="4376738"/>
            <a:chExt cx="398463" cy="4873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1" name="Freeform 205"/>
            <p:cNvSpPr>
              <a:spLocks noEditPoints="1"/>
            </p:cNvSpPr>
            <p:nvPr/>
          </p:nvSpPr>
          <p:spPr bwMode="auto">
            <a:xfrm>
              <a:off x="8701088" y="4376738"/>
              <a:ext cx="398463" cy="487362"/>
            </a:xfrm>
            <a:custGeom>
              <a:avLst/>
              <a:gdLst>
                <a:gd name="T0" fmla="*/ 911 w 2760"/>
                <a:gd name="T1" fmla="*/ 1826 h 3374"/>
                <a:gd name="T2" fmla="*/ 790 w 2760"/>
                <a:gd name="T3" fmla="*/ 1927 h 3374"/>
                <a:gd name="T4" fmla="*/ 662 w 2760"/>
                <a:gd name="T5" fmla="*/ 2053 h 3374"/>
                <a:gd name="T6" fmla="*/ 535 w 2760"/>
                <a:gd name="T7" fmla="*/ 2201 h 3374"/>
                <a:gd name="T8" fmla="*/ 420 w 2760"/>
                <a:gd name="T9" fmla="*/ 2358 h 3374"/>
                <a:gd name="T10" fmla="*/ 327 w 2760"/>
                <a:gd name="T11" fmla="*/ 2517 h 3374"/>
                <a:gd name="T12" fmla="*/ 264 w 2760"/>
                <a:gd name="T13" fmla="*/ 2669 h 3374"/>
                <a:gd name="T14" fmla="*/ 240 w 2760"/>
                <a:gd name="T15" fmla="*/ 2806 h 3374"/>
                <a:gd name="T16" fmla="*/ 244 w 2760"/>
                <a:gd name="T17" fmla="*/ 2923 h 3374"/>
                <a:gd name="T18" fmla="*/ 271 w 2760"/>
                <a:gd name="T19" fmla="*/ 3010 h 3374"/>
                <a:gd name="T20" fmla="*/ 328 w 2760"/>
                <a:gd name="T21" fmla="*/ 3069 h 3374"/>
                <a:gd name="T22" fmla="*/ 425 w 2760"/>
                <a:gd name="T23" fmla="*/ 3106 h 3374"/>
                <a:gd name="T24" fmla="*/ 569 w 2760"/>
                <a:gd name="T25" fmla="*/ 3126 h 3374"/>
                <a:gd name="T26" fmla="*/ 770 w 2760"/>
                <a:gd name="T27" fmla="*/ 3131 h 3374"/>
                <a:gd name="T28" fmla="*/ 2098 w 2760"/>
                <a:gd name="T29" fmla="*/ 3130 h 3374"/>
                <a:gd name="T30" fmla="*/ 2246 w 2760"/>
                <a:gd name="T31" fmla="*/ 3121 h 3374"/>
                <a:gd name="T32" fmla="*/ 2371 w 2760"/>
                <a:gd name="T33" fmla="*/ 3098 h 3374"/>
                <a:gd name="T34" fmla="*/ 2436 w 2760"/>
                <a:gd name="T35" fmla="*/ 3067 h 3374"/>
                <a:gd name="T36" fmla="*/ 2479 w 2760"/>
                <a:gd name="T37" fmla="*/ 3026 h 3374"/>
                <a:gd name="T38" fmla="*/ 2508 w 2760"/>
                <a:gd name="T39" fmla="*/ 2958 h 3374"/>
                <a:gd name="T40" fmla="*/ 2520 w 2760"/>
                <a:gd name="T41" fmla="*/ 2850 h 3374"/>
                <a:gd name="T42" fmla="*/ 2508 w 2760"/>
                <a:gd name="T43" fmla="*/ 2712 h 3374"/>
                <a:gd name="T44" fmla="*/ 2451 w 2760"/>
                <a:gd name="T45" fmla="*/ 2558 h 3374"/>
                <a:gd name="T46" fmla="*/ 2349 w 2760"/>
                <a:gd name="T47" fmla="*/ 2395 h 3374"/>
                <a:gd name="T48" fmla="*/ 2205 w 2760"/>
                <a:gd name="T49" fmla="*/ 2224 h 3374"/>
                <a:gd name="T50" fmla="*/ 2024 w 2760"/>
                <a:gd name="T51" fmla="*/ 2054 h 3374"/>
                <a:gd name="T52" fmla="*/ 1811 w 2760"/>
                <a:gd name="T53" fmla="*/ 1888 h 3374"/>
                <a:gd name="T54" fmla="*/ 1678 w 2760"/>
                <a:gd name="T55" fmla="*/ 583 h 3374"/>
                <a:gd name="T56" fmla="*/ 1041 w 2760"/>
                <a:gd name="T57" fmla="*/ 705 h 3374"/>
                <a:gd name="T58" fmla="*/ 947 w 2760"/>
                <a:gd name="T59" fmla="*/ 0 h 3374"/>
                <a:gd name="T60" fmla="*/ 1918 w 2760"/>
                <a:gd name="T61" fmla="*/ 341 h 3374"/>
                <a:gd name="T62" fmla="*/ 2097 w 2760"/>
                <a:gd name="T63" fmla="*/ 1800 h 3374"/>
                <a:gd name="T64" fmla="*/ 2328 w 2760"/>
                <a:gd name="T65" fmla="*/ 2002 h 3374"/>
                <a:gd name="T66" fmla="*/ 2512 w 2760"/>
                <a:gd name="T67" fmla="*/ 2209 h 3374"/>
                <a:gd name="T68" fmla="*/ 2648 w 2760"/>
                <a:gd name="T69" fmla="*/ 2414 h 3374"/>
                <a:gd name="T70" fmla="*/ 2732 w 2760"/>
                <a:gd name="T71" fmla="*/ 2614 h 3374"/>
                <a:gd name="T72" fmla="*/ 2760 w 2760"/>
                <a:gd name="T73" fmla="*/ 2806 h 3374"/>
                <a:gd name="T74" fmla="*/ 2751 w 2760"/>
                <a:gd name="T75" fmla="*/ 2965 h 3374"/>
                <a:gd name="T76" fmla="*/ 2706 w 2760"/>
                <a:gd name="T77" fmla="*/ 3112 h 3374"/>
                <a:gd name="T78" fmla="*/ 2623 w 2760"/>
                <a:gd name="T79" fmla="*/ 3227 h 3374"/>
                <a:gd name="T80" fmla="*/ 2501 w 2760"/>
                <a:gd name="T81" fmla="*/ 3307 h 3374"/>
                <a:gd name="T82" fmla="*/ 2352 w 2760"/>
                <a:gd name="T83" fmla="*/ 3351 h 3374"/>
                <a:gd name="T84" fmla="*/ 2181 w 2760"/>
                <a:gd name="T85" fmla="*/ 3370 h 3374"/>
                <a:gd name="T86" fmla="*/ 1990 w 2760"/>
                <a:gd name="T87" fmla="*/ 3374 h 3374"/>
                <a:gd name="T88" fmla="*/ 693 w 2760"/>
                <a:gd name="T89" fmla="*/ 3373 h 3374"/>
                <a:gd name="T90" fmla="*/ 573 w 2760"/>
                <a:gd name="T91" fmla="*/ 3370 h 3374"/>
                <a:gd name="T92" fmla="*/ 451 w 2760"/>
                <a:gd name="T93" fmla="*/ 3359 h 3374"/>
                <a:gd name="T94" fmla="*/ 336 w 2760"/>
                <a:gd name="T95" fmla="*/ 3334 h 3374"/>
                <a:gd name="T96" fmla="*/ 228 w 2760"/>
                <a:gd name="T97" fmla="*/ 3292 h 3374"/>
                <a:gd name="T98" fmla="*/ 136 w 2760"/>
                <a:gd name="T99" fmla="*/ 3227 h 3374"/>
                <a:gd name="T100" fmla="*/ 63 w 2760"/>
                <a:gd name="T101" fmla="*/ 3134 h 3374"/>
                <a:gd name="T102" fmla="*/ 16 w 2760"/>
                <a:gd name="T103" fmla="*/ 3011 h 3374"/>
                <a:gd name="T104" fmla="*/ 0 w 2760"/>
                <a:gd name="T105" fmla="*/ 2850 h 3374"/>
                <a:gd name="T106" fmla="*/ 13 w 2760"/>
                <a:gd name="T107" fmla="*/ 2682 h 3374"/>
                <a:gd name="T108" fmla="*/ 74 w 2760"/>
                <a:gd name="T109" fmla="*/ 2488 h 3374"/>
                <a:gd name="T110" fmla="*/ 176 w 2760"/>
                <a:gd name="T111" fmla="*/ 2294 h 3374"/>
                <a:gd name="T112" fmla="*/ 303 w 2760"/>
                <a:gd name="T113" fmla="*/ 2105 h 3374"/>
                <a:gd name="T114" fmla="*/ 446 w 2760"/>
                <a:gd name="T115" fmla="*/ 1933 h 3374"/>
                <a:gd name="T116" fmla="*/ 589 w 2760"/>
                <a:gd name="T117" fmla="*/ 1785 h 3374"/>
                <a:gd name="T118" fmla="*/ 721 w 2760"/>
                <a:gd name="T119" fmla="*/ 1668 h 3374"/>
                <a:gd name="T120" fmla="*/ 947 w 2760"/>
                <a:gd name="T121" fmla="*/ 0 h 3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760" h="3374">
                  <a:moveTo>
                    <a:pt x="962" y="583"/>
                  </a:moveTo>
                  <a:lnTo>
                    <a:pt x="962" y="1789"/>
                  </a:lnTo>
                  <a:lnTo>
                    <a:pt x="911" y="1826"/>
                  </a:lnTo>
                  <a:lnTo>
                    <a:pt x="873" y="1856"/>
                  </a:lnTo>
                  <a:lnTo>
                    <a:pt x="832" y="1890"/>
                  </a:lnTo>
                  <a:lnTo>
                    <a:pt x="790" y="1927"/>
                  </a:lnTo>
                  <a:lnTo>
                    <a:pt x="747" y="1966"/>
                  </a:lnTo>
                  <a:lnTo>
                    <a:pt x="704" y="2009"/>
                  </a:lnTo>
                  <a:lnTo>
                    <a:pt x="662" y="2053"/>
                  </a:lnTo>
                  <a:lnTo>
                    <a:pt x="619" y="2101"/>
                  </a:lnTo>
                  <a:lnTo>
                    <a:pt x="577" y="2150"/>
                  </a:lnTo>
                  <a:lnTo>
                    <a:pt x="535" y="2201"/>
                  </a:lnTo>
                  <a:lnTo>
                    <a:pt x="495" y="2252"/>
                  </a:lnTo>
                  <a:lnTo>
                    <a:pt x="457" y="2305"/>
                  </a:lnTo>
                  <a:lnTo>
                    <a:pt x="420" y="2358"/>
                  </a:lnTo>
                  <a:lnTo>
                    <a:pt x="386" y="2411"/>
                  </a:lnTo>
                  <a:lnTo>
                    <a:pt x="355" y="2464"/>
                  </a:lnTo>
                  <a:lnTo>
                    <a:pt x="327" y="2517"/>
                  </a:lnTo>
                  <a:lnTo>
                    <a:pt x="301" y="2569"/>
                  </a:lnTo>
                  <a:lnTo>
                    <a:pt x="281" y="2620"/>
                  </a:lnTo>
                  <a:lnTo>
                    <a:pt x="264" y="2669"/>
                  </a:lnTo>
                  <a:lnTo>
                    <a:pt x="251" y="2716"/>
                  </a:lnTo>
                  <a:lnTo>
                    <a:pt x="242" y="2763"/>
                  </a:lnTo>
                  <a:lnTo>
                    <a:pt x="240" y="2806"/>
                  </a:lnTo>
                  <a:lnTo>
                    <a:pt x="240" y="2850"/>
                  </a:lnTo>
                  <a:lnTo>
                    <a:pt x="241" y="2889"/>
                  </a:lnTo>
                  <a:lnTo>
                    <a:pt x="244" y="2923"/>
                  </a:lnTo>
                  <a:lnTo>
                    <a:pt x="250" y="2956"/>
                  </a:lnTo>
                  <a:lnTo>
                    <a:pt x="258" y="2984"/>
                  </a:lnTo>
                  <a:lnTo>
                    <a:pt x="271" y="3010"/>
                  </a:lnTo>
                  <a:lnTo>
                    <a:pt x="286" y="3033"/>
                  </a:lnTo>
                  <a:lnTo>
                    <a:pt x="306" y="3052"/>
                  </a:lnTo>
                  <a:lnTo>
                    <a:pt x="328" y="3069"/>
                  </a:lnTo>
                  <a:lnTo>
                    <a:pt x="356" y="3085"/>
                  </a:lnTo>
                  <a:lnTo>
                    <a:pt x="388" y="3097"/>
                  </a:lnTo>
                  <a:lnTo>
                    <a:pt x="425" y="3106"/>
                  </a:lnTo>
                  <a:lnTo>
                    <a:pt x="467" y="3115"/>
                  </a:lnTo>
                  <a:lnTo>
                    <a:pt x="516" y="3121"/>
                  </a:lnTo>
                  <a:lnTo>
                    <a:pt x="569" y="3126"/>
                  </a:lnTo>
                  <a:lnTo>
                    <a:pt x="629" y="3129"/>
                  </a:lnTo>
                  <a:lnTo>
                    <a:pt x="696" y="3130"/>
                  </a:lnTo>
                  <a:lnTo>
                    <a:pt x="770" y="3131"/>
                  </a:lnTo>
                  <a:lnTo>
                    <a:pt x="1991" y="3131"/>
                  </a:lnTo>
                  <a:lnTo>
                    <a:pt x="2045" y="3131"/>
                  </a:lnTo>
                  <a:lnTo>
                    <a:pt x="2098" y="3130"/>
                  </a:lnTo>
                  <a:lnTo>
                    <a:pt x="2150" y="3128"/>
                  </a:lnTo>
                  <a:lnTo>
                    <a:pt x="2199" y="3126"/>
                  </a:lnTo>
                  <a:lnTo>
                    <a:pt x="2246" y="3121"/>
                  </a:lnTo>
                  <a:lnTo>
                    <a:pt x="2291" y="3116"/>
                  </a:lnTo>
                  <a:lnTo>
                    <a:pt x="2332" y="3107"/>
                  </a:lnTo>
                  <a:lnTo>
                    <a:pt x="2371" y="3098"/>
                  </a:lnTo>
                  <a:lnTo>
                    <a:pt x="2404" y="3085"/>
                  </a:lnTo>
                  <a:lnTo>
                    <a:pt x="2420" y="3077"/>
                  </a:lnTo>
                  <a:lnTo>
                    <a:pt x="2436" y="3067"/>
                  </a:lnTo>
                  <a:lnTo>
                    <a:pt x="2451" y="3056"/>
                  </a:lnTo>
                  <a:lnTo>
                    <a:pt x="2465" y="3042"/>
                  </a:lnTo>
                  <a:lnTo>
                    <a:pt x="2479" y="3026"/>
                  </a:lnTo>
                  <a:lnTo>
                    <a:pt x="2490" y="3007"/>
                  </a:lnTo>
                  <a:lnTo>
                    <a:pt x="2500" y="2984"/>
                  </a:lnTo>
                  <a:lnTo>
                    <a:pt x="2508" y="2958"/>
                  </a:lnTo>
                  <a:lnTo>
                    <a:pt x="2514" y="2926"/>
                  </a:lnTo>
                  <a:lnTo>
                    <a:pt x="2519" y="2891"/>
                  </a:lnTo>
                  <a:lnTo>
                    <a:pt x="2520" y="2850"/>
                  </a:lnTo>
                  <a:lnTo>
                    <a:pt x="2520" y="2806"/>
                  </a:lnTo>
                  <a:lnTo>
                    <a:pt x="2516" y="2760"/>
                  </a:lnTo>
                  <a:lnTo>
                    <a:pt x="2508" y="2712"/>
                  </a:lnTo>
                  <a:lnTo>
                    <a:pt x="2494" y="2662"/>
                  </a:lnTo>
                  <a:lnTo>
                    <a:pt x="2476" y="2611"/>
                  </a:lnTo>
                  <a:lnTo>
                    <a:pt x="2451" y="2558"/>
                  </a:lnTo>
                  <a:lnTo>
                    <a:pt x="2422" y="2505"/>
                  </a:lnTo>
                  <a:lnTo>
                    <a:pt x="2388" y="2450"/>
                  </a:lnTo>
                  <a:lnTo>
                    <a:pt x="2349" y="2395"/>
                  </a:lnTo>
                  <a:lnTo>
                    <a:pt x="2305" y="2338"/>
                  </a:lnTo>
                  <a:lnTo>
                    <a:pt x="2257" y="2282"/>
                  </a:lnTo>
                  <a:lnTo>
                    <a:pt x="2205" y="2224"/>
                  </a:lnTo>
                  <a:lnTo>
                    <a:pt x="2149" y="2168"/>
                  </a:lnTo>
                  <a:lnTo>
                    <a:pt x="2089" y="2111"/>
                  </a:lnTo>
                  <a:lnTo>
                    <a:pt x="2024" y="2054"/>
                  </a:lnTo>
                  <a:lnTo>
                    <a:pt x="1957" y="1998"/>
                  </a:lnTo>
                  <a:lnTo>
                    <a:pt x="1886" y="1943"/>
                  </a:lnTo>
                  <a:lnTo>
                    <a:pt x="1811" y="1888"/>
                  </a:lnTo>
                  <a:lnTo>
                    <a:pt x="1733" y="1834"/>
                  </a:lnTo>
                  <a:lnTo>
                    <a:pt x="1678" y="1799"/>
                  </a:lnTo>
                  <a:lnTo>
                    <a:pt x="1678" y="583"/>
                  </a:lnTo>
                  <a:lnTo>
                    <a:pt x="1618" y="583"/>
                  </a:lnTo>
                  <a:lnTo>
                    <a:pt x="1596" y="705"/>
                  </a:lnTo>
                  <a:lnTo>
                    <a:pt x="1041" y="705"/>
                  </a:lnTo>
                  <a:lnTo>
                    <a:pt x="1024" y="583"/>
                  </a:lnTo>
                  <a:lnTo>
                    <a:pt x="962" y="583"/>
                  </a:lnTo>
                  <a:close/>
                  <a:moveTo>
                    <a:pt x="947" y="0"/>
                  </a:moveTo>
                  <a:lnTo>
                    <a:pt x="1721" y="0"/>
                  </a:lnTo>
                  <a:lnTo>
                    <a:pt x="1661" y="341"/>
                  </a:lnTo>
                  <a:lnTo>
                    <a:pt x="1918" y="341"/>
                  </a:lnTo>
                  <a:lnTo>
                    <a:pt x="1918" y="1669"/>
                  </a:lnTo>
                  <a:lnTo>
                    <a:pt x="2010" y="1734"/>
                  </a:lnTo>
                  <a:lnTo>
                    <a:pt x="2097" y="1800"/>
                  </a:lnTo>
                  <a:lnTo>
                    <a:pt x="2179" y="1867"/>
                  </a:lnTo>
                  <a:lnTo>
                    <a:pt x="2256" y="1934"/>
                  </a:lnTo>
                  <a:lnTo>
                    <a:pt x="2328" y="2002"/>
                  </a:lnTo>
                  <a:lnTo>
                    <a:pt x="2394" y="2072"/>
                  </a:lnTo>
                  <a:lnTo>
                    <a:pt x="2456" y="2140"/>
                  </a:lnTo>
                  <a:lnTo>
                    <a:pt x="2512" y="2209"/>
                  </a:lnTo>
                  <a:lnTo>
                    <a:pt x="2564" y="2278"/>
                  </a:lnTo>
                  <a:lnTo>
                    <a:pt x="2609" y="2347"/>
                  </a:lnTo>
                  <a:lnTo>
                    <a:pt x="2648" y="2414"/>
                  </a:lnTo>
                  <a:lnTo>
                    <a:pt x="2682" y="2482"/>
                  </a:lnTo>
                  <a:lnTo>
                    <a:pt x="2709" y="2549"/>
                  </a:lnTo>
                  <a:lnTo>
                    <a:pt x="2732" y="2614"/>
                  </a:lnTo>
                  <a:lnTo>
                    <a:pt x="2747" y="2679"/>
                  </a:lnTo>
                  <a:lnTo>
                    <a:pt x="2757" y="2743"/>
                  </a:lnTo>
                  <a:lnTo>
                    <a:pt x="2760" y="2806"/>
                  </a:lnTo>
                  <a:lnTo>
                    <a:pt x="2760" y="2850"/>
                  </a:lnTo>
                  <a:lnTo>
                    <a:pt x="2758" y="2909"/>
                  </a:lnTo>
                  <a:lnTo>
                    <a:pt x="2751" y="2965"/>
                  </a:lnTo>
                  <a:lnTo>
                    <a:pt x="2740" y="3017"/>
                  </a:lnTo>
                  <a:lnTo>
                    <a:pt x="2725" y="3067"/>
                  </a:lnTo>
                  <a:lnTo>
                    <a:pt x="2706" y="3112"/>
                  </a:lnTo>
                  <a:lnTo>
                    <a:pt x="2683" y="3154"/>
                  </a:lnTo>
                  <a:lnTo>
                    <a:pt x="2655" y="3192"/>
                  </a:lnTo>
                  <a:lnTo>
                    <a:pt x="2623" y="3227"/>
                  </a:lnTo>
                  <a:lnTo>
                    <a:pt x="2587" y="3257"/>
                  </a:lnTo>
                  <a:lnTo>
                    <a:pt x="2546" y="3283"/>
                  </a:lnTo>
                  <a:lnTo>
                    <a:pt x="2501" y="3307"/>
                  </a:lnTo>
                  <a:lnTo>
                    <a:pt x="2454" y="3325"/>
                  </a:lnTo>
                  <a:lnTo>
                    <a:pt x="2405" y="3340"/>
                  </a:lnTo>
                  <a:lnTo>
                    <a:pt x="2352" y="3351"/>
                  </a:lnTo>
                  <a:lnTo>
                    <a:pt x="2297" y="3360"/>
                  </a:lnTo>
                  <a:lnTo>
                    <a:pt x="2240" y="3366"/>
                  </a:lnTo>
                  <a:lnTo>
                    <a:pt x="2181" y="3370"/>
                  </a:lnTo>
                  <a:lnTo>
                    <a:pt x="2119" y="3372"/>
                  </a:lnTo>
                  <a:lnTo>
                    <a:pt x="2055" y="3373"/>
                  </a:lnTo>
                  <a:lnTo>
                    <a:pt x="1990" y="3374"/>
                  </a:lnTo>
                  <a:lnTo>
                    <a:pt x="769" y="3374"/>
                  </a:lnTo>
                  <a:lnTo>
                    <a:pt x="731" y="3374"/>
                  </a:lnTo>
                  <a:lnTo>
                    <a:pt x="693" y="3373"/>
                  </a:lnTo>
                  <a:lnTo>
                    <a:pt x="653" y="3373"/>
                  </a:lnTo>
                  <a:lnTo>
                    <a:pt x="612" y="3372"/>
                  </a:lnTo>
                  <a:lnTo>
                    <a:pt x="573" y="3370"/>
                  </a:lnTo>
                  <a:lnTo>
                    <a:pt x="532" y="3367"/>
                  </a:lnTo>
                  <a:lnTo>
                    <a:pt x="492" y="3363"/>
                  </a:lnTo>
                  <a:lnTo>
                    <a:pt x="451" y="3359"/>
                  </a:lnTo>
                  <a:lnTo>
                    <a:pt x="412" y="3352"/>
                  </a:lnTo>
                  <a:lnTo>
                    <a:pt x="373" y="3344"/>
                  </a:lnTo>
                  <a:lnTo>
                    <a:pt x="336" y="3334"/>
                  </a:lnTo>
                  <a:lnTo>
                    <a:pt x="298" y="3322"/>
                  </a:lnTo>
                  <a:lnTo>
                    <a:pt x="263" y="3308"/>
                  </a:lnTo>
                  <a:lnTo>
                    <a:pt x="228" y="3292"/>
                  </a:lnTo>
                  <a:lnTo>
                    <a:pt x="195" y="3273"/>
                  </a:lnTo>
                  <a:lnTo>
                    <a:pt x="165" y="3251"/>
                  </a:lnTo>
                  <a:lnTo>
                    <a:pt x="136" y="3227"/>
                  </a:lnTo>
                  <a:lnTo>
                    <a:pt x="109" y="3199"/>
                  </a:lnTo>
                  <a:lnTo>
                    <a:pt x="85" y="3169"/>
                  </a:lnTo>
                  <a:lnTo>
                    <a:pt x="63" y="3134"/>
                  </a:lnTo>
                  <a:lnTo>
                    <a:pt x="45" y="3098"/>
                  </a:lnTo>
                  <a:lnTo>
                    <a:pt x="29" y="3055"/>
                  </a:lnTo>
                  <a:lnTo>
                    <a:pt x="16" y="3011"/>
                  </a:lnTo>
                  <a:lnTo>
                    <a:pt x="8" y="2961"/>
                  </a:lnTo>
                  <a:lnTo>
                    <a:pt x="1" y="2907"/>
                  </a:lnTo>
                  <a:lnTo>
                    <a:pt x="0" y="2850"/>
                  </a:lnTo>
                  <a:lnTo>
                    <a:pt x="0" y="2806"/>
                  </a:lnTo>
                  <a:lnTo>
                    <a:pt x="3" y="2744"/>
                  </a:lnTo>
                  <a:lnTo>
                    <a:pt x="13" y="2682"/>
                  </a:lnTo>
                  <a:lnTo>
                    <a:pt x="28" y="2618"/>
                  </a:lnTo>
                  <a:lnTo>
                    <a:pt x="48" y="2554"/>
                  </a:lnTo>
                  <a:lnTo>
                    <a:pt x="74" y="2488"/>
                  </a:lnTo>
                  <a:lnTo>
                    <a:pt x="104" y="2423"/>
                  </a:lnTo>
                  <a:lnTo>
                    <a:pt x="138" y="2358"/>
                  </a:lnTo>
                  <a:lnTo>
                    <a:pt x="176" y="2294"/>
                  </a:lnTo>
                  <a:lnTo>
                    <a:pt x="216" y="2230"/>
                  </a:lnTo>
                  <a:lnTo>
                    <a:pt x="258" y="2167"/>
                  </a:lnTo>
                  <a:lnTo>
                    <a:pt x="303" y="2105"/>
                  </a:lnTo>
                  <a:lnTo>
                    <a:pt x="351" y="2046"/>
                  </a:lnTo>
                  <a:lnTo>
                    <a:pt x="398" y="1988"/>
                  </a:lnTo>
                  <a:lnTo>
                    <a:pt x="446" y="1933"/>
                  </a:lnTo>
                  <a:lnTo>
                    <a:pt x="494" y="1880"/>
                  </a:lnTo>
                  <a:lnTo>
                    <a:pt x="541" y="1830"/>
                  </a:lnTo>
                  <a:lnTo>
                    <a:pt x="589" y="1785"/>
                  </a:lnTo>
                  <a:lnTo>
                    <a:pt x="635" y="1741"/>
                  </a:lnTo>
                  <a:lnTo>
                    <a:pt x="679" y="1702"/>
                  </a:lnTo>
                  <a:lnTo>
                    <a:pt x="721" y="1668"/>
                  </a:lnTo>
                  <a:lnTo>
                    <a:pt x="721" y="341"/>
                  </a:lnTo>
                  <a:lnTo>
                    <a:pt x="992" y="341"/>
                  </a:lnTo>
                  <a:lnTo>
                    <a:pt x="9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206"/>
            <p:cNvSpPr>
              <a:spLocks/>
            </p:cNvSpPr>
            <p:nvPr/>
          </p:nvSpPr>
          <p:spPr bwMode="auto">
            <a:xfrm>
              <a:off x="8761413" y="4654550"/>
              <a:ext cx="282575" cy="146050"/>
            </a:xfrm>
            <a:custGeom>
              <a:avLst/>
              <a:gdLst>
                <a:gd name="T0" fmla="*/ 1168 w 1952"/>
                <a:gd name="T1" fmla="*/ 0 h 1018"/>
                <a:gd name="T2" fmla="*/ 1293 w 1952"/>
                <a:gd name="T3" fmla="*/ 61 h 1018"/>
                <a:gd name="T4" fmla="*/ 1406 w 1952"/>
                <a:gd name="T5" fmla="*/ 134 h 1018"/>
                <a:gd name="T6" fmla="*/ 1509 w 1952"/>
                <a:gd name="T7" fmla="*/ 219 h 1018"/>
                <a:gd name="T8" fmla="*/ 1600 w 1952"/>
                <a:gd name="T9" fmla="*/ 311 h 1018"/>
                <a:gd name="T10" fmla="*/ 1679 w 1952"/>
                <a:gd name="T11" fmla="*/ 404 h 1018"/>
                <a:gd name="T12" fmla="*/ 1749 w 1952"/>
                <a:gd name="T13" fmla="*/ 497 h 1018"/>
                <a:gd name="T14" fmla="*/ 1807 w 1952"/>
                <a:gd name="T15" fmla="*/ 586 h 1018"/>
                <a:gd name="T16" fmla="*/ 1855 w 1952"/>
                <a:gd name="T17" fmla="*/ 666 h 1018"/>
                <a:gd name="T18" fmla="*/ 1892 w 1952"/>
                <a:gd name="T19" fmla="*/ 734 h 1018"/>
                <a:gd name="T20" fmla="*/ 1919 w 1952"/>
                <a:gd name="T21" fmla="*/ 788 h 1018"/>
                <a:gd name="T22" fmla="*/ 1940 w 1952"/>
                <a:gd name="T23" fmla="*/ 835 h 1018"/>
                <a:gd name="T24" fmla="*/ 1952 w 1952"/>
                <a:gd name="T25" fmla="*/ 885 h 1018"/>
                <a:gd name="T26" fmla="*/ 1948 w 1952"/>
                <a:gd name="T27" fmla="*/ 925 h 1018"/>
                <a:gd name="T28" fmla="*/ 1932 w 1952"/>
                <a:gd name="T29" fmla="*/ 955 h 1018"/>
                <a:gd name="T30" fmla="*/ 1908 w 1952"/>
                <a:gd name="T31" fmla="*/ 979 h 1018"/>
                <a:gd name="T32" fmla="*/ 1879 w 1952"/>
                <a:gd name="T33" fmla="*/ 996 h 1018"/>
                <a:gd name="T34" fmla="*/ 1848 w 1952"/>
                <a:gd name="T35" fmla="*/ 1006 h 1018"/>
                <a:gd name="T36" fmla="*/ 1818 w 1952"/>
                <a:gd name="T37" fmla="*/ 1013 h 1018"/>
                <a:gd name="T38" fmla="*/ 1792 w 1952"/>
                <a:gd name="T39" fmla="*/ 1016 h 1018"/>
                <a:gd name="T40" fmla="*/ 1775 w 1952"/>
                <a:gd name="T41" fmla="*/ 1018 h 1018"/>
                <a:gd name="T42" fmla="*/ 1768 w 1952"/>
                <a:gd name="T43" fmla="*/ 1018 h 1018"/>
                <a:gd name="T44" fmla="*/ 1752 w 1952"/>
                <a:gd name="T45" fmla="*/ 1018 h 1018"/>
                <a:gd name="T46" fmla="*/ 1708 w 1952"/>
                <a:gd name="T47" fmla="*/ 1017 h 1018"/>
                <a:gd name="T48" fmla="*/ 1640 w 1952"/>
                <a:gd name="T49" fmla="*/ 1017 h 1018"/>
                <a:gd name="T50" fmla="*/ 1550 w 1952"/>
                <a:gd name="T51" fmla="*/ 1017 h 1018"/>
                <a:gd name="T52" fmla="*/ 1444 w 1952"/>
                <a:gd name="T53" fmla="*/ 1016 h 1018"/>
                <a:gd name="T54" fmla="*/ 1325 w 1952"/>
                <a:gd name="T55" fmla="*/ 1016 h 1018"/>
                <a:gd name="T56" fmla="*/ 1197 w 1952"/>
                <a:gd name="T57" fmla="*/ 1016 h 1018"/>
                <a:gd name="T58" fmla="*/ 1064 w 1952"/>
                <a:gd name="T59" fmla="*/ 1015 h 1018"/>
                <a:gd name="T60" fmla="*/ 930 w 1952"/>
                <a:gd name="T61" fmla="*/ 1015 h 1018"/>
                <a:gd name="T62" fmla="*/ 799 w 1952"/>
                <a:gd name="T63" fmla="*/ 1015 h 1018"/>
                <a:gd name="T64" fmla="*/ 675 w 1952"/>
                <a:gd name="T65" fmla="*/ 1014 h 1018"/>
                <a:gd name="T66" fmla="*/ 561 w 1952"/>
                <a:gd name="T67" fmla="*/ 1014 h 1018"/>
                <a:gd name="T68" fmla="*/ 461 w 1952"/>
                <a:gd name="T69" fmla="*/ 1014 h 1018"/>
                <a:gd name="T70" fmla="*/ 381 w 1952"/>
                <a:gd name="T71" fmla="*/ 1014 h 1018"/>
                <a:gd name="T72" fmla="*/ 323 w 1952"/>
                <a:gd name="T73" fmla="*/ 1015 h 1018"/>
                <a:gd name="T74" fmla="*/ 258 w 1952"/>
                <a:gd name="T75" fmla="*/ 1014 h 1018"/>
                <a:gd name="T76" fmla="*/ 181 w 1952"/>
                <a:gd name="T77" fmla="*/ 1006 h 1018"/>
                <a:gd name="T78" fmla="*/ 122 w 1952"/>
                <a:gd name="T79" fmla="*/ 991 h 1018"/>
                <a:gd name="T80" fmla="*/ 78 w 1952"/>
                <a:gd name="T81" fmla="*/ 973 h 1018"/>
                <a:gd name="T82" fmla="*/ 49 w 1952"/>
                <a:gd name="T83" fmla="*/ 955 h 1018"/>
                <a:gd name="T84" fmla="*/ 33 w 1952"/>
                <a:gd name="T85" fmla="*/ 942 h 1018"/>
                <a:gd name="T86" fmla="*/ 27 w 1952"/>
                <a:gd name="T87" fmla="*/ 937 h 1018"/>
                <a:gd name="T88" fmla="*/ 4 w 1952"/>
                <a:gd name="T89" fmla="*/ 861 h 1018"/>
                <a:gd name="T90" fmla="*/ 2 w 1952"/>
                <a:gd name="T91" fmla="*/ 782 h 1018"/>
                <a:gd name="T92" fmla="*/ 17 w 1952"/>
                <a:gd name="T93" fmla="*/ 701 h 1018"/>
                <a:gd name="T94" fmla="*/ 47 w 1952"/>
                <a:gd name="T95" fmla="*/ 619 h 1018"/>
                <a:gd name="T96" fmla="*/ 89 w 1952"/>
                <a:gd name="T97" fmla="*/ 537 h 1018"/>
                <a:gd name="T98" fmla="*/ 142 w 1952"/>
                <a:gd name="T99" fmla="*/ 457 h 1018"/>
                <a:gd name="T100" fmla="*/ 202 w 1952"/>
                <a:gd name="T101" fmla="*/ 380 h 1018"/>
                <a:gd name="T102" fmla="*/ 266 w 1952"/>
                <a:gd name="T103" fmla="*/ 307 h 1018"/>
                <a:gd name="T104" fmla="*/ 332 w 1952"/>
                <a:gd name="T105" fmla="*/ 238 h 1018"/>
                <a:gd name="T106" fmla="*/ 397 w 1952"/>
                <a:gd name="T107" fmla="*/ 177 h 1018"/>
                <a:gd name="T108" fmla="*/ 457 w 1952"/>
                <a:gd name="T109" fmla="*/ 122 h 1018"/>
                <a:gd name="T110" fmla="*/ 511 w 1952"/>
                <a:gd name="T111" fmla="*/ 77 h 1018"/>
                <a:gd name="T112" fmla="*/ 556 w 1952"/>
                <a:gd name="T113" fmla="*/ 40 h 1018"/>
                <a:gd name="T114" fmla="*/ 588 w 1952"/>
                <a:gd name="T115" fmla="*/ 15 h 1018"/>
                <a:gd name="T116" fmla="*/ 605 w 1952"/>
                <a:gd name="T117" fmla="*/ 2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52" h="1018">
                  <a:moveTo>
                    <a:pt x="608" y="0"/>
                  </a:moveTo>
                  <a:lnTo>
                    <a:pt x="1168" y="0"/>
                  </a:lnTo>
                  <a:lnTo>
                    <a:pt x="1232" y="28"/>
                  </a:lnTo>
                  <a:lnTo>
                    <a:pt x="1293" y="61"/>
                  </a:lnTo>
                  <a:lnTo>
                    <a:pt x="1351" y="96"/>
                  </a:lnTo>
                  <a:lnTo>
                    <a:pt x="1406" y="134"/>
                  </a:lnTo>
                  <a:lnTo>
                    <a:pt x="1459" y="177"/>
                  </a:lnTo>
                  <a:lnTo>
                    <a:pt x="1509" y="219"/>
                  </a:lnTo>
                  <a:lnTo>
                    <a:pt x="1556" y="264"/>
                  </a:lnTo>
                  <a:lnTo>
                    <a:pt x="1600" y="311"/>
                  </a:lnTo>
                  <a:lnTo>
                    <a:pt x="1641" y="357"/>
                  </a:lnTo>
                  <a:lnTo>
                    <a:pt x="1679" y="404"/>
                  </a:lnTo>
                  <a:lnTo>
                    <a:pt x="1716" y="452"/>
                  </a:lnTo>
                  <a:lnTo>
                    <a:pt x="1749" y="497"/>
                  </a:lnTo>
                  <a:lnTo>
                    <a:pt x="1779" y="543"/>
                  </a:lnTo>
                  <a:lnTo>
                    <a:pt x="1807" y="586"/>
                  </a:lnTo>
                  <a:lnTo>
                    <a:pt x="1833" y="627"/>
                  </a:lnTo>
                  <a:lnTo>
                    <a:pt x="1855" y="666"/>
                  </a:lnTo>
                  <a:lnTo>
                    <a:pt x="1875" y="702"/>
                  </a:lnTo>
                  <a:lnTo>
                    <a:pt x="1892" y="734"/>
                  </a:lnTo>
                  <a:lnTo>
                    <a:pt x="1907" y="764"/>
                  </a:lnTo>
                  <a:lnTo>
                    <a:pt x="1919" y="788"/>
                  </a:lnTo>
                  <a:lnTo>
                    <a:pt x="1928" y="807"/>
                  </a:lnTo>
                  <a:lnTo>
                    <a:pt x="1940" y="835"/>
                  </a:lnTo>
                  <a:lnTo>
                    <a:pt x="1948" y="862"/>
                  </a:lnTo>
                  <a:lnTo>
                    <a:pt x="1952" y="885"/>
                  </a:lnTo>
                  <a:lnTo>
                    <a:pt x="1952" y="907"/>
                  </a:lnTo>
                  <a:lnTo>
                    <a:pt x="1948" y="925"/>
                  </a:lnTo>
                  <a:lnTo>
                    <a:pt x="1941" y="941"/>
                  </a:lnTo>
                  <a:lnTo>
                    <a:pt x="1932" y="955"/>
                  </a:lnTo>
                  <a:lnTo>
                    <a:pt x="1921" y="968"/>
                  </a:lnTo>
                  <a:lnTo>
                    <a:pt x="1908" y="979"/>
                  </a:lnTo>
                  <a:lnTo>
                    <a:pt x="1894" y="988"/>
                  </a:lnTo>
                  <a:lnTo>
                    <a:pt x="1879" y="996"/>
                  </a:lnTo>
                  <a:lnTo>
                    <a:pt x="1863" y="1002"/>
                  </a:lnTo>
                  <a:lnTo>
                    <a:pt x="1848" y="1006"/>
                  </a:lnTo>
                  <a:lnTo>
                    <a:pt x="1832" y="1011"/>
                  </a:lnTo>
                  <a:lnTo>
                    <a:pt x="1818" y="1013"/>
                  </a:lnTo>
                  <a:lnTo>
                    <a:pt x="1804" y="1015"/>
                  </a:lnTo>
                  <a:lnTo>
                    <a:pt x="1792" y="1016"/>
                  </a:lnTo>
                  <a:lnTo>
                    <a:pt x="1782" y="1017"/>
                  </a:lnTo>
                  <a:lnTo>
                    <a:pt x="1775" y="1018"/>
                  </a:lnTo>
                  <a:lnTo>
                    <a:pt x="1770" y="1018"/>
                  </a:lnTo>
                  <a:lnTo>
                    <a:pt x="1768" y="1018"/>
                  </a:lnTo>
                  <a:lnTo>
                    <a:pt x="1764" y="1018"/>
                  </a:lnTo>
                  <a:lnTo>
                    <a:pt x="1752" y="1018"/>
                  </a:lnTo>
                  <a:lnTo>
                    <a:pt x="1734" y="1018"/>
                  </a:lnTo>
                  <a:lnTo>
                    <a:pt x="1708" y="1017"/>
                  </a:lnTo>
                  <a:lnTo>
                    <a:pt x="1676" y="1017"/>
                  </a:lnTo>
                  <a:lnTo>
                    <a:pt x="1640" y="1017"/>
                  </a:lnTo>
                  <a:lnTo>
                    <a:pt x="1597" y="1017"/>
                  </a:lnTo>
                  <a:lnTo>
                    <a:pt x="1550" y="1017"/>
                  </a:lnTo>
                  <a:lnTo>
                    <a:pt x="1499" y="1017"/>
                  </a:lnTo>
                  <a:lnTo>
                    <a:pt x="1444" y="1016"/>
                  </a:lnTo>
                  <a:lnTo>
                    <a:pt x="1386" y="1016"/>
                  </a:lnTo>
                  <a:lnTo>
                    <a:pt x="1325" y="1016"/>
                  </a:lnTo>
                  <a:lnTo>
                    <a:pt x="1261" y="1016"/>
                  </a:lnTo>
                  <a:lnTo>
                    <a:pt x="1197" y="1016"/>
                  </a:lnTo>
                  <a:lnTo>
                    <a:pt x="1131" y="1015"/>
                  </a:lnTo>
                  <a:lnTo>
                    <a:pt x="1064" y="1015"/>
                  </a:lnTo>
                  <a:lnTo>
                    <a:pt x="996" y="1015"/>
                  </a:lnTo>
                  <a:lnTo>
                    <a:pt x="930" y="1015"/>
                  </a:lnTo>
                  <a:lnTo>
                    <a:pt x="864" y="1015"/>
                  </a:lnTo>
                  <a:lnTo>
                    <a:pt x="799" y="1015"/>
                  </a:lnTo>
                  <a:lnTo>
                    <a:pt x="736" y="1014"/>
                  </a:lnTo>
                  <a:lnTo>
                    <a:pt x="675" y="1014"/>
                  </a:lnTo>
                  <a:lnTo>
                    <a:pt x="616" y="1014"/>
                  </a:lnTo>
                  <a:lnTo>
                    <a:pt x="561" y="1014"/>
                  </a:lnTo>
                  <a:lnTo>
                    <a:pt x="510" y="1014"/>
                  </a:lnTo>
                  <a:lnTo>
                    <a:pt x="461" y="1014"/>
                  </a:lnTo>
                  <a:lnTo>
                    <a:pt x="419" y="1014"/>
                  </a:lnTo>
                  <a:lnTo>
                    <a:pt x="381" y="1014"/>
                  </a:lnTo>
                  <a:lnTo>
                    <a:pt x="349" y="1014"/>
                  </a:lnTo>
                  <a:lnTo>
                    <a:pt x="323" y="1015"/>
                  </a:lnTo>
                  <a:lnTo>
                    <a:pt x="304" y="1015"/>
                  </a:lnTo>
                  <a:lnTo>
                    <a:pt x="258" y="1014"/>
                  </a:lnTo>
                  <a:lnTo>
                    <a:pt x="217" y="1011"/>
                  </a:lnTo>
                  <a:lnTo>
                    <a:pt x="181" y="1006"/>
                  </a:lnTo>
                  <a:lnTo>
                    <a:pt x="149" y="999"/>
                  </a:lnTo>
                  <a:lnTo>
                    <a:pt x="122" y="991"/>
                  </a:lnTo>
                  <a:lnTo>
                    <a:pt x="98" y="983"/>
                  </a:lnTo>
                  <a:lnTo>
                    <a:pt x="78" y="973"/>
                  </a:lnTo>
                  <a:lnTo>
                    <a:pt x="62" y="964"/>
                  </a:lnTo>
                  <a:lnTo>
                    <a:pt x="49" y="955"/>
                  </a:lnTo>
                  <a:lnTo>
                    <a:pt x="39" y="948"/>
                  </a:lnTo>
                  <a:lnTo>
                    <a:pt x="33" y="942"/>
                  </a:lnTo>
                  <a:lnTo>
                    <a:pt x="28" y="939"/>
                  </a:lnTo>
                  <a:lnTo>
                    <a:pt x="27" y="937"/>
                  </a:lnTo>
                  <a:lnTo>
                    <a:pt x="13" y="899"/>
                  </a:lnTo>
                  <a:lnTo>
                    <a:pt x="4" y="861"/>
                  </a:lnTo>
                  <a:lnTo>
                    <a:pt x="0" y="821"/>
                  </a:lnTo>
                  <a:lnTo>
                    <a:pt x="2" y="782"/>
                  </a:lnTo>
                  <a:lnTo>
                    <a:pt x="7" y="741"/>
                  </a:lnTo>
                  <a:lnTo>
                    <a:pt x="17" y="701"/>
                  </a:lnTo>
                  <a:lnTo>
                    <a:pt x="29" y="660"/>
                  </a:lnTo>
                  <a:lnTo>
                    <a:pt x="47" y="619"/>
                  </a:lnTo>
                  <a:lnTo>
                    <a:pt x="67" y="577"/>
                  </a:lnTo>
                  <a:lnTo>
                    <a:pt x="89" y="537"/>
                  </a:lnTo>
                  <a:lnTo>
                    <a:pt x="115" y="497"/>
                  </a:lnTo>
                  <a:lnTo>
                    <a:pt x="142" y="457"/>
                  </a:lnTo>
                  <a:lnTo>
                    <a:pt x="172" y="418"/>
                  </a:lnTo>
                  <a:lnTo>
                    <a:pt x="202" y="380"/>
                  </a:lnTo>
                  <a:lnTo>
                    <a:pt x="234" y="342"/>
                  </a:lnTo>
                  <a:lnTo>
                    <a:pt x="266" y="307"/>
                  </a:lnTo>
                  <a:lnTo>
                    <a:pt x="300" y="272"/>
                  </a:lnTo>
                  <a:lnTo>
                    <a:pt x="332" y="238"/>
                  </a:lnTo>
                  <a:lnTo>
                    <a:pt x="365" y="207"/>
                  </a:lnTo>
                  <a:lnTo>
                    <a:pt x="397" y="177"/>
                  </a:lnTo>
                  <a:lnTo>
                    <a:pt x="427" y="148"/>
                  </a:lnTo>
                  <a:lnTo>
                    <a:pt x="457" y="122"/>
                  </a:lnTo>
                  <a:lnTo>
                    <a:pt x="485" y="99"/>
                  </a:lnTo>
                  <a:lnTo>
                    <a:pt x="511" y="77"/>
                  </a:lnTo>
                  <a:lnTo>
                    <a:pt x="534" y="57"/>
                  </a:lnTo>
                  <a:lnTo>
                    <a:pt x="556" y="40"/>
                  </a:lnTo>
                  <a:lnTo>
                    <a:pt x="574" y="26"/>
                  </a:lnTo>
                  <a:lnTo>
                    <a:pt x="588" y="15"/>
                  </a:lnTo>
                  <a:lnTo>
                    <a:pt x="599" y="6"/>
                  </a:lnTo>
                  <a:lnTo>
                    <a:pt x="605" y="2"/>
                  </a:lnTo>
                  <a:lnTo>
                    <a:pt x="6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207"/>
            <p:cNvSpPr>
              <a:spLocks/>
            </p:cNvSpPr>
            <p:nvPr/>
          </p:nvSpPr>
          <p:spPr bwMode="auto">
            <a:xfrm>
              <a:off x="8893176" y="4587875"/>
              <a:ext cx="26988" cy="26987"/>
            </a:xfrm>
            <a:custGeom>
              <a:avLst/>
              <a:gdLst>
                <a:gd name="T0" fmla="*/ 94 w 187"/>
                <a:gd name="T1" fmla="*/ 0 h 189"/>
                <a:gd name="T2" fmla="*/ 116 w 187"/>
                <a:gd name="T3" fmla="*/ 2 h 189"/>
                <a:gd name="T4" fmla="*/ 135 w 187"/>
                <a:gd name="T5" fmla="*/ 10 h 189"/>
                <a:gd name="T6" fmla="*/ 152 w 187"/>
                <a:gd name="T7" fmla="*/ 20 h 189"/>
                <a:gd name="T8" fmla="*/ 167 w 187"/>
                <a:gd name="T9" fmla="*/ 36 h 189"/>
                <a:gd name="T10" fmla="*/ 178 w 187"/>
                <a:gd name="T11" fmla="*/ 53 h 189"/>
                <a:gd name="T12" fmla="*/ 185 w 187"/>
                <a:gd name="T13" fmla="*/ 74 h 189"/>
                <a:gd name="T14" fmla="*/ 187 w 187"/>
                <a:gd name="T15" fmla="*/ 95 h 189"/>
                <a:gd name="T16" fmla="*/ 185 w 187"/>
                <a:gd name="T17" fmla="*/ 117 h 189"/>
                <a:gd name="T18" fmla="*/ 178 w 187"/>
                <a:gd name="T19" fmla="*/ 136 h 189"/>
                <a:gd name="T20" fmla="*/ 167 w 187"/>
                <a:gd name="T21" fmla="*/ 155 h 189"/>
                <a:gd name="T22" fmla="*/ 152 w 187"/>
                <a:gd name="T23" fmla="*/ 169 h 189"/>
                <a:gd name="T24" fmla="*/ 135 w 187"/>
                <a:gd name="T25" fmla="*/ 180 h 189"/>
                <a:gd name="T26" fmla="*/ 116 w 187"/>
                <a:gd name="T27" fmla="*/ 187 h 189"/>
                <a:gd name="T28" fmla="*/ 94 w 187"/>
                <a:gd name="T29" fmla="*/ 189 h 189"/>
                <a:gd name="T30" fmla="*/ 73 w 187"/>
                <a:gd name="T31" fmla="*/ 187 h 189"/>
                <a:gd name="T32" fmla="*/ 52 w 187"/>
                <a:gd name="T33" fmla="*/ 180 h 189"/>
                <a:gd name="T34" fmla="*/ 35 w 187"/>
                <a:gd name="T35" fmla="*/ 169 h 189"/>
                <a:gd name="T36" fmla="*/ 20 w 187"/>
                <a:gd name="T37" fmla="*/ 155 h 189"/>
                <a:gd name="T38" fmla="*/ 9 w 187"/>
                <a:gd name="T39" fmla="*/ 136 h 189"/>
                <a:gd name="T40" fmla="*/ 3 w 187"/>
                <a:gd name="T41" fmla="*/ 117 h 189"/>
                <a:gd name="T42" fmla="*/ 0 w 187"/>
                <a:gd name="T43" fmla="*/ 95 h 189"/>
                <a:gd name="T44" fmla="*/ 3 w 187"/>
                <a:gd name="T45" fmla="*/ 74 h 189"/>
                <a:gd name="T46" fmla="*/ 9 w 187"/>
                <a:gd name="T47" fmla="*/ 53 h 189"/>
                <a:gd name="T48" fmla="*/ 20 w 187"/>
                <a:gd name="T49" fmla="*/ 36 h 189"/>
                <a:gd name="T50" fmla="*/ 35 w 187"/>
                <a:gd name="T51" fmla="*/ 20 h 189"/>
                <a:gd name="T52" fmla="*/ 52 w 187"/>
                <a:gd name="T53" fmla="*/ 10 h 189"/>
                <a:gd name="T54" fmla="*/ 73 w 187"/>
                <a:gd name="T55" fmla="*/ 2 h 189"/>
                <a:gd name="T56" fmla="*/ 94 w 187"/>
                <a:gd name="T57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7" h="189">
                  <a:moveTo>
                    <a:pt x="94" y="0"/>
                  </a:moveTo>
                  <a:lnTo>
                    <a:pt x="116" y="2"/>
                  </a:lnTo>
                  <a:lnTo>
                    <a:pt x="135" y="10"/>
                  </a:lnTo>
                  <a:lnTo>
                    <a:pt x="152" y="20"/>
                  </a:lnTo>
                  <a:lnTo>
                    <a:pt x="167" y="36"/>
                  </a:lnTo>
                  <a:lnTo>
                    <a:pt x="178" y="53"/>
                  </a:lnTo>
                  <a:lnTo>
                    <a:pt x="185" y="74"/>
                  </a:lnTo>
                  <a:lnTo>
                    <a:pt x="187" y="95"/>
                  </a:lnTo>
                  <a:lnTo>
                    <a:pt x="185" y="117"/>
                  </a:lnTo>
                  <a:lnTo>
                    <a:pt x="178" y="136"/>
                  </a:lnTo>
                  <a:lnTo>
                    <a:pt x="167" y="155"/>
                  </a:lnTo>
                  <a:lnTo>
                    <a:pt x="152" y="169"/>
                  </a:lnTo>
                  <a:lnTo>
                    <a:pt x="135" y="180"/>
                  </a:lnTo>
                  <a:lnTo>
                    <a:pt x="116" y="187"/>
                  </a:lnTo>
                  <a:lnTo>
                    <a:pt x="94" y="189"/>
                  </a:lnTo>
                  <a:lnTo>
                    <a:pt x="73" y="187"/>
                  </a:lnTo>
                  <a:lnTo>
                    <a:pt x="52" y="180"/>
                  </a:lnTo>
                  <a:lnTo>
                    <a:pt x="35" y="169"/>
                  </a:lnTo>
                  <a:lnTo>
                    <a:pt x="20" y="155"/>
                  </a:lnTo>
                  <a:lnTo>
                    <a:pt x="9" y="136"/>
                  </a:lnTo>
                  <a:lnTo>
                    <a:pt x="3" y="117"/>
                  </a:lnTo>
                  <a:lnTo>
                    <a:pt x="0" y="95"/>
                  </a:lnTo>
                  <a:lnTo>
                    <a:pt x="3" y="74"/>
                  </a:lnTo>
                  <a:lnTo>
                    <a:pt x="9" y="53"/>
                  </a:lnTo>
                  <a:lnTo>
                    <a:pt x="20" y="36"/>
                  </a:lnTo>
                  <a:lnTo>
                    <a:pt x="35" y="20"/>
                  </a:lnTo>
                  <a:lnTo>
                    <a:pt x="52" y="10"/>
                  </a:lnTo>
                  <a:lnTo>
                    <a:pt x="73" y="2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208"/>
            <p:cNvSpPr>
              <a:spLocks/>
            </p:cNvSpPr>
            <p:nvPr/>
          </p:nvSpPr>
          <p:spPr bwMode="auto">
            <a:xfrm>
              <a:off x="8858251" y="4532313"/>
              <a:ext cx="20638" cy="22225"/>
            </a:xfrm>
            <a:custGeom>
              <a:avLst/>
              <a:gdLst>
                <a:gd name="T0" fmla="*/ 75 w 150"/>
                <a:gd name="T1" fmla="*/ 0 h 152"/>
                <a:gd name="T2" fmla="*/ 95 w 150"/>
                <a:gd name="T3" fmla="*/ 3 h 152"/>
                <a:gd name="T4" fmla="*/ 113 w 150"/>
                <a:gd name="T5" fmla="*/ 11 h 152"/>
                <a:gd name="T6" fmla="*/ 128 w 150"/>
                <a:gd name="T7" fmla="*/ 23 h 152"/>
                <a:gd name="T8" fmla="*/ 140 w 150"/>
                <a:gd name="T9" fmla="*/ 38 h 152"/>
                <a:gd name="T10" fmla="*/ 147 w 150"/>
                <a:gd name="T11" fmla="*/ 56 h 152"/>
                <a:gd name="T12" fmla="*/ 150 w 150"/>
                <a:gd name="T13" fmla="*/ 77 h 152"/>
                <a:gd name="T14" fmla="*/ 147 w 150"/>
                <a:gd name="T15" fmla="*/ 97 h 152"/>
                <a:gd name="T16" fmla="*/ 140 w 150"/>
                <a:gd name="T17" fmla="*/ 115 h 152"/>
                <a:gd name="T18" fmla="*/ 128 w 150"/>
                <a:gd name="T19" fmla="*/ 130 h 152"/>
                <a:gd name="T20" fmla="*/ 113 w 150"/>
                <a:gd name="T21" fmla="*/ 142 h 152"/>
                <a:gd name="T22" fmla="*/ 95 w 150"/>
                <a:gd name="T23" fmla="*/ 150 h 152"/>
                <a:gd name="T24" fmla="*/ 75 w 150"/>
                <a:gd name="T25" fmla="*/ 152 h 152"/>
                <a:gd name="T26" fmla="*/ 55 w 150"/>
                <a:gd name="T27" fmla="*/ 150 h 152"/>
                <a:gd name="T28" fmla="*/ 38 w 150"/>
                <a:gd name="T29" fmla="*/ 142 h 152"/>
                <a:gd name="T30" fmla="*/ 22 w 150"/>
                <a:gd name="T31" fmla="*/ 130 h 152"/>
                <a:gd name="T32" fmla="*/ 11 w 150"/>
                <a:gd name="T33" fmla="*/ 115 h 152"/>
                <a:gd name="T34" fmla="*/ 3 w 150"/>
                <a:gd name="T35" fmla="*/ 97 h 152"/>
                <a:gd name="T36" fmla="*/ 0 w 150"/>
                <a:gd name="T37" fmla="*/ 77 h 152"/>
                <a:gd name="T38" fmla="*/ 3 w 150"/>
                <a:gd name="T39" fmla="*/ 56 h 152"/>
                <a:gd name="T40" fmla="*/ 11 w 150"/>
                <a:gd name="T41" fmla="*/ 38 h 152"/>
                <a:gd name="T42" fmla="*/ 22 w 150"/>
                <a:gd name="T43" fmla="*/ 23 h 152"/>
                <a:gd name="T44" fmla="*/ 38 w 150"/>
                <a:gd name="T45" fmla="*/ 11 h 152"/>
                <a:gd name="T46" fmla="*/ 55 w 150"/>
                <a:gd name="T47" fmla="*/ 3 h 152"/>
                <a:gd name="T48" fmla="*/ 75 w 150"/>
                <a:gd name="T49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0" h="152">
                  <a:moveTo>
                    <a:pt x="75" y="0"/>
                  </a:moveTo>
                  <a:lnTo>
                    <a:pt x="95" y="3"/>
                  </a:lnTo>
                  <a:lnTo>
                    <a:pt x="113" y="11"/>
                  </a:lnTo>
                  <a:lnTo>
                    <a:pt x="128" y="23"/>
                  </a:lnTo>
                  <a:lnTo>
                    <a:pt x="140" y="38"/>
                  </a:lnTo>
                  <a:lnTo>
                    <a:pt x="147" y="56"/>
                  </a:lnTo>
                  <a:lnTo>
                    <a:pt x="150" y="77"/>
                  </a:lnTo>
                  <a:lnTo>
                    <a:pt x="147" y="97"/>
                  </a:lnTo>
                  <a:lnTo>
                    <a:pt x="140" y="115"/>
                  </a:lnTo>
                  <a:lnTo>
                    <a:pt x="128" y="130"/>
                  </a:lnTo>
                  <a:lnTo>
                    <a:pt x="113" y="142"/>
                  </a:lnTo>
                  <a:lnTo>
                    <a:pt x="95" y="150"/>
                  </a:lnTo>
                  <a:lnTo>
                    <a:pt x="75" y="152"/>
                  </a:lnTo>
                  <a:lnTo>
                    <a:pt x="55" y="150"/>
                  </a:lnTo>
                  <a:lnTo>
                    <a:pt x="38" y="142"/>
                  </a:lnTo>
                  <a:lnTo>
                    <a:pt x="22" y="130"/>
                  </a:lnTo>
                  <a:lnTo>
                    <a:pt x="11" y="115"/>
                  </a:lnTo>
                  <a:lnTo>
                    <a:pt x="3" y="97"/>
                  </a:lnTo>
                  <a:lnTo>
                    <a:pt x="0" y="77"/>
                  </a:lnTo>
                  <a:lnTo>
                    <a:pt x="3" y="56"/>
                  </a:lnTo>
                  <a:lnTo>
                    <a:pt x="11" y="38"/>
                  </a:lnTo>
                  <a:lnTo>
                    <a:pt x="22" y="23"/>
                  </a:lnTo>
                  <a:lnTo>
                    <a:pt x="38" y="11"/>
                  </a:lnTo>
                  <a:lnTo>
                    <a:pt x="55" y="3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209"/>
            <p:cNvSpPr>
              <a:spLocks/>
            </p:cNvSpPr>
            <p:nvPr/>
          </p:nvSpPr>
          <p:spPr bwMode="auto">
            <a:xfrm>
              <a:off x="8886826" y="4494213"/>
              <a:ext cx="20638" cy="19050"/>
            </a:xfrm>
            <a:custGeom>
              <a:avLst/>
              <a:gdLst>
                <a:gd name="T0" fmla="*/ 67 w 135"/>
                <a:gd name="T1" fmla="*/ 0 h 137"/>
                <a:gd name="T2" fmla="*/ 86 w 135"/>
                <a:gd name="T3" fmla="*/ 3 h 137"/>
                <a:gd name="T4" fmla="*/ 102 w 135"/>
                <a:gd name="T5" fmla="*/ 9 h 137"/>
                <a:gd name="T6" fmla="*/ 115 w 135"/>
                <a:gd name="T7" fmla="*/ 20 h 137"/>
                <a:gd name="T8" fmla="*/ 125 w 135"/>
                <a:gd name="T9" fmla="*/ 34 h 137"/>
                <a:gd name="T10" fmla="*/ 132 w 135"/>
                <a:gd name="T11" fmla="*/ 51 h 137"/>
                <a:gd name="T12" fmla="*/ 135 w 135"/>
                <a:gd name="T13" fmla="*/ 68 h 137"/>
                <a:gd name="T14" fmla="*/ 132 w 135"/>
                <a:gd name="T15" fmla="*/ 86 h 137"/>
                <a:gd name="T16" fmla="*/ 125 w 135"/>
                <a:gd name="T17" fmla="*/ 103 h 137"/>
                <a:gd name="T18" fmla="*/ 115 w 135"/>
                <a:gd name="T19" fmla="*/ 117 h 137"/>
                <a:gd name="T20" fmla="*/ 102 w 135"/>
                <a:gd name="T21" fmla="*/ 128 h 137"/>
                <a:gd name="T22" fmla="*/ 86 w 135"/>
                <a:gd name="T23" fmla="*/ 134 h 137"/>
                <a:gd name="T24" fmla="*/ 67 w 135"/>
                <a:gd name="T25" fmla="*/ 137 h 137"/>
                <a:gd name="T26" fmla="*/ 49 w 135"/>
                <a:gd name="T27" fmla="*/ 134 h 137"/>
                <a:gd name="T28" fmla="*/ 33 w 135"/>
                <a:gd name="T29" fmla="*/ 128 h 137"/>
                <a:gd name="T30" fmla="*/ 20 w 135"/>
                <a:gd name="T31" fmla="*/ 117 h 137"/>
                <a:gd name="T32" fmla="*/ 9 w 135"/>
                <a:gd name="T33" fmla="*/ 103 h 137"/>
                <a:gd name="T34" fmla="*/ 2 w 135"/>
                <a:gd name="T35" fmla="*/ 86 h 137"/>
                <a:gd name="T36" fmla="*/ 0 w 135"/>
                <a:gd name="T37" fmla="*/ 68 h 137"/>
                <a:gd name="T38" fmla="*/ 2 w 135"/>
                <a:gd name="T39" fmla="*/ 51 h 137"/>
                <a:gd name="T40" fmla="*/ 9 w 135"/>
                <a:gd name="T41" fmla="*/ 34 h 137"/>
                <a:gd name="T42" fmla="*/ 20 w 135"/>
                <a:gd name="T43" fmla="*/ 20 h 137"/>
                <a:gd name="T44" fmla="*/ 33 w 135"/>
                <a:gd name="T45" fmla="*/ 9 h 137"/>
                <a:gd name="T46" fmla="*/ 49 w 135"/>
                <a:gd name="T47" fmla="*/ 3 h 137"/>
                <a:gd name="T48" fmla="*/ 67 w 135"/>
                <a:gd name="T4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37">
                  <a:moveTo>
                    <a:pt x="67" y="0"/>
                  </a:moveTo>
                  <a:lnTo>
                    <a:pt x="86" y="3"/>
                  </a:lnTo>
                  <a:lnTo>
                    <a:pt x="102" y="9"/>
                  </a:lnTo>
                  <a:lnTo>
                    <a:pt x="115" y="20"/>
                  </a:lnTo>
                  <a:lnTo>
                    <a:pt x="125" y="34"/>
                  </a:lnTo>
                  <a:lnTo>
                    <a:pt x="132" y="51"/>
                  </a:lnTo>
                  <a:lnTo>
                    <a:pt x="135" y="68"/>
                  </a:lnTo>
                  <a:lnTo>
                    <a:pt x="132" y="86"/>
                  </a:lnTo>
                  <a:lnTo>
                    <a:pt x="125" y="103"/>
                  </a:lnTo>
                  <a:lnTo>
                    <a:pt x="115" y="117"/>
                  </a:lnTo>
                  <a:lnTo>
                    <a:pt x="102" y="128"/>
                  </a:lnTo>
                  <a:lnTo>
                    <a:pt x="86" y="134"/>
                  </a:lnTo>
                  <a:lnTo>
                    <a:pt x="67" y="137"/>
                  </a:lnTo>
                  <a:lnTo>
                    <a:pt x="49" y="134"/>
                  </a:lnTo>
                  <a:lnTo>
                    <a:pt x="33" y="128"/>
                  </a:lnTo>
                  <a:lnTo>
                    <a:pt x="20" y="117"/>
                  </a:lnTo>
                  <a:lnTo>
                    <a:pt x="9" y="103"/>
                  </a:lnTo>
                  <a:lnTo>
                    <a:pt x="2" y="86"/>
                  </a:lnTo>
                  <a:lnTo>
                    <a:pt x="0" y="68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3" y="9"/>
                  </a:lnTo>
                  <a:lnTo>
                    <a:pt x="49" y="3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2559192" y="3502294"/>
            <a:ext cx="490538" cy="485775"/>
            <a:chOff x="10439400" y="4418013"/>
            <a:chExt cx="490538" cy="4857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7" name="Freeform 214"/>
            <p:cNvSpPr>
              <a:spLocks noEditPoints="1"/>
            </p:cNvSpPr>
            <p:nvPr/>
          </p:nvSpPr>
          <p:spPr bwMode="auto">
            <a:xfrm>
              <a:off x="10439400" y="4418013"/>
              <a:ext cx="490538" cy="485775"/>
            </a:xfrm>
            <a:custGeom>
              <a:avLst/>
              <a:gdLst>
                <a:gd name="T0" fmla="*/ 1415 w 3405"/>
                <a:gd name="T1" fmla="*/ 296 h 3371"/>
                <a:gd name="T2" fmla="*/ 1061 w 3405"/>
                <a:gd name="T3" fmla="*/ 418 h 3371"/>
                <a:gd name="T4" fmla="*/ 757 w 3405"/>
                <a:gd name="T5" fmla="*/ 621 h 3371"/>
                <a:gd name="T6" fmla="*/ 516 w 3405"/>
                <a:gd name="T7" fmla="*/ 893 h 3371"/>
                <a:gd name="T8" fmla="*/ 350 w 3405"/>
                <a:gd name="T9" fmla="*/ 1220 h 3371"/>
                <a:gd name="T10" fmla="*/ 275 w 3405"/>
                <a:gd name="T11" fmla="*/ 1588 h 3371"/>
                <a:gd name="T12" fmla="*/ 300 w 3405"/>
                <a:gd name="T13" fmla="*/ 1970 h 3371"/>
                <a:gd name="T14" fmla="*/ 422 w 3405"/>
                <a:gd name="T15" fmla="*/ 2320 h 3371"/>
                <a:gd name="T16" fmla="*/ 628 w 3405"/>
                <a:gd name="T17" fmla="*/ 2620 h 3371"/>
                <a:gd name="T18" fmla="*/ 903 w 3405"/>
                <a:gd name="T19" fmla="*/ 2860 h 3371"/>
                <a:gd name="T20" fmla="*/ 1233 w 3405"/>
                <a:gd name="T21" fmla="*/ 3024 h 3371"/>
                <a:gd name="T22" fmla="*/ 1605 w 3405"/>
                <a:gd name="T23" fmla="*/ 3099 h 3371"/>
                <a:gd name="T24" fmla="*/ 1990 w 3405"/>
                <a:gd name="T25" fmla="*/ 3073 h 3371"/>
                <a:gd name="T26" fmla="*/ 2343 w 3405"/>
                <a:gd name="T27" fmla="*/ 2953 h 3371"/>
                <a:gd name="T28" fmla="*/ 2648 w 3405"/>
                <a:gd name="T29" fmla="*/ 2749 h 3371"/>
                <a:gd name="T30" fmla="*/ 2889 w 3405"/>
                <a:gd name="T31" fmla="*/ 2477 h 3371"/>
                <a:gd name="T32" fmla="*/ 3055 w 3405"/>
                <a:gd name="T33" fmla="*/ 2150 h 3371"/>
                <a:gd name="T34" fmla="*/ 3130 w 3405"/>
                <a:gd name="T35" fmla="*/ 1782 h 3371"/>
                <a:gd name="T36" fmla="*/ 3105 w 3405"/>
                <a:gd name="T37" fmla="*/ 1400 h 3371"/>
                <a:gd name="T38" fmla="*/ 2982 w 3405"/>
                <a:gd name="T39" fmla="*/ 1050 h 3371"/>
                <a:gd name="T40" fmla="*/ 2777 w 3405"/>
                <a:gd name="T41" fmla="*/ 749 h 3371"/>
                <a:gd name="T42" fmla="*/ 2502 w 3405"/>
                <a:gd name="T43" fmla="*/ 510 h 3371"/>
                <a:gd name="T44" fmla="*/ 2172 w 3405"/>
                <a:gd name="T45" fmla="*/ 346 h 3371"/>
                <a:gd name="T46" fmla="*/ 1800 w 3405"/>
                <a:gd name="T47" fmla="*/ 271 h 3371"/>
                <a:gd name="T48" fmla="*/ 1916 w 3405"/>
                <a:gd name="T49" fmla="*/ 13 h 3371"/>
                <a:gd name="T50" fmla="*/ 2317 w 3405"/>
                <a:gd name="T51" fmla="*/ 113 h 3371"/>
                <a:gd name="T52" fmla="*/ 2674 w 3405"/>
                <a:gd name="T53" fmla="*/ 302 h 3371"/>
                <a:gd name="T54" fmla="*/ 2975 w 3405"/>
                <a:gd name="T55" fmla="*/ 566 h 3371"/>
                <a:gd name="T56" fmla="*/ 3205 w 3405"/>
                <a:gd name="T57" fmla="*/ 893 h 3371"/>
                <a:gd name="T58" fmla="*/ 3352 w 3405"/>
                <a:gd name="T59" fmla="*/ 1270 h 3371"/>
                <a:gd name="T60" fmla="*/ 3405 w 3405"/>
                <a:gd name="T61" fmla="*/ 1685 h 3371"/>
                <a:gd name="T62" fmla="*/ 3352 w 3405"/>
                <a:gd name="T63" fmla="*/ 2100 h 3371"/>
                <a:gd name="T64" fmla="*/ 3205 w 3405"/>
                <a:gd name="T65" fmla="*/ 2477 h 3371"/>
                <a:gd name="T66" fmla="*/ 2975 w 3405"/>
                <a:gd name="T67" fmla="*/ 2804 h 3371"/>
                <a:gd name="T68" fmla="*/ 2674 w 3405"/>
                <a:gd name="T69" fmla="*/ 3069 h 3371"/>
                <a:gd name="T70" fmla="*/ 2317 w 3405"/>
                <a:gd name="T71" fmla="*/ 3257 h 3371"/>
                <a:gd name="T72" fmla="*/ 1916 w 3405"/>
                <a:gd name="T73" fmla="*/ 3358 h 3371"/>
                <a:gd name="T74" fmla="*/ 1489 w 3405"/>
                <a:gd name="T75" fmla="*/ 3358 h 3371"/>
                <a:gd name="T76" fmla="*/ 1087 w 3405"/>
                <a:gd name="T77" fmla="*/ 3257 h 3371"/>
                <a:gd name="T78" fmla="*/ 731 w 3405"/>
                <a:gd name="T79" fmla="*/ 3069 h 3371"/>
                <a:gd name="T80" fmla="*/ 430 w 3405"/>
                <a:gd name="T81" fmla="*/ 2804 h 3371"/>
                <a:gd name="T82" fmla="*/ 200 w 3405"/>
                <a:gd name="T83" fmla="*/ 2477 h 3371"/>
                <a:gd name="T84" fmla="*/ 52 w 3405"/>
                <a:gd name="T85" fmla="*/ 2100 h 3371"/>
                <a:gd name="T86" fmla="*/ 0 w 3405"/>
                <a:gd name="T87" fmla="*/ 1685 h 3371"/>
                <a:gd name="T88" fmla="*/ 52 w 3405"/>
                <a:gd name="T89" fmla="*/ 1270 h 3371"/>
                <a:gd name="T90" fmla="*/ 200 w 3405"/>
                <a:gd name="T91" fmla="*/ 893 h 3371"/>
                <a:gd name="T92" fmla="*/ 430 w 3405"/>
                <a:gd name="T93" fmla="*/ 566 h 3371"/>
                <a:gd name="T94" fmla="*/ 731 w 3405"/>
                <a:gd name="T95" fmla="*/ 302 h 3371"/>
                <a:gd name="T96" fmla="*/ 1087 w 3405"/>
                <a:gd name="T97" fmla="*/ 113 h 3371"/>
                <a:gd name="T98" fmla="*/ 1489 w 3405"/>
                <a:gd name="T99" fmla="*/ 13 h 3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05" h="3371">
                  <a:moveTo>
                    <a:pt x="1702" y="268"/>
                  </a:moveTo>
                  <a:lnTo>
                    <a:pt x="1605" y="271"/>
                  </a:lnTo>
                  <a:lnTo>
                    <a:pt x="1509" y="281"/>
                  </a:lnTo>
                  <a:lnTo>
                    <a:pt x="1415" y="296"/>
                  </a:lnTo>
                  <a:lnTo>
                    <a:pt x="1323" y="319"/>
                  </a:lnTo>
                  <a:lnTo>
                    <a:pt x="1233" y="346"/>
                  </a:lnTo>
                  <a:lnTo>
                    <a:pt x="1145" y="380"/>
                  </a:lnTo>
                  <a:lnTo>
                    <a:pt x="1061" y="418"/>
                  </a:lnTo>
                  <a:lnTo>
                    <a:pt x="980" y="462"/>
                  </a:lnTo>
                  <a:lnTo>
                    <a:pt x="903" y="510"/>
                  </a:lnTo>
                  <a:lnTo>
                    <a:pt x="828" y="564"/>
                  </a:lnTo>
                  <a:lnTo>
                    <a:pt x="757" y="621"/>
                  </a:lnTo>
                  <a:lnTo>
                    <a:pt x="690" y="683"/>
                  </a:lnTo>
                  <a:lnTo>
                    <a:pt x="628" y="749"/>
                  </a:lnTo>
                  <a:lnTo>
                    <a:pt x="570" y="820"/>
                  </a:lnTo>
                  <a:lnTo>
                    <a:pt x="516" y="893"/>
                  </a:lnTo>
                  <a:lnTo>
                    <a:pt x="467" y="970"/>
                  </a:lnTo>
                  <a:lnTo>
                    <a:pt x="422" y="1050"/>
                  </a:lnTo>
                  <a:lnTo>
                    <a:pt x="384" y="1134"/>
                  </a:lnTo>
                  <a:lnTo>
                    <a:pt x="350" y="1220"/>
                  </a:lnTo>
                  <a:lnTo>
                    <a:pt x="323" y="1308"/>
                  </a:lnTo>
                  <a:lnTo>
                    <a:pt x="300" y="1400"/>
                  </a:lnTo>
                  <a:lnTo>
                    <a:pt x="284" y="1493"/>
                  </a:lnTo>
                  <a:lnTo>
                    <a:pt x="275" y="1588"/>
                  </a:lnTo>
                  <a:lnTo>
                    <a:pt x="271" y="1685"/>
                  </a:lnTo>
                  <a:lnTo>
                    <a:pt x="275" y="1782"/>
                  </a:lnTo>
                  <a:lnTo>
                    <a:pt x="284" y="1877"/>
                  </a:lnTo>
                  <a:lnTo>
                    <a:pt x="300" y="1970"/>
                  </a:lnTo>
                  <a:lnTo>
                    <a:pt x="323" y="2061"/>
                  </a:lnTo>
                  <a:lnTo>
                    <a:pt x="350" y="2150"/>
                  </a:lnTo>
                  <a:lnTo>
                    <a:pt x="384" y="2237"/>
                  </a:lnTo>
                  <a:lnTo>
                    <a:pt x="422" y="2320"/>
                  </a:lnTo>
                  <a:lnTo>
                    <a:pt x="467" y="2400"/>
                  </a:lnTo>
                  <a:lnTo>
                    <a:pt x="516" y="2477"/>
                  </a:lnTo>
                  <a:lnTo>
                    <a:pt x="570" y="2551"/>
                  </a:lnTo>
                  <a:lnTo>
                    <a:pt x="628" y="2620"/>
                  </a:lnTo>
                  <a:lnTo>
                    <a:pt x="690" y="2686"/>
                  </a:lnTo>
                  <a:lnTo>
                    <a:pt x="757" y="2749"/>
                  </a:lnTo>
                  <a:lnTo>
                    <a:pt x="828" y="2806"/>
                  </a:lnTo>
                  <a:lnTo>
                    <a:pt x="903" y="2860"/>
                  </a:lnTo>
                  <a:lnTo>
                    <a:pt x="980" y="2908"/>
                  </a:lnTo>
                  <a:lnTo>
                    <a:pt x="1061" y="2953"/>
                  </a:lnTo>
                  <a:lnTo>
                    <a:pt x="1145" y="2991"/>
                  </a:lnTo>
                  <a:lnTo>
                    <a:pt x="1233" y="3024"/>
                  </a:lnTo>
                  <a:lnTo>
                    <a:pt x="1323" y="3051"/>
                  </a:lnTo>
                  <a:lnTo>
                    <a:pt x="1415" y="3073"/>
                  </a:lnTo>
                  <a:lnTo>
                    <a:pt x="1509" y="3089"/>
                  </a:lnTo>
                  <a:lnTo>
                    <a:pt x="1605" y="3099"/>
                  </a:lnTo>
                  <a:lnTo>
                    <a:pt x="1702" y="3102"/>
                  </a:lnTo>
                  <a:lnTo>
                    <a:pt x="1800" y="3099"/>
                  </a:lnTo>
                  <a:lnTo>
                    <a:pt x="1896" y="3089"/>
                  </a:lnTo>
                  <a:lnTo>
                    <a:pt x="1990" y="3073"/>
                  </a:lnTo>
                  <a:lnTo>
                    <a:pt x="2082" y="3051"/>
                  </a:lnTo>
                  <a:lnTo>
                    <a:pt x="2172" y="3024"/>
                  </a:lnTo>
                  <a:lnTo>
                    <a:pt x="2259" y="2991"/>
                  </a:lnTo>
                  <a:lnTo>
                    <a:pt x="2343" y="2953"/>
                  </a:lnTo>
                  <a:lnTo>
                    <a:pt x="2424" y="2908"/>
                  </a:lnTo>
                  <a:lnTo>
                    <a:pt x="2502" y="2860"/>
                  </a:lnTo>
                  <a:lnTo>
                    <a:pt x="2577" y="2806"/>
                  </a:lnTo>
                  <a:lnTo>
                    <a:pt x="2648" y="2749"/>
                  </a:lnTo>
                  <a:lnTo>
                    <a:pt x="2714" y="2686"/>
                  </a:lnTo>
                  <a:lnTo>
                    <a:pt x="2777" y="2620"/>
                  </a:lnTo>
                  <a:lnTo>
                    <a:pt x="2835" y="2551"/>
                  </a:lnTo>
                  <a:lnTo>
                    <a:pt x="2889" y="2477"/>
                  </a:lnTo>
                  <a:lnTo>
                    <a:pt x="2938" y="2400"/>
                  </a:lnTo>
                  <a:lnTo>
                    <a:pt x="2982" y="2320"/>
                  </a:lnTo>
                  <a:lnTo>
                    <a:pt x="3021" y="2237"/>
                  </a:lnTo>
                  <a:lnTo>
                    <a:pt x="3055" y="2150"/>
                  </a:lnTo>
                  <a:lnTo>
                    <a:pt x="3082" y="2061"/>
                  </a:lnTo>
                  <a:lnTo>
                    <a:pt x="3105" y="1970"/>
                  </a:lnTo>
                  <a:lnTo>
                    <a:pt x="3120" y="1877"/>
                  </a:lnTo>
                  <a:lnTo>
                    <a:pt x="3130" y="1782"/>
                  </a:lnTo>
                  <a:lnTo>
                    <a:pt x="3133" y="1685"/>
                  </a:lnTo>
                  <a:lnTo>
                    <a:pt x="3130" y="1588"/>
                  </a:lnTo>
                  <a:lnTo>
                    <a:pt x="3120" y="1493"/>
                  </a:lnTo>
                  <a:lnTo>
                    <a:pt x="3105" y="1400"/>
                  </a:lnTo>
                  <a:lnTo>
                    <a:pt x="3082" y="1308"/>
                  </a:lnTo>
                  <a:lnTo>
                    <a:pt x="3055" y="1220"/>
                  </a:lnTo>
                  <a:lnTo>
                    <a:pt x="3021" y="1134"/>
                  </a:lnTo>
                  <a:lnTo>
                    <a:pt x="2982" y="1050"/>
                  </a:lnTo>
                  <a:lnTo>
                    <a:pt x="2938" y="970"/>
                  </a:lnTo>
                  <a:lnTo>
                    <a:pt x="2889" y="893"/>
                  </a:lnTo>
                  <a:lnTo>
                    <a:pt x="2835" y="820"/>
                  </a:lnTo>
                  <a:lnTo>
                    <a:pt x="2777" y="749"/>
                  </a:lnTo>
                  <a:lnTo>
                    <a:pt x="2714" y="683"/>
                  </a:lnTo>
                  <a:lnTo>
                    <a:pt x="2648" y="621"/>
                  </a:lnTo>
                  <a:lnTo>
                    <a:pt x="2577" y="564"/>
                  </a:lnTo>
                  <a:lnTo>
                    <a:pt x="2502" y="510"/>
                  </a:lnTo>
                  <a:lnTo>
                    <a:pt x="2424" y="462"/>
                  </a:lnTo>
                  <a:lnTo>
                    <a:pt x="2343" y="418"/>
                  </a:lnTo>
                  <a:lnTo>
                    <a:pt x="2259" y="380"/>
                  </a:lnTo>
                  <a:lnTo>
                    <a:pt x="2172" y="346"/>
                  </a:lnTo>
                  <a:lnTo>
                    <a:pt x="2082" y="319"/>
                  </a:lnTo>
                  <a:lnTo>
                    <a:pt x="1990" y="296"/>
                  </a:lnTo>
                  <a:lnTo>
                    <a:pt x="1896" y="281"/>
                  </a:lnTo>
                  <a:lnTo>
                    <a:pt x="1800" y="271"/>
                  </a:lnTo>
                  <a:lnTo>
                    <a:pt x="1702" y="268"/>
                  </a:lnTo>
                  <a:close/>
                  <a:moveTo>
                    <a:pt x="1702" y="0"/>
                  </a:moveTo>
                  <a:lnTo>
                    <a:pt x="1810" y="3"/>
                  </a:lnTo>
                  <a:lnTo>
                    <a:pt x="1916" y="13"/>
                  </a:lnTo>
                  <a:lnTo>
                    <a:pt x="2020" y="29"/>
                  </a:lnTo>
                  <a:lnTo>
                    <a:pt x="2121" y="50"/>
                  </a:lnTo>
                  <a:lnTo>
                    <a:pt x="2220" y="79"/>
                  </a:lnTo>
                  <a:lnTo>
                    <a:pt x="2317" y="113"/>
                  </a:lnTo>
                  <a:lnTo>
                    <a:pt x="2411" y="152"/>
                  </a:lnTo>
                  <a:lnTo>
                    <a:pt x="2502" y="197"/>
                  </a:lnTo>
                  <a:lnTo>
                    <a:pt x="2590" y="247"/>
                  </a:lnTo>
                  <a:lnTo>
                    <a:pt x="2674" y="302"/>
                  </a:lnTo>
                  <a:lnTo>
                    <a:pt x="2755" y="361"/>
                  </a:lnTo>
                  <a:lnTo>
                    <a:pt x="2833" y="425"/>
                  </a:lnTo>
                  <a:lnTo>
                    <a:pt x="2906" y="494"/>
                  </a:lnTo>
                  <a:lnTo>
                    <a:pt x="2975" y="566"/>
                  </a:lnTo>
                  <a:lnTo>
                    <a:pt x="3039" y="643"/>
                  </a:lnTo>
                  <a:lnTo>
                    <a:pt x="3100" y="723"/>
                  </a:lnTo>
                  <a:lnTo>
                    <a:pt x="3154" y="807"/>
                  </a:lnTo>
                  <a:lnTo>
                    <a:pt x="3205" y="893"/>
                  </a:lnTo>
                  <a:lnTo>
                    <a:pt x="3251" y="983"/>
                  </a:lnTo>
                  <a:lnTo>
                    <a:pt x="3290" y="1076"/>
                  </a:lnTo>
                  <a:lnTo>
                    <a:pt x="3324" y="1172"/>
                  </a:lnTo>
                  <a:lnTo>
                    <a:pt x="3352" y="1270"/>
                  </a:lnTo>
                  <a:lnTo>
                    <a:pt x="3375" y="1371"/>
                  </a:lnTo>
                  <a:lnTo>
                    <a:pt x="3392" y="1474"/>
                  </a:lnTo>
                  <a:lnTo>
                    <a:pt x="3402" y="1579"/>
                  </a:lnTo>
                  <a:lnTo>
                    <a:pt x="3405" y="1685"/>
                  </a:lnTo>
                  <a:lnTo>
                    <a:pt x="3402" y="1791"/>
                  </a:lnTo>
                  <a:lnTo>
                    <a:pt x="3392" y="1896"/>
                  </a:lnTo>
                  <a:lnTo>
                    <a:pt x="3375" y="1999"/>
                  </a:lnTo>
                  <a:lnTo>
                    <a:pt x="3352" y="2100"/>
                  </a:lnTo>
                  <a:lnTo>
                    <a:pt x="3324" y="2198"/>
                  </a:lnTo>
                  <a:lnTo>
                    <a:pt x="3290" y="2294"/>
                  </a:lnTo>
                  <a:lnTo>
                    <a:pt x="3251" y="2387"/>
                  </a:lnTo>
                  <a:lnTo>
                    <a:pt x="3205" y="2477"/>
                  </a:lnTo>
                  <a:lnTo>
                    <a:pt x="3154" y="2564"/>
                  </a:lnTo>
                  <a:lnTo>
                    <a:pt x="3100" y="2647"/>
                  </a:lnTo>
                  <a:lnTo>
                    <a:pt x="3039" y="2727"/>
                  </a:lnTo>
                  <a:lnTo>
                    <a:pt x="2975" y="2804"/>
                  </a:lnTo>
                  <a:lnTo>
                    <a:pt x="2906" y="2877"/>
                  </a:lnTo>
                  <a:lnTo>
                    <a:pt x="2833" y="2945"/>
                  </a:lnTo>
                  <a:lnTo>
                    <a:pt x="2755" y="3009"/>
                  </a:lnTo>
                  <a:lnTo>
                    <a:pt x="2674" y="3069"/>
                  </a:lnTo>
                  <a:lnTo>
                    <a:pt x="2590" y="3123"/>
                  </a:lnTo>
                  <a:lnTo>
                    <a:pt x="2502" y="3173"/>
                  </a:lnTo>
                  <a:lnTo>
                    <a:pt x="2411" y="3217"/>
                  </a:lnTo>
                  <a:lnTo>
                    <a:pt x="2317" y="3257"/>
                  </a:lnTo>
                  <a:lnTo>
                    <a:pt x="2220" y="3291"/>
                  </a:lnTo>
                  <a:lnTo>
                    <a:pt x="2121" y="3319"/>
                  </a:lnTo>
                  <a:lnTo>
                    <a:pt x="2020" y="3342"/>
                  </a:lnTo>
                  <a:lnTo>
                    <a:pt x="1916" y="3358"/>
                  </a:lnTo>
                  <a:lnTo>
                    <a:pt x="1810" y="3368"/>
                  </a:lnTo>
                  <a:lnTo>
                    <a:pt x="1702" y="3371"/>
                  </a:lnTo>
                  <a:lnTo>
                    <a:pt x="1595" y="3368"/>
                  </a:lnTo>
                  <a:lnTo>
                    <a:pt x="1489" y="3358"/>
                  </a:lnTo>
                  <a:lnTo>
                    <a:pt x="1385" y="3342"/>
                  </a:lnTo>
                  <a:lnTo>
                    <a:pt x="1283" y="3319"/>
                  </a:lnTo>
                  <a:lnTo>
                    <a:pt x="1185" y="3291"/>
                  </a:lnTo>
                  <a:lnTo>
                    <a:pt x="1087" y="3257"/>
                  </a:lnTo>
                  <a:lnTo>
                    <a:pt x="993" y="3217"/>
                  </a:lnTo>
                  <a:lnTo>
                    <a:pt x="903" y="3173"/>
                  </a:lnTo>
                  <a:lnTo>
                    <a:pt x="815" y="3123"/>
                  </a:lnTo>
                  <a:lnTo>
                    <a:pt x="731" y="3069"/>
                  </a:lnTo>
                  <a:lnTo>
                    <a:pt x="650" y="3009"/>
                  </a:lnTo>
                  <a:lnTo>
                    <a:pt x="572" y="2945"/>
                  </a:lnTo>
                  <a:lnTo>
                    <a:pt x="499" y="2877"/>
                  </a:lnTo>
                  <a:lnTo>
                    <a:pt x="430" y="2804"/>
                  </a:lnTo>
                  <a:lnTo>
                    <a:pt x="365" y="2727"/>
                  </a:lnTo>
                  <a:lnTo>
                    <a:pt x="305" y="2647"/>
                  </a:lnTo>
                  <a:lnTo>
                    <a:pt x="250" y="2564"/>
                  </a:lnTo>
                  <a:lnTo>
                    <a:pt x="200" y="2477"/>
                  </a:lnTo>
                  <a:lnTo>
                    <a:pt x="154" y="2387"/>
                  </a:lnTo>
                  <a:lnTo>
                    <a:pt x="115" y="2294"/>
                  </a:lnTo>
                  <a:lnTo>
                    <a:pt x="81" y="2198"/>
                  </a:lnTo>
                  <a:lnTo>
                    <a:pt x="52" y="2100"/>
                  </a:lnTo>
                  <a:lnTo>
                    <a:pt x="29" y="1999"/>
                  </a:lnTo>
                  <a:lnTo>
                    <a:pt x="13" y="1896"/>
                  </a:lnTo>
                  <a:lnTo>
                    <a:pt x="3" y="1791"/>
                  </a:lnTo>
                  <a:lnTo>
                    <a:pt x="0" y="1685"/>
                  </a:lnTo>
                  <a:lnTo>
                    <a:pt x="3" y="1579"/>
                  </a:lnTo>
                  <a:lnTo>
                    <a:pt x="13" y="1474"/>
                  </a:lnTo>
                  <a:lnTo>
                    <a:pt x="29" y="1371"/>
                  </a:lnTo>
                  <a:lnTo>
                    <a:pt x="52" y="1270"/>
                  </a:lnTo>
                  <a:lnTo>
                    <a:pt x="81" y="1172"/>
                  </a:lnTo>
                  <a:lnTo>
                    <a:pt x="115" y="1076"/>
                  </a:lnTo>
                  <a:lnTo>
                    <a:pt x="154" y="983"/>
                  </a:lnTo>
                  <a:lnTo>
                    <a:pt x="200" y="893"/>
                  </a:lnTo>
                  <a:lnTo>
                    <a:pt x="250" y="807"/>
                  </a:lnTo>
                  <a:lnTo>
                    <a:pt x="305" y="723"/>
                  </a:lnTo>
                  <a:lnTo>
                    <a:pt x="365" y="643"/>
                  </a:lnTo>
                  <a:lnTo>
                    <a:pt x="430" y="566"/>
                  </a:lnTo>
                  <a:lnTo>
                    <a:pt x="499" y="494"/>
                  </a:lnTo>
                  <a:lnTo>
                    <a:pt x="572" y="425"/>
                  </a:lnTo>
                  <a:lnTo>
                    <a:pt x="650" y="361"/>
                  </a:lnTo>
                  <a:lnTo>
                    <a:pt x="731" y="302"/>
                  </a:lnTo>
                  <a:lnTo>
                    <a:pt x="815" y="247"/>
                  </a:lnTo>
                  <a:lnTo>
                    <a:pt x="903" y="197"/>
                  </a:lnTo>
                  <a:lnTo>
                    <a:pt x="993" y="152"/>
                  </a:lnTo>
                  <a:lnTo>
                    <a:pt x="1087" y="113"/>
                  </a:lnTo>
                  <a:lnTo>
                    <a:pt x="1185" y="79"/>
                  </a:lnTo>
                  <a:lnTo>
                    <a:pt x="1283" y="50"/>
                  </a:lnTo>
                  <a:lnTo>
                    <a:pt x="1385" y="29"/>
                  </a:lnTo>
                  <a:lnTo>
                    <a:pt x="1489" y="13"/>
                  </a:lnTo>
                  <a:lnTo>
                    <a:pt x="1595" y="3"/>
                  </a:lnTo>
                  <a:lnTo>
                    <a:pt x="17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215"/>
            <p:cNvSpPr>
              <a:spLocks/>
            </p:cNvSpPr>
            <p:nvPr/>
          </p:nvSpPr>
          <p:spPr bwMode="auto">
            <a:xfrm>
              <a:off x="10709275" y="4630738"/>
              <a:ext cx="119063" cy="119063"/>
            </a:xfrm>
            <a:custGeom>
              <a:avLst/>
              <a:gdLst>
                <a:gd name="T0" fmla="*/ 414 w 829"/>
                <a:gd name="T1" fmla="*/ 0 h 821"/>
                <a:gd name="T2" fmla="*/ 466 w 829"/>
                <a:gd name="T3" fmla="*/ 3 h 821"/>
                <a:gd name="T4" fmla="*/ 516 w 829"/>
                <a:gd name="T5" fmla="*/ 13 h 821"/>
                <a:gd name="T6" fmla="*/ 564 w 829"/>
                <a:gd name="T7" fmla="*/ 28 h 821"/>
                <a:gd name="T8" fmla="*/ 609 w 829"/>
                <a:gd name="T9" fmla="*/ 47 h 821"/>
                <a:gd name="T10" fmla="*/ 651 w 829"/>
                <a:gd name="T11" fmla="*/ 73 h 821"/>
                <a:gd name="T12" fmla="*/ 689 w 829"/>
                <a:gd name="T13" fmla="*/ 104 h 821"/>
                <a:gd name="T14" fmla="*/ 724 w 829"/>
                <a:gd name="T15" fmla="*/ 137 h 821"/>
                <a:gd name="T16" fmla="*/ 754 w 829"/>
                <a:gd name="T17" fmla="*/ 175 h 821"/>
                <a:gd name="T18" fmla="*/ 780 w 829"/>
                <a:gd name="T19" fmla="*/ 217 h 821"/>
                <a:gd name="T20" fmla="*/ 800 w 829"/>
                <a:gd name="T21" fmla="*/ 262 h 821"/>
                <a:gd name="T22" fmla="*/ 816 w 829"/>
                <a:gd name="T23" fmla="*/ 310 h 821"/>
                <a:gd name="T24" fmla="*/ 826 w 829"/>
                <a:gd name="T25" fmla="*/ 358 h 821"/>
                <a:gd name="T26" fmla="*/ 829 w 829"/>
                <a:gd name="T27" fmla="*/ 410 h 821"/>
                <a:gd name="T28" fmla="*/ 826 w 829"/>
                <a:gd name="T29" fmla="*/ 461 h 821"/>
                <a:gd name="T30" fmla="*/ 816 w 829"/>
                <a:gd name="T31" fmla="*/ 511 h 821"/>
                <a:gd name="T32" fmla="*/ 800 w 829"/>
                <a:gd name="T33" fmla="*/ 559 h 821"/>
                <a:gd name="T34" fmla="*/ 780 w 829"/>
                <a:gd name="T35" fmla="*/ 603 h 821"/>
                <a:gd name="T36" fmla="*/ 754 w 829"/>
                <a:gd name="T37" fmla="*/ 644 h 821"/>
                <a:gd name="T38" fmla="*/ 724 w 829"/>
                <a:gd name="T39" fmla="*/ 683 h 821"/>
                <a:gd name="T40" fmla="*/ 689 w 829"/>
                <a:gd name="T41" fmla="*/ 717 h 821"/>
                <a:gd name="T42" fmla="*/ 651 w 829"/>
                <a:gd name="T43" fmla="*/ 747 h 821"/>
                <a:gd name="T44" fmla="*/ 609 w 829"/>
                <a:gd name="T45" fmla="*/ 772 h 821"/>
                <a:gd name="T46" fmla="*/ 564 w 829"/>
                <a:gd name="T47" fmla="*/ 793 h 821"/>
                <a:gd name="T48" fmla="*/ 516 w 829"/>
                <a:gd name="T49" fmla="*/ 808 h 821"/>
                <a:gd name="T50" fmla="*/ 466 w 829"/>
                <a:gd name="T51" fmla="*/ 818 h 821"/>
                <a:gd name="T52" fmla="*/ 414 w 829"/>
                <a:gd name="T53" fmla="*/ 821 h 821"/>
                <a:gd name="T54" fmla="*/ 362 w 829"/>
                <a:gd name="T55" fmla="*/ 818 h 821"/>
                <a:gd name="T56" fmla="*/ 312 w 829"/>
                <a:gd name="T57" fmla="*/ 808 h 821"/>
                <a:gd name="T58" fmla="*/ 264 w 829"/>
                <a:gd name="T59" fmla="*/ 793 h 821"/>
                <a:gd name="T60" fmla="*/ 219 w 829"/>
                <a:gd name="T61" fmla="*/ 772 h 821"/>
                <a:gd name="T62" fmla="*/ 178 w 829"/>
                <a:gd name="T63" fmla="*/ 747 h 821"/>
                <a:gd name="T64" fmla="*/ 139 w 829"/>
                <a:gd name="T65" fmla="*/ 717 h 821"/>
                <a:gd name="T66" fmla="*/ 105 w 829"/>
                <a:gd name="T67" fmla="*/ 683 h 821"/>
                <a:gd name="T68" fmla="*/ 74 w 829"/>
                <a:gd name="T69" fmla="*/ 644 h 821"/>
                <a:gd name="T70" fmla="*/ 48 w 829"/>
                <a:gd name="T71" fmla="*/ 603 h 821"/>
                <a:gd name="T72" fmla="*/ 27 w 829"/>
                <a:gd name="T73" fmla="*/ 559 h 821"/>
                <a:gd name="T74" fmla="*/ 13 w 829"/>
                <a:gd name="T75" fmla="*/ 511 h 821"/>
                <a:gd name="T76" fmla="*/ 3 w 829"/>
                <a:gd name="T77" fmla="*/ 461 h 821"/>
                <a:gd name="T78" fmla="*/ 0 w 829"/>
                <a:gd name="T79" fmla="*/ 410 h 821"/>
                <a:gd name="T80" fmla="*/ 3 w 829"/>
                <a:gd name="T81" fmla="*/ 358 h 821"/>
                <a:gd name="T82" fmla="*/ 13 w 829"/>
                <a:gd name="T83" fmla="*/ 310 h 821"/>
                <a:gd name="T84" fmla="*/ 27 w 829"/>
                <a:gd name="T85" fmla="*/ 262 h 821"/>
                <a:gd name="T86" fmla="*/ 48 w 829"/>
                <a:gd name="T87" fmla="*/ 217 h 821"/>
                <a:gd name="T88" fmla="*/ 74 w 829"/>
                <a:gd name="T89" fmla="*/ 175 h 821"/>
                <a:gd name="T90" fmla="*/ 105 w 829"/>
                <a:gd name="T91" fmla="*/ 137 h 821"/>
                <a:gd name="T92" fmla="*/ 139 w 829"/>
                <a:gd name="T93" fmla="*/ 104 h 821"/>
                <a:gd name="T94" fmla="*/ 178 w 829"/>
                <a:gd name="T95" fmla="*/ 73 h 821"/>
                <a:gd name="T96" fmla="*/ 219 w 829"/>
                <a:gd name="T97" fmla="*/ 47 h 821"/>
                <a:gd name="T98" fmla="*/ 264 w 829"/>
                <a:gd name="T99" fmla="*/ 28 h 821"/>
                <a:gd name="T100" fmla="*/ 312 w 829"/>
                <a:gd name="T101" fmla="*/ 13 h 821"/>
                <a:gd name="T102" fmla="*/ 362 w 829"/>
                <a:gd name="T103" fmla="*/ 3 h 821"/>
                <a:gd name="T104" fmla="*/ 414 w 829"/>
                <a:gd name="T105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29" h="821">
                  <a:moveTo>
                    <a:pt x="414" y="0"/>
                  </a:moveTo>
                  <a:lnTo>
                    <a:pt x="466" y="3"/>
                  </a:lnTo>
                  <a:lnTo>
                    <a:pt x="516" y="13"/>
                  </a:lnTo>
                  <a:lnTo>
                    <a:pt x="564" y="28"/>
                  </a:lnTo>
                  <a:lnTo>
                    <a:pt x="609" y="47"/>
                  </a:lnTo>
                  <a:lnTo>
                    <a:pt x="651" y="73"/>
                  </a:lnTo>
                  <a:lnTo>
                    <a:pt x="689" y="104"/>
                  </a:lnTo>
                  <a:lnTo>
                    <a:pt x="724" y="137"/>
                  </a:lnTo>
                  <a:lnTo>
                    <a:pt x="754" y="175"/>
                  </a:lnTo>
                  <a:lnTo>
                    <a:pt x="780" y="217"/>
                  </a:lnTo>
                  <a:lnTo>
                    <a:pt x="800" y="262"/>
                  </a:lnTo>
                  <a:lnTo>
                    <a:pt x="816" y="310"/>
                  </a:lnTo>
                  <a:lnTo>
                    <a:pt x="826" y="358"/>
                  </a:lnTo>
                  <a:lnTo>
                    <a:pt x="829" y="410"/>
                  </a:lnTo>
                  <a:lnTo>
                    <a:pt x="826" y="461"/>
                  </a:lnTo>
                  <a:lnTo>
                    <a:pt x="816" y="511"/>
                  </a:lnTo>
                  <a:lnTo>
                    <a:pt x="800" y="559"/>
                  </a:lnTo>
                  <a:lnTo>
                    <a:pt x="780" y="603"/>
                  </a:lnTo>
                  <a:lnTo>
                    <a:pt x="754" y="644"/>
                  </a:lnTo>
                  <a:lnTo>
                    <a:pt x="724" y="683"/>
                  </a:lnTo>
                  <a:lnTo>
                    <a:pt x="689" y="717"/>
                  </a:lnTo>
                  <a:lnTo>
                    <a:pt x="651" y="747"/>
                  </a:lnTo>
                  <a:lnTo>
                    <a:pt x="609" y="772"/>
                  </a:lnTo>
                  <a:lnTo>
                    <a:pt x="564" y="793"/>
                  </a:lnTo>
                  <a:lnTo>
                    <a:pt x="516" y="808"/>
                  </a:lnTo>
                  <a:lnTo>
                    <a:pt x="466" y="818"/>
                  </a:lnTo>
                  <a:lnTo>
                    <a:pt x="414" y="821"/>
                  </a:lnTo>
                  <a:lnTo>
                    <a:pt x="362" y="818"/>
                  </a:lnTo>
                  <a:lnTo>
                    <a:pt x="312" y="808"/>
                  </a:lnTo>
                  <a:lnTo>
                    <a:pt x="264" y="793"/>
                  </a:lnTo>
                  <a:lnTo>
                    <a:pt x="219" y="772"/>
                  </a:lnTo>
                  <a:lnTo>
                    <a:pt x="178" y="747"/>
                  </a:lnTo>
                  <a:lnTo>
                    <a:pt x="139" y="717"/>
                  </a:lnTo>
                  <a:lnTo>
                    <a:pt x="105" y="683"/>
                  </a:lnTo>
                  <a:lnTo>
                    <a:pt x="74" y="644"/>
                  </a:lnTo>
                  <a:lnTo>
                    <a:pt x="48" y="603"/>
                  </a:lnTo>
                  <a:lnTo>
                    <a:pt x="27" y="559"/>
                  </a:lnTo>
                  <a:lnTo>
                    <a:pt x="13" y="511"/>
                  </a:lnTo>
                  <a:lnTo>
                    <a:pt x="3" y="461"/>
                  </a:lnTo>
                  <a:lnTo>
                    <a:pt x="0" y="410"/>
                  </a:lnTo>
                  <a:lnTo>
                    <a:pt x="3" y="358"/>
                  </a:lnTo>
                  <a:lnTo>
                    <a:pt x="13" y="310"/>
                  </a:lnTo>
                  <a:lnTo>
                    <a:pt x="27" y="262"/>
                  </a:lnTo>
                  <a:lnTo>
                    <a:pt x="48" y="217"/>
                  </a:lnTo>
                  <a:lnTo>
                    <a:pt x="74" y="175"/>
                  </a:lnTo>
                  <a:lnTo>
                    <a:pt x="105" y="137"/>
                  </a:lnTo>
                  <a:lnTo>
                    <a:pt x="139" y="104"/>
                  </a:lnTo>
                  <a:lnTo>
                    <a:pt x="178" y="73"/>
                  </a:lnTo>
                  <a:lnTo>
                    <a:pt x="219" y="47"/>
                  </a:lnTo>
                  <a:lnTo>
                    <a:pt x="264" y="28"/>
                  </a:lnTo>
                  <a:lnTo>
                    <a:pt x="312" y="13"/>
                  </a:lnTo>
                  <a:lnTo>
                    <a:pt x="362" y="3"/>
                  </a:lnTo>
                  <a:lnTo>
                    <a:pt x="4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216"/>
            <p:cNvSpPr>
              <a:spLocks/>
            </p:cNvSpPr>
            <p:nvPr/>
          </p:nvSpPr>
          <p:spPr bwMode="auto">
            <a:xfrm>
              <a:off x="10590213" y="4494213"/>
              <a:ext cx="88900" cy="87313"/>
            </a:xfrm>
            <a:custGeom>
              <a:avLst/>
              <a:gdLst>
                <a:gd name="T0" fmla="*/ 308 w 615"/>
                <a:gd name="T1" fmla="*/ 0 h 610"/>
                <a:gd name="T2" fmla="*/ 353 w 615"/>
                <a:gd name="T3" fmla="*/ 3 h 610"/>
                <a:gd name="T4" fmla="*/ 396 w 615"/>
                <a:gd name="T5" fmla="*/ 13 h 610"/>
                <a:gd name="T6" fmla="*/ 437 w 615"/>
                <a:gd name="T7" fmla="*/ 28 h 610"/>
                <a:gd name="T8" fmla="*/ 475 w 615"/>
                <a:gd name="T9" fmla="*/ 49 h 610"/>
                <a:gd name="T10" fmla="*/ 509 w 615"/>
                <a:gd name="T11" fmla="*/ 75 h 610"/>
                <a:gd name="T12" fmla="*/ 540 w 615"/>
                <a:gd name="T13" fmla="*/ 105 h 610"/>
                <a:gd name="T14" fmla="*/ 566 w 615"/>
                <a:gd name="T15" fmla="*/ 139 h 610"/>
                <a:gd name="T16" fmla="*/ 587 w 615"/>
                <a:gd name="T17" fmla="*/ 177 h 610"/>
                <a:gd name="T18" fmla="*/ 602 w 615"/>
                <a:gd name="T19" fmla="*/ 217 h 610"/>
                <a:gd name="T20" fmla="*/ 612 w 615"/>
                <a:gd name="T21" fmla="*/ 260 h 610"/>
                <a:gd name="T22" fmla="*/ 615 w 615"/>
                <a:gd name="T23" fmla="*/ 305 h 610"/>
                <a:gd name="T24" fmla="*/ 612 w 615"/>
                <a:gd name="T25" fmla="*/ 350 h 610"/>
                <a:gd name="T26" fmla="*/ 602 w 615"/>
                <a:gd name="T27" fmla="*/ 392 h 610"/>
                <a:gd name="T28" fmla="*/ 587 w 615"/>
                <a:gd name="T29" fmla="*/ 434 h 610"/>
                <a:gd name="T30" fmla="*/ 566 w 615"/>
                <a:gd name="T31" fmla="*/ 470 h 610"/>
                <a:gd name="T32" fmla="*/ 540 w 615"/>
                <a:gd name="T33" fmla="*/ 505 h 610"/>
                <a:gd name="T34" fmla="*/ 509 w 615"/>
                <a:gd name="T35" fmla="*/ 535 h 610"/>
                <a:gd name="T36" fmla="*/ 475 w 615"/>
                <a:gd name="T37" fmla="*/ 560 h 610"/>
                <a:gd name="T38" fmla="*/ 437 w 615"/>
                <a:gd name="T39" fmla="*/ 582 h 610"/>
                <a:gd name="T40" fmla="*/ 396 w 615"/>
                <a:gd name="T41" fmla="*/ 597 h 610"/>
                <a:gd name="T42" fmla="*/ 353 w 615"/>
                <a:gd name="T43" fmla="*/ 607 h 610"/>
                <a:gd name="T44" fmla="*/ 308 w 615"/>
                <a:gd name="T45" fmla="*/ 610 h 610"/>
                <a:gd name="T46" fmla="*/ 262 w 615"/>
                <a:gd name="T47" fmla="*/ 607 h 610"/>
                <a:gd name="T48" fmla="*/ 219 w 615"/>
                <a:gd name="T49" fmla="*/ 597 h 610"/>
                <a:gd name="T50" fmla="*/ 178 w 615"/>
                <a:gd name="T51" fmla="*/ 582 h 610"/>
                <a:gd name="T52" fmla="*/ 140 w 615"/>
                <a:gd name="T53" fmla="*/ 560 h 610"/>
                <a:gd name="T54" fmla="*/ 105 w 615"/>
                <a:gd name="T55" fmla="*/ 535 h 610"/>
                <a:gd name="T56" fmla="*/ 76 w 615"/>
                <a:gd name="T57" fmla="*/ 505 h 610"/>
                <a:gd name="T58" fmla="*/ 50 w 615"/>
                <a:gd name="T59" fmla="*/ 470 h 610"/>
                <a:gd name="T60" fmla="*/ 29 w 615"/>
                <a:gd name="T61" fmla="*/ 434 h 610"/>
                <a:gd name="T62" fmla="*/ 13 w 615"/>
                <a:gd name="T63" fmla="*/ 392 h 610"/>
                <a:gd name="T64" fmla="*/ 4 w 615"/>
                <a:gd name="T65" fmla="*/ 350 h 610"/>
                <a:gd name="T66" fmla="*/ 0 w 615"/>
                <a:gd name="T67" fmla="*/ 305 h 610"/>
                <a:gd name="T68" fmla="*/ 4 w 615"/>
                <a:gd name="T69" fmla="*/ 260 h 610"/>
                <a:gd name="T70" fmla="*/ 13 w 615"/>
                <a:gd name="T71" fmla="*/ 217 h 610"/>
                <a:gd name="T72" fmla="*/ 29 w 615"/>
                <a:gd name="T73" fmla="*/ 177 h 610"/>
                <a:gd name="T74" fmla="*/ 50 w 615"/>
                <a:gd name="T75" fmla="*/ 139 h 610"/>
                <a:gd name="T76" fmla="*/ 76 w 615"/>
                <a:gd name="T77" fmla="*/ 105 h 610"/>
                <a:gd name="T78" fmla="*/ 105 w 615"/>
                <a:gd name="T79" fmla="*/ 75 h 610"/>
                <a:gd name="T80" fmla="*/ 140 w 615"/>
                <a:gd name="T81" fmla="*/ 49 h 610"/>
                <a:gd name="T82" fmla="*/ 178 w 615"/>
                <a:gd name="T83" fmla="*/ 28 h 610"/>
                <a:gd name="T84" fmla="*/ 219 w 615"/>
                <a:gd name="T85" fmla="*/ 13 h 610"/>
                <a:gd name="T86" fmla="*/ 262 w 615"/>
                <a:gd name="T87" fmla="*/ 3 h 610"/>
                <a:gd name="T88" fmla="*/ 308 w 615"/>
                <a:gd name="T89" fmla="*/ 0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15" h="610">
                  <a:moveTo>
                    <a:pt x="308" y="0"/>
                  </a:moveTo>
                  <a:lnTo>
                    <a:pt x="353" y="3"/>
                  </a:lnTo>
                  <a:lnTo>
                    <a:pt x="396" y="13"/>
                  </a:lnTo>
                  <a:lnTo>
                    <a:pt x="437" y="28"/>
                  </a:lnTo>
                  <a:lnTo>
                    <a:pt x="475" y="49"/>
                  </a:lnTo>
                  <a:lnTo>
                    <a:pt x="509" y="75"/>
                  </a:lnTo>
                  <a:lnTo>
                    <a:pt x="540" y="105"/>
                  </a:lnTo>
                  <a:lnTo>
                    <a:pt x="566" y="139"/>
                  </a:lnTo>
                  <a:lnTo>
                    <a:pt x="587" y="177"/>
                  </a:lnTo>
                  <a:lnTo>
                    <a:pt x="602" y="217"/>
                  </a:lnTo>
                  <a:lnTo>
                    <a:pt x="612" y="260"/>
                  </a:lnTo>
                  <a:lnTo>
                    <a:pt x="615" y="305"/>
                  </a:lnTo>
                  <a:lnTo>
                    <a:pt x="612" y="350"/>
                  </a:lnTo>
                  <a:lnTo>
                    <a:pt x="602" y="392"/>
                  </a:lnTo>
                  <a:lnTo>
                    <a:pt x="587" y="434"/>
                  </a:lnTo>
                  <a:lnTo>
                    <a:pt x="566" y="470"/>
                  </a:lnTo>
                  <a:lnTo>
                    <a:pt x="540" y="505"/>
                  </a:lnTo>
                  <a:lnTo>
                    <a:pt x="509" y="535"/>
                  </a:lnTo>
                  <a:lnTo>
                    <a:pt x="475" y="560"/>
                  </a:lnTo>
                  <a:lnTo>
                    <a:pt x="437" y="582"/>
                  </a:lnTo>
                  <a:lnTo>
                    <a:pt x="396" y="597"/>
                  </a:lnTo>
                  <a:lnTo>
                    <a:pt x="353" y="607"/>
                  </a:lnTo>
                  <a:lnTo>
                    <a:pt x="308" y="610"/>
                  </a:lnTo>
                  <a:lnTo>
                    <a:pt x="262" y="607"/>
                  </a:lnTo>
                  <a:lnTo>
                    <a:pt x="219" y="597"/>
                  </a:lnTo>
                  <a:lnTo>
                    <a:pt x="178" y="582"/>
                  </a:lnTo>
                  <a:lnTo>
                    <a:pt x="140" y="560"/>
                  </a:lnTo>
                  <a:lnTo>
                    <a:pt x="105" y="535"/>
                  </a:lnTo>
                  <a:lnTo>
                    <a:pt x="76" y="505"/>
                  </a:lnTo>
                  <a:lnTo>
                    <a:pt x="50" y="470"/>
                  </a:lnTo>
                  <a:lnTo>
                    <a:pt x="29" y="434"/>
                  </a:lnTo>
                  <a:lnTo>
                    <a:pt x="13" y="392"/>
                  </a:lnTo>
                  <a:lnTo>
                    <a:pt x="4" y="350"/>
                  </a:lnTo>
                  <a:lnTo>
                    <a:pt x="0" y="305"/>
                  </a:lnTo>
                  <a:lnTo>
                    <a:pt x="4" y="260"/>
                  </a:lnTo>
                  <a:lnTo>
                    <a:pt x="13" y="217"/>
                  </a:lnTo>
                  <a:lnTo>
                    <a:pt x="29" y="177"/>
                  </a:lnTo>
                  <a:lnTo>
                    <a:pt x="50" y="139"/>
                  </a:lnTo>
                  <a:lnTo>
                    <a:pt x="76" y="105"/>
                  </a:lnTo>
                  <a:lnTo>
                    <a:pt x="105" y="75"/>
                  </a:lnTo>
                  <a:lnTo>
                    <a:pt x="140" y="49"/>
                  </a:lnTo>
                  <a:lnTo>
                    <a:pt x="178" y="28"/>
                  </a:lnTo>
                  <a:lnTo>
                    <a:pt x="219" y="13"/>
                  </a:lnTo>
                  <a:lnTo>
                    <a:pt x="262" y="3"/>
                  </a:lnTo>
                  <a:lnTo>
                    <a:pt x="3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217"/>
            <p:cNvSpPr>
              <a:spLocks/>
            </p:cNvSpPr>
            <p:nvPr/>
          </p:nvSpPr>
          <p:spPr bwMode="auto">
            <a:xfrm>
              <a:off x="10533063" y="4630738"/>
              <a:ext cx="107950" cy="106363"/>
            </a:xfrm>
            <a:custGeom>
              <a:avLst/>
              <a:gdLst>
                <a:gd name="T0" fmla="*/ 373 w 745"/>
                <a:gd name="T1" fmla="*/ 0 h 737"/>
                <a:gd name="T2" fmla="*/ 424 w 745"/>
                <a:gd name="T3" fmla="*/ 3 h 737"/>
                <a:gd name="T4" fmla="*/ 472 w 745"/>
                <a:gd name="T5" fmla="*/ 13 h 737"/>
                <a:gd name="T6" fmla="*/ 518 w 745"/>
                <a:gd name="T7" fmla="*/ 29 h 737"/>
                <a:gd name="T8" fmla="*/ 560 w 745"/>
                <a:gd name="T9" fmla="*/ 51 h 737"/>
                <a:gd name="T10" fmla="*/ 600 w 745"/>
                <a:gd name="T11" fmla="*/ 77 h 737"/>
                <a:gd name="T12" fmla="*/ 636 w 745"/>
                <a:gd name="T13" fmla="*/ 108 h 737"/>
                <a:gd name="T14" fmla="*/ 668 w 745"/>
                <a:gd name="T15" fmla="*/ 143 h 737"/>
                <a:gd name="T16" fmla="*/ 694 w 745"/>
                <a:gd name="T17" fmla="*/ 183 h 737"/>
                <a:gd name="T18" fmla="*/ 716 w 745"/>
                <a:gd name="T19" fmla="*/ 225 h 737"/>
                <a:gd name="T20" fmla="*/ 732 w 745"/>
                <a:gd name="T21" fmla="*/ 271 h 737"/>
                <a:gd name="T22" fmla="*/ 742 w 745"/>
                <a:gd name="T23" fmla="*/ 318 h 737"/>
                <a:gd name="T24" fmla="*/ 745 w 745"/>
                <a:gd name="T25" fmla="*/ 368 h 737"/>
                <a:gd name="T26" fmla="*/ 742 w 745"/>
                <a:gd name="T27" fmla="*/ 419 h 737"/>
                <a:gd name="T28" fmla="*/ 732 w 745"/>
                <a:gd name="T29" fmla="*/ 467 h 737"/>
                <a:gd name="T30" fmla="*/ 716 w 745"/>
                <a:gd name="T31" fmla="*/ 512 h 737"/>
                <a:gd name="T32" fmla="*/ 694 w 745"/>
                <a:gd name="T33" fmla="*/ 554 h 737"/>
                <a:gd name="T34" fmla="*/ 668 w 745"/>
                <a:gd name="T35" fmla="*/ 593 h 737"/>
                <a:gd name="T36" fmla="*/ 636 w 745"/>
                <a:gd name="T37" fmla="*/ 629 h 737"/>
                <a:gd name="T38" fmla="*/ 600 w 745"/>
                <a:gd name="T39" fmla="*/ 661 h 737"/>
                <a:gd name="T40" fmla="*/ 560 w 745"/>
                <a:gd name="T41" fmla="*/ 687 h 737"/>
                <a:gd name="T42" fmla="*/ 518 w 745"/>
                <a:gd name="T43" fmla="*/ 708 h 737"/>
                <a:gd name="T44" fmla="*/ 472 w 745"/>
                <a:gd name="T45" fmla="*/ 723 h 737"/>
                <a:gd name="T46" fmla="*/ 424 w 745"/>
                <a:gd name="T47" fmla="*/ 733 h 737"/>
                <a:gd name="T48" fmla="*/ 373 w 745"/>
                <a:gd name="T49" fmla="*/ 737 h 737"/>
                <a:gd name="T50" fmla="*/ 323 w 745"/>
                <a:gd name="T51" fmla="*/ 733 h 737"/>
                <a:gd name="T52" fmla="*/ 274 w 745"/>
                <a:gd name="T53" fmla="*/ 723 h 737"/>
                <a:gd name="T54" fmla="*/ 228 w 745"/>
                <a:gd name="T55" fmla="*/ 708 h 737"/>
                <a:gd name="T56" fmla="*/ 185 w 745"/>
                <a:gd name="T57" fmla="*/ 687 h 737"/>
                <a:gd name="T58" fmla="*/ 146 w 745"/>
                <a:gd name="T59" fmla="*/ 661 h 737"/>
                <a:gd name="T60" fmla="*/ 110 w 745"/>
                <a:gd name="T61" fmla="*/ 629 h 737"/>
                <a:gd name="T62" fmla="*/ 78 w 745"/>
                <a:gd name="T63" fmla="*/ 593 h 737"/>
                <a:gd name="T64" fmla="*/ 52 w 745"/>
                <a:gd name="T65" fmla="*/ 554 h 737"/>
                <a:gd name="T66" fmla="*/ 30 w 745"/>
                <a:gd name="T67" fmla="*/ 512 h 737"/>
                <a:gd name="T68" fmla="*/ 13 w 745"/>
                <a:gd name="T69" fmla="*/ 467 h 737"/>
                <a:gd name="T70" fmla="*/ 4 w 745"/>
                <a:gd name="T71" fmla="*/ 419 h 737"/>
                <a:gd name="T72" fmla="*/ 0 w 745"/>
                <a:gd name="T73" fmla="*/ 368 h 737"/>
                <a:gd name="T74" fmla="*/ 4 w 745"/>
                <a:gd name="T75" fmla="*/ 318 h 737"/>
                <a:gd name="T76" fmla="*/ 13 w 745"/>
                <a:gd name="T77" fmla="*/ 271 h 737"/>
                <a:gd name="T78" fmla="*/ 30 w 745"/>
                <a:gd name="T79" fmla="*/ 225 h 737"/>
                <a:gd name="T80" fmla="*/ 52 w 745"/>
                <a:gd name="T81" fmla="*/ 183 h 737"/>
                <a:gd name="T82" fmla="*/ 78 w 745"/>
                <a:gd name="T83" fmla="*/ 143 h 737"/>
                <a:gd name="T84" fmla="*/ 110 w 745"/>
                <a:gd name="T85" fmla="*/ 108 h 737"/>
                <a:gd name="T86" fmla="*/ 146 w 745"/>
                <a:gd name="T87" fmla="*/ 77 h 737"/>
                <a:gd name="T88" fmla="*/ 185 w 745"/>
                <a:gd name="T89" fmla="*/ 51 h 737"/>
                <a:gd name="T90" fmla="*/ 228 w 745"/>
                <a:gd name="T91" fmla="*/ 29 h 737"/>
                <a:gd name="T92" fmla="*/ 274 w 745"/>
                <a:gd name="T93" fmla="*/ 13 h 737"/>
                <a:gd name="T94" fmla="*/ 323 w 745"/>
                <a:gd name="T95" fmla="*/ 3 h 737"/>
                <a:gd name="T96" fmla="*/ 373 w 745"/>
                <a:gd name="T97" fmla="*/ 0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45" h="737">
                  <a:moveTo>
                    <a:pt x="373" y="0"/>
                  </a:moveTo>
                  <a:lnTo>
                    <a:pt x="424" y="3"/>
                  </a:lnTo>
                  <a:lnTo>
                    <a:pt x="472" y="13"/>
                  </a:lnTo>
                  <a:lnTo>
                    <a:pt x="518" y="29"/>
                  </a:lnTo>
                  <a:lnTo>
                    <a:pt x="560" y="51"/>
                  </a:lnTo>
                  <a:lnTo>
                    <a:pt x="600" y="77"/>
                  </a:lnTo>
                  <a:lnTo>
                    <a:pt x="636" y="108"/>
                  </a:lnTo>
                  <a:lnTo>
                    <a:pt x="668" y="143"/>
                  </a:lnTo>
                  <a:lnTo>
                    <a:pt x="694" y="183"/>
                  </a:lnTo>
                  <a:lnTo>
                    <a:pt x="716" y="225"/>
                  </a:lnTo>
                  <a:lnTo>
                    <a:pt x="732" y="271"/>
                  </a:lnTo>
                  <a:lnTo>
                    <a:pt x="742" y="318"/>
                  </a:lnTo>
                  <a:lnTo>
                    <a:pt x="745" y="368"/>
                  </a:lnTo>
                  <a:lnTo>
                    <a:pt x="742" y="419"/>
                  </a:lnTo>
                  <a:lnTo>
                    <a:pt x="732" y="467"/>
                  </a:lnTo>
                  <a:lnTo>
                    <a:pt x="716" y="512"/>
                  </a:lnTo>
                  <a:lnTo>
                    <a:pt x="694" y="554"/>
                  </a:lnTo>
                  <a:lnTo>
                    <a:pt x="668" y="593"/>
                  </a:lnTo>
                  <a:lnTo>
                    <a:pt x="636" y="629"/>
                  </a:lnTo>
                  <a:lnTo>
                    <a:pt x="600" y="661"/>
                  </a:lnTo>
                  <a:lnTo>
                    <a:pt x="560" y="687"/>
                  </a:lnTo>
                  <a:lnTo>
                    <a:pt x="518" y="708"/>
                  </a:lnTo>
                  <a:lnTo>
                    <a:pt x="472" y="723"/>
                  </a:lnTo>
                  <a:lnTo>
                    <a:pt x="424" y="733"/>
                  </a:lnTo>
                  <a:lnTo>
                    <a:pt x="373" y="737"/>
                  </a:lnTo>
                  <a:lnTo>
                    <a:pt x="323" y="733"/>
                  </a:lnTo>
                  <a:lnTo>
                    <a:pt x="274" y="723"/>
                  </a:lnTo>
                  <a:lnTo>
                    <a:pt x="228" y="708"/>
                  </a:lnTo>
                  <a:lnTo>
                    <a:pt x="185" y="687"/>
                  </a:lnTo>
                  <a:lnTo>
                    <a:pt x="146" y="661"/>
                  </a:lnTo>
                  <a:lnTo>
                    <a:pt x="110" y="629"/>
                  </a:lnTo>
                  <a:lnTo>
                    <a:pt x="78" y="593"/>
                  </a:lnTo>
                  <a:lnTo>
                    <a:pt x="52" y="554"/>
                  </a:lnTo>
                  <a:lnTo>
                    <a:pt x="30" y="512"/>
                  </a:lnTo>
                  <a:lnTo>
                    <a:pt x="13" y="467"/>
                  </a:lnTo>
                  <a:lnTo>
                    <a:pt x="4" y="419"/>
                  </a:lnTo>
                  <a:lnTo>
                    <a:pt x="0" y="368"/>
                  </a:lnTo>
                  <a:lnTo>
                    <a:pt x="4" y="318"/>
                  </a:lnTo>
                  <a:lnTo>
                    <a:pt x="13" y="271"/>
                  </a:lnTo>
                  <a:lnTo>
                    <a:pt x="30" y="225"/>
                  </a:lnTo>
                  <a:lnTo>
                    <a:pt x="52" y="183"/>
                  </a:lnTo>
                  <a:lnTo>
                    <a:pt x="78" y="143"/>
                  </a:lnTo>
                  <a:lnTo>
                    <a:pt x="110" y="108"/>
                  </a:lnTo>
                  <a:lnTo>
                    <a:pt x="146" y="77"/>
                  </a:lnTo>
                  <a:lnTo>
                    <a:pt x="185" y="51"/>
                  </a:lnTo>
                  <a:lnTo>
                    <a:pt x="228" y="29"/>
                  </a:lnTo>
                  <a:lnTo>
                    <a:pt x="274" y="13"/>
                  </a:lnTo>
                  <a:lnTo>
                    <a:pt x="323" y="3"/>
                  </a:lnTo>
                  <a:lnTo>
                    <a:pt x="3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218"/>
            <p:cNvSpPr>
              <a:spLocks/>
            </p:cNvSpPr>
            <p:nvPr/>
          </p:nvSpPr>
          <p:spPr bwMode="auto">
            <a:xfrm>
              <a:off x="10658475" y="4767263"/>
              <a:ext cx="46038" cy="44450"/>
            </a:xfrm>
            <a:custGeom>
              <a:avLst/>
              <a:gdLst>
                <a:gd name="T0" fmla="*/ 156 w 314"/>
                <a:gd name="T1" fmla="*/ 0 h 311"/>
                <a:gd name="T2" fmla="*/ 188 w 314"/>
                <a:gd name="T3" fmla="*/ 3 h 311"/>
                <a:gd name="T4" fmla="*/ 218 w 314"/>
                <a:gd name="T5" fmla="*/ 12 h 311"/>
                <a:gd name="T6" fmla="*/ 245 w 314"/>
                <a:gd name="T7" fmla="*/ 26 h 311"/>
                <a:gd name="T8" fmla="*/ 268 w 314"/>
                <a:gd name="T9" fmla="*/ 45 h 311"/>
                <a:gd name="T10" fmla="*/ 287 w 314"/>
                <a:gd name="T11" fmla="*/ 68 h 311"/>
                <a:gd name="T12" fmla="*/ 301 w 314"/>
                <a:gd name="T13" fmla="*/ 94 h 311"/>
                <a:gd name="T14" fmla="*/ 311 w 314"/>
                <a:gd name="T15" fmla="*/ 123 h 311"/>
                <a:gd name="T16" fmla="*/ 314 w 314"/>
                <a:gd name="T17" fmla="*/ 155 h 311"/>
                <a:gd name="T18" fmla="*/ 311 w 314"/>
                <a:gd name="T19" fmla="*/ 186 h 311"/>
                <a:gd name="T20" fmla="*/ 301 w 314"/>
                <a:gd name="T21" fmla="*/ 215 h 311"/>
                <a:gd name="T22" fmla="*/ 287 w 314"/>
                <a:gd name="T23" fmla="*/ 241 h 311"/>
                <a:gd name="T24" fmla="*/ 268 w 314"/>
                <a:gd name="T25" fmla="*/ 264 h 311"/>
                <a:gd name="T26" fmla="*/ 245 w 314"/>
                <a:gd name="T27" fmla="*/ 284 h 311"/>
                <a:gd name="T28" fmla="*/ 218 w 314"/>
                <a:gd name="T29" fmla="*/ 298 h 311"/>
                <a:gd name="T30" fmla="*/ 188 w 314"/>
                <a:gd name="T31" fmla="*/ 308 h 311"/>
                <a:gd name="T32" fmla="*/ 156 w 314"/>
                <a:gd name="T33" fmla="*/ 311 h 311"/>
                <a:gd name="T34" fmla="*/ 126 w 314"/>
                <a:gd name="T35" fmla="*/ 308 h 311"/>
                <a:gd name="T36" fmla="*/ 96 w 314"/>
                <a:gd name="T37" fmla="*/ 298 h 311"/>
                <a:gd name="T38" fmla="*/ 69 w 314"/>
                <a:gd name="T39" fmla="*/ 284 h 311"/>
                <a:gd name="T40" fmla="*/ 46 w 314"/>
                <a:gd name="T41" fmla="*/ 264 h 311"/>
                <a:gd name="T42" fmla="*/ 27 w 314"/>
                <a:gd name="T43" fmla="*/ 241 h 311"/>
                <a:gd name="T44" fmla="*/ 12 w 314"/>
                <a:gd name="T45" fmla="*/ 215 h 311"/>
                <a:gd name="T46" fmla="*/ 3 w 314"/>
                <a:gd name="T47" fmla="*/ 186 h 311"/>
                <a:gd name="T48" fmla="*/ 0 w 314"/>
                <a:gd name="T49" fmla="*/ 155 h 311"/>
                <a:gd name="T50" fmla="*/ 3 w 314"/>
                <a:gd name="T51" fmla="*/ 123 h 311"/>
                <a:gd name="T52" fmla="*/ 12 w 314"/>
                <a:gd name="T53" fmla="*/ 94 h 311"/>
                <a:gd name="T54" fmla="*/ 27 w 314"/>
                <a:gd name="T55" fmla="*/ 68 h 311"/>
                <a:gd name="T56" fmla="*/ 46 w 314"/>
                <a:gd name="T57" fmla="*/ 45 h 311"/>
                <a:gd name="T58" fmla="*/ 69 w 314"/>
                <a:gd name="T59" fmla="*/ 26 h 311"/>
                <a:gd name="T60" fmla="*/ 96 w 314"/>
                <a:gd name="T61" fmla="*/ 12 h 311"/>
                <a:gd name="T62" fmla="*/ 126 w 314"/>
                <a:gd name="T63" fmla="*/ 3 h 311"/>
                <a:gd name="T64" fmla="*/ 156 w 314"/>
                <a:gd name="T65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4" h="311">
                  <a:moveTo>
                    <a:pt x="156" y="0"/>
                  </a:moveTo>
                  <a:lnTo>
                    <a:pt x="188" y="3"/>
                  </a:lnTo>
                  <a:lnTo>
                    <a:pt x="218" y="12"/>
                  </a:lnTo>
                  <a:lnTo>
                    <a:pt x="245" y="26"/>
                  </a:lnTo>
                  <a:lnTo>
                    <a:pt x="268" y="45"/>
                  </a:lnTo>
                  <a:lnTo>
                    <a:pt x="287" y="68"/>
                  </a:lnTo>
                  <a:lnTo>
                    <a:pt x="301" y="94"/>
                  </a:lnTo>
                  <a:lnTo>
                    <a:pt x="311" y="123"/>
                  </a:lnTo>
                  <a:lnTo>
                    <a:pt x="314" y="155"/>
                  </a:lnTo>
                  <a:lnTo>
                    <a:pt x="311" y="186"/>
                  </a:lnTo>
                  <a:lnTo>
                    <a:pt x="301" y="215"/>
                  </a:lnTo>
                  <a:lnTo>
                    <a:pt x="287" y="241"/>
                  </a:lnTo>
                  <a:lnTo>
                    <a:pt x="268" y="264"/>
                  </a:lnTo>
                  <a:lnTo>
                    <a:pt x="245" y="284"/>
                  </a:lnTo>
                  <a:lnTo>
                    <a:pt x="218" y="298"/>
                  </a:lnTo>
                  <a:lnTo>
                    <a:pt x="188" y="308"/>
                  </a:lnTo>
                  <a:lnTo>
                    <a:pt x="156" y="311"/>
                  </a:lnTo>
                  <a:lnTo>
                    <a:pt x="126" y="308"/>
                  </a:lnTo>
                  <a:lnTo>
                    <a:pt x="96" y="298"/>
                  </a:lnTo>
                  <a:lnTo>
                    <a:pt x="69" y="284"/>
                  </a:lnTo>
                  <a:lnTo>
                    <a:pt x="46" y="264"/>
                  </a:lnTo>
                  <a:lnTo>
                    <a:pt x="27" y="241"/>
                  </a:lnTo>
                  <a:lnTo>
                    <a:pt x="12" y="215"/>
                  </a:lnTo>
                  <a:lnTo>
                    <a:pt x="3" y="186"/>
                  </a:lnTo>
                  <a:lnTo>
                    <a:pt x="0" y="155"/>
                  </a:lnTo>
                  <a:lnTo>
                    <a:pt x="3" y="123"/>
                  </a:lnTo>
                  <a:lnTo>
                    <a:pt x="12" y="94"/>
                  </a:lnTo>
                  <a:lnTo>
                    <a:pt x="27" y="68"/>
                  </a:lnTo>
                  <a:lnTo>
                    <a:pt x="46" y="45"/>
                  </a:lnTo>
                  <a:lnTo>
                    <a:pt x="69" y="26"/>
                  </a:lnTo>
                  <a:lnTo>
                    <a:pt x="96" y="12"/>
                  </a:lnTo>
                  <a:lnTo>
                    <a:pt x="126" y="3"/>
                  </a:lnTo>
                  <a:lnTo>
                    <a:pt x="1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219"/>
            <p:cNvSpPr>
              <a:spLocks/>
            </p:cNvSpPr>
            <p:nvPr/>
          </p:nvSpPr>
          <p:spPr bwMode="auto">
            <a:xfrm>
              <a:off x="10753725" y="4545013"/>
              <a:ext cx="49213" cy="47625"/>
            </a:xfrm>
            <a:custGeom>
              <a:avLst/>
              <a:gdLst>
                <a:gd name="T0" fmla="*/ 170 w 338"/>
                <a:gd name="T1" fmla="*/ 0 h 335"/>
                <a:gd name="T2" fmla="*/ 201 w 338"/>
                <a:gd name="T3" fmla="*/ 4 h 335"/>
                <a:gd name="T4" fmla="*/ 229 w 338"/>
                <a:gd name="T5" fmla="*/ 11 h 335"/>
                <a:gd name="T6" fmla="*/ 255 w 338"/>
                <a:gd name="T7" fmla="*/ 23 h 335"/>
                <a:gd name="T8" fmla="*/ 278 w 338"/>
                <a:gd name="T9" fmla="*/ 39 h 335"/>
                <a:gd name="T10" fmla="*/ 299 w 338"/>
                <a:gd name="T11" fmla="*/ 60 h 335"/>
                <a:gd name="T12" fmla="*/ 315 w 338"/>
                <a:gd name="T13" fmla="*/ 84 h 335"/>
                <a:gd name="T14" fmla="*/ 329 w 338"/>
                <a:gd name="T15" fmla="*/ 110 h 335"/>
                <a:gd name="T16" fmla="*/ 336 w 338"/>
                <a:gd name="T17" fmla="*/ 138 h 335"/>
                <a:gd name="T18" fmla="*/ 338 w 338"/>
                <a:gd name="T19" fmla="*/ 168 h 335"/>
                <a:gd name="T20" fmla="*/ 336 w 338"/>
                <a:gd name="T21" fmla="*/ 197 h 335"/>
                <a:gd name="T22" fmla="*/ 329 w 338"/>
                <a:gd name="T23" fmla="*/ 227 h 335"/>
                <a:gd name="T24" fmla="*/ 315 w 338"/>
                <a:gd name="T25" fmla="*/ 253 h 335"/>
                <a:gd name="T26" fmla="*/ 299 w 338"/>
                <a:gd name="T27" fmla="*/ 275 h 335"/>
                <a:gd name="T28" fmla="*/ 278 w 338"/>
                <a:gd name="T29" fmla="*/ 296 h 335"/>
                <a:gd name="T30" fmla="*/ 255 w 338"/>
                <a:gd name="T31" fmla="*/ 312 h 335"/>
                <a:gd name="T32" fmla="*/ 229 w 338"/>
                <a:gd name="T33" fmla="*/ 325 h 335"/>
                <a:gd name="T34" fmla="*/ 201 w 338"/>
                <a:gd name="T35" fmla="*/ 333 h 335"/>
                <a:gd name="T36" fmla="*/ 170 w 338"/>
                <a:gd name="T37" fmla="*/ 335 h 335"/>
                <a:gd name="T38" fmla="*/ 139 w 338"/>
                <a:gd name="T39" fmla="*/ 333 h 335"/>
                <a:gd name="T40" fmla="*/ 110 w 338"/>
                <a:gd name="T41" fmla="*/ 325 h 335"/>
                <a:gd name="T42" fmla="*/ 83 w 338"/>
                <a:gd name="T43" fmla="*/ 312 h 335"/>
                <a:gd name="T44" fmla="*/ 60 w 338"/>
                <a:gd name="T45" fmla="*/ 296 h 335"/>
                <a:gd name="T46" fmla="*/ 40 w 338"/>
                <a:gd name="T47" fmla="*/ 275 h 335"/>
                <a:gd name="T48" fmla="*/ 23 w 338"/>
                <a:gd name="T49" fmla="*/ 253 h 335"/>
                <a:gd name="T50" fmla="*/ 10 w 338"/>
                <a:gd name="T51" fmla="*/ 227 h 335"/>
                <a:gd name="T52" fmla="*/ 2 w 338"/>
                <a:gd name="T53" fmla="*/ 197 h 335"/>
                <a:gd name="T54" fmla="*/ 0 w 338"/>
                <a:gd name="T55" fmla="*/ 168 h 335"/>
                <a:gd name="T56" fmla="*/ 2 w 338"/>
                <a:gd name="T57" fmla="*/ 138 h 335"/>
                <a:gd name="T58" fmla="*/ 10 w 338"/>
                <a:gd name="T59" fmla="*/ 110 h 335"/>
                <a:gd name="T60" fmla="*/ 23 w 338"/>
                <a:gd name="T61" fmla="*/ 84 h 335"/>
                <a:gd name="T62" fmla="*/ 40 w 338"/>
                <a:gd name="T63" fmla="*/ 60 h 335"/>
                <a:gd name="T64" fmla="*/ 60 w 338"/>
                <a:gd name="T65" fmla="*/ 39 h 335"/>
                <a:gd name="T66" fmla="*/ 83 w 338"/>
                <a:gd name="T67" fmla="*/ 23 h 335"/>
                <a:gd name="T68" fmla="*/ 110 w 338"/>
                <a:gd name="T69" fmla="*/ 11 h 335"/>
                <a:gd name="T70" fmla="*/ 139 w 338"/>
                <a:gd name="T71" fmla="*/ 4 h 335"/>
                <a:gd name="T72" fmla="*/ 170 w 338"/>
                <a:gd name="T73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8" h="335">
                  <a:moveTo>
                    <a:pt x="170" y="0"/>
                  </a:moveTo>
                  <a:lnTo>
                    <a:pt x="201" y="4"/>
                  </a:lnTo>
                  <a:lnTo>
                    <a:pt x="229" y="11"/>
                  </a:lnTo>
                  <a:lnTo>
                    <a:pt x="255" y="23"/>
                  </a:lnTo>
                  <a:lnTo>
                    <a:pt x="278" y="39"/>
                  </a:lnTo>
                  <a:lnTo>
                    <a:pt x="299" y="60"/>
                  </a:lnTo>
                  <a:lnTo>
                    <a:pt x="315" y="84"/>
                  </a:lnTo>
                  <a:lnTo>
                    <a:pt x="329" y="110"/>
                  </a:lnTo>
                  <a:lnTo>
                    <a:pt x="336" y="138"/>
                  </a:lnTo>
                  <a:lnTo>
                    <a:pt x="338" y="168"/>
                  </a:lnTo>
                  <a:lnTo>
                    <a:pt x="336" y="197"/>
                  </a:lnTo>
                  <a:lnTo>
                    <a:pt x="329" y="227"/>
                  </a:lnTo>
                  <a:lnTo>
                    <a:pt x="315" y="253"/>
                  </a:lnTo>
                  <a:lnTo>
                    <a:pt x="299" y="275"/>
                  </a:lnTo>
                  <a:lnTo>
                    <a:pt x="278" y="296"/>
                  </a:lnTo>
                  <a:lnTo>
                    <a:pt x="255" y="312"/>
                  </a:lnTo>
                  <a:lnTo>
                    <a:pt x="229" y="325"/>
                  </a:lnTo>
                  <a:lnTo>
                    <a:pt x="201" y="333"/>
                  </a:lnTo>
                  <a:lnTo>
                    <a:pt x="170" y="335"/>
                  </a:lnTo>
                  <a:lnTo>
                    <a:pt x="139" y="333"/>
                  </a:lnTo>
                  <a:lnTo>
                    <a:pt x="110" y="325"/>
                  </a:lnTo>
                  <a:lnTo>
                    <a:pt x="83" y="312"/>
                  </a:lnTo>
                  <a:lnTo>
                    <a:pt x="60" y="296"/>
                  </a:lnTo>
                  <a:lnTo>
                    <a:pt x="40" y="275"/>
                  </a:lnTo>
                  <a:lnTo>
                    <a:pt x="23" y="253"/>
                  </a:lnTo>
                  <a:lnTo>
                    <a:pt x="10" y="227"/>
                  </a:lnTo>
                  <a:lnTo>
                    <a:pt x="2" y="197"/>
                  </a:lnTo>
                  <a:lnTo>
                    <a:pt x="0" y="168"/>
                  </a:lnTo>
                  <a:lnTo>
                    <a:pt x="2" y="138"/>
                  </a:lnTo>
                  <a:lnTo>
                    <a:pt x="10" y="110"/>
                  </a:lnTo>
                  <a:lnTo>
                    <a:pt x="23" y="84"/>
                  </a:lnTo>
                  <a:lnTo>
                    <a:pt x="40" y="60"/>
                  </a:lnTo>
                  <a:lnTo>
                    <a:pt x="60" y="39"/>
                  </a:lnTo>
                  <a:lnTo>
                    <a:pt x="83" y="23"/>
                  </a:lnTo>
                  <a:lnTo>
                    <a:pt x="110" y="11"/>
                  </a:lnTo>
                  <a:lnTo>
                    <a:pt x="139" y="4"/>
                  </a:lnTo>
                  <a:lnTo>
                    <a:pt x="1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220"/>
            <p:cNvSpPr>
              <a:spLocks/>
            </p:cNvSpPr>
            <p:nvPr/>
          </p:nvSpPr>
          <p:spPr bwMode="auto">
            <a:xfrm>
              <a:off x="10668000" y="4608513"/>
              <a:ext cx="41275" cy="41275"/>
            </a:xfrm>
            <a:custGeom>
              <a:avLst/>
              <a:gdLst>
                <a:gd name="T0" fmla="*/ 144 w 287"/>
                <a:gd name="T1" fmla="*/ 0 h 285"/>
                <a:gd name="T2" fmla="*/ 172 w 287"/>
                <a:gd name="T3" fmla="*/ 3 h 285"/>
                <a:gd name="T4" fmla="*/ 200 w 287"/>
                <a:gd name="T5" fmla="*/ 12 h 285"/>
                <a:gd name="T6" fmla="*/ 224 w 287"/>
                <a:gd name="T7" fmla="*/ 25 h 285"/>
                <a:gd name="T8" fmla="*/ 246 w 287"/>
                <a:gd name="T9" fmla="*/ 42 h 285"/>
                <a:gd name="T10" fmla="*/ 263 w 287"/>
                <a:gd name="T11" fmla="*/ 63 h 285"/>
                <a:gd name="T12" fmla="*/ 276 w 287"/>
                <a:gd name="T13" fmla="*/ 87 h 285"/>
                <a:gd name="T14" fmla="*/ 285 w 287"/>
                <a:gd name="T15" fmla="*/ 113 h 285"/>
                <a:gd name="T16" fmla="*/ 287 w 287"/>
                <a:gd name="T17" fmla="*/ 143 h 285"/>
                <a:gd name="T18" fmla="*/ 285 w 287"/>
                <a:gd name="T19" fmla="*/ 171 h 285"/>
                <a:gd name="T20" fmla="*/ 276 w 287"/>
                <a:gd name="T21" fmla="*/ 198 h 285"/>
                <a:gd name="T22" fmla="*/ 263 w 287"/>
                <a:gd name="T23" fmla="*/ 222 h 285"/>
                <a:gd name="T24" fmla="*/ 246 w 287"/>
                <a:gd name="T25" fmla="*/ 242 h 285"/>
                <a:gd name="T26" fmla="*/ 224 w 287"/>
                <a:gd name="T27" fmla="*/ 260 h 285"/>
                <a:gd name="T28" fmla="*/ 200 w 287"/>
                <a:gd name="T29" fmla="*/ 273 h 285"/>
                <a:gd name="T30" fmla="*/ 172 w 287"/>
                <a:gd name="T31" fmla="*/ 281 h 285"/>
                <a:gd name="T32" fmla="*/ 144 w 287"/>
                <a:gd name="T33" fmla="*/ 285 h 285"/>
                <a:gd name="T34" fmla="*/ 115 w 287"/>
                <a:gd name="T35" fmla="*/ 281 h 285"/>
                <a:gd name="T36" fmla="*/ 88 w 287"/>
                <a:gd name="T37" fmla="*/ 273 h 285"/>
                <a:gd name="T38" fmla="*/ 64 w 287"/>
                <a:gd name="T39" fmla="*/ 260 h 285"/>
                <a:gd name="T40" fmla="*/ 42 w 287"/>
                <a:gd name="T41" fmla="*/ 242 h 285"/>
                <a:gd name="T42" fmla="*/ 25 w 287"/>
                <a:gd name="T43" fmla="*/ 222 h 285"/>
                <a:gd name="T44" fmla="*/ 11 w 287"/>
                <a:gd name="T45" fmla="*/ 198 h 285"/>
                <a:gd name="T46" fmla="*/ 4 w 287"/>
                <a:gd name="T47" fmla="*/ 171 h 285"/>
                <a:gd name="T48" fmla="*/ 0 w 287"/>
                <a:gd name="T49" fmla="*/ 143 h 285"/>
                <a:gd name="T50" fmla="*/ 4 w 287"/>
                <a:gd name="T51" fmla="*/ 113 h 285"/>
                <a:gd name="T52" fmla="*/ 11 w 287"/>
                <a:gd name="T53" fmla="*/ 87 h 285"/>
                <a:gd name="T54" fmla="*/ 25 w 287"/>
                <a:gd name="T55" fmla="*/ 63 h 285"/>
                <a:gd name="T56" fmla="*/ 42 w 287"/>
                <a:gd name="T57" fmla="*/ 42 h 285"/>
                <a:gd name="T58" fmla="*/ 64 w 287"/>
                <a:gd name="T59" fmla="*/ 25 h 285"/>
                <a:gd name="T60" fmla="*/ 88 w 287"/>
                <a:gd name="T61" fmla="*/ 12 h 285"/>
                <a:gd name="T62" fmla="*/ 115 w 287"/>
                <a:gd name="T63" fmla="*/ 3 h 285"/>
                <a:gd name="T64" fmla="*/ 144 w 287"/>
                <a:gd name="T65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7" h="285">
                  <a:moveTo>
                    <a:pt x="144" y="0"/>
                  </a:moveTo>
                  <a:lnTo>
                    <a:pt x="172" y="3"/>
                  </a:lnTo>
                  <a:lnTo>
                    <a:pt x="200" y="12"/>
                  </a:lnTo>
                  <a:lnTo>
                    <a:pt x="224" y="25"/>
                  </a:lnTo>
                  <a:lnTo>
                    <a:pt x="246" y="42"/>
                  </a:lnTo>
                  <a:lnTo>
                    <a:pt x="263" y="63"/>
                  </a:lnTo>
                  <a:lnTo>
                    <a:pt x="276" y="87"/>
                  </a:lnTo>
                  <a:lnTo>
                    <a:pt x="285" y="113"/>
                  </a:lnTo>
                  <a:lnTo>
                    <a:pt x="287" y="143"/>
                  </a:lnTo>
                  <a:lnTo>
                    <a:pt x="285" y="171"/>
                  </a:lnTo>
                  <a:lnTo>
                    <a:pt x="276" y="198"/>
                  </a:lnTo>
                  <a:lnTo>
                    <a:pt x="263" y="222"/>
                  </a:lnTo>
                  <a:lnTo>
                    <a:pt x="246" y="242"/>
                  </a:lnTo>
                  <a:lnTo>
                    <a:pt x="224" y="260"/>
                  </a:lnTo>
                  <a:lnTo>
                    <a:pt x="200" y="273"/>
                  </a:lnTo>
                  <a:lnTo>
                    <a:pt x="172" y="281"/>
                  </a:lnTo>
                  <a:lnTo>
                    <a:pt x="144" y="285"/>
                  </a:lnTo>
                  <a:lnTo>
                    <a:pt x="115" y="281"/>
                  </a:lnTo>
                  <a:lnTo>
                    <a:pt x="88" y="273"/>
                  </a:lnTo>
                  <a:lnTo>
                    <a:pt x="64" y="260"/>
                  </a:lnTo>
                  <a:lnTo>
                    <a:pt x="42" y="242"/>
                  </a:lnTo>
                  <a:lnTo>
                    <a:pt x="25" y="222"/>
                  </a:lnTo>
                  <a:lnTo>
                    <a:pt x="11" y="198"/>
                  </a:lnTo>
                  <a:lnTo>
                    <a:pt x="4" y="171"/>
                  </a:lnTo>
                  <a:lnTo>
                    <a:pt x="0" y="143"/>
                  </a:lnTo>
                  <a:lnTo>
                    <a:pt x="4" y="113"/>
                  </a:lnTo>
                  <a:lnTo>
                    <a:pt x="11" y="87"/>
                  </a:lnTo>
                  <a:lnTo>
                    <a:pt x="25" y="63"/>
                  </a:lnTo>
                  <a:lnTo>
                    <a:pt x="42" y="42"/>
                  </a:lnTo>
                  <a:lnTo>
                    <a:pt x="64" y="25"/>
                  </a:lnTo>
                  <a:lnTo>
                    <a:pt x="88" y="12"/>
                  </a:lnTo>
                  <a:lnTo>
                    <a:pt x="115" y="3"/>
                  </a:lnTo>
                  <a:lnTo>
                    <a:pt x="1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3502650" y="3526900"/>
            <a:ext cx="492125" cy="436563"/>
            <a:chOff x="11939588" y="4410075"/>
            <a:chExt cx="492125" cy="4365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5" name="Freeform 225"/>
            <p:cNvSpPr>
              <a:spLocks/>
            </p:cNvSpPr>
            <p:nvPr/>
          </p:nvSpPr>
          <p:spPr bwMode="auto">
            <a:xfrm>
              <a:off x="11939588" y="4410075"/>
              <a:ext cx="492125" cy="212725"/>
            </a:xfrm>
            <a:custGeom>
              <a:avLst/>
              <a:gdLst>
                <a:gd name="T0" fmla="*/ 1742 w 3407"/>
                <a:gd name="T1" fmla="*/ 3 h 1479"/>
                <a:gd name="T2" fmla="*/ 1870 w 3407"/>
                <a:gd name="T3" fmla="*/ 47 h 1479"/>
                <a:gd name="T4" fmla="*/ 1969 w 3407"/>
                <a:gd name="T5" fmla="*/ 132 h 1479"/>
                <a:gd name="T6" fmla="*/ 2028 w 3407"/>
                <a:gd name="T7" fmla="*/ 251 h 1479"/>
                <a:gd name="T8" fmla="*/ 2038 w 3407"/>
                <a:gd name="T9" fmla="*/ 385 h 1479"/>
                <a:gd name="T10" fmla="*/ 2000 w 3407"/>
                <a:gd name="T11" fmla="*/ 503 h 1479"/>
                <a:gd name="T12" fmla="*/ 1921 w 3407"/>
                <a:gd name="T13" fmla="*/ 637 h 1479"/>
                <a:gd name="T14" fmla="*/ 1878 w 3407"/>
                <a:gd name="T15" fmla="*/ 802 h 1479"/>
                <a:gd name="T16" fmla="*/ 1950 w 3407"/>
                <a:gd name="T17" fmla="*/ 881 h 1479"/>
                <a:gd name="T18" fmla="*/ 2034 w 3407"/>
                <a:gd name="T19" fmla="*/ 764 h 1479"/>
                <a:gd name="T20" fmla="*/ 2151 w 3407"/>
                <a:gd name="T21" fmla="*/ 683 h 1479"/>
                <a:gd name="T22" fmla="*/ 2288 w 3407"/>
                <a:gd name="T23" fmla="*/ 644 h 1479"/>
                <a:gd name="T24" fmla="*/ 3314 w 3407"/>
                <a:gd name="T25" fmla="*/ 644 h 1479"/>
                <a:gd name="T26" fmla="*/ 3376 w 3407"/>
                <a:gd name="T27" fmla="*/ 679 h 1479"/>
                <a:gd name="T28" fmla="*/ 3407 w 3407"/>
                <a:gd name="T29" fmla="*/ 746 h 1479"/>
                <a:gd name="T30" fmla="*/ 3391 w 3407"/>
                <a:gd name="T31" fmla="*/ 816 h 1479"/>
                <a:gd name="T32" fmla="*/ 3284 w 3407"/>
                <a:gd name="T33" fmla="*/ 956 h 1479"/>
                <a:gd name="T34" fmla="*/ 3146 w 3407"/>
                <a:gd name="T35" fmla="*/ 1064 h 1479"/>
                <a:gd name="T36" fmla="*/ 2503 w 3407"/>
                <a:gd name="T37" fmla="*/ 1382 h 1479"/>
                <a:gd name="T38" fmla="*/ 2523 w 3407"/>
                <a:gd name="T39" fmla="*/ 1295 h 1479"/>
                <a:gd name="T40" fmla="*/ 2528 w 3407"/>
                <a:gd name="T41" fmla="*/ 1221 h 1479"/>
                <a:gd name="T42" fmla="*/ 2520 w 3407"/>
                <a:gd name="T43" fmla="*/ 1112 h 1479"/>
                <a:gd name="T44" fmla="*/ 2475 w 3407"/>
                <a:gd name="T45" fmla="*/ 1016 h 1479"/>
                <a:gd name="T46" fmla="*/ 2407 w 3407"/>
                <a:gd name="T47" fmla="*/ 955 h 1479"/>
                <a:gd name="T48" fmla="*/ 2312 w 3407"/>
                <a:gd name="T49" fmla="*/ 925 h 1479"/>
                <a:gd name="T50" fmla="*/ 2217 w 3407"/>
                <a:gd name="T51" fmla="*/ 938 h 1479"/>
                <a:gd name="T52" fmla="*/ 2135 w 3407"/>
                <a:gd name="T53" fmla="*/ 988 h 1479"/>
                <a:gd name="T54" fmla="*/ 2022 w 3407"/>
                <a:gd name="T55" fmla="*/ 1169 h 1479"/>
                <a:gd name="T56" fmla="*/ 2005 w 3407"/>
                <a:gd name="T57" fmla="*/ 1181 h 1479"/>
                <a:gd name="T58" fmla="*/ 1952 w 3407"/>
                <a:gd name="T59" fmla="*/ 1215 h 1479"/>
                <a:gd name="T60" fmla="*/ 1866 w 3407"/>
                <a:gd name="T61" fmla="*/ 1258 h 1479"/>
                <a:gd name="T62" fmla="*/ 1749 w 3407"/>
                <a:gd name="T63" fmla="*/ 1306 h 1479"/>
                <a:gd name="T64" fmla="*/ 1621 w 3407"/>
                <a:gd name="T65" fmla="*/ 1295 h 1479"/>
                <a:gd name="T66" fmla="*/ 1517 w 3407"/>
                <a:gd name="T67" fmla="*/ 1249 h 1479"/>
                <a:gd name="T68" fmla="*/ 1440 w 3407"/>
                <a:gd name="T69" fmla="*/ 1205 h 1479"/>
                <a:gd name="T70" fmla="*/ 1395 w 3407"/>
                <a:gd name="T71" fmla="*/ 1176 h 1479"/>
                <a:gd name="T72" fmla="*/ 1313 w 3407"/>
                <a:gd name="T73" fmla="*/ 1039 h 1479"/>
                <a:gd name="T74" fmla="*/ 1240 w 3407"/>
                <a:gd name="T75" fmla="*/ 962 h 1479"/>
                <a:gd name="T76" fmla="*/ 1136 w 3407"/>
                <a:gd name="T77" fmla="*/ 925 h 1479"/>
                <a:gd name="T78" fmla="*/ 1049 w 3407"/>
                <a:gd name="T79" fmla="*/ 934 h 1479"/>
                <a:gd name="T80" fmla="*/ 973 w 3407"/>
                <a:gd name="T81" fmla="*/ 973 h 1479"/>
                <a:gd name="T82" fmla="*/ 914 w 3407"/>
                <a:gd name="T83" fmla="*/ 1045 h 1479"/>
                <a:gd name="T84" fmla="*/ 882 w 3407"/>
                <a:gd name="T85" fmla="*/ 1151 h 1479"/>
                <a:gd name="T86" fmla="*/ 881 w 3407"/>
                <a:gd name="T87" fmla="*/ 1254 h 1479"/>
                <a:gd name="T88" fmla="*/ 906 w 3407"/>
                <a:gd name="T89" fmla="*/ 1382 h 1479"/>
                <a:gd name="T90" fmla="*/ 259 w 3407"/>
                <a:gd name="T91" fmla="*/ 1064 h 1479"/>
                <a:gd name="T92" fmla="*/ 121 w 3407"/>
                <a:gd name="T93" fmla="*/ 956 h 1479"/>
                <a:gd name="T94" fmla="*/ 15 w 3407"/>
                <a:gd name="T95" fmla="*/ 816 h 1479"/>
                <a:gd name="T96" fmla="*/ 0 w 3407"/>
                <a:gd name="T97" fmla="*/ 746 h 1479"/>
                <a:gd name="T98" fmla="*/ 30 w 3407"/>
                <a:gd name="T99" fmla="*/ 679 h 1479"/>
                <a:gd name="T100" fmla="*/ 92 w 3407"/>
                <a:gd name="T101" fmla="*/ 644 h 1479"/>
                <a:gd name="T102" fmla="*/ 1114 w 3407"/>
                <a:gd name="T103" fmla="*/ 644 h 1479"/>
                <a:gd name="T104" fmla="*/ 1254 w 3407"/>
                <a:gd name="T105" fmla="*/ 684 h 1479"/>
                <a:gd name="T106" fmla="*/ 1370 w 3407"/>
                <a:gd name="T107" fmla="*/ 767 h 1479"/>
                <a:gd name="T108" fmla="*/ 1455 w 3407"/>
                <a:gd name="T109" fmla="*/ 885 h 1479"/>
                <a:gd name="T110" fmla="*/ 1503 w 3407"/>
                <a:gd name="T111" fmla="*/ 790 h 1479"/>
                <a:gd name="T112" fmla="*/ 1462 w 3407"/>
                <a:gd name="T113" fmla="*/ 629 h 1479"/>
                <a:gd name="T114" fmla="*/ 1388 w 3407"/>
                <a:gd name="T115" fmla="*/ 499 h 1479"/>
                <a:gd name="T116" fmla="*/ 1351 w 3407"/>
                <a:gd name="T117" fmla="*/ 383 h 1479"/>
                <a:gd name="T118" fmla="*/ 1361 w 3407"/>
                <a:gd name="T119" fmla="*/ 251 h 1479"/>
                <a:gd name="T120" fmla="*/ 1422 w 3407"/>
                <a:gd name="T121" fmla="*/ 132 h 1479"/>
                <a:gd name="T122" fmla="*/ 1521 w 3407"/>
                <a:gd name="T123" fmla="*/ 47 h 1479"/>
                <a:gd name="T124" fmla="*/ 1649 w 3407"/>
                <a:gd name="T125" fmla="*/ 3 h 1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07" h="1479">
                  <a:moveTo>
                    <a:pt x="1696" y="0"/>
                  </a:moveTo>
                  <a:lnTo>
                    <a:pt x="1696" y="0"/>
                  </a:lnTo>
                  <a:lnTo>
                    <a:pt x="1742" y="3"/>
                  </a:lnTo>
                  <a:lnTo>
                    <a:pt x="1788" y="12"/>
                  </a:lnTo>
                  <a:lnTo>
                    <a:pt x="1830" y="27"/>
                  </a:lnTo>
                  <a:lnTo>
                    <a:pt x="1870" y="47"/>
                  </a:lnTo>
                  <a:lnTo>
                    <a:pt x="1907" y="71"/>
                  </a:lnTo>
                  <a:lnTo>
                    <a:pt x="1939" y="100"/>
                  </a:lnTo>
                  <a:lnTo>
                    <a:pt x="1969" y="132"/>
                  </a:lnTo>
                  <a:lnTo>
                    <a:pt x="1993" y="169"/>
                  </a:lnTo>
                  <a:lnTo>
                    <a:pt x="2013" y="208"/>
                  </a:lnTo>
                  <a:lnTo>
                    <a:pt x="2028" y="251"/>
                  </a:lnTo>
                  <a:lnTo>
                    <a:pt x="2037" y="295"/>
                  </a:lnTo>
                  <a:lnTo>
                    <a:pt x="2040" y="342"/>
                  </a:lnTo>
                  <a:lnTo>
                    <a:pt x="2038" y="385"/>
                  </a:lnTo>
                  <a:lnTo>
                    <a:pt x="2030" y="426"/>
                  </a:lnTo>
                  <a:lnTo>
                    <a:pt x="2017" y="465"/>
                  </a:lnTo>
                  <a:lnTo>
                    <a:pt x="2000" y="503"/>
                  </a:lnTo>
                  <a:lnTo>
                    <a:pt x="1978" y="537"/>
                  </a:lnTo>
                  <a:lnTo>
                    <a:pt x="1948" y="586"/>
                  </a:lnTo>
                  <a:lnTo>
                    <a:pt x="1921" y="637"/>
                  </a:lnTo>
                  <a:lnTo>
                    <a:pt x="1901" y="691"/>
                  </a:lnTo>
                  <a:lnTo>
                    <a:pt x="1887" y="746"/>
                  </a:lnTo>
                  <a:lnTo>
                    <a:pt x="1878" y="802"/>
                  </a:lnTo>
                  <a:lnTo>
                    <a:pt x="1875" y="860"/>
                  </a:lnTo>
                  <a:lnTo>
                    <a:pt x="1875" y="1032"/>
                  </a:lnTo>
                  <a:lnTo>
                    <a:pt x="1950" y="881"/>
                  </a:lnTo>
                  <a:lnTo>
                    <a:pt x="1974" y="838"/>
                  </a:lnTo>
                  <a:lnTo>
                    <a:pt x="2002" y="799"/>
                  </a:lnTo>
                  <a:lnTo>
                    <a:pt x="2034" y="764"/>
                  </a:lnTo>
                  <a:lnTo>
                    <a:pt x="2070" y="732"/>
                  </a:lnTo>
                  <a:lnTo>
                    <a:pt x="2109" y="706"/>
                  </a:lnTo>
                  <a:lnTo>
                    <a:pt x="2151" y="683"/>
                  </a:lnTo>
                  <a:lnTo>
                    <a:pt x="2194" y="666"/>
                  </a:lnTo>
                  <a:lnTo>
                    <a:pt x="2240" y="652"/>
                  </a:lnTo>
                  <a:lnTo>
                    <a:pt x="2288" y="644"/>
                  </a:lnTo>
                  <a:lnTo>
                    <a:pt x="2337" y="642"/>
                  </a:lnTo>
                  <a:lnTo>
                    <a:pt x="3289" y="642"/>
                  </a:lnTo>
                  <a:lnTo>
                    <a:pt x="3314" y="644"/>
                  </a:lnTo>
                  <a:lnTo>
                    <a:pt x="3337" y="651"/>
                  </a:lnTo>
                  <a:lnTo>
                    <a:pt x="3358" y="663"/>
                  </a:lnTo>
                  <a:lnTo>
                    <a:pt x="3376" y="679"/>
                  </a:lnTo>
                  <a:lnTo>
                    <a:pt x="3391" y="699"/>
                  </a:lnTo>
                  <a:lnTo>
                    <a:pt x="3401" y="722"/>
                  </a:lnTo>
                  <a:lnTo>
                    <a:pt x="3407" y="746"/>
                  </a:lnTo>
                  <a:lnTo>
                    <a:pt x="3407" y="770"/>
                  </a:lnTo>
                  <a:lnTo>
                    <a:pt x="3401" y="794"/>
                  </a:lnTo>
                  <a:lnTo>
                    <a:pt x="3391" y="816"/>
                  </a:lnTo>
                  <a:lnTo>
                    <a:pt x="3359" y="866"/>
                  </a:lnTo>
                  <a:lnTo>
                    <a:pt x="3324" y="912"/>
                  </a:lnTo>
                  <a:lnTo>
                    <a:pt x="3284" y="956"/>
                  </a:lnTo>
                  <a:lnTo>
                    <a:pt x="3242" y="995"/>
                  </a:lnTo>
                  <a:lnTo>
                    <a:pt x="3196" y="1032"/>
                  </a:lnTo>
                  <a:lnTo>
                    <a:pt x="3146" y="1064"/>
                  </a:lnTo>
                  <a:lnTo>
                    <a:pt x="2460" y="1476"/>
                  </a:lnTo>
                  <a:lnTo>
                    <a:pt x="2484" y="1428"/>
                  </a:lnTo>
                  <a:lnTo>
                    <a:pt x="2503" y="1382"/>
                  </a:lnTo>
                  <a:lnTo>
                    <a:pt x="2511" y="1349"/>
                  </a:lnTo>
                  <a:lnTo>
                    <a:pt x="2519" y="1321"/>
                  </a:lnTo>
                  <a:lnTo>
                    <a:pt x="2523" y="1295"/>
                  </a:lnTo>
                  <a:lnTo>
                    <a:pt x="2526" y="1270"/>
                  </a:lnTo>
                  <a:lnTo>
                    <a:pt x="2527" y="1246"/>
                  </a:lnTo>
                  <a:lnTo>
                    <a:pt x="2528" y="1221"/>
                  </a:lnTo>
                  <a:lnTo>
                    <a:pt x="2529" y="1194"/>
                  </a:lnTo>
                  <a:lnTo>
                    <a:pt x="2527" y="1152"/>
                  </a:lnTo>
                  <a:lnTo>
                    <a:pt x="2520" y="1112"/>
                  </a:lnTo>
                  <a:lnTo>
                    <a:pt x="2509" y="1077"/>
                  </a:lnTo>
                  <a:lnTo>
                    <a:pt x="2493" y="1044"/>
                  </a:lnTo>
                  <a:lnTo>
                    <a:pt x="2475" y="1016"/>
                  </a:lnTo>
                  <a:lnTo>
                    <a:pt x="2454" y="991"/>
                  </a:lnTo>
                  <a:lnTo>
                    <a:pt x="2432" y="970"/>
                  </a:lnTo>
                  <a:lnTo>
                    <a:pt x="2407" y="955"/>
                  </a:lnTo>
                  <a:lnTo>
                    <a:pt x="2376" y="940"/>
                  </a:lnTo>
                  <a:lnTo>
                    <a:pt x="2345" y="931"/>
                  </a:lnTo>
                  <a:lnTo>
                    <a:pt x="2312" y="925"/>
                  </a:lnTo>
                  <a:lnTo>
                    <a:pt x="2279" y="925"/>
                  </a:lnTo>
                  <a:lnTo>
                    <a:pt x="2248" y="930"/>
                  </a:lnTo>
                  <a:lnTo>
                    <a:pt x="2217" y="938"/>
                  </a:lnTo>
                  <a:lnTo>
                    <a:pt x="2188" y="950"/>
                  </a:lnTo>
                  <a:lnTo>
                    <a:pt x="2160" y="967"/>
                  </a:lnTo>
                  <a:lnTo>
                    <a:pt x="2135" y="988"/>
                  </a:lnTo>
                  <a:lnTo>
                    <a:pt x="2113" y="1013"/>
                  </a:lnTo>
                  <a:lnTo>
                    <a:pt x="2095" y="1040"/>
                  </a:lnTo>
                  <a:lnTo>
                    <a:pt x="2022" y="1169"/>
                  </a:lnTo>
                  <a:lnTo>
                    <a:pt x="2020" y="1171"/>
                  </a:lnTo>
                  <a:lnTo>
                    <a:pt x="2014" y="1175"/>
                  </a:lnTo>
                  <a:lnTo>
                    <a:pt x="2005" y="1181"/>
                  </a:lnTo>
                  <a:lnTo>
                    <a:pt x="1990" y="1191"/>
                  </a:lnTo>
                  <a:lnTo>
                    <a:pt x="1973" y="1201"/>
                  </a:lnTo>
                  <a:lnTo>
                    <a:pt x="1952" y="1215"/>
                  </a:lnTo>
                  <a:lnTo>
                    <a:pt x="1927" y="1228"/>
                  </a:lnTo>
                  <a:lnTo>
                    <a:pt x="1898" y="1243"/>
                  </a:lnTo>
                  <a:lnTo>
                    <a:pt x="1866" y="1258"/>
                  </a:lnTo>
                  <a:lnTo>
                    <a:pt x="1830" y="1274"/>
                  </a:lnTo>
                  <a:lnTo>
                    <a:pt x="1791" y="1290"/>
                  </a:lnTo>
                  <a:lnTo>
                    <a:pt x="1749" y="1306"/>
                  </a:lnTo>
                  <a:lnTo>
                    <a:pt x="1703" y="1321"/>
                  </a:lnTo>
                  <a:lnTo>
                    <a:pt x="1661" y="1308"/>
                  </a:lnTo>
                  <a:lnTo>
                    <a:pt x="1621" y="1295"/>
                  </a:lnTo>
                  <a:lnTo>
                    <a:pt x="1583" y="1279"/>
                  </a:lnTo>
                  <a:lnTo>
                    <a:pt x="1548" y="1265"/>
                  </a:lnTo>
                  <a:lnTo>
                    <a:pt x="1517" y="1249"/>
                  </a:lnTo>
                  <a:lnTo>
                    <a:pt x="1487" y="1233"/>
                  </a:lnTo>
                  <a:lnTo>
                    <a:pt x="1462" y="1219"/>
                  </a:lnTo>
                  <a:lnTo>
                    <a:pt x="1440" y="1205"/>
                  </a:lnTo>
                  <a:lnTo>
                    <a:pt x="1421" y="1194"/>
                  </a:lnTo>
                  <a:lnTo>
                    <a:pt x="1406" y="1183"/>
                  </a:lnTo>
                  <a:lnTo>
                    <a:pt x="1395" y="1176"/>
                  </a:lnTo>
                  <a:lnTo>
                    <a:pt x="1388" y="1171"/>
                  </a:lnTo>
                  <a:lnTo>
                    <a:pt x="1386" y="1169"/>
                  </a:lnTo>
                  <a:lnTo>
                    <a:pt x="1313" y="1039"/>
                  </a:lnTo>
                  <a:lnTo>
                    <a:pt x="1292" y="1010"/>
                  </a:lnTo>
                  <a:lnTo>
                    <a:pt x="1268" y="984"/>
                  </a:lnTo>
                  <a:lnTo>
                    <a:pt x="1240" y="962"/>
                  </a:lnTo>
                  <a:lnTo>
                    <a:pt x="1208" y="945"/>
                  </a:lnTo>
                  <a:lnTo>
                    <a:pt x="1172" y="933"/>
                  </a:lnTo>
                  <a:lnTo>
                    <a:pt x="1136" y="925"/>
                  </a:lnTo>
                  <a:lnTo>
                    <a:pt x="1106" y="924"/>
                  </a:lnTo>
                  <a:lnTo>
                    <a:pt x="1078" y="928"/>
                  </a:lnTo>
                  <a:lnTo>
                    <a:pt x="1049" y="934"/>
                  </a:lnTo>
                  <a:lnTo>
                    <a:pt x="1023" y="943"/>
                  </a:lnTo>
                  <a:lnTo>
                    <a:pt x="997" y="956"/>
                  </a:lnTo>
                  <a:lnTo>
                    <a:pt x="973" y="973"/>
                  </a:lnTo>
                  <a:lnTo>
                    <a:pt x="951" y="993"/>
                  </a:lnTo>
                  <a:lnTo>
                    <a:pt x="931" y="1017"/>
                  </a:lnTo>
                  <a:lnTo>
                    <a:pt x="914" y="1045"/>
                  </a:lnTo>
                  <a:lnTo>
                    <a:pt x="900" y="1077"/>
                  </a:lnTo>
                  <a:lnTo>
                    <a:pt x="889" y="1111"/>
                  </a:lnTo>
                  <a:lnTo>
                    <a:pt x="882" y="1151"/>
                  </a:lnTo>
                  <a:lnTo>
                    <a:pt x="879" y="1194"/>
                  </a:lnTo>
                  <a:lnTo>
                    <a:pt x="879" y="1221"/>
                  </a:lnTo>
                  <a:lnTo>
                    <a:pt x="881" y="1254"/>
                  </a:lnTo>
                  <a:lnTo>
                    <a:pt x="885" y="1293"/>
                  </a:lnTo>
                  <a:lnTo>
                    <a:pt x="893" y="1335"/>
                  </a:lnTo>
                  <a:lnTo>
                    <a:pt x="906" y="1382"/>
                  </a:lnTo>
                  <a:lnTo>
                    <a:pt x="925" y="1431"/>
                  </a:lnTo>
                  <a:lnTo>
                    <a:pt x="950" y="1479"/>
                  </a:lnTo>
                  <a:lnTo>
                    <a:pt x="259" y="1064"/>
                  </a:lnTo>
                  <a:lnTo>
                    <a:pt x="210" y="1032"/>
                  </a:lnTo>
                  <a:lnTo>
                    <a:pt x="164" y="995"/>
                  </a:lnTo>
                  <a:lnTo>
                    <a:pt x="121" y="956"/>
                  </a:lnTo>
                  <a:lnTo>
                    <a:pt x="82" y="912"/>
                  </a:lnTo>
                  <a:lnTo>
                    <a:pt x="46" y="866"/>
                  </a:lnTo>
                  <a:lnTo>
                    <a:pt x="15" y="816"/>
                  </a:lnTo>
                  <a:lnTo>
                    <a:pt x="4" y="794"/>
                  </a:lnTo>
                  <a:lnTo>
                    <a:pt x="0" y="770"/>
                  </a:lnTo>
                  <a:lnTo>
                    <a:pt x="0" y="746"/>
                  </a:lnTo>
                  <a:lnTo>
                    <a:pt x="4" y="722"/>
                  </a:lnTo>
                  <a:lnTo>
                    <a:pt x="15" y="699"/>
                  </a:lnTo>
                  <a:lnTo>
                    <a:pt x="30" y="679"/>
                  </a:lnTo>
                  <a:lnTo>
                    <a:pt x="47" y="663"/>
                  </a:lnTo>
                  <a:lnTo>
                    <a:pt x="69" y="651"/>
                  </a:lnTo>
                  <a:lnTo>
                    <a:pt x="92" y="644"/>
                  </a:lnTo>
                  <a:lnTo>
                    <a:pt x="117" y="642"/>
                  </a:lnTo>
                  <a:lnTo>
                    <a:pt x="1065" y="642"/>
                  </a:lnTo>
                  <a:lnTo>
                    <a:pt x="1114" y="644"/>
                  </a:lnTo>
                  <a:lnTo>
                    <a:pt x="1163" y="652"/>
                  </a:lnTo>
                  <a:lnTo>
                    <a:pt x="1209" y="666"/>
                  </a:lnTo>
                  <a:lnTo>
                    <a:pt x="1254" y="684"/>
                  </a:lnTo>
                  <a:lnTo>
                    <a:pt x="1296" y="707"/>
                  </a:lnTo>
                  <a:lnTo>
                    <a:pt x="1335" y="734"/>
                  </a:lnTo>
                  <a:lnTo>
                    <a:pt x="1370" y="767"/>
                  </a:lnTo>
                  <a:lnTo>
                    <a:pt x="1403" y="802"/>
                  </a:lnTo>
                  <a:lnTo>
                    <a:pt x="1432" y="842"/>
                  </a:lnTo>
                  <a:lnTo>
                    <a:pt x="1455" y="885"/>
                  </a:lnTo>
                  <a:lnTo>
                    <a:pt x="1505" y="989"/>
                  </a:lnTo>
                  <a:lnTo>
                    <a:pt x="1505" y="845"/>
                  </a:lnTo>
                  <a:lnTo>
                    <a:pt x="1503" y="790"/>
                  </a:lnTo>
                  <a:lnTo>
                    <a:pt x="1495" y="734"/>
                  </a:lnTo>
                  <a:lnTo>
                    <a:pt x="1481" y="681"/>
                  </a:lnTo>
                  <a:lnTo>
                    <a:pt x="1462" y="629"/>
                  </a:lnTo>
                  <a:lnTo>
                    <a:pt x="1438" y="580"/>
                  </a:lnTo>
                  <a:lnTo>
                    <a:pt x="1409" y="532"/>
                  </a:lnTo>
                  <a:lnTo>
                    <a:pt x="1388" y="499"/>
                  </a:lnTo>
                  <a:lnTo>
                    <a:pt x="1371" y="462"/>
                  </a:lnTo>
                  <a:lnTo>
                    <a:pt x="1360" y="423"/>
                  </a:lnTo>
                  <a:lnTo>
                    <a:pt x="1351" y="383"/>
                  </a:lnTo>
                  <a:lnTo>
                    <a:pt x="1349" y="342"/>
                  </a:lnTo>
                  <a:lnTo>
                    <a:pt x="1353" y="295"/>
                  </a:lnTo>
                  <a:lnTo>
                    <a:pt x="1361" y="251"/>
                  </a:lnTo>
                  <a:lnTo>
                    <a:pt x="1377" y="208"/>
                  </a:lnTo>
                  <a:lnTo>
                    <a:pt x="1397" y="169"/>
                  </a:lnTo>
                  <a:lnTo>
                    <a:pt x="1422" y="132"/>
                  </a:lnTo>
                  <a:lnTo>
                    <a:pt x="1450" y="100"/>
                  </a:lnTo>
                  <a:lnTo>
                    <a:pt x="1484" y="71"/>
                  </a:lnTo>
                  <a:lnTo>
                    <a:pt x="1521" y="47"/>
                  </a:lnTo>
                  <a:lnTo>
                    <a:pt x="1561" y="27"/>
                  </a:lnTo>
                  <a:lnTo>
                    <a:pt x="1604" y="12"/>
                  </a:lnTo>
                  <a:lnTo>
                    <a:pt x="1649" y="3"/>
                  </a:lnTo>
                  <a:lnTo>
                    <a:pt x="16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226"/>
            <p:cNvSpPr>
              <a:spLocks/>
            </p:cNvSpPr>
            <p:nvPr/>
          </p:nvSpPr>
          <p:spPr bwMode="auto">
            <a:xfrm>
              <a:off x="12163426" y="4695825"/>
              <a:ext cx="44450" cy="15875"/>
            </a:xfrm>
            <a:custGeom>
              <a:avLst/>
              <a:gdLst>
                <a:gd name="T0" fmla="*/ 151 w 302"/>
                <a:gd name="T1" fmla="*/ 0 h 109"/>
                <a:gd name="T2" fmla="*/ 159 w 302"/>
                <a:gd name="T3" fmla="*/ 3 h 109"/>
                <a:gd name="T4" fmla="*/ 170 w 302"/>
                <a:gd name="T5" fmla="*/ 8 h 109"/>
                <a:gd name="T6" fmla="*/ 186 w 302"/>
                <a:gd name="T7" fmla="*/ 15 h 109"/>
                <a:gd name="T8" fmla="*/ 203 w 302"/>
                <a:gd name="T9" fmla="*/ 23 h 109"/>
                <a:gd name="T10" fmla="*/ 222 w 302"/>
                <a:gd name="T11" fmla="*/ 31 h 109"/>
                <a:gd name="T12" fmla="*/ 241 w 302"/>
                <a:gd name="T13" fmla="*/ 39 h 109"/>
                <a:gd name="T14" fmla="*/ 260 w 302"/>
                <a:gd name="T15" fmla="*/ 49 h 109"/>
                <a:gd name="T16" fmla="*/ 277 w 302"/>
                <a:gd name="T17" fmla="*/ 56 h 109"/>
                <a:gd name="T18" fmla="*/ 291 w 302"/>
                <a:gd name="T19" fmla="*/ 63 h 109"/>
                <a:gd name="T20" fmla="*/ 302 w 302"/>
                <a:gd name="T21" fmla="*/ 69 h 109"/>
                <a:gd name="T22" fmla="*/ 288 w 302"/>
                <a:gd name="T23" fmla="*/ 72 h 109"/>
                <a:gd name="T24" fmla="*/ 271 w 302"/>
                <a:gd name="T25" fmla="*/ 76 h 109"/>
                <a:gd name="T26" fmla="*/ 251 w 302"/>
                <a:gd name="T27" fmla="*/ 82 h 109"/>
                <a:gd name="T28" fmla="*/ 231 w 302"/>
                <a:gd name="T29" fmla="*/ 87 h 109"/>
                <a:gd name="T30" fmla="*/ 210 w 302"/>
                <a:gd name="T31" fmla="*/ 93 h 109"/>
                <a:gd name="T32" fmla="*/ 190 w 302"/>
                <a:gd name="T33" fmla="*/ 99 h 109"/>
                <a:gd name="T34" fmla="*/ 172 w 302"/>
                <a:gd name="T35" fmla="*/ 103 h 109"/>
                <a:gd name="T36" fmla="*/ 160 w 302"/>
                <a:gd name="T37" fmla="*/ 107 h 109"/>
                <a:gd name="T38" fmla="*/ 151 w 302"/>
                <a:gd name="T39" fmla="*/ 109 h 109"/>
                <a:gd name="T40" fmla="*/ 143 w 302"/>
                <a:gd name="T41" fmla="*/ 107 h 109"/>
                <a:gd name="T42" fmla="*/ 129 w 302"/>
                <a:gd name="T43" fmla="*/ 103 h 109"/>
                <a:gd name="T44" fmla="*/ 112 w 302"/>
                <a:gd name="T45" fmla="*/ 99 h 109"/>
                <a:gd name="T46" fmla="*/ 92 w 302"/>
                <a:gd name="T47" fmla="*/ 93 h 109"/>
                <a:gd name="T48" fmla="*/ 71 w 302"/>
                <a:gd name="T49" fmla="*/ 87 h 109"/>
                <a:gd name="T50" fmla="*/ 50 w 302"/>
                <a:gd name="T51" fmla="*/ 82 h 109"/>
                <a:gd name="T52" fmla="*/ 30 w 302"/>
                <a:gd name="T53" fmla="*/ 76 h 109"/>
                <a:gd name="T54" fmla="*/ 13 w 302"/>
                <a:gd name="T55" fmla="*/ 72 h 109"/>
                <a:gd name="T56" fmla="*/ 0 w 302"/>
                <a:gd name="T57" fmla="*/ 69 h 109"/>
                <a:gd name="T58" fmla="*/ 11 w 302"/>
                <a:gd name="T59" fmla="*/ 63 h 109"/>
                <a:gd name="T60" fmla="*/ 26 w 302"/>
                <a:gd name="T61" fmla="*/ 56 h 109"/>
                <a:gd name="T62" fmla="*/ 43 w 302"/>
                <a:gd name="T63" fmla="*/ 49 h 109"/>
                <a:gd name="T64" fmla="*/ 62 w 302"/>
                <a:gd name="T65" fmla="*/ 39 h 109"/>
                <a:gd name="T66" fmla="*/ 81 w 302"/>
                <a:gd name="T67" fmla="*/ 31 h 109"/>
                <a:gd name="T68" fmla="*/ 99 w 302"/>
                <a:gd name="T69" fmla="*/ 23 h 109"/>
                <a:gd name="T70" fmla="*/ 117 w 302"/>
                <a:gd name="T71" fmla="*/ 15 h 109"/>
                <a:gd name="T72" fmla="*/ 131 w 302"/>
                <a:gd name="T73" fmla="*/ 8 h 109"/>
                <a:gd name="T74" fmla="*/ 143 w 302"/>
                <a:gd name="T75" fmla="*/ 3 h 109"/>
                <a:gd name="T76" fmla="*/ 151 w 302"/>
                <a:gd name="T7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02" h="109">
                  <a:moveTo>
                    <a:pt x="151" y="0"/>
                  </a:moveTo>
                  <a:lnTo>
                    <a:pt x="159" y="3"/>
                  </a:lnTo>
                  <a:lnTo>
                    <a:pt x="170" y="8"/>
                  </a:lnTo>
                  <a:lnTo>
                    <a:pt x="186" y="15"/>
                  </a:lnTo>
                  <a:lnTo>
                    <a:pt x="203" y="23"/>
                  </a:lnTo>
                  <a:lnTo>
                    <a:pt x="222" y="31"/>
                  </a:lnTo>
                  <a:lnTo>
                    <a:pt x="241" y="39"/>
                  </a:lnTo>
                  <a:lnTo>
                    <a:pt x="260" y="49"/>
                  </a:lnTo>
                  <a:lnTo>
                    <a:pt x="277" y="56"/>
                  </a:lnTo>
                  <a:lnTo>
                    <a:pt x="291" y="63"/>
                  </a:lnTo>
                  <a:lnTo>
                    <a:pt x="302" y="69"/>
                  </a:lnTo>
                  <a:lnTo>
                    <a:pt x="288" y="72"/>
                  </a:lnTo>
                  <a:lnTo>
                    <a:pt x="271" y="76"/>
                  </a:lnTo>
                  <a:lnTo>
                    <a:pt x="251" y="82"/>
                  </a:lnTo>
                  <a:lnTo>
                    <a:pt x="231" y="87"/>
                  </a:lnTo>
                  <a:lnTo>
                    <a:pt x="210" y="93"/>
                  </a:lnTo>
                  <a:lnTo>
                    <a:pt x="190" y="99"/>
                  </a:lnTo>
                  <a:lnTo>
                    <a:pt x="172" y="103"/>
                  </a:lnTo>
                  <a:lnTo>
                    <a:pt x="160" y="107"/>
                  </a:lnTo>
                  <a:lnTo>
                    <a:pt x="151" y="109"/>
                  </a:lnTo>
                  <a:lnTo>
                    <a:pt x="143" y="107"/>
                  </a:lnTo>
                  <a:lnTo>
                    <a:pt x="129" y="103"/>
                  </a:lnTo>
                  <a:lnTo>
                    <a:pt x="112" y="99"/>
                  </a:lnTo>
                  <a:lnTo>
                    <a:pt x="92" y="93"/>
                  </a:lnTo>
                  <a:lnTo>
                    <a:pt x="71" y="87"/>
                  </a:lnTo>
                  <a:lnTo>
                    <a:pt x="50" y="82"/>
                  </a:lnTo>
                  <a:lnTo>
                    <a:pt x="30" y="76"/>
                  </a:lnTo>
                  <a:lnTo>
                    <a:pt x="13" y="72"/>
                  </a:lnTo>
                  <a:lnTo>
                    <a:pt x="0" y="69"/>
                  </a:lnTo>
                  <a:lnTo>
                    <a:pt x="11" y="63"/>
                  </a:lnTo>
                  <a:lnTo>
                    <a:pt x="26" y="56"/>
                  </a:lnTo>
                  <a:lnTo>
                    <a:pt x="43" y="49"/>
                  </a:lnTo>
                  <a:lnTo>
                    <a:pt x="62" y="39"/>
                  </a:lnTo>
                  <a:lnTo>
                    <a:pt x="81" y="31"/>
                  </a:lnTo>
                  <a:lnTo>
                    <a:pt x="99" y="23"/>
                  </a:lnTo>
                  <a:lnTo>
                    <a:pt x="117" y="15"/>
                  </a:lnTo>
                  <a:lnTo>
                    <a:pt x="131" y="8"/>
                  </a:lnTo>
                  <a:lnTo>
                    <a:pt x="143" y="3"/>
                  </a:lnTo>
                  <a:lnTo>
                    <a:pt x="1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227"/>
            <p:cNvSpPr>
              <a:spLocks/>
            </p:cNvSpPr>
            <p:nvPr/>
          </p:nvSpPr>
          <p:spPr bwMode="auto">
            <a:xfrm>
              <a:off x="12157076" y="4787900"/>
              <a:ext cx="53975" cy="58738"/>
            </a:xfrm>
            <a:custGeom>
              <a:avLst/>
              <a:gdLst>
                <a:gd name="T0" fmla="*/ 185 w 370"/>
                <a:gd name="T1" fmla="*/ 0 h 401"/>
                <a:gd name="T2" fmla="*/ 213 w 370"/>
                <a:gd name="T3" fmla="*/ 0 h 401"/>
                <a:gd name="T4" fmla="*/ 241 w 370"/>
                <a:gd name="T5" fmla="*/ 0 h 401"/>
                <a:gd name="T6" fmla="*/ 267 w 370"/>
                <a:gd name="T7" fmla="*/ 0 h 401"/>
                <a:gd name="T8" fmla="*/ 288 w 370"/>
                <a:gd name="T9" fmla="*/ 1 h 401"/>
                <a:gd name="T10" fmla="*/ 303 w 370"/>
                <a:gd name="T11" fmla="*/ 1 h 401"/>
                <a:gd name="T12" fmla="*/ 319 w 370"/>
                <a:gd name="T13" fmla="*/ 2 h 401"/>
                <a:gd name="T14" fmla="*/ 335 w 370"/>
                <a:gd name="T15" fmla="*/ 3 h 401"/>
                <a:gd name="T16" fmla="*/ 353 w 370"/>
                <a:gd name="T17" fmla="*/ 4 h 401"/>
                <a:gd name="T18" fmla="*/ 357 w 370"/>
                <a:gd name="T19" fmla="*/ 4 h 401"/>
                <a:gd name="T20" fmla="*/ 361 w 370"/>
                <a:gd name="T21" fmla="*/ 5 h 401"/>
                <a:gd name="T22" fmla="*/ 364 w 370"/>
                <a:gd name="T23" fmla="*/ 5 h 401"/>
                <a:gd name="T24" fmla="*/ 367 w 370"/>
                <a:gd name="T25" fmla="*/ 6 h 401"/>
                <a:gd name="T26" fmla="*/ 369 w 370"/>
                <a:gd name="T27" fmla="*/ 6 h 401"/>
                <a:gd name="T28" fmla="*/ 370 w 370"/>
                <a:gd name="T29" fmla="*/ 6 h 401"/>
                <a:gd name="T30" fmla="*/ 370 w 370"/>
                <a:gd name="T31" fmla="*/ 219 h 401"/>
                <a:gd name="T32" fmla="*/ 367 w 370"/>
                <a:gd name="T33" fmla="*/ 252 h 401"/>
                <a:gd name="T34" fmla="*/ 358 w 370"/>
                <a:gd name="T35" fmla="*/ 282 h 401"/>
                <a:gd name="T36" fmla="*/ 345 w 370"/>
                <a:gd name="T37" fmla="*/ 312 h 401"/>
                <a:gd name="T38" fmla="*/ 326 w 370"/>
                <a:gd name="T39" fmla="*/ 337 h 401"/>
                <a:gd name="T40" fmla="*/ 304 w 370"/>
                <a:gd name="T41" fmla="*/ 359 h 401"/>
                <a:gd name="T42" fmla="*/ 278 w 370"/>
                <a:gd name="T43" fmla="*/ 376 h 401"/>
                <a:gd name="T44" fmla="*/ 249 w 370"/>
                <a:gd name="T45" fmla="*/ 390 h 401"/>
                <a:gd name="T46" fmla="*/ 218 w 370"/>
                <a:gd name="T47" fmla="*/ 398 h 401"/>
                <a:gd name="T48" fmla="*/ 185 w 370"/>
                <a:gd name="T49" fmla="*/ 401 h 401"/>
                <a:gd name="T50" fmla="*/ 152 w 370"/>
                <a:gd name="T51" fmla="*/ 398 h 401"/>
                <a:gd name="T52" fmla="*/ 120 w 370"/>
                <a:gd name="T53" fmla="*/ 390 h 401"/>
                <a:gd name="T54" fmla="*/ 92 w 370"/>
                <a:gd name="T55" fmla="*/ 376 h 401"/>
                <a:gd name="T56" fmla="*/ 66 w 370"/>
                <a:gd name="T57" fmla="*/ 359 h 401"/>
                <a:gd name="T58" fmla="*/ 43 w 370"/>
                <a:gd name="T59" fmla="*/ 337 h 401"/>
                <a:gd name="T60" fmla="*/ 26 w 370"/>
                <a:gd name="T61" fmla="*/ 312 h 401"/>
                <a:gd name="T62" fmla="*/ 12 w 370"/>
                <a:gd name="T63" fmla="*/ 282 h 401"/>
                <a:gd name="T64" fmla="*/ 3 w 370"/>
                <a:gd name="T65" fmla="*/ 252 h 401"/>
                <a:gd name="T66" fmla="*/ 0 w 370"/>
                <a:gd name="T67" fmla="*/ 219 h 401"/>
                <a:gd name="T68" fmla="*/ 0 w 370"/>
                <a:gd name="T69" fmla="*/ 9 h 401"/>
                <a:gd name="T70" fmla="*/ 16 w 370"/>
                <a:gd name="T71" fmla="*/ 8 h 401"/>
                <a:gd name="T72" fmla="*/ 29 w 370"/>
                <a:gd name="T73" fmla="*/ 6 h 401"/>
                <a:gd name="T74" fmla="*/ 42 w 370"/>
                <a:gd name="T75" fmla="*/ 4 h 401"/>
                <a:gd name="T76" fmla="*/ 60 w 370"/>
                <a:gd name="T77" fmla="*/ 3 h 401"/>
                <a:gd name="T78" fmla="*/ 78 w 370"/>
                <a:gd name="T79" fmla="*/ 2 h 401"/>
                <a:gd name="T80" fmla="*/ 96 w 370"/>
                <a:gd name="T81" fmla="*/ 1 h 401"/>
                <a:gd name="T82" fmla="*/ 111 w 370"/>
                <a:gd name="T83" fmla="*/ 1 h 401"/>
                <a:gd name="T84" fmla="*/ 131 w 370"/>
                <a:gd name="T85" fmla="*/ 0 h 401"/>
                <a:gd name="T86" fmla="*/ 156 w 370"/>
                <a:gd name="T87" fmla="*/ 0 h 401"/>
                <a:gd name="T88" fmla="*/ 185 w 370"/>
                <a:gd name="T89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70" h="401">
                  <a:moveTo>
                    <a:pt x="185" y="0"/>
                  </a:moveTo>
                  <a:lnTo>
                    <a:pt x="213" y="0"/>
                  </a:lnTo>
                  <a:lnTo>
                    <a:pt x="241" y="0"/>
                  </a:lnTo>
                  <a:lnTo>
                    <a:pt x="267" y="0"/>
                  </a:lnTo>
                  <a:lnTo>
                    <a:pt x="288" y="1"/>
                  </a:lnTo>
                  <a:lnTo>
                    <a:pt x="303" y="1"/>
                  </a:lnTo>
                  <a:lnTo>
                    <a:pt x="319" y="2"/>
                  </a:lnTo>
                  <a:lnTo>
                    <a:pt x="335" y="3"/>
                  </a:lnTo>
                  <a:lnTo>
                    <a:pt x="353" y="4"/>
                  </a:lnTo>
                  <a:lnTo>
                    <a:pt x="357" y="4"/>
                  </a:lnTo>
                  <a:lnTo>
                    <a:pt x="361" y="5"/>
                  </a:lnTo>
                  <a:lnTo>
                    <a:pt x="364" y="5"/>
                  </a:lnTo>
                  <a:lnTo>
                    <a:pt x="367" y="6"/>
                  </a:lnTo>
                  <a:lnTo>
                    <a:pt x="369" y="6"/>
                  </a:lnTo>
                  <a:lnTo>
                    <a:pt x="370" y="6"/>
                  </a:lnTo>
                  <a:lnTo>
                    <a:pt x="370" y="219"/>
                  </a:lnTo>
                  <a:lnTo>
                    <a:pt x="367" y="252"/>
                  </a:lnTo>
                  <a:lnTo>
                    <a:pt x="358" y="282"/>
                  </a:lnTo>
                  <a:lnTo>
                    <a:pt x="345" y="312"/>
                  </a:lnTo>
                  <a:lnTo>
                    <a:pt x="326" y="337"/>
                  </a:lnTo>
                  <a:lnTo>
                    <a:pt x="304" y="359"/>
                  </a:lnTo>
                  <a:lnTo>
                    <a:pt x="278" y="376"/>
                  </a:lnTo>
                  <a:lnTo>
                    <a:pt x="249" y="390"/>
                  </a:lnTo>
                  <a:lnTo>
                    <a:pt x="218" y="398"/>
                  </a:lnTo>
                  <a:lnTo>
                    <a:pt x="185" y="401"/>
                  </a:lnTo>
                  <a:lnTo>
                    <a:pt x="152" y="398"/>
                  </a:lnTo>
                  <a:lnTo>
                    <a:pt x="120" y="390"/>
                  </a:lnTo>
                  <a:lnTo>
                    <a:pt x="92" y="376"/>
                  </a:lnTo>
                  <a:lnTo>
                    <a:pt x="66" y="359"/>
                  </a:lnTo>
                  <a:lnTo>
                    <a:pt x="43" y="337"/>
                  </a:lnTo>
                  <a:lnTo>
                    <a:pt x="26" y="312"/>
                  </a:lnTo>
                  <a:lnTo>
                    <a:pt x="12" y="282"/>
                  </a:lnTo>
                  <a:lnTo>
                    <a:pt x="3" y="252"/>
                  </a:lnTo>
                  <a:lnTo>
                    <a:pt x="0" y="219"/>
                  </a:lnTo>
                  <a:lnTo>
                    <a:pt x="0" y="9"/>
                  </a:lnTo>
                  <a:lnTo>
                    <a:pt x="16" y="8"/>
                  </a:lnTo>
                  <a:lnTo>
                    <a:pt x="29" y="6"/>
                  </a:lnTo>
                  <a:lnTo>
                    <a:pt x="42" y="4"/>
                  </a:lnTo>
                  <a:lnTo>
                    <a:pt x="60" y="3"/>
                  </a:lnTo>
                  <a:lnTo>
                    <a:pt x="78" y="2"/>
                  </a:lnTo>
                  <a:lnTo>
                    <a:pt x="96" y="1"/>
                  </a:lnTo>
                  <a:lnTo>
                    <a:pt x="111" y="1"/>
                  </a:lnTo>
                  <a:lnTo>
                    <a:pt x="131" y="0"/>
                  </a:lnTo>
                  <a:lnTo>
                    <a:pt x="156" y="0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228"/>
            <p:cNvSpPr>
              <a:spLocks/>
            </p:cNvSpPr>
            <p:nvPr/>
          </p:nvSpPr>
          <p:spPr bwMode="auto">
            <a:xfrm>
              <a:off x="12099926" y="4772025"/>
              <a:ext cx="42863" cy="57150"/>
            </a:xfrm>
            <a:custGeom>
              <a:avLst/>
              <a:gdLst>
                <a:gd name="T0" fmla="*/ 38 w 295"/>
                <a:gd name="T1" fmla="*/ 0 h 402"/>
                <a:gd name="T2" fmla="*/ 51 w 295"/>
                <a:gd name="T3" fmla="*/ 5 h 402"/>
                <a:gd name="T4" fmla="*/ 68 w 295"/>
                <a:gd name="T5" fmla="*/ 10 h 402"/>
                <a:gd name="T6" fmla="*/ 91 w 295"/>
                <a:gd name="T7" fmla="*/ 17 h 402"/>
                <a:gd name="T8" fmla="*/ 119 w 295"/>
                <a:gd name="T9" fmla="*/ 26 h 402"/>
                <a:gd name="T10" fmla="*/ 153 w 295"/>
                <a:gd name="T11" fmla="*/ 34 h 402"/>
                <a:gd name="T12" fmla="*/ 194 w 295"/>
                <a:gd name="T13" fmla="*/ 44 h 402"/>
                <a:gd name="T14" fmla="*/ 241 w 295"/>
                <a:gd name="T15" fmla="*/ 53 h 402"/>
                <a:gd name="T16" fmla="*/ 295 w 295"/>
                <a:gd name="T17" fmla="*/ 62 h 402"/>
                <a:gd name="T18" fmla="*/ 292 w 295"/>
                <a:gd name="T19" fmla="*/ 63 h 402"/>
                <a:gd name="T20" fmla="*/ 287 w 295"/>
                <a:gd name="T21" fmla="*/ 64 h 402"/>
                <a:gd name="T22" fmla="*/ 278 w 295"/>
                <a:gd name="T23" fmla="*/ 67 h 402"/>
                <a:gd name="T24" fmla="*/ 269 w 295"/>
                <a:gd name="T25" fmla="*/ 70 h 402"/>
                <a:gd name="T26" fmla="*/ 257 w 295"/>
                <a:gd name="T27" fmla="*/ 74 h 402"/>
                <a:gd name="T28" fmla="*/ 244 w 295"/>
                <a:gd name="T29" fmla="*/ 79 h 402"/>
                <a:gd name="T30" fmla="*/ 231 w 295"/>
                <a:gd name="T31" fmla="*/ 86 h 402"/>
                <a:gd name="T32" fmla="*/ 216 w 295"/>
                <a:gd name="T33" fmla="*/ 95 h 402"/>
                <a:gd name="T34" fmla="*/ 202 w 295"/>
                <a:gd name="T35" fmla="*/ 106 h 402"/>
                <a:gd name="T36" fmla="*/ 188 w 295"/>
                <a:gd name="T37" fmla="*/ 119 h 402"/>
                <a:gd name="T38" fmla="*/ 174 w 295"/>
                <a:gd name="T39" fmla="*/ 134 h 402"/>
                <a:gd name="T40" fmla="*/ 161 w 295"/>
                <a:gd name="T41" fmla="*/ 152 h 402"/>
                <a:gd name="T42" fmla="*/ 150 w 295"/>
                <a:gd name="T43" fmla="*/ 173 h 402"/>
                <a:gd name="T44" fmla="*/ 139 w 295"/>
                <a:gd name="T45" fmla="*/ 196 h 402"/>
                <a:gd name="T46" fmla="*/ 132 w 295"/>
                <a:gd name="T47" fmla="*/ 223 h 402"/>
                <a:gd name="T48" fmla="*/ 125 w 295"/>
                <a:gd name="T49" fmla="*/ 253 h 402"/>
                <a:gd name="T50" fmla="*/ 122 w 295"/>
                <a:gd name="T51" fmla="*/ 287 h 402"/>
                <a:gd name="T52" fmla="*/ 121 w 295"/>
                <a:gd name="T53" fmla="*/ 323 h 402"/>
                <a:gd name="T54" fmla="*/ 124 w 295"/>
                <a:gd name="T55" fmla="*/ 365 h 402"/>
                <a:gd name="T56" fmla="*/ 127 w 295"/>
                <a:gd name="T57" fmla="*/ 381 h 402"/>
                <a:gd name="T58" fmla="*/ 129 w 295"/>
                <a:gd name="T59" fmla="*/ 392 h 402"/>
                <a:gd name="T60" fmla="*/ 130 w 295"/>
                <a:gd name="T61" fmla="*/ 398 h 402"/>
                <a:gd name="T62" fmla="*/ 131 w 295"/>
                <a:gd name="T63" fmla="*/ 402 h 402"/>
                <a:gd name="T64" fmla="*/ 129 w 295"/>
                <a:gd name="T65" fmla="*/ 399 h 402"/>
                <a:gd name="T66" fmla="*/ 122 w 295"/>
                <a:gd name="T67" fmla="*/ 395 h 402"/>
                <a:gd name="T68" fmla="*/ 113 w 295"/>
                <a:gd name="T69" fmla="*/ 388 h 402"/>
                <a:gd name="T70" fmla="*/ 101 w 295"/>
                <a:gd name="T71" fmla="*/ 376 h 402"/>
                <a:gd name="T72" fmla="*/ 88 w 295"/>
                <a:gd name="T73" fmla="*/ 361 h 402"/>
                <a:gd name="T74" fmla="*/ 72 w 295"/>
                <a:gd name="T75" fmla="*/ 341 h 402"/>
                <a:gd name="T76" fmla="*/ 55 w 295"/>
                <a:gd name="T77" fmla="*/ 317 h 402"/>
                <a:gd name="T78" fmla="*/ 37 w 295"/>
                <a:gd name="T79" fmla="*/ 288 h 402"/>
                <a:gd name="T80" fmla="*/ 27 w 295"/>
                <a:gd name="T81" fmla="*/ 268 h 402"/>
                <a:gd name="T82" fmla="*/ 18 w 295"/>
                <a:gd name="T83" fmla="*/ 246 h 402"/>
                <a:gd name="T84" fmla="*/ 11 w 295"/>
                <a:gd name="T85" fmla="*/ 221 h 402"/>
                <a:gd name="T86" fmla="*/ 4 w 295"/>
                <a:gd name="T87" fmla="*/ 195 h 402"/>
                <a:gd name="T88" fmla="*/ 1 w 295"/>
                <a:gd name="T89" fmla="*/ 166 h 402"/>
                <a:gd name="T90" fmla="*/ 0 w 295"/>
                <a:gd name="T91" fmla="*/ 134 h 402"/>
                <a:gd name="T92" fmla="*/ 3 w 295"/>
                <a:gd name="T93" fmla="*/ 101 h 402"/>
                <a:gd name="T94" fmla="*/ 9 w 295"/>
                <a:gd name="T95" fmla="*/ 73 h 402"/>
                <a:gd name="T96" fmla="*/ 18 w 295"/>
                <a:gd name="T97" fmla="*/ 45 h 402"/>
                <a:gd name="T98" fmla="*/ 30 w 295"/>
                <a:gd name="T99" fmla="*/ 16 h 402"/>
                <a:gd name="T100" fmla="*/ 38 w 295"/>
                <a:gd name="T101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95" h="402">
                  <a:moveTo>
                    <a:pt x="38" y="0"/>
                  </a:moveTo>
                  <a:lnTo>
                    <a:pt x="51" y="5"/>
                  </a:lnTo>
                  <a:lnTo>
                    <a:pt x="68" y="10"/>
                  </a:lnTo>
                  <a:lnTo>
                    <a:pt x="91" y="17"/>
                  </a:lnTo>
                  <a:lnTo>
                    <a:pt x="119" y="26"/>
                  </a:lnTo>
                  <a:lnTo>
                    <a:pt x="153" y="34"/>
                  </a:lnTo>
                  <a:lnTo>
                    <a:pt x="194" y="44"/>
                  </a:lnTo>
                  <a:lnTo>
                    <a:pt x="241" y="53"/>
                  </a:lnTo>
                  <a:lnTo>
                    <a:pt x="295" y="62"/>
                  </a:lnTo>
                  <a:lnTo>
                    <a:pt x="292" y="63"/>
                  </a:lnTo>
                  <a:lnTo>
                    <a:pt x="287" y="64"/>
                  </a:lnTo>
                  <a:lnTo>
                    <a:pt x="278" y="67"/>
                  </a:lnTo>
                  <a:lnTo>
                    <a:pt x="269" y="70"/>
                  </a:lnTo>
                  <a:lnTo>
                    <a:pt x="257" y="74"/>
                  </a:lnTo>
                  <a:lnTo>
                    <a:pt x="244" y="79"/>
                  </a:lnTo>
                  <a:lnTo>
                    <a:pt x="231" y="86"/>
                  </a:lnTo>
                  <a:lnTo>
                    <a:pt x="216" y="95"/>
                  </a:lnTo>
                  <a:lnTo>
                    <a:pt x="202" y="106"/>
                  </a:lnTo>
                  <a:lnTo>
                    <a:pt x="188" y="119"/>
                  </a:lnTo>
                  <a:lnTo>
                    <a:pt x="174" y="134"/>
                  </a:lnTo>
                  <a:lnTo>
                    <a:pt x="161" y="152"/>
                  </a:lnTo>
                  <a:lnTo>
                    <a:pt x="150" y="173"/>
                  </a:lnTo>
                  <a:lnTo>
                    <a:pt x="139" y="196"/>
                  </a:lnTo>
                  <a:lnTo>
                    <a:pt x="132" y="223"/>
                  </a:lnTo>
                  <a:lnTo>
                    <a:pt x="125" y="253"/>
                  </a:lnTo>
                  <a:lnTo>
                    <a:pt x="122" y="287"/>
                  </a:lnTo>
                  <a:lnTo>
                    <a:pt x="121" y="323"/>
                  </a:lnTo>
                  <a:lnTo>
                    <a:pt x="124" y="365"/>
                  </a:lnTo>
                  <a:lnTo>
                    <a:pt x="127" y="381"/>
                  </a:lnTo>
                  <a:lnTo>
                    <a:pt x="129" y="392"/>
                  </a:lnTo>
                  <a:lnTo>
                    <a:pt x="130" y="398"/>
                  </a:lnTo>
                  <a:lnTo>
                    <a:pt x="131" y="402"/>
                  </a:lnTo>
                  <a:lnTo>
                    <a:pt x="129" y="399"/>
                  </a:lnTo>
                  <a:lnTo>
                    <a:pt x="122" y="395"/>
                  </a:lnTo>
                  <a:lnTo>
                    <a:pt x="113" y="388"/>
                  </a:lnTo>
                  <a:lnTo>
                    <a:pt x="101" y="376"/>
                  </a:lnTo>
                  <a:lnTo>
                    <a:pt x="88" y="361"/>
                  </a:lnTo>
                  <a:lnTo>
                    <a:pt x="72" y="341"/>
                  </a:lnTo>
                  <a:lnTo>
                    <a:pt x="55" y="317"/>
                  </a:lnTo>
                  <a:lnTo>
                    <a:pt x="37" y="288"/>
                  </a:lnTo>
                  <a:lnTo>
                    <a:pt x="27" y="268"/>
                  </a:lnTo>
                  <a:lnTo>
                    <a:pt x="18" y="246"/>
                  </a:lnTo>
                  <a:lnTo>
                    <a:pt x="11" y="221"/>
                  </a:lnTo>
                  <a:lnTo>
                    <a:pt x="4" y="195"/>
                  </a:lnTo>
                  <a:lnTo>
                    <a:pt x="1" y="166"/>
                  </a:lnTo>
                  <a:lnTo>
                    <a:pt x="0" y="134"/>
                  </a:lnTo>
                  <a:lnTo>
                    <a:pt x="3" y="101"/>
                  </a:lnTo>
                  <a:lnTo>
                    <a:pt x="9" y="73"/>
                  </a:lnTo>
                  <a:lnTo>
                    <a:pt x="18" y="45"/>
                  </a:lnTo>
                  <a:lnTo>
                    <a:pt x="30" y="16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229"/>
            <p:cNvSpPr>
              <a:spLocks/>
            </p:cNvSpPr>
            <p:nvPr/>
          </p:nvSpPr>
          <p:spPr bwMode="auto">
            <a:xfrm>
              <a:off x="12080876" y="4554538"/>
              <a:ext cx="212725" cy="198438"/>
            </a:xfrm>
            <a:custGeom>
              <a:avLst/>
              <a:gdLst>
                <a:gd name="T0" fmla="*/ 222 w 1475"/>
                <a:gd name="T1" fmla="*/ 16 h 1385"/>
                <a:gd name="T2" fmla="*/ 284 w 1475"/>
                <a:gd name="T3" fmla="*/ 75 h 1385"/>
                <a:gd name="T4" fmla="*/ 304 w 1475"/>
                <a:gd name="T5" fmla="*/ 160 h 1385"/>
                <a:gd name="T6" fmla="*/ 308 w 1475"/>
                <a:gd name="T7" fmla="*/ 186 h 1385"/>
                <a:gd name="T8" fmla="*/ 332 w 1475"/>
                <a:gd name="T9" fmla="*/ 234 h 1385"/>
                <a:gd name="T10" fmla="*/ 380 w 1475"/>
                <a:gd name="T11" fmla="*/ 283 h 1385"/>
                <a:gd name="T12" fmla="*/ 474 w 1475"/>
                <a:gd name="T13" fmla="*/ 343 h 1385"/>
                <a:gd name="T14" fmla="*/ 553 w 1475"/>
                <a:gd name="T15" fmla="*/ 382 h 1385"/>
                <a:gd name="T16" fmla="*/ 722 w 1475"/>
                <a:gd name="T17" fmla="*/ 450 h 1385"/>
                <a:gd name="T18" fmla="*/ 930 w 1475"/>
                <a:gd name="T19" fmla="*/ 364 h 1385"/>
                <a:gd name="T20" fmla="*/ 1037 w 1475"/>
                <a:gd name="T21" fmla="*/ 302 h 1385"/>
                <a:gd name="T22" fmla="*/ 1100 w 1475"/>
                <a:gd name="T23" fmla="*/ 249 h 1385"/>
                <a:gd name="T24" fmla="*/ 1130 w 1475"/>
                <a:gd name="T25" fmla="*/ 203 h 1385"/>
                <a:gd name="T26" fmla="*/ 1139 w 1475"/>
                <a:gd name="T27" fmla="*/ 163 h 1385"/>
                <a:gd name="T28" fmla="*/ 1148 w 1475"/>
                <a:gd name="T29" fmla="*/ 101 h 1385"/>
                <a:gd name="T30" fmla="*/ 1196 w 1475"/>
                <a:gd name="T31" fmla="*/ 32 h 1385"/>
                <a:gd name="T32" fmla="*/ 1279 w 1475"/>
                <a:gd name="T33" fmla="*/ 0 h 1385"/>
                <a:gd name="T34" fmla="*/ 1365 w 1475"/>
                <a:gd name="T35" fmla="*/ 18 h 1385"/>
                <a:gd name="T36" fmla="*/ 1424 w 1475"/>
                <a:gd name="T37" fmla="*/ 80 h 1385"/>
                <a:gd name="T38" fmla="*/ 1441 w 1475"/>
                <a:gd name="T39" fmla="*/ 140 h 1385"/>
                <a:gd name="T40" fmla="*/ 1444 w 1475"/>
                <a:gd name="T41" fmla="*/ 188 h 1385"/>
                <a:gd name="T42" fmla="*/ 1441 w 1475"/>
                <a:gd name="T43" fmla="*/ 242 h 1385"/>
                <a:gd name="T44" fmla="*/ 1420 w 1475"/>
                <a:gd name="T45" fmla="*/ 334 h 1385"/>
                <a:gd name="T46" fmla="*/ 1363 w 1475"/>
                <a:gd name="T47" fmla="*/ 447 h 1385"/>
                <a:gd name="T48" fmla="*/ 1255 w 1475"/>
                <a:gd name="T49" fmla="*/ 566 h 1385"/>
                <a:gd name="T50" fmla="*/ 1174 w 1475"/>
                <a:gd name="T51" fmla="*/ 640 h 1385"/>
                <a:gd name="T52" fmla="*/ 1227 w 1475"/>
                <a:gd name="T53" fmla="*/ 675 h 1385"/>
                <a:gd name="T54" fmla="*/ 1299 w 1475"/>
                <a:gd name="T55" fmla="*/ 728 h 1385"/>
                <a:gd name="T56" fmla="*/ 1370 w 1475"/>
                <a:gd name="T57" fmla="*/ 798 h 1385"/>
                <a:gd name="T58" fmla="*/ 1435 w 1475"/>
                <a:gd name="T59" fmla="*/ 897 h 1385"/>
                <a:gd name="T60" fmla="*/ 1473 w 1475"/>
                <a:gd name="T61" fmla="*/ 1028 h 1385"/>
                <a:gd name="T62" fmla="*/ 1467 w 1475"/>
                <a:gd name="T63" fmla="*/ 1144 h 1385"/>
                <a:gd name="T64" fmla="*/ 1430 w 1475"/>
                <a:gd name="T65" fmla="*/ 1243 h 1385"/>
                <a:gd name="T66" fmla="*/ 1380 w 1475"/>
                <a:gd name="T67" fmla="*/ 1317 h 1385"/>
                <a:gd name="T68" fmla="*/ 1323 w 1475"/>
                <a:gd name="T69" fmla="*/ 1369 h 1385"/>
                <a:gd name="T70" fmla="*/ 1291 w 1475"/>
                <a:gd name="T71" fmla="*/ 1379 h 1385"/>
                <a:gd name="T72" fmla="*/ 1214 w 1475"/>
                <a:gd name="T73" fmla="*/ 1334 h 1385"/>
                <a:gd name="T74" fmla="*/ 1098 w 1475"/>
                <a:gd name="T75" fmla="*/ 1277 h 1385"/>
                <a:gd name="T76" fmla="*/ 950 w 1475"/>
                <a:gd name="T77" fmla="*/ 1214 h 1385"/>
                <a:gd name="T78" fmla="*/ 875 w 1475"/>
                <a:gd name="T79" fmla="*/ 1165 h 1385"/>
                <a:gd name="T80" fmla="*/ 1003 w 1475"/>
                <a:gd name="T81" fmla="*/ 1133 h 1385"/>
                <a:gd name="T82" fmla="*/ 1079 w 1475"/>
                <a:gd name="T83" fmla="*/ 1107 h 1385"/>
                <a:gd name="T84" fmla="*/ 1108 w 1475"/>
                <a:gd name="T85" fmla="*/ 1085 h 1385"/>
                <a:gd name="T86" fmla="*/ 1095 w 1475"/>
                <a:gd name="T87" fmla="*/ 1045 h 1385"/>
                <a:gd name="T88" fmla="*/ 1038 w 1475"/>
                <a:gd name="T89" fmla="*/ 999 h 1385"/>
                <a:gd name="T90" fmla="*/ 955 w 1475"/>
                <a:gd name="T91" fmla="*/ 951 h 1385"/>
                <a:gd name="T92" fmla="*/ 863 w 1475"/>
                <a:gd name="T93" fmla="*/ 908 h 1385"/>
                <a:gd name="T94" fmla="*/ 782 w 1475"/>
                <a:gd name="T95" fmla="*/ 871 h 1385"/>
                <a:gd name="T96" fmla="*/ 730 w 1475"/>
                <a:gd name="T97" fmla="*/ 850 h 1385"/>
                <a:gd name="T98" fmla="*/ 710 w 1475"/>
                <a:gd name="T99" fmla="*/ 842 h 1385"/>
                <a:gd name="T100" fmla="*/ 658 w 1475"/>
                <a:gd name="T101" fmla="*/ 818 h 1385"/>
                <a:gd name="T102" fmla="*/ 574 w 1475"/>
                <a:gd name="T103" fmla="*/ 778 h 1385"/>
                <a:gd name="T104" fmla="*/ 470 w 1475"/>
                <a:gd name="T105" fmla="*/ 728 h 1385"/>
                <a:gd name="T106" fmla="*/ 356 w 1475"/>
                <a:gd name="T107" fmla="*/ 673 h 1385"/>
                <a:gd name="T108" fmla="*/ 227 w 1475"/>
                <a:gd name="T109" fmla="*/ 598 h 1385"/>
                <a:gd name="T110" fmla="*/ 110 w 1475"/>
                <a:gd name="T111" fmla="*/ 487 h 1385"/>
                <a:gd name="T112" fmla="*/ 45 w 1475"/>
                <a:gd name="T113" fmla="*/ 390 h 1385"/>
                <a:gd name="T114" fmla="*/ 13 w 1475"/>
                <a:gd name="T115" fmla="*/ 303 h 1385"/>
                <a:gd name="T116" fmla="*/ 0 w 1475"/>
                <a:gd name="T117" fmla="*/ 211 h 1385"/>
                <a:gd name="T118" fmla="*/ 2 w 1475"/>
                <a:gd name="T119" fmla="*/ 150 h 1385"/>
                <a:gd name="T120" fmla="*/ 8 w 1475"/>
                <a:gd name="T121" fmla="*/ 107 h 1385"/>
                <a:gd name="T122" fmla="*/ 56 w 1475"/>
                <a:gd name="T123" fmla="*/ 35 h 1385"/>
                <a:gd name="T124" fmla="*/ 135 w 1475"/>
                <a:gd name="T125" fmla="*/ 1 h 1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75" h="1385">
                  <a:moveTo>
                    <a:pt x="165" y="0"/>
                  </a:moveTo>
                  <a:lnTo>
                    <a:pt x="195" y="5"/>
                  </a:lnTo>
                  <a:lnTo>
                    <a:pt x="222" y="16"/>
                  </a:lnTo>
                  <a:lnTo>
                    <a:pt x="247" y="32"/>
                  </a:lnTo>
                  <a:lnTo>
                    <a:pt x="267" y="52"/>
                  </a:lnTo>
                  <a:lnTo>
                    <a:pt x="284" y="75"/>
                  </a:lnTo>
                  <a:lnTo>
                    <a:pt x="297" y="101"/>
                  </a:lnTo>
                  <a:lnTo>
                    <a:pt x="303" y="130"/>
                  </a:lnTo>
                  <a:lnTo>
                    <a:pt x="304" y="160"/>
                  </a:lnTo>
                  <a:lnTo>
                    <a:pt x="304" y="163"/>
                  </a:lnTo>
                  <a:lnTo>
                    <a:pt x="305" y="173"/>
                  </a:lnTo>
                  <a:lnTo>
                    <a:pt x="308" y="186"/>
                  </a:lnTo>
                  <a:lnTo>
                    <a:pt x="314" y="203"/>
                  </a:lnTo>
                  <a:lnTo>
                    <a:pt x="323" y="222"/>
                  </a:lnTo>
                  <a:lnTo>
                    <a:pt x="332" y="234"/>
                  </a:lnTo>
                  <a:lnTo>
                    <a:pt x="343" y="249"/>
                  </a:lnTo>
                  <a:lnTo>
                    <a:pt x="359" y="266"/>
                  </a:lnTo>
                  <a:lnTo>
                    <a:pt x="380" y="283"/>
                  </a:lnTo>
                  <a:lnTo>
                    <a:pt x="406" y="302"/>
                  </a:lnTo>
                  <a:lnTo>
                    <a:pt x="437" y="322"/>
                  </a:lnTo>
                  <a:lnTo>
                    <a:pt x="474" y="343"/>
                  </a:lnTo>
                  <a:lnTo>
                    <a:pt x="514" y="364"/>
                  </a:lnTo>
                  <a:lnTo>
                    <a:pt x="533" y="373"/>
                  </a:lnTo>
                  <a:lnTo>
                    <a:pt x="553" y="382"/>
                  </a:lnTo>
                  <a:lnTo>
                    <a:pt x="604" y="405"/>
                  </a:lnTo>
                  <a:lnTo>
                    <a:pt x="661" y="427"/>
                  </a:lnTo>
                  <a:lnTo>
                    <a:pt x="722" y="450"/>
                  </a:lnTo>
                  <a:lnTo>
                    <a:pt x="797" y="421"/>
                  </a:lnTo>
                  <a:lnTo>
                    <a:pt x="867" y="392"/>
                  </a:lnTo>
                  <a:lnTo>
                    <a:pt x="930" y="364"/>
                  </a:lnTo>
                  <a:lnTo>
                    <a:pt x="971" y="343"/>
                  </a:lnTo>
                  <a:lnTo>
                    <a:pt x="1007" y="322"/>
                  </a:lnTo>
                  <a:lnTo>
                    <a:pt x="1037" y="302"/>
                  </a:lnTo>
                  <a:lnTo>
                    <a:pt x="1064" y="283"/>
                  </a:lnTo>
                  <a:lnTo>
                    <a:pt x="1085" y="266"/>
                  </a:lnTo>
                  <a:lnTo>
                    <a:pt x="1100" y="249"/>
                  </a:lnTo>
                  <a:lnTo>
                    <a:pt x="1112" y="234"/>
                  </a:lnTo>
                  <a:lnTo>
                    <a:pt x="1122" y="222"/>
                  </a:lnTo>
                  <a:lnTo>
                    <a:pt x="1130" y="203"/>
                  </a:lnTo>
                  <a:lnTo>
                    <a:pt x="1135" y="186"/>
                  </a:lnTo>
                  <a:lnTo>
                    <a:pt x="1138" y="173"/>
                  </a:lnTo>
                  <a:lnTo>
                    <a:pt x="1139" y="163"/>
                  </a:lnTo>
                  <a:lnTo>
                    <a:pt x="1141" y="160"/>
                  </a:lnTo>
                  <a:lnTo>
                    <a:pt x="1141" y="130"/>
                  </a:lnTo>
                  <a:lnTo>
                    <a:pt x="1148" y="101"/>
                  </a:lnTo>
                  <a:lnTo>
                    <a:pt x="1159" y="75"/>
                  </a:lnTo>
                  <a:lnTo>
                    <a:pt x="1176" y="52"/>
                  </a:lnTo>
                  <a:lnTo>
                    <a:pt x="1196" y="32"/>
                  </a:lnTo>
                  <a:lnTo>
                    <a:pt x="1222" y="16"/>
                  </a:lnTo>
                  <a:lnTo>
                    <a:pt x="1249" y="5"/>
                  </a:lnTo>
                  <a:lnTo>
                    <a:pt x="1279" y="0"/>
                  </a:lnTo>
                  <a:lnTo>
                    <a:pt x="1309" y="1"/>
                  </a:lnTo>
                  <a:lnTo>
                    <a:pt x="1337" y="7"/>
                  </a:lnTo>
                  <a:lnTo>
                    <a:pt x="1365" y="18"/>
                  </a:lnTo>
                  <a:lnTo>
                    <a:pt x="1388" y="35"/>
                  </a:lnTo>
                  <a:lnTo>
                    <a:pt x="1408" y="56"/>
                  </a:lnTo>
                  <a:lnTo>
                    <a:pt x="1424" y="80"/>
                  </a:lnTo>
                  <a:lnTo>
                    <a:pt x="1435" y="107"/>
                  </a:lnTo>
                  <a:lnTo>
                    <a:pt x="1441" y="137"/>
                  </a:lnTo>
                  <a:lnTo>
                    <a:pt x="1441" y="140"/>
                  </a:lnTo>
                  <a:lnTo>
                    <a:pt x="1442" y="150"/>
                  </a:lnTo>
                  <a:lnTo>
                    <a:pt x="1443" y="167"/>
                  </a:lnTo>
                  <a:lnTo>
                    <a:pt x="1444" y="188"/>
                  </a:lnTo>
                  <a:lnTo>
                    <a:pt x="1444" y="201"/>
                  </a:lnTo>
                  <a:lnTo>
                    <a:pt x="1443" y="219"/>
                  </a:lnTo>
                  <a:lnTo>
                    <a:pt x="1441" y="242"/>
                  </a:lnTo>
                  <a:lnTo>
                    <a:pt x="1437" y="269"/>
                  </a:lnTo>
                  <a:lnTo>
                    <a:pt x="1430" y="299"/>
                  </a:lnTo>
                  <a:lnTo>
                    <a:pt x="1420" y="334"/>
                  </a:lnTo>
                  <a:lnTo>
                    <a:pt x="1406" y="370"/>
                  </a:lnTo>
                  <a:lnTo>
                    <a:pt x="1387" y="408"/>
                  </a:lnTo>
                  <a:lnTo>
                    <a:pt x="1363" y="447"/>
                  </a:lnTo>
                  <a:lnTo>
                    <a:pt x="1333" y="488"/>
                  </a:lnTo>
                  <a:lnTo>
                    <a:pt x="1297" y="528"/>
                  </a:lnTo>
                  <a:lnTo>
                    <a:pt x="1255" y="566"/>
                  </a:lnTo>
                  <a:lnTo>
                    <a:pt x="1211" y="602"/>
                  </a:lnTo>
                  <a:lnTo>
                    <a:pt x="1164" y="635"/>
                  </a:lnTo>
                  <a:lnTo>
                    <a:pt x="1174" y="640"/>
                  </a:lnTo>
                  <a:lnTo>
                    <a:pt x="1188" y="650"/>
                  </a:lnTo>
                  <a:lnTo>
                    <a:pt x="1206" y="660"/>
                  </a:lnTo>
                  <a:lnTo>
                    <a:pt x="1227" y="675"/>
                  </a:lnTo>
                  <a:lnTo>
                    <a:pt x="1249" y="690"/>
                  </a:lnTo>
                  <a:lnTo>
                    <a:pt x="1273" y="708"/>
                  </a:lnTo>
                  <a:lnTo>
                    <a:pt x="1299" y="728"/>
                  </a:lnTo>
                  <a:lnTo>
                    <a:pt x="1323" y="750"/>
                  </a:lnTo>
                  <a:lnTo>
                    <a:pt x="1347" y="774"/>
                  </a:lnTo>
                  <a:lnTo>
                    <a:pt x="1370" y="798"/>
                  </a:lnTo>
                  <a:lnTo>
                    <a:pt x="1392" y="824"/>
                  </a:lnTo>
                  <a:lnTo>
                    <a:pt x="1410" y="851"/>
                  </a:lnTo>
                  <a:lnTo>
                    <a:pt x="1435" y="897"/>
                  </a:lnTo>
                  <a:lnTo>
                    <a:pt x="1454" y="942"/>
                  </a:lnTo>
                  <a:lnTo>
                    <a:pt x="1467" y="986"/>
                  </a:lnTo>
                  <a:lnTo>
                    <a:pt x="1473" y="1028"/>
                  </a:lnTo>
                  <a:lnTo>
                    <a:pt x="1475" y="1068"/>
                  </a:lnTo>
                  <a:lnTo>
                    <a:pt x="1473" y="1107"/>
                  </a:lnTo>
                  <a:lnTo>
                    <a:pt x="1467" y="1144"/>
                  </a:lnTo>
                  <a:lnTo>
                    <a:pt x="1458" y="1179"/>
                  </a:lnTo>
                  <a:lnTo>
                    <a:pt x="1445" y="1212"/>
                  </a:lnTo>
                  <a:lnTo>
                    <a:pt x="1430" y="1243"/>
                  </a:lnTo>
                  <a:lnTo>
                    <a:pt x="1414" y="1270"/>
                  </a:lnTo>
                  <a:lnTo>
                    <a:pt x="1398" y="1295"/>
                  </a:lnTo>
                  <a:lnTo>
                    <a:pt x="1380" y="1317"/>
                  </a:lnTo>
                  <a:lnTo>
                    <a:pt x="1363" y="1335"/>
                  </a:lnTo>
                  <a:lnTo>
                    <a:pt x="1346" y="1351"/>
                  </a:lnTo>
                  <a:lnTo>
                    <a:pt x="1323" y="1369"/>
                  </a:lnTo>
                  <a:lnTo>
                    <a:pt x="1300" y="1385"/>
                  </a:lnTo>
                  <a:lnTo>
                    <a:pt x="1295" y="1382"/>
                  </a:lnTo>
                  <a:lnTo>
                    <a:pt x="1291" y="1379"/>
                  </a:lnTo>
                  <a:lnTo>
                    <a:pt x="1270" y="1367"/>
                  </a:lnTo>
                  <a:lnTo>
                    <a:pt x="1245" y="1351"/>
                  </a:lnTo>
                  <a:lnTo>
                    <a:pt x="1214" y="1334"/>
                  </a:lnTo>
                  <a:lnTo>
                    <a:pt x="1179" y="1316"/>
                  </a:lnTo>
                  <a:lnTo>
                    <a:pt x="1142" y="1297"/>
                  </a:lnTo>
                  <a:lnTo>
                    <a:pt x="1098" y="1277"/>
                  </a:lnTo>
                  <a:lnTo>
                    <a:pt x="1053" y="1256"/>
                  </a:lnTo>
                  <a:lnTo>
                    <a:pt x="1004" y="1235"/>
                  </a:lnTo>
                  <a:lnTo>
                    <a:pt x="950" y="1214"/>
                  </a:lnTo>
                  <a:lnTo>
                    <a:pt x="894" y="1195"/>
                  </a:lnTo>
                  <a:lnTo>
                    <a:pt x="835" y="1175"/>
                  </a:lnTo>
                  <a:lnTo>
                    <a:pt x="875" y="1165"/>
                  </a:lnTo>
                  <a:lnTo>
                    <a:pt x="915" y="1156"/>
                  </a:lnTo>
                  <a:lnTo>
                    <a:pt x="960" y="1144"/>
                  </a:lnTo>
                  <a:lnTo>
                    <a:pt x="1003" y="1133"/>
                  </a:lnTo>
                  <a:lnTo>
                    <a:pt x="1042" y="1120"/>
                  </a:lnTo>
                  <a:lnTo>
                    <a:pt x="1063" y="1113"/>
                  </a:lnTo>
                  <a:lnTo>
                    <a:pt x="1079" y="1107"/>
                  </a:lnTo>
                  <a:lnTo>
                    <a:pt x="1093" y="1100"/>
                  </a:lnTo>
                  <a:lnTo>
                    <a:pt x="1103" y="1093"/>
                  </a:lnTo>
                  <a:lnTo>
                    <a:pt x="1108" y="1085"/>
                  </a:lnTo>
                  <a:lnTo>
                    <a:pt x="1110" y="1072"/>
                  </a:lnTo>
                  <a:lnTo>
                    <a:pt x="1106" y="1060"/>
                  </a:lnTo>
                  <a:lnTo>
                    <a:pt x="1095" y="1045"/>
                  </a:lnTo>
                  <a:lnTo>
                    <a:pt x="1080" y="1031"/>
                  </a:lnTo>
                  <a:lnTo>
                    <a:pt x="1062" y="1015"/>
                  </a:lnTo>
                  <a:lnTo>
                    <a:pt x="1038" y="999"/>
                  </a:lnTo>
                  <a:lnTo>
                    <a:pt x="1013" y="984"/>
                  </a:lnTo>
                  <a:lnTo>
                    <a:pt x="985" y="967"/>
                  </a:lnTo>
                  <a:lnTo>
                    <a:pt x="955" y="951"/>
                  </a:lnTo>
                  <a:lnTo>
                    <a:pt x="925" y="936"/>
                  </a:lnTo>
                  <a:lnTo>
                    <a:pt x="894" y="921"/>
                  </a:lnTo>
                  <a:lnTo>
                    <a:pt x="863" y="908"/>
                  </a:lnTo>
                  <a:lnTo>
                    <a:pt x="835" y="894"/>
                  </a:lnTo>
                  <a:lnTo>
                    <a:pt x="808" y="883"/>
                  </a:lnTo>
                  <a:lnTo>
                    <a:pt x="782" y="871"/>
                  </a:lnTo>
                  <a:lnTo>
                    <a:pt x="761" y="863"/>
                  </a:lnTo>
                  <a:lnTo>
                    <a:pt x="743" y="855"/>
                  </a:lnTo>
                  <a:lnTo>
                    <a:pt x="730" y="850"/>
                  </a:lnTo>
                  <a:lnTo>
                    <a:pt x="722" y="846"/>
                  </a:lnTo>
                  <a:lnTo>
                    <a:pt x="718" y="845"/>
                  </a:lnTo>
                  <a:lnTo>
                    <a:pt x="710" y="842"/>
                  </a:lnTo>
                  <a:lnTo>
                    <a:pt x="697" y="836"/>
                  </a:lnTo>
                  <a:lnTo>
                    <a:pt x="679" y="828"/>
                  </a:lnTo>
                  <a:lnTo>
                    <a:pt x="658" y="818"/>
                  </a:lnTo>
                  <a:lnTo>
                    <a:pt x="633" y="806"/>
                  </a:lnTo>
                  <a:lnTo>
                    <a:pt x="604" y="793"/>
                  </a:lnTo>
                  <a:lnTo>
                    <a:pt x="574" y="778"/>
                  </a:lnTo>
                  <a:lnTo>
                    <a:pt x="541" y="762"/>
                  </a:lnTo>
                  <a:lnTo>
                    <a:pt x="506" y="746"/>
                  </a:lnTo>
                  <a:lnTo>
                    <a:pt x="470" y="728"/>
                  </a:lnTo>
                  <a:lnTo>
                    <a:pt x="433" y="709"/>
                  </a:lnTo>
                  <a:lnTo>
                    <a:pt x="394" y="692"/>
                  </a:lnTo>
                  <a:lnTo>
                    <a:pt x="356" y="673"/>
                  </a:lnTo>
                  <a:lnTo>
                    <a:pt x="318" y="653"/>
                  </a:lnTo>
                  <a:lnTo>
                    <a:pt x="280" y="635"/>
                  </a:lnTo>
                  <a:lnTo>
                    <a:pt x="227" y="598"/>
                  </a:lnTo>
                  <a:lnTo>
                    <a:pt x="182" y="560"/>
                  </a:lnTo>
                  <a:lnTo>
                    <a:pt x="143" y="522"/>
                  </a:lnTo>
                  <a:lnTo>
                    <a:pt x="110" y="487"/>
                  </a:lnTo>
                  <a:lnTo>
                    <a:pt x="84" y="453"/>
                  </a:lnTo>
                  <a:lnTo>
                    <a:pt x="62" y="420"/>
                  </a:lnTo>
                  <a:lnTo>
                    <a:pt x="45" y="390"/>
                  </a:lnTo>
                  <a:lnTo>
                    <a:pt x="32" y="364"/>
                  </a:lnTo>
                  <a:lnTo>
                    <a:pt x="24" y="341"/>
                  </a:lnTo>
                  <a:lnTo>
                    <a:pt x="13" y="303"/>
                  </a:lnTo>
                  <a:lnTo>
                    <a:pt x="6" y="269"/>
                  </a:lnTo>
                  <a:lnTo>
                    <a:pt x="2" y="239"/>
                  </a:lnTo>
                  <a:lnTo>
                    <a:pt x="0" y="211"/>
                  </a:lnTo>
                  <a:lnTo>
                    <a:pt x="0" y="188"/>
                  </a:lnTo>
                  <a:lnTo>
                    <a:pt x="1" y="167"/>
                  </a:lnTo>
                  <a:lnTo>
                    <a:pt x="2" y="150"/>
                  </a:lnTo>
                  <a:lnTo>
                    <a:pt x="3" y="140"/>
                  </a:lnTo>
                  <a:lnTo>
                    <a:pt x="3" y="137"/>
                  </a:lnTo>
                  <a:lnTo>
                    <a:pt x="8" y="107"/>
                  </a:lnTo>
                  <a:lnTo>
                    <a:pt x="20" y="80"/>
                  </a:lnTo>
                  <a:lnTo>
                    <a:pt x="36" y="56"/>
                  </a:lnTo>
                  <a:lnTo>
                    <a:pt x="56" y="35"/>
                  </a:lnTo>
                  <a:lnTo>
                    <a:pt x="79" y="18"/>
                  </a:lnTo>
                  <a:lnTo>
                    <a:pt x="106" y="7"/>
                  </a:lnTo>
                  <a:lnTo>
                    <a:pt x="135" y="1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230"/>
            <p:cNvSpPr>
              <a:spLocks/>
            </p:cNvSpPr>
            <p:nvPr/>
          </p:nvSpPr>
          <p:spPr bwMode="auto">
            <a:xfrm>
              <a:off x="12077701" y="4654550"/>
              <a:ext cx="193675" cy="174625"/>
            </a:xfrm>
            <a:custGeom>
              <a:avLst/>
              <a:gdLst>
                <a:gd name="T0" fmla="*/ 253 w 1350"/>
                <a:gd name="T1" fmla="*/ 26 h 1209"/>
                <a:gd name="T2" fmla="*/ 360 w 1350"/>
                <a:gd name="T3" fmla="*/ 75 h 1209"/>
                <a:gd name="T4" fmla="*/ 491 w 1350"/>
                <a:gd name="T5" fmla="*/ 134 h 1209"/>
                <a:gd name="T6" fmla="*/ 632 w 1350"/>
                <a:gd name="T7" fmla="*/ 195 h 1209"/>
                <a:gd name="T8" fmla="*/ 561 w 1350"/>
                <a:gd name="T9" fmla="*/ 231 h 1209"/>
                <a:gd name="T10" fmla="*/ 479 w 1350"/>
                <a:gd name="T11" fmla="*/ 278 h 1209"/>
                <a:gd name="T12" fmla="*/ 407 w 1350"/>
                <a:gd name="T13" fmla="*/ 325 h 1209"/>
                <a:gd name="T14" fmla="*/ 374 w 1350"/>
                <a:gd name="T15" fmla="*/ 352 h 1209"/>
                <a:gd name="T16" fmla="*/ 365 w 1350"/>
                <a:gd name="T17" fmla="*/ 373 h 1209"/>
                <a:gd name="T18" fmla="*/ 381 w 1350"/>
                <a:gd name="T19" fmla="*/ 394 h 1209"/>
                <a:gd name="T20" fmla="*/ 431 w 1350"/>
                <a:gd name="T21" fmla="*/ 418 h 1209"/>
                <a:gd name="T22" fmla="*/ 472 w 1350"/>
                <a:gd name="T23" fmla="*/ 431 h 1209"/>
                <a:gd name="T24" fmla="*/ 558 w 1350"/>
                <a:gd name="T25" fmla="*/ 456 h 1209"/>
                <a:gd name="T26" fmla="*/ 674 w 1350"/>
                <a:gd name="T27" fmla="*/ 493 h 1209"/>
                <a:gd name="T28" fmla="*/ 810 w 1350"/>
                <a:gd name="T29" fmla="*/ 537 h 1209"/>
                <a:gd name="T30" fmla="*/ 949 w 1350"/>
                <a:gd name="T31" fmla="*/ 586 h 1209"/>
                <a:gd name="T32" fmla="*/ 1081 w 1350"/>
                <a:gd name="T33" fmla="*/ 638 h 1209"/>
                <a:gd name="T34" fmla="*/ 1191 w 1350"/>
                <a:gd name="T35" fmla="*/ 689 h 1209"/>
                <a:gd name="T36" fmla="*/ 1246 w 1350"/>
                <a:gd name="T37" fmla="*/ 722 h 1209"/>
                <a:gd name="T38" fmla="*/ 1266 w 1350"/>
                <a:gd name="T39" fmla="*/ 740 h 1209"/>
                <a:gd name="T40" fmla="*/ 1300 w 1350"/>
                <a:gd name="T41" fmla="*/ 777 h 1209"/>
                <a:gd name="T42" fmla="*/ 1332 w 1350"/>
                <a:gd name="T43" fmla="*/ 837 h 1209"/>
                <a:gd name="T44" fmla="*/ 1350 w 1350"/>
                <a:gd name="T45" fmla="*/ 916 h 1209"/>
                <a:gd name="T46" fmla="*/ 1340 w 1350"/>
                <a:gd name="T47" fmla="*/ 1015 h 1209"/>
                <a:gd name="T48" fmla="*/ 1296 w 1350"/>
                <a:gd name="T49" fmla="*/ 1125 h 1209"/>
                <a:gd name="T50" fmla="*/ 1249 w 1350"/>
                <a:gd name="T51" fmla="*/ 1185 h 1209"/>
                <a:gd name="T52" fmla="*/ 1220 w 1350"/>
                <a:gd name="T53" fmla="*/ 1206 h 1209"/>
                <a:gd name="T54" fmla="*/ 1220 w 1350"/>
                <a:gd name="T55" fmla="*/ 1199 h 1209"/>
                <a:gd name="T56" fmla="*/ 1226 w 1350"/>
                <a:gd name="T57" fmla="*/ 1152 h 1209"/>
                <a:gd name="T58" fmla="*/ 1229 w 1350"/>
                <a:gd name="T59" fmla="*/ 1074 h 1209"/>
                <a:gd name="T60" fmla="*/ 1206 w 1350"/>
                <a:gd name="T61" fmla="*/ 983 h 1209"/>
                <a:gd name="T62" fmla="*/ 1153 w 1350"/>
                <a:gd name="T63" fmla="*/ 916 h 1209"/>
                <a:gd name="T64" fmla="*/ 1068 w 1350"/>
                <a:gd name="T65" fmla="*/ 875 h 1209"/>
                <a:gd name="T66" fmla="*/ 978 w 1350"/>
                <a:gd name="T67" fmla="*/ 850 h 1209"/>
                <a:gd name="T68" fmla="*/ 905 w 1350"/>
                <a:gd name="T69" fmla="*/ 837 h 1209"/>
                <a:gd name="T70" fmla="*/ 756 w 1350"/>
                <a:gd name="T71" fmla="*/ 819 h 1209"/>
                <a:gd name="T72" fmla="*/ 532 w 1350"/>
                <a:gd name="T73" fmla="*/ 792 h 1209"/>
                <a:gd name="T74" fmla="*/ 377 w 1350"/>
                <a:gd name="T75" fmla="*/ 763 h 1209"/>
                <a:gd name="T76" fmla="*/ 254 w 1350"/>
                <a:gd name="T77" fmla="*/ 725 h 1209"/>
                <a:gd name="T78" fmla="*/ 155 w 1350"/>
                <a:gd name="T79" fmla="*/ 671 h 1209"/>
                <a:gd name="T80" fmla="*/ 78 w 1350"/>
                <a:gd name="T81" fmla="*/ 601 h 1209"/>
                <a:gd name="T82" fmla="*/ 22 w 1350"/>
                <a:gd name="T83" fmla="*/ 503 h 1209"/>
                <a:gd name="T84" fmla="*/ 0 w 1350"/>
                <a:gd name="T85" fmla="*/ 401 h 1209"/>
                <a:gd name="T86" fmla="*/ 1 w 1350"/>
                <a:gd name="T87" fmla="*/ 369 h 1209"/>
                <a:gd name="T88" fmla="*/ 14 w 1350"/>
                <a:gd name="T89" fmla="*/ 290 h 1209"/>
                <a:gd name="T90" fmla="*/ 46 w 1350"/>
                <a:gd name="T91" fmla="*/ 186 h 1209"/>
                <a:gd name="T92" fmla="*/ 105 w 1350"/>
                <a:gd name="T93" fmla="*/ 88 h 1209"/>
                <a:gd name="T94" fmla="*/ 179 w 1350"/>
                <a:gd name="T95" fmla="*/ 19 h 1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0" h="1209">
                  <a:moveTo>
                    <a:pt x="205" y="0"/>
                  </a:moveTo>
                  <a:lnTo>
                    <a:pt x="227" y="11"/>
                  </a:lnTo>
                  <a:lnTo>
                    <a:pt x="253" y="26"/>
                  </a:lnTo>
                  <a:lnTo>
                    <a:pt x="285" y="41"/>
                  </a:lnTo>
                  <a:lnTo>
                    <a:pt x="321" y="57"/>
                  </a:lnTo>
                  <a:lnTo>
                    <a:pt x="360" y="75"/>
                  </a:lnTo>
                  <a:lnTo>
                    <a:pt x="402" y="94"/>
                  </a:lnTo>
                  <a:lnTo>
                    <a:pt x="445" y="114"/>
                  </a:lnTo>
                  <a:lnTo>
                    <a:pt x="491" y="134"/>
                  </a:lnTo>
                  <a:lnTo>
                    <a:pt x="538" y="153"/>
                  </a:lnTo>
                  <a:lnTo>
                    <a:pt x="585" y="174"/>
                  </a:lnTo>
                  <a:lnTo>
                    <a:pt x="632" y="195"/>
                  </a:lnTo>
                  <a:lnTo>
                    <a:pt x="611" y="205"/>
                  </a:lnTo>
                  <a:lnTo>
                    <a:pt x="587" y="217"/>
                  </a:lnTo>
                  <a:lnTo>
                    <a:pt x="561" y="231"/>
                  </a:lnTo>
                  <a:lnTo>
                    <a:pt x="533" y="245"/>
                  </a:lnTo>
                  <a:lnTo>
                    <a:pt x="506" y="262"/>
                  </a:lnTo>
                  <a:lnTo>
                    <a:pt x="479" y="278"/>
                  </a:lnTo>
                  <a:lnTo>
                    <a:pt x="452" y="294"/>
                  </a:lnTo>
                  <a:lnTo>
                    <a:pt x="428" y="310"/>
                  </a:lnTo>
                  <a:lnTo>
                    <a:pt x="407" y="325"/>
                  </a:lnTo>
                  <a:lnTo>
                    <a:pt x="390" y="337"/>
                  </a:lnTo>
                  <a:lnTo>
                    <a:pt x="377" y="349"/>
                  </a:lnTo>
                  <a:lnTo>
                    <a:pt x="374" y="352"/>
                  </a:lnTo>
                  <a:lnTo>
                    <a:pt x="370" y="356"/>
                  </a:lnTo>
                  <a:lnTo>
                    <a:pt x="366" y="363"/>
                  </a:lnTo>
                  <a:lnTo>
                    <a:pt x="365" y="373"/>
                  </a:lnTo>
                  <a:lnTo>
                    <a:pt x="366" y="383"/>
                  </a:lnTo>
                  <a:lnTo>
                    <a:pt x="371" y="388"/>
                  </a:lnTo>
                  <a:lnTo>
                    <a:pt x="381" y="394"/>
                  </a:lnTo>
                  <a:lnTo>
                    <a:pt x="394" y="403"/>
                  </a:lnTo>
                  <a:lnTo>
                    <a:pt x="411" y="410"/>
                  </a:lnTo>
                  <a:lnTo>
                    <a:pt x="431" y="418"/>
                  </a:lnTo>
                  <a:lnTo>
                    <a:pt x="440" y="421"/>
                  </a:lnTo>
                  <a:lnTo>
                    <a:pt x="453" y="425"/>
                  </a:lnTo>
                  <a:lnTo>
                    <a:pt x="472" y="431"/>
                  </a:lnTo>
                  <a:lnTo>
                    <a:pt x="496" y="438"/>
                  </a:lnTo>
                  <a:lnTo>
                    <a:pt x="525" y="447"/>
                  </a:lnTo>
                  <a:lnTo>
                    <a:pt x="558" y="456"/>
                  </a:lnTo>
                  <a:lnTo>
                    <a:pt x="593" y="468"/>
                  </a:lnTo>
                  <a:lnTo>
                    <a:pt x="633" y="480"/>
                  </a:lnTo>
                  <a:lnTo>
                    <a:pt x="674" y="493"/>
                  </a:lnTo>
                  <a:lnTo>
                    <a:pt x="719" y="507"/>
                  </a:lnTo>
                  <a:lnTo>
                    <a:pt x="764" y="522"/>
                  </a:lnTo>
                  <a:lnTo>
                    <a:pt x="810" y="537"/>
                  </a:lnTo>
                  <a:lnTo>
                    <a:pt x="857" y="553"/>
                  </a:lnTo>
                  <a:lnTo>
                    <a:pt x="903" y="570"/>
                  </a:lnTo>
                  <a:lnTo>
                    <a:pt x="949" y="586"/>
                  </a:lnTo>
                  <a:lnTo>
                    <a:pt x="996" y="603"/>
                  </a:lnTo>
                  <a:lnTo>
                    <a:pt x="1039" y="621"/>
                  </a:lnTo>
                  <a:lnTo>
                    <a:pt x="1081" y="638"/>
                  </a:lnTo>
                  <a:lnTo>
                    <a:pt x="1121" y="655"/>
                  </a:lnTo>
                  <a:lnTo>
                    <a:pt x="1157" y="672"/>
                  </a:lnTo>
                  <a:lnTo>
                    <a:pt x="1191" y="689"/>
                  </a:lnTo>
                  <a:lnTo>
                    <a:pt x="1219" y="705"/>
                  </a:lnTo>
                  <a:lnTo>
                    <a:pt x="1244" y="721"/>
                  </a:lnTo>
                  <a:lnTo>
                    <a:pt x="1246" y="722"/>
                  </a:lnTo>
                  <a:lnTo>
                    <a:pt x="1251" y="726"/>
                  </a:lnTo>
                  <a:lnTo>
                    <a:pt x="1258" y="732"/>
                  </a:lnTo>
                  <a:lnTo>
                    <a:pt x="1266" y="740"/>
                  </a:lnTo>
                  <a:lnTo>
                    <a:pt x="1277" y="750"/>
                  </a:lnTo>
                  <a:lnTo>
                    <a:pt x="1289" y="763"/>
                  </a:lnTo>
                  <a:lnTo>
                    <a:pt x="1300" y="777"/>
                  </a:lnTo>
                  <a:lnTo>
                    <a:pt x="1311" y="795"/>
                  </a:lnTo>
                  <a:lnTo>
                    <a:pt x="1322" y="815"/>
                  </a:lnTo>
                  <a:lnTo>
                    <a:pt x="1332" y="837"/>
                  </a:lnTo>
                  <a:lnTo>
                    <a:pt x="1340" y="861"/>
                  </a:lnTo>
                  <a:lnTo>
                    <a:pt x="1346" y="887"/>
                  </a:lnTo>
                  <a:lnTo>
                    <a:pt x="1350" y="916"/>
                  </a:lnTo>
                  <a:lnTo>
                    <a:pt x="1350" y="947"/>
                  </a:lnTo>
                  <a:lnTo>
                    <a:pt x="1346" y="980"/>
                  </a:lnTo>
                  <a:lnTo>
                    <a:pt x="1340" y="1015"/>
                  </a:lnTo>
                  <a:lnTo>
                    <a:pt x="1329" y="1054"/>
                  </a:lnTo>
                  <a:lnTo>
                    <a:pt x="1312" y="1095"/>
                  </a:lnTo>
                  <a:lnTo>
                    <a:pt x="1296" y="1125"/>
                  </a:lnTo>
                  <a:lnTo>
                    <a:pt x="1279" y="1150"/>
                  </a:lnTo>
                  <a:lnTo>
                    <a:pt x="1263" y="1170"/>
                  </a:lnTo>
                  <a:lnTo>
                    <a:pt x="1249" y="1185"/>
                  </a:lnTo>
                  <a:lnTo>
                    <a:pt x="1236" y="1196"/>
                  </a:lnTo>
                  <a:lnTo>
                    <a:pt x="1226" y="1203"/>
                  </a:lnTo>
                  <a:lnTo>
                    <a:pt x="1220" y="1206"/>
                  </a:lnTo>
                  <a:lnTo>
                    <a:pt x="1217" y="1209"/>
                  </a:lnTo>
                  <a:lnTo>
                    <a:pt x="1218" y="1205"/>
                  </a:lnTo>
                  <a:lnTo>
                    <a:pt x="1220" y="1199"/>
                  </a:lnTo>
                  <a:lnTo>
                    <a:pt x="1222" y="1188"/>
                  </a:lnTo>
                  <a:lnTo>
                    <a:pt x="1223" y="1172"/>
                  </a:lnTo>
                  <a:lnTo>
                    <a:pt x="1226" y="1152"/>
                  </a:lnTo>
                  <a:lnTo>
                    <a:pt x="1229" y="1129"/>
                  </a:lnTo>
                  <a:lnTo>
                    <a:pt x="1230" y="1103"/>
                  </a:lnTo>
                  <a:lnTo>
                    <a:pt x="1229" y="1074"/>
                  </a:lnTo>
                  <a:lnTo>
                    <a:pt x="1225" y="1044"/>
                  </a:lnTo>
                  <a:lnTo>
                    <a:pt x="1218" y="1013"/>
                  </a:lnTo>
                  <a:lnTo>
                    <a:pt x="1206" y="983"/>
                  </a:lnTo>
                  <a:lnTo>
                    <a:pt x="1192" y="955"/>
                  </a:lnTo>
                  <a:lnTo>
                    <a:pt x="1175" y="935"/>
                  </a:lnTo>
                  <a:lnTo>
                    <a:pt x="1153" y="916"/>
                  </a:lnTo>
                  <a:lnTo>
                    <a:pt x="1127" y="901"/>
                  </a:lnTo>
                  <a:lnTo>
                    <a:pt x="1099" y="887"/>
                  </a:lnTo>
                  <a:lnTo>
                    <a:pt x="1068" y="875"/>
                  </a:lnTo>
                  <a:lnTo>
                    <a:pt x="1038" y="865"/>
                  </a:lnTo>
                  <a:lnTo>
                    <a:pt x="1007" y="856"/>
                  </a:lnTo>
                  <a:lnTo>
                    <a:pt x="978" y="850"/>
                  </a:lnTo>
                  <a:lnTo>
                    <a:pt x="950" y="844"/>
                  </a:lnTo>
                  <a:lnTo>
                    <a:pt x="925" y="840"/>
                  </a:lnTo>
                  <a:lnTo>
                    <a:pt x="905" y="837"/>
                  </a:lnTo>
                  <a:lnTo>
                    <a:pt x="889" y="835"/>
                  </a:lnTo>
                  <a:lnTo>
                    <a:pt x="880" y="834"/>
                  </a:lnTo>
                  <a:lnTo>
                    <a:pt x="756" y="819"/>
                  </a:lnTo>
                  <a:lnTo>
                    <a:pt x="627" y="804"/>
                  </a:lnTo>
                  <a:lnTo>
                    <a:pt x="580" y="798"/>
                  </a:lnTo>
                  <a:lnTo>
                    <a:pt x="532" y="792"/>
                  </a:lnTo>
                  <a:lnTo>
                    <a:pt x="483" y="785"/>
                  </a:lnTo>
                  <a:lnTo>
                    <a:pt x="431" y="774"/>
                  </a:lnTo>
                  <a:lnTo>
                    <a:pt x="377" y="763"/>
                  </a:lnTo>
                  <a:lnTo>
                    <a:pt x="321" y="748"/>
                  </a:lnTo>
                  <a:lnTo>
                    <a:pt x="288" y="738"/>
                  </a:lnTo>
                  <a:lnTo>
                    <a:pt x="254" y="725"/>
                  </a:lnTo>
                  <a:lnTo>
                    <a:pt x="218" y="709"/>
                  </a:lnTo>
                  <a:lnTo>
                    <a:pt x="181" y="688"/>
                  </a:lnTo>
                  <a:lnTo>
                    <a:pt x="155" y="671"/>
                  </a:lnTo>
                  <a:lnTo>
                    <a:pt x="128" y="650"/>
                  </a:lnTo>
                  <a:lnTo>
                    <a:pt x="102" y="627"/>
                  </a:lnTo>
                  <a:lnTo>
                    <a:pt x="78" y="601"/>
                  </a:lnTo>
                  <a:lnTo>
                    <a:pt x="57" y="570"/>
                  </a:lnTo>
                  <a:lnTo>
                    <a:pt x="38" y="537"/>
                  </a:lnTo>
                  <a:lnTo>
                    <a:pt x="22" y="503"/>
                  </a:lnTo>
                  <a:lnTo>
                    <a:pt x="10" y="468"/>
                  </a:lnTo>
                  <a:lnTo>
                    <a:pt x="2" y="433"/>
                  </a:lnTo>
                  <a:lnTo>
                    <a:pt x="0" y="401"/>
                  </a:lnTo>
                  <a:lnTo>
                    <a:pt x="0" y="397"/>
                  </a:lnTo>
                  <a:lnTo>
                    <a:pt x="0" y="386"/>
                  </a:lnTo>
                  <a:lnTo>
                    <a:pt x="1" y="369"/>
                  </a:lnTo>
                  <a:lnTo>
                    <a:pt x="5" y="346"/>
                  </a:lnTo>
                  <a:lnTo>
                    <a:pt x="8" y="320"/>
                  </a:lnTo>
                  <a:lnTo>
                    <a:pt x="14" y="290"/>
                  </a:lnTo>
                  <a:lnTo>
                    <a:pt x="21" y="257"/>
                  </a:lnTo>
                  <a:lnTo>
                    <a:pt x="32" y="222"/>
                  </a:lnTo>
                  <a:lnTo>
                    <a:pt x="46" y="186"/>
                  </a:lnTo>
                  <a:lnTo>
                    <a:pt x="62" y="149"/>
                  </a:lnTo>
                  <a:lnTo>
                    <a:pt x="82" y="117"/>
                  </a:lnTo>
                  <a:lnTo>
                    <a:pt x="105" y="88"/>
                  </a:lnTo>
                  <a:lnTo>
                    <a:pt x="129" y="63"/>
                  </a:lnTo>
                  <a:lnTo>
                    <a:pt x="154" y="40"/>
                  </a:lnTo>
                  <a:lnTo>
                    <a:pt x="179" y="19"/>
                  </a:lnTo>
                  <a:lnTo>
                    <a:pt x="2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41" name="Freeform 235"/>
          <p:cNvSpPr>
            <a:spLocks noEditPoints="1"/>
          </p:cNvSpPr>
          <p:nvPr/>
        </p:nvSpPr>
        <p:spPr bwMode="auto">
          <a:xfrm>
            <a:off x="4549178" y="3500706"/>
            <a:ext cx="346075" cy="488950"/>
          </a:xfrm>
          <a:custGeom>
            <a:avLst/>
            <a:gdLst>
              <a:gd name="T0" fmla="*/ 586 w 2398"/>
              <a:gd name="T1" fmla="*/ 1119 h 3384"/>
              <a:gd name="T2" fmla="*/ 1134 w 2398"/>
              <a:gd name="T3" fmla="*/ 650 h 3384"/>
              <a:gd name="T4" fmla="*/ 1134 w 2398"/>
              <a:gd name="T5" fmla="*/ 650 h 3384"/>
              <a:gd name="T6" fmla="*/ 601 w 2398"/>
              <a:gd name="T7" fmla="*/ 594 h 3384"/>
              <a:gd name="T8" fmla="*/ 586 w 2398"/>
              <a:gd name="T9" fmla="*/ 882 h 3384"/>
              <a:gd name="T10" fmla="*/ 1132 w 2398"/>
              <a:gd name="T11" fmla="*/ 362 h 3384"/>
              <a:gd name="T12" fmla="*/ 1098 w 2398"/>
              <a:gd name="T13" fmla="*/ 268 h 3384"/>
              <a:gd name="T14" fmla="*/ 777 w 2398"/>
              <a:gd name="T15" fmla="*/ 137 h 3384"/>
              <a:gd name="T16" fmla="*/ 673 w 2398"/>
              <a:gd name="T17" fmla="*/ 199 h 3384"/>
              <a:gd name="T18" fmla="*/ 607 w 2398"/>
              <a:gd name="T19" fmla="*/ 300 h 3384"/>
              <a:gd name="T20" fmla="*/ 654 w 2398"/>
              <a:gd name="T21" fmla="*/ 375 h 3384"/>
              <a:gd name="T22" fmla="*/ 981 w 2398"/>
              <a:gd name="T23" fmla="*/ 152 h 3384"/>
              <a:gd name="T24" fmla="*/ 860 w 2398"/>
              <a:gd name="T25" fmla="*/ 124 h 3384"/>
              <a:gd name="T26" fmla="*/ 908 w 2398"/>
              <a:gd name="T27" fmla="*/ 2 h 3384"/>
              <a:gd name="T28" fmla="*/ 1043 w 2398"/>
              <a:gd name="T29" fmla="*/ 46 h 3384"/>
              <a:gd name="T30" fmla="*/ 1152 w 2398"/>
              <a:gd name="T31" fmla="*/ 133 h 3384"/>
              <a:gd name="T32" fmla="*/ 1224 w 2398"/>
              <a:gd name="T33" fmla="*/ 253 h 3384"/>
              <a:gd name="T34" fmla="*/ 1250 w 2398"/>
              <a:gd name="T35" fmla="*/ 397 h 3384"/>
              <a:gd name="T36" fmla="*/ 1843 w 2398"/>
              <a:gd name="T37" fmla="*/ 1538 h 3384"/>
              <a:gd name="T38" fmla="*/ 2029 w 2398"/>
              <a:gd name="T39" fmla="*/ 1630 h 3384"/>
              <a:gd name="T40" fmla="*/ 2183 w 2398"/>
              <a:gd name="T41" fmla="*/ 1764 h 3384"/>
              <a:gd name="T42" fmla="*/ 2300 w 2398"/>
              <a:gd name="T43" fmla="*/ 1930 h 3384"/>
              <a:gd name="T44" fmla="*/ 2374 w 2398"/>
              <a:gd name="T45" fmla="*/ 2121 h 3384"/>
              <a:gd name="T46" fmla="*/ 2398 w 2398"/>
              <a:gd name="T47" fmla="*/ 2328 h 3384"/>
              <a:gd name="T48" fmla="*/ 2227 w 2398"/>
              <a:gd name="T49" fmla="*/ 3384 h 3384"/>
              <a:gd name="T50" fmla="*/ 196 w 2398"/>
              <a:gd name="T51" fmla="*/ 2827 h 3384"/>
              <a:gd name="T52" fmla="*/ 124 w 2398"/>
              <a:gd name="T53" fmla="*/ 2647 h 3384"/>
              <a:gd name="T54" fmla="*/ 100 w 2398"/>
              <a:gd name="T55" fmla="*/ 2454 h 3384"/>
              <a:gd name="T56" fmla="*/ 111 w 2398"/>
              <a:gd name="T57" fmla="*/ 1961 h 3384"/>
              <a:gd name="T58" fmla="*/ 168 w 2398"/>
              <a:gd name="T59" fmla="*/ 1822 h 3384"/>
              <a:gd name="T60" fmla="*/ 267 w 2398"/>
              <a:gd name="T61" fmla="*/ 1708 h 3384"/>
              <a:gd name="T62" fmla="*/ 399 w 2398"/>
              <a:gd name="T63" fmla="*/ 1632 h 3384"/>
              <a:gd name="T64" fmla="*/ 253 w 2398"/>
              <a:gd name="T65" fmla="*/ 963 h 3384"/>
              <a:gd name="T66" fmla="*/ 202 w 2398"/>
              <a:gd name="T67" fmla="*/ 998 h 3384"/>
              <a:gd name="T68" fmla="*/ 141 w 2398"/>
              <a:gd name="T69" fmla="*/ 995 h 3384"/>
              <a:gd name="T70" fmla="*/ 60 w 2398"/>
              <a:gd name="T71" fmla="*/ 938 h 3384"/>
              <a:gd name="T72" fmla="*/ 35 w 2398"/>
              <a:gd name="T73" fmla="*/ 889 h 3384"/>
              <a:gd name="T74" fmla="*/ 42 w 2398"/>
              <a:gd name="T75" fmla="*/ 834 h 3384"/>
              <a:gd name="T76" fmla="*/ 266 w 2398"/>
              <a:gd name="T77" fmla="*/ 488 h 3384"/>
              <a:gd name="T78" fmla="*/ 29 w 2398"/>
              <a:gd name="T79" fmla="*/ 326 h 3384"/>
              <a:gd name="T80" fmla="*/ 1 w 2398"/>
              <a:gd name="T81" fmla="*/ 270 h 3384"/>
              <a:gd name="T82" fmla="*/ 13 w 2398"/>
              <a:gd name="T83" fmla="*/ 209 h 3384"/>
              <a:gd name="T84" fmla="*/ 72 w 2398"/>
              <a:gd name="T85" fmla="*/ 127 h 3384"/>
              <a:gd name="T86" fmla="*/ 131 w 2398"/>
              <a:gd name="T87" fmla="*/ 112 h 3384"/>
              <a:gd name="T88" fmla="*/ 388 w 2398"/>
              <a:gd name="T89" fmla="*/ 255 h 3384"/>
              <a:gd name="T90" fmla="*/ 463 w 2398"/>
              <a:gd name="T91" fmla="*/ 241 h 3384"/>
              <a:gd name="T92" fmla="*/ 516 w 2398"/>
              <a:gd name="T93" fmla="*/ 201 h 3384"/>
              <a:gd name="T94" fmla="*/ 603 w 2398"/>
              <a:gd name="T95" fmla="*/ 95 h 3384"/>
              <a:gd name="T96" fmla="*/ 719 w 2398"/>
              <a:gd name="T97" fmla="*/ 24 h 3384"/>
              <a:gd name="T98" fmla="*/ 859 w 2398"/>
              <a:gd name="T99" fmla="*/ 0 h 3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398" h="3384">
                <a:moveTo>
                  <a:pt x="821" y="868"/>
                </a:moveTo>
                <a:lnTo>
                  <a:pt x="586" y="1035"/>
                </a:lnTo>
                <a:lnTo>
                  <a:pt x="586" y="1119"/>
                </a:lnTo>
                <a:lnTo>
                  <a:pt x="1058" y="1119"/>
                </a:lnTo>
                <a:lnTo>
                  <a:pt x="821" y="868"/>
                </a:lnTo>
                <a:close/>
                <a:moveTo>
                  <a:pt x="1134" y="650"/>
                </a:moveTo>
                <a:lnTo>
                  <a:pt x="929" y="796"/>
                </a:lnTo>
                <a:lnTo>
                  <a:pt x="1134" y="1015"/>
                </a:lnTo>
                <a:lnTo>
                  <a:pt x="1134" y="650"/>
                </a:lnTo>
                <a:close/>
                <a:moveTo>
                  <a:pt x="1098" y="268"/>
                </a:moveTo>
                <a:lnTo>
                  <a:pt x="606" y="589"/>
                </a:lnTo>
                <a:lnTo>
                  <a:pt x="601" y="594"/>
                </a:lnTo>
                <a:lnTo>
                  <a:pt x="594" y="600"/>
                </a:lnTo>
                <a:lnTo>
                  <a:pt x="586" y="606"/>
                </a:lnTo>
                <a:lnTo>
                  <a:pt x="586" y="882"/>
                </a:lnTo>
                <a:lnTo>
                  <a:pt x="1134" y="497"/>
                </a:lnTo>
                <a:lnTo>
                  <a:pt x="1134" y="397"/>
                </a:lnTo>
                <a:lnTo>
                  <a:pt x="1132" y="362"/>
                </a:lnTo>
                <a:lnTo>
                  <a:pt x="1124" y="330"/>
                </a:lnTo>
                <a:lnTo>
                  <a:pt x="1113" y="297"/>
                </a:lnTo>
                <a:lnTo>
                  <a:pt x="1098" y="268"/>
                </a:lnTo>
                <a:close/>
                <a:moveTo>
                  <a:pt x="860" y="124"/>
                </a:moveTo>
                <a:lnTo>
                  <a:pt x="817" y="127"/>
                </a:lnTo>
                <a:lnTo>
                  <a:pt x="777" y="137"/>
                </a:lnTo>
                <a:lnTo>
                  <a:pt x="739" y="152"/>
                </a:lnTo>
                <a:lnTo>
                  <a:pt x="704" y="173"/>
                </a:lnTo>
                <a:lnTo>
                  <a:pt x="673" y="199"/>
                </a:lnTo>
                <a:lnTo>
                  <a:pt x="647" y="229"/>
                </a:lnTo>
                <a:lnTo>
                  <a:pt x="624" y="263"/>
                </a:lnTo>
                <a:lnTo>
                  <a:pt x="607" y="300"/>
                </a:lnTo>
                <a:lnTo>
                  <a:pt x="626" y="322"/>
                </a:lnTo>
                <a:lnTo>
                  <a:pt x="641" y="348"/>
                </a:lnTo>
                <a:lnTo>
                  <a:pt x="654" y="375"/>
                </a:lnTo>
                <a:lnTo>
                  <a:pt x="663" y="405"/>
                </a:lnTo>
                <a:lnTo>
                  <a:pt x="1015" y="174"/>
                </a:lnTo>
                <a:lnTo>
                  <a:pt x="981" y="152"/>
                </a:lnTo>
                <a:lnTo>
                  <a:pt x="942" y="137"/>
                </a:lnTo>
                <a:lnTo>
                  <a:pt x="903" y="127"/>
                </a:lnTo>
                <a:lnTo>
                  <a:pt x="860" y="124"/>
                </a:lnTo>
                <a:close/>
                <a:moveTo>
                  <a:pt x="859" y="0"/>
                </a:moveTo>
                <a:lnTo>
                  <a:pt x="859" y="0"/>
                </a:lnTo>
                <a:lnTo>
                  <a:pt x="908" y="2"/>
                </a:lnTo>
                <a:lnTo>
                  <a:pt x="955" y="11"/>
                </a:lnTo>
                <a:lnTo>
                  <a:pt x="1000" y="26"/>
                </a:lnTo>
                <a:lnTo>
                  <a:pt x="1043" y="46"/>
                </a:lnTo>
                <a:lnTo>
                  <a:pt x="1082" y="70"/>
                </a:lnTo>
                <a:lnTo>
                  <a:pt x="1119" y="99"/>
                </a:lnTo>
                <a:lnTo>
                  <a:pt x="1152" y="133"/>
                </a:lnTo>
                <a:lnTo>
                  <a:pt x="1180" y="170"/>
                </a:lnTo>
                <a:lnTo>
                  <a:pt x="1204" y="210"/>
                </a:lnTo>
                <a:lnTo>
                  <a:pt x="1224" y="253"/>
                </a:lnTo>
                <a:lnTo>
                  <a:pt x="1239" y="300"/>
                </a:lnTo>
                <a:lnTo>
                  <a:pt x="1247" y="347"/>
                </a:lnTo>
                <a:lnTo>
                  <a:pt x="1250" y="397"/>
                </a:lnTo>
                <a:lnTo>
                  <a:pt x="1250" y="1387"/>
                </a:lnTo>
                <a:lnTo>
                  <a:pt x="1774" y="1517"/>
                </a:lnTo>
                <a:lnTo>
                  <a:pt x="1843" y="1538"/>
                </a:lnTo>
                <a:lnTo>
                  <a:pt x="1908" y="1564"/>
                </a:lnTo>
                <a:lnTo>
                  <a:pt x="1970" y="1594"/>
                </a:lnTo>
                <a:lnTo>
                  <a:pt x="2029" y="1630"/>
                </a:lnTo>
                <a:lnTo>
                  <a:pt x="2085" y="1671"/>
                </a:lnTo>
                <a:lnTo>
                  <a:pt x="2136" y="1716"/>
                </a:lnTo>
                <a:lnTo>
                  <a:pt x="2183" y="1764"/>
                </a:lnTo>
                <a:lnTo>
                  <a:pt x="2227" y="1816"/>
                </a:lnTo>
                <a:lnTo>
                  <a:pt x="2265" y="1872"/>
                </a:lnTo>
                <a:lnTo>
                  <a:pt x="2300" y="1930"/>
                </a:lnTo>
                <a:lnTo>
                  <a:pt x="2330" y="1991"/>
                </a:lnTo>
                <a:lnTo>
                  <a:pt x="2354" y="2055"/>
                </a:lnTo>
                <a:lnTo>
                  <a:pt x="2374" y="2121"/>
                </a:lnTo>
                <a:lnTo>
                  <a:pt x="2388" y="2188"/>
                </a:lnTo>
                <a:lnTo>
                  <a:pt x="2396" y="2257"/>
                </a:lnTo>
                <a:lnTo>
                  <a:pt x="2398" y="2328"/>
                </a:lnTo>
                <a:lnTo>
                  <a:pt x="2395" y="2398"/>
                </a:lnTo>
                <a:lnTo>
                  <a:pt x="2385" y="2470"/>
                </a:lnTo>
                <a:lnTo>
                  <a:pt x="2227" y="3384"/>
                </a:lnTo>
                <a:lnTo>
                  <a:pt x="564" y="3384"/>
                </a:lnTo>
                <a:lnTo>
                  <a:pt x="229" y="2882"/>
                </a:lnTo>
                <a:lnTo>
                  <a:pt x="196" y="2827"/>
                </a:lnTo>
                <a:lnTo>
                  <a:pt x="167" y="2770"/>
                </a:lnTo>
                <a:lnTo>
                  <a:pt x="142" y="2709"/>
                </a:lnTo>
                <a:lnTo>
                  <a:pt x="124" y="2647"/>
                </a:lnTo>
                <a:lnTo>
                  <a:pt x="110" y="2584"/>
                </a:lnTo>
                <a:lnTo>
                  <a:pt x="103" y="2519"/>
                </a:lnTo>
                <a:lnTo>
                  <a:pt x="100" y="2454"/>
                </a:lnTo>
                <a:lnTo>
                  <a:pt x="100" y="2064"/>
                </a:lnTo>
                <a:lnTo>
                  <a:pt x="103" y="2012"/>
                </a:lnTo>
                <a:lnTo>
                  <a:pt x="111" y="1961"/>
                </a:lnTo>
                <a:lnTo>
                  <a:pt x="125" y="1913"/>
                </a:lnTo>
                <a:lnTo>
                  <a:pt x="145" y="1865"/>
                </a:lnTo>
                <a:lnTo>
                  <a:pt x="168" y="1822"/>
                </a:lnTo>
                <a:lnTo>
                  <a:pt x="197" y="1779"/>
                </a:lnTo>
                <a:lnTo>
                  <a:pt x="230" y="1742"/>
                </a:lnTo>
                <a:lnTo>
                  <a:pt x="267" y="1708"/>
                </a:lnTo>
                <a:lnTo>
                  <a:pt x="307" y="1678"/>
                </a:lnTo>
                <a:lnTo>
                  <a:pt x="352" y="1653"/>
                </a:lnTo>
                <a:lnTo>
                  <a:pt x="399" y="1632"/>
                </a:lnTo>
                <a:lnTo>
                  <a:pt x="469" y="1607"/>
                </a:lnTo>
                <a:lnTo>
                  <a:pt x="469" y="656"/>
                </a:lnTo>
                <a:lnTo>
                  <a:pt x="253" y="963"/>
                </a:lnTo>
                <a:lnTo>
                  <a:pt x="239" y="979"/>
                </a:lnTo>
                <a:lnTo>
                  <a:pt x="222" y="991"/>
                </a:lnTo>
                <a:lnTo>
                  <a:pt x="202" y="998"/>
                </a:lnTo>
                <a:lnTo>
                  <a:pt x="182" y="1002"/>
                </a:lnTo>
                <a:lnTo>
                  <a:pt x="162" y="1001"/>
                </a:lnTo>
                <a:lnTo>
                  <a:pt x="141" y="995"/>
                </a:lnTo>
                <a:lnTo>
                  <a:pt x="123" y="985"/>
                </a:lnTo>
                <a:lnTo>
                  <a:pt x="74" y="951"/>
                </a:lnTo>
                <a:lnTo>
                  <a:pt x="60" y="938"/>
                </a:lnTo>
                <a:lnTo>
                  <a:pt x="48" y="924"/>
                </a:lnTo>
                <a:lnTo>
                  <a:pt x="41" y="906"/>
                </a:lnTo>
                <a:lnTo>
                  <a:pt x="35" y="889"/>
                </a:lnTo>
                <a:lnTo>
                  <a:pt x="34" y="871"/>
                </a:lnTo>
                <a:lnTo>
                  <a:pt x="36" y="852"/>
                </a:lnTo>
                <a:lnTo>
                  <a:pt x="42" y="834"/>
                </a:lnTo>
                <a:lnTo>
                  <a:pt x="51" y="817"/>
                </a:lnTo>
                <a:lnTo>
                  <a:pt x="270" y="507"/>
                </a:lnTo>
                <a:lnTo>
                  <a:pt x="266" y="488"/>
                </a:lnTo>
                <a:lnTo>
                  <a:pt x="262" y="470"/>
                </a:lnTo>
                <a:lnTo>
                  <a:pt x="46" y="339"/>
                </a:lnTo>
                <a:lnTo>
                  <a:pt x="29" y="326"/>
                </a:lnTo>
                <a:lnTo>
                  <a:pt x="15" y="309"/>
                </a:lnTo>
                <a:lnTo>
                  <a:pt x="6" y="291"/>
                </a:lnTo>
                <a:lnTo>
                  <a:pt x="1" y="270"/>
                </a:lnTo>
                <a:lnTo>
                  <a:pt x="0" y="250"/>
                </a:lnTo>
                <a:lnTo>
                  <a:pt x="4" y="228"/>
                </a:lnTo>
                <a:lnTo>
                  <a:pt x="13" y="209"/>
                </a:lnTo>
                <a:lnTo>
                  <a:pt x="43" y="158"/>
                </a:lnTo>
                <a:lnTo>
                  <a:pt x="56" y="140"/>
                </a:lnTo>
                <a:lnTo>
                  <a:pt x="72" y="127"/>
                </a:lnTo>
                <a:lnTo>
                  <a:pt x="91" y="118"/>
                </a:lnTo>
                <a:lnTo>
                  <a:pt x="110" y="112"/>
                </a:lnTo>
                <a:lnTo>
                  <a:pt x="131" y="112"/>
                </a:lnTo>
                <a:lnTo>
                  <a:pt x="152" y="115"/>
                </a:lnTo>
                <a:lnTo>
                  <a:pt x="171" y="125"/>
                </a:lnTo>
                <a:lnTo>
                  <a:pt x="388" y="255"/>
                </a:lnTo>
                <a:lnTo>
                  <a:pt x="412" y="248"/>
                </a:lnTo>
                <a:lnTo>
                  <a:pt x="437" y="242"/>
                </a:lnTo>
                <a:lnTo>
                  <a:pt x="463" y="241"/>
                </a:lnTo>
                <a:lnTo>
                  <a:pt x="480" y="241"/>
                </a:lnTo>
                <a:lnTo>
                  <a:pt x="496" y="243"/>
                </a:lnTo>
                <a:lnTo>
                  <a:pt x="516" y="201"/>
                </a:lnTo>
                <a:lnTo>
                  <a:pt x="541" y="163"/>
                </a:lnTo>
                <a:lnTo>
                  <a:pt x="570" y="127"/>
                </a:lnTo>
                <a:lnTo>
                  <a:pt x="603" y="95"/>
                </a:lnTo>
                <a:lnTo>
                  <a:pt x="638" y="68"/>
                </a:lnTo>
                <a:lnTo>
                  <a:pt x="678" y="44"/>
                </a:lnTo>
                <a:lnTo>
                  <a:pt x="719" y="24"/>
                </a:lnTo>
                <a:lnTo>
                  <a:pt x="763" y="10"/>
                </a:lnTo>
                <a:lnTo>
                  <a:pt x="810" y="2"/>
                </a:lnTo>
                <a:lnTo>
                  <a:pt x="85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2" name="Freeform 240"/>
          <p:cNvSpPr>
            <a:spLocks noEditPoints="1"/>
          </p:cNvSpPr>
          <p:nvPr/>
        </p:nvSpPr>
        <p:spPr bwMode="auto">
          <a:xfrm>
            <a:off x="5333268" y="3546752"/>
            <a:ext cx="612242" cy="396858"/>
          </a:xfrm>
          <a:custGeom>
            <a:avLst/>
            <a:gdLst>
              <a:gd name="T0" fmla="*/ 1861 w 3371"/>
              <a:gd name="T1" fmla="*/ 1304 h 2185"/>
              <a:gd name="T2" fmla="*/ 1828 w 3371"/>
              <a:gd name="T3" fmla="*/ 1499 h 2185"/>
              <a:gd name="T4" fmla="*/ 1977 w 3371"/>
              <a:gd name="T5" fmla="*/ 1622 h 2185"/>
              <a:gd name="T6" fmla="*/ 2163 w 3371"/>
              <a:gd name="T7" fmla="*/ 1556 h 2185"/>
              <a:gd name="T8" fmla="*/ 2196 w 3371"/>
              <a:gd name="T9" fmla="*/ 1362 h 2185"/>
              <a:gd name="T10" fmla="*/ 2048 w 3371"/>
              <a:gd name="T11" fmla="*/ 1237 h 2185"/>
              <a:gd name="T12" fmla="*/ 1458 w 3371"/>
              <a:gd name="T13" fmla="*/ 489 h 2185"/>
              <a:gd name="T14" fmla="*/ 1219 w 3371"/>
              <a:gd name="T15" fmla="*/ 648 h 2185"/>
              <a:gd name="T16" fmla="*/ 1098 w 3371"/>
              <a:gd name="T17" fmla="*/ 836 h 2185"/>
              <a:gd name="T18" fmla="*/ 1053 w 3371"/>
              <a:gd name="T19" fmla="*/ 1100 h 2185"/>
              <a:gd name="T20" fmla="*/ 1116 w 3371"/>
              <a:gd name="T21" fmla="*/ 1340 h 2185"/>
              <a:gd name="T22" fmla="*/ 1249 w 3371"/>
              <a:gd name="T23" fmla="*/ 1389 h 2185"/>
              <a:gd name="T24" fmla="*/ 1371 w 3371"/>
              <a:gd name="T25" fmla="*/ 1304 h 2185"/>
              <a:gd name="T26" fmla="*/ 1367 w 3371"/>
              <a:gd name="T27" fmla="*/ 1096 h 2185"/>
              <a:gd name="T28" fmla="*/ 1444 w 3371"/>
              <a:gd name="T29" fmla="*/ 862 h 2185"/>
              <a:gd name="T30" fmla="*/ 1580 w 3371"/>
              <a:gd name="T31" fmla="*/ 772 h 2185"/>
              <a:gd name="T32" fmla="*/ 1716 w 3371"/>
              <a:gd name="T33" fmla="*/ 720 h 2185"/>
              <a:gd name="T34" fmla="*/ 1752 w 3371"/>
              <a:gd name="T35" fmla="*/ 557 h 2185"/>
              <a:gd name="T36" fmla="*/ 1633 w 3371"/>
              <a:gd name="T37" fmla="*/ 461 h 2185"/>
              <a:gd name="T38" fmla="*/ 1023 w 3371"/>
              <a:gd name="T39" fmla="*/ 515 h 2185"/>
              <a:gd name="T40" fmla="*/ 668 w 3371"/>
              <a:gd name="T41" fmla="*/ 776 h 2185"/>
              <a:gd name="T42" fmla="*/ 414 w 3371"/>
              <a:gd name="T43" fmla="*/ 1027 h 2185"/>
              <a:gd name="T44" fmla="*/ 490 w 3371"/>
              <a:gd name="T45" fmla="*/ 1239 h 2185"/>
              <a:gd name="T46" fmla="*/ 792 w 3371"/>
              <a:gd name="T47" fmla="*/ 1512 h 2185"/>
              <a:gd name="T48" fmla="*/ 1068 w 3371"/>
              <a:gd name="T49" fmla="*/ 1675 h 2185"/>
              <a:gd name="T50" fmla="*/ 867 w 3371"/>
              <a:gd name="T51" fmla="*/ 1321 h 2185"/>
              <a:gd name="T52" fmla="*/ 867 w 3371"/>
              <a:gd name="T53" fmla="*/ 896 h 2185"/>
              <a:gd name="T54" fmla="*/ 1069 w 3371"/>
              <a:gd name="T55" fmla="*/ 540 h 2185"/>
              <a:gd name="T56" fmla="*/ 2156 w 3371"/>
              <a:gd name="T57" fmla="*/ 443 h 2185"/>
              <a:gd name="T58" fmla="*/ 2420 w 3371"/>
              <a:gd name="T59" fmla="*/ 761 h 2185"/>
              <a:gd name="T60" fmla="*/ 2494 w 3371"/>
              <a:gd name="T61" fmla="*/ 1181 h 2185"/>
              <a:gd name="T62" fmla="*/ 2356 w 3371"/>
              <a:gd name="T63" fmla="*/ 1568 h 2185"/>
              <a:gd name="T64" fmla="*/ 2313 w 3371"/>
              <a:gd name="T65" fmla="*/ 1691 h 2185"/>
              <a:gd name="T66" fmla="*/ 2688 w 3371"/>
              <a:gd name="T67" fmla="*/ 1423 h 2185"/>
              <a:gd name="T68" fmla="*/ 2955 w 3371"/>
              <a:gd name="T69" fmla="*/ 1161 h 2185"/>
              <a:gd name="T70" fmla="*/ 2881 w 3371"/>
              <a:gd name="T71" fmla="*/ 947 h 2185"/>
              <a:gd name="T72" fmla="*/ 2580 w 3371"/>
              <a:gd name="T73" fmla="*/ 675 h 2185"/>
              <a:gd name="T74" fmla="*/ 2184 w 3371"/>
              <a:gd name="T75" fmla="*/ 430 h 2185"/>
              <a:gd name="T76" fmla="*/ 1922 w 3371"/>
              <a:gd name="T77" fmla="*/ 22 h 2185"/>
              <a:gd name="T78" fmla="*/ 2360 w 3371"/>
              <a:gd name="T79" fmla="*/ 167 h 2185"/>
              <a:gd name="T80" fmla="*/ 2736 w 3371"/>
              <a:gd name="T81" fmla="*/ 399 h 2185"/>
              <a:gd name="T82" fmla="*/ 3035 w 3371"/>
              <a:gd name="T83" fmla="*/ 656 h 2185"/>
              <a:gd name="T84" fmla="*/ 3240 w 3371"/>
              <a:gd name="T85" fmla="*/ 876 h 2185"/>
              <a:gd name="T86" fmla="*/ 3337 w 3371"/>
              <a:gd name="T87" fmla="*/ 996 h 2185"/>
              <a:gd name="T88" fmla="*/ 3365 w 3371"/>
              <a:gd name="T89" fmla="*/ 1134 h 2185"/>
              <a:gd name="T90" fmla="*/ 3303 w 3371"/>
              <a:gd name="T91" fmla="*/ 1234 h 2185"/>
              <a:gd name="T92" fmla="*/ 3151 w 3371"/>
              <a:gd name="T93" fmla="*/ 1411 h 2185"/>
              <a:gd name="T94" fmla="*/ 2896 w 3371"/>
              <a:gd name="T95" fmla="*/ 1656 h 2185"/>
              <a:gd name="T96" fmla="*/ 2556 w 3371"/>
              <a:gd name="T97" fmla="*/ 1909 h 2185"/>
              <a:gd name="T98" fmla="*/ 2148 w 3371"/>
              <a:gd name="T99" fmla="*/ 2106 h 2185"/>
              <a:gd name="T100" fmla="*/ 1685 w 3371"/>
              <a:gd name="T101" fmla="*/ 2185 h 2185"/>
              <a:gd name="T102" fmla="*/ 1223 w 3371"/>
              <a:gd name="T103" fmla="*/ 2106 h 2185"/>
              <a:gd name="T104" fmla="*/ 814 w 3371"/>
              <a:gd name="T105" fmla="*/ 1909 h 2185"/>
              <a:gd name="T106" fmla="*/ 474 w 3371"/>
              <a:gd name="T107" fmla="*/ 1657 h 2185"/>
              <a:gd name="T108" fmla="*/ 220 w 3371"/>
              <a:gd name="T109" fmla="*/ 1412 h 2185"/>
              <a:gd name="T110" fmla="*/ 67 w 3371"/>
              <a:gd name="T111" fmla="*/ 1234 h 2185"/>
              <a:gd name="T112" fmla="*/ 4 w 3371"/>
              <a:gd name="T113" fmla="*/ 1134 h 2185"/>
              <a:gd name="T114" fmla="*/ 34 w 3371"/>
              <a:gd name="T115" fmla="*/ 996 h 2185"/>
              <a:gd name="T116" fmla="*/ 130 w 3371"/>
              <a:gd name="T117" fmla="*/ 876 h 2185"/>
              <a:gd name="T118" fmla="*/ 336 w 3371"/>
              <a:gd name="T119" fmla="*/ 656 h 2185"/>
              <a:gd name="T120" fmla="*/ 634 w 3371"/>
              <a:gd name="T121" fmla="*/ 399 h 2185"/>
              <a:gd name="T122" fmla="*/ 1011 w 3371"/>
              <a:gd name="T123" fmla="*/ 167 h 2185"/>
              <a:gd name="T124" fmla="*/ 1448 w 3371"/>
              <a:gd name="T125" fmla="*/ 22 h 2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71" h="2185">
                <a:moveTo>
                  <a:pt x="2012" y="1234"/>
                </a:moveTo>
                <a:lnTo>
                  <a:pt x="1977" y="1237"/>
                </a:lnTo>
                <a:lnTo>
                  <a:pt x="1943" y="1247"/>
                </a:lnTo>
                <a:lnTo>
                  <a:pt x="1913" y="1260"/>
                </a:lnTo>
                <a:lnTo>
                  <a:pt x="1884" y="1280"/>
                </a:lnTo>
                <a:lnTo>
                  <a:pt x="1861" y="1304"/>
                </a:lnTo>
                <a:lnTo>
                  <a:pt x="1841" y="1331"/>
                </a:lnTo>
                <a:lnTo>
                  <a:pt x="1828" y="1362"/>
                </a:lnTo>
                <a:lnTo>
                  <a:pt x="1818" y="1395"/>
                </a:lnTo>
                <a:lnTo>
                  <a:pt x="1815" y="1430"/>
                </a:lnTo>
                <a:lnTo>
                  <a:pt x="1818" y="1465"/>
                </a:lnTo>
                <a:lnTo>
                  <a:pt x="1828" y="1499"/>
                </a:lnTo>
                <a:lnTo>
                  <a:pt x="1841" y="1529"/>
                </a:lnTo>
                <a:lnTo>
                  <a:pt x="1861" y="1556"/>
                </a:lnTo>
                <a:lnTo>
                  <a:pt x="1884" y="1579"/>
                </a:lnTo>
                <a:lnTo>
                  <a:pt x="1913" y="1599"/>
                </a:lnTo>
                <a:lnTo>
                  <a:pt x="1943" y="1614"/>
                </a:lnTo>
                <a:lnTo>
                  <a:pt x="1977" y="1622"/>
                </a:lnTo>
                <a:lnTo>
                  <a:pt x="2012" y="1625"/>
                </a:lnTo>
                <a:lnTo>
                  <a:pt x="2048" y="1622"/>
                </a:lnTo>
                <a:lnTo>
                  <a:pt x="2080" y="1614"/>
                </a:lnTo>
                <a:lnTo>
                  <a:pt x="2112" y="1599"/>
                </a:lnTo>
                <a:lnTo>
                  <a:pt x="2139" y="1579"/>
                </a:lnTo>
                <a:lnTo>
                  <a:pt x="2163" y="1556"/>
                </a:lnTo>
                <a:lnTo>
                  <a:pt x="2183" y="1529"/>
                </a:lnTo>
                <a:lnTo>
                  <a:pt x="2196" y="1499"/>
                </a:lnTo>
                <a:lnTo>
                  <a:pt x="2206" y="1465"/>
                </a:lnTo>
                <a:lnTo>
                  <a:pt x="2209" y="1430"/>
                </a:lnTo>
                <a:lnTo>
                  <a:pt x="2206" y="1395"/>
                </a:lnTo>
                <a:lnTo>
                  <a:pt x="2196" y="1362"/>
                </a:lnTo>
                <a:lnTo>
                  <a:pt x="2183" y="1331"/>
                </a:lnTo>
                <a:lnTo>
                  <a:pt x="2163" y="1304"/>
                </a:lnTo>
                <a:lnTo>
                  <a:pt x="2139" y="1280"/>
                </a:lnTo>
                <a:lnTo>
                  <a:pt x="2112" y="1260"/>
                </a:lnTo>
                <a:lnTo>
                  <a:pt x="2080" y="1247"/>
                </a:lnTo>
                <a:lnTo>
                  <a:pt x="2048" y="1237"/>
                </a:lnTo>
                <a:lnTo>
                  <a:pt x="2012" y="1234"/>
                </a:lnTo>
                <a:close/>
                <a:moveTo>
                  <a:pt x="1604" y="459"/>
                </a:moveTo>
                <a:lnTo>
                  <a:pt x="1572" y="461"/>
                </a:lnTo>
                <a:lnTo>
                  <a:pt x="1536" y="466"/>
                </a:lnTo>
                <a:lnTo>
                  <a:pt x="1498" y="475"/>
                </a:lnTo>
                <a:lnTo>
                  <a:pt x="1458" y="489"/>
                </a:lnTo>
                <a:lnTo>
                  <a:pt x="1417" y="506"/>
                </a:lnTo>
                <a:lnTo>
                  <a:pt x="1376" y="527"/>
                </a:lnTo>
                <a:lnTo>
                  <a:pt x="1335" y="552"/>
                </a:lnTo>
                <a:lnTo>
                  <a:pt x="1295" y="580"/>
                </a:lnTo>
                <a:lnTo>
                  <a:pt x="1256" y="612"/>
                </a:lnTo>
                <a:lnTo>
                  <a:pt x="1219" y="648"/>
                </a:lnTo>
                <a:lnTo>
                  <a:pt x="1185" y="687"/>
                </a:lnTo>
                <a:lnTo>
                  <a:pt x="1166" y="712"/>
                </a:lnTo>
                <a:lnTo>
                  <a:pt x="1148" y="739"/>
                </a:lnTo>
                <a:lnTo>
                  <a:pt x="1130" y="769"/>
                </a:lnTo>
                <a:lnTo>
                  <a:pt x="1113" y="801"/>
                </a:lnTo>
                <a:lnTo>
                  <a:pt x="1098" y="836"/>
                </a:lnTo>
                <a:lnTo>
                  <a:pt x="1084" y="874"/>
                </a:lnTo>
                <a:lnTo>
                  <a:pt x="1072" y="913"/>
                </a:lnTo>
                <a:lnTo>
                  <a:pt x="1063" y="956"/>
                </a:lnTo>
                <a:lnTo>
                  <a:pt x="1057" y="1001"/>
                </a:lnTo>
                <a:lnTo>
                  <a:pt x="1053" y="1049"/>
                </a:lnTo>
                <a:lnTo>
                  <a:pt x="1053" y="1100"/>
                </a:lnTo>
                <a:lnTo>
                  <a:pt x="1058" y="1155"/>
                </a:lnTo>
                <a:lnTo>
                  <a:pt x="1065" y="1211"/>
                </a:lnTo>
                <a:lnTo>
                  <a:pt x="1078" y="1271"/>
                </a:lnTo>
                <a:lnTo>
                  <a:pt x="1087" y="1297"/>
                </a:lnTo>
                <a:lnTo>
                  <a:pt x="1100" y="1320"/>
                </a:lnTo>
                <a:lnTo>
                  <a:pt x="1116" y="1340"/>
                </a:lnTo>
                <a:lnTo>
                  <a:pt x="1134" y="1358"/>
                </a:lnTo>
                <a:lnTo>
                  <a:pt x="1156" y="1371"/>
                </a:lnTo>
                <a:lnTo>
                  <a:pt x="1180" y="1382"/>
                </a:lnTo>
                <a:lnTo>
                  <a:pt x="1204" y="1388"/>
                </a:lnTo>
                <a:lnTo>
                  <a:pt x="1230" y="1390"/>
                </a:lnTo>
                <a:lnTo>
                  <a:pt x="1249" y="1389"/>
                </a:lnTo>
                <a:lnTo>
                  <a:pt x="1267" y="1386"/>
                </a:lnTo>
                <a:lnTo>
                  <a:pt x="1295" y="1377"/>
                </a:lnTo>
                <a:lnTo>
                  <a:pt x="1319" y="1364"/>
                </a:lnTo>
                <a:lnTo>
                  <a:pt x="1340" y="1347"/>
                </a:lnTo>
                <a:lnTo>
                  <a:pt x="1358" y="1327"/>
                </a:lnTo>
                <a:lnTo>
                  <a:pt x="1371" y="1304"/>
                </a:lnTo>
                <a:lnTo>
                  <a:pt x="1381" y="1279"/>
                </a:lnTo>
                <a:lnTo>
                  <a:pt x="1386" y="1253"/>
                </a:lnTo>
                <a:lnTo>
                  <a:pt x="1387" y="1226"/>
                </a:lnTo>
                <a:lnTo>
                  <a:pt x="1383" y="1198"/>
                </a:lnTo>
                <a:lnTo>
                  <a:pt x="1373" y="1145"/>
                </a:lnTo>
                <a:lnTo>
                  <a:pt x="1367" y="1096"/>
                </a:lnTo>
                <a:lnTo>
                  <a:pt x="1368" y="1049"/>
                </a:lnTo>
                <a:lnTo>
                  <a:pt x="1374" y="1004"/>
                </a:lnTo>
                <a:lnTo>
                  <a:pt x="1384" y="964"/>
                </a:lnTo>
                <a:lnTo>
                  <a:pt x="1401" y="925"/>
                </a:lnTo>
                <a:lnTo>
                  <a:pt x="1422" y="889"/>
                </a:lnTo>
                <a:lnTo>
                  <a:pt x="1444" y="862"/>
                </a:lnTo>
                <a:lnTo>
                  <a:pt x="1467" y="839"/>
                </a:lnTo>
                <a:lnTo>
                  <a:pt x="1492" y="819"/>
                </a:lnTo>
                <a:lnTo>
                  <a:pt x="1516" y="804"/>
                </a:lnTo>
                <a:lnTo>
                  <a:pt x="1539" y="790"/>
                </a:lnTo>
                <a:lnTo>
                  <a:pt x="1560" y="780"/>
                </a:lnTo>
                <a:lnTo>
                  <a:pt x="1580" y="772"/>
                </a:lnTo>
                <a:lnTo>
                  <a:pt x="1596" y="767"/>
                </a:lnTo>
                <a:lnTo>
                  <a:pt x="1607" y="765"/>
                </a:lnTo>
                <a:lnTo>
                  <a:pt x="1638" y="762"/>
                </a:lnTo>
                <a:lnTo>
                  <a:pt x="1667" y="752"/>
                </a:lnTo>
                <a:lnTo>
                  <a:pt x="1694" y="739"/>
                </a:lnTo>
                <a:lnTo>
                  <a:pt x="1716" y="720"/>
                </a:lnTo>
                <a:lnTo>
                  <a:pt x="1735" y="697"/>
                </a:lnTo>
                <a:lnTo>
                  <a:pt x="1750" y="671"/>
                </a:lnTo>
                <a:lnTo>
                  <a:pt x="1758" y="643"/>
                </a:lnTo>
                <a:lnTo>
                  <a:pt x="1761" y="611"/>
                </a:lnTo>
                <a:lnTo>
                  <a:pt x="1759" y="583"/>
                </a:lnTo>
                <a:lnTo>
                  <a:pt x="1752" y="557"/>
                </a:lnTo>
                <a:lnTo>
                  <a:pt x="1740" y="533"/>
                </a:lnTo>
                <a:lnTo>
                  <a:pt x="1725" y="512"/>
                </a:lnTo>
                <a:lnTo>
                  <a:pt x="1706" y="494"/>
                </a:lnTo>
                <a:lnTo>
                  <a:pt x="1684" y="479"/>
                </a:lnTo>
                <a:lnTo>
                  <a:pt x="1660" y="468"/>
                </a:lnTo>
                <a:lnTo>
                  <a:pt x="1633" y="461"/>
                </a:lnTo>
                <a:lnTo>
                  <a:pt x="1605" y="459"/>
                </a:lnTo>
                <a:lnTo>
                  <a:pt x="1604" y="459"/>
                </a:lnTo>
                <a:close/>
                <a:moveTo>
                  <a:pt x="1229" y="411"/>
                </a:moveTo>
                <a:lnTo>
                  <a:pt x="1159" y="443"/>
                </a:lnTo>
                <a:lnTo>
                  <a:pt x="1090" y="478"/>
                </a:lnTo>
                <a:lnTo>
                  <a:pt x="1023" y="515"/>
                </a:lnTo>
                <a:lnTo>
                  <a:pt x="958" y="556"/>
                </a:lnTo>
                <a:lnTo>
                  <a:pt x="895" y="598"/>
                </a:lnTo>
                <a:lnTo>
                  <a:pt x="834" y="642"/>
                </a:lnTo>
                <a:lnTo>
                  <a:pt x="776" y="686"/>
                </a:lnTo>
                <a:lnTo>
                  <a:pt x="721" y="732"/>
                </a:lnTo>
                <a:lnTo>
                  <a:pt x="668" y="776"/>
                </a:lnTo>
                <a:lnTo>
                  <a:pt x="618" y="821"/>
                </a:lnTo>
                <a:lnTo>
                  <a:pt x="571" y="866"/>
                </a:lnTo>
                <a:lnTo>
                  <a:pt x="527" y="909"/>
                </a:lnTo>
                <a:lnTo>
                  <a:pt x="486" y="951"/>
                </a:lnTo>
                <a:lnTo>
                  <a:pt x="449" y="991"/>
                </a:lnTo>
                <a:lnTo>
                  <a:pt x="414" y="1027"/>
                </a:lnTo>
                <a:lnTo>
                  <a:pt x="383" y="1062"/>
                </a:lnTo>
                <a:lnTo>
                  <a:pt x="357" y="1093"/>
                </a:lnTo>
                <a:lnTo>
                  <a:pt x="385" y="1126"/>
                </a:lnTo>
                <a:lnTo>
                  <a:pt x="416" y="1160"/>
                </a:lnTo>
                <a:lnTo>
                  <a:pt x="451" y="1199"/>
                </a:lnTo>
                <a:lnTo>
                  <a:pt x="490" y="1239"/>
                </a:lnTo>
                <a:lnTo>
                  <a:pt x="532" y="1282"/>
                </a:lnTo>
                <a:lnTo>
                  <a:pt x="578" y="1327"/>
                </a:lnTo>
                <a:lnTo>
                  <a:pt x="627" y="1373"/>
                </a:lnTo>
                <a:lnTo>
                  <a:pt x="679" y="1419"/>
                </a:lnTo>
                <a:lnTo>
                  <a:pt x="734" y="1466"/>
                </a:lnTo>
                <a:lnTo>
                  <a:pt x="792" y="1512"/>
                </a:lnTo>
                <a:lnTo>
                  <a:pt x="852" y="1557"/>
                </a:lnTo>
                <a:lnTo>
                  <a:pt x="915" y="1602"/>
                </a:lnTo>
                <a:lnTo>
                  <a:pt x="980" y="1644"/>
                </a:lnTo>
                <a:lnTo>
                  <a:pt x="1047" y="1685"/>
                </a:lnTo>
                <a:lnTo>
                  <a:pt x="1117" y="1722"/>
                </a:lnTo>
                <a:lnTo>
                  <a:pt x="1068" y="1675"/>
                </a:lnTo>
                <a:lnTo>
                  <a:pt x="1023" y="1624"/>
                </a:lnTo>
                <a:lnTo>
                  <a:pt x="982" y="1570"/>
                </a:lnTo>
                <a:lnTo>
                  <a:pt x="946" y="1511"/>
                </a:lnTo>
                <a:lnTo>
                  <a:pt x="914" y="1451"/>
                </a:lnTo>
                <a:lnTo>
                  <a:pt x="888" y="1387"/>
                </a:lnTo>
                <a:lnTo>
                  <a:pt x="867" y="1321"/>
                </a:lnTo>
                <a:lnTo>
                  <a:pt x="852" y="1252"/>
                </a:lnTo>
                <a:lnTo>
                  <a:pt x="843" y="1181"/>
                </a:lnTo>
                <a:lnTo>
                  <a:pt x="840" y="1109"/>
                </a:lnTo>
                <a:lnTo>
                  <a:pt x="843" y="1036"/>
                </a:lnTo>
                <a:lnTo>
                  <a:pt x="852" y="965"/>
                </a:lnTo>
                <a:lnTo>
                  <a:pt x="867" y="896"/>
                </a:lnTo>
                <a:lnTo>
                  <a:pt x="888" y="830"/>
                </a:lnTo>
                <a:lnTo>
                  <a:pt x="915" y="765"/>
                </a:lnTo>
                <a:lnTo>
                  <a:pt x="947" y="704"/>
                </a:lnTo>
                <a:lnTo>
                  <a:pt x="983" y="646"/>
                </a:lnTo>
                <a:lnTo>
                  <a:pt x="1024" y="592"/>
                </a:lnTo>
                <a:lnTo>
                  <a:pt x="1069" y="540"/>
                </a:lnTo>
                <a:lnTo>
                  <a:pt x="1120" y="492"/>
                </a:lnTo>
                <a:lnTo>
                  <a:pt x="1172" y="449"/>
                </a:lnTo>
                <a:lnTo>
                  <a:pt x="1229" y="411"/>
                </a:lnTo>
                <a:close/>
                <a:moveTo>
                  <a:pt x="2036" y="371"/>
                </a:moveTo>
                <a:lnTo>
                  <a:pt x="2097" y="404"/>
                </a:lnTo>
                <a:lnTo>
                  <a:pt x="2156" y="443"/>
                </a:lnTo>
                <a:lnTo>
                  <a:pt x="2210" y="486"/>
                </a:lnTo>
                <a:lnTo>
                  <a:pt x="2262" y="534"/>
                </a:lnTo>
                <a:lnTo>
                  <a:pt x="2308" y="585"/>
                </a:lnTo>
                <a:lnTo>
                  <a:pt x="2350" y="641"/>
                </a:lnTo>
                <a:lnTo>
                  <a:pt x="2387" y="699"/>
                </a:lnTo>
                <a:lnTo>
                  <a:pt x="2420" y="761"/>
                </a:lnTo>
                <a:lnTo>
                  <a:pt x="2447" y="826"/>
                </a:lnTo>
                <a:lnTo>
                  <a:pt x="2469" y="894"/>
                </a:lnTo>
                <a:lnTo>
                  <a:pt x="2485" y="963"/>
                </a:lnTo>
                <a:lnTo>
                  <a:pt x="2494" y="1035"/>
                </a:lnTo>
                <a:lnTo>
                  <a:pt x="2498" y="1109"/>
                </a:lnTo>
                <a:lnTo>
                  <a:pt x="2494" y="1181"/>
                </a:lnTo>
                <a:lnTo>
                  <a:pt x="2485" y="1251"/>
                </a:lnTo>
                <a:lnTo>
                  <a:pt x="2470" y="1319"/>
                </a:lnTo>
                <a:lnTo>
                  <a:pt x="2449" y="1386"/>
                </a:lnTo>
                <a:lnTo>
                  <a:pt x="2423" y="1448"/>
                </a:lnTo>
                <a:lnTo>
                  <a:pt x="2392" y="1510"/>
                </a:lnTo>
                <a:lnTo>
                  <a:pt x="2356" y="1568"/>
                </a:lnTo>
                <a:lnTo>
                  <a:pt x="2316" y="1622"/>
                </a:lnTo>
                <a:lnTo>
                  <a:pt x="2271" y="1673"/>
                </a:lnTo>
                <a:lnTo>
                  <a:pt x="2223" y="1720"/>
                </a:lnTo>
                <a:lnTo>
                  <a:pt x="2170" y="1763"/>
                </a:lnTo>
                <a:lnTo>
                  <a:pt x="2243" y="1729"/>
                </a:lnTo>
                <a:lnTo>
                  <a:pt x="2313" y="1691"/>
                </a:lnTo>
                <a:lnTo>
                  <a:pt x="2382" y="1650"/>
                </a:lnTo>
                <a:lnTo>
                  <a:pt x="2448" y="1607"/>
                </a:lnTo>
                <a:lnTo>
                  <a:pt x="2512" y="1563"/>
                </a:lnTo>
                <a:lnTo>
                  <a:pt x="2573" y="1517"/>
                </a:lnTo>
                <a:lnTo>
                  <a:pt x="2632" y="1470"/>
                </a:lnTo>
                <a:lnTo>
                  <a:pt x="2688" y="1423"/>
                </a:lnTo>
                <a:lnTo>
                  <a:pt x="2741" y="1376"/>
                </a:lnTo>
                <a:lnTo>
                  <a:pt x="2790" y="1330"/>
                </a:lnTo>
                <a:lnTo>
                  <a:pt x="2837" y="1285"/>
                </a:lnTo>
                <a:lnTo>
                  <a:pt x="2880" y="1242"/>
                </a:lnTo>
                <a:lnTo>
                  <a:pt x="2919" y="1200"/>
                </a:lnTo>
                <a:lnTo>
                  <a:pt x="2955" y="1161"/>
                </a:lnTo>
                <a:lnTo>
                  <a:pt x="2986" y="1126"/>
                </a:lnTo>
                <a:lnTo>
                  <a:pt x="3014" y="1093"/>
                </a:lnTo>
                <a:lnTo>
                  <a:pt x="2986" y="1062"/>
                </a:lnTo>
                <a:lnTo>
                  <a:pt x="2955" y="1026"/>
                </a:lnTo>
                <a:lnTo>
                  <a:pt x="2920" y="988"/>
                </a:lnTo>
                <a:lnTo>
                  <a:pt x="2881" y="947"/>
                </a:lnTo>
                <a:lnTo>
                  <a:pt x="2839" y="904"/>
                </a:lnTo>
                <a:lnTo>
                  <a:pt x="2793" y="860"/>
                </a:lnTo>
                <a:lnTo>
                  <a:pt x="2744" y="814"/>
                </a:lnTo>
                <a:lnTo>
                  <a:pt x="2692" y="768"/>
                </a:lnTo>
                <a:lnTo>
                  <a:pt x="2638" y="721"/>
                </a:lnTo>
                <a:lnTo>
                  <a:pt x="2580" y="675"/>
                </a:lnTo>
                <a:lnTo>
                  <a:pt x="2520" y="629"/>
                </a:lnTo>
                <a:lnTo>
                  <a:pt x="2457" y="585"/>
                </a:lnTo>
                <a:lnTo>
                  <a:pt x="2392" y="542"/>
                </a:lnTo>
                <a:lnTo>
                  <a:pt x="2325" y="503"/>
                </a:lnTo>
                <a:lnTo>
                  <a:pt x="2255" y="464"/>
                </a:lnTo>
                <a:lnTo>
                  <a:pt x="2184" y="430"/>
                </a:lnTo>
                <a:lnTo>
                  <a:pt x="2111" y="398"/>
                </a:lnTo>
                <a:lnTo>
                  <a:pt x="2036" y="371"/>
                </a:lnTo>
                <a:close/>
                <a:moveTo>
                  <a:pt x="1685" y="0"/>
                </a:moveTo>
                <a:lnTo>
                  <a:pt x="1765" y="3"/>
                </a:lnTo>
                <a:lnTo>
                  <a:pt x="1844" y="10"/>
                </a:lnTo>
                <a:lnTo>
                  <a:pt x="1922" y="22"/>
                </a:lnTo>
                <a:lnTo>
                  <a:pt x="1998" y="38"/>
                </a:lnTo>
                <a:lnTo>
                  <a:pt x="2074" y="56"/>
                </a:lnTo>
                <a:lnTo>
                  <a:pt x="2148" y="79"/>
                </a:lnTo>
                <a:lnTo>
                  <a:pt x="2219" y="107"/>
                </a:lnTo>
                <a:lnTo>
                  <a:pt x="2291" y="136"/>
                </a:lnTo>
                <a:lnTo>
                  <a:pt x="2360" y="167"/>
                </a:lnTo>
                <a:lnTo>
                  <a:pt x="2427" y="202"/>
                </a:lnTo>
                <a:lnTo>
                  <a:pt x="2492" y="238"/>
                </a:lnTo>
                <a:lnTo>
                  <a:pt x="2556" y="277"/>
                </a:lnTo>
                <a:lnTo>
                  <a:pt x="2619" y="317"/>
                </a:lnTo>
                <a:lnTo>
                  <a:pt x="2678" y="357"/>
                </a:lnTo>
                <a:lnTo>
                  <a:pt x="2736" y="399"/>
                </a:lnTo>
                <a:lnTo>
                  <a:pt x="2791" y="442"/>
                </a:lnTo>
                <a:lnTo>
                  <a:pt x="2845" y="486"/>
                </a:lnTo>
                <a:lnTo>
                  <a:pt x="2896" y="529"/>
                </a:lnTo>
                <a:lnTo>
                  <a:pt x="2944" y="572"/>
                </a:lnTo>
                <a:lnTo>
                  <a:pt x="2990" y="614"/>
                </a:lnTo>
                <a:lnTo>
                  <a:pt x="3035" y="656"/>
                </a:lnTo>
                <a:lnTo>
                  <a:pt x="3076" y="697"/>
                </a:lnTo>
                <a:lnTo>
                  <a:pt x="3115" y="737"/>
                </a:lnTo>
                <a:lnTo>
                  <a:pt x="3151" y="774"/>
                </a:lnTo>
                <a:lnTo>
                  <a:pt x="3183" y="811"/>
                </a:lnTo>
                <a:lnTo>
                  <a:pt x="3213" y="844"/>
                </a:lnTo>
                <a:lnTo>
                  <a:pt x="3240" y="876"/>
                </a:lnTo>
                <a:lnTo>
                  <a:pt x="3264" y="904"/>
                </a:lnTo>
                <a:lnTo>
                  <a:pt x="3285" y="930"/>
                </a:lnTo>
                <a:lnTo>
                  <a:pt x="3303" y="952"/>
                </a:lnTo>
                <a:lnTo>
                  <a:pt x="3318" y="971"/>
                </a:lnTo>
                <a:lnTo>
                  <a:pt x="3329" y="986"/>
                </a:lnTo>
                <a:lnTo>
                  <a:pt x="3337" y="996"/>
                </a:lnTo>
                <a:lnTo>
                  <a:pt x="3341" y="1001"/>
                </a:lnTo>
                <a:lnTo>
                  <a:pt x="3356" y="1026"/>
                </a:lnTo>
                <a:lnTo>
                  <a:pt x="3365" y="1052"/>
                </a:lnTo>
                <a:lnTo>
                  <a:pt x="3371" y="1080"/>
                </a:lnTo>
                <a:lnTo>
                  <a:pt x="3371" y="1107"/>
                </a:lnTo>
                <a:lnTo>
                  <a:pt x="3365" y="1134"/>
                </a:lnTo>
                <a:lnTo>
                  <a:pt x="3356" y="1160"/>
                </a:lnTo>
                <a:lnTo>
                  <a:pt x="3341" y="1184"/>
                </a:lnTo>
                <a:lnTo>
                  <a:pt x="3337" y="1190"/>
                </a:lnTo>
                <a:lnTo>
                  <a:pt x="3329" y="1201"/>
                </a:lnTo>
                <a:lnTo>
                  <a:pt x="3318" y="1215"/>
                </a:lnTo>
                <a:lnTo>
                  <a:pt x="3303" y="1234"/>
                </a:lnTo>
                <a:lnTo>
                  <a:pt x="3285" y="1256"/>
                </a:lnTo>
                <a:lnTo>
                  <a:pt x="3264" y="1281"/>
                </a:lnTo>
                <a:lnTo>
                  <a:pt x="3240" y="1311"/>
                </a:lnTo>
                <a:lnTo>
                  <a:pt x="3213" y="1342"/>
                </a:lnTo>
                <a:lnTo>
                  <a:pt x="3183" y="1375"/>
                </a:lnTo>
                <a:lnTo>
                  <a:pt x="3151" y="1411"/>
                </a:lnTo>
                <a:lnTo>
                  <a:pt x="3115" y="1450"/>
                </a:lnTo>
                <a:lnTo>
                  <a:pt x="3076" y="1488"/>
                </a:lnTo>
                <a:lnTo>
                  <a:pt x="3035" y="1529"/>
                </a:lnTo>
                <a:lnTo>
                  <a:pt x="2992" y="1571"/>
                </a:lnTo>
                <a:lnTo>
                  <a:pt x="2945" y="1614"/>
                </a:lnTo>
                <a:lnTo>
                  <a:pt x="2896" y="1656"/>
                </a:lnTo>
                <a:lnTo>
                  <a:pt x="2845" y="1700"/>
                </a:lnTo>
                <a:lnTo>
                  <a:pt x="2791" y="1743"/>
                </a:lnTo>
                <a:lnTo>
                  <a:pt x="2736" y="1786"/>
                </a:lnTo>
                <a:lnTo>
                  <a:pt x="2679" y="1828"/>
                </a:lnTo>
                <a:lnTo>
                  <a:pt x="2619" y="1870"/>
                </a:lnTo>
                <a:lnTo>
                  <a:pt x="2556" y="1909"/>
                </a:lnTo>
                <a:lnTo>
                  <a:pt x="2493" y="1948"/>
                </a:lnTo>
                <a:lnTo>
                  <a:pt x="2427" y="1984"/>
                </a:lnTo>
                <a:lnTo>
                  <a:pt x="2360" y="2018"/>
                </a:lnTo>
                <a:lnTo>
                  <a:pt x="2291" y="2050"/>
                </a:lnTo>
                <a:lnTo>
                  <a:pt x="2220" y="2080"/>
                </a:lnTo>
                <a:lnTo>
                  <a:pt x="2148" y="2106"/>
                </a:lnTo>
                <a:lnTo>
                  <a:pt x="2074" y="2129"/>
                </a:lnTo>
                <a:lnTo>
                  <a:pt x="1999" y="2149"/>
                </a:lnTo>
                <a:lnTo>
                  <a:pt x="1922" y="2164"/>
                </a:lnTo>
                <a:lnTo>
                  <a:pt x="1844" y="2176"/>
                </a:lnTo>
                <a:lnTo>
                  <a:pt x="1765" y="2183"/>
                </a:lnTo>
                <a:lnTo>
                  <a:pt x="1685" y="2185"/>
                </a:lnTo>
                <a:lnTo>
                  <a:pt x="1605" y="2183"/>
                </a:lnTo>
                <a:lnTo>
                  <a:pt x="1526" y="2176"/>
                </a:lnTo>
                <a:lnTo>
                  <a:pt x="1448" y="2164"/>
                </a:lnTo>
                <a:lnTo>
                  <a:pt x="1371" y="2149"/>
                </a:lnTo>
                <a:lnTo>
                  <a:pt x="1297" y="2129"/>
                </a:lnTo>
                <a:lnTo>
                  <a:pt x="1223" y="2106"/>
                </a:lnTo>
                <a:lnTo>
                  <a:pt x="1150" y="2080"/>
                </a:lnTo>
                <a:lnTo>
                  <a:pt x="1080" y="2050"/>
                </a:lnTo>
                <a:lnTo>
                  <a:pt x="1011" y="2018"/>
                </a:lnTo>
                <a:lnTo>
                  <a:pt x="944" y="1985"/>
                </a:lnTo>
                <a:lnTo>
                  <a:pt x="877" y="1948"/>
                </a:lnTo>
                <a:lnTo>
                  <a:pt x="814" y="1909"/>
                </a:lnTo>
                <a:lnTo>
                  <a:pt x="752" y="1870"/>
                </a:lnTo>
                <a:lnTo>
                  <a:pt x="692" y="1829"/>
                </a:lnTo>
                <a:lnTo>
                  <a:pt x="634" y="1786"/>
                </a:lnTo>
                <a:lnTo>
                  <a:pt x="579" y="1743"/>
                </a:lnTo>
                <a:lnTo>
                  <a:pt x="526" y="1700"/>
                </a:lnTo>
                <a:lnTo>
                  <a:pt x="474" y="1657"/>
                </a:lnTo>
                <a:lnTo>
                  <a:pt x="426" y="1614"/>
                </a:lnTo>
                <a:lnTo>
                  <a:pt x="379" y="1572"/>
                </a:lnTo>
                <a:lnTo>
                  <a:pt x="336" y="1530"/>
                </a:lnTo>
                <a:lnTo>
                  <a:pt x="295" y="1489"/>
                </a:lnTo>
                <a:lnTo>
                  <a:pt x="256" y="1450"/>
                </a:lnTo>
                <a:lnTo>
                  <a:pt x="220" y="1412"/>
                </a:lnTo>
                <a:lnTo>
                  <a:pt x="188" y="1375"/>
                </a:lnTo>
                <a:lnTo>
                  <a:pt x="157" y="1342"/>
                </a:lnTo>
                <a:lnTo>
                  <a:pt x="130" y="1311"/>
                </a:lnTo>
                <a:lnTo>
                  <a:pt x="105" y="1281"/>
                </a:lnTo>
                <a:lnTo>
                  <a:pt x="85" y="1256"/>
                </a:lnTo>
                <a:lnTo>
                  <a:pt x="67" y="1234"/>
                </a:lnTo>
                <a:lnTo>
                  <a:pt x="53" y="1215"/>
                </a:lnTo>
                <a:lnTo>
                  <a:pt x="41" y="1201"/>
                </a:lnTo>
                <a:lnTo>
                  <a:pt x="34" y="1190"/>
                </a:lnTo>
                <a:lnTo>
                  <a:pt x="28" y="1184"/>
                </a:lnTo>
                <a:lnTo>
                  <a:pt x="14" y="1160"/>
                </a:lnTo>
                <a:lnTo>
                  <a:pt x="4" y="1134"/>
                </a:lnTo>
                <a:lnTo>
                  <a:pt x="0" y="1107"/>
                </a:lnTo>
                <a:lnTo>
                  <a:pt x="0" y="1080"/>
                </a:lnTo>
                <a:lnTo>
                  <a:pt x="4" y="1052"/>
                </a:lnTo>
                <a:lnTo>
                  <a:pt x="14" y="1026"/>
                </a:lnTo>
                <a:lnTo>
                  <a:pt x="28" y="1001"/>
                </a:lnTo>
                <a:lnTo>
                  <a:pt x="34" y="996"/>
                </a:lnTo>
                <a:lnTo>
                  <a:pt x="41" y="986"/>
                </a:lnTo>
                <a:lnTo>
                  <a:pt x="53" y="971"/>
                </a:lnTo>
                <a:lnTo>
                  <a:pt x="67" y="952"/>
                </a:lnTo>
                <a:lnTo>
                  <a:pt x="85" y="930"/>
                </a:lnTo>
                <a:lnTo>
                  <a:pt x="105" y="904"/>
                </a:lnTo>
                <a:lnTo>
                  <a:pt x="130" y="876"/>
                </a:lnTo>
                <a:lnTo>
                  <a:pt x="157" y="844"/>
                </a:lnTo>
                <a:lnTo>
                  <a:pt x="188" y="811"/>
                </a:lnTo>
                <a:lnTo>
                  <a:pt x="220" y="774"/>
                </a:lnTo>
                <a:lnTo>
                  <a:pt x="256" y="737"/>
                </a:lnTo>
                <a:lnTo>
                  <a:pt x="295" y="697"/>
                </a:lnTo>
                <a:lnTo>
                  <a:pt x="336" y="656"/>
                </a:lnTo>
                <a:lnTo>
                  <a:pt x="379" y="614"/>
                </a:lnTo>
                <a:lnTo>
                  <a:pt x="426" y="572"/>
                </a:lnTo>
                <a:lnTo>
                  <a:pt x="474" y="529"/>
                </a:lnTo>
                <a:lnTo>
                  <a:pt x="526" y="486"/>
                </a:lnTo>
                <a:lnTo>
                  <a:pt x="579" y="442"/>
                </a:lnTo>
                <a:lnTo>
                  <a:pt x="634" y="399"/>
                </a:lnTo>
                <a:lnTo>
                  <a:pt x="692" y="357"/>
                </a:lnTo>
                <a:lnTo>
                  <a:pt x="752" y="317"/>
                </a:lnTo>
                <a:lnTo>
                  <a:pt x="814" y="277"/>
                </a:lnTo>
                <a:lnTo>
                  <a:pt x="877" y="238"/>
                </a:lnTo>
                <a:lnTo>
                  <a:pt x="944" y="202"/>
                </a:lnTo>
                <a:lnTo>
                  <a:pt x="1011" y="167"/>
                </a:lnTo>
                <a:lnTo>
                  <a:pt x="1080" y="136"/>
                </a:lnTo>
                <a:lnTo>
                  <a:pt x="1150" y="107"/>
                </a:lnTo>
                <a:lnTo>
                  <a:pt x="1223" y="79"/>
                </a:lnTo>
                <a:lnTo>
                  <a:pt x="1297" y="56"/>
                </a:lnTo>
                <a:lnTo>
                  <a:pt x="1371" y="38"/>
                </a:lnTo>
                <a:lnTo>
                  <a:pt x="1448" y="22"/>
                </a:lnTo>
                <a:lnTo>
                  <a:pt x="1526" y="10"/>
                </a:lnTo>
                <a:lnTo>
                  <a:pt x="1605" y="3"/>
                </a:lnTo>
                <a:lnTo>
                  <a:pt x="168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43" name="Group 142"/>
          <p:cNvGrpSpPr/>
          <p:nvPr/>
        </p:nvGrpSpPr>
        <p:grpSpPr>
          <a:xfrm>
            <a:off x="6394664" y="3501500"/>
            <a:ext cx="381000" cy="487362"/>
            <a:chOff x="6291263" y="4618038"/>
            <a:chExt cx="381000" cy="4873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4" name="Freeform 245"/>
            <p:cNvSpPr>
              <a:spLocks/>
            </p:cNvSpPr>
            <p:nvPr/>
          </p:nvSpPr>
          <p:spPr bwMode="auto">
            <a:xfrm>
              <a:off x="6291263" y="4618038"/>
              <a:ext cx="381000" cy="487362"/>
            </a:xfrm>
            <a:custGeom>
              <a:avLst/>
              <a:gdLst>
                <a:gd name="T0" fmla="*/ 1799 w 2640"/>
                <a:gd name="T1" fmla="*/ 27 h 3377"/>
                <a:gd name="T2" fmla="*/ 2090 w 2640"/>
                <a:gd name="T3" fmla="*/ 129 h 3377"/>
                <a:gd name="T4" fmla="*/ 2326 w 2640"/>
                <a:gd name="T5" fmla="*/ 305 h 3377"/>
                <a:gd name="T6" fmla="*/ 2502 w 2640"/>
                <a:gd name="T7" fmla="*/ 549 h 3377"/>
                <a:gd name="T8" fmla="*/ 2610 w 2640"/>
                <a:gd name="T9" fmla="*/ 858 h 3377"/>
                <a:gd name="T10" fmla="*/ 2640 w 2640"/>
                <a:gd name="T11" fmla="*/ 1204 h 3377"/>
                <a:gd name="T12" fmla="*/ 2599 w 2640"/>
                <a:gd name="T13" fmla="*/ 1568 h 3377"/>
                <a:gd name="T14" fmla="*/ 2489 w 2640"/>
                <a:gd name="T15" fmla="*/ 1931 h 3377"/>
                <a:gd name="T16" fmla="*/ 2314 w 2640"/>
                <a:gd name="T17" fmla="*/ 2272 h 3377"/>
                <a:gd name="T18" fmla="*/ 2098 w 2640"/>
                <a:gd name="T19" fmla="*/ 2552 h 3377"/>
                <a:gd name="T20" fmla="*/ 1879 w 2640"/>
                <a:gd name="T21" fmla="*/ 2779 h 3377"/>
                <a:gd name="T22" fmla="*/ 1614 w 2640"/>
                <a:gd name="T23" fmla="*/ 3010 h 3377"/>
                <a:gd name="T24" fmla="*/ 1315 w 2640"/>
                <a:gd name="T25" fmla="*/ 3209 h 3377"/>
                <a:gd name="T26" fmla="*/ 995 w 2640"/>
                <a:gd name="T27" fmla="*/ 3342 h 3377"/>
                <a:gd name="T28" fmla="*/ 717 w 2640"/>
                <a:gd name="T29" fmla="*/ 3376 h 3377"/>
                <a:gd name="T30" fmla="*/ 493 w 2640"/>
                <a:gd name="T31" fmla="*/ 3332 h 3377"/>
                <a:gd name="T32" fmla="*/ 264 w 2640"/>
                <a:gd name="T33" fmla="*/ 3204 h 3377"/>
                <a:gd name="T34" fmla="*/ 67 w 2640"/>
                <a:gd name="T35" fmla="*/ 2988 h 3377"/>
                <a:gd name="T36" fmla="*/ 0 w 2640"/>
                <a:gd name="T37" fmla="*/ 2843 h 3377"/>
                <a:gd name="T38" fmla="*/ 34 w 2640"/>
                <a:gd name="T39" fmla="*/ 2742 h 3377"/>
                <a:gd name="T40" fmla="*/ 129 w 2640"/>
                <a:gd name="T41" fmla="*/ 2685 h 3377"/>
                <a:gd name="T42" fmla="*/ 234 w 2640"/>
                <a:gd name="T43" fmla="*/ 2701 h 3377"/>
                <a:gd name="T44" fmla="*/ 335 w 2640"/>
                <a:gd name="T45" fmla="*/ 2817 h 3377"/>
                <a:gd name="T46" fmla="*/ 510 w 2640"/>
                <a:gd name="T47" fmla="*/ 2990 h 3377"/>
                <a:gd name="T48" fmla="*/ 711 w 2640"/>
                <a:gd name="T49" fmla="*/ 3059 h 3377"/>
                <a:gd name="T50" fmla="*/ 935 w 2640"/>
                <a:gd name="T51" fmla="*/ 3032 h 3377"/>
                <a:gd name="T52" fmla="*/ 1188 w 2640"/>
                <a:gd name="T53" fmla="*/ 2920 h 3377"/>
                <a:gd name="T54" fmla="*/ 1463 w 2640"/>
                <a:gd name="T55" fmla="*/ 2726 h 3377"/>
                <a:gd name="T56" fmla="*/ 1753 w 2640"/>
                <a:gd name="T57" fmla="*/ 2457 h 3377"/>
                <a:gd name="T58" fmla="*/ 2004 w 2640"/>
                <a:gd name="T59" fmla="*/ 2166 h 3377"/>
                <a:gd name="T60" fmla="*/ 2167 w 2640"/>
                <a:gd name="T61" fmla="*/ 1876 h 3377"/>
                <a:gd name="T62" fmla="*/ 2275 w 2640"/>
                <a:gd name="T63" fmla="*/ 1564 h 3377"/>
                <a:gd name="T64" fmla="*/ 2322 w 2640"/>
                <a:gd name="T65" fmla="*/ 1249 h 3377"/>
                <a:gd name="T66" fmla="*/ 2304 w 2640"/>
                <a:gd name="T67" fmla="*/ 952 h 3377"/>
                <a:gd name="T68" fmla="*/ 2219 w 2640"/>
                <a:gd name="T69" fmla="*/ 692 h 3377"/>
                <a:gd name="T70" fmla="*/ 2075 w 2640"/>
                <a:gd name="T71" fmla="*/ 501 h 3377"/>
                <a:gd name="T72" fmla="*/ 1875 w 2640"/>
                <a:gd name="T73" fmla="*/ 376 h 3377"/>
                <a:gd name="T74" fmla="*/ 1621 w 2640"/>
                <a:gd name="T75" fmla="*/ 320 h 3377"/>
                <a:gd name="T76" fmla="*/ 1327 w 2640"/>
                <a:gd name="T77" fmla="*/ 329 h 3377"/>
                <a:gd name="T78" fmla="*/ 1083 w 2640"/>
                <a:gd name="T79" fmla="*/ 404 h 3377"/>
                <a:gd name="T80" fmla="*/ 886 w 2640"/>
                <a:gd name="T81" fmla="*/ 527 h 3377"/>
                <a:gd name="T82" fmla="*/ 736 w 2640"/>
                <a:gd name="T83" fmla="*/ 671 h 3377"/>
                <a:gd name="T84" fmla="*/ 627 w 2640"/>
                <a:gd name="T85" fmla="*/ 814 h 3377"/>
                <a:gd name="T86" fmla="*/ 559 w 2640"/>
                <a:gd name="T87" fmla="*/ 931 h 3377"/>
                <a:gd name="T88" fmla="*/ 528 w 2640"/>
                <a:gd name="T89" fmla="*/ 996 h 3377"/>
                <a:gd name="T90" fmla="*/ 476 w 2640"/>
                <a:gd name="T91" fmla="*/ 1067 h 3377"/>
                <a:gd name="T92" fmla="*/ 374 w 2640"/>
                <a:gd name="T93" fmla="*/ 1100 h 3377"/>
                <a:gd name="T94" fmla="*/ 270 w 2640"/>
                <a:gd name="T95" fmla="*/ 1060 h 3377"/>
                <a:gd name="T96" fmla="*/ 220 w 2640"/>
                <a:gd name="T97" fmla="*/ 966 h 3377"/>
                <a:gd name="T98" fmla="*/ 232 w 2640"/>
                <a:gd name="T99" fmla="*/ 879 h 3377"/>
                <a:gd name="T100" fmla="*/ 264 w 2640"/>
                <a:gd name="T101" fmla="*/ 808 h 3377"/>
                <a:gd name="T102" fmla="*/ 335 w 2640"/>
                <a:gd name="T103" fmla="*/ 683 h 3377"/>
                <a:gd name="T104" fmla="*/ 446 w 2640"/>
                <a:gd name="T105" fmla="*/ 523 h 3377"/>
                <a:gd name="T106" fmla="*/ 603 w 2640"/>
                <a:gd name="T107" fmla="*/ 353 h 3377"/>
                <a:gd name="T108" fmla="*/ 806 w 2640"/>
                <a:gd name="T109" fmla="*/ 195 h 3377"/>
                <a:gd name="T110" fmla="*/ 1061 w 2640"/>
                <a:gd name="T111" fmla="*/ 72 h 3377"/>
                <a:gd name="T112" fmla="*/ 1367 w 2640"/>
                <a:gd name="T113" fmla="*/ 7 h 3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640" h="3377">
                  <a:moveTo>
                    <a:pt x="1549" y="0"/>
                  </a:moveTo>
                  <a:lnTo>
                    <a:pt x="1635" y="4"/>
                  </a:lnTo>
                  <a:lnTo>
                    <a:pt x="1718" y="13"/>
                  </a:lnTo>
                  <a:lnTo>
                    <a:pt x="1799" y="27"/>
                  </a:lnTo>
                  <a:lnTo>
                    <a:pt x="1877" y="46"/>
                  </a:lnTo>
                  <a:lnTo>
                    <a:pt x="1951" y="68"/>
                  </a:lnTo>
                  <a:lnTo>
                    <a:pt x="2022" y="97"/>
                  </a:lnTo>
                  <a:lnTo>
                    <a:pt x="2090" y="129"/>
                  </a:lnTo>
                  <a:lnTo>
                    <a:pt x="2155" y="166"/>
                  </a:lnTo>
                  <a:lnTo>
                    <a:pt x="2216" y="207"/>
                  </a:lnTo>
                  <a:lnTo>
                    <a:pt x="2273" y="254"/>
                  </a:lnTo>
                  <a:lnTo>
                    <a:pt x="2326" y="305"/>
                  </a:lnTo>
                  <a:lnTo>
                    <a:pt x="2377" y="359"/>
                  </a:lnTo>
                  <a:lnTo>
                    <a:pt x="2423" y="418"/>
                  </a:lnTo>
                  <a:lnTo>
                    <a:pt x="2464" y="482"/>
                  </a:lnTo>
                  <a:lnTo>
                    <a:pt x="2502" y="549"/>
                  </a:lnTo>
                  <a:lnTo>
                    <a:pt x="2536" y="622"/>
                  </a:lnTo>
                  <a:lnTo>
                    <a:pt x="2566" y="698"/>
                  </a:lnTo>
                  <a:lnTo>
                    <a:pt x="2590" y="777"/>
                  </a:lnTo>
                  <a:lnTo>
                    <a:pt x="2610" y="858"/>
                  </a:lnTo>
                  <a:lnTo>
                    <a:pt x="2624" y="942"/>
                  </a:lnTo>
                  <a:lnTo>
                    <a:pt x="2634" y="1027"/>
                  </a:lnTo>
                  <a:lnTo>
                    <a:pt x="2639" y="1115"/>
                  </a:lnTo>
                  <a:lnTo>
                    <a:pt x="2640" y="1204"/>
                  </a:lnTo>
                  <a:lnTo>
                    <a:pt x="2637" y="1294"/>
                  </a:lnTo>
                  <a:lnTo>
                    <a:pt x="2628" y="1385"/>
                  </a:lnTo>
                  <a:lnTo>
                    <a:pt x="2616" y="1477"/>
                  </a:lnTo>
                  <a:lnTo>
                    <a:pt x="2599" y="1568"/>
                  </a:lnTo>
                  <a:lnTo>
                    <a:pt x="2578" y="1660"/>
                  </a:lnTo>
                  <a:lnTo>
                    <a:pt x="2553" y="1751"/>
                  </a:lnTo>
                  <a:lnTo>
                    <a:pt x="2523" y="1841"/>
                  </a:lnTo>
                  <a:lnTo>
                    <a:pt x="2489" y="1931"/>
                  </a:lnTo>
                  <a:lnTo>
                    <a:pt x="2451" y="2018"/>
                  </a:lnTo>
                  <a:lnTo>
                    <a:pt x="2409" y="2105"/>
                  </a:lnTo>
                  <a:lnTo>
                    <a:pt x="2363" y="2190"/>
                  </a:lnTo>
                  <a:lnTo>
                    <a:pt x="2314" y="2272"/>
                  </a:lnTo>
                  <a:lnTo>
                    <a:pt x="2261" y="2351"/>
                  </a:lnTo>
                  <a:lnTo>
                    <a:pt x="2204" y="2428"/>
                  </a:lnTo>
                  <a:lnTo>
                    <a:pt x="2143" y="2502"/>
                  </a:lnTo>
                  <a:lnTo>
                    <a:pt x="2098" y="2552"/>
                  </a:lnTo>
                  <a:lnTo>
                    <a:pt x="2047" y="2607"/>
                  </a:lnTo>
                  <a:lnTo>
                    <a:pt x="1995" y="2663"/>
                  </a:lnTo>
                  <a:lnTo>
                    <a:pt x="1939" y="2720"/>
                  </a:lnTo>
                  <a:lnTo>
                    <a:pt x="1879" y="2779"/>
                  </a:lnTo>
                  <a:lnTo>
                    <a:pt x="1817" y="2837"/>
                  </a:lnTo>
                  <a:lnTo>
                    <a:pt x="1752" y="2896"/>
                  </a:lnTo>
                  <a:lnTo>
                    <a:pt x="1684" y="2953"/>
                  </a:lnTo>
                  <a:lnTo>
                    <a:pt x="1614" y="3010"/>
                  </a:lnTo>
                  <a:lnTo>
                    <a:pt x="1542" y="3064"/>
                  </a:lnTo>
                  <a:lnTo>
                    <a:pt x="1468" y="3116"/>
                  </a:lnTo>
                  <a:lnTo>
                    <a:pt x="1392" y="3165"/>
                  </a:lnTo>
                  <a:lnTo>
                    <a:pt x="1315" y="3209"/>
                  </a:lnTo>
                  <a:lnTo>
                    <a:pt x="1237" y="3250"/>
                  </a:lnTo>
                  <a:lnTo>
                    <a:pt x="1157" y="3287"/>
                  </a:lnTo>
                  <a:lnTo>
                    <a:pt x="1076" y="3317"/>
                  </a:lnTo>
                  <a:lnTo>
                    <a:pt x="995" y="3342"/>
                  </a:lnTo>
                  <a:lnTo>
                    <a:pt x="914" y="3361"/>
                  </a:lnTo>
                  <a:lnTo>
                    <a:pt x="832" y="3373"/>
                  </a:lnTo>
                  <a:lnTo>
                    <a:pt x="750" y="3377"/>
                  </a:lnTo>
                  <a:lnTo>
                    <a:pt x="717" y="3376"/>
                  </a:lnTo>
                  <a:lnTo>
                    <a:pt x="686" y="3374"/>
                  </a:lnTo>
                  <a:lnTo>
                    <a:pt x="619" y="3365"/>
                  </a:lnTo>
                  <a:lnTo>
                    <a:pt x="556" y="3352"/>
                  </a:lnTo>
                  <a:lnTo>
                    <a:pt x="493" y="3332"/>
                  </a:lnTo>
                  <a:lnTo>
                    <a:pt x="433" y="3309"/>
                  </a:lnTo>
                  <a:lnTo>
                    <a:pt x="374" y="3279"/>
                  </a:lnTo>
                  <a:lnTo>
                    <a:pt x="318" y="3244"/>
                  </a:lnTo>
                  <a:lnTo>
                    <a:pt x="264" y="3204"/>
                  </a:lnTo>
                  <a:lnTo>
                    <a:pt x="211" y="3158"/>
                  </a:lnTo>
                  <a:lnTo>
                    <a:pt x="161" y="3106"/>
                  </a:lnTo>
                  <a:lnTo>
                    <a:pt x="113" y="3050"/>
                  </a:lnTo>
                  <a:lnTo>
                    <a:pt x="67" y="2988"/>
                  </a:lnTo>
                  <a:lnTo>
                    <a:pt x="23" y="2922"/>
                  </a:lnTo>
                  <a:lnTo>
                    <a:pt x="11" y="2896"/>
                  </a:lnTo>
                  <a:lnTo>
                    <a:pt x="2" y="2870"/>
                  </a:lnTo>
                  <a:lnTo>
                    <a:pt x="0" y="2843"/>
                  </a:lnTo>
                  <a:lnTo>
                    <a:pt x="1" y="2816"/>
                  </a:lnTo>
                  <a:lnTo>
                    <a:pt x="8" y="2790"/>
                  </a:lnTo>
                  <a:lnTo>
                    <a:pt x="19" y="2765"/>
                  </a:lnTo>
                  <a:lnTo>
                    <a:pt x="34" y="2742"/>
                  </a:lnTo>
                  <a:lnTo>
                    <a:pt x="52" y="2721"/>
                  </a:lnTo>
                  <a:lnTo>
                    <a:pt x="75" y="2705"/>
                  </a:lnTo>
                  <a:lnTo>
                    <a:pt x="102" y="2692"/>
                  </a:lnTo>
                  <a:lnTo>
                    <a:pt x="129" y="2685"/>
                  </a:lnTo>
                  <a:lnTo>
                    <a:pt x="156" y="2681"/>
                  </a:lnTo>
                  <a:lnTo>
                    <a:pt x="184" y="2684"/>
                  </a:lnTo>
                  <a:lnTo>
                    <a:pt x="210" y="2690"/>
                  </a:lnTo>
                  <a:lnTo>
                    <a:pt x="234" y="2701"/>
                  </a:lnTo>
                  <a:lnTo>
                    <a:pt x="257" y="2715"/>
                  </a:lnTo>
                  <a:lnTo>
                    <a:pt x="278" y="2734"/>
                  </a:lnTo>
                  <a:lnTo>
                    <a:pt x="295" y="2757"/>
                  </a:lnTo>
                  <a:lnTo>
                    <a:pt x="335" y="2817"/>
                  </a:lnTo>
                  <a:lnTo>
                    <a:pt x="376" y="2871"/>
                  </a:lnTo>
                  <a:lnTo>
                    <a:pt x="419" y="2918"/>
                  </a:lnTo>
                  <a:lnTo>
                    <a:pt x="464" y="2957"/>
                  </a:lnTo>
                  <a:lnTo>
                    <a:pt x="510" y="2990"/>
                  </a:lnTo>
                  <a:lnTo>
                    <a:pt x="557" y="3017"/>
                  </a:lnTo>
                  <a:lnTo>
                    <a:pt x="607" y="3038"/>
                  </a:lnTo>
                  <a:lnTo>
                    <a:pt x="658" y="3052"/>
                  </a:lnTo>
                  <a:lnTo>
                    <a:pt x="711" y="3059"/>
                  </a:lnTo>
                  <a:lnTo>
                    <a:pt x="764" y="3061"/>
                  </a:lnTo>
                  <a:lnTo>
                    <a:pt x="819" y="3056"/>
                  </a:lnTo>
                  <a:lnTo>
                    <a:pt x="876" y="3046"/>
                  </a:lnTo>
                  <a:lnTo>
                    <a:pt x="935" y="3032"/>
                  </a:lnTo>
                  <a:lnTo>
                    <a:pt x="995" y="3012"/>
                  </a:lnTo>
                  <a:lnTo>
                    <a:pt x="1058" y="2986"/>
                  </a:lnTo>
                  <a:lnTo>
                    <a:pt x="1122" y="2955"/>
                  </a:lnTo>
                  <a:lnTo>
                    <a:pt x="1188" y="2920"/>
                  </a:lnTo>
                  <a:lnTo>
                    <a:pt x="1254" y="2879"/>
                  </a:lnTo>
                  <a:lnTo>
                    <a:pt x="1323" y="2832"/>
                  </a:lnTo>
                  <a:lnTo>
                    <a:pt x="1393" y="2782"/>
                  </a:lnTo>
                  <a:lnTo>
                    <a:pt x="1463" y="2726"/>
                  </a:lnTo>
                  <a:lnTo>
                    <a:pt x="1534" y="2666"/>
                  </a:lnTo>
                  <a:lnTo>
                    <a:pt x="1607" y="2600"/>
                  </a:lnTo>
                  <a:lnTo>
                    <a:pt x="1680" y="2531"/>
                  </a:lnTo>
                  <a:lnTo>
                    <a:pt x="1753" y="2457"/>
                  </a:lnTo>
                  <a:lnTo>
                    <a:pt x="1828" y="2378"/>
                  </a:lnTo>
                  <a:lnTo>
                    <a:pt x="1902" y="2296"/>
                  </a:lnTo>
                  <a:lnTo>
                    <a:pt x="1954" y="2232"/>
                  </a:lnTo>
                  <a:lnTo>
                    <a:pt x="2004" y="2166"/>
                  </a:lnTo>
                  <a:lnTo>
                    <a:pt x="2050" y="2096"/>
                  </a:lnTo>
                  <a:lnTo>
                    <a:pt x="2092" y="2025"/>
                  </a:lnTo>
                  <a:lnTo>
                    <a:pt x="2132" y="1951"/>
                  </a:lnTo>
                  <a:lnTo>
                    <a:pt x="2167" y="1876"/>
                  </a:lnTo>
                  <a:lnTo>
                    <a:pt x="2199" y="1800"/>
                  </a:lnTo>
                  <a:lnTo>
                    <a:pt x="2228" y="1722"/>
                  </a:lnTo>
                  <a:lnTo>
                    <a:pt x="2253" y="1644"/>
                  </a:lnTo>
                  <a:lnTo>
                    <a:pt x="2275" y="1564"/>
                  </a:lnTo>
                  <a:lnTo>
                    <a:pt x="2292" y="1485"/>
                  </a:lnTo>
                  <a:lnTo>
                    <a:pt x="2306" y="1406"/>
                  </a:lnTo>
                  <a:lnTo>
                    <a:pt x="2315" y="1327"/>
                  </a:lnTo>
                  <a:lnTo>
                    <a:pt x="2322" y="1249"/>
                  </a:lnTo>
                  <a:lnTo>
                    <a:pt x="2323" y="1173"/>
                  </a:lnTo>
                  <a:lnTo>
                    <a:pt x="2321" y="1098"/>
                  </a:lnTo>
                  <a:lnTo>
                    <a:pt x="2315" y="1024"/>
                  </a:lnTo>
                  <a:lnTo>
                    <a:pt x="2304" y="952"/>
                  </a:lnTo>
                  <a:lnTo>
                    <a:pt x="2289" y="883"/>
                  </a:lnTo>
                  <a:lnTo>
                    <a:pt x="2271" y="817"/>
                  </a:lnTo>
                  <a:lnTo>
                    <a:pt x="2246" y="753"/>
                  </a:lnTo>
                  <a:lnTo>
                    <a:pt x="2219" y="692"/>
                  </a:lnTo>
                  <a:lnTo>
                    <a:pt x="2188" y="638"/>
                  </a:lnTo>
                  <a:lnTo>
                    <a:pt x="2153" y="588"/>
                  </a:lnTo>
                  <a:lnTo>
                    <a:pt x="2116" y="543"/>
                  </a:lnTo>
                  <a:lnTo>
                    <a:pt x="2075" y="501"/>
                  </a:lnTo>
                  <a:lnTo>
                    <a:pt x="2030" y="464"/>
                  </a:lnTo>
                  <a:lnTo>
                    <a:pt x="1982" y="430"/>
                  </a:lnTo>
                  <a:lnTo>
                    <a:pt x="1930" y="401"/>
                  </a:lnTo>
                  <a:lnTo>
                    <a:pt x="1875" y="376"/>
                  </a:lnTo>
                  <a:lnTo>
                    <a:pt x="1817" y="355"/>
                  </a:lnTo>
                  <a:lnTo>
                    <a:pt x="1754" y="339"/>
                  </a:lnTo>
                  <a:lnTo>
                    <a:pt x="1689" y="327"/>
                  </a:lnTo>
                  <a:lnTo>
                    <a:pt x="1621" y="320"/>
                  </a:lnTo>
                  <a:lnTo>
                    <a:pt x="1549" y="315"/>
                  </a:lnTo>
                  <a:lnTo>
                    <a:pt x="1473" y="316"/>
                  </a:lnTo>
                  <a:lnTo>
                    <a:pt x="1396" y="321"/>
                  </a:lnTo>
                  <a:lnTo>
                    <a:pt x="1327" y="329"/>
                  </a:lnTo>
                  <a:lnTo>
                    <a:pt x="1261" y="342"/>
                  </a:lnTo>
                  <a:lnTo>
                    <a:pt x="1199" y="360"/>
                  </a:lnTo>
                  <a:lnTo>
                    <a:pt x="1139" y="380"/>
                  </a:lnTo>
                  <a:lnTo>
                    <a:pt x="1083" y="404"/>
                  </a:lnTo>
                  <a:lnTo>
                    <a:pt x="1029" y="431"/>
                  </a:lnTo>
                  <a:lnTo>
                    <a:pt x="979" y="461"/>
                  </a:lnTo>
                  <a:lnTo>
                    <a:pt x="931" y="493"/>
                  </a:lnTo>
                  <a:lnTo>
                    <a:pt x="886" y="527"/>
                  </a:lnTo>
                  <a:lnTo>
                    <a:pt x="844" y="561"/>
                  </a:lnTo>
                  <a:lnTo>
                    <a:pt x="805" y="597"/>
                  </a:lnTo>
                  <a:lnTo>
                    <a:pt x="769" y="634"/>
                  </a:lnTo>
                  <a:lnTo>
                    <a:pt x="736" y="671"/>
                  </a:lnTo>
                  <a:lnTo>
                    <a:pt x="704" y="708"/>
                  </a:lnTo>
                  <a:lnTo>
                    <a:pt x="676" y="744"/>
                  </a:lnTo>
                  <a:lnTo>
                    <a:pt x="651" y="780"/>
                  </a:lnTo>
                  <a:lnTo>
                    <a:pt x="627" y="814"/>
                  </a:lnTo>
                  <a:lnTo>
                    <a:pt x="607" y="846"/>
                  </a:lnTo>
                  <a:lnTo>
                    <a:pt x="588" y="877"/>
                  </a:lnTo>
                  <a:lnTo>
                    <a:pt x="572" y="905"/>
                  </a:lnTo>
                  <a:lnTo>
                    <a:pt x="559" y="931"/>
                  </a:lnTo>
                  <a:lnTo>
                    <a:pt x="548" y="952"/>
                  </a:lnTo>
                  <a:lnTo>
                    <a:pt x="539" y="971"/>
                  </a:lnTo>
                  <a:lnTo>
                    <a:pt x="533" y="986"/>
                  </a:lnTo>
                  <a:lnTo>
                    <a:pt x="528" y="996"/>
                  </a:lnTo>
                  <a:lnTo>
                    <a:pt x="526" y="1001"/>
                  </a:lnTo>
                  <a:lnTo>
                    <a:pt x="513" y="1026"/>
                  </a:lnTo>
                  <a:lnTo>
                    <a:pt x="495" y="1049"/>
                  </a:lnTo>
                  <a:lnTo>
                    <a:pt x="476" y="1067"/>
                  </a:lnTo>
                  <a:lnTo>
                    <a:pt x="453" y="1081"/>
                  </a:lnTo>
                  <a:lnTo>
                    <a:pt x="428" y="1092"/>
                  </a:lnTo>
                  <a:lnTo>
                    <a:pt x="401" y="1099"/>
                  </a:lnTo>
                  <a:lnTo>
                    <a:pt x="374" y="1100"/>
                  </a:lnTo>
                  <a:lnTo>
                    <a:pt x="347" y="1098"/>
                  </a:lnTo>
                  <a:lnTo>
                    <a:pt x="319" y="1089"/>
                  </a:lnTo>
                  <a:lnTo>
                    <a:pt x="293" y="1076"/>
                  </a:lnTo>
                  <a:lnTo>
                    <a:pt x="270" y="1060"/>
                  </a:lnTo>
                  <a:lnTo>
                    <a:pt x="252" y="1040"/>
                  </a:lnTo>
                  <a:lnTo>
                    <a:pt x="237" y="1017"/>
                  </a:lnTo>
                  <a:lnTo>
                    <a:pt x="226" y="992"/>
                  </a:lnTo>
                  <a:lnTo>
                    <a:pt x="220" y="966"/>
                  </a:lnTo>
                  <a:lnTo>
                    <a:pt x="218" y="939"/>
                  </a:lnTo>
                  <a:lnTo>
                    <a:pt x="221" y="911"/>
                  </a:lnTo>
                  <a:lnTo>
                    <a:pt x="229" y="884"/>
                  </a:lnTo>
                  <a:lnTo>
                    <a:pt x="232" y="879"/>
                  </a:lnTo>
                  <a:lnTo>
                    <a:pt x="236" y="868"/>
                  </a:lnTo>
                  <a:lnTo>
                    <a:pt x="243" y="852"/>
                  </a:lnTo>
                  <a:lnTo>
                    <a:pt x="253" y="832"/>
                  </a:lnTo>
                  <a:lnTo>
                    <a:pt x="264" y="808"/>
                  </a:lnTo>
                  <a:lnTo>
                    <a:pt x="278" y="781"/>
                  </a:lnTo>
                  <a:lnTo>
                    <a:pt x="294" y="751"/>
                  </a:lnTo>
                  <a:lnTo>
                    <a:pt x="313" y="718"/>
                  </a:lnTo>
                  <a:lnTo>
                    <a:pt x="335" y="683"/>
                  </a:lnTo>
                  <a:lnTo>
                    <a:pt x="359" y="645"/>
                  </a:lnTo>
                  <a:lnTo>
                    <a:pt x="385" y="606"/>
                  </a:lnTo>
                  <a:lnTo>
                    <a:pt x="415" y="565"/>
                  </a:lnTo>
                  <a:lnTo>
                    <a:pt x="446" y="523"/>
                  </a:lnTo>
                  <a:lnTo>
                    <a:pt x="481" y="481"/>
                  </a:lnTo>
                  <a:lnTo>
                    <a:pt x="520" y="438"/>
                  </a:lnTo>
                  <a:lnTo>
                    <a:pt x="560" y="396"/>
                  </a:lnTo>
                  <a:lnTo>
                    <a:pt x="603" y="353"/>
                  </a:lnTo>
                  <a:lnTo>
                    <a:pt x="650" y="311"/>
                  </a:lnTo>
                  <a:lnTo>
                    <a:pt x="699" y="271"/>
                  </a:lnTo>
                  <a:lnTo>
                    <a:pt x="751" y="232"/>
                  </a:lnTo>
                  <a:lnTo>
                    <a:pt x="806" y="195"/>
                  </a:lnTo>
                  <a:lnTo>
                    <a:pt x="865" y="160"/>
                  </a:lnTo>
                  <a:lnTo>
                    <a:pt x="927" y="128"/>
                  </a:lnTo>
                  <a:lnTo>
                    <a:pt x="992" y="99"/>
                  </a:lnTo>
                  <a:lnTo>
                    <a:pt x="1061" y="72"/>
                  </a:lnTo>
                  <a:lnTo>
                    <a:pt x="1132" y="49"/>
                  </a:lnTo>
                  <a:lnTo>
                    <a:pt x="1207" y="30"/>
                  </a:lnTo>
                  <a:lnTo>
                    <a:pt x="1285" y="16"/>
                  </a:lnTo>
                  <a:lnTo>
                    <a:pt x="1367" y="7"/>
                  </a:lnTo>
                  <a:lnTo>
                    <a:pt x="1459" y="1"/>
                  </a:lnTo>
                  <a:lnTo>
                    <a:pt x="15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246"/>
            <p:cNvSpPr>
              <a:spLocks noEditPoints="1"/>
            </p:cNvSpPr>
            <p:nvPr/>
          </p:nvSpPr>
          <p:spPr bwMode="auto">
            <a:xfrm>
              <a:off x="6364288" y="4714875"/>
              <a:ext cx="234950" cy="290512"/>
            </a:xfrm>
            <a:custGeom>
              <a:avLst/>
              <a:gdLst>
                <a:gd name="T0" fmla="*/ 950 w 1634"/>
                <a:gd name="T1" fmla="*/ 334 h 2004"/>
                <a:gd name="T2" fmla="*/ 814 w 1634"/>
                <a:gd name="T3" fmla="*/ 438 h 2004"/>
                <a:gd name="T4" fmla="*/ 712 w 1634"/>
                <a:gd name="T5" fmla="*/ 581 h 2004"/>
                <a:gd name="T6" fmla="*/ 709 w 1634"/>
                <a:gd name="T7" fmla="*/ 724 h 2004"/>
                <a:gd name="T8" fmla="*/ 1198 w 1634"/>
                <a:gd name="T9" fmla="*/ 871 h 2004"/>
                <a:gd name="T10" fmla="*/ 1280 w 1634"/>
                <a:gd name="T11" fmla="*/ 766 h 2004"/>
                <a:gd name="T12" fmla="*/ 1316 w 1634"/>
                <a:gd name="T13" fmla="*/ 570 h 2004"/>
                <a:gd name="T14" fmla="*/ 1275 w 1634"/>
                <a:gd name="T15" fmla="*/ 433 h 2004"/>
                <a:gd name="T16" fmla="*/ 1159 w 1634"/>
                <a:gd name="T17" fmla="*/ 343 h 2004"/>
                <a:gd name="T18" fmla="*/ 1054 w 1634"/>
                <a:gd name="T19" fmla="*/ 0 h 2004"/>
                <a:gd name="T20" fmla="*/ 1289 w 1634"/>
                <a:gd name="T21" fmla="*/ 56 h 2004"/>
                <a:gd name="T22" fmla="*/ 1483 w 1634"/>
                <a:gd name="T23" fmla="*/ 189 h 2004"/>
                <a:gd name="T24" fmla="*/ 1600 w 1634"/>
                <a:gd name="T25" fmla="*/ 373 h 2004"/>
                <a:gd name="T26" fmla="*/ 1634 w 1634"/>
                <a:gd name="T27" fmla="*/ 610 h 2004"/>
                <a:gd name="T28" fmla="*/ 1576 w 1634"/>
                <a:gd name="T29" fmla="*/ 880 h 2004"/>
                <a:gd name="T30" fmla="*/ 1444 w 1634"/>
                <a:gd name="T31" fmla="*/ 1156 h 2004"/>
                <a:gd name="T32" fmla="*/ 1256 w 1634"/>
                <a:gd name="T33" fmla="*/ 1424 h 2004"/>
                <a:gd name="T34" fmla="*/ 1032 w 1634"/>
                <a:gd name="T35" fmla="*/ 1668 h 2004"/>
                <a:gd name="T36" fmla="*/ 865 w 1634"/>
                <a:gd name="T37" fmla="*/ 1806 h 2004"/>
                <a:gd name="T38" fmla="*/ 758 w 1634"/>
                <a:gd name="T39" fmla="*/ 1807 h 2004"/>
                <a:gd name="T40" fmla="*/ 672 w 1634"/>
                <a:gd name="T41" fmla="*/ 1739 h 2004"/>
                <a:gd name="T42" fmla="*/ 652 w 1634"/>
                <a:gd name="T43" fmla="*/ 1634 h 2004"/>
                <a:gd name="T44" fmla="*/ 704 w 1634"/>
                <a:gd name="T45" fmla="*/ 1539 h 2004"/>
                <a:gd name="T46" fmla="*/ 978 w 1634"/>
                <a:gd name="T47" fmla="*/ 1262 h 2004"/>
                <a:gd name="T48" fmla="*/ 711 w 1634"/>
                <a:gd name="T49" fmla="*/ 1190 h 2004"/>
                <a:gd name="T50" fmla="*/ 577 w 1634"/>
                <a:gd name="T51" fmla="*/ 1366 h 2004"/>
                <a:gd name="T52" fmla="*/ 361 w 1634"/>
                <a:gd name="T53" fmla="*/ 1486 h 2004"/>
                <a:gd name="T54" fmla="*/ 326 w 1634"/>
                <a:gd name="T55" fmla="*/ 1611 h 2004"/>
                <a:gd name="T56" fmla="*/ 319 w 1634"/>
                <a:gd name="T57" fmla="*/ 1701 h 2004"/>
                <a:gd name="T58" fmla="*/ 384 w 1634"/>
                <a:gd name="T59" fmla="*/ 1768 h 2004"/>
                <a:gd name="T60" fmla="*/ 406 w 1634"/>
                <a:gd name="T61" fmla="*/ 1868 h 2004"/>
                <a:gd name="T62" fmla="*/ 359 w 1634"/>
                <a:gd name="T63" fmla="*/ 1961 h 2004"/>
                <a:gd name="T64" fmla="*/ 271 w 1634"/>
                <a:gd name="T65" fmla="*/ 2003 h 2004"/>
                <a:gd name="T66" fmla="*/ 171 w 1634"/>
                <a:gd name="T67" fmla="*/ 1987 h 2004"/>
                <a:gd name="T68" fmla="*/ 56 w 1634"/>
                <a:gd name="T69" fmla="*/ 1886 h 2004"/>
                <a:gd name="T70" fmla="*/ 5 w 1634"/>
                <a:gd name="T71" fmla="*/ 1746 h 2004"/>
                <a:gd name="T72" fmla="*/ 7 w 1634"/>
                <a:gd name="T73" fmla="*/ 1584 h 2004"/>
                <a:gd name="T74" fmla="*/ 48 w 1634"/>
                <a:gd name="T75" fmla="*/ 1414 h 2004"/>
                <a:gd name="T76" fmla="*/ 129 w 1634"/>
                <a:gd name="T77" fmla="*/ 1226 h 2004"/>
                <a:gd name="T78" fmla="*/ 330 w 1634"/>
                <a:gd name="T79" fmla="*/ 1154 h 2004"/>
                <a:gd name="T80" fmla="*/ 423 w 1634"/>
                <a:gd name="T81" fmla="*/ 1053 h 2004"/>
                <a:gd name="T82" fmla="*/ 433 w 1634"/>
                <a:gd name="T83" fmla="*/ 930 h 2004"/>
                <a:gd name="T84" fmla="*/ 400 w 1634"/>
                <a:gd name="T85" fmla="*/ 811 h 2004"/>
                <a:gd name="T86" fmla="*/ 365 w 1634"/>
                <a:gd name="T87" fmla="*/ 738 h 2004"/>
                <a:gd name="T88" fmla="*/ 360 w 1634"/>
                <a:gd name="T89" fmla="*/ 577 h 2004"/>
                <a:gd name="T90" fmla="*/ 406 w 1634"/>
                <a:gd name="T91" fmla="*/ 477 h 2004"/>
                <a:gd name="T92" fmla="*/ 490 w 1634"/>
                <a:gd name="T93" fmla="*/ 336 h 2004"/>
                <a:gd name="T94" fmla="*/ 614 w 1634"/>
                <a:gd name="T95" fmla="*/ 189 h 2004"/>
                <a:gd name="T96" fmla="*/ 779 w 1634"/>
                <a:gd name="T97" fmla="*/ 66 h 2004"/>
                <a:gd name="T98" fmla="*/ 995 w 1634"/>
                <a:gd name="T99" fmla="*/ 2 h 2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634" h="2004">
                  <a:moveTo>
                    <a:pt x="1050" y="315"/>
                  </a:moveTo>
                  <a:lnTo>
                    <a:pt x="1016" y="316"/>
                  </a:lnTo>
                  <a:lnTo>
                    <a:pt x="983" y="323"/>
                  </a:lnTo>
                  <a:lnTo>
                    <a:pt x="950" y="334"/>
                  </a:lnTo>
                  <a:lnTo>
                    <a:pt x="913" y="353"/>
                  </a:lnTo>
                  <a:lnTo>
                    <a:pt x="878" y="377"/>
                  </a:lnTo>
                  <a:lnTo>
                    <a:pt x="845" y="406"/>
                  </a:lnTo>
                  <a:lnTo>
                    <a:pt x="814" y="438"/>
                  </a:lnTo>
                  <a:lnTo>
                    <a:pt x="784" y="472"/>
                  </a:lnTo>
                  <a:lnTo>
                    <a:pt x="758" y="508"/>
                  </a:lnTo>
                  <a:lnTo>
                    <a:pt x="734" y="545"/>
                  </a:lnTo>
                  <a:lnTo>
                    <a:pt x="712" y="581"/>
                  </a:lnTo>
                  <a:lnTo>
                    <a:pt x="692" y="615"/>
                  </a:lnTo>
                  <a:lnTo>
                    <a:pt x="677" y="647"/>
                  </a:lnTo>
                  <a:lnTo>
                    <a:pt x="692" y="683"/>
                  </a:lnTo>
                  <a:lnTo>
                    <a:pt x="709" y="724"/>
                  </a:lnTo>
                  <a:lnTo>
                    <a:pt x="724" y="769"/>
                  </a:lnTo>
                  <a:lnTo>
                    <a:pt x="737" y="818"/>
                  </a:lnTo>
                  <a:lnTo>
                    <a:pt x="748" y="871"/>
                  </a:lnTo>
                  <a:lnTo>
                    <a:pt x="1198" y="871"/>
                  </a:lnTo>
                  <a:lnTo>
                    <a:pt x="1216" y="872"/>
                  </a:lnTo>
                  <a:lnTo>
                    <a:pt x="1234" y="876"/>
                  </a:lnTo>
                  <a:lnTo>
                    <a:pt x="1259" y="820"/>
                  </a:lnTo>
                  <a:lnTo>
                    <a:pt x="1280" y="766"/>
                  </a:lnTo>
                  <a:lnTo>
                    <a:pt x="1296" y="713"/>
                  </a:lnTo>
                  <a:lnTo>
                    <a:pt x="1307" y="663"/>
                  </a:lnTo>
                  <a:lnTo>
                    <a:pt x="1314" y="615"/>
                  </a:lnTo>
                  <a:lnTo>
                    <a:pt x="1316" y="570"/>
                  </a:lnTo>
                  <a:lnTo>
                    <a:pt x="1312" y="529"/>
                  </a:lnTo>
                  <a:lnTo>
                    <a:pt x="1305" y="494"/>
                  </a:lnTo>
                  <a:lnTo>
                    <a:pt x="1293" y="462"/>
                  </a:lnTo>
                  <a:lnTo>
                    <a:pt x="1275" y="433"/>
                  </a:lnTo>
                  <a:lnTo>
                    <a:pt x="1253" y="407"/>
                  </a:lnTo>
                  <a:lnTo>
                    <a:pt x="1227" y="384"/>
                  </a:lnTo>
                  <a:lnTo>
                    <a:pt x="1195" y="363"/>
                  </a:lnTo>
                  <a:lnTo>
                    <a:pt x="1159" y="343"/>
                  </a:lnTo>
                  <a:lnTo>
                    <a:pt x="1121" y="329"/>
                  </a:lnTo>
                  <a:lnTo>
                    <a:pt x="1085" y="320"/>
                  </a:lnTo>
                  <a:lnTo>
                    <a:pt x="1050" y="315"/>
                  </a:lnTo>
                  <a:close/>
                  <a:moveTo>
                    <a:pt x="1054" y="0"/>
                  </a:moveTo>
                  <a:lnTo>
                    <a:pt x="1112" y="5"/>
                  </a:lnTo>
                  <a:lnTo>
                    <a:pt x="1171" y="16"/>
                  </a:lnTo>
                  <a:lnTo>
                    <a:pt x="1230" y="34"/>
                  </a:lnTo>
                  <a:lnTo>
                    <a:pt x="1289" y="56"/>
                  </a:lnTo>
                  <a:lnTo>
                    <a:pt x="1345" y="85"/>
                  </a:lnTo>
                  <a:lnTo>
                    <a:pt x="1396" y="116"/>
                  </a:lnTo>
                  <a:lnTo>
                    <a:pt x="1443" y="151"/>
                  </a:lnTo>
                  <a:lnTo>
                    <a:pt x="1483" y="189"/>
                  </a:lnTo>
                  <a:lnTo>
                    <a:pt x="1520" y="230"/>
                  </a:lnTo>
                  <a:lnTo>
                    <a:pt x="1552" y="274"/>
                  </a:lnTo>
                  <a:lnTo>
                    <a:pt x="1578" y="322"/>
                  </a:lnTo>
                  <a:lnTo>
                    <a:pt x="1600" y="373"/>
                  </a:lnTo>
                  <a:lnTo>
                    <a:pt x="1616" y="426"/>
                  </a:lnTo>
                  <a:lnTo>
                    <a:pt x="1627" y="482"/>
                  </a:lnTo>
                  <a:lnTo>
                    <a:pt x="1634" y="546"/>
                  </a:lnTo>
                  <a:lnTo>
                    <a:pt x="1634" y="610"/>
                  </a:lnTo>
                  <a:lnTo>
                    <a:pt x="1627" y="676"/>
                  </a:lnTo>
                  <a:lnTo>
                    <a:pt x="1615" y="743"/>
                  </a:lnTo>
                  <a:lnTo>
                    <a:pt x="1598" y="811"/>
                  </a:lnTo>
                  <a:lnTo>
                    <a:pt x="1576" y="880"/>
                  </a:lnTo>
                  <a:lnTo>
                    <a:pt x="1550" y="949"/>
                  </a:lnTo>
                  <a:lnTo>
                    <a:pt x="1518" y="1018"/>
                  </a:lnTo>
                  <a:lnTo>
                    <a:pt x="1483" y="1088"/>
                  </a:lnTo>
                  <a:lnTo>
                    <a:pt x="1444" y="1156"/>
                  </a:lnTo>
                  <a:lnTo>
                    <a:pt x="1401" y="1224"/>
                  </a:lnTo>
                  <a:lnTo>
                    <a:pt x="1355" y="1292"/>
                  </a:lnTo>
                  <a:lnTo>
                    <a:pt x="1307" y="1359"/>
                  </a:lnTo>
                  <a:lnTo>
                    <a:pt x="1256" y="1424"/>
                  </a:lnTo>
                  <a:lnTo>
                    <a:pt x="1203" y="1487"/>
                  </a:lnTo>
                  <a:lnTo>
                    <a:pt x="1147" y="1549"/>
                  </a:lnTo>
                  <a:lnTo>
                    <a:pt x="1090" y="1610"/>
                  </a:lnTo>
                  <a:lnTo>
                    <a:pt x="1032" y="1668"/>
                  </a:lnTo>
                  <a:lnTo>
                    <a:pt x="973" y="1724"/>
                  </a:lnTo>
                  <a:lnTo>
                    <a:pt x="913" y="1777"/>
                  </a:lnTo>
                  <a:lnTo>
                    <a:pt x="890" y="1794"/>
                  </a:lnTo>
                  <a:lnTo>
                    <a:pt x="865" y="1806"/>
                  </a:lnTo>
                  <a:lnTo>
                    <a:pt x="839" y="1814"/>
                  </a:lnTo>
                  <a:lnTo>
                    <a:pt x="812" y="1816"/>
                  </a:lnTo>
                  <a:lnTo>
                    <a:pt x="784" y="1814"/>
                  </a:lnTo>
                  <a:lnTo>
                    <a:pt x="758" y="1807"/>
                  </a:lnTo>
                  <a:lnTo>
                    <a:pt x="733" y="1796"/>
                  </a:lnTo>
                  <a:lnTo>
                    <a:pt x="710" y="1781"/>
                  </a:lnTo>
                  <a:lnTo>
                    <a:pt x="689" y="1762"/>
                  </a:lnTo>
                  <a:lnTo>
                    <a:pt x="672" y="1739"/>
                  </a:lnTo>
                  <a:lnTo>
                    <a:pt x="660" y="1714"/>
                  </a:lnTo>
                  <a:lnTo>
                    <a:pt x="652" y="1688"/>
                  </a:lnTo>
                  <a:lnTo>
                    <a:pt x="650" y="1661"/>
                  </a:lnTo>
                  <a:lnTo>
                    <a:pt x="652" y="1634"/>
                  </a:lnTo>
                  <a:lnTo>
                    <a:pt x="658" y="1608"/>
                  </a:lnTo>
                  <a:lnTo>
                    <a:pt x="669" y="1583"/>
                  </a:lnTo>
                  <a:lnTo>
                    <a:pt x="685" y="1560"/>
                  </a:lnTo>
                  <a:lnTo>
                    <a:pt x="704" y="1539"/>
                  </a:lnTo>
                  <a:lnTo>
                    <a:pt x="779" y="1472"/>
                  </a:lnTo>
                  <a:lnTo>
                    <a:pt x="849" y="1404"/>
                  </a:lnTo>
                  <a:lnTo>
                    <a:pt x="915" y="1334"/>
                  </a:lnTo>
                  <a:lnTo>
                    <a:pt x="978" y="1262"/>
                  </a:lnTo>
                  <a:lnTo>
                    <a:pt x="1036" y="1190"/>
                  </a:lnTo>
                  <a:lnTo>
                    <a:pt x="720" y="1190"/>
                  </a:lnTo>
                  <a:lnTo>
                    <a:pt x="715" y="1190"/>
                  </a:lnTo>
                  <a:lnTo>
                    <a:pt x="711" y="1190"/>
                  </a:lnTo>
                  <a:lnTo>
                    <a:pt x="686" y="1238"/>
                  </a:lnTo>
                  <a:lnTo>
                    <a:pt x="655" y="1284"/>
                  </a:lnTo>
                  <a:lnTo>
                    <a:pt x="619" y="1327"/>
                  </a:lnTo>
                  <a:lnTo>
                    <a:pt x="577" y="1366"/>
                  </a:lnTo>
                  <a:lnTo>
                    <a:pt x="532" y="1401"/>
                  </a:lnTo>
                  <a:lnTo>
                    <a:pt x="479" y="1433"/>
                  </a:lnTo>
                  <a:lnTo>
                    <a:pt x="423" y="1461"/>
                  </a:lnTo>
                  <a:lnTo>
                    <a:pt x="361" y="1486"/>
                  </a:lnTo>
                  <a:lnTo>
                    <a:pt x="350" y="1519"/>
                  </a:lnTo>
                  <a:lnTo>
                    <a:pt x="340" y="1550"/>
                  </a:lnTo>
                  <a:lnTo>
                    <a:pt x="332" y="1582"/>
                  </a:lnTo>
                  <a:lnTo>
                    <a:pt x="326" y="1611"/>
                  </a:lnTo>
                  <a:lnTo>
                    <a:pt x="322" y="1638"/>
                  </a:lnTo>
                  <a:lnTo>
                    <a:pt x="318" y="1663"/>
                  </a:lnTo>
                  <a:lnTo>
                    <a:pt x="318" y="1684"/>
                  </a:lnTo>
                  <a:lnTo>
                    <a:pt x="319" y="1701"/>
                  </a:lnTo>
                  <a:lnTo>
                    <a:pt x="324" y="1714"/>
                  </a:lnTo>
                  <a:lnTo>
                    <a:pt x="348" y="1729"/>
                  </a:lnTo>
                  <a:lnTo>
                    <a:pt x="367" y="1746"/>
                  </a:lnTo>
                  <a:lnTo>
                    <a:pt x="384" y="1768"/>
                  </a:lnTo>
                  <a:lnTo>
                    <a:pt x="396" y="1791"/>
                  </a:lnTo>
                  <a:lnTo>
                    <a:pt x="404" y="1816"/>
                  </a:lnTo>
                  <a:lnTo>
                    <a:pt x="407" y="1842"/>
                  </a:lnTo>
                  <a:lnTo>
                    <a:pt x="406" y="1868"/>
                  </a:lnTo>
                  <a:lnTo>
                    <a:pt x="400" y="1895"/>
                  </a:lnTo>
                  <a:lnTo>
                    <a:pt x="389" y="1921"/>
                  </a:lnTo>
                  <a:lnTo>
                    <a:pt x="376" y="1942"/>
                  </a:lnTo>
                  <a:lnTo>
                    <a:pt x="359" y="1961"/>
                  </a:lnTo>
                  <a:lnTo>
                    <a:pt x="340" y="1977"/>
                  </a:lnTo>
                  <a:lnTo>
                    <a:pt x="318" y="1989"/>
                  </a:lnTo>
                  <a:lnTo>
                    <a:pt x="295" y="1998"/>
                  </a:lnTo>
                  <a:lnTo>
                    <a:pt x="271" y="2003"/>
                  </a:lnTo>
                  <a:lnTo>
                    <a:pt x="246" y="2004"/>
                  </a:lnTo>
                  <a:lnTo>
                    <a:pt x="221" y="2003"/>
                  </a:lnTo>
                  <a:lnTo>
                    <a:pt x="195" y="1997"/>
                  </a:lnTo>
                  <a:lnTo>
                    <a:pt x="171" y="1987"/>
                  </a:lnTo>
                  <a:lnTo>
                    <a:pt x="135" y="1966"/>
                  </a:lnTo>
                  <a:lnTo>
                    <a:pt x="104" y="1942"/>
                  </a:lnTo>
                  <a:lnTo>
                    <a:pt x="78" y="1916"/>
                  </a:lnTo>
                  <a:lnTo>
                    <a:pt x="56" y="1886"/>
                  </a:lnTo>
                  <a:lnTo>
                    <a:pt x="37" y="1855"/>
                  </a:lnTo>
                  <a:lnTo>
                    <a:pt x="23" y="1820"/>
                  </a:lnTo>
                  <a:lnTo>
                    <a:pt x="12" y="1784"/>
                  </a:lnTo>
                  <a:lnTo>
                    <a:pt x="5" y="1746"/>
                  </a:lnTo>
                  <a:lnTo>
                    <a:pt x="1" y="1707"/>
                  </a:lnTo>
                  <a:lnTo>
                    <a:pt x="0" y="1667"/>
                  </a:lnTo>
                  <a:lnTo>
                    <a:pt x="2" y="1626"/>
                  </a:lnTo>
                  <a:lnTo>
                    <a:pt x="7" y="1584"/>
                  </a:lnTo>
                  <a:lnTo>
                    <a:pt x="14" y="1542"/>
                  </a:lnTo>
                  <a:lnTo>
                    <a:pt x="23" y="1498"/>
                  </a:lnTo>
                  <a:lnTo>
                    <a:pt x="35" y="1456"/>
                  </a:lnTo>
                  <a:lnTo>
                    <a:pt x="48" y="1414"/>
                  </a:lnTo>
                  <a:lnTo>
                    <a:pt x="63" y="1373"/>
                  </a:lnTo>
                  <a:lnTo>
                    <a:pt x="80" y="1331"/>
                  </a:lnTo>
                  <a:lnTo>
                    <a:pt x="97" y="1292"/>
                  </a:lnTo>
                  <a:lnTo>
                    <a:pt x="129" y="1226"/>
                  </a:lnTo>
                  <a:lnTo>
                    <a:pt x="199" y="1207"/>
                  </a:lnTo>
                  <a:lnTo>
                    <a:pt x="248" y="1192"/>
                  </a:lnTo>
                  <a:lnTo>
                    <a:pt x="292" y="1173"/>
                  </a:lnTo>
                  <a:lnTo>
                    <a:pt x="330" y="1154"/>
                  </a:lnTo>
                  <a:lnTo>
                    <a:pt x="362" y="1132"/>
                  </a:lnTo>
                  <a:lnTo>
                    <a:pt x="388" y="1108"/>
                  </a:lnTo>
                  <a:lnTo>
                    <a:pt x="409" y="1081"/>
                  </a:lnTo>
                  <a:lnTo>
                    <a:pt x="423" y="1053"/>
                  </a:lnTo>
                  <a:lnTo>
                    <a:pt x="432" y="1024"/>
                  </a:lnTo>
                  <a:lnTo>
                    <a:pt x="436" y="993"/>
                  </a:lnTo>
                  <a:lnTo>
                    <a:pt x="436" y="961"/>
                  </a:lnTo>
                  <a:lnTo>
                    <a:pt x="433" y="930"/>
                  </a:lnTo>
                  <a:lnTo>
                    <a:pt x="428" y="898"/>
                  </a:lnTo>
                  <a:lnTo>
                    <a:pt x="420" y="867"/>
                  </a:lnTo>
                  <a:lnTo>
                    <a:pt x="410" y="839"/>
                  </a:lnTo>
                  <a:lnTo>
                    <a:pt x="400" y="811"/>
                  </a:lnTo>
                  <a:lnTo>
                    <a:pt x="390" y="788"/>
                  </a:lnTo>
                  <a:lnTo>
                    <a:pt x="381" y="766"/>
                  </a:lnTo>
                  <a:lnTo>
                    <a:pt x="372" y="750"/>
                  </a:lnTo>
                  <a:lnTo>
                    <a:pt x="365" y="738"/>
                  </a:lnTo>
                  <a:lnTo>
                    <a:pt x="325" y="673"/>
                  </a:lnTo>
                  <a:lnTo>
                    <a:pt x="350" y="601"/>
                  </a:lnTo>
                  <a:lnTo>
                    <a:pt x="354" y="592"/>
                  </a:lnTo>
                  <a:lnTo>
                    <a:pt x="360" y="577"/>
                  </a:lnTo>
                  <a:lnTo>
                    <a:pt x="367" y="558"/>
                  </a:lnTo>
                  <a:lnTo>
                    <a:pt x="378" y="534"/>
                  </a:lnTo>
                  <a:lnTo>
                    <a:pt x="390" y="507"/>
                  </a:lnTo>
                  <a:lnTo>
                    <a:pt x="406" y="477"/>
                  </a:lnTo>
                  <a:lnTo>
                    <a:pt x="423" y="444"/>
                  </a:lnTo>
                  <a:lnTo>
                    <a:pt x="443" y="410"/>
                  </a:lnTo>
                  <a:lnTo>
                    <a:pt x="465" y="374"/>
                  </a:lnTo>
                  <a:lnTo>
                    <a:pt x="490" y="336"/>
                  </a:lnTo>
                  <a:lnTo>
                    <a:pt x="516" y="299"/>
                  </a:lnTo>
                  <a:lnTo>
                    <a:pt x="546" y="261"/>
                  </a:lnTo>
                  <a:lnTo>
                    <a:pt x="579" y="224"/>
                  </a:lnTo>
                  <a:lnTo>
                    <a:pt x="614" y="189"/>
                  </a:lnTo>
                  <a:lnTo>
                    <a:pt x="651" y="154"/>
                  </a:lnTo>
                  <a:lnTo>
                    <a:pt x="690" y="121"/>
                  </a:lnTo>
                  <a:lnTo>
                    <a:pt x="733" y="92"/>
                  </a:lnTo>
                  <a:lnTo>
                    <a:pt x="779" y="66"/>
                  </a:lnTo>
                  <a:lnTo>
                    <a:pt x="826" y="43"/>
                  </a:lnTo>
                  <a:lnTo>
                    <a:pt x="882" y="23"/>
                  </a:lnTo>
                  <a:lnTo>
                    <a:pt x="938" y="10"/>
                  </a:lnTo>
                  <a:lnTo>
                    <a:pt x="995" y="2"/>
                  </a:lnTo>
                  <a:lnTo>
                    <a:pt x="10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46" name="Freeform 251"/>
          <p:cNvSpPr>
            <a:spLocks noEditPoints="1"/>
          </p:cNvSpPr>
          <p:nvPr/>
        </p:nvSpPr>
        <p:spPr bwMode="auto">
          <a:xfrm>
            <a:off x="7297577" y="3479530"/>
            <a:ext cx="388128" cy="531302"/>
          </a:xfrm>
          <a:custGeom>
            <a:avLst/>
            <a:gdLst>
              <a:gd name="T0" fmla="*/ 2468 w 2472"/>
              <a:gd name="T1" fmla="*/ 1444 h 3392"/>
              <a:gd name="T2" fmla="*/ 2433 w 2472"/>
              <a:gd name="T3" fmla="*/ 1573 h 3392"/>
              <a:gd name="T4" fmla="*/ 2322 w 2472"/>
              <a:gd name="T5" fmla="*/ 1615 h 3392"/>
              <a:gd name="T6" fmla="*/ 2269 w 2472"/>
              <a:gd name="T7" fmla="*/ 1520 h 3392"/>
              <a:gd name="T8" fmla="*/ 2343 w 2472"/>
              <a:gd name="T9" fmla="*/ 1403 h 3392"/>
              <a:gd name="T10" fmla="*/ 2327 w 2472"/>
              <a:gd name="T11" fmla="*/ 1069 h 3392"/>
              <a:gd name="T12" fmla="*/ 2396 w 2472"/>
              <a:gd name="T13" fmla="*/ 1181 h 3392"/>
              <a:gd name="T14" fmla="*/ 2327 w 2472"/>
              <a:gd name="T15" fmla="*/ 1332 h 3392"/>
              <a:gd name="T16" fmla="*/ 2191 w 2472"/>
              <a:gd name="T17" fmla="*/ 1371 h 3392"/>
              <a:gd name="T18" fmla="*/ 2122 w 2472"/>
              <a:gd name="T19" fmla="*/ 1259 h 3392"/>
              <a:gd name="T20" fmla="*/ 2191 w 2472"/>
              <a:gd name="T21" fmla="*/ 1107 h 3392"/>
              <a:gd name="T22" fmla="*/ 1194 w 2472"/>
              <a:gd name="T23" fmla="*/ 829 h 3392"/>
              <a:gd name="T24" fmla="*/ 1457 w 2472"/>
              <a:gd name="T25" fmla="*/ 910 h 3392"/>
              <a:gd name="T26" fmla="*/ 1743 w 2472"/>
              <a:gd name="T27" fmla="*/ 1073 h 3392"/>
              <a:gd name="T28" fmla="*/ 2006 w 2472"/>
              <a:gd name="T29" fmla="*/ 1343 h 3392"/>
              <a:gd name="T30" fmla="*/ 2109 w 2472"/>
              <a:gd name="T31" fmla="*/ 1670 h 3392"/>
              <a:gd name="T32" fmla="*/ 2028 w 2472"/>
              <a:gd name="T33" fmla="*/ 1988 h 3392"/>
              <a:gd name="T34" fmla="*/ 1875 w 2472"/>
              <a:gd name="T35" fmla="*/ 2187 h 3392"/>
              <a:gd name="T36" fmla="*/ 1614 w 2472"/>
              <a:gd name="T37" fmla="*/ 2462 h 3392"/>
              <a:gd name="T38" fmla="*/ 1316 w 2472"/>
              <a:gd name="T39" fmla="*/ 2747 h 3392"/>
              <a:gd name="T40" fmla="*/ 1061 w 2472"/>
              <a:gd name="T41" fmla="*/ 2995 h 3392"/>
              <a:gd name="T42" fmla="*/ 905 w 2472"/>
              <a:gd name="T43" fmla="*/ 3186 h 3392"/>
              <a:gd name="T44" fmla="*/ 661 w 2472"/>
              <a:gd name="T45" fmla="*/ 3364 h 3392"/>
              <a:gd name="T46" fmla="*/ 370 w 2472"/>
              <a:gd name="T47" fmla="*/ 3377 h 3392"/>
              <a:gd name="T48" fmla="*/ 117 w 2472"/>
              <a:gd name="T49" fmla="*/ 3215 h 3392"/>
              <a:gd name="T50" fmla="*/ 3 w 2472"/>
              <a:gd name="T51" fmla="*/ 2943 h 3392"/>
              <a:gd name="T52" fmla="*/ 55 w 2472"/>
              <a:gd name="T53" fmla="*/ 2644 h 3392"/>
              <a:gd name="T54" fmla="*/ 262 w 2472"/>
              <a:gd name="T55" fmla="*/ 2417 h 3392"/>
              <a:gd name="T56" fmla="*/ 538 w 2472"/>
              <a:gd name="T57" fmla="*/ 2274 h 3392"/>
              <a:gd name="T58" fmla="*/ 794 w 2472"/>
              <a:gd name="T59" fmla="*/ 2151 h 3392"/>
              <a:gd name="T60" fmla="*/ 922 w 2472"/>
              <a:gd name="T61" fmla="*/ 2018 h 3392"/>
              <a:gd name="T62" fmla="*/ 892 w 2472"/>
              <a:gd name="T63" fmla="*/ 1904 h 3392"/>
              <a:gd name="T64" fmla="*/ 787 w 2472"/>
              <a:gd name="T65" fmla="*/ 1547 h 3392"/>
              <a:gd name="T66" fmla="*/ 810 w 2472"/>
              <a:gd name="T67" fmla="*/ 1180 h 3392"/>
              <a:gd name="T68" fmla="*/ 945 w 2472"/>
              <a:gd name="T69" fmla="*/ 912 h 3392"/>
              <a:gd name="T70" fmla="*/ 1154 w 2472"/>
              <a:gd name="T71" fmla="*/ 828 h 3392"/>
              <a:gd name="T72" fmla="*/ 2212 w 2472"/>
              <a:gd name="T73" fmla="*/ 826 h 3392"/>
              <a:gd name="T74" fmla="*/ 2221 w 2472"/>
              <a:gd name="T75" fmla="*/ 976 h 3392"/>
              <a:gd name="T76" fmla="*/ 2103 w 2472"/>
              <a:gd name="T77" fmla="*/ 1078 h 3392"/>
              <a:gd name="T78" fmla="*/ 1975 w 2472"/>
              <a:gd name="T79" fmla="*/ 1027 h 3392"/>
              <a:gd name="T80" fmla="*/ 1967 w 2472"/>
              <a:gd name="T81" fmla="*/ 878 h 3392"/>
              <a:gd name="T82" fmla="*/ 2084 w 2472"/>
              <a:gd name="T83" fmla="*/ 777 h 3392"/>
              <a:gd name="T84" fmla="*/ 1966 w 2472"/>
              <a:gd name="T85" fmla="*/ 534 h 3392"/>
              <a:gd name="T86" fmla="*/ 2009 w 2472"/>
              <a:gd name="T87" fmla="*/ 677 h 3392"/>
              <a:gd name="T88" fmla="*/ 1911 w 2472"/>
              <a:gd name="T89" fmla="*/ 826 h 3392"/>
              <a:gd name="T90" fmla="*/ 1750 w 2472"/>
              <a:gd name="T91" fmla="*/ 832 h 3392"/>
              <a:gd name="T92" fmla="*/ 1685 w 2472"/>
              <a:gd name="T93" fmla="*/ 700 h 3392"/>
              <a:gd name="T94" fmla="*/ 1760 w 2472"/>
              <a:gd name="T95" fmla="*/ 542 h 3392"/>
              <a:gd name="T96" fmla="*/ 1510 w 2472"/>
              <a:gd name="T97" fmla="*/ 3 h 3392"/>
              <a:gd name="T98" fmla="*/ 1704 w 2472"/>
              <a:gd name="T99" fmla="*/ 129 h 3392"/>
              <a:gd name="T100" fmla="*/ 1757 w 2472"/>
              <a:gd name="T101" fmla="*/ 360 h 3392"/>
              <a:gd name="T102" fmla="*/ 1643 w 2472"/>
              <a:gd name="T103" fmla="*/ 595 h 3392"/>
              <a:gd name="T104" fmla="*/ 1426 w 2472"/>
              <a:gd name="T105" fmla="*/ 701 h 3392"/>
              <a:gd name="T106" fmla="*/ 1207 w 2472"/>
              <a:gd name="T107" fmla="*/ 633 h 3392"/>
              <a:gd name="T108" fmla="*/ 1102 w 2472"/>
              <a:gd name="T109" fmla="*/ 425 h 3392"/>
              <a:gd name="T110" fmla="*/ 1161 w 2472"/>
              <a:gd name="T111" fmla="*/ 179 h 3392"/>
              <a:gd name="T112" fmla="*/ 1356 w 2472"/>
              <a:gd name="T113" fmla="*/ 18 h 3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472" h="3392">
                <a:moveTo>
                  <a:pt x="2400" y="1388"/>
                </a:moveTo>
                <a:lnTo>
                  <a:pt x="2419" y="1391"/>
                </a:lnTo>
                <a:lnTo>
                  <a:pt x="2436" y="1398"/>
                </a:lnTo>
                <a:lnTo>
                  <a:pt x="2449" y="1410"/>
                </a:lnTo>
                <a:lnTo>
                  <a:pt x="2461" y="1427"/>
                </a:lnTo>
                <a:lnTo>
                  <a:pt x="2468" y="1444"/>
                </a:lnTo>
                <a:lnTo>
                  <a:pt x="2472" y="1465"/>
                </a:lnTo>
                <a:lnTo>
                  <a:pt x="2471" y="1486"/>
                </a:lnTo>
                <a:lnTo>
                  <a:pt x="2468" y="1508"/>
                </a:lnTo>
                <a:lnTo>
                  <a:pt x="2460" y="1531"/>
                </a:lnTo>
                <a:lnTo>
                  <a:pt x="2448" y="1553"/>
                </a:lnTo>
                <a:lnTo>
                  <a:pt x="2433" y="1573"/>
                </a:lnTo>
                <a:lnTo>
                  <a:pt x="2416" y="1589"/>
                </a:lnTo>
                <a:lnTo>
                  <a:pt x="2398" y="1602"/>
                </a:lnTo>
                <a:lnTo>
                  <a:pt x="2379" y="1612"/>
                </a:lnTo>
                <a:lnTo>
                  <a:pt x="2360" y="1617"/>
                </a:lnTo>
                <a:lnTo>
                  <a:pt x="2341" y="1618"/>
                </a:lnTo>
                <a:lnTo>
                  <a:pt x="2322" y="1615"/>
                </a:lnTo>
                <a:lnTo>
                  <a:pt x="2306" y="1608"/>
                </a:lnTo>
                <a:lnTo>
                  <a:pt x="2291" y="1596"/>
                </a:lnTo>
                <a:lnTo>
                  <a:pt x="2280" y="1579"/>
                </a:lnTo>
                <a:lnTo>
                  <a:pt x="2272" y="1562"/>
                </a:lnTo>
                <a:lnTo>
                  <a:pt x="2269" y="1541"/>
                </a:lnTo>
                <a:lnTo>
                  <a:pt x="2269" y="1520"/>
                </a:lnTo>
                <a:lnTo>
                  <a:pt x="2274" y="1497"/>
                </a:lnTo>
                <a:lnTo>
                  <a:pt x="2281" y="1474"/>
                </a:lnTo>
                <a:lnTo>
                  <a:pt x="2293" y="1453"/>
                </a:lnTo>
                <a:lnTo>
                  <a:pt x="2308" y="1433"/>
                </a:lnTo>
                <a:lnTo>
                  <a:pt x="2325" y="1416"/>
                </a:lnTo>
                <a:lnTo>
                  <a:pt x="2343" y="1403"/>
                </a:lnTo>
                <a:lnTo>
                  <a:pt x="2362" y="1394"/>
                </a:lnTo>
                <a:lnTo>
                  <a:pt x="2381" y="1389"/>
                </a:lnTo>
                <a:lnTo>
                  <a:pt x="2400" y="1388"/>
                </a:lnTo>
                <a:close/>
                <a:moveTo>
                  <a:pt x="2282" y="1065"/>
                </a:moveTo>
                <a:lnTo>
                  <a:pt x="2304" y="1065"/>
                </a:lnTo>
                <a:lnTo>
                  <a:pt x="2327" y="1069"/>
                </a:lnTo>
                <a:lnTo>
                  <a:pt x="2347" y="1079"/>
                </a:lnTo>
                <a:lnTo>
                  <a:pt x="2364" y="1094"/>
                </a:lnTo>
                <a:lnTo>
                  <a:pt x="2378" y="1111"/>
                </a:lnTo>
                <a:lnTo>
                  <a:pt x="2388" y="1132"/>
                </a:lnTo>
                <a:lnTo>
                  <a:pt x="2394" y="1156"/>
                </a:lnTo>
                <a:lnTo>
                  <a:pt x="2396" y="1181"/>
                </a:lnTo>
                <a:lnTo>
                  <a:pt x="2394" y="1207"/>
                </a:lnTo>
                <a:lnTo>
                  <a:pt x="2388" y="1234"/>
                </a:lnTo>
                <a:lnTo>
                  <a:pt x="2378" y="1261"/>
                </a:lnTo>
                <a:lnTo>
                  <a:pt x="2364" y="1288"/>
                </a:lnTo>
                <a:lnTo>
                  <a:pt x="2346" y="1312"/>
                </a:lnTo>
                <a:lnTo>
                  <a:pt x="2327" y="1332"/>
                </a:lnTo>
                <a:lnTo>
                  <a:pt x="2306" y="1350"/>
                </a:lnTo>
                <a:lnTo>
                  <a:pt x="2282" y="1363"/>
                </a:lnTo>
                <a:lnTo>
                  <a:pt x="2259" y="1371"/>
                </a:lnTo>
                <a:lnTo>
                  <a:pt x="2236" y="1376"/>
                </a:lnTo>
                <a:lnTo>
                  <a:pt x="2213" y="1376"/>
                </a:lnTo>
                <a:lnTo>
                  <a:pt x="2191" y="1371"/>
                </a:lnTo>
                <a:lnTo>
                  <a:pt x="2171" y="1361"/>
                </a:lnTo>
                <a:lnTo>
                  <a:pt x="2153" y="1346"/>
                </a:lnTo>
                <a:lnTo>
                  <a:pt x="2139" y="1329"/>
                </a:lnTo>
                <a:lnTo>
                  <a:pt x="2130" y="1307"/>
                </a:lnTo>
                <a:lnTo>
                  <a:pt x="2124" y="1285"/>
                </a:lnTo>
                <a:lnTo>
                  <a:pt x="2122" y="1259"/>
                </a:lnTo>
                <a:lnTo>
                  <a:pt x="2123" y="1233"/>
                </a:lnTo>
                <a:lnTo>
                  <a:pt x="2130" y="1206"/>
                </a:lnTo>
                <a:lnTo>
                  <a:pt x="2140" y="1179"/>
                </a:lnTo>
                <a:lnTo>
                  <a:pt x="2154" y="1153"/>
                </a:lnTo>
                <a:lnTo>
                  <a:pt x="2171" y="1129"/>
                </a:lnTo>
                <a:lnTo>
                  <a:pt x="2191" y="1107"/>
                </a:lnTo>
                <a:lnTo>
                  <a:pt x="2213" y="1091"/>
                </a:lnTo>
                <a:lnTo>
                  <a:pt x="2235" y="1078"/>
                </a:lnTo>
                <a:lnTo>
                  <a:pt x="2259" y="1069"/>
                </a:lnTo>
                <a:lnTo>
                  <a:pt x="2282" y="1065"/>
                </a:lnTo>
                <a:close/>
                <a:moveTo>
                  <a:pt x="1154" y="828"/>
                </a:moveTo>
                <a:lnTo>
                  <a:pt x="1194" y="829"/>
                </a:lnTo>
                <a:lnTo>
                  <a:pt x="1235" y="834"/>
                </a:lnTo>
                <a:lnTo>
                  <a:pt x="1278" y="843"/>
                </a:lnTo>
                <a:lnTo>
                  <a:pt x="1321" y="856"/>
                </a:lnTo>
                <a:lnTo>
                  <a:pt x="1365" y="871"/>
                </a:lnTo>
                <a:lnTo>
                  <a:pt x="1411" y="888"/>
                </a:lnTo>
                <a:lnTo>
                  <a:pt x="1457" y="910"/>
                </a:lnTo>
                <a:lnTo>
                  <a:pt x="1503" y="933"/>
                </a:lnTo>
                <a:lnTo>
                  <a:pt x="1551" y="958"/>
                </a:lnTo>
                <a:lnTo>
                  <a:pt x="1598" y="985"/>
                </a:lnTo>
                <a:lnTo>
                  <a:pt x="1646" y="1013"/>
                </a:lnTo>
                <a:lnTo>
                  <a:pt x="1694" y="1042"/>
                </a:lnTo>
                <a:lnTo>
                  <a:pt x="1743" y="1073"/>
                </a:lnTo>
                <a:lnTo>
                  <a:pt x="1797" y="1111"/>
                </a:lnTo>
                <a:lnTo>
                  <a:pt x="1847" y="1153"/>
                </a:lnTo>
                <a:lnTo>
                  <a:pt x="1893" y="1196"/>
                </a:lnTo>
                <a:lnTo>
                  <a:pt x="1936" y="1244"/>
                </a:lnTo>
                <a:lnTo>
                  <a:pt x="1973" y="1292"/>
                </a:lnTo>
                <a:lnTo>
                  <a:pt x="2006" y="1343"/>
                </a:lnTo>
                <a:lnTo>
                  <a:pt x="2036" y="1395"/>
                </a:lnTo>
                <a:lnTo>
                  <a:pt x="2059" y="1449"/>
                </a:lnTo>
                <a:lnTo>
                  <a:pt x="2080" y="1504"/>
                </a:lnTo>
                <a:lnTo>
                  <a:pt x="2094" y="1560"/>
                </a:lnTo>
                <a:lnTo>
                  <a:pt x="2104" y="1615"/>
                </a:lnTo>
                <a:lnTo>
                  <a:pt x="2109" y="1670"/>
                </a:lnTo>
                <a:lnTo>
                  <a:pt x="2109" y="1727"/>
                </a:lnTo>
                <a:lnTo>
                  <a:pt x="2104" y="1781"/>
                </a:lnTo>
                <a:lnTo>
                  <a:pt x="2093" y="1835"/>
                </a:lnTo>
                <a:lnTo>
                  <a:pt x="2077" y="1887"/>
                </a:lnTo>
                <a:lnTo>
                  <a:pt x="2056" y="1938"/>
                </a:lnTo>
                <a:lnTo>
                  <a:pt x="2028" y="1988"/>
                </a:lnTo>
                <a:lnTo>
                  <a:pt x="2009" y="2016"/>
                </a:lnTo>
                <a:lnTo>
                  <a:pt x="1989" y="2043"/>
                </a:lnTo>
                <a:lnTo>
                  <a:pt x="1967" y="2068"/>
                </a:lnTo>
                <a:lnTo>
                  <a:pt x="1940" y="2106"/>
                </a:lnTo>
                <a:lnTo>
                  <a:pt x="1909" y="2146"/>
                </a:lnTo>
                <a:lnTo>
                  <a:pt x="1875" y="2187"/>
                </a:lnTo>
                <a:lnTo>
                  <a:pt x="1837" y="2230"/>
                </a:lnTo>
                <a:lnTo>
                  <a:pt x="1796" y="2275"/>
                </a:lnTo>
                <a:lnTo>
                  <a:pt x="1753" y="2321"/>
                </a:lnTo>
                <a:lnTo>
                  <a:pt x="1709" y="2368"/>
                </a:lnTo>
                <a:lnTo>
                  <a:pt x="1662" y="2415"/>
                </a:lnTo>
                <a:lnTo>
                  <a:pt x="1614" y="2462"/>
                </a:lnTo>
                <a:lnTo>
                  <a:pt x="1565" y="2510"/>
                </a:lnTo>
                <a:lnTo>
                  <a:pt x="1516" y="2559"/>
                </a:lnTo>
                <a:lnTo>
                  <a:pt x="1466" y="2606"/>
                </a:lnTo>
                <a:lnTo>
                  <a:pt x="1416" y="2654"/>
                </a:lnTo>
                <a:lnTo>
                  <a:pt x="1365" y="2701"/>
                </a:lnTo>
                <a:lnTo>
                  <a:pt x="1316" y="2747"/>
                </a:lnTo>
                <a:lnTo>
                  <a:pt x="1269" y="2792"/>
                </a:lnTo>
                <a:lnTo>
                  <a:pt x="1223" y="2836"/>
                </a:lnTo>
                <a:lnTo>
                  <a:pt x="1179" y="2878"/>
                </a:lnTo>
                <a:lnTo>
                  <a:pt x="1136" y="2919"/>
                </a:lnTo>
                <a:lnTo>
                  <a:pt x="1097" y="2958"/>
                </a:lnTo>
                <a:lnTo>
                  <a:pt x="1061" y="2995"/>
                </a:lnTo>
                <a:lnTo>
                  <a:pt x="1028" y="3030"/>
                </a:lnTo>
                <a:lnTo>
                  <a:pt x="999" y="3061"/>
                </a:lnTo>
                <a:lnTo>
                  <a:pt x="973" y="3092"/>
                </a:lnTo>
                <a:lnTo>
                  <a:pt x="952" y="3118"/>
                </a:lnTo>
                <a:lnTo>
                  <a:pt x="936" y="3142"/>
                </a:lnTo>
                <a:lnTo>
                  <a:pt x="905" y="3186"/>
                </a:lnTo>
                <a:lnTo>
                  <a:pt x="871" y="3226"/>
                </a:lnTo>
                <a:lnTo>
                  <a:pt x="834" y="3262"/>
                </a:lnTo>
                <a:lnTo>
                  <a:pt x="793" y="3294"/>
                </a:lnTo>
                <a:lnTo>
                  <a:pt x="751" y="3321"/>
                </a:lnTo>
                <a:lnTo>
                  <a:pt x="707" y="3345"/>
                </a:lnTo>
                <a:lnTo>
                  <a:pt x="661" y="3364"/>
                </a:lnTo>
                <a:lnTo>
                  <a:pt x="613" y="3378"/>
                </a:lnTo>
                <a:lnTo>
                  <a:pt x="565" y="3387"/>
                </a:lnTo>
                <a:lnTo>
                  <a:pt x="516" y="3392"/>
                </a:lnTo>
                <a:lnTo>
                  <a:pt x="467" y="3392"/>
                </a:lnTo>
                <a:lnTo>
                  <a:pt x="418" y="3387"/>
                </a:lnTo>
                <a:lnTo>
                  <a:pt x="370" y="3377"/>
                </a:lnTo>
                <a:lnTo>
                  <a:pt x="322" y="3361"/>
                </a:lnTo>
                <a:lnTo>
                  <a:pt x="276" y="3342"/>
                </a:lnTo>
                <a:lnTo>
                  <a:pt x="231" y="3316"/>
                </a:lnTo>
                <a:lnTo>
                  <a:pt x="190" y="3286"/>
                </a:lnTo>
                <a:lnTo>
                  <a:pt x="151" y="3252"/>
                </a:lnTo>
                <a:lnTo>
                  <a:pt x="117" y="3215"/>
                </a:lnTo>
                <a:lnTo>
                  <a:pt x="87" y="3175"/>
                </a:lnTo>
                <a:lnTo>
                  <a:pt x="62" y="3133"/>
                </a:lnTo>
                <a:lnTo>
                  <a:pt x="41" y="3087"/>
                </a:lnTo>
                <a:lnTo>
                  <a:pt x="23" y="3041"/>
                </a:lnTo>
                <a:lnTo>
                  <a:pt x="12" y="2993"/>
                </a:lnTo>
                <a:lnTo>
                  <a:pt x="3" y="2943"/>
                </a:lnTo>
                <a:lnTo>
                  <a:pt x="0" y="2893"/>
                </a:lnTo>
                <a:lnTo>
                  <a:pt x="1" y="2843"/>
                </a:lnTo>
                <a:lnTo>
                  <a:pt x="7" y="2793"/>
                </a:lnTo>
                <a:lnTo>
                  <a:pt x="18" y="2742"/>
                </a:lnTo>
                <a:lnTo>
                  <a:pt x="34" y="2692"/>
                </a:lnTo>
                <a:lnTo>
                  <a:pt x="55" y="2644"/>
                </a:lnTo>
                <a:lnTo>
                  <a:pt x="82" y="2597"/>
                </a:lnTo>
                <a:lnTo>
                  <a:pt x="111" y="2554"/>
                </a:lnTo>
                <a:lnTo>
                  <a:pt x="145" y="2515"/>
                </a:lnTo>
                <a:lnTo>
                  <a:pt x="181" y="2480"/>
                </a:lnTo>
                <a:lnTo>
                  <a:pt x="221" y="2447"/>
                </a:lnTo>
                <a:lnTo>
                  <a:pt x="262" y="2417"/>
                </a:lnTo>
                <a:lnTo>
                  <a:pt x="306" y="2389"/>
                </a:lnTo>
                <a:lnTo>
                  <a:pt x="351" y="2363"/>
                </a:lnTo>
                <a:lnTo>
                  <a:pt x="398" y="2339"/>
                </a:lnTo>
                <a:lnTo>
                  <a:pt x="444" y="2316"/>
                </a:lnTo>
                <a:lnTo>
                  <a:pt x="491" y="2294"/>
                </a:lnTo>
                <a:lnTo>
                  <a:pt x="538" y="2274"/>
                </a:lnTo>
                <a:lnTo>
                  <a:pt x="585" y="2253"/>
                </a:lnTo>
                <a:lnTo>
                  <a:pt x="631" y="2234"/>
                </a:lnTo>
                <a:lnTo>
                  <a:pt x="675" y="2214"/>
                </a:lnTo>
                <a:lnTo>
                  <a:pt x="717" y="2194"/>
                </a:lnTo>
                <a:lnTo>
                  <a:pt x="757" y="2173"/>
                </a:lnTo>
                <a:lnTo>
                  <a:pt x="794" y="2151"/>
                </a:lnTo>
                <a:lnTo>
                  <a:pt x="827" y="2128"/>
                </a:lnTo>
                <a:lnTo>
                  <a:pt x="858" y="2104"/>
                </a:lnTo>
                <a:lnTo>
                  <a:pt x="884" y="2078"/>
                </a:lnTo>
                <a:lnTo>
                  <a:pt x="906" y="2048"/>
                </a:lnTo>
                <a:lnTo>
                  <a:pt x="922" y="2018"/>
                </a:lnTo>
                <a:lnTo>
                  <a:pt x="922" y="2018"/>
                </a:lnTo>
                <a:lnTo>
                  <a:pt x="924" y="2005"/>
                </a:lnTo>
                <a:lnTo>
                  <a:pt x="926" y="1992"/>
                </a:lnTo>
                <a:lnTo>
                  <a:pt x="928" y="1979"/>
                </a:lnTo>
                <a:lnTo>
                  <a:pt x="928" y="1967"/>
                </a:lnTo>
                <a:lnTo>
                  <a:pt x="923" y="1955"/>
                </a:lnTo>
                <a:lnTo>
                  <a:pt x="892" y="1904"/>
                </a:lnTo>
                <a:lnTo>
                  <a:pt x="864" y="1850"/>
                </a:lnTo>
                <a:lnTo>
                  <a:pt x="841" y="1793"/>
                </a:lnTo>
                <a:lnTo>
                  <a:pt x="822" y="1733"/>
                </a:lnTo>
                <a:lnTo>
                  <a:pt x="807" y="1673"/>
                </a:lnTo>
                <a:lnTo>
                  <a:pt x="794" y="1610"/>
                </a:lnTo>
                <a:lnTo>
                  <a:pt x="787" y="1547"/>
                </a:lnTo>
                <a:lnTo>
                  <a:pt x="782" y="1483"/>
                </a:lnTo>
                <a:lnTo>
                  <a:pt x="781" y="1420"/>
                </a:lnTo>
                <a:lnTo>
                  <a:pt x="783" y="1358"/>
                </a:lnTo>
                <a:lnTo>
                  <a:pt x="789" y="1297"/>
                </a:lnTo>
                <a:lnTo>
                  <a:pt x="798" y="1237"/>
                </a:lnTo>
                <a:lnTo>
                  <a:pt x="810" y="1180"/>
                </a:lnTo>
                <a:lnTo>
                  <a:pt x="826" y="1125"/>
                </a:lnTo>
                <a:lnTo>
                  <a:pt x="844" y="1073"/>
                </a:lnTo>
                <a:lnTo>
                  <a:pt x="866" y="1026"/>
                </a:lnTo>
                <a:lnTo>
                  <a:pt x="890" y="982"/>
                </a:lnTo>
                <a:lnTo>
                  <a:pt x="917" y="945"/>
                </a:lnTo>
                <a:lnTo>
                  <a:pt x="945" y="912"/>
                </a:lnTo>
                <a:lnTo>
                  <a:pt x="975" y="886"/>
                </a:lnTo>
                <a:lnTo>
                  <a:pt x="1008" y="864"/>
                </a:lnTo>
                <a:lnTo>
                  <a:pt x="1042" y="848"/>
                </a:lnTo>
                <a:lnTo>
                  <a:pt x="1078" y="836"/>
                </a:lnTo>
                <a:lnTo>
                  <a:pt x="1115" y="830"/>
                </a:lnTo>
                <a:lnTo>
                  <a:pt x="1154" y="828"/>
                </a:lnTo>
                <a:close/>
                <a:moveTo>
                  <a:pt x="2108" y="773"/>
                </a:moveTo>
                <a:lnTo>
                  <a:pt x="2132" y="776"/>
                </a:lnTo>
                <a:lnTo>
                  <a:pt x="2155" y="781"/>
                </a:lnTo>
                <a:lnTo>
                  <a:pt x="2178" y="793"/>
                </a:lnTo>
                <a:lnTo>
                  <a:pt x="2197" y="808"/>
                </a:lnTo>
                <a:lnTo>
                  <a:pt x="2212" y="826"/>
                </a:lnTo>
                <a:lnTo>
                  <a:pt x="2223" y="848"/>
                </a:lnTo>
                <a:lnTo>
                  <a:pt x="2231" y="872"/>
                </a:lnTo>
                <a:lnTo>
                  <a:pt x="2235" y="897"/>
                </a:lnTo>
                <a:lnTo>
                  <a:pt x="2235" y="923"/>
                </a:lnTo>
                <a:lnTo>
                  <a:pt x="2230" y="950"/>
                </a:lnTo>
                <a:lnTo>
                  <a:pt x="2221" y="976"/>
                </a:lnTo>
                <a:lnTo>
                  <a:pt x="2207" y="1001"/>
                </a:lnTo>
                <a:lnTo>
                  <a:pt x="2191" y="1024"/>
                </a:lnTo>
                <a:lnTo>
                  <a:pt x="2171" y="1043"/>
                </a:lnTo>
                <a:lnTo>
                  <a:pt x="2150" y="1058"/>
                </a:lnTo>
                <a:lnTo>
                  <a:pt x="2128" y="1070"/>
                </a:lnTo>
                <a:lnTo>
                  <a:pt x="2103" y="1078"/>
                </a:lnTo>
                <a:lnTo>
                  <a:pt x="2080" y="1080"/>
                </a:lnTo>
                <a:lnTo>
                  <a:pt x="2055" y="1079"/>
                </a:lnTo>
                <a:lnTo>
                  <a:pt x="2032" y="1072"/>
                </a:lnTo>
                <a:lnTo>
                  <a:pt x="2010" y="1062"/>
                </a:lnTo>
                <a:lnTo>
                  <a:pt x="1991" y="1046"/>
                </a:lnTo>
                <a:lnTo>
                  <a:pt x="1975" y="1027"/>
                </a:lnTo>
                <a:lnTo>
                  <a:pt x="1963" y="1006"/>
                </a:lnTo>
                <a:lnTo>
                  <a:pt x="1956" y="982"/>
                </a:lnTo>
                <a:lnTo>
                  <a:pt x="1953" y="958"/>
                </a:lnTo>
                <a:lnTo>
                  <a:pt x="1953" y="932"/>
                </a:lnTo>
                <a:lnTo>
                  <a:pt x="1957" y="904"/>
                </a:lnTo>
                <a:lnTo>
                  <a:pt x="1967" y="878"/>
                </a:lnTo>
                <a:lnTo>
                  <a:pt x="1979" y="854"/>
                </a:lnTo>
                <a:lnTo>
                  <a:pt x="1996" y="831"/>
                </a:lnTo>
                <a:lnTo>
                  <a:pt x="2016" y="811"/>
                </a:lnTo>
                <a:lnTo>
                  <a:pt x="2037" y="796"/>
                </a:lnTo>
                <a:lnTo>
                  <a:pt x="2060" y="784"/>
                </a:lnTo>
                <a:lnTo>
                  <a:pt x="2084" y="777"/>
                </a:lnTo>
                <a:lnTo>
                  <a:pt x="2108" y="773"/>
                </a:lnTo>
                <a:close/>
                <a:moveTo>
                  <a:pt x="1866" y="497"/>
                </a:moveTo>
                <a:lnTo>
                  <a:pt x="1894" y="498"/>
                </a:lnTo>
                <a:lnTo>
                  <a:pt x="1921" y="506"/>
                </a:lnTo>
                <a:lnTo>
                  <a:pt x="1946" y="518"/>
                </a:lnTo>
                <a:lnTo>
                  <a:pt x="1966" y="534"/>
                </a:lnTo>
                <a:lnTo>
                  <a:pt x="1981" y="552"/>
                </a:lnTo>
                <a:lnTo>
                  <a:pt x="1994" y="574"/>
                </a:lnTo>
                <a:lnTo>
                  <a:pt x="2004" y="598"/>
                </a:lnTo>
                <a:lnTo>
                  <a:pt x="2009" y="623"/>
                </a:lnTo>
                <a:lnTo>
                  <a:pt x="2011" y="650"/>
                </a:lnTo>
                <a:lnTo>
                  <a:pt x="2009" y="677"/>
                </a:lnTo>
                <a:lnTo>
                  <a:pt x="2003" y="705"/>
                </a:lnTo>
                <a:lnTo>
                  <a:pt x="1992" y="732"/>
                </a:lnTo>
                <a:lnTo>
                  <a:pt x="1978" y="758"/>
                </a:lnTo>
                <a:lnTo>
                  <a:pt x="1959" y="785"/>
                </a:lnTo>
                <a:lnTo>
                  <a:pt x="1936" y="808"/>
                </a:lnTo>
                <a:lnTo>
                  <a:pt x="1911" y="826"/>
                </a:lnTo>
                <a:lnTo>
                  <a:pt x="1884" y="839"/>
                </a:lnTo>
                <a:lnTo>
                  <a:pt x="1857" y="849"/>
                </a:lnTo>
                <a:lnTo>
                  <a:pt x="1829" y="852"/>
                </a:lnTo>
                <a:lnTo>
                  <a:pt x="1801" y="851"/>
                </a:lnTo>
                <a:lnTo>
                  <a:pt x="1775" y="844"/>
                </a:lnTo>
                <a:lnTo>
                  <a:pt x="1750" y="832"/>
                </a:lnTo>
                <a:lnTo>
                  <a:pt x="1730" y="816"/>
                </a:lnTo>
                <a:lnTo>
                  <a:pt x="1714" y="797"/>
                </a:lnTo>
                <a:lnTo>
                  <a:pt x="1701" y="776"/>
                </a:lnTo>
                <a:lnTo>
                  <a:pt x="1692" y="752"/>
                </a:lnTo>
                <a:lnTo>
                  <a:pt x="1686" y="727"/>
                </a:lnTo>
                <a:lnTo>
                  <a:pt x="1685" y="700"/>
                </a:lnTo>
                <a:lnTo>
                  <a:pt x="1687" y="673"/>
                </a:lnTo>
                <a:lnTo>
                  <a:pt x="1694" y="644"/>
                </a:lnTo>
                <a:lnTo>
                  <a:pt x="1703" y="617"/>
                </a:lnTo>
                <a:lnTo>
                  <a:pt x="1717" y="591"/>
                </a:lnTo>
                <a:lnTo>
                  <a:pt x="1737" y="564"/>
                </a:lnTo>
                <a:lnTo>
                  <a:pt x="1760" y="542"/>
                </a:lnTo>
                <a:lnTo>
                  <a:pt x="1784" y="523"/>
                </a:lnTo>
                <a:lnTo>
                  <a:pt x="1811" y="509"/>
                </a:lnTo>
                <a:lnTo>
                  <a:pt x="1839" y="500"/>
                </a:lnTo>
                <a:lnTo>
                  <a:pt x="1866" y="497"/>
                </a:lnTo>
                <a:close/>
                <a:moveTo>
                  <a:pt x="1472" y="0"/>
                </a:moveTo>
                <a:lnTo>
                  <a:pt x="1510" y="3"/>
                </a:lnTo>
                <a:lnTo>
                  <a:pt x="1549" y="12"/>
                </a:lnTo>
                <a:lnTo>
                  <a:pt x="1585" y="26"/>
                </a:lnTo>
                <a:lnTo>
                  <a:pt x="1620" y="45"/>
                </a:lnTo>
                <a:lnTo>
                  <a:pt x="1652" y="69"/>
                </a:lnTo>
                <a:lnTo>
                  <a:pt x="1681" y="97"/>
                </a:lnTo>
                <a:lnTo>
                  <a:pt x="1704" y="129"/>
                </a:lnTo>
                <a:lnTo>
                  <a:pt x="1724" y="162"/>
                </a:lnTo>
                <a:lnTo>
                  <a:pt x="1740" y="199"/>
                </a:lnTo>
                <a:lnTo>
                  <a:pt x="1750" y="237"/>
                </a:lnTo>
                <a:lnTo>
                  <a:pt x="1757" y="277"/>
                </a:lnTo>
                <a:lnTo>
                  <a:pt x="1759" y="318"/>
                </a:lnTo>
                <a:lnTo>
                  <a:pt x="1757" y="360"/>
                </a:lnTo>
                <a:lnTo>
                  <a:pt x="1749" y="402"/>
                </a:lnTo>
                <a:lnTo>
                  <a:pt x="1736" y="444"/>
                </a:lnTo>
                <a:lnTo>
                  <a:pt x="1720" y="484"/>
                </a:lnTo>
                <a:lnTo>
                  <a:pt x="1698" y="524"/>
                </a:lnTo>
                <a:lnTo>
                  <a:pt x="1672" y="561"/>
                </a:lnTo>
                <a:lnTo>
                  <a:pt x="1643" y="595"/>
                </a:lnTo>
                <a:lnTo>
                  <a:pt x="1611" y="623"/>
                </a:lnTo>
                <a:lnTo>
                  <a:pt x="1576" y="648"/>
                </a:lnTo>
                <a:lnTo>
                  <a:pt x="1541" y="667"/>
                </a:lnTo>
                <a:lnTo>
                  <a:pt x="1504" y="683"/>
                </a:lnTo>
                <a:lnTo>
                  <a:pt x="1466" y="694"/>
                </a:lnTo>
                <a:lnTo>
                  <a:pt x="1426" y="701"/>
                </a:lnTo>
                <a:lnTo>
                  <a:pt x="1388" y="702"/>
                </a:lnTo>
                <a:lnTo>
                  <a:pt x="1348" y="699"/>
                </a:lnTo>
                <a:lnTo>
                  <a:pt x="1311" y="690"/>
                </a:lnTo>
                <a:lnTo>
                  <a:pt x="1274" y="676"/>
                </a:lnTo>
                <a:lnTo>
                  <a:pt x="1239" y="656"/>
                </a:lnTo>
                <a:lnTo>
                  <a:pt x="1207" y="633"/>
                </a:lnTo>
                <a:lnTo>
                  <a:pt x="1179" y="604"/>
                </a:lnTo>
                <a:lnTo>
                  <a:pt x="1154" y="574"/>
                </a:lnTo>
                <a:lnTo>
                  <a:pt x="1135" y="539"/>
                </a:lnTo>
                <a:lnTo>
                  <a:pt x="1119" y="504"/>
                </a:lnTo>
                <a:lnTo>
                  <a:pt x="1109" y="465"/>
                </a:lnTo>
                <a:lnTo>
                  <a:pt x="1102" y="425"/>
                </a:lnTo>
                <a:lnTo>
                  <a:pt x="1100" y="383"/>
                </a:lnTo>
                <a:lnTo>
                  <a:pt x="1103" y="342"/>
                </a:lnTo>
                <a:lnTo>
                  <a:pt x="1111" y="300"/>
                </a:lnTo>
                <a:lnTo>
                  <a:pt x="1122" y="259"/>
                </a:lnTo>
                <a:lnTo>
                  <a:pt x="1139" y="218"/>
                </a:lnTo>
                <a:lnTo>
                  <a:pt x="1161" y="179"/>
                </a:lnTo>
                <a:lnTo>
                  <a:pt x="1187" y="141"/>
                </a:lnTo>
                <a:lnTo>
                  <a:pt x="1216" y="108"/>
                </a:lnTo>
                <a:lnTo>
                  <a:pt x="1248" y="79"/>
                </a:lnTo>
                <a:lnTo>
                  <a:pt x="1282" y="55"/>
                </a:lnTo>
                <a:lnTo>
                  <a:pt x="1319" y="35"/>
                </a:lnTo>
                <a:lnTo>
                  <a:pt x="1356" y="18"/>
                </a:lnTo>
                <a:lnTo>
                  <a:pt x="1394" y="7"/>
                </a:lnTo>
                <a:lnTo>
                  <a:pt x="1433" y="1"/>
                </a:lnTo>
                <a:lnTo>
                  <a:pt x="147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7" name="Freeform 256"/>
          <p:cNvSpPr>
            <a:spLocks noEditPoints="1"/>
          </p:cNvSpPr>
          <p:nvPr/>
        </p:nvSpPr>
        <p:spPr bwMode="auto">
          <a:xfrm>
            <a:off x="8124749" y="3513837"/>
            <a:ext cx="592702" cy="462688"/>
          </a:xfrm>
          <a:custGeom>
            <a:avLst/>
            <a:gdLst>
              <a:gd name="T0" fmla="*/ 2170 w 3414"/>
              <a:gd name="T1" fmla="*/ 2147 h 2668"/>
              <a:gd name="T2" fmla="*/ 2108 w 3414"/>
              <a:gd name="T3" fmla="*/ 2279 h 2668"/>
              <a:gd name="T4" fmla="*/ 2170 w 3414"/>
              <a:gd name="T5" fmla="*/ 2409 h 2668"/>
              <a:gd name="T6" fmla="*/ 2315 w 3414"/>
              <a:gd name="T7" fmla="*/ 2447 h 2668"/>
              <a:gd name="T8" fmla="*/ 2435 w 3414"/>
              <a:gd name="T9" fmla="*/ 2365 h 2668"/>
              <a:gd name="T10" fmla="*/ 2449 w 3414"/>
              <a:gd name="T11" fmla="*/ 2219 h 2668"/>
              <a:gd name="T12" fmla="*/ 2345 w 3414"/>
              <a:gd name="T13" fmla="*/ 2117 h 2668"/>
              <a:gd name="T14" fmla="*/ 1035 w 3414"/>
              <a:gd name="T15" fmla="*/ 2117 h 2668"/>
              <a:gd name="T16" fmla="*/ 933 w 3414"/>
              <a:gd name="T17" fmla="*/ 2218 h 2668"/>
              <a:gd name="T18" fmla="*/ 946 w 3414"/>
              <a:gd name="T19" fmla="*/ 2365 h 2668"/>
              <a:gd name="T20" fmla="*/ 1066 w 3414"/>
              <a:gd name="T21" fmla="*/ 2447 h 2668"/>
              <a:gd name="T22" fmla="*/ 1210 w 3414"/>
              <a:gd name="T23" fmla="*/ 2409 h 2668"/>
              <a:gd name="T24" fmla="*/ 1273 w 3414"/>
              <a:gd name="T25" fmla="*/ 2278 h 2668"/>
              <a:gd name="T26" fmla="*/ 1210 w 3414"/>
              <a:gd name="T27" fmla="*/ 2147 h 2668"/>
              <a:gd name="T28" fmla="*/ 1457 w 3414"/>
              <a:gd name="T29" fmla="*/ 1243 h 2668"/>
              <a:gd name="T30" fmla="*/ 1236 w 3414"/>
              <a:gd name="T31" fmla="*/ 567 h 2668"/>
              <a:gd name="T32" fmla="*/ 1141 w 3414"/>
              <a:gd name="T33" fmla="*/ 656 h 2668"/>
              <a:gd name="T34" fmla="*/ 2356 w 3414"/>
              <a:gd name="T35" fmla="*/ 688 h 2668"/>
              <a:gd name="T36" fmla="*/ 2299 w 3414"/>
              <a:gd name="T37" fmla="*/ 584 h 2668"/>
              <a:gd name="T38" fmla="*/ 322 w 3414"/>
              <a:gd name="T39" fmla="*/ 0 h 2668"/>
              <a:gd name="T40" fmla="*/ 920 w 3414"/>
              <a:gd name="T41" fmla="*/ 487 h 2668"/>
              <a:gd name="T42" fmla="*/ 969 w 3414"/>
              <a:gd name="T43" fmla="*/ 378 h 2668"/>
              <a:gd name="T44" fmla="*/ 2494 w 3414"/>
              <a:gd name="T45" fmla="*/ 355 h 2668"/>
              <a:gd name="T46" fmla="*/ 2587 w 3414"/>
              <a:gd name="T47" fmla="*/ 428 h 2668"/>
              <a:gd name="T48" fmla="*/ 3312 w 3414"/>
              <a:gd name="T49" fmla="*/ 706 h 2668"/>
              <a:gd name="T50" fmla="*/ 3403 w 3414"/>
              <a:gd name="T51" fmla="*/ 780 h 2668"/>
              <a:gd name="T52" fmla="*/ 3403 w 3414"/>
              <a:gd name="T53" fmla="*/ 1167 h 2668"/>
              <a:gd name="T54" fmla="*/ 3312 w 3414"/>
              <a:gd name="T55" fmla="*/ 1241 h 2668"/>
              <a:gd name="T56" fmla="*/ 2189 w 3414"/>
              <a:gd name="T57" fmla="*/ 1899 h 2668"/>
              <a:gd name="T58" fmla="*/ 2428 w 3414"/>
              <a:gd name="T59" fmla="*/ 1915 h 2668"/>
              <a:gd name="T60" fmla="*/ 2612 w 3414"/>
              <a:gd name="T61" fmla="*/ 2056 h 2668"/>
              <a:gd name="T62" fmla="*/ 2684 w 3414"/>
              <a:gd name="T63" fmla="*/ 2278 h 2668"/>
              <a:gd name="T64" fmla="*/ 2612 w 3414"/>
              <a:gd name="T65" fmla="*/ 2501 h 2668"/>
              <a:gd name="T66" fmla="*/ 2428 w 3414"/>
              <a:gd name="T67" fmla="*/ 2643 h 2668"/>
              <a:gd name="T68" fmla="*/ 2186 w 3414"/>
              <a:gd name="T69" fmla="*/ 2657 h 2668"/>
              <a:gd name="T70" fmla="*/ 1984 w 3414"/>
              <a:gd name="T71" fmla="*/ 2537 h 2668"/>
              <a:gd name="T72" fmla="*/ 1887 w 3414"/>
              <a:gd name="T73" fmla="*/ 2327 h 2668"/>
              <a:gd name="T74" fmla="*/ 1691 w 3414"/>
              <a:gd name="T75" fmla="*/ 1933 h 2668"/>
              <a:gd name="T76" fmla="*/ 1494 w 3414"/>
              <a:gd name="T77" fmla="*/ 2327 h 2668"/>
              <a:gd name="T78" fmla="*/ 1396 w 3414"/>
              <a:gd name="T79" fmla="*/ 2537 h 2668"/>
              <a:gd name="T80" fmla="*/ 1196 w 3414"/>
              <a:gd name="T81" fmla="*/ 2657 h 2668"/>
              <a:gd name="T82" fmla="*/ 953 w 3414"/>
              <a:gd name="T83" fmla="*/ 2643 h 2668"/>
              <a:gd name="T84" fmla="*/ 769 w 3414"/>
              <a:gd name="T85" fmla="*/ 2501 h 2668"/>
              <a:gd name="T86" fmla="*/ 697 w 3414"/>
              <a:gd name="T87" fmla="*/ 2278 h 2668"/>
              <a:gd name="T88" fmla="*/ 769 w 3414"/>
              <a:gd name="T89" fmla="*/ 2056 h 2668"/>
              <a:gd name="T90" fmla="*/ 953 w 3414"/>
              <a:gd name="T91" fmla="*/ 1915 h 2668"/>
              <a:gd name="T92" fmla="*/ 1191 w 3414"/>
              <a:gd name="T93" fmla="*/ 1899 h 2668"/>
              <a:gd name="T94" fmla="*/ 102 w 3414"/>
              <a:gd name="T95" fmla="*/ 1241 h 2668"/>
              <a:gd name="T96" fmla="*/ 11 w 3414"/>
              <a:gd name="T97" fmla="*/ 1167 h 2668"/>
              <a:gd name="T98" fmla="*/ 11 w 3414"/>
              <a:gd name="T99" fmla="*/ 780 h 2668"/>
              <a:gd name="T100" fmla="*/ 102 w 3414"/>
              <a:gd name="T101" fmla="*/ 706 h 2668"/>
              <a:gd name="T102" fmla="*/ 143 w 3414"/>
              <a:gd name="T103" fmla="*/ 223 h 2668"/>
              <a:gd name="T104" fmla="*/ 164 w 3414"/>
              <a:gd name="T105" fmla="*/ 114 h 2668"/>
              <a:gd name="T106" fmla="*/ 322 w 3414"/>
              <a:gd name="T107" fmla="*/ 0 h 2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414" h="2668">
                <a:moveTo>
                  <a:pt x="2284" y="2107"/>
                </a:moveTo>
                <a:lnTo>
                  <a:pt x="2252" y="2110"/>
                </a:lnTo>
                <a:lnTo>
                  <a:pt x="2223" y="2117"/>
                </a:lnTo>
                <a:lnTo>
                  <a:pt x="2195" y="2131"/>
                </a:lnTo>
                <a:lnTo>
                  <a:pt x="2170" y="2147"/>
                </a:lnTo>
                <a:lnTo>
                  <a:pt x="2149" y="2168"/>
                </a:lnTo>
                <a:lnTo>
                  <a:pt x="2132" y="2192"/>
                </a:lnTo>
                <a:lnTo>
                  <a:pt x="2119" y="2219"/>
                </a:lnTo>
                <a:lnTo>
                  <a:pt x="2111" y="2248"/>
                </a:lnTo>
                <a:lnTo>
                  <a:pt x="2108" y="2279"/>
                </a:lnTo>
                <a:lnTo>
                  <a:pt x="2111" y="2310"/>
                </a:lnTo>
                <a:lnTo>
                  <a:pt x="2119" y="2338"/>
                </a:lnTo>
                <a:lnTo>
                  <a:pt x="2132" y="2365"/>
                </a:lnTo>
                <a:lnTo>
                  <a:pt x="2149" y="2389"/>
                </a:lnTo>
                <a:lnTo>
                  <a:pt x="2170" y="2409"/>
                </a:lnTo>
                <a:lnTo>
                  <a:pt x="2195" y="2427"/>
                </a:lnTo>
                <a:lnTo>
                  <a:pt x="2223" y="2439"/>
                </a:lnTo>
                <a:lnTo>
                  <a:pt x="2252" y="2447"/>
                </a:lnTo>
                <a:lnTo>
                  <a:pt x="2284" y="2450"/>
                </a:lnTo>
                <a:lnTo>
                  <a:pt x="2315" y="2447"/>
                </a:lnTo>
                <a:lnTo>
                  <a:pt x="2345" y="2439"/>
                </a:lnTo>
                <a:lnTo>
                  <a:pt x="2372" y="2427"/>
                </a:lnTo>
                <a:lnTo>
                  <a:pt x="2397" y="2409"/>
                </a:lnTo>
                <a:lnTo>
                  <a:pt x="2418" y="2389"/>
                </a:lnTo>
                <a:lnTo>
                  <a:pt x="2435" y="2365"/>
                </a:lnTo>
                <a:lnTo>
                  <a:pt x="2449" y="2338"/>
                </a:lnTo>
                <a:lnTo>
                  <a:pt x="2456" y="2310"/>
                </a:lnTo>
                <a:lnTo>
                  <a:pt x="2460" y="2279"/>
                </a:lnTo>
                <a:lnTo>
                  <a:pt x="2456" y="2248"/>
                </a:lnTo>
                <a:lnTo>
                  <a:pt x="2449" y="2219"/>
                </a:lnTo>
                <a:lnTo>
                  <a:pt x="2435" y="2192"/>
                </a:lnTo>
                <a:lnTo>
                  <a:pt x="2418" y="2168"/>
                </a:lnTo>
                <a:lnTo>
                  <a:pt x="2397" y="2147"/>
                </a:lnTo>
                <a:lnTo>
                  <a:pt x="2372" y="2131"/>
                </a:lnTo>
                <a:lnTo>
                  <a:pt x="2345" y="2117"/>
                </a:lnTo>
                <a:lnTo>
                  <a:pt x="2315" y="2110"/>
                </a:lnTo>
                <a:lnTo>
                  <a:pt x="2284" y="2107"/>
                </a:lnTo>
                <a:close/>
                <a:moveTo>
                  <a:pt x="1098" y="2107"/>
                </a:moveTo>
                <a:lnTo>
                  <a:pt x="1066" y="2110"/>
                </a:lnTo>
                <a:lnTo>
                  <a:pt x="1035" y="2117"/>
                </a:lnTo>
                <a:lnTo>
                  <a:pt x="1008" y="2131"/>
                </a:lnTo>
                <a:lnTo>
                  <a:pt x="984" y="2147"/>
                </a:lnTo>
                <a:lnTo>
                  <a:pt x="963" y="2168"/>
                </a:lnTo>
                <a:lnTo>
                  <a:pt x="946" y="2191"/>
                </a:lnTo>
                <a:lnTo>
                  <a:pt x="933" y="2218"/>
                </a:lnTo>
                <a:lnTo>
                  <a:pt x="925" y="2248"/>
                </a:lnTo>
                <a:lnTo>
                  <a:pt x="922" y="2278"/>
                </a:lnTo>
                <a:lnTo>
                  <a:pt x="925" y="2309"/>
                </a:lnTo>
                <a:lnTo>
                  <a:pt x="933" y="2338"/>
                </a:lnTo>
                <a:lnTo>
                  <a:pt x="946" y="2365"/>
                </a:lnTo>
                <a:lnTo>
                  <a:pt x="963" y="2389"/>
                </a:lnTo>
                <a:lnTo>
                  <a:pt x="984" y="2409"/>
                </a:lnTo>
                <a:lnTo>
                  <a:pt x="1008" y="2427"/>
                </a:lnTo>
                <a:lnTo>
                  <a:pt x="1035" y="2439"/>
                </a:lnTo>
                <a:lnTo>
                  <a:pt x="1066" y="2447"/>
                </a:lnTo>
                <a:lnTo>
                  <a:pt x="1098" y="2450"/>
                </a:lnTo>
                <a:lnTo>
                  <a:pt x="1129" y="2447"/>
                </a:lnTo>
                <a:lnTo>
                  <a:pt x="1159" y="2439"/>
                </a:lnTo>
                <a:lnTo>
                  <a:pt x="1186" y="2427"/>
                </a:lnTo>
                <a:lnTo>
                  <a:pt x="1210" y="2409"/>
                </a:lnTo>
                <a:lnTo>
                  <a:pt x="1231" y="2389"/>
                </a:lnTo>
                <a:lnTo>
                  <a:pt x="1249" y="2365"/>
                </a:lnTo>
                <a:lnTo>
                  <a:pt x="1262" y="2338"/>
                </a:lnTo>
                <a:lnTo>
                  <a:pt x="1270" y="2309"/>
                </a:lnTo>
                <a:lnTo>
                  <a:pt x="1273" y="2278"/>
                </a:lnTo>
                <a:lnTo>
                  <a:pt x="1270" y="2248"/>
                </a:lnTo>
                <a:lnTo>
                  <a:pt x="1262" y="2218"/>
                </a:lnTo>
                <a:lnTo>
                  <a:pt x="1249" y="2191"/>
                </a:lnTo>
                <a:lnTo>
                  <a:pt x="1231" y="2168"/>
                </a:lnTo>
                <a:lnTo>
                  <a:pt x="1210" y="2147"/>
                </a:lnTo>
                <a:lnTo>
                  <a:pt x="1186" y="2131"/>
                </a:lnTo>
                <a:lnTo>
                  <a:pt x="1159" y="2117"/>
                </a:lnTo>
                <a:lnTo>
                  <a:pt x="1129" y="2110"/>
                </a:lnTo>
                <a:lnTo>
                  <a:pt x="1098" y="2107"/>
                </a:lnTo>
                <a:close/>
                <a:moveTo>
                  <a:pt x="1457" y="1243"/>
                </a:moveTo>
                <a:lnTo>
                  <a:pt x="1691" y="1471"/>
                </a:lnTo>
                <a:lnTo>
                  <a:pt x="1924" y="1243"/>
                </a:lnTo>
                <a:lnTo>
                  <a:pt x="1457" y="1243"/>
                </a:lnTo>
                <a:close/>
                <a:moveTo>
                  <a:pt x="1264" y="563"/>
                </a:moveTo>
                <a:lnTo>
                  <a:pt x="1236" y="567"/>
                </a:lnTo>
                <a:lnTo>
                  <a:pt x="1209" y="575"/>
                </a:lnTo>
                <a:lnTo>
                  <a:pt x="1186" y="589"/>
                </a:lnTo>
                <a:lnTo>
                  <a:pt x="1166" y="608"/>
                </a:lnTo>
                <a:lnTo>
                  <a:pt x="1151" y="630"/>
                </a:lnTo>
                <a:lnTo>
                  <a:pt x="1141" y="656"/>
                </a:lnTo>
                <a:lnTo>
                  <a:pt x="1137" y="684"/>
                </a:lnTo>
                <a:lnTo>
                  <a:pt x="1137" y="685"/>
                </a:lnTo>
                <a:lnTo>
                  <a:pt x="1157" y="703"/>
                </a:lnTo>
                <a:lnTo>
                  <a:pt x="2356" y="703"/>
                </a:lnTo>
                <a:lnTo>
                  <a:pt x="2356" y="688"/>
                </a:lnTo>
                <a:lnTo>
                  <a:pt x="2353" y="662"/>
                </a:lnTo>
                <a:lnTo>
                  <a:pt x="2346" y="640"/>
                </a:lnTo>
                <a:lnTo>
                  <a:pt x="2334" y="618"/>
                </a:lnTo>
                <a:lnTo>
                  <a:pt x="2318" y="599"/>
                </a:lnTo>
                <a:lnTo>
                  <a:pt x="2299" y="584"/>
                </a:lnTo>
                <a:lnTo>
                  <a:pt x="2277" y="573"/>
                </a:lnTo>
                <a:lnTo>
                  <a:pt x="2254" y="566"/>
                </a:lnTo>
                <a:lnTo>
                  <a:pt x="2228" y="563"/>
                </a:lnTo>
                <a:lnTo>
                  <a:pt x="1264" y="563"/>
                </a:lnTo>
                <a:close/>
                <a:moveTo>
                  <a:pt x="322" y="0"/>
                </a:moveTo>
                <a:lnTo>
                  <a:pt x="348" y="2"/>
                </a:lnTo>
                <a:lnTo>
                  <a:pt x="372" y="8"/>
                </a:lnTo>
                <a:lnTo>
                  <a:pt x="394" y="18"/>
                </a:lnTo>
                <a:lnTo>
                  <a:pt x="414" y="33"/>
                </a:lnTo>
                <a:lnTo>
                  <a:pt x="920" y="487"/>
                </a:lnTo>
                <a:lnTo>
                  <a:pt x="920" y="472"/>
                </a:lnTo>
                <a:lnTo>
                  <a:pt x="924" y="444"/>
                </a:lnTo>
                <a:lnTo>
                  <a:pt x="934" y="420"/>
                </a:lnTo>
                <a:lnTo>
                  <a:pt x="949" y="397"/>
                </a:lnTo>
                <a:lnTo>
                  <a:pt x="969" y="378"/>
                </a:lnTo>
                <a:lnTo>
                  <a:pt x="992" y="364"/>
                </a:lnTo>
                <a:lnTo>
                  <a:pt x="1019" y="355"/>
                </a:lnTo>
                <a:lnTo>
                  <a:pt x="1048" y="352"/>
                </a:lnTo>
                <a:lnTo>
                  <a:pt x="2469" y="352"/>
                </a:lnTo>
                <a:lnTo>
                  <a:pt x="2494" y="355"/>
                </a:lnTo>
                <a:lnTo>
                  <a:pt x="2519" y="362"/>
                </a:lnTo>
                <a:lnTo>
                  <a:pt x="2540" y="373"/>
                </a:lnTo>
                <a:lnTo>
                  <a:pt x="2559" y="389"/>
                </a:lnTo>
                <a:lnTo>
                  <a:pt x="2574" y="407"/>
                </a:lnTo>
                <a:lnTo>
                  <a:pt x="2587" y="428"/>
                </a:lnTo>
                <a:lnTo>
                  <a:pt x="2594" y="451"/>
                </a:lnTo>
                <a:lnTo>
                  <a:pt x="2596" y="476"/>
                </a:lnTo>
                <a:lnTo>
                  <a:pt x="2596" y="703"/>
                </a:lnTo>
                <a:lnTo>
                  <a:pt x="3286" y="703"/>
                </a:lnTo>
                <a:lnTo>
                  <a:pt x="3312" y="706"/>
                </a:lnTo>
                <a:lnTo>
                  <a:pt x="3336" y="714"/>
                </a:lnTo>
                <a:lnTo>
                  <a:pt x="3358" y="725"/>
                </a:lnTo>
                <a:lnTo>
                  <a:pt x="3377" y="740"/>
                </a:lnTo>
                <a:lnTo>
                  <a:pt x="3392" y="759"/>
                </a:lnTo>
                <a:lnTo>
                  <a:pt x="3403" y="780"/>
                </a:lnTo>
                <a:lnTo>
                  <a:pt x="3412" y="803"/>
                </a:lnTo>
                <a:lnTo>
                  <a:pt x="3414" y="829"/>
                </a:lnTo>
                <a:lnTo>
                  <a:pt x="3414" y="1119"/>
                </a:lnTo>
                <a:lnTo>
                  <a:pt x="3412" y="1143"/>
                </a:lnTo>
                <a:lnTo>
                  <a:pt x="3403" y="1167"/>
                </a:lnTo>
                <a:lnTo>
                  <a:pt x="3392" y="1189"/>
                </a:lnTo>
                <a:lnTo>
                  <a:pt x="3377" y="1207"/>
                </a:lnTo>
                <a:lnTo>
                  <a:pt x="3358" y="1223"/>
                </a:lnTo>
                <a:lnTo>
                  <a:pt x="3336" y="1234"/>
                </a:lnTo>
                <a:lnTo>
                  <a:pt x="3312" y="1241"/>
                </a:lnTo>
                <a:lnTo>
                  <a:pt x="3286" y="1243"/>
                </a:lnTo>
                <a:lnTo>
                  <a:pt x="2399" y="1243"/>
                </a:lnTo>
                <a:lnTo>
                  <a:pt x="1928" y="1703"/>
                </a:lnTo>
                <a:lnTo>
                  <a:pt x="2145" y="1913"/>
                </a:lnTo>
                <a:lnTo>
                  <a:pt x="2189" y="1899"/>
                </a:lnTo>
                <a:lnTo>
                  <a:pt x="2236" y="1891"/>
                </a:lnTo>
                <a:lnTo>
                  <a:pt x="2284" y="1888"/>
                </a:lnTo>
                <a:lnTo>
                  <a:pt x="2334" y="1891"/>
                </a:lnTo>
                <a:lnTo>
                  <a:pt x="2382" y="1900"/>
                </a:lnTo>
                <a:lnTo>
                  <a:pt x="2428" y="1915"/>
                </a:lnTo>
                <a:lnTo>
                  <a:pt x="2471" y="1934"/>
                </a:lnTo>
                <a:lnTo>
                  <a:pt x="2512" y="1958"/>
                </a:lnTo>
                <a:lnTo>
                  <a:pt x="2549" y="1987"/>
                </a:lnTo>
                <a:lnTo>
                  <a:pt x="2583" y="2020"/>
                </a:lnTo>
                <a:lnTo>
                  <a:pt x="2612" y="2056"/>
                </a:lnTo>
                <a:lnTo>
                  <a:pt x="2636" y="2095"/>
                </a:lnTo>
                <a:lnTo>
                  <a:pt x="2657" y="2137"/>
                </a:lnTo>
                <a:lnTo>
                  <a:pt x="2671" y="2182"/>
                </a:lnTo>
                <a:lnTo>
                  <a:pt x="2681" y="2229"/>
                </a:lnTo>
                <a:lnTo>
                  <a:pt x="2684" y="2278"/>
                </a:lnTo>
                <a:lnTo>
                  <a:pt x="2681" y="2327"/>
                </a:lnTo>
                <a:lnTo>
                  <a:pt x="2671" y="2374"/>
                </a:lnTo>
                <a:lnTo>
                  <a:pt x="2657" y="2419"/>
                </a:lnTo>
                <a:lnTo>
                  <a:pt x="2636" y="2462"/>
                </a:lnTo>
                <a:lnTo>
                  <a:pt x="2612" y="2501"/>
                </a:lnTo>
                <a:lnTo>
                  <a:pt x="2583" y="2537"/>
                </a:lnTo>
                <a:lnTo>
                  <a:pt x="2549" y="2570"/>
                </a:lnTo>
                <a:lnTo>
                  <a:pt x="2512" y="2598"/>
                </a:lnTo>
                <a:lnTo>
                  <a:pt x="2471" y="2623"/>
                </a:lnTo>
                <a:lnTo>
                  <a:pt x="2428" y="2643"/>
                </a:lnTo>
                <a:lnTo>
                  <a:pt x="2382" y="2657"/>
                </a:lnTo>
                <a:lnTo>
                  <a:pt x="2334" y="2665"/>
                </a:lnTo>
                <a:lnTo>
                  <a:pt x="2284" y="2668"/>
                </a:lnTo>
                <a:lnTo>
                  <a:pt x="2234" y="2665"/>
                </a:lnTo>
                <a:lnTo>
                  <a:pt x="2186" y="2657"/>
                </a:lnTo>
                <a:lnTo>
                  <a:pt x="2139" y="2643"/>
                </a:lnTo>
                <a:lnTo>
                  <a:pt x="2096" y="2623"/>
                </a:lnTo>
                <a:lnTo>
                  <a:pt x="2055" y="2598"/>
                </a:lnTo>
                <a:lnTo>
                  <a:pt x="2018" y="2570"/>
                </a:lnTo>
                <a:lnTo>
                  <a:pt x="1984" y="2537"/>
                </a:lnTo>
                <a:lnTo>
                  <a:pt x="1956" y="2501"/>
                </a:lnTo>
                <a:lnTo>
                  <a:pt x="1931" y="2462"/>
                </a:lnTo>
                <a:lnTo>
                  <a:pt x="1911" y="2419"/>
                </a:lnTo>
                <a:lnTo>
                  <a:pt x="1896" y="2374"/>
                </a:lnTo>
                <a:lnTo>
                  <a:pt x="1887" y="2327"/>
                </a:lnTo>
                <a:lnTo>
                  <a:pt x="1883" y="2278"/>
                </a:lnTo>
                <a:lnTo>
                  <a:pt x="1887" y="2232"/>
                </a:lnTo>
                <a:lnTo>
                  <a:pt x="1895" y="2188"/>
                </a:lnTo>
                <a:lnTo>
                  <a:pt x="1909" y="2146"/>
                </a:lnTo>
                <a:lnTo>
                  <a:pt x="1691" y="1933"/>
                </a:lnTo>
                <a:lnTo>
                  <a:pt x="1473" y="2146"/>
                </a:lnTo>
                <a:lnTo>
                  <a:pt x="1486" y="2188"/>
                </a:lnTo>
                <a:lnTo>
                  <a:pt x="1495" y="2232"/>
                </a:lnTo>
                <a:lnTo>
                  <a:pt x="1497" y="2278"/>
                </a:lnTo>
                <a:lnTo>
                  <a:pt x="1494" y="2327"/>
                </a:lnTo>
                <a:lnTo>
                  <a:pt x="1485" y="2374"/>
                </a:lnTo>
                <a:lnTo>
                  <a:pt x="1470" y="2419"/>
                </a:lnTo>
                <a:lnTo>
                  <a:pt x="1450" y="2462"/>
                </a:lnTo>
                <a:lnTo>
                  <a:pt x="1425" y="2501"/>
                </a:lnTo>
                <a:lnTo>
                  <a:pt x="1396" y="2537"/>
                </a:lnTo>
                <a:lnTo>
                  <a:pt x="1363" y="2570"/>
                </a:lnTo>
                <a:lnTo>
                  <a:pt x="1325" y="2598"/>
                </a:lnTo>
                <a:lnTo>
                  <a:pt x="1285" y="2623"/>
                </a:lnTo>
                <a:lnTo>
                  <a:pt x="1242" y="2643"/>
                </a:lnTo>
                <a:lnTo>
                  <a:pt x="1196" y="2657"/>
                </a:lnTo>
                <a:lnTo>
                  <a:pt x="1147" y="2665"/>
                </a:lnTo>
                <a:lnTo>
                  <a:pt x="1098" y="2668"/>
                </a:lnTo>
                <a:lnTo>
                  <a:pt x="1047" y="2665"/>
                </a:lnTo>
                <a:lnTo>
                  <a:pt x="999" y="2657"/>
                </a:lnTo>
                <a:lnTo>
                  <a:pt x="953" y="2643"/>
                </a:lnTo>
                <a:lnTo>
                  <a:pt x="909" y="2623"/>
                </a:lnTo>
                <a:lnTo>
                  <a:pt x="869" y="2598"/>
                </a:lnTo>
                <a:lnTo>
                  <a:pt x="832" y="2570"/>
                </a:lnTo>
                <a:lnTo>
                  <a:pt x="798" y="2538"/>
                </a:lnTo>
                <a:lnTo>
                  <a:pt x="769" y="2501"/>
                </a:lnTo>
                <a:lnTo>
                  <a:pt x="745" y="2462"/>
                </a:lnTo>
                <a:lnTo>
                  <a:pt x="725" y="2420"/>
                </a:lnTo>
                <a:lnTo>
                  <a:pt x="710" y="2374"/>
                </a:lnTo>
                <a:lnTo>
                  <a:pt x="700" y="2327"/>
                </a:lnTo>
                <a:lnTo>
                  <a:pt x="697" y="2278"/>
                </a:lnTo>
                <a:lnTo>
                  <a:pt x="700" y="2229"/>
                </a:lnTo>
                <a:lnTo>
                  <a:pt x="710" y="2182"/>
                </a:lnTo>
                <a:lnTo>
                  <a:pt x="725" y="2138"/>
                </a:lnTo>
                <a:lnTo>
                  <a:pt x="745" y="2095"/>
                </a:lnTo>
                <a:lnTo>
                  <a:pt x="769" y="2056"/>
                </a:lnTo>
                <a:lnTo>
                  <a:pt x="798" y="2020"/>
                </a:lnTo>
                <a:lnTo>
                  <a:pt x="832" y="1987"/>
                </a:lnTo>
                <a:lnTo>
                  <a:pt x="869" y="1958"/>
                </a:lnTo>
                <a:lnTo>
                  <a:pt x="909" y="1934"/>
                </a:lnTo>
                <a:lnTo>
                  <a:pt x="953" y="1915"/>
                </a:lnTo>
                <a:lnTo>
                  <a:pt x="999" y="1900"/>
                </a:lnTo>
                <a:lnTo>
                  <a:pt x="1047" y="1891"/>
                </a:lnTo>
                <a:lnTo>
                  <a:pt x="1098" y="1888"/>
                </a:lnTo>
                <a:lnTo>
                  <a:pt x="1145" y="1891"/>
                </a:lnTo>
                <a:lnTo>
                  <a:pt x="1191" y="1899"/>
                </a:lnTo>
                <a:lnTo>
                  <a:pt x="1237" y="1914"/>
                </a:lnTo>
                <a:lnTo>
                  <a:pt x="1453" y="1703"/>
                </a:lnTo>
                <a:lnTo>
                  <a:pt x="982" y="1243"/>
                </a:lnTo>
                <a:lnTo>
                  <a:pt x="127" y="1243"/>
                </a:lnTo>
                <a:lnTo>
                  <a:pt x="102" y="1241"/>
                </a:lnTo>
                <a:lnTo>
                  <a:pt x="78" y="1234"/>
                </a:lnTo>
                <a:lnTo>
                  <a:pt x="57" y="1223"/>
                </a:lnTo>
                <a:lnTo>
                  <a:pt x="38" y="1207"/>
                </a:lnTo>
                <a:lnTo>
                  <a:pt x="22" y="1189"/>
                </a:lnTo>
                <a:lnTo>
                  <a:pt x="11" y="1167"/>
                </a:lnTo>
                <a:lnTo>
                  <a:pt x="2" y="1143"/>
                </a:lnTo>
                <a:lnTo>
                  <a:pt x="0" y="1119"/>
                </a:lnTo>
                <a:lnTo>
                  <a:pt x="0" y="829"/>
                </a:lnTo>
                <a:lnTo>
                  <a:pt x="2" y="803"/>
                </a:lnTo>
                <a:lnTo>
                  <a:pt x="11" y="780"/>
                </a:lnTo>
                <a:lnTo>
                  <a:pt x="22" y="759"/>
                </a:lnTo>
                <a:lnTo>
                  <a:pt x="38" y="740"/>
                </a:lnTo>
                <a:lnTo>
                  <a:pt x="57" y="725"/>
                </a:lnTo>
                <a:lnTo>
                  <a:pt x="78" y="714"/>
                </a:lnTo>
                <a:lnTo>
                  <a:pt x="102" y="706"/>
                </a:lnTo>
                <a:lnTo>
                  <a:pt x="127" y="703"/>
                </a:lnTo>
                <a:lnTo>
                  <a:pt x="660" y="703"/>
                </a:lnTo>
                <a:lnTo>
                  <a:pt x="171" y="262"/>
                </a:lnTo>
                <a:lnTo>
                  <a:pt x="155" y="244"/>
                </a:lnTo>
                <a:lnTo>
                  <a:pt x="143" y="223"/>
                </a:lnTo>
                <a:lnTo>
                  <a:pt x="137" y="200"/>
                </a:lnTo>
                <a:lnTo>
                  <a:pt x="137" y="178"/>
                </a:lnTo>
                <a:lnTo>
                  <a:pt x="140" y="155"/>
                </a:lnTo>
                <a:lnTo>
                  <a:pt x="150" y="134"/>
                </a:lnTo>
                <a:lnTo>
                  <a:pt x="164" y="114"/>
                </a:lnTo>
                <a:lnTo>
                  <a:pt x="234" y="40"/>
                </a:lnTo>
                <a:lnTo>
                  <a:pt x="252" y="24"/>
                </a:lnTo>
                <a:lnTo>
                  <a:pt x="274" y="11"/>
                </a:lnTo>
                <a:lnTo>
                  <a:pt x="297" y="4"/>
                </a:lnTo>
                <a:lnTo>
                  <a:pt x="32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48" name="Group 147"/>
          <p:cNvGrpSpPr/>
          <p:nvPr/>
        </p:nvGrpSpPr>
        <p:grpSpPr>
          <a:xfrm>
            <a:off x="9156495" y="3501500"/>
            <a:ext cx="458788" cy="487363"/>
            <a:chOff x="7092950" y="4837113"/>
            <a:chExt cx="458788" cy="4873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9" name="Freeform 261"/>
            <p:cNvSpPr>
              <a:spLocks noEditPoints="1"/>
            </p:cNvSpPr>
            <p:nvPr/>
          </p:nvSpPr>
          <p:spPr bwMode="auto">
            <a:xfrm>
              <a:off x="7092950" y="4837113"/>
              <a:ext cx="458788" cy="487363"/>
            </a:xfrm>
            <a:custGeom>
              <a:avLst/>
              <a:gdLst>
                <a:gd name="T0" fmla="*/ 2296 w 3179"/>
                <a:gd name="T1" fmla="*/ 2629 h 3380"/>
                <a:gd name="T2" fmla="*/ 2330 w 3179"/>
                <a:gd name="T3" fmla="*/ 2896 h 3380"/>
                <a:gd name="T4" fmla="*/ 2629 w 3179"/>
                <a:gd name="T5" fmla="*/ 2885 h 3380"/>
                <a:gd name="T6" fmla="*/ 2641 w 3179"/>
                <a:gd name="T7" fmla="*/ 2610 h 3380"/>
                <a:gd name="T8" fmla="*/ 684 w 3179"/>
                <a:gd name="T9" fmla="*/ 2573 h 3380"/>
                <a:gd name="T10" fmla="*/ 609 w 3179"/>
                <a:gd name="T11" fmla="*/ 2649 h 3380"/>
                <a:gd name="T12" fmla="*/ 664 w 3179"/>
                <a:gd name="T13" fmla="*/ 2904 h 3380"/>
                <a:gd name="T14" fmla="*/ 957 w 3179"/>
                <a:gd name="T15" fmla="*/ 2869 h 3380"/>
                <a:gd name="T16" fmla="*/ 945 w 3179"/>
                <a:gd name="T17" fmla="*/ 2595 h 3380"/>
                <a:gd name="T18" fmla="*/ 2352 w 3179"/>
                <a:gd name="T19" fmla="*/ 1638 h 3380"/>
                <a:gd name="T20" fmla="*/ 2293 w 3179"/>
                <a:gd name="T21" fmla="*/ 1888 h 3380"/>
                <a:gd name="T22" fmla="*/ 2373 w 3179"/>
                <a:gd name="T23" fmla="*/ 1969 h 3380"/>
                <a:gd name="T24" fmla="*/ 2648 w 3179"/>
                <a:gd name="T25" fmla="*/ 1909 h 3380"/>
                <a:gd name="T26" fmla="*/ 2612 w 3179"/>
                <a:gd name="T27" fmla="*/ 1647 h 3380"/>
                <a:gd name="T28" fmla="*/ 649 w 3179"/>
                <a:gd name="T29" fmla="*/ 1647 h 3380"/>
                <a:gd name="T30" fmla="*/ 613 w 3179"/>
                <a:gd name="T31" fmla="*/ 1909 h 3380"/>
                <a:gd name="T32" fmla="*/ 2028 w 3179"/>
                <a:gd name="T33" fmla="*/ 1969 h 3380"/>
                <a:gd name="T34" fmla="*/ 2109 w 3179"/>
                <a:gd name="T35" fmla="*/ 1888 h 3380"/>
                <a:gd name="T36" fmla="*/ 2049 w 3179"/>
                <a:gd name="T37" fmla="*/ 1638 h 3380"/>
                <a:gd name="T38" fmla="*/ 2317 w 3179"/>
                <a:gd name="T39" fmla="*/ 1123 h 3380"/>
                <a:gd name="T40" fmla="*/ 2304 w 3179"/>
                <a:gd name="T41" fmla="*/ 1393 h 3380"/>
                <a:gd name="T42" fmla="*/ 2592 w 3179"/>
                <a:gd name="T43" fmla="*/ 1430 h 3380"/>
                <a:gd name="T44" fmla="*/ 2651 w 3179"/>
                <a:gd name="T45" fmla="*/ 1181 h 3380"/>
                <a:gd name="T46" fmla="*/ 2571 w 3179"/>
                <a:gd name="T47" fmla="*/ 1099 h 3380"/>
                <a:gd name="T48" fmla="*/ 1717 w 3179"/>
                <a:gd name="T49" fmla="*/ 1140 h 3380"/>
                <a:gd name="T50" fmla="*/ 1730 w 3179"/>
                <a:gd name="T51" fmla="*/ 1409 h 3380"/>
                <a:gd name="T52" fmla="*/ 2069 w 3179"/>
                <a:gd name="T53" fmla="*/ 1422 h 3380"/>
                <a:gd name="T54" fmla="*/ 2106 w 3179"/>
                <a:gd name="T55" fmla="*/ 1159 h 3380"/>
                <a:gd name="T56" fmla="*/ 1788 w 3179"/>
                <a:gd name="T57" fmla="*/ 1099 h 3380"/>
                <a:gd name="T58" fmla="*/ 613 w 3179"/>
                <a:gd name="T59" fmla="*/ 1160 h 3380"/>
                <a:gd name="T60" fmla="*/ 649 w 3179"/>
                <a:gd name="T61" fmla="*/ 1422 h 3380"/>
                <a:gd name="T62" fmla="*/ 1490 w 3179"/>
                <a:gd name="T63" fmla="*/ 1409 h 3380"/>
                <a:gd name="T64" fmla="*/ 1502 w 3179"/>
                <a:gd name="T65" fmla="*/ 1139 h 3380"/>
                <a:gd name="T66" fmla="*/ 1336 w 3179"/>
                <a:gd name="T67" fmla="*/ 118 h 3380"/>
                <a:gd name="T68" fmla="*/ 1198 w 3179"/>
                <a:gd name="T69" fmla="*/ 209 h 3380"/>
                <a:gd name="T70" fmla="*/ 1994 w 3179"/>
                <a:gd name="T71" fmla="*/ 237 h 3380"/>
                <a:gd name="T72" fmla="*/ 1878 w 3179"/>
                <a:gd name="T73" fmla="*/ 120 h 3380"/>
                <a:gd name="T74" fmla="*/ 2021 w 3179"/>
                <a:gd name="T75" fmla="*/ 11 h 3380"/>
                <a:gd name="T76" fmla="*/ 2109 w 3179"/>
                <a:gd name="T77" fmla="*/ 143 h 3380"/>
                <a:gd name="T78" fmla="*/ 3155 w 3179"/>
                <a:gd name="T79" fmla="*/ 742 h 3380"/>
                <a:gd name="T80" fmla="*/ 3167 w 3179"/>
                <a:gd name="T81" fmla="*/ 899 h 3380"/>
                <a:gd name="T82" fmla="*/ 2880 w 3179"/>
                <a:gd name="T83" fmla="*/ 964 h 3380"/>
                <a:gd name="T84" fmla="*/ 3155 w 3179"/>
                <a:gd name="T85" fmla="*/ 2067 h 3380"/>
                <a:gd name="T86" fmla="*/ 3167 w 3179"/>
                <a:gd name="T87" fmla="*/ 2225 h 3380"/>
                <a:gd name="T88" fmla="*/ 2880 w 3179"/>
                <a:gd name="T89" fmla="*/ 2289 h 3380"/>
                <a:gd name="T90" fmla="*/ 2815 w 3179"/>
                <a:gd name="T91" fmla="*/ 3368 h 3380"/>
                <a:gd name="T92" fmla="*/ 1920 w 3179"/>
                <a:gd name="T93" fmla="*/ 2656 h 3380"/>
                <a:gd name="T94" fmla="*/ 1796 w 3179"/>
                <a:gd name="T95" fmla="*/ 2573 h 3380"/>
                <a:gd name="T96" fmla="*/ 1272 w 3179"/>
                <a:gd name="T97" fmla="*/ 2633 h 3380"/>
                <a:gd name="T98" fmla="*/ 394 w 3179"/>
                <a:gd name="T99" fmla="*/ 3377 h 3380"/>
                <a:gd name="T100" fmla="*/ 305 w 3179"/>
                <a:gd name="T101" fmla="*/ 3265 h 3380"/>
                <a:gd name="T102" fmla="*/ 26 w 3179"/>
                <a:gd name="T103" fmla="*/ 2246 h 3380"/>
                <a:gd name="T104" fmla="*/ 12 w 3179"/>
                <a:gd name="T105" fmla="*/ 2087 h 3380"/>
                <a:gd name="T106" fmla="*/ 305 w 3179"/>
                <a:gd name="T107" fmla="*/ 2024 h 3380"/>
                <a:gd name="T108" fmla="*/ 26 w 3179"/>
                <a:gd name="T109" fmla="*/ 921 h 3380"/>
                <a:gd name="T110" fmla="*/ 12 w 3179"/>
                <a:gd name="T111" fmla="*/ 763 h 3380"/>
                <a:gd name="T112" fmla="*/ 1071 w 3179"/>
                <a:gd name="T113" fmla="*/ 699 h 3380"/>
                <a:gd name="T114" fmla="*/ 1136 w 3179"/>
                <a:gd name="T115" fmla="*/ 26 h 3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79" h="3380">
                  <a:moveTo>
                    <a:pt x="2368" y="2573"/>
                  </a:moveTo>
                  <a:lnTo>
                    <a:pt x="2349" y="2576"/>
                  </a:lnTo>
                  <a:lnTo>
                    <a:pt x="2330" y="2583"/>
                  </a:lnTo>
                  <a:lnTo>
                    <a:pt x="2315" y="2595"/>
                  </a:lnTo>
                  <a:lnTo>
                    <a:pt x="2304" y="2610"/>
                  </a:lnTo>
                  <a:lnTo>
                    <a:pt x="2296" y="2629"/>
                  </a:lnTo>
                  <a:lnTo>
                    <a:pt x="2293" y="2649"/>
                  </a:lnTo>
                  <a:lnTo>
                    <a:pt x="2293" y="2831"/>
                  </a:lnTo>
                  <a:lnTo>
                    <a:pt x="2296" y="2851"/>
                  </a:lnTo>
                  <a:lnTo>
                    <a:pt x="2304" y="2869"/>
                  </a:lnTo>
                  <a:lnTo>
                    <a:pt x="2315" y="2885"/>
                  </a:lnTo>
                  <a:lnTo>
                    <a:pt x="2330" y="2896"/>
                  </a:lnTo>
                  <a:lnTo>
                    <a:pt x="2349" y="2904"/>
                  </a:lnTo>
                  <a:lnTo>
                    <a:pt x="2368" y="2906"/>
                  </a:lnTo>
                  <a:lnTo>
                    <a:pt x="2576" y="2906"/>
                  </a:lnTo>
                  <a:lnTo>
                    <a:pt x="2596" y="2904"/>
                  </a:lnTo>
                  <a:lnTo>
                    <a:pt x="2614" y="2896"/>
                  </a:lnTo>
                  <a:lnTo>
                    <a:pt x="2629" y="2885"/>
                  </a:lnTo>
                  <a:lnTo>
                    <a:pt x="2641" y="2869"/>
                  </a:lnTo>
                  <a:lnTo>
                    <a:pt x="2648" y="2851"/>
                  </a:lnTo>
                  <a:lnTo>
                    <a:pt x="2651" y="2831"/>
                  </a:lnTo>
                  <a:lnTo>
                    <a:pt x="2651" y="2649"/>
                  </a:lnTo>
                  <a:lnTo>
                    <a:pt x="2648" y="2629"/>
                  </a:lnTo>
                  <a:lnTo>
                    <a:pt x="2641" y="2610"/>
                  </a:lnTo>
                  <a:lnTo>
                    <a:pt x="2629" y="2595"/>
                  </a:lnTo>
                  <a:lnTo>
                    <a:pt x="2614" y="2583"/>
                  </a:lnTo>
                  <a:lnTo>
                    <a:pt x="2596" y="2576"/>
                  </a:lnTo>
                  <a:lnTo>
                    <a:pt x="2576" y="2573"/>
                  </a:lnTo>
                  <a:lnTo>
                    <a:pt x="2368" y="2573"/>
                  </a:lnTo>
                  <a:close/>
                  <a:moveTo>
                    <a:pt x="684" y="2573"/>
                  </a:moveTo>
                  <a:lnTo>
                    <a:pt x="664" y="2576"/>
                  </a:lnTo>
                  <a:lnTo>
                    <a:pt x="647" y="2583"/>
                  </a:lnTo>
                  <a:lnTo>
                    <a:pt x="631" y="2595"/>
                  </a:lnTo>
                  <a:lnTo>
                    <a:pt x="620" y="2610"/>
                  </a:lnTo>
                  <a:lnTo>
                    <a:pt x="612" y="2629"/>
                  </a:lnTo>
                  <a:lnTo>
                    <a:pt x="609" y="2649"/>
                  </a:lnTo>
                  <a:lnTo>
                    <a:pt x="609" y="2831"/>
                  </a:lnTo>
                  <a:lnTo>
                    <a:pt x="612" y="2851"/>
                  </a:lnTo>
                  <a:lnTo>
                    <a:pt x="620" y="2869"/>
                  </a:lnTo>
                  <a:lnTo>
                    <a:pt x="631" y="2885"/>
                  </a:lnTo>
                  <a:lnTo>
                    <a:pt x="647" y="2896"/>
                  </a:lnTo>
                  <a:lnTo>
                    <a:pt x="664" y="2904"/>
                  </a:lnTo>
                  <a:lnTo>
                    <a:pt x="684" y="2906"/>
                  </a:lnTo>
                  <a:lnTo>
                    <a:pt x="892" y="2906"/>
                  </a:lnTo>
                  <a:lnTo>
                    <a:pt x="912" y="2904"/>
                  </a:lnTo>
                  <a:lnTo>
                    <a:pt x="930" y="2896"/>
                  </a:lnTo>
                  <a:lnTo>
                    <a:pt x="945" y="2885"/>
                  </a:lnTo>
                  <a:lnTo>
                    <a:pt x="957" y="2869"/>
                  </a:lnTo>
                  <a:lnTo>
                    <a:pt x="965" y="2851"/>
                  </a:lnTo>
                  <a:lnTo>
                    <a:pt x="968" y="2831"/>
                  </a:lnTo>
                  <a:lnTo>
                    <a:pt x="968" y="2649"/>
                  </a:lnTo>
                  <a:lnTo>
                    <a:pt x="965" y="2629"/>
                  </a:lnTo>
                  <a:lnTo>
                    <a:pt x="957" y="2610"/>
                  </a:lnTo>
                  <a:lnTo>
                    <a:pt x="945" y="2595"/>
                  </a:lnTo>
                  <a:lnTo>
                    <a:pt x="930" y="2583"/>
                  </a:lnTo>
                  <a:lnTo>
                    <a:pt x="912" y="2576"/>
                  </a:lnTo>
                  <a:lnTo>
                    <a:pt x="892" y="2573"/>
                  </a:lnTo>
                  <a:lnTo>
                    <a:pt x="684" y="2573"/>
                  </a:lnTo>
                  <a:close/>
                  <a:moveTo>
                    <a:pt x="2373" y="1636"/>
                  </a:moveTo>
                  <a:lnTo>
                    <a:pt x="2352" y="1638"/>
                  </a:lnTo>
                  <a:lnTo>
                    <a:pt x="2333" y="1647"/>
                  </a:lnTo>
                  <a:lnTo>
                    <a:pt x="2317" y="1660"/>
                  </a:lnTo>
                  <a:lnTo>
                    <a:pt x="2304" y="1676"/>
                  </a:lnTo>
                  <a:lnTo>
                    <a:pt x="2295" y="1695"/>
                  </a:lnTo>
                  <a:lnTo>
                    <a:pt x="2293" y="1717"/>
                  </a:lnTo>
                  <a:lnTo>
                    <a:pt x="2293" y="1888"/>
                  </a:lnTo>
                  <a:lnTo>
                    <a:pt x="2295" y="1909"/>
                  </a:lnTo>
                  <a:lnTo>
                    <a:pt x="2304" y="1929"/>
                  </a:lnTo>
                  <a:lnTo>
                    <a:pt x="2317" y="1945"/>
                  </a:lnTo>
                  <a:lnTo>
                    <a:pt x="2333" y="1958"/>
                  </a:lnTo>
                  <a:lnTo>
                    <a:pt x="2352" y="1967"/>
                  </a:lnTo>
                  <a:lnTo>
                    <a:pt x="2373" y="1969"/>
                  </a:lnTo>
                  <a:lnTo>
                    <a:pt x="2571" y="1969"/>
                  </a:lnTo>
                  <a:lnTo>
                    <a:pt x="2592" y="1967"/>
                  </a:lnTo>
                  <a:lnTo>
                    <a:pt x="2612" y="1958"/>
                  </a:lnTo>
                  <a:lnTo>
                    <a:pt x="2628" y="1945"/>
                  </a:lnTo>
                  <a:lnTo>
                    <a:pt x="2641" y="1929"/>
                  </a:lnTo>
                  <a:lnTo>
                    <a:pt x="2648" y="1909"/>
                  </a:lnTo>
                  <a:lnTo>
                    <a:pt x="2651" y="1888"/>
                  </a:lnTo>
                  <a:lnTo>
                    <a:pt x="2651" y="1717"/>
                  </a:lnTo>
                  <a:lnTo>
                    <a:pt x="2648" y="1695"/>
                  </a:lnTo>
                  <a:lnTo>
                    <a:pt x="2641" y="1676"/>
                  </a:lnTo>
                  <a:lnTo>
                    <a:pt x="2628" y="1660"/>
                  </a:lnTo>
                  <a:lnTo>
                    <a:pt x="2612" y="1647"/>
                  </a:lnTo>
                  <a:lnTo>
                    <a:pt x="2592" y="1638"/>
                  </a:lnTo>
                  <a:lnTo>
                    <a:pt x="2571" y="1636"/>
                  </a:lnTo>
                  <a:lnTo>
                    <a:pt x="2373" y="1636"/>
                  </a:lnTo>
                  <a:close/>
                  <a:moveTo>
                    <a:pt x="690" y="1636"/>
                  </a:moveTo>
                  <a:lnTo>
                    <a:pt x="668" y="1638"/>
                  </a:lnTo>
                  <a:lnTo>
                    <a:pt x="649" y="1647"/>
                  </a:lnTo>
                  <a:lnTo>
                    <a:pt x="633" y="1660"/>
                  </a:lnTo>
                  <a:lnTo>
                    <a:pt x="620" y="1676"/>
                  </a:lnTo>
                  <a:lnTo>
                    <a:pt x="613" y="1695"/>
                  </a:lnTo>
                  <a:lnTo>
                    <a:pt x="609" y="1717"/>
                  </a:lnTo>
                  <a:lnTo>
                    <a:pt x="609" y="1888"/>
                  </a:lnTo>
                  <a:lnTo>
                    <a:pt x="613" y="1909"/>
                  </a:lnTo>
                  <a:lnTo>
                    <a:pt x="620" y="1929"/>
                  </a:lnTo>
                  <a:lnTo>
                    <a:pt x="633" y="1945"/>
                  </a:lnTo>
                  <a:lnTo>
                    <a:pt x="649" y="1958"/>
                  </a:lnTo>
                  <a:lnTo>
                    <a:pt x="668" y="1967"/>
                  </a:lnTo>
                  <a:lnTo>
                    <a:pt x="690" y="1969"/>
                  </a:lnTo>
                  <a:lnTo>
                    <a:pt x="2028" y="1969"/>
                  </a:lnTo>
                  <a:lnTo>
                    <a:pt x="2049" y="1967"/>
                  </a:lnTo>
                  <a:lnTo>
                    <a:pt x="2069" y="1958"/>
                  </a:lnTo>
                  <a:lnTo>
                    <a:pt x="2086" y="1945"/>
                  </a:lnTo>
                  <a:lnTo>
                    <a:pt x="2098" y="1929"/>
                  </a:lnTo>
                  <a:lnTo>
                    <a:pt x="2106" y="1909"/>
                  </a:lnTo>
                  <a:lnTo>
                    <a:pt x="2109" y="1888"/>
                  </a:lnTo>
                  <a:lnTo>
                    <a:pt x="2109" y="1717"/>
                  </a:lnTo>
                  <a:lnTo>
                    <a:pt x="2106" y="1695"/>
                  </a:lnTo>
                  <a:lnTo>
                    <a:pt x="2098" y="1676"/>
                  </a:lnTo>
                  <a:lnTo>
                    <a:pt x="2086" y="1660"/>
                  </a:lnTo>
                  <a:lnTo>
                    <a:pt x="2069" y="1647"/>
                  </a:lnTo>
                  <a:lnTo>
                    <a:pt x="2049" y="1638"/>
                  </a:lnTo>
                  <a:lnTo>
                    <a:pt x="2028" y="1636"/>
                  </a:lnTo>
                  <a:lnTo>
                    <a:pt x="690" y="1636"/>
                  </a:lnTo>
                  <a:close/>
                  <a:moveTo>
                    <a:pt x="2373" y="1099"/>
                  </a:moveTo>
                  <a:lnTo>
                    <a:pt x="2352" y="1103"/>
                  </a:lnTo>
                  <a:lnTo>
                    <a:pt x="2333" y="1110"/>
                  </a:lnTo>
                  <a:lnTo>
                    <a:pt x="2317" y="1123"/>
                  </a:lnTo>
                  <a:lnTo>
                    <a:pt x="2304" y="1140"/>
                  </a:lnTo>
                  <a:lnTo>
                    <a:pt x="2295" y="1160"/>
                  </a:lnTo>
                  <a:lnTo>
                    <a:pt x="2293" y="1181"/>
                  </a:lnTo>
                  <a:lnTo>
                    <a:pt x="2293" y="1352"/>
                  </a:lnTo>
                  <a:lnTo>
                    <a:pt x="2295" y="1374"/>
                  </a:lnTo>
                  <a:lnTo>
                    <a:pt x="2304" y="1393"/>
                  </a:lnTo>
                  <a:lnTo>
                    <a:pt x="2317" y="1409"/>
                  </a:lnTo>
                  <a:lnTo>
                    <a:pt x="2333" y="1422"/>
                  </a:lnTo>
                  <a:lnTo>
                    <a:pt x="2352" y="1430"/>
                  </a:lnTo>
                  <a:lnTo>
                    <a:pt x="2373" y="1433"/>
                  </a:lnTo>
                  <a:lnTo>
                    <a:pt x="2571" y="1433"/>
                  </a:lnTo>
                  <a:lnTo>
                    <a:pt x="2592" y="1430"/>
                  </a:lnTo>
                  <a:lnTo>
                    <a:pt x="2612" y="1422"/>
                  </a:lnTo>
                  <a:lnTo>
                    <a:pt x="2628" y="1409"/>
                  </a:lnTo>
                  <a:lnTo>
                    <a:pt x="2641" y="1393"/>
                  </a:lnTo>
                  <a:lnTo>
                    <a:pt x="2648" y="1374"/>
                  </a:lnTo>
                  <a:lnTo>
                    <a:pt x="2651" y="1352"/>
                  </a:lnTo>
                  <a:lnTo>
                    <a:pt x="2651" y="1181"/>
                  </a:lnTo>
                  <a:lnTo>
                    <a:pt x="2648" y="1159"/>
                  </a:lnTo>
                  <a:lnTo>
                    <a:pt x="2641" y="1139"/>
                  </a:lnTo>
                  <a:lnTo>
                    <a:pt x="2628" y="1123"/>
                  </a:lnTo>
                  <a:lnTo>
                    <a:pt x="2612" y="1110"/>
                  </a:lnTo>
                  <a:lnTo>
                    <a:pt x="2592" y="1103"/>
                  </a:lnTo>
                  <a:lnTo>
                    <a:pt x="2571" y="1099"/>
                  </a:lnTo>
                  <a:lnTo>
                    <a:pt x="2373" y="1099"/>
                  </a:lnTo>
                  <a:close/>
                  <a:moveTo>
                    <a:pt x="1788" y="1099"/>
                  </a:moveTo>
                  <a:lnTo>
                    <a:pt x="1765" y="1103"/>
                  </a:lnTo>
                  <a:lnTo>
                    <a:pt x="1746" y="1110"/>
                  </a:lnTo>
                  <a:lnTo>
                    <a:pt x="1730" y="1123"/>
                  </a:lnTo>
                  <a:lnTo>
                    <a:pt x="1717" y="1140"/>
                  </a:lnTo>
                  <a:lnTo>
                    <a:pt x="1709" y="1160"/>
                  </a:lnTo>
                  <a:lnTo>
                    <a:pt x="1706" y="1181"/>
                  </a:lnTo>
                  <a:lnTo>
                    <a:pt x="1706" y="1352"/>
                  </a:lnTo>
                  <a:lnTo>
                    <a:pt x="1709" y="1374"/>
                  </a:lnTo>
                  <a:lnTo>
                    <a:pt x="1717" y="1393"/>
                  </a:lnTo>
                  <a:lnTo>
                    <a:pt x="1730" y="1409"/>
                  </a:lnTo>
                  <a:lnTo>
                    <a:pt x="1746" y="1422"/>
                  </a:lnTo>
                  <a:lnTo>
                    <a:pt x="1765" y="1430"/>
                  </a:lnTo>
                  <a:lnTo>
                    <a:pt x="1788" y="1433"/>
                  </a:lnTo>
                  <a:lnTo>
                    <a:pt x="2028" y="1433"/>
                  </a:lnTo>
                  <a:lnTo>
                    <a:pt x="2049" y="1430"/>
                  </a:lnTo>
                  <a:lnTo>
                    <a:pt x="2069" y="1422"/>
                  </a:lnTo>
                  <a:lnTo>
                    <a:pt x="2086" y="1409"/>
                  </a:lnTo>
                  <a:lnTo>
                    <a:pt x="2098" y="1393"/>
                  </a:lnTo>
                  <a:lnTo>
                    <a:pt x="2106" y="1374"/>
                  </a:lnTo>
                  <a:lnTo>
                    <a:pt x="2109" y="1352"/>
                  </a:lnTo>
                  <a:lnTo>
                    <a:pt x="2109" y="1181"/>
                  </a:lnTo>
                  <a:lnTo>
                    <a:pt x="2106" y="1159"/>
                  </a:lnTo>
                  <a:lnTo>
                    <a:pt x="2098" y="1139"/>
                  </a:lnTo>
                  <a:lnTo>
                    <a:pt x="2086" y="1123"/>
                  </a:lnTo>
                  <a:lnTo>
                    <a:pt x="2069" y="1110"/>
                  </a:lnTo>
                  <a:lnTo>
                    <a:pt x="2049" y="1103"/>
                  </a:lnTo>
                  <a:lnTo>
                    <a:pt x="2028" y="1099"/>
                  </a:lnTo>
                  <a:lnTo>
                    <a:pt x="1788" y="1099"/>
                  </a:lnTo>
                  <a:close/>
                  <a:moveTo>
                    <a:pt x="690" y="1099"/>
                  </a:moveTo>
                  <a:lnTo>
                    <a:pt x="668" y="1103"/>
                  </a:lnTo>
                  <a:lnTo>
                    <a:pt x="649" y="1110"/>
                  </a:lnTo>
                  <a:lnTo>
                    <a:pt x="633" y="1123"/>
                  </a:lnTo>
                  <a:lnTo>
                    <a:pt x="620" y="1140"/>
                  </a:lnTo>
                  <a:lnTo>
                    <a:pt x="613" y="1160"/>
                  </a:lnTo>
                  <a:lnTo>
                    <a:pt x="609" y="1181"/>
                  </a:lnTo>
                  <a:lnTo>
                    <a:pt x="609" y="1352"/>
                  </a:lnTo>
                  <a:lnTo>
                    <a:pt x="613" y="1374"/>
                  </a:lnTo>
                  <a:lnTo>
                    <a:pt x="620" y="1393"/>
                  </a:lnTo>
                  <a:lnTo>
                    <a:pt x="633" y="1409"/>
                  </a:lnTo>
                  <a:lnTo>
                    <a:pt x="649" y="1422"/>
                  </a:lnTo>
                  <a:lnTo>
                    <a:pt x="668" y="1430"/>
                  </a:lnTo>
                  <a:lnTo>
                    <a:pt x="690" y="1433"/>
                  </a:lnTo>
                  <a:lnTo>
                    <a:pt x="1433" y="1433"/>
                  </a:lnTo>
                  <a:lnTo>
                    <a:pt x="1455" y="1430"/>
                  </a:lnTo>
                  <a:lnTo>
                    <a:pt x="1474" y="1422"/>
                  </a:lnTo>
                  <a:lnTo>
                    <a:pt x="1490" y="1409"/>
                  </a:lnTo>
                  <a:lnTo>
                    <a:pt x="1502" y="1393"/>
                  </a:lnTo>
                  <a:lnTo>
                    <a:pt x="1511" y="1374"/>
                  </a:lnTo>
                  <a:lnTo>
                    <a:pt x="1514" y="1352"/>
                  </a:lnTo>
                  <a:lnTo>
                    <a:pt x="1514" y="1181"/>
                  </a:lnTo>
                  <a:lnTo>
                    <a:pt x="1511" y="1159"/>
                  </a:lnTo>
                  <a:lnTo>
                    <a:pt x="1502" y="1139"/>
                  </a:lnTo>
                  <a:lnTo>
                    <a:pt x="1490" y="1123"/>
                  </a:lnTo>
                  <a:lnTo>
                    <a:pt x="1473" y="1110"/>
                  </a:lnTo>
                  <a:lnTo>
                    <a:pt x="1454" y="1103"/>
                  </a:lnTo>
                  <a:lnTo>
                    <a:pt x="1432" y="1099"/>
                  </a:lnTo>
                  <a:lnTo>
                    <a:pt x="690" y="1099"/>
                  </a:lnTo>
                  <a:close/>
                  <a:moveTo>
                    <a:pt x="1336" y="118"/>
                  </a:moveTo>
                  <a:lnTo>
                    <a:pt x="1306" y="120"/>
                  </a:lnTo>
                  <a:lnTo>
                    <a:pt x="1278" y="128"/>
                  </a:lnTo>
                  <a:lnTo>
                    <a:pt x="1253" y="142"/>
                  </a:lnTo>
                  <a:lnTo>
                    <a:pt x="1231" y="161"/>
                  </a:lnTo>
                  <a:lnTo>
                    <a:pt x="1212" y="183"/>
                  </a:lnTo>
                  <a:lnTo>
                    <a:pt x="1198" y="209"/>
                  </a:lnTo>
                  <a:lnTo>
                    <a:pt x="1190" y="237"/>
                  </a:lnTo>
                  <a:lnTo>
                    <a:pt x="1187" y="268"/>
                  </a:lnTo>
                  <a:lnTo>
                    <a:pt x="1187" y="699"/>
                  </a:lnTo>
                  <a:lnTo>
                    <a:pt x="1997" y="699"/>
                  </a:lnTo>
                  <a:lnTo>
                    <a:pt x="1997" y="268"/>
                  </a:lnTo>
                  <a:lnTo>
                    <a:pt x="1994" y="237"/>
                  </a:lnTo>
                  <a:lnTo>
                    <a:pt x="1985" y="209"/>
                  </a:lnTo>
                  <a:lnTo>
                    <a:pt x="1972" y="183"/>
                  </a:lnTo>
                  <a:lnTo>
                    <a:pt x="1954" y="161"/>
                  </a:lnTo>
                  <a:lnTo>
                    <a:pt x="1931" y="142"/>
                  </a:lnTo>
                  <a:lnTo>
                    <a:pt x="1906" y="128"/>
                  </a:lnTo>
                  <a:lnTo>
                    <a:pt x="1878" y="120"/>
                  </a:lnTo>
                  <a:lnTo>
                    <a:pt x="1848" y="118"/>
                  </a:lnTo>
                  <a:lnTo>
                    <a:pt x="1336" y="118"/>
                  </a:lnTo>
                  <a:close/>
                  <a:moveTo>
                    <a:pt x="1220" y="0"/>
                  </a:moveTo>
                  <a:lnTo>
                    <a:pt x="1967" y="0"/>
                  </a:lnTo>
                  <a:lnTo>
                    <a:pt x="1995" y="2"/>
                  </a:lnTo>
                  <a:lnTo>
                    <a:pt x="2021" y="11"/>
                  </a:lnTo>
                  <a:lnTo>
                    <a:pt x="2046" y="24"/>
                  </a:lnTo>
                  <a:lnTo>
                    <a:pt x="2068" y="42"/>
                  </a:lnTo>
                  <a:lnTo>
                    <a:pt x="2085" y="64"/>
                  </a:lnTo>
                  <a:lnTo>
                    <a:pt x="2098" y="87"/>
                  </a:lnTo>
                  <a:lnTo>
                    <a:pt x="2106" y="114"/>
                  </a:lnTo>
                  <a:lnTo>
                    <a:pt x="2109" y="143"/>
                  </a:lnTo>
                  <a:lnTo>
                    <a:pt x="2109" y="699"/>
                  </a:lnTo>
                  <a:lnTo>
                    <a:pt x="3064" y="699"/>
                  </a:lnTo>
                  <a:lnTo>
                    <a:pt x="3091" y="701"/>
                  </a:lnTo>
                  <a:lnTo>
                    <a:pt x="3115" y="709"/>
                  </a:lnTo>
                  <a:lnTo>
                    <a:pt x="3136" y="723"/>
                  </a:lnTo>
                  <a:lnTo>
                    <a:pt x="3155" y="742"/>
                  </a:lnTo>
                  <a:lnTo>
                    <a:pt x="3167" y="762"/>
                  </a:lnTo>
                  <a:lnTo>
                    <a:pt x="3176" y="787"/>
                  </a:lnTo>
                  <a:lnTo>
                    <a:pt x="3179" y="814"/>
                  </a:lnTo>
                  <a:lnTo>
                    <a:pt x="3179" y="849"/>
                  </a:lnTo>
                  <a:lnTo>
                    <a:pt x="3176" y="875"/>
                  </a:lnTo>
                  <a:lnTo>
                    <a:pt x="3167" y="899"/>
                  </a:lnTo>
                  <a:lnTo>
                    <a:pt x="3155" y="921"/>
                  </a:lnTo>
                  <a:lnTo>
                    <a:pt x="3136" y="938"/>
                  </a:lnTo>
                  <a:lnTo>
                    <a:pt x="3115" y="952"/>
                  </a:lnTo>
                  <a:lnTo>
                    <a:pt x="3091" y="961"/>
                  </a:lnTo>
                  <a:lnTo>
                    <a:pt x="3064" y="964"/>
                  </a:lnTo>
                  <a:lnTo>
                    <a:pt x="2880" y="964"/>
                  </a:lnTo>
                  <a:lnTo>
                    <a:pt x="2880" y="2024"/>
                  </a:lnTo>
                  <a:lnTo>
                    <a:pt x="3064" y="2024"/>
                  </a:lnTo>
                  <a:lnTo>
                    <a:pt x="3091" y="2026"/>
                  </a:lnTo>
                  <a:lnTo>
                    <a:pt x="3115" y="2035"/>
                  </a:lnTo>
                  <a:lnTo>
                    <a:pt x="3136" y="2049"/>
                  </a:lnTo>
                  <a:lnTo>
                    <a:pt x="3155" y="2067"/>
                  </a:lnTo>
                  <a:lnTo>
                    <a:pt x="3167" y="2087"/>
                  </a:lnTo>
                  <a:lnTo>
                    <a:pt x="3176" y="2112"/>
                  </a:lnTo>
                  <a:lnTo>
                    <a:pt x="3179" y="2139"/>
                  </a:lnTo>
                  <a:lnTo>
                    <a:pt x="3179" y="2174"/>
                  </a:lnTo>
                  <a:lnTo>
                    <a:pt x="3176" y="2201"/>
                  </a:lnTo>
                  <a:lnTo>
                    <a:pt x="3167" y="2225"/>
                  </a:lnTo>
                  <a:lnTo>
                    <a:pt x="3155" y="2246"/>
                  </a:lnTo>
                  <a:lnTo>
                    <a:pt x="3136" y="2265"/>
                  </a:lnTo>
                  <a:lnTo>
                    <a:pt x="3115" y="2278"/>
                  </a:lnTo>
                  <a:lnTo>
                    <a:pt x="3091" y="2286"/>
                  </a:lnTo>
                  <a:lnTo>
                    <a:pt x="3064" y="2289"/>
                  </a:lnTo>
                  <a:lnTo>
                    <a:pt x="2880" y="2289"/>
                  </a:lnTo>
                  <a:lnTo>
                    <a:pt x="2880" y="3265"/>
                  </a:lnTo>
                  <a:lnTo>
                    <a:pt x="2877" y="3291"/>
                  </a:lnTo>
                  <a:lnTo>
                    <a:pt x="2868" y="3315"/>
                  </a:lnTo>
                  <a:lnTo>
                    <a:pt x="2854" y="3337"/>
                  </a:lnTo>
                  <a:lnTo>
                    <a:pt x="2837" y="3354"/>
                  </a:lnTo>
                  <a:lnTo>
                    <a:pt x="2815" y="3368"/>
                  </a:lnTo>
                  <a:lnTo>
                    <a:pt x="2791" y="3377"/>
                  </a:lnTo>
                  <a:lnTo>
                    <a:pt x="2765" y="3380"/>
                  </a:lnTo>
                  <a:lnTo>
                    <a:pt x="1930" y="3380"/>
                  </a:lnTo>
                  <a:lnTo>
                    <a:pt x="1930" y="2708"/>
                  </a:lnTo>
                  <a:lnTo>
                    <a:pt x="1928" y="2681"/>
                  </a:lnTo>
                  <a:lnTo>
                    <a:pt x="1920" y="2656"/>
                  </a:lnTo>
                  <a:lnTo>
                    <a:pt x="1908" y="2633"/>
                  </a:lnTo>
                  <a:lnTo>
                    <a:pt x="1891" y="2612"/>
                  </a:lnTo>
                  <a:lnTo>
                    <a:pt x="1871" y="2596"/>
                  </a:lnTo>
                  <a:lnTo>
                    <a:pt x="1848" y="2583"/>
                  </a:lnTo>
                  <a:lnTo>
                    <a:pt x="1823" y="2576"/>
                  </a:lnTo>
                  <a:lnTo>
                    <a:pt x="1796" y="2573"/>
                  </a:lnTo>
                  <a:lnTo>
                    <a:pt x="1384" y="2573"/>
                  </a:lnTo>
                  <a:lnTo>
                    <a:pt x="1357" y="2576"/>
                  </a:lnTo>
                  <a:lnTo>
                    <a:pt x="1332" y="2583"/>
                  </a:lnTo>
                  <a:lnTo>
                    <a:pt x="1309" y="2596"/>
                  </a:lnTo>
                  <a:lnTo>
                    <a:pt x="1289" y="2612"/>
                  </a:lnTo>
                  <a:lnTo>
                    <a:pt x="1272" y="2633"/>
                  </a:lnTo>
                  <a:lnTo>
                    <a:pt x="1260" y="2656"/>
                  </a:lnTo>
                  <a:lnTo>
                    <a:pt x="1252" y="2681"/>
                  </a:lnTo>
                  <a:lnTo>
                    <a:pt x="1250" y="2708"/>
                  </a:lnTo>
                  <a:lnTo>
                    <a:pt x="1250" y="3380"/>
                  </a:lnTo>
                  <a:lnTo>
                    <a:pt x="419" y="3380"/>
                  </a:lnTo>
                  <a:lnTo>
                    <a:pt x="394" y="3377"/>
                  </a:lnTo>
                  <a:lnTo>
                    <a:pt x="369" y="3368"/>
                  </a:lnTo>
                  <a:lnTo>
                    <a:pt x="348" y="3354"/>
                  </a:lnTo>
                  <a:lnTo>
                    <a:pt x="330" y="3337"/>
                  </a:lnTo>
                  <a:lnTo>
                    <a:pt x="316" y="3315"/>
                  </a:lnTo>
                  <a:lnTo>
                    <a:pt x="308" y="3291"/>
                  </a:lnTo>
                  <a:lnTo>
                    <a:pt x="305" y="3265"/>
                  </a:lnTo>
                  <a:lnTo>
                    <a:pt x="305" y="2289"/>
                  </a:lnTo>
                  <a:lnTo>
                    <a:pt x="115" y="2289"/>
                  </a:lnTo>
                  <a:lnTo>
                    <a:pt x="89" y="2286"/>
                  </a:lnTo>
                  <a:lnTo>
                    <a:pt x="64" y="2278"/>
                  </a:lnTo>
                  <a:lnTo>
                    <a:pt x="43" y="2265"/>
                  </a:lnTo>
                  <a:lnTo>
                    <a:pt x="26" y="2246"/>
                  </a:lnTo>
                  <a:lnTo>
                    <a:pt x="12" y="2225"/>
                  </a:lnTo>
                  <a:lnTo>
                    <a:pt x="3" y="2201"/>
                  </a:lnTo>
                  <a:lnTo>
                    <a:pt x="0" y="2174"/>
                  </a:lnTo>
                  <a:lnTo>
                    <a:pt x="0" y="2139"/>
                  </a:lnTo>
                  <a:lnTo>
                    <a:pt x="3" y="2112"/>
                  </a:lnTo>
                  <a:lnTo>
                    <a:pt x="12" y="2087"/>
                  </a:lnTo>
                  <a:lnTo>
                    <a:pt x="26" y="2067"/>
                  </a:lnTo>
                  <a:lnTo>
                    <a:pt x="43" y="2049"/>
                  </a:lnTo>
                  <a:lnTo>
                    <a:pt x="64" y="2035"/>
                  </a:lnTo>
                  <a:lnTo>
                    <a:pt x="89" y="2026"/>
                  </a:lnTo>
                  <a:lnTo>
                    <a:pt x="115" y="2024"/>
                  </a:lnTo>
                  <a:lnTo>
                    <a:pt x="305" y="2024"/>
                  </a:lnTo>
                  <a:lnTo>
                    <a:pt x="305" y="964"/>
                  </a:lnTo>
                  <a:lnTo>
                    <a:pt x="115" y="964"/>
                  </a:lnTo>
                  <a:lnTo>
                    <a:pt x="89" y="961"/>
                  </a:lnTo>
                  <a:lnTo>
                    <a:pt x="64" y="952"/>
                  </a:lnTo>
                  <a:lnTo>
                    <a:pt x="43" y="938"/>
                  </a:lnTo>
                  <a:lnTo>
                    <a:pt x="26" y="921"/>
                  </a:lnTo>
                  <a:lnTo>
                    <a:pt x="12" y="899"/>
                  </a:lnTo>
                  <a:lnTo>
                    <a:pt x="3" y="875"/>
                  </a:lnTo>
                  <a:lnTo>
                    <a:pt x="0" y="849"/>
                  </a:lnTo>
                  <a:lnTo>
                    <a:pt x="0" y="814"/>
                  </a:lnTo>
                  <a:lnTo>
                    <a:pt x="3" y="787"/>
                  </a:lnTo>
                  <a:lnTo>
                    <a:pt x="12" y="763"/>
                  </a:lnTo>
                  <a:lnTo>
                    <a:pt x="26" y="742"/>
                  </a:lnTo>
                  <a:lnTo>
                    <a:pt x="43" y="723"/>
                  </a:lnTo>
                  <a:lnTo>
                    <a:pt x="64" y="710"/>
                  </a:lnTo>
                  <a:lnTo>
                    <a:pt x="89" y="701"/>
                  </a:lnTo>
                  <a:lnTo>
                    <a:pt x="115" y="699"/>
                  </a:lnTo>
                  <a:lnTo>
                    <a:pt x="1071" y="699"/>
                  </a:lnTo>
                  <a:lnTo>
                    <a:pt x="1071" y="150"/>
                  </a:lnTo>
                  <a:lnTo>
                    <a:pt x="1073" y="120"/>
                  </a:lnTo>
                  <a:lnTo>
                    <a:pt x="1083" y="92"/>
                  </a:lnTo>
                  <a:lnTo>
                    <a:pt x="1095" y="66"/>
                  </a:lnTo>
                  <a:lnTo>
                    <a:pt x="1114" y="44"/>
                  </a:lnTo>
                  <a:lnTo>
                    <a:pt x="1136" y="26"/>
                  </a:lnTo>
                  <a:lnTo>
                    <a:pt x="1162" y="12"/>
                  </a:lnTo>
                  <a:lnTo>
                    <a:pt x="1190" y="3"/>
                  </a:lnTo>
                  <a:lnTo>
                    <a:pt x="12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262"/>
            <p:cNvSpPr>
              <a:spLocks/>
            </p:cNvSpPr>
            <p:nvPr/>
          </p:nvSpPr>
          <p:spPr bwMode="auto">
            <a:xfrm>
              <a:off x="7296150" y="4864100"/>
              <a:ext cx="52388" cy="63500"/>
            </a:xfrm>
            <a:custGeom>
              <a:avLst/>
              <a:gdLst>
                <a:gd name="T0" fmla="*/ 0 w 358"/>
                <a:gd name="T1" fmla="*/ 0 h 437"/>
                <a:gd name="T2" fmla="*/ 99 w 358"/>
                <a:gd name="T3" fmla="*/ 0 h 437"/>
                <a:gd name="T4" fmla="*/ 99 w 358"/>
                <a:gd name="T5" fmla="*/ 167 h 437"/>
                <a:gd name="T6" fmla="*/ 260 w 358"/>
                <a:gd name="T7" fmla="*/ 167 h 437"/>
                <a:gd name="T8" fmla="*/ 260 w 358"/>
                <a:gd name="T9" fmla="*/ 0 h 437"/>
                <a:gd name="T10" fmla="*/ 358 w 358"/>
                <a:gd name="T11" fmla="*/ 0 h 437"/>
                <a:gd name="T12" fmla="*/ 358 w 358"/>
                <a:gd name="T13" fmla="*/ 437 h 437"/>
                <a:gd name="T14" fmla="*/ 260 w 358"/>
                <a:gd name="T15" fmla="*/ 437 h 437"/>
                <a:gd name="T16" fmla="*/ 260 w 358"/>
                <a:gd name="T17" fmla="*/ 253 h 437"/>
                <a:gd name="T18" fmla="*/ 99 w 358"/>
                <a:gd name="T19" fmla="*/ 253 h 437"/>
                <a:gd name="T20" fmla="*/ 99 w 358"/>
                <a:gd name="T21" fmla="*/ 437 h 437"/>
                <a:gd name="T22" fmla="*/ 0 w 358"/>
                <a:gd name="T23" fmla="*/ 437 h 437"/>
                <a:gd name="T24" fmla="*/ 0 w 358"/>
                <a:gd name="T25" fmla="*/ 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8" h="437">
                  <a:moveTo>
                    <a:pt x="0" y="0"/>
                  </a:moveTo>
                  <a:lnTo>
                    <a:pt x="99" y="0"/>
                  </a:lnTo>
                  <a:lnTo>
                    <a:pt x="99" y="167"/>
                  </a:lnTo>
                  <a:lnTo>
                    <a:pt x="260" y="167"/>
                  </a:lnTo>
                  <a:lnTo>
                    <a:pt x="260" y="0"/>
                  </a:lnTo>
                  <a:lnTo>
                    <a:pt x="358" y="0"/>
                  </a:lnTo>
                  <a:lnTo>
                    <a:pt x="358" y="437"/>
                  </a:lnTo>
                  <a:lnTo>
                    <a:pt x="260" y="437"/>
                  </a:lnTo>
                  <a:lnTo>
                    <a:pt x="260" y="253"/>
                  </a:lnTo>
                  <a:lnTo>
                    <a:pt x="99" y="253"/>
                  </a:lnTo>
                  <a:lnTo>
                    <a:pt x="99" y="437"/>
                  </a:lnTo>
                  <a:lnTo>
                    <a:pt x="0" y="43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1" name="Group 150"/>
          <p:cNvGrpSpPr/>
          <p:nvPr/>
        </p:nvGrpSpPr>
        <p:grpSpPr>
          <a:xfrm>
            <a:off x="10059789" y="3505469"/>
            <a:ext cx="484188" cy="479425"/>
            <a:chOff x="6861175" y="4597400"/>
            <a:chExt cx="484188" cy="4794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2" name="Freeform 267"/>
            <p:cNvSpPr>
              <a:spLocks noEditPoints="1"/>
            </p:cNvSpPr>
            <p:nvPr/>
          </p:nvSpPr>
          <p:spPr bwMode="auto">
            <a:xfrm>
              <a:off x="6861175" y="4597400"/>
              <a:ext cx="484188" cy="479425"/>
            </a:xfrm>
            <a:custGeom>
              <a:avLst/>
              <a:gdLst>
                <a:gd name="T0" fmla="*/ 1394 w 3354"/>
                <a:gd name="T1" fmla="*/ 293 h 3322"/>
                <a:gd name="T2" fmla="*/ 1046 w 3354"/>
                <a:gd name="T3" fmla="*/ 412 h 3322"/>
                <a:gd name="T4" fmla="*/ 746 w 3354"/>
                <a:gd name="T5" fmla="*/ 612 h 3322"/>
                <a:gd name="T6" fmla="*/ 509 w 3354"/>
                <a:gd name="T7" fmla="*/ 880 h 3322"/>
                <a:gd name="T8" fmla="*/ 345 w 3354"/>
                <a:gd name="T9" fmla="*/ 1203 h 3322"/>
                <a:gd name="T10" fmla="*/ 270 w 3354"/>
                <a:gd name="T11" fmla="*/ 1566 h 3322"/>
                <a:gd name="T12" fmla="*/ 295 w 3354"/>
                <a:gd name="T13" fmla="*/ 1942 h 3322"/>
                <a:gd name="T14" fmla="*/ 417 w 3354"/>
                <a:gd name="T15" fmla="*/ 2286 h 3322"/>
                <a:gd name="T16" fmla="*/ 619 w 3354"/>
                <a:gd name="T17" fmla="*/ 2583 h 3322"/>
                <a:gd name="T18" fmla="*/ 889 w 3354"/>
                <a:gd name="T19" fmla="*/ 2818 h 3322"/>
                <a:gd name="T20" fmla="*/ 1214 w 3354"/>
                <a:gd name="T21" fmla="*/ 2981 h 3322"/>
                <a:gd name="T22" fmla="*/ 1581 w 3354"/>
                <a:gd name="T23" fmla="*/ 3054 h 3322"/>
                <a:gd name="T24" fmla="*/ 1962 w 3354"/>
                <a:gd name="T25" fmla="*/ 3029 h 3322"/>
                <a:gd name="T26" fmla="*/ 2308 w 3354"/>
                <a:gd name="T27" fmla="*/ 2909 h 3322"/>
                <a:gd name="T28" fmla="*/ 2608 w 3354"/>
                <a:gd name="T29" fmla="*/ 2709 h 3322"/>
                <a:gd name="T30" fmla="*/ 2847 w 3354"/>
                <a:gd name="T31" fmla="*/ 2441 h 3322"/>
                <a:gd name="T32" fmla="*/ 3010 w 3354"/>
                <a:gd name="T33" fmla="*/ 2119 h 3322"/>
                <a:gd name="T34" fmla="*/ 3084 w 3354"/>
                <a:gd name="T35" fmla="*/ 1756 h 3322"/>
                <a:gd name="T36" fmla="*/ 3059 w 3354"/>
                <a:gd name="T37" fmla="*/ 1379 h 3322"/>
                <a:gd name="T38" fmla="*/ 2939 w 3354"/>
                <a:gd name="T39" fmla="*/ 1036 h 3322"/>
                <a:gd name="T40" fmla="*/ 2736 w 3354"/>
                <a:gd name="T41" fmla="*/ 739 h 3322"/>
                <a:gd name="T42" fmla="*/ 2465 w 3354"/>
                <a:gd name="T43" fmla="*/ 503 h 3322"/>
                <a:gd name="T44" fmla="*/ 2140 w 3354"/>
                <a:gd name="T45" fmla="*/ 342 h 3322"/>
                <a:gd name="T46" fmla="*/ 1773 w 3354"/>
                <a:gd name="T47" fmla="*/ 268 h 3322"/>
                <a:gd name="T48" fmla="*/ 1783 w 3354"/>
                <a:gd name="T49" fmla="*/ 4 h 3322"/>
                <a:gd name="T50" fmla="*/ 2187 w 3354"/>
                <a:gd name="T51" fmla="*/ 78 h 3322"/>
                <a:gd name="T52" fmla="*/ 2551 w 3354"/>
                <a:gd name="T53" fmla="*/ 244 h 3322"/>
                <a:gd name="T54" fmla="*/ 2863 w 3354"/>
                <a:gd name="T55" fmla="*/ 487 h 3322"/>
                <a:gd name="T56" fmla="*/ 3108 w 3354"/>
                <a:gd name="T57" fmla="*/ 794 h 3322"/>
                <a:gd name="T58" fmla="*/ 3276 w 3354"/>
                <a:gd name="T59" fmla="*/ 1155 h 3322"/>
                <a:gd name="T60" fmla="*/ 3351 w 3354"/>
                <a:gd name="T61" fmla="*/ 1556 h 3322"/>
                <a:gd name="T62" fmla="*/ 3326 w 3354"/>
                <a:gd name="T63" fmla="*/ 1970 h 3322"/>
                <a:gd name="T64" fmla="*/ 3202 w 3354"/>
                <a:gd name="T65" fmla="*/ 2352 h 3322"/>
                <a:gd name="T66" fmla="*/ 2994 w 3354"/>
                <a:gd name="T67" fmla="*/ 2688 h 3322"/>
                <a:gd name="T68" fmla="*/ 2714 w 3354"/>
                <a:gd name="T69" fmla="*/ 2965 h 3322"/>
                <a:gd name="T70" fmla="*/ 2375 w 3354"/>
                <a:gd name="T71" fmla="*/ 3171 h 3322"/>
                <a:gd name="T72" fmla="*/ 1990 w 3354"/>
                <a:gd name="T73" fmla="*/ 3293 h 3322"/>
                <a:gd name="T74" fmla="*/ 1571 w 3354"/>
                <a:gd name="T75" fmla="*/ 3319 h 3322"/>
                <a:gd name="T76" fmla="*/ 1167 w 3354"/>
                <a:gd name="T77" fmla="*/ 3243 h 3322"/>
                <a:gd name="T78" fmla="*/ 803 w 3354"/>
                <a:gd name="T79" fmla="*/ 3078 h 3322"/>
                <a:gd name="T80" fmla="*/ 492 w 3354"/>
                <a:gd name="T81" fmla="*/ 2834 h 3322"/>
                <a:gd name="T82" fmla="*/ 246 w 3354"/>
                <a:gd name="T83" fmla="*/ 2527 h 3322"/>
                <a:gd name="T84" fmla="*/ 80 w 3354"/>
                <a:gd name="T85" fmla="*/ 2166 h 3322"/>
                <a:gd name="T86" fmla="*/ 3 w 3354"/>
                <a:gd name="T87" fmla="*/ 1766 h 3322"/>
                <a:gd name="T88" fmla="*/ 29 w 3354"/>
                <a:gd name="T89" fmla="*/ 1351 h 3322"/>
                <a:gd name="T90" fmla="*/ 152 w 3354"/>
                <a:gd name="T91" fmla="*/ 970 h 3322"/>
                <a:gd name="T92" fmla="*/ 360 w 3354"/>
                <a:gd name="T93" fmla="*/ 634 h 3322"/>
                <a:gd name="T94" fmla="*/ 640 w 3354"/>
                <a:gd name="T95" fmla="*/ 357 h 3322"/>
                <a:gd name="T96" fmla="*/ 979 w 3354"/>
                <a:gd name="T97" fmla="*/ 151 h 3322"/>
                <a:gd name="T98" fmla="*/ 1365 w 3354"/>
                <a:gd name="T99" fmla="*/ 29 h 3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54" h="3322">
                  <a:moveTo>
                    <a:pt x="1677" y="265"/>
                  </a:moveTo>
                  <a:lnTo>
                    <a:pt x="1581" y="268"/>
                  </a:lnTo>
                  <a:lnTo>
                    <a:pt x="1486" y="277"/>
                  </a:lnTo>
                  <a:lnTo>
                    <a:pt x="1394" y="293"/>
                  </a:lnTo>
                  <a:lnTo>
                    <a:pt x="1303" y="315"/>
                  </a:lnTo>
                  <a:lnTo>
                    <a:pt x="1214" y="342"/>
                  </a:lnTo>
                  <a:lnTo>
                    <a:pt x="1129" y="374"/>
                  </a:lnTo>
                  <a:lnTo>
                    <a:pt x="1046" y="412"/>
                  </a:lnTo>
                  <a:lnTo>
                    <a:pt x="966" y="455"/>
                  </a:lnTo>
                  <a:lnTo>
                    <a:pt x="889" y="503"/>
                  </a:lnTo>
                  <a:lnTo>
                    <a:pt x="816" y="556"/>
                  </a:lnTo>
                  <a:lnTo>
                    <a:pt x="746" y="612"/>
                  </a:lnTo>
                  <a:lnTo>
                    <a:pt x="680" y="674"/>
                  </a:lnTo>
                  <a:lnTo>
                    <a:pt x="619" y="739"/>
                  </a:lnTo>
                  <a:lnTo>
                    <a:pt x="561" y="807"/>
                  </a:lnTo>
                  <a:lnTo>
                    <a:pt x="509" y="880"/>
                  </a:lnTo>
                  <a:lnTo>
                    <a:pt x="459" y="957"/>
                  </a:lnTo>
                  <a:lnTo>
                    <a:pt x="417" y="1036"/>
                  </a:lnTo>
                  <a:lnTo>
                    <a:pt x="378" y="1117"/>
                  </a:lnTo>
                  <a:lnTo>
                    <a:pt x="345" y="1203"/>
                  </a:lnTo>
                  <a:lnTo>
                    <a:pt x="317" y="1290"/>
                  </a:lnTo>
                  <a:lnTo>
                    <a:pt x="295" y="1379"/>
                  </a:lnTo>
                  <a:lnTo>
                    <a:pt x="280" y="1472"/>
                  </a:lnTo>
                  <a:lnTo>
                    <a:pt x="270" y="1566"/>
                  </a:lnTo>
                  <a:lnTo>
                    <a:pt x="267" y="1661"/>
                  </a:lnTo>
                  <a:lnTo>
                    <a:pt x="270" y="1756"/>
                  </a:lnTo>
                  <a:lnTo>
                    <a:pt x="280" y="1850"/>
                  </a:lnTo>
                  <a:lnTo>
                    <a:pt x="295" y="1942"/>
                  </a:lnTo>
                  <a:lnTo>
                    <a:pt x="317" y="2032"/>
                  </a:lnTo>
                  <a:lnTo>
                    <a:pt x="345" y="2119"/>
                  </a:lnTo>
                  <a:lnTo>
                    <a:pt x="378" y="2204"/>
                  </a:lnTo>
                  <a:lnTo>
                    <a:pt x="417" y="2286"/>
                  </a:lnTo>
                  <a:lnTo>
                    <a:pt x="459" y="2365"/>
                  </a:lnTo>
                  <a:lnTo>
                    <a:pt x="509" y="2441"/>
                  </a:lnTo>
                  <a:lnTo>
                    <a:pt x="561" y="2514"/>
                  </a:lnTo>
                  <a:lnTo>
                    <a:pt x="619" y="2583"/>
                  </a:lnTo>
                  <a:lnTo>
                    <a:pt x="680" y="2648"/>
                  </a:lnTo>
                  <a:lnTo>
                    <a:pt x="746" y="2709"/>
                  </a:lnTo>
                  <a:lnTo>
                    <a:pt x="816" y="2766"/>
                  </a:lnTo>
                  <a:lnTo>
                    <a:pt x="889" y="2818"/>
                  </a:lnTo>
                  <a:lnTo>
                    <a:pt x="966" y="2867"/>
                  </a:lnTo>
                  <a:lnTo>
                    <a:pt x="1046" y="2909"/>
                  </a:lnTo>
                  <a:lnTo>
                    <a:pt x="1129" y="2947"/>
                  </a:lnTo>
                  <a:lnTo>
                    <a:pt x="1214" y="2981"/>
                  </a:lnTo>
                  <a:lnTo>
                    <a:pt x="1303" y="3008"/>
                  </a:lnTo>
                  <a:lnTo>
                    <a:pt x="1394" y="3029"/>
                  </a:lnTo>
                  <a:lnTo>
                    <a:pt x="1486" y="3045"/>
                  </a:lnTo>
                  <a:lnTo>
                    <a:pt x="1581" y="3054"/>
                  </a:lnTo>
                  <a:lnTo>
                    <a:pt x="1677" y="3058"/>
                  </a:lnTo>
                  <a:lnTo>
                    <a:pt x="1773" y="3054"/>
                  </a:lnTo>
                  <a:lnTo>
                    <a:pt x="1869" y="3045"/>
                  </a:lnTo>
                  <a:lnTo>
                    <a:pt x="1962" y="3029"/>
                  </a:lnTo>
                  <a:lnTo>
                    <a:pt x="2051" y="3008"/>
                  </a:lnTo>
                  <a:lnTo>
                    <a:pt x="2140" y="2981"/>
                  </a:lnTo>
                  <a:lnTo>
                    <a:pt x="2225" y="2947"/>
                  </a:lnTo>
                  <a:lnTo>
                    <a:pt x="2308" y="2909"/>
                  </a:lnTo>
                  <a:lnTo>
                    <a:pt x="2388" y="2867"/>
                  </a:lnTo>
                  <a:lnTo>
                    <a:pt x="2465" y="2818"/>
                  </a:lnTo>
                  <a:lnTo>
                    <a:pt x="2538" y="2766"/>
                  </a:lnTo>
                  <a:lnTo>
                    <a:pt x="2608" y="2709"/>
                  </a:lnTo>
                  <a:lnTo>
                    <a:pt x="2674" y="2648"/>
                  </a:lnTo>
                  <a:lnTo>
                    <a:pt x="2736" y="2583"/>
                  </a:lnTo>
                  <a:lnTo>
                    <a:pt x="2793" y="2514"/>
                  </a:lnTo>
                  <a:lnTo>
                    <a:pt x="2847" y="2441"/>
                  </a:lnTo>
                  <a:lnTo>
                    <a:pt x="2895" y="2365"/>
                  </a:lnTo>
                  <a:lnTo>
                    <a:pt x="2939" y="2286"/>
                  </a:lnTo>
                  <a:lnTo>
                    <a:pt x="2977" y="2204"/>
                  </a:lnTo>
                  <a:lnTo>
                    <a:pt x="3010" y="2119"/>
                  </a:lnTo>
                  <a:lnTo>
                    <a:pt x="3037" y="2032"/>
                  </a:lnTo>
                  <a:lnTo>
                    <a:pt x="3059" y="1942"/>
                  </a:lnTo>
                  <a:lnTo>
                    <a:pt x="3074" y="1850"/>
                  </a:lnTo>
                  <a:lnTo>
                    <a:pt x="3084" y="1756"/>
                  </a:lnTo>
                  <a:lnTo>
                    <a:pt x="3087" y="1661"/>
                  </a:lnTo>
                  <a:lnTo>
                    <a:pt x="3084" y="1566"/>
                  </a:lnTo>
                  <a:lnTo>
                    <a:pt x="3074" y="1472"/>
                  </a:lnTo>
                  <a:lnTo>
                    <a:pt x="3059" y="1379"/>
                  </a:lnTo>
                  <a:lnTo>
                    <a:pt x="3037" y="1290"/>
                  </a:lnTo>
                  <a:lnTo>
                    <a:pt x="3010" y="1203"/>
                  </a:lnTo>
                  <a:lnTo>
                    <a:pt x="2977" y="1117"/>
                  </a:lnTo>
                  <a:lnTo>
                    <a:pt x="2939" y="1036"/>
                  </a:lnTo>
                  <a:lnTo>
                    <a:pt x="2895" y="957"/>
                  </a:lnTo>
                  <a:lnTo>
                    <a:pt x="2847" y="880"/>
                  </a:lnTo>
                  <a:lnTo>
                    <a:pt x="2793" y="807"/>
                  </a:lnTo>
                  <a:lnTo>
                    <a:pt x="2736" y="739"/>
                  </a:lnTo>
                  <a:lnTo>
                    <a:pt x="2674" y="674"/>
                  </a:lnTo>
                  <a:lnTo>
                    <a:pt x="2608" y="612"/>
                  </a:lnTo>
                  <a:lnTo>
                    <a:pt x="2538" y="556"/>
                  </a:lnTo>
                  <a:lnTo>
                    <a:pt x="2465" y="503"/>
                  </a:lnTo>
                  <a:lnTo>
                    <a:pt x="2388" y="455"/>
                  </a:lnTo>
                  <a:lnTo>
                    <a:pt x="2308" y="412"/>
                  </a:lnTo>
                  <a:lnTo>
                    <a:pt x="2225" y="374"/>
                  </a:lnTo>
                  <a:lnTo>
                    <a:pt x="2140" y="342"/>
                  </a:lnTo>
                  <a:lnTo>
                    <a:pt x="2051" y="315"/>
                  </a:lnTo>
                  <a:lnTo>
                    <a:pt x="1962" y="293"/>
                  </a:lnTo>
                  <a:lnTo>
                    <a:pt x="1869" y="277"/>
                  </a:lnTo>
                  <a:lnTo>
                    <a:pt x="1773" y="268"/>
                  </a:lnTo>
                  <a:lnTo>
                    <a:pt x="1677" y="265"/>
                  </a:lnTo>
                  <a:close/>
                  <a:moveTo>
                    <a:pt x="1677" y="0"/>
                  </a:moveTo>
                  <a:lnTo>
                    <a:pt x="1677" y="0"/>
                  </a:lnTo>
                  <a:lnTo>
                    <a:pt x="1783" y="4"/>
                  </a:lnTo>
                  <a:lnTo>
                    <a:pt x="1887" y="13"/>
                  </a:lnTo>
                  <a:lnTo>
                    <a:pt x="1990" y="29"/>
                  </a:lnTo>
                  <a:lnTo>
                    <a:pt x="2090" y="51"/>
                  </a:lnTo>
                  <a:lnTo>
                    <a:pt x="2187" y="78"/>
                  </a:lnTo>
                  <a:lnTo>
                    <a:pt x="2283" y="112"/>
                  </a:lnTo>
                  <a:lnTo>
                    <a:pt x="2375" y="151"/>
                  </a:lnTo>
                  <a:lnTo>
                    <a:pt x="2465" y="195"/>
                  </a:lnTo>
                  <a:lnTo>
                    <a:pt x="2551" y="244"/>
                  </a:lnTo>
                  <a:lnTo>
                    <a:pt x="2635" y="298"/>
                  </a:lnTo>
                  <a:lnTo>
                    <a:pt x="2714" y="357"/>
                  </a:lnTo>
                  <a:lnTo>
                    <a:pt x="2791" y="420"/>
                  </a:lnTo>
                  <a:lnTo>
                    <a:pt x="2863" y="487"/>
                  </a:lnTo>
                  <a:lnTo>
                    <a:pt x="2931" y="558"/>
                  </a:lnTo>
                  <a:lnTo>
                    <a:pt x="2994" y="634"/>
                  </a:lnTo>
                  <a:lnTo>
                    <a:pt x="3054" y="712"/>
                  </a:lnTo>
                  <a:lnTo>
                    <a:pt x="3108" y="794"/>
                  </a:lnTo>
                  <a:lnTo>
                    <a:pt x="3158" y="881"/>
                  </a:lnTo>
                  <a:lnTo>
                    <a:pt x="3202" y="970"/>
                  </a:lnTo>
                  <a:lnTo>
                    <a:pt x="3242" y="1061"/>
                  </a:lnTo>
                  <a:lnTo>
                    <a:pt x="3276" y="1155"/>
                  </a:lnTo>
                  <a:lnTo>
                    <a:pt x="3303" y="1253"/>
                  </a:lnTo>
                  <a:lnTo>
                    <a:pt x="3326" y="1351"/>
                  </a:lnTo>
                  <a:lnTo>
                    <a:pt x="3341" y="1453"/>
                  </a:lnTo>
                  <a:lnTo>
                    <a:pt x="3351" y="1556"/>
                  </a:lnTo>
                  <a:lnTo>
                    <a:pt x="3354" y="1661"/>
                  </a:lnTo>
                  <a:lnTo>
                    <a:pt x="3351" y="1766"/>
                  </a:lnTo>
                  <a:lnTo>
                    <a:pt x="3341" y="1869"/>
                  </a:lnTo>
                  <a:lnTo>
                    <a:pt x="3326" y="1970"/>
                  </a:lnTo>
                  <a:lnTo>
                    <a:pt x="3303" y="2070"/>
                  </a:lnTo>
                  <a:lnTo>
                    <a:pt x="3276" y="2166"/>
                  </a:lnTo>
                  <a:lnTo>
                    <a:pt x="3242" y="2260"/>
                  </a:lnTo>
                  <a:lnTo>
                    <a:pt x="3202" y="2352"/>
                  </a:lnTo>
                  <a:lnTo>
                    <a:pt x="3158" y="2441"/>
                  </a:lnTo>
                  <a:lnTo>
                    <a:pt x="3108" y="2527"/>
                  </a:lnTo>
                  <a:lnTo>
                    <a:pt x="3054" y="2609"/>
                  </a:lnTo>
                  <a:lnTo>
                    <a:pt x="2994" y="2688"/>
                  </a:lnTo>
                  <a:lnTo>
                    <a:pt x="2931" y="2763"/>
                  </a:lnTo>
                  <a:lnTo>
                    <a:pt x="2863" y="2834"/>
                  </a:lnTo>
                  <a:lnTo>
                    <a:pt x="2791" y="2902"/>
                  </a:lnTo>
                  <a:lnTo>
                    <a:pt x="2714" y="2965"/>
                  </a:lnTo>
                  <a:lnTo>
                    <a:pt x="2635" y="3024"/>
                  </a:lnTo>
                  <a:lnTo>
                    <a:pt x="2551" y="3078"/>
                  </a:lnTo>
                  <a:lnTo>
                    <a:pt x="2465" y="3127"/>
                  </a:lnTo>
                  <a:lnTo>
                    <a:pt x="2375" y="3171"/>
                  </a:lnTo>
                  <a:lnTo>
                    <a:pt x="2283" y="3209"/>
                  </a:lnTo>
                  <a:lnTo>
                    <a:pt x="2187" y="3243"/>
                  </a:lnTo>
                  <a:lnTo>
                    <a:pt x="2090" y="3271"/>
                  </a:lnTo>
                  <a:lnTo>
                    <a:pt x="1990" y="3293"/>
                  </a:lnTo>
                  <a:lnTo>
                    <a:pt x="1887" y="3309"/>
                  </a:lnTo>
                  <a:lnTo>
                    <a:pt x="1783" y="3319"/>
                  </a:lnTo>
                  <a:lnTo>
                    <a:pt x="1677" y="3322"/>
                  </a:lnTo>
                  <a:lnTo>
                    <a:pt x="1571" y="3319"/>
                  </a:lnTo>
                  <a:lnTo>
                    <a:pt x="1467" y="3309"/>
                  </a:lnTo>
                  <a:lnTo>
                    <a:pt x="1365" y="3293"/>
                  </a:lnTo>
                  <a:lnTo>
                    <a:pt x="1265" y="3271"/>
                  </a:lnTo>
                  <a:lnTo>
                    <a:pt x="1167" y="3243"/>
                  </a:lnTo>
                  <a:lnTo>
                    <a:pt x="1072" y="3209"/>
                  </a:lnTo>
                  <a:lnTo>
                    <a:pt x="979" y="3171"/>
                  </a:lnTo>
                  <a:lnTo>
                    <a:pt x="889" y="3127"/>
                  </a:lnTo>
                  <a:lnTo>
                    <a:pt x="803" y="3078"/>
                  </a:lnTo>
                  <a:lnTo>
                    <a:pt x="720" y="3024"/>
                  </a:lnTo>
                  <a:lnTo>
                    <a:pt x="640" y="2965"/>
                  </a:lnTo>
                  <a:lnTo>
                    <a:pt x="563" y="2902"/>
                  </a:lnTo>
                  <a:lnTo>
                    <a:pt x="492" y="2834"/>
                  </a:lnTo>
                  <a:lnTo>
                    <a:pt x="423" y="2763"/>
                  </a:lnTo>
                  <a:lnTo>
                    <a:pt x="360" y="2688"/>
                  </a:lnTo>
                  <a:lnTo>
                    <a:pt x="301" y="2609"/>
                  </a:lnTo>
                  <a:lnTo>
                    <a:pt x="246" y="2527"/>
                  </a:lnTo>
                  <a:lnTo>
                    <a:pt x="197" y="2441"/>
                  </a:lnTo>
                  <a:lnTo>
                    <a:pt x="152" y="2352"/>
                  </a:lnTo>
                  <a:lnTo>
                    <a:pt x="113" y="2260"/>
                  </a:lnTo>
                  <a:lnTo>
                    <a:pt x="80" y="2166"/>
                  </a:lnTo>
                  <a:lnTo>
                    <a:pt x="51" y="2070"/>
                  </a:lnTo>
                  <a:lnTo>
                    <a:pt x="29" y="1970"/>
                  </a:lnTo>
                  <a:lnTo>
                    <a:pt x="13" y="1869"/>
                  </a:lnTo>
                  <a:lnTo>
                    <a:pt x="3" y="1766"/>
                  </a:lnTo>
                  <a:lnTo>
                    <a:pt x="0" y="1661"/>
                  </a:lnTo>
                  <a:lnTo>
                    <a:pt x="3" y="1556"/>
                  </a:lnTo>
                  <a:lnTo>
                    <a:pt x="13" y="1453"/>
                  </a:lnTo>
                  <a:lnTo>
                    <a:pt x="29" y="1351"/>
                  </a:lnTo>
                  <a:lnTo>
                    <a:pt x="51" y="1253"/>
                  </a:lnTo>
                  <a:lnTo>
                    <a:pt x="80" y="1155"/>
                  </a:lnTo>
                  <a:lnTo>
                    <a:pt x="113" y="1061"/>
                  </a:lnTo>
                  <a:lnTo>
                    <a:pt x="152" y="970"/>
                  </a:lnTo>
                  <a:lnTo>
                    <a:pt x="197" y="881"/>
                  </a:lnTo>
                  <a:lnTo>
                    <a:pt x="246" y="794"/>
                  </a:lnTo>
                  <a:lnTo>
                    <a:pt x="301" y="712"/>
                  </a:lnTo>
                  <a:lnTo>
                    <a:pt x="360" y="634"/>
                  </a:lnTo>
                  <a:lnTo>
                    <a:pt x="423" y="558"/>
                  </a:lnTo>
                  <a:lnTo>
                    <a:pt x="492" y="487"/>
                  </a:lnTo>
                  <a:lnTo>
                    <a:pt x="563" y="420"/>
                  </a:lnTo>
                  <a:lnTo>
                    <a:pt x="640" y="357"/>
                  </a:lnTo>
                  <a:lnTo>
                    <a:pt x="720" y="298"/>
                  </a:lnTo>
                  <a:lnTo>
                    <a:pt x="803" y="244"/>
                  </a:lnTo>
                  <a:lnTo>
                    <a:pt x="889" y="195"/>
                  </a:lnTo>
                  <a:lnTo>
                    <a:pt x="979" y="151"/>
                  </a:lnTo>
                  <a:lnTo>
                    <a:pt x="1072" y="112"/>
                  </a:lnTo>
                  <a:lnTo>
                    <a:pt x="1167" y="78"/>
                  </a:lnTo>
                  <a:lnTo>
                    <a:pt x="1265" y="51"/>
                  </a:lnTo>
                  <a:lnTo>
                    <a:pt x="1365" y="29"/>
                  </a:lnTo>
                  <a:lnTo>
                    <a:pt x="1467" y="13"/>
                  </a:lnTo>
                  <a:lnTo>
                    <a:pt x="1571" y="4"/>
                  </a:lnTo>
                  <a:lnTo>
                    <a:pt x="16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268"/>
            <p:cNvSpPr>
              <a:spLocks/>
            </p:cNvSpPr>
            <p:nvPr/>
          </p:nvSpPr>
          <p:spPr bwMode="auto">
            <a:xfrm>
              <a:off x="6954838" y="4684713"/>
              <a:ext cx="304800" cy="303212"/>
            </a:xfrm>
            <a:custGeom>
              <a:avLst/>
              <a:gdLst>
                <a:gd name="T0" fmla="*/ 1239 w 2114"/>
                <a:gd name="T1" fmla="*/ 0 h 2100"/>
                <a:gd name="T2" fmla="*/ 1298 w 2114"/>
                <a:gd name="T3" fmla="*/ 11 h 2100"/>
                <a:gd name="T4" fmla="*/ 1347 w 2114"/>
                <a:gd name="T5" fmla="*/ 39 h 2100"/>
                <a:gd name="T6" fmla="*/ 1384 w 2114"/>
                <a:gd name="T7" fmla="*/ 83 h 2100"/>
                <a:gd name="T8" fmla="*/ 1404 w 2114"/>
                <a:gd name="T9" fmla="*/ 137 h 2100"/>
                <a:gd name="T10" fmla="*/ 1407 w 2114"/>
                <a:gd name="T11" fmla="*/ 700 h 2100"/>
                <a:gd name="T12" fmla="*/ 1979 w 2114"/>
                <a:gd name="T13" fmla="*/ 703 h 2100"/>
                <a:gd name="T14" fmla="*/ 2039 w 2114"/>
                <a:gd name="T15" fmla="*/ 728 h 2100"/>
                <a:gd name="T16" fmla="*/ 2084 w 2114"/>
                <a:gd name="T17" fmla="*/ 774 h 2100"/>
                <a:gd name="T18" fmla="*/ 2111 w 2114"/>
                <a:gd name="T19" fmla="*/ 833 h 2100"/>
                <a:gd name="T20" fmla="*/ 2114 w 2114"/>
                <a:gd name="T21" fmla="*/ 1234 h 2100"/>
                <a:gd name="T22" fmla="*/ 2101 w 2114"/>
                <a:gd name="T23" fmla="*/ 1298 h 2100"/>
                <a:gd name="T24" fmla="*/ 2065 w 2114"/>
                <a:gd name="T25" fmla="*/ 1351 h 2100"/>
                <a:gd name="T26" fmla="*/ 2011 w 2114"/>
                <a:gd name="T27" fmla="*/ 1387 h 2100"/>
                <a:gd name="T28" fmla="*/ 1945 w 2114"/>
                <a:gd name="T29" fmla="*/ 1400 h 2100"/>
                <a:gd name="T30" fmla="*/ 1407 w 2114"/>
                <a:gd name="T31" fmla="*/ 1934 h 2100"/>
                <a:gd name="T32" fmla="*/ 1394 w 2114"/>
                <a:gd name="T33" fmla="*/ 1999 h 2100"/>
                <a:gd name="T34" fmla="*/ 1358 w 2114"/>
                <a:gd name="T35" fmla="*/ 2051 h 2100"/>
                <a:gd name="T36" fmla="*/ 1304 w 2114"/>
                <a:gd name="T37" fmla="*/ 2087 h 2100"/>
                <a:gd name="T38" fmla="*/ 1239 w 2114"/>
                <a:gd name="T39" fmla="*/ 2100 h 2100"/>
                <a:gd name="T40" fmla="*/ 841 w 2114"/>
                <a:gd name="T41" fmla="*/ 2097 h 2100"/>
                <a:gd name="T42" fmla="*/ 781 w 2114"/>
                <a:gd name="T43" fmla="*/ 2072 h 2100"/>
                <a:gd name="T44" fmla="*/ 736 w 2114"/>
                <a:gd name="T45" fmla="*/ 2027 h 2100"/>
                <a:gd name="T46" fmla="*/ 710 w 2114"/>
                <a:gd name="T47" fmla="*/ 1968 h 2100"/>
                <a:gd name="T48" fmla="*/ 707 w 2114"/>
                <a:gd name="T49" fmla="*/ 1400 h 2100"/>
                <a:gd name="T50" fmla="*/ 135 w 2114"/>
                <a:gd name="T51" fmla="*/ 1397 h 2100"/>
                <a:gd name="T52" fmla="*/ 74 w 2114"/>
                <a:gd name="T53" fmla="*/ 1372 h 2100"/>
                <a:gd name="T54" fmla="*/ 30 w 2114"/>
                <a:gd name="T55" fmla="*/ 1326 h 2100"/>
                <a:gd name="T56" fmla="*/ 4 w 2114"/>
                <a:gd name="T57" fmla="*/ 1268 h 2100"/>
                <a:gd name="T58" fmla="*/ 0 w 2114"/>
                <a:gd name="T59" fmla="*/ 867 h 2100"/>
                <a:gd name="T60" fmla="*/ 13 w 2114"/>
                <a:gd name="T61" fmla="*/ 802 h 2100"/>
                <a:gd name="T62" fmla="*/ 49 w 2114"/>
                <a:gd name="T63" fmla="*/ 749 h 2100"/>
                <a:gd name="T64" fmla="*/ 103 w 2114"/>
                <a:gd name="T65" fmla="*/ 713 h 2100"/>
                <a:gd name="T66" fmla="*/ 168 w 2114"/>
                <a:gd name="T67" fmla="*/ 700 h 2100"/>
                <a:gd name="T68" fmla="*/ 707 w 2114"/>
                <a:gd name="T69" fmla="*/ 166 h 2100"/>
                <a:gd name="T70" fmla="*/ 720 w 2114"/>
                <a:gd name="T71" fmla="*/ 102 h 2100"/>
                <a:gd name="T72" fmla="*/ 756 w 2114"/>
                <a:gd name="T73" fmla="*/ 49 h 2100"/>
                <a:gd name="T74" fmla="*/ 810 w 2114"/>
                <a:gd name="T75" fmla="*/ 13 h 2100"/>
                <a:gd name="T76" fmla="*/ 875 w 2114"/>
                <a:gd name="T77" fmla="*/ 0 h 2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114" h="2100">
                  <a:moveTo>
                    <a:pt x="875" y="0"/>
                  </a:moveTo>
                  <a:lnTo>
                    <a:pt x="1239" y="0"/>
                  </a:lnTo>
                  <a:lnTo>
                    <a:pt x="1269" y="4"/>
                  </a:lnTo>
                  <a:lnTo>
                    <a:pt x="1298" y="11"/>
                  </a:lnTo>
                  <a:lnTo>
                    <a:pt x="1324" y="23"/>
                  </a:lnTo>
                  <a:lnTo>
                    <a:pt x="1347" y="39"/>
                  </a:lnTo>
                  <a:lnTo>
                    <a:pt x="1368" y="60"/>
                  </a:lnTo>
                  <a:lnTo>
                    <a:pt x="1384" y="83"/>
                  </a:lnTo>
                  <a:lnTo>
                    <a:pt x="1396" y="109"/>
                  </a:lnTo>
                  <a:lnTo>
                    <a:pt x="1404" y="137"/>
                  </a:lnTo>
                  <a:lnTo>
                    <a:pt x="1407" y="166"/>
                  </a:lnTo>
                  <a:lnTo>
                    <a:pt x="1407" y="700"/>
                  </a:lnTo>
                  <a:lnTo>
                    <a:pt x="1945" y="700"/>
                  </a:lnTo>
                  <a:lnTo>
                    <a:pt x="1979" y="703"/>
                  </a:lnTo>
                  <a:lnTo>
                    <a:pt x="2011" y="713"/>
                  </a:lnTo>
                  <a:lnTo>
                    <a:pt x="2039" y="728"/>
                  </a:lnTo>
                  <a:lnTo>
                    <a:pt x="2065" y="749"/>
                  </a:lnTo>
                  <a:lnTo>
                    <a:pt x="2084" y="774"/>
                  </a:lnTo>
                  <a:lnTo>
                    <a:pt x="2101" y="802"/>
                  </a:lnTo>
                  <a:lnTo>
                    <a:pt x="2111" y="833"/>
                  </a:lnTo>
                  <a:lnTo>
                    <a:pt x="2114" y="867"/>
                  </a:lnTo>
                  <a:lnTo>
                    <a:pt x="2114" y="1234"/>
                  </a:lnTo>
                  <a:lnTo>
                    <a:pt x="2111" y="1268"/>
                  </a:lnTo>
                  <a:lnTo>
                    <a:pt x="2101" y="1298"/>
                  </a:lnTo>
                  <a:lnTo>
                    <a:pt x="2084" y="1326"/>
                  </a:lnTo>
                  <a:lnTo>
                    <a:pt x="2065" y="1351"/>
                  </a:lnTo>
                  <a:lnTo>
                    <a:pt x="2039" y="1372"/>
                  </a:lnTo>
                  <a:lnTo>
                    <a:pt x="2011" y="1387"/>
                  </a:lnTo>
                  <a:lnTo>
                    <a:pt x="1979" y="1397"/>
                  </a:lnTo>
                  <a:lnTo>
                    <a:pt x="1945" y="1400"/>
                  </a:lnTo>
                  <a:lnTo>
                    <a:pt x="1407" y="1400"/>
                  </a:lnTo>
                  <a:lnTo>
                    <a:pt x="1407" y="1934"/>
                  </a:lnTo>
                  <a:lnTo>
                    <a:pt x="1404" y="1968"/>
                  </a:lnTo>
                  <a:lnTo>
                    <a:pt x="1394" y="1999"/>
                  </a:lnTo>
                  <a:lnTo>
                    <a:pt x="1377" y="2027"/>
                  </a:lnTo>
                  <a:lnTo>
                    <a:pt x="1358" y="2051"/>
                  </a:lnTo>
                  <a:lnTo>
                    <a:pt x="1333" y="2072"/>
                  </a:lnTo>
                  <a:lnTo>
                    <a:pt x="1304" y="2087"/>
                  </a:lnTo>
                  <a:lnTo>
                    <a:pt x="1272" y="2097"/>
                  </a:lnTo>
                  <a:lnTo>
                    <a:pt x="1239" y="2100"/>
                  </a:lnTo>
                  <a:lnTo>
                    <a:pt x="875" y="2100"/>
                  </a:lnTo>
                  <a:lnTo>
                    <a:pt x="841" y="2097"/>
                  </a:lnTo>
                  <a:lnTo>
                    <a:pt x="810" y="2087"/>
                  </a:lnTo>
                  <a:lnTo>
                    <a:pt x="781" y="2072"/>
                  </a:lnTo>
                  <a:lnTo>
                    <a:pt x="756" y="2051"/>
                  </a:lnTo>
                  <a:lnTo>
                    <a:pt x="736" y="2027"/>
                  </a:lnTo>
                  <a:lnTo>
                    <a:pt x="720" y="1999"/>
                  </a:lnTo>
                  <a:lnTo>
                    <a:pt x="710" y="1968"/>
                  </a:lnTo>
                  <a:lnTo>
                    <a:pt x="707" y="1934"/>
                  </a:lnTo>
                  <a:lnTo>
                    <a:pt x="707" y="1400"/>
                  </a:lnTo>
                  <a:lnTo>
                    <a:pt x="168" y="1400"/>
                  </a:lnTo>
                  <a:lnTo>
                    <a:pt x="135" y="1397"/>
                  </a:lnTo>
                  <a:lnTo>
                    <a:pt x="103" y="1387"/>
                  </a:lnTo>
                  <a:lnTo>
                    <a:pt x="74" y="1372"/>
                  </a:lnTo>
                  <a:lnTo>
                    <a:pt x="49" y="1351"/>
                  </a:lnTo>
                  <a:lnTo>
                    <a:pt x="30" y="1326"/>
                  </a:lnTo>
                  <a:lnTo>
                    <a:pt x="13" y="1298"/>
                  </a:lnTo>
                  <a:lnTo>
                    <a:pt x="4" y="1268"/>
                  </a:lnTo>
                  <a:lnTo>
                    <a:pt x="0" y="1234"/>
                  </a:lnTo>
                  <a:lnTo>
                    <a:pt x="0" y="867"/>
                  </a:lnTo>
                  <a:lnTo>
                    <a:pt x="4" y="833"/>
                  </a:lnTo>
                  <a:lnTo>
                    <a:pt x="13" y="802"/>
                  </a:lnTo>
                  <a:lnTo>
                    <a:pt x="30" y="774"/>
                  </a:lnTo>
                  <a:lnTo>
                    <a:pt x="49" y="749"/>
                  </a:lnTo>
                  <a:lnTo>
                    <a:pt x="74" y="728"/>
                  </a:lnTo>
                  <a:lnTo>
                    <a:pt x="103" y="713"/>
                  </a:lnTo>
                  <a:lnTo>
                    <a:pt x="135" y="703"/>
                  </a:lnTo>
                  <a:lnTo>
                    <a:pt x="168" y="700"/>
                  </a:lnTo>
                  <a:lnTo>
                    <a:pt x="707" y="700"/>
                  </a:lnTo>
                  <a:lnTo>
                    <a:pt x="707" y="166"/>
                  </a:lnTo>
                  <a:lnTo>
                    <a:pt x="711" y="134"/>
                  </a:lnTo>
                  <a:lnTo>
                    <a:pt x="720" y="102"/>
                  </a:lnTo>
                  <a:lnTo>
                    <a:pt x="736" y="74"/>
                  </a:lnTo>
                  <a:lnTo>
                    <a:pt x="756" y="49"/>
                  </a:lnTo>
                  <a:lnTo>
                    <a:pt x="781" y="28"/>
                  </a:lnTo>
                  <a:lnTo>
                    <a:pt x="810" y="13"/>
                  </a:lnTo>
                  <a:lnTo>
                    <a:pt x="841" y="4"/>
                  </a:lnTo>
                  <a:lnTo>
                    <a:pt x="8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4" name="Freeform 273"/>
          <p:cNvSpPr>
            <a:spLocks noEditPoints="1"/>
          </p:cNvSpPr>
          <p:nvPr/>
        </p:nvSpPr>
        <p:spPr bwMode="auto">
          <a:xfrm>
            <a:off x="11003774" y="3500706"/>
            <a:ext cx="468313" cy="488950"/>
          </a:xfrm>
          <a:custGeom>
            <a:avLst/>
            <a:gdLst>
              <a:gd name="T0" fmla="*/ 955 w 3241"/>
              <a:gd name="T1" fmla="*/ 785 h 3388"/>
              <a:gd name="T2" fmla="*/ 896 w 3241"/>
              <a:gd name="T3" fmla="*/ 834 h 3388"/>
              <a:gd name="T4" fmla="*/ 874 w 3241"/>
              <a:gd name="T5" fmla="*/ 909 h 3388"/>
              <a:gd name="T6" fmla="*/ 884 w 3241"/>
              <a:gd name="T7" fmla="*/ 2531 h 3388"/>
              <a:gd name="T8" fmla="*/ 932 w 3241"/>
              <a:gd name="T9" fmla="*/ 2591 h 3388"/>
              <a:gd name="T10" fmla="*/ 1007 w 3241"/>
              <a:gd name="T11" fmla="*/ 2613 h 3388"/>
              <a:gd name="T12" fmla="*/ 1202 w 3241"/>
              <a:gd name="T13" fmla="*/ 2602 h 3388"/>
              <a:gd name="T14" fmla="*/ 1261 w 3241"/>
              <a:gd name="T15" fmla="*/ 2554 h 3388"/>
              <a:gd name="T16" fmla="*/ 1283 w 3241"/>
              <a:gd name="T17" fmla="*/ 2478 h 3388"/>
              <a:gd name="T18" fmla="*/ 1959 w 3241"/>
              <a:gd name="T19" fmla="*/ 2478 h 3388"/>
              <a:gd name="T20" fmla="*/ 1982 w 3241"/>
              <a:gd name="T21" fmla="*/ 2554 h 3388"/>
              <a:gd name="T22" fmla="*/ 2040 w 3241"/>
              <a:gd name="T23" fmla="*/ 2602 h 3388"/>
              <a:gd name="T24" fmla="*/ 2234 w 3241"/>
              <a:gd name="T25" fmla="*/ 2613 h 3388"/>
              <a:gd name="T26" fmla="*/ 2309 w 3241"/>
              <a:gd name="T27" fmla="*/ 2591 h 3388"/>
              <a:gd name="T28" fmla="*/ 2358 w 3241"/>
              <a:gd name="T29" fmla="*/ 2531 h 3388"/>
              <a:gd name="T30" fmla="*/ 2368 w 3241"/>
              <a:gd name="T31" fmla="*/ 2478 h 3388"/>
              <a:gd name="T32" fmla="*/ 2357 w 3241"/>
              <a:gd name="T33" fmla="*/ 857 h 3388"/>
              <a:gd name="T34" fmla="*/ 2309 w 3241"/>
              <a:gd name="T35" fmla="*/ 798 h 3388"/>
              <a:gd name="T36" fmla="*/ 2234 w 3241"/>
              <a:gd name="T37" fmla="*/ 775 h 3388"/>
              <a:gd name="T38" fmla="*/ 2040 w 3241"/>
              <a:gd name="T39" fmla="*/ 785 h 3388"/>
              <a:gd name="T40" fmla="*/ 1982 w 3241"/>
              <a:gd name="T41" fmla="*/ 834 h 3388"/>
              <a:gd name="T42" fmla="*/ 1959 w 3241"/>
              <a:gd name="T43" fmla="*/ 909 h 3388"/>
              <a:gd name="T44" fmla="*/ 1282 w 3241"/>
              <a:gd name="T45" fmla="*/ 909 h 3388"/>
              <a:gd name="T46" fmla="*/ 1260 w 3241"/>
              <a:gd name="T47" fmla="*/ 834 h 3388"/>
              <a:gd name="T48" fmla="*/ 1202 w 3241"/>
              <a:gd name="T49" fmla="*/ 785 h 3388"/>
              <a:gd name="T50" fmla="*/ 1007 w 3241"/>
              <a:gd name="T51" fmla="*/ 775 h 3388"/>
              <a:gd name="T52" fmla="*/ 2766 w 3241"/>
              <a:gd name="T53" fmla="*/ 4 h 3388"/>
              <a:gd name="T54" fmla="*/ 2929 w 3241"/>
              <a:gd name="T55" fmla="*/ 48 h 3388"/>
              <a:gd name="T56" fmla="*/ 3066 w 3241"/>
              <a:gd name="T57" fmla="*/ 140 h 3388"/>
              <a:gd name="T58" fmla="*/ 3169 w 3241"/>
              <a:gd name="T59" fmla="*/ 268 h 3388"/>
              <a:gd name="T60" fmla="*/ 3230 w 3241"/>
              <a:gd name="T61" fmla="*/ 425 h 3388"/>
              <a:gd name="T62" fmla="*/ 3241 w 3241"/>
              <a:gd name="T63" fmla="*/ 2847 h 3388"/>
              <a:gd name="T64" fmla="*/ 3215 w 3241"/>
              <a:gd name="T65" fmla="*/ 3017 h 3388"/>
              <a:gd name="T66" fmla="*/ 3139 w 3241"/>
              <a:gd name="T67" fmla="*/ 3166 h 3388"/>
              <a:gd name="T68" fmla="*/ 3023 w 3241"/>
              <a:gd name="T69" fmla="*/ 3283 h 3388"/>
              <a:gd name="T70" fmla="*/ 2877 w 3241"/>
              <a:gd name="T71" fmla="*/ 3360 h 3388"/>
              <a:gd name="T72" fmla="*/ 2709 w 3241"/>
              <a:gd name="T73" fmla="*/ 3388 h 3388"/>
              <a:gd name="T74" fmla="*/ 419 w 3241"/>
              <a:gd name="T75" fmla="*/ 3375 h 3388"/>
              <a:gd name="T76" fmla="*/ 264 w 3241"/>
              <a:gd name="T77" fmla="*/ 3314 h 3388"/>
              <a:gd name="T78" fmla="*/ 138 w 3241"/>
              <a:gd name="T79" fmla="*/ 3209 h 3388"/>
              <a:gd name="T80" fmla="*/ 48 w 3241"/>
              <a:gd name="T81" fmla="*/ 3070 h 3388"/>
              <a:gd name="T82" fmla="*/ 3 w 3241"/>
              <a:gd name="T83" fmla="*/ 2906 h 3388"/>
              <a:gd name="T84" fmla="*/ 3 w 3241"/>
              <a:gd name="T85" fmla="*/ 482 h 3388"/>
              <a:gd name="T86" fmla="*/ 48 w 3241"/>
              <a:gd name="T87" fmla="*/ 318 h 3388"/>
              <a:gd name="T88" fmla="*/ 138 w 3241"/>
              <a:gd name="T89" fmla="*/ 179 h 3388"/>
              <a:gd name="T90" fmla="*/ 264 w 3241"/>
              <a:gd name="T91" fmla="*/ 74 h 3388"/>
              <a:gd name="T92" fmla="*/ 419 w 3241"/>
              <a:gd name="T93" fmla="*/ 12 h 3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241" h="3388">
                <a:moveTo>
                  <a:pt x="1007" y="775"/>
                </a:moveTo>
                <a:lnTo>
                  <a:pt x="981" y="777"/>
                </a:lnTo>
                <a:lnTo>
                  <a:pt x="955" y="785"/>
                </a:lnTo>
                <a:lnTo>
                  <a:pt x="932" y="798"/>
                </a:lnTo>
                <a:lnTo>
                  <a:pt x="913" y="814"/>
                </a:lnTo>
                <a:lnTo>
                  <a:pt x="896" y="834"/>
                </a:lnTo>
                <a:lnTo>
                  <a:pt x="884" y="857"/>
                </a:lnTo>
                <a:lnTo>
                  <a:pt x="877" y="882"/>
                </a:lnTo>
                <a:lnTo>
                  <a:pt x="874" y="909"/>
                </a:lnTo>
                <a:lnTo>
                  <a:pt x="874" y="2478"/>
                </a:lnTo>
                <a:lnTo>
                  <a:pt x="877" y="2505"/>
                </a:lnTo>
                <a:lnTo>
                  <a:pt x="884" y="2531"/>
                </a:lnTo>
                <a:lnTo>
                  <a:pt x="896" y="2554"/>
                </a:lnTo>
                <a:lnTo>
                  <a:pt x="913" y="2573"/>
                </a:lnTo>
                <a:lnTo>
                  <a:pt x="932" y="2591"/>
                </a:lnTo>
                <a:lnTo>
                  <a:pt x="955" y="2602"/>
                </a:lnTo>
                <a:lnTo>
                  <a:pt x="981" y="2610"/>
                </a:lnTo>
                <a:lnTo>
                  <a:pt x="1007" y="2613"/>
                </a:lnTo>
                <a:lnTo>
                  <a:pt x="1150" y="2613"/>
                </a:lnTo>
                <a:lnTo>
                  <a:pt x="1176" y="2610"/>
                </a:lnTo>
                <a:lnTo>
                  <a:pt x="1202" y="2602"/>
                </a:lnTo>
                <a:lnTo>
                  <a:pt x="1224" y="2591"/>
                </a:lnTo>
                <a:lnTo>
                  <a:pt x="1244" y="2573"/>
                </a:lnTo>
                <a:lnTo>
                  <a:pt x="1261" y="2554"/>
                </a:lnTo>
                <a:lnTo>
                  <a:pt x="1273" y="2531"/>
                </a:lnTo>
                <a:lnTo>
                  <a:pt x="1280" y="2505"/>
                </a:lnTo>
                <a:lnTo>
                  <a:pt x="1283" y="2478"/>
                </a:lnTo>
                <a:lnTo>
                  <a:pt x="1283" y="1846"/>
                </a:lnTo>
                <a:lnTo>
                  <a:pt x="1959" y="1846"/>
                </a:lnTo>
                <a:lnTo>
                  <a:pt x="1959" y="2478"/>
                </a:lnTo>
                <a:lnTo>
                  <a:pt x="1961" y="2505"/>
                </a:lnTo>
                <a:lnTo>
                  <a:pt x="1969" y="2531"/>
                </a:lnTo>
                <a:lnTo>
                  <a:pt x="1982" y="2554"/>
                </a:lnTo>
                <a:lnTo>
                  <a:pt x="1998" y="2573"/>
                </a:lnTo>
                <a:lnTo>
                  <a:pt x="2018" y="2591"/>
                </a:lnTo>
                <a:lnTo>
                  <a:pt x="2040" y="2602"/>
                </a:lnTo>
                <a:lnTo>
                  <a:pt x="2065" y="2610"/>
                </a:lnTo>
                <a:lnTo>
                  <a:pt x="2092" y="2613"/>
                </a:lnTo>
                <a:lnTo>
                  <a:pt x="2234" y="2613"/>
                </a:lnTo>
                <a:lnTo>
                  <a:pt x="2262" y="2610"/>
                </a:lnTo>
                <a:lnTo>
                  <a:pt x="2286" y="2602"/>
                </a:lnTo>
                <a:lnTo>
                  <a:pt x="2309" y="2591"/>
                </a:lnTo>
                <a:lnTo>
                  <a:pt x="2329" y="2573"/>
                </a:lnTo>
                <a:lnTo>
                  <a:pt x="2345" y="2554"/>
                </a:lnTo>
                <a:lnTo>
                  <a:pt x="2358" y="2531"/>
                </a:lnTo>
                <a:lnTo>
                  <a:pt x="2365" y="2505"/>
                </a:lnTo>
                <a:lnTo>
                  <a:pt x="2369" y="2478"/>
                </a:lnTo>
                <a:lnTo>
                  <a:pt x="2368" y="2478"/>
                </a:lnTo>
                <a:lnTo>
                  <a:pt x="2368" y="909"/>
                </a:lnTo>
                <a:lnTo>
                  <a:pt x="2365" y="882"/>
                </a:lnTo>
                <a:lnTo>
                  <a:pt x="2357" y="857"/>
                </a:lnTo>
                <a:lnTo>
                  <a:pt x="2345" y="834"/>
                </a:lnTo>
                <a:lnTo>
                  <a:pt x="2329" y="814"/>
                </a:lnTo>
                <a:lnTo>
                  <a:pt x="2309" y="798"/>
                </a:lnTo>
                <a:lnTo>
                  <a:pt x="2286" y="785"/>
                </a:lnTo>
                <a:lnTo>
                  <a:pt x="2262" y="777"/>
                </a:lnTo>
                <a:lnTo>
                  <a:pt x="2234" y="775"/>
                </a:lnTo>
                <a:lnTo>
                  <a:pt x="2092" y="775"/>
                </a:lnTo>
                <a:lnTo>
                  <a:pt x="2065" y="777"/>
                </a:lnTo>
                <a:lnTo>
                  <a:pt x="2040" y="785"/>
                </a:lnTo>
                <a:lnTo>
                  <a:pt x="2018" y="798"/>
                </a:lnTo>
                <a:lnTo>
                  <a:pt x="1998" y="814"/>
                </a:lnTo>
                <a:lnTo>
                  <a:pt x="1982" y="834"/>
                </a:lnTo>
                <a:lnTo>
                  <a:pt x="1969" y="857"/>
                </a:lnTo>
                <a:lnTo>
                  <a:pt x="1961" y="882"/>
                </a:lnTo>
                <a:lnTo>
                  <a:pt x="1959" y="909"/>
                </a:lnTo>
                <a:lnTo>
                  <a:pt x="1959" y="1479"/>
                </a:lnTo>
                <a:lnTo>
                  <a:pt x="1282" y="1479"/>
                </a:lnTo>
                <a:lnTo>
                  <a:pt x="1282" y="909"/>
                </a:lnTo>
                <a:lnTo>
                  <a:pt x="1280" y="882"/>
                </a:lnTo>
                <a:lnTo>
                  <a:pt x="1273" y="857"/>
                </a:lnTo>
                <a:lnTo>
                  <a:pt x="1260" y="834"/>
                </a:lnTo>
                <a:lnTo>
                  <a:pt x="1244" y="814"/>
                </a:lnTo>
                <a:lnTo>
                  <a:pt x="1224" y="798"/>
                </a:lnTo>
                <a:lnTo>
                  <a:pt x="1202" y="785"/>
                </a:lnTo>
                <a:lnTo>
                  <a:pt x="1176" y="777"/>
                </a:lnTo>
                <a:lnTo>
                  <a:pt x="1150" y="775"/>
                </a:lnTo>
                <a:lnTo>
                  <a:pt x="1007" y="775"/>
                </a:lnTo>
                <a:close/>
                <a:moveTo>
                  <a:pt x="534" y="0"/>
                </a:moveTo>
                <a:lnTo>
                  <a:pt x="2709" y="0"/>
                </a:lnTo>
                <a:lnTo>
                  <a:pt x="2766" y="4"/>
                </a:lnTo>
                <a:lnTo>
                  <a:pt x="2823" y="12"/>
                </a:lnTo>
                <a:lnTo>
                  <a:pt x="2877" y="27"/>
                </a:lnTo>
                <a:lnTo>
                  <a:pt x="2929" y="48"/>
                </a:lnTo>
                <a:lnTo>
                  <a:pt x="2977" y="74"/>
                </a:lnTo>
                <a:lnTo>
                  <a:pt x="3023" y="104"/>
                </a:lnTo>
                <a:lnTo>
                  <a:pt x="3066" y="140"/>
                </a:lnTo>
                <a:lnTo>
                  <a:pt x="3104" y="179"/>
                </a:lnTo>
                <a:lnTo>
                  <a:pt x="3139" y="221"/>
                </a:lnTo>
                <a:lnTo>
                  <a:pt x="3169" y="268"/>
                </a:lnTo>
                <a:lnTo>
                  <a:pt x="3194" y="318"/>
                </a:lnTo>
                <a:lnTo>
                  <a:pt x="3215" y="370"/>
                </a:lnTo>
                <a:lnTo>
                  <a:pt x="3230" y="425"/>
                </a:lnTo>
                <a:lnTo>
                  <a:pt x="3239" y="482"/>
                </a:lnTo>
                <a:lnTo>
                  <a:pt x="3241" y="541"/>
                </a:lnTo>
                <a:lnTo>
                  <a:pt x="3241" y="2847"/>
                </a:lnTo>
                <a:lnTo>
                  <a:pt x="3239" y="2906"/>
                </a:lnTo>
                <a:lnTo>
                  <a:pt x="3230" y="2963"/>
                </a:lnTo>
                <a:lnTo>
                  <a:pt x="3215" y="3017"/>
                </a:lnTo>
                <a:lnTo>
                  <a:pt x="3194" y="3070"/>
                </a:lnTo>
                <a:lnTo>
                  <a:pt x="3169" y="3120"/>
                </a:lnTo>
                <a:lnTo>
                  <a:pt x="3139" y="3166"/>
                </a:lnTo>
                <a:lnTo>
                  <a:pt x="3104" y="3209"/>
                </a:lnTo>
                <a:lnTo>
                  <a:pt x="3066" y="3248"/>
                </a:lnTo>
                <a:lnTo>
                  <a:pt x="3023" y="3283"/>
                </a:lnTo>
                <a:lnTo>
                  <a:pt x="2977" y="3314"/>
                </a:lnTo>
                <a:lnTo>
                  <a:pt x="2929" y="3339"/>
                </a:lnTo>
                <a:lnTo>
                  <a:pt x="2877" y="3360"/>
                </a:lnTo>
                <a:lnTo>
                  <a:pt x="2823" y="3375"/>
                </a:lnTo>
                <a:lnTo>
                  <a:pt x="2766" y="3385"/>
                </a:lnTo>
                <a:lnTo>
                  <a:pt x="2709" y="3388"/>
                </a:lnTo>
                <a:lnTo>
                  <a:pt x="534" y="3388"/>
                </a:lnTo>
                <a:lnTo>
                  <a:pt x="476" y="3385"/>
                </a:lnTo>
                <a:lnTo>
                  <a:pt x="419" y="3375"/>
                </a:lnTo>
                <a:lnTo>
                  <a:pt x="365" y="3360"/>
                </a:lnTo>
                <a:lnTo>
                  <a:pt x="313" y="3339"/>
                </a:lnTo>
                <a:lnTo>
                  <a:pt x="264" y="3314"/>
                </a:lnTo>
                <a:lnTo>
                  <a:pt x="219" y="3283"/>
                </a:lnTo>
                <a:lnTo>
                  <a:pt x="176" y="3248"/>
                </a:lnTo>
                <a:lnTo>
                  <a:pt x="138" y="3209"/>
                </a:lnTo>
                <a:lnTo>
                  <a:pt x="103" y="3166"/>
                </a:lnTo>
                <a:lnTo>
                  <a:pt x="73" y="3120"/>
                </a:lnTo>
                <a:lnTo>
                  <a:pt x="48" y="3070"/>
                </a:lnTo>
                <a:lnTo>
                  <a:pt x="28" y="3017"/>
                </a:lnTo>
                <a:lnTo>
                  <a:pt x="13" y="2963"/>
                </a:lnTo>
                <a:lnTo>
                  <a:pt x="3" y="2906"/>
                </a:lnTo>
                <a:lnTo>
                  <a:pt x="0" y="2847"/>
                </a:lnTo>
                <a:lnTo>
                  <a:pt x="0" y="541"/>
                </a:lnTo>
                <a:lnTo>
                  <a:pt x="3" y="482"/>
                </a:lnTo>
                <a:lnTo>
                  <a:pt x="13" y="425"/>
                </a:lnTo>
                <a:lnTo>
                  <a:pt x="28" y="370"/>
                </a:lnTo>
                <a:lnTo>
                  <a:pt x="48" y="318"/>
                </a:lnTo>
                <a:lnTo>
                  <a:pt x="73" y="268"/>
                </a:lnTo>
                <a:lnTo>
                  <a:pt x="103" y="221"/>
                </a:lnTo>
                <a:lnTo>
                  <a:pt x="138" y="179"/>
                </a:lnTo>
                <a:lnTo>
                  <a:pt x="176" y="140"/>
                </a:lnTo>
                <a:lnTo>
                  <a:pt x="219" y="104"/>
                </a:lnTo>
                <a:lnTo>
                  <a:pt x="264" y="74"/>
                </a:lnTo>
                <a:lnTo>
                  <a:pt x="313" y="48"/>
                </a:lnTo>
                <a:lnTo>
                  <a:pt x="365" y="27"/>
                </a:lnTo>
                <a:lnTo>
                  <a:pt x="419" y="12"/>
                </a:lnTo>
                <a:lnTo>
                  <a:pt x="476" y="4"/>
                </a:lnTo>
                <a:lnTo>
                  <a:pt x="53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5" name="Group 154"/>
          <p:cNvGrpSpPr/>
          <p:nvPr/>
        </p:nvGrpSpPr>
        <p:grpSpPr>
          <a:xfrm>
            <a:off x="740262" y="4239855"/>
            <a:ext cx="415438" cy="527954"/>
            <a:chOff x="8450263" y="5148263"/>
            <a:chExt cx="381000" cy="4841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6" name="Freeform 278"/>
            <p:cNvSpPr>
              <a:spLocks/>
            </p:cNvSpPr>
            <p:nvPr/>
          </p:nvSpPr>
          <p:spPr bwMode="auto">
            <a:xfrm>
              <a:off x="8555038" y="5268913"/>
              <a:ext cx="166688" cy="165100"/>
            </a:xfrm>
            <a:custGeom>
              <a:avLst/>
              <a:gdLst>
                <a:gd name="T0" fmla="*/ 450 w 1149"/>
                <a:gd name="T1" fmla="*/ 0 h 1149"/>
                <a:gd name="T2" fmla="*/ 714 w 1149"/>
                <a:gd name="T3" fmla="*/ 0 h 1149"/>
                <a:gd name="T4" fmla="*/ 738 w 1149"/>
                <a:gd name="T5" fmla="*/ 5 h 1149"/>
                <a:gd name="T6" fmla="*/ 761 w 1149"/>
                <a:gd name="T7" fmla="*/ 13 h 1149"/>
                <a:gd name="T8" fmla="*/ 779 w 1149"/>
                <a:gd name="T9" fmla="*/ 27 h 1149"/>
                <a:gd name="T10" fmla="*/ 793 w 1149"/>
                <a:gd name="T11" fmla="*/ 47 h 1149"/>
                <a:gd name="T12" fmla="*/ 803 w 1149"/>
                <a:gd name="T13" fmla="*/ 68 h 1149"/>
                <a:gd name="T14" fmla="*/ 806 w 1149"/>
                <a:gd name="T15" fmla="*/ 92 h 1149"/>
                <a:gd name="T16" fmla="*/ 806 w 1149"/>
                <a:gd name="T17" fmla="*/ 344 h 1149"/>
                <a:gd name="T18" fmla="*/ 1057 w 1149"/>
                <a:gd name="T19" fmla="*/ 344 h 1149"/>
                <a:gd name="T20" fmla="*/ 1082 w 1149"/>
                <a:gd name="T21" fmla="*/ 347 h 1149"/>
                <a:gd name="T22" fmla="*/ 1103 w 1149"/>
                <a:gd name="T23" fmla="*/ 357 h 1149"/>
                <a:gd name="T24" fmla="*/ 1123 w 1149"/>
                <a:gd name="T25" fmla="*/ 371 h 1149"/>
                <a:gd name="T26" fmla="*/ 1137 w 1149"/>
                <a:gd name="T27" fmla="*/ 390 h 1149"/>
                <a:gd name="T28" fmla="*/ 1145 w 1149"/>
                <a:gd name="T29" fmla="*/ 412 h 1149"/>
                <a:gd name="T30" fmla="*/ 1149 w 1149"/>
                <a:gd name="T31" fmla="*/ 436 h 1149"/>
                <a:gd name="T32" fmla="*/ 1149 w 1149"/>
                <a:gd name="T33" fmla="*/ 700 h 1149"/>
                <a:gd name="T34" fmla="*/ 1145 w 1149"/>
                <a:gd name="T35" fmla="*/ 724 h 1149"/>
                <a:gd name="T36" fmla="*/ 1137 w 1149"/>
                <a:gd name="T37" fmla="*/ 747 h 1149"/>
                <a:gd name="T38" fmla="*/ 1123 w 1149"/>
                <a:gd name="T39" fmla="*/ 765 h 1149"/>
                <a:gd name="T40" fmla="*/ 1103 w 1149"/>
                <a:gd name="T41" fmla="*/ 779 h 1149"/>
                <a:gd name="T42" fmla="*/ 1082 w 1149"/>
                <a:gd name="T43" fmla="*/ 789 h 1149"/>
                <a:gd name="T44" fmla="*/ 1057 w 1149"/>
                <a:gd name="T45" fmla="*/ 792 h 1149"/>
                <a:gd name="T46" fmla="*/ 806 w 1149"/>
                <a:gd name="T47" fmla="*/ 792 h 1149"/>
                <a:gd name="T48" fmla="*/ 806 w 1149"/>
                <a:gd name="T49" fmla="*/ 1058 h 1149"/>
                <a:gd name="T50" fmla="*/ 803 w 1149"/>
                <a:gd name="T51" fmla="*/ 1083 h 1149"/>
                <a:gd name="T52" fmla="*/ 793 w 1149"/>
                <a:gd name="T53" fmla="*/ 1104 h 1149"/>
                <a:gd name="T54" fmla="*/ 779 w 1149"/>
                <a:gd name="T55" fmla="*/ 1122 h 1149"/>
                <a:gd name="T56" fmla="*/ 761 w 1149"/>
                <a:gd name="T57" fmla="*/ 1138 h 1149"/>
                <a:gd name="T58" fmla="*/ 738 w 1149"/>
                <a:gd name="T59" fmla="*/ 1146 h 1149"/>
                <a:gd name="T60" fmla="*/ 714 w 1149"/>
                <a:gd name="T61" fmla="*/ 1149 h 1149"/>
                <a:gd name="T62" fmla="*/ 450 w 1149"/>
                <a:gd name="T63" fmla="*/ 1149 h 1149"/>
                <a:gd name="T64" fmla="*/ 425 w 1149"/>
                <a:gd name="T65" fmla="*/ 1146 h 1149"/>
                <a:gd name="T66" fmla="*/ 403 w 1149"/>
                <a:gd name="T67" fmla="*/ 1138 h 1149"/>
                <a:gd name="T68" fmla="*/ 385 w 1149"/>
                <a:gd name="T69" fmla="*/ 1122 h 1149"/>
                <a:gd name="T70" fmla="*/ 371 w 1149"/>
                <a:gd name="T71" fmla="*/ 1104 h 1149"/>
                <a:gd name="T72" fmla="*/ 361 w 1149"/>
                <a:gd name="T73" fmla="*/ 1083 h 1149"/>
                <a:gd name="T74" fmla="*/ 358 w 1149"/>
                <a:gd name="T75" fmla="*/ 1058 h 1149"/>
                <a:gd name="T76" fmla="*/ 358 w 1149"/>
                <a:gd name="T77" fmla="*/ 792 h 1149"/>
                <a:gd name="T78" fmla="*/ 92 w 1149"/>
                <a:gd name="T79" fmla="*/ 792 h 1149"/>
                <a:gd name="T80" fmla="*/ 67 w 1149"/>
                <a:gd name="T81" fmla="*/ 789 h 1149"/>
                <a:gd name="T82" fmla="*/ 46 w 1149"/>
                <a:gd name="T83" fmla="*/ 779 h 1149"/>
                <a:gd name="T84" fmla="*/ 27 w 1149"/>
                <a:gd name="T85" fmla="*/ 765 h 1149"/>
                <a:gd name="T86" fmla="*/ 12 w 1149"/>
                <a:gd name="T87" fmla="*/ 747 h 1149"/>
                <a:gd name="T88" fmla="*/ 4 w 1149"/>
                <a:gd name="T89" fmla="*/ 724 h 1149"/>
                <a:gd name="T90" fmla="*/ 0 w 1149"/>
                <a:gd name="T91" fmla="*/ 700 h 1149"/>
                <a:gd name="T92" fmla="*/ 0 w 1149"/>
                <a:gd name="T93" fmla="*/ 436 h 1149"/>
                <a:gd name="T94" fmla="*/ 4 w 1149"/>
                <a:gd name="T95" fmla="*/ 411 h 1149"/>
                <a:gd name="T96" fmla="*/ 12 w 1149"/>
                <a:gd name="T97" fmla="*/ 389 h 1149"/>
                <a:gd name="T98" fmla="*/ 27 w 1149"/>
                <a:gd name="T99" fmla="*/ 371 h 1149"/>
                <a:gd name="T100" fmla="*/ 46 w 1149"/>
                <a:gd name="T101" fmla="*/ 357 h 1149"/>
                <a:gd name="T102" fmla="*/ 67 w 1149"/>
                <a:gd name="T103" fmla="*/ 347 h 1149"/>
                <a:gd name="T104" fmla="*/ 92 w 1149"/>
                <a:gd name="T105" fmla="*/ 344 h 1149"/>
                <a:gd name="T106" fmla="*/ 358 w 1149"/>
                <a:gd name="T107" fmla="*/ 344 h 1149"/>
                <a:gd name="T108" fmla="*/ 358 w 1149"/>
                <a:gd name="T109" fmla="*/ 92 h 1149"/>
                <a:gd name="T110" fmla="*/ 361 w 1149"/>
                <a:gd name="T111" fmla="*/ 68 h 1149"/>
                <a:gd name="T112" fmla="*/ 371 w 1149"/>
                <a:gd name="T113" fmla="*/ 47 h 1149"/>
                <a:gd name="T114" fmla="*/ 385 w 1149"/>
                <a:gd name="T115" fmla="*/ 27 h 1149"/>
                <a:gd name="T116" fmla="*/ 403 w 1149"/>
                <a:gd name="T117" fmla="*/ 13 h 1149"/>
                <a:gd name="T118" fmla="*/ 425 w 1149"/>
                <a:gd name="T119" fmla="*/ 5 h 1149"/>
                <a:gd name="T120" fmla="*/ 450 w 1149"/>
                <a:gd name="T121" fmla="*/ 0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9" h="1149">
                  <a:moveTo>
                    <a:pt x="450" y="0"/>
                  </a:moveTo>
                  <a:lnTo>
                    <a:pt x="714" y="0"/>
                  </a:lnTo>
                  <a:lnTo>
                    <a:pt x="738" y="5"/>
                  </a:lnTo>
                  <a:lnTo>
                    <a:pt x="761" y="13"/>
                  </a:lnTo>
                  <a:lnTo>
                    <a:pt x="779" y="27"/>
                  </a:lnTo>
                  <a:lnTo>
                    <a:pt x="793" y="47"/>
                  </a:lnTo>
                  <a:lnTo>
                    <a:pt x="803" y="68"/>
                  </a:lnTo>
                  <a:lnTo>
                    <a:pt x="806" y="92"/>
                  </a:lnTo>
                  <a:lnTo>
                    <a:pt x="806" y="344"/>
                  </a:lnTo>
                  <a:lnTo>
                    <a:pt x="1057" y="344"/>
                  </a:lnTo>
                  <a:lnTo>
                    <a:pt x="1082" y="347"/>
                  </a:lnTo>
                  <a:lnTo>
                    <a:pt x="1103" y="357"/>
                  </a:lnTo>
                  <a:lnTo>
                    <a:pt x="1123" y="371"/>
                  </a:lnTo>
                  <a:lnTo>
                    <a:pt x="1137" y="390"/>
                  </a:lnTo>
                  <a:lnTo>
                    <a:pt x="1145" y="412"/>
                  </a:lnTo>
                  <a:lnTo>
                    <a:pt x="1149" y="436"/>
                  </a:lnTo>
                  <a:lnTo>
                    <a:pt x="1149" y="700"/>
                  </a:lnTo>
                  <a:lnTo>
                    <a:pt x="1145" y="724"/>
                  </a:lnTo>
                  <a:lnTo>
                    <a:pt x="1137" y="747"/>
                  </a:lnTo>
                  <a:lnTo>
                    <a:pt x="1123" y="765"/>
                  </a:lnTo>
                  <a:lnTo>
                    <a:pt x="1103" y="779"/>
                  </a:lnTo>
                  <a:lnTo>
                    <a:pt x="1082" y="789"/>
                  </a:lnTo>
                  <a:lnTo>
                    <a:pt x="1057" y="792"/>
                  </a:lnTo>
                  <a:lnTo>
                    <a:pt x="806" y="792"/>
                  </a:lnTo>
                  <a:lnTo>
                    <a:pt x="806" y="1058"/>
                  </a:lnTo>
                  <a:lnTo>
                    <a:pt x="803" y="1083"/>
                  </a:lnTo>
                  <a:lnTo>
                    <a:pt x="793" y="1104"/>
                  </a:lnTo>
                  <a:lnTo>
                    <a:pt x="779" y="1122"/>
                  </a:lnTo>
                  <a:lnTo>
                    <a:pt x="761" y="1138"/>
                  </a:lnTo>
                  <a:lnTo>
                    <a:pt x="738" y="1146"/>
                  </a:lnTo>
                  <a:lnTo>
                    <a:pt x="714" y="1149"/>
                  </a:lnTo>
                  <a:lnTo>
                    <a:pt x="450" y="1149"/>
                  </a:lnTo>
                  <a:lnTo>
                    <a:pt x="425" y="1146"/>
                  </a:lnTo>
                  <a:lnTo>
                    <a:pt x="403" y="1138"/>
                  </a:lnTo>
                  <a:lnTo>
                    <a:pt x="385" y="1122"/>
                  </a:lnTo>
                  <a:lnTo>
                    <a:pt x="371" y="1104"/>
                  </a:lnTo>
                  <a:lnTo>
                    <a:pt x="361" y="1083"/>
                  </a:lnTo>
                  <a:lnTo>
                    <a:pt x="358" y="1058"/>
                  </a:lnTo>
                  <a:lnTo>
                    <a:pt x="358" y="792"/>
                  </a:lnTo>
                  <a:lnTo>
                    <a:pt x="92" y="792"/>
                  </a:lnTo>
                  <a:lnTo>
                    <a:pt x="67" y="789"/>
                  </a:lnTo>
                  <a:lnTo>
                    <a:pt x="46" y="779"/>
                  </a:lnTo>
                  <a:lnTo>
                    <a:pt x="27" y="765"/>
                  </a:lnTo>
                  <a:lnTo>
                    <a:pt x="12" y="747"/>
                  </a:lnTo>
                  <a:lnTo>
                    <a:pt x="4" y="724"/>
                  </a:lnTo>
                  <a:lnTo>
                    <a:pt x="0" y="700"/>
                  </a:lnTo>
                  <a:lnTo>
                    <a:pt x="0" y="436"/>
                  </a:lnTo>
                  <a:lnTo>
                    <a:pt x="4" y="411"/>
                  </a:lnTo>
                  <a:lnTo>
                    <a:pt x="12" y="389"/>
                  </a:lnTo>
                  <a:lnTo>
                    <a:pt x="27" y="371"/>
                  </a:lnTo>
                  <a:lnTo>
                    <a:pt x="46" y="357"/>
                  </a:lnTo>
                  <a:lnTo>
                    <a:pt x="67" y="347"/>
                  </a:lnTo>
                  <a:lnTo>
                    <a:pt x="92" y="344"/>
                  </a:lnTo>
                  <a:lnTo>
                    <a:pt x="358" y="344"/>
                  </a:lnTo>
                  <a:lnTo>
                    <a:pt x="358" y="92"/>
                  </a:lnTo>
                  <a:lnTo>
                    <a:pt x="361" y="68"/>
                  </a:lnTo>
                  <a:lnTo>
                    <a:pt x="371" y="47"/>
                  </a:lnTo>
                  <a:lnTo>
                    <a:pt x="385" y="27"/>
                  </a:lnTo>
                  <a:lnTo>
                    <a:pt x="403" y="13"/>
                  </a:lnTo>
                  <a:lnTo>
                    <a:pt x="425" y="5"/>
                  </a:lnTo>
                  <a:lnTo>
                    <a:pt x="4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279"/>
            <p:cNvSpPr>
              <a:spLocks noEditPoints="1"/>
            </p:cNvSpPr>
            <p:nvPr/>
          </p:nvSpPr>
          <p:spPr bwMode="auto">
            <a:xfrm>
              <a:off x="8450263" y="5148263"/>
              <a:ext cx="381000" cy="484188"/>
            </a:xfrm>
            <a:custGeom>
              <a:avLst/>
              <a:gdLst>
                <a:gd name="T0" fmla="*/ 1092 w 2641"/>
                <a:gd name="T1" fmla="*/ 397 h 3356"/>
                <a:gd name="T2" fmla="*/ 820 w 2641"/>
                <a:gd name="T3" fmla="*/ 513 h 3356"/>
                <a:gd name="T4" fmla="*/ 600 w 2641"/>
                <a:gd name="T5" fmla="*/ 702 h 3356"/>
                <a:gd name="T6" fmla="*/ 445 w 2641"/>
                <a:gd name="T7" fmla="*/ 950 h 3356"/>
                <a:gd name="T8" fmla="*/ 373 w 2641"/>
                <a:gd name="T9" fmla="*/ 1242 h 3356"/>
                <a:gd name="T10" fmla="*/ 400 w 2641"/>
                <a:gd name="T11" fmla="*/ 1558 h 3356"/>
                <a:gd name="T12" fmla="*/ 519 w 2641"/>
                <a:gd name="T13" fmla="*/ 1882 h 3356"/>
                <a:gd name="T14" fmla="*/ 700 w 2641"/>
                <a:gd name="T15" fmla="*/ 2196 h 3356"/>
                <a:gd name="T16" fmla="*/ 916 w 2641"/>
                <a:gd name="T17" fmla="*/ 2488 h 3356"/>
                <a:gd name="T18" fmla="*/ 1138 w 2641"/>
                <a:gd name="T19" fmla="*/ 2741 h 3356"/>
                <a:gd name="T20" fmla="*/ 1269 w 2641"/>
                <a:gd name="T21" fmla="*/ 2845 h 3356"/>
                <a:gd name="T22" fmla="*/ 1389 w 2641"/>
                <a:gd name="T23" fmla="*/ 2848 h 3356"/>
                <a:gd name="T24" fmla="*/ 1519 w 2641"/>
                <a:gd name="T25" fmla="*/ 2756 h 3356"/>
                <a:gd name="T26" fmla="*/ 1727 w 2641"/>
                <a:gd name="T27" fmla="*/ 2535 h 3356"/>
                <a:gd name="T28" fmla="*/ 1938 w 2641"/>
                <a:gd name="T29" fmla="*/ 2262 h 3356"/>
                <a:gd name="T30" fmla="*/ 2120 w 2641"/>
                <a:gd name="T31" fmla="*/ 1947 h 3356"/>
                <a:gd name="T32" fmla="*/ 2239 w 2641"/>
                <a:gd name="T33" fmla="*/ 1598 h 3356"/>
                <a:gd name="T34" fmla="*/ 2268 w 2641"/>
                <a:gd name="T35" fmla="*/ 1242 h 3356"/>
                <a:gd name="T36" fmla="*/ 2196 w 2641"/>
                <a:gd name="T37" fmla="*/ 950 h 3356"/>
                <a:gd name="T38" fmla="*/ 2042 w 2641"/>
                <a:gd name="T39" fmla="*/ 702 h 3356"/>
                <a:gd name="T40" fmla="*/ 1820 w 2641"/>
                <a:gd name="T41" fmla="*/ 513 h 3356"/>
                <a:gd name="T42" fmla="*/ 1549 w 2641"/>
                <a:gd name="T43" fmla="*/ 397 h 3356"/>
                <a:gd name="T44" fmla="*/ 1320 w 2641"/>
                <a:gd name="T45" fmla="*/ 0 h 3356"/>
                <a:gd name="T46" fmla="*/ 1685 w 2641"/>
                <a:gd name="T47" fmla="*/ 50 h 3356"/>
                <a:gd name="T48" fmla="*/ 2011 w 2641"/>
                <a:gd name="T49" fmla="*/ 195 h 3356"/>
                <a:gd name="T50" fmla="*/ 2285 w 2641"/>
                <a:gd name="T51" fmla="*/ 419 h 3356"/>
                <a:gd name="T52" fmla="*/ 2490 w 2641"/>
                <a:gd name="T53" fmla="*/ 706 h 3356"/>
                <a:gd name="T54" fmla="*/ 2612 w 2641"/>
                <a:gd name="T55" fmla="*/ 1043 h 3356"/>
                <a:gd name="T56" fmla="*/ 2639 w 2641"/>
                <a:gd name="T57" fmla="*/ 1409 h 3356"/>
                <a:gd name="T58" fmla="*/ 2583 w 2641"/>
                <a:gd name="T59" fmla="*/ 1757 h 3356"/>
                <a:gd name="T60" fmla="*/ 2467 w 2641"/>
                <a:gd name="T61" fmla="*/ 2080 h 3356"/>
                <a:gd name="T62" fmla="*/ 2310 w 2641"/>
                <a:gd name="T63" fmla="*/ 2373 h 3356"/>
                <a:gd name="T64" fmla="*/ 2126 w 2641"/>
                <a:gd name="T65" fmla="*/ 2637 h 3356"/>
                <a:gd name="T66" fmla="*/ 1934 w 2641"/>
                <a:gd name="T67" fmla="*/ 2863 h 3356"/>
                <a:gd name="T68" fmla="*/ 1751 w 2641"/>
                <a:gd name="T69" fmla="*/ 3048 h 3356"/>
                <a:gd name="T70" fmla="*/ 1594 w 2641"/>
                <a:gd name="T71" fmla="*/ 3190 h 3356"/>
                <a:gd name="T72" fmla="*/ 1481 w 2641"/>
                <a:gd name="T73" fmla="*/ 3282 h 3356"/>
                <a:gd name="T74" fmla="*/ 1429 w 2641"/>
                <a:gd name="T75" fmla="*/ 3322 h 3356"/>
                <a:gd name="T76" fmla="*/ 1314 w 2641"/>
                <a:gd name="T77" fmla="*/ 3356 h 3356"/>
                <a:gd name="T78" fmla="*/ 1201 w 2641"/>
                <a:gd name="T79" fmla="*/ 3312 h 3356"/>
                <a:gd name="T80" fmla="*/ 1152 w 2641"/>
                <a:gd name="T81" fmla="*/ 3270 h 3356"/>
                <a:gd name="T82" fmla="*/ 1045 w 2641"/>
                <a:gd name="T83" fmla="*/ 3170 h 3356"/>
                <a:gd name="T84" fmla="*/ 896 w 2641"/>
                <a:gd name="T85" fmla="*/ 3023 h 3356"/>
                <a:gd name="T86" fmla="*/ 721 w 2641"/>
                <a:gd name="T87" fmla="*/ 2832 h 3356"/>
                <a:gd name="T88" fmla="*/ 536 w 2641"/>
                <a:gd name="T89" fmla="*/ 2606 h 3356"/>
                <a:gd name="T90" fmla="*/ 356 w 2641"/>
                <a:gd name="T91" fmla="*/ 2351 h 3356"/>
                <a:gd name="T92" fmla="*/ 198 w 2641"/>
                <a:gd name="T93" fmla="*/ 2072 h 3356"/>
                <a:gd name="T94" fmla="*/ 77 w 2641"/>
                <a:gd name="T95" fmla="*/ 1777 h 3356"/>
                <a:gd name="T96" fmla="*/ 9 w 2641"/>
                <a:gd name="T97" fmla="*/ 1473 h 3356"/>
                <a:gd name="T98" fmla="*/ 13 w 2641"/>
                <a:gd name="T99" fmla="*/ 1134 h 3356"/>
                <a:gd name="T100" fmla="*/ 112 w 2641"/>
                <a:gd name="T101" fmla="*/ 786 h 3356"/>
                <a:gd name="T102" fmla="*/ 298 w 2641"/>
                <a:gd name="T103" fmla="*/ 485 h 3356"/>
                <a:gd name="T104" fmla="*/ 555 w 2641"/>
                <a:gd name="T105" fmla="*/ 245 h 3356"/>
                <a:gd name="T106" fmla="*/ 870 w 2641"/>
                <a:gd name="T107" fmla="*/ 78 h 3356"/>
                <a:gd name="T108" fmla="*/ 1226 w 2641"/>
                <a:gd name="T109" fmla="*/ 3 h 3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41" h="3356">
                  <a:moveTo>
                    <a:pt x="1320" y="370"/>
                  </a:moveTo>
                  <a:lnTo>
                    <a:pt x="1242" y="373"/>
                  </a:lnTo>
                  <a:lnTo>
                    <a:pt x="1167" y="382"/>
                  </a:lnTo>
                  <a:lnTo>
                    <a:pt x="1092" y="397"/>
                  </a:lnTo>
                  <a:lnTo>
                    <a:pt x="1021" y="419"/>
                  </a:lnTo>
                  <a:lnTo>
                    <a:pt x="951" y="445"/>
                  </a:lnTo>
                  <a:lnTo>
                    <a:pt x="884" y="476"/>
                  </a:lnTo>
                  <a:lnTo>
                    <a:pt x="820" y="513"/>
                  </a:lnTo>
                  <a:lnTo>
                    <a:pt x="759" y="554"/>
                  </a:lnTo>
                  <a:lnTo>
                    <a:pt x="702" y="599"/>
                  </a:lnTo>
                  <a:lnTo>
                    <a:pt x="649" y="649"/>
                  </a:lnTo>
                  <a:lnTo>
                    <a:pt x="600" y="702"/>
                  </a:lnTo>
                  <a:lnTo>
                    <a:pt x="554" y="759"/>
                  </a:lnTo>
                  <a:lnTo>
                    <a:pt x="513" y="819"/>
                  </a:lnTo>
                  <a:lnTo>
                    <a:pt x="476" y="883"/>
                  </a:lnTo>
                  <a:lnTo>
                    <a:pt x="445" y="950"/>
                  </a:lnTo>
                  <a:lnTo>
                    <a:pt x="418" y="1020"/>
                  </a:lnTo>
                  <a:lnTo>
                    <a:pt x="398" y="1091"/>
                  </a:lnTo>
                  <a:lnTo>
                    <a:pt x="382" y="1166"/>
                  </a:lnTo>
                  <a:lnTo>
                    <a:pt x="373" y="1242"/>
                  </a:lnTo>
                  <a:lnTo>
                    <a:pt x="371" y="1319"/>
                  </a:lnTo>
                  <a:lnTo>
                    <a:pt x="374" y="1398"/>
                  </a:lnTo>
                  <a:lnTo>
                    <a:pt x="383" y="1478"/>
                  </a:lnTo>
                  <a:lnTo>
                    <a:pt x="400" y="1558"/>
                  </a:lnTo>
                  <a:lnTo>
                    <a:pt x="422" y="1639"/>
                  </a:lnTo>
                  <a:lnTo>
                    <a:pt x="449" y="1720"/>
                  </a:lnTo>
                  <a:lnTo>
                    <a:pt x="482" y="1801"/>
                  </a:lnTo>
                  <a:lnTo>
                    <a:pt x="519" y="1882"/>
                  </a:lnTo>
                  <a:lnTo>
                    <a:pt x="559" y="1962"/>
                  </a:lnTo>
                  <a:lnTo>
                    <a:pt x="603" y="2041"/>
                  </a:lnTo>
                  <a:lnTo>
                    <a:pt x="650" y="2120"/>
                  </a:lnTo>
                  <a:lnTo>
                    <a:pt x="700" y="2196"/>
                  </a:lnTo>
                  <a:lnTo>
                    <a:pt x="752" y="2272"/>
                  </a:lnTo>
                  <a:lnTo>
                    <a:pt x="805" y="2346"/>
                  </a:lnTo>
                  <a:lnTo>
                    <a:pt x="860" y="2419"/>
                  </a:lnTo>
                  <a:lnTo>
                    <a:pt x="916" y="2488"/>
                  </a:lnTo>
                  <a:lnTo>
                    <a:pt x="972" y="2555"/>
                  </a:lnTo>
                  <a:lnTo>
                    <a:pt x="1028" y="2620"/>
                  </a:lnTo>
                  <a:lnTo>
                    <a:pt x="1084" y="2681"/>
                  </a:lnTo>
                  <a:lnTo>
                    <a:pt x="1138" y="2741"/>
                  </a:lnTo>
                  <a:lnTo>
                    <a:pt x="1190" y="2796"/>
                  </a:lnTo>
                  <a:lnTo>
                    <a:pt x="1215" y="2816"/>
                  </a:lnTo>
                  <a:lnTo>
                    <a:pt x="1241" y="2834"/>
                  </a:lnTo>
                  <a:lnTo>
                    <a:pt x="1269" y="2845"/>
                  </a:lnTo>
                  <a:lnTo>
                    <a:pt x="1300" y="2853"/>
                  </a:lnTo>
                  <a:lnTo>
                    <a:pt x="1329" y="2855"/>
                  </a:lnTo>
                  <a:lnTo>
                    <a:pt x="1359" y="2854"/>
                  </a:lnTo>
                  <a:lnTo>
                    <a:pt x="1389" y="2848"/>
                  </a:lnTo>
                  <a:lnTo>
                    <a:pt x="1417" y="2837"/>
                  </a:lnTo>
                  <a:lnTo>
                    <a:pt x="1445" y="2822"/>
                  </a:lnTo>
                  <a:lnTo>
                    <a:pt x="1470" y="2802"/>
                  </a:lnTo>
                  <a:lnTo>
                    <a:pt x="1519" y="2756"/>
                  </a:lnTo>
                  <a:lnTo>
                    <a:pt x="1569" y="2706"/>
                  </a:lnTo>
                  <a:lnTo>
                    <a:pt x="1620" y="2653"/>
                  </a:lnTo>
                  <a:lnTo>
                    <a:pt x="1673" y="2596"/>
                  </a:lnTo>
                  <a:lnTo>
                    <a:pt x="1727" y="2535"/>
                  </a:lnTo>
                  <a:lnTo>
                    <a:pt x="1781" y="2472"/>
                  </a:lnTo>
                  <a:lnTo>
                    <a:pt x="1834" y="2405"/>
                  </a:lnTo>
                  <a:lnTo>
                    <a:pt x="1887" y="2336"/>
                  </a:lnTo>
                  <a:lnTo>
                    <a:pt x="1938" y="2262"/>
                  </a:lnTo>
                  <a:lnTo>
                    <a:pt x="1988" y="2188"/>
                  </a:lnTo>
                  <a:lnTo>
                    <a:pt x="2035" y="2110"/>
                  </a:lnTo>
                  <a:lnTo>
                    <a:pt x="2080" y="2030"/>
                  </a:lnTo>
                  <a:lnTo>
                    <a:pt x="2120" y="1947"/>
                  </a:lnTo>
                  <a:lnTo>
                    <a:pt x="2157" y="1863"/>
                  </a:lnTo>
                  <a:lnTo>
                    <a:pt x="2190" y="1776"/>
                  </a:lnTo>
                  <a:lnTo>
                    <a:pt x="2218" y="1688"/>
                  </a:lnTo>
                  <a:lnTo>
                    <a:pt x="2239" y="1598"/>
                  </a:lnTo>
                  <a:lnTo>
                    <a:pt x="2257" y="1506"/>
                  </a:lnTo>
                  <a:lnTo>
                    <a:pt x="2266" y="1413"/>
                  </a:lnTo>
                  <a:lnTo>
                    <a:pt x="2271" y="1319"/>
                  </a:lnTo>
                  <a:lnTo>
                    <a:pt x="2268" y="1242"/>
                  </a:lnTo>
                  <a:lnTo>
                    <a:pt x="2258" y="1166"/>
                  </a:lnTo>
                  <a:lnTo>
                    <a:pt x="2243" y="1091"/>
                  </a:lnTo>
                  <a:lnTo>
                    <a:pt x="2222" y="1020"/>
                  </a:lnTo>
                  <a:lnTo>
                    <a:pt x="2196" y="950"/>
                  </a:lnTo>
                  <a:lnTo>
                    <a:pt x="2165" y="883"/>
                  </a:lnTo>
                  <a:lnTo>
                    <a:pt x="2128" y="819"/>
                  </a:lnTo>
                  <a:lnTo>
                    <a:pt x="2087" y="759"/>
                  </a:lnTo>
                  <a:lnTo>
                    <a:pt x="2042" y="702"/>
                  </a:lnTo>
                  <a:lnTo>
                    <a:pt x="1992" y="649"/>
                  </a:lnTo>
                  <a:lnTo>
                    <a:pt x="1938" y="599"/>
                  </a:lnTo>
                  <a:lnTo>
                    <a:pt x="1881" y="554"/>
                  </a:lnTo>
                  <a:lnTo>
                    <a:pt x="1820" y="513"/>
                  </a:lnTo>
                  <a:lnTo>
                    <a:pt x="1757" y="476"/>
                  </a:lnTo>
                  <a:lnTo>
                    <a:pt x="1690" y="445"/>
                  </a:lnTo>
                  <a:lnTo>
                    <a:pt x="1620" y="419"/>
                  </a:lnTo>
                  <a:lnTo>
                    <a:pt x="1549" y="397"/>
                  </a:lnTo>
                  <a:lnTo>
                    <a:pt x="1475" y="382"/>
                  </a:lnTo>
                  <a:lnTo>
                    <a:pt x="1398" y="373"/>
                  </a:lnTo>
                  <a:lnTo>
                    <a:pt x="1320" y="370"/>
                  </a:lnTo>
                  <a:close/>
                  <a:moveTo>
                    <a:pt x="1320" y="0"/>
                  </a:moveTo>
                  <a:lnTo>
                    <a:pt x="1415" y="3"/>
                  </a:lnTo>
                  <a:lnTo>
                    <a:pt x="1507" y="13"/>
                  </a:lnTo>
                  <a:lnTo>
                    <a:pt x="1598" y="29"/>
                  </a:lnTo>
                  <a:lnTo>
                    <a:pt x="1685" y="50"/>
                  </a:lnTo>
                  <a:lnTo>
                    <a:pt x="1772" y="78"/>
                  </a:lnTo>
                  <a:lnTo>
                    <a:pt x="1855" y="112"/>
                  </a:lnTo>
                  <a:lnTo>
                    <a:pt x="1935" y="151"/>
                  </a:lnTo>
                  <a:lnTo>
                    <a:pt x="2011" y="195"/>
                  </a:lnTo>
                  <a:lnTo>
                    <a:pt x="2086" y="245"/>
                  </a:lnTo>
                  <a:lnTo>
                    <a:pt x="2156" y="298"/>
                  </a:lnTo>
                  <a:lnTo>
                    <a:pt x="2222" y="356"/>
                  </a:lnTo>
                  <a:lnTo>
                    <a:pt x="2285" y="419"/>
                  </a:lnTo>
                  <a:lnTo>
                    <a:pt x="2343" y="485"/>
                  </a:lnTo>
                  <a:lnTo>
                    <a:pt x="2396" y="555"/>
                  </a:lnTo>
                  <a:lnTo>
                    <a:pt x="2446" y="628"/>
                  </a:lnTo>
                  <a:lnTo>
                    <a:pt x="2490" y="706"/>
                  </a:lnTo>
                  <a:lnTo>
                    <a:pt x="2529" y="786"/>
                  </a:lnTo>
                  <a:lnTo>
                    <a:pt x="2562" y="869"/>
                  </a:lnTo>
                  <a:lnTo>
                    <a:pt x="2591" y="954"/>
                  </a:lnTo>
                  <a:lnTo>
                    <a:pt x="2612" y="1043"/>
                  </a:lnTo>
                  <a:lnTo>
                    <a:pt x="2628" y="1134"/>
                  </a:lnTo>
                  <a:lnTo>
                    <a:pt x="2638" y="1225"/>
                  </a:lnTo>
                  <a:lnTo>
                    <a:pt x="2641" y="1319"/>
                  </a:lnTo>
                  <a:lnTo>
                    <a:pt x="2639" y="1409"/>
                  </a:lnTo>
                  <a:lnTo>
                    <a:pt x="2632" y="1499"/>
                  </a:lnTo>
                  <a:lnTo>
                    <a:pt x="2620" y="1586"/>
                  </a:lnTo>
                  <a:lnTo>
                    <a:pt x="2603" y="1671"/>
                  </a:lnTo>
                  <a:lnTo>
                    <a:pt x="2583" y="1757"/>
                  </a:lnTo>
                  <a:lnTo>
                    <a:pt x="2559" y="1840"/>
                  </a:lnTo>
                  <a:lnTo>
                    <a:pt x="2532" y="1921"/>
                  </a:lnTo>
                  <a:lnTo>
                    <a:pt x="2501" y="2001"/>
                  </a:lnTo>
                  <a:lnTo>
                    <a:pt x="2467" y="2080"/>
                  </a:lnTo>
                  <a:lnTo>
                    <a:pt x="2432" y="2155"/>
                  </a:lnTo>
                  <a:lnTo>
                    <a:pt x="2393" y="2230"/>
                  </a:lnTo>
                  <a:lnTo>
                    <a:pt x="2352" y="2303"/>
                  </a:lnTo>
                  <a:lnTo>
                    <a:pt x="2310" y="2373"/>
                  </a:lnTo>
                  <a:lnTo>
                    <a:pt x="2265" y="2443"/>
                  </a:lnTo>
                  <a:lnTo>
                    <a:pt x="2220" y="2510"/>
                  </a:lnTo>
                  <a:lnTo>
                    <a:pt x="2174" y="2574"/>
                  </a:lnTo>
                  <a:lnTo>
                    <a:pt x="2126" y="2637"/>
                  </a:lnTo>
                  <a:lnTo>
                    <a:pt x="2077" y="2696"/>
                  </a:lnTo>
                  <a:lnTo>
                    <a:pt x="2030" y="2755"/>
                  </a:lnTo>
                  <a:lnTo>
                    <a:pt x="1981" y="2810"/>
                  </a:lnTo>
                  <a:lnTo>
                    <a:pt x="1934" y="2863"/>
                  </a:lnTo>
                  <a:lnTo>
                    <a:pt x="1886" y="2913"/>
                  </a:lnTo>
                  <a:lnTo>
                    <a:pt x="1840" y="2961"/>
                  </a:lnTo>
                  <a:lnTo>
                    <a:pt x="1794" y="3006"/>
                  </a:lnTo>
                  <a:lnTo>
                    <a:pt x="1751" y="3048"/>
                  </a:lnTo>
                  <a:lnTo>
                    <a:pt x="1708" y="3088"/>
                  </a:lnTo>
                  <a:lnTo>
                    <a:pt x="1668" y="3125"/>
                  </a:lnTo>
                  <a:lnTo>
                    <a:pt x="1630" y="3159"/>
                  </a:lnTo>
                  <a:lnTo>
                    <a:pt x="1594" y="3190"/>
                  </a:lnTo>
                  <a:lnTo>
                    <a:pt x="1561" y="3217"/>
                  </a:lnTo>
                  <a:lnTo>
                    <a:pt x="1531" y="3242"/>
                  </a:lnTo>
                  <a:lnTo>
                    <a:pt x="1504" y="3263"/>
                  </a:lnTo>
                  <a:lnTo>
                    <a:pt x="1481" y="3282"/>
                  </a:lnTo>
                  <a:lnTo>
                    <a:pt x="1462" y="3297"/>
                  </a:lnTo>
                  <a:lnTo>
                    <a:pt x="1446" y="3309"/>
                  </a:lnTo>
                  <a:lnTo>
                    <a:pt x="1436" y="3316"/>
                  </a:lnTo>
                  <a:lnTo>
                    <a:pt x="1429" y="3322"/>
                  </a:lnTo>
                  <a:lnTo>
                    <a:pt x="1402" y="3337"/>
                  </a:lnTo>
                  <a:lnTo>
                    <a:pt x="1373" y="3349"/>
                  </a:lnTo>
                  <a:lnTo>
                    <a:pt x="1344" y="3354"/>
                  </a:lnTo>
                  <a:lnTo>
                    <a:pt x="1314" y="3356"/>
                  </a:lnTo>
                  <a:lnTo>
                    <a:pt x="1283" y="3352"/>
                  </a:lnTo>
                  <a:lnTo>
                    <a:pt x="1254" y="3343"/>
                  </a:lnTo>
                  <a:lnTo>
                    <a:pt x="1227" y="3330"/>
                  </a:lnTo>
                  <a:lnTo>
                    <a:pt x="1201" y="3312"/>
                  </a:lnTo>
                  <a:lnTo>
                    <a:pt x="1195" y="3308"/>
                  </a:lnTo>
                  <a:lnTo>
                    <a:pt x="1185" y="3298"/>
                  </a:lnTo>
                  <a:lnTo>
                    <a:pt x="1170" y="3286"/>
                  </a:lnTo>
                  <a:lnTo>
                    <a:pt x="1152" y="3270"/>
                  </a:lnTo>
                  <a:lnTo>
                    <a:pt x="1130" y="3249"/>
                  </a:lnTo>
                  <a:lnTo>
                    <a:pt x="1104" y="3227"/>
                  </a:lnTo>
                  <a:lnTo>
                    <a:pt x="1076" y="3201"/>
                  </a:lnTo>
                  <a:lnTo>
                    <a:pt x="1045" y="3170"/>
                  </a:lnTo>
                  <a:lnTo>
                    <a:pt x="1011" y="3138"/>
                  </a:lnTo>
                  <a:lnTo>
                    <a:pt x="974" y="3102"/>
                  </a:lnTo>
                  <a:lnTo>
                    <a:pt x="937" y="3065"/>
                  </a:lnTo>
                  <a:lnTo>
                    <a:pt x="896" y="3023"/>
                  </a:lnTo>
                  <a:lnTo>
                    <a:pt x="853" y="2979"/>
                  </a:lnTo>
                  <a:lnTo>
                    <a:pt x="810" y="2933"/>
                  </a:lnTo>
                  <a:lnTo>
                    <a:pt x="766" y="2883"/>
                  </a:lnTo>
                  <a:lnTo>
                    <a:pt x="721" y="2832"/>
                  </a:lnTo>
                  <a:lnTo>
                    <a:pt x="675" y="2780"/>
                  </a:lnTo>
                  <a:lnTo>
                    <a:pt x="629" y="2723"/>
                  </a:lnTo>
                  <a:lnTo>
                    <a:pt x="582" y="2666"/>
                  </a:lnTo>
                  <a:lnTo>
                    <a:pt x="536" y="2606"/>
                  </a:lnTo>
                  <a:lnTo>
                    <a:pt x="489" y="2545"/>
                  </a:lnTo>
                  <a:lnTo>
                    <a:pt x="444" y="2481"/>
                  </a:lnTo>
                  <a:lnTo>
                    <a:pt x="400" y="2417"/>
                  </a:lnTo>
                  <a:lnTo>
                    <a:pt x="356" y="2351"/>
                  </a:lnTo>
                  <a:lnTo>
                    <a:pt x="314" y="2283"/>
                  </a:lnTo>
                  <a:lnTo>
                    <a:pt x="273" y="2214"/>
                  </a:lnTo>
                  <a:lnTo>
                    <a:pt x="234" y="2143"/>
                  </a:lnTo>
                  <a:lnTo>
                    <a:pt x="198" y="2072"/>
                  </a:lnTo>
                  <a:lnTo>
                    <a:pt x="163" y="2000"/>
                  </a:lnTo>
                  <a:lnTo>
                    <a:pt x="132" y="1926"/>
                  </a:lnTo>
                  <a:lnTo>
                    <a:pt x="103" y="1852"/>
                  </a:lnTo>
                  <a:lnTo>
                    <a:pt x="77" y="1777"/>
                  </a:lnTo>
                  <a:lnTo>
                    <a:pt x="54" y="1702"/>
                  </a:lnTo>
                  <a:lnTo>
                    <a:pt x="36" y="1626"/>
                  </a:lnTo>
                  <a:lnTo>
                    <a:pt x="21" y="1549"/>
                  </a:lnTo>
                  <a:lnTo>
                    <a:pt x="9" y="1473"/>
                  </a:lnTo>
                  <a:lnTo>
                    <a:pt x="2" y="1396"/>
                  </a:lnTo>
                  <a:lnTo>
                    <a:pt x="0" y="1319"/>
                  </a:lnTo>
                  <a:lnTo>
                    <a:pt x="3" y="1225"/>
                  </a:lnTo>
                  <a:lnTo>
                    <a:pt x="13" y="1134"/>
                  </a:lnTo>
                  <a:lnTo>
                    <a:pt x="29" y="1043"/>
                  </a:lnTo>
                  <a:lnTo>
                    <a:pt x="51" y="954"/>
                  </a:lnTo>
                  <a:lnTo>
                    <a:pt x="79" y="869"/>
                  </a:lnTo>
                  <a:lnTo>
                    <a:pt x="112" y="786"/>
                  </a:lnTo>
                  <a:lnTo>
                    <a:pt x="151" y="706"/>
                  </a:lnTo>
                  <a:lnTo>
                    <a:pt x="196" y="628"/>
                  </a:lnTo>
                  <a:lnTo>
                    <a:pt x="244" y="555"/>
                  </a:lnTo>
                  <a:lnTo>
                    <a:pt x="298" y="485"/>
                  </a:lnTo>
                  <a:lnTo>
                    <a:pt x="356" y="419"/>
                  </a:lnTo>
                  <a:lnTo>
                    <a:pt x="419" y="356"/>
                  </a:lnTo>
                  <a:lnTo>
                    <a:pt x="485" y="298"/>
                  </a:lnTo>
                  <a:lnTo>
                    <a:pt x="555" y="245"/>
                  </a:lnTo>
                  <a:lnTo>
                    <a:pt x="629" y="195"/>
                  </a:lnTo>
                  <a:lnTo>
                    <a:pt x="707" y="151"/>
                  </a:lnTo>
                  <a:lnTo>
                    <a:pt x="786" y="112"/>
                  </a:lnTo>
                  <a:lnTo>
                    <a:pt x="870" y="78"/>
                  </a:lnTo>
                  <a:lnTo>
                    <a:pt x="955" y="50"/>
                  </a:lnTo>
                  <a:lnTo>
                    <a:pt x="1044" y="29"/>
                  </a:lnTo>
                  <a:lnTo>
                    <a:pt x="1134" y="13"/>
                  </a:lnTo>
                  <a:lnTo>
                    <a:pt x="1226" y="3"/>
                  </a:lnTo>
                  <a:lnTo>
                    <a:pt x="13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8" name="Freeform 284"/>
          <p:cNvSpPr>
            <a:spLocks noEditPoints="1"/>
          </p:cNvSpPr>
          <p:nvPr/>
        </p:nvSpPr>
        <p:spPr bwMode="auto">
          <a:xfrm>
            <a:off x="1570286" y="4270660"/>
            <a:ext cx="585216" cy="466344"/>
          </a:xfrm>
          <a:custGeom>
            <a:avLst/>
            <a:gdLst>
              <a:gd name="T0" fmla="*/ 472 w 3366"/>
              <a:gd name="T1" fmla="*/ 383 h 2641"/>
              <a:gd name="T2" fmla="*/ 428 w 3366"/>
              <a:gd name="T3" fmla="*/ 415 h 2641"/>
              <a:gd name="T4" fmla="*/ 368 w 3366"/>
              <a:gd name="T5" fmla="*/ 482 h 2641"/>
              <a:gd name="T6" fmla="*/ 296 w 3366"/>
              <a:gd name="T7" fmla="*/ 598 h 2641"/>
              <a:gd name="T8" fmla="*/ 242 w 3366"/>
              <a:gd name="T9" fmla="*/ 765 h 2641"/>
              <a:gd name="T10" fmla="*/ 236 w 3366"/>
              <a:gd name="T11" fmla="*/ 975 h 2641"/>
              <a:gd name="T12" fmla="*/ 278 w 3366"/>
              <a:gd name="T13" fmla="*/ 1168 h 2641"/>
              <a:gd name="T14" fmla="*/ 359 w 3366"/>
              <a:gd name="T15" fmla="*/ 1239 h 2641"/>
              <a:gd name="T16" fmla="*/ 454 w 3366"/>
              <a:gd name="T17" fmla="*/ 1244 h 2641"/>
              <a:gd name="T18" fmla="*/ 537 w 3366"/>
              <a:gd name="T19" fmla="*/ 1184 h 2641"/>
              <a:gd name="T20" fmla="*/ 564 w 3366"/>
              <a:gd name="T21" fmla="*/ 1089 h 2641"/>
              <a:gd name="T22" fmla="*/ 535 w 3366"/>
              <a:gd name="T23" fmla="*/ 934 h 2641"/>
              <a:gd name="T24" fmla="*/ 548 w 3366"/>
              <a:gd name="T25" fmla="*/ 780 h 2641"/>
              <a:gd name="T26" fmla="*/ 593 w 3366"/>
              <a:gd name="T27" fmla="*/ 677 h 2641"/>
              <a:gd name="T28" fmla="*/ 632 w 3366"/>
              <a:gd name="T29" fmla="*/ 631 h 2641"/>
              <a:gd name="T30" fmla="*/ 682 w 3366"/>
              <a:gd name="T31" fmla="*/ 567 h 2641"/>
              <a:gd name="T32" fmla="*/ 685 w 3366"/>
              <a:gd name="T33" fmla="*/ 470 h 2641"/>
              <a:gd name="T34" fmla="*/ 620 w 3366"/>
              <a:gd name="T35" fmla="*/ 388 h 2641"/>
              <a:gd name="T36" fmla="*/ 905 w 3366"/>
              <a:gd name="T37" fmla="*/ 189 h 2641"/>
              <a:gd name="T38" fmla="*/ 803 w 3366"/>
              <a:gd name="T39" fmla="*/ 230 h 2641"/>
              <a:gd name="T40" fmla="*/ 761 w 3366"/>
              <a:gd name="T41" fmla="*/ 330 h 2641"/>
              <a:gd name="T42" fmla="*/ 803 w 3366"/>
              <a:gd name="T43" fmla="*/ 430 h 2641"/>
              <a:gd name="T44" fmla="*/ 905 w 3366"/>
              <a:gd name="T45" fmla="*/ 471 h 2641"/>
              <a:gd name="T46" fmla="*/ 1007 w 3366"/>
              <a:gd name="T47" fmla="*/ 430 h 2641"/>
              <a:gd name="T48" fmla="*/ 1049 w 3366"/>
              <a:gd name="T49" fmla="*/ 330 h 2641"/>
              <a:gd name="T50" fmla="*/ 1007 w 3366"/>
              <a:gd name="T51" fmla="*/ 230 h 2641"/>
              <a:gd name="T52" fmla="*/ 905 w 3366"/>
              <a:gd name="T53" fmla="*/ 189 h 2641"/>
              <a:gd name="T54" fmla="*/ 1102 w 3366"/>
              <a:gd name="T55" fmla="*/ 27 h 2641"/>
              <a:gd name="T56" fmla="*/ 1364 w 3366"/>
              <a:gd name="T57" fmla="*/ 142 h 2641"/>
              <a:gd name="T58" fmla="*/ 1573 w 3366"/>
              <a:gd name="T59" fmla="*/ 329 h 2641"/>
              <a:gd name="T60" fmla="*/ 1715 w 3366"/>
              <a:gd name="T61" fmla="*/ 445 h 2641"/>
              <a:gd name="T62" fmla="*/ 1890 w 3366"/>
              <a:gd name="T63" fmla="*/ 227 h 2641"/>
              <a:gd name="T64" fmla="*/ 2128 w 3366"/>
              <a:gd name="T65" fmla="*/ 74 h 2641"/>
              <a:gd name="T66" fmla="*/ 2410 w 3366"/>
              <a:gd name="T67" fmla="*/ 3 h 2641"/>
              <a:gd name="T68" fmla="*/ 2708 w 3366"/>
              <a:gd name="T69" fmla="*/ 27 h 2641"/>
              <a:gd name="T70" fmla="*/ 2971 w 3366"/>
              <a:gd name="T71" fmla="*/ 142 h 2641"/>
              <a:gd name="T72" fmla="*/ 3179 w 3366"/>
              <a:gd name="T73" fmla="*/ 330 h 2641"/>
              <a:gd name="T74" fmla="*/ 3317 w 3366"/>
              <a:gd name="T75" fmla="*/ 574 h 2641"/>
              <a:gd name="T76" fmla="*/ 3366 w 3366"/>
              <a:gd name="T77" fmla="*/ 858 h 2641"/>
              <a:gd name="T78" fmla="*/ 3362 w 3366"/>
              <a:gd name="T79" fmla="*/ 953 h 2641"/>
              <a:gd name="T80" fmla="*/ 3354 w 3366"/>
              <a:gd name="T81" fmla="*/ 1015 h 2641"/>
              <a:gd name="T82" fmla="*/ 3324 w 3366"/>
              <a:gd name="T83" fmla="*/ 1132 h 2641"/>
              <a:gd name="T84" fmla="*/ 3257 w 3366"/>
              <a:gd name="T85" fmla="*/ 1297 h 2641"/>
              <a:gd name="T86" fmla="*/ 3137 w 3366"/>
              <a:gd name="T87" fmla="*/ 1502 h 2641"/>
              <a:gd name="T88" fmla="*/ 2949 w 3366"/>
              <a:gd name="T89" fmla="*/ 1739 h 2641"/>
              <a:gd name="T90" fmla="*/ 2680 w 3366"/>
              <a:gd name="T91" fmla="*/ 2001 h 2641"/>
              <a:gd name="T92" fmla="*/ 2313 w 3366"/>
              <a:gd name="T93" fmla="*/ 2279 h 2641"/>
              <a:gd name="T94" fmla="*/ 1834 w 3366"/>
              <a:gd name="T95" fmla="*/ 2568 h 2641"/>
              <a:gd name="T96" fmla="*/ 1300 w 3366"/>
              <a:gd name="T97" fmla="*/ 2423 h 2641"/>
              <a:gd name="T98" fmla="*/ 876 w 3366"/>
              <a:gd name="T99" fmla="*/ 2139 h 2641"/>
              <a:gd name="T100" fmla="*/ 557 w 3366"/>
              <a:gd name="T101" fmla="*/ 1867 h 2641"/>
              <a:gd name="T102" fmla="*/ 327 w 3366"/>
              <a:gd name="T103" fmla="*/ 1616 h 2641"/>
              <a:gd name="T104" fmla="*/ 172 w 3366"/>
              <a:gd name="T105" fmla="*/ 1395 h 2641"/>
              <a:gd name="T106" fmla="*/ 76 w 3366"/>
              <a:gd name="T107" fmla="*/ 1209 h 2641"/>
              <a:gd name="T108" fmla="*/ 26 w 3366"/>
              <a:gd name="T109" fmla="*/ 1067 h 2641"/>
              <a:gd name="T110" fmla="*/ 7 w 3366"/>
              <a:gd name="T111" fmla="*/ 977 h 2641"/>
              <a:gd name="T112" fmla="*/ 4 w 3366"/>
              <a:gd name="T113" fmla="*/ 945 h 2641"/>
              <a:gd name="T114" fmla="*/ 13 w 3366"/>
              <a:gd name="T115" fmla="*/ 712 h 2641"/>
              <a:gd name="T116" fmla="*/ 108 w 3366"/>
              <a:gd name="T117" fmla="*/ 446 h 2641"/>
              <a:gd name="T118" fmla="*/ 283 w 3366"/>
              <a:gd name="T119" fmla="*/ 227 h 2641"/>
              <a:gd name="T120" fmla="*/ 520 w 3366"/>
              <a:gd name="T121" fmla="*/ 74 h 2641"/>
              <a:gd name="T122" fmla="*/ 804 w 3366"/>
              <a:gd name="T123" fmla="*/ 3 h 2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66" h="2641">
                <a:moveTo>
                  <a:pt x="548" y="367"/>
                </a:moveTo>
                <a:lnTo>
                  <a:pt x="521" y="368"/>
                </a:lnTo>
                <a:lnTo>
                  <a:pt x="496" y="373"/>
                </a:lnTo>
                <a:lnTo>
                  <a:pt x="472" y="383"/>
                </a:lnTo>
                <a:lnTo>
                  <a:pt x="449" y="398"/>
                </a:lnTo>
                <a:lnTo>
                  <a:pt x="445" y="401"/>
                </a:lnTo>
                <a:lnTo>
                  <a:pt x="438" y="406"/>
                </a:lnTo>
                <a:lnTo>
                  <a:pt x="428" y="415"/>
                </a:lnTo>
                <a:lnTo>
                  <a:pt x="415" y="427"/>
                </a:lnTo>
                <a:lnTo>
                  <a:pt x="400" y="442"/>
                </a:lnTo>
                <a:lnTo>
                  <a:pt x="384" y="460"/>
                </a:lnTo>
                <a:lnTo>
                  <a:pt x="368" y="482"/>
                </a:lnTo>
                <a:lnTo>
                  <a:pt x="350" y="507"/>
                </a:lnTo>
                <a:lnTo>
                  <a:pt x="331" y="533"/>
                </a:lnTo>
                <a:lnTo>
                  <a:pt x="313" y="564"/>
                </a:lnTo>
                <a:lnTo>
                  <a:pt x="296" y="598"/>
                </a:lnTo>
                <a:lnTo>
                  <a:pt x="279" y="635"/>
                </a:lnTo>
                <a:lnTo>
                  <a:pt x="265" y="675"/>
                </a:lnTo>
                <a:lnTo>
                  <a:pt x="253" y="718"/>
                </a:lnTo>
                <a:lnTo>
                  <a:pt x="242" y="765"/>
                </a:lnTo>
                <a:lnTo>
                  <a:pt x="235" y="815"/>
                </a:lnTo>
                <a:lnTo>
                  <a:pt x="232" y="868"/>
                </a:lnTo>
                <a:lnTo>
                  <a:pt x="232" y="924"/>
                </a:lnTo>
                <a:lnTo>
                  <a:pt x="236" y="975"/>
                </a:lnTo>
                <a:lnTo>
                  <a:pt x="242" y="1028"/>
                </a:lnTo>
                <a:lnTo>
                  <a:pt x="253" y="1084"/>
                </a:lnTo>
                <a:lnTo>
                  <a:pt x="268" y="1141"/>
                </a:lnTo>
                <a:lnTo>
                  <a:pt x="278" y="1168"/>
                </a:lnTo>
                <a:lnTo>
                  <a:pt x="294" y="1192"/>
                </a:lnTo>
                <a:lnTo>
                  <a:pt x="312" y="1211"/>
                </a:lnTo>
                <a:lnTo>
                  <a:pt x="334" y="1228"/>
                </a:lnTo>
                <a:lnTo>
                  <a:pt x="359" y="1239"/>
                </a:lnTo>
                <a:lnTo>
                  <a:pt x="386" y="1247"/>
                </a:lnTo>
                <a:lnTo>
                  <a:pt x="413" y="1249"/>
                </a:lnTo>
                <a:lnTo>
                  <a:pt x="434" y="1248"/>
                </a:lnTo>
                <a:lnTo>
                  <a:pt x="454" y="1244"/>
                </a:lnTo>
                <a:lnTo>
                  <a:pt x="479" y="1234"/>
                </a:lnTo>
                <a:lnTo>
                  <a:pt x="501" y="1221"/>
                </a:lnTo>
                <a:lnTo>
                  <a:pt x="521" y="1204"/>
                </a:lnTo>
                <a:lnTo>
                  <a:pt x="537" y="1184"/>
                </a:lnTo>
                <a:lnTo>
                  <a:pt x="550" y="1163"/>
                </a:lnTo>
                <a:lnTo>
                  <a:pt x="559" y="1139"/>
                </a:lnTo>
                <a:lnTo>
                  <a:pt x="564" y="1114"/>
                </a:lnTo>
                <a:lnTo>
                  <a:pt x="564" y="1089"/>
                </a:lnTo>
                <a:lnTo>
                  <a:pt x="558" y="1062"/>
                </a:lnTo>
                <a:lnTo>
                  <a:pt x="547" y="1017"/>
                </a:lnTo>
                <a:lnTo>
                  <a:pt x="539" y="975"/>
                </a:lnTo>
                <a:lnTo>
                  <a:pt x="535" y="934"/>
                </a:lnTo>
                <a:lnTo>
                  <a:pt x="533" y="896"/>
                </a:lnTo>
                <a:lnTo>
                  <a:pt x="535" y="854"/>
                </a:lnTo>
                <a:lnTo>
                  <a:pt x="540" y="815"/>
                </a:lnTo>
                <a:lnTo>
                  <a:pt x="548" y="780"/>
                </a:lnTo>
                <a:lnTo>
                  <a:pt x="557" y="749"/>
                </a:lnTo>
                <a:lnTo>
                  <a:pt x="569" y="722"/>
                </a:lnTo>
                <a:lnTo>
                  <a:pt x="581" y="698"/>
                </a:lnTo>
                <a:lnTo>
                  <a:pt x="593" y="677"/>
                </a:lnTo>
                <a:lnTo>
                  <a:pt x="606" y="661"/>
                </a:lnTo>
                <a:lnTo>
                  <a:pt x="616" y="648"/>
                </a:lnTo>
                <a:lnTo>
                  <a:pt x="626" y="638"/>
                </a:lnTo>
                <a:lnTo>
                  <a:pt x="632" y="631"/>
                </a:lnTo>
                <a:lnTo>
                  <a:pt x="635" y="628"/>
                </a:lnTo>
                <a:lnTo>
                  <a:pt x="655" y="611"/>
                </a:lnTo>
                <a:lnTo>
                  <a:pt x="670" y="590"/>
                </a:lnTo>
                <a:lnTo>
                  <a:pt x="682" y="567"/>
                </a:lnTo>
                <a:lnTo>
                  <a:pt x="689" y="544"/>
                </a:lnTo>
                <a:lnTo>
                  <a:pt x="692" y="519"/>
                </a:lnTo>
                <a:lnTo>
                  <a:pt x="690" y="493"/>
                </a:lnTo>
                <a:lnTo>
                  <a:pt x="685" y="470"/>
                </a:lnTo>
                <a:lnTo>
                  <a:pt x="675" y="446"/>
                </a:lnTo>
                <a:lnTo>
                  <a:pt x="660" y="423"/>
                </a:lnTo>
                <a:lnTo>
                  <a:pt x="641" y="405"/>
                </a:lnTo>
                <a:lnTo>
                  <a:pt x="620" y="388"/>
                </a:lnTo>
                <a:lnTo>
                  <a:pt x="597" y="377"/>
                </a:lnTo>
                <a:lnTo>
                  <a:pt x="573" y="370"/>
                </a:lnTo>
                <a:lnTo>
                  <a:pt x="548" y="367"/>
                </a:lnTo>
                <a:close/>
                <a:moveTo>
                  <a:pt x="905" y="189"/>
                </a:moveTo>
                <a:lnTo>
                  <a:pt x="876" y="192"/>
                </a:lnTo>
                <a:lnTo>
                  <a:pt x="849" y="200"/>
                </a:lnTo>
                <a:lnTo>
                  <a:pt x="825" y="213"/>
                </a:lnTo>
                <a:lnTo>
                  <a:pt x="803" y="230"/>
                </a:lnTo>
                <a:lnTo>
                  <a:pt x="786" y="251"/>
                </a:lnTo>
                <a:lnTo>
                  <a:pt x="772" y="275"/>
                </a:lnTo>
                <a:lnTo>
                  <a:pt x="764" y="301"/>
                </a:lnTo>
                <a:lnTo>
                  <a:pt x="761" y="330"/>
                </a:lnTo>
                <a:lnTo>
                  <a:pt x="764" y="359"/>
                </a:lnTo>
                <a:lnTo>
                  <a:pt x="772" y="385"/>
                </a:lnTo>
                <a:lnTo>
                  <a:pt x="786" y="409"/>
                </a:lnTo>
                <a:lnTo>
                  <a:pt x="803" y="430"/>
                </a:lnTo>
                <a:lnTo>
                  <a:pt x="825" y="447"/>
                </a:lnTo>
                <a:lnTo>
                  <a:pt x="849" y="459"/>
                </a:lnTo>
                <a:lnTo>
                  <a:pt x="876" y="468"/>
                </a:lnTo>
                <a:lnTo>
                  <a:pt x="905" y="471"/>
                </a:lnTo>
                <a:lnTo>
                  <a:pt x="934" y="468"/>
                </a:lnTo>
                <a:lnTo>
                  <a:pt x="962" y="459"/>
                </a:lnTo>
                <a:lnTo>
                  <a:pt x="986" y="447"/>
                </a:lnTo>
                <a:lnTo>
                  <a:pt x="1007" y="430"/>
                </a:lnTo>
                <a:lnTo>
                  <a:pt x="1025" y="409"/>
                </a:lnTo>
                <a:lnTo>
                  <a:pt x="1038" y="385"/>
                </a:lnTo>
                <a:lnTo>
                  <a:pt x="1046" y="359"/>
                </a:lnTo>
                <a:lnTo>
                  <a:pt x="1049" y="330"/>
                </a:lnTo>
                <a:lnTo>
                  <a:pt x="1046" y="301"/>
                </a:lnTo>
                <a:lnTo>
                  <a:pt x="1038" y="275"/>
                </a:lnTo>
                <a:lnTo>
                  <a:pt x="1025" y="251"/>
                </a:lnTo>
                <a:lnTo>
                  <a:pt x="1007" y="230"/>
                </a:lnTo>
                <a:lnTo>
                  <a:pt x="986" y="213"/>
                </a:lnTo>
                <a:lnTo>
                  <a:pt x="962" y="200"/>
                </a:lnTo>
                <a:lnTo>
                  <a:pt x="934" y="192"/>
                </a:lnTo>
                <a:lnTo>
                  <a:pt x="905" y="189"/>
                </a:lnTo>
                <a:close/>
                <a:moveTo>
                  <a:pt x="880" y="0"/>
                </a:moveTo>
                <a:lnTo>
                  <a:pt x="955" y="3"/>
                </a:lnTo>
                <a:lnTo>
                  <a:pt x="1030" y="12"/>
                </a:lnTo>
                <a:lnTo>
                  <a:pt x="1102" y="27"/>
                </a:lnTo>
                <a:lnTo>
                  <a:pt x="1171" y="48"/>
                </a:lnTo>
                <a:lnTo>
                  <a:pt x="1239" y="74"/>
                </a:lnTo>
                <a:lnTo>
                  <a:pt x="1303" y="106"/>
                </a:lnTo>
                <a:lnTo>
                  <a:pt x="1364" y="142"/>
                </a:lnTo>
                <a:lnTo>
                  <a:pt x="1422" y="182"/>
                </a:lnTo>
                <a:lnTo>
                  <a:pt x="1476" y="227"/>
                </a:lnTo>
                <a:lnTo>
                  <a:pt x="1526" y="276"/>
                </a:lnTo>
                <a:lnTo>
                  <a:pt x="1573" y="329"/>
                </a:lnTo>
                <a:lnTo>
                  <a:pt x="1614" y="385"/>
                </a:lnTo>
                <a:lnTo>
                  <a:pt x="1652" y="445"/>
                </a:lnTo>
                <a:lnTo>
                  <a:pt x="1683" y="508"/>
                </a:lnTo>
                <a:lnTo>
                  <a:pt x="1715" y="445"/>
                </a:lnTo>
                <a:lnTo>
                  <a:pt x="1752" y="385"/>
                </a:lnTo>
                <a:lnTo>
                  <a:pt x="1794" y="329"/>
                </a:lnTo>
                <a:lnTo>
                  <a:pt x="1840" y="276"/>
                </a:lnTo>
                <a:lnTo>
                  <a:pt x="1890" y="227"/>
                </a:lnTo>
                <a:lnTo>
                  <a:pt x="1944" y="182"/>
                </a:lnTo>
                <a:lnTo>
                  <a:pt x="2002" y="142"/>
                </a:lnTo>
                <a:lnTo>
                  <a:pt x="2063" y="106"/>
                </a:lnTo>
                <a:lnTo>
                  <a:pt x="2128" y="74"/>
                </a:lnTo>
                <a:lnTo>
                  <a:pt x="2195" y="48"/>
                </a:lnTo>
                <a:lnTo>
                  <a:pt x="2265" y="27"/>
                </a:lnTo>
                <a:lnTo>
                  <a:pt x="2336" y="12"/>
                </a:lnTo>
                <a:lnTo>
                  <a:pt x="2410" y="3"/>
                </a:lnTo>
                <a:lnTo>
                  <a:pt x="2487" y="0"/>
                </a:lnTo>
                <a:lnTo>
                  <a:pt x="2563" y="3"/>
                </a:lnTo>
                <a:lnTo>
                  <a:pt x="2636" y="12"/>
                </a:lnTo>
                <a:lnTo>
                  <a:pt x="2708" y="27"/>
                </a:lnTo>
                <a:lnTo>
                  <a:pt x="2779" y="48"/>
                </a:lnTo>
                <a:lnTo>
                  <a:pt x="2845" y="74"/>
                </a:lnTo>
                <a:lnTo>
                  <a:pt x="2910" y="106"/>
                </a:lnTo>
                <a:lnTo>
                  <a:pt x="2971" y="142"/>
                </a:lnTo>
                <a:lnTo>
                  <a:pt x="3029" y="183"/>
                </a:lnTo>
                <a:lnTo>
                  <a:pt x="3083" y="227"/>
                </a:lnTo>
                <a:lnTo>
                  <a:pt x="3134" y="276"/>
                </a:lnTo>
                <a:lnTo>
                  <a:pt x="3179" y="330"/>
                </a:lnTo>
                <a:lnTo>
                  <a:pt x="3221" y="385"/>
                </a:lnTo>
                <a:lnTo>
                  <a:pt x="3258" y="446"/>
                </a:lnTo>
                <a:lnTo>
                  <a:pt x="3290" y="509"/>
                </a:lnTo>
                <a:lnTo>
                  <a:pt x="3317" y="574"/>
                </a:lnTo>
                <a:lnTo>
                  <a:pt x="3338" y="642"/>
                </a:lnTo>
                <a:lnTo>
                  <a:pt x="3354" y="712"/>
                </a:lnTo>
                <a:lnTo>
                  <a:pt x="3363" y="784"/>
                </a:lnTo>
                <a:lnTo>
                  <a:pt x="3366" y="858"/>
                </a:lnTo>
                <a:lnTo>
                  <a:pt x="3365" y="902"/>
                </a:lnTo>
                <a:lnTo>
                  <a:pt x="3362" y="945"/>
                </a:lnTo>
                <a:lnTo>
                  <a:pt x="3362" y="947"/>
                </a:lnTo>
                <a:lnTo>
                  <a:pt x="3362" y="953"/>
                </a:lnTo>
                <a:lnTo>
                  <a:pt x="3361" y="963"/>
                </a:lnTo>
                <a:lnTo>
                  <a:pt x="3360" y="977"/>
                </a:lnTo>
                <a:lnTo>
                  <a:pt x="3357" y="994"/>
                </a:lnTo>
                <a:lnTo>
                  <a:pt x="3354" y="1015"/>
                </a:lnTo>
                <a:lnTo>
                  <a:pt x="3350" y="1039"/>
                </a:lnTo>
                <a:lnTo>
                  <a:pt x="3342" y="1067"/>
                </a:lnTo>
                <a:lnTo>
                  <a:pt x="3335" y="1098"/>
                </a:lnTo>
                <a:lnTo>
                  <a:pt x="3324" y="1132"/>
                </a:lnTo>
                <a:lnTo>
                  <a:pt x="3312" y="1169"/>
                </a:lnTo>
                <a:lnTo>
                  <a:pt x="3296" y="1209"/>
                </a:lnTo>
                <a:lnTo>
                  <a:pt x="3278" y="1252"/>
                </a:lnTo>
                <a:lnTo>
                  <a:pt x="3257" y="1297"/>
                </a:lnTo>
                <a:lnTo>
                  <a:pt x="3232" y="1345"/>
                </a:lnTo>
                <a:lnTo>
                  <a:pt x="3204" y="1395"/>
                </a:lnTo>
                <a:lnTo>
                  <a:pt x="3173" y="1448"/>
                </a:lnTo>
                <a:lnTo>
                  <a:pt x="3137" y="1502"/>
                </a:lnTo>
                <a:lnTo>
                  <a:pt x="3097" y="1558"/>
                </a:lnTo>
                <a:lnTo>
                  <a:pt x="3053" y="1616"/>
                </a:lnTo>
                <a:lnTo>
                  <a:pt x="3004" y="1677"/>
                </a:lnTo>
                <a:lnTo>
                  <a:pt x="2949" y="1739"/>
                </a:lnTo>
                <a:lnTo>
                  <a:pt x="2890" y="1802"/>
                </a:lnTo>
                <a:lnTo>
                  <a:pt x="2826" y="1867"/>
                </a:lnTo>
                <a:lnTo>
                  <a:pt x="2757" y="1933"/>
                </a:lnTo>
                <a:lnTo>
                  <a:pt x="2680" y="2001"/>
                </a:lnTo>
                <a:lnTo>
                  <a:pt x="2599" y="2069"/>
                </a:lnTo>
                <a:lnTo>
                  <a:pt x="2510" y="2139"/>
                </a:lnTo>
                <a:lnTo>
                  <a:pt x="2415" y="2208"/>
                </a:lnTo>
                <a:lnTo>
                  <a:pt x="2313" y="2279"/>
                </a:lnTo>
                <a:lnTo>
                  <a:pt x="2205" y="2351"/>
                </a:lnTo>
                <a:lnTo>
                  <a:pt x="2089" y="2423"/>
                </a:lnTo>
                <a:lnTo>
                  <a:pt x="1964" y="2495"/>
                </a:lnTo>
                <a:lnTo>
                  <a:pt x="1834" y="2568"/>
                </a:lnTo>
                <a:lnTo>
                  <a:pt x="1694" y="2641"/>
                </a:lnTo>
                <a:lnTo>
                  <a:pt x="1555" y="2568"/>
                </a:lnTo>
                <a:lnTo>
                  <a:pt x="1423" y="2495"/>
                </a:lnTo>
                <a:lnTo>
                  <a:pt x="1300" y="2423"/>
                </a:lnTo>
                <a:lnTo>
                  <a:pt x="1183" y="2351"/>
                </a:lnTo>
                <a:lnTo>
                  <a:pt x="1073" y="2279"/>
                </a:lnTo>
                <a:lnTo>
                  <a:pt x="971" y="2208"/>
                </a:lnTo>
                <a:lnTo>
                  <a:pt x="876" y="2139"/>
                </a:lnTo>
                <a:lnTo>
                  <a:pt x="787" y="2069"/>
                </a:lnTo>
                <a:lnTo>
                  <a:pt x="705" y="2001"/>
                </a:lnTo>
                <a:lnTo>
                  <a:pt x="628" y="1933"/>
                </a:lnTo>
                <a:lnTo>
                  <a:pt x="557" y="1867"/>
                </a:lnTo>
                <a:lnTo>
                  <a:pt x="492" y="1802"/>
                </a:lnTo>
                <a:lnTo>
                  <a:pt x="432" y="1739"/>
                </a:lnTo>
                <a:lnTo>
                  <a:pt x="377" y="1677"/>
                </a:lnTo>
                <a:lnTo>
                  <a:pt x="327" y="1616"/>
                </a:lnTo>
                <a:lnTo>
                  <a:pt x="281" y="1558"/>
                </a:lnTo>
                <a:lnTo>
                  <a:pt x="240" y="1502"/>
                </a:lnTo>
                <a:lnTo>
                  <a:pt x="204" y="1448"/>
                </a:lnTo>
                <a:lnTo>
                  <a:pt x="172" y="1395"/>
                </a:lnTo>
                <a:lnTo>
                  <a:pt x="142" y="1345"/>
                </a:lnTo>
                <a:lnTo>
                  <a:pt x="117" y="1297"/>
                </a:lnTo>
                <a:lnTo>
                  <a:pt x="95" y="1252"/>
                </a:lnTo>
                <a:lnTo>
                  <a:pt x="76" y="1209"/>
                </a:lnTo>
                <a:lnTo>
                  <a:pt x="60" y="1169"/>
                </a:lnTo>
                <a:lnTo>
                  <a:pt x="46" y="1132"/>
                </a:lnTo>
                <a:lnTo>
                  <a:pt x="36" y="1098"/>
                </a:lnTo>
                <a:lnTo>
                  <a:pt x="26" y="1067"/>
                </a:lnTo>
                <a:lnTo>
                  <a:pt x="19" y="1039"/>
                </a:lnTo>
                <a:lnTo>
                  <a:pt x="14" y="1015"/>
                </a:lnTo>
                <a:lnTo>
                  <a:pt x="9" y="994"/>
                </a:lnTo>
                <a:lnTo>
                  <a:pt x="7" y="977"/>
                </a:lnTo>
                <a:lnTo>
                  <a:pt x="5" y="963"/>
                </a:lnTo>
                <a:lnTo>
                  <a:pt x="4" y="953"/>
                </a:lnTo>
                <a:lnTo>
                  <a:pt x="4" y="947"/>
                </a:lnTo>
                <a:lnTo>
                  <a:pt x="4" y="945"/>
                </a:lnTo>
                <a:lnTo>
                  <a:pt x="1" y="902"/>
                </a:lnTo>
                <a:lnTo>
                  <a:pt x="0" y="858"/>
                </a:lnTo>
                <a:lnTo>
                  <a:pt x="3" y="784"/>
                </a:lnTo>
                <a:lnTo>
                  <a:pt x="13" y="712"/>
                </a:lnTo>
                <a:lnTo>
                  <a:pt x="28" y="642"/>
                </a:lnTo>
                <a:lnTo>
                  <a:pt x="50" y="574"/>
                </a:lnTo>
                <a:lnTo>
                  <a:pt x="76" y="509"/>
                </a:lnTo>
                <a:lnTo>
                  <a:pt x="108" y="446"/>
                </a:lnTo>
                <a:lnTo>
                  <a:pt x="145" y="385"/>
                </a:lnTo>
                <a:lnTo>
                  <a:pt x="186" y="330"/>
                </a:lnTo>
                <a:lnTo>
                  <a:pt x="233" y="276"/>
                </a:lnTo>
                <a:lnTo>
                  <a:pt x="283" y="227"/>
                </a:lnTo>
                <a:lnTo>
                  <a:pt x="337" y="183"/>
                </a:lnTo>
                <a:lnTo>
                  <a:pt x="395" y="142"/>
                </a:lnTo>
                <a:lnTo>
                  <a:pt x="456" y="106"/>
                </a:lnTo>
                <a:lnTo>
                  <a:pt x="520" y="74"/>
                </a:lnTo>
                <a:lnTo>
                  <a:pt x="588" y="48"/>
                </a:lnTo>
                <a:lnTo>
                  <a:pt x="657" y="27"/>
                </a:lnTo>
                <a:lnTo>
                  <a:pt x="730" y="12"/>
                </a:lnTo>
                <a:lnTo>
                  <a:pt x="804" y="3"/>
                </a:lnTo>
                <a:lnTo>
                  <a:pt x="88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9" name="Group 158"/>
          <p:cNvGrpSpPr/>
          <p:nvPr/>
        </p:nvGrpSpPr>
        <p:grpSpPr>
          <a:xfrm>
            <a:off x="2541729" y="4262532"/>
            <a:ext cx="492125" cy="482600"/>
            <a:chOff x="6753225" y="4892675"/>
            <a:chExt cx="492125" cy="4826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0" name="Freeform 289"/>
            <p:cNvSpPr>
              <a:spLocks/>
            </p:cNvSpPr>
            <p:nvPr/>
          </p:nvSpPr>
          <p:spPr bwMode="auto">
            <a:xfrm>
              <a:off x="6834188" y="4954588"/>
              <a:ext cx="346075" cy="212725"/>
            </a:xfrm>
            <a:custGeom>
              <a:avLst/>
              <a:gdLst>
                <a:gd name="T0" fmla="*/ 1124 w 2394"/>
                <a:gd name="T1" fmla="*/ 0 h 1468"/>
                <a:gd name="T2" fmla="*/ 1169 w 2394"/>
                <a:gd name="T3" fmla="*/ 8 h 1468"/>
                <a:gd name="T4" fmla="*/ 1205 w 2394"/>
                <a:gd name="T5" fmla="*/ 30 h 1468"/>
                <a:gd name="T6" fmla="*/ 1230 w 2394"/>
                <a:gd name="T7" fmla="*/ 66 h 1468"/>
                <a:gd name="T8" fmla="*/ 1380 w 2394"/>
                <a:gd name="T9" fmla="*/ 906 h 1468"/>
                <a:gd name="T10" fmla="*/ 1406 w 2394"/>
                <a:gd name="T11" fmla="*/ 842 h 1468"/>
                <a:gd name="T12" fmla="*/ 1438 w 2394"/>
                <a:gd name="T13" fmla="*/ 809 h 1468"/>
                <a:gd name="T14" fmla="*/ 1480 w 2394"/>
                <a:gd name="T15" fmla="*/ 791 h 1468"/>
                <a:gd name="T16" fmla="*/ 2281 w 2394"/>
                <a:gd name="T17" fmla="*/ 789 h 1468"/>
                <a:gd name="T18" fmla="*/ 2331 w 2394"/>
                <a:gd name="T19" fmla="*/ 800 h 1468"/>
                <a:gd name="T20" fmla="*/ 2369 w 2394"/>
                <a:gd name="T21" fmla="*/ 830 h 1468"/>
                <a:gd name="T22" fmla="*/ 2392 w 2394"/>
                <a:gd name="T23" fmla="*/ 874 h 1468"/>
                <a:gd name="T24" fmla="*/ 2392 w 2394"/>
                <a:gd name="T25" fmla="*/ 926 h 1468"/>
                <a:gd name="T26" fmla="*/ 2369 w 2394"/>
                <a:gd name="T27" fmla="*/ 971 h 1468"/>
                <a:gd name="T28" fmla="*/ 2331 w 2394"/>
                <a:gd name="T29" fmla="*/ 1001 h 1468"/>
                <a:gd name="T30" fmla="*/ 2281 w 2394"/>
                <a:gd name="T31" fmla="*/ 1012 h 1468"/>
                <a:gd name="T32" fmla="*/ 1446 w 2394"/>
                <a:gd name="T33" fmla="*/ 1367 h 1468"/>
                <a:gd name="T34" fmla="*/ 1418 w 2394"/>
                <a:gd name="T35" fmla="*/ 1409 h 1468"/>
                <a:gd name="T36" fmla="*/ 1378 w 2394"/>
                <a:gd name="T37" fmla="*/ 1434 h 1468"/>
                <a:gd name="T38" fmla="*/ 1329 w 2394"/>
                <a:gd name="T39" fmla="*/ 1441 h 1468"/>
                <a:gd name="T40" fmla="*/ 1282 w 2394"/>
                <a:gd name="T41" fmla="*/ 1426 h 1468"/>
                <a:gd name="T42" fmla="*/ 1246 w 2394"/>
                <a:gd name="T43" fmla="*/ 1393 h 1468"/>
                <a:gd name="T44" fmla="*/ 1227 w 2394"/>
                <a:gd name="T45" fmla="*/ 1348 h 1468"/>
                <a:gd name="T46" fmla="*/ 1005 w 2394"/>
                <a:gd name="T47" fmla="*/ 1382 h 1468"/>
                <a:gd name="T48" fmla="*/ 988 w 2394"/>
                <a:gd name="T49" fmla="*/ 1422 h 1468"/>
                <a:gd name="T50" fmla="*/ 958 w 2394"/>
                <a:gd name="T51" fmla="*/ 1451 h 1468"/>
                <a:gd name="T52" fmla="*/ 916 w 2394"/>
                <a:gd name="T53" fmla="*/ 1466 h 1468"/>
                <a:gd name="T54" fmla="*/ 893 w 2394"/>
                <a:gd name="T55" fmla="*/ 1468 h 1468"/>
                <a:gd name="T56" fmla="*/ 848 w 2394"/>
                <a:gd name="T57" fmla="*/ 1460 h 1468"/>
                <a:gd name="T58" fmla="*/ 812 w 2394"/>
                <a:gd name="T59" fmla="*/ 1440 h 1468"/>
                <a:gd name="T60" fmla="*/ 788 w 2394"/>
                <a:gd name="T61" fmla="*/ 1406 h 1468"/>
                <a:gd name="T62" fmla="*/ 681 w 2394"/>
                <a:gd name="T63" fmla="*/ 907 h 1468"/>
                <a:gd name="T64" fmla="*/ 634 w 2394"/>
                <a:gd name="T65" fmla="*/ 976 h 1468"/>
                <a:gd name="T66" fmla="*/ 597 w 2394"/>
                <a:gd name="T67" fmla="*/ 1002 h 1468"/>
                <a:gd name="T68" fmla="*/ 552 w 2394"/>
                <a:gd name="T69" fmla="*/ 1012 h 1468"/>
                <a:gd name="T70" fmla="*/ 88 w 2394"/>
                <a:gd name="T71" fmla="*/ 1009 h 1468"/>
                <a:gd name="T72" fmla="*/ 43 w 2394"/>
                <a:gd name="T73" fmla="*/ 987 h 1468"/>
                <a:gd name="T74" fmla="*/ 13 w 2394"/>
                <a:gd name="T75" fmla="*/ 949 h 1468"/>
                <a:gd name="T76" fmla="*/ 0 w 2394"/>
                <a:gd name="T77" fmla="*/ 900 h 1468"/>
                <a:gd name="T78" fmla="*/ 13 w 2394"/>
                <a:gd name="T79" fmla="*/ 850 h 1468"/>
                <a:gd name="T80" fmla="*/ 43 w 2394"/>
                <a:gd name="T81" fmla="*/ 813 h 1468"/>
                <a:gd name="T82" fmla="*/ 88 w 2394"/>
                <a:gd name="T83" fmla="*/ 792 h 1468"/>
                <a:gd name="T84" fmla="*/ 490 w 2394"/>
                <a:gd name="T85" fmla="*/ 789 h 1468"/>
                <a:gd name="T86" fmla="*/ 655 w 2394"/>
                <a:gd name="T87" fmla="*/ 535 h 1468"/>
                <a:gd name="T88" fmla="*/ 692 w 2394"/>
                <a:gd name="T89" fmla="*/ 510 h 1468"/>
                <a:gd name="T90" fmla="*/ 735 w 2394"/>
                <a:gd name="T91" fmla="*/ 501 h 1468"/>
                <a:gd name="T92" fmla="*/ 779 w 2394"/>
                <a:gd name="T93" fmla="*/ 509 h 1468"/>
                <a:gd name="T94" fmla="*/ 817 w 2394"/>
                <a:gd name="T95" fmla="*/ 533 h 1468"/>
                <a:gd name="T96" fmla="*/ 842 w 2394"/>
                <a:gd name="T97" fmla="*/ 569 h 1468"/>
                <a:gd name="T98" fmla="*/ 886 w 2394"/>
                <a:gd name="T99" fmla="*/ 771 h 1468"/>
                <a:gd name="T100" fmla="*/ 1018 w 2394"/>
                <a:gd name="T101" fmla="*/ 66 h 1468"/>
                <a:gd name="T102" fmla="*/ 1043 w 2394"/>
                <a:gd name="T103" fmla="*/ 30 h 1468"/>
                <a:gd name="T104" fmla="*/ 1079 w 2394"/>
                <a:gd name="T105" fmla="*/ 8 h 1468"/>
                <a:gd name="T106" fmla="*/ 1124 w 2394"/>
                <a:gd name="T107" fmla="*/ 0 h 1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94" h="1468">
                  <a:moveTo>
                    <a:pt x="1124" y="0"/>
                  </a:moveTo>
                  <a:lnTo>
                    <a:pt x="1124" y="0"/>
                  </a:lnTo>
                  <a:lnTo>
                    <a:pt x="1147" y="2"/>
                  </a:lnTo>
                  <a:lnTo>
                    <a:pt x="1169" y="8"/>
                  </a:lnTo>
                  <a:lnTo>
                    <a:pt x="1189" y="17"/>
                  </a:lnTo>
                  <a:lnTo>
                    <a:pt x="1205" y="30"/>
                  </a:lnTo>
                  <a:lnTo>
                    <a:pt x="1219" y="47"/>
                  </a:lnTo>
                  <a:lnTo>
                    <a:pt x="1230" y="66"/>
                  </a:lnTo>
                  <a:lnTo>
                    <a:pt x="1236" y="88"/>
                  </a:lnTo>
                  <a:lnTo>
                    <a:pt x="1380" y="906"/>
                  </a:lnTo>
                  <a:lnTo>
                    <a:pt x="1395" y="862"/>
                  </a:lnTo>
                  <a:lnTo>
                    <a:pt x="1406" y="842"/>
                  </a:lnTo>
                  <a:lnTo>
                    <a:pt x="1421" y="824"/>
                  </a:lnTo>
                  <a:lnTo>
                    <a:pt x="1438" y="809"/>
                  </a:lnTo>
                  <a:lnTo>
                    <a:pt x="1458" y="798"/>
                  </a:lnTo>
                  <a:lnTo>
                    <a:pt x="1480" y="791"/>
                  </a:lnTo>
                  <a:lnTo>
                    <a:pt x="1503" y="789"/>
                  </a:lnTo>
                  <a:lnTo>
                    <a:pt x="2281" y="789"/>
                  </a:lnTo>
                  <a:lnTo>
                    <a:pt x="2307" y="792"/>
                  </a:lnTo>
                  <a:lnTo>
                    <a:pt x="2331" y="800"/>
                  </a:lnTo>
                  <a:lnTo>
                    <a:pt x="2352" y="813"/>
                  </a:lnTo>
                  <a:lnTo>
                    <a:pt x="2369" y="830"/>
                  </a:lnTo>
                  <a:lnTo>
                    <a:pt x="2383" y="850"/>
                  </a:lnTo>
                  <a:lnTo>
                    <a:pt x="2392" y="874"/>
                  </a:lnTo>
                  <a:lnTo>
                    <a:pt x="2394" y="900"/>
                  </a:lnTo>
                  <a:lnTo>
                    <a:pt x="2392" y="926"/>
                  </a:lnTo>
                  <a:lnTo>
                    <a:pt x="2383" y="949"/>
                  </a:lnTo>
                  <a:lnTo>
                    <a:pt x="2369" y="971"/>
                  </a:lnTo>
                  <a:lnTo>
                    <a:pt x="2352" y="987"/>
                  </a:lnTo>
                  <a:lnTo>
                    <a:pt x="2331" y="1001"/>
                  </a:lnTo>
                  <a:lnTo>
                    <a:pt x="2307" y="1009"/>
                  </a:lnTo>
                  <a:lnTo>
                    <a:pt x="2281" y="1012"/>
                  </a:lnTo>
                  <a:lnTo>
                    <a:pt x="1581" y="1012"/>
                  </a:lnTo>
                  <a:lnTo>
                    <a:pt x="1446" y="1367"/>
                  </a:lnTo>
                  <a:lnTo>
                    <a:pt x="1434" y="1390"/>
                  </a:lnTo>
                  <a:lnTo>
                    <a:pt x="1418" y="1409"/>
                  </a:lnTo>
                  <a:lnTo>
                    <a:pt x="1400" y="1425"/>
                  </a:lnTo>
                  <a:lnTo>
                    <a:pt x="1378" y="1434"/>
                  </a:lnTo>
                  <a:lnTo>
                    <a:pt x="1354" y="1441"/>
                  </a:lnTo>
                  <a:lnTo>
                    <a:pt x="1329" y="1441"/>
                  </a:lnTo>
                  <a:lnTo>
                    <a:pt x="1304" y="1435"/>
                  </a:lnTo>
                  <a:lnTo>
                    <a:pt x="1282" y="1426"/>
                  </a:lnTo>
                  <a:lnTo>
                    <a:pt x="1262" y="1412"/>
                  </a:lnTo>
                  <a:lnTo>
                    <a:pt x="1246" y="1393"/>
                  </a:lnTo>
                  <a:lnTo>
                    <a:pt x="1234" y="1372"/>
                  </a:lnTo>
                  <a:lnTo>
                    <a:pt x="1227" y="1348"/>
                  </a:lnTo>
                  <a:lnTo>
                    <a:pt x="1122" y="749"/>
                  </a:lnTo>
                  <a:lnTo>
                    <a:pt x="1005" y="1382"/>
                  </a:lnTo>
                  <a:lnTo>
                    <a:pt x="998" y="1404"/>
                  </a:lnTo>
                  <a:lnTo>
                    <a:pt x="988" y="1422"/>
                  </a:lnTo>
                  <a:lnTo>
                    <a:pt x="974" y="1439"/>
                  </a:lnTo>
                  <a:lnTo>
                    <a:pt x="958" y="1451"/>
                  </a:lnTo>
                  <a:lnTo>
                    <a:pt x="938" y="1460"/>
                  </a:lnTo>
                  <a:lnTo>
                    <a:pt x="916" y="1466"/>
                  </a:lnTo>
                  <a:lnTo>
                    <a:pt x="894" y="1468"/>
                  </a:lnTo>
                  <a:lnTo>
                    <a:pt x="893" y="1468"/>
                  </a:lnTo>
                  <a:lnTo>
                    <a:pt x="870" y="1466"/>
                  </a:lnTo>
                  <a:lnTo>
                    <a:pt x="848" y="1460"/>
                  </a:lnTo>
                  <a:lnTo>
                    <a:pt x="830" y="1452"/>
                  </a:lnTo>
                  <a:lnTo>
                    <a:pt x="812" y="1440"/>
                  </a:lnTo>
                  <a:lnTo>
                    <a:pt x="798" y="1425"/>
                  </a:lnTo>
                  <a:lnTo>
                    <a:pt x="788" y="1406"/>
                  </a:lnTo>
                  <a:lnTo>
                    <a:pt x="782" y="1386"/>
                  </a:lnTo>
                  <a:lnTo>
                    <a:pt x="681" y="907"/>
                  </a:lnTo>
                  <a:lnTo>
                    <a:pt x="648" y="959"/>
                  </a:lnTo>
                  <a:lnTo>
                    <a:pt x="634" y="976"/>
                  </a:lnTo>
                  <a:lnTo>
                    <a:pt x="616" y="991"/>
                  </a:lnTo>
                  <a:lnTo>
                    <a:pt x="597" y="1002"/>
                  </a:lnTo>
                  <a:lnTo>
                    <a:pt x="575" y="1010"/>
                  </a:lnTo>
                  <a:lnTo>
                    <a:pt x="552" y="1012"/>
                  </a:lnTo>
                  <a:lnTo>
                    <a:pt x="114" y="1012"/>
                  </a:lnTo>
                  <a:lnTo>
                    <a:pt x="88" y="1009"/>
                  </a:lnTo>
                  <a:lnTo>
                    <a:pt x="64" y="1001"/>
                  </a:lnTo>
                  <a:lnTo>
                    <a:pt x="43" y="987"/>
                  </a:lnTo>
                  <a:lnTo>
                    <a:pt x="26" y="971"/>
                  </a:lnTo>
                  <a:lnTo>
                    <a:pt x="13" y="949"/>
                  </a:lnTo>
                  <a:lnTo>
                    <a:pt x="4" y="926"/>
                  </a:lnTo>
                  <a:lnTo>
                    <a:pt x="0" y="900"/>
                  </a:lnTo>
                  <a:lnTo>
                    <a:pt x="4" y="874"/>
                  </a:lnTo>
                  <a:lnTo>
                    <a:pt x="13" y="850"/>
                  </a:lnTo>
                  <a:lnTo>
                    <a:pt x="26" y="830"/>
                  </a:lnTo>
                  <a:lnTo>
                    <a:pt x="43" y="813"/>
                  </a:lnTo>
                  <a:lnTo>
                    <a:pt x="64" y="800"/>
                  </a:lnTo>
                  <a:lnTo>
                    <a:pt x="88" y="792"/>
                  </a:lnTo>
                  <a:lnTo>
                    <a:pt x="114" y="789"/>
                  </a:lnTo>
                  <a:lnTo>
                    <a:pt x="490" y="789"/>
                  </a:lnTo>
                  <a:lnTo>
                    <a:pt x="641" y="554"/>
                  </a:lnTo>
                  <a:lnTo>
                    <a:pt x="655" y="535"/>
                  </a:lnTo>
                  <a:lnTo>
                    <a:pt x="672" y="521"/>
                  </a:lnTo>
                  <a:lnTo>
                    <a:pt x="692" y="510"/>
                  </a:lnTo>
                  <a:lnTo>
                    <a:pt x="713" y="504"/>
                  </a:lnTo>
                  <a:lnTo>
                    <a:pt x="735" y="501"/>
                  </a:lnTo>
                  <a:lnTo>
                    <a:pt x="758" y="503"/>
                  </a:lnTo>
                  <a:lnTo>
                    <a:pt x="779" y="509"/>
                  </a:lnTo>
                  <a:lnTo>
                    <a:pt x="799" y="519"/>
                  </a:lnTo>
                  <a:lnTo>
                    <a:pt x="817" y="533"/>
                  </a:lnTo>
                  <a:lnTo>
                    <a:pt x="831" y="549"/>
                  </a:lnTo>
                  <a:lnTo>
                    <a:pt x="842" y="569"/>
                  </a:lnTo>
                  <a:lnTo>
                    <a:pt x="848" y="590"/>
                  </a:lnTo>
                  <a:lnTo>
                    <a:pt x="886" y="771"/>
                  </a:lnTo>
                  <a:lnTo>
                    <a:pt x="1013" y="88"/>
                  </a:lnTo>
                  <a:lnTo>
                    <a:pt x="1018" y="66"/>
                  </a:lnTo>
                  <a:lnTo>
                    <a:pt x="1029" y="47"/>
                  </a:lnTo>
                  <a:lnTo>
                    <a:pt x="1043" y="30"/>
                  </a:lnTo>
                  <a:lnTo>
                    <a:pt x="1060" y="17"/>
                  </a:lnTo>
                  <a:lnTo>
                    <a:pt x="1079" y="8"/>
                  </a:lnTo>
                  <a:lnTo>
                    <a:pt x="1101" y="2"/>
                  </a:lnTo>
                  <a:lnTo>
                    <a:pt x="11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290"/>
            <p:cNvSpPr>
              <a:spLocks noEditPoints="1"/>
            </p:cNvSpPr>
            <p:nvPr/>
          </p:nvSpPr>
          <p:spPr bwMode="auto">
            <a:xfrm>
              <a:off x="6753225" y="4892675"/>
              <a:ext cx="492125" cy="482600"/>
            </a:xfrm>
            <a:custGeom>
              <a:avLst/>
              <a:gdLst>
                <a:gd name="T0" fmla="*/ 2702 w 3416"/>
                <a:gd name="T1" fmla="*/ 2821 h 3340"/>
                <a:gd name="T2" fmla="*/ 2682 w 3416"/>
                <a:gd name="T3" fmla="*/ 2954 h 3340"/>
                <a:gd name="T4" fmla="*/ 2717 w 3416"/>
                <a:gd name="T5" fmla="*/ 3014 h 3340"/>
                <a:gd name="T6" fmla="*/ 3023 w 3416"/>
                <a:gd name="T7" fmla="*/ 3021 h 3340"/>
                <a:gd name="T8" fmla="*/ 3072 w 3416"/>
                <a:gd name="T9" fmla="*/ 2973 h 3340"/>
                <a:gd name="T10" fmla="*/ 3066 w 3416"/>
                <a:gd name="T11" fmla="*/ 2835 h 3340"/>
                <a:gd name="T12" fmla="*/ 3004 w 3416"/>
                <a:gd name="T13" fmla="*/ 2800 h 3340"/>
                <a:gd name="T14" fmla="*/ 2051 w 3416"/>
                <a:gd name="T15" fmla="*/ 2810 h 3340"/>
                <a:gd name="T16" fmla="*/ 2016 w 3416"/>
                <a:gd name="T17" fmla="*/ 2870 h 3340"/>
                <a:gd name="T18" fmla="*/ 2037 w 3416"/>
                <a:gd name="T19" fmla="*/ 3003 h 3340"/>
                <a:gd name="T20" fmla="*/ 2334 w 3416"/>
                <a:gd name="T21" fmla="*/ 3024 h 3340"/>
                <a:gd name="T22" fmla="*/ 2395 w 3416"/>
                <a:gd name="T23" fmla="*/ 2989 h 3340"/>
                <a:gd name="T24" fmla="*/ 2405 w 3416"/>
                <a:gd name="T25" fmla="*/ 2870 h 3340"/>
                <a:gd name="T26" fmla="*/ 2370 w 3416"/>
                <a:gd name="T27" fmla="*/ 2810 h 3340"/>
                <a:gd name="T28" fmla="*/ 406 w 3416"/>
                <a:gd name="T29" fmla="*/ 2800 h 3340"/>
                <a:gd name="T30" fmla="*/ 345 w 3416"/>
                <a:gd name="T31" fmla="*/ 2835 h 3340"/>
                <a:gd name="T32" fmla="*/ 338 w 3416"/>
                <a:gd name="T33" fmla="*/ 2973 h 3340"/>
                <a:gd name="T34" fmla="*/ 387 w 3416"/>
                <a:gd name="T35" fmla="*/ 3021 h 3340"/>
                <a:gd name="T36" fmla="*/ 1667 w 3416"/>
                <a:gd name="T37" fmla="*/ 3014 h 3340"/>
                <a:gd name="T38" fmla="*/ 1702 w 3416"/>
                <a:gd name="T39" fmla="*/ 2954 h 3340"/>
                <a:gd name="T40" fmla="*/ 1682 w 3416"/>
                <a:gd name="T41" fmla="*/ 2821 h 3340"/>
                <a:gd name="T42" fmla="*/ 406 w 3416"/>
                <a:gd name="T43" fmla="*/ 2800 h 3340"/>
                <a:gd name="T44" fmla="*/ 2242 w 3416"/>
                <a:gd name="T45" fmla="*/ 2385 h 3340"/>
                <a:gd name="T46" fmla="*/ 477 w 3416"/>
                <a:gd name="T47" fmla="*/ 359 h 3340"/>
                <a:gd name="T48" fmla="*/ 368 w 3416"/>
                <a:gd name="T49" fmla="*/ 437 h 3340"/>
                <a:gd name="T50" fmla="*/ 325 w 3416"/>
                <a:gd name="T51" fmla="*/ 567 h 3340"/>
                <a:gd name="T52" fmla="*/ 350 w 3416"/>
                <a:gd name="T53" fmla="*/ 1946 h 3340"/>
                <a:gd name="T54" fmla="*/ 445 w 3416"/>
                <a:gd name="T55" fmla="*/ 2040 h 3340"/>
                <a:gd name="T56" fmla="*/ 2842 w 3416"/>
                <a:gd name="T57" fmla="*/ 2064 h 3340"/>
                <a:gd name="T58" fmla="*/ 2974 w 3416"/>
                <a:gd name="T59" fmla="*/ 2021 h 3340"/>
                <a:gd name="T60" fmla="*/ 3052 w 3416"/>
                <a:gd name="T61" fmla="*/ 1914 h 3340"/>
                <a:gd name="T62" fmla="*/ 3061 w 3416"/>
                <a:gd name="T63" fmla="*/ 531 h 3340"/>
                <a:gd name="T64" fmla="*/ 2999 w 3416"/>
                <a:gd name="T65" fmla="*/ 412 h 3340"/>
                <a:gd name="T66" fmla="*/ 2879 w 3416"/>
                <a:gd name="T67" fmla="*/ 350 h 3340"/>
                <a:gd name="T68" fmla="*/ 3253 w 3416"/>
                <a:gd name="T69" fmla="*/ 0 h 3340"/>
                <a:gd name="T70" fmla="*/ 3360 w 3416"/>
                <a:gd name="T71" fmla="*/ 38 h 3340"/>
                <a:gd name="T72" fmla="*/ 3412 w 3416"/>
                <a:gd name="T73" fmla="*/ 134 h 3340"/>
                <a:gd name="T74" fmla="*/ 3406 w 3416"/>
                <a:gd name="T75" fmla="*/ 2273 h 3340"/>
                <a:gd name="T76" fmla="*/ 3337 w 3416"/>
                <a:gd name="T77" fmla="*/ 2362 h 3340"/>
                <a:gd name="T78" fmla="*/ 3121 w 3416"/>
                <a:gd name="T79" fmla="*/ 2385 h 3340"/>
                <a:gd name="T80" fmla="*/ 3310 w 3416"/>
                <a:gd name="T81" fmla="*/ 2484 h 3340"/>
                <a:gd name="T82" fmla="*/ 3383 w 3416"/>
                <a:gd name="T83" fmla="*/ 2557 h 3340"/>
                <a:gd name="T84" fmla="*/ 3391 w 3416"/>
                <a:gd name="T85" fmla="*/ 3230 h 3340"/>
                <a:gd name="T86" fmla="*/ 3333 w 3416"/>
                <a:gd name="T87" fmla="*/ 3316 h 3340"/>
                <a:gd name="T88" fmla="*/ 159 w 3416"/>
                <a:gd name="T89" fmla="*/ 3340 h 3340"/>
                <a:gd name="T90" fmla="*/ 61 w 3416"/>
                <a:gd name="T91" fmla="*/ 3300 h 3340"/>
                <a:gd name="T92" fmla="*/ 21 w 3416"/>
                <a:gd name="T93" fmla="*/ 3203 h 3340"/>
                <a:gd name="T94" fmla="*/ 45 w 3416"/>
                <a:gd name="T95" fmla="*/ 2560 h 3340"/>
                <a:gd name="T96" fmla="*/ 136 w 3416"/>
                <a:gd name="T97" fmla="*/ 2484 h 3340"/>
                <a:gd name="T98" fmla="*/ 293 w 3416"/>
                <a:gd name="T99" fmla="*/ 2385 h 3340"/>
                <a:gd name="T100" fmla="*/ 70 w 3416"/>
                <a:gd name="T101" fmla="*/ 2362 h 3340"/>
                <a:gd name="T102" fmla="*/ 9 w 3416"/>
                <a:gd name="T103" fmla="*/ 2273 h 3340"/>
                <a:gd name="T104" fmla="*/ 2 w 3416"/>
                <a:gd name="T105" fmla="*/ 134 h 3340"/>
                <a:gd name="T106" fmla="*/ 49 w 3416"/>
                <a:gd name="T107" fmla="*/ 38 h 3340"/>
                <a:gd name="T108" fmla="*/ 152 w 3416"/>
                <a:gd name="T109" fmla="*/ 0 h 3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16" h="3340">
                  <a:moveTo>
                    <a:pt x="2752" y="2800"/>
                  </a:moveTo>
                  <a:lnTo>
                    <a:pt x="2733" y="2803"/>
                  </a:lnTo>
                  <a:lnTo>
                    <a:pt x="2717" y="2810"/>
                  </a:lnTo>
                  <a:lnTo>
                    <a:pt x="2702" y="2821"/>
                  </a:lnTo>
                  <a:lnTo>
                    <a:pt x="2691" y="2835"/>
                  </a:lnTo>
                  <a:lnTo>
                    <a:pt x="2685" y="2851"/>
                  </a:lnTo>
                  <a:lnTo>
                    <a:pt x="2682" y="2870"/>
                  </a:lnTo>
                  <a:lnTo>
                    <a:pt x="2682" y="2954"/>
                  </a:lnTo>
                  <a:lnTo>
                    <a:pt x="2685" y="2973"/>
                  </a:lnTo>
                  <a:lnTo>
                    <a:pt x="2691" y="2989"/>
                  </a:lnTo>
                  <a:lnTo>
                    <a:pt x="2702" y="3003"/>
                  </a:lnTo>
                  <a:lnTo>
                    <a:pt x="2717" y="3014"/>
                  </a:lnTo>
                  <a:lnTo>
                    <a:pt x="2733" y="3021"/>
                  </a:lnTo>
                  <a:lnTo>
                    <a:pt x="2752" y="3024"/>
                  </a:lnTo>
                  <a:lnTo>
                    <a:pt x="3004" y="3024"/>
                  </a:lnTo>
                  <a:lnTo>
                    <a:pt x="3023" y="3021"/>
                  </a:lnTo>
                  <a:lnTo>
                    <a:pt x="3040" y="3014"/>
                  </a:lnTo>
                  <a:lnTo>
                    <a:pt x="3055" y="3003"/>
                  </a:lnTo>
                  <a:lnTo>
                    <a:pt x="3066" y="2989"/>
                  </a:lnTo>
                  <a:lnTo>
                    <a:pt x="3072" y="2973"/>
                  </a:lnTo>
                  <a:lnTo>
                    <a:pt x="3074" y="2954"/>
                  </a:lnTo>
                  <a:lnTo>
                    <a:pt x="3074" y="2870"/>
                  </a:lnTo>
                  <a:lnTo>
                    <a:pt x="3072" y="2851"/>
                  </a:lnTo>
                  <a:lnTo>
                    <a:pt x="3066" y="2835"/>
                  </a:lnTo>
                  <a:lnTo>
                    <a:pt x="3055" y="2821"/>
                  </a:lnTo>
                  <a:lnTo>
                    <a:pt x="3040" y="2810"/>
                  </a:lnTo>
                  <a:lnTo>
                    <a:pt x="3023" y="2803"/>
                  </a:lnTo>
                  <a:lnTo>
                    <a:pt x="3004" y="2800"/>
                  </a:lnTo>
                  <a:lnTo>
                    <a:pt x="2752" y="2800"/>
                  </a:lnTo>
                  <a:close/>
                  <a:moveTo>
                    <a:pt x="2086" y="2800"/>
                  </a:moveTo>
                  <a:lnTo>
                    <a:pt x="2068" y="2803"/>
                  </a:lnTo>
                  <a:lnTo>
                    <a:pt x="2051" y="2810"/>
                  </a:lnTo>
                  <a:lnTo>
                    <a:pt x="2037" y="2821"/>
                  </a:lnTo>
                  <a:lnTo>
                    <a:pt x="2026" y="2835"/>
                  </a:lnTo>
                  <a:lnTo>
                    <a:pt x="2020" y="2851"/>
                  </a:lnTo>
                  <a:lnTo>
                    <a:pt x="2016" y="2870"/>
                  </a:lnTo>
                  <a:lnTo>
                    <a:pt x="2016" y="2954"/>
                  </a:lnTo>
                  <a:lnTo>
                    <a:pt x="2020" y="2973"/>
                  </a:lnTo>
                  <a:lnTo>
                    <a:pt x="2026" y="2989"/>
                  </a:lnTo>
                  <a:lnTo>
                    <a:pt x="2037" y="3003"/>
                  </a:lnTo>
                  <a:lnTo>
                    <a:pt x="2051" y="3014"/>
                  </a:lnTo>
                  <a:lnTo>
                    <a:pt x="2068" y="3021"/>
                  </a:lnTo>
                  <a:lnTo>
                    <a:pt x="2086" y="3024"/>
                  </a:lnTo>
                  <a:lnTo>
                    <a:pt x="2334" y="3024"/>
                  </a:lnTo>
                  <a:lnTo>
                    <a:pt x="2352" y="3021"/>
                  </a:lnTo>
                  <a:lnTo>
                    <a:pt x="2370" y="3014"/>
                  </a:lnTo>
                  <a:lnTo>
                    <a:pt x="2384" y="3003"/>
                  </a:lnTo>
                  <a:lnTo>
                    <a:pt x="2395" y="2989"/>
                  </a:lnTo>
                  <a:lnTo>
                    <a:pt x="2401" y="2973"/>
                  </a:lnTo>
                  <a:lnTo>
                    <a:pt x="2404" y="2954"/>
                  </a:lnTo>
                  <a:lnTo>
                    <a:pt x="2405" y="2954"/>
                  </a:lnTo>
                  <a:lnTo>
                    <a:pt x="2405" y="2870"/>
                  </a:lnTo>
                  <a:lnTo>
                    <a:pt x="2401" y="2851"/>
                  </a:lnTo>
                  <a:lnTo>
                    <a:pt x="2395" y="2835"/>
                  </a:lnTo>
                  <a:lnTo>
                    <a:pt x="2384" y="2821"/>
                  </a:lnTo>
                  <a:lnTo>
                    <a:pt x="2370" y="2810"/>
                  </a:lnTo>
                  <a:lnTo>
                    <a:pt x="2352" y="2803"/>
                  </a:lnTo>
                  <a:lnTo>
                    <a:pt x="2334" y="2800"/>
                  </a:lnTo>
                  <a:lnTo>
                    <a:pt x="2086" y="2800"/>
                  </a:lnTo>
                  <a:close/>
                  <a:moveTo>
                    <a:pt x="406" y="2800"/>
                  </a:moveTo>
                  <a:lnTo>
                    <a:pt x="387" y="2803"/>
                  </a:lnTo>
                  <a:lnTo>
                    <a:pt x="370" y="2810"/>
                  </a:lnTo>
                  <a:lnTo>
                    <a:pt x="355" y="2821"/>
                  </a:lnTo>
                  <a:lnTo>
                    <a:pt x="345" y="2835"/>
                  </a:lnTo>
                  <a:lnTo>
                    <a:pt x="338" y="2851"/>
                  </a:lnTo>
                  <a:lnTo>
                    <a:pt x="336" y="2870"/>
                  </a:lnTo>
                  <a:lnTo>
                    <a:pt x="336" y="2954"/>
                  </a:lnTo>
                  <a:lnTo>
                    <a:pt x="338" y="2973"/>
                  </a:lnTo>
                  <a:lnTo>
                    <a:pt x="345" y="2989"/>
                  </a:lnTo>
                  <a:lnTo>
                    <a:pt x="355" y="3003"/>
                  </a:lnTo>
                  <a:lnTo>
                    <a:pt x="370" y="3014"/>
                  </a:lnTo>
                  <a:lnTo>
                    <a:pt x="387" y="3021"/>
                  </a:lnTo>
                  <a:lnTo>
                    <a:pt x="406" y="3024"/>
                  </a:lnTo>
                  <a:lnTo>
                    <a:pt x="1632" y="3024"/>
                  </a:lnTo>
                  <a:lnTo>
                    <a:pt x="1651" y="3021"/>
                  </a:lnTo>
                  <a:lnTo>
                    <a:pt x="1667" y="3014"/>
                  </a:lnTo>
                  <a:lnTo>
                    <a:pt x="1682" y="3003"/>
                  </a:lnTo>
                  <a:lnTo>
                    <a:pt x="1693" y="2989"/>
                  </a:lnTo>
                  <a:lnTo>
                    <a:pt x="1700" y="2973"/>
                  </a:lnTo>
                  <a:lnTo>
                    <a:pt x="1702" y="2954"/>
                  </a:lnTo>
                  <a:lnTo>
                    <a:pt x="1702" y="2870"/>
                  </a:lnTo>
                  <a:lnTo>
                    <a:pt x="1700" y="2851"/>
                  </a:lnTo>
                  <a:lnTo>
                    <a:pt x="1693" y="2835"/>
                  </a:lnTo>
                  <a:lnTo>
                    <a:pt x="1682" y="2821"/>
                  </a:lnTo>
                  <a:lnTo>
                    <a:pt x="1667" y="2810"/>
                  </a:lnTo>
                  <a:lnTo>
                    <a:pt x="1651" y="2803"/>
                  </a:lnTo>
                  <a:lnTo>
                    <a:pt x="1632" y="2800"/>
                  </a:lnTo>
                  <a:lnTo>
                    <a:pt x="406" y="2800"/>
                  </a:lnTo>
                  <a:close/>
                  <a:moveTo>
                    <a:pt x="1178" y="2385"/>
                  </a:moveTo>
                  <a:lnTo>
                    <a:pt x="1178" y="2473"/>
                  </a:lnTo>
                  <a:lnTo>
                    <a:pt x="2242" y="2473"/>
                  </a:lnTo>
                  <a:lnTo>
                    <a:pt x="2242" y="2385"/>
                  </a:lnTo>
                  <a:lnTo>
                    <a:pt x="1178" y="2385"/>
                  </a:lnTo>
                  <a:close/>
                  <a:moveTo>
                    <a:pt x="547" y="348"/>
                  </a:moveTo>
                  <a:lnTo>
                    <a:pt x="511" y="350"/>
                  </a:lnTo>
                  <a:lnTo>
                    <a:pt x="477" y="359"/>
                  </a:lnTo>
                  <a:lnTo>
                    <a:pt x="445" y="372"/>
                  </a:lnTo>
                  <a:lnTo>
                    <a:pt x="416" y="390"/>
                  </a:lnTo>
                  <a:lnTo>
                    <a:pt x="389" y="412"/>
                  </a:lnTo>
                  <a:lnTo>
                    <a:pt x="368" y="437"/>
                  </a:lnTo>
                  <a:lnTo>
                    <a:pt x="350" y="466"/>
                  </a:lnTo>
                  <a:lnTo>
                    <a:pt x="336" y="497"/>
                  </a:lnTo>
                  <a:lnTo>
                    <a:pt x="328" y="531"/>
                  </a:lnTo>
                  <a:lnTo>
                    <a:pt x="325" y="567"/>
                  </a:lnTo>
                  <a:lnTo>
                    <a:pt x="325" y="1845"/>
                  </a:lnTo>
                  <a:lnTo>
                    <a:pt x="328" y="1881"/>
                  </a:lnTo>
                  <a:lnTo>
                    <a:pt x="336" y="1914"/>
                  </a:lnTo>
                  <a:lnTo>
                    <a:pt x="350" y="1946"/>
                  </a:lnTo>
                  <a:lnTo>
                    <a:pt x="368" y="1974"/>
                  </a:lnTo>
                  <a:lnTo>
                    <a:pt x="389" y="2000"/>
                  </a:lnTo>
                  <a:lnTo>
                    <a:pt x="416" y="2021"/>
                  </a:lnTo>
                  <a:lnTo>
                    <a:pt x="445" y="2040"/>
                  </a:lnTo>
                  <a:lnTo>
                    <a:pt x="477" y="2053"/>
                  </a:lnTo>
                  <a:lnTo>
                    <a:pt x="511" y="2062"/>
                  </a:lnTo>
                  <a:lnTo>
                    <a:pt x="547" y="2064"/>
                  </a:lnTo>
                  <a:lnTo>
                    <a:pt x="2842" y="2064"/>
                  </a:lnTo>
                  <a:lnTo>
                    <a:pt x="2879" y="2062"/>
                  </a:lnTo>
                  <a:lnTo>
                    <a:pt x="2912" y="2053"/>
                  </a:lnTo>
                  <a:lnTo>
                    <a:pt x="2944" y="2040"/>
                  </a:lnTo>
                  <a:lnTo>
                    <a:pt x="2974" y="2021"/>
                  </a:lnTo>
                  <a:lnTo>
                    <a:pt x="2999" y="2000"/>
                  </a:lnTo>
                  <a:lnTo>
                    <a:pt x="3022" y="1974"/>
                  </a:lnTo>
                  <a:lnTo>
                    <a:pt x="3039" y="1946"/>
                  </a:lnTo>
                  <a:lnTo>
                    <a:pt x="3052" y="1914"/>
                  </a:lnTo>
                  <a:lnTo>
                    <a:pt x="3061" y="1881"/>
                  </a:lnTo>
                  <a:lnTo>
                    <a:pt x="3065" y="1845"/>
                  </a:lnTo>
                  <a:lnTo>
                    <a:pt x="3065" y="567"/>
                  </a:lnTo>
                  <a:lnTo>
                    <a:pt x="3061" y="531"/>
                  </a:lnTo>
                  <a:lnTo>
                    <a:pt x="3052" y="497"/>
                  </a:lnTo>
                  <a:lnTo>
                    <a:pt x="3039" y="466"/>
                  </a:lnTo>
                  <a:lnTo>
                    <a:pt x="3022" y="437"/>
                  </a:lnTo>
                  <a:lnTo>
                    <a:pt x="2999" y="412"/>
                  </a:lnTo>
                  <a:lnTo>
                    <a:pt x="2974" y="390"/>
                  </a:lnTo>
                  <a:lnTo>
                    <a:pt x="2944" y="372"/>
                  </a:lnTo>
                  <a:lnTo>
                    <a:pt x="2912" y="359"/>
                  </a:lnTo>
                  <a:lnTo>
                    <a:pt x="2879" y="350"/>
                  </a:lnTo>
                  <a:lnTo>
                    <a:pt x="2842" y="348"/>
                  </a:lnTo>
                  <a:lnTo>
                    <a:pt x="547" y="348"/>
                  </a:lnTo>
                  <a:close/>
                  <a:moveTo>
                    <a:pt x="152" y="0"/>
                  </a:moveTo>
                  <a:lnTo>
                    <a:pt x="3253" y="0"/>
                  </a:lnTo>
                  <a:lnTo>
                    <a:pt x="3283" y="2"/>
                  </a:lnTo>
                  <a:lnTo>
                    <a:pt x="3312" y="10"/>
                  </a:lnTo>
                  <a:lnTo>
                    <a:pt x="3337" y="22"/>
                  </a:lnTo>
                  <a:lnTo>
                    <a:pt x="3360" y="38"/>
                  </a:lnTo>
                  <a:lnTo>
                    <a:pt x="3379" y="57"/>
                  </a:lnTo>
                  <a:lnTo>
                    <a:pt x="3394" y="80"/>
                  </a:lnTo>
                  <a:lnTo>
                    <a:pt x="3406" y="106"/>
                  </a:lnTo>
                  <a:lnTo>
                    <a:pt x="3412" y="134"/>
                  </a:lnTo>
                  <a:lnTo>
                    <a:pt x="3416" y="165"/>
                  </a:lnTo>
                  <a:lnTo>
                    <a:pt x="3416" y="2212"/>
                  </a:lnTo>
                  <a:lnTo>
                    <a:pt x="3412" y="2244"/>
                  </a:lnTo>
                  <a:lnTo>
                    <a:pt x="3406" y="2273"/>
                  </a:lnTo>
                  <a:lnTo>
                    <a:pt x="3394" y="2299"/>
                  </a:lnTo>
                  <a:lnTo>
                    <a:pt x="3379" y="2324"/>
                  </a:lnTo>
                  <a:lnTo>
                    <a:pt x="3360" y="2344"/>
                  </a:lnTo>
                  <a:lnTo>
                    <a:pt x="3337" y="2362"/>
                  </a:lnTo>
                  <a:lnTo>
                    <a:pt x="3312" y="2375"/>
                  </a:lnTo>
                  <a:lnTo>
                    <a:pt x="3283" y="2383"/>
                  </a:lnTo>
                  <a:lnTo>
                    <a:pt x="3253" y="2385"/>
                  </a:lnTo>
                  <a:lnTo>
                    <a:pt x="3121" y="2385"/>
                  </a:lnTo>
                  <a:lnTo>
                    <a:pt x="3121" y="2473"/>
                  </a:lnTo>
                  <a:lnTo>
                    <a:pt x="3256" y="2473"/>
                  </a:lnTo>
                  <a:lnTo>
                    <a:pt x="3283" y="2476"/>
                  </a:lnTo>
                  <a:lnTo>
                    <a:pt x="3310" y="2484"/>
                  </a:lnTo>
                  <a:lnTo>
                    <a:pt x="3333" y="2497"/>
                  </a:lnTo>
                  <a:lnTo>
                    <a:pt x="3353" y="2513"/>
                  </a:lnTo>
                  <a:lnTo>
                    <a:pt x="3370" y="2534"/>
                  </a:lnTo>
                  <a:lnTo>
                    <a:pt x="3383" y="2557"/>
                  </a:lnTo>
                  <a:lnTo>
                    <a:pt x="3391" y="2583"/>
                  </a:lnTo>
                  <a:lnTo>
                    <a:pt x="3394" y="2610"/>
                  </a:lnTo>
                  <a:lnTo>
                    <a:pt x="3394" y="3203"/>
                  </a:lnTo>
                  <a:lnTo>
                    <a:pt x="3391" y="3230"/>
                  </a:lnTo>
                  <a:lnTo>
                    <a:pt x="3383" y="3256"/>
                  </a:lnTo>
                  <a:lnTo>
                    <a:pt x="3370" y="3279"/>
                  </a:lnTo>
                  <a:lnTo>
                    <a:pt x="3353" y="3300"/>
                  </a:lnTo>
                  <a:lnTo>
                    <a:pt x="3333" y="3316"/>
                  </a:lnTo>
                  <a:lnTo>
                    <a:pt x="3310" y="3329"/>
                  </a:lnTo>
                  <a:lnTo>
                    <a:pt x="3283" y="3337"/>
                  </a:lnTo>
                  <a:lnTo>
                    <a:pt x="3256" y="3340"/>
                  </a:lnTo>
                  <a:lnTo>
                    <a:pt x="159" y="3340"/>
                  </a:lnTo>
                  <a:lnTo>
                    <a:pt x="131" y="3337"/>
                  </a:lnTo>
                  <a:lnTo>
                    <a:pt x="105" y="3329"/>
                  </a:lnTo>
                  <a:lnTo>
                    <a:pt x="82" y="3316"/>
                  </a:lnTo>
                  <a:lnTo>
                    <a:pt x="61" y="3300"/>
                  </a:lnTo>
                  <a:lnTo>
                    <a:pt x="45" y="3279"/>
                  </a:lnTo>
                  <a:lnTo>
                    <a:pt x="32" y="3256"/>
                  </a:lnTo>
                  <a:lnTo>
                    <a:pt x="24" y="3230"/>
                  </a:lnTo>
                  <a:lnTo>
                    <a:pt x="21" y="3203"/>
                  </a:lnTo>
                  <a:lnTo>
                    <a:pt x="21" y="2649"/>
                  </a:lnTo>
                  <a:lnTo>
                    <a:pt x="24" y="2617"/>
                  </a:lnTo>
                  <a:lnTo>
                    <a:pt x="32" y="2587"/>
                  </a:lnTo>
                  <a:lnTo>
                    <a:pt x="45" y="2560"/>
                  </a:lnTo>
                  <a:lnTo>
                    <a:pt x="62" y="2536"/>
                  </a:lnTo>
                  <a:lnTo>
                    <a:pt x="84" y="2514"/>
                  </a:lnTo>
                  <a:lnTo>
                    <a:pt x="108" y="2497"/>
                  </a:lnTo>
                  <a:lnTo>
                    <a:pt x="136" y="2484"/>
                  </a:lnTo>
                  <a:lnTo>
                    <a:pt x="166" y="2476"/>
                  </a:lnTo>
                  <a:lnTo>
                    <a:pt x="198" y="2473"/>
                  </a:lnTo>
                  <a:lnTo>
                    <a:pt x="293" y="2473"/>
                  </a:lnTo>
                  <a:lnTo>
                    <a:pt x="293" y="2385"/>
                  </a:lnTo>
                  <a:lnTo>
                    <a:pt x="152" y="2385"/>
                  </a:lnTo>
                  <a:lnTo>
                    <a:pt x="121" y="2383"/>
                  </a:lnTo>
                  <a:lnTo>
                    <a:pt x="94" y="2375"/>
                  </a:lnTo>
                  <a:lnTo>
                    <a:pt x="70" y="2362"/>
                  </a:lnTo>
                  <a:lnTo>
                    <a:pt x="49" y="2344"/>
                  </a:lnTo>
                  <a:lnTo>
                    <a:pt x="32" y="2324"/>
                  </a:lnTo>
                  <a:lnTo>
                    <a:pt x="19" y="2299"/>
                  </a:lnTo>
                  <a:lnTo>
                    <a:pt x="9" y="2273"/>
                  </a:lnTo>
                  <a:lnTo>
                    <a:pt x="2" y="2244"/>
                  </a:lnTo>
                  <a:lnTo>
                    <a:pt x="0" y="2212"/>
                  </a:lnTo>
                  <a:lnTo>
                    <a:pt x="0" y="165"/>
                  </a:lnTo>
                  <a:lnTo>
                    <a:pt x="2" y="134"/>
                  </a:lnTo>
                  <a:lnTo>
                    <a:pt x="9" y="106"/>
                  </a:lnTo>
                  <a:lnTo>
                    <a:pt x="19" y="80"/>
                  </a:lnTo>
                  <a:lnTo>
                    <a:pt x="32" y="57"/>
                  </a:lnTo>
                  <a:lnTo>
                    <a:pt x="49" y="38"/>
                  </a:lnTo>
                  <a:lnTo>
                    <a:pt x="70" y="22"/>
                  </a:lnTo>
                  <a:lnTo>
                    <a:pt x="94" y="10"/>
                  </a:lnTo>
                  <a:lnTo>
                    <a:pt x="121" y="2"/>
                  </a:lnTo>
                  <a:lnTo>
                    <a:pt x="1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2" name="Group 161"/>
          <p:cNvGrpSpPr/>
          <p:nvPr/>
        </p:nvGrpSpPr>
        <p:grpSpPr>
          <a:xfrm>
            <a:off x="3459993" y="4272916"/>
            <a:ext cx="588132" cy="461832"/>
            <a:chOff x="7488238" y="5268913"/>
            <a:chExt cx="495300" cy="3889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3" name="Freeform 295"/>
            <p:cNvSpPr>
              <a:spLocks/>
            </p:cNvSpPr>
            <p:nvPr/>
          </p:nvSpPr>
          <p:spPr bwMode="auto">
            <a:xfrm>
              <a:off x="7550151" y="5491163"/>
              <a:ext cx="371475" cy="166687"/>
            </a:xfrm>
            <a:custGeom>
              <a:avLst/>
              <a:gdLst>
                <a:gd name="T0" fmla="*/ 1352 w 2571"/>
                <a:gd name="T1" fmla="*/ 563 h 1153"/>
                <a:gd name="T2" fmla="*/ 1372 w 2571"/>
                <a:gd name="T3" fmla="*/ 610 h 1153"/>
                <a:gd name="T4" fmla="*/ 1410 w 2571"/>
                <a:gd name="T5" fmla="*/ 644 h 1153"/>
                <a:gd name="T6" fmla="*/ 1461 w 2571"/>
                <a:gd name="T7" fmla="*/ 661 h 1153"/>
                <a:gd name="T8" fmla="*/ 1513 w 2571"/>
                <a:gd name="T9" fmla="*/ 655 h 1153"/>
                <a:gd name="T10" fmla="*/ 1557 w 2571"/>
                <a:gd name="T11" fmla="*/ 629 h 1153"/>
                <a:gd name="T12" fmla="*/ 1586 w 2571"/>
                <a:gd name="T13" fmla="*/ 586 h 1153"/>
                <a:gd name="T14" fmla="*/ 2571 w 2571"/>
                <a:gd name="T15" fmla="*/ 241 h 1153"/>
                <a:gd name="T16" fmla="*/ 2443 w 2571"/>
                <a:gd name="T17" fmla="*/ 370 h 1153"/>
                <a:gd name="T18" fmla="*/ 2291 w 2571"/>
                <a:gd name="T19" fmla="*/ 505 h 1153"/>
                <a:gd name="T20" fmla="*/ 2113 w 2571"/>
                <a:gd name="T21" fmla="*/ 644 h 1153"/>
                <a:gd name="T22" fmla="*/ 1908 w 2571"/>
                <a:gd name="T23" fmla="*/ 787 h 1153"/>
                <a:gd name="T24" fmla="*/ 1676 w 2571"/>
                <a:gd name="T25" fmla="*/ 933 h 1153"/>
                <a:gd name="T26" fmla="*/ 1415 w 2571"/>
                <a:gd name="T27" fmla="*/ 1080 h 1153"/>
                <a:gd name="T28" fmla="*/ 1272 w 2571"/>
                <a:gd name="T29" fmla="*/ 1153 h 1153"/>
                <a:gd name="T30" fmla="*/ 1269 w 2571"/>
                <a:gd name="T31" fmla="*/ 1151 h 1153"/>
                <a:gd name="T32" fmla="*/ 997 w 2571"/>
                <a:gd name="T33" fmla="*/ 1004 h 1153"/>
                <a:gd name="T34" fmla="*/ 755 w 2571"/>
                <a:gd name="T35" fmla="*/ 858 h 1153"/>
                <a:gd name="T36" fmla="*/ 542 w 2571"/>
                <a:gd name="T37" fmla="*/ 714 h 1153"/>
                <a:gd name="T38" fmla="*/ 357 w 2571"/>
                <a:gd name="T39" fmla="*/ 573 h 1153"/>
                <a:gd name="T40" fmla="*/ 197 w 2571"/>
                <a:gd name="T41" fmla="*/ 437 h 1153"/>
                <a:gd name="T42" fmla="*/ 60 w 2571"/>
                <a:gd name="T43" fmla="*/ 304 h 1153"/>
                <a:gd name="T44" fmla="*/ 677 w 2571"/>
                <a:gd name="T45" fmla="*/ 241 h 1153"/>
                <a:gd name="T46" fmla="*/ 725 w 2571"/>
                <a:gd name="T47" fmla="*/ 231 h 1153"/>
                <a:gd name="T48" fmla="*/ 765 w 2571"/>
                <a:gd name="T49" fmla="*/ 203 h 1153"/>
                <a:gd name="T50" fmla="*/ 806 w 2571"/>
                <a:gd name="T51" fmla="*/ 145 h 1153"/>
                <a:gd name="T52" fmla="*/ 909 w 2571"/>
                <a:gd name="T53" fmla="*/ 627 h 1153"/>
                <a:gd name="T54" fmla="*/ 935 w 2571"/>
                <a:gd name="T55" fmla="*/ 665 h 1153"/>
                <a:gd name="T56" fmla="*/ 974 w 2571"/>
                <a:gd name="T57" fmla="*/ 690 h 1153"/>
                <a:gd name="T58" fmla="*/ 1020 w 2571"/>
                <a:gd name="T59" fmla="*/ 699 h 1153"/>
                <a:gd name="T60" fmla="*/ 1047 w 2571"/>
                <a:gd name="T61" fmla="*/ 697 h 1153"/>
                <a:gd name="T62" fmla="*/ 1091 w 2571"/>
                <a:gd name="T63" fmla="*/ 678 h 1153"/>
                <a:gd name="T64" fmla="*/ 1124 w 2571"/>
                <a:gd name="T65" fmla="*/ 645 h 1153"/>
                <a:gd name="T66" fmla="*/ 1142 w 2571"/>
                <a:gd name="T67" fmla="*/ 601 h 1153"/>
                <a:gd name="T68" fmla="*/ 1245 w 2571"/>
                <a:gd name="T69" fmla="*/ 49 h 1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71" h="1153">
                  <a:moveTo>
                    <a:pt x="1253" y="0"/>
                  </a:moveTo>
                  <a:lnTo>
                    <a:pt x="1352" y="563"/>
                  </a:lnTo>
                  <a:lnTo>
                    <a:pt x="1360" y="588"/>
                  </a:lnTo>
                  <a:lnTo>
                    <a:pt x="1372" y="610"/>
                  </a:lnTo>
                  <a:lnTo>
                    <a:pt x="1389" y="630"/>
                  </a:lnTo>
                  <a:lnTo>
                    <a:pt x="1410" y="644"/>
                  </a:lnTo>
                  <a:lnTo>
                    <a:pt x="1434" y="656"/>
                  </a:lnTo>
                  <a:lnTo>
                    <a:pt x="1461" y="661"/>
                  </a:lnTo>
                  <a:lnTo>
                    <a:pt x="1487" y="661"/>
                  </a:lnTo>
                  <a:lnTo>
                    <a:pt x="1513" y="655"/>
                  </a:lnTo>
                  <a:lnTo>
                    <a:pt x="1537" y="644"/>
                  </a:lnTo>
                  <a:lnTo>
                    <a:pt x="1557" y="629"/>
                  </a:lnTo>
                  <a:lnTo>
                    <a:pt x="1573" y="608"/>
                  </a:lnTo>
                  <a:lnTo>
                    <a:pt x="1586" y="586"/>
                  </a:lnTo>
                  <a:lnTo>
                    <a:pt x="1722" y="241"/>
                  </a:lnTo>
                  <a:lnTo>
                    <a:pt x="2571" y="241"/>
                  </a:lnTo>
                  <a:lnTo>
                    <a:pt x="2510" y="305"/>
                  </a:lnTo>
                  <a:lnTo>
                    <a:pt x="2443" y="370"/>
                  </a:lnTo>
                  <a:lnTo>
                    <a:pt x="2370" y="437"/>
                  </a:lnTo>
                  <a:lnTo>
                    <a:pt x="2291" y="505"/>
                  </a:lnTo>
                  <a:lnTo>
                    <a:pt x="2204" y="574"/>
                  </a:lnTo>
                  <a:lnTo>
                    <a:pt x="2113" y="644"/>
                  </a:lnTo>
                  <a:lnTo>
                    <a:pt x="2014" y="715"/>
                  </a:lnTo>
                  <a:lnTo>
                    <a:pt x="1908" y="787"/>
                  </a:lnTo>
                  <a:lnTo>
                    <a:pt x="1796" y="860"/>
                  </a:lnTo>
                  <a:lnTo>
                    <a:pt x="1676" y="933"/>
                  </a:lnTo>
                  <a:lnTo>
                    <a:pt x="1549" y="1006"/>
                  </a:lnTo>
                  <a:lnTo>
                    <a:pt x="1415" y="1080"/>
                  </a:lnTo>
                  <a:lnTo>
                    <a:pt x="1274" y="1153"/>
                  </a:lnTo>
                  <a:lnTo>
                    <a:pt x="1272" y="1153"/>
                  </a:lnTo>
                  <a:lnTo>
                    <a:pt x="1270" y="1152"/>
                  </a:lnTo>
                  <a:lnTo>
                    <a:pt x="1269" y="1151"/>
                  </a:lnTo>
                  <a:lnTo>
                    <a:pt x="1129" y="1077"/>
                  </a:lnTo>
                  <a:lnTo>
                    <a:pt x="997" y="1004"/>
                  </a:lnTo>
                  <a:lnTo>
                    <a:pt x="872" y="931"/>
                  </a:lnTo>
                  <a:lnTo>
                    <a:pt x="755" y="858"/>
                  </a:lnTo>
                  <a:lnTo>
                    <a:pt x="645" y="786"/>
                  </a:lnTo>
                  <a:lnTo>
                    <a:pt x="542" y="714"/>
                  </a:lnTo>
                  <a:lnTo>
                    <a:pt x="446" y="643"/>
                  </a:lnTo>
                  <a:lnTo>
                    <a:pt x="357" y="573"/>
                  </a:lnTo>
                  <a:lnTo>
                    <a:pt x="274" y="505"/>
                  </a:lnTo>
                  <a:lnTo>
                    <a:pt x="197" y="437"/>
                  </a:lnTo>
                  <a:lnTo>
                    <a:pt x="125" y="370"/>
                  </a:lnTo>
                  <a:lnTo>
                    <a:pt x="60" y="304"/>
                  </a:lnTo>
                  <a:lnTo>
                    <a:pt x="0" y="241"/>
                  </a:lnTo>
                  <a:lnTo>
                    <a:pt x="677" y="241"/>
                  </a:lnTo>
                  <a:lnTo>
                    <a:pt x="702" y="238"/>
                  </a:lnTo>
                  <a:lnTo>
                    <a:pt x="725" y="231"/>
                  </a:lnTo>
                  <a:lnTo>
                    <a:pt x="747" y="219"/>
                  </a:lnTo>
                  <a:lnTo>
                    <a:pt x="765" y="203"/>
                  </a:lnTo>
                  <a:lnTo>
                    <a:pt x="780" y="184"/>
                  </a:lnTo>
                  <a:lnTo>
                    <a:pt x="806" y="145"/>
                  </a:lnTo>
                  <a:lnTo>
                    <a:pt x="901" y="604"/>
                  </a:lnTo>
                  <a:lnTo>
                    <a:pt x="909" y="627"/>
                  </a:lnTo>
                  <a:lnTo>
                    <a:pt x="920" y="647"/>
                  </a:lnTo>
                  <a:lnTo>
                    <a:pt x="935" y="665"/>
                  </a:lnTo>
                  <a:lnTo>
                    <a:pt x="953" y="679"/>
                  </a:lnTo>
                  <a:lnTo>
                    <a:pt x="974" y="690"/>
                  </a:lnTo>
                  <a:lnTo>
                    <a:pt x="996" y="697"/>
                  </a:lnTo>
                  <a:lnTo>
                    <a:pt x="1020" y="699"/>
                  </a:lnTo>
                  <a:lnTo>
                    <a:pt x="1022" y="699"/>
                  </a:lnTo>
                  <a:lnTo>
                    <a:pt x="1047" y="697"/>
                  </a:lnTo>
                  <a:lnTo>
                    <a:pt x="1070" y="690"/>
                  </a:lnTo>
                  <a:lnTo>
                    <a:pt x="1091" y="678"/>
                  </a:lnTo>
                  <a:lnTo>
                    <a:pt x="1109" y="663"/>
                  </a:lnTo>
                  <a:lnTo>
                    <a:pt x="1124" y="645"/>
                  </a:lnTo>
                  <a:lnTo>
                    <a:pt x="1135" y="624"/>
                  </a:lnTo>
                  <a:lnTo>
                    <a:pt x="1142" y="601"/>
                  </a:lnTo>
                  <a:lnTo>
                    <a:pt x="1245" y="50"/>
                  </a:lnTo>
                  <a:lnTo>
                    <a:pt x="1245" y="49"/>
                  </a:lnTo>
                  <a:lnTo>
                    <a:pt x="12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296"/>
            <p:cNvSpPr>
              <a:spLocks noEditPoints="1"/>
            </p:cNvSpPr>
            <p:nvPr/>
          </p:nvSpPr>
          <p:spPr bwMode="auto">
            <a:xfrm>
              <a:off x="7488238" y="5268913"/>
              <a:ext cx="495300" cy="236537"/>
            </a:xfrm>
            <a:custGeom>
              <a:avLst/>
              <a:gdLst>
                <a:gd name="T0" fmla="*/ 472 w 3428"/>
                <a:gd name="T1" fmla="*/ 433 h 1633"/>
                <a:gd name="T2" fmla="*/ 409 w 3428"/>
                <a:gd name="T3" fmla="*/ 497 h 1633"/>
                <a:gd name="T4" fmla="*/ 319 w 3428"/>
                <a:gd name="T5" fmla="*/ 646 h 1633"/>
                <a:gd name="T6" fmla="*/ 268 w 3428"/>
                <a:gd name="T7" fmla="*/ 882 h 1633"/>
                <a:gd name="T8" fmla="*/ 303 w 3428"/>
                <a:gd name="T9" fmla="*/ 1155 h 1633"/>
                <a:gd name="T10" fmla="*/ 377 w 3428"/>
                <a:gd name="T11" fmla="*/ 1234 h 1633"/>
                <a:gd name="T12" fmla="*/ 477 w 3428"/>
                <a:gd name="T13" fmla="*/ 1228 h 1633"/>
                <a:gd name="T14" fmla="*/ 541 w 3428"/>
                <a:gd name="T15" fmla="*/ 1138 h 1633"/>
                <a:gd name="T16" fmla="*/ 513 w 3428"/>
                <a:gd name="T17" fmla="*/ 957 h 1633"/>
                <a:gd name="T18" fmla="*/ 535 w 3428"/>
                <a:gd name="T19" fmla="*/ 762 h 1633"/>
                <a:gd name="T20" fmla="*/ 597 w 3428"/>
                <a:gd name="T21" fmla="*/ 648 h 1633"/>
                <a:gd name="T22" fmla="*/ 645 w 3428"/>
                <a:gd name="T23" fmla="*/ 601 h 1633"/>
                <a:gd name="T24" fmla="*/ 669 w 3428"/>
                <a:gd name="T25" fmla="*/ 493 h 1633"/>
                <a:gd name="T26" fmla="*/ 589 w 3428"/>
                <a:gd name="T27" fmla="*/ 411 h 1633"/>
                <a:gd name="T28" fmla="*/ 865 w 3428"/>
                <a:gd name="T29" fmla="*/ 205 h 1633"/>
                <a:gd name="T30" fmla="*/ 777 w 3428"/>
                <a:gd name="T31" fmla="*/ 308 h 1633"/>
                <a:gd name="T32" fmla="*/ 817 w 3428"/>
                <a:gd name="T33" fmla="*/ 438 h 1633"/>
                <a:gd name="T34" fmla="*/ 951 w 3428"/>
                <a:gd name="T35" fmla="*/ 477 h 1633"/>
                <a:gd name="T36" fmla="*/ 1056 w 3428"/>
                <a:gd name="T37" fmla="*/ 393 h 1633"/>
                <a:gd name="T38" fmla="*/ 1044 w 3428"/>
                <a:gd name="T39" fmla="*/ 256 h 1633"/>
                <a:gd name="T40" fmla="*/ 922 w 3428"/>
                <a:gd name="T41" fmla="*/ 194 h 1633"/>
                <a:gd name="T42" fmla="*/ 1193 w 3428"/>
                <a:gd name="T43" fmla="*/ 50 h 1633"/>
                <a:gd name="T44" fmla="*/ 1503 w 3428"/>
                <a:gd name="T45" fmla="*/ 232 h 1633"/>
                <a:gd name="T46" fmla="*/ 1714 w 3428"/>
                <a:gd name="T47" fmla="*/ 518 h 1633"/>
                <a:gd name="T48" fmla="*/ 1924 w 3428"/>
                <a:gd name="T49" fmla="*/ 232 h 1633"/>
                <a:gd name="T50" fmla="*/ 2235 w 3428"/>
                <a:gd name="T51" fmla="*/ 50 h 1633"/>
                <a:gd name="T52" fmla="*/ 2609 w 3428"/>
                <a:gd name="T53" fmla="*/ 3 h 1633"/>
                <a:gd name="T54" fmla="*/ 2963 w 3428"/>
                <a:gd name="T55" fmla="*/ 108 h 1633"/>
                <a:gd name="T56" fmla="*/ 3238 w 3428"/>
                <a:gd name="T57" fmla="*/ 337 h 1633"/>
                <a:gd name="T58" fmla="*/ 3399 w 3428"/>
                <a:gd name="T59" fmla="*/ 654 h 1633"/>
                <a:gd name="T60" fmla="*/ 3423 w 3428"/>
                <a:gd name="T61" fmla="*/ 963 h 1633"/>
                <a:gd name="T62" fmla="*/ 3426 w 3428"/>
                <a:gd name="T63" fmla="*/ 989 h 1633"/>
                <a:gd name="T64" fmla="*/ 3398 w 3428"/>
                <a:gd name="T65" fmla="*/ 1123 h 1633"/>
                <a:gd name="T66" fmla="*/ 3300 w 3428"/>
                <a:gd name="T67" fmla="*/ 1361 h 1633"/>
                <a:gd name="T68" fmla="*/ 2041 w 3428"/>
                <a:gd name="T69" fmla="*/ 1544 h 1633"/>
                <a:gd name="T70" fmla="*/ 1953 w 3428"/>
                <a:gd name="T71" fmla="*/ 1617 h 1633"/>
                <a:gd name="T72" fmla="*/ 1776 w 3428"/>
                <a:gd name="T73" fmla="*/ 776 h 1633"/>
                <a:gd name="T74" fmla="*/ 1683 w 3428"/>
                <a:gd name="T75" fmla="*/ 734 h 1633"/>
                <a:gd name="T76" fmla="*/ 1614 w 3428"/>
                <a:gd name="T77" fmla="*/ 752 h 1633"/>
                <a:gd name="T78" fmla="*/ 1569 w 3428"/>
                <a:gd name="T79" fmla="*/ 822 h 1633"/>
                <a:gd name="T80" fmla="*/ 1404 w 3428"/>
                <a:gd name="T81" fmla="*/ 1321 h 1633"/>
                <a:gd name="T82" fmla="*/ 1314 w 3428"/>
                <a:gd name="T83" fmla="*/ 1251 h 1633"/>
                <a:gd name="T84" fmla="*/ 1204 w 3428"/>
                <a:gd name="T85" fmla="*/ 1286 h 1633"/>
                <a:gd name="T86" fmla="*/ 159 w 3428"/>
                <a:gd name="T87" fmla="*/ 1417 h 1633"/>
                <a:gd name="T88" fmla="*/ 42 w 3428"/>
                <a:gd name="T89" fmla="*/ 1163 h 1633"/>
                <a:gd name="T90" fmla="*/ 4 w 3428"/>
                <a:gd name="T91" fmla="*/ 1006 h 1633"/>
                <a:gd name="T92" fmla="*/ 4 w 3428"/>
                <a:gd name="T93" fmla="*/ 963 h 1633"/>
                <a:gd name="T94" fmla="*/ 28 w 3428"/>
                <a:gd name="T95" fmla="*/ 654 h 1633"/>
                <a:gd name="T96" fmla="*/ 191 w 3428"/>
                <a:gd name="T97" fmla="*/ 337 h 1633"/>
                <a:gd name="T98" fmla="*/ 465 w 3428"/>
                <a:gd name="T99" fmla="*/ 108 h 1633"/>
                <a:gd name="T100" fmla="*/ 818 w 3428"/>
                <a:gd name="T101" fmla="*/ 3 h 1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428" h="1633">
                  <a:moveTo>
                    <a:pt x="542" y="406"/>
                  </a:moveTo>
                  <a:lnTo>
                    <a:pt x="519" y="409"/>
                  </a:lnTo>
                  <a:lnTo>
                    <a:pt x="497" y="417"/>
                  </a:lnTo>
                  <a:lnTo>
                    <a:pt x="476" y="430"/>
                  </a:lnTo>
                  <a:lnTo>
                    <a:pt x="472" y="433"/>
                  </a:lnTo>
                  <a:lnTo>
                    <a:pt x="465" y="439"/>
                  </a:lnTo>
                  <a:lnTo>
                    <a:pt x="454" y="449"/>
                  </a:lnTo>
                  <a:lnTo>
                    <a:pt x="441" y="462"/>
                  </a:lnTo>
                  <a:lnTo>
                    <a:pt x="426" y="477"/>
                  </a:lnTo>
                  <a:lnTo>
                    <a:pt x="409" y="497"/>
                  </a:lnTo>
                  <a:lnTo>
                    <a:pt x="391" y="521"/>
                  </a:lnTo>
                  <a:lnTo>
                    <a:pt x="372" y="546"/>
                  </a:lnTo>
                  <a:lnTo>
                    <a:pt x="354" y="576"/>
                  </a:lnTo>
                  <a:lnTo>
                    <a:pt x="336" y="609"/>
                  </a:lnTo>
                  <a:lnTo>
                    <a:pt x="319" y="646"/>
                  </a:lnTo>
                  <a:lnTo>
                    <a:pt x="303" y="686"/>
                  </a:lnTo>
                  <a:lnTo>
                    <a:pt x="290" y="729"/>
                  </a:lnTo>
                  <a:lnTo>
                    <a:pt x="279" y="777"/>
                  </a:lnTo>
                  <a:lnTo>
                    <a:pt x="272" y="827"/>
                  </a:lnTo>
                  <a:lnTo>
                    <a:pt x="268" y="882"/>
                  </a:lnTo>
                  <a:lnTo>
                    <a:pt x="268" y="939"/>
                  </a:lnTo>
                  <a:lnTo>
                    <a:pt x="271" y="990"/>
                  </a:lnTo>
                  <a:lnTo>
                    <a:pt x="278" y="1042"/>
                  </a:lnTo>
                  <a:lnTo>
                    <a:pt x="289" y="1098"/>
                  </a:lnTo>
                  <a:lnTo>
                    <a:pt x="303" y="1155"/>
                  </a:lnTo>
                  <a:lnTo>
                    <a:pt x="312" y="1176"/>
                  </a:lnTo>
                  <a:lnTo>
                    <a:pt x="324" y="1195"/>
                  </a:lnTo>
                  <a:lnTo>
                    <a:pt x="339" y="1211"/>
                  </a:lnTo>
                  <a:lnTo>
                    <a:pt x="357" y="1224"/>
                  </a:lnTo>
                  <a:lnTo>
                    <a:pt x="377" y="1234"/>
                  </a:lnTo>
                  <a:lnTo>
                    <a:pt x="398" y="1239"/>
                  </a:lnTo>
                  <a:lnTo>
                    <a:pt x="421" y="1242"/>
                  </a:lnTo>
                  <a:lnTo>
                    <a:pt x="437" y="1240"/>
                  </a:lnTo>
                  <a:lnTo>
                    <a:pt x="454" y="1237"/>
                  </a:lnTo>
                  <a:lnTo>
                    <a:pt x="477" y="1228"/>
                  </a:lnTo>
                  <a:lnTo>
                    <a:pt x="497" y="1216"/>
                  </a:lnTo>
                  <a:lnTo>
                    <a:pt x="514" y="1200"/>
                  </a:lnTo>
                  <a:lnTo>
                    <a:pt x="527" y="1182"/>
                  </a:lnTo>
                  <a:lnTo>
                    <a:pt x="536" y="1160"/>
                  </a:lnTo>
                  <a:lnTo>
                    <a:pt x="541" y="1138"/>
                  </a:lnTo>
                  <a:lnTo>
                    <a:pt x="542" y="1115"/>
                  </a:lnTo>
                  <a:lnTo>
                    <a:pt x="538" y="1091"/>
                  </a:lnTo>
                  <a:lnTo>
                    <a:pt x="527" y="1043"/>
                  </a:lnTo>
                  <a:lnTo>
                    <a:pt x="518" y="999"/>
                  </a:lnTo>
                  <a:lnTo>
                    <a:pt x="513" y="957"/>
                  </a:lnTo>
                  <a:lnTo>
                    <a:pt x="511" y="918"/>
                  </a:lnTo>
                  <a:lnTo>
                    <a:pt x="513" y="872"/>
                  </a:lnTo>
                  <a:lnTo>
                    <a:pt x="517" y="832"/>
                  </a:lnTo>
                  <a:lnTo>
                    <a:pt x="525" y="795"/>
                  </a:lnTo>
                  <a:lnTo>
                    <a:pt x="535" y="762"/>
                  </a:lnTo>
                  <a:lnTo>
                    <a:pt x="547" y="733"/>
                  </a:lnTo>
                  <a:lnTo>
                    <a:pt x="559" y="706"/>
                  </a:lnTo>
                  <a:lnTo>
                    <a:pt x="572" y="683"/>
                  </a:lnTo>
                  <a:lnTo>
                    <a:pt x="585" y="665"/>
                  </a:lnTo>
                  <a:lnTo>
                    <a:pt x="597" y="648"/>
                  </a:lnTo>
                  <a:lnTo>
                    <a:pt x="608" y="636"/>
                  </a:lnTo>
                  <a:lnTo>
                    <a:pt x="617" y="627"/>
                  </a:lnTo>
                  <a:lnTo>
                    <a:pt x="624" y="620"/>
                  </a:lnTo>
                  <a:lnTo>
                    <a:pt x="627" y="617"/>
                  </a:lnTo>
                  <a:lnTo>
                    <a:pt x="645" y="601"/>
                  </a:lnTo>
                  <a:lnTo>
                    <a:pt x="658" y="581"/>
                  </a:lnTo>
                  <a:lnTo>
                    <a:pt x="667" y="561"/>
                  </a:lnTo>
                  <a:lnTo>
                    <a:pt x="672" y="538"/>
                  </a:lnTo>
                  <a:lnTo>
                    <a:pt x="673" y="516"/>
                  </a:lnTo>
                  <a:lnTo>
                    <a:pt x="669" y="493"/>
                  </a:lnTo>
                  <a:lnTo>
                    <a:pt x="660" y="471"/>
                  </a:lnTo>
                  <a:lnTo>
                    <a:pt x="648" y="451"/>
                  </a:lnTo>
                  <a:lnTo>
                    <a:pt x="630" y="433"/>
                  </a:lnTo>
                  <a:lnTo>
                    <a:pt x="611" y="420"/>
                  </a:lnTo>
                  <a:lnTo>
                    <a:pt x="589" y="411"/>
                  </a:lnTo>
                  <a:lnTo>
                    <a:pt x="567" y="406"/>
                  </a:lnTo>
                  <a:lnTo>
                    <a:pt x="542" y="406"/>
                  </a:lnTo>
                  <a:close/>
                  <a:moveTo>
                    <a:pt x="922" y="194"/>
                  </a:moveTo>
                  <a:lnTo>
                    <a:pt x="892" y="196"/>
                  </a:lnTo>
                  <a:lnTo>
                    <a:pt x="865" y="205"/>
                  </a:lnTo>
                  <a:lnTo>
                    <a:pt x="840" y="217"/>
                  </a:lnTo>
                  <a:lnTo>
                    <a:pt x="817" y="235"/>
                  </a:lnTo>
                  <a:lnTo>
                    <a:pt x="799" y="256"/>
                  </a:lnTo>
                  <a:lnTo>
                    <a:pt x="786" y="281"/>
                  </a:lnTo>
                  <a:lnTo>
                    <a:pt x="777" y="308"/>
                  </a:lnTo>
                  <a:lnTo>
                    <a:pt x="774" y="337"/>
                  </a:lnTo>
                  <a:lnTo>
                    <a:pt x="777" y="365"/>
                  </a:lnTo>
                  <a:lnTo>
                    <a:pt x="786" y="393"/>
                  </a:lnTo>
                  <a:lnTo>
                    <a:pt x="799" y="417"/>
                  </a:lnTo>
                  <a:lnTo>
                    <a:pt x="817" y="438"/>
                  </a:lnTo>
                  <a:lnTo>
                    <a:pt x="840" y="456"/>
                  </a:lnTo>
                  <a:lnTo>
                    <a:pt x="865" y="469"/>
                  </a:lnTo>
                  <a:lnTo>
                    <a:pt x="892" y="477"/>
                  </a:lnTo>
                  <a:lnTo>
                    <a:pt x="922" y="481"/>
                  </a:lnTo>
                  <a:lnTo>
                    <a:pt x="951" y="477"/>
                  </a:lnTo>
                  <a:lnTo>
                    <a:pt x="979" y="469"/>
                  </a:lnTo>
                  <a:lnTo>
                    <a:pt x="1004" y="456"/>
                  </a:lnTo>
                  <a:lnTo>
                    <a:pt x="1026" y="438"/>
                  </a:lnTo>
                  <a:lnTo>
                    <a:pt x="1044" y="417"/>
                  </a:lnTo>
                  <a:lnTo>
                    <a:pt x="1056" y="393"/>
                  </a:lnTo>
                  <a:lnTo>
                    <a:pt x="1066" y="365"/>
                  </a:lnTo>
                  <a:lnTo>
                    <a:pt x="1068" y="337"/>
                  </a:lnTo>
                  <a:lnTo>
                    <a:pt x="1066" y="308"/>
                  </a:lnTo>
                  <a:lnTo>
                    <a:pt x="1056" y="281"/>
                  </a:lnTo>
                  <a:lnTo>
                    <a:pt x="1044" y="256"/>
                  </a:lnTo>
                  <a:lnTo>
                    <a:pt x="1026" y="235"/>
                  </a:lnTo>
                  <a:lnTo>
                    <a:pt x="1004" y="217"/>
                  </a:lnTo>
                  <a:lnTo>
                    <a:pt x="979" y="205"/>
                  </a:lnTo>
                  <a:lnTo>
                    <a:pt x="951" y="196"/>
                  </a:lnTo>
                  <a:lnTo>
                    <a:pt x="922" y="194"/>
                  </a:lnTo>
                  <a:close/>
                  <a:moveTo>
                    <a:pt x="896" y="0"/>
                  </a:moveTo>
                  <a:lnTo>
                    <a:pt x="973" y="3"/>
                  </a:lnTo>
                  <a:lnTo>
                    <a:pt x="1049" y="14"/>
                  </a:lnTo>
                  <a:lnTo>
                    <a:pt x="1122" y="29"/>
                  </a:lnTo>
                  <a:lnTo>
                    <a:pt x="1193" y="50"/>
                  </a:lnTo>
                  <a:lnTo>
                    <a:pt x="1262" y="76"/>
                  </a:lnTo>
                  <a:lnTo>
                    <a:pt x="1327" y="108"/>
                  </a:lnTo>
                  <a:lnTo>
                    <a:pt x="1389" y="145"/>
                  </a:lnTo>
                  <a:lnTo>
                    <a:pt x="1448" y="186"/>
                  </a:lnTo>
                  <a:lnTo>
                    <a:pt x="1503" y="232"/>
                  </a:lnTo>
                  <a:lnTo>
                    <a:pt x="1555" y="282"/>
                  </a:lnTo>
                  <a:lnTo>
                    <a:pt x="1601" y="336"/>
                  </a:lnTo>
                  <a:lnTo>
                    <a:pt x="1643" y="393"/>
                  </a:lnTo>
                  <a:lnTo>
                    <a:pt x="1681" y="454"/>
                  </a:lnTo>
                  <a:lnTo>
                    <a:pt x="1714" y="518"/>
                  </a:lnTo>
                  <a:lnTo>
                    <a:pt x="1746" y="454"/>
                  </a:lnTo>
                  <a:lnTo>
                    <a:pt x="1784" y="393"/>
                  </a:lnTo>
                  <a:lnTo>
                    <a:pt x="1826" y="336"/>
                  </a:lnTo>
                  <a:lnTo>
                    <a:pt x="1874" y="282"/>
                  </a:lnTo>
                  <a:lnTo>
                    <a:pt x="1924" y="232"/>
                  </a:lnTo>
                  <a:lnTo>
                    <a:pt x="1980" y="186"/>
                  </a:lnTo>
                  <a:lnTo>
                    <a:pt x="2039" y="145"/>
                  </a:lnTo>
                  <a:lnTo>
                    <a:pt x="2101" y="108"/>
                  </a:lnTo>
                  <a:lnTo>
                    <a:pt x="2167" y="76"/>
                  </a:lnTo>
                  <a:lnTo>
                    <a:pt x="2235" y="50"/>
                  </a:lnTo>
                  <a:lnTo>
                    <a:pt x="2306" y="29"/>
                  </a:lnTo>
                  <a:lnTo>
                    <a:pt x="2379" y="14"/>
                  </a:lnTo>
                  <a:lnTo>
                    <a:pt x="2454" y="3"/>
                  </a:lnTo>
                  <a:lnTo>
                    <a:pt x="2532" y="0"/>
                  </a:lnTo>
                  <a:lnTo>
                    <a:pt x="2609" y="3"/>
                  </a:lnTo>
                  <a:lnTo>
                    <a:pt x="2685" y="14"/>
                  </a:lnTo>
                  <a:lnTo>
                    <a:pt x="2758" y="29"/>
                  </a:lnTo>
                  <a:lnTo>
                    <a:pt x="2829" y="50"/>
                  </a:lnTo>
                  <a:lnTo>
                    <a:pt x="2898" y="76"/>
                  </a:lnTo>
                  <a:lnTo>
                    <a:pt x="2963" y="108"/>
                  </a:lnTo>
                  <a:lnTo>
                    <a:pt x="3025" y="145"/>
                  </a:lnTo>
                  <a:lnTo>
                    <a:pt x="3084" y="186"/>
                  </a:lnTo>
                  <a:lnTo>
                    <a:pt x="3140" y="233"/>
                  </a:lnTo>
                  <a:lnTo>
                    <a:pt x="3191" y="282"/>
                  </a:lnTo>
                  <a:lnTo>
                    <a:pt x="3238" y="337"/>
                  </a:lnTo>
                  <a:lnTo>
                    <a:pt x="3280" y="393"/>
                  </a:lnTo>
                  <a:lnTo>
                    <a:pt x="3318" y="455"/>
                  </a:lnTo>
                  <a:lnTo>
                    <a:pt x="3351" y="519"/>
                  </a:lnTo>
                  <a:lnTo>
                    <a:pt x="3378" y="585"/>
                  </a:lnTo>
                  <a:lnTo>
                    <a:pt x="3399" y="654"/>
                  </a:lnTo>
                  <a:lnTo>
                    <a:pt x="3415" y="726"/>
                  </a:lnTo>
                  <a:lnTo>
                    <a:pt x="3424" y="800"/>
                  </a:lnTo>
                  <a:lnTo>
                    <a:pt x="3428" y="875"/>
                  </a:lnTo>
                  <a:lnTo>
                    <a:pt x="3426" y="919"/>
                  </a:lnTo>
                  <a:lnTo>
                    <a:pt x="3423" y="963"/>
                  </a:lnTo>
                  <a:lnTo>
                    <a:pt x="3423" y="964"/>
                  </a:lnTo>
                  <a:lnTo>
                    <a:pt x="3428" y="965"/>
                  </a:lnTo>
                  <a:lnTo>
                    <a:pt x="3428" y="967"/>
                  </a:lnTo>
                  <a:lnTo>
                    <a:pt x="3428" y="975"/>
                  </a:lnTo>
                  <a:lnTo>
                    <a:pt x="3426" y="989"/>
                  </a:lnTo>
                  <a:lnTo>
                    <a:pt x="3424" y="1006"/>
                  </a:lnTo>
                  <a:lnTo>
                    <a:pt x="3421" y="1029"/>
                  </a:lnTo>
                  <a:lnTo>
                    <a:pt x="3416" y="1056"/>
                  </a:lnTo>
                  <a:lnTo>
                    <a:pt x="3408" y="1088"/>
                  </a:lnTo>
                  <a:lnTo>
                    <a:pt x="3398" y="1123"/>
                  </a:lnTo>
                  <a:lnTo>
                    <a:pt x="3385" y="1163"/>
                  </a:lnTo>
                  <a:lnTo>
                    <a:pt x="3370" y="1208"/>
                  </a:lnTo>
                  <a:lnTo>
                    <a:pt x="3351" y="1255"/>
                  </a:lnTo>
                  <a:lnTo>
                    <a:pt x="3327" y="1306"/>
                  </a:lnTo>
                  <a:lnTo>
                    <a:pt x="3300" y="1361"/>
                  </a:lnTo>
                  <a:lnTo>
                    <a:pt x="3268" y="1417"/>
                  </a:lnTo>
                  <a:lnTo>
                    <a:pt x="3232" y="1478"/>
                  </a:lnTo>
                  <a:lnTo>
                    <a:pt x="3189" y="1542"/>
                  </a:lnTo>
                  <a:lnTo>
                    <a:pt x="2067" y="1542"/>
                  </a:lnTo>
                  <a:lnTo>
                    <a:pt x="2041" y="1544"/>
                  </a:lnTo>
                  <a:lnTo>
                    <a:pt x="2018" y="1551"/>
                  </a:lnTo>
                  <a:lnTo>
                    <a:pt x="1997" y="1562"/>
                  </a:lnTo>
                  <a:lnTo>
                    <a:pt x="1979" y="1577"/>
                  </a:lnTo>
                  <a:lnTo>
                    <a:pt x="1963" y="1595"/>
                  </a:lnTo>
                  <a:lnTo>
                    <a:pt x="1953" y="1617"/>
                  </a:lnTo>
                  <a:lnTo>
                    <a:pt x="1946" y="1633"/>
                  </a:lnTo>
                  <a:lnTo>
                    <a:pt x="1803" y="833"/>
                  </a:lnTo>
                  <a:lnTo>
                    <a:pt x="1799" y="816"/>
                  </a:lnTo>
                  <a:lnTo>
                    <a:pt x="1789" y="794"/>
                  </a:lnTo>
                  <a:lnTo>
                    <a:pt x="1776" y="776"/>
                  </a:lnTo>
                  <a:lnTo>
                    <a:pt x="1760" y="760"/>
                  </a:lnTo>
                  <a:lnTo>
                    <a:pt x="1742" y="749"/>
                  </a:lnTo>
                  <a:lnTo>
                    <a:pt x="1723" y="741"/>
                  </a:lnTo>
                  <a:lnTo>
                    <a:pt x="1703" y="736"/>
                  </a:lnTo>
                  <a:lnTo>
                    <a:pt x="1683" y="734"/>
                  </a:lnTo>
                  <a:lnTo>
                    <a:pt x="1664" y="736"/>
                  </a:lnTo>
                  <a:lnTo>
                    <a:pt x="1646" y="740"/>
                  </a:lnTo>
                  <a:lnTo>
                    <a:pt x="1646" y="741"/>
                  </a:lnTo>
                  <a:lnTo>
                    <a:pt x="1628" y="745"/>
                  </a:lnTo>
                  <a:lnTo>
                    <a:pt x="1614" y="752"/>
                  </a:lnTo>
                  <a:lnTo>
                    <a:pt x="1601" y="763"/>
                  </a:lnTo>
                  <a:lnTo>
                    <a:pt x="1591" y="776"/>
                  </a:lnTo>
                  <a:lnTo>
                    <a:pt x="1582" y="791"/>
                  </a:lnTo>
                  <a:lnTo>
                    <a:pt x="1575" y="807"/>
                  </a:lnTo>
                  <a:lnTo>
                    <a:pt x="1569" y="822"/>
                  </a:lnTo>
                  <a:lnTo>
                    <a:pt x="1564" y="836"/>
                  </a:lnTo>
                  <a:lnTo>
                    <a:pt x="1560" y="851"/>
                  </a:lnTo>
                  <a:lnTo>
                    <a:pt x="1442" y="1488"/>
                  </a:lnTo>
                  <a:lnTo>
                    <a:pt x="1413" y="1343"/>
                  </a:lnTo>
                  <a:lnTo>
                    <a:pt x="1404" y="1321"/>
                  </a:lnTo>
                  <a:lnTo>
                    <a:pt x="1393" y="1300"/>
                  </a:lnTo>
                  <a:lnTo>
                    <a:pt x="1378" y="1283"/>
                  </a:lnTo>
                  <a:lnTo>
                    <a:pt x="1359" y="1268"/>
                  </a:lnTo>
                  <a:lnTo>
                    <a:pt x="1338" y="1257"/>
                  </a:lnTo>
                  <a:lnTo>
                    <a:pt x="1314" y="1251"/>
                  </a:lnTo>
                  <a:lnTo>
                    <a:pt x="1289" y="1249"/>
                  </a:lnTo>
                  <a:lnTo>
                    <a:pt x="1266" y="1252"/>
                  </a:lnTo>
                  <a:lnTo>
                    <a:pt x="1243" y="1259"/>
                  </a:lnTo>
                  <a:lnTo>
                    <a:pt x="1222" y="1271"/>
                  </a:lnTo>
                  <a:lnTo>
                    <a:pt x="1204" y="1286"/>
                  </a:lnTo>
                  <a:lnTo>
                    <a:pt x="1189" y="1305"/>
                  </a:lnTo>
                  <a:lnTo>
                    <a:pt x="1039" y="1542"/>
                  </a:lnTo>
                  <a:lnTo>
                    <a:pt x="238" y="1542"/>
                  </a:lnTo>
                  <a:lnTo>
                    <a:pt x="196" y="1478"/>
                  </a:lnTo>
                  <a:lnTo>
                    <a:pt x="159" y="1417"/>
                  </a:lnTo>
                  <a:lnTo>
                    <a:pt x="127" y="1361"/>
                  </a:lnTo>
                  <a:lnTo>
                    <a:pt x="100" y="1306"/>
                  </a:lnTo>
                  <a:lnTo>
                    <a:pt x="77" y="1255"/>
                  </a:lnTo>
                  <a:lnTo>
                    <a:pt x="58" y="1208"/>
                  </a:lnTo>
                  <a:lnTo>
                    <a:pt x="42" y="1163"/>
                  </a:lnTo>
                  <a:lnTo>
                    <a:pt x="29" y="1123"/>
                  </a:lnTo>
                  <a:lnTo>
                    <a:pt x="20" y="1088"/>
                  </a:lnTo>
                  <a:lnTo>
                    <a:pt x="13" y="1056"/>
                  </a:lnTo>
                  <a:lnTo>
                    <a:pt x="7" y="1029"/>
                  </a:lnTo>
                  <a:lnTo>
                    <a:pt x="4" y="1006"/>
                  </a:lnTo>
                  <a:lnTo>
                    <a:pt x="1" y="989"/>
                  </a:lnTo>
                  <a:lnTo>
                    <a:pt x="0" y="975"/>
                  </a:lnTo>
                  <a:lnTo>
                    <a:pt x="0" y="967"/>
                  </a:lnTo>
                  <a:lnTo>
                    <a:pt x="0" y="965"/>
                  </a:lnTo>
                  <a:lnTo>
                    <a:pt x="4" y="963"/>
                  </a:lnTo>
                  <a:lnTo>
                    <a:pt x="1" y="920"/>
                  </a:lnTo>
                  <a:lnTo>
                    <a:pt x="0" y="875"/>
                  </a:lnTo>
                  <a:lnTo>
                    <a:pt x="3" y="800"/>
                  </a:lnTo>
                  <a:lnTo>
                    <a:pt x="13" y="726"/>
                  </a:lnTo>
                  <a:lnTo>
                    <a:pt x="28" y="654"/>
                  </a:lnTo>
                  <a:lnTo>
                    <a:pt x="51" y="585"/>
                  </a:lnTo>
                  <a:lnTo>
                    <a:pt x="78" y="519"/>
                  </a:lnTo>
                  <a:lnTo>
                    <a:pt x="111" y="455"/>
                  </a:lnTo>
                  <a:lnTo>
                    <a:pt x="147" y="393"/>
                  </a:lnTo>
                  <a:lnTo>
                    <a:pt x="191" y="337"/>
                  </a:lnTo>
                  <a:lnTo>
                    <a:pt x="237" y="282"/>
                  </a:lnTo>
                  <a:lnTo>
                    <a:pt x="289" y="233"/>
                  </a:lnTo>
                  <a:lnTo>
                    <a:pt x="343" y="186"/>
                  </a:lnTo>
                  <a:lnTo>
                    <a:pt x="402" y="145"/>
                  </a:lnTo>
                  <a:lnTo>
                    <a:pt x="465" y="108"/>
                  </a:lnTo>
                  <a:lnTo>
                    <a:pt x="531" y="76"/>
                  </a:lnTo>
                  <a:lnTo>
                    <a:pt x="599" y="50"/>
                  </a:lnTo>
                  <a:lnTo>
                    <a:pt x="670" y="29"/>
                  </a:lnTo>
                  <a:lnTo>
                    <a:pt x="744" y="14"/>
                  </a:lnTo>
                  <a:lnTo>
                    <a:pt x="818" y="3"/>
                  </a:lnTo>
                  <a:lnTo>
                    <a:pt x="8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5" name="Group 164"/>
          <p:cNvGrpSpPr/>
          <p:nvPr/>
        </p:nvGrpSpPr>
        <p:grpSpPr>
          <a:xfrm>
            <a:off x="4516959" y="4231746"/>
            <a:ext cx="462636" cy="544173"/>
            <a:chOff x="6802438" y="5268913"/>
            <a:chExt cx="414337" cy="4873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6" name="Freeform 301"/>
            <p:cNvSpPr>
              <a:spLocks/>
            </p:cNvSpPr>
            <p:nvPr/>
          </p:nvSpPr>
          <p:spPr bwMode="auto">
            <a:xfrm>
              <a:off x="6802438" y="5449888"/>
              <a:ext cx="293687" cy="303212"/>
            </a:xfrm>
            <a:custGeom>
              <a:avLst/>
              <a:gdLst>
                <a:gd name="T0" fmla="*/ 602 w 2030"/>
                <a:gd name="T1" fmla="*/ 295 h 2101"/>
                <a:gd name="T2" fmla="*/ 507 w 2030"/>
                <a:gd name="T3" fmla="*/ 381 h 2101"/>
                <a:gd name="T4" fmla="*/ 423 w 2030"/>
                <a:gd name="T5" fmla="*/ 481 h 2101"/>
                <a:gd name="T6" fmla="*/ 352 w 2030"/>
                <a:gd name="T7" fmla="*/ 593 h 2101"/>
                <a:gd name="T8" fmla="*/ 298 w 2030"/>
                <a:gd name="T9" fmla="*/ 715 h 2101"/>
                <a:gd name="T10" fmla="*/ 264 w 2030"/>
                <a:gd name="T11" fmla="*/ 846 h 2101"/>
                <a:gd name="T12" fmla="*/ 252 w 2030"/>
                <a:gd name="T13" fmla="*/ 983 h 2101"/>
                <a:gd name="T14" fmla="*/ 264 w 2030"/>
                <a:gd name="T15" fmla="*/ 1129 h 2101"/>
                <a:gd name="T16" fmla="*/ 299 w 2030"/>
                <a:gd name="T17" fmla="*/ 1268 h 2101"/>
                <a:gd name="T18" fmla="*/ 356 w 2030"/>
                <a:gd name="T19" fmla="*/ 1397 h 2101"/>
                <a:gd name="T20" fmla="*/ 430 w 2030"/>
                <a:gd name="T21" fmla="*/ 1514 h 2101"/>
                <a:gd name="T22" fmla="*/ 523 w 2030"/>
                <a:gd name="T23" fmla="*/ 1617 h 2101"/>
                <a:gd name="T24" fmla="*/ 631 w 2030"/>
                <a:gd name="T25" fmla="*/ 1704 h 2101"/>
                <a:gd name="T26" fmla="*/ 752 w 2030"/>
                <a:gd name="T27" fmla="*/ 1772 h 2101"/>
                <a:gd name="T28" fmla="*/ 883 w 2030"/>
                <a:gd name="T29" fmla="*/ 1820 h 2101"/>
                <a:gd name="T30" fmla="*/ 1024 w 2030"/>
                <a:gd name="T31" fmla="*/ 1844 h 2101"/>
                <a:gd name="T32" fmla="*/ 1171 w 2030"/>
                <a:gd name="T33" fmla="*/ 1844 h 2101"/>
                <a:gd name="T34" fmla="*/ 1311 w 2030"/>
                <a:gd name="T35" fmla="*/ 1821 h 2101"/>
                <a:gd name="T36" fmla="*/ 1442 w 2030"/>
                <a:gd name="T37" fmla="*/ 1775 h 2101"/>
                <a:gd name="T38" fmla="*/ 1562 w 2030"/>
                <a:gd name="T39" fmla="*/ 1710 h 2101"/>
                <a:gd name="T40" fmla="*/ 1669 w 2030"/>
                <a:gd name="T41" fmla="*/ 1627 h 2101"/>
                <a:gd name="T42" fmla="*/ 1762 w 2030"/>
                <a:gd name="T43" fmla="*/ 1528 h 2101"/>
                <a:gd name="T44" fmla="*/ 1984 w 2030"/>
                <a:gd name="T45" fmla="*/ 1482 h 2101"/>
                <a:gd name="T46" fmla="*/ 2030 w 2030"/>
                <a:gd name="T47" fmla="*/ 1579 h 2101"/>
                <a:gd name="T48" fmla="*/ 1939 w 2030"/>
                <a:gd name="T49" fmla="*/ 1704 h 2101"/>
                <a:gd name="T50" fmla="*/ 1831 w 2030"/>
                <a:gd name="T51" fmla="*/ 1815 h 2101"/>
                <a:gd name="T52" fmla="*/ 1707 w 2030"/>
                <a:gd name="T53" fmla="*/ 1912 h 2101"/>
                <a:gd name="T54" fmla="*/ 1571 w 2030"/>
                <a:gd name="T55" fmla="*/ 1992 h 2101"/>
                <a:gd name="T56" fmla="*/ 1424 w 2030"/>
                <a:gd name="T57" fmla="*/ 2051 h 2101"/>
                <a:gd name="T58" fmla="*/ 1267 w 2030"/>
                <a:gd name="T59" fmla="*/ 2088 h 2101"/>
                <a:gd name="T60" fmla="*/ 1101 w 2030"/>
                <a:gd name="T61" fmla="*/ 2101 h 2101"/>
                <a:gd name="T62" fmla="*/ 931 w 2030"/>
                <a:gd name="T63" fmla="*/ 2088 h 2101"/>
                <a:gd name="T64" fmla="*/ 769 w 2030"/>
                <a:gd name="T65" fmla="*/ 2049 h 2101"/>
                <a:gd name="T66" fmla="*/ 616 w 2030"/>
                <a:gd name="T67" fmla="*/ 1986 h 2101"/>
                <a:gd name="T68" fmla="*/ 476 w 2030"/>
                <a:gd name="T69" fmla="*/ 1903 h 2101"/>
                <a:gd name="T70" fmla="*/ 351 w 2030"/>
                <a:gd name="T71" fmla="*/ 1799 h 2101"/>
                <a:gd name="T72" fmla="*/ 241 w 2030"/>
                <a:gd name="T73" fmla="*/ 1679 h 2101"/>
                <a:gd name="T74" fmla="*/ 150 w 2030"/>
                <a:gd name="T75" fmla="*/ 1543 h 2101"/>
                <a:gd name="T76" fmla="*/ 78 w 2030"/>
                <a:gd name="T77" fmla="*/ 1394 h 2101"/>
                <a:gd name="T78" fmla="*/ 29 w 2030"/>
                <a:gd name="T79" fmla="*/ 1235 h 2101"/>
                <a:gd name="T80" fmla="*/ 3 w 2030"/>
                <a:gd name="T81" fmla="*/ 1066 h 2101"/>
                <a:gd name="T82" fmla="*/ 2 w 2030"/>
                <a:gd name="T83" fmla="*/ 900 h 2101"/>
                <a:gd name="T84" fmla="*/ 26 w 2030"/>
                <a:gd name="T85" fmla="*/ 746 h 2101"/>
                <a:gd name="T86" fmla="*/ 70 w 2030"/>
                <a:gd name="T87" fmla="*/ 601 h 2101"/>
                <a:gd name="T88" fmla="*/ 135 w 2030"/>
                <a:gd name="T89" fmla="*/ 464 h 2101"/>
                <a:gd name="T90" fmla="*/ 216 w 2030"/>
                <a:gd name="T91" fmla="*/ 338 h 2101"/>
                <a:gd name="T92" fmla="*/ 312 w 2030"/>
                <a:gd name="T93" fmla="*/ 224 h 2101"/>
                <a:gd name="T94" fmla="*/ 421 w 2030"/>
                <a:gd name="T95" fmla="*/ 123 h 2101"/>
                <a:gd name="T96" fmla="*/ 540 w 2030"/>
                <a:gd name="T97" fmla="*/ 36 h 2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30" h="2101">
                  <a:moveTo>
                    <a:pt x="602" y="0"/>
                  </a:moveTo>
                  <a:lnTo>
                    <a:pt x="602" y="295"/>
                  </a:lnTo>
                  <a:lnTo>
                    <a:pt x="553" y="336"/>
                  </a:lnTo>
                  <a:lnTo>
                    <a:pt x="507" y="381"/>
                  </a:lnTo>
                  <a:lnTo>
                    <a:pt x="464" y="430"/>
                  </a:lnTo>
                  <a:lnTo>
                    <a:pt x="423" y="481"/>
                  </a:lnTo>
                  <a:lnTo>
                    <a:pt x="386" y="536"/>
                  </a:lnTo>
                  <a:lnTo>
                    <a:pt x="352" y="593"/>
                  </a:lnTo>
                  <a:lnTo>
                    <a:pt x="323" y="653"/>
                  </a:lnTo>
                  <a:lnTo>
                    <a:pt x="298" y="715"/>
                  </a:lnTo>
                  <a:lnTo>
                    <a:pt x="279" y="780"/>
                  </a:lnTo>
                  <a:lnTo>
                    <a:pt x="264" y="846"/>
                  </a:lnTo>
                  <a:lnTo>
                    <a:pt x="255" y="914"/>
                  </a:lnTo>
                  <a:lnTo>
                    <a:pt x="252" y="983"/>
                  </a:lnTo>
                  <a:lnTo>
                    <a:pt x="255" y="1057"/>
                  </a:lnTo>
                  <a:lnTo>
                    <a:pt x="264" y="1129"/>
                  </a:lnTo>
                  <a:lnTo>
                    <a:pt x="279" y="1200"/>
                  </a:lnTo>
                  <a:lnTo>
                    <a:pt x="299" y="1268"/>
                  </a:lnTo>
                  <a:lnTo>
                    <a:pt x="325" y="1334"/>
                  </a:lnTo>
                  <a:lnTo>
                    <a:pt x="356" y="1397"/>
                  </a:lnTo>
                  <a:lnTo>
                    <a:pt x="391" y="1458"/>
                  </a:lnTo>
                  <a:lnTo>
                    <a:pt x="430" y="1514"/>
                  </a:lnTo>
                  <a:lnTo>
                    <a:pt x="475" y="1567"/>
                  </a:lnTo>
                  <a:lnTo>
                    <a:pt x="523" y="1617"/>
                  </a:lnTo>
                  <a:lnTo>
                    <a:pt x="576" y="1662"/>
                  </a:lnTo>
                  <a:lnTo>
                    <a:pt x="631" y="1704"/>
                  </a:lnTo>
                  <a:lnTo>
                    <a:pt x="690" y="1740"/>
                  </a:lnTo>
                  <a:lnTo>
                    <a:pt x="752" y="1772"/>
                  </a:lnTo>
                  <a:lnTo>
                    <a:pt x="816" y="1798"/>
                  </a:lnTo>
                  <a:lnTo>
                    <a:pt x="883" y="1820"/>
                  </a:lnTo>
                  <a:lnTo>
                    <a:pt x="953" y="1835"/>
                  </a:lnTo>
                  <a:lnTo>
                    <a:pt x="1024" y="1844"/>
                  </a:lnTo>
                  <a:lnTo>
                    <a:pt x="1098" y="1848"/>
                  </a:lnTo>
                  <a:lnTo>
                    <a:pt x="1171" y="1844"/>
                  </a:lnTo>
                  <a:lnTo>
                    <a:pt x="1242" y="1835"/>
                  </a:lnTo>
                  <a:lnTo>
                    <a:pt x="1311" y="1821"/>
                  </a:lnTo>
                  <a:lnTo>
                    <a:pt x="1378" y="1800"/>
                  </a:lnTo>
                  <a:lnTo>
                    <a:pt x="1442" y="1775"/>
                  </a:lnTo>
                  <a:lnTo>
                    <a:pt x="1503" y="1745"/>
                  </a:lnTo>
                  <a:lnTo>
                    <a:pt x="1562" y="1710"/>
                  </a:lnTo>
                  <a:lnTo>
                    <a:pt x="1617" y="1670"/>
                  </a:lnTo>
                  <a:lnTo>
                    <a:pt x="1669" y="1627"/>
                  </a:lnTo>
                  <a:lnTo>
                    <a:pt x="1717" y="1579"/>
                  </a:lnTo>
                  <a:lnTo>
                    <a:pt x="1762" y="1528"/>
                  </a:lnTo>
                  <a:lnTo>
                    <a:pt x="1873" y="1506"/>
                  </a:lnTo>
                  <a:lnTo>
                    <a:pt x="1984" y="1482"/>
                  </a:lnTo>
                  <a:lnTo>
                    <a:pt x="2008" y="1530"/>
                  </a:lnTo>
                  <a:lnTo>
                    <a:pt x="2030" y="1579"/>
                  </a:lnTo>
                  <a:lnTo>
                    <a:pt x="1987" y="1643"/>
                  </a:lnTo>
                  <a:lnTo>
                    <a:pt x="1939" y="1704"/>
                  </a:lnTo>
                  <a:lnTo>
                    <a:pt x="1886" y="1761"/>
                  </a:lnTo>
                  <a:lnTo>
                    <a:pt x="1831" y="1815"/>
                  </a:lnTo>
                  <a:lnTo>
                    <a:pt x="1771" y="1866"/>
                  </a:lnTo>
                  <a:lnTo>
                    <a:pt x="1707" y="1912"/>
                  </a:lnTo>
                  <a:lnTo>
                    <a:pt x="1641" y="1954"/>
                  </a:lnTo>
                  <a:lnTo>
                    <a:pt x="1571" y="1992"/>
                  </a:lnTo>
                  <a:lnTo>
                    <a:pt x="1499" y="2024"/>
                  </a:lnTo>
                  <a:lnTo>
                    <a:pt x="1424" y="2051"/>
                  </a:lnTo>
                  <a:lnTo>
                    <a:pt x="1346" y="2073"/>
                  </a:lnTo>
                  <a:lnTo>
                    <a:pt x="1267" y="2088"/>
                  </a:lnTo>
                  <a:lnTo>
                    <a:pt x="1185" y="2098"/>
                  </a:lnTo>
                  <a:lnTo>
                    <a:pt x="1101" y="2101"/>
                  </a:lnTo>
                  <a:lnTo>
                    <a:pt x="1016" y="2098"/>
                  </a:lnTo>
                  <a:lnTo>
                    <a:pt x="931" y="2088"/>
                  </a:lnTo>
                  <a:lnTo>
                    <a:pt x="848" y="2072"/>
                  </a:lnTo>
                  <a:lnTo>
                    <a:pt x="769" y="2049"/>
                  </a:lnTo>
                  <a:lnTo>
                    <a:pt x="691" y="2021"/>
                  </a:lnTo>
                  <a:lnTo>
                    <a:pt x="616" y="1986"/>
                  </a:lnTo>
                  <a:lnTo>
                    <a:pt x="545" y="1947"/>
                  </a:lnTo>
                  <a:lnTo>
                    <a:pt x="476" y="1903"/>
                  </a:lnTo>
                  <a:lnTo>
                    <a:pt x="412" y="1853"/>
                  </a:lnTo>
                  <a:lnTo>
                    <a:pt x="351" y="1799"/>
                  </a:lnTo>
                  <a:lnTo>
                    <a:pt x="294" y="1740"/>
                  </a:lnTo>
                  <a:lnTo>
                    <a:pt x="241" y="1679"/>
                  </a:lnTo>
                  <a:lnTo>
                    <a:pt x="193" y="1613"/>
                  </a:lnTo>
                  <a:lnTo>
                    <a:pt x="150" y="1543"/>
                  </a:lnTo>
                  <a:lnTo>
                    <a:pt x="111" y="1470"/>
                  </a:lnTo>
                  <a:lnTo>
                    <a:pt x="78" y="1394"/>
                  </a:lnTo>
                  <a:lnTo>
                    <a:pt x="50" y="1316"/>
                  </a:lnTo>
                  <a:lnTo>
                    <a:pt x="29" y="1235"/>
                  </a:lnTo>
                  <a:lnTo>
                    <a:pt x="13" y="1151"/>
                  </a:lnTo>
                  <a:lnTo>
                    <a:pt x="3" y="1066"/>
                  </a:lnTo>
                  <a:lnTo>
                    <a:pt x="0" y="979"/>
                  </a:lnTo>
                  <a:lnTo>
                    <a:pt x="2" y="900"/>
                  </a:lnTo>
                  <a:lnTo>
                    <a:pt x="12" y="822"/>
                  </a:lnTo>
                  <a:lnTo>
                    <a:pt x="26" y="746"/>
                  </a:lnTo>
                  <a:lnTo>
                    <a:pt x="46" y="672"/>
                  </a:lnTo>
                  <a:lnTo>
                    <a:pt x="70" y="601"/>
                  </a:lnTo>
                  <a:lnTo>
                    <a:pt x="100" y="531"/>
                  </a:lnTo>
                  <a:lnTo>
                    <a:pt x="135" y="464"/>
                  </a:lnTo>
                  <a:lnTo>
                    <a:pt x="174" y="399"/>
                  </a:lnTo>
                  <a:lnTo>
                    <a:pt x="216" y="338"/>
                  </a:lnTo>
                  <a:lnTo>
                    <a:pt x="263" y="279"/>
                  </a:lnTo>
                  <a:lnTo>
                    <a:pt x="312" y="224"/>
                  </a:lnTo>
                  <a:lnTo>
                    <a:pt x="365" y="172"/>
                  </a:lnTo>
                  <a:lnTo>
                    <a:pt x="421" y="123"/>
                  </a:lnTo>
                  <a:lnTo>
                    <a:pt x="480" y="78"/>
                  </a:lnTo>
                  <a:lnTo>
                    <a:pt x="540" y="36"/>
                  </a:lnTo>
                  <a:lnTo>
                    <a:pt x="6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302"/>
            <p:cNvSpPr>
              <a:spLocks/>
            </p:cNvSpPr>
            <p:nvPr/>
          </p:nvSpPr>
          <p:spPr bwMode="auto">
            <a:xfrm>
              <a:off x="6910388" y="5268913"/>
              <a:ext cx="112712" cy="114300"/>
            </a:xfrm>
            <a:custGeom>
              <a:avLst/>
              <a:gdLst>
                <a:gd name="T0" fmla="*/ 394 w 787"/>
                <a:gd name="T1" fmla="*/ 0 h 793"/>
                <a:gd name="T2" fmla="*/ 394 w 787"/>
                <a:gd name="T3" fmla="*/ 0 h 793"/>
                <a:gd name="T4" fmla="*/ 443 w 787"/>
                <a:gd name="T5" fmla="*/ 4 h 793"/>
                <a:gd name="T6" fmla="*/ 490 w 787"/>
                <a:gd name="T7" fmla="*/ 12 h 793"/>
                <a:gd name="T8" fmla="*/ 536 w 787"/>
                <a:gd name="T9" fmla="*/ 28 h 793"/>
                <a:gd name="T10" fmla="*/ 578 w 787"/>
                <a:gd name="T11" fmla="*/ 47 h 793"/>
                <a:gd name="T12" fmla="*/ 618 w 787"/>
                <a:gd name="T13" fmla="*/ 72 h 793"/>
                <a:gd name="T14" fmla="*/ 654 w 787"/>
                <a:gd name="T15" fmla="*/ 101 h 793"/>
                <a:gd name="T16" fmla="*/ 687 w 787"/>
                <a:gd name="T17" fmla="*/ 134 h 793"/>
                <a:gd name="T18" fmla="*/ 716 w 787"/>
                <a:gd name="T19" fmla="*/ 171 h 793"/>
                <a:gd name="T20" fmla="*/ 741 w 787"/>
                <a:gd name="T21" fmla="*/ 211 h 793"/>
                <a:gd name="T22" fmla="*/ 760 w 787"/>
                <a:gd name="T23" fmla="*/ 254 h 793"/>
                <a:gd name="T24" fmla="*/ 775 w 787"/>
                <a:gd name="T25" fmla="*/ 299 h 793"/>
                <a:gd name="T26" fmla="*/ 783 w 787"/>
                <a:gd name="T27" fmla="*/ 347 h 793"/>
                <a:gd name="T28" fmla="*/ 787 w 787"/>
                <a:gd name="T29" fmla="*/ 397 h 793"/>
                <a:gd name="T30" fmla="*/ 783 w 787"/>
                <a:gd name="T31" fmla="*/ 447 h 793"/>
                <a:gd name="T32" fmla="*/ 775 w 787"/>
                <a:gd name="T33" fmla="*/ 496 h 793"/>
                <a:gd name="T34" fmla="*/ 760 w 787"/>
                <a:gd name="T35" fmla="*/ 541 h 793"/>
                <a:gd name="T36" fmla="*/ 741 w 787"/>
                <a:gd name="T37" fmla="*/ 584 h 793"/>
                <a:gd name="T38" fmla="*/ 716 w 787"/>
                <a:gd name="T39" fmla="*/ 624 h 793"/>
                <a:gd name="T40" fmla="*/ 687 w 787"/>
                <a:gd name="T41" fmla="*/ 661 h 793"/>
                <a:gd name="T42" fmla="*/ 654 w 787"/>
                <a:gd name="T43" fmla="*/ 694 h 793"/>
                <a:gd name="T44" fmla="*/ 618 w 787"/>
                <a:gd name="T45" fmla="*/ 723 h 793"/>
                <a:gd name="T46" fmla="*/ 578 w 787"/>
                <a:gd name="T47" fmla="*/ 748 h 793"/>
                <a:gd name="T48" fmla="*/ 536 w 787"/>
                <a:gd name="T49" fmla="*/ 767 h 793"/>
                <a:gd name="T50" fmla="*/ 490 w 787"/>
                <a:gd name="T51" fmla="*/ 782 h 793"/>
                <a:gd name="T52" fmla="*/ 443 w 787"/>
                <a:gd name="T53" fmla="*/ 791 h 793"/>
                <a:gd name="T54" fmla="*/ 394 w 787"/>
                <a:gd name="T55" fmla="*/ 793 h 793"/>
                <a:gd name="T56" fmla="*/ 344 w 787"/>
                <a:gd name="T57" fmla="*/ 791 h 793"/>
                <a:gd name="T58" fmla="*/ 296 w 787"/>
                <a:gd name="T59" fmla="*/ 782 h 793"/>
                <a:gd name="T60" fmla="*/ 251 w 787"/>
                <a:gd name="T61" fmla="*/ 767 h 793"/>
                <a:gd name="T62" fmla="*/ 209 w 787"/>
                <a:gd name="T63" fmla="*/ 748 h 793"/>
                <a:gd name="T64" fmla="*/ 168 w 787"/>
                <a:gd name="T65" fmla="*/ 723 h 793"/>
                <a:gd name="T66" fmla="*/ 132 w 787"/>
                <a:gd name="T67" fmla="*/ 694 h 793"/>
                <a:gd name="T68" fmla="*/ 99 w 787"/>
                <a:gd name="T69" fmla="*/ 661 h 793"/>
                <a:gd name="T70" fmla="*/ 71 w 787"/>
                <a:gd name="T71" fmla="*/ 624 h 793"/>
                <a:gd name="T72" fmla="*/ 46 w 787"/>
                <a:gd name="T73" fmla="*/ 584 h 793"/>
                <a:gd name="T74" fmla="*/ 26 w 787"/>
                <a:gd name="T75" fmla="*/ 541 h 793"/>
                <a:gd name="T76" fmla="*/ 12 w 787"/>
                <a:gd name="T77" fmla="*/ 496 h 793"/>
                <a:gd name="T78" fmla="*/ 3 w 787"/>
                <a:gd name="T79" fmla="*/ 447 h 793"/>
                <a:gd name="T80" fmla="*/ 0 w 787"/>
                <a:gd name="T81" fmla="*/ 397 h 793"/>
                <a:gd name="T82" fmla="*/ 3 w 787"/>
                <a:gd name="T83" fmla="*/ 347 h 793"/>
                <a:gd name="T84" fmla="*/ 12 w 787"/>
                <a:gd name="T85" fmla="*/ 299 h 793"/>
                <a:gd name="T86" fmla="*/ 26 w 787"/>
                <a:gd name="T87" fmla="*/ 254 h 793"/>
                <a:gd name="T88" fmla="*/ 46 w 787"/>
                <a:gd name="T89" fmla="*/ 211 h 793"/>
                <a:gd name="T90" fmla="*/ 71 w 787"/>
                <a:gd name="T91" fmla="*/ 171 h 793"/>
                <a:gd name="T92" fmla="*/ 99 w 787"/>
                <a:gd name="T93" fmla="*/ 134 h 793"/>
                <a:gd name="T94" fmla="*/ 132 w 787"/>
                <a:gd name="T95" fmla="*/ 101 h 793"/>
                <a:gd name="T96" fmla="*/ 168 w 787"/>
                <a:gd name="T97" fmla="*/ 72 h 793"/>
                <a:gd name="T98" fmla="*/ 209 w 787"/>
                <a:gd name="T99" fmla="*/ 47 h 793"/>
                <a:gd name="T100" fmla="*/ 251 w 787"/>
                <a:gd name="T101" fmla="*/ 28 h 793"/>
                <a:gd name="T102" fmla="*/ 296 w 787"/>
                <a:gd name="T103" fmla="*/ 12 h 793"/>
                <a:gd name="T104" fmla="*/ 344 w 787"/>
                <a:gd name="T105" fmla="*/ 4 h 793"/>
                <a:gd name="T106" fmla="*/ 394 w 787"/>
                <a:gd name="T10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87" h="793">
                  <a:moveTo>
                    <a:pt x="394" y="0"/>
                  </a:moveTo>
                  <a:lnTo>
                    <a:pt x="394" y="0"/>
                  </a:lnTo>
                  <a:lnTo>
                    <a:pt x="443" y="4"/>
                  </a:lnTo>
                  <a:lnTo>
                    <a:pt x="490" y="12"/>
                  </a:lnTo>
                  <a:lnTo>
                    <a:pt x="536" y="28"/>
                  </a:lnTo>
                  <a:lnTo>
                    <a:pt x="578" y="47"/>
                  </a:lnTo>
                  <a:lnTo>
                    <a:pt x="618" y="72"/>
                  </a:lnTo>
                  <a:lnTo>
                    <a:pt x="654" y="101"/>
                  </a:lnTo>
                  <a:lnTo>
                    <a:pt x="687" y="134"/>
                  </a:lnTo>
                  <a:lnTo>
                    <a:pt x="716" y="171"/>
                  </a:lnTo>
                  <a:lnTo>
                    <a:pt x="741" y="211"/>
                  </a:lnTo>
                  <a:lnTo>
                    <a:pt x="760" y="254"/>
                  </a:lnTo>
                  <a:lnTo>
                    <a:pt x="775" y="299"/>
                  </a:lnTo>
                  <a:lnTo>
                    <a:pt x="783" y="347"/>
                  </a:lnTo>
                  <a:lnTo>
                    <a:pt x="787" y="397"/>
                  </a:lnTo>
                  <a:lnTo>
                    <a:pt x="783" y="447"/>
                  </a:lnTo>
                  <a:lnTo>
                    <a:pt x="775" y="496"/>
                  </a:lnTo>
                  <a:lnTo>
                    <a:pt x="760" y="541"/>
                  </a:lnTo>
                  <a:lnTo>
                    <a:pt x="741" y="584"/>
                  </a:lnTo>
                  <a:lnTo>
                    <a:pt x="716" y="624"/>
                  </a:lnTo>
                  <a:lnTo>
                    <a:pt x="687" y="661"/>
                  </a:lnTo>
                  <a:lnTo>
                    <a:pt x="654" y="694"/>
                  </a:lnTo>
                  <a:lnTo>
                    <a:pt x="618" y="723"/>
                  </a:lnTo>
                  <a:lnTo>
                    <a:pt x="578" y="748"/>
                  </a:lnTo>
                  <a:lnTo>
                    <a:pt x="536" y="767"/>
                  </a:lnTo>
                  <a:lnTo>
                    <a:pt x="490" y="782"/>
                  </a:lnTo>
                  <a:lnTo>
                    <a:pt x="443" y="791"/>
                  </a:lnTo>
                  <a:lnTo>
                    <a:pt x="394" y="793"/>
                  </a:lnTo>
                  <a:lnTo>
                    <a:pt x="344" y="791"/>
                  </a:lnTo>
                  <a:lnTo>
                    <a:pt x="296" y="782"/>
                  </a:lnTo>
                  <a:lnTo>
                    <a:pt x="251" y="767"/>
                  </a:lnTo>
                  <a:lnTo>
                    <a:pt x="209" y="748"/>
                  </a:lnTo>
                  <a:lnTo>
                    <a:pt x="168" y="723"/>
                  </a:lnTo>
                  <a:lnTo>
                    <a:pt x="132" y="694"/>
                  </a:lnTo>
                  <a:lnTo>
                    <a:pt x="99" y="661"/>
                  </a:lnTo>
                  <a:lnTo>
                    <a:pt x="71" y="624"/>
                  </a:lnTo>
                  <a:lnTo>
                    <a:pt x="46" y="584"/>
                  </a:lnTo>
                  <a:lnTo>
                    <a:pt x="26" y="541"/>
                  </a:lnTo>
                  <a:lnTo>
                    <a:pt x="12" y="496"/>
                  </a:lnTo>
                  <a:lnTo>
                    <a:pt x="3" y="447"/>
                  </a:lnTo>
                  <a:lnTo>
                    <a:pt x="0" y="397"/>
                  </a:lnTo>
                  <a:lnTo>
                    <a:pt x="3" y="347"/>
                  </a:lnTo>
                  <a:lnTo>
                    <a:pt x="12" y="299"/>
                  </a:lnTo>
                  <a:lnTo>
                    <a:pt x="26" y="254"/>
                  </a:lnTo>
                  <a:lnTo>
                    <a:pt x="46" y="211"/>
                  </a:lnTo>
                  <a:lnTo>
                    <a:pt x="71" y="171"/>
                  </a:lnTo>
                  <a:lnTo>
                    <a:pt x="99" y="134"/>
                  </a:lnTo>
                  <a:lnTo>
                    <a:pt x="132" y="101"/>
                  </a:lnTo>
                  <a:lnTo>
                    <a:pt x="168" y="72"/>
                  </a:lnTo>
                  <a:lnTo>
                    <a:pt x="209" y="47"/>
                  </a:lnTo>
                  <a:lnTo>
                    <a:pt x="251" y="28"/>
                  </a:lnTo>
                  <a:lnTo>
                    <a:pt x="296" y="12"/>
                  </a:lnTo>
                  <a:lnTo>
                    <a:pt x="344" y="4"/>
                  </a:lnTo>
                  <a:lnTo>
                    <a:pt x="3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303"/>
            <p:cNvSpPr>
              <a:spLocks/>
            </p:cNvSpPr>
            <p:nvPr/>
          </p:nvSpPr>
          <p:spPr bwMode="auto">
            <a:xfrm>
              <a:off x="6919913" y="5405438"/>
              <a:ext cx="296862" cy="350837"/>
            </a:xfrm>
            <a:custGeom>
              <a:avLst/>
              <a:gdLst>
                <a:gd name="T0" fmla="*/ 293 w 2051"/>
                <a:gd name="T1" fmla="*/ 3 h 2434"/>
                <a:gd name="T2" fmla="*/ 367 w 2051"/>
                <a:gd name="T3" fmla="*/ 29 h 2434"/>
                <a:gd name="T4" fmla="*/ 429 w 2051"/>
                <a:gd name="T5" fmla="*/ 75 h 2434"/>
                <a:gd name="T6" fmla="*/ 475 w 2051"/>
                <a:gd name="T7" fmla="*/ 139 h 2434"/>
                <a:gd name="T8" fmla="*/ 500 w 2051"/>
                <a:gd name="T9" fmla="*/ 216 h 2434"/>
                <a:gd name="T10" fmla="*/ 504 w 2051"/>
                <a:gd name="T11" fmla="*/ 1160 h 2434"/>
                <a:gd name="T12" fmla="*/ 1367 w 2051"/>
                <a:gd name="T13" fmla="*/ 961 h 2434"/>
                <a:gd name="T14" fmla="*/ 1437 w 2051"/>
                <a:gd name="T15" fmla="*/ 965 h 2434"/>
                <a:gd name="T16" fmla="*/ 1502 w 2051"/>
                <a:gd name="T17" fmla="*/ 988 h 2434"/>
                <a:gd name="T18" fmla="*/ 1558 w 2051"/>
                <a:gd name="T19" fmla="*/ 1027 h 2434"/>
                <a:gd name="T20" fmla="*/ 1602 w 2051"/>
                <a:gd name="T21" fmla="*/ 1081 h 2434"/>
                <a:gd name="T22" fmla="*/ 2030 w 2051"/>
                <a:gd name="T23" fmla="*/ 2077 h 2434"/>
                <a:gd name="T24" fmla="*/ 2049 w 2051"/>
                <a:gd name="T25" fmla="*/ 2149 h 2434"/>
                <a:gd name="T26" fmla="*/ 2047 w 2051"/>
                <a:gd name="T27" fmla="*/ 2222 h 2434"/>
                <a:gd name="T28" fmla="*/ 2026 w 2051"/>
                <a:gd name="T29" fmla="*/ 2289 h 2434"/>
                <a:gd name="T30" fmla="*/ 1987 w 2051"/>
                <a:gd name="T31" fmla="*/ 2348 h 2434"/>
                <a:gd name="T32" fmla="*/ 1932 w 2051"/>
                <a:gd name="T33" fmla="*/ 2395 h 2434"/>
                <a:gd name="T34" fmla="*/ 1866 w 2051"/>
                <a:gd name="T35" fmla="*/ 2424 h 2434"/>
                <a:gd name="T36" fmla="*/ 1799 w 2051"/>
                <a:gd name="T37" fmla="*/ 2434 h 2434"/>
                <a:gd name="T38" fmla="*/ 1727 w 2051"/>
                <a:gd name="T39" fmla="*/ 2423 h 2434"/>
                <a:gd name="T40" fmla="*/ 1662 w 2051"/>
                <a:gd name="T41" fmla="*/ 2393 h 2434"/>
                <a:gd name="T42" fmla="*/ 1607 w 2051"/>
                <a:gd name="T43" fmla="*/ 2344 h 2434"/>
                <a:gd name="T44" fmla="*/ 1568 w 2051"/>
                <a:gd name="T45" fmla="*/ 2280 h 2434"/>
                <a:gd name="T46" fmla="*/ 310 w 2051"/>
                <a:gd name="T47" fmla="*/ 1729 h 2434"/>
                <a:gd name="T48" fmla="*/ 235 w 2051"/>
                <a:gd name="T49" fmla="*/ 1734 h 2434"/>
                <a:gd name="T50" fmla="*/ 162 w 2051"/>
                <a:gd name="T51" fmla="*/ 1717 h 2434"/>
                <a:gd name="T52" fmla="*/ 97 w 2051"/>
                <a:gd name="T53" fmla="*/ 1679 h 2434"/>
                <a:gd name="T54" fmla="*/ 45 w 2051"/>
                <a:gd name="T55" fmla="*/ 1622 h 2434"/>
                <a:gd name="T56" fmla="*/ 13 w 2051"/>
                <a:gd name="T57" fmla="*/ 1554 h 2434"/>
                <a:gd name="T58" fmla="*/ 1 w 2051"/>
                <a:gd name="T59" fmla="*/ 1479 h 2434"/>
                <a:gd name="T60" fmla="*/ 3 w 2051"/>
                <a:gd name="T61" fmla="*/ 221 h 2434"/>
                <a:gd name="T62" fmla="*/ 23 w 2051"/>
                <a:gd name="T63" fmla="*/ 150 h 2434"/>
                <a:gd name="T64" fmla="*/ 62 w 2051"/>
                <a:gd name="T65" fmla="*/ 90 h 2434"/>
                <a:gd name="T66" fmla="*/ 114 w 2051"/>
                <a:gd name="T67" fmla="*/ 42 h 2434"/>
                <a:gd name="T68" fmla="*/ 179 w 2051"/>
                <a:gd name="T69" fmla="*/ 10 h 2434"/>
                <a:gd name="T70" fmla="*/ 252 w 2051"/>
                <a:gd name="T71" fmla="*/ 0 h 2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051" h="2434">
                  <a:moveTo>
                    <a:pt x="252" y="0"/>
                  </a:moveTo>
                  <a:lnTo>
                    <a:pt x="293" y="3"/>
                  </a:lnTo>
                  <a:lnTo>
                    <a:pt x="331" y="13"/>
                  </a:lnTo>
                  <a:lnTo>
                    <a:pt x="367" y="29"/>
                  </a:lnTo>
                  <a:lnTo>
                    <a:pt x="400" y="49"/>
                  </a:lnTo>
                  <a:lnTo>
                    <a:pt x="429" y="75"/>
                  </a:lnTo>
                  <a:lnTo>
                    <a:pt x="455" y="106"/>
                  </a:lnTo>
                  <a:lnTo>
                    <a:pt x="475" y="139"/>
                  </a:lnTo>
                  <a:lnTo>
                    <a:pt x="490" y="176"/>
                  </a:lnTo>
                  <a:lnTo>
                    <a:pt x="500" y="216"/>
                  </a:lnTo>
                  <a:lnTo>
                    <a:pt x="504" y="257"/>
                  </a:lnTo>
                  <a:lnTo>
                    <a:pt x="504" y="1160"/>
                  </a:lnTo>
                  <a:lnTo>
                    <a:pt x="1332" y="966"/>
                  </a:lnTo>
                  <a:lnTo>
                    <a:pt x="1367" y="961"/>
                  </a:lnTo>
                  <a:lnTo>
                    <a:pt x="1402" y="961"/>
                  </a:lnTo>
                  <a:lnTo>
                    <a:pt x="1437" y="965"/>
                  </a:lnTo>
                  <a:lnTo>
                    <a:pt x="1471" y="974"/>
                  </a:lnTo>
                  <a:lnTo>
                    <a:pt x="1502" y="988"/>
                  </a:lnTo>
                  <a:lnTo>
                    <a:pt x="1532" y="1005"/>
                  </a:lnTo>
                  <a:lnTo>
                    <a:pt x="1558" y="1027"/>
                  </a:lnTo>
                  <a:lnTo>
                    <a:pt x="1582" y="1053"/>
                  </a:lnTo>
                  <a:lnTo>
                    <a:pt x="1602" y="1081"/>
                  </a:lnTo>
                  <a:lnTo>
                    <a:pt x="1619" y="1113"/>
                  </a:lnTo>
                  <a:lnTo>
                    <a:pt x="2030" y="2077"/>
                  </a:lnTo>
                  <a:lnTo>
                    <a:pt x="2042" y="2113"/>
                  </a:lnTo>
                  <a:lnTo>
                    <a:pt x="2049" y="2149"/>
                  </a:lnTo>
                  <a:lnTo>
                    <a:pt x="2051" y="2186"/>
                  </a:lnTo>
                  <a:lnTo>
                    <a:pt x="2047" y="2222"/>
                  </a:lnTo>
                  <a:lnTo>
                    <a:pt x="2039" y="2256"/>
                  </a:lnTo>
                  <a:lnTo>
                    <a:pt x="2026" y="2289"/>
                  </a:lnTo>
                  <a:lnTo>
                    <a:pt x="2009" y="2320"/>
                  </a:lnTo>
                  <a:lnTo>
                    <a:pt x="1987" y="2348"/>
                  </a:lnTo>
                  <a:lnTo>
                    <a:pt x="1961" y="2373"/>
                  </a:lnTo>
                  <a:lnTo>
                    <a:pt x="1932" y="2395"/>
                  </a:lnTo>
                  <a:lnTo>
                    <a:pt x="1899" y="2412"/>
                  </a:lnTo>
                  <a:lnTo>
                    <a:pt x="1866" y="2424"/>
                  </a:lnTo>
                  <a:lnTo>
                    <a:pt x="1833" y="2432"/>
                  </a:lnTo>
                  <a:lnTo>
                    <a:pt x="1799" y="2434"/>
                  </a:lnTo>
                  <a:lnTo>
                    <a:pt x="1762" y="2432"/>
                  </a:lnTo>
                  <a:lnTo>
                    <a:pt x="1727" y="2423"/>
                  </a:lnTo>
                  <a:lnTo>
                    <a:pt x="1694" y="2410"/>
                  </a:lnTo>
                  <a:lnTo>
                    <a:pt x="1662" y="2393"/>
                  </a:lnTo>
                  <a:lnTo>
                    <a:pt x="1633" y="2371"/>
                  </a:lnTo>
                  <a:lnTo>
                    <a:pt x="1607" y="2344"/>
                  </a:lnTo>
                  <a:lnTo>
                    <a:pt x="1586" y="2314"/>
                  </a:lnTo>
                  <a:lnTo>
                    <a:pt x="1568" y="2280"/>
                  </a:lnTo>
                  <a:lnTo>
                    <a:pt x="1241" y="1511"/>
                  </a:lnTo>
                  <a:lnTo>
                    <a:pt x="310" y="1729"/>
                  </a:lnTo>
                  <a:lnTo>
                    <a:pt x="272" y="1734"/>
                  </a:lnTo>
                  <a:lnTo>
                    <a:pt x="235" y="1734"/>
                  </a:lnTo>
                  <a:lnTo>
                    <a:pt x="198" y="1729"/>
                  </a:lnTo>
                  <a:lnTo>
                    <a:pt x="162" y="1717"/>
                  </a:lnTo>
                  <a:lnTo>
                    <a:pt x="128" y="1700"/>
                  </a:lnTo>
                  <a:lnTo>
                    <a:pt x="97" y="1679"/>
                  </a:lnTo>
                  <a:lnTo>
                    <a:pt x="68" y="1653"/>
                  </a:lnTo>
                  <a:lnTo>
                    <a:pt x="45" y="1622"/>
                  </a:lnTo>
                  <a:lnTo>
                    <a:pt x="27" y="1590"/>
                  </a:lnTo>
                  <a:lnTo>
                    <a:pt x="13" y="1554"/>
                  </a:lnTo>
                  <a:lnTo>
                    <a:pt x="4" y="1517"/>
                  </a:lnTo>
                  <a:lnTo>
                    <a:pt x="1" y="1479"/>
                  </a:lnTo>
                  <a:lnTo>
                    <a:pt x="0" y="257"/>
                  </a:lnTo>
                  <a:lnTo>
                    <a:pt x="3" y="221"/>
                  </a:lnTo>
                  <a:lnTo>
                    <a:pt x="11" y="184"/>
                  </a:lnTo>
                  <a:lnTo>
                    <a:pt x="23" y="150"/>
                  </a:lnTo>
                  <a:lnTo>
                    <a:pt x="41" y="118"/>
                  </a:lnTo>
                  <a:lnTo>
                    <a:pt x="62" y="90"/>
                  </a:lnTo>
                  <a:lnTo>
                    <a:pt x="86" y="64"/>
                  </a:lnTo>
                  <a:lnTo>
                    <a:pt x="114" y="42"/>
                  </a:lnTo>
                  <a:lnTo>
                    <a:pt x="145" y="25"/>
                  </a:lnTo>
                  <a:lnTo>
                    <a:pt x="179" y="10"/>
                  </a:lnTo>
                  <a:lnTo>
                    <a:pt x="215" y="3"/>
                  </a:lnTo>
                  <a:lnTo>
                    <a:pt x="2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69" name="Freeform 308"/>
          <p:cNvSpPr>
            <a:spLocks noEditPoints="1"/>
          </p:cNvSpPr>
          <p:nvPr/>
        </p:nvSpPr>
        <p:spPr bwMode="auto">
          <a:xfrm>
            <a:off x="5398970" y="4261739"/>
            <a:ext cx="484188" cy="484187"/>
          </a:xfrm>
          <a:custGeom>
            <a:avLst/>
            <a:gdLst>
              <a:gd name="T0" fmla="*/ 1520 w 3359"/>
              <a:gd name="T1" fmla="*/ 1189 h 3358"/>
              <a:gd name="T2" fmla="*/ 1441 w 3359"/>
              <a:gd name="T3" fmla="*/ 1281 h 3358"/>
              <a:gd name="T4" fmla="*/ 1174 w 3359"/>
              <a:gd name="T5" fmla="*/ 1597 h 3358"/>
              <a:gd name="T6" fmla="*/ 1058 w 3359"/>
              <a:gd name="T7" fmla="*/ 1639 h 3358"/>
              <a:gd name="T8" fmla="*/ 997 w 3359"/>
              <a:gd name="T9" fmla="*/ 1744 h 3358"/>
              <a:gd name="T10" fmla="*/ 1004 w 3359"/>
              <a:gd name="T11" fmla="*/ 1913 h 3358"/>
              <a:gd name="T12" fmla="*/ 1083 w 3359"/>
              <a:gd name="T13" fmla="*/ 2005 h 3358"/>
              <a:gd name="T14" fmla="*/ 1430 w 3359"/>
              <a:gd name="T15" fmla="*/ 2030 h 3358"/>
              <a:gd name="T16" fmla="*/ 1454 w 3359"/>
              <a:gd name="T17" fmla="*/ 2379 h 3358"/>
              <a:gd name="T18" fmla="*/ 1547 w 3359"/>
              <a:gd name="T19" fmla="*/ 2455 h 3358"/>
              <a:gd name="T20" fmla="*/ 1724 w 3359"/>
              <a:gd name="T21" fmla="*/ 2464 h 3358"/>
              <a:gd name="T22" fmla="*/ 1829 w 3359"/>
              <a:gd name="T23" fmla="*/ 2403 h 3358"/>
              <a:gd name="T24" fmla="*/ 1872 w 3359"/>
              <a:gd name="T25" fmla="*/ 2289 h 3358"/>
              <a:gd name="T26" fmla="*/ 2191 w 3359"/>
              <a:gd name="T27" fmla="*/ 2019 h 3358"/>
              <a:gd name="T28" fmla="*/ 2284 w 3359"/>
              <a:gd name="T29" fmla="*/ 1941 h 3358"/>
              <a:gd name="T30" fmla="*/ 2308 w 3359"/>
              <a:gd name="T31" fmla="*/ 1775 h 3358"/>
              <a:gd name="T32" fmla="*/ 2267 w 3359"/>
              <a:gd name="T33" fmla="*/ 1660 h 3358"/>
              <a:gd name="T34" fmla="*/ 2161 w 3359"/>
              <a:gd name="T35" fmla="*/ 1600 h 3358"/>
              <a:gd name="T36" fmla="*/ 1870 w 3359"/>
              <a:gd name="T37" fmla="*/ 1311 h 3358"/>
              <a:gd name="T38" fmla="*/ 1808 w 3359"/>
              <a:gd name="T39" fmla="*/ 1206 h 3358"/>
              <a:gd name="T40" fmla="*/ 1691 w 3359"/>
              <a:gd name="T41" fmla="*/ 1165 h 3358"/>
              <a:gd name="T42" fmla="*/ 1221 w 3359"/>
              <a:gd name="T43" fmla="*/ 301 h 3358"/>
              <a:gd name="T44" fmla="*/ 1148 w 3359"/>
              <a:gd name="T45" fmla="*/ 372 h 3358"/>
              <a:gd name="T46" fmla="*/ 2165 w 3359"/>
              <a:gd name="T47" fmla="*/ 556 h 3358"/>
              <a:gd name="T48" fmla="*/ 2141 w 3359"/>
              <a:gd name="T49" fmla="*/ 349 h 3358"/>
              <a:gd name="T50" fmla="*/ 2056 w 3359"/>
              <a:gd name="T51" fmla="*/ 292 h 3358"/>
              <a:gd name="T52" fmla="*/ 2157 w 3359"/>
              <a:gd name="T53" fmla="*/ 0 h 3358"/>
              <a:gd name="T54" fmla="*/ 2318 w 3359"/>
              <a:gd name="T55" fmla="*/ 46 h 3358"/>
              <a:gd name="T56" fmla="*/ 2424 w 3359"/>
              <a:gd name="T57" fmla="*/ 167 h 3358"/>
              <a:gd name="T58" fmla="*/ 2452 w 3359"/>
              <a:gd name="T59" fmla="*/ 556 h 3358"/>
              <a:gd name="T60" fmla="*/ 3189 w 3359"/>
              <a:gd name="T61" fmla="*/ 583 h 3358"/>
              <a:gd name="T62" fmla="*/ 3312 w 3359"/>
              <a:gd name="T63" fmla="*/ 690 h 3358"/>
              <a:gd name="T64" fmla="*/ 3359 w 3359"/>
              <a:gd name="T65" fmla="*/ 848 h 3358"/>
              <a:gd name="T66" fmla="*/ 3331 w 3359"/>
              <a:gd name="T67" fmla="*/ 3090 h 3358"/>
              <a:gd name="T68" fmla="*/ 3232 w 3359"/>
              <a:gd name="T69" fmla="*/ 3157 h 3358"/>
              <a:gd name="T70" fmla="*/ 3188 w 3359"/>
              <a:gd name="T71" fmla="*/ 3279 h 3358"/>
              <a:gd name="T72" fmla="*/ 3119 w 3359"/>
              <a:gd name="T73" fmla="*/ 3347 h 3358"/>
              <a:gd name="T74" fmla="*/ 2574 w 3359"/>
              <a:gd name="T75" fmla="*/ 3355 h 3358"/>
              <a:gd name="T76" fmla="*/ 2491 w 3359"/>
              <a:gd name="T77" fmla="*/ 3300 h 3358"/>
              <a:gd name="T78" fmla="*/ 2469 w 3359"/>
              <a:gd name="T79" fmla="*/ 3161 h 3358"/>
              <a:gd name="T80" fmla="*/ 938 w 3359"/>
              <a:gd name="T81" fmla="*/ 3279 h 3358"/>
              <a:gd name="T82" fmla="*/ 868 w 3359"/>
              <a:gd name="T83" fmla="*/ 3347 h 3358"/>
              <a:gd name="T84" fmla="*/ 323 w 3359"/>
              <a:gd name="T85" fmla="*/ 3355 h 3358"/>
              <a:gd name="T86" fmla="*/ 241 w 3359"/>
              <a:gd name="T87" fmla="*/ 3300 h 3358"/>
              <a:gd name="T88" fmla="*/ 219 w 3359"/>
              <a:gd name="T89" fmla="*/ 3161 h 3358"/>
              <a:gd name="T90" fmla="*/ 90 w 3359"/>
              <a:gd name="T91" fmla="*/ 3120 h 3358"/>
              <a:gd name="T92" fmla="*/ 11 w 3359"/>
              <a:gd name="T93" fmla="*/ 3013 h 3358"/>
              <a:gd name="T94" fmla="*/ 3 w 3359"/>
              <a:gd name="T95" fmla="*/ 806 h 3358"/>
              <a:gd name="T96" fmla="*/ 72 w 3359"/>
              <a:gd name="T97" fmla="*/ 657 h 3358"/>
              <a:gd name="T98" fmla="*/ 209 w 3359"/>
              <a:gd name="T99" fmla="*/ 569 h 3358"/>
              <a:gd name="T100" fmla="*/ 850 w 3359"/>
              <a:gd name="T101" fmla="*/ 274 h 3358"/>
              <a:gd name="T102" fmla="*/ 895 w 3359"/>
              <a:gd name="T103" fmla="*/ 124 h 3358"/>
              <a:gd name="T104" fmla="*/ 1011 w 3359"/>
              <a:gd name="T105" fmla="*/ 26 h 3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359" h="3358">
                <a:moveTo>
                  <a:pt x="1610" y="1165"/>
                </a:moveTo>
                <a:lnTo>
                  <a:pt x="1578" y="1167"/>
                </a:lnTo>
                <a:lnTo>
                  <a:pt x="1547" y="1176"/>
                </a:lnTo>
                <a:lnTo>
                  <a:pt x="1520" y="1189"/>
                </a:lnTo>
                <a:lnTo>
                  <a:pt x="1494" y="1206"/>
                </a:lnTo>
                <a:lnTo>
                  <a:pt x="1473" y="1228"/>
                </a:lnTo>
                <a:lnTo>
                  <a:pt x="1454" y="1253"/>
                </a:lnTo>
                <a:lnTo>
                  <a:pt x="1441" y="1281"/>
                </a:lnTo>
                <a:lnTo>
                  <a:pt x="1432" y="1311"/>
                </a:lnTo>
                <a:lnTo>
                  <a:pt x="1430" y="1344"/>
                </a:lnTo>
                <a:lnTo>
                  <a:pt x="1430" y="1597"/>
                </a:lnTo>
                <a:lnTo>
                  <a:pt x="1174" y="1597"/>
                </a:lnTo>
                <a:lnTo>
                  <a:pt x="1141" y="1600"/>
                </a:lnTo>
                <a:lnTo>
                  <a:pt x="1110" y="1608"/>
                </a:lnTo>
                <a:lnTo>
                  <a:pt x="1083" y="1621"/>
                </a:lnTo>
                <a:lnTo>
                  <a:pt x="1058" y="1639"/>
                </a:lnTo>
                <a:lnTo>
                  <a:pt x="1036" y="1660"/>
                </a:lnTo>
                <a:lnTo>
                  <a:pt x="1019" y="1685"/>
                </a:lnTo>
                <a:lnTo>
                  <a:pt x="1004" y="1713"/>
                </a:lnTo>
                <a:lnTo>
                  <a:pt x="997" y="1744"/>
                </a:lnTo>
                <a:lnTo>
                  <a:pt x="993" y="1775"/>
                </a:lnTo>
                <a:lnTo>
                  <a:pt x="993" y="1851"/>
                </a:lnTo>
                <a:lnTo>
                  <a:pt x="997" y="1882"/>
                </a:lnTo>
                <a:lnTo>
                  <a:pt x="1004" y="1913"/>
                </a:lnTo>
                <a:lnTo>
                  <a:pt x="1019" y="1941"/>
                </a:lnTo>
                <a:lnTo>
                  <a:pt x="1036" y="1966"/>
                </a:lnTo>
                <a:lnTo>
                  <a:pt x="1058" y="1987"/>
                </a:lnTo>
                <a:lnTo>
                  <a:pt x="1083" y="2005"/>
                </a:lnTo>
                <a:lnTo>
                  <a:pt x="1110" y="2019"/>
                </a:lnTo>
                <a:lnTo>
                  <a:pt x="1141" y="2026"/>
                </a:lnTo>
                <a:lnTo>
                  <a:pt x="1174" y="2030"/>
                </a:lnTo>
                <a:lnTo>
                  <a:pt x="1430" y="2030"/>
                </a:lnTo>
                <a:lnTo>
                  <a:pt x="1430" y="2289"/>
                </a:lnTo>
                <a:lnTo>
                  <a:pt x="1432" y="2321"/>
                </a:lnTo>
                <a:lnTo>
                  <a:pt x="1441" y="2351"/>
                </a:lnTo>
                <a:lnTo>
                  <a:pt x="1454" y="2379"/>
                </a:lnTo>
                <a:lnTo>
                  <a:pt x="1473" y="2403"/>
                </a:lnTo>
                <a:lnTo>
                  <a:pt x="1494" y="2425"/>
                </a:lnTo>
                <a:lnTo>
                  <a:pt x="1520" y="2442"/>
                </a:lnTo>
                <a:lnTo>
                  <a:pt x="1547" y="2455"/>
                </a:lnTo>
                <a:lnTo>
                  <a:pt x="1578" y="2464"/>
                </a:lnTo>
                <a:lnTo>
                  <a:pt x="1610" y="2467"/>
                </a:lnTo>
                <a:lnTo>
                  <a:pt x="1691" y="2467"/>
                </a:lnTo>
                <a:lnTo>
                  <a:pt x="1724" y="2464"/>
                </a:lnTo>
                <a:lnTo>
                  <a:pt x="1755" y="2455"/>
                </a:lnTo>
                <a:lnTo>
                  <a:pt x="1783" y="2442"/>
                </a:lnTo>
                <a:lnTo>
                  <a:pt x="1808" y="2425"/>
                </a:lnTo>
                <a:lnTo>
                  <a:pt x="1829" y="2403"/>
                </a:lnTo>
                <a:lnTo>
                  <a:pt x="1848" y="2379"/>
                </a:lnTo>
                <a:lnTo>
                  <a:pt x="1861" y="2351"/>
                </a:lnTo>
                <a:lnTo>
                  <a:pt x="1870" y="2321"/>
                </a:lnTo>
                <a:lnTo>
                  <a:pt x="1872" y="2289"/>
                </a:lnTo>
                <a:lnTo>
                  <a:pt x="1872" y="2030"/>
                </a:lnTo>
                <a:lnTo>
                  <a:pt x="2128" y="2030"/>
                </a:lnTo>
                <a:lnTo>
                  <a:pt x="2161" y="2026"/>
                </a:lnTo>
                <a:lnTo>
                  <a:pt x="2191" y="2019"/>
                </a:lnTo>
                <a:lnTo>
                  <a:pt x="2220" y="2005"/>
                </a:lnTo>
                <a:lnTo>
                  <a:pt x="2245" y="1987"/>
                </a:lnTo>
                <a:lnTo>
                  <a:pt x="2267" y="1966"/>
                </a:lnTo>
                <a:lnTo>
                  <a:pt x="2284" y="1941"/>
                </a:lnTo>
                <a:lnTo>
                  <a:pt x="2298" y="1913"/>
                </a:lnTo>
                <a:lnTo>
                  <a:pt x="2306" y="1882"/>
                </a:lnTo>
                <a:lnTo>
                  <a:pt x="2308" y="1851"/>
                </a:lnTo>
                <a:lnTo>
                  <a:pt x="2308" y="1775"/>
                </a:lnTo>
                <a:lnTo>
                  <a:pt x="2306" y="1744"/>
                </a:lnTo>
                <a:lnTo>
                  <a:pt x="2298" y="1713"/>
                </a:lnTo>
                <a:lnTo>
                  <a:pt x="2284" y="1685"/>
                </a:lnTo>
                <a:lnTo>
                  <a:pt x="2267" y="1660"/>
                </a:lnTo>
                <a:lnTo>
                  <a:pt x="2245" y="1639"/>
                </a:lnTo>
                <a:lnTo>
                  <a:pt x="2220" y="1621"/>
                </a:lnTo>
                <a:lnTo>
                  <a:pt x="2191" y="1608"/>
                </a:lnTo>
                <a:lnTo>
                  <a:pt x="2161" y="1600"/>
                </a:lnTo>
                <a:lnTo>
                  <a:pt x="2128" y="1597"/>
                </a:lnTo>
                <a:lnTo>
                  <a:pt x="1872" y="1597"/>
                </a:lnTo>
                <a:lnTo>
                  <a:pt x="1872" y="1344"/>
                </a:lnTo>
                <a:lnTo>
                  <a:pt x="1870" y="1311"/>
                </a:lnTo>
                <a:lnTo>
                  <a:pt x="1861" y="1281"/>
                </a:lnTo>
                <a:lnTo>
                  <a:pt x="1848" y="1253"/>
                </a:lnTo>
                <a:lnTo>
                  <a:pt x="1829" y="1228"/>
                </a:lnTo>
                <a:lnTo>
                  <a:pt x="1808" y="1206"/>
                </a:lnTo>
                <a:lnTo>
                  <a:pt x="1783" y="1189"/>
                </a:lnTo>
                <a:lnTo>
                  <a:pt x="1755" y="1176"/>
                </a:lnTo>
                <a:lnTo>
                  <a:pt x="1724" y="1167"/>
                </a:lnTo>
                <a:lnTo>
                  <a:pt x="1691" y="1165"/>
                </a:lnTo>
                <a:lnTo>
                  <a:pt x="1610" y="1165"/>
                </a:lnTo>
                <a:close/>
                <a:moveTo>
                  <a:pt x="1275" y="290"/>
                </a:moveTo>
                <a:lnTo>
                  <a:pt x="1246" y="292"/>
                </a:lnTo>
                <a:lnTo>
                  <a:pt x="1221" y="301"/>
                </a:lnTo>
                <a:lnTo>
                  <a:pt x="1198" y="313"/>
                </a:lnTo>
                <a:lnTo>
                  <a:pt x="1177" y="329"/>
                </a:lnTo>
                <a:lnTo>
                  <a:pt x="1161" y="349"/>
                </a:lnTo>
                <a:lnTo>
                  <a:pt x="1148" y="372"/>
                </a:lnTo>
                <a:lnTo>
                  <a:pt x="1140" y="397"/>
                </a:lnTo>
                <a:lnTo>
                  <a:pt x="1137" y="424"/>
                </a:lnTo>
                <a:lnTo>
                  <a:pt x="1137" y="556"/>
                </a:lnTo>
                <a:lnTo>
                  <a:pt x="2165" y="556"/>
                </a:lnTo>
                <a:lnTo>
                  <a:pt x="2165" y="424"/>
                </a:lnTo>
                <a:lnTo>
                  <a:pt x="2162" y="397"/>
                </a:lnTo>
                <a:lnTo>
                  <a:pt x="2154" y="372"/>
                </a:lnTo>
                <a:lnTo>
                  <a:pt x="2141" y="349"/>
                </a:lnTo>
                <a:lnTo>
                  <a:pt x="2125" y="329"/>
                </a:lnTo>
                <a:lnTo>
                  <a:pt x="2105" y="313"/>
                </a:lnTo>
                <a:lnTo>
                  <a:pt x="2081" y="301"/>
                </a:lnTo>
                <a:lnTo>
                  <a:pt x="2056" y="292"/>
                </a:lnTo>
                <a:lnTo>
                  <a:pt x="2028" y="290"/>
                </a:lnTo>
                <a:lnTo>
                  <a:pt x="1275" y="290"/>
                </a:lnTo>
                <a:close/>
                <a:moveTo>
                  <a:pt x="1127" y="0"/>
                </a:moveTo>
                <a:lnTo>
                  <a:pt x="2157" y="0"/>
                </a:lnTo>
                <a:lnTo>
                  <a:pt x="2201" y="3"/>
                </a:lnTo>
                <a:lnTo>
                  <a:pt x="2243" y="11"/>
                </a:lnTo>
                <a:lnTo>
                  <a:pt x="2282" y="27"/>
                </a:lnTo>
                <a:lnTo>
                  <a:pt x="2318" y="46"/>
                </a:lnTo>
                <a:lnTo>
                  <a:pt x="2351" y="71"/>
                </a:lnTo>
                <a:lnTo>
                  <a:pt x="2380" y="99"/>
                </a:lnTo>
                <a:lnTo>
                  <a:pt x="2405" y="132"/>
                </a:lnTo>
                <a:lnTo>
                  <a:pt x="2424" y="167"/>
                </a:lnTo>
                <a:lnTo>
                  <a:pt x="2440" y="206"/>
                </a:lnTo>
                <a:lnTo>
                  <a:pt x="2449" y="248"/>
                </a:lnTo>
                <a:lnTo>
                  <a:pt x="2452" y="291"/>
                </a:lnTo>
                <a:lnTo>
                  <a:pt x="2452" y="556"/>
                </a:lnTo>
                <a:lnTo>
                  <a:pt x="3066" y="556"/>
                </a:lnTo>
                <a:lnTo>
                  <a:pt x="3108" y="560"/>
                </a:lnTo>
                <a:lnTo>
                  <a:pt x="3150" y="569"/>
                </a:lnTo>
                <a:lnTo>
                  <a:pt x="3189" y="583"/>
                </a:lnTo>
                <a:lnTo>
                  <a:pt x="3225" y="604"/>
                </a:lnTo>
                <a:lnTo>
                  <a:pt x="3258" y="628"/>
                </a:lnTo>
                <a:lnTo>
                  <a:pt x="3288" y="657"/>
                </a:lnTo>
                <a:lnTo>
                  <a:pt x="3312" y="690"/>
                </a:lnTo>
                <a:lnTo>
                  <a:pt x="3331" y="725"/>
                </a:lnTo>
                <a:lnTo>
                  <a:pt x="3347" y="764"/>
                </a:lnTo>
                <a:lnTo>
                  <a:pt x="3357" y="806"/>
                </a:lnTo>
                <a:lnTo>
                  <a:pt x="3359" y="848"/>
                </a:lnTo>
                <a:lnTo>
                  <a:pt x="3359" y="3001"/>
                </a:lnTo>
                <a:lnTo>
                  <a:pt x="3356" y="3034"/>
                </a:lnTo>
                <a:lnTo>
                  <a:pt x="3347" y="3063"/>
                </a:lnTo>
                <a:lnTo>
                  <a:pt x="3331" y="3090"/>
                </a:lnTo>
                <a:lnTo>
                  <a:pt x="3313" y="3114"/>
                </a:lnTo>
                <a:lnTo>
                  <a:pt x="3289" y="3134"/>
                </a:lnTo>
                <a:lnTo>
                  <a:pt x="3261" y="3148"/>
                </a:lnTo>
                <a:lnTo>
                  <a:pt x="3232" y="3157"/>
                </a:lnTo>
                <a:lnTo>
                  <a:pt x="3199" y="3161"/>
                </a:lnTo>
                <a:lnTo>
                  <a:pt x="3199" y="3228"/>
                </a:lnTo>
                <a:lnTo>
                  <a:pt x="3196" y="3254"/>
                </a:lnTo>
                <a:lnTo>
                  <a:pt x="3188" y="3279"/>
                </a:lnTo>
                <a:lnTo>
                  <a:pt x="3176" y="3300"/>
                </a:lnTo>
                <a:lnTo>
                  <a:pt x="3161" y="3320"/>
                </a:lnTo>
                <a:lnTo>
                  <a:pt x="3141" y="3335"/>
                </a:lnTo>
                <a:lnTo>
                  <a:pt x="3119" y="3347"/>
                </a:lnTo>
                <a:lnTo>
                  <a:pt x="3094" y="3355"/>
                </a:lnTo>
                <a:lnTo>
                  <a:pt x="3068" y="3358"/>
                </a:lnTo>
                <a:lnTo>
                  <a:pt x="2601" y="3358"/>
                </a:lnTo>
                <a:lnTo>
                  <a:pt x="2574" y="3355"/>
                </a:lnTo>
                <a:lnTo>
                  <a:pt x="2549" y="3347"/>
                </a:lnTo>
                <a:lnTo>
                  <a:pt x="2527" y="3335"/>
                </a:lnTo>
                <a:lnTo>
                  <a:pt x="2508" y="3320"/>
                </a:lnTo>
                <a:lnTo>
                  <a:pt x="2491" y="3300"/>
                </a:lnTo>
                <a:lnTo>
                  <a:pt x="2479" y="3279"/>
                </a:lnTo>
                <a:lnTo>
                  <a:pt x="2472" y="3254"/>
                </a:lnTo>
                <a:lnTo>
                  <a:pt x="2469" y="3228"/>
                </a:lnTo>
                <a:lnTo>
                  <a:pt x="2469" y="3161"/>
                </a:lnTo>
                <a:lnTo>
                  <a:pt x="947" y="3161"/>
                </a:lnTo>
                <a:lnTo>
                  <a:pt x="947" y="3228"/>
                </a:lnTo>
                <a:lnTo>
                  <a:pt x="945" y="3254"/>
                </a:lnTo>
                <a:lnTo>
                  <a:pt x="938" y="3279"/>
                </a:lnTo>
                <a:lnTo>
                  <a:pt x="926" y="3300"/>
                </a:lnTo>
                <a:lnTo>
                  <a:pt x="909" y="3320"/>
                </a:lnTo>
                <a:lnTo>
                  <a:pt x="889" y="3335"/>
                </a:lnTo>
                <a:lnTo>
                  <a:pt x="868" y="3347"/>
                </a:lnTo>
                <a:lnTo>
                  <a:pt x="842" y="3355"/>
                </a:lnTo>
                <a:lnTo>
                  <a:pt x="816" y="3358"/>
                </a:lnTo>
                <a:lnTo>
                  <a:pt x="349" y="3358"/>
                </a:lnTo>
                <a:lnTo>
                  <a:pt x="323" y="3355"/>
                </a:lnTo>
                <a:lnTo>
                  <a:pt x="299" y="3347"/>
                </a:lnTo>
                <a:lnTo>
                  <a:pt x="276" y="3335"/>
                </a:lnTo>
                <a:lnTo>
                  <a:pt x="257" y="3320"/>
                </a:lnTo>
                <a:lnTo>
                  <a:pt x="241" y="3300"/>
                </a:lnTo>
                <a:lnTo>
                  <a:pt x="229" y="3279"/>
                </a:lnTo>
                <a:lnTo>
                  <a:pt x="221" y="3254"/>
                </a:lnTo>
                <a:lnTo>
                  <a:pt x="219" y="3228"/>
                </a:lnTo>
                <a:lnTo>
                  <a:pt x="219" y="3161"/>
                </a:lnTo>
                <a:lnTo>
                  <a:pt x="183" y="3157"/>
                </a:lnTo>
                <a:lnTo>
                  <a:pt x="150" y="3150"/>
                </a:lnTo>
                <a:lnTo>
                  <a:pt x="118" y="3137"/>
                </a:lnTo>
                <a:lnTo>
                  <a:pt x="90" y="3120"/>
                </a:lnTo>
                <a:lnTo>
                  <a:pt x="64" y="3098"/>
                </a:lnTo>
                <a:lnTo>
                  <a:pt x="43" y="3072"/>
                </a:lnTo>
                <a:lnTo>
                  <a:pt x="24" y="3044"/>
                </a:lnTo>
                <a:lnTo>
                  <a:pt x="11" y="3013"/>
                </a:lnTo>
                <a:lnTo>
                  <a:pt x="3" y="2980"/>
                </a:lnTo>
                <a:lnTo>
                  <a:pt x="0" y="2944"/>
                </a:lnTo>
                <a:lnTo>
                  <a:pt x="0" y="848"/>
                </a:lnTo>
                <a:lnTo>
                  <a:pt x="3" y="806"/>
                </a:lnTo>
                <a:lnTo>
                  <a:pt x="12" y="764"/>
                </a:lnTo>
                <a:lnTo>
                  <a:pt x="27" y="725"/>
                </a:lnTo>
                <a:lnTo>
                  <a:pt x="47" y="690"/>
                </a:lnTo>
                <a:lnTo>
                  <a:pt x="72" y="657"/>
                </a:lnTo>
                <a:lnTo>
                  <a:pt x="102" y="628"/>
                </a:lnTo>
                <a:lnTo>
                  <a:pt x="134" y="604"/>
                </a:lnTo>
                <a:lnTo>
                  <a:pt x="171" y="583"/>
                </a:lnTo>
                <a:lnTo>
                  <a:pt x="209" y="569"/>
                </a:lnTo>
                <a:lnTo>
                  <a:pt x="250" y="560"/>
                </a:lnTo>
                <a:lnTo>
                  <a:pt x="294" y="556"/>
                </a:lnTo>
                <a:lnTo>
                  <a:pt x="850" y="556"/>
                </a:lnTo>
                <a:lnTo>
                  <a:pt x="850" y="274"/>
                </a:lnTo>
                <a:lnTo>
                  <a:pt x="853" y="234"/>
                </a:lnTo>
                <a:lnTo>
                  <a:pt x="862" y="195"/>
                </a:lnTo>
                <a:lnTo>
                  <a:pt x="875" y="159"/>
                </a:lnTo>
                <a:lnTo>
                  <a:pt x="895" y="124"/>
                </a:lnTo>
                <a:lnTo>
                  <a:pt x="918" y="94"/>
                </a:lnTo>
                <a:lnTo>
                  <a:pt x="945" y="67"/>
                </a:lnTo>
                <a:lnTo>
                  <a:pt x="976" y="44"/>
                </a:lnTo>
                <a:lnTo>
                  <a:pt x="1011" y="26"/>
                </a:lnTo>
                <a:lnTo>
                  <a:pt x="1047" y="11"/>
                </a:lnTo>
                <a:lnTo>
                  <a:pt x="1086" y="3"/>
                </a:lnTo>
                <a:lnTo>
                  <a:pt x="112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70" name="Group 169"/>
          <p:cNvGrpSpPr/>
          <p:nvPr/>
        </p:nvGrpSpPr>
        <p:grpSpPr>
          <a:xfrm>
            <a:off x="6266966" y="4288699"/>
            <a:ext cx="636396" cy="430266"/>
            <a:chOff x="2166938" y="5378451"/>
            <a:chExt cx="504825" cy="3413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1" name="Freeform 313"/>
            <p:cNvSpPr>
              <a:spLocks noEditPoints="1"/>
            </p:cNvSpPr>
            <p:nvPr/>
          </p:nvSpPr>
          <p:spPr bwMode="auto">
            <a:xfrm>
              <a:off x="2166938" y="5378451"/>
              <a:ext cx="344487" cy="296863"/>
            </a:xfrm>
            <a:custGeom>
              <a:avLst/>
              <a:gdLst>
                <a:gd name="T0" fmla="*/ 350 w 2384"/>
                <a:gd name="T1" fmla="*/ 311 h 2063"/>
                <a:gd name="T2" fmla="*/ 315 w 2384"/>
                <a:gd name="T3" fmla="*/ 344 h 2063"/>
                <a:gd name="T4" fmla="*/ 250 w 2384"/>
                <a:gd name="T5" fmla="*/ 432 h 2063"/>
                <a:gd name="T6" fmla="*/ 194 w 2384"/>
                <a:gd name="T7" fmla="*/ 576 h 2063"/>
                <a:gd name="T8" fmla="*/ 184 w 2384"/>
                <a:gd name="T9" fmla="*/ 761 h 2063"/>
                <a:gd name="T10" fmla="*/ 219 w 2384"/>
                <a:gd name="T11" fmla="*/ 916 h 2063"/>
                <a:gd name="T12" fmla="*/ 297 w 2384"/>
                <a:gd name="T13" fmla="*/ 973 h 2063"/>
                <a:gd name="T14" fmla="*/ 376 w 2384"/>
                <a:gd name="T15" fmla="*/ 962 h 2063"/>
                <a:gd name="T16" fmla="*/ 434 w 2384"/>
                <a:gd name="T17" fmla="*/ 897 h 2063"/>
                <a:gd name="T18" fmla="*/ 427 w 2384"/>
                <a:gd name="T19" fmla="*/ 794 h 2063"/>
                <a:gd name="T20" fmla="*/ 418 w 2384"/>
                <a:gd name="T21" fmla="*/ 665 h 2063"/>
                <a:gd name="T22" fmla="*/ 449 w 2384"/>
                <a:gd name="T23" fmla="*/ 556 h 2063"/>
                <a:gd name="T24" fmla="*/ 486 w 2384"/>
                <a:gd name="T25" fmla="*/ 500 h 2063"/>
                <a:gd name="T26" fmla="*/ 525 w 2384"/>
                <a:gd name="T27" fmla="*/ 457 h 2063"/>
                <a:gd name="T28" fmla="*/ 535 w 2384"/>
                <a:gd name="T29" fmla="*/ 372 h 2063"/>
                <a:gd name="T30" fmla="*/ 480 w 2384"/>
                <a:gd name="T31" fmla="*/ 302 h 2063"/>
                <a:gd name="T32" fmla="*/ 705 w 2384"/>
                <a:gd name="T33" fmla="*/ 148 h 2063"/>
                <a:gd name="T34" fmla="*/ 619 w 2384"/>
                <a:gd name="T35" fmla="*/ 189 h 2063"/>
                <a:gd name="T36" fmla="*/ 597 w 2384"/>
                <a:gd name="T37" fmla="*/ 284 h 2063"/>
                <a:gd name="T38" fmla="*/ 657 w 2384"/>
                <a:gd name="T39" fmla="*/ 357 h 2063"/>
                <a:gd name="T40" fmla="*/ 755 w 2384"/>
                <a:gd name="T41" fmla="*/ 357 h 2063"/>
                <a:gd name="T42" fmla="*/ 816 w 2384"/>
                <a:gd name="T43" fmla="*/ 284 h 2063"/>
                <a:gd name="T44" fmla="*/ 794 w 2384"/>
                <a:gd name="T45" fmla="*/ 189 h 2063"/>
                <a:gd name="T46" fmla="*/ 705 w 2384"/>
                <a:gd name="T47" fmla="*/ 148 h 2063"/>
                <a:gd name="T48" fmla="*/ 887 w 2384"/>
                <a:gd name="T49" fmla="*/ 30 h 2063"/>
                <a:gd name="T50" fmla="*/ 1117 w 2384"/>
                <a:gd name="T51" fmla="*/ 148 h 2063"/>
                <a:gd name="T52" fmla="*/ 1284 w 2384"/>
                <a:gd name="T53" fmla="*/ 340 h 2063"/>
                <a:gd name="T54" fmla="*/ 1417 w 2384"/>
                <a:gd name="T55" fmla="*/ 236 h 2063"/>
                <a:gd name="T56" fmla="*/ 1617 w 2384"/>
                <a:gd name="T57" fmla="*/ 78 h 2063"/>
                <a:gd name="T58" fmla="*/ 1871 w 2384"/>
                <a:gd name="T59" fmla="*/ 3 h 2063"/>
                <a:gd name="T60" fmla="*/ 2123 w 2384"/>
                <a:gd name="T61" fmla="*/ 24 h 2063"/>
                <a:gd name="T62" fmla="*/ 2338 w 2384"/>
                <a:gd name="T63" fmla="*/ 125 h 2063"/>
                <a:gd name="T64" fmla="*/ 2218 w 2384"/>
                <a:gd name="T65" fmla="*/ 147 h 2063"/>
                <a:gd name="T66" fmla="*/ 1937 w 2384"/>
                <a:gd name="T67" fmla="*/ 186 h 2063"/>
                <a:gd name="T68" fmla="*/ 1684 w 2384"/>
                <a:gd name="T69" fmla="*/ 300 h 2063"/>
                <a:gd name="T70" fmla="*/ 1474 w 2384"/>
                <a:gd name="T71" fmla="*/ 475 h 2063"/>
                <a:gd name="T72" fmla="*/ 1327 w 2384"/>
                <a:gd name="T73" fmla="*/ 691 h 2063"/>
                <a:gd name="T74" fmla="*/ 1239 w 2384"/>
                <a:gd name="T75" fmla="*/ 972 h 2063"/>
                <a:gd name="T76" fmla="*/ 1238 w 2384"/>
                <a:gd name="T77" fmla="*/ 1248 h 2063"/>
                <a:gd name="T78" fmla="*/ 1314 w 2384"/>
                <a:gd name="T79" fmla="*/ 1506 h 2063"/>
                <a:gd name="T80" fmla="*/ 1469 w 2384"/>
                <a:gd name="T81" fmla="*/ 1743 h 2063"/>
                <a:gd name="T82" fmla="*/ 1632 w 2384"/>
                <a:gd name="T83" fmla="*/ 1891 h 2063"/>
                <a:gd name="T84" fmla="*/ 1541 w 2384"/>
                <a:gd name="T85" fmla="*/ 1942 h 2063"/>
                <a:gd name="T86" fmla="*/ 1432 w 2384"/>
                <a:gd name="T87" fmla="*/ 1998 h 2063"/>
                <a:gd name="T88" fmla="*/ 1342 w 2384"/>
                <a:gd name="T89" fmla="*/ 2044 h 2063"/>
                <a:gd name="T90" fmla="*/ 1304 w 2384"/>
                <a:gd name="T91" fmla="*/ 2063 h 2063"/>
                <a:gd name="T92" fmla="*/ 862 w 2384"/>
                <a:gd name="T93" fmla="*/ 1807 h 2063"/>
                <a:gd name="T94" fmla="*/ 533 w 2384"/>
                <a:gd name="T95" fmla="*/ 1560 h 2063"/>
                <a:gd name="T96" fmla="*/ 300 w 2384"/>
                <a:gd name="T97" fmla="*/ 1332 h 2063"/>
                <a:gd name="T98" fmla="*/ 147 w 2384"/>
                <a:gd name="T99" fmla="*/ 1127 h 2063"/>
                <a:gd name="T100" fmla="*/ 59 w 2384"/>
                <a:gd name="T101" fmla="*/ 958 h 2063"/>
                <a:gd name="T102" fmla="*/ 15 w 2384"/>
                <a:gd name="T103" fmla="*/ 832 h 2063"/>
                <a:gd name="T104" fmla="*/ 1 w 2384"/>
                <a:gd name="T105" fmla="*/ 756 h 2063"/>
                <a:gd name="T106" fmla="*/ 0 w 2384"/>
                <a:gd name="T107" fmla="*/ 671 h 2063"/>
                <a:gd name="T108" fmla="*/ 48 w 2384"/>
                <a:gd name="T109" fmla="*/ 424 h 2063"/>
                <a:gd name="T110" fmla="*/ 180 w 2384"/>
                <a:gd name="T111" fmla="*/ 218 h 2063"/>
                <a:gd name="T112" fmla="*/ 377 w 2384"/>
                <a:gd name="T113" fmla="*/ 72 h 2063"/>
                <a:gd name="T114" fmla="*/ 621 w 2384"/>
                <a:gd name="T115" fmla="*/ 3 h 2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84" h="2063">
                  <a:moveTo>
                    <a:pt x="415" y="287"/>
                  </a:moveTo>
                  <a:lnTo>
                    <a:pt x="392" y="291"/>
                  </a:lnTo>
                  <a:lnTo>
                    <a:pt x="371" y="298"/>
                  </a:lnTo>
                  <a:lnTo>
                    <a:pt x="350" y="311"/>
                  </a:lnTo>
                  <a:lnTo>
                    <a:pt x="347" y="314"/>
                  </a:lnTo>
                  <a:lnTo>
                    <a:pt x="339" y="321"/>
                  </a:lnTo>
                  <a:lnTo>
                    <a:pt x="328" y="330"/>
                  </a:lnTo>
                  <a:lnTo>
                    <a:pt x="315" y="344"/>
                  </a:lnTo>
                  <a:lnTo>
                    <a:pt x="300" y="360"/>
                  </a:lnTo>
                  <a:lnTo>
                    <a:pt x="284" y="380"/>
                  </a:lnTo>
                  <a:lnTo>
                    <a:pt x="268" y="404"/>
                  </a:lnTo>
                  <a:lnTo>
                    <a:pt x="250" y="432"/>
                  </a:lnTo>
                  <a:lnTo>
                    <a:pt x="234" y="463"/>
                  </a:lnTo>
                  <a:lnTo>
                    <a:pt x="219" y="496"/>
                  </a:lnTo>
                  <a:lnTo>
                    <a:pt x="205" y="535"/>
                  </a:lnTo>
                  <a:lnTo>
                    <a:pt x="194" y="576"/>
                  </a:lnTo>
                  <a:lnTo>
                    <a:pt x="186" y="621"/>
                  </a:lnTo>
                  <a:lnTo>
                    <a:pt x="182" y="670"/>
                  </a:lnTo>
                  <a:lnTo>
                    <a:pt x="182" y="722"/>
                  </a:lnTo>
                  <a:lnTo>
                    <a:pt x="184" y="761"/>
                  </a:lnTo>
                  <a:lnTo>
                    <a:pt x="190" y="803"/>
                  </a:lnTo>
                  <a:lnTo>
                    <a:pt x="198" y="846"/>
                  </a:lnTo>
                  <a:lnTo>
                    <a:pt x="209" y="891"/>
                  </a:lnTo>
                  <a:lnTo>
                    <a:pt x="219" y="916"/>
                  </a:lnTo>
                  <a:lnTo>
                    <a:pt x="234" y="936"/>
                  </a:lnTo>
                  <a:lnTo>
                    <a:pt x="252" y="953"/>
                  </a:lnTo>
                  <a:lnTo>
                    <a:pt x="273" y="965"/>
                  </a:lnTo>
                  <a:lnTo>
                    <a:pt x="297" y="973"/>
                  </a:lnTo>
                  <a:lnTo>
                    <a:pt x="323" y="976"/>
                  </a:lnTo>
                  <a:lnTo>
                    <a:pt x="338" y="975"/>
                  </a:lnTo>
                  <a:lnTo>
                    <a:pt x="354" y="971"/>
                  </a:lnTo>
                  <a:lnTo>
                    <a:pt x="376" y="962"/>
                  </a:lnTo>
                  <a:lnTo>
                    <a:pt x="395" y="950"/>
                  </a:lnTo>
                  <a:lnTo>
                    <a:pt x="412" y="935"/>
                  </a:lnTo>
                  <a:lnTo>
                    <a:pt x="425" y="917"/>
                  </a:lnTo>
                  <a:lnTo>
                    <a:pt x="434" y="897"/>
                  </a:lnTo>
                  <a:lnTo>
                    <a:pt x="439" y="875"/>
                  </a:lnTo>
                  <a:lnTo>
                    <a:pt x="440" y="853"/>
                  </a:lnTo>
                  <a:lnTo>
                    <a:pt x="436" y="830"/>
                  </a:lnTo>
                  <a:lnTo>
                    <a:pt x="427" y="794"/>
                  </a:lnTo>
                  <a:lnTo>
                    <a:pt x="420" y="761"/>
                  </a:lnTo>
                  <a:lnTo>
                    <a:pt x="417" y="729"/>
                  </a:lnTo>
                  <a:lnTo>
                    <a:pt x="416" y="701"/>
                  </a:lnTo>
                  <a:lnTo>
                    <a:pt x="418" y="665"/>
                  </a:lnTo>
                  <a:lnTo>
                    <a:pt x="423" y="632"/>
                  </a:lnTo>
                  <a:lnTo>
                    <a:pt x="429" y="602"/>
                  </a:lnTo>
                  <a:lnTo>
                    <a:pt x="439" y="577"/>
                  </a:lnTo>
                  <a:lnTo>
                    <a:pt x="449" y="556"/>
                  </a:lnTo>
                  <a:lnTo>
                    <a:pt x="458" y="537"/>
                  </a:lnTo>
                  <a:lnTo>
                    <a:pt x="469" y="521"/>
                  </a:lnTo>
                  <a:lnTo>
                    <a:pt x="479" y="509"/>
                  </a:lnTo>
                  <a:lnTo>
                    <a:pt x="486" y="500"/>
                  </a:lnTo>
                  <a:lnTo>
                    <a:pt x="493" y="494"/>
                  </a:lnTo>
                  <a:lnTo>
                    <a:pt x="496" y="491"/>
                  </a:lnTo>
                  <a:lnTo>
                    <a:pt x="512" y="475"/>
                  </a:lnTo>
                  <a:lnTo>
                    <a:pt x="525" y="457"/>
                  </a:lnTo>
                  <a:lnTo>
                    <a:pt x="534" y="436"/>
                  </a:lnTo>
                  <a:lnTo>
                    <a:pt x="538" y="415"/>
                  </a:lnTo>
                  <a:lnTo>
                    <a:pt x="540" y="394"/>
                  </a:lnTo>
                  <a:lnTo>
                    <a:pt x="535" y="372"/>
                  </a:lnTo>
                  <a:lnTo>
                    <a:pt x="528" y="350"/>
                  </a:lnTo>
                  <a:lnTo>
                    <a:pt x="515" y="331"/>
                  </a:lnTo>
                  <a:lnTo>
                    <a:pt x="498" y="314"/>
                  </a:lnTo>
                  <a:lnTo>
                    <a:pt x="480" y="302"/>
                  </a:lnTo>
                  <a:lnTo>
                    <a:pt x="459" y="292"/>
                  </a:lnTo>
                  <a:lnTo>
                    <a:pt x="437" y="288"/>
                  </a:lnTo>
                  <a:lnTo>
                    <a:pt x="415" y="287"/>
                  </a:lnTo>
                  <a:close/>
                  <a:moveTo>
                    <a:pt x="705" y="148"/>
                  </a:moveTo>
                  <a:lnTo>
                    <a:pt x="680" y="151"/>
                  </a:lnTo>
                  <a:lnTo>
                    <a:pt x="657" y="160"/>
                  </a:lnTo>
                  <a:lnTo>
                    <a:pt x="636" y="173"/>
                  </a:lnTo>
                  <a:lnTo>
                    <a:pt x="619" y="189"/>
                  </a:lnTo>
                  <a:lnTo>
                    <a:pt x="605" y="210"/>
                  </a:lnTo>
                  <a:lnTo>
                    <a:pt x="597" y="233"/>
                  </a:lnTo>
                  <a:lnTo>
                    <a:pt x="594" y="258"/>
                  </a:lnTo>
                  <a:lnTo>
                    <a:pt x="597" y="284"/>
                  </a:lnTo>
                  <a:lnTo>
                    <a:pt x="605" y="307"/>
                  </a:lnTo>
                  <a:lnTo>
                    <a:pt x="619" y="327"/>
                  </a:lnTo>
                  <a:lnTo>
                    <a:pt x="636" y="344"/>
                  </a:lnTo>
                  <a:lnTo>
                    <a:pt x="657" y="357"/>
                  </a:lnTo>
                  <a:lnTo>
                    <a:pt x="680" y="365"/>
                  </a:lnTo>
                  <a:lnTo>
                    <a:pt x="705" y="368"/>
                  </a:lnTo>
                  <a:lnTo>
                    <a:pt x="731" y="365"/>
                  </a:lnTo>
                  <a:lnTo>
                    <a:pt x="755" y="357"/>
                  </a:lnTo>
                  <a:lnTo>
                    <a:pt x="777" y="344"/>
                  </a:lnTo>
                  <a:lnTo>
                    <a:pt x="794" y="327"/>
                  </a:lnTo>
                  <a:lnTo>
                    <a:pt x="807" y="307"/>
                  </a:lnTo>
                  <a:lnTo>
                    <a:pt x="816" y="284"/>
                  </a:lnTo>
                  <a:lnTo>
                    <a:pt x="819" y="258"/>
                  </a:lnTo>
                  <a:lnTo>
                    <a:pt x="816" y="233"/>
                  </a:lnTo>
                  <a:lnTo>
                    <a:pt x="807" y="210"/>
                  </a:lnTo>
                  <a:lnTo>
                    <a:pt x="794" y="189"/>
                  </a:lnTo>
                  <a:lnTo>
                    <a:pt x="777" y="173"/>
                  </a:lnTo>
                  <a:lnTo>
                    <a:pt x="755" y="159"/>
                  </a:lnTo>
                  <a:lnTo>
                    <a:pt x="731" y="151"/>
                  </a:lnTo>
                  <a:lnTo>
                    <a:pt x="705" y="148"/>
                  </a:lnTo>
                  <a:close/>
                  <a:moveTo>
                    <a:pt x="687" y="0"/>
                  </a:moveTo>
                  <a:lnTo>
                    <a:pt x="755" y="3"/>
                  </a:lnTo>
                  <a:lnTo>
                    <a:pt x="822" y="14"/>
                  </a:lnTo>
                  <a:lnTo>
                    <a:pt x="887" y="30"/>
                  </a:lnTo>
                  <a:lnTo>
                    <a:pt x="949" y="51"/>
                  </a:lnTo>
                  <a:lnTo>
                    <a:pt x="1009" y="78"/>
                  </a:lnTo>
                  <a:lnTo>
                    <a:pt x="1064" y="111"/>
                  </a:lnTo>
                  <a:lnTo>
                    <a:pt x="1117" y="148"/>
                  </a:lnTo>
                  <a:lnTo>
                    <a:pt x="1165" y="191"/>
                  </a:lnTo>
                  <a:lnTo>
                    <a:pt x="1209" y="236"/>
                  </a:lnTo>
                  <a:lnTo>
                    <a:pt x="1249" y="287"/>
                  </a:lnTo>
                  <a:lnTo>
                    <a:pt x="1284" y="340"/>
                  </a:lnTo>
                  <a:lnTo>
                    <a:pt x="1313" y="397"/>
                  </a:lnTo>
                  <a:lnTo>
                    <a:pt x="1342" y="340"/>
                  </a:lnTo>
                  <a:lnTo>
                    <a:pt x="1377" y="287"/>
                  </a:lnTo>
                  <a:lnTo>
                    <a:pt x="1417" y="236"/>
                  </a:lnTo>
                  <a:lnTo>
                    <a:pt x="1461" y="191"/>
                  </a:lnTo>
                  <a:lnTo>
                    <a:pt x="1509" y="148"/>
                  </a:lnTo>
                  <a:lnTo>
                    <a:pt x="1561" y="111"/>
                  </a:lnTo>
                  <a:lnTo>
                    <a:pt x="1617" y="78"/>
                  </a:lnTo>
                  <a:lnTo>
                    <a:pt x="1677" y="51"/>
                  </a:lnTo>
                  <a:lnTo>
                    <a:pt x="1739" y="30"/>
                  </a:lnTo>
                  <a:lnTo>
                    <a:pt x="1804" y="14"/>
                  </a:lnTo>
                  <a:lnTo>
                    <a:pt x="1871" y="3"/>
                  </a:lnTo>
                  <a:lnTo>
                    <a:pt x="1939" y="0"/>
                  </a:lnTo>
                  <a:lnTo>
                    <a:pt x="2002" y="3"/>
                  </a:lnTo>
                  <a:lnTo>
                    <a:pt x="2064" y="12"/>
                  </a:lnTo>
                  <a:lnTo>
                    <a:pt x="2123" y="24"/>
                  </a:lnTo>
                  <a:lnTo>
                    <a:pt x="2181" y="43"/>
                  </a:lnTo>
                  <a:lnTo>
                    <a:pt x="2236" y="66"/>
                  </a:lnTo>
                  <a:lnTo>
                    <a:pt x="2288" y="93"/>
                  </a:lnTo>
                  <a:lnTo>
                    <a:pt x="2338" y="125"/>
                  </a:lnTo>
                  <a:lnTo>
                    <a:pt x="2384" y="161"/>
                  </a:lnTo>
                  <a:lnTo>
                    <a:pt x="2329" y="153"/>
                  </a:lnTo>
                  <a:lnTo>
                    <a:pt x="2274" y="148"/>
                  </a:lnTo>
                  <a:lnTo>
                    <a:pt x="2218" y="147"/>
                  </a:lnTo>
                  <a:lnTo>
                    <a:pt x="2146" y="149"/>
                  </a:lnTo>
                  <a:lnTo>
                    <a:pt x="2075" y="157"/>
                  </a:lnTo>
                  <a:lnTo>
                    <a:pt x="2005" y="169"/>
                  </a:lnTo>
                  <a:lnTo>
                    <a:pt x="1937" y="186"/>
                  </a:lnTo>
                  <a:lnTo>
                    <a:pt x="1871" y="207"/>
                  </a:lnTo>
                  <a:lnTo>
                    <a:pt x="1807" y="234"/>
                  </a:lnTo>
                  <a:lnTo>
                    <a:pt x="1744" y="265"/>
                  </a:lnTo>
                  <a:lnTo>
                    <a:pt x="1684" y="300"/>
                  </a:lnTo>
                  <a:lnTo>
                    <a:pt x="1626" y="339"/>
                  </a:lnTo>
                  <a:lnTo>
                    <a:pt x="1571" y="382"/>
                  </a:lnTo>
                  <a:lnTo>
                    <a:pt x="1519" y="430"/>
                  </a:lnTo>
                  <a:lnTo>
                    <a:pt x="1474" y="475"/>
                  </a:lnTo>
                  <a:lnTo>
                    <a:pt x="1434" y="523"/>
                  </a:lnTo>
                  <a:lnTo>
                    <a:pt x="1398" y="573"/>
                  </a:lnTo>
                  <a:lnTo>
                    <a:pt x="1365" y="623"/>
                  </a:lnTo>
                  <a:lnTo>
                    <a:pt x="1327" y="691"/>
                  </a:lnTo>
                  <a:lnTo>
                    <a:pt x="1296" y="762"/>
                  </a:lnTo>
                  <a:lnTo>
                    <a:pt x="1271" y="835"/>
                  </a:lnTo>
                  <a:lnTo>
                    <a:pt x="1252" y="903"/>
                  </a:lnTo>
                  <a:lnTo>
                    <a:pt x="1239" y="972"/>
                  </a:lnTo>
                  <a:lnTo>
                    <a:pt x="1232" y="1042"/>
                  </a:lnTo>
                  <a:lnTo>
                    <a:pt x="1229" y="1112"/>
                  </a:lnTo>
                  <a:lnTo>
                    <a:pt x="1232" y="1180"/>
                  </a:lnTo>
                  <a:lnTo>
                    <a:pt x="1238" y="1248"/>
                  </a:lnTo>
                  <a:lnTo>
                    <a:pt x="1250" y="1314"/>
                  </a:lnTo>
                  <a:lnTo>
                    <a:pt x="1266" y="1378"/>
                  </a:lnTo>
                  <a:lnTo>
                    <a:pt x="1287" y="1442"/>
                  </a:lnTo>
                  <a:lnTo>
                    <a:pt x="1314" y="1506"/>
                  </a:lnTo>
                  <a:lnTo>
                    <a:pt x="1346" y="1569"/>
                  </a:lnTo>
                  <a:lnTo>
                    <a:pt x="1382" y="1630"/>
                  </a:lnTo>
                  <a:lnTo>
                    <a:pt x="1422" y="1688"/>
                  </a:lnTo>
                  <a:lnTo>
                    <a:pt x="1469" y="1743"/>
                  </a:lnTo>
                  <a:lnTo>
                    <a:pt x="1519" y="1795"/>
                  </a:lnTo>
                  <a:lnTo>
                    <a:pt x="1555" y="1829"/>
                  </a:lnTo>
                  <a:lnTo>
                    <a:pt x="1593" y="1861"/>
                  </a:lnTo>
                  <a:lnTo>
                    <a:pt x="1632" y="1891"/>
                  </a:lnTo>
                  <a:lnTo>
                    <a:pt x="1612" y="1902"/>
                  </a:lnTo>
                  <a:lnTo>
                    <a:pt x="1590" y="1915"/>
                  </a:lnTo>
                  <a:lnTo>
                    <a:pt x="1567" y="1927"/>
                  </a:lnTo>
                  <a:lnTo>
                    <a:pt x="1541" y="1942"/>
                  </a:lnTo>
                  <a:lnTo>
                    <a:pt x="1513" y="1956"/>
                  </a:lnTo>
                  <a:lnTo>
                    <a:pt x="1486" y="1970"/>
                  </a:lnTo>
                  <a:lnTo>
                    <a:pt x="1459" y="1985"/>
                  </a:lnTo>
                  <a:lnTo>
                    <a:pt x="1432" y="1998"/>
                  </a:lnTo>
                  <a:lnTo>
                    <a:pt x="1407" y="2011"/>
                  </a:lnTo>
                  <a:lnTo>
                    <a:pt x="1383" y="2024"/>
                  </a:lnTo>
                  <a:lnTo>
                    <a:pt x="1362" y="2034"/>
                  </a:lnTo>
                  <a:lnTo>
                    <a:pt x="1342" y="2044"/>
                  </a:lnTo>
                  <a:lnTo>
                    <a:pt x="1327" y="2051"/>
                  </a:lnTo>
                  <a:lnTo>
                    <a:pt x="1315" y="2058"/>
                  </a:lnTo>
                  <a:lnTo>
                    <a:pt x="1308" y="2061"/>
                  </a:lnTo>
                  <a:lnTo>
                    <a:pt x="1304" y="2063"/>
                  </a:lnTo>
                  <a:lnTo>
                    <a:pt x="1182" y="1998"/>
                  </a:lnTo>
                  <a:lnTo>
                    <a:pt x="1068" y="1934"/>
                  </a:lnTo>
                  <a:lnTo>
                    <a:pt x="961" y="1870"/>
                  </a:lnTo>
                  <a:lnTo>
                    <a:pt x="862" y="1807"/>
                  </a:lnTo>
                  <a:lnTo>
                    <a:pt x="769" y="1744"/>
                  </a:lnTo>
                  <a:lnTo>
                    <a:pt x="685" y="1682"/>
                  </a:lnTo>
                  <a:lnTo>
                    <a:pt x="606" y="1621"/>
                  </a:lnTo>
                  <a:lnTo>
                    <a:pt x="533" y="1560"/>
                  </a:lnTo>
                  <a:lnTo>
                    <a:pt x="466" y="1501"/>
                  </a:lnTo>
                  <a:lnTo>
                    <a:pt x="405" y="1443"/>
                  </a:lnTo>
                  <a:lnTo>
                    <a:pt x="350" y="1387"/>
                  </a:lnTo>
                  <a:lnTo>
                    <a:pt x="300" y="1332"/>
                  </a:lnTo>
                  <a:lnTo>
                    <a:pt x="256" y="1278"/>
                  </a:lnTo>
                  <a:lnTo>
                    <a:pt x="216" y="1226"/>
                  </a:lnTo>
                  <a:lnTo>
                    <a:pt x="180" y="1176"/>
                  </a:lnTo>
                  <a:lnTo>
                    <a:pt x="147" y="1127"/>
                  </a:lnTo>
                  <a:lnTo>
                    <a:pt x="120" y="1082"/>
                  </a:lnTo>
                  <a:lnTo>
                    <a:pt x="96" y="1038"/>
                  </a:lnTo>
                  <a:lnTo>
                    <a:pt x="76" y="997"/>
                  </a:lnTo>
                  <a:lnTo>
                    <a:pt x="59" y="958"/>
                  </a:lnTo>
                  <a:lnTo>
                    <a:pt x="43" y="922"/>
                  </a:lnTo>
                  <a:lnTo>
                    <a:pt x="31" y="889"/>
                  </a:lnTo>
                  <a:lnTo>
                    <a:pt x="23" y="858"/>
                  </a:lnTo>
                  <a:lnTo>
                    <a:pt x="15" y="832"/>
                  </a:lnTo>
                  <a:lnTo>
                    <a:pt x="10" y="808"/>
                  </a:lnTo>
                  <a:lnTo>
                    <a:pt x="5" y="786"/>
                  </a:lnTo>
                  <a:lnTo>
                    <a:pt x="3" y="769"/>
                  </a:lnTo>
                  <a:lnTo>
                    <a:pt x="1" y="756"/>
                  </a:lnTo>
                  <a:lnTo>
                    <a:pt x="0" y="746"/>
                  </a:lnTo>
                  <a:lnTo>
                    <a:pt x="0" y="740"/>
                  </a:lnTo>
                  <a:lnTo>
                    <a:pt x="0" y="738"/>
                  </a:lnTo>
                  <a:lnTo>
                    <a:pt x="0" y="671"/>
                  </a:lnTo>
                  <a:lnTo>
                    <a:pt x="3" y="606"/>
                  </a:lnTo>
                  <a:lnTo>
                    <a:pt x="12" y="543"/>
                  </a:lnTo>
                  <a:lnTo>
                    <a:pt x="27" y="483"/>
                  </a:lnTo>
                  <a:lnTo>
                    <a:pt x="48" y="424"/>
                  </a:lnTo>
                  <a:lnTo>
                    <a:pt x="74" y="368"/>
                  </a:lnTo>
                  <a:lnTo>
                    <a:pt x="104" y="315"/>
                  </a:lnTo>
                  <a:lnTo>
                    <a:pt x="140" y="265"/>
                  </a:lnTo>
                  <a:lnTo>
                    <a:pt x="180" y="218"/>
                  </a:lnTo>
                  <a:lnTo>
                    <a:pt x="223" y="176"/>
                  </a:lnTo>
                  <a:lnTo>
                    <a:pt x="271" y="137"/>
                  </a:lnTo>
                  <a:lnTo>
                    <a:pt x="322" y="103"/>
                  </a:lnTo>
                  <a:lnTo>
                    <a:pt x="377" y="72"/>
                  </a:lnTo>
                  <a:lnTo>
                    <a:pt x="433" y="48"/>
                  </a:lnTo>
                  <a:lnTo>
                    <a:pt x="494" y="28"/>
                  </a:lnTo>
                  <a:lnTo>
                    <a:pt x="556" y="13"/>
                  </a:lnTo>
                  <a:lnTo>
                    <a:pt x="621" y="3"/>
                  </a:lnTo>
                  <a:lnTo>
                    <a:pt x="6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314"/>
            <p:cNvSpPr>
              <a:spLocks/>
            </p:cNvSpPr>
            <p:nvPr/>
          </p:nvSpPr>
          <p:spPr bwMode="auto">
            <a:xfrm>
              <a:off x="2416175" y="5540376"/>
              <a:ext cx="73025" cy="69850"/>
            </a:xfrm>
            <a:custGeom>
              <a:avLst/>
              <a:gdLst>
                <a:gd name="T0" fmla="*/ 88 w 508"/>
                <a:gd name="T1" fmla="*/ 0 h 479"/>
                <a:gd name="T2" fmla="*/ 108 w 508"/>
                <a:gd name="T3" fmla="*/ 3 h 479"/>
                <a:gd name="T4" fmla="*/ 128 w 508"/>
                <a:gd name="T5" fmla="*/ 12 h 479"/>
                <a:gd name="T6" fmla="*/ 144 w 508"/>
                <a:gd name="T7" fmla="*/ 26 h 479"/>
                <a:gd name="T8" fmla="*/ 157 w 508"/>
                <a:gd name="T9" fmla="*/ 42 h 479"/>
                <a:gd name="T10" fmla="*/ 166 w 508"/>
                <a:gd name="T11" fmla="*/ 63 h 479"/>
                <a:gd name="T12" fmla="*/ 167 w 508"/>
                <a:gd name="T13" fmla="*/ 67 h 479"/>
                <a:gd name="T14" fmla="*/ 169 w 508"/>
                <a:gd name="T15" fmla="*/ 75 h 479"/>
                <a:gd name="T16" fmla="*/ 173 w 508"/>
                <a:gd name="T17" fmla="*/ 86 h 479"/>
                <a:gd name="T18" fmla="*/ 179 w 508"/>
                <a:gd name="T19" fmla="*/ 101 h 479"/>
                <a:gd name="T20" fmla="*/ 186 w 508"/>
                <a:gd name="T21" fmla="*/ 118 h 479"/>
                <a:gd name="T22" fmla="*/ 196 w 508"/>
                <a:gd name="T23" fmla="*/ 137 h 479"/>
                <a:gd name="T24" fmla="*/ 207 w 508"/>
                <a:gd name="T25" fmla="*/ 157 h 479"/>
                <a:gd name="T26" fmla="*/ 222 w 508"/>
                <a:gd name="T27" fmla="*/ 178 h 479"/>
                <a:gd name="T28" fmla="*/ 238 w 508"/>
                <a:gd name="T29" fmla="*/ 200 h 479"/>
                <a:gd name="T30" fmla="*/ 258 w 508"/>
                <a:gd name="T31" fmla="*/ 221 h 479"/>
                <a:gd name="T32" fmla="*/ 280 w 508"/>
                <a:gd name="T33" fmla="*/ 241 h 479"/>
                <a:gd name="T34" fmla="*/ 306 w 508"/>
                <a:gd name="T35" fmla="*/ 262 h 479"/>
                <a:gd name="T36" fmla="*/ 334 w 508"/>
                <a:gd name="T37" fmla="*/ 279 h 479"/>
                <a:gd name="T38" fmla="*/ 365 w 508"/>
                <a:gd name="T39" fmla="*/ 294 h 479"/>
                <a:gd name="T40" fmla="*/ 401 w 508"/>
                <a:gd name="T41" fmla="*/ 307 h 479"/>
                <a:gd name="T42" fmla="*/ 439 w 508"/>
                <a:gd name="T43" fmla="*/ 316 h 479"/>
                <a:gd name="T44" fmla="*/ 461 w 508"/>
                <a:gd name="T45" fmla="*/ 322 h 479"/>
                <a:gd name="T46" fmla="*/ 479 w 508"/>
                <a:gd name="T47" fmla="*/ 334 h 479"/>
                <a:gd name="T48" fmla="*/ 494 w 508"/>
                <a:gd name="T49" fmla="*/ 349 h 479"/>
                <a:gd name="T50" fmla="*/ 504 w 508"/>
                <a:gd name="T51" fmla="*/ 369 h 479"/>
                <a:gd name="T52" fmla="*/ 508 w 508"/>
                <a:gd name="T53" fmla="*/ 389 h 479"/>
                <a:gd name="T54" fmla="*/ 507 w 508"/>
                <a:gd name="T55" fmla="*/ 411 h 479"/>
                <a:gd name="T56" fmla="*/ 502 w 508"/>
                <a:gd name="T57" fmla="*/ 430 h 479"/>
                <a:gd name="T58" fmla="*/ 492 w 508"/>
                <a:gd name="T59" fmla="*/ 446 h 479"/>
                <a:gd name="T60" fmla="*/ 479 w 508"/>
                <a:gd name="T61" fmla="*/ 460 h 479"/>
                <a:gd name="T62" fmla="*/ 463 w 508"/>
                <a:gd name="T63" fmla="*/ 470 h 479"/>
                <a:gd name="T64" fmla="*/ 444 w 508"/>
                <a:gd name="T65" fmla="*/ 476 h 479"/>
                <a:gd name="T66" fmla="*/ 426 w 508"/>
                <a:gd name="T67" fmla="*/ 479 h 479"/>
                <a:gd name="T68" fmla="*/ 417 w 508"/>
                <a:gd name="T69" fmla="*/ 478 h 479"/>
                <a:gd name="T70" fmla="*/ 410 w 508"/>
                <a:gd name="T71" fmla="*/ 476 h 479"/>
                <a:gd name="T72" fmla="*/ 360 w 508"/>
                <a:gd name="T73" fmla="*/ 466 h 479"/>
                <a:gd name="T74" fmla="*/ 314 w 508"/>
                <a:gd name="T75" fmla="*/ 451 h 479"/>
                <a:gd name="T76" fmla="*/ 273 w 508"/>
                <a:gd name="T77" fmla="*/ 433 h 479"/>
                <a:gd name="T78" fmla="*/ 234 w 508"/>
                <a:gd name="T79" fmla="*/ 412 h 479"/>
                <a:gd name="T80" fmla="*/ 201 w 508"/>
                <a:gd name="T81" fmla="*/ 390 h 479"/>
                <a:gd name="T82" fmla="*/ 169 w 508"/>
                <a:gd name="T83" fmla="*/ 365 h 479"/>
                <a:gd name="T84" fmla="*/ 141 w 508"/>
                <a:gd name="T85" fmla="*/ 339 h 479"/>
                <a:gd name="T86" fmla="*/ 116 w 508"/>
                <a:gd name="T87" fmla="*/ 312 h 479"/>
                <a:gd name="T88" fmla="*/ 94 w 508"/>
                <a:gd name="T89" fmla="*/ 285 h 479"/>
                <a:gd name="T90" fmla="*/ 75 w 508"/>
                <a:gd name="T91" fmla="*/ 258 h 479"/>
                <a:gd name="T92" fmla="*/ 59 w 508"/>
                <a:gd name="T93" fmla="*/ 232 h 479"/>
                <a:gd name="T94" fmla="*/ 45 w 508"/>
                <a:gd name="T95" fmla="*/ 207 h 479"/>
                <a:gd name="T96" fmla="*/ 33 w 508"/>
                <a:gd name="T97" fmla="*/ 183 h 479"/>
                <a:gd name="T98" fmla="*/ 23 w 508"/>
                <a:gd name="T99" fmla="*/ 162 h 479"/>
                <a:gd name="T100" fmla="*/ 15 w 508"/>
                <a:gd name="T101" fmla="*/ 143 h 479"/>
                <a:gd name="T102" fmla="*/ 10 w 508"/>
                <a:gd name="T103" fmla="*/ 126 h 479"/>
                <a:gd name="T104" fmla="*/ 6 w 508"/>
                <a:gd name="T105" fmla="*/ 113 h 479"/>
                <a:gd name="T106" fmla="*/ 3 w 508"/>
                <a:gd name="T107" fmla="*/ 105 h 479"/>
                <a:gd name="T108" fmla="*/ 2 w 508"/>
                <a:gd name="T109" fmla="*/ 101 h 479"/>
                <a:gd name="T110" fmla="*/ 0 w 508"/>
                <a:gd name="T111" fmla="*/ 78 h 479"/>
                <a:gd name="T112" fmla="*/ 4 w 508"/>
                <a:gd name="T113" fmla="*/ 57 h 479"/>
                <a:gd name="T114" fmla="*/ 13 w 508"/>
                <a:gd name="T115" fmla="*/ 38 h 479"/>
                <a:gd name="T116" fmla="*/ 26 w 508"/>
                <a:gd name="T117" fmla="*/ 22 h 479"/>
                <a:gd name="T118" fmla="*/ 45 w 508"/>
                <a:gd name="T119" fmla="*/ 10 h 479"/>
                <a:gd name="T120" fmla="*/ 65 w 508"/>
                <a:gd name="T121" fmla="*/ 2 h 479"/>
                <a:gd name="T122" fmla="*/ 88 w 508"/>
                <a:gd name="T123" fmla="*/ 0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08" h="479">
                  <a:moveTo>
                    <a:pt x="88" y="0"/>
                  </a:moveTo>
                  <a:lnTo>
                    <a:pt x="108" y="3"/>
                  </a:lnTo>
                  <a:lnTo>
                    <a:pt x="128" y="12"/>
                  </a:lnTo>
                  <a:lnTo>
                    <a:pt x="144" y="26"/>
                  </a:lnTo>
                  <a:lnTo>
                    <a:pt x="157" y="42"/>
                  </a:lnTo>
                  <a:lnTo>
                    <a:pt x="166" y="63"/>
                  </a:lnTo>
                  <a:lnTo>
                    <a:pt x="167" y="67"/>
                  </a:lnTo>
                  <a:lnTo>
                    <a:pt x="169" y="75"/>
                  </a:lnTo>
                  <a:lnTo>
                    <a:pt x="173" y="86"/>
                  </a:lnTo>
                  <a:lnTo>
                    <a:pt x="179" y="101"/>
                  </a:lnTo>
                  <a:lnTo>
                    <a:pt x="186" y="118"/>
                  </a:lnTo>
                  <a:lnTo>
                    <a:pt x="196" y="137"/>
                  </a:lnTo>
                  <a:lnTo>
                    <a:pt x="207" y="157"/>
                  </a:lnTo>
                  <a:lnTo>
                    <a:pt x="222" y="178"/>
                  </a:lnTo>
                  <a:lnTo>
                    <a:pt x="238" y="200"/>
                  </a:lnTo>
                  <a:lnTo>
                    <a:pt x="258" y="221"/>
                  </a:lnTo>
                  <a:lnTo>
                    <a:pt x="280" y="241"/>
                  </a:lnTo>
                  <a:lnTo>
                    <a:pt x="306" y="262"/>
                  </a:lnTo>
                  <a:lnTo>
                    <a:pt x="334" y="279"/>
                  </a:lnTo>
                  <a:lnTo>
                    <a:pt x="365" y="294"/>
                  </a:lnTo>
                  <a:lnTo>
                    <a:pt x="401" y="307"/>
                  </a:lnTo>
                  <a:lnTo>
                    <a:pt x="439" y="316"/>
                  </a:lnTo>
                  <a:lnTo>
                    <a:pt x="461" y="322"/>
                  </a:lnTo>
                  <a:lnTo>
                    <a:pt x="479" y="334"/>
                  </a:lnTo>
                  <a:lnTo>
                    <a:pt x="494" y="349"/>
                  </a:lnTo>
                  <a:lnTo>
                    <a:pt x="504" y="369"/>
                  </a:lnTo>
                  <a:lnTo>
                    <a:pt x="508" y="389"/>
                  </a:lnTo>
                  <a:lnTo>
                    <a:pt x="507" y="411"/>
                  </a:lnTo>
                  <a:lnTo>
                    <a:pt x="502" y="430"/>
                  </a:lnTo>
                  <a:lnTo>
                    <a:pt x="492" y="446"/>
                  </a:lnTo>
                  <a:lnTo>
                    <a:pt x="479" y="460"/>
                  </a:lnTo>
                  <a:lnTo>
                    <a:pt x="463" y="470"/>
                  </a:lnTo>
                  <a:lnTo>
                    <a:pt x="444" y="476"/>
                  </a:lnTo>
                  <a:lnTo>
                    <a:pt x="426" y="479"/>
                  </a:lnTo>
                  <a:lnTo>
                    <a:pt x="417" y="478"/>
                  </a:lnTo>
                  <a:lnTo>
                    <a:pt x="410" y="476"/>
                  </a:lnTo>
                  <a:lnTo>
                    <a:pt x="360" y="466"/>
                  </a:lnTo>
                  <a:lnTo>
                    <a:pt x="314" y="451"/>
                  </a:lnTo>
                  <a:lnTo>
                    <a:pt x="273" y="433"/>
                  </a:lnTo>
                  <a:lnTo>
                    <a:pt x="234" y="412"/>
                  </a:lnTo>
                  <a:lnTo>
                    <a:pt x="201" y="390"/>
                  </a:lnTo>
                  <a:lnTo>
                    <a:pt x="169" y="365"/>
                  </a:lnTo>
                  <a:lnTo>
                    <a:pt x="141" y="339"/>
                  </a:lnTo>
                  <a:lnTo>
                    <a:pt x="116" y="312"/>
                  </a:lnTo>
                  <a:lnTo>
                    <a:pt x="94" y="285"/>
                  </a:lnTo>
                  <a:lnTo>
                    <a:pt x="75" y="258"/>
                  </a:lnTo>
                  <a:lnTo>
                    <a:pt x="59" y="232"/>
                  </a:lnTo>
                  <a:lnTo>
                    <a:pt x="45" y="207"/>
                  </a:lnTo>
                  <a:lnTo>
                    <a:pt x="33" y="183"/>
                  </a:lnTo>
                  <a:lnTo>
                    <a:pt x="23" y="162"/>
                  </a:lnTo>
                  <a:lnTo>
                    <a:pt x="15" y="143"/>
                  </a:lnTo>
                  <a:lnTo>
                    <a:pt x="10" y="126"/>
                  </a:lnTo>
                  <a:lnTo>
                    <a:pt x="6" y="113"/>
                  </a:lnTo>
                  <a:lnTo>
                    <a:pt x="3" y="105"/>
                  </a:lnTo>
                  <a:lnTo>
                    <a:pt x="2" y="101"/>
                  </a:lnTo>
                  <a:lnTo>
                    <a:pt x="0" y="78"/>
                  </a:lnTo>
                  <a:lnTo>
                    <a:pt x="4" y="57"/>
                  </a:lnTo>
                  <a:lnTo>
                    <a:pt x="13" y="38"/>
                  </a:lnTo>
                  <a:lnTo>
                    <a:pt x="26" y="22"/>
                  </a:lnTo>
                  <a:lnTo>
                    <a:pt x="45" y="10"/>
                  </a:lnTo>
                  <a:lnTo>
                    <a:pt x="65" y="2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315"/>
            <p:cNvSpPr>
              <a:spLocks noEditPoints="1"/>
            </p:cNvSpPr>
            <p:nvPr/>
          </p:nvSpPr>
          <p:spPr bwMode="auto">
            <a:xfrm>
              <a:off x="2370138" y="5424488"/>
              <a:ext cx="301625" cy="295275"/>
            </a:xfrm>
            <a:custGeom>
              <a:avLst/>
              <a:gdLst>
                <a:gd name="T0" fmla="*/ 708 w 2092"/>
                <a:gd name="T1" fmla="*/ 255 h 2044"/>
                <a:gd name="T2" fmla="*/ 561 w 2092"/>
                <a:gd name="T3" fmla="*/ 302 h 2044"/>
                <a:gd name="T4" fmla="*/ 432 w 2092"/>
                <a:gd name="T5" fmla="*/ 389 h 2044"/>
                <a:gd name="T6" fmla="*/ 379 w 2092"/>
                <a:gd name="T7" fmla="*/ 445 h 2044"/>
                <a:gd name="T8" fmla="*/ 295 w 2092"/>
                <a:gd name="T9" fmla="*/ 581 h 2044"/>
                <a:gd name="T10" fmla="*/ 255 w 2092"/>
                <a:gd name="T11" fmla="*/ 737 h 2044"/>
                <a:gd name="T12" fmla="*/ 262 w 2092"/>
                <a:gd name="T13" fmla="*/ 900 h 2044"/>
                <a:gd name="T14" fmla="*/ 318 w 2092"/>
                <a:gd name="T15" fmla="*/ 1051 h 2044"/>
                <a:gd name="T16" fmla="*/ 415 w 2092"/>
                <a:gd name="T17" fmla="*/ 1181 h 2044"/>
                <a:gd name="T18" fmla="*/ 548 w 2092"/>
                <a:gd name="T19" fmla="*/ 1277 h 2044"/>
                <a:gd name="T20" fmla="*/ 702 w 2092"/>
                <a:gd name="T21" fmla="*/ 1330 h 2044"/>
                <a:gd name="T22" fmla="*/ 868 w 2092"/>
                <a:gd name="T23" fmla="*/ 1339 h 2044"/>
                <a:gd name="T24" fmla="*/ 1027 w 2092"/>
                <a:gd name="T25" fmla="*/ 1299 h 2044"/>
                <a:gd name="T26" fmla="*/ 1168 w 2092"/>
                <a:gd name="T27" fmla="*/ 1217 h 2044"/>
                <a:gd name="T28" fmla="*/ 1278 w 2092"/>
                <a:gd name="T29" fmla="*/ 1098 h 2044"/>
                <a:gd name="T30" fmla="*/ 1347 w 2092"/>
                <a:gd name="T31" fmla="*/ 959 h 2044"/>
                <a:gd name="T32" fmla="*/ 1373 w 2092"/>
                <a:gd name="T33" fmla="*/ 808 h 2044"/>
                <a:gd name="T34" fmla="*/ 1356 w 2092"/>
                <a:gd name="T35" fmla="*/ 658 h 2044"/>
                <a:gd name="T36" fmla="*/ 1296 w 2092"/>
                <a:gd name="T37" fmla="*/ 515 h 2044"/>
                <a:gd name="T38" fmla="*/ 1209 w 2092"/>
                <a:gd name="T39" fmla="*/ 405 h 2044"/>
                <a:gd name="T40" fmla="*/ 1076 w 2092"/>
                <a:gd name="T41" fmla="*/ 310 h 2044"/>
                <a:gd name="T42" fmla="*/ 922 w 2092"/>
                <a:gd name="T43" fmla="*/ 256 h 2044"/>
                <a:gd name="T44" fmla="*/ 813 w 2092"/>
                <a:gd name="T45" fmla="*/ 0 h 2044"/>
                <a:gd name="T46" fmla="*/ 1003 w 2092"/>
                <a:gd name="T47" fmla="*/ 21 h 2044"/>
                <a:gd name="T48" fmla="*/ 1181 w 2092"/>
                <a:gd name="T49" fmla="*/ 85 h 2044"/>
                <a:gd name="T50" fmla="*/ 1339 w 2092"/>
                <a:gd name="T51" fmla="*/ 189 h 2044"/>
                <a:gd name="T52" fmla="*/ 1473 w 2092"/>
                <a:gd name="T53" fmla="*/ 331 h 2044"/>
                <a:gd name="T54" fmla="*/ 1566 w 2092"/>
                <a:gd name="T55" fmla="*/ 496 h 2044"/>
                <a:gd name="T56" fmla="*/ 1615 w 2092"/>
                <a:gd name="T57" fmla="*/ 674 h 2044"/>
                <a:gd name="T58" fmla="*/ 1622 w 2092"/>
                <a:gd name="T59" fmla="*/ 857 h 2044"/>
                <a:gd name="T60" fmla="*/ 1585 w 2092"/>
                <a:gd name="T61" fmla="*/ 1038 h 2044"/>
                <a:gd name="T62" fmla="*/ 1505 w 2092"/>
                <a:gd name="T63" fmla="*/ 1208 h 2044"/>
                <a:gd name="T64" fmla="*/ 1575 w 2092"/>
                <a:gd name="T65" fmla="*/ 1330 h 2044"/>
                <a:gd name="T66" fmla="*/ 1645 w 2092"/>
                <a:gd name="T67" fmla="*/ 1310 h 2044"/>
                <a:gd name="T68" fmla="*/ 1714 w 2092"/>
                <a:gd name="T69" fmla="*/ 1330 h 2044"/>
                <a:gd name="T70" fmla="*/ 2070 w 2092"/>
                <a:gd name="T71" fmla="*/ 1678 h 2044"/>
                <a:gd name="T72" fmla="*/ 2092 w 2092"/>
                <a:gd name="T73" fmla="*/ 1750 h 2044"/>
                <a:gd name="T74" fmla="*/ 2070 w 2092"/>
                <a:gd name="T75" fmla="*/ 1822 h 2044"/>
                <a:gd name="T76" fmla="*/ 1867 w 2092"/>
                <a:gd name="T77" fmla="*/ 2021 h 2044"/>
                <a:gd name="T78" fmla="*/ 1792 w 2092"/>
                <a:gd name="T79" fmla="*/ 2044 h 2044"/>
                <a:gd name="T80" fmla="*/ 1718 w 2092"/>
                <a:gd name="T81" fmla="*/ 2021 h 2044"/>
                <a:gd name="T82" fmla="*/ 1362 w 2092"/>
                <a:gd name="T83" fmla="*/ 1673 h 2044"/>
                <a:gd name="T84" fmla="*/ 1341 w 2092"/>
                <a:gd name="T85" fmla="*/ 1606 h 2044"/>
                <a:gd name="T86" fmla="*/ 1362 w 2092"/>
                <a:gd name="T87" fmla="*/ 1539 h 2044"/>
                <a:gd name="T88" fmla="*/ 1238 w 2092"/>
                <a:gd name="T89" fmla="*/ 1470 h 2044"/>
                <a:gd name="T90" fmla="*/ 1065 w 2092"/>
                <a:gd name="T91" fmla="*/ 1548 h 2044"/>
                <a:gd name="T92" fmla="*/ 878 w 2092"/>
                <a:gd name="T93" fmla="*/ 1584 h 2044"/>
                <a:gd name="T94" fmla="*/ 684 w 2092"/>
                <a:gd name="T95" fmla="*/ 1577 h 2044"/>
                <a:gd name="T96" fmla="*/ 502 w 2092"/>
                <a:gd name="T97" fmla="*/ 1527 h 2044"/>
                <a:gd name="T98" fmla="*/ 336 w 2092"/>
                <a:gd name="T99" fmla="*/ 1436 h 2044"/>
                <a:gd name="T100" fmla="*/ 194 w 2092"/>
                <a:gd name="T101" fmla="*/ 1308 h 2044"/>
                <a:gd name="T102" fmla="*/ 88 w 2092"/>
                <a:gd name="T103" fmla="*/ 1152 h 2044"/>
                <a:gd name="T104" fmla="*/ 23 w 2092"/>
                <a:gd name="T105" fmla="*/ 979 h 2044"/>
                <a:gd name="T106" fmla="*/ 0 w 2092"/>
                <a:gd name="T107" fmla="*/ 792 h 2044"/>
                <a:gd name="T108" fmla="*/ 23 w 2092"/>
                <a:gd name="T109" fmla="*/ 606 h 2044"/>
                <a:gd name="T110" fmla="*/ 88 w 2092"/>
                <a:gd name="T111" fmla="*/ 433 h 2044"/>
                <a:gd name="T112" fmla="*/ 194 w 2092"/>
                <a:gd name="T113" fmla="*/ 278 h 2044"/>
                <a:gd name="T114" fmla="*/ 336 w 2092"/>
                <a:gd name="T115" fmla="*/ 150 h 2044"/>
                <a:gd name="T116" fmla="*/ 502 w 2092"/>
                <a:gd name="T117" fmla="*/ 59 h 2044"/>
                <a:gd name="T118" fmla="*/ 684 w 2092"/>
                <a:gd name="T119" fmla="*/ 9 h 2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92" h="2044">
                  <a:moveTo>
                    <a:pt x="813" y="245"/>
                  </a:moveTo>
                  <a:lnTo>
                    <a:pt x="760" y="247"/>
                  </a:lnTo>
                  <a:lnTo>
                    <a:pt x="708" y="255"/>
                  </a:lnTo>
                  <a:lnTo>
                    <a:pt x="658" y="266"/>
                  </a:lnTo>
                  <a:lnTo>
                    <a:pt x="609" y="282"/>
                  </a:lnTo>
                  <a:lnTo>
                    <a:pt x="561" y="302"/>
                  </a:lnTo>
                  <a:lnTo>
                    <a:pt x="516" y="328"/>
                  </a:lnTo>
                  <a:lnTo>
                    <a:pt x="472" y="356"/>
                  </a:lnTo>
                  <a:lnTo>
                    <a:pt x="432" y="389"/>
                  </a:lnTo>
                  <a:lnTo>
                    <a:pt x="424" y="398"/>
                  </a:lnTo>
                  <a:lnTo>
                    <a:pt x="415" y="405"/>
                  </a:lnTo>
                  <a:lnTo>
                    <a:pt x="379" y="445"/>
                  </a:lnTo>
                  <a:lnTo>
                    <a:pt x="347" y="487"/>
                  </a:lnTo>
                  <a:lnTo>
                    <a:pt x="319" y="531"/>
                  </a:lnTo>
                  <a:lnTo>
                    <a:pt x="295" y="581"/>
                  </a:lnTo>
                  <a:lnTo>
                    <a:pt x="276" y="632"/>
                  </a:lnTo>
                  <a:lnTo>
                    <a:pt x="262" y="683"/>
                  </a:lnTo>
                  <a:lnTo>
                    <a:pt x="255" y="737"/>
                  </a:lnTo>
                  <a:lnTo>
                    <a:pt x="251" y="792"/>
                  </a:lnTo>
                  <a:lnTo>
                    <a:pt x="255" y="847"/>
                  </a:lnTo>
                  <a:lnTo>
                    <a:pt x="262" y="900"/>
                  </a:lnTo>
                  <a:lnTo>
                    <a:pt x="275" y="952"/>
                  </a:lnTo>
                  <a:lnTo>
                    <a:pt x="294" y="1003"/>
                  </a:lnTo>
                  <a:lnTo>
                    <a:pt x="318" y="1051"/>
                  </a:lnTo>
                  <a:lnTo>
                    <a:pt x="346" y="1097"/>
                  </a:lnTo>
                  <a:lnTo>
                    <a:pt x="378" y="1141"/>
                  </a:lnTo>
                  <a:lnTo>
                    <a:pt x="415" y="1181"/>
                  </a:lnTo>
                  <a:lnTo>
                    <a:pt x="456" y="1217"/>
                  </a:lnTo>
                  <a:lnTo>
                    <a:pt x="501" y="1250"/>
                  </a:lnTo>
                  <a:lnTo>
                    <a:pt x="548" y="1277"/>
                  </a:lnTo>
                  <a:lnTo>
                    <a:pt x="597" y="1299"/>
                  </a:lnTo>
                  <a:lnTo>
                    <a:pt x="649" y="1317"/>
                  </a:lnTo>
                  <a:lnTo>
                    <a:pt x="702" y="1330"/>
                  </a:lnTo>
                  <a:lnTo>
                    <a:pt x="757" y="1339"/>
                  </a:lnTo>
                  <a:lnTo>
                    <a:pt x="813" y="1341"/>
                  </a:lnTo>
                  <a:lnTo>
                    <a:pt x="868" y="1339"/>
                  </a:lnTo>
                  <a:lnTo>
                    <a:pt x="923" y="1330"/>
                  </a:lnTo>
                  <a:lnTo>
                    <a:pt x="976" y="1317"/>
                  </a:lnTo>
                  <a:lnTo>
                    <a:pt x="1027" y="1299"/>
                  </a:lnTo>
                  <a:lnTo>
                    <a:pt x="1076" y="1277"/>
                  </a:lnTo>
                  <a:lnTo>
                    <a:pt x="1124" y="1250"/>
                  </a:lnTo>
                  <a:lnTo>
                    <a:pt x="1168" y="1217"/>
                  </a:lnTo>
                  <a:lnTo>
                    <a:pt x="1209" y="1181"/>
                  </a:lnTo>
                  <a:lnTo>
                    <a:pt x="1246" y="1141"/>
                  </a:lnTo>
                  <a:lnTo>
                    <a:pt x="1278" y="1098"/>
                  </a:lnTo>
                  <a:lnTo>
                    <a:pt x="1307" y="1054"/>
                  </a:lnTo>
                  <a:lnTo>
                    <a:pt x="1329" y="1007"/>
                  </a:lnTo>
                  <a:lnTo>
                    <a:pt x="1347" y="959"/>
                  </a:lnTo>
                  <a:lnTo>
                    <a:pt x="1361" y="910"/>
                  </a:lnTo>
                  <a:lnTo>
                    <a:pt x="1369" y="859"/>
                  </a:lnTo>
                  <a:lnTo>
                    <a:pt x="1373" y="808"/>
                  </a:lnTo>
                  <a:lnTo>
                    <a:pt x="1372" y="759"/>
                  </a:lnTo>
                  <a:lnTo>
                    <a:pt x="1366" y="708"/>
                  </a:lnTo>
                  <a:lnTo>
                    <a:pt x="1356" y="658"/>
                  </a:lnTo>
                  <a:lnTo>
                    <a:pt x="1341" y="609"/>
                  </a:lnTo>
                  <a:lnTo>
                    <a:pt x="1321" y="562"/>
                  </a:lnTo>
                  <a:lnTo>
                    <a:pt x="1296" y="515"/>
                  </a:lnTo>
                  <a:lnTo>
                    <a:pt x="1267" y="472"/>
                  </a:lnTo>
                  <a:lnTo>
                    <a:pt x="1239" y="438"/>
                  </a:lnTo>
                  <a:lnTo>
                    <a:pt x="1209" y="405"/>
                  </a:lnTo>
                  <a:lnTo>
                    <a:pt x="1168" y="369"/>
                  </a:lnTo>
                  <a:lnTo>
                    <a:pt x="1124" y="337"/>
                  </a:lnTo>
                  <a:lnTo>
                    <a:pt x="1076" y="310"/>
                  </a:lnTo>
                  <a:lnTo>
                    <a:pt x="1027" y="286"/>
                  </a:lnTo>
                  <a:lnTo>
                    <a:pt x="975" y="268"/>
                  </a:lnTo>
                  <a:lnTo>
                    <a:pt x="922" y="256"/>
                  </a:lnTo>
                  <a:lnTo>
                    <a:pt x="868" y="247"/>
                  </a:lnTo>
                  <a:lnTo>
                    <a:pt x="813" y="245"/>
                  </a:lnTo>
                  <a:close/>
                  <a:moveTo>
                    <a:pt x="813" y="0"/>
                  </a:moveTo>
                  <a:lnTo>
                    <a:pt x="878" y="2"/>
                  </a:lnTo>
                  <a:lnTo>
                    <a:pt x="942" y="9"/>
                  </a:lnTo>
                  <a:lnTo>
                    <a:pt x="1003" y="21"/>
                  </a:lnTo>
                  <a:lnTo>
                    <a:pt x="1064" y="38"/>
                  </a:lnTo>
                  <a:lnTo>
                    <a:pt x="1124" y="59"/>
                  </a:lnTo>
                  <a:lnTo>
                    <a:pt x="1181" y="85"/>
                  </a:lnTo>
                  <a:lnTo>
                    <a:pt x="1236" y="115"/>
                  </a:lnTo>
                  <a:lnTo>
                    <a:pt x="1289" y="150"/>
                  </a:lnTo>
                  <a:lnTo>
                    <a:pt x="1339" y="189"/>
                  </a:lnTo>
                  <a:lnTo>
                    <a:pt x="1387" y="231"/>
                  </a:lnTo>
                  <a:lnTo>
                    <a:pt x="1432" y="280"/>
                  </a:lnTo>
                  <a:lnTo>
                    <a:pt x="1473" y="331"/>
                  </a:lnTo>
                  <a:lnTo>
                    <a:pt x="1509" y="384"/>
                  </a:lnTo>
                  <a:lnTo>
                    <a:pt x="1540" y="439"/>
                  </a:lnTo>
                  <a:lnTo>
                    <a:pt x="1566" y="496"/>
                  </a:lnTo>
                  <a:lnTo>
                    <a:pt x="1587" y="554"/>
                  </a:lnTo>
                  <a:lnTo>
                    <a:pt x="1603" y="614"/>
                  </a:lnTo>
                  <a:lnTo>
                    <a:pt x="1615" y="674"/>
                  </a:lnTo>
                  <a:lnTo>
                    <a:pt x="1622" y="735"/>
                  </a:lnTo>
                  <a:lnTo>
                    <a:pt x="1624" y="797"/>
                  </a:lnTo>
                  <a:lnTo>
                    <a:pt x="1622" y="857"/>
                  </a:lnTo>
                  <a:lnTo>
                    <a:pt x="1614" y="918"/>
                  </a:lnTo>
                  <a:lnTo>
                    <a:pt x="1602" y="979"/>
                  </a:lnTo>
                  <a:lnTo>
                    <a:pt x="1585" y="1038"/>
                  </a:lnTo>
                  <a:lnTo>
                    <a:pt x="1563" y="1096"/>
                  </a:lnTo>
                  <a:lnTo>
                    <a:pt x="1536" y="1153"/>
                  </a:lnTo>
                  <a:lnTo>
                    <a:pt x="1505" y="1208"/>
                  </a:lnTo>
                  <a:lnTo>
                    <a:pt x="1469" y="1261"/>
                  </a:lnTo>
                  <a:lnTo>
                    <a:pt x="1556" y="1346"/>
                  </a:lnTo>
                  <a:lnTo>
                    <a:pt x="1575" y="1330"/>
                  </a:lnTo>
                  <a:lnTo>
                    <a:pt x="1598" y="1319"/>
                  </a:lnTo>
                  <a:lnTo>
                    <a:pt x="1621" y="1312"/>
                  </a:lnTo>
                  <a:lnTo>
                    <a:pt x="1645" y="1310"/>
                  </a:lnTo>
                  <a:lnTo>
                    <a:pt x="1668" y="1312"/>
                  </a:lnTo>
                  <a:lnTo>
                    <a:pt x="1692" y="1319"/>
                  </a:lnTo>
                  <a:lnTo>
                    <a:pt x="1714" y="1330"/>
                  </a:lnTo>
                  <a:lnTo>
                    <a:pt x="1733" y="1346"/>
                  </a:lnTo>
                  <a:lnTo>
                    <a:pt x="2053" y="1658"/>
                  </a:lnTo>
                  <a:lnTo>
                    <a:pt x="2070" y="1678"/>
                  </a:lnTo>
                  <a:lnTo>
                    <a:pt x="2082" y="1702"/>
                  </a:lnTo>
                  <a:lnTo>
                    <a:pt x="2090" y="1726"/>
                  </a:lnTo>
                  <a:lnTo>
                    <a:pt x="2092" y="1750"/>
                  </a:lnTo>
                  <a:lnTo>
                    <a:pt x="2090" y="1776"/>
                  </a:lnTo>
                  <a:lnTo>
                    <a:pt x="2082" y="1800"/>
                  </a:lnTo>
                  <a:lnTo>
                    <a:pt x="2070" y="1822"/>
                  </a:lnTo>
                  <a:lnTo>
                    <a:pt x="2053" y="1842"/>
                  </a:lnTo>
                  <a:lnTo>
                    <a:pt x="1887" y="2005"/>
                  </a:lnTo>
                  <a:lnTo>
                    <a:pt x="1867" y="2021"/>
                  </a:lnTo>
                  <a:lnTo>
                    <a:pt x="1844" y="2033"/>
                  </a:lnTo>
                  <a:lnTo>
                    <a:pt x="1819" y="2040"/>
                  </a:lnTo>
                  <a:lnTo>
                    <a:pt x="1792" y="2044"/>
                  </a:lnTo>
                  <a:lnTo>
                    <a:pt x="1766" y="2040"/>
                  </a:lnTo>
                  <a:lnTo>
                    <a:pt x="1741" y="2033"/>
                  </a:lnTo>
                  <a:lnTo>
                    <a:pt x="1718" y="2021"/>
                  </a:lnTo>
                  <a:lnTo>
                    <a:pt x="1698" y="2005"/>
                  </a:lnTo>
                  <a:lnTo>
                    <a:pt x="1378" y="1693"/>
                  </a:lnTo>
                  <a:lnTo>
                    <a:pt x="1362" y="1673"/>
                  </a:lnTo>
                  <a:lnTo>
                    <a:pt x="1351" y="1652"/>
                  </a:lnTo>
                  <a:lnTo>
                    <a:pt x="1343" y="1630"/>
                  </a:lnTo>
                  <a:lnTo>
                    <a:pt x="1341" y="1606"/>
                  </a:lnTo>
                  <a:lnTo>
                    <a:pt x="1343" y="1583"/>
                  </a:lnTo>
                  <a:lnTo>
                    <a:pt x="1351" y="1560"/>
                  </a:lnTo>
                  <a:lnTo>
                    <a:pt x="1362" y="1539"/>
                  </a:lnTo>
                  <a:lnTo>
                    <a:pt x="1378" y="1519"/>
                  </a:lnTo>
                  <a:lnTo>
                    <a:pt x="1291" y="1435"/>
                  </a:lnTo>
                  <a:lnTo>
                    <a:pt x="1238" y="1470"/>
                  </a:lnTo>
                  <a:lnTo>
                    <a:pt x="1183" y="1500"/>
                  </a:lnTo>
                  <a:lnTo>
                    <a:pt x="1125" y="1526"/>
                  </a:lnTo>
                  <a:lnTo>
                    <a:pt x="1065" y="1548"/>
                  </a:lnTo>
                  <a:lnTo>
                    <a:pt x="1004" y="1565"/>
                  </a:lnTo>
                  <a:lnTo>
                    <a:pt x="942" y="1577"/>
                  </a:lnTo>
                  <a:lnTo>
                    <a:pt x="878" y="1584"/>
                  </a:lnTo>
                  <a:lnTo>
                    <a:pt x="813" y="1586"/>
                  </a:lnTo>
                  <a:lnTo>
                    <a:pt x="748" y="1584"/>
                  </a:lnTo>
                  <a:lnTo>
                    <a:pt x="684" y="1577"/>
                  </a:lnTo>
                  <a:lnTo>
                    <a:pt x="622" y="1565"/>
                  </a:lnTo>
                  <a:lnTo>
                    <a:pt x="560" y="1548"/>
                  </a:lnTo>
                  <a:lnTo>
                    <a:pt x="502" y="1527"/>
                  </a:lnTo>
                  <a:lnTo>
                    <a:pt x="444" y="1501"/>
                  </a:lnTo>
                  <a:lnTo>
                    <a:pt x="389" y="1471"/>
                  </a:lnTo>
                  <a:lnTo>
                    <a:pt x="336" y="1436"/>
                  </a:lnTo>
                  <a:lnTo>
                    <a:pt x="285" y="1397"/>
                  </a:lnTo>
                  <a:lnTo>
                    <a:pt x="238" y="1355"/>
                  </a:lnTo>
                  <a:lnTo>
                    <a:pt x="194" y="1308"/>
                  </a:lnTo>
                  <a:lnTo>
                    <a:pt x="154" y="1258"/>
                  </a:lnTo>
                  <a:lnTo>
                    <a:pt x="119" y="1207"/>
                  </a:lnTo>
                  <a:lnTo>
                    <a:pt x="88" y="1152"/>
                  </a:lnTo>
                  <a:lnTo>
                    <a:pt x="62" y="1096"/>
                  </a:lnTo>
                  <a:lnTo>
                    <a:pt x="39" y="1039"/>
                  </a:lnTo>
                  <a:lnTo>
                    <a:pt x="23" y="979"/>
                  </a:lnTo>
                  <a:lnTo>
                    <a:pt x="10" y="918"/>
                  </a:lnTo>
                  <a:lnTo>
                    <a:pt x="2" y="856"/>
                  </a:lnTo>
                  <a:lnTo>
                    <a:pt x="0" y="792"/>
                  </a:lnTo>
                  <a:lnTo>
                    <a:pt x="2" y="730"/>
                  </a:lnTo>
                  <a:lnTo>
                    <a:pt x="10" y="668"/>
                  </a:lnTo>
                  <a:lnTo>
                    <a:pt x="23" y="606"/>
                  </a:lnTo>
                  <a:lnTo>
                    <a:pt x="39" y="547"/>
                  </a:lnTo>
                  <a:lnTo>
                    <a:pt x="62" y="489"/>
                  </a:lnTo>
                  <a:lnTo>
                    <a:pt x="88" y="433"/>
                  </a:lnTo>
                  <a:lnTo>
                    <a:pt x="119" y="379"/>
                  </a:lnTo>
                  <a:lnTo>
                    <a:pt x="154" y="328"/>
                  </a:lnTo>
                  <a:lnTo>
                    <a:pt x="194" y="278"/>
                  </a:lnTo>
                  <a:lnTo>
                    <a:pt x="238" y="231"/>
                  </a:lnTo>
                  <a:lnTo>
                    <a:pt x="285" y="189"/>
                  </a:lnTo>
                  <a:lnTo>
                    <a:pt x="336" y="150"/>
                  </a:lnTo>
                  <a:lnTo>
                    <a:pt x="389" y="115"/>
                  </a:lnTo>
                  <a:lnTo>
                    <a:pt x="444" y="85"/>
                  </a:lnTo>
                  <a:lnTo>
                    <a:pt x="502" y="59"/>
                  </a:lnTo>
                  <a:lnTo>
                    <a:pt x="560" y="38"/>
                  </a:lnTo>
                  <a:lnTo>
                    <a:pt x="622" y="21"/>
                  </a:lnTo>
                  <a:lnTo>
                    <a:pt x="684" y="9"/>
                  </a:lnTo>
                  <a:lnTo>
                    <a:pt x="748" y="2"/>
                  </a:lnTo>
                  <a:lnTo>
                    <a:pt x="8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316"/>
            <p:cNvSpPr>
              <a:spLocks/>
            </p:cNvSpPr>
            <p:nvPr/>
          </p:nvSpPr>
          <p:spPr bwMode="auto">
            <a:xfrm>
              <a:off x="2419350" y="5505451"/>
              <a:ext cx="23812" cy="23813"/>
            </a:xfrm>
            <a:custGeom>
              <a:avLst/>
              <a:gdLst>
                <a:gd name="T0" fmla="*/ 81 w 163"/>
                <a:gd name="T1" fmla="*/ 0 h 161"/>
                <a:gd name="T2" fmla="*/ 103 w 163"/>
                <a:gd name="T3" fmla="*/ 3 h 161"/>
                <a:gd name="T4" fmla="*/ 123 w 163"/>
                <a:gd name="T5" fmla="*/ 11 h 161"/>
                <a:gd name="T6" fmla="*/ 139 w 163"/>
                <a:gd name="T7" fmla="*/ 23 h 161"/>
                <a:gd name="T8" fmla="*/ 152 w 163"/>
                <a:gd name="T9" fmla="*/ 40 h 161"/>
                <a:gd name="T10" fmla="*/ 160 w 163"/>
                <a:gd name="T11" fmla="*/ 59 h 161"/>
                <a:gd name="T12" fmla="*/ 163 w 163"/>
                <a:gd name="T13" fmla="*/ 80 h 161"/>
                <a:gd name="T14" fmla="*/ 160 w 163"/>
                <a:gd name="T15" fmla="*/ 101 h 161"/>
                <a:gd name="T16" fmla="*/ 152 w 163"/>
                <a:gd name="T17" fmla="*/ 120 h 161"/>
                <a:gd name="T18" fmla="*/ 139 w 163"/>
                <a:gd name="T19" fmla="*/ 137 h 161"/>
                <a:gd name="T20" fmla="*/ 123 w 163"/>
                <a:gd name="T21" fmla="*/ 150 h 161"/>
                <a:gd name="T22" fmla="*/ 103 w 163"/>
                <a:gd name="T23" fmla="*/ 157 h 161"/>
                <a:gd name="T24" fmla="*/ 81 w 163"/>
                <a:gd name="T25" fmla="*/ 161 h 161"/>
                <a:gd name="T26" fmla="*/ 59 w 163"/>
                <a:gd name="T27" fmla="*/ 157 h 161"/>
                <a:gd name="T28" fmla="*/ 40 w 163"/>
                <a:gd name="T29" fmla="*/ 150 h 161"/>
                <a:gd name="T30" fmla="*/ 23 w 163"/>
                <a:gd name="T31" fmla="*/ 137 h 161"/>
                <a:gd name="T32" fmla="*/ 10 w 163"/>
                <a:gd name="T33" fmla="*/ 120 h 161"/>
                <a:gd name="T34" fmla="*/ 3 w 163"/>
                <a:gd name="T35" fmla="*/ 101 h 161"/>
                <a:gd name="T36" fmla="*/ 0 w 163"/>
                <a:gd name="T37" fmla="*/ 80 h 161"/>
                <a:gd name="T38" fmla="*/ 3 w 163"/>
                <a:gd name="T39" fmla="*/ 59 h 161"/>
                <a:gd name="T40" fmla="*/ 10 w 163"/>
                <a:gd name="T41" fmla="*/ 40 h 161"/>
                <a:gd name="T42" fmla="*/ 23 w 163"/>
                <a:gd name="T43" fmla="*/ 23 h 161"/>
                <a:gd name="T44" fmla="*/ 40 w 163"/>
                <a:gd name="T45" fmla="*/ 11 h 161"/>
                <a:gd name="T46" fmla="*/ 59 w 163"/>
                <a:gd name="T47" fmla="*/ 3 h 161"/>
                <a:gd name="T48" fmla="*/ 81 w 163"/>
                <a:gd name="T4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3" h="161">
                  <a:moveTo>
                    <a:pt x="81" y="0"/>
                  </a:moveTo>
                  <a:lnTo>
                    <a:pt x="103" y="3"/>
                  </a:lnTo>
                  <a:lnTo>
                    <a:pt x="123" y="11"/>
                  </a:lnTo>
                  <a:lnTo>
                    <a:pt x="139" y="23"/>
                  </a:lnTo>
                  <a:lnTo>
                    <a:pt x="152" y="40"/>
                  </a:lnTo>
                  <a:lnTo>
                    <a:pt x="160" y="59"/>
                  </a:lnTo>
                  <a:lnTo>
                    <a:pt x="163" y="80"/>
                  </a:lnTo>
                  <a:lnTo>
                    <a:pt x="160" y="101"/>
                  </a:lnTo>
                  <a:lnTo>
                    <a:pt x="152" y="120"/>
                  </a:lnTo>
                  <a:lnTo>
                    <a:pt x="139" y="137"/>
                  </a:lnTo>
                  <a:lnTo>
                    <a:pt x="123" y="150"/>
                  </a:lnTo>
                  <a:lnTo>
                    <a:pt x="103" y="157"/>
                  </a:lnTo>
                  <a:lnTo>
                    <a:pt x="81" y="161"/>
                  </a:lnTo>
                  <a:lnTo>
                    <a:pt x="59" y="157"/>
                  </a:lnTo>
                  <a:lnTo>
                    <a:pt x="40" y="150"/>
                  </a:lnTo>
                  <a:lnTo>
                    <a:pt x="23" y="137"/>
                  </a:lnTo>
                  <a:lnTo>
                    <a:pt x="10" y="120"/>
                  </a:lnTo>
                  <a:lnTo>
                    <a:pt x="3" y="101"/>
                  </a:lnTo>
                  <a:lnTo>
                    <a:pt x="0" y="80"/>
                  </a:lnTo>
                  <a:lnTo>
                    <a:pt x="3" y="59"/>
                  </a:lnTo>
                  <a:lnTo>
                    <a:pt x="10" y="40"/>
                  </a:lnTo>
                  <a:lnTo>
                    <a:pt x="23" y="23"/>
                  </a:lnTo>
                  <a:lnTo>
                    <a:pt x="40" y="11"/>
                  </a:lnTo>
                  <a:lnTo>
                    <a:pt x="59" y="3"/>
                  </a:lnTo>
                  <a:lnTo>
                    <a:pt x="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75" name="Freeform 321"/>
          <p:cNvSpPr>
            <a:spLocks noEditPoints="1"/>
          </p:cNvSpPr>
          <p:nvPr/>
        </p:nvSpPr>
        <p:spPr bwMode="auto">
          <a:xfrm>
            <a:off x="7194503" y="4326097"/>
            <a:ext cx="626023" cy="355470"/>
          </a:xfrm>
          <a:custGeom>
            <a:avLst/>
            <a:gdLst>
              <a:gd name="T0" fmla="*/ 1498 w 3491"/>
              <a:gd name="T1" fmla="*/ 1640 h 1976"/>
              <a:gd name="T2" fmla="*/ 1161 w 3491"/>
              <a:gd name="T3" fmla="*/ 1663 h 1976"/>
              <a:gd name="T4" fmla="*/ 1151 w 3491"/>
              <a:gd name="T5" fmla="*/ 1805 h 1976"/>
              <a:gd name="T6" fmla="*/ 1340 w 3491"/>
              <a:gd name="T7" fmla="*/ 1852 h 1976"/>
              <a:gd name="T8" fmla="*/ 1870 w 3491"/>
              <a:gd name="T9" fmla="*/ 1833 h 1976"/>
              <a:gd name="T10" fmla="*/ 1440 w 3491"/>
              <a:gd name="T11" fmla="*/ 821 h 1976"/>
              <a:gd name="T12" fmla="*/ 1237 w 3491"/>
              <a:gd name="T13" fmla="*/ 1014 h 1976"/>
              <a:gd name="T14" fmla="*/ 1265 w 3491"/>
              <a:gd name="T15" fmla="*/ 1176 h 1976"/>
              <a:gd name="T16" fmla="*/ 1460 w 3491"/>
              <a:gd name="T17" fmla="*/ 1370 h 1976"/>
              <a:gd name="T18" fmla="*/ 1630 w 3491"/>
              <a:gd name="T19" fmla="*/ 1370 h 1976"/>
              <a:gd name="T20" fmla="*/ 1832 w 3491"/>
              <a:gd name="T21" fmla="*/ 1176 h 1976"/>
              <a:gd name="T22" fmla="*/ 1861 w 3491"/>
              <a:gd name="T23" fmla="*/ 1014 h 1976"/>
              <a:gd name="T24" fmla="*/ 1651 w 3491"/>
              <a:gd name="T25" fmla="*/ 821 h 1976"/>
              <a:gd name="T26" fmla="*/ 3068 w 3491"/>
              <a:gd name="T27" fmla="*/ 553 h 1976"/>
              <a:gd name="T28" fmla="*/ 2998 w 3491"/>
              <a:gd name="T29" fmla="*/ 631 h 1976"/>
              <a:gd name="T30" fmla="*/ 3065 w 3491"/>
              <a:gd name="T31" fmla="*/ 717 h 1976"/>
              <a:gd name="T32" fmla="*/ 2927 w 3491"/>
              <a:gd name="T33" fmla="*/ 818 h 1976"/>
              <a:gd name="T34" fmla="*/ 3128 w 3491"/>
              <a:gd name="T35" fmla="*/ 878 h 1976"/>
              <a:gd name="T36" fmla="*/ 3240 w 3491"/>
              <a:gd name="T37" fmla="*/ 722 h 1976"/>
              <a:gd name="T38" fmla="*/ 3128 w 3491"/>
              <a:gd name="T39" fmla="*/ 563 h 1976"/>
              <a:gd name="T40" fmla="*/ 1701 w 3491"/>
              <a:gd name="T41" fmla="*/ 39 h 1976"/>
              <a:gd name="T42" fmla="*/ 3369 w 3491"/>
              <a:gd name="T43" fmla="*/ 128 h 1976"/>
              <a:gd name="T44" fmla="*/ 3318 w 3491"/>
              <a:gd name="T45" fmla="*/ 224 h 1976"/>
              <a:gd name="T46" fmla="*/ 1825 w 3491"/>
              <a:gd name="T47" fmla="*/ 381 h 1976"/>
              <a:gd name="T48" fmla="*/ 2089 w 3491"/>
              <a:gd name="T49" fmla="*/ 484 h 1976"/>
              <a:gd name="T50" fmla="*/ 2699 w 3491"/>
              <a:gd name="T51" fmla="*/ 521 h 1976"/>
              <a:gd name="T52" fmla="*/ 2965 w 3491"/>
              <a:gd name="T53" fmla="*/ 321 h 1976"/>
              <a:gd name="T54" fmla="*/ 3309 w 3491"/>
              <a:gd name="T55" fmla="*/ 382 h 1976"/>
              <a:gd name="T56" fmla="*/ 3487 w 3491"/>
              <a:gd name="T57" fmla="*/ 669 h 1976"/>
              <a:gd name="T58" fmla="*/ 3384 w 3491"/>
              <a:gd name="T59" fmla="*/ 994 h 1976"/>
              <a:gd name="T60" fmla="*/ 3068 w 3491"/>
              <a:gd name="T61" fmla="*/ 1133 h 1976"/>
              <a:gd name="T62" fmla="*/ 2773 w 3491"/>
              <a:gd name="T63" fmla="*/ 1014 h 1976"/>
              <a:gd name="T64" fmla="*/ 2144 w 3491"/>
              <a:gd name="T65" fmla="*/ 1255 h 1976"/>
              <a:gd name="T66" fmla="*/ 1983 w 3491"/>
              <a:gd name="T67" fmla="*/ 1451 h 1976"/>
              <a:gd name="T68" fmla="*/ 1985 w 3491"/>
              <a:gd name="T69" fmla="*/ 1460 h 1976"/>
              <a:gd name="T70" fmla="*/ 1989 w 3491"/>
              <a:gd name="T71" fmla="*/ 1598 h 1976"/>
              <a:gd name="T72" fmla="*/ 1996 w 3491"/>
              <a:gd name="T73" fmla="*/ 1797 h 1976"/>
              <a:gd name="T74" fmla="*/ 2157 w 3491"/>
              <a:gd name="T75" fmla="*/ 1818 h 1976"/>
              <a:gd name="T76" fmla="*/ 2276 w 3491"/>
              <a:gd name="T77" fmla="*/ 1819 h 1976"/>
              <a:gd name="T78" fmla="*/ 2286 w 3491"/>
              <a:gd name="T79" fmla="*/ 1921 h 1976"/>
              <a:gd name="T80" fmla="*/ 2156 w 3491"/>
              <a:gd name="T81" fmla="*/ 1940 h 1976"/>
              <a:gd name="T82" fmla="*/ 1931 w 3491"/>
              <a:gd name="T83" fmla="*/ 1953 h 1976"/>
              <a:gd name="T84" fmla="*/ 1360 w 3491"/>
              <a:gd name="T85" fmla="*/ 1974 h 1976"/>
              <a:gd name="T86" fmla="*/ 958 w 3491"/>
              <a:gd name="T87" fmla="*/ 1959 h 1976"/>
              <a:gd name="T88" fmla="*/ 733 w 3491"/>
              <a:gd name="T89" fmla="*/ 1809 h 1976"/>
              <a:gd name="T90" fmla="*/ 715 w 3491"/>
              <a:gd name="T91" fmla="*/ 1693 h 1976"/>
              <a:gd name="T92" fmla="*/ 815 w 3491"/>
              <a:gd name="T93" fmla="*/ 1667 h 1976"/>
              <a:gd name="T94" fmla="*/ 841 w 3491"/>
              <a:gd name="T95" fmla="*/ 1744 h 1976"/>
              <a:gd name="T96" fmla="*/ 928 w 3491"/>
              <a:gd name="T97" fmla="*/ 1824 h 1976"/>
              <a:gd name="T98" fmla="*/ 1027 w 3491"/>
              <a:gd name="T99" fmla="*/ 1798 h 1976"/>
              <a:gd name="T100" fmla="*/ 1036 w 3491"/>
              <a:gd name="T101" fmla="*/ 1657 h 1976"/>
              <a:gd name="T102" fmla="*/ 741 w 3491"/>
              <a:gd name="T103" fmla="*/ 1600 h 1976"/>
              <a:gd name="T104" fmla="*/ 428 w 3491"/>
              <a:gd name="T105" fmla="*/ 1459 h 1976"/>
              <a:gd name="T106" fmla="*/ 306 w 3491"/>
              <a:gd name="T107" fmla="*/ 1202 h 1976"/>
              <a:gd name="T108" fmla="*/ 466 w 3491"/>
              <a:gd name="T109" fmla="*/ 871 h 1976"/>
              <a:gd name="T110" fmla="*/ 855 w 3491"/>
              <a:gd name="T111" fmla="*/ 572 h 1976"/>
              <a:gd name="T112" fmla="*/ 1331 w 3491"/>
              <a:gd name="T113" fmla="*/ 390 h 1976"/>
              <a:gd name="T114" fmla="*/ 1424 w 3491"/>
              <a:gd name="T115" fmla="*/ 224 h 1976"/>
              <a:gd name="T116" fmla="*/ 3 w 3491"/>
              <a:gd name="T117" fmla="*/ 145 h 1976"/>
              <a:gd name="T118" fmla="*/ 1508 w 3491"/>
              <a:gd name="T119" fmla="*/ 58 h 1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491" h="1976">
                <a:moveTo>
                  <a:pt x="1860" y="1537"/>
                </a:moveTo>
                <a:lnTo>
                  <a:pt x="1808" y="1562"/>
                </a:lnTo>
                <a:lnTo>
                  <a:pt x="1752" y="1584"/>
                </a:lnTo>
                <a:lnTo>
                  <a:pt x="1692" y="1602"/>
                </a:lnTo>
                <a:lnTo>
                  <a:pt x="1629" y="1618"/>
                </a:lnTo>
                <a:lnTo>
                  <a:pt x="1565" y="1630"/>
                </a:lnTo>
                <a:lnTo>
                  <a:pt x="1498" y="1640"/>
                </a:lnTo>
                <a:lnTo>
                  <a:pt x="1429" y="1647"/>
                </a:lnTo>
                <a:lnTo>
                  <a:pt x="1359" y="1651"/>
                </a:lnTo>
                <a:lnTo>
                  <a:pt x="1286" y="1653"/>
                </a:lnTo>
                <a:lnTo>
                  <a:pt x="1224" y="1653"/>
                </a:lnTo>
                <a:lnTo>
                  <a:pt x="1161" y="1650"/>
                </a:lnTo>
                <a:lnTo>
                  <a:pt x="1161" y="1654"/>
                </a:lnTo>
                <a:lnTo>
                  <a:pt x="1161" y="1663"/>
                </a:lnTo>
                <a:lnTo>
                  <a:pt x="1160" y="1678"/>
                </a:lnTo>
                <a:lnTo>
                  <a:pt x="1158" y="1696"/>
                </a:lnTo>
                <a:lnTo>
                  <a:pt x="1157" y="1716"/>
                </a:lnTo>
                <a:lnTo>
                  <a:pt x="1156" y="1738"/>
                </a:lnTo>
                <a:lnTo>
                  <a:pt x="1154" y="1761"/>
                </a:lnTo>
                <a:lnTo>
                  <a:pt x="1152" y="1784"/>
                </a:lnTo>
                <a:lnTo>
                  <a:pt x="1151" y="1805"/>
                </a:lnTo>
                <a:lnTo>
                  <a:pt x="1149" y="1824"/>
                </a:lnTo>
                <a:lnTo>
                  <a:pt x="1147" y="1838"/>
                </a:lnTo>
                <a:lnTo>
                  <a:pt x="1147" y="1848"/>
                </a:lnTo>
                <a:lnTo>
                  <a:pt x="1146" y="1853"/>
                </a:lnTo>
                <a:lnTo>
                  <a:pt x="1206" y="1853"/>
                </a:lnTo>
                <a:lnTo>
                  <a:pt x="1271" y="1853"/>
                </a:lnTo>
                <a:lnTo>
                  <a:pt x="1340" y="1852"/>
                </a:lnTo>
                <a:lnTo>
                  <a:pt x="1413" y="1850"/>
                </a:lnTo>
                <a:lnTo>
                  <a:pt x="1489" y="1848"/>
                </a:lnTo>
                <a:lnTo>
                  <a:pt x="1567" y="1846"/>
                </a:lnTo>
                <a:lnTo>
                  <a:pt x="1643" y="1843"/>
                </a:lnTo>
                <a:lnTo>
                  <a:pt x="1720" y="1840"/>
                </a:lnTo>
                <a:lnTo>
                  <a:pt x="1796" y="1836"/>
                </a:lnTo>
                <a:lnTo>
                  <a:pt x="1870" y="1833"/>
                </a:lnTo>
                <a:lnTo>
                  <a:pt x="1860" y="1537"/>
                </a:lnTo>
                <a:close/>
                <a:moveTo>
                  <a:pt x="1518" y="763"/>
                </a:moveTo>
                <a:lnTo>
                  <a:pt x="1496" y="766"/>
                </a:lnTo>
                <a:lnTo>
                  <a:pt x="1477" y="773"/>
                </a:lnTo>
                <a:lnTo>
                  <a:pt x="1460" y="786"/>
                </a:lnTo>
                <a:lnTo>
                  <a:pt x="1447" y="802"/>
                </a:lnTo>
                <a:lnTo>
                  <a:pt x="1440" y="821"/>
                </a:lnTo>
                <a:lnTo>
                  <a:pt x="1437" y="842"/>
                </a:lnTo>
                <a:lnTo>
                  <a:pt x="1437" y="975"/>
                </a:lnTo>
                <a:lnTo>
                  <a:pt x="1307" y="975"/>
                </a:lnTo>
                <a:lnTo>
                  <a:pt x="1285" y="977"/>
                </a:lnTo>
                <a:lnTo>
                  <a:pt x="1265" y="986"/>
                </a:lnTo>
                <a:lnTo>
                  <a:pt x="1249" y="998"/>
                </a:lnTo>
                <a:lnTo>
                  <a:pt x="1237" y="1014"/>
                </a:lnTo>
                <a:lnTo>
                  <a:pt x="1229" y="1033"/>
                </a:lnTo>
                <a:lnTo>
                  <a:pt x="1225" y="1053"/>
                </a:lnTo>
                <a:lnTo>
                  <a:pt x="1225" y="1108"/>
                </a:lnTo>
                <a:lnTo>
                  <a:pt x="1229" y="1129"/>
                </a:lnTo>
                <a:lnTo>
                  <a:pt x="1237" y="1149"/>
                </a:lnTo>
                <a:lnTo>
                  <a:pt x="1249" y="1164"/>
                </a:lnTo>
                <a:lnTo>
                  <a:pt x="1265" y="1176"/>
                </a:lnTo>
                <a:lnTo>
                  <a:pt x="1285" y="1184"/>
                </a:lnTo>
                <a:lnTo>
                  <a:pt x="1307" y="1187"/>
                </a:lnTo>
                <a:lnTo>
                  <a:pt x="1437" y="1187"/>
                </a:lnTo>
                <a:lnTo>
                  <a:pt x="1437" y="1314"/>
                </a:lnTo>
                <a:lnTo>
                  <a:pt x="1440" y="1336"/>
                </a:lnTo>
                <a:lnTo>
                  <a:pt x="1447" y="1355"/>
                </a:lnTo>
                <a:lnTo>
                  <a:pt x="1460" y="1370"/>
                </a:lnTo>
                <a:lnTo>
                  <a:pt x="1477" y="1383"/>
                </a:lnTo>
                <a:lnTo>
                  <a:pt x="1496" y="1390"/>
                </a:lnTo>
                <a:lnTo>
                  <a:pt x="1518" y="1394"/>
                </a:lnTo>
                <a:lnTo>
                  <a:pt x="1574" y="1394"/>
                </a:lnTo>
                <a:lnTo>
                  <a:pt x="1595" y="1390"/>
                </a:lnTo>
                <a:lnTo>
                  <a:pt x="1614" y="1383"/>
                </a:lnTo>
                <a:lnTo>
                  <a:pt x="1630" y="1370"/>
                </a:lnTo>
                <a:lnTo>
                  <a:pt x="1643" y="1355"/>
                </a:lnTo>
                <a:lnTo>
                  <a:pt x="1651" y="1336"/>
                </a:lnTo>
                <a:lnTo>
                  <a:pt x="1654" y="1314"/>
                </a:lnTo>
                <a:lnTo>
                  <a:pt x="1654" y="1187"/>
                </a:lnTo>
                <a:lnTo>
                  <a:pt x="1791" y="1187"/>
                </a:lnTo>
                <a:lnTo>
                  <a:pt x="1812" y="1184"/>
                </a:lnTo>
                <a:lnTo>
                  <a:pt x="1832" y="1176"/>
                </a:lnTo>
                <a:lnTo>
                  <a:pt x="1848" y="1164"/>
                </a:lnTo>
                <a:lnTo>
                  <a:pt x="1861" y="1149"/>
                </a:lnTo>
                <a:lnTo>
                  <a:pt x="1869" y="1129"/>
                </a:lnTo>
                <a:lnTo>
                  <a:pt x="1872" y="1108"/>
                </a:lnTo>
                <a:lnTo>
                  <a:pt x="1872" y="1053"/>
                </a:lnTo>
                <a:lnTo>
                  <a:pt x="1869" y="1033"/>
                </a:lnTo>
                <a:lnTo>
                  <a:pt x="1861" y="1014"/>
                </a:lnTo>
                <a:lnTo>
                  <a:pt x="1848" y="998"/>
                </a:lnTo>
                <a:lnTo>
                  <a:pt x="1832" y="986"/>
                </a:lnTo>
                <a:lnTo>
                  <a:pt x="1812" y="977"/>
                </a:lnTo>
                <a:lnTo>
                  <a:pt x="1791" y="975"/>
                </a:lnTo>
                <a:lnTo>
                  <a:pt x="1654" y="975"/>
                </a:lnTo>
                <a:lnTo>
                  <a:pt x="1654" y="842"/>
                </a:lnTo>
                <a:lnTo>
                  <a:pt x="1651" y="821"/>
                </a:lnTo>
                <a:lnTo>
                  <a:pt x="1643" y="802"/>
                </a:lnTo>
                <a:lnTo>
                  <a:pt x="1630" y="786"/>
                </a:lnTo>
                <a:lnTo>
                  <a:pt x="1614" y="773"/>
                </a:lnTo>
                <a:lnTo>
                  <a:pt x="1595" y="766"/>
                </a:lnTo>
                <a:lnTo>
                  <a:pt x="1573" y="763"/>
                </a:lnTo>
                <a:lnTo>
                  <a:pt x="1518" y="763"/>
                </a:lnTo>
                <a:close/>
                <a:moveTo>
                  <a:pt x="3068" y="553"/>
                </a:moveTo>
                <a:lnTo>
                  <a:pt x="3039" y="556"/>
                </a:lnTo>
                <a:lnTo>
                  <a:pt x="3012" y="562"/>
                </a:lnTo>
                <a:lnTo>
                  <a:pt x="2987" y="574"/>
                </a:lnTo>
                <a:lnTo>
                  <a:pt x="2963" y="587"/>
                </a:lnTo>
                <a:lnTo>
                  <a:pt x="2942" y="605"/>
                </a:lnTo>
                <a:lnTo>
                  <a:pt x="2926" y="627"/>
                </a:lnTo>
                <a:lnTo>
                  <a:pt x="2998" y="631"/>
                </a:lnTo>
                <a:lnTo>
                  <a:pt x="3015" y="634"/>
                </a:lnTo>
                <a:lnTo>
                  <a:pt x="3031" y="642"/>
                </a:lnTo>
                <a:lnTo>
                  <a:pt x="3045" y="653"/>
                </a:lnTo>
                <a:lnTo>
                  <a:pt x="3056" y="667"/>
                </a:lnTo>
                <a:lnTo>
                  <a:pt x="3063" y="684"/>
                </a:lnTo>
                <a:lnTo>
                  <a:pt x="3065" y="702"/>
                </a:lnTo>
                <a:lnTo>
                  <a:pt x="3065" y="717"/>
                </a:lnTo>
                <a:lnTo>
                  <a:pt x="3063" y="734"/>
                </a:lnTo>
                <a:lnTo>
                  <a:pt x="3056" y="750"/>
                </a:lnTo>
                <a:lnTo>
                  <a:pt x="3046" y="764"/>
                </a:lnTo>
                <a:lnTo>
                  <a:pt x="3034" y="774"/>
                </a:lnTo>
                <a:lnTo>
                  <a:pt x="3018" y="783"/>
                </a:lnTo>
                <a:lnTo>
                  <a:pt x="2927" y="818"/>
                </a:lnTo>
                <a:lnTo>
                  <a:pt x="2927" y="818"/>
                </a:lnTo>
                <a:lnTo>
                  <a:pt x="2949" y="842"/>
                </a:lnTo>
                <a:lnTo>
                  <a:pt x="2974" y="861"/>
                </a:lnTo>
                <a:lnTo>
                  <a:pt x="3002" y="876"/>
                </a:lnTo>
                <a:lnTo>
                  <a:pt x="3033" y="885"/>
                </a:lnTo>
                <a:lnTo>
                  <a:pt x="3068" y="889"/>
                </a:lnTo>
                <a:lnTo>
                  <a:pt x="3098" y="886"/>
                </a:lnTo>
                <a:lnTo>
                  <a:pt x="3128" y="878"/>
                </a:lnTo>
                <a:lnTo>
                  <a:pt x="3155" y="866"/>
                </a:lnTo>
                <a:lnTo>
                  <a:pt x="3179" y="849"/>
                </a:lnTo>
                <a:lnTo>
                  <a:pt x="3199" y="829"/>
                </a:lnTo>
                <a:lnTo>
                  <a:pt x="3216" y="806"/>
                </a:lnTo>
                <a:lnTo>
                  <a:pt x="3229" y="780"/>
                </a:lnTo>
                <a:lnTo>
                  <a:pt x="3237" y="751"/>
                </a:lnTo>
                <a:lnTo>
                  <a:pt x="3240" y="722"/>
                </a:lnTo>
                <a:lnTo>
                  <a:pt x="3237" y="691"/>
                </a:lnTo>
                <a:lnTo>
                  <a:pt x="3229" y="662"/>
                </a:lnTo>
                <a:lnTo>
                  <a:pt x="3216" y="636"/>
                </a:lnTo>
                <a:lnTo>
                  <a:pt x="3199" y="613"/>
                </a:lnTo>
                <a:lnTo>
                  <a:pt x="3179" y="593"/>
                </a:lnTo>
                <a:lnTo>
                  <a:pt x="3155" y="576"/>
                </a:lnTo>
                <a:lnTo>
                  <a:pt x="3128" y="563"/>
                </a:lnTo>
                <a:lnTo>
                  <a:pt x="3098" y="556"/>
                </a:lnTo>
                <a:lnTo>
                  <a:pt x="3068" y="553"/>
                </a:lnTo>
                <a:close/>
                <a:moveTo>
                  <a:pt x="1612" y="0"/>
                </a:moveTo>
                <a:lnTo>
                  <a:pt x="1638" y="3"/>
                </a:lnTo>
                <a:lnTo>
                  <a:pt x="1662" y="10"/>
                </a:lnTo>
                <a:lnTo>
                  <a:pt x="1682" y="23"/>
                </a:lnTo>
                <a:lnTo>
                  <a:pt x="1701" y="39"/>
                </a:lnTo>
                <a:lnTo>
                  <a:pt x="1716" y="58"/>
                </a:lnTo>
                <a:lnTo>
                  <a:pt x="1727" y="79"/>
                </a:lnTo>
                <a:lnTo>
                  <a:pt x="1732" y="103"/>
                </a:lnTo>
                <a:lnTo>
                  <a:pt x="3318" y="103"/>
                </a:lnTo>
                <a:lnTo>
                  <a:pt x="3338" y="107"/>
                </a:lnTo>
                <a:lnTo>
                  <a:pt x="3355" y="115"/>
                </a:lnTo>
                <a:lnTo>
                  <a:pt x="3369" y="128"/>
                </a:lnTo>
                <a:lnTo>
                  <a:pt x="3378" y="145"/>
                </a:lnTo>
                <a:lnTo>
                  <a:pt x="3381" y="164"/>
                </a:lnTo>
                <a:lnTo>
                  <a:pt x="3378" y="183"/>
                </a:lnTo>
                <a:lnTo>
                  <a:pt x="3369" y="200"/>
                </a:lnTo>
                <a:lnTo>
                  <a:pt x="3355" y="212"/>
                </a:lnTo>
                <a:lnTo>
                  <a:pt x="3338" y="221"/>
                </a:lnTo>
                <a:lnTo>
                  <a:pt x="3318" y="224"/>
                </a:lnTo>
                <a:lnTo>
                  <a:pt x="1802" y="224"/>
                </a:lnTo>
                <a:lnTo>
                  <a:pt x="1814" y="248"/>
                </a:lnTo>
                <a:lnTo>
                  <a:pt x="1823" y="275"/>
                </a:lnTo>
                <a:lnTo>
                  <a:pt x="1829" y="303"/>
                </a:lnTo>
                <a:lnTo>
                  <a:pt x="1831" y="332"/>
                </a:lnTo>
                <a:lnTo>
                  <a:pt x="1830" y="357"/>
                </a:lnTo>
                <a:lnTo>
                  <a:pt x="1825" y="381"/>
                </a:lnTo>
                <a:lnTo>
                  <a:pt x="1876" y="390"/>
                </a:lnTo>
                <a:lnTo>
                  <a:pt x="1922" y="401"/>
                </a:lnTo>
                <a:lnTo>
                  <a:pt x="1964" y="414"/>
                </a:lnTo>
                <a:lnTo>
                  <a:pt x="2001" y="429"/>
                </a:lnTo>
                <a:lnTo>
                  <a:pt x="2033" y="446"/>
                </a:lnTo>
                <a:lnTo>
                  <a:pt x="2063" y="464"/>
                </a:lnTo>
                <a:lnTo>
                  <a:pt x="2089" y="484"/>
                </a:lnTo>
                <a:lnTo>
                  <a:pt x="2110" y="506"/>
                </a:lnTo>
                <a:lnTo>
                  <a:pt x="2130" y="529"/>
                </a:lnTo>
                <a:lnTo>
                  <a:pt x="2145" y="554"/>
                </a:lnTo>
                <a:lnTo>
                  <a:pt x="2159" y="580"/>
                </a:lnTo>
                <a:lnTo>
                  <a:pt x="2661" y="611"/>
                </a:lnTo>
                <a:lnTo>
                  <a:pt x="2677" y="564"/>
                </a:lnTo>
                <a:lnTo>
                  <a:pt x="2699" y="521"/>
                </a:lnTo>
                <a:lnTo>
                  <a:pt x="2725" y="480"/>
                </a:lnTo>
                <a:lnTo>
                  <a:pt x="2756" y="443"/>
                </a:lnTo>
                <a:lnTo>
                  <a:pt x="2791" y="410"/>
                </a:lnTo>
                <a:lnTo>
                  <a:pt x="2830" y="380"/>
                </a:lnTo>
                <a:lnTo>
                  <a:pt x="2872" y="356"/>
                </a:lnTo>
                <a:lnTo>
                  <a:pt x="2917" y="336"/>
                </a:lnTo>
                <a:lnTo>
                  <a:pt x="2965" y="321"/>
                </a:lnTo>
                <a:lnTo>
                  <a:pt x="3016" y="312"/>
                </a:lnTo>
                <a:lnTo>
                  <a:pt x="3068" y="308"/>
                </a:lnTo>
                <a:lnTo>
                  <a:pt x="3120" y="312"/>
                </a:lnTo>
                <a:lnTo>
                  <a:pt x="3172" y="321"/>
                </a:lnTo>
                <a:lnTo>
                  <a:pt x="3220" y="337"/>
                </a:lnTo>
                <a:lnTo>
                  <a:pt x="3266" y="357"/>
                </a:lnTo>
                <a:lnTo>
                  <a:pt x="3309" y="382"/>
                </a:lnTo>
                <a:lnTo>
                  <a:pt x="3349" y="413"/>
                </a:lnTo>
                <a:lnTo>
                  <a:pt x="3383" y="447"/>
                </a:lnTo>
                <a:lnTo>
                  <a:pt x="3415" y="486"/>
                </a:lnTo>
                <a:lnTo>
                  <a:pt x="3441" y="527"/>
                </a:lnTo>
                <a:lnTo>
                  <a:pt x="3462" y="572"/>
                </a:lnTo>
                <a:lnTo>
                  <a:pt x="3478" y="619"/>
                </a:lnTo>
                <a:lnTo>
                  <a:pt x="3487" y="669"/>
                </a:lnTo>
                <a:lnTo>
                  <a:pt x="3491" y="721"/>
                </a:lnTo>
                <a:lnTo>
                  <a:pt x="3487" y="772"/>
                </a:lnTo>
                <a:lnTo>
                  <a:pt x="3478" y="822"/>
                </a:lnTo>
                <a:lnTo>
                  <a:pt x="3462" y="870"/>
                </a:lnTo>
                <a:lnTo>
                  <a:pt x="3442" y="914"/>
                </a:lnTo>
                <a:lnTo>
                  <a:pt x="3415" y="956"/>
                </a:lnTo>
                <a:lnTo>
                  <a:pt x="3384" y="994"/>
                </a:lnTo>
                <a:lnTo>
                  <a:pt x="3349" y="1029"/>
                </a:lnTo>
                <a:lnTo>
                  <a:pt x="3310" y="1059"/>
                </a:lnTo>
                <a:lnTo>
                  <a:pt x="3267" y="1085"/>
                </a:lnTo>
                <a:lnTo>
                  <a:pt x="3221" y="1105"/>
                </a:lnTo>
                <a:lnTo>
                  <a:pt x="3172" y="1120"/>
                </a:lnTo>
                <a:lnTo>
                  <a:pt x="3121" y="1129"/>
                </a:lnTo>
                <a:lnTo>
                  <a:pt x="3068" y="1133"/>
                </a:lnTo>
                <a:lnTo>
                  <a:pt x="3019" y="1131"/>
                </a:lnTo>
                <a:lnTo>
                  <a:pt x="2973" y="1122"/>
                </a:lnTo>
                <a:lnTo>
                  <a:pt x="2927" y="1109"/>
                </a:lnTo>
                <a:lnTo>
                  <a:pt x="2885" y="1091"/>
                </a:lnTo>
                <a:lnTo>
                  <a:pt x="2845" y="1070"/>
                </a:lnTo>
                <a:lnTo>
                  <a:pt x="2807" y="1044"/>
                </a:lnTo>
                <a:lnTo>
                  <a:pt x="2773" y="1014"/>
                </a:lnTo>
                <a:lnTo>
                  <a:pt x="2742" y="982"/>
                </a:lnTo>
                <a:lnTo>
                  <a:pt x="2715" y="945"/>
                </a:lnTo>
                <a:lnTo>
                  <a:pt x="2692" y="907"/>
                </a:lnTo>
                <a:lnTo>
                  <a:pt x="2189" y="1094"/>
                </a:lnTo>
                <a:lnTo>
                  <a:pt x="2179" y="1151"/>
                </a:lnTo>
                <a:lnTo>
                  <a:pt x="2163" y="1205"/>
                </a:lnTo>
                <a:lnTo>
                  <a:pt x="2144" y="1255"/>
                </a:lnTo>
                <a:lnTo>
                  <a:pt x="2120" y="1303"/>
                </a:lnTo>
                <a:lnTo>
                  <a:pt x="2093" y="1347"/>
                </a:lnTo>
                <a:lnTo>
                  <a:pt x="2061" y="1387"/>
                </a:lnTo>
                <a:lnTo>
                  <a:pt x="2025" y="1425"/>
                </a:lnTo>
                <a:lnTo>
                  <a:pt x="1986" y="1460"/>
                </a:lnTo>
                <a:lnTo>
                  <a:pt x="1984" y="1455"/>
                </a:lnTo>
                <a:lnTo>
                  <a:pt x="1983" y="1451"/>
                </a:lnTo>
                <a:lnTo>
                  <a:pt x="1981" y="1449"/>
                </a:lnTo>
                <a:lnTo>
                  <a:pt x="1981" y="1448"/>
                </a:lnTo>
                <a:lnTo>
                  <a:pt x="1980" y="1448"/>
                </a:lnTo>
                <a:lnTo>
                  <a:pt x="1981" y="1449"/>
                </a:lnTo>
                <a:lnTo>
                  <a:pt x="1981" y="1451"/>
                </a:lnTo>
                <a:lnTo>
                  <a:pt x="1983" y="1455"/>
                </a:lnTo>
                <a:lnTo>
                  <a:pt x="1985" y="1460"/>
                </a:lnTo>
                <a:lnTo>
                  <a:pt x="1985" y="1464"/>
                </a:lnTo>
                <a:lnTo>
                  <a:pt x="1985" y="1476"/>
                </a:lnTo>
                <a:lnTo>
                  <a:pt x="1986" y="1492"/>
                </a:lnTo>
                <a:lnTo>
                  <a:pt x="1987" y="1514"/>
                </a:lnTo>
                <a:lnTo>
                  <a:pt x="1987" y="1538"/>
                </a:lnTo>
                <a:lnTo>
                  <a:pt x="1988" y="1567"/>
                </a:lnTo>
                <a:lnTo>
                  <a:pt x="1989" y="1598"/>
                </a:lnTo>
                <a:lnTo>
                  <a:pt x="1990" y="1629"/>
                </a:lnTo>
                <a:lnTo>
                  <a:pt x="1991" y="1661"/>
                </a:lnTo>
                <a:lnTo>
                  <a:pt x="1992" y="1693"/>
                </a:lnTo>
                <a:lnTo>
                  <a:pt x="1993" y="1723"/>
                </a:lnTo>
                <a:lnTo>
                  <a:pt x="1994" y="1751"/>
                </a:lnTo>
                <a:lnTo>
                  <a:pt x="1996" y="1776"/>
                </a:lnTo>
                <a:lnTo>
                  <a:pt x="1996" y="1797"/>
                </a:lnTo>
                <a:lnTo>
                  <a:pt x="1997" y="1813"/>
                </a:lnTo>
                <a:lnTo>
                  <a:pt x="1997" y="1823"/>
                </a:lnTo>
                <a:lnTo>
                  <a:pt x="1997" y="1827"/>
                </a:lnTo>
                <a:lnTo>
                  <a:pt x="2042" y="1825"/>
                </a:lnTo>
                <a:lnTo>
                  <a:pt x="2084" y="1822"/>
                </a:lnTo>
                <a:lnTo>
                  <a:pt x="2123" y="1819"/>
                </a:lnTo>
                <a:lnTo>
                  <a:pt x="2157" y="1818"/>
                </a:lnTo>
                <a:lnTo>
                  <a:pt x="2185" y="1816"/>
                </a:lnTo>
                <a:lnTo>
                  <a:pt x="2209" y="1815"/>
                </a:lnTo>
                <a:lnTo>
                  <a:pt x="2226" y="1814"/>
                </a:lnTo>
                <a:lnTo>
                  <a:pt x="2238" y="1813"/>
                </a:lnTo>
                <a:lnTo>
                  <a:pt x="2243" y="1813"/>
                </a:lnTo>
                <a:lnTo>
                  <a:pt x="2261" y="1814"/>
                </a:lnTo>
                <a:lnTo>
                  <a:pt x="2276" y="1819"/>
                </a:lnTo>
                <a:lnTo>
                  <a:pt x="2289" y="1828"/>
                </a:lnTo>
                <a:lnTo>
                  <a:pt x="2299" y="1840"/>
                </a:lnTo>
                <a:lnTo>
                  <a:pt x="2305" y="1854"/>
                </a:lnTo>
                <a:lnTo>
                  <a:pt x="2309" y="1870"/>
                </a:lnTo>
                <a:lnTo>
                  <a:pt x="2306" y="1890"/>
                </a:lnTo>
                <a:lnTo>
                  <a:pt x="2299" y="1907"/>
                </a:lnTo>
                <a:lnTo>
                  <a:pt x="2286" y="1921"/>
                </a:lnTo>
                <a:lnTo>
                  <a:pt x="2270" y="1930"/>
                </a:lnTo>
                <a:lnTo>
                  <a:pt x="2250" y="1935"/>
                </a:lnTo>
                <a:lnTo>
                  <a:pt x="2243" y="1936"/>
                </a:lnTo>
                <a:lnTo>
                  <a:pt x="2230" y="1936"/>
                </a:lnTo>
                <a:lnTo>
                  <a:pt x="2210" y="1938"/>
                </a:lnTo>
                <a:lnTo>
                  <a:pt x="2185" y="1939"/>
                </a:lnTo>
                <a:lnTo>
                  <a:pt x="2156" y="1940"/>
                </a:lnTo>
                <a:lnTo>
                  <a:pt x="2121" y="1942"/>
                </a:lnTo>
                <a:lnTo>
                  <a:pt x="2083" y="1944"/>
                </a:lnTo>
                <a:lnTo>
                  <a:pt x="2041" y="1946"/>
                </a:lnTo>
                <a:lnTo>
                  <a:pt x="1996" y="1949"/>
                </a:lnTo>
                <a:lnTo>
                  <a:pt x="1947" y="1952"/>
                </a:lnTo>
                <a:lnTo>
                  <a:pt x="1939" y="1952"/>
                </a:lnTo>
                <a:lnTo>
                  <a:pt x="1931" y="1953"/>
                </a:lnTo>
                <a:lnTo>
                  <a:pt x="1855" y="1956"/>
                </a:lnTo>
                <a:lnTo>
                  <a:pt x="1775" y="1960"/>
                </a:lnTo>
                <a:lnTo>
                  <a:pt x="1692" y="1963"/>
                </a:lnTo>
                <a:lnTo>
                  <a:pt x="1608" y="1966"/>
                </a:lnTo>
                <a:lnTo>
                  <a:pt x="1523" y="1970"/>
                </a:lnTo>
                <a:lnTo>
                  <a:pt x="1440" y="1972"/>
                </a:lnTo>
                <a:lnTo>
                  <a:pt x="1360" y="1974"/>
                </a:lnTo>
                <a:lnTo>
                  <a:pt x="1283" y="1975"/>
                </a:lnTo>
                <a:lnTo>
                  <a:pt x="1211" y="1976"/>
                </a:lnTo>
                <a:lnTo>
                  <a:pt x="1157" y="1975"/>
                </a:lnTo>
                <a:lnTo>
                  <a:pt x="1109" y="1974"/>
                </a:lnTo>
                <a:lnTo>
                  <a:pt x="1066" y="1973"/>
                </a:lnTo>
                <a:lnTo>
                  <a:pt x="1010" y="1967"/>
                </a:lnTo>
                <a:lnTo>
                  <a:pt x="958" y="1959"/>
                </a:lnTo>
                <a:lnTo>
                  <a:pt x="911" y="1947"/>
                </a:lnTo>
                <a:lnTo>
                  <a:pt x="868" y="1931"/>
                </a:lnTo>
                <a:lnTo>
                  <a:pt x="830" y="1911"/>
                </a:lnTo>
                <a:lnTo>
                  <a:pt x="797" y="1888"/>
                </a:lnTo>
                <a:lnTo>
                  <a:pt x="769" y="1861"/>
                </a:lnTo>
                <a:lnTo>
                  <a:pt x="749" y="1834"/>
                </a:lnTo>
                <a:lnTo>
                  <a:pt x="733" y="1809"/>
                </a:lnTo>
                <a:lnTo>
                  <a:pt x="723" y="1784"/>
                </a:lnTo>
                <a:lnTo>
                  <a:pt x="716" y="1761"/>
                </a:lnTo>
                <a:lnTo>
                  <a:pt x="713" y="1742"/>
                </a:lnTo>
                <a:lnTo>
                  <a:pt x="711" y="1726"/>
                </a:lnTo>
                <a:lnTo>
                  <a:pt x="711" y="1715"/>
                </a:lnTo>
                <a:lnTo>
                  <a:pt x="711" y="1709"/>
                </a:lnTo>
                <a:lnTo>
                  <a:pt x="715" y="1693"/>
                </a:lnTo>
                <a:lnTo>
                  <a:pt x="723" y="1679"/>
                </a:lnTo>
                <a:lnTo>
                  <a:pt x="735" y="1667"/>
                </a:lnTo>
                <a:lnTo>
                  <a:pt x="748" y="1659"/>
                </a:lnTo>
                <a:lnTo>
                  <a:pt x="763" y="1654"/>
                </a:lnTo>
                <a:lnTo>
                  <a:pt x="779" y="1653"/>
                </a:lnTo>
                <a:lnTo>
                  <a:pt x="798" y="1658"/>
                </a:lnTo>
                <a:lnTo>
                  <a:pt x="815" y="1667"/>
                </a:lnTo>
                <a:lnTo>
                  <a:pt x="827" y="1681"/>
                </a:lnTo>
                <a:lnTo>
                  <a:pt x="834" y="1698"/>
                </a:lnTo>
                <a:lnTo>
                  <a:pt x="835" y="1718"/>
                </a:lnTo>
                <a:lnTo>
                  <a:pt x="836" y="1721"/>
                </a:lnTo>
                <a:lnTo>
                  <a:pt x="836" y="1728"/>
                </a:lnTo>
                <a:lnTo>
                  <a:pt x="837" y="1735"/>
                </a:lnTo>
                <a:lnTo>
                  <a:pt x="841" y="1744"/>
                </a:lnTo>
                <a:lnTo>
                  <a:pt x="845" y="1755"/>
                </a:lnTo>
                <a:lnTo>
                  <a:pt x="852" y="1767"/>
                </a:lnTo>
                <a:lnTo>
                  <a:pt x="860" y="1778"/>
                </a:lnTo>
                <a:lnTo>
                  <a:pt x="872" y="1790"/>
                </a:lnTo>
                <a:lnTo>
                  <a:pt x="887" y="1803"/>
                </a:lnTo>
                <a:lnTo>
                  <a:pt x="906" y="1813"/>
                </a:lnTo>
                <a:lnTo>
                  <a:pt x="928" y="1824"/>
                </a:lnTo>
                <a:lnTo>
                  <a:pt x="956" y="1833"/>
                </a:lnTo>
                <a:lnTo>
                  <a:pt x="988" y="1841"/>
                </a:lnTo>
                <a:lnTo>
                  <a:pt x="1025" y="1847"/>
                </a:lnTo>
                <a:lnTo>
                  <a:pt x="1025" y="1842"/>
                </a:lnTo>
                <a:lnTo>
                  <a:pt x="1025" y="1832"/>
                </a:lnTo>
                <a:lnTo>
                  <a:pt x="1026" y="1817"/>
                </a:lnTo>
                <a:lnTo>
                  <a:pt x="1027" y="1798"/>
                </a:lnTo>
                <a:lnTo>
                  <a:pt x="1028" y="1777"/>
                </a:lnTo>
                <a:lnTo>
                  <a:pt x="1030" y="1755"/>
                </a:lnTo>
                <a:lnTo>
                  <a:pt x="1031" y="1732"/>
                </a:lnTo>
                <a:lnTo>
                  <a:pt x="1032" y="1710"/>
                </a:lnTo>
                <a:lnTo>
                  <a:pt x="1034" y="1688"/>
                </a:lnTo>
                <a:lnTo>
                  <a:pt x="1035" y="1670"/>
                </a:lnTo>
                <a:lnTo>
                  <a:pt x="1036" y="1657"/>
                </a:lnTo>
                <a:lnTo>
                  <a:pt x="1037" y="1647"/>
                </a:lnTo>
                <a:lnTo>
                  <a:pt x="1037" y="1644"/>
                </a:lnTo>
                <a:lnTo>
                  <a:pt x="974" y="1638"/>
                </a:lnTo>
                <a:lnTo>
                  <a:pt x="913" y="1631"/>
                </a:lnTo>
                <a:lnTo>
                  <a:pt x="854" y="1622"/>
                </a:lnTo>
                <a:lnTo>
                  <a:pt x="796" y="1611"/>
                </a:lnTo>
                <a:lnTo>
                  <a:pt x="741" y="1600"/>
                </a:lnTo>
                <a:lnTo>
                  <a:pt x="687" y="1586"/>
                </a:lnTo>
                <a:lnTo>
                  <a:pt x="636" y="1570"/>
                </a:lnTo>
                <a:lnTo>
                  <a:pt x="588" y="1552"/>
                </a:lnTo>
                <a:lnTo>
                  <a:pt x="543" y="1532"/>
                </a:lnTo>
                <a:lnTo>
                  <a:pt x="502" y="1510"/>
                </a:lnTo>
                <a:lnTo>
                  <a:pt x="463" y="1486"/>
                </a:lnTo>
                <a:lnTo>
                  <a:pt x="428" y="1459"/>
                </a:lnTo>
                <a:lnTo>
                  <a:pt x="397" y="1431"/>
                </a:lnTo>
                <a:lnTo>
                  <a:pt x="369" y="1399"/>
                </a:lnTo>
                <a:lnTo>
                  <a:pt x="348" y="1365"/>
                </a:lnTo>
                <a:lnTo>
                  <a:pt x="329" y="1328"/>
                </a:lnTo>
                <a:lnTo>
                  <a:pt x="316" y="1289"/>
                </a:lnTo>
                <a:lnTo>
                  <a:pt x="309" y="1247"/>
                </a:lnTo>
                <a:lnTo>
                  <a:pt x="306" y="1202"/>
                </a:lnTo>
                <a:lnTo>
                  <a:pt x="310" y="1156"/>
                </a:lnTo>
                <a:lnTo>
                  <a:pt x="321" y="1109"/>
                </a:lnTo>
                <a:lnTo>
                  <a:pt x="338" y="1062"/>
                </a:lnTo>
                <a:lnTo>
                  <a:pt x="362" y="1014"/>
                </a:lnTo>
                <a:lnTo>
                  <a:pt x="391" y="966"/>
                </a:lnTo>
                <a:lnTo>
                  <a:pt x="426" y="918"/>
                </a:lnTo>
                <a:lnTo>
                  <a:pt x="466" y="871"/>
                </a:lnTo>
                <a:lnTo>
                  <a:pt x="511" y="824"/>
                </a:lnTo>
                <a:lnTo>
                  <a:pt x="560" y="779"/>
                </a:lnTo>
                <a:lnTo>
                  <a:pt x="613" y="734"/>
                </a:lnTo>
                <a:lnTo>
                  <a:pt x="670" y="691"/>
                </a:lnTo>
                <a:lnTo>
                  <a:pt x="729" y="650"/>
                </a:lnTo>
                <a:lnTo>
                  <a:pt x="791" y="610"/>
                </a:lnTo>
                <a:lnTo>
                  <a:pt x="855" y="572"/>
                </a:lnTo>
                <a:lnTo>
                  <a:pt x="921" y="537"/>
                </a:lnTo>
                <a:lnTo>
                  <a:pt x="988" y="504"/>
                </a:lnTo>
                <a:lnTo>
                  <a:pt x="1056" y="474"/>
                </a:lnTo>
                <a:lnTo>
                  <a:pt x="1126" y="448"/>
                </a:lnTo>
                <a:lnTo>
                  <a:pt x="1194" y="425"/>
                </a:lnTo>
                <a:lnTo>
                  <a:pt x="1263" y="406"/>
                </a:lnTo>
                <a:lnTo>
                  <a:pt x="1331" y="390"/>
                </a:lnTo>
                <a:lnTo>
                  <a:pt x="1399" y="378"/>
                </a:lnTo>
                <a:lnTo>
                  <a:pt x="1394" y="356"/>
                </a:lnTo>
                <a:lnTo>
                  <a:pt x="1393" y="332"/>
                </a:lnTo>
                <a:lnTo>
                  <a:pt x="1395" y="303"/>
                </a:lnTo>
                <a:lnTo>
                  <a:pt x="1401" y="275"/>
                </a:lnTo>
                <a:lnTo>
                  <a:pt x="1411" y="248"/>
                </a:lnTo>
                <a:lnTo>
                  <a:pt x="1424" y="224"/>
                </a:lnTo>
                <a:lnTo>
                  <a:pt x="63" y="224"/>
                </a:lnTo>
                <a:lnTo>
                  <a:pt x="43" y="221"/>
                </a:lnTo>
                <a:lnTo>
                  <a:pt x="26" y="212"/>
                </a:lnTo>
                <a:lnTo>
                  <a:pt x="12" y="200"/>
                </a:lnTo>
                <a:lnTo>
                  <a:pt x="3" y="183"/>
                </a:lnTo>
                <a:lnTo>
                  <a:pt x="0" y="164"/>
                </a:lnTo>
                <a:lnTo>
                  <a:pt x="3" y="145"/>
                </a:lnTo>
                <a:lnTo>
                  <a:pt x="12" y="128"/>
                </a:lnTo>
                <a:lnTo>
                  <a:pt x="26" y="115"/>
                </a:lnTo>
                <a:lnTo>
                  <a:pt x="43" y="107"/>
                </a:lnTo>
                <a:lnTo>
                  <a:pt x="63" y="103"/>
                </a:lnTo>
                <a:lnTo>
                  <a:pt x="1492" y="103"/>
                </a:lnTo>
                <a:lnTo>
                  <a:pt x="1497" y="79"/>
                </a:lnTo>
                <a:lnTo>
                  <a:pt x="1508" y="58"/>
                </a:lnTo>
                <a:lnTo>
                  <a:pt x="1522" y="39"/>
                </a:lnTo>
                <a:lnTo>
                  <a:pt x="1541" y="23"/>
                </a:lnTo>
                <a:lnTo>
                  <a:pt x="1562" y="10"/>
                </a:lnTo>
                <a:lnTo>
                  <a:pt x="1586" y="3"/>
                </a:lnTo>
                <a:lnTo>
                  <a:pt x="161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76" name="Group 175"/>
          <p:cNvGrpSpPr/>
          <p:nvPr/>
        </p:nvGrpSpPr>
        <p:grpSpPr>
          <a:xfrm>
            <a:off x="8255772" y="4256976"/>
            <a:ext cx="395287" cy="493712"/>
            <a:chOff x="5884863" y="5000625"/>
            <a:chExt cx="395287" cy="4937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7" name="Freeform 326"/>
            <p:cNvSpPr>
              <a:spLocks noEditPoints="1"/>
            </p:cNvSpPr>
            <p:nvPr/>
          </p:nvSpPr>
          <p:spPr bwMode="auto">
            <a:xfrm>
              <a:off x="5970588" y="5000625"/>
              <a:ext cx="238125" cy="322262"/>
            </a:xfrm>
            <a:custGeom>
              <a:avLst/>
              <a:gdLst>
                <a:gd name="T0" fmla="*/ 650 w 1649"/>
                <a:gd name="T1" fmla="*/ 150 h 2230"/>
                <a:gd name="T2" fmla="*/ 520 w 1649"/>
                <a:gd name="T3" fmla="*/ 250 h 2230"/>
                <a:gd name="T4" fmla="*/ 456 w 1649"/>
                <a:gd name="T5" fmla="*/ 404 h 2230"/>
                <a:gd name="T6" fmla="*/ 477 w 1649"/>
                <a:gd name="T7" fmla="*/ 573 h 2230"/>
                <a:gd name="T8" fmla="*/ 579 w 1649"/>
                <a:gd name="T9" fmla="*/ 703 h 2230"/>
                <a:gd name="T10" fmla="*/ 732 w 1649"/>
                <a:gd name="T11" fmla="*/ 767 h 2230"/>
                <a:gd name="T12" fmla="*/ 902 w 1649"/>
                <a:gd name="T13" fmla="*/ 744 h 2230"/>
                <a:gd name="T14" fmla="*/ 1032 w 1649"/>
                <a:gd name="T15" fmla="*/ 644 h 2230"/>
                <a:gd name="T16" fmla="*/ 1096 w 1649"/>
                <a:gd name="T17" fmla="*/ 492 h 2230"/>
                <a:gd name="T18" fmla="*/ 1075 w 1649"/>
                <a:gd name="T19" fmla="*/ 323 h 2230"/>
                <a:gd name="T20" fmla="*/ 974 w 1649"/>
                <a:gd name="T21" fmla="*/ 193 h 2230"/>
                <a:gd name="T22" fmla="*/ 820 w 1649"/>
                <a:gd name="T23" fmla="*/ 128 h 2230"/>
                <a:gd name="T24" fmla="*/ 881 w 1649"/>
                <a:gd name="T25" fmla="*/ 13 h 2230"/>
                <a:gd name="T26" fmla="*/ 1062 w 1649"/>
                <a:gd name="T27" fmla="*/ 102 h 2230"/>
                <a:gd name="T28" fmla="*/ 1267 w 1649"/>
                <a:gd name="T29" fmla="*/ 245 h 2230"/>
                <a:gd name="T30" fmla="*/ 1438 w 1649"/>
                <a:gd name="T31" fmla="*/ 450 h 2230"/>
                <a:gd name="T32" fmla="*/ 1198 w 1649"/>
                <a:gd name="T33" fmla="*/ 602 h 2230"/>
                <a:gd name="T34" fmla="*/ 1101 w 1649"/>
                <a:gd name="T35" fmla="*/ 757 h 2230"/>
                <a:gd name="T36" fmla="*/ 1536 w 1649"/>
                <a:gd name="T37" fmla="*/ 899 h 2230"/>
                <a:gd name="T38" fmla="*/ 1469 w 1649"/>
                <a:gd name="T39" fmla="*/ 1151 h 2230"/>
                <a:gd name="T40" fmla="*/ 1324 w 1649"/>
                <a:gd name="T41" fmla="*/ 1363 h 2230"/>
                <a:gd name="T42" fmla="*/ 1118 w 1649"/>
                <a:gd name="T43" fmla="*/ 1515 h 2230"/>
                <a:gd name="T44" fmla="*/ 1599 w 1649"/>
                <a:gd name="T45" fmla="*/ 1528 h 2230"/>
                <a:gd name="T46" fmla="*/ 1593 w 1649"/>
                <a:gd name="T47" fmla="*/ 1733 h 2230"/>
                <a:gd name="T48" fmla="*/ 1482 w 1649"/>
                <a:gd name="T49" fmla="*/ 1931 h 2230"/>
                <a:gd name="T50" fmla="*/ 1346 w 1649"/>
                <a:gd name="T51" fmla="*/ 2068 h 2230"/>
                <a:gd name="T52" fmla="*/ 1201 w 1649"/>
                <a:gd name="T53" fmla="*/ 2156 h 2230"/>
                <a:gd name="T54" fmla="*/ 1064 w 1649"/>
                <a:gd name="T55" fmla="*/ 2204 h 2230"/>
                <a:gd name="T56" fmla="*/ 951 w 1649"/>
                <a:gd name="T57" fmla="*/ 2225 h 2230"/>
                <a:gd name="T58" fmla="*/ 878 w 1649"/>
                <a:gd name="T59" fmla="*/ 2230 h 2230"/>
                <a:gd name="T60" fmla="*/ 712 w 1649"/>
                <a:gd name="T61" fmla="*/ 2219 h 2230"/>
                <a:gd name="T62" fmla="*/ 489 w 1649"/>
                <a:gd name="T63" fmla="*/ 2159 h 2230"/>
                <a:gd name="T64" fmla="*/ 320 w 1649"/>
                <a:gd name="T65" fmla="*/ 2057 h 2230"/>
                <a:gd name="T66" fmla="*/ 196 w 1649"/>
                <a:gd name="T67" fmla="*/ 1928 h 2230"/>
                <a:gd name="T68" fmla="*/ 111 w 1649"/>
                <a:gd name="T69" fmla="*/ 1788 h 2230"/>
                <a:gd name="T70" fmla="*/ 59 w 1649"/>
                <a:gd name="T71" fmla="*/ 1654 h 2230"/>
                <a:gd name="T72" fmla="*/ 29 w 1649"/>
                <a:gd name="T73" fmla="*/ 1541 h 2230"/>
                <a:gd name="T74" fmla="*/ 420 w 1649"/>
                <a:gd name="T75" fmla="*/ 1515 h 2230"/>
                <a:gd name="T76" fmla="*/ 214 w 1649"/>
                <a:gd name="T77" fmla="*/ 1363 h 2230"/>
                <a:gd name="T78" fmla="*/ 71 w 1649"/>
                <a:gd name="T79" fmla="*/ 1151 h 2230"/>
                <a:gd name="T80" fmla="*/ 2 w 1649"/>
                <a:gd name="T81" fmla="*/ 899 h 2230"/>
                <a:gd name="T82" fmla="*/ 452 w 1649"/>
                <a:gd name="T83" fmla="*/ 757 h 2230"/>
                <a:gd name="T84" fmla="*/ 355 w 1649"/>
                <a:gd name="T85" fmla="*/ 602 h 2230"/>
                <a:gd name="T86" fmla="*/ 98 w 1649"/>
                <a:gd name="T87" fmla="*/ 455 h 2230"/>
                <a:gd name="T88" fmla="*/ 254 w 1649"/>
                <a:gd name="T89" fmla="*/ 260 h 2230"/>
                <a:gd name="T90" fmla="*/ 467 w 1649"/>
                <a:gd name="T91" fmla="*/ 124 h 2230"/>
                <a:gd name="T92" fmla="*/ 629 w 1649"/>
                <a:gd name="T93" fmla="*/ 25 h 2230"/>
                <a:gd name="T94" fmla="*/ 777 w 1649"/>
                <a:gd name="T95" fmla="*/ 0 h 2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49" h="2230">
                  <a:moveTo>
                    <a:pt x="777" y="124"/>
                  </a:moveTo>
                  <a:lnTo>
                    <a:pt x="732" y="128"/>
                  </a:lnTo>
                  <a:lnTo>
                    <a:pt x="691" y="136"/>
                  </a:lnTo>
                  <a:lnTo>
                    <a:pt x="650" y="150"/>
                  </a:lnTo>
                  <a:lnTo>
                    <a:pt x="613" y="169"/>
                  </a:lnTo>
                  <a:lnTo>
                    <a:pt x="579" y="191"/>
                  </a:lnTo>
                  <a:lnTo>
                    <a:pt x="547" y="220"/>
                  </a:lnTo>
                  <a:lnTo>
                    <a:pt x="520" y="250"/>
                  </a:lnTo>
                  <a:lnTo>
                    <a:pt x="497" y="285"/>
                  </a:lnTo>
                  <a:lnTo>
                    <a:pt x="477" y="321"/>
                  </a:lnTo>
                  <a:lnTo>
                    <a:pt x="464" y="362"/>
                  </a:lnTo>
                  <a:lnTo>
                    <a:pt x="456" y="404"/>
                  </a:lnTo>
                  <a:lnTo>
                    <a:pt x="452" y="447"/>
                  </a:lnTo>
                  <a:lnTo>
                    <a:pt x="456" y="492"/>
                  </a:lnTo>
                  <a:lnTo>
                    <a:pt x="464" y="533"/>
                  </a:lnTo>
                  <a:lnTo>
                    <a:pt x="477" y="573"/>
                  </a:lnTo>
                  <a:lnTo>
                    <a:pt x="497" y="610"/>
                  </a:lnTo>
                  <a:lnTo>
                    <a:pt x="520" y="644"/>
                  </a:lnTo>
                  <a:lnTo>
                    <a:pt x="547" y="676"/>
                  </a:lnTo>
                  <a:lnTo>
                    <a:pt x="579" y="703"/>
                  </a:lnTo>
                  <a:lnTo>
                    <a:pt x="613" y="726"/>
                  </a:lnTo>
                  <a:lnTo>
                    <a:pt x="650" y="744"/>
                  </a:lnTo>
                  <a:lnTo>
                    <a:pt x="691" y="758"/>
                  </a:lnTo>
                  <a:lnTo>
                    <a:pt x="732" y="767"/>
                  </a:lnTo>
                  <a:lnTo>
                    <a:pt x="777" y="770"/>
                  </a:lnTo>
                  <a:lnTo>
                    <a:pt x="820" y="767"/>
                  </a:lnTo>
                  <a:lnTo>
                    <a:pt x="863" y="758"/>
                  </a:lnTo>
                  <a:lnTo>
                    <a:pt x="902" y="744"/>
                  </a:lnTo>
                  <a:lnTo>
                    <a:pt x="940" y="726"/>
                  </a:lnTo>
                  <a:lnTo>
                    <a:pt x="974" y="703"/>
                  </a:lnTo>
                  <a:lnTo>
                    <a:pt x="1005" y="676"/>
                  </a:lnTo>
                  <a:lnTo>
                    <a:pt x="1032" y="644"/>
                  </a:lnTo>
                  <a:lnTo>
                    <a:pt x="1055" y="610"/>
                  </a:lnTo>
                  <a:lnTo>
                    <a:pt x="1075" y="573"/>
                  </a:lnTo>
                  <a:lnTo>
                    <a:pt x="1088" y="533"/>
                  </a:lnTo>
                  <a:lnTo>
                    <a:pt x="1096" y="492"/>
                  </a:lnTo>
                  <a:lnTo>
                    <a:pt x="1100" y="447"/>
                  </a:lnTo>
                  <a:lnTo>
                    <a:pt x="1096" y="404"/>
                  </a:lnTo>
                  <a:lnTo>
                    <a:pt x="1088" y="362"/>
                  </a:lnTo>
                  <a:lnTo>
                    <a:pt x="1075" y="323"/>
                  </a:lnTo>
                  <a:lnTo>
                    <a:pt x="1055" y="285"/>
                  </a:lnTo>
                  <a:lnTo>
                    <a:pt x="1032" y="250"/>
                  </a:lnTo>
                  <a:lnTo>
                    <a:pt x="1005" y="220"/>
                  </a:lnTo>
                  <a:lnTo>
                    <a:pt x="974" y="193"/>
                  </a:lnTo>
                  <a:lnTo>
                    <a:pt x="940" y="169"/>
                  </a:lnTo>
                  <a:lnTo>
                    <a:pt x="902" y="150"/>
                  </a:lnTo>
                  <a:lnTo>
                    <a:pt x="863" y="136"/>
                  </a:lnTo>
                  <a:lnTo>
                    <a:pt x="820" y="128"/>
                  </a:lnTo>
                  <a:lnTo>
                    <a:pt x="777" y="124"/>
                  </a:lnTo>
                  <a:close/>
                  <a:moveTo>
                    <a:pt x="777" y="0"/>
                  </a:moveTo>
                  <a:lnTo>
                    <a:pt x="830" y="3"/>
                  </a:lnTo>
                  <a:lnTo>
                    <a:pt x="881" y="13"/>
                  </a:lnTo>
                  <a:lnTo>
                    <a:pt x="930" y="27"/>
                  </a:lnTo>
                  <a:lnTo>
                    <a:pt x="977" y="47"/>
                  </a:lnTo>
                  <a:lnTo>
                    <a:pt x="1020" y="72"/>
                  </a:lnTo>
                  <a:lnTo>
                    <a:pt x="1062" y="102"/>
                  </a:lnTo>
                  <a:lnTo>
                    <a:pt x="1099" y="136"/>
                  </a:lnTo>
                  <a:lnTo>
                    <a:pt x="1158" y="168"/>
                  </a:lnTo>
                  <a:lnTo>
                    <a:pt x="1215" y="203"/>
                  </a:lnTo>
                  <a:lnTo>
                    <a:pt x="1267" y="245"/>
                  </a:lnTo>
                  <a:lnTo>
                    <a:pt x="1317" y="290"/>
                  </a:lnTo>
                  <a:lnTo>
                    <a:pt x="1362" y="340"/>
                  </a:lnTo>
                  <a:lnTo>
                    <a:pt x="1402" y="393"/>
                  </a:lnTo>
                  <a:lnTo>
                    <a:pt x="1438" y="450"/>
                  </a:lnTo>
                  <a:lnTo>
                    <a:pt x="1470" y="510"/>
                  </a:lnTo>
                  <a:lnTo>
                    <a:pt x="1222" y="510"/>
                  </a:lnTo>
                  <a:lnTo>
                    <a:pt x="1212" y="557"/>
                  </a:lnTo>
                  <a:lnTo>
                    <a:pt x="1198" y="602"/>
                  </a:lnTo>
                  <a:lnTo>
                    <a:pt x="1179" y="644"/>
                  </a:lnTo>
                  <a:lnTo>
                    <a:pt x="1157" y="684"/>
                  </a:lnTo>
                  <a:lnTo>
                    <a:pt x="1130" y="722"/>
                  </a:lnTo>
                  <a:lnTo>
                    <a:pt x="1101" y="757"/>
                  </a:lnTo>
                  <a:lnTo>
                    <a:pt x="1535" y="757"/>
                  </a:lnTo>
                  <a:lnTo>
                    <a:pt x="1538" y="793"/>
                  </a:lnTo>
                  <a:lnTo>
                    <a:pt x="1539" y="831"/>
                  </a:lnTo>
                  <a:lnTo>
                    <a:pt x="1536" y="899"/>
                  </a:lnTo>
                  <a:lnTo>
                    <a:pt x="1527" y="965"/>
                  </a:lnTo>
                  <a:lnTo>
                    <a:pt x="1513" y="1029"/>
                  </a:lnTo>
                  <a:lnTo>
                    <a:pt x="1492" y="1092"/>
                  </a:lnTo>
                  <a:lnTo>
                    <a:pt x="1469" y="1151"/>
                  </a:lnTo>
                  <a:lnTo>
                    <a:pt x="1439" y="1209"/>
                  </a:lnTo>
                  <a:lnTo>
                    <a:pt x="1404" y="1263"/>
                  </a:lnTo>
                  <a:lnTo>
                    <a:pt x="1366" y="1314"/>
                  </a:lnTo>
                  <a:lnTo>
                    <a:pt x="1324" y="1363"/>
                  </a:lnTo>
                  <a:lnTo>
                    <a:pt x="1277" y="1406"/>
                  </a:lnTo>
                  <a:lnTo>
                    <a:pt x="1227" y="1447"/>
                  </a:lnTo>
                  <a:lnTo>
                    <a:pt x="1175" y="1483"/>
                  </a:lnTo>
                  <a:lnTo>
                    <a:pt x="1118" y="1515"/>
                  </a:lnTo>
                  <a:lnTo>
                    <a:pt x="1427" y="1515"/>
                  </a:lnTo>
                  <a:lnTo>
                    <a:pt x="1488" y="1516"/>
                  </a:lnTo>
                  <a:lnTo>
                    <a:pt x="1545" y="1521"/>
                  </a:lnTo>
                  <a:lnTo>
                    <a:pt x="1599" y="1528"/>
                  </a:lnTo>
                  <a:lnTo>
                    <a:pt x="1649" y="1538"/>
                  </a:lnTo>
                  <a:lnTo>
                    <a:pt x="1633" y="1608"/>
                  </a:lnTo>
                  <a:lnTo>
                    <a:pt x="1614" y="1673"/>
                  </a:lnTo>
                  <a:lnTo>
                    <a:pt x="1593" y="1733"/>
                  </a:lnTo>
                  <a:lnTo>
                    <a:pt x="1567" y="1789"/>
                  </a:lnTo>
                  <a:lnTo>
                    <a:pt x="1540" y="1840"/>
                  </a:lnTo>
                  <a:lnTo>
                    <a:pt x="1512" y="1888"/>
                  </a:lnTo>
                  <a:lnTo>
                    <a:pt x="1482" y="1931"/>
                  </a:lnTo>
                  <a:lnTo>
                    <a:pt x="1449" y="1970"/>
                  </a:lnTo>
                  <a:lnTo>
                    <a:pt x="1415" y="2006"/>
                  </a:lnTo>
                  <a:lnTo>
                    <a:pt x="1380" y="2039"/>
                  </a:lnTo>
                  <a:lnTo>
                    <a:pt x="1346" y="2068"/>
                  </a:lnTo>
                  <a:lnTo>
                    <a:pt x="1310" y="2094"/>
                  </a:lnTo>
                  <a:lnTo>
                    <a:pt x="1273" y="2118"/>
                  </a:lnTo>
                  <a:lnTo>
                    <a:pt x="1237" y="2137"/>
                  </a:lnTo>
                  <a:lnTo>
                    <a:pt x="1201" y="2156"/>
                  </a:lnTo>
                  <a:lnTo>
                    <a:pt x="1165" y="2171"/>
                  </a:lnTo>
                  <a:lnTo>
                    <a:pt x="1130" y="2184"/>
                  </a:lnTo>
                  <a:lnTo>
                    <a:pt x="1096" y="2195"/>
                  </a:lnTo>
                  <a:lnTo>
                    <a:pt x="1064" y="2204"/>
                  </a:lnTo>
                  <a:lnTo>
                    <a:pt x="1032" y="2212"/>
                  </a:lnTo>
                  <a:lnTo>
                    <a:pt x="1003" y="2217"/>
                  </a:lnTo>
                  <a:lnTo>
                    <a:pt x="976" y="2222"/>
                  </a:lnTo>
                  <a:lnTo>
                    <a:pt x="951" y="2225"/>
                  </a:lnTo>
                  <a:lnTo>
                    <a:pt x="928" y="2228"/>
                  </a:lnTo>
                  <a:lnTo>
                    <a:pt x="908" y="2229"/>
                  </a:lnTo>
                  <a:lnTo>
                    <a:pt x="892" y="2230"/>
                  </a:lnTo>
                  <a:lnTo>
                    <a:pt x="878" y="2230"/>
                  </a:lnTo>
                  <a:lnTo>
                    <a:pt x="863" y="2228"/>
                  </a:lnTo>
                  <a:lnTo>
                    <a:pt x="847" y="2229"/>
                  </a:lnTo>
                  <a:lnTo>
                    <a:pt x="778" y="2226"/>
                  </a:lnTo>
                  <a:lnTo>
                    <a:pt x="712" y="2219"/>
                  </a:lnTo>
                  <a:lnTo>
                    <a:pt x="652" y="2210"/>
                  </a:lnTo>
                  <a:lnTo>
                    <a:pt x="594" y="2196"/>
                  </a:lnTo>
                  <a:lnTo>
                    <a:pt x="539" y="2178"/>
                  </a:lnTo>
                  <a:lnTo>
                    <a:pt x="489" y="2159"/>
                  </a:lnTo>
                  <a:lnTo>
                    <a:pt x="442" y="2137"/>
                  </a:lnTo>
                  <a:lnTo>
                    <a:pt x="398" y="2112"/>
                  </a:lnTo>
                  <a:lnTo>
                    <a:pt x="357" y="2085"/>
                  </a:lnTo>
                  <a:lnTo>
                    <a:pt x="320" y="2057"/>
                  </a:lnTo>
                  <a:lnTo>
                    <a:pt x="284" y="2027"/>
                  </a:lnTo>
                  <a:lnTo>
                    <a:pt x="252" y="1994"/>
                  </a:lnTo>
                  <a:lnTo>
                    <a:pt x="223" y="1962"/>
                  </a:lnTo>
                  <a:lnTo>
                    <a:pt x="196" y="1928"/>
                  </a:lnTo>
                  <a:lnTo>
                    <a:pt x="171" y="1893"/>
                  </a:lnTo>
                  <a:lnTo>
                    <a:pt x="149" y="1859"/>
                  </a:lnTo>
                  <a:lnTo>
                    <a:pt x="129" y="1823"/>
                  </a:lnTo>
                  <a:lnTo>
                    <a:pt x="111" y="1788"/>
                  </a:lnTo>
                  <a:lnTo>
                    <a:pt x="96" y="1754"/>
                  </a:lnTo>
                  <a:lnTo>
                    <a:pt x="81" y="1720"/>
                  </a:lnTo>
                  <a:lnTo>
                    <a:pt x="68" y="1686"/>
                  </a:lnTo>
                  <a:lnTo>
                    <a:pt x="59" y="1654"/>
                  </a:lnTo>
                  <a:lnTo>
                    <a:pt x="49" y="1624"/>
                  </a:lnTo>
                  <a:lnTo>
                    <a:pt x="41" y="1594"/>
                  </a:lnTo>
                  <a:lnTo>
                    <a:pt x="35" y="1567"/>
                  </a:lnTo>
                  <a:lnTo>
                    <a:pt x="29" y="1541"/>
                  </a:lnTo>
                  <a:lnTo>
                    <a:pt x="25" y="1519"/>
                  </a:lnTo>
                  <a:lnTo>
                    <a:pt x="75" y="1515"/>
                  </a:lnTo>
                  <a:lnTo>
                    <a:pt x="126" y="1515"/>
                  </a:lnTo>
                  <a:lnTo>
                    <a:pt x="420" y="1515"/>
                  </a:lnTo>
                  <a:lnTo>
                    <a:pt x="364" y="1483"/>
                  </a:lnTo>
                  <a:lnTo>
                    <a:pt x="311" y="1447"/>
                  </a:lnTo>
                  <a:lnTo>
                    <a:pt x="261" y="1406"/>
                  </a:lnTo>
                  <a:lnTo>
                    <a:pt x="214" y="1363"/>
                  </a:lnTo>
                  <a:lnTo>
                    <a:pt x="172" y="1314"/>
                  </a:lnTo>
                  <a:lnTo>
                    <a:pt x="134" y="1263"/>
                  </a:lnTo>
                  <a:lnTo>
                    <a:pt x="100" y="1209"/>
                  </a:lnTo>
                  <a:lnTo>
                    <a:pt x="71" y="1151"/>
                  </a:lnTo>
                  <a:lnTo>
                    <a:pt x="46" y="1092"/>
                  </a:lnTo>
                  <a:lnTo>
                    <a:pt x="26" y="1029"/>
                  </a:lnTo>
                  <a:lnTo>
                    <a:pt x="11" y="965"/>
                  </a:lnTo>
                  <a:lnTo>
                    <a:pt x="2" y="899"/>
                  </a:lnTo>
                  <a:lnTo>
                    <a:pt x="0" y="831"/>
                  </a:lnTo>
                  <a:lnTo>
                    <a:pt x="1" y="794"/>
                  </a:lnTo>
                  <a:lnTo>
                    <a:pt x="3" y="757"/>
                  </a:lnTo>
                  <a:lnTo>
                    <a:pt x="452" y="757"/>
                  </a:lnTo>
                  <a:lnTo>
                    <a:pt x="422" y="722"/>
                  </a:lnTo>
                  <a:lnTo>
                    <a:pt x="396" y="684"/>
                  </a:lnTo>
                  <a:lnTo>
                    <a:pt x="373" y="644"/>
                  </a:lnTo>
                  <a:lnTo>
                    <a:pt x="355" y="602"/>
                  </a:lnTo>
                  <a:lnTo>
                    <a:pt x="340" y="557"/>
                  </a:lnTo>
                  <a:lnTo>
                    <a:pt x="332" y="510"/>
                  </a:lnTo>
                  <a:lnTo>
                    <a:pt x="70" y="510"/>
                  </a:lnTo>
                  <a:lnTo>
                    <a:pt x="98" y="455"/>
                  </a:lnTo>
                  <a:lnTo>
                    <a:pt x="130" y="401"/>
                  </a:lnTo>
                  <a:lnTo>
                    <a:pt x="169" y="351"/>
                  </a:lnTo>
                  <a:lnTo>
                    <a:pt x="210" y="303"/>
                  </a:lnTo>
                  <a:lnTo>
                    <a:pt x="254" y="260"/>
                  </a:lnTo>
                  <a:lnTo>
                    <a:pt x="302" y="220"/>
                  </a:lnTo>
                  <a:lnTo>
                    <a:pt x="355" y="184"/>
                  </a:lnTo>
                  <a:lnTo>
                    <a:pt x="409" y="151"/>
                  </a:lnTo>
                  <a:lnTo>
                    <a:pt x="467" y="124"/>
                  </a:lnTo>
                  <a:lnTo>
                    <a:pt x="502" y="93"/>
                  </a:lnTo>
                  <a:lnTo>
                    <a:pt x="542" y="66"/>
                  </a:lnTo>
                  <a:lnTo>
                    <a:pt x="584" y="43"/>
                  </a:lnTo>
                  <a:lnTo>
                    <a:pt x="629" y="25"/>
                  </a:lnTo>
                  <a:lnTo>
                    <a:pt x="677" y="12"/>
                  </a:lnTo>
                  <a:lnTo>
                    <a:pt x="725" y="3"/>
                  </a:lnTo>
                  <a:lnTo>
                    <a:pt x="777" y="0"/>
                  </a:lnTo>
                  <a:lnTo>
                    <a:pt x="7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327"/>
            <p:cNvSpPr>
              <a:spLocks/>
            </p:cNvSpPr>
            <p:nvPr/>
          </p:nvSpPr>
          <p:spPr bwMode="auto">
            <a:xfrm>
              <a:off x="5884863" y="5222875"/>
              <a:ext cx="395287" cy="271462"/>
            </a:xfrm>
            <a:custGeom>
              <a:avLst/>
              <a:gdLst>
                <a:gd name="T0" fmla="*/ 510 w 2737"/>
                <a:gd name="T1" fmla="*/ 82 h 1891"/>
                <a:gd name="T2" fmla="*/ 552 w 2737"/>
                <a:gd name="T3" fmla="*/ 221 h 1891"/>
                <a:gd name="T4" fmla="*/ 621 w 2737"/>
                <a:gd name="T5" fmla="*/ 378 h 1891"/>
                <a:gd name="T6" fmla="*/ 727 w 2737"/>
                <a:gd name="T7" fmla="*/ 535 h 1891"/>
                <a:gd name="T8" fmla="*/ 877 w 2737"/>
                <a:gd name="T9" fmla="*/ 676 h 1891"/>
                <a:gd name="T10" fmla="*/ 1076 w 2737"/>
                <a:gd name="T11" fmla="*/ 784 h 1891"/>
                <a:gd name="T12" fmla="*/ 1334 w 2737"/>
                <a:gd name="T13" fmla="*/ 842 h 1891"/>
                <a:gd name="T14" fmla="*/ 1361 w 2737"/>
                <a:gd name="T15" fmla="*/ 991 h 1891"/>
                <a:gd name="T16" fmla="*/ 1508 w 2737"/>
                <a:gd name="T17" fmla="*/ 1161 h 1891"/>
                <a:gd name="T18" fmla="*/ 1595 w 2737"/>
                <a:gd name="T19" fmla="*/ 1287 h 1891"/>
                <a:gd name="T20" fmla="*/ 1581 w 2737"/>
                <a:gd name="T21" fmla="*/ 1426 h 1891"/>
                <a:gd name="T22" fmla="*/ 1477 w 2737"/>
                <a:gd name="T23" fmla="*/ 1543 h 1891"/>
                <a:gd name="T24" fmla="*/ 1313 w 2737"/>
                <a:gd name="T25" fmla="*/ 1605 h 1891"/>
                <a:gd name="T26" fmla="*/ 1105 w 2737"/>
                <a:gd name="T27" fmla="*/ 1595 h 1891"/>
                <a:gd name="T28" fmla="*/ 978 w 2737"/>
                <a:gd name="T29" fmla="*/ 1496 h 1891"/>
                <a:gd name="T30" fmla="*/ 904 w 2737"/>
                <a:gd name="T31" fmla="*/ 1409 h 1891"/>
                <a:gd name="T32" fmla="*/ 787 w 2737"/>
                <a:gd name="T33" fmla="*/ 1389 h 1891"/>
                <a:gd name="T34" fmla="*/ 686 w 2737"/>
                <a:gd name="T35" fmla="*/ 1447 h 1891"/>
                <a:gd name="T36" fmla="*/ 646 w 2737"/>
                <a:gd name="T37" fmla="*/ 1558 h 1891"/>
                <a:gd name="T38" fmla="*/ 686 w 2737"/>
                <a:gd name="T39" fmla="*/ 1667 h 1891"/>
                <a:gd name="T40" fmla="*/ 787 w 2737"/>
                <a:gd name="T41" fmla="*/ 1726 h 1891"/>
                <a:gd name="T42" fmla="*/ 902 w 2737"/>
                <a:gd name="T43" fmla="*/ 1707 h 1891"/>
                <a:gd name="T44" fmla="*/ 1066 w 2737"/>
                <a:gd name="T45" fmla="*/ 1714 h 1891"/>
                <a:gd name="T46" fmla="*/ 1293 w 2737"/>
                <a:gd name="T47" fmla="*/ 1733 h 1891"/>
                <a:gd name="T48" fmla="*/ 1491 w 2737"/>
                <a:gd name="T49" fmla="*/ 1679 h 1891"/>
                <a:gd name="T50" fmla="*/ 1637 w 2737"/>
                <a:gd name="T51" fmla="*/ 1565 h 1891"/>
                <a:gd name="T52" fmla="*/ 1719 w 2737"/>
                <a:gd name="T53" fmla="*/ 1409 h 1891"/>
                <a:gd name="T54" fmla="*/ 1713 w 2737"/>
                <a:gd name="T55" fmla="*/ 1246 h 1891"/>
                <a:gd name="T56" fmla="*/ 1623 w 2737"/>
                <a:gd name="T57" fmla="*/ 1097 h 1891"/>
                <a:gd name="T58" fmla="*/ 1500 w 2737"/>
                <a:gd name="T59" fmla="*/ 976 h 1891"/>
                <a:gd name="T60" fmla="*/ 1457 w 2737"/>
                <a:gd name="T61" fmla="*/ 872 h 1891"/>
                <a:gd name="T62" fmla="*/ 1486 w 2737"/>
                <a:gd name="T63" fmla="*/ 846 h 1891"/>
                <a:gd name="T64" fmla="*/ 1574 w 2737"/>
                <a:gd name="T65" fmla="*/ 836 h 1891"/>
                <a:gd name="T66" fmla="*/ 1701 w 2737"/>
                <a:gd name="T67" fmla="*/ 807 h 1891"/>
                <a:gd name="T68" fmla="*/ 1850 w 2737"/>
                <a:gd name="T69" fmla="*/ 749 h 1891"/>
                <a:gd name="T70" fmla="*/ 2006 w 2737"/>
                <a:gd name="T71" fmla="*/ 652 h 1891"/>
                <a:gd name="T72" fmla="*/ 2155 w 2737"/>
                <a:gd name="T73" fmla="*/ 509 h 1891"/>
                <a:gd name="T74" fmla="*/ 2279 w 2737"/>
                <a:gd name="T75" fmla="*/ 308 h 1891"/>
                <a:gd name="T76" fmla="*/ 2365 w 2737"/>
                <a:gd name="T77" fmla="*/ 40 h 1891"/>
                <a:gd name="T78" fmla="*/ 2535 w 2737"/>
                <a:gd name="T79" fmla="*/ 154 h 1891"/>
                <a:gd name="T80" fmla="*/ 2642 w 2737"/>
                <a:gd name="T81" fmla="*/ 297 h 1891"/>
                <a:gd name="T82" fmla="*/ 2702 w 2737"/>
                <a:gd name="T83" fmla="*/ 444 h 1891"/>
                <a:gd name="T84" fmla="*/ 2728 w 2737"/>
                <a:gd name="T85" fmla="*/ 573 h 1891"/>
                <a:gd name="T86" fmla="*/ 2735 w 2737"/>
                <a:gd name="T87" fmla="*/ 660 h 1891"/>
                <a:gd name="T88" fmla="*/ 2737 w 2737"/>
                <a:gd name="T89" fmla="*/ 1891 h 1891"/>
                <a:gd name="T90" fmla="*/ 0 w 2737"/>
                <a:gd name="T91" fmla="*/ 661 h 1891"/>
                <a:gd name="T92" fmla="*/ 7 w 2737"/>
                <a:gd name="T93" fmla="*/ 578 h 1891"/>
                <a:gd name="T94" fmla="*/ 30 w 2737"/>
                <a:gd name="T95" fmla="*/ 455 h 1891"/>
                <a:gd name="T96" fmla="*/ 86 w 2737"/>
                <a:gd name="T97" fmla="*/ 314 h 1891"/>
                <a:gd name="T98" fmla="*/ 183 w 2737"/>
                <a:gd name="T99" fmla="*/ 174 h 1891"/>
                <a:gd name="T100" fmla="*/ 335 w 2737"/>
                <a:gd name="T101" fmla="*/ 58 h 1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737" h="1891">
                  <a:moveTo>
                    <a:pt x="493" y="0"/>
                  </a:moveTo>
                  <a:lnTo>
                    <a:pt x="497" y="25"/>
                  </a:lnTo>
                  <a:lnTo>
                    <a:pt x="504" y="52"/>
                  </a:lnTo>
                  <a:lnTo>
                    <a:pt x="510" y="82"/>
                  </a:lnTo>
                  <a:lnTo>
                    <a:pt x="518" y="115"/>
                  </a:lnTo>
                  <a:lnTo>
                    <a:pt x="528" y="148"/>
                  </a:lnTo>
                  <a:lnTo>
                    <a:pt x="538" y="184"/>
                  </a:lnTo>
                  <a:lnTo>
                    <a:pt x="552" y="221"/>
                  </a:lnTo>
                  <a:lnTo>
                    <a:pt x="566" y="259"/>
                  </a:lnTo>
                  <a:lnTo>
                    <a:pt x="582" y="298"/>
                  </a:lnTo>
                  <a:lnTo>
                    <a:pt x="601" y="338"/>
                  </a:lnTo>
                  <a:lnTo>
                    <a:pt x="621" y="378"/>
                  </a:lnTo>
                  <a:lnTo>
                    <a:pt x="644" y="417"/>
                  </a:lnTo>
                  <a:lnTo>
                    <a:pt x="669" y="457"/>
                  </a:lnTo>
                  <a:lnTo>
                    <a:pt x="697" y="496"/>
                  </a:lnTo>
                  <a:lnTo>
                    <a:pt x="727" y="535"/>
                  </a:lnTo>
                  <a:lnTo>
                    <a:pt x="760" y="572"/>
                  </a:lnTo>
                  <a:lnTo>
                    <a:pt x="796" y="609"/>
                  </a:lnTo>
                  <a:lnTo>
                    <a:pt x="834" y="643"/>
                  </a:lnTo>
                  <a:lnTo>
                    <a:pt x="877" y="676"/>
                  </a:lnTo>
                  <a:lnTo>
                    <a:pt x="921" y="706"/>
                  </a:lnTo>
                  <a:lnTo>
                    <a:pt x="969" y="736"/>
                  </a:lnTo>
                  <a:lnTo>
                    <a:pt x="1022" y="762"/>
                  </a:lnTo>
                  <a:lnTo>
                    <a:pt x="1076" y="784"/>
                  </a:lnTo>
                  <a:lnTo>
                    <a:pt x="1135" y="804"/>
                  </a:lnTo>
                  <a:lnTo>
                    <a:pt x="1198" y="820"/>
                  </a:lnTo>
                  <a:lnTo>
                    <a:pt x="1264" y="833"/>
                  </a:lnTo>
                  <a:lnTo>
                    <a:pt x="1334" y="842"/>
                  </a:lnTo>
                  <a:lnTo>
                    <a:pt x="1332" y="866"/>
                  </a:lnTo>
                  <a:lnTo>
                    <a:pt x="1334" y="907"/>
                  </a:lnTo>
                  <a:lnTo>
                    <a:pt x="1344" y="949"/>
                  </a:lnTo>
                  <a:lnTo>
                    <a:pt x="1361" y="991"/>
                  </a:lnTo>
                  <a:lnTo>
                    <a:pt x="1387" y="1033"/>
                  </a:lnTo>
                  <a:lnTo>
                    <a:pt x="1420" y="1076"/>
                  </a:lnTo>
                  <a:lnTo>
                    <a:pt x="1460" y="1118"/>
                  </a:lnTo>
                  <a:lnTo>
                    <a:pt x="1508" y="1161"/>
                  </a:lnTo>
                  <a:lnTo>
                    <a:pt x="1539" y="1191"/>
                  </a:lnTo>
                  <a:lnTo>
                    <a:pt x="1563" y="1221"/>
                  </a:lnTo>
                  <a:lnTo>
                    <a:pt x="1583" y="1253"/>
                  </a:lnTo>
                  <a:lnTo>
                    <a:pt x="1595" y="1287"/>
                  </a:lnTo>
                  <a:lnTo>
                    <a:pt x="1600" y="1321"/>
                  </a:lnTo>
                  <a:lnTo>
                    <a:pt x="1600" y="1356"/>
                  </a:lnTo>
                  <a:lnTo>
                    <a:pt x="1594" y="1391"/>
                  </a:lnTo>
                  <a:lnTo>
                    <a:pt x="1581" y="1426"/>
                  </a:lnTo>
                  <a:lnTo>
                    <a:pt x="1561" y="1460"/>
                  </a:lnTo>
                  <a:lnTo>
                    <a:pt x="1537" y="1491"/>
                  </a:lnTo>
                  <a:lnTo>
                    <a:pt x="1509" y="1519"/>
                  </a:lnTo>
                  <a:lnTo>
                    <a:pt x="1477" y="1543"/>
                  </a:lnTo>
                  <a:lnTo>
                    <a:pt x="1441" y="1564"/>
                  </a:lnTo>
                  <a:lnTo>
                    <a:pt x="1401" y="1583"/>
                  </a:lnTo>
                  <a:lnTo>
                    <a:pt x="1359" y="1596"/>
                  </a:lnTo>
                  <a:lnTo>
                    <a:pt x="1313" y="1605"/>
                  </a:lnTo>
                  <a:lnTo>
                    <a:pt x="1264" y="1611"/>
                  </a:lnTo>
                  <a:lnTo>
                    <a:pt x="1213" y="1611"/>
                  </a:lnTo>
                  <a:lnTo>
                    <a:pt x="1161" y="1605"/>
                  </a:lnTo>
                  <a:lnTo>
                    <a:pt x="1105" y="1595"/>
                  </a:lnTo>
                  <a:lnTo>
                    <a:pt x="1048" y="1578"/>
                  </a:lnTo>
                  <a:lnTo>
                    <a:pt x="990" y="1556"/>
                  </a:lnTo>
                  <a:lnTo>
                    <a:pt x="987" y="1525"/>
                  </a:lnTo>
                  <a:lnTo>
                    <a:pt x="978" y="1496"/>
                  </a:lnTo>
                  <a:lnTo>
                    <a:pt x="965" y="1470"/>
                  </a:lnTo>
                  <a:lnTo>
                    <a:pt x="949" y="1446"/>
                  </a:lnTo>
                  <a:lnTo>
                    <a:pt x="928" y="1426"/>
                  </a:lnTo>
                  <a:lnTo>
                    <a:pt x="904" y="1409"/>
                  </a:lnTo>
                  <a:lnTo>
                    <a:pt x="877" y="1396"/>
                  </a:lnTo>
                  <a:lnTo>
                    <a:pt x="849" y="1389"/>
                  </a:lnTo>
                  <a:lnTo>
                    <a:pt x="818" y="1386"/>
                  </a:lnTo>
                  <a:lnTo>
                    <a:pt x="787" y="1389"/>
                  </a:lnTo>
                  <a:lnTo>
                    <a:pt x="758" y="1396"/>
                  </a:lnTo>
                  <a:lnTo>
                    <a:pt x="731" y="1409"/>
                  </a:lnTo>
                  <a:lnTo>
                    <a:pt x="707" y="1427"/>
                  </a:lnTo>
                  <a:lnTo>
                    <a:pt x="686" y="1447"/>
                  </a:lnTo>
                  <a:lnTo>
                    <a:pt x="669" y="1471"/>
                  </a:lnTo>
                  <a:lnTo>
                    <a:pt x="657" y="1497"/>
                  </a:lnTo>
                  <a:lnTo>
                    <a:pt x="648" y="1526"/>
                  </a:lnTo>
                  <a:lnTo>
                    <a:pt x="646" y="1558"/>
                  </a:lnTo>
                  <a:lnTo>
                    <a:pt x="648" y="1588"/>
                  </a:lnTo>
                  <a:lnTo>
                    <a:pt x="657" y="1617"/>
                  </a:lnTo>
                  <a:lnTo>
                    <a:pt x="669" y="1643"/>
                  </a:lnTo>
                  <a:lnTo>
                    <a:pt x="686" y="1667"/>
                  </a:lnTo>
                  <a:lnTo>
                    <a:pt x="707" y="1689"/>
                  </a:lnTo>
                  <a:lnTo>
                    <a:pt x="731" y="1705"/>
                  </a:lnTo>
                  <a:lnTo>
                    <a:pt x="758" y="1718"/>
                  </a:lnTo>
                  <a:lnTo>
                    <a:pt x="787" y="1726"/>
                  </a:lnTo>
                  <a:lnTo>
                    <a:pt x="818" y="1729"/>
                  </a:lnTo>
                  <a:lnTo>
                    <a:pt x="847" y="1726"/>
                  </a:lnTo>
                  <a:lnTo>
                    <a:pt x="876" y="1719"/>
                  </a:lnTo>
                  <a:lnTo>
                    <a:pt x="902" y="1707"/>
                  </a:lnTo>
                  <a:lnTo>
                    <a:pt x="925" y="1691"/>
                  </a:lnTo>
                  <a:lnTo>
                    <a:pt x="945" y="1673"/>
                  </a:lnTo>
                  <a:lnTo>
                    <a:pt x="1006" y="1696"/>
                  </a:lnTo>
                  <a:lnTo>
                    <a:pt x="1066" y="1714"/>
                  </a:lnTo>
                  <a:lnTo>
                    <a:pt x="1125" y="1727"/>
                  </a:lnTo>
                  <a:lnTo>
                    <a:pt x="1183" y="1733"/>
                  </a:lnTo>
                  <a:lnTo>
                    <a:pt x="1238" y="1737"/>
                  </a:lnTo>
                  <a:lnTo>
                    <a:pt x="1293" y="1733"/>
                  </a:lnTo>
                  <a:lnTo>
                    <a:pt x="1347" y="1727"/>
                  </a:lnTo>
                  <a:lnTo>
                    <a:pt x="1398" y="1715"/>
                  </a:lnTo>
                  <a:lnTo>
                    <a:pt x="1446" y="1699"/>
                  </a:lnTo>
                  <a:lnTo>
                    <a:pt x="1491" y="1679"/>
                  </a:lnTo>
                  <a:lnTo>
                    <a:pt x="1533" y="1655"/>
                  </a:lnTo>
                  <a:lnTo>
                    <a:pt x="1572" y="1628"/>
                  </a:lnTo>
                  <a:lnTo>
                    <a:pt x="1607" y="1598"/>
                  </a:lnTo>
                  <a:lnTo>
                    <a:pt x="1637" y="1565"/>
                  </a:lnTo>
                  <a:lnTo>
                    <a:pt x="1664" y="1530"/>
                  </a:lnTo>
                  <a:lnTo>
                    <a:pt x="1688" y="1491"/>
                  </a:lnTo>
                  <a:lnTo>
                    <a:pt x="1706" y="1449"/>
                  </a:lnTo>
                  <a:lnTo>
                    <a:pt x="1719" y="1409"/>
                  </a:lnTo>
                  <a:lnTo>
                    <a:pt x="1725" y="1368"/>
                  </a:lnTo>
                  <a:lnTo>
                    <a:pt x="1726" y="1327"/>
                  </a:lnTo>
                  <a:lnTo>
                    <a:pt x="1723" y="1286"/>
                  </a:lnTo>
                  <a:lnTo>
                    <a:pt x="1713" y="1246"/>
                  </a:lnTo>
                  <a:lnTo>
                    <a:pt x="1699" y="1207"/>
                  </a:lnTo>
                  <a:lnTo>
                    <a:pt x="1679" y="1169"/>
                  </a:lnTo>
                  <a:lnTo>
                    <a:pt x="1654" y="1132"/>
                  </a:lnTo>
                  <a:lnTo>
                    <a:pt x="1623" y="1097"/>
                  </a:lnTo>
                  <a:lnTo>
                    <a:pt x="1587" y="1065"/>
                  </a:lnTo>
                  <a:lnTo>
                    <a:pt x="1553" y="1035"/>
                  </a:lnTo>
                  <a:lnTo>
                    <a:pt x="1524" y="1005"/>
                  </a:lnTo>
                  <a:lnTo>
                    <a:pt x="1500" y="976"/>
                  </a:lnTo>
                  <a:lnTo>
                    <a:pt x="1482" y="948"/>
                  </a:lnTo>
                  <a:lnTo>
                    <a:pt x="1468" y="921"/>
                  </a:lnTo>
                  <a:lnTo>
                    <a:pt x="1460" y="896"/>
                  </a:lnTo>
                  <a:lnTo>
                    <a:pt x="1457" y="872"/>
                  </a:lnTo>
                  <a:lnTo>
                    <a:pt x="1458" y="859"/>
                  </a:lnTo>
                  <a:lnTo>
                    <a:pt x="1461" y="847"/>
                  </a:lnTo>
                  <a:lnTo>
                    <a:pt x="1472" y="847"/>
                  </a:lnTo>
                  <a:lnTo>
                    <a:pt x="1486" y="846"/>
                  </a:lnTo>
                  <a:lnTo>
                    <a:pt x="1503" y="845"/>
                  </a:lnTo>
                  <a:lnTo>
                    <a:pt x="1524" y="843"/>
                  </a:lnTo>
                  <a:lnTo>
                    <a:pt x="1548" y="840"/>
                  </a:lnTo>
                  <a:lnTo>
                    <a:pt x="1574" y="836"/>
                  </a:lnTo>
                  <a:lnTo>
                    <a:pt x="1604" y="831"/>
                  </a:lnTo>
                  <a:lnTo>
                    <a:pt x="1634" y="824"/>
                  </a:lnTo>
                  <a:lnTo>
                    <a:pt x="1667" y="816"/>
                  </a:lnTo>
                  <a:lnTo>
                    <a:pt x="1701" y="807"/>
                  </a:lnTo>
                  <a:lnTo>
                    <a:pt x="1736" y="795"/>
                  </a:lnTo>
                  <a:lnTo>
                    <a:pt x="1773" y="782"/>
                  </a:lnTo>
                  <a:lnTo>
                    <a:pt x="1811" y="766"/>
                  </a:lnTo>
                  <a:lnTo>
                    <a:pt x="1850" y="749"/>
                  </a:lnTo>
                  <a:lnTo>
                    <a:pt x="1890" y="729"/>
                  </a:lnTo>
                  <a:lnTo>
                    <a:pt x="1929" y="706"/>
                  </a:lnTo>
                  <a:lnTo>
                    <a:pt x="1968" y="680"/>
                  </a:lnTo>
                  <a:lnTo>
                    <a:pt x="2006" y="652"/>
                  </a:lnTo>
                  <a:lnTo>
                    <a:pt x="2045" y="622"/>
                  </a:lnTo>
                  <a:lnTo>
                    <a:pt x="2082" y="587"/>
                  </a:lnTo>
                  <a:lnTo>
                    <a:pt x="2119" y="550"/>
                  </a:lnTo>
                  <a:lnTo>
                    <a:pt x="2155" y="509"/>
                  </a:lnTo>
                  <a:lnTo>
                    <a:pt x="2189" y="465"/>
                  </a:lnTo>
                  <a:lnTo>
                    <a:pt x="2221" y="416"/>
                  </a:lnTo>
                  <a:lnTo>
                    <a:pt x="2251" y="364"/>
                  </a:lnTo>
                  <a:lnTo>
                    <a:pt x="2279" y="308"/>
                  </a:lnTo>
                  <a:lnTo>
                    <a:pt x="2305" y="248"/>
                  </a:lnTo>
                  <a:lnTo>
                    <a:pt x="2328" y="183"/>
                  </a:lnTo>
                  <a:lnTo>
                    <a:pt x="2348" y="114"/>
                  </a:lnTo>
                  <a:lnTo>
                    <a:pt x="2365" y="40"/>
                  </a:lnTo>
                  <a:lnTo>
                    <a:pt x="2414" y="65"/>
                  </a:lnTo>
                  <a:lnTo>
                    <a:pt x="2459" y="92"/>
                  </a:lnTo>
                  <a:lnTo>
                    <a:pt x="2499" y="122"/>
                  </a:lnTo>
                  <a:lnTo>
                    <a:pt x="2535" y="154"/>
                  </a:lnTo>
                  <a:lnTo>
                    <a:pt x="2567" y="188"/>
                  </a:lnTo>
                  <a:lnTo>
                    <a:pt x="2596" y="223"/>
                  </a:lnTo>
                  <a:lnTo>
                    <a:pt x="2621" y="260"/>
                  </a:lnTo>
                  <a:lnTo>
                    <a:pt x="2642" y="297"/>
                  </a:lnTo>
                  <a:lnTo>
                    <a:pt x="2662" y="335"/>
                  </a:lnTo>
                  <a:lnTo>
                    <a:pt x="2677" y="372"/>
                  </a:lnTo>
                  <a:lnTo>
                    <a:pt x="2691" y="408"/>
                  </a:lnTo>
                  <a:lnTo>
                    <a:pt x="2702" y="444"/>
                  </a:lnTo>
                  <a:lnTo>
                    <a:pt x="2712" y="480"/>
                  </a:lnTo>
                  <a:lnTo>
                    <a:pt x="2719" y="512"/>
                  </a:lnTo>
                  <a:lnTo>
                    <a:pt x="2724" y="544"/>
                  </a:lnTo>
                  <a:lnTo>
                    <a:pt x="2728" y="573"/>
                  </a:lnTo>
                  <a:lnTo>
                    <a:pt x="2732" y="600"/>
                  </a:lnTo>
                  <a:lnTo>
                    <a:pt x="2733" y="623"/>
                  </a:lnTo>
                  <a:lnTo>
                    <a:pt x="2734" y="643"/>
                  </a:lnTo>
                  <a:lnTo>
                    <a:pt x="2735" y="660"/>
                  </a:lnTo>
                  <a:lnTo>
                    <a:pt x="2735" y="672"/>
                  </a:lnTo>
                  <a:lnTo>
                    <a:pt x="2735" y="679"/>
                  </a:lnTo>
                  <a:lnTo>
                    <a:pt x="2734" y="681"/>
                  </a:lnTo>
                  <a:lnTo>
                    <a:pt x="2737" y="1891"/>
                  </a:lnTo>
                  <a:lnTo>
                    <a:pt x="0" y="1891"/>
                  </a:lnTo>
                  <a:lnTo>
                    <a:pt x="0" y="681"/>
                  </a:lnTo>
                  <a:lnTo>
                    <a:pt x="0" y="674"/>
                  </a:lnTo>
                  <a:lnTo>
                    <a:pt x="0" y="661"/>
                  </a:lnTo>
                  <a:lnTo>
                    <a:pt x="1" y="646"/>
                  </a:lnTo>
                  <a:lnTo>
                    <a:pt x="2" y="626"/>
                  </a:lnTo>
                  <a:lnTo>
                    <a:pt x="4" y="603"/>
                  </a:lnTo>
                  <a:lnTo>
                    <a:pt x="7" y="578"/>
                  </a:lnTo>
                  <a:lnTo>
                    <a:pt x="11" y="550"/>
                  </a:lnTo>
                  <a:lnTo>
                    <a:pt x="15" y="520"/>
                  </a:lnTo>
                  <a:lnTo>
                    <a:pt x="23" y="489"/>
                  </a:lnTo>
                  <a:lnTo>
                    <a:pt x="30" y="455"/>
                  </a:lnTo>
                  <a:lnTo>
                    <a:pt x="41" y="420"/>
                  </a:lnTo>
                  <a:lnTo>
                    <a:pt x="53" y="386"/>
                  </a:lnTo>
                  <a:lnTo>
                    <a:pt x="69" y="350"/>
                  </a:lnTo>
                  <a:lnTo>
                    <a:pt x="86" y="314"/>
                  </a:lnTo>
                  <a:lnTo>
                    <a:pt x="106" y="277"/>
                  </a:lnTo>
                  <a:lnTo>
                    <a:pt x="128" y="243"/>
                  </a:lnTo>
                  <a:lnTo>
                    <a:pt x="153" y="208"/>
                  </a:lnTo>
                  <a:lnTo>
                    <a:pt x="183" y="174"/>
                  </a:lnTo>
                  <a:lnTo>
                    <a:pt x="215" y="143"/>
                  </a:lnTo>
                  <a:lnTo>
                    <a:pt x="251" y="113"/>
                  </a:lnTo>
                  <a:lnTo>
                    <a:pt x="292" y="84"/>
                  </a:lnTo>
                  <a:lnTo>
                    <a:pt x="335" y="58"/>
                  </a:lnTo>
                  <a:lnTo>
                    <a:pt x="383" y="36"/>
                  </a:lnTo>
                  <a:lnTo>
                    <a:pt x="436" y="16"/>
                  </a:lnTo>
                  <a:lnTo>
                    <a:pt x="4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328"/>
            <p:cNvSpPr>
              <a:spLocks/>
            </p:cNvSpPr>
            <p:nvPr/>
          </p:nvSpPr>
          <p:spPr bwMode="auto">
            <a:xfrm>
              <a:off x="6061075" y="5043488"/>
              <a:ext cx="42862" cy="42862"/>
            </a:xfrm>
            <a:custGeom>
              <a:avLst/>
              <a:gdLst>
                <a:gd name="T0" fmla="*/ 151 w 300"/>
                <a:gd name="T1" fmla="*/ 0 h 298"/>
                <a:gd name="T2" fmla="*/ 180 w 300"/>
                <a:gd name="T3" fmla="*/ 2 h 298"/>
                <a:gd name="T4" fmla="*/ 208 w 300"/>
                <a:gd name="T5" fmla="*/ 11 h 298"/>
                <a:gd name="T6" fmla="*/ 233 w 300"/>
                <a:gd name="T7" fmla="*/ 25 h 298"/>
                <a:gd name="T8" fmla="*/ 256 w 300"/>
                <a:gd name="T9" fmla="*/ 43 h 298"/>
                <a:gd name="T10" fmla="*/ 274 w 300"/>
                <a:gd name="T11" fmla="*/ 65 h 298"/>
                <a:gd name="T12" fmla="*/ 288 w 300"/>
                <a:gd name="T13" fmla="*/ 91 h 298"/>
                <a:gd name="T14" fmla="*/ 296 w 300"/>
                <a:gd name="T15" fmla="*/ 119 h 298"/>
                <a:gd name="T16" fmla="*/ 300 w 300"/>
                <a:gd name="T17" fmla="*/ 148 h 298"/>
                <a:gd name="T18" fmla="*/ 296 w 300"/>
                <a:gd name="T19" fmla="*/ 178 h 298"/>
                <a:gd name="T20" fmla="*/ 288 w 300"/>
                <a:gd name="T21" fmla="*/ 207 h 298"/>
                <a:gd name="T22" fmla="*/ 274 w 300"/>
                <a:gd name="T23" fmla="*/ 232 h 298"/>
                <a:gd name="T24" fmla="*/ 256 w 300"/>
                <a:gd name="T25" fmla="*/ 253 h 298"/>
                <a:gd name="T26" fmla="*/ 233 w 300"/>
                <a:gd name="T27" fmla="*/ 272 h 298"/>
                <a:gd name="T28" fmla="*/ 208 w 300"/>
                <a:gd name="T29" fmla="*/ 286 h 298"/>
                <a:gd name="T30" fmla="*/ 180 w 300"/>
                <a:gd name="T31" fmla="*/ 294 h 298"/>
                <a:gd name="T32" fmla="*/ 151 w 300"/>
                <a:gd name="T33" fmla="*/ 298 h 298"/>
                <a:gd name="T34" fmla="*/ 120 w 300"/>
                <a:gd name="T35" fmla="*/ 294 h 298"/>
                <a:gd name="T36" fmla="*/ 92 w 300"/>
                <a:gd name="T37" fmla="*/ 286 h 298"/>
                <a:gd name="T38" fmla="*/ 67 w 300"/>
                <a:gd name="T39" fmla="*/ 272 h 298"/>
                <a:gd name="T40" fmla="*/ 44 w 300"/>
                <a:gd name="T41" fmla="*/ 253 h 298"/>
                <a:gd name="T42" fmla="*/ 27 w 300"/>
                <a:gd name="T43" fmla="*/ 232 h 298"/>
                <a:gd name="T44" fmla="*/ 12 w 300"/>
                <a:gd name="T45" fmla="*/ 207 h 298"/>
                <a:gd name="T46" fmla="*/ 4 w 300"/>
                <a:gd name="T47" fmla="*/ 178 h 298"/>
                <a:gd name="T48" fmla="*/ 0 w 300"/>
                <a:gd name="T49" fmla="*/ 148 h 298"/>
                <a:gd name="T50" fmla="*/ 4 w 300"/>
                <a:gd name="T51" fmla="*/ 119 h 298"/>
                <a:gd name="T52" fmla="*/ 12 w 300"/>
                <a:gd name="T53" fmla="*/ 91 h 298"/>
                <a:gd name="T54" fmla="*/ 27 w 300"/>
                <a:gd name="T55" fmla="*/ 65 h 298"/>
                <a:gd name="T56" fmla="*/ 44 w 300"/>
                <a:gd name="T57" fmla="*/ 43 h 298"/>
                <a:gd name="T58" fmla="*/ 67 w 300"/>
                <a:gd name="T59" fmla="*/ 25 h 298"/>
                <a:gd name="T60" fmla="*/ 92 w 300"/>
                <a:gd name="T61" fmla="*/ 11 h 298"/>
                <a:gd name="T62" fmla="*/ 120 w 300"/>
                <a:gd name="T63" fmla="*/ 2 h 298"/>
                <a:gd name="T64" fmla="*/ 151 w 300"/>
                <a:gd name="T65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00" h="298">
                  <a:moveTo>
                    <a:pt x="151" y="0"/>
                  </a:moveTo>
                  <a:lnTo>
                    <a:pt x="180" y="2"/>
                  </a:lnTo>
                  <a:lnTo>
                    <a:pt x="208" y="11"/>
                  </a:lnTo>
                  <a:lnTo>
                    <a:pt x="233" y="25"/>
                  </a:lnTo>
                  <a:lnTo>
                    <a:pt x="256" y="43"/>
                  </a:lnTo>
                  <a:lnTo>
                    <a:pt x="274" y="65"/>
                  </a:lnTo>
                  <a:lnTo>
                    <a:pt x="288" y="91"/>
                  </a:lnTo>
                  <a:lnTo>
                    <a:pt x="296" y="119"/>
                  </a:lnTo>
                  <a:lnTo>
                    <a:pt x="300" y="148"/>
                  </a:lnTo>
                  <a:lnTo>
                    <a:pt x="296" y="178"/>
                  </a:lnTo>
                  <a:lnTo>
                    <a:pt x="288" y="207"/>
                  </a:lnTo>
                  <a:lnTo>
                    <a:pt x="274" y="232"/>
                  </a:lnTo>
                  <a:lnTo>
                    <a:pt x="256" y="253"/>
                  </a:lnTo>
                  <a:lnTo>
                    <a:pt x="233" y="272"/>
                  </a:lnTo>
                  <a:lnTo>
                    <a:pt x="208" y="286"/>
                  </a:lnTo>
                  <a:lnTo>
                    <a:pt x="180" y="294"/>
                  </a:lnTo>
                  <a:lnTo>
                    <a:pt x="151" y="298"/>
                  </a:lnTo>
                  <a:lnTo>
                    <a:pt x="120" y="294"/>
                  </a:lnTo>
                  <a:lnTo>
                    <a:pt x="92" y="286"/>
                  </a:lnTo>
                  <a:lnTo>
                    <a:pt x="67" y="272"/>
                  </a:lnTo>
                  <a:lnTo>
                    <a:pt x="44" y="253"/>
                  </a:lnTo>
                  <a:lnTo>
                    <a:pt x="27" y="232"/>
                  </a:lnTo>
                  <a:lnTo>
                    <a:pt x="12" y="207"/>
                  </a:lnTo>
                  <a:lnTo>
                    <a:pt x="4" y="178"/>
                  </a:lnTo>
                  <a:lnTo>
                    <a:pt x="0" y="148"/>
                  </a:lnTo>
                  <a:lnTo>
                    <a:pt x="4" y="119"/>
                  </a:lnTo>
                  <a:lnTo>
                    <a:pt x="12" y="91"/>
                  </a:lnTo>
                  <a:lnTo>
                    <a:pt x="27" y="65"/>
                  </a:lnTo>
                  <a:lnTo>
                    <a:pt x="44" y="43"/>
                  </a:lnTo>
                  <a:lnTo>
                    <a:pt x="67" y="25"/>
                  </a:lnTo>
                  <a:lnTo>
                    <a:pt x="92" y="11"/>
                  </a:lnTo>
                  <a:lnTo>
                    <a:pt x="120" y="2"/>
                  </a:lnTo>
                  <a:lnTo>
                    <a:pt x="1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0" name="Group 179"/>
          <p:cNvGrpSpPr/>
          <p:nvPr/>
        </p:nvGrpSpPr>
        <p:grpSpPr>
          <a:xfrm>
            <a:off x="9207449" y="4252213"/>
            <a:ext cx="352425" cy="503238"/>
            <a:chOff x="5516563" y="4610101"/>
            <a:chExt cx="352425" cy="5032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1" name="Freeform 333"/>
            <p:cNvSpPr>
              <a:spLocks noEditPoints="1"/>
            </p:cNvSpPr>
            <p:nvPr/>
          </p:nvSpPr>
          <p:spPr bwMode="auto">
            <a:xfrm>
              <a:off x="5516563" y="4610101"/>
              <a:ext cx="352425" cy="503238"/>
            </a:xfrm>
            <a:custGeom>
              <a:avLst/>
              <a:gdLst>
                <a:gd name="T0" fmla="*/ 323 w 2440"/>
                <a:gd name="T1" fmla="*/ 827 h 3165"/>
                <a:gd name="T2" fmla="*/ 259 w 2440"/>
                <a:gd name="T3" fmla="*/ 874 h 3165"/>
                <a:gd name="T4" fmla="*/ 234 w 2440"/>
                <a:gd name="T5" fmla="*/ 949 h 3165"/>
                <a:gd name="T6" fmla="*/ 246 w 2440"/>
                <a:gd name="T7" fmla="*/ 2871 h 3165"/>
                <a:gd name="T8" fmla="*/ 298 w 2440"/>
                <a:gd name="T9" fmla="*/ 2930 h 3165"/>
                <a:gd name="T10" fmla="*/ 379 w 2440"/>
                <a:gd name="T11" fmla="*/ 2952 h 3165"/>
                <a:gd name="T12" fmla="*/ 2117 w 2440"/>
                <a:gd name="T13" fmla="*/ 2942 h 3165"/>
                <a:gd name="T14" fmla="*/ 2181 w 2440"/>
                <a:gd name="T15" fmla="*/ 2893 h 3165"/>
                <a:gd name="T16" fmla="*/ 2205 w 2440"/>
                <a:gd name="T17" fmla="*/ 2819 h 3165"/>
                <a:gd name="T18" fmla="*/ 2194 w 2440"/>
                <a:gd name="T19" fmla="*/ 897 h 3165"/>
                <a:gd name="T20" fmla="*/ 2141 w 2440"/>
                <a:gd name="T21" fmla="*/ 839 h 3165"/>
                <a:gd name="T22" fmla="*/ 2061 w 2440"/>
                <a:gd name="T23" fmla="*/ 815 h 3165"/>
                <a:gd name="T24" fmla="*/ 1848 w 2440"/>
                <a:gd name="T25" fmla="*/ 862 h 3165"/>
                <a:gd name="T26" fmla="*/ 1795 w 2440"/>
                <a:gd name="T27" fmla="*/ 911 h 3165"/>
                <a:gd name="T28" fmla="*/ 695 w 2440"/>
                <a:gd name="T29" fmla="*/ 922 h 3165"/>
                <a:gd name="T30" fmla="*/ 623 w 2440"/>
                <a:gd name="T31" fmla="*/ 898 h 3165"/>
                <a:gd name="T32" fmla="*/ 582 w 2440"/>
                <a:gd name="T33" fmla="*/ 840 h 3165"/>
                <a:gd name="T34" fmla="*/ 1197 w 2440"/>
                <a:gd name="T35" fmla="*/ 107 h 3165"/>
                <a:gd name="T36" fmla="*/ 1111 w 2440"/>
                <a:gd name="T37" fmla="*/ 128 h 3165"/>
                <a:gd name="T38" fmla="*/ 1050 w 2440"/>
                <a:gd name="T39" fmla="*/ 185 h 3165"/>
                <a:gd name="T40" fmla="*/ 1027 w 2440"/>
                <a:gd name="T41" fmla="*/ 265 h 3165"/>
                <a:gd name="T42" fmla="*/ 1051 w 2440"/>
                <a:gd name="T43" fmla="*/ 345 h 3165"/>
                <a:gd name="T44" fmla="*/ 1303 w 2440"/>
                <a:gd name="T45" fmla="*/ 387 h 3165"/>
                <a:gd name="T46" fmla="*/ 1356 w 2440"/>
                <a:gd name="T47" fmla="*/ 320 h 3165"/>
                <a:gd name="T48" fmla="*/ 1365 w 2440"/>
                <a:gd name="T49" fmla="*/ 236 h 3165"/>
                <a:gd name="T50" fmla="*/ 1328 w 2440"/>
                <a:gd name="T51" fmla="*/ 163 h 3165"/>
                <a:gd name="T52" fmla="*/ 1256 w 2440"/>
                <a:gd name="T53" fmla="*/ 116 h 3165"/>
                <a:gd name="T54" fmla="*/ 1197 w 2440"/>
                <a:gd name="T55" fmla="*/ 0 h 3165"/>
                <a:gd name="T56" fmla="*/ 1279 w 2440"/>
                <a:gd name="T57" fmla="*/ 11 h 3165"/>
                <a:gd name="T58" fmla="*/ 1385 w 2440"/>
                <a:gd name="T59" fmla="*/ 64 h 3165"/>
                <a:gd name="T60" fmla="*/ 1457 w 2440"/>
                <a:gd name="T61" fmla="*/ 152 h 3165"/>
                <a:gd name="T62" fmla="*/ 1484 w 2440"/>
                <a:gd name="T63" fmla="*/ 264 h 3165"/>
                <a:gd name="T64" fmla="*/ 1465 w 2440"/>
                <a:gd name="T65" fmla="*/ 359 h 3165"/>
                <a:gd name="T66" fmla="*/ 1737 w 2440"/>
                <a:gd name="T67" fmla="*/ 390 h 3165"/>
                <a:gd name="T68" fmla="*/ 1815 w 2440"/>
                <a:gd name="T69" fmla="*/ 429 h 3165"/>
                <a:gd name="T70" fmla="*/ 1857 w 2440"/>
                <a:gd name="T71" fmla="*/ 502 h 3165"/>
                <a:gd name="T72" fmla="*/ 2205 w 2440"/>
                <a:gd name="T73" fmla="*/ 599 h 3165"/>
                <a:gd name="T74" fmla="*/ 2312 w 2440"/>
                <a:gd name="T75" fmla="*/ 623 h 3165"/>
                <a:gd name="T76" fmla="*/ 2395 w 2440"/>
                <a:gd name="T77" fmla="*/ 688 h 3165"/>
                <a:gd name="T78" fmla="*/ 2437 w 2440"/>
                <a:gd name="T79" fmla="*/ 781 h 3165"/>
                <a:gd name="T80" fmla="*/ 2437 w 2440"/>
                <a:gd name="T81" fmla="*/ 2983 h 3165"/>
                <a:gd name="T82" fmla="*/ 2395 w 2440"/>
                <a:gd name="T83" fmla="*/ 3075 h 3165"/>
                <a:gd name="T84" fmla="*/ 2312 w 2440"/>
                <a:gd name="T85" fmla="*/ 3140 h 3165"/>
                <a:gd name="T86" fmla="*/ 2205 w 2440"/>
                <a:gd name="T87" fmla="*/ 3165 h 3165"/>
                <a:gd name="T88" fmla="*/ 160 w 2440"/>
                <a:gd name="T89" fmla="*/ 3153 h 3165"/>
                <a:gd name="T90" fmla="*/ 68 w 2440"/>
                <a:gd name="T91" fmla="*/ 3101 h 3165"/>
                <a:gd name="T92" fmla="*/ 12 w 2440"/>
                <a:gd name="T93" fmla="*/ 3017 h 3165"/>
                <a:gd name="T94" fmla="*/ 0 w 2440"/>
                <a:gd name="T95" fmla="*/ 815 h 3165"/>
                <a:gd name="T96" fmla="*/ 26 w 2440"/>
                <a:gd name="T97" fmla="*/ 716 h 3165"/>
                <a:gd name="T98" fmla="*/ 96 w 2440"/>
                <a:gd name="T99" fmla="*/ 641 h 3165"/>
                <a:gd name="T100" fmla="*/ 197 w 2440"/>
                <a:gd name="T101" fmla="*/ 602 h 3165"/>
                <a:gd name="T102" fmla="*/ 580 w 2440"/>
                <a:gd name="T103" fmla="*/ 530 h 3165"/>
                <a:gd name="T104" fmla="*/ 607 w 2440"/>
                <a:gd name="T105" fmla="*/ 450 h 3165"/>
                <a:gd name="T106" fmla="*/ 675 w 2440"/>
                <a:gd name="T107" fmla="*/ 398 h 3165"/>
                <a:gd name="T108" fmla="*/ 943 w 2440"/>
                <a:gd name="T109" fmla="*/ 387 h 3165"/>
                <a:gd name="T110" fmla="*/ 912 w 2440"/>
                <a:gd name="T111" fmla="*/ 297 h 3165"/>
                <a:gd name="T112" fmla="*/ 922 w 2440"/>
                <a:gd name="T113" fmla="*/ 188 h 3165"/>
                <a:gd name="T114" fmla="*/ 980 w 2440"/>
                <a:gd name="T115" fmla="*/ 91 h 3165"/>
                <a:gd name="T116" fmla="*/ 1076 w 2440"/>
                <a:gd name="T117" fmla="*/ 24 h 3165"/>
                <a:gd name="T118" fmla="*/ 1197 w 2440"/>
                <a:gd name="T119" fmla="*/ 0 h 3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40" h="3165">
                  <a:moveTo>
                    <a:pt x="379" y="815"/>
                  </a:moveTo>
                  <a:lnTo>
                    <a:pt x="351" y="818"/>
                  </a:lnTo>
                  <a:lnTo>
                    <a:pt x="323" y="827"/>
                  </a:lnTo>
                  <a:lnTo>
                    <a:pt x="298" y="839"/>
                  </a:lnTo>
                  <a:lnTo>
                    <a:pt x="277" y="855"/>
                  </a:lnTo>
                  <a:lnTo>
                    <a:pt x="259" y="874"/>
                  </a:lnTo>
                  <a:lnTo>
                    <a:pt x="246" y="897"/>
                  </a:lnTo>
                  <a:lnTo>
                    <a:pt x="237" y="922"/>
                  </a:lnTo>
                  <a:lnTo>
                    <a:pt x="234" y="949"/>
                  </a:lnTo>
                  <a:lnTo>
                    <a:pt x="234" y="2819"/>
                  </a:lnTo>
                  <a:lnTo>
                    <a:pt x="237" y="2846"/>
                  </a:lnTo>
                  <a:lnTo>
                    <a:pt x="246" y="2871"/>
                  </a:lnTo>
                  <a:lnTo>
                    <a:pt x="259" y="2893"/>
                  </a:lnTo>
                  <a:lnTo>
                    <a:pt x="277" y="2914"/>
                  </a:lnTo>
                  <a:lnTo>
                    <a:pt x="298" y="2930"/>
                  </a:lnTo>
                  <a:lnTo>
                    <a:pt x="323" y="2942"/>
                  </a:lnTo>
                  <a:lnTo>
                    <a:pt x="351" y="2949"/>
                  </a:lnTo>
                  <a:lnTo>
                    <a:pt x="379" y="2952"/>
                  </a:lnTo>
                  <a:lnTo>
                    <a:pt x="2061" y="2952"/>
                  </a:lnTo>
                  <a:lnTo>
                    <a:pt x="2089" y="2949"/>
                  </a:lnTo>
                  <a:lnTo>
                    <a:pt x="2117" y="2942"/>
                  </a:lnTo>
                  <a:lnTo>
                    <a:pt x="2141" y="2930"/>
                  </a:lnTo>
                  <a:lnTo>
                    <a:pt x="2163" y="2914"/>
                  </a:lnTo>
                  <a:lnTo>
                    <a:pt x="2181" y="2893"/>
                  </a:lnTo>
                  <a:lnTo>
                    <a:pt x="2194" y="2871"/>
                  </a:lnTo>
                  <a:lnTo>
                    <a:pt x="2201" y="2846"/>
                  </a:lnTo>
                  <a:lnTo>
                    <a:pt x="2205" y="2819"/>
                  </a:lnTo>
                  <a:lnTo>
                    <a:pt x="2205" y="949"/>
                  </a:lnTo>
                  <a:lnTo>
                    <a:pt x="2201" y="922"/>
                  </a:lnTo>
                  <a:lnTo>
                    <a:pt x="2194" y="897"/>
                  </a:lnTo>
                  <a:lnTo>
                    <a:pt x="2181" y="874"/>
                  </a:lnTo>
                  <a:lnTo>
                    <a:pt x="2163" y="855"/>
                  </a:lnTo>
                  <a:lnTo>
                    <a:pt x="2141" y="839"/>
                  </a:lnTo>
                  <a:lnTo>
                    <a:pt x="2117" y="827"/>
                  </a:lnTo>
                  <a:lnTo>
                    <a:pt x="2089" y="818"/>
                  </a:lnTo>
                  <a:lnTo>
                    <a:pt x="2061" y="815"/>
                  </a:lnTo>
                  <a:lnTo>
                    <a:pt x="1860" y="815"/>
                  </a:lnTo>
                  <a:lnTo>
                    <a:pt x="1856" y="840"/>
                  </a:lnTo>
                  <a:lnTo>
                    <a:pt x="1848" y="862"/>
                  </a:lnTo>
                  <a:lnTo>
                    <a:pt x="1834" y="882"/>
                  </a:lnTo>
                  <a:lnTo>
                    <a:pt x="1817" y="898"/>
                  </a:lnTo>
                  <a:lnTo>
                    <a:pt x="1795" y="911"/>
                  </a:lnTo>
                  <a:lnTo>
                    <a:pt x="1771" y="919"/>
                  </a:lnTo>
                  <a:lnTo>
                    <a:pt x="1744" y="922"/>
                  </a:lnTo>
                  <a:lnTo>
                    <a:pt x="695" y="922"/>
                  </a:lnTo>
                  <a:lnTo>
                    <a:pt x="668" y="919"/>
                  </a:lnTo>
                  <a:lnTo>
                    <a:pt x="644" y="911"/>
                  </a:lnTo>
                  <a:lnTo>
                    <a:pt x="623" y="898"/>
                  </a:lnTo>
                  <a:lnTo>
                    <a:pt x="604" y="882"/>
                  </a:lnTo>
                  <a:lnTo>
                    <a:pt x="591" y="862"/>
                  </a:lnTo>
                  <a:lnTo>
                    <a:pt x="582" y="840"/>
                  </a:lnTo>
                  <a:lnTo>
                    <a:pt x="579" y="815"/>
                  </a:lnTo>
                  <a:lnTo>
                    <a:pt x="379" y="815"/>
                  </a:lnTo>
                  <a:close/>
                  <a:moveTo>
                    <a:pt x="1197" y="107"/>
                  </a:moveTo>
                  <a:lnTo>
                    <a:pt x="1166" y="109"/>
                  </a:lnTo>
                  <a:lnTo>
                    <a:pt x="1138" y="116"/>
                  </a:lnTo>
                  <a:lnTo>
                    <a:pt x="1111" y="128"/>
                  </a:lnTo>
                  <a:lnTo>
                    <a:pt x="1087" y="143"/>
                  </a:lnTo>
                  <a:lnTo>
                    <a:pt x="1066" y="163"/>
                  </a:lnTo>
                  <a:lnTo>
                    <a:pt x="1050" y="185"/>
                  </a:lnTo>
                  <a:lnTo>
                    <a:pt x="1038" y="209"/>
                  </a:lnTo>
                  <a:lnTo>
                    <a:pt x="1029" y="236"/>
                  </a:lnTo>
                  <a:lnTo>
                    <a:pt x="1027" y="265"/>
                  </a:lnTo>
                  <a:lnTo>
                    <a:pt x="1029" y="293"/>
                  </a:lnTo>
                  <a:lnTo>
                    <a:pt x="1038" y="320"/>
                  </a:lnTo>
                  <a:lnTo>
                    <a:pt x="1051" y="345"/>
                  </a:lnTo>
                  <a:lnTo>
                    <a:pt x="1069" y="368"/>
                  </a:lnTo>
                  <a:lnTo>
                    <a:pt x="1090" y="387"/>
                  </a:lnTo>
                  <a:lnTo>
                    <a:pt x="1303" y="387"/>
                  </a:lnTo>
                  <a:lnTo>
                    <a:pt x="1325" y="368"/>
                  </a:lnTo>
                  <a:lnTo>
                    <a:pt x="1343" y="345"/>
                  </a:lnTo>
                  <a:lnTo>
                    <a:pt x="1356" y="320"/>
                  </a:lnTo>
                  <a:lnTo>
                    <a:pt x="1365" y="293"/>
                  </a:lnTo>
                  <a:lnTo>
                    <a:pt x="1368" y="265"/>
                  </a:lnTo>
                  <a:lnTo>
                    <a:pt x="1365" y="236"/>
                  </a:lnTo>
                  <a:lnTo>
                    <a:pt x="1357" y="209"/>
                  </a:lnTo>
                  <a:lnTo>
                    <a:pt x="1344" y="185"/>
                  </a:lnTo>
                  <a:lnTo>
                    <a:pt x="1328" y="163"/>
                  </a:lnTo>
                  <a:lnTo>
                    <a:pt x="1307" y="143"/>
                  </a:lnTo>
                  <a:lnTo>
                    <a:pt x="1283" y="128"/>
                  </a:lnTo>
                  <a:lnTo>
                    <a:pt x="1256" y="116"/>
                  </a:lnTo>
                  <a:lnTo>
                    <a:pt x="1228" y="109"/>
                  </a:lnTo>
                  <a:lnTo>
                    <a:pt x="1197" y="107"/>
                  </a:lnTo>
                  <a:close/>
                  <a:moveTo>
                    <a:pt x="1197" y="0"/>
                  </a:moveTo>
                  <a:lnTo>
                    <a:pt x="1197" y="0"/>
                  </a:lnTo>
                  <a:lnTo>
                    <a:pt x="1239" y="3"/>
                  </a:lnTo>
                  <a:lnTo>
                    <a:pt x="1279" y="11"/>
                  </a:lnTo>
                  <a:lnTo>
                    <a:pt x="1318" y="24"/>
                  </a:lnTo>
                  <a:lnTo>
                    <a:pt x="1353" y="42"/>
                  </a:lnTo>
                  <a:lnTo>
                    <a:pt x="1385" y="64"/>
                  </a:lnTo>
                  <a:lnTo>
                    <a:pt x="1413" y="91"/>
                  </a:lnTo>
                  <a:lnTo>
                    <a:pt x="1438" y="120"/>
                  </a:lnTo>
                  <a:lnTo>
                    <a:pt x="1457" y="152"/>
                  </a:lnTo>
                  <a:lnTo>
                    <a:pt x="1472" y="188"/>
                  </a:lnTo>
                  <a:lnTo>
                    <a:pt x="1480" y="225"/>
                  </a:lnTo>
                  <a:lnTo>
                    <a:pt x="1484" y="264"/>
                  </a:lnTo>
                  <a:lnTo>
                    <a:pt x="1482" y="297"/>
                  </a:lnTo>
                  <a:lnTo>
                    <a:pt x="1475" y="329"/>
                  </a:lnTo>
                  <a:lnTo>
                    <a:pt x="1465" y="359"/>
                  </a:lnTo>
                  <a:lnTo>
                    <a:pt x="1451" y="387"/>
                  </a:lnTo>
                  <a:lnTo>
                    <a:pt x="1706" y="387"/>
                  </a:lnTo>
                  <a:lnTo>
                    <a:pt x="1737" y="390"/>
                  </a:lnTo>
                  <a:lnTo>
                    <a:pt x="1765" y="398"/>
                  </a:lnTo>
                  <a:lnTo>
                    <a:pt x="1791" y="412"/>
                  </a:lnTo>
                  <a:lnTo>
                    <a:pt x="1815" y="429"/>
                  </a:lnTo>
                  <a:lnTo>
                    <a:pt x="1833" y="450"/>
                  </a:lnTo>
                  <a:lnTo>
                    <a:pt x="1848" y="474"/>
                  </a:lnTo>
                  <a:lnTo>
                    <a:pt x="1857" y="502"/>
                  </a:lnTo>
                  <a:lnTo>
                    <a:pt x="1860" y="530"/>
                  </a:lnTo>
                  <a:lnTo>
                    <a:pt x="1860" y="599"/>
                  </a:lnTo>
                  <a:lnTo>
                    <a:pt x="2205" y="599"/>
                  </a:lnTo>
                  <a:lnTo>
                    <a:pt x="2243" y="602"/>
                  </a:lnTo>
                  <a:lnTo>
                    <a:pt x="2279" y="610"/>
                  </a:lnTo>
                  <a:lnTo>
                    <a:pt x="2312" y="623"/>
                  </a:lnTo>
                  <a:lnTo>
                    <a:pt x="2343" y="641"/>
                  </a:lnTo>
                  <a:lnTo>
                    <a:pt x="2371" y="663"/>
                  </a:lnTo>
                  <a:lnTo>
                    <a:pt x="2395" y="688"/>
                  </a:lnTo>
                  <a:lnTo>
                    <a:pt x="2414" y="716"/>
                  </a:lnTo>
                  <a:lnTo>
                    <a:pt x="2428" y="748"/>
                  </a:lnTo>
                  <a:lnTo>
                    <a:pt x="2437" y="781"/>
                  </a:lnTo>
                  <a:lnTo>
                    <a:pt x="2440" y="815"/>
                  </a:lnTo>
                  <a:lnTo>
                    <a:pt x="2440" y="2948"/>
                  </a:lnTo>
                  <a:lnTo>
                    <a:pt x="2437" y="2983"/>
                  </a:lnTo>
                  <a:lnTo>
                    <a:pt x="2428" y="3017"/>
                  </a:lnTo>
                  <a:lnTo>
                    <a:pt x="2414" y="3047"/>
                  </a:lnTo>
                  <a:lnTo>
                    <a:pt x="2395" y="3075"/>
                  </a:lnTo>
                  <a:lnTo>
                    <a:pt x="2371" y="3101"/>
                  </a:lnTo>
                  <a:lnTo>
                    <a:pt x="2343" y="3123"/>
                  </a:lnTo>
                  <a:lnTo>
                    <a:pt x="2312" y="3140"/>
                  </a:lnTo>
                  <a:lnTo>
                    <a:pt x="2279" y="3153"/>
                  </a:lnTo>
                  <a:lnTo>
                    <a:pt x="2243" y="3161"/>
                  </a:lnTo>
                  <a:lnTo>
                    <a:pt x="2205" y="3165"/>
                  </a:lnTo>
                  <a:lnTo>
                    <a:pt x="234" y="3165"/>
                  </a:lnTo>
                  <a:lnTo>
                    <a:pt x="197" y="3161"/>
                  </a:lnTo>
                  <a:lnTo>
                    <a:pt x="160" y="3153"/>
                  </a:lnTo>
                  <a:lnTo>
                    <a:pt x="126" y="3140"/>
                  </a:lnTo>
                  <a:lnTo>
                    <a:pt x="96" y="3123"/>
                  </a:lnTo>
                  <a:lnTo>
                    <a:pt x="68" y="3101"/>
                  </a:lnTo>
                  <a:lnTo>
                    <a:pt x="45" y="3075"/>
                  </a:lnTo>
                  <a:lnTo>
                    <a:pt x="26" y="3047"/>
                  </a:lnTo>
                  <a:lnTo>
                    <a:pt x="12" y="3017"/>
                  </a:lnTo>
                  <a:lnTo>
                    <a:pt x="3" y="2983"/>
                  </a:lnTo>
                  <a:lnTo>
                    <a:pt x="0" y="2948"/>
                  </a:lnTo>
                  <a:lnTo>
                    <a:pt x="0" y="815"/>
                  </a:lnTo>
                  <a:lnTo>
                    <a:pt x="3" y="781"/>
                  </a:lnTo>
                  <a:lnTo>
                    <a:pt x="12" y="748"/>
                  </a:lnTo>
                  <a:lnTo>
                    <a:pt x="26" y="716"/>
                  </a:lnTo>
                  <a:lnTo>
                    <a:pt x="45" y="688"/>
                  </a:lnTo>
                  <a:lnTo>
                    <a:pt x="68" y="663"/>
                  </a:lnTo>
                  <a:lnTo>
                    <a:pt x="96" y="641"/>
                  </a:lnTo>
                  <a:lnTo>
                    <a:pt x="126" y="623"/>
                  </a:lnTo>
                  <a:lnTo>
                    <a:pt x="160" y="610"/>
                  </a:lnTo>
                  <a:lnTo>
                    <a:pt x="197" y="602"/>
                  </a:lnTo>
                  <a:lnTo>
                    <a:pt x="234" y="599"/>
                  </a:lnTo>
                  <a:lnTo>
                    <a:pt x="580" y="599"/>
                  </a:lnTo>
                  <a:lnTo>
                    <a:pt x="580" y="530"/>
                  </a:lnTo>
                  <a:lnTo>
                    <a:pt x="584" y="502"/>
                  </a:lnTo>
                  <a:lnTo>
                    <a:pt x="592" y="474"/>
                  </a:lnTo>
                  <a:lnTo>
                    <a:pt x="607" y="450"/>
                  </a:lnTo>
                  <a:lnTo>
                    <a:pt x="625" y="429"/>
                  </a:lnTo>
                  <a:lnTo>
                    <a:pt x="648" y="412"/>
                  </a:lnTo>
                  <a:lnTo>
                    <a:pt x="675" y="398"/>
                  </a:lnTo>
                  <a:lnTo>
                    <a:pt x="703" y="390"/>
                  </a:lnTo>
                  <a:lnTo>
                    <a:pt x="735" y="387"/>
                  </a:lnTo>
                  <a:lnTo>
                    <a:pt x="943" y="387"/>
                  </a:lnTo>
                  <a:lnTo>
                    <a:pt x="930" y="359"/>
                  </a:lnTo>
                  <a:lnTo>
                    <a:pt x="919" y="329"/>
                  </a:lnTo>
                  <a:lnTo>
                    <a:pt x="912" y="297"/>
                  </a:lnTo>
                  <a:lnTo>
                    <a:pt x="910" y="264"/>
                  </a:lnTo>
                  <a:lnTo>
                    <a:pt x="913" y="225"/>
                  </a:lnTo>
                  <a:lnTo>
                    <a:pt x="922" y="188"/>
                  </a:lnTo>
                  <a:lnTo>
                    <a:pt x="936" y="152"/>
                  </a:lnTo>
                  <a:lnTo>
                    <a:pt x="956" y="120"/>
                  </a:lnTo>
                  <a:lnTo>
                    <a:pt x="980" y="91"/>
                  </a:lnTo>
                  <a:lnTo>
                    <a:pt x="1009" y="64"/>
                  </a:lnTo>
                  <a:lnTo>
                    <a:pt x="1041" y="42"/>
                  </a:lnTo>
                  <a:lnTo>
                    <a:pt x="1076" y="24"/>
                  </a:lnTo>
                  <a:lnTo>
                    <a:pt x="1114" y="11"/>
                  </a:lnTo>
                  <a:lnTo>
                    <a:pt x="1154" y="3"/>
                  </a:lnTo>
                  <a:lnTo>
                    <a:pt x="11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334"/>
            <p:cNvSpPr>
              <a:spLocks/>
            </p:cNvSpPr>
            <p:nvPr/>
          </p:nvSpPr>
          <p:spPr bwMode="auto">
            <a:xfrm>
              <a:off x="5583238" y="4786313"/>
              <a:ext cx="58738" cy="60325"/>
            </a:xfrm>
            <a:custGeom>
              <a:avLst/>
              <a:gdLst>
                <a:gd name="T0" fmla="*/ 204 w 408"/>
                <a:gd name="T1" fmla="*/ 0 h 375"/>
                <a:gd name="T2" fmla="*/ 240 w 408"/>
                <a:gd name="T3" fmla="*/ 3 h 375"/>
                <a:gd name="T4" fmla="*/ 275 w 408"/>
                <a:gd name="T5" fmla="*/ 12 h 375"/>
                <a:gd name="T6" fmla="*/ 306 w 408"/>
                <a:gd name="T7" fmla="*/ 26 h 375"/>
                <a:gd name="T8" fmla="*/ 335 w 408"/>
                <a:gd name="T9" fmla="*/ 44 h 375"/>
                <a:gd name="T10" fmla="*/ 360 w 408"/>
                <a:gd name="T11" fmla="*/ 67 h 375"/>
                <a:gd name="T12" fmla="*/ 380 w 408"/>
                <a:gd name="T13" fmla="*/ 93 h 375"/>
                <a:gd name="T14" fmla="*/ 395 w 408"/>
                <a:gd name="T15" fmla="*/ 122 h 375"/>
                <a:gd name="T16" fmla="*/ 404 w 408"/>
                <a:gd name="T17" fmla="*/ 154 h 375"/>
                <a:gd name="T18" fmla="*/ 408 w 408"/>
                <a:gd name="T19" fmla="*/ 187 h 375"/>
                <a:gd name="T20" fmla="*/ 404 w 408"/>
                <a:gd name="T21" fmla="*/ 222 h 375"/>
                <a:gd name="T22" fmla="*/ 395 w 408"/>
                <a:gd name="T23" fmla="*/ 253 h 375"/>
                <a:gd name="T24" fmla="*/ 380 w 408"/>
                <a:gd name="T25" fmla="*/ 282 h 375"/>
                <a:gd name="T26" fmla="*/ 360 w 408"/>
                <a:gd name="T27" fmla="*/ 309 h 375"/>
                <a:gd name="T28" fmla="*/ 335 w 408"/>
                <a:gd name="T29" fmla="*/ 332 h 375"/>
                <a:gd name="T30" fmla="*/ 306 w 408"/>
                <a:gd name="T31" fmla="*/ 350 h 375"/>
                <a:gd name="T32" fmla="*/ 275 w 408"/>
                <a:gd name="T33" fmla="*/ 364 h 375"/>
                <a:gd name="T34" fmla="*/ 240 w 408"/>
                <a:gd name="T35" fmla="*/ 372 h 375"/>
                <a:gd name="T36" fmla="*/ 204 w 408"/>
                <a:gd name="T37" fmla="*/ 375 h 375"/>
                <a:gd name="T38" fmla="*/ 167 w 408"/>
                <a:gd name="T39" fmla="*/ 372 h 375"/>
                <a:gd name="T40" fmla="*/ 133 w 408"/>
                <a:gd name="T41" fmla="*/ 364 h 375"/>
                <a:gd name="T42" fmla="*/ 101 w 408"/>
                <a:gd name="T43" fmla="*/ 350 h 375"/>
                <a:gd name="T44" fmla="*/ 72 w 408"/>
                <a:gd name="T45" fmla="*/ 332 h 375"/>
                <a:gd name="T46" fmla="*/ 48 w 408"/>
                <a:gd name="T47" fmla="*/ 309 h 375"/>
                <a:gd name="T48" fmla="*/ 27 w 408"/>
                <a:gd name="T49" fmla="*/ 282 h 375"/>
                <a:gd name="T50" fmla="*/ 13 w 408"/>
                <a:gd name="T51" fmla="*/ 253 h 375"/>
                <a:gd name="T52" fmla="*/ 3 w 408"/>
                <a:gd name="T53" fmla="*/ 222 h 375"/>
                <a:gd name="T54" fmla="*/ 0 w 408"/>
                <a:gd name="T55" fmla="*/ 187 h 375"/>
                <a:gd name="T56" fmla="*/ 3 w 408"/>
                <a:gd name="T57" fmla="*/ 154 h 375"/>
                <a:gd name="T58" fmla="*/ 13 w 408"/>
                <a:gd name="T59" fmla="*/ 122 h 375"/>
                <a:gd name="T60" fmla="*/ 27 w 408"/>
                <a:gd name="T61" fmla="*/ 93 h 375"/>
                <a:gd name="T62" fmla="*/ 48 w 408"/>
                <a:gd name="T63" fmla="*/ 67 h 375"/>
                <a:gd name="T64" fmla="*/ 72 w 408"/>
                <a:gd name="T65" fmla="*/ 44 h 375"/>
                <a:gd name="T66" fmla="*/ 101 w 408"/>
                <a:gd name="T67" fmla="*/ 26 h 375"/>
                <a:gd name="T68" fmla="*/ 133 w 408"/>
                <a:gd name="T69" fmla="*/ 12 h 375"/>
                <a:gd name="T70" fmla="*/ 167 w 408"/>
                <a:gd name="T71" fmla="*/ 3 h 375"/>
                <a:gd name="T72" fmla="*/ 204 w 408"/>
                <a:gd name="T73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8" h="375">
                  <a:moveTo>
                    <a:pt x="204" y="0"/>
                  </a:moveTo>
                  <a:lnTo>
                    <a:pt x="240" y="3"/>
                  </a:lnTo>
                  <a:lnTo>
                    <a:pt x="275" y="12"/>
                  </a:lnTo>
                  <a:lnTo>
                    <a:pt x="306" y="26"/>
                  </a:lnTo>
                  <a:lnTo>
                    <a:pt x="335" y="44"/>
                  </a:lnTo>
                  <a:lnTo>
                    <a:pt x="360" y="67"/>
                  </a:lnTo>
                  <a:lnTo>
                    <a:pt x="380" y="93"/>
                  </a:lnTo>
                  <a:lnTo>
                    <a:pt x="395" y="122"/>
                  </a:lnTo>
                  <a:lnTo>
                    <a:pt x="404" y="154"/>
                  </a:lnTo>
                  <a:lnTo>
                    <a:pt x="408" y="187"/>
                  </a:lnTo>
                  <a:lnTo>
                    <a:pt x="404" y="222"/>
                  </a:lnTo>
                  <a:lnTo>
                    <a:pt x="395" y="253"/>
                  </a:lnTo>
                  <a:lnTo>
                    <a:pt x="380" y="282"/>
                  </a:lnTo>
                  <a:lnTo>
                    <a:pt x="360" y="309"/>
                  </a:lnTo>
                  <a:lnTo>
                    <a:pt x="335" y="332"/>
                  </a:lnTo>
                  <a:lnTo>
                    <a:pt x="306" y="350"/>
                  </a:lnTo>
                  <a:lnTo>
                    <a:pt x="275" y="364"/>
                  </a:lnTo>
                  <a:lnTo>
                    <a:pt x="240" y="372"/>
                  </a:lnTo>
                  <a:lnTo>
                    <a:pt x="204" y="375"/>
                  </a:lnTo>
                  <a:lnTo>
                    <a:pt x="167" y="372"/>
                  </a:lnTo>
                  <a:lnTo>
                    <a:pt x="133" y="364"/>
                  </a:lnTo>
                  <a:lnTo>
                    <a:pt x="101" y="350"/>
                  </a:lnTo>
                  <a:lnTo>
                    <a:pt x="72" y="332"/>
                  </a:lnTo>
                  <a:lnTo>
                    <a:pt x="48" y="309"/>
                  </a:lnTo>
                  <a:lnTo>
                    <a:pt x="27" y="282"/>
                  </a:lnTo>
                  <a:lnTo>
                    <a:pt x="13" y="253"/>
                  </a:lnTo>
                  <a:lnTo>
                    <a:pt x="3" y="222"/>
                  </a:lnTo>
                  <a:lnTo>
                    <a:pt x="0" y="187"/>
                  </a:lnTo>
                  <a:lnTo>
                    <a:pt x="3" y="154"/>
                  </a:lnTo>
                  <a:lnTo>
                    <a:pt x="13" y="122"/>
                  </a:lnTo>
                  <a:lnTo>
                    <a:pt x="27" y="93"/>
                  </a:lnTo>
                  <a:lnTo>
                    <a:pt x="48" y="67"/>
                  </a:lnTo>
                  <a:lnTo>
                    <a:pt x="72" y="44"/>
                  </a:lnTo>
                  <a:lnTo>
                    <a:pt x="101" y="26"/>
                  </a:lnTo>
                  <a:lnTo>
                    <a:pt x="133" y="12"/>
                  </a:lnTo>
                  <a:lnTo>
                    <a:pt x="167" y="3"/>
                  </a:lnTo>
                  <a:lnTo>
                    <a:pt x="2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335"/>
            <p:cNvSpPr>
              <a:spLocks/>
            </p:cNvSpPr>
            <p:nvPr/>
          </p:nvSpPr>
          <p:spPr bwMode="auto">
            <a:xfrm>
              <a:off x="5662613" y="4799013"/>
              <a:ext cx="134938" cy="33338"/>
            </a:xfrm>
            <a:custGeom>
              <a:avLst/>
              <a:gdLst>
                <a:gd name="T0" fmla="*/ 116 w 928"/>
                <a:gd name="T1" fmla="*/ 0 h 211"/>
                <a:gd name="T2" fmla="*/ 812 w 928"/>
                <a:gd name="T3" fmla="*/ 0 h 211"/>
                <a:gd name="T4" fmla="*/ 838 w 928"/>
                <a:gd name="T5" fmla="*/ 3 h 211"/>
                <a:gd name="T6" fmla="*/ 863 w 928"/>
                <a:gd name="T7" fmla="*/ 11 h 211"/>
                <a:gd name="T8" fmla="*/ 884 w 928"/>
                <a:gd name="T9" fmla="*/ 23 h 211"/>
                <a:gd name="T10" fmla="*/ 903 w 928"/>
                <a:gd name="T11" fmla="*/ 39 h 211"/>
                <a:gd name="T12" fmla="*/ 916 w 928"/>
                <a:gd name="T13" fmla="*/ 60 h 211"/>
                <a:gd name="T14" fmla="*/ 925 w 928"/>
                <a:gd name="T15" fmla="*/ 82 h 211"/>
                <a:gd name="T16" fmla="*/ 928 w 928"/>
                <a:gd name="T17" fmla="*/ 106 h 211"/>
                <a:gd name="T18" fmla="*/ 925 w 928"/>
                <a:gd name="T19" fmla="*/ 130 h 211"/>
                <a:gd name="T20" fmla="*/ 916 w 928"/>
                <a:gd name="T21" fmla="*/ 153 h 211"/>
                <a:gd name="T22" fmla="*/ 903 w 928"/>
                <a:gd name="T23" fmla="*/ 173 h 211"/>
                <a:gd name="T24" fmla="*/ 884 w 928"/>
                <a:gd name="T25" fmla="*/ 189 h 211"/>
                <a:gd name="T26" fmla="*/ 863 w 928"/>
                <a:gd name="T27" fmla="*/ 201 h 211"/>
                <a:gd name="T28" fmla="*/ 838 w 928"/>
                <a:gd name="T29" fmla="*/ 209 h 211"/>
                <a:gd name="T30" fmla="*/ 812 w 928"/>
                <a:gd name="T31" fmla="*/ 211 h 211"/>
                <a:gd name="T32" fmla="*/ 116 w 928"/>
                <a:gd name="T33" fmla="*/ 211 h 211"/>
                <a:gd name="T34" fmla="*/ 90 w 928"/>
                <a:gd name="T35" fmla="*/ 209 h 211"/>
                <a:gd name="T36" fmla="*/ 64 w 928"/>
                <a:gd name="T37" fmla="*/ 201 h 211"/>
                <a:gd name="T38" fmla="*/ 44 w 928"/>
                <a:gd name="T39" fmla="*/ 189 h 211"/>
                <a:gd name="T40" fmla="*/ 25 w 928"/>
                <a:gd name="T41" fmla="*/ 173 h 211"/>
                <a:gd name="T42" fmla="*/ 12 w 928"/>
                <a:gd name="T43" fmla="*/ 153 h 211"/>
                <a:gd name="T44" fmla="*/ 3 w 928"/>
                <a:gd name="T45" fmla="*/ 130 h 211"/>
                <a:gd name="T46" fmla="*/ 0 w 928"/>
                <a:gd name="T47" fmla="*/ 106 h 211"/>
                <a:gd name="T48" fmla="*/ 3 w 928"/>
                <a:gd name="T49" fmla="*/ 82 h 211"/>
                <a:gd name="T50" fmla="*/ 12 w 928"/>
                <a:gd name="T51" fmla="*/ 60 h 211"/>
                <a:gd name="T52" fmla="*/ 25 w 928"/>
                <a:gd name="T53" fmla="*/ 39 h 211"/>
                <a:gd name="T54" fmla="*/ 44 w 928"/>
                <a:gd name="T55" fmla="*/ 23 h 211"/>
                <a:gd name="T56" fmla="*/ 64 w 928"/>
                <a:gd name="T57" fmla="*/ 11 h 211"/>
                <a:gd name="T58" fmla="*/ 90 w 928"/>
                <a:gd name="T59" fmla="*/ 3 h 211"/>
                <a:gd name="T60" fmla="*/ 116 w 928"/>
                <a:gd name="T61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28" h="211">
                  <a:moveTo>
                    <a:pt x="116" y="0"/>
                  </a:moveTo>
                  <a:lnTo>
                    <a:pt x="812" y="0"/>
                  </a:lnTo>
                  <a:lnTo>
                    <a:pt x="838" y="3"/>
                  </a:lnTo>
                  <a:lnTo>
                    <a:pt x="863" y="11"/>
                  </a:lnTo>
                  <a:lnTo>
                    <a:pt x="884" y="23"/>
                  </a:lnTo>
                  <a:lnTo>
                    <a:pt x="903" y="39"/>
                  </a:lnTo>
                  <a:lnTo>
                    <a:pt x="916" y="60"/>
                  </a:lnTo>
                  <a:lnTo>
                    <a:pt x="925" y="82"/>
                  </a:lnTo>
                  <a:lnTo>
                    <a:pt x="928" y="106"/>
                  </a:lnTo>
                  <a:lnTo>
                    <a:pt x="925" y="130"/>
                  </a:lnTo>
                  <a:lnTo>
                    <a:pt x="916" y="153"/>
                  </a:lnTo>
                  <a:lnTo>
                    <a:pt x="903" y="173"/>
                  </a:lnTo>
                  <a:lnTo>
                    <a:pt x="884" y="189"/>
                  </a:lnTo>
                  <a:lnTo>
                    <a:pt x="863" y="201"/>
                  </a:lnTo>
                  <a:lnTo>
                    <a:pt x="838" y="209"/>
                  </a:lnTo>
                  <a:lnTo>
                    <a:pt x="812" y="211"/>
                  </a:lnTo>
                  <a:lnTo>
                    <a:pt x="116" y="211"/>
                  </a:lnTo>
                  <a:lnTo>
                    <a:pt x="90" y="209"/>
                  </a:lnTo>
                  <a:lnTo>
                    <a:pt x="64" y="201"/>
                  </a:lnTo>
                  <a:lnTo>
                    <a:pt x="44" y="189"/>
                  </a:lnTo>
                  <a:lnTo>
                    <a:pt x="25" y="173"/>
                  </a:lnTo>
                  <a:lnTo>
                    <a:pt x="12" y="153"/>
                  </a:lnTo>
                  <a:lnTo>
                    <a:pt x="3" y="130"/>
                  </a:lnTo>
                  <a:lnTo>
                    <a:pt x="0" y="106"/>
                  </a:lnTo>
                  <a:lnTo>
                    <a:pt x="3" y="82"/>
                  </a:lnTo>
                  <a:lnTo>
                    <a:pt x="12" y="60"/>
                  </a:lnTo>
                  <a:lnTo>
                    <a:pt x="25" y="39"/>
                  </a:lnTo>
                  <a:lnTo>
                    <a:pt x="44" y="23"/>
                  </a:lnTo>
                  <a:lnTo>
                    <a:pt x="64" y="11"/>
                  </a:lnTo>
                  <a:lnTo>
                    <a:pt x="90" y="3"/>
                  </a:lnTo>
                  <a:lnTo>
                    <a:pt x="1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336"/>
            <p:cNvSpPr>
              <a:spLocks/>
            </p:cNvSpPr>
            <p:nvPr/>
          </p:nvSpPr>
          <p:spPr bwMode="auto">
            <a:xfrm>
              <a:off x="5583238" y="4870451"/>
              <a:ext cx="58738" cy="60325"/>
            </a:xfrm>
            <a:custGeom>
              <a:avLst/>
              <a:gdLst>
                <a:gd name="T0" fmla="*/ 204 w 408"/>
                <a:gd name="T1" fmla="*/ 0 h 376"/>
                <a:gd name="T2" fmla="*/ 240 w 408"/>
                <a:gd name="T3" fmla="*/ 3 h 376"/>
                <a:gd name="T4" fmla="*/ 275 w 408"/>
                <a:gd name="T5" fmla="*/ 11 h 376"/>
                <a:gd name="T6" fmla="*/ 306 w 408"/>
                <a:gd name="T7" fmla="*/ 26 h 376"/>
                <a:gd name="T8" fmla="*/ 335 w 408"/>
                <a:gd name="T9" fmla="*/ 45 h 376"/>
                <a:gd name="T10" fmla="*/ 360 w 408"/>
                <a:gd name="T11" fmla="*/ 67 h 376"/>
                <a:gd name="T12" fmla="*/ 380 w 408"/>
                <a:gd name="T13" fmla="*/ 93 h 376"/>
                <a:gd name="T14" fmla="*/ 395 w 408"/>
                <a:gd name="T15" fmla="*/ 123 h 376"/>
                <a:gd name="T16" fmla="*/ 404 w 408"/>
                <a:gd name="T17" fmla="*/ 154 h 376"/>
                <a:gd name="T18" fmla="*/ 408 w 408"/>
                <a:gd name="T19" fmla="*/ 189 h 376"/>
                <a:gd name="T20" fmla="*/ 404 w 408"/>
                <a:gd name="T21" fmla="*/ 222 h 376"/>
                <a:gd name="T22" fmla="*/ 395 w 408"/>
                <a:gd name="T23" fmla="*/ 253 h 376"/>
                <a:gd name="T24" fmla="*/ 380 w 408"/>
                <a:gd name="T25" fmla="*/ 283 h 376"/>
                <a:gd name="T26" fmla="*/ 360 w 408"/>
                <a:gd name="T27" fmla="*/ 309 h 376"/>
                <a:gd name="T28" fmla="*/ 335 w 408"/>
                <a:gd name="T29" fmla="*/ 332 h 376"/>
                <a:gd name="T30" fmla="*/ 306 w 408"/>
                <a:gd name="T31" fmla="*/ 350 h 376"/>
                <a:gd name="T32" fmla="*/ 275 w 408"/>
                <a:gd name="T33" fmla="*/ 365 h 376"/>
                <a:gd name="T34" fmla="*/ 240 w 408"/>
                <a:gd name="T35" fmla="*/ 373 h 376"/>
                <a:gd name="T36" fmla="*/ 204 w 408"/>
                <a:gd name="T37" fmla="*/ 376 h 376"/>
                <a:gd name="T38" fmla="*/ 167 w 408"/>
                <a:gd name="T39" fmla="*/ 373 h 376"/>
                <a:gd name="T40" fmla="*/ 133 w 408"/>
                <a:gd name="T41" fmla="*/ 365 h 376"/>
                <a:gd name="T42" fmla="*/ 101 w 408"/>
                <a:gd name="T43" fmla="*/ 350 h 376"/>
                <a:gd name="T44" fmla="*/ 72 w 408"/>
                <a:gd name="T45" fmla="*/ 332 h 376"/>
                <a:gd name="T46" fmla="*/ 48 w 408"/>
                <a:gd name="T47" fmla="*/ 309 h 376"/>
                <a:gd name="T48" fmla="*/ 27 w 408"/>
                <a:gd name="T49" fmla="*/ 283 h 376"/>
                <a:gd name="T50" fmla="*/ 13 w 408"/>
                <a:gd name="T51" fmla="*/ 253 h 376"/>
                <a:gd name="T52" fmla="*/ 3 w 408"/>
                <a:gd name="T53" fmla="*/ 222 h 376"/>
                <a:gd name="T54" fmla="*/ 0 w 408"/>
                <a:gd name="T55" fmla="*/ 189 h 376"/>
                <a:gd name="T56" fmla="*/ 3 w 408"/>
                <a:gd name="T57" fmla="*/ 154 h 376"/>
                <a:gd name="T58" fmla="*/ 13 w 408"/>
                <a:gd name="T59" fmla="*/ 123 h 376"/>
                <a:gd name="T60" fmla="*/ 27 w 408"/>
                <a:gd name="T61" fmla="*/ 93 h 376"/>
                <a:gd name="T62" fmla="*/ 48 w 408"/>
                <a:gd name="T63" fmla="*/ 67 h 376"/>
                <a:gd name="T64" fmla="*/ 72 w 408"/>
                <a:gd name="T65" fmla="*/ 45 h 376"/>
                <a:gd name="T66" fmla="*/ 101 w 408"/>
                <a:gd name="T67" fmla="*/ 26 h 376"/>
                <a:gd name="T68" fmla="*/ 133 w 408"/>
                <a:gd name="T69" fmla="*/ 11 h 376"/>
                <a:gd name="T70" fmla="*/ 167 w 408"/>
                <a:gd name="T71" fmla="*/ 3 h 376"/>
                <a:gd name="T72" fmla="*/ 204 w 408"/>
                <a:gd name="T73" fmla="*/ 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8" h="376">
                  <a:moveTo>
                    <a:pt x="204" y="0"/>
                  </a:moveTo>
                  <a:lnTo>
                    <a:pt x="240" y="3"/>
                  </a:lnTo>
                  <a:lnTo>
                    <a:pt x="275" y="11"/>
                  </a:lnTo>
                  <a:lnTo>
                    <a:pt x="306" y="26"/>
                  </a:lnTo>
                  <a:lnTo>
                    <a:pt x="335" y="45"/>
                  </a:lnTo>
                  <a:lnTo>
                    <a:pt x="360" y="67"/>
                  </a:lnTo>
                  <a:lnTo>
                    <a:pt x="380" y="93"/>
                  </a:lnTo>
                  <a:lnTo>
                    <a:pt x="395" y="123"/>
                  </a:lnTo>
                  <a:lnTo>
                    <a:pt x="404" y="154"/>
                  </a:lnTo>
                  <a:lnTo>
                    <a:pt x="408" y="189"/>
                  </a:lnTo>
                  <a:lnTo>
                    <a:pt x="404" y="222"/>
                  </a:lnTo>
                  <a:lnTo>
                    <a:pt x="395" y="253"/>
                  </a:lnTo>
                  <a:lnTo>
                    <a:pt x="380" y="283"/>
                  </a:lnTo>
                  <a:lnTo>
                    <a:pt x="360" y="309"/>
                  </a:lnTo>
                  <a:lnTo>
                    <a:pt x="335" y="332"/>
                  </a:lnTo>
                  <a:lnTo>
                    <a:pt x="306" y="350"/>
                  </a:lnTo>
                  <a:lnTo>
                    <a:pt x="275" y="365"/>
                  </a:lnTo>
                  <a:lnTo>
                    <a:pt x="240" y="373"/>
                  </a:lnTo>
                  <a:lnTo>
                    <a:pt x="204" y="376"/>
                  </a:lnTo>
                  <a:lnTo>
                    <a:pt x="167" y="373"/>
                  </a:lnTo>
                  <a:lnTo>
                    <a:pt x="133" y="365"/>
                  </a:lnTo>
                  <a:lnTo>
                    <a:pt x="101" y="350"/>
                  </a:lnTo>
                  <a:lnTo>
                    <a:pt x="72" y="332"/>
                  </a:lnTo>
                  <a:lnTo>
                    <a:pt x="48" y="309"/>
                  </a:lnTo>
                  <a:lnTo>
                    <a:pt x="27" y="283"/>
                  </a:lnTo>
                  <a:lnTo>
                    <a:pt x="13" y="253"/>
                  </a:lnTo>
                  <a:lnTo>
                    <a:pt x="3" y="222"/>
                  </a:lnTo>
                  <a:lnTo>
                    <a:pt x="0" y="189"/>
                  </a:lnTo>
                  <a:lnTo>
                    <a:pt x="3" y="154"/>
                  </a:lnTo>
                  <a:lnTo>
                    <a:pt x="13" y="123"/>
                  </a:lnTo>
                  <a:lnTo>
                    <a:pt x="27" y="93"/>
                  </a:lnTo>
                  <a:lnTo>
                    <a:pt x="48" y="67"/>
                  </a:lnTo>
                  <a:lnTo>
                    <a:pt x="72" y="45"/>
                  </a:lnTo>
                  <a:lnTo>
                    <a:pt x="101" y="26"/>
                  </a:lnTo>
                  <a:lnTo>
                    <a:pt x="133" y="11"/>
                  </a:lnTo>
                  <a:lnTo>
                    <a:pt x="167" y="3"/>
                  </a:lnTo>
                  <a:lnTo>
                    <a:pt x="2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337"/>
            <p:cNvSpPr>
              <a:spLocks/>
            </p:cNvSpPr>
            <p:nvPr/>
          </p:nvSpPr>
          <p:spPr bwMode="auto">
            <a:xfrm>
              <a:off x="5662613" y="4883151"/>
              <a:ext cx="134938" cy="34925"/>
            </a:xfrm>
            <a:custGeom>
              <a:avLst/>
              <a:gdLst>
                <a:gd name="T0" fmla="*/ 116 w 928"/>
                <a:gd name="T1" fmla="*/ 0 h 216"/>
                <a:gd name="T2" fmla="*/ 812 w 928"/>
                <a:gd name="T3" fmla="*/ 0 h 216"/>
                <a:gd name="T4" fmla="*/ 838 w 928"/>
                <a:gd name="T5" fmla="*/ 3 h 216"/>
                <a:gd name="T6" fmla="*/ 863 w 928"/>
                <a:gd name="T7" fmla="*/ 11 h 216"/>
                <a:gd name="T8" fmla="*/ 884 w 928"/>
                <a:gd name="T9" fmla="*/ 24 h 216"/>
                <a:gd name="T10" fmla="*/ 903 w 928"/>
                <a:gd name="T11" fmla="*/ 41 h 216"/>
                <a:gd name="T12" fmla="*/ 916 w 928"/>
                <a:gd name="T13" fmla="*/ 61 h 216"/>
                <a:gd name="T14" fmla="*/ 925 w 928"/>
                <a:gd name="T15" fmla="*/ 83 h 216"/>
                <a:gd name="T16" fmla="*/ 928 w 928"/>
                <a:gd name="T17" fmla="*/ 109 h 216"/>
                <a:gd name="T18" fmla="*/ 925 w 928"/>
                <a:gd name="T19" fmla="*/ 133 h 216"/>
                <a:gd name="T20" fmla="*/ 916 w 928"/>
                <a:gd name="T21" fmla="*/ 155 h 216"/>
                <a:gd name="T22" fmla="*/ 903 w 928"/>
                <a:gd name="T23" fmla="*/ 175 h 216"/>
                <a:gd name="T24" fmla="*/ 884 w 928"/>
                <a:gd name="T25" fmla="*/ 193 h 216"/>
                <a:gd name="T26" fmla="*/ 863 w 928"/>
                <a:gd name="T27" fmla="*/ 205 h 216"/>
                <a:gd name="T28" fmla="*/ 838 w 928"/>
                <a:gd name="T29" fmla="*/ 213 h 216"/>
                <a:gd name="T30" fmla="*/ 812 w 928"/>
                <a:gd name="T31" fmla="*/ 216 h 216"/>
                <a:gd name="T32" fmla="*/ 116 w 928"/>
                <a:gd name="T33" fmla="*/ 216 h 216"/>
                <a:gd name="T34" fmla="*/ 90 w 928"/>
                <a:gd name="T35" fmla="*/ 213 h 216"/>
                <a:gd name="T36" fmla="*/ 64 w 928"/>
                <a:gd name="T37" fmla="*/ 205 h 216"/>
                <a:gd name="T38" fmla="*/ 44 w 928"/>
                <a:gd name="T39" fmla="*/ 193 h 216"/>
                <a:gd name="T40" fmla="*/ 25 w 928"/>
                <a:gd name="T41" fmla="*/ 175 h 216"/>
                <a:gd name="T42" fmla="*/ 12 w 928"/>
                <a:gd name="T43" fmla="*/ 155 h 216"/>
                <a:gd name="T44" fmla="*/ 3 w 928"/>
                <a:gd name="T45" fmla="*/ 133 h 216"/>
                <a:gd name="T46" fmla="*/ 0 w 928"/>
                <a:gd name="T47" fmla="*/ 109 h 216"/>
                <a:gd name="T48" fmla="*/ 3 w 928"/>
                <a:gd name="T49" fmla="*/ 83 h 216"/>
                <a:gd name="T50" fmla="*/ 12 w 928"/>
                <a:gd name="T51" fmla="*/ 61 h 216"/>
                <a:gd name="T52" fmla="*/ 25 w 928"/>
                <a:gd name="T53" fmla="*/ 41 h 216"/>
                <a:gd name="T54" fmla="*/ 44 w 928"/>
                <a:gd name="T55" fmla="*/ 24 h 216"/>
                <a:gd name="T56" fmla="*/ 64 w 928"/>
                <a:gd name="T57" fmla="*/ 11 h 216"/>
                <a:gd name="T58" fmla="*/ 90 w 928"/>
                <a:gd name="T59" fmla="*/ 3 h 216"/>
                <a:gd name="T60" fmla="*/ 116 w 928"/>
                <a:gd name="T6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28" h="216">
                  <a:moveTo>
                    <a:pt x="116" y="0"/>
                  </a:moveTo>
                  <a:lnTo>
                    <a:pt x="812" y="0"/>
                  </a:lnTo>
                  <a:lnTo>
                    <a:pt x="838" y="3"/>
                  </a:lnTo>
                  <a:lnTo>
                    <a:pt x="863" y="11"/>
                  </a:lnTo>
                  <a:lnTo>
                    <a:pt x="884" y="24"/>
                  </a:lnTo>
                  <a:lnTo>
                    <a:pt x="903" y="41"/>
                  </a:lnTo>
                  <a:lnTo>
                    <a:pt x="916" y="61"/>
                  </a:lnTo>
                  <a:lnTo>
                    <a:pt x="925" y="83"/>
                  </a:lnTo>
                  <a:lnTo>
                    <a:pt x="928" y="109"/>
                  </a:lnTo>
                  <a:lnTo>
                    <a:pt x="925" y="133"/>
                  </a:lnTo>
                  <a:lnTo>
                    <a:pt x="916" y="155"/>
                  </a:lnTo>
                  <a:lnTo>
                    <a:pt x="903" y="175"/>
                  </a:lnTo>
                  <a:lnTo>
                    <a:pt x="884" y="193"/>
                  </a:lnTo>
                  <a:lnTo>
                    <a:pt x="863" y="205"/>
                  </a:lnTo>
                  <a:lnTo>
                    <a:pt x="838" y="213"/>
                  </a:lnTo>
                  <a:lnTo>
                    <a:pt x="812" y="216"/>
                  </a:lnTo>
                  <a:lnTo>
                    <a:pt x="116" y="216"/>
                  </a:lnTo>
                  <a:lnTo>
                    <a:pt x="90" y="213"/>
                  </a:lnTo>
                  <a:lnTo>
                    <a:pt x="64" y="205"/>
                  </a:lnTo>
                  <a:lnTo>
                    <a:pt x="44" y="193"/>
                  </a:lnTo>
                  <a:lnTo>
                    <a:pt x="25" y="175"/>
                  </a:lnTo>
                  <a:lnTo>
                    <a:pt x="12" y="155"/>
                  </a:lnTo>
                  <a:lnTo>
                    <a:pt x="3" y="133"/>
                  </a:lnTo>
                  <a:lnTo>
                    <a:pt x="0" y="109"/>
                  </a:lnTo>
                  <a:lnTo>
                    <a:pt x="3" y="83"/>
                  </a:lnTo>
                  <a:lnTo>
                    <a:pt x="12" y="61"/>
                  </a:lnTo>
                  <a:lnTo>
                    <a:pt x="25" y="41"/>
                  </a:lnTo>
                  <a:lnTo>
                    <a:pt x="44" y="24"/>
                  </a:lnTo>
                  <a:lnTo>
                    <a:pt x="64" y="11"/>
                  </a:lnTo>
                  <a:lnTo>
                    <a:pt x="90" y="3"/>
                  </a:lnTo>
                  <a:lnTo>
                    <a:pt x="1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338"/>
            <p:cNvSpPr>
              <a:spLocks/>
            </p:cNvSpPr>
            <p:nvPr/>
          </p:nvSpPr>
          <p:spPr bwMode="auto">
            <a:xfrm>
              <a:off x="5583238" y="4960938"/>
              <a:ext cx="58738" cy="60325"/>
            </a:xfrm>
            <a:custGeom>
              <a:avLst/>
              <a:gdLst>
                <a:gd name="T0" fmla="*/ 204 w 408"/>
                <a:gd name="T1" fmla="*/ 0 h 376"/>
                <a:gd name="T2" fmla="*/ 240 w 408"/>
                <a:gd name="T3" fmla="*/ 3 h 376"/>
                <a:gd name="T4" fmla="*/ 275 w 408"/>
                <a:gd name="T5" fmla="*/ 11 h 376"/>
                <a:gd name="T6" fmla="*/ 306 w 408"/>
                <a:gd name="T7" fmla="*/ 25 h 376"/>
                <a:gd name="T8" fmla="*/ 335 w 408"/>
                <a:gd name="T9" fmla="*/ 44 h 376"/>
                <a:gd name="T10" fmla="*/ 360 w 408"/>
                <a:gd name="T11" fmla="*/ 67 h 376"/>
                <a:gd name="T12" fmla="*/ 380 w 408"/>
                <a:gd name="T13" fmla="*/ 93 h 376"/>
                <a:gd name="T14" fmla="*/ 395 w 408"/>
                <a:gd name="T15" fmla="*/ 123 h 376"/>
                <a:gd name="T16" fmla="*/ 404 w 408"/>
                <a:gd name="T17" fmla="*/ 154 h 376"/>
                <a:gd name="T18" fmla="*/ 408 w 408"/>
                <a:gd name="T19" fmla="*/ 187 h 376"/>
                <a:gd name="T20" fmla="*/ 404 w 408"/>
                <a:gd name="T21" fmla="*/ 222 h 376"/>
                <a:gd name="T22" fmla="*/ 395 w 408"/>
                <a:gd name="T23" fmla="*/ 253 h 376"/>
                <a:gd name="T24" fmla="*/ 380 w 408"/>
                <a:gd name="T25" fmla="*/ 282 h 376"/>
                <a:gd name="T26" fmla="*/ 360 w 408"/>
                <a:gd name="T27" fmla="*/ 309 h 376"/>
                <a:gd name="T28" fmla="*/ 335 w 408"/>
                <a:gd name="T29" fmla="*/ 332 h 376"/>
                <a:gd name="T30" fmla="*/ 306 w 408"/>
                <a:gd name="T31" fmla="*/ 350 h 376"/>
                <a:gd name="T32" fmla="*/ 275 w 408"/>
                <a:gd name="T33" fmla="*/ 364 h 376"/>
                <a:gd name="T34" fmla="*/ 240 w 408"/>
                <a:gd name="T35" fmla="*/ 373 h 376"/>
                <a:gd name="T36" fmla="*/ 204 w 408"/>
                <a:gd name="T37" fmla="*/ 376 h 376"/>
                <a:gd name="T38" fmla="*/ 167 w 408"/>
                <a:gd name="T39" fmla="*/ 373 h 376"/>
                <a:gd name="T40" fmla="*/ 133 w 408"/>
                <a:gd name="T41" fmla="*/ 364 h 376"/>
                <a:gd name="T42" fmla="*/ 101 w 408"/>
                <a:gd name="T43" fmla="*/ 350 h 376"/>
                <a:gd name="T44" fmla="*/ 72 w 408"/>
                <a:gd name="T45" fmla="*/ 332 h 376"/>
                <a:gd name="T46" fmla="*/ 48 w 408"/>
                <a:gd name="T47" fmla="*/ 309 h 376"/>
                <a:gd name="T48" fmla="*/ 27 w 408"/>
                <a:gd name="T49" fmla="*/ 282 h 376"/>
                <a:gd name="T50" fmla="*/ 13 w 408"/>
                <a:gd name="T51" fmla="*/ 253 h 376"/>
                <a:gd name="T52" fmla="*/ 3 w 408"/>
                <a:gd name="T53" fmla="*/ 222 h 376"/>
                <a:gd name="T54" fmla="*/ 0 w 408"/>
                <a:gd name="T55" fmla="*/ 187 h 376"/>
                <a:gd name="T56" fmla="*/ 3 w 408"/>
                <a:gd name="T57" fmla="*/ 154 h 376"/>
                <a:gd name="T58" fmla="*/ 13 w 408"/>
                <a:gd name="T59" fmla="*/ 123 h 376"/>
                <a:gd name="T60" fmla="*/ 27 w 408"/>
                <a:gd name="T61" fmla="*/ 93 h 376"/>
                <a:gd name="T62" fmla="*/ 48 w 408"/>
                <a:gd name="T63" fmla="*/ 67 h 376"/>
                <a:gd name="T64" fmla="*/ 72 w 408"/>
                <a:gd name="T65" fmla="*/ 44 h 376"/>
                <a:gd name="T66" fmla="*/ 101 w 408"/>
                <a:gd name="T67" fmla="*/ 25 h 376"/>
                <a:gd name="T68" fmla="*/ 133 w 408"/>
                <a:gd name="T69" fmla="*/ 11 h 376"/>
                <a:gd name="T70" fmla="*/ 167 w 408"/>
                <a:gd name="T71" fmla="*/ 3 h 376"/>
                <a:gd name="T72" fmla="*/ 204 w 408"/>
                <a:gd name="T73" fmla="*/ 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8" h="376">
                  <a:moveTo>
                    <a:pt x="204" y="0"/>
                  </a:moveTo>
                  <a:lnTo>
                    <a:pt x="240" y="3"/>
                  </a:lnTo>
                  <a:lnTo>
                    <a:pt x="275" y="11"/>
                  </a:lnTo>
                  <a:lnTo>
                    <a:pt x="306" y="25"/>
                  </a:lnTo>
                  <a:lnTo>
                    <a:pt x="335" y="44"/>
                  </a:lnTo>
                  <a:lnTo>
                    <a:pt x="360" y="67"/>
                  </a:lnTo>
                  <a:lnTo>
                    <a:pt x="380" y="93"/>
                  </a:lnTo>
                  <a:lnTo>
                    <a:pt x="395" y="123"/>
                  </a:lnTo>
                  <a:lnTo>
                    <a:pt x="404" y="154"/>
                  </a:lnTo>
                  <a:lnTo>
                    <a:pt x="408" y="187"/>
                  </a:lnTo>
                  <a:lnTo>
                    <a:pt x="404" y="222"/>
                  </a:lnTo>
                  <a:lnTo>
                    <a:pt x="395" y="253"/>
                  </a:lnTo>
                  <a:lnTo>
                    <a:pt x="380" y="282"/>
                  </a:lnTo>
                  <a:lnTo>
                    <a:pt x="360" y="309"/>
                  </a:lnTo>
                  <a:lnTo>
                    <a:pt x="335" y="332"/>
                  </a:lnTo>
                  <a:lnTo>
                    <a:pt x="306" y="350"/>
                  </a:lnTo>
                  <a:lnTo>
                    <a:pt x="275" y="364"/>
                  </a:lnTo>
                  <a:lnTo>
                    <a:pt x="240" y="373"/>
                  </a:lnTo>
                  <a:lnTo>
                    <a:pt x="204" y="376"/>
                  </a:lnTo>
                  <a:lnTo>
                    <a:pt x="167" y="373"/>
                  </a:lnTo>
                  <a:lnTo>
                    <a:pt x="133" y="364"/>
                  </a:lnTo>
                  <a:lnTo>
                    <a:pt x="101" y="350"/>
                  </a:lnTo>
                  <a:lnTo>
                    <a:pt x="72" y="332"/>
                  </a:lnTo>
                  <a:lnTo>
                    <a:pt x="48" y="309"/>
                  </a:lnTo>
                  <a:lnTo>
                    <a:pt x="27" y="282"/>
                  </a:lnTo>
                  <a:lnTo>
                    <a:pt x="13" y="253"/>
                  </a:lnTo>
                  <a:lnTo>
                    <a:pt x="3" y="222"/>
                  </a:lnTo>
                  <a:lnTo>
                    <a:pt x="0" y="187"/>
                  </a:lnTo>
                  <a:lnTo>
                    <a:pt x="3" y="154"/>
                  </a:lnTo>
                  <a:lnTo>
                    <a:pt x="13" y="123"/>
                  </a:lnTo>
                  <a:lnTo>
                    <a:pt x="27" y="93"/>
                  </a:lnTo>
                  <a:lnTo>
                    <a:pt x="48" y="67"/>
                  </a:lnTo>
                  <a:lnTo>
                    <a:pt x="72" y="44"/>
                  </a:lnTo>
                  <a:lnTo>
                    <a:pt x="101" y="25"/>
                  </a:lnTo>
                  <a:lnTo>
                    <a:pt x="133" y="11"/>
                  </a:lnTo>
                  <a:lnTo>
                    <a:pt x="167" y="3"/>
                  </a:lnTo>
                  <a:lnTo>
                    <a:pt x="2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Freeform 339"/>
            <p:cNvSpPr>
              <a:spLocks/>
            </p:cNvSpPr>
            <p:nvPr/>
          </p:nvSpPr>
          <p:spPr bwMode="auto">
            <a:xfrm>
              <a:off x="5662613" y="4973638"/>
              <a:ext cx="134938" cy="34925"/>
            </a:xfrm>
            <a:custGeom>
              <a:avLst/>
              <a:gdLst>
                <a:gd name="T0" fmla="*/ 116 w 928"/>
                <a:gd name="T1" fmla="*/ 0 h 217"/>
                <a:gd name="T2" fmla="*/ 812 w 928"/>
                <a:gd name="T3" fmla="*/ 0 h 217"/>
                <a:gd name="T4" fmla="*/ 838 w 928"/>
                <a:gd name="T5" fmla="*/ 3 h 217"/>
                <a:gd name="T6" fmla="*/ 863 w 928"/>
                <a:gd name="T7" fmla="*/ 11 h 217"/>
                <a:gd name="T8" fmla="*/ 884 w 928"/>
                <a:gd name="T9" fmla="*/ 24 h 217"/>
                <a:gd name="T10" fmla="*/ 903 w 928"/>
                <a:gd name="T11" fmla="*/ 41 h 217"/>
                <a:gd name="T12" fmla="*/ 916 w 928"/>
                <a:gd name="T13" fmla="*/ 61 h 217"/>
                <a:gd name="T14" fmla="*/ 925 w 928"/>
                <a:gd name="T15" fmla="*/ 84 h 217"/>
                <a:gd name="T16" fmla="*/ 928 w 928"/>
                <a:gd name="T17" fmla="*/ 108 h 217"/>
                <a:gd name="T18" fmla="*/ 925 w 928"/>
                <a:gd name="T19" fmla="*/ 133 h 217"/>
                <a:gd name="T20" fmla="*/ 916 w 928"/>
                <a:gd name="T21" fmla="*/ 156 h 217"/>
                <a:gd name="T22" fmla="*/ 903 w 928"/>
                <a:gd name="T23" fmla="*/ 176 h 217"/>
                <a:gd name="T24" fmla="*/ 884 w 928"/>
                <a:gd name="T25" fmla="*/ 192 h 217"/>
                <a:gd name="T26" fmla="*/ 863 w 928"/>
                <a:gd name="T27" fmla="*/ 206 h 217"/>
                <a:gd name="T28" fmla="*/ 838 w 928"/>
                <a:gd name="T29" fmla="*/ 214 h 217"/>
                <a:gd name="T30" fmla="*/ 812 w 928"/>
                <a:gd name="T31" fmla="*/ 217 h 217"/>
                <a:gd name="T32" fmla="*/ 116 w 928"/>
                <a:gd name="T33" fmla="*/ 217 h 217"/>
                <a:gd name="T34" fmla="*/ 90 w 928"/>
                <a:gd name="T35" fmla="*/ 214 h 217"/>
                <a:gd name="T36" fmla="*/ 64 w 928"/>
                <a:gd name="T37" fmla="*/ 206 h 217"/>
                <a:gd name="T38" fmla="*/ 44 w 928"/>
                <a:gd name="T39" fmla="*/ 192 h 217"/>
                <a:gd name="T40" fmla="*/ 25 w 928"/>
                <a:gd name="T41" fmla="*/ 176 h 217"/>
                <a:gd name="T42" fmla="*/ 12 w 928"/>
                <a:gd name="T43" fmla="*/ 156 h 217"/>
                <a:gd name="T44" fmla="*/ 3 w 928"/>
                <a:gd name="T45" fmla="*/ 133 h 217"/>
                <a:gd name="T46" fmla="*/ 0 w 928"/>
                <a:gd name="T47" fmla="*/ 108 h 217"/>
                <a:gd name="T48" fmla="*/ 3 w 928"/>
                <a:gd name="T49" fmla="*/ 84 h 217"/>
                <a:gd name="T50" fmla="*/ 12 w 928"/>
                <a:gd name="T51" fmla="*/ 61 h 217"/>
                <a:gd name="T52" fmla="*/ 25 w 928"/>
                <a:gd name="T53" fmla="*/ 41 h 217"/>
                <a:gd name="T54" fmla="*/ 44 w 928"/>
                <a:gd name="T55" fmla="*/ 24 h 217"/>
                <a:gd name="T56" fmla="*/ 64 w 928"/>
                <a:gd name="T57" fmla="*/ 11 h 217"/>
                <a:gd name="T58" fmla="*/ 90 w 928"/>
                <a:gd name="T59" fmla="*/ 3 h 217"/>
                <a:gd name="T60" fmla="*/ 116 w 928"/>
                <a:gd name="T61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28" h="217">
                  <a:moveTo>
                    <a:pt x="116" y="0"/>
                  </a:moveTo>
                  <a:lnTo>
                    <a:pt x="812" y="0"/>
                  </a:lnTo>
                  <a:lnTo>
                    <a:pt x="838" y="3"/>
                  </a:lnTo>
                  <a:lnTo>
                    <a:pt x="863" y="11"/>
                  </a:lnTo>
                  <a:lnTo>
                    <a:pt x="884" y="24"/>
                  </a:lnTo>
                  <a:lnTo>
                    <a:pt x="903" y="41"/>
                  </a:lnTo>
                  <a:lnTo>
                    <a:pt x="916" y="61"/>
                  </a:lnTo>
                  <a:lnTo>
                    <a:pt x="925" y="84"/>
                  </a:lnTo>
                  <a:lnTo>
                    <a:pt x="928" y="108"/>
                  </a:lnTo>
                  <a:lnTo>
                    <a:pt x="925" y="133"/>
                  </a:lnTo>
                  <a:lnTo>
                    <a:pt x="916" y="156"/>
                  </a:lnTo>
                  <a:lnTo>
                    <a:pt x="903" y="176"/>
                  </a:lnTo>
                  <a:lnTo>
                    <a:pt x="884" y="192"/>
                  </a:lnTo>
                  <a:lnTo>
                    <a:pt x="863" y="206"/>
                  </a:lnTo>
                  <a:lnTo>
                    <a:pt x="838" y="214"/>
                  </a:lnTo>
                  <a:lnTo>
                    <a:pt x="812" y="217"/>
                  </a:lnTo>
                  <a:lnTo>
                    <a:pt x="116" y="217"/>
                  </a:lnTo>
                  <a:lnTo>
                    <a:pt x="90" y="214"/>
                  </a:lnTo>
                  <a:lnTo>
                    <a:pt x="64" y="206"/>
                  </a:lnTo>
                  <a:lnTo>
                    <a:pt x="44" y="192"/>
                  </a:lnTo>
                  <a:lnTo>
                    <a:pt x="25" y="176"/>
                  </a:lnTo>
                  <a:lnTo>
                    <a:pt x="12" y="156"/>
                  </a:lnTo>
                  <a:lnTo>
                    <a:pt x="3" y="133"/>
                  </a:lnTo>
                  <a:lnTo>
                    <a:pt x="0" y="108"/>
                  </a:lnTo>
                  <a:lnTo>
                    <a:pt x="3" y="84"/>
                  </a:lnTo>
                  <a:lnTo>
                    <a:pt x="12" y="61"/>
                  </a:lnTo>
                  <a:lnTo>
                    <a:pt x="25" y="41"/>
                  </a:lnTo>
                  <a:lnTo>
                    <a:pt x="44" y="24"/>
                  </a:lnTo>
                  <a:lnTo>
                    <a:pt x="64" y="11"/>
                  </a:lnTo>
                  <a:lnTo>
                    <a:pt x="90" y="3"/>
                  </a:lnTo>
                  <a:lnTo>
                    <a:pt x="1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88" name="Freeform 344"/>
          <p:cNvSpPr>
            <a:spLocks noEditPoints="1"/>
          </p:cNvSpPr>
          <p:nvPr/>
        </p:nvSpPr>
        <p:spPr bwMode="auto">
          <a:xfrm>
            <a:off x="10071139" y="4292695"/>
            <a:ext cx="506413" cy="422275"/>
          </a:xfrm>
          <a:custGeom>
            <a:avLst/>
            <a:gdLst>
              <a:gd name="T0" fmla="*/ 1588 w 3509"/>
              <a:gd name="T1" fmla="*/ 520 h 2929"/>
              <a:gd name="T2" fmla="*/ 1542 w 3509"/>
              <a:gd name="T3" fmla="*/ 566 h 2929"/>
              <a:gd name="T4" fmla="*/ 1532 w 3509"/>
              <a:gd name="T5" fmla="*/ 854 h 2929"/>
              <a:gd name="T6" fmla="*/ 1245 w 3509"/>
              <a:gd name="T7" fmla="*/ 864 h 2929"/>
              <a:gd name="T8" fmla="*/ 1198 w 3509"/>
              <a:gd name="T9" fmla="*/ 911 h 2929"/>
              <a:gd name="T10" fmla="*/ 1187 w 3509"/>
              <a:gd name="T11" fmla="*/ 1189 h 2929"/>
              <a:gd name="T12" fmla="*/ 1210 w 3509"/>
              <a:gd name="T13" fmla="*/ 1253 h 2929"/>
              <a:gd name="T14" fmla="*/ 1266 w 3509"/>
              <a:gd name="T15" fmla="*/ 1289 h 2929"/>
              <a:gd name="T16" fmla="*/ 1532 w 3509"/>
              <a:gd name="T17" fmla="*/ 1535 h 2929"/>
              <a:gd name="T18" fmla="*/ 1554 w 3509"/>
              <a:gd name="T19" fmla="*/ 1599 h 2929"/>
              <a:gd name="T20" fmla="*/ 1610 w 3509"/>
              <a:gd name="T21" fmla="*/ 1633 h 2929"/>
              <a:gd name="T22" fmla="*/ 1898 w 3509"/>
              <a:gd name="T23" fmla="*/ 1633 h 2929"/>
              <a:gd name="T24" fmla="*/ 1954 w 3509"/>
              <a:gd name="T25" fmla="*/ 1599 h 2929"/>
              <a:gd name="T26" fmla="*/ 1977 w 3509"/>
              <a:gd name="T27" fmla="*/ 1535 h 2929"/>
              <a:gd name="T28" fmla="*/ 2243 w 3509"/>
              <a:gd name="T29" fmla="*/ 1289 h 2929"/>
              <a:gd name="T30" fmla="*/ 2299 w 3509"/>
              <a:gd name="T31" fmla="*/ 1253 h 2929"/>
              <a:gd name="T32" fmla="*/ 2321 w 3509"/>
              <a:gd name="T33" fmla="*/ 1189 h 2929"/>
              <a:gd name="T34" fmla="*/ 2311 w 3509"/>
              <a:gd name="T35" fmla="*/ 911 h 2929"/>
              <a:gd name="T36" fmla="*/ 2264 w 3509"/>
              <a:gd name="T37" fmla="*/ 864 h 2929"/>
              <a:gd name="T38" fmla="*/ 1977 w 3509"/>
              <a:gd name="T39" fmla="*/ 854 h 2929"/>
              <a:gd name="T40" fmla="*/ 1966 w 3509"/>
              <a:gd name="T41" fmla="*/ 566 h 2929"/>
              <a:gd name="T42" fmla="*/ 1920 w 3509"/>
              <a:gd name="T43" fmla="*/ 520 h 2929"/>
              <a:gd name="T44" fmla="*/ 1634 w 3509"/>
              <a:gd name="T45" fmla="*/ 509 h 2929"/>
              <a:gd name="T46" fmla="*/ 2999 w 3509"/>
              <a:gd name="T47" fmla="*/ 3 h 2929"/>
              <a:gd name="T48" fmla="*/ 3173 w 3509"/>
              <a:gd name="T49" fmla="*/ 51 h 2929"/>
              <a:gd name="T50" fmla="*/ 3320 w 3509"/>
              <a:gd name="T51" fmla="*/ 146 h 2929"/>
              <a:gd name="T52" fmla="*/ 3431 w 3509"/>
              <a:gd name="T53" fmla="*/ 282 h 2929"/>
              <a:gd name="T54" fmla="*/ 3496 w 3509"/>
              <a:gd name="T55" fmla="*/ 448 h 2929"/>
              <a:gd name="T56" fmla="*/ 3509 w 3509"/>
              <a:gd name="T57" fmla="*/ 1773 h 2929"/>
              <a:gd name="T58" fmla="*/ 3481 w 3509"/>
              <a:gd name="T59" fmla="*/ 1939 h 2929"/>
              <a:gd name="T60" fmla="*/ 3403 w 3509"/>
              <a:gd name="T61" fmla="*/ 2082 h 2929"/>
              <a:gd name="T62" fmla="*/ 3288 w 3509"/>
              <a:gd name="T63" fmla="*/ 2192 h 2929"/>
              <a:gd name="T64" fmla="*/ 3149 w 3509"/>
              <a:gd name="T65" fmla="*/ 2260 h 2929"/>
              <a:gd name="T66" fmla="*/ 3137 w 3509"/>
              <a:gd name="T67" fmla="*/ 2831 h 2929"/>
              <a:gd name="T68" fmla="*/ 3086 w 3509"/>
              <a:gd name="T69" fmla="*/ 2897 h 2929"/>
              <a:gd name="T70" fmla="*/ 3013 w 3509"/>
              <a:gd name="T71" fmla="*/ 2927 h 2929"/>
              <a:gd name="T72" fmla="*/ 2926 w 3509"/>
              <a:gd name="T73" fmla="*/ 2915 h 2929"/>
              <a:gd name="T74" fmla="*/ 576 w 3509"/>
              <a:gd name="T75" fmla="*/ 2270 h 2929"/>
              <a:gd name="T76" fmla="*/ 405 w 3509"/>
              <a:gd name="T77" fmla="*/ 2245 h 2929"/>
              <a:gd name="T78" fmla="*/ 255 w 3509"/>
              <a:gd name="T79" fmla="*/ 2175 h 2929"/>
              <a:gd name="T80" fmla="*/ 132 w 3509"/>
              <a:gd name="T81" fmla="*/ 2065 h 2929"/>
              <a:gd name="T82" fmla="*/ 46 w 3509"/>
              <a:gd name="T83" fmla="*/ 1925 h 2929"/>
              <a:gd name="T84" fmla="*/ 3 w 3509"/>
              <a:gd name="T85" fmla="*/ 1761 h 2929"/>
              <a:gd name="T86" fmla="*/ 3 w 3509"/>
              <a:gd name="T87" fmla="*/ 509 h 2929"/>
              <a:gd name="T88" fmla="*/ 51 w 3509"/>
              <a:gd name="T89" fmla="*/ 335 h 2929"/>
              <a:gd name="T90" fmla="*/ 148 w 3509"/>
              <a:gd name="T91" fmla="*/ 188 h 2929"/>
              <a:gd name="T92" fmla="*/ 286 w 3509"/>
              <a:gd name="T93" fmla="*/ 78 h 2929"/>
              <a:gd name="T94" fmla="*/ 453 w 3509"/>
              <a:gd name="T95" fmla="*/ 13 h 2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509" h="2929">
                <a:moveTo>
                  <a:pt x="1634" y="509"/>
                </a:moveTo>
                <a:lnTo>
                  <a:pt x="1610" y="512"/>
                </a:lnTo>
                <a:lnTo>
                  <a:pt x="1588" y="520"/>
                </a:lnTo>
                <a:lnTo>
                  <a:pt x="1570" y="532"/>
                </a:lnTo>
                <a:lnTo>
                  <a:pt x="1554" y="547"/>
                </a:lnTo>
                <a:lnTo>
                  <a:pt x="1542" y="566"/>
                </a:lnTo>
                <a:lnTo>
                  <a:pt x="1534" y="587"/>
                </a:lnTo>
                <a:lnTo>
                  <a:pt x="1532" y="611"/>
                </a:lnTo>
                <a:lnTo>
                  <a:pt x="1532" y="854"/>
                </a:lnTo>
                <a:lnTo>
                  <a:pt x="1289" y="854"/>
                </a:lnTo>
                <a:lnTo>
                  <a:pt x="1266" y="856"/>
                </a:lnTo>
                <a:lnTo>
                  <a:pt x="1245" y="864"/>
                </a:lnTo>
                <a:lnTo>
                  <a:pt x="1225" y="876"/>
                </a:lnTo>
                <a:lnTo>
                  <a:pt x="1210" y="892"/>
                </a:lnTo>
                <a:lnTo>
                  <a:pt x="1198" y="911"/>
                </a:lnTo>
                <a:lnTo>
                  <a:pt x="1191" y="932"/>
                </a:lnTo>
                <a:lnTo>
                  <a:pt x="1187" y="955"/>
                </a:lnTo>
                <a:lnTo>
                  <a:pt x="1187" y="1189"/>
                </a:lnTo>
                <a:lnTo>
                  <a:pt x="1191" y="1213"/>
                </a:lnTo>
                <a:lnTo>
                  <a:pt x="1198" y="1235"/>
                </a:lnTo>
                <a:lnTo>
                  <a:pt x="1210" y="1253"/>
                </a:lnTo>
                <a:lnTo>
                  <a:pt x="1225" y="1269"/>
                </a:lnTo>
                <a:lnTo>
                  <a:pt x="1245" y="1282"/>
                </a:lnTo>
                <a:lnTo>
                  <a:pt x="1266" y="1289"/>
                </a:lnTo>
                <a:lnTo>
                  <a:pt x="1289" y="1291"/>
                </a:lnTo>
                <a:lnTo>
                  <a:pt x="1532" y="1291"/>
                </a:lnTo>
                <a:lnTo>
                  <a:pt x="1532" y="1535"/>
                </a:lnTo>
                <a:lnTo>
                  <a:pt x="1534" y="1557"/>
                </a:lnTo>
                <a:lnTo>
                  <a:pt x="1542" y="1579"/>
                </a:lnTo>
                <a:lnTo>
                  <a:pt x="1554" y="1599"/>
                </a:lnTo>
                <a:lnTo>
                  <a:pt x="1570" y="1614"/>
                </a:lnTo>
                <a:lnTo>
                  <a:pt x="1588" y="1626"/>
                </a:lnTo>
                <a:lnTo>
                  <a:pt x="1610" y="1633"/>
                </a:lnTo>
                <a:lnTo>
                  <a:pt x="1634" y="1637"/>
                </a:lnTo>
                <a:lnTo>
                  <a:pt x="1875" y="1637"/>
                </a:lnTo>
                <a:lnTo>
                  <a:pt x="1898" y="1633"/>
                </a:lnTo>
                <a:lnTo>
                  <a:pt x="1920" y="1626"/>
                </a:lnTo>
                <a:lnTo>
                  <a:pt x="1939" y="1614"/>
                </a:lnTo>
                <a:lnTo>
                  <a:pt x="1954" y="1599"/>
                </a:lnTo>
                <a:lnTo>
                  <a:pt x="1966" y="1579"/>
                </a:lnTo>
                <a:lnTo>
                  <a:pt x="1975" y="1557"/>
                </a:lnTo>
                <a:lnTo>
                  <a:pt x="1977" y="1535"/>
                </a:lnTo>
                <a:lnTo>
                  <a:pt x="1977" y="1291"/>
                </a:lnTo>
                <a:lnTo>
                  <a:pt x="2219" y="1291"/>
                </a:lnTo>
                <a:lnTo>
                  <a:pt x="2243" y="1289"/>
                </a:lnTo>
                <a:lnTo>
                  <a:pt x="2264" y="1282"/>
                </a:lnTo>
                <a:lnTo>
                  <a:pt x="2283" y="1269"/>
                </a:lnTo>
                <a:lnTo>
                  <a:pt x="2299" y="1253"/>
                </a:lnTo>
                <a:lnTo>
                  <a:pt x="2311" y="1235"/>
                </a:lnTo>
                <a:lnTo>
                  <a:pt x="2318" y="1213"/>
                </a:lnTo>
                <a:lnTo>
                  <a:pt x="2321" y="1189"/>
                </a:lnTo>
                <a:lnTo>
                  <a:pt x="2321" y="955"/>
                </a:lnTo>
                <a:lnTo>
                  <a:pt x="2318" y="932"/>
                </a:lnTo>
                <a:lnTo>
                  <a:pt x="2311" y="911"/>
                </a:lnTo>
                <a:lnTo>
                  <a:pt x="2299" y="892"/>
                </a:lnTo>
                <a:lnTo>
                  <a:pt x="2283" y="876"/>
                </a:lnTo>
                <a:lnTo>
                  <a:pt x="2264" y="864"/>
                </a:lnTo>
                <a:lnTo>
                  <a:pt x="2243" y="856"/>
                </a:lnTo>
                <a:lnTo>
                  <a:pt x="2219" y="854"/>
                </a:lnTo>
                <a:lnTo>
                  <a:pt x="1977" y="854"/>
                </a:lnTo>
                <a:lnTo>
                  <a:pt x="1977" y="611"/>
                </a:lnTo>
                <a:lnTo>
                  <a:pt x="1974" y="587"/>
                </a:lnTo>
                <a:lnTo>
                  <a:pt x="1966" y="566"/>
                </a:lnTo>
                <a:lnTo>
                  <a:pt x="1954" y="547"/>
                </a:lnTo>
                <a:lnTo>
                  <a:pt x="1939" y="532"/>
                </a:lnTo>
                <a:lnTo>
                  <a:pt x="1920" y="520"/>
                </a:lnTo>
                <a:lnTo>
                  <a:pt x="1898" y="512"/>
                </a:lnTo>
                <a:lnTo>
                  <a:pt x="1875" y="509"/>
                </a:lnTo>
                <a:lnTo>
                  <a:pt x="1634" y="509"/>
                </a:lnTo>
                <a:close/>
                <a:moveTo>
                  <a:pt x="576" y="0"/>
                </a:moveTo>
                <a:lnTo>
                  <a:pt x="2936" y="0"/>
                </a:lnTo>
                <a:lnTo>
                  <a:pt x="2999" y="3"/>
                </a:lnTo>
                <a:lnTo>
                  <a:pt x="3059" y="13"/>
                </a:lnTo>
                <a:lnTo>
                  <a:pt x="3118" y="29"/>
                </a:lnTo>
                <a:lnTo>
                  <a:pt x="3173" y="51"/>
                </a:lnTo>
                <a:lnTo>
                  <a:pt x="3225" y="78"/>
                </a:lnTo>
                <a:lnTo>
                  <a:pt x="3275" y="110"/>
                </a:lnTo>
                <a:lnTo>
                  <a:pt x="3320" y="146"/>
                </a:lnTo>
                <a:lnTo>
                  <a:pt x="3362" y="188"/>
                </a:lnTo>
                <a:lnTo>
                  <a:pt x="3398" y="233"/>
                </a:lnTo>
                <a:lnTo>
                  <a:pt x="3431" y="282"/>
                </a:lnTo>
                <a:lnTo>
                  <a:pt x="3458" y="335"/>
                </a:lnTo>
                <a:lnTo>
                  <a:pt x="3480" y="391"/>
                </a:lnTo>
                <a:lnTo>
                  <a:pt x="3496" y="448"/>
                </a:lnTo>
                <a:lnTo>
                  <a:pt x="3506" y="509"/>
                </a:lnTo>
                <a:lnTo>
                  <a:pt x="3509" y="572"/>
                </a:lnTo>
                <a:lnTo>
                  <a:pt x="3509" y="1773"/>
                </a:lnTo>
                <a:lnTo>
                  <a:pt x="3506" y="1831"/>
                </a:lnTo>
                <a:lnTo>
                  <a:pt x="3496" y="1886"/>
                </a:lnTo>
                <a:lnTo>
                  <a:pt x="3481" y="1939"/>
                </a:lnTo>
                <a:lnTo>
                  <a:pt x="3459" y="1989"/>
                </a:lnTo>
                <a:lnTo>
                  <a:pt x="3433" y="2037"/>
                </a:lnTo>
                <a:lnTo>
                  <a:pt x="3403" y="2082"/>
                </a:lnTo>
                <a:lnTo>
                  <a:pt x="3368" y="2123"/>
                </a:lnTo>
                <a:lnTo>
                  <a:pt x="3329" y="2160"/>
                </a:lnTo>
                <a:lnTo>
                  <a:pt x="3288" y="2192"/>
                </a:lnTo>
                <a:lnTo>
                  <a:pt x="3244" y="2219"/>
                </a:lnTo>
                <a:lnTo>
                  <a:pt x="3197" y="2242"/>
                </a:lnTo>
                <a:lnTo>
                  <a:pt x="3149" y="2260"/>
                </a:lnTo>
                <a:lnTo>
                  <a:pt x="3149" y="2776"/>
                </a:lnTo>
                <a:lnTo>
                  <a:pt x="3146" y="2804"/>
                </a:lnTo>
                <a:lnTo>
                  <a:pt x="3137" y="2831"/>
                </a:lnTo>
                <a:lnTo>
                  <a:pt x="3124" y="2856"/>
                </a:lnTo>
                <a:lnTo>
                  <a:pt x="3107" y="2878"/>
                </a:lnTo>
                <a:lnTo>
                  <a:pt x="3086" y="2897"/>
                </a:lnTo>
                <a:lnTo>
                  <a:pt x="3063" y="2912"/>
                </a:lnTo>
                <a:lnTo>
                  <a:pt x="3039" y="2922"/>
                </a:lnTo>
                <a:lnTo>
                  <a:pt x="3013" y="2927"/>
                </a:lnTo>
                <a:lnTo>
                  <a:pt x="2988" y="2929"/>
                </a:lnTo>
                <a:lnTo>
                  <a:pt x="2956" y="2925"/>
                </a:lnTo>
                <a:lnTo>
                  <a:pt x="2926" y="2915"/>
                </a:lnTo>
                <a:lnTo>
                  <a:pt x="2899" y="2899"/>
                </a:lnTo>
                <a:lnTo>
                  <a:pt x="2022" y="2270"/>
                </a:lnTo>
                <a:lnTo>
                  <a:pt x="576" y="2270"/>
                </a:lnTo>
                <a:lnTo>
                  <a:pt x="517" y="2267"/>
                </a:lnTo>
                <a:lnTo>
                  <a:pt x="460" y="2260"/>
                </a:lnTo>
                <a:lnTo>
                  <a:pt x="405" y="2245"/>
                </a:lnTo>
                <a:lnTo>
                  <a:pt x="352" y="2226"/>
                </a:lnTo>
                <a:lnTo>
                  <a:pt x="302" y="2203"/>
                </a:lnTo>
                <a:lnTo>
                  <a:pt x="255" y="2175"/>
                </a:lnTo>
                <a:lnTo>
                  <a:pt x="210" y="2142"/>
                </a:lnTo>
                <a:lnTo>
                  <a:pt x="169" y="2105"/>
                </a:lnTo>
                <a:lnTo>
                  <a:pt x="132" y="2065"/>
                </a:lnTo>
                <a:lnTo>
                  <a:pt x="99" y="2022"/>
                </a:lnTo>
                <a:lnTo>
                  <a:pt x="69" y="1975"/>
                </a:lnTo>
                <a:lnTo>
                  <a:pt x="46" y="1925"/>
                </a:lnTo>
                <a:lnTo>
                  <a:pt x="26" y="1873"/>
                </a:lnTo>
                <a:lnTo>
                  <a:pt x="12" y="1818"/>
                </a:lnTo>
                <a:lnTo>
                  <a:pt x="3" y="1761"/>
                </a:lnTo>
                <a:lnTo>
                  <a:pt x="0" y="1703"/>
                </a:lnTo>
                <a:lnTo>
                  <a:pt x="0" y="572"/>
                </a:lnTo>
                <a:lnTo>
                  <a:pt x="3" y="509"/>
                </a:lnTo>
                <a:lnTo>
                  <a:pt x="13" y="448"/>
                </a:lnTo>
                <a:lnTo>
                  <a:pt x="29" y="391"/>
                </a:lnTo>
                <a:lnTo>
                  <a:pt x="51" y="335"/>
                </a:lnTo>
                <a:lnTo>
                  <a:pt x="79" y="282"/>
                </a:lnTo>
                <a:lnTo>
                  <a:pt x="112" y="233"/>
                </a:lnTo>
                <a:lnTo>
                  <a:pt x="148" y="188"/>
                </a:lnTo>
                <a:lnTo>
                  <a:pt x="191" y="146"/>
                </a:lnTo>
                <a:lnTo>
                  <a:pt x="236" y="110"/>
                </a:lnTo>
                <a:lnTo>
                  <a:pt x="286" y="78"/>
                </a:lnTo>
                <a:lnTo>
                  <a:pt x="338" y="51"/>
                </a:lnTo>
                <a:lnTo>
                  <a:pt x="394" y="29"/>
                </a:lnTo>
                <a:lnTo>
                  <a:pt x="453" y="13"/>
                </a:lnTo>
                <a:lnTo>
                  <a:pt x="514" y="3"/>
                </a:lnTo>
                <a:lnTo>
                  <a:pt x="57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89" name="Group 188"/>
          <p:cNvGrpSpPr/>
          <p:nvPr/>
        </p:nvGrpSpPr>
        <p:grpSpPr>
          <a:xfrm>
            <a:off x="10928507" y="4369976"/>
            <a:ext cx="618846" cy="267712"/>
            <a:chOff x="8883650" y="5224463"/>
            <a:chExt cx="506413" cy="2190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90" name="Freeform 349"/>
            <p:cNvSpPr>
              <a:spLocks/>
            </p:cNvSpPr>
            <p:nvPr/>
          </p:nvSpPr>
          <p:spPr bwMode="auto">
            <a:xfrm>
              <a:off x="8997950" y="5329238"/>
              <a:ext cx="61913" cy="60325"/>
            </a:xfrm>
            <a:custGeom>
              <a:avLst/>
              <a:gdLst>
                <a:gd name="T0" fmla="*/ 357 w 425"/>
                <a:gd name="T1" fmla="*/ 0 h 413"/>
                <a:gd name="T2" fmla="*/ 375 w 425"/>
                <a:gd name="T3" fmla="*/ 2 h 413"/>
                <a:gd name="T4" fmla="*/ 390 w 425"/>
                <a:gd name="T5" fmla="*/ 9 h 413"/>
                <a:gd name="T6" fmla="*/ 404 w 425"/>
                <a:gd name="T7" fmla="*/ 18 h 413"/>
                <a:gd name="T8" fmla="*/ 415 w 425"/>
                <a:gd name="T9" fmla="*/ 31 h 413"/>
                <a:gd name="T10" fmla="*/ 421 w 425"/>
                <a:gd name="T11" fmla="*/ 46 h 413"/>
                <a:gd name="T12" fmla="*/ 425 w 425"/>
                <a:gd name="T13" fmla="*/ 61 h 413"/>
                <a:gd name="T14" fmla="*/ 425 w 425"/>
                <a:gd name="T15" fmla="*/ 67 h 413"/>
                <a:gd name="T16" fmla="*/ 425 w 425"/>
                <a:gd name="T17" fmla="*/ 77 h 413"/>
                <a:gd name="T18" fmla="*/ 422 w 425"/>
                <a:gd name="T19" fmla="*/ 93 h 413"/>
                <a:gd name="T20" fmla="*/ 420 w 425"/>
                <a:gd name="T21" fmla="*/ 114 h 413"/>
                <a:gd name="T22" fmla="*/ 416 w 425"/>
                <a:gd name="T23" fmla="*/ 137 h 413"/>
                <a:gd name="T24" fmla="*/ 408 w 425"/>
                <a:gd name="T25" fmla="*/ 165 h 413"/>
                <a:gd name="T26" fmla="*/ 399 w 425"/>
                <a:gd name="T27" fmla="*/ 193 h 413"/>
                <a:gd name="T28" fmla="*/ 384 w 425"/>
                <a:gd name="T29" fmla="*/ 223 h 413"/>
                <a:gd name="T30" fmla="*/ 367 w 425"/>
                <a:gd name="T31" fmla="*/ 253 h 413"/>
                <a:gd name="T32" fmla="*/ 344 w 425"/>
                <a:gd name="T33" fmla="*/ 284 h 413"/>
                <a:gd name="T34" fmla="*/ 317 w 425"/>
                <a:gd name="T35" fmla="*/ 312 h 413"/>
                <a:gd name="T36" fmla="*/ 300 w 425"/>
                <a:gd name="T37" fmla="*/ 328 h 413"/>
                <a:gd name="T38" fmla="*/ 279 w 425"/>
                <a:gd name="T39" fmla="*/ 344 h 413"/>
                <a:gd name="T40" fmla="*/ 257 w 425"/>
                <a:gd name="T41" fmla="*/ 359 h 413"/>
                <a:gd name="T42" fmla="*/ 232 w 425"/>
                <a:gd name="T43" fmla="*/ 373 h 413"/>
                <a:gd name="T44" fmla="*/ 204 w 425"/>
                <a:gd name="T45" fmla="*/ 386 h 413"/>
                <a:gd name="T46" fmla="*/ 173 w 425"/>
                <a:gd name="T47" fmla="*/ 396 h 413"/>
                <a:gd name="T48" fmla="*/ 140 w 425"/>
                <a:gd name="T49" fmla="*/ 406 h 413"/>
                <a:gd name="T50" fmla="*/ 104 w 425"/>
                <a:gd name="T51" fmla="*/ 411 h 413"/>
                <a:gd name="T52" fmla="*/ 65 w 425"/>
                <a:gd name="T53" fmla="*/ 413 h 413"/>
                <a:gd name="T54" fmla="*/ 48 w 425"/>
                <a:gd name="T55" fmla="*/ 410 h 413"/>
                <a:gd name="T56" fmla="*/ 32 w 425"/>
                <a:gd name="T57" fmla="*/ 404 h 413"/>
                <a:gd name="T58" fmla="*/ 19 w 425"/>
                <a:gd name="T59" fmla="*/ 394 h 413"/>
                <a:gd name="T60" fmla="*/ 9 w 425"/>
                <a:gd name="T61" fmla="*/ 382 h 413"/>
                <a:gd name="T62" fmla="*/ 2 w 425"/>
                <a:gd name="T63" fmla="*/ 366 h 413"/>
                <a:gd name="T64" fmla="*/ 0 w 425"/>
                <a:gd name="T65" fmla="*/ 349 h 413"/>
                <a:gd name="T66" fmla="*/ 2 w 425"/>
                <a:gd name="T67" fmla="*/ 332 h 413"/>
                <a:gd name="T68" fmla="*/ 9 w 425"/>
                <a:gd name="T69" fmla="*/ 317 h 413"/>
                <a:gd name="T70" fmla="*/ 19 w 425"/>
                <a:gd name="T71" fmla="*/ 305 h 413"/>
                <a:gd name="T72" fmla="*/ 32 w 425"/>
                <a:gd name="T73" fmla="*/ 294 h 413"/>
                <a:gd name="T74" fmla="*/ 48 w 425"/>
                <a:gd name="T75" fmla="*/ 288 h 413"/>
                <a:gd name="T76" fmla="*/ 65 w 425"/>
                <a:gd name="T77" fmla="*/ 286 h 413"/>
                <a:gd name="T78" fmla="*/ 96 w 425"/>
                <a:gd name="T79" fmla="*/ 284 h 413"/>
                <a:gd name="T80" fmla="*/ 126 w 425"/>
                <a:gd name="T81" fmla="*/ 278 h 413"/>
                <a:gd name="T82" fmla="*/ 150 w 425"/>
                <a:gd name="T83" fmla="*/ 270 h 413"/>
                <a:gd name="T84" fmla="*/ 174 w 425"/>
                <a:gd name="T85" fmla="*/ 260 h 413"/>
                <a:gd name="T86" fmla="*/ 194 w 425"/>
                <a:gd name="T87" fmla="*/ 247 h 413"/>
                <a:gd name="T88" fmla="*/ 211 w 425"/>
                <a:gd name="T89" fmla="*/ 234 h 413"/>
                <a:gd name="T90" fmla="*/ 226 w 425"/>
                <a:gd name="T91" fmla="*/ 222 h 413"/>
                <a:gd name="T92" fmla="*/ 247 w 425"/>
                <a:gd name="T93" fmla="*/ 199 h 413"/>
                <a:gd name="T94" fmla="*/ 262 w 425"/>
                <a:gd name="T95" fmla="*/ 175 h 413"/>
                <a:gd name="T96" fmla="*/ 274 w 425"/>
                <a:gd name="T97" fmla="*/ 152 h 413"/>
                <a:gd name="T98" fmla="*/ 283 w 425"/>
                <a:gd name="T99" fmla="*/ 130 h 413"/>
                <a:gd name="T100" fmla="*/ 288 w 425"/>
                <a:gd name="T101" fmla="*/ 109 h 413"/>
                <a:gd name="T102" fmla="*/ 291 w 425"/>
                <a:gd name="T103" fmla="*/ 92 h 413"/>
                <a:gd name="T104" fmla="*/ 293 w 425"/>
                <a:gd name="T105" fmla="*/ 77 h 413"/>
                <a:gd name="T106" fmla="*/ 293 w 425"/>
                <a:gd name="T107" fmla="*/ 69 h 413"/>
                <a:gd name="T108" fmla="*/ 295 w 425"/>
                <a:gd name="T109" fmla="*/ 65 h 413"/>
                <a:gd name="T110" fmla="*/ 297 w 425"/>
                <a:gd name="T111" fmla="*/ 45 h 413"/>
                <a:gd name="T112" fmla="*/ 306 w 425"/>
                <a:gd name="T113" fmla="*/ 28 h 413"/>
                <a:gd name="T114" fmla="*/ 319 w 425"/>
                <a:gd name="T115" fmla="*/ 13 h 413"/>
                <a:gd name="T116" fmla="*/ 338 w 425"/>
                <a:gd name="T117" fmla="*/ 4 h 413"/>
                <a:gd name="T118" fmla="*/ 357 w 425"/>
                <a:gd name="T119" fmla="*/ 0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25" h="413">
                  <a:moveTo>
                    <a:pt x="357" y="0"/>
                  </a:moveTo>
                  <a:lnTo>
                    <a:pt x="375" y="2"/>
                  </a:lnTo>
                  <a:lnTo>
                    <a:pt x="390" y="9"/>
                  </a:lnTo>
                  <a:lnTo>
                    <a:pt x="404" y="18"/>
                  </a:lnTo>
                  <a:lnTo>
                    <a:pt x="415" y="31"/>
                  </a:lnTo>
                  <a:lnTo>
                    <a:pt x="421" y="46"/>
                  </a:lnTo>
                  <a:lnTo>
                    <a:pt x="425" y="61"/>
                  </a:lnTo>
                  <a:lnTo>
                    <a:pt x="425" y="67"/>
                  </a:lnTo>
                  <a:lnTo>
                    <a:pt x="425" y="77"/>
                  </a:lnTo>
                  <a:lnTo>
                    <a:pt x="422" y="93"/>
                  </a:lnTo>
                  <a:lnTo>
                    <a:pt x="420" y="114"/>
                  </a:lnTo>
                  <a:lnTo>
                    <a:pt x="416" y="137"/>
                  </a:lnTo>
                  <a:lnTo>
                    <a:pt x="408" y="165"/>
                  </a:lnTo>
                  <a:lnTo>
                    <a:pt x="399" y="193"/>
                  </a:lnTo>
                  <a:lnTo>
                    <a:pt x="384" y="223"/>
                  </a:lnTo>
                  <a:lnTo>
                    <a:pt x="367" y="253"/>
                  </a:lnTo>
                  <a:lnTo>
                    <a:pt x="344" y="284"/>
                  </a:lnTo>
                  <a:lnTo>
                    <a:pt x="317" y="312"/>
                  </a:lnTo>
                  <a:lnTo>
                    <a:pt x="300" y="328"/>
                  </a:lnTo>
                  <a:lnTo>
                    <a:pt x="279" y="344"/>
                  </a:lnTo>
                  <a:lnTo>
                    <a:pt x="257" y="359"/>
                  </a:lnTo>
                  <a:lnTo>
                    <a:pt x="232" y="373"/>
                  </a:lnTo>
                  <a:lnTo>
                    <a:pt x="204" y="386"/>
                  </a:lnTo>
                  <a:lnTo>
                    <a:pt x="173" y="396"/>
                  </a:lnTo>
                  <a:lnTo>
                    <a:pt x="140" y="406"/>
                  </a:lnTo>
                  <a:lnTo>
                    <a:pt x="104" y="411"/>
                  </a:lnTo>
                  <a:lnTo>
                    <a:pt x="65" y="413"/>
                  </a:lnTo>
                  <a:lnTo>
                    <a:pt x="48" y="410"/>
                  </a:lnTo>
                  <a:lnTo>
                    <a:pt x="32" y="404"/>
                  </a:lnTo>
                  <a:lnTo>
                    <a:pt x="19" y="394"/>
                  </a:lnTo>
                  <a:lnTo>
                    <a:pt x="9" y="382"/>
                  </a:lnTo>
                  <a:lnTo>
                    <a:pt x="2" y="366"/>
                  </a:lnTo>
                  <a:lnTo>
                    <a:pt x="0" y="349"/>
                  </a:lnTo>
                  <a:lnTo>
                    <a:pt x="2" y="332"/>
                  </a:lnTo>
                  <a:lnTo>
                    <a:pt x="9" y="317"/>
                  </a:lnTo>
                  <a:lnTo>
                    <a:pt x="19" y="305"/>
                  </a:lnTo>
                  <a:lnTo>
                    <a:pt x="32" y="294"/>
                  </a:lnTo>
                  <a:lnTo>
                    <a:pt x="48" y="288"/>
                  </a:lnTo>
                  <a:lnTo>
                    <a:pt x="65" y="286"/>
                  </a:lnTo>
                  <a:lnTo>
                    <a:pt x="96" y="284"/>
                  </a:lnTo>
                  <a:lnTo>
                    <a:pt x="126" y="278"/>
                  </a:lnTo>
                  <a:lnTo>
                    <a:pt x="150" y="270"/>
                  </a:lnTo>
                  <a:lnTo>
                    <a:pt x="174" y="260"/>
                  </a:lnTo>
                  <a:lnTo>
                    <a:pt x="194" y="247"/>
                  </a:lnTo>
                  <a:lnTo>
                    <a:pt x="211" y="234"/>
                  </a:lnTo>
                  <a:lnTo>
                    <a:pt x="226" y="222"/>
                  </a:lnTo>
                  <a:lnTo>
                    <a:pt x="247" y="199"/>
                  </a:lnTo>
                  <a:lnTo>
                    <a:pt x="262" y="175"/>
                  </a:lnTo>
                  <a:lnTo>
                    <a:pt x="274" y="152"/>
                  </a:lnTo>
                  <a:lnTo>
                    <a:pt x="283" y="130"/>
                  </a:lnTo>
                  <a:lnTo>
                    <a:pt x="288" y="109"/>
                  </a:lnTo>
                  <a:lnTo>
                    <a:pt x="291" y="92"/>
                  </a:lnTo>
                  <a:lnTo>
                    <a:pt x="293" y="77"/>
                  </a:lnTo>
                  <a:lnTo>
                    <a:pt x="293" y="69"/>
                  </a:lnTo>
                  <a:lnTo>
                    <a:pt x="295" y="65"/>
                  </a:lnTo>
                  <a:lnTo>
                    <a:pt x="297" y="45"/>
                  </a:lnTo>
                  <a:lnTo>
                    <a:pt x="306" y="28"/>
                  </a:lnTo>
                  <a:lnTo>
                    <a:pt x="319" y="13"/>
                  </a:lnTo>
                  <a:lnTo>
                    <a:pt x="338" y="4"/>
                  </a:lnTo>
                  <a:lnTo>
                    <a:pt x="3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" name="Freeform 350"/>
            <p:cNvSpPr>
              <a:spLocks/>
            </p:cNvSpPr>
            <p:nvPr/>
          </p:nvSpPr>
          <p:spPr bwMode="auto">
            <a:xfrm>
              <a:off x="8966200" y="5357813"/>
              <a:ext cx="26988" cy="25400"/>
            </a:xfrm>
            <a:custGeom>
              <a:avLst/>
              <a:gdLst>
                <a:gd name="T0" fmla="*/ 91 w 181"/>
                <a:gd name="T1" fmla="*/ 0 h 176"/>
                <a:gd name="T2" fmla="*/ 115 w 181"/>
                <a:gd name="T3" fmla="*/ 3 h 176"/>
                <a:gd name="T4" fmla="*/ 137 w 181"/>
                <a:gd name="T5" fmla="*/ 13 h 176"/>
                <a:gd name="T6" fmla="*/ 155 w 181"/>
                <a:gd name="T7" fmla="*/ 26 h 176"/>
                <a:gd name="T8" fmla="*/ 169 w 181"/>
                <a:gd name="T9" fmla="*/ 44 h 176"/>
                <a:gd name="T10" fmla="*/ 178 w 181"/>
                <a:gd name="T11" fmla="*/ 65 h 176"/>
                <a:gd name="T12" fmla="*/ 181 w 181"/>
                <a:gd name="T13" fmla="*/ 88 h 176"/>
                <a:gd name="T14" fmla="*/ 178 w 181"/>
                <a:gd name="T15" fmla="*/ 112 h 176"/>
                <a:gd name="T16" fmla="*/ 169 w 181"/>
                <a:gd name="T17" fmla="*/ 132 h 176"/>
                <a:gd name="T18" fmla="*/ 155 w 181"/>
                <a:gd name="T19" fmla="*/ 150 h 176"/>
                <a:gd name="T20" fmla="*/ 137 w 181"/>
                <a:gd name="T21" fmla="*/ 163 h 176"/>
                <a:gd name="T22" fmla="*/ 115 w 181"/>
                <a:gd name="T23" fmla="*/ 173 h 176"/>
                <a:gd name="T24" fmla="*/ 91 w 181"/>
                <a:gd name="T25" fmla="*/ 176 h 176"/>
                <a:gd name="T26" fmla="*/ 68 w 181"/>
                <a:gd name="T27" fmla="*/ 173 h 176"/>
                <a:gd name="T28" fmla="*/ 46 w 181"/>
                <a:gd name="T29" fmla="*/ 163 h 176"/>
                <a:gd name="T30" fmla="*/ 27 w 181"/>
                <a:gd name="T31" fmla="*/ 150 h 176"/>
                <a:gd name="T32" fmla="*/ 13 w 181"/>
                <a:gd name="T33" fmla="*/ 132 h 176"/>
                <a:gd name="T34" fmla="*/ 4 w 181"/>
                <a:gd name="T35" fmla="*/ 112 h 176"/>
                <a:gd name="T36" fmla="*/ 0 w 181"/>
                <a:gd name="T37" fmla="*/ 88 h 176"/>
                <a:gd name="T38" fmla="*/ 4 w 181"/>
                <a:gd name="T39" fmla="*/ 65 h 176"/>
                <a:gd name="T40" fmla="*/ 13 w 181"/>
                <a:gd name="T41" fmla="*/ 44 h 176"/>
                <a:gd name="T42" fmla="*/ 27 w 181"/>
                <a:gd name="T43" fmla="*/ 26 h 176"/>
                <a:gd name="T44" fmla="*/ 46 w 181"/>
                <a:gd name="T45" fmla="*/ 13 h 176"/>
                <a:gd name="T46" fmla="*/ 68 w 181"/>
                <a:gd name="T47" fmla="*/ 3 h 176"/>
                <a:gd name="T48" fmla="*/ 91 w 181"/>
                <a:gd name="T4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1" h="176">
                  <a:moveTo>
                    <a:pt x="91" y="0"/>
                  </a:moveTo>
                  <a:lnTo>
                    <a:pt x="115" y="3"/>
                  </a:lnTo>
                  <a:lnTo>
                    <a:pt x="137" y="13"/>
                  </a:lnTo>
                  <a:lnTo>
                    <a:pt x="155" y="26"/>
                  </a:lnTo>
                  <a:lnTo>
                    <a:pt x="169" y="44"/>
                  </a:lnTo>
                  <a:lnTo>
                    <a:pt x="178" y="65"/>
                  </a:lnTo>
                  <a:lnTo>
                    <a:pt x="181" y="88"/>
                  </a:lnTo>
                  <a:lnTo>
                    <a:pt x="178" y="112"/>
                  </a:lnTo>
                  <a:lnTo>
                    <a:pt x="169" y="132"/>
                  </a:lnTo>
                  <a:lnTo>
                    <a:pt x="155" y="150"/>
                  </a:lnTo>
                  <a:lnTo>
                    <a:pt x="137" y="163"/>
                  </a:lnTo>
                  <a:lnTo>
                    <a:pt x="115" y="173"/>
                  </a:lnTo>
                  <a:lnTo>
                    <a:pt x="91" y="176"/>
                  </a:lnTo>
                  <a:lnTo>
                    <a:pt x="68" y="173"/>
                  </a:lnTo>
                  <a:lnTo>
                    <a:pt x="46" y="163"/>
                  </a:lnTo>
                  <a:lnTo>
                    <a:pt x="27" y="150"/>
                  </a:lnTo>
                  <a:lnTo>
                    <a:pt x="13" y="132"/>
                  </a:lnTo>
                  <a:lnTo>
                    <a:pt x="4" y="112"/>
                  </a:lnTo>
                  <a:lnTo>
                    <a:pt x="0" y="88"/>
                  </a:lnTo>
                  <a:lnTo>
                    <a:pt x="4" y="65"/>
                  </a:lnTo>
                  <a:lnTo>
                    <a:pt x="13" y="44"/>
                  </a:lnTo>
                  <a:lnTo>
                    <a:pt x="27" y="26"/>
                  </a:lnTo>
                  <a:lnTo>
                    <a:pt x="46" y="13"/>
                  </a:lnTo>
                  <a:lnTo>
                    <a:pt x="68" y="3"/>
                  </a:lnTo>
                  <a:lnTo>
                    <a:pt x="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" name="Freeform 351"/>
            <p:cNvSpPr>
              <a:spLocks/>
            </p:cNvSpPr>
            <p:nvPr/>
          </p:nvSpPr>
          <p:spPr bwMode="auto">
            <a:xfrm>
              <a:off x="9277350" y="5329238"/>
              <a:ext cx="61913" cy="60325"/>
            </a:xfrm>
            <a:custGeom>
              <a:avLst/>
              <a:gdLst>
                <a:gd name="T0" fmla="*/ 358 w 424"/>
                <a:gd name="T1" fmla="*/ 0 h 413"/>
                <a:gd name="T2" fmla="*/ 373 w 424"/>
                <a:gd name="T3" fmla="*/ 1 h 413"/>
                <a:gd name="T4" fmla="*/ 388 w 424"/>
                <a:gd name="T5" fmla="*/ 8 h 413"/>
                <a:gd name="T6" fmla="*/ 402 w 424"/>
                <a:gd name="T7" fmla="*/ 17 h 413"/>
                <a:gd name="T8" fmla="*/ 413 w 424"/>
                <a:gd name="T9" fmla="*/ 30 h 413"/>
                <a:gd name="T10" fmla="*/ 420 w 424"/>
                <a:gd name="T11" fmla="*/ 45 h 413"/>
                <a:gd name="T12" fmla="*/ 424 w 424"/>
                <a:gd name="T13" fmla="*/ 61 h 413"/>
                <a:gd name="T14" fmla="*/ 424 w 424"/>
                <a:gd name="T15" fmla="*/ 67 h 413"/>
                <a:gd name="T16" fmla="*/ 424 w 424"/>
                <a:gd name="T17" fmla="*/ 77 h 413"/>
                <a:gd name="T18" fmla="*/ 423 w 424"/>
                <a:gd name="T19" fmla="*/ 93 h 413"/>
                <a:gd name="T20" fmla="*/ 419 w 424"/>
                <a:gd name="T21" fmla="*/ 114 h 413"/>
                <a:gd name="T22" fmla="*/ 415 w 424"/>
                <a:gd name="T23" fmla="*/ 137 h 413"/>
                <a:gd name="T24" fmla="*/ 407 w 424"/>
                <a:gd name="T25" fmla="*/ 165 h 413"/>
                <a:gd name="T26" fmla="*/ 398 w 424"/>
                <a:gd name="T27" fmla="*/ 193 h 413"/>
                <a:gd name="T28" fmla="*/ 384 w 424"/>
                <a:gd name="T29" fmla="*/ 223 h 413"/>
                <a:gd name="T30" fmla="*/ 366 w 424"/>
                <a:gd name="T31" fmla="*/ 253 h 413"/>
                <a:gd name="T32" fmla="*/ 343 w 424"/>
                <a:gd name="T33" fmla="*/ 284 h 413"/>
                <a:gd name="T34" fmla="*/ 316 w 424"/>
                <a:gd name="T35" fmla="*/ 312 h 413"/>
                <a:gd name="T36" fmla="*/ 299 w 424"/>
                <a:gd name="T37" fmla="*/ 328 h 413"/>
                <a:gd name="T38" fmla="*/ 280 w 424"/>
                <a:gd name="T39" fmla="*/ 344 h 413"/>
                <a:gd name="T40" fmla="*/ 257 w 424"/>
                <a:gd name="T41" fmla="*/ 359 h 413"/>
                <a:gd name="T42" fmla="*/ 231 w 424"/>
                <a:gd name="T43" fmla="*/ 373 h 413"/>
                <a:gd name="T44" fmla="*/ 204 w 424"/>
                <a:gd name="T45" fmla="*/ 386 h 413"/>
                <a:gd name="T46" fmla="*/ 172 w 424"/>
                <a:gd name="T47" fmla="*/ 396 h 413"/>
                <a:gd name="T48" fmla="*/ 140 w 424"/>
                <a:gd name="T49" fmla="*/ 406 h 413"/>
                <a:gd name="T50" fmla="*/ 103 w 424"/>
                <a:gd name="T51" fmla="*/ 411 h 413"/>
                <a:gd name="T52" fmla="*/ 65 w 424"/>
                <a:gd name="T53" fmla="*/ 413 h 413"/>
                <a:gd name="T54" fmla="*/ 48 w 424"/>
                <a:gd name="T55" fmla="*/ 410 h 413"/>
                <a:gd name="T56" fmla="*/ 31 w 424"/>
                <a:gd name="T57" fmla="*/ 404 h 413"/>
                <a:gd name="T58" fmla="*/ 18 w 424"/>
                <a:gd name="T59" fmla="*/ 394 h 413"/>
                <a:gd name="T60" fmla="*/ 9 w 424"/>
                <a:gd name="T61" fmla="*/ 382 h 413"/>
                <a:gd name="T62" fmla="*/ 2 w 424"/>
                <a:gd name="T63" fmla="*/ 366 h 413"/>
                <a:gd name="T64" fmla="*/ 0 w 424"/>
                <a:gd name="T65" fmla="*/ 349 h 413"/>
                <a:gd name="T66" fmla="*/ 2 w 424"/>
                <a:gd name="T67" fmla="*/ 332 h 413"/>
                <a:gd name="T68" fmla="*/ 9 w 424"/>
                <a:gd name="T69" fmla="*/ 317 h 413"/>
                <a:gd name="T70" fmla="*/ 18 w 424"/>
                <a:gd name="T71" fmla="*/ 305 h 413"/>
                <a:gd name="T72" fmla="*/ 31 w 424"/>
                <a:gd name="T73" fmla="*/ 294 h 413"/>
                <a:gd name="T74" fmla="*/ 48 w 424"/>
                <a:gd name="T75" fmla="*/ 288 h 413"/>
                <a:gd name="T76" fmla="*/ 65 w 424"/>
                <a:gd name="T77" fmla="*/ 286 h 413"/>
                <a:gd name="T78" fmla="*/ 96 w 424"/>
                <a:gd name="T79" fmla="*/ 284 h 413"/>
                <a:gd name="T80" fmla="*/ 125 w 424"/>
                <a:gd name="T81" fmla="*/ 278 h 413"/>
                <a:gd name="T82" fmla="*/ 151 w 424"/>
                <a:gd name="T83" fmla="*/ 270 h 413"/>
                <a:gd name="T84" fmla="*/ 173 w 424"/>
                <a:gd name="T85" fmla="*/ 260 h 413"/>
                <a:gd name="T86" fmla="*/ 194 w 424"/>
                <a:gd name="T87" fmla="*/ 247 h 413"/>
                <a:gd name="T88" fmla="*/ 211 w 424"/>
                <a:gd name="T89" fmla="*/ 234 h 413"/>
                <a:gd name="T90" fmla="*/ 225 w 424"/>
                <a:gd name="T91" fmla="*/ 222 h 413"/>
                <a:gd name="T92" fmla="*/ 246 w 424"/>
                <a:gd name="T93" fmla="*/ 199 h 413"/>
                <a:gd name="T94" fmla="*/ 262 w 424"/>
                <a:gd name="T95" fmla="*/ 175 h 413"/>
                <a:gd name="T96" fmla="*/ 274 w 424"/>
                <a:gd name="T97" fmla="*/ 152 h 413"/>
                <a:gd name="T98" fmla="*/ 283 w 424"/>
                <a:gd name="T99" fmla="*/ 130 h 413"/>
                <a:gd name="T100" fmla="*/ 288 w 424"/>
                <a:gd name="T101" fmla="*/ 110 h 413"/>
                <a:gd name="T102" fmla="*/ 291 w 424"/>
                <a:gd name="T103" fmla="*/ 92 h 413"/>
                <a:gd name="T104" fmla="*/ 294 w 424"/>
                <a:gd name="T105" fmla="*/ 78 h 413"/>
                <a:gd name="T106" fmla="*/ 294 w 424"/>
                <a:gd name="T107" fmla="*/ 69 h 413"/>
                <a:gd name="T108" fmla="*/ 294 w 424"/>
                <a:gd name="T109" fmla="*/ 66 h 413"/>
                <a:gd name="T110" fmla="*/ 296 w 424"/>
                <a:gd name="T111" fmla="*/ 49 h 413"/>
                <a:gd name="T112" fmla="*/ 302 w 424"/>
                <a:gd name="T113" fmla="*/ 33 h 413"/>
                <a:gd name="T114" fmla="*/ 312 w 424"/>
                <a:gd name="T115" fmla="*/ 20 h 413"/>
                <a:gd name="T116" fmla="*/ 325 w 424"/>
                <a:gd name="T117" fmla="*/ 10 h 413"/>
                <a:gd name="T118" fmla="*/ 340 w 424"/>
                <a:gd name="T119" fmla="*/ 4 h 413"/>
                <a:gd name="T120" fmla="*/ 358 w 424"/>
                <a:gd name="T121" fmla="*/ 0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24" h="413">
                  <a:moveTo>
                    <a:pt x="358" y="0"/>
                  </a:moveTo>
                  <a:lnTo>
                    <a:pt x="373" y="1"/>
                  </a:lnTo>
                  <a:lnTo>
                    <a:pt x="388" y="8"/>
                  </a:lnTo>
                  <a:lnTo>
                    <a:pt x="402" y="17"/>
                  </a:lnTo>
                  <a:lnTo>
                    <a:pt x="413" y="30"/>
                  </a:lnTo>
                  <a:lnTo>
                    <a:pt x="420" y="45"/>
                  </a:lnTo>
                  <a:lnTo>
                    <a:pt x="424" y="61"/>
                  </a:lnTo>
                  <a:lnTo>
                    <a:pt x="424" y="67"/>
                  </a:lnTo>
                  <a:lnTo>
                    <a:pt x="424" y="77"/>
                  </a:lnTo>
                  <a:lnTo>
                    <a:pt x="423" y="93"/>
                  </a:lnTo>
                  <a:lnTo>
                    <a:pt x="419" y="114"/>
                  </a:lnTo>
                  <a:lnTo>
                    <a:pt x="415" y="137"/>
                  </a:lnTo>
                  <a:lnTo>
                    <a:pt x="407" y="165"/>
                  </a:lnTo>
                  <a:lnTo>
                    <a:pt x="398" y="193"/>
                  </a:lnTo>
                  <a:lnTo>
                    <a:pt x="384" y="223"/>
                  </a:lnTo>
                  <a:lnTo>
                    <a:pt x="366" y="253"/>
                  </a:lnTo>
                  <a:lnTo>
                    <a:pt x="343" y="284"/>
                  </a:lnTo>
                  <a:lnTo>
                    <a:pt x="316" y="312"/>
                  </a:lnTo>
                  <a:lnTo>
                    <a:pt x="299" y="328"/>
                  </a:lnTo>
                  <a:lnTo>
                    <a:pt x="280" y="344"/>
                  </a:lnTo>
                  <a:lnTo>
                    <a:pt x="257" y="359"/>
                  </a:lnTo>
                  <a:lnTo>
                    <a:pt x="231" y="373"/>
                  </a:lnTo>
                  <a:lnTo>
                    <a:pt x="204" y="386"/>
                  </a:lnTo>
                  <a:lnTo>
                    <a:pt x="172" y="396"/>
                  </a:lnTo>
                  <a:lnTo>
                    <a:pt x="140" y="406"/>
                  </a:lnTo>
                  <a:lnTo>
                    <a:pt x="103" y="411"/>
                  </a:lnTo>
                  <a:lnTo>
                    <a:pt x="65" y="413"/>
                  </a:lnTo>
                  <a:lnTo>
                    <a:pt x="48" y="410"/>
                  </a:lnTo>
                  <a:lnTo>
                    <a:pt x="31" y="404"/>
                  </a:lnTo>
                  <a:lnTo>
                    <a:pt x="18" y="394"/>
                  </a:lnTo>
                  <a:lnTo>
                    <a:pt x="9" y="382"/>
                  </a:lnTo>
                  <a:lnTo>
                    <a:pt x="2" y="366"/>
                  </a:lnTo>
                  <a:lnTo>
                    <a:pt x="0" y="349"/>
                  </a:lnTo>
                  <a:lnTo>
                    <a:pt x="2" y="332"/>
                  </a:lnTo>
                  <a:lnTo>
                    <a:pt x="9" y="317"/>
                  </a:lnTo>
                  <a:lnTo>
                    <a:pt x="18" y="305"/>
                  </a:lnTo>
                  <a:lnTo>
                    <a:pt x="31" y="294"/>
                  </a:lnTo>
                  <a:lnTo>
                    <a:pt x="48" y="288"/>
                  </a:lnTo>
                  <a:lnTo>
                    <a:pt x="65" y="286"/>
                  </a:lnTo>
                  <a:lnTo>
                    <a:pt x="96" y="284"/>
                  </a:lnTo>
                  <a:lnTo>
                    <a:pt x="125" y="278"/>
                  </a:lnTo>
                  <a:lnTo>
                    <a:pt x="151" y="270"/>
                  </a:lnTo>
                  <a:lnTo>
                    <a:pt x="173" y="260"/>
                  </a:lnTo>
                  <a:lnTo>
                    <a:pt x="194" y="247"/>
                  </a:lnTo>
                  <a:lnTo>
                    <a:pt x="211" y="234"/>
                  </a:lnTo>
                  <a:lnTo>
                    <a:pt x="225" y="222"/>
                  </a:lnTo>
                  <a:lnTo>
                    <a:pt x="246" y="199"/>
                  </a:lnTo>
                  <a:lnTo>
                    <a:pt x="262" y="175"/>
                  </a:lnTo>
                  <a:lnTo>
                    <a:pt x="274" y="152"/>
                  </a:lnTo>
                  <a:lnTo>
                    <a:pt x="283" y="130"/>
                  </a:lnTo>
                  <a:lnTo>
                    <a:pt x="288" y="110"/>
                  </a:lnTo>
                  <a:lnTo>
                    <a:pt x="291" y="92"/>
                  </a:lnTo>
                  <a:lnTo>
                    <a:pt x="294" y="78"/>
                  </a:lnTo>
                  <a:lnTo>
                    <a:pt x="294" y="69"/>
                  </a:lnTo>
                  <a:lnTo>
                    <a:pt x="294" y="66"/>
                  </a:lnTo>
                  <a:lnTo>
                    <a:pt x="296" y="49"/>
                  </a:lnTo>
                  <a:lnTo>
                    <a:pt x="302" y="33"/>
                  </a:lnTo>
                  <a:lnTo>
                    <a:pt x="312" y="20"/>
                  </a:lnTo>
                  <a:lnTo>
                    <a:pt x="325" y="10"/>
                  </a:lnTo>
                  <a:lnTo>
                    <a:pt x="340" y="4"/>
                  </a:lnTo>
                  <a:lnTo>
                    <a:pt x="3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" name="Freeform 352"/>
            <p:cNvSpPr>
              <a:spLocks/>
            </p:cNvSpPr>
            <p:nvPr/>
          </p:nvSpPr>
          <p:spPr bwMode="auto">
            <a:xfrm>
              <a:off x="9247188" y="5357813"/>
              <a:ext cx="25400" cy="25400"/>
            </a:xfrm>
            <a:custGeom>
              <a:avLst/>
              <a:gdLst>
                <a:gd name="T0" fmla="*/ 89 w 179"/>
                <a:gd name="T1" fmla="*/ 0 h 176"/>
                <a:gd name="T2" fmla="*/ 113 w 179"/>
                <a:gd name="T3" fmla="*/ 3 h 176"/>
                <a:gd name="T4" fmla="*/ 135 w 179"/>
                <a:gd name="T5" fmla="*/ 13 h 176"/>
                <a:gd name="T6" fmla="*/ 153 w 179"/>
                <a:gd name="T7" fmla="*/ 26 h 176"/>
                <a:gd name="T8" fmla="*/ 167 w 179"/>
                <a:gd name="T9" fmla="*/ 44 h 176"/>
                <a:gd name="T10" fmla="*/ 176 w 179"/>
                <a:gd name="T11" fmla="*/ 65 h 176"/>
                <a:gd name="T12" fmla="*/ 179 w 179"/>
                <a:gd name="T13" fmla="*/ 88 h 176"/>
                <a:gd name="T14" fmla="*/ 176 w 179"/>
                <a:gd name="T15" fmla="*/ 112 h 176"/>
                <a:gd name="T16" fmla="*/ 167 w 179"/>
                <a:gd name="T17" fmla="*/ 132 h 176"/>
                <a:gd name="T18" fmla="*/ 153 w 179"/>
                <a:gd name="T19" fmla="*/ 150 h 176"/>
                <a:gd name="T20" fmla="*/ 135 w 179"/>
                <a:gd name="T21" fmla="*/ 163 h 176"/>
                <a:gd name="T22" fmla="*/ 113 w 179"/>
                <a:gd name="T23" fmla="*/ 173 h 176"/>
                <a:gd name="T24" fmla="*/ 89 w 179"/>
                <a:gd name="T25" fmla="*/ 176 h 176"/>
                <a:gd name="T26" fmla="*/ 66 w 179"/>
                <a:gd name="T27" fmla="*/ 173 h 176"/>
                <a:gd name="T28" fmla="*/ 44 w 179"/>
                <a:gd name="T29" fmla="*/ 163 h 176"/>
                <a:gd name="T30" fmla="*/ 26 w 179"/>
                <a:gd name="T31" fmla="*/ 150 h 176"/>
                <a:gd name="T32" fmla="*/ 11 w 179"/>
                <a:gd name="T33" fmla="*/ 132 h 176"/>
                <a:gd name="T34" fmla="*/ 3 w 179"/>
                <a:gd name="T35" fmla="*/ 112 h 176"/>
                <a:gd name="T36" fmla="*/ 0 w 179"/>
                <a:gd name="T37" fmla="*/ 88 h 176"/>
                <a:gd name="T38" fmla="*/ 3 w 179"/>
                <a:gd name="T39" fmla="*/ 65 h 176"/>
                <a:gd name="T40" fmla="*/ 11 w 179"/>
                <a:gd name="T41" fmla="*/ 44 h 176"/>
                <a:gd name="T42" fmla="*/ 26 w 179"/>
                <a:gd name="T43" fmla="*/ 26 h 176"/>
                <a:gd name="T44" fmla="*/ 44 w 179"/>
                <a:gd name="T45" fmla="*/ 13 h 176"/>
                <a:gd name="T46" fmla="*/ 66 w 179"/>
                <a:gd name="T47" fmla="*/ 3 h 176"/>
                <a:gd name="T48" fmla="*/ 89 w 179"/>
                <a:gd name="T4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9" h="176">
                  <a:moveTo>
                    <a:pt x="89" y="0"/>
                  </a:moveTo>
                  <a:lnTo>
                    <a:pt x="113" y="3"/>
                  </a:lnTo>
                  <a:lnTo>
                    <a:pt x="135" y="13"/>
                  </a:lnTo>
                  <a:lnTo>
                    <a:pt x="153" y="26"/>
                  </a:lnTo>
                  <a:lnTo>
                    <a:pt x="167" y="44"/>
                  </a:lnTo>
                  <a:lnTo>
                    <a:pt x="176" y="65"/>
                  </a:lnTo>
                  <a:lnTo>
                    <a:pt x="179" y="88"/>
                  </a:lnTo>
                  <a:lnTo>
                    <a:pt x="176" y="112"/>
                  </a:lnTo>
                  <a:lnTo>
                    <a:pt x="167" y="132"/>
                  </a:lnTo>
                  <a:lnTo>
                    <a:pt x="153" y="150"/>
                  </a:lnTo>
                  <a:lnTo>
                    <a:pt x="135" y="163"/>
                  </a:lnTo>
                  <a:lnTo>
                    <a:pt x="113" y="173"/>
                  </a:lnTo>
                  <a:lnTo>
                    <a:pt x="89" y="176"/>
                  </a:lnTo>
                  <a:lnTo>
                    <a:pt x="66" y="173"/>
                  </a:lnTo>
                  <a:lnTo>
                    <a:pt x="44" y="163"/>
                  </a:lnTo>
                  <a:lnTo>
                    <a:pt x="26" y="150"/>
                  </a:lnTo>
                  <a:lnTo>
                    <a:pt x="11" y="132"/>
                  </a:lnTo>
                  <a:lnTo>
                    <a:pt x="3" y="112"/>
                  </a:lnTo>
                  <a:lnTo>
                    <a:pt x="0" y="88"/>
                  </a:lnTo>
                  <a:lnTo>
                    <a:pt x="3" y="65"/>
                  </a:lnTo>
                  <a:lnTo>
                    <a:pt x="11" y="44"/>
                  </a:lnTo>
                  <a:lnTo>
                    <a:pt x="26" y="26"/>
                  </a:lnTo>
                  <a:lnTo>
                    <a:pt x="44" y="13"/>
                  </a:lnTo>
                  <a:lnTo>
                    <a:pt x="66" y="3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" name="Freeform 353"/>
            <p:cNvSpPr>
              <a:spLocks noEditPoints="1"/>
            </p:cNvSpPr>
            <p:nvPr/>
          </p:nvSpPr>
          <p:spPr bwMode="auto">
            <a:xfrm>
              <a:off x="8883650" y="5224463"/>
              <a:ext cx="506413" cy="219075"/>
            </a:xfrm>
            <a:custGeom>
              <a:avLst/>
              <a:gdLst>
                <a:gd name="T0" fmla="*/ 2516 w 3508"/>
                <a:gd name="T1" fmla="*/ 299 h 1513"/>
                <a:gd name="T2" fmla="*/ 2312 w 3508"/>
                <a:gd name="T3" fmla="*/ 460 h 1513"/>
                <a:gd name="T4" fmla="*/ 2214 w 3508"/>
                <a:gd name="T5" fmla="*/ 702 h 1513"/>
                <a:gd name="T6" fmla="*/ 2258 w 3508"/>
                <a:gd name="T7" fmla="*/ 964 h 1513"/>
                <a:gd name="T8" fmla="*/ 2423 w 3508"/>
                <a:gd name="T9" fmla="*/ 1162 h 1513"/>
                <a:gd name="T10" fmla="*/ 2673 w 3508"/>
                <a:gd name="T11" fmla="*/ 1256 h 1513"/>
                <a:gd name="T12" fmla="*/ 2942 w 3508"/>
                <a:gd name="T13" fmla="*/ 1215 h 1513"/>
                <a:gd name="T14" fmla="*/ 3146 w 3508"/>
                <a:gd name="T15" fmla="*/ 1053 h 1513"/>
                <a:gd name="T16" fmla="*/ 3244 w 3508"/>
                <a:gd name="T17" fmla="*/ 812 h 1513"/>
                <a:gd name="T18" fmla="*/ 3200 w 3508"/>
                <a:gd name="T19" fmla="*/ 549 h 1513"/>
                <a:gd name="T20" fmla="*/ 3034 w 3508"/>
                <a:gd name="T21" fmla="*/ 350 h 1513"/>
                <a:gd name="T22" fmla="*/ 2785 w 3508"/>
                <a:gd name="T23" fmla="*/ 257 h 1513"/>
                <a:gd name="T24" fmla="*/ 615 w 3508"/>
                <a:gd name="T25" fmla="*/ 280 h 1513"/>
                <a:gd name="T26" fmla="*/ 394 w 3508"/>
                <a:gd name="T27" fmla="*/ 420 h 1513"/>
                <a:gd name="T28" fmla="*/ 273 w 3508"/>
                <a:gd name="T29" fmla="*/ 648 h 1513"/>
                <a:gd name="T30" fmla="*/ 287 w 3508"/>
                <a:gd name="T31" fmla="*/ 915 h 1513"/>
                <a:gd name="T32" fmla="*/ 432 w 3508"/>
                <a:gd name="T33" fmla="*/ 1130 h 1513"/>
                <a:gd name="T34" fmla="*/ 667 w 3508"/>
                <a:gd name="T35" fmla="*/ 1248 h 1513"/>
                <a:gd name="T36" fmla="*/ 941 w 3508"/>
                <a:gd name="T37" fmla="*/ 1234 h 1513"/>
                <a:gd name="T38" fmla="*/ 1162 w 3508"/>
                <a:gd name="T39" fmla="*/ 1093 h 1513"/>
                <a:gd name="T40" fmla="*/ 1284 w 3508"/>
                <a:gd name="T41" fmla="*/ 864 h 1513"/>
                <a:gd name="T42" fmla="*/ 1269 w 3508"/>
                <a:gd name="T43" fmla="*/ 598 h 1513"/>
                <a:gd name="T44" fmla="*/ 1125 w 3508"/>
                <a:gd name="T45" fmla="*/ 383 h 1513"/>
                <a:gd name="T46" fmla="*/ 889 w 3508"/>
                <a:gd name="T47" fmla="*/ 265 h 1513"/>
                <a:gd name="T48" fmla="*/ 923 w 3508"/>
                <a:gd name="T49" fmla="*/ 13 h 1513"/>
                <a:gd name="T50" fmla="*/ 1242 w 3508"/>
                <a:gd name="T51" fmla="*/ 149 h 1513"/>
                <a:gd name="T52" fmla="*/ 1466 w 3508"/>
                <a:gd name="T53" fmla="*/ 402 h 1513"/>
                <a:gd name="T54" fmla="*/ 1635 w 3508"/>
                <a:gd name="T55" fmla="*/ 486 h 1513"/>
                <a:gd name="T56" fmla="*/ 1884 w 3508"/>
                <a:gd name="T57" fmla="*/ 490 h 1513"/>
                <a:gd name="T58" fmla="*/ 2069 w 3508"/>
                <a:gd name="T59" fmla="*/ 357 h 1513"/>
                <a:gd name="T60" fmla="*/ 2291 w 3508"/>
                <a:gd name="T61" fmla="*/ 131 h 1513"/>
                <a:gd name="T62" fmla="*/ 2594 w 3508"/>
                <a:gd name="T63" fmla="*/ 11 h 1513"/>
                <a:gd name="T64" fmla="*/ 2936 w 3508"/>
                <a:gd name="T65" fmla="*/ 27 h 1513"/>
                <a:gd name="T66" fmla="*/ 3231 w 3508"/>
                <a:gd name="T67" fmla="*/ 178 h 1513"/>
                <a:gd name="T68" fmla="*/ 3432 w 3508"/>
                <a:gd name="T69" fmla="*/ 432 h 1513"/>
                <a:gd name="T70" fmla="*/ 3508 w 3508"/>
                <a:gd name="T71" fmla="*/ 757 h 1513"/>
                <a:gd name="T72" fmla="*/ 3432 w 3508"/>
                <a:gd name="T73" fmla="*/ 1080 h 1513"/>
                <a:gd name="T74" fmla="*/ 3231 w 3508"/>
                <a:gd name="T75" fmla="*/ 1335 h 1513"/>
                <a:gd name="T76" fmla="*/ 2936 w 3508"/>
                <a:gd name="T77" fmla="*/ 1486 h 1513"/>
                <a:gd name="T78" fmla="*/ 2588 w 3508"/>
                <a:gd name="T79" fmla="*/ 1501 h 1513"/>
                <a:gd name="T80" fmla="*/ 2277 w 3508"/>
                <a:gd name="T81" fmla="*/ 1372 h 1513"/>
                <a:gd name="T82" fmla="*/ 2053 w 3508"/>
                <a:gd name="T83" fmla="*/ 1131 h 1513"/>
                <a:gd name="T84" fmla="*/ 1953 w 3508"/>
                <a:gd name="T85" fmla="*/ 814 h 1513"/>
                <a:gd name="T86" fmla="*/ 1775 w 3508"/>
                <a:gd name="T87" fmla="*/ 727 h 1513"/>
                <a:gd name="T88" fmla="*/ 1616 w 3508"/>
                <a:gd name="T89" fmla="*/ 765 h 1513"/>
                <a:gd name="T90" fmla="*/ 1532 w 3508"/>
                <a:gd name="T91" fmla="*/ 944 h 1513"/>
                <a:gd name="T92" fmla="*/ 1379 w 3508"/>
                <a:gd name="T93" fmla="*/ 1237 h 1513"/>
                <a:gd name="T94" fmla="*/ 1116 w 3508"/>
                <a:gd name="T95" fmla="*/ 1438 h 1513"/>
                <a:gd name="T96" fmla="*/ 778 w 3508"/>
                <a:gd name="T97" fmla="*/ 1513 h 1513"/>
                <a:gd name="T98" fmla="*/ 445 w 3508"/>
                <a:gd name="T99" fmla="*/ 1440 h 1513"/>
                <a:gd name="T100" fmla="*/ 183 w 3508"/>
                <a:gd name="T101" fmla="*/ 1244 h 1513"/>
                <a:gd name="T102" fmla="*/ 28 w 3508"/>
                <a:gd name="T103" fmla="*/ 957 h 1513"/>
                <a:gd name="T104" fmla="*/ 13 w 3508"/>
                <a:gd name="T105" fmla="*/ 621 h 1513"/>
                <a:gd name="T106" fmla="*/ 143 w 3508"/>
                <a:gd name="T107" fmla="*/ 321 h 1513"/>
                <a:gd name="T108" fmla="*/ 386 w 3508"/>
                <a:gd name="T109" fmla="*/ 104 h 1513"/>
                <a:gd name="T110" fmla="*/ 707 w 3508"/>
                <a:gd name="T111" fmla="*/ 3 h 1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08" h="1513">
                  <a:moveTo>
                    <a:pt x="2729" y="253"/>
                  </a:moveTo>
                  <a:lnTo>
                    <a:pt x="2673" y="257"/>
                  </a:lnTo>
                  <a:lnTo>
                    <a:pt x="2618" y="265"/>
                  </a:lnTo>
                  <a:lnTo>
                    <a:pt x="2565" y="280"/>
                  </a:lnTo>
                  <a:lnTo>
                    <a:pt x="2516" y="299"/>
                  </a:lnTo>
                  <a:lnTo>
                    <a:pt x="2468" y="323"/>
                  </a:lnTo>
                  <a:lnTo>
                    <a:pt x="2423" y="350"/>
                  </a:lnTo>
                  <a:lnTo>
                    <a:pt x="2382" y="383"/>
                  </a:lnTo>
                  <a:lnTo>
                    <a:pt x="2345" y="420"/>
                  </a:lnTo>
                  <a:lnTo>
                    <a:pt x="2312" y="460"/>
                  </a:lnTo>
                  <a:lnTo>
                    <a:pt x="2283" y="503"/>
                  </a:lnTo>
                  <a:lnTo>
                    <a:pt x="2258" y="549"/>
                  </a:lnTo>
                  <a:lnTo>
                    <a:pt x="2238" y="598"/>
                  </a:lnTo>
                  <a:lnTo>
                    <a:pt x="2224" y="648"/>
                  </a:lnTo>
                  <a:lnTo>
                    <a:pt x="2214" y="702"/>
                  </a:lnTo>
                  <a:lnTo>
                    <a:pt x="2212" y="757"/>
                  </a:lnTo>
                  <a:lnTo>
                    <a:pt x="2214" y="812"/>
                  </a:lnTo>
                  <a:lnTo>
                    <a:pt x="2224" y="864"/>
                  </a:lnTo>
                  <a:lnTo>
                    <a:pt x="2238" y="915"/>
                  </a:lnTo>
                  <a:lnTo>
                    <a:pt x="2258" y="964"/>
                  </a:lnTo>
                  <a:lnTo>
                    <a:pt x="2283" y="1010"/>
                  </a:lnTo>
                  <a:lnTo>
                    <a:pt x="2312" y="1053"/>
                  </a:lnTo>
                  <a:lnTo>
                    <a:pt x="2345" y="1093"/>
                  </a:lnTo>
                  <a:lnTo>
                    <a:pt x="2382" y="1130"/>
                  </a:lnTo>
                  <a:lnTo>
                    <a:pt x="2423" y="1162"/>
                  </a:lnTo>
                  <a:lnTo>
                    <a:pt x="2468" y="1191"/>
                  </a:lnTo>
                  <a:lnTo>
                    <a:pt x="2516" y="1215"/>
                  </a:lnTo>
                  <a:lnTo>
                    <a:pt x="2565" y="1234"/>
                  </a:lnTo>
                  <a:lnTo>
                    <a:pt x="2618" y="1248"/>
                  </a:lnTo>
                  <a:lnTo>
                    <a:pt x="2673" y="1256"/>
                  </a:lnTo>
                  <a:lnTo>
                    <a:pt x="2729" y="1259"/>
                  </a:lnTo>
                  <a:lnTo>
                    <a:pt x="2785" y="1256"/>
                  </a:lnTo>
                  <a:lnTo>
                    <a:pt x="2841" y="1248"/>
                  </a:lnTo>
                  <a:lnTo>
                    <a:pt x="2893" y="1234"/>
                  </a:lnTo>
                  <a:lnTo>
                    <a:pt x="2942" y="1215"/>
                  </a:lnTo>
                  <a:lnTo>
                    <a:pt x="2990" y="1191"/>
                  </a:lnTo>
                  <a:lnTo>
                    <a:pt x="3034" y="1162"/>
                  </a:lnTo>
                  <a:lnTo>
                    <a:pt x="3076" y="1130"/>
                  </a:lnTo>
                  <a:lnTo>
                    <a:pt x="3114" y="1093"/>
                  </a:lnTo>
                  <a:lnTo>
                    <a:pt x="3146" y="1053"/>
                  </a:lnTo>
                  <a:lnTo>
                    <a:pt x="3175" y="1010"/>
                  </a:lnTo>
                  <a:lnTo>
                    <a:pt x="3200" y="964"/>
                  </a:lnTo>
                  <a:lnTo>
                    <a:pt x="3220" y="915"/>
                  </a:lnTo>
                  <a:lnTo>
                    <a:pt x="3235" y="864"/>
                  </a:lnTo>
                  <a:lnTo>
                    <a:pt x="3244" y="812"/>
                  </a:lnTo>
                  <a:lnTo>
                    <a:pt x="3247" y="757"/>
                  </a:lnTo>
                  <a:lnTo>
                    <a:pt x="3244" y="702"/>
                  </a:lnTo>
                  <a:lnTo>
                    <a:pt x="3235" y="648"/>
                  </a:lnTo>
                  <a:lnTo>
                    <a:pt x="3220" y="598"/>
                  </a:lnTo>
                  <a:lnTo>
                    <a:pt x="3200" y="549"/>
                  </a:lnTo>
                  <a:lnTo>
                    <a:pt x="3175" y="503"/>
                  </a:lnTo>
                  <a:lnTo>
                    <a:pt x="3146" y="460"/>
                  </a:lnTo>
                  <a:lnTo>
                    <a:pt x="3114" y="420"/>
                  </a:lnTo>
                  <a:lnTo>
                    <a:pt x="3076" y="383"/>
                  </a:lnTo>
                  <a:lnTo>
                    <a:pt x="3034" y="350"/>
                  </a:lnTo>
                  <a:lnTo>
                    <a:pt x="2990" y="323"/>
                  </a:lnTo>
                  <a:lnTo>
                    <a:pt x="2942" y="299"/>
                  </a:lnTo>
                  <a:lnTo>
                    <a:pt x="2893" y="280"/>
                  </a:lnTo>
                  <a:lnTo>
                    <a:pt x="2841" y="265"/>
                  </a:lnTo>
                  <a:lnTo>
                    <a:pt x="2785" y="257"/>
                  </a:lnTo>
                  <a:lnTo>
                    <a:pt x="2729" y="253"/>
                  </a:lnTo>
                  <a:close/>
                  <a:moveTo>
                    <a:pt x="778" y="253"/>
                  </a:moveTo>
                  <a:lnTo>
                    <a:pt x="722" y="257"/>
                  </a:lnTo>
                  <a:lnTo>
                    <a:pt x="667" y="265"/>
                  </a:lnTo>
                  <a:lnTo>
                    <a:pt x="615" y="280"/>
                  </a:lnTo>
                  <a:lnTo>
                    <a:pt x="564" y="299"/>
                  </a:lnTo>
                  <a:lnTo>
                    <a:pt x="518" y="323"/>
                  </a:lnTo>
                  <a:lnTo>
                    <a:pt x="473" y="350"/>
                  </a:lnTo>
                  <a:lnTo>
                    <a:pt x="432" y="383"/>
                  </a:lnTo>
                  <a:lnTo>
                    <a:pt x="394" y="420"/>
                  </a:lnTo>
                  <a:lnTo>
                    <a:pt x="361" y="460"/>
                  </a:lnTo>
                  <a:lnTo>
                    <a:pt x="332" y="503"/>
                  </a:lnTo>
                  <a:lnTo>
                    <a:pt x="307" y="549"/>
                  </a:lnTo>
                  <a:lnTo>
                    <a:pt x="287" y="598"/>
                  </a:lnTo>
                  <a:lnTo>
                    <a:pt x="273" y="648"/>
                  </a:lnTo>
                  <a:lnTo>
                    <a:pt x="264" y="702"/>
                  </a:lnTo>
                  <a:lnTo>
                    <a:pt x="261" y="757"/>
                  </a:lnTo>
                  <a:lnTo>
                    <a:pt x="264" y="812"/>
                  </a:lnTo>
                  <a:lnTo>
                    <a:pt x="273" y="864"/>
                  </a:lnTo>
                  <a:lnTo>
                    <a:pt x="287" y="915"/>
                  </a:lnTo>
                  <a:lnTo>
                    <a:pt x="307" y="964"/>
                  </a:lnTo>
                  <a:lnTo>
                    <a:pt x="332" y="1010"/>
                  </a:lnTo>
                  <a:lnTo>
                    <a:pt x="361" y="1053"/>
                  </a:lnTo>
                  <a:lnTo>
                    <a:pt x="394" y="1093"/>
                  </a:lnTo>
                  <a:lnTo>
                    <a:pt x="432" y="1130"/>
                  </a:lnTo>
                  <a:lnTo>
                    <a:pt x="473" y="1162"/>
                  </a:lnTo>
                  <a:lnTo>
                    <a:pt x="518" y="1191"/>
                  </a:lnTo>
                  <a:lnTo>
                    <a:pt x="564" y="1215"/>
                  </a:lnTo>
                  <a:lnTo>
                    <a:pt x="615" y="1234"/>
                  </a:lnTo>
                  <a:lnTo>
                    <a:pt x="667" y="1248"/>
                  </a:lnTo>
                  <a:lnTo>
                    <a:pt x="722" y="1256"/>
                  </a:lnTo>
                  <a:lnTo>
                    <a:pt x="778" y="1259"/>
                  </a:lnTo>
                  <a:lnTo>
                    <a:pt x="834" y="1256"/>
                  </a:lnTo>
                  <a:lnTo>
                    <a:pt x="889" y="1248"/>
                  </a:lnTo>
                  <a:lnTo>
                    <a:pt x="941" y="1234"/>
                  </a:lnTo>
                  <a:lnTo>
                    <a:pt x="991" y="1215"/>
                  </a:lnTo>
                  <a:lnTo>
                    <a:pt x="1039" y="1191"/>
                  </a:lnTo>
                  <a:lnTo>
                    <a:pt x="1083" y="1162"/>
                  </a:lnTo>
                  <a:lnTo>
                    <a:pt x="1125" y="1130"/>
                  </a:lnTo>
                  <a:lnTo>
                    <a:pt x="1162" y="1093"/>
                  </a:lnTo>
                  <a:lnTo>
                    <a:pt x="1196" y="1053"/>
                  </a:lnTo>
                  <a:lnTo>
                    <a:pt x="1225" y="1010"/>
                  </a:lnTo>
                  <a:lnTo>
                    <a:pt x="1249" y="964"/>
                  </a:lnTo>
                  <a:lnTo>
                    <a:pt x="1269" y="915"/>
                  </a:lnTo>
                  <a:lnTo>
                    <a:pt x="1284" y="864"/>
                  </a:lnTo>
                  <a:lnTo>
                    <a:pt x="1292" y="812"/>
                  </a:lnTo>
                  <a:lnTo>
                    <a:pt x="1296" y="757"/>
                  </a:lnTo>
                  <a:lnTo>
                    <a:pt x="1292" y="702"/>
                  </a:lnTo>
                  <a:lnTo>
                    <a:pt x="1284" y="648"/>
                  </a:lnTo>
                  <a:lnTo>
                    <a:pt x="1269" y="598"/>
                  </a:lnTo>
                  <a:lnTo>
                    <a:pt x="1249" y="549"/>
                  </a:lnTo>
                  <a:lnTo>
                    <a:pt x="1225" y="503"/>
                  </a:lnTo>
                  <a:lnTo>
                    <a:pt x="1196" y="460"/>
                  </a:lnTo>
                  <a:lnTo>
                    <a:pt x="1162" y="420"/>
                  </a:lnTo>
                  <a:lnTo>
                    <a:pt x="1125" y="383"/>
                  </a:lnTo>
                  <a:lnTo>
                    <a:pt x="1083" y="350"/>
                  </a:lnTo>
                  <a:lnTo>
                    <a:pt x="1039" y="323"/>
                  </a:lnTo>
                  <a:lnTo>
                    <a:pt x="991" y="299"/>
                  </a:lnTo>
                  <a:lnTo>
                    <a:pt x="941" y="280"/>
                  </a:lnTo>
                  <a:lnTo>
                    <a:pt x="889" y="265"/>
                  </a:lnTo>
                  <a:lnTo>
                    <a:pt x="834" y="257"/>
                  </a:lnTo>
                  <a:lnTo>
                    <a:pt x="778" y="253"/>
                  </a:lnTo>
                  <a:close/>
                  <a:moveTo>
                    <a:pt x="778" y="0"/>
                  </a:moveTo>
                  <a:lnTo>
                    <a:pt x="852" y="3"/>
                  </a:lnTo>
                  <a:lnTo>
                    <a:pt x="923" y="13"/>
                  </a:lnTo>
                  <a:lnTo>
                    <a:pt x="992" y="29"/>
                  </a:lnTo>
                  <a:lnTo>
                    <a:pt x="1060" y="51"/>
                  </a:lnTo>
                  <a:lnTo>
                    <a:pt x="1123" y="79"/>
                  </a:lnTo>
                  <a:lnTo>
                    <a:pt x="1184" y="111"/>
                  </a:lnTo>
                  <a:lnTo>
                    <a:pt x="1242" y="149"/>
                  </a:lnTo>
                  <a:lnTo>
                    <a:pt x="1295" y="191"/>
                  </a:lnTo>
                  <a:lnTo>
                    <a:pt x="1344" y="238"/>
                  </a:lnTo>
                  <a:lnTo>
                    <a:pt x="1390" y="289"/>
                  </a:lnTo>
                  <a:lnTo>
                    <a:pt x="1430" y="344"/>
                  </a:lnTo>
                  <a:lnTo>
                    <a:pt x="1466" y="402"/>
                  </a:lnTo>
                  <a:lnTo>
                    <a:pt x="1496" y="463"/>
                  </a:lnTo>
                  <a:lnTo>
                    <a:pt x="1520" y="527"/>
                  </a:lnTo>
                  <a:lnTo>
                    <a:pt x="1556" y="510"/>
                  </a:lnTo>
                  <a:lnTo>
                    <a:pt x="1594" y="497"/>
                  </a:lnTo>
                  <a:lnTo>
                    <a:pt x="1635" y="486"/>
                  </a:lnTo>
                  <a:lnTo>
                    <a:pt x="1677" y="478"/>
                  </a:lnTo>
                  <a:lnTo>
                    <a:pt x="1723" y="472"/>
                  </a:lnTo>
                  <a:lnTo>
                    <a:pt x="1777" y="474"/>
                  </a:lnTo>
                  <a:lnTo>
                    <a:pt x="1831" y="479"/>
                  </a:lnTo>
                  <a:lnTo>
                    <a:pt x="1884" y="490"/>
                  </a:lnTo>
                  <a:lnTo>
                    <a:pt x="1936" y="507"/>
                  </a:lnTo>
                  <a:lnTo>
                    <a:pt x="1987" y="530"/>
                  </a:lnTo>
                  <a:lnTo>
                    <a:pt x="2010" y="469"/>
                  </a:lnTo>
                  <a:lnTo>
                    <a:pt x="2037" y="412"/>
                  </a:lnTo>
                  <a:lnTo>
                    <a:pt x="2069" y="357"/>
                  </a:lnTo>
                  <a:lnTo>
                    <a:pt x="2105" y="305"/>
                  </a:lnTo>
                  <a:lnTo>
                    <a:pt x="2146" y="257"/>
                  </a:lnTo>
                  <a:lnTo>
                    <a:pt x="2191" y="211"/>
                  </a:lnTo>
                  <a:lnTo>
                    <a:pt x="2239" y="169"/>
                  </a:lnTo>
                  <a:lnTo>
                    <a:pt x="2291" y="131"/>
                  </a:lnTo>
                  <a:lnTo>
                    <a:pt x="2347" y="99"/>
                  </a:lnTo>
                  <a:lnTo>
                    <a:pt x="2404" y="69"/>
                  </a:lnTo>
                  <a:lnTo>
                    <a:pt x="2465" y="45"/>
                  </a:lnTo>
                  <a:lnTo>
                    <a:pt x="2527" y="26"/>
                  </a:lnTo>
                  <a:lnTo>
                    <a:pt x="2594" y="11"/>
                  </a:lnTo>
                  <a:lnTo>
                    <a:pt x="2661" y="3"/>
                  </a:lnTo>
                  <a:lnTo>
                    <a:pt x="2729" y="0"/>
                  </a:lnTo>
                  <a:lnTo>
                    <a:pt x="2799" y="3"/>
                  </a:lnTo>
                  <a:lnTo>
                    <a:pt x="2869" y="12"/>
                  </a:lnTo>
                  <a:lnTo>
                    <a:pt x="2936" y="27"/>
                  </a:lnTo>
                  <a:lnTo>
                    <a:pt x="3001" y="47"/>
                  </a:lnTo>
                  <a:lnTo>
                    <a:pt x="3063" y="73"/>
                  </a:lnTo>
                  <a:lnTo>
                    <a:pt x="3121" y="104"/>
                  </a:lnTo>
                  <a:lnTo>
                    <a:pt x="3177" y="139"/>
                  </a:lnTo>
                  <a:lnTo>
                    <a:pt x="3231" y="178"/>
                  </a:lnTo>
                  <a:lnTo>
                    <a:pt x="3279" y="222"/>
                  </a:lnTo>
                  <a:lnTo>
                    <a:pt x="3324" y="269"/>
                  </a:lnTo>
                  <a:lnTo>
                    <a:pt x="3365" y="321"/>
                  </a:lnTo>
                  <a:lnTo>
                    <a:pt x="3401" y="375"/>
                  </a:lnTo>
                  <a:lnTo>
                    <a:pt x="3432" y="432"/>
                  </a:lnTo>
                  <a:lnTo>
                    <a:pt x="3459" y="492"/>
                  </a:lnTo>
                  <a:lnTo>
                    <a:pt x="3480" y="556"/>
                  </a:lnTo>
                  <a:lnTo>
                    <a:pt x="3495" y="621"/>
                  </a:lnTo>
                  <a:lnTo>
                    <a:pt x="3505" y="687"/>
                  </a:lnTo>
                  <a:lnTo>
                    <a:pt x="3508" y="757"/>
                  </a:lnTo>
                  <a:lnTo>
                    <a:pt x="3505" y="825"/>
                  </a:lnTo>
                  <a:lnTo>
                    <a:pt x="3495" y="893"/>
                  </a:lnTo>
                  <a:lnTo>
                    <a:pt x="3480" y="957"/>
                  </a:lnTo>
                  <a:lnTo>
                    <a:pt x="3459" y="1020"/>
                  </a:lnTo>
                  <a:lnTo>
                    <a:pt x="3432" y="1080"/>
                  </a:lnTo>
                  <a:lnTo>
                    <a:pt x="3401" y="1138"/>
                  </a:lnTo>
                  <a:lnTo>
                    <a:pt x="3365" y="1193"/>
                  </a:lnTo>
                  <a:lnTo>
                    <a:pt x="3324" y="1244"/>
                  </a:lnTo>
                  <a:lnTo>
                    <a:pt x="3279" y="1291"/>
                  </a:lnTo>
                  <a:lnTo>
                    <a:pt x="3231" y="1335"/>
                  </a:lnTo>
                  <a:lnTo>
                    <a:pt x="3177" y="1374"/>
                  </a:lnTo>
                  <a:lnTo>
                    <a:pt x="3121" y="1410"/>
                  </a:lnTo>
                  <a:lnTo>
                    <a:pt x="3063" y="1440"/>
                  </a:lnTo>
                  <a:lnTo>
                    <a:pt x="3001" y="1466"/>
                  </a:lnTo>
                  <a:lnTo>
                    <a:pt x="2936" y="1486"/>
                  </a:lnTo>
                  <a:lnTo>
                    <a:pt x="2869" y="1501"/>
                  </a:lnTo>
                  <a:lnTo>
                    <a:pt x="2799" y="1510"/>
                  </a:lnTo>
                  <a:lnTo>
                    <a:pt x="2729" y="1513"/>
                  </a:lnTo>
                  <a:lnTo>
                    <a:pt x="2657" y="1510"/>
                  </a:lnTo>
                  <a:lnTo>
                    <a:pt x="2588" y="1501"/>
                  </a:lnTo>
                  <a:lnTo>
                    <a:pt x="2521" y="1486"/>
                  </a:lnTo>
                  <a:lnTo>
                    <a:pt x="2455" y="1465"/>
                  </a:lnTo>
                  <a:lnTo>
                    <a:pt x="2393" y="1438"/>
                  </a:lnTo>
                  <a:lnTo>
                    <a:pt x="2334" y="1408"/>
                  </a:lnTo>
                  <a:lnTo>
                    <a:pt x="2277" y="1372"/>
                  </a:lnTo>
                  <a:lnTo>
                    <a:pt x="2224" y="1332"/>
                  </a:lnTo>
                  <a:lnTo>
                    <a:pt x="2174" y="1287"/>
                  </a:lnTo>
                  <a:lnTo>
                    <a:pt x="2130" y="1238"/>
                  </a:lnTo>
                  <a:lnTo>
                    <a:pt x="2089" y="1187"/>
                  </a:lnTo>
                  <a:lnTo>
                    <a:pt x="2053" y="1131"/>
                  </a:lnTo>
                  <a:lnTo>
                    <a:pt x="2023" y="1073"/>
                  </a:lnTo>
                  <a:lnTo>
                    <a:pt x="1997" y="1012"/>
                  </a:lnTo>
                  <a:lnTo>
                    <a:pt x="1976" y="948"/>
                  </a:lnTo>
                  <a:lnTo>
                    <a:pt x="1961" y="881"/>
                  </a:lnTo>
                  <a:lnTo>
                    <a:pt x="1953" y="814"/>
                  </a:lnTo>
                  <a:lnTo>
                    <a:pt x="1916" y="785"/>
                  </a:lnTo>
                  <a:lnTo>
                    <a:pt x="1881" y="763"/>
                  </a:lnTo>
                  <a:lnTo>
                    <a:pt x="1845" y="745"/>
                  </a:lnTo>
                  <a:lnTo>
                    <a:pt x="1809" y="734"/>
                  </a:lnTo>
                  <a:lnTo>
                    <a:pt x="1775" y="727"/>
                  </a:lnTo>
                  <a:lnTo>
                    <a:pt x="1739" y="726"/>
                  </a:lnTo>
                  <a:lnTo>
                    <a:pt x="1705" y="731"/>
                  </a:lnTo>
                  <a:lnTo>
                    <a:pt x="1673" y="739"/>
                  </a:lnTo>
                  <a:lnTo>
                    <a:pt x="1643" y="751"/>
                  </a:lnTo>
                  <a:lnTo>
                    <a:pt x="1616" y="765"/>
                  </a:lnTo>
                  <a:lnTo>
                    <a:pt x="1593" y="780"/>
                  </a:lnTo>
                  <a:lnTo>
                    <a:pt x="1572" y="796"/>
                  </a:lnTo>
                  <a:lnTo>
                    <a:pt x="1555" y="810"/>
                  </a:lnTo>
                  <a:lnTo>
                    <a:pt x="1546" y="878"/>
                  </a:lnTo>
                  <a:lnTo>
                    <a:pt x="1532" y="944"/>
                  </a:lnTo>
                  <a:lnTo>
                    <a:pt x="1512" y="1009"/>
                  </a:lnTo>
                  <a:lnTo>
                    <a:pt x="1486" y="1071"/>
                  </a:lnTo>
                  <a:lnTo>
                    <a:pt x="1455" y="1129"/>
                  </a:lnTo>
                  <a:lnTo>
                    <a:pt x="1419" y="1185"/>
                  </a:lnTo>
                  <a:lnTo>
                    <a:pt x="1379" y="1237"/>
                  </a:lnTo>
                  <a:lnTo>
                    <a:pt x="1334" y="1286"/>
                  </a:lnTo>
                  <a:lnTo>
                    <a:pt x="1285" y="1331"/>
                  </a:lnTo>
                  <a:lnTo>
                    <a:pt x="1232" y="1371"/>
                  </a:lnTo>
                  <a:lnTo>
                    <a:pt x="1175" y="1407"/>
                  </a:lnTo>
                  <a:lnTo>
                    <a:pt x="1116" y="1438"/>
                  </a:lnTo>
                  <a:lnTo>
                    <a:pt x="1053" y="1465"/>
                  </a:lnTo>
                  <a:lnTo>
                    <a:pt x="987" y="1486"/>
                  </a:lnTo>
                  <a:lnTo>
                    <a:pt x="920" y="1501"/>
                  </a:lnTo>
                  <a:lnTo>
                    <a:pt x="850" y="1510"/>
                  </a:lnTo>
                  <a:lnTo>
                    <a:pt x="778" y="1513"/>
                  </a:lnTo>
                  <a:lnTo>
                    <a:pt x="707" y="1510"/>
                  </a:lnTo>
                  <a:lnTo>
                    <a:pt x="638" y="1501"/>
                  </a:lnTo>
                  <a:lnTo>
                    <a:pt x="572" y="1486"/>
                  </a:lnTo>
                  <a:lnTo>
                    <a:pt x="507" y="1466"/>
                  </a:lnTo>
                  <a:lnTo>
                    <a:pt x="445" y="1440"/>
                  </a:lnTo>
                  <a:lnTo>
                    <a:pt x="386" y="1410"/>
                  </a:lnTo>
                  <a:lnTo>
                    <a:pt x="329" y="1374"/>
                  </a:lnTo>
                  <a:lnTo>
                    <a:pt x="277" y="1335"/>
                  </a:lnTo>
                  <a:lnTo>
                    <a:pt x="229" y="1291"/>
                  </a:lnTo>
                  <a:lnTo>
                    <a:pt x="183" y="1244"/>
                  </a:lnTo>
                  <a:lnTo>
                    <a:pt x="143" y="1193"/>
                  </a:lnTo>
                  <a:lnTo>
                    <a:pt x="106" y="1138"/>
                  </a:lnTo>
                  <a:lnTo>
                    <a:pt x="75" y="1080"/>
                  </a:lnTo>
                  <a:lnTo>
                    <a:pt x="49" y="1020"/>
                  </a:lnTo>
                  <a:lnTo>
                    <a:pt x="28" y="957"/>
                  </a:lnTo>
                  <a:lnTo>
                    <a:pt x="13" y="893"/>
                  </a:lnTo>
                  <a:lnTo>
                    <a:pt x="3" y="825"/>
                  </a:lnTo>
                  <a:lnTo>
                    <a:pt x="0" y="757"/>
                  </a:lnTo>
                  <a:lnTo>
                    <a:pt x="3" y="687"/>
                  </a:lnTo>
                  <a:lnTo>
                    <a:pt x="13" y="621"/>
                  </a:lnTo>
                  <a:lnTo>
                    <a:pt x="28" y="556"/>
                  </a:lnTo>
                  <a:lnTo>
                    <a:pt x="49" y="492"/>
                  </a:lnTo>
                  <a:lnTo>
                    <a:pt x="75" y="432"/>
                  </a:lnTo>
                  <a:lnTo>
                    <a:pt x="106" y="375"/>
                  </a:lnTo>
                  <a:lnTo>
                    <a:pt x="143" y="321"/>
                  </a:lnTo>
                  <a:lnTo>
                    <a:pt x="183" y="269"/>
                  </a:lnTo>
                  <a:lnTo>
                    <a:pt x="229" y="222"/>
                  </a:lnTo>
                  <a:lnTo>
                    <a:pt x="277" y="178"/>
                  </a:lnTo>
                  <a:lnTo>
                    <a:pt x="329" y="139"/>
                  </a:lnTo>
                  <a:lnTo>
                    <a:pt x="386" y="104"/>
                  </a:lnTo>
                  <a:lnTo>
                    <a:pt x="445" y="73"/>
                  </a:lnTo>
                  <a:lnTo>
                    <a:pt x="507" y="47"/>
                  </a:lnTo>
                  <a:lnTo>
                    <a:pt x="572" y="27"/>
                  </a:lnTo>
                  <a:lnTo>
                    <a:pt x="638" y="12"/>
                  </a:lnTo>
                  <a:lnTo>
                    <a:pt x="707" y="3"/>
                  </a:lnTo>
                  <a:lnTo>
                    <a:pt x="7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95" name="Freeform 358"/>
          <p:cNvSpPr>
            <a:spLocks/>
          </p:cNvSpPr>
          <p:nvPr/>
        </p:nvSpPr>
        <p:spPr bwMode="auto">
          <a:xfrm>
            <a:off x="729381" y="5016602"/>
            <a:ext cx="444100" cy="557334"/>
          </a:xfrm>
          <a:custGeom>
            <a:avLst/>
            <a:gdLst>
              <a:gd name="T0" fmla="*/ 1704 w 2513"/>
              <a:gd name="T1" fmla="*/ 3 h 3148"/>
              <a:gd name="T2" fmla="*/ 1794 w 2513"/>
              <a:gd name="T3" fmla="*/ 41 h 3148"/>
              <a:gd name="T4" fmla="*/ 1873 w 2513"/>
              <a:gd name="T5" fmla="*/ 123 h 3148"/>
              <a:gd name="T6" fmla="*/ 2045 w 2513"/>
              <a:gd name="T7" fmla="*/ 393 h 3148"/>
              <a:gd name="T8" fmla="*/ 2121 w 2513"/>
              <a:gd name="T9" fmla="*/ 392 h 3148"/>
              <a:gd name="T10" fmla="*/ 2186 w 2513"/>
              <a:gd name="T11" fmla="*/ 431 h 3148"/>
              <a:gd name="T12" fmla="*/ 2218 w 2513"/>
              <a:gd name="T13" fmla="*/ 494 h 3148"/>
              <a:gd name="T14" fmla="*/ 2215 w 2513"/>
              <a:gd name="T15" fmla="*/ 563 h 3148"/>
              <a:gd name="T16" fmla="*/ 2154 w 2513"/>
              <a:gd name="T17" fmla="*/ 656 h 3148"/>
              <a:gd name="T18" fmla="*/ 2502 w 2513"/>
              <a:gd name="T19" fmla="*/ 1333 h 3148"/>
              <a:gd name="T20" fmla="*/ 2511 w 2513"/>
              <a:gd name="T21" fmla="*/ 1427 h 3148"/>
              <a:gd name="T22" fmla="*/ 2479 w 2513"/>
              <a:gd name="T23" fmla="*/ 1495 h 3148"/>
              <a:gd name="T24" fmla="*/ 2410 w 2513"/>
              <a:gd name="T25" fmla="*/ 1532 h 3148"/>
              <a:gd name="T26" fmla="*/ 2304 w 2513"/>
              <a:gd name="T27" fmla="*/ 1534 h 3148"/>
              <a:gd name="T28" fmla="*/ 1230 w 2513"/>
              <a:gd name="T29" fmla="*/ 1863 h 3148"/>
              <a:gd name="T30" fmla="*/ 1246 w 2513"/>
              <a:gd name="T31" fmla="*/ 1962 h 3148"/>
              <a:gd name="T32" fmla="*/ 1226 w 2513"/>
              <a:gd name="T33" fmla="*/ 2062 h 3148"/>
              <a:gd name="T34" fmla="*/ 488 w 2513"/>
              <a:gd name="T35" fmla="*/ 3040 h 3148"/>
              <a:gd name="T36" fmla="*/ 406 w 2513"/>
              <a:gd name="T37" fmla="*/ 3112 h 3148"/>
              <a:gd name="T38" fmla="*/ 307 w 2513"/>
              <a:gd name="T39" fmla="*/ 3145 h 3148"/>
              <a:gd name="T40" fmla="*/ 203 w 2513"/>
              <a:gd name="T41" fmla="*/ 3138 h 3148"/>
              <a:gd name="T42" fmla="*/ 106 w 2513"/>
              <a:gd name="T43" fmla="*/ 3091 h 3148"/>
              <a:gd name="T44" fmla="*/ 35 w 2513"/>
              <a:gd name="T45" fmla="*/ 3010 h 3148"/>
              <a:gd name="T46" fmla="*/ 2 w 2513"/>
              <a:gd name="T47" fmla="*/ 2912 h 3148"/>
              <a:gd name="T48" fmla="*/ 8 w 2513"/>
              <a:gd name="T49" fmla="*/ 2807 h 3148"/>
              <a:gd name="T50" fmla="*/ 56 w 2513"/>
              <a:gd name="T51" fmla="*/ 2710 h 3148"/>
              <a:gd name="T52" fmla="*/ 813 w 2513"/>
              <a:gd name="T53" fmla="*/ 1740 h 3148"/>
              <a:gd name="T54" fmla="*/ 912 w 2513"/>
              <a:gd name="T55" fmla="*/ 1693 h 3148"/>
              <a:gd name="T56" fmla="*/ 1020 w 2513"/>
              <a:gd name="T57" fmla="*/ 1689 h 3148"/>
              <a:gd name="T58" fmla="*/ 1035 w 2513"/>
              <a:gd name="T59" fmla="*/ 1671 h 3148"/>
              <a:gd name="T60" fmla="*/ 1075 w 2513"/>
              <a:gd name="T61" fmla="*/ 1619 h 3148"/>
              <a:gd name="T62" fmla="*/ 1137 w 2513"/>
              <a:gd name="T63" fmla="*/ 1540 h 3148"/>
              <a:gd name="T64" fmla="*/ 1215 w 2513"/>
              <a:gd name="T65" fmla="*/ 1440 h 3148"/>
              <a:gd name="T66" fmla="*/ 1304 w 2513"/>
              <a:gd name="T67" fmla="*/ 1325 h 3148"/>
              <a:gd name="T68" fmla="*/ 1400 w 2513"/>
              <a:gd name="T69" fmla="*/ 1201 h 3148"/>
              <a:gd name="T70" fmla="*/ 1500 w 2513"/>
              <a:gd name="T71" fmla="*/ 1074 h 3148"/>
              <a:gd name="T72" fmla="*/ 1596 w 2513"/>
              <a:gd name="T73" fmla="*/ 949 h 3148"/>
              <a:gd name="T74" fmla="*/ 1684 w 2513"/>
              <a:gd name="T75" fmla="*/ 834 h 3148"/>
              <a:gd name="T76" fmla="*/ 1761 w 2513"/>
              <a:gd name="T77" fmla="*/ 733 h 3148"/>
              <a:gd name="T78" fmla="*/ 1822 w 2513"/>
              <a:gd name="T79" fmla="*/ 653 h 3148"/>
              <a:gd name="T80" fmla="*/ 1860 w 2513"/>
              <a:gd name="T81" fmla="*/ 600 h 3148"/>
              <a:gd name="T82" fmla="*/ 1872 w 2513"/>
              <a:gd name="T83" fmla="*/ 580 h 3148"/>
              <a:gd name="T84" fmla="*/ 1852 w 2513"/>
              <a:gd name="T85" fmla="*/ 595 h 3148"/>
              <a:gd name="T86" fmla="*/ 1804 w 2513"/>
              <a:gd name="T87" fmla="*/ 640 h 3148"/>
              <a:gd name="T88" fmla="*/ 1731 w 2513"/>
              <a:gd name="T89" fmla="*/ 711 h 3148"/>
              <a:gd name="T90" fmla="*/ 1641 w 2513"/>
              <a:gd name="T91" fmla="*/ 801 h 3148"/>
              <a:gd name="T92" fmla="*/ 1541 w 2513"/>
              <a:gd name="T93" fmla="*/ 903 h 3148"/>
              <a:gd name="T94" fmla="*/ 1436 w 2513"/>
              <a:gd name="T95" fmla="*/ 1009 h 3148"/>
              <a:gd name="T96" fmla="*/ 1332 w 2513"/>
              <a:gd name="T97" fmla="*/ 1115 h 3148"/>
              <a:gd name="T98" fmla="*/ 1236 w 2513"/>
              <a:gd name="T99" fmla="*/ 1214 h 3148"/>
              <a:gd name="T100" fmla="*/ 1060 w 2513"/>
              <a:gd name="T101" fmla="*/ 1246 h 3148"/>
              <a:gd name="T102" fmla="*/ 947 w 2513"/>
              <a:gd name="T103" fmla="*/ 1199 h 3148"/>
              <a:gd name="T104" fmla="*/ 874 w 2513"/>
              <a:gd name="T105" fmla="*/ 1128 h 3148"/>
              <a:gd name="T106" fmla="*/ 842 w 2513"/>
              <a:gd name="T107" fmla="*/ 1038 h 3148"/>
              <a:gd name="T108" fmla="*/ 853 w 2513"/>
              <a:gd name="T109" fmla="*/ 936 h 3148"/>
              <a:gd name="T110" fmla="*/ 912 w 2513"/>
              <a:gd name="T111" fmla="*/ 829 h 3148"/>
              <a:gd name="T112" fmla="*/ 1515 w 2513"/>
              <a:gd name="T113" fmla="*/ 62 h 3148"/>
              <a:gd name="T114" fmla="*/ 1608 w 2513"/>
              <a:gd name="T115" fmla="*/ 10 h 3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513" h="3148">
                <a:moveTo>
                  <a:pt x="1672" y="0"/>
                </a:moveTo>
                <a:lnTo>
                  <a:pt x="1673" y="0"/>
                </a:lnTo>
                <a:lnTo>
                  <a:pt x="1704" y="3"/>
                </a:lnTo>
                <a:lnTo>
                  <a:pt x="1736" y="11"/>
                </a:lnTo>
                <a:lnTo>
                  <a:pt x="1766" y="23"/>
                </a:lnTo>
                <a:lnTo>
                  <a:pt x="1794" y="41"/>
                </a:lnTo>
                <a:lnTo>
                  <a:pt x="1823" y="64"/>
                </a:lnTo>
                <a:lnTo>
                  <a:pt x="1849" y="91"/>
                </a:lnTo>
                <a:lnTo>
                  <a:pt x="1873" y="123"/>
                </a:lnTo>
                <a:lnTo>
                  <a:pt x="1895" y="161"/>
                </a:lnTo>
                <a:lnTo>
                  <a:pt x="2021" y="403"/>
                </a:lnTo>
                <a:lnTo>
                  <a:pt x="2045" y="393"/>
                </a:lnTo>
                <a:lnTo>
                  <a:pt x="2070" y="387"/>
                </a:lnTo>
                <a:lnTo>
                  <a:pt x="2095" y="387"/>
                </a:lnTo>
                <a:lnTo>
                  <a:pt x="2121" y="392"/>
                </a:lnTo>
                <a:lnTo>
                  <a:pt x="2145" y="401"/>
                </a:lnTo>
                <a:lnTo>
                  <a:pt x="2167" y="415"/>
                </a:lnTo>
                <a:lnTo>
                  <a:pt x="2186" y="431"/>
                </a:lnTo>
                <a:lnTo>
                  <a:pt x="2200" y="450"/>
                </a:lnTo>
                <a:lnTo>
                  <a:pt x="2211" y="471"/>
                </a:lnTo>
                <a:lnTo>
                  <a:pt x="2218" y="494"/>
                </a:lnTo>
                <a:lnTo>
                  <a:pt x="2221" y="516"/>
                </a:lnTo>
                <a:lnTo>
                  <a:pt x="2220" y="539"/>
                </a:lnTo>
                <a:lnTo>
                  <a:pt x="2215" y="563"/>
                </a:lnTo>
                <a:lnTo>
                  <a:pt x="2206" y="585"/>
                </a:lnTo>
                <a:lnTo>
                  <a:pt x="2193" y="605"/>
                </a:lnTo>
                <a:lnTo>
                  <a:pt x="2154" y="656"/>
                </a:lnTo>
                <a:lnTo>
                  <a:pt x="2470" y="1258"/>
                </a:lnTo>
                <a:lnTo>
                  <a:pt x="2489" y="1296"/>
                </a:lnTo>
                <a:lnTo>
                  <a:pt x="2502" y="1333"/>
                </a:lnTo>
                <a:lnTo>
                  <a:pt x="2510" y="1367"/>
                </a:lnTo>
                <a:lnTo>
                  <a:pt x="2513" y="1399"/>
                </a:lnTo>
                <a:lnTo>
                  <a:pt x="2511" y="1427"/>
                </a:lnTo>
                <a:lnTo>
                  <a:pt x="2505" y="1453"/>
                </a:lnTo>
                <a:lnTo>
                  <a:pt x="2495" y="1475"/>
                </a:lnTo>
                <a:lnTo>
                  <a:pt x="2479" y="1495"/>
                </a:lnTo>
                <a:lnTo>
                  <a:pt x="2460" y="1511"/>
                </a:lnTo>
                <a:lnTo>
                  <a:pt x="2437" y="1523"/>
                </a:lnTo>
                <a:lnTo>
                  <a:pt x="2410" y="1532"/>
                </a:lnTo>
                <a:lnTo>
                  <a:pt x="2378" y="1537"/>
                </a:lnTo>
                <a:lnTo>
                  <a:pt x="2343" y="1537"/>
                </a:lnTo>
                <a:lnTo>
                  <a:pt x="2304" y="1534"/>
                </a:lnTo>
                <a:lnTo>
                  <a:pt x="2263" y="1526"/>
                </a:lnTo>
                <a:lnTo>
                  <a:pt x="1605" y="1372"/>
                </a:lnTo>
                <a:lnTo>
                  <a:pt x="1230" y="1863"/>
                </a:lnTo>
                <a:lnTo>
                  <a:pt x="1239" y="1896"/>
                </a:lnTo>
                <a:lnTo>
                  <a:pt x="1245" y="1929"/>
                </a:lnTo>
                <a:lnTo>
                  <a:pt x="1246" y="1962"/>
                </a:lnTo>
                <a:lnTo>
                  <a:pt x="1244" y="1996"/>
                </a:lnTo>
                <a:lnTo>
                  <a:pt x="1237" y="2029"/>
                </a:lnTo>
                <a:lnTo>
                  <a:pt x="1226" y="2062"/>
                </a:lnTo>
                <a:lnTo>
                  <a:pt x="1211" y="2093"/>
                </a:lnTo>
                <a:lnTo>
                  <a:pt x="1191" y="2123"/>
                </a:lnTo>
                <a:lnTo>
                  <a:pt x="488" y="3040"/>
                </a:lnTo>
                <a:lnTo>
                  <a:pt x="464" y="3069"/>
                </a:lnTo>
                <a:lnTo>
                  <a:pt x="436" y="3092"/>
                </a:lnTo>
                <a:lnTo>
                  <a:pt x="406" y="3112"/>
                </a:lnTo>
                <a:lnTo>
                  <a:pt x="375" y="3127"/>
                </a:lnTo>
                <a:lnTo>
                  <a:pt x="341" y="3138"/>
                </a:lnTo>
                <a:lnTo>
                  <a:pt x="307" y="3145"/>
                </a:lnTo>
                <a:lnTo>
                  <a:pt x="272" y="3148"/>
                </a:lnTo>
                <a:lnTo>
                  <a:pt x="237" y="3145"/>
                </a:lnTo>
                <a:lnTo>
                  <a:pt x="203" y="3138"/>
                </a:lnTo>
                <a:lnTo>
                  <a:pt x="169" y="3127"/>
                </a:lnTo>
                <a:lnTo>
                  <a:pt x="137" y="3111"/>
                </a:lnTo>
                <a:lnTo>
                  <a:pt x="106" y="3091"/>
                </a:lnTo>
                <a:lnTo>
                  <a:pt x="79" y="3067"/>
                </a:lnTo>
                <a:lnTo>
                  <a:pt x="55" y="3039"/>
                </a:lnTo>
                <a:lnTo>
                  <a:pt x="35" y="3010"/>
                </a:lnTo>
                <a:lnTo>
                  <a:pt x="20" y="2978"/>
                </a:lnTo>
                <a:lnTo>
                  <a:pt x="9" y="2945"/>
                </a:lnTo>
                <a:lnTo>
                  <a:pt x="2" y="2912"/>
                </a:lnTo>
                <a:lnTo>
                  <a:pt x="0" y="2876"/>
                </a:lnTo>
                <a:lnTo>
                  <a:pt x="2" y="2842"/>
                </a:lnTo>
                <a:lnTo>
                  <a:pt x="8" y="2807"/>
                </a:lnTo>
                <a:lnTo>
                  <a:pt x="19" y="2774"/>
                </a:lnTo>
                <a:lnTo>
                  <a:pt x="35" y="2741"/>
                </a:lnTo>
                <a:lnTo>
                  <a:pt x="56" y="2710"/>
                </a:lnTo>
                <a:lnTo>
                  <a:pt x="758" y="1792"/>
                </a:lnTo>
                <a:lnTo>
                  <a:pt x="783" y="1764"/>
                </a:lnTo>
                <a:lnTo>
                  <a:pt x="813" y="1740"/>
                </a:lnTo>
                <a:lnTo>
                  <a:pt x="843" y="1719"/>
                </a:lnTo>
                <a:lnTo>
                  <a:pt x="876" y="1704"/>
                </a:lnTo>
                <a:lnTo>
                  <a:pt x="912" y="1693"/>
                </a:lnTo>
                <a:lnTo>
                  <a:pt x="947" y="1687"/>
                </a:lnTo>
                <a:lnTo>
                  <a:pt x="984" y="1686"/>
                </a:lnTo>
                <a:lnTo>
                  <a:pt x="1020" y="1689"/>
                </a:lnTo>
                <a:lnTo>
                  <a:pt x="1022" y="1687"/>
                </a:lnTo>
                <a:lnTo>
                  <a:pt x="1027" y="1681"/>
                </a:lnTo>
                <a:lnTo>
                  <a:pt x="1035" y="1671"/>
                </a:lnTo>
                <a:lnTo>
                  <a:pt x="1046" y="1657"/>
                </a:lnTo>
                <a:lnTo>
                  <a:pt x="1059" y="1639"/>
                </a:lnTo>
                <a:lnTo>
                  <a:pt x="1075" y="1619"/>
                </a:lnTo>
                <a:lnTo>
                  <a:pt x="1093" y="1596"/>
                </a:lnTo>
                <a:lnTo>
                  <a:pt x="1115" y="1570"/>
                </a:lnTo>
                <a:lnTo>
                  <a:pt x="1137" y="1540"/>
                </a:lnTo>
                <a:lnTo>
                  <a:pt x="1161" y="1509"/>
                </a:lnTo>
                <a:lnTo>
                  <a:pt x="1188" y="1475"/>
                </a:lnTo>
                <a:lnTo>
                  <a:pt x="1215" y="1440"/>
                </a:lnTo>
                <a:lnTo>
                  <a:pt x="1243" y="1404"/>
                </a:lnTo>
                <a:lnTo>
                  <a:pt x="1274" y="1365"/>
                </a:lnTo>
                <a:lnTo>
                  <a:pt x="1304" y="1325"/>
                </a:lnTo>
                <a:lnTo>
                  <a:pt x="1335" y="1284"/>
                </a:lnTo>
                <a:lnTo>
                  <a:pt x="1368" y="1243"/>
                </a:lnTo>
                <a:lnTo>
                  <a:pt x="1400" y="1201"/>
                </a:lnTo>
                <a:lnTo>
                  <a:pt x="1434" y="1159"/>
                </a:lnTo>
                <a:lnTo>
                  <a:pt x="1466" y="1116"/>
                </a:lnTo>
                <a:lnTo>
                  <a:pt x="1500" y="1074"/>
                </a:lnTo>
                <a:lnTo>
                  <a:pt x="1532" y="1031"/>
                </a:lnTo>
                <a:lnTo>
                  <a:pt x="1564" y="990"/>
                </a:lnTo>
                <a:lnTo>
                  <a:pt x="1596" y="949"/>
                </a:lnTo>
                <a:lnTo>
                  <a:pt x="1626" y="910"/>
                </a:lnTo>
                <a:lnTo>
                  <a:pt x="1656" y="870"/>
                </a:lnTo>
                <a:lnTo>
                  <a:pt x="1684" y="834"/>
                </a:lnTo>
                <a:lnTo>
                  <a:pt x="1711" y="797"/>
                </a:lnTo>
                <a:lnTo>
                  <a:pt x="1738" y="764"/>
                </a:lnTo>
                <a:lnTo>
                  <a:pt x="1761" y="733"/>
                </a:lnTo>
                <a:lnTo>
                  <a:pt x="1783" y="703"/>
                </a:lnTo>
                <a:lnTo>
                  <a:pt x="1804" y="677"/>
                </a:lnTo>
                <a:lnTo>
                  <a:pt x="1822" y="653"/>
                </a:lnTo>
                <a:lnTo>
                  <a:pt x="1837" y="631"/>
                </a:lnTo>
                <a:lnTo>
                  <a:pt x="1850" y="614"/>
                </a:lnTo>
                <a:lnTo>
                  <a:pt x="1860" y="600"/>
                </a:lnTo>
                <a:lnTo>
                  <a:pt x="1867" y="589"/>
                </a:lnTo>
                <a:lnTo>
                  <a:pt x="1871" y="582"/>
                </a:lnTo>
                <a:lnTo>
                  <a:pt x="1872" y="580"/>
                </a:lnTo>
                <a:lnTo>
                  <a:pt x="1869" y="581"/>
                </a:lnTo>
                <a:lnTo>
                  <a:pt x="1862" y="586"/>
                </a:lnTo>
                <a:lnTo>
                  <a:pt x="1852" y="595"/>
                </a:lnTo>
                <a:lnTo>
                  <a:pt x="1839" y="607"/>
                </a:lnTo>
                <a:lnTo>
                  <a:pt x="1823" y="622"/>
                </a:lnTo>
                <a:lnTo>
                  <a:pt x="1804" y="640"/>
                </a:lnTo>
                <a:lnTo>
                  <a:pt x="1781" y="662"/>
                </a:lnTo>
                <a:lnTo>
                  <a:pt x="1757" y="686"/>
                </a:lnTo>
                <a:lnTo>
                  <a:pt x="1731" y="711"/>
                </a:lnTo>
                <a:lnTo>
                  <a:pt x="1702" y="740"/>
                </a:lnTo>
                <a:lnTo>
                  <a:pt x="1673" y="770"/>
                </a:lnTo>
                <a:lnTo>
                  <a:pt x="1641" y="801"/>
                </a:lnTo>
                <a:lnTo>
                  <a:pt x="1609" y="834"/>
                </a:lnTo>
                <a:lnTo>
                  <a:pt x="1576" y="867"/>
                </a:lnTo>
                <a:lnTo>
                  <a:pt x="1541" y="903"/>
                </a:lnTo>
                <a:lnTo>
                  <a:pt x="1507" y="938"/>
                </a:lnTo>
                <a:lnTo>
                  <a:pt x="1471" y="973"/>
                </a:lnTo>
                <a:lnTo>
                  <a:pt x="1436" y="1009"/>
                </a:lnTo>
                <a:lnTo>
                  <a:pt x="1401" y="1045"/>
                </a:lnTo>
                <a:lnTo>
                  <a:pt x="1367" y="1081"/>
                </a:lnTo>
                <a:lnTo>
                  <a:pt x="1332" y="1115"/>
                </a:lnTo>
                <a:lnTo>
                  <a:pt x="1299" y="1150"/>
                </a:lnTo>
                <a:lnTo>
                  <a:pt x="1267" y="1183"/>
                </a:lnTo>
                <a:lnTo>
                  <a:pt x="1236" y="1214"/>
                </a:lnTo>
                <a:lnTo>
                  <a:pt x="1207" y="1245"/>
                </a:lnTo>
                <a:lnTo>
                  <a:pt x="1179" y="1273"/>
                </a:lnTo>
                <a:lnTo>
                  <a:pt x="1060" y="1246"/>
                </a:lnTo>
                <a:lnTo>
                  <a:pt x="1018" y="1234"/>
                </a:lnTo>
                <a:lnTo>
                  <a:pt x="981" y="1218"/>
                </a:lnTo>
                <a:lnTo>
                  <a:pt x="947" y="1199"/>
                </a:lnTo>
                <a:lnTo>
                  <a:pt x="919" y="1178"/>
                </a:lnTo>
                <a:lnTo>
                  <a:pt x="894" y="1155"/>
                </a:lnTo>
                <a:lnTo>
                  <a:pt x="874" y="1128"/>
                </a:lnTo>
                <a:lnTo>
                  <a:pt x="858" y="1100"/>
                </a:lnTo>
                <a:lnTo>
                  <a:pt x="848" y="1070"/>
                </a:lnTo>
                <a:lnTo>
                  <a:pt x="842" y="1038"/>
                </a:lnTo>
                <a:lnTo>
                  <a:pt x="841" y="1005"/>
                </a:lnTo>
                <a:lnTo>
                  <a:pt x="845" y="970"/>
                </a:lnTo>
                <a:lnTo>
                  <a:pt x="853" y="936"/>
                </a:lnTo>
                <a:lnTo>
                  <a:pt x="867" y="901"/>
                </a:lnTo>
                <a:lnTo>
                  <a:pt x="887" y="865"/>
                </a:lnTo>
                <a:lnTo>
                  <a:pt x="912" y="829"/>
                </a:lnTo>
                <a:lnTo>
                  <a:pt x="1457" y="122"/>
                </a:lnTo>
                <a:lnTo>
                  <a:pt x="1484" y="90"/>
                </a:lnTo>
                <a:lnTo>
                  <a:pt x="1515" y="62"/>
                </a:lnTo>
                <a:lnTo>
                  <a:pt x="1545" y="39"/>
                </a:lnTo>
                <a:lnTo>
                  <a:pt x="1577" y="22"/>
                </a:lnTo>
                <a:lnTo>
                  <a:pt x="1608" y="10"/>
                </a:lnTo>
                <a:lnTo>
                  <a:pt x="1640" y="2"/>
                </a:lnTo>
                <a:lnTo>
                  <a:pt x="167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6" name="Group 195"/>
          <p:cNvGrpSpPr/>
          <p:nvPr/>
        </p:nvGrpSpPr>
        <p:grpSpPr>
          <a:xfrm>
            <a:off x="1637013" y="5046032"/>
            <a:ext cx="503237" cy="498475"/>
            <a:chOff x="7812088" y="4932363"/>
            <a:chExt cx="503237" cy="4984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97" name="Freeform 363"/>
            <p:cNvSpPr>
              <a:spLocks noEditPoints="1"/>
            </p:cNvSpPr>
            <p:nvPr/>
          </p:nvSpPr>
          <p:spPr bwMode="auto">
            <a:xfrm>
              <a:off x="7812088" y="4932363"/>
              <a:ext cx="503237" cy="498475"/>
            </a:xfrm>
            <a:custGeom>
              <a:avLst/>
              <a:gdLst>
                <a:gd name="T0" fmla="*/ 2345 w 3172"/>
                <a:gd name="T1" fmla="*/ 244 h 3139"/>
                <a:gd name="T2" fmla="*/ 2075 w 3172"/>
                <a:gd name="T3" fmla="*/ 486 h 3139"/>
                <a:gd name="T4" fmla="*/ 2264 w 3172"/>
                <a:gd name="T5" fmla="*/ 685 h 3139"/>
                <a:gd name="T6" fmla="*/ 2258 w 3172"/>
                <a:gd name="T7" fmla="*/ 731 h 3139"/>
                <a:gd name="T8" fmla="*/ 2220 w 3172"/>
                <a:gd name="T9" fmla="*/ 759 h 3139"/>
                <a:gd name="T10" fmla="*/ 2174 w 3172"/>
                <a:gd name="T11" fmla="*/ 753 h 3139"/>
                <a:gd name="T12" fmla="*/ 1814 w 3172"/>
                <a:gd name="T13" fmla="*/ 744 h 3139"/>
                <a:gd name="T14" fmla="*/ 2003 w 3172"/>
                <a:gd name="T15" fmla="*/ 942 h 3139"/>
                <a:gd name="T16" fmla="*/ 1998 w 3172"/>
                <a:gd name="T17" fmla="*/ 988 h 3139"/>
                <a:gd name="T18" fmla="*/ 1960 w 3172"/>
                <a:gd name="T19" fmla="*/ 1016 h 3139"/>
                <a:gd name="T20" fmla="*/ 1914 w 3172"/>
                <a:gd name="T21" fmla="*/ 1011 h 3139"/>
                <a:gd name="T22" fmla="*/ 1554 w 3172"/>
                <a:gd name="T23" fmla="*/ 1001 h 3139"/>
                <a:gd name="T24" fmla="*/ 1743 w 3172"/>
                <a:gd name="T25" fmla="*/ 1199 h 3139"/>
                <a:gd name="T26" fmla="*/ 1737 w 3172"/>
                <a:gd name="T27" fmla="*/ 1245 h 3139"/>
                <a:gd name="T28" fmla="*/ 1699 w 3172"/>
                <a:gd name="T29" fmla="*/ 1274 h 3139"/>
                <a:gd name="T30" fmla="*/ 1654 w 3172"/>
                <a:gd name="T31" fmla="*/ 1268 h 3139"/>
                <a:gd name="T32" fmla="*/ 473 w 3172"/>
                <a:gd name="T33" fmla="*/ 2071 h 3139"/>
                <a:gd name="T34" fmla="*/ 2921 w 3172"/>
                <a:gd name="T35" fmla="*/ 849 h 3139"/>
                <a:gd name="T36" fmla="*/ 2928 w 3172"/>
                <a:gd name="T37" fmla="*/ 806 h 3139"/>
                <a:gd name="T38" fmla="*/ 2925 w 3172"/>
                <a:gd name="T39" fmla="*/ 737 h 3139"/>
                <a:gd name="T40" fmla="*/ 2901 w 3172"/>
                <a:gd name="T41" fmla="*/ 648 h 3139"/>
                <a:gd name="T42" fmla="*/ 2845 w 3172"/>
                <a:gd name="T43" fmla="*/ 542 h 3139"/>
                <a:gd name="T44" fmla="*/ 2745 w 3172"/>
                <a:gd name="T45" fmla="*/ 423 h 3139"/>
                <a:gd name="T46" fmla="*/ 2618 w 3172"/>
                <a:gd name="T47" fmla="*/ 321 h 3139"/>
                <a:gd name="T48" fmla="*/ 2506 w 3172"/>
                <a:gd name="T49" fmla="*/ 265 h 3139"/>
                <a:gd name="T50" fmla="*/ 2413 w 3172"/>
                <a:gd name="T51" fmla="*/ 245 h 3139"/>
                <a:gd name="T52" fmla="*/ 2413 w 3172"/>
                <a:gd name="T53" fmla="*/ 0 h 3139"/>
                <a:gd name="T54" fmla="*/ 2530 w 3172"/>
                <a:gd name="T55" fmla="*/ 18 h 3139"/>
                <a:gd name="T56" fmla="*/ 2665 w 3172"/>
                <a:gd name="T57" fmla="*/ 68 h 3139"/>
                <a:gd name="T58" fmla="*/ 2813 w 3172"/>
                <a:gd name="T59" fmla="*/ 161 h 3139"/>
                <a:gd name="T60" fmla="*/ 2968 w 3172"/>
                <a:gd name="T61" fmla="*/ 305 h 3139"/>
                <a:gd name="T62" fmla="*/ 3079 w 3172"/>
                <a:gd name="T63" fmla="*/ 456 h 3139"/>
                <a:gd name="T64" fmla="*/ 3143 w 3172"/>
                <a:gd name="T65" fmla="*/ 598 h 3139"/>
                <a:gd name="T66" fmla="*/ 3169 w 3172"/>
                <a:gd name="T67" fmla="*/ 724 h 3139"/>
                <a:gd name="T68" fmla="*/ 3171 w 3172"/>
                <a:gd name="T69" fmla="*/ 828 h 3139"/>
                <a:gd name="T70" fmla="*/ 3159 w 3172"/>
                <a:gd name="T71" fmla="*/ 906 h 3139"/>
                <a:gd name="T72" fmla="*/ 3145 w 3172"/>
                <a:gd name="T73" fmla="*/ 953 h 3139"/>
                <a:gd name="T74" fmla="*/ 3130 w 3172"/>
                <a:gd name="T75" fmla="*/ 985 h 3139"/>
                <a:gd name="T76" fmla="*/ 569 w 3172"/>
                <a:gd name="T77" fmla="*/ 2833 h 3139"/>
                <a:gd name="T78" fmla="*/ 292 w 3172"/>
                <a:gd name="T79" fmla="*/ 3104 h 3139"/>
                <a:gd name="T80" fmla="*/ 212 w 3172"/>
                <a:gd name="T81" fmla="*/ 3136 h 3139"/>
                <a:gd name="T82" fmla="*/ 128 w 3172"/>
                <a:gd name="T83" fmla="*/ 3129 h 3139"/>
                <a:gd name="T84" fmla="*/ 54 w 3172"/>
                <a:gd name="T85" fmla="*/ 3085 h 3139"/>
                <a:gd name="T86" fmla="*/ 8 w 3172"/>
                <a:gd name="T87" fmla="*/ 3012 h 3139"/>
                <a:gd name="T88" fmla="*/ 0 w 3172"/>
                <a:gd name="T89" fmla="*/ 2954 h 3139"/>
                <a:gd name="T90" fmla="*/ 19 w 3172"/>
                <a:gd name="T91" fmla="*/ 2875 h 3139"/>
                <a:gd name="T92" fmla="*/ 303 w 3172"/>
                <a:gd name="T93" fmla="*/ 2582 h 3139"/>
                <a:gd name="T94" fmla="*/ 315 w 3172"/>
                <a:gd name="T95" fmla="*/ 2571 h 3139"/>
                <a:gd name="T96" fmla="*/ 2196 w 3172"/>
                <a:gd name="T97" fmla="*/ 32 h 3139"/>
                <a:gd name="T98" fmla="*/ 2232 w 3172"/>
                <a:gd name="T99" fmla="*/ 20 h 3139"/>
                <a:gd name="T100" fmla="*/ 2309 w 3172"/>
                <a:gd name="T101" fmla="*/ 4 h 3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172" h="3139">
                  <a:moveTo>
                    <a:pt x="2388" y="243"/>
                  </a:moveTo>
                  <a:lnTo>
                    <a:pt x="2364" y="243"/>
                  </a:lnTo>
                  <a:lnTo>
                    <a:pt x="2345" y="244"/>
                  </a:lnTo>
                  <a:lnTo>
                    <a:pt x="2327" y="247"/>
                  </a:lnTo>
                  <a:lnTo>
                    <a:pt x="2314" y="249"/>
                  </a:lnTo>
                  <a:lnTo>
                    <a:pt x="2075" y="486"/>
                  </a:lnTo>
                  <a:lnTo>
                    <a:pt x="2247" y="658"/>
                  </a:lnTo>
                  <a:lnTo>
                    <a:pt x="2258" y="671"/>
                  </a:lnTo>
                  <a:lnTo>
                    <a:pt x="2264" y="685"/>
                  </a:lnTo>
                  <a:lnTo>
                    <a:pt x="2265" y="700"/>
                  </a:lnTo>
                  <a:lnTo>
                    <a:pt x="2264" y="716"/>
                  </a:lnTo>
                  <a:lnTo>
                    <a:pt x="2258" y="731"/>
                  </a:lnTo>
                  <a:lnTo>
                    <a:pt x="2247" y="744"/>
                  </a:lnTo>
                  <a:lnTo>
                    <a:pt x="2234" y="753"/>
                  </a:lnTo>
                  <a:lnTo>
                    <a:pt x="2220" y="759"/>
                  </a:lnTo>
                  <a:lnTo>
                    <a:pt x="2204" y="761"/>
                  </a:lnTo>
                  <a:lnTo>
                    <a:pt x="2189" y="759"/>
                  </a:lnTo>
                  <a:lnTo>
                    <a:pt x="2174" y="753"/>
                  </a:lnTo>
                  <a:lnTo>
                    <a:pt x="2161" y="744"/>
                  </a:lnTo>
                  <a:lnTo>
                    <a:pt x="1988" y="572"/>
                  </a:lnTo>
                  <a:lnTo>
                    <a:pt x="1814" y="744"/>
                  </a:lnTo>
                  <a:lnTo>
                    <a:pt x="1988" y="915"/>
                  </a:lnTo>
                  <a:lnTo>
                    <a:pt x="1998" y="928"/>
                  </a:lnTo>
                  <a:lnTo>
                    <a:pt x="2003" y="942"/>
                  </a:lnTo>
                  <a:lnTo>
                    <a:pt x="2005" y="958"/>
                  </a:lnTo>
                  <a:lnTo>
                    <a:pt x="2003" y="974"/>
                  </a:lnTo>
                  <a:lnTo>
                    <a:pt x="1998" y="988"/>
                  </a:lnTo>
                  <a:lnTo>
                    <a:pt x="1988" y="1001"/>
                  </a:lnTo>
                  <a:lnTo>
                    <a:pt x="1974" y="1011"/>
                  </a:lnTo>
                  <a:lnTo>
                    <a:pt x="1960" y="1016"/>
                  </a:lnTo>
                  <a:lnTo>
                    <a:pt x="1944" y="1018"/>
                  </a:lnTo>
                  <a:lnTo>
                    <a:pt x="1928" y="1016"/>
                  </a:lnTo>
                  <a:lnTo>
                    <a:pt x="1914" y="1011"/>
                  </a:lnTo>
                  <a:lnTo>
                    <a:pt x="1901" y="1001"/>
                  </a:lnTo>
                  <a:lnTo>
                    <a:pt x="1728" y="829"/>
                  </a:lnTo>
                  <a:lnTo>
                    <a:pt x="1554" y="1001"/>
                  </a:lnTo>
                  <a:lnTo>
                    <a:pt x="1728" y="1172"/>
                  </a:lnTo>
                  <a:lnTo>
                    <a:pt x="1737" y="1185"/>
                  </a:lnTo>
                  <a:lnTo>
                    <a:pt x="1743" y="1199"/>
                  </a:lnTo>
                  <a:lnTo>
                    <a:pt x="1745" y="1215"/>
                  </a:lnTo>
                  <a:lnTo>
                    <a:pt x="1743" y="1231"/>
                  </a:lnTo>
                  <a:lnTo>
                    <a:pt x="1737" y="1245"/>
                  </a:lnTo>
                  <a:lnTo>
                    <a:pt x="1728" y="1258"/>
                  </a:lnTo>
                  <a:lnTo>
                    <a:pt x="1714" y="1268"/>
                  </a:lnTo>
                  <a:lnTo>
                    <a:pt x="1699" y="1274"/>
                  </a:lnTo>
                  <a:lnTo>
                    <a:pt x="1684" y="1276"/>
                  </a:lnTo>
                  <a:lnTo>
                    <a:pt x="1668" y="1274"/>
                  </a:lnTo>
                  <a:lnTo>
                    <a:pt x="1654" y="1268"/>
                  </a:lnTo>
                  <a:lnTo>
                    <a:pt x="1641" y="1258"/>
                  </a:lnTo>
                  <a:lnTo>
                    <a:pt x="1467" y="1087"/>
                  </a:lnTo>
                  <a:lnTo>
                    <a:pt x="473" y="2071"/>
                  </a:lnTo>
                  <a:lnTo>
                    <a:pt x="566" y="2579"/>
                  </a:lnTo>
                  <a:lnTo>
                    <a:pt x="1079" y="2672"/>
                  </a:lnTo>
                  <a:lnTo>
                    <a:pt x="2921" y="849"/>
                  </a:lnTo>
                  <a:lnTo>
                    <a:pt x="2924" y="838"/>
                  </a:lnTo>
                  <a:lnTo>
                    <a:pt x="2926" y="823"/>
                  </a:lnTo>
                  <a:lnTo>
                    <a:pt x="2928" y="806"/>
                  </a:lnTo>
                  <a:lnTo>
                    <a:pt x="2928" y="785"/>
                  </a:lnTo>
                  <a:lnTo>
                    <a:pt x="2927" y="762"/>
                  </a:lnTo>
                  <a:lnTo>
                    <a:pt x="2925" y="737"/>
                  </a:lnTo>
                  <a:lnTo>
                    <a:pt x="2920" y="709"/>
                  </a:lnTo>
                  <a:lnTo>
                    <a:pt x="2911" y="680"/>
                  </a:lnTo>
                  <a:lnTo>
                    <a:pt x="2901" y="648"/>
                  </a:lnTo>
                  <a:lnTo>
                    <a:pt x="2886" y="614"/>
                  </a:lnTo>
                  <a:lnTo>
                    <a:pt x="2867" y="579"/>
                  </a:lnTo>
                  <a:lnTo>
                    <a:pt x="2845" y="542"/>
                  </a:lnTo>
                  <a:lnTo>
                    <a:pt x="2816" y="504"/>
                  </a:lnTo>
                  <a:lnTo>
                    <a:pt x="2783" y="464"/>
                  </a:lnTo>
                  <a:lnTo>
                    <a:pt x="2745" y="423"/>
                  </a:lnTo>
                  <a:lnTo>
                    <a:pt x="2701" y="383"/>
                  </a:lnTo>
                  <a:lnTo>
                    <a:pt x="2659" y="349"/>
                  </a:lnTo>
                  <a:lnTo>
                    <a:pt x="2618" y="321"/>
                  </a:lnTo>
                  <a:lnTo>
                    <a:pt x="2579" y="297"/>
                  </a:lnTo>
                  <a:lnTo>
                    <a:pt x="2542" y="279"/>
                  </a:lnTo>
                  <a:lnTo>
                    <a:pt x="2506" y="265"/>
                  </a:lnTo>
                  <a:lnTo>
                    <a:pt x="2473" y="255"/>
                  </a:lnTo>
                  <a:lnTo>
                    <a:pt x="2442" y="249"/>
                  </a:lnTo>
                  <a:lnTo>
                    <a:pt x="2413" y="245"/>
                  </a:lnTo>
                  <a:lnTo>
                    <a:pt x="2388" y="243"/>
                  </a:lnTo>
                  <a:close/>
                  <a:moveTo>
                    <a:pt x="2379" y="0"/>
                  </a:moveTo>
                  <a:lnTo>
                    <a:pt x="2413" y="0"/>
                  </a:lnTo>
                  <a:lnTo>
                    <a:pt x="2450" y="4"/>
                  </a:lnTo>
                  <a:lnTo>
                    <a:pt x="2489" y="10"/>
                  </a:lnTo>
                  <a:lnTo>
                    <a:pt x="2530" y="18"/>
                  </a:lnTo>
                  <a:lnTo>
                    <a:pt x="2573" y="31"/>
                  </a:lnTo>
                  <a:lnTo>
                    <a:pt x="2618" y="48"/>
                  </a:lnTo>
                  <a:lnTo>
                    <a:pt x="2665" y="68"/>
                  </a:lnTo>
                  <a:lnTo>
                    <a:pt x="2713" y="94"/>
                  </a:lnTo>
                  <a:lnTo>
                    <a:pt x="2763" y="124"/>
                  </a:lnTo>
                  <a:lnTo>
                    <a:pt x="2813" y="161"/>
                  </a:lnTo>
                  <a:lnTo>
                    <a:pt x="2865" y="203"/>
                  </a:lnTo>
                  <a:lnTo>
                    <a:pt x="2918" y="252"/>
                  </a:lnTo>
                  <a:lnTo>
                    <a:pt x="2968" y="305"/>
                  </a:lnTo>
                  <a:lnTo>
                    <a:pt x="3011" y="356"/>
                  </a:lnTo>
                  <a:lnTo>
                    <a:pt x="3048" y="407"/>
                  </a:lnTo>
                  <a:lnTo>
                    <a:pt x="3079" y="456"/>
                  </a:lnTo>
                  <a:lnTo>
                    <a:pt x="3106" y="506"/>
                  </a:lnTo>
                  <a:lnTo>
                    <a:pt x="3126" y="553"/>
                  </a:lnTo>
                  <a:lnTo>
                    <a:pt x="3143" y="598"/>
                  </a:lnTo>
                  <a:lnTo>
                    <a:pt x="3155" y="642"/>
                  </a:lnTo>
                  <a:lnTo>
                    <a:pt x="3164" y="684"/>
                  </a:lnTo>
                  <a:lnTo>
                    <a:pt x="3169" y="724"/>
                  </a:lnTo>
                  <a:lnTo>
                    <a:pt x="3172" y="761"/>
                  </a:lnTo>
                  <a:lnTo>
                    <a:pt x="3172" y="795"/>
                  </a:lnTo>
                  <a:lnTo>
                    <a:pt x="3171" y="828"/>
                  </a:lnTo>
                  <a:lnTo>
                    <a:pt x="3168" y="856"/>
                  </a:lnTo>
                  <a:lnTo>
                    <a:pt x="3164" y="883"/>
                  </a:lnTo>
                  <a:lnTo>
                    <a:pt x="3159" y="906"/>
                  </a:lnTo>
                  <a:lnTo>
                    <a:pt x="3154" y="925"/>
                  </a:lnTo>
                  <a:lnTo>
                    <a:pt x="3149" y="941"/>
                  </a:lnTo>
                  <a:lnTo>
                    <a:pt x="3145" y="953"/>
                  </a:lnTo>
                  <a:lnTo>
                    <a:pt x="3142" y="961"/>
                  </a:lnTo>
                  <a:lnTo>
                    <a:pt x="3139" y="965"/>
                  </a:lnTo>
                  <a:lnTo>
                    <a:pt x="3130" y="985"/>
                  </a:lnTo>
                  <a:lnTo>
                    <a:pt x="1162" y="2933"/>
                  </a:lnTo>
                  <a:lnTo>
                    <a:pt x="574" y="2827"/>
                  </a:lnTo>
                  <a:lnTo>
                    <a:pt x="569" y="2833"/>
                  </a:lnTo>
                  <a:lnTo>
                    <a:pt x="564" y="2839"/>
                  </a:lnTo>
                  <a:lnTo>
                    <a:pt x="314" y="3085"/>
                  </a:lnTo>
                  <a:lnTo>
                    <a:pt x="292" y="3104"/>
                  </a:lnTo>
                  <a:lnTo>
                    <a:pt x="266" y="3119"/>
                  </a:lnTo>
                  <a:lnTo>
                    <a:pt x="239" y="3129"/>
                  </a:lnTo>
                  <a:lnTo>
                    <a:pt x="212" y="3136"/>
                  </a:lnTo>
                  <a:lnTo>
                    <a:pt x="184" y="3139"/>
                  </a:lnTo>
                  <a:lnTo>
                    <a:pt x="155" y="3136"/>
                  </a:lnTo>
                  <a:lnTo>
                    <a:pt x="128" y="3129"/>
                  </a:lnTo>
                  <a:lnTo>
                    <a:pt x="101" y="3119"/>
                  </a:lnTo>
                  <a:lnTo>
                    <a:pt x="77" y="3104"/>
                  </a:lnTo>
                  <a:lnTo>
                    <a:pt x="54" y="3085"/>
                  </a:lnTo>
                  <a:lnTo>
                    <a:pt x="35" y="3063"/>
                  </a:lnTo>
                  <a:lnTo>
                    <a:pt x="19" y="3038"/>
                  </a:lnTo>
                  <a:lnTo>
                    <a:pt x="8" y="3012"/>
                  </a:lnTo>
                  <a:lnTo>
                    <a:pt x="2" y="2985"/>
                  </a:lnTo>
                  <a:lnTo>
                    <a:pt x="0" y="2958"/>
                  </a:lnTo>
                  <a:lnTo>
                    <a:pt x="0" y="2954"/>
                  </a:lnTo>
                  <a:lnTo>
                    <a:pt x="2" y="2929"/>
                  </a:lnTo>
                  <a:lnTo>
                    <a:pt x="8" y="2902"/>
                  </a:lnTo>
                  <a:lnTo>
                    <a:pt x="19" y="2875"/>
                  </a:lnTo>
                  <a:lnTo>
                    <a:pt x="35" y="2850"/>
                  </a:lnTo>
                  <a:lnTo>
                    <a:pt x="54" y="2828"/>
                  </a:lnTo>
                  <a:lnTo>
                    <a:pt x="303" y="2582"/>
                  </a:lnTo>
                  <a:lnTo>
                    <a:pt x="307" y="2578"/>
                  </a:lnTo>
                  <a:lnTo>
                    <a:pt x="311" y="2574"/>
                  </a:lnTo>
                  <a:lnTo>
                    <a:pt x="315" y="2571"/>
                  </a:lnTo>
                  <a:lnTo>
                    <a:pt x="208" y="1990"/>
                  </a:lnTo>
                  <a:lnTo>
                    <a:pt x="2177" y="41"/>
                  </a:lnTo>
                  <a:lnTo>
                    <a:pt x="2196" y="32"/>
                  </a:lnTo>
                  <a:lnTo>
                    <a:pt x="2203" y="29"/>
                  </a:lnTo>
                  <a:lnTo>
                    <a:pt x="2216" y="25"/>
                  </a:lnTo>
                  <a:lnTo>
                    <a:pt x="2232" y="20"/>
                  </a:lnTo>
                  <a:lnTo>
                    <a:pt x="2254" y="14"/>
                  </a:lnTo>
                  <a:lnTo>
                    <a:pt x="2279" y="9"/>
                  </a:lnTo>
                  <a:lnTo>
                    <a:pt x="2309" y="4"/>
                  </a:lnTo>
                  <a:lnTo>
                    <a:pt x="2343" y="1"/>
                  </a:lnTo>
                  <a:lnTo>
                    <a:pt x="23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" name="Freeform 364"/>
            <p:cNvSpPr>
              <a:spLocks/>
            </p:cNvSpPr>
            <p:nvPr/>
          </p:nvSpPr>
          <p:spPr bwMode="auto">
            <a:xfrm>
              <a:off x="7923213" y="5159376"/>
              <a:ext cx="161925" cy="160338"/>
            </a:xfrm>
            <a:custGeom>
              <a:avLst/>
              <a:gdLst>
                <a:gd name="T0" fmla="*/ 658 w 1015"/>
                <a:gd name="T1" fmla="*/ 0 h 1005"/>
                <a:gd name="T2" fmla="*/ 1015 w 1015"/>
                <a:gd name="T3" fmla="*/ 353 h 1005"/>
                <a:gd name="T4" fmla="*/ 376 w 1015"/>
                <a:gd name="T5" fmla="*/ 985 h 1005"/>
                <a:gd name="T6" fmla="*/ 362 w 1015"/>
                <a:gd name="T7" fmla="*/ 996 h 1005"/>
                <a:gd name="T8" fmla="*/ 344 w 1015"/>
                <a:gd name="T9" fmla="*/ 1002 h 1005"/>
                <a:gd name="T10" fmla="*/ 323 w 1015"/>
                <a:gd name="T11" fmla="*/ 1005 h 1005"/>
                <a:gd name="T12" fmla="*/ 301 w 1015"/>
                <a:gd name="T13" fmla="*/ 1003 h 1005"/>
                <a:gd name="T14" fmla="*/ 276 w 1015"/>
                <a:gd name="T15" fmla="*/ 998 h 1005"/>
                <a:gd name="T16" fmla="*/ 249 w 1015"/>
                <a:gd name="T17" fmla="*/ 989 h 1005"/>
                <a:gd name="T18" fmla="*/ 223 w 1015"/>
                <a:gd name="T19" fmla="*/ 977 h 1005"/>
                <a:gd name="T20" fmla="*/ 194 w 1015"/>
                <a:gd name="T21" fmla="*/ 961 h 1005"/>
                <a:gd name="T22" fmla="*/ 167 w 1015"/>
                <a:gd name="T23" fmla="*/ 941 h 1005"/>
                <a:gd name="T24" fmla="*/ 139 w 1015"/>
                <a:gd name="T25" fmla="*/ 919 h 1005"/>
                <a:gd name="T26" fmla="*/ 111 w 1015"/>
                <a:gd name="T27" fmla="*/ 894 h 1005"/>
                <a:gd name="T28" fmla="*/ 86 w 1015"/>
                <a:gd name="T29" fmla="*/ 867 h 1005"/>
                <a:gd name="T30" fmla="*/ 63 w 1015"/>
                <a:gd name="T31" fmla="*/ 839 h 1005"/>
                <a:gd name="T32" fmla="*/ 44 w 1015"/>
                <a:gd name="T33" fmla="*/ 812 h 1005"/>
                <a:gd name="T34" fmla="*/ 27 w 1015"/>
                <a:gd name="T35" fmla="*/ 785 h 1005"/>
                <a:gd name="T36" fmla="*/ 15 w 1015"/>
                <a:gd name="T37" fmla="*/ 757 h 1005"/>
                <a:gd name="T38" fmla="*/ 6 w 1015"/>
                <a:gd name="T39" fmla="*/ 731 h 1005"/>
                <a:gd name="T40" fmla="*/ 1 w 1015"/>
                <a:gd name="T41" fmla="*/ 707 h 1005"/>
                <a:gd name="T42" fmla="*/ 0 w 1015"/>
                <a:gd name="T43" fmla="*/ 684 h 1005"/>
                <a:gd name="T44" fmla="*/ 2 w 1015"/>
                <a:gd name="T45" fmla="*/ 664 h 1005"/>
                <a:gd name="T46" fmla="*/ 8 w 1015"/>
                <a:gd name="T47" fmla="*/ 646 h 1005"/>
                <a:gd name="T48" fmla="*/ 19 w 1015"/>
                <a:gd name="T49" fmla="*/ 632 h 1005"/>
                <a:gd name="T50" fmla="*/ 658 w 1015"/>
                <a:gd name="T51" fmla="*/ 0 h 1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15" h="1005">
                  <a:moveTo>
                    <a:pt x="658" y="0"/>
                  </a:moveTo>
                  <a:lnTo>
                    <a:pt x="1015" y="353"/>
                  </a:lnTo>
                  <a:lnTo>
                    <a:pt x="376" y="985"/>
                  </a:lnTo>
                  <a:lnTo>
                    <a:pt x="362" y="996"/>
                  </a:lnTo>
                  <a:lnTo>
                    <a:pt x="344" y="1002"/>
                  </a:lnTo>
                  <a:lnTo>
                    <a:pt x="323" y="1005"/>
                  </a:lnTo>
                  <a:lnTo>
                    <a:pt x="301" y="1003"/>
                  </a:lnTo>
                  <a:lnTo>
                    <a:pt x="276" y="998"/>
                  </a:lnTo>
                  <a:lnTo>
                    <a:pt x="249" y="989"/>
                  </a:lnTo>
                  <a:lnTo>
                    <a:pt x="223" y="977"/>
                  </a:lnTo>
                  <a:lnTo>
                    <a:pt x="194" y="961"/>
                  </a:lnTo>
                  <a:lnTo>
                    <a:pt x="167" y="941"/>
                  </a:lnTo>
                  <a:lnTo>
                    <a:pt x="139" y="919"/>
                  </a:lnTo>
                  <a:lnTo>
                    <a:pt x="111" y="894"/>
                  </a:lnTo>
                  <a:lnTo>
                    <a:pt x="86" y="867"/>
                  </a:lnTo>
                  <a:lnTo>
                    <a:pt x="63" y="839"/>
                  </a:lnTo>
                  <a:lnTo>
                    <a:pt x="44" y="812"/>
                  </a:lnTo>
                  <a:lnTo>
                    <a:pt x="27" y="785"/>
                  </a:lnTo>
                  <a:lnTo>
                    <a:pt x="15" y="757"/>
                  </a:lnTo>
                  <a:lnTo>
                    <a:pt x="6" y="731"/>
                  </a:lnTo>
                  <a:lnTo>
                    <a:pt x="1" y="707"/>
                  </a:lnTo>
                  <a:lnTo>
                    <a:pt x="0" y="684"/>
                  </a:lnTo>
                  <a:lnTo>
                    <a:pt x="2" y="664"/>
                  </a:lnTo>
                  <a:lnTo>
                    <a:pt x="8" y="646"/>
                  </a:lnTo>
                  <a:lnTo>
                    <a:pt x="19" y="632"/>
                  </a:lnTo>
                  <a:lnTo>
                    <a:pt x="6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99" name="Freeform 369"/>
          <p:cNvSpPr>
            <a:spLocks noEditPoints="1"/>
          </p:cNvSpPr>
          <p:nvPr/>
        </p:nvSpPr>
        <p:spPr bwMode="auto">
          <a:xfrm>
            <a:off x="2559192" y="5025342"/>
            <a:ext cx="515937" cy="539855"/>
          </a:xfrm>
          <a:custGeom>
            <a:avLst/>
            <a:gdLst>
              <a:gd name="T0" fmla="*/ 1398 w 3022"/>
              <a:gd name="T1" fmla="*/ 2674 h 3158"/>
              <a:gd name="T2" fmla="*/ 716 w 3022"/>
              <a:gd name="T3" fmla="*/ 1797 h 3158"/>
              <a:gd name="T4" fmla="*/ 1156 w 3022"/>
              <a:gd name="T5" fmla="*/ 1683 h 3158"/>
              <a:gd name="T6" fmla="*/ 1472 w 3022"/>
              <a:gd name="T7" fmla="*/ 1911 h 3158"/>
              <a:gd name="T8" fmla="*/ 1363 w 3022"/>
              <a:gd name="T9" fmla="*/ 1703 h 3158"/>
              <a:gd name="T10" fmla="*/ 1538 w 3022"/>
              <a:gd name="T11" fmla="*/ 794 h 3158"/>
              <a:gd name="T12" fmla="*/ 2278 w 3022"/>
              <a:gd name="T13" fmla="*/ 1374 h 3158"/>
              <a:gd name="T14" fmla="*/ 2477 w 3022"/>
              <a:gd name="T15" fmla="*/ 1247 h 3158"/>
              <a:gd name="T16" fmla="*/ 1688 w 3022"/>
              <a:gd name="T17" fmla="*/ 3 h 3158"/>
              <a:gd name="T18" fmla="*/ 1797 w 3022"/>
              <a:gd name="T19" fmla="*/ 84 h 3158"/>
              <a:gd name="T20" fmla="*/ 1806 w 3022"/>
              <a:gd name="T21" fmla="*/ 216 h 3158"/>
              <a:gd name="T22" fmla="*/ 1759 w 3022"/>
              <a:gd name="T23" fmla="*/ 285 h 3158"/>
              <a:gd name="T24" fmla="*/ 2729 w 3022"/>
              <a:gd name="T25" fmla="*/ 980 h 3158"/>
              <a:gd name="T26" fmla="*/ 2817 w 3022"/>
              <a:gd name="T27" fmla="*/ 911 h 3158"/>
              <a:gd name="T28" fmla="*/ 2949 w 3022"/>
              <a:gd name="T29" fmla="*/ 928 h 3158"/>
              <a:gd name="T30" fmla="*/ 3021 w 3022"/>
              <a:gd name="T31" fmla="*/ 1042 h 3158"/>
              <a:gd name="T32" fmla="*/ 2994 w 3022"/>
              <a:gd name="T33" fmla="*/ 1153 h 3158"/>
              <a:gd name="T34" fmla="*/ 2930 w 3022"/>
              <a:gd name="T35" fmla="*/ 1240 h 3158"/>
              <a:gd name="T36" fmla="*/ 2793 w 3022"/>
              <a:gd name="T37" fmla="*/ 1391 h 3158"/>
              <a:gd name="T38" fmla="*/ 2583 w 3022"/>
              <a:gd name="T39" fmla="*/ 1562 h 3158"/>
              <a:gd name="T40" fmla="*/ 2302 w 3022"/>
              <a:gd name="T41" fmla="*/ 1709 h 3158"/>
              <a:gd name="T42" fmla="*/ 1956 w 3022"/>
              <a:gd name="T43" fmla="*/ 1786 h 3158"/>
              <a:gd name="T44" fmla="*/ 1764 w 3022"/>
              <a:gd name="T45" fmla="*/ 1613 h 3158"/>
              <a:gd name="T46" fmla="*/ 1692 w 3022"/>
              <a:gd name="T47" fmla="*/ 1458 h 3158"/>
              <a:gd name="T48" fmla="*/ 1544 w 3022"/>
              <a:gd name="T49" fmla="*/ 1163 h 3158"/>
              <a:gd name="T50" fmla="*/ 1651 w 3022"/>
              <a:gd name="T51" fmla="*/ 1473 h 3158"/>
              <a:gd name="T52" fmla="*/ 1789 w 3022"/>
              <a:gd name="T53" fmla="*/ 1879 h 3158"/>
              <a:gd name="T54" fmla="*/ 1825 w 3022"/>
              <a:gd name="T55" fmla="*/ 2254 h 3158"/>
              <a:gd name="T56" fmla="*/ 1771 w 3022"/>
              <a:gd name="T57" fmla="*/ 2576 h 3158"/>
              <a:gd name="T58" fmla="*/ 1669 w 3022"/>
              <a:gd name="T59" fmla="*/ 2834 h 3158"/>
              <a:gd name="T60" fmla="*/ 1565 w 3022"/>
              <a:gd name="T61" fmla="*/ 3013 h 3158"/>
              <a:gd name="T62" fmla="*/ 1500 w 3022"/>
              <a:gd name="T63" fmla="*/ 3099 h 3158"/>
              <a:gd name="T64" fmla="*/ 1402 w 3022"/>
              <a:gd name="T65" fmla="*/ 3156 h 3158"/>
              <a:gd name="T66" fmla="*/ 1274 w 3022"/>
              <a:gd name="T67" fmla="*/ 3118 h 3158"/>
              <a:gd name="T68" fmla="*/ 1221 w 3022"/>
              <a:gd name="T69" fmla="*/ 3000 h 3158"/>
              <a:gd name="T70" fmla="*/ 305 w 3022"/>
              <a:gd name="T71" fmla="*/ 2157 h 3158"/>
              <a:gd name="T72" fmla="*/ 273 w 3022"/>
              <a:gd name="T73" fmla="*/ 2202 h 3158"/>
              <a:gd name="T74" fmla="*/ 152 w 3022"/>
              <a:gd name="T75" fmla="*/ 2253 h 3158"/>
              <a:gd name="T76" fmla="*/ 32 w 3022"/>
              <a:gd name="T77" fmla="*/ 2190 h 3158"/>
              <a:gd name="T78" fmla="*/ 4 w 3022"/>
              <a:gd name="T79" fmla="*/ 2061 h 3158"/>
              <a:gd name="T80" fmla="*/ 45 w 3022"/>
              <a:gd name="T81" fmla="*/ 1979 h 3158"/>
              <a:gd name="T82" fmla="*/ 140 w 3022"/>
              <a:gd name="T83" fmla="*/ 1860 h 3158"/>
              <a:gd name="T84" fmla="*/ 309 w 3022"/>
              <a:gd name="T85" fmla="*/ 1693 h 3158"/>
              <a:gd name="T86" fmla="*/ 550 w 3022"/>
              <a:gd name="T87" fmla="*/ 1526 h 3158"/>
              <a:gd name="T88" fmla="*/ 861 w 3022"/>
              <a:gd name="T89" fmla="*/ 1403 h 3158"/>
              <a:gd name="T90" fmla="*/ 1151 w 3022"/>
              <a:gd name="T91" fmla="*/ 1451 h 3158"/>
              <a:gd name="T92" fmla="*/ 1337 w 3022"/>
              <a:gd name="T93" fmla="*/ 1626 h 3158"/>
              <a:gd name="T94" fmla="*/ 1298 w 3022"/>
              <a:gd name="T95" fmla="*/ 1443 h 3158"/>
              <a:gd name="T96" fmla="*/ 1212 w 3022"/>
              <a:gd name="T97" fmla="*/ 1046 h 3158"/>
              <a:gd name="T98" fmla="*/ 1236 w 3022"/>
              <a:gd name="T99" fmla="*/ 701 h 3158"/>
              <a:gd name="T100" fmla="*/ 1323 w 3022"/>
              <a:gd name="T101" fmla="*/ 417 h 3158"/>
              <a:gd name="T102" fmla="*/ 1432 w 3022"/>
              <a:gd name="T103" fmla="*/ 206 h 3158"/>
              <a:gd name="T104" fmla="*/ 1517 w 3022"/>
              <a:gd name="T105" fmla="*/ 81 h 3158"/>
              <a:gd name="T106" fmla="*/ 1584 w 3022"/>
              <a:gd name="T107" fmla="*/ 19 h 3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022" h="3158">
                <a:moveTo>
                  <a:pt x="523" y="1928"/>
                </a:moveTo>
                <a:lnTo>
                  <a:pt x="486" y="1959"/>
                </a:lnTo>
                <a:lnTo>
                  <a:pt x="453" y="1990"/>
                </a:lnTo>
                <a:lnTo>
                  <a:pt x="1378" y="2714"/>
                </a:lnTo>
                <a:lnTo>
                  <a:pt x="1398" y="2674"/>
                </a:lnTo>
                <a:lnTo>
                  <a:pt x="1418" y="2630"/>
                </a:lnTo>
                <a:lnTo>
                  <a:pt x="523" y="1928"/>
                </a:lnTo>
                <a:close/>
                <a:moveTo>
                  <a:pt x="781" y="1765"/>
                </a:moveTo>
                <a:lnTo>
                  <a:pt x="749" y="1781"/>
                </a:lnTo>
                <a:lnTo>
                  <a:pt x="716" y="1797"/>
                </a:lnTo>
                <a:lnTo>
                  <a:pt x="1491" y="2404"/>
                </a:lnTo>
                <a:lnTo>
                  <a:pt x="1497" y="2367"/>
                </a:lnTo>
                <a:lnTo>
                  <a:pt x="1503" y="2331"/>
                </a:lnTo>
                <a:lnTo>
                  <a:pt x="781" y="1765"/>
                </a:lnTo>
                <a:close/>
                <a:moveTo>
                  <a:pt x="1156" y="1683"/>
                </a:moveTo>
                <a:lnTo>
                  <a:pt x="1100" y="1685"/>
                </a:lnTo>
                <a:lnTo>
                  <a:pt x="1047" y="1690"/>
                </a:lnTo>
                <a:lnTo>
                  <a:pt x="1502" y="2047"/>
                </a:lnTo>
                <a:lnTo>
                  <a:pt x="1490" y="1980"/>
                </a:lnTo>
                <a:lnTo>
                  <a:pt x="1472" y="1911"/>
                </a:lnTo>
                <a:lnTo>
                  <a:pt x="1450" y="1840"/>
                </a:lnTo>
                <a:lnTo>
                  <a:pt x="1421" y="1769"/>
                </a:lnTo>
                <a:lnTo>
                  <a:pt x="1407" y="1739"/>
                </a:lnTo>
                <a:lnTo>
                  <a:pt x="1395" y="1709"/>
                </a:lnTo>
                <a:lnTo>
                  <a:pt x="1363" y="1703"/>
                </a:lnTo>
                <a:lnTo>
                  <a:pt x="1329" y="1698"/>
                </a:lnTo>
                <a:lnTo>
                  <a:pt x="1270" y="1689"/>
                </a:lnTo>
                <a:lnTo>
                  <a:pt x="1212" y="1684"/>
                </a:lnTo>
                <a:lnTo>
                  <a:pt x="1156" y="1683"/>
                </a:lnTo>
                <a:close/>
                <a:moveTo>
                  <a:pt x="1538" y="794"/>
                </a:moveTo>
                <a:lnTo>
                  <a:pt x="1532" y="831"/>
                </a:lnTo>
                <a:lnTo>
                  <a:pt x="1527" y="869"/>
                </a:lnTo>
                <a:lnTo>
                  <a:pt x="2210" y="1404"/>
                </a:lnTo>
                <a:lnTo>
                  <a:pt x="2244" y="1390"/>
                </a:lnTo>
                <a:lnTo>
                  <a:pt x="2278" y="1374"/>
                </a:lnTo>
                <a:lnTo>
                  <a:pt x="1538" y="794"/>
                </a:lnTo>
                <a:close/>
                <a:moveTo>
                  <a:pt x="1642" y="476"/>
                </a:moveTo>
                <a:lnTo>
                  <a:pt x="1623" y="518"/>
                </a:lnTo>
                <a:lnTo>
                  <a:pt x="1604" y="562"/>
                </a:lnTo>
                <a:lnTo>
                  <a:pt x="2477" y="1247"/>
                </a:lnTo>
                <a:lnTo>
                  <a:pt x="2513" y="1216"/>
                </a:lnTo>
                <a:lnTo>
                  <a:pt x="2547" y="1187"/>
                </a:lnTo>
                <a:lnTo>
                  <a:pt x="1642" y="476"/>
                </a:lnTo>
                <a:close/>
                <a:moveTo>
                  <a:pt x="1661" y="0"/>
                </a:moveTo>
                <a:lnTo>
                  <a:pt x="1688" y="3"/>
                </a:lnTo>
                <a:lnTo>
                  <a:pt x="1714" y="10"/>
                </a:lnTo>
                <a:lnTo>
                  <a:pt x="1739" y="23"/>
                </a:lnTo>
                <a:lnTo>
                  <a:pt x="1763" y="40"/>
                </a:lnTo>
                <a:lnTo>
                  <a:pt x="1782" y="61"/>
                </a:lnTo>
                <a:lnTo>
                  <a:pt x="1797" y="84"/>
                </a:lnTo>
                <a:lnTo>
                  <a:pt x="1808" y="110"/>
                </a:lnTo>
                <a:lnTo>
                  <a:pt x="1814" y="136"/>
                </a:lnTo>
                <a:lnTo>
                  <a:pt x="1816" y="162"/>
                </a:lnTo>
                <a:lnTo>
                  <a:pt x="1813" y="190"/>
                </a:lnTo>
                <a:lnTo>
                  <a:pt x="1806" y="216"/>
                </a:lnTo>
                <a:lnTo>
                  <a:pt x="1793" y="242"/>
                </a:lnTo>
                <a:lnTo>
                  <a:pt x="1777" y="264"/>
                </a:lnTo>
                <a:lnTo>
                  <a:pt x="1773" y="268"/>
                </a:lnTo>
                <a:lnTo>
                  <a:pt x="1768" y="275"/>
                </a:lnTo>
                <a:lnTo>
                  <a:pt x="1759" y="285"/>
                </a:lnTo>
                <a:lnTo>
                  <a:pt x="2699" y="1022"/>
                </a:lnTo>
                <a:lnTo>
                  <a:pt x="2710" y="1007"/>
                </a:lnTo>
                <a:lnTo>
                  <a:pt x="2719" y="995"/>
                </a:lnTo>
                <a:lnTo>
                  <a:pt x="2725" y="986"/>
                </a:lnTo>
                <a:lnTo>
                  <a:pt x="2729" y="980"/>
                </a:lnTo>
                <a:lnTo>
                  <a:pt x="2731" y="977"/>
                </a:lnTo>
                <a:lnTo>
                  <a:pt x="2748" y="954"/>
                </a:lnTo>
                <a:lnTo>
                  <a:pt x="2770" y="935"/>
                </a:lnTo>
                <a:lnTo>
                  <a:pt x="2793" y="921"/>
                </a:lnTo>
                <a:lnTo>
                  <a:pt x="2817" y="911"/>
                </a:lnTo>
                <a:lnTo>
                  <a:pt x="2843" y="905"/>
                </a:lnTo>
                <a:lnTo>
                  <a:pt x="2870" y="904"/>
                </a:lnTo>
                <a:lnTo>
                  <a:pt x="2897" y="907"/>
                </a:lnTo>
                <a:lnTo>
                  <a:pt x="2923" y="915"/>
                </a:lnTo>
                <a:lnTo>
                  <a:pt x="2949" y="928"/>
                </a:lnTo>
                <a:lnTo>
                  <a:pt x="2972" y="945"/>
                </a:lnTo>
                <a:lnTo>
                  <a:pt x="2991" y="966"/>
                </a:lnTo>
                <a:lnTo>
                  <a:pt x="3005" y="990"/>
                </a:lnTo>
                <a:lnTo>
                  <a:pt x="3015" y="1015"/>
                </a:lnTo>
                <a:lnTo>
                  <a:pt x="3021" y="1042"/>
                </a:lnTo>
                <a:lnTo>
                  <a:pt x="3022" y="1068"/>
                </a:lnTo>
                <a:lnTo>
                  <a:pt x="3019" y="1095"/>
                </a:lnTo>
                <a:lnTo>
                  <a:pt x="3011" y="1123"/>
                </a:lnTo>
                <a:lnTo>
                  <a:pt x="2998" y="1148"/>
                </a:lnTo>
                <a:lnTo>
                  <a:pt x="2994" y="1153"/>
                </a:lnTo>
                <a:lnTo>
                  <a:pt x="2988" y="1163"/>
                </a:lnTo>
                <a:lnTo>
                  <a:pt x="2978" y="1178"/>
                </a:lnTo>
                <a:lnTo>
                  <a:pt x="2964" y="1195"/>
                </a:lnTo>
                <a:lnTo>
                  <a:pt x="2949" y="1215"/>
                </a:lnTo>
                <a:lnTo>
                  <a:pt x="2930" y="1240"/>
                </a:lnTo>
                <a:lnTo>
                  <a:pt x="2909" y="1266"/>
                </a:lnTo>
                <a:lnTo>
                  <a:pt x="2884" y="1294"/>
                </a:lnTo>
                <a:lnTo>
                  <a:pt x="2857" y="1326"/>
                </a:lnTo>
                <a:lnTo>
                  <a:pt x="2826" y="1357"/>
                </a:lnTo>
                <a:lnTo>
                  <a:pt x="2793" y="1391"/>
                </a:lnTo>
                <a:lnTo>
                  <a:pt x="2756" y="1425"/>
                </a:lnTo>
                <a:lnTo>
                  <a:pt x="2717" y="1460"/>
                </a:lnTo>
                <a:lnTo>
                  <a:pt x="2675" y="1494"/>
                </a:lnTo>
                <a:lnTo>
                  <a:pt x="2630" y="1529"/>
                </a:lnTo>
                <a:lnTo>
                  <a:pt x="2583" y="1562"/>
                </a:lnTo>
                <a:lnTo>
                  <a:pt x="2532" y="1595"/>
                </a:lnTo>
                <a:lnTo>
                  <a:pt x="2479" y="1626"/>
                </a:lnTo>
                <a:lnTo>
                  <a:pt x="2423" y="1656"/>
                </a:lnTo>
                <a:lnTo>
                  <a:pt x="2365" y="1683"/>
                </a:lnTo>
                <a:lnTo>
                  <a:pt x="2302" y="1709"/>
                </a:lnTo>
                <a:lnTo>
                  <a:pt x="2239" y="1731"/>
                </a:lnTo>
                <a:lnTo>
                  <a:pt x="2172" y="1750"/>
                </a:lnTo>
                <a:lnTo>
                  <a:pt x="2102" y="1766"/>
                </a:lnTo>
                <a:lnTo>
                  <a:pt x="2030" y="1779"/>
                </a:lnTo>
                <a:lnTo>
                  <a:pt x="1956" y="1786"/>
                </a:lnTo>
                <a:lnTo>
                  <a:pt x="1912" y="1757"/>
                </a:lnTo>
                <a:lnTo>
                  <a:pt x="1872" y="1725"/>
                </a:lnTo>
                <a:lnTo>
                  <a:pt x="1833" y="1690"/>
                </a:lnTo>
                <a:lnTo>
                  <a:pt x="1798" y="1653"/>
                </a:lnTo>
                <a:lnTo>
                  <a:pt x="1764" y="1613"/>
                </a:lnTo>
                <a:lnTo>
                  <a:pt x="1732" y="1574"/>
                </a:lnTo>
                <a:lnTo>
                  <a:pt x="1704" y="1532"/>
                </a:lnTo>
                <a:lnTo>
                  <a:pt x="1678" y="1491"/>
                </a:lnTo>
                <a:lnTo>
                  <a:pt x="1654" y="1452"/>
                </a:lnTo>
                <a:lnTo>
                  <a:pt x="1692" y="1458"/>
                </a:lnTo>
                <a:lnTo>
                  <a:pt x="1756" y="1467"/>
                </a:lnTo>
                <a:lnTo>
                  <a:pt x="1817" y="1472"/>
                </a:lnTo>
                <a:lnTo>
                  <a:pt x="1876" y="1473"/>
                </a:lnTo>
                <a:lnTo>
                  <a:pt x="1934" y="1470"/>
                </a:lnTo>
                <a:lnTo>
                  <a:pt x="1544" y="1163"/>
                </a:lnTo>
                <a:lnTo>
                  <a:pt x="1557" y="1222"/>
                </a:lnTo>
                <a:lnTo>
                  <a:pt x="1575" y="1282"/>
                </a:lnTo>
                <a:lnTo>
                  <a:pt x="1597" y="1344"/>
                </a:lnTo>
                <a:lnTo>
                  <a:pt x="1616" y="1389"/>
                </a:lnTo>
                <a:lnTo>
                  <a:pt x="1651" y="1473"/>
                </a:lnTo>
                <a:lnTo>
                  <a:pt x="1684" y="1555"/>
                </a:lnTo>
                <a:lnTo>
                  <a:pt x="1712" y="1636"/>
                </a:lnTo>
                <a:lnTo>
                  <a:pt x="1737" y="1716"/>
                </a:lnTo>
                <a:lnTo>
                  <a:pt x="1766" y="1798"/>
                </a:lnTo>
                <a:lnTo>
                  <a:pt x="1789" y="1879"/>
                </a:lnTo>
                <a:lnTo>
                  <a:pt x="1806" y="1958"/>
                </a:lnTo>
                <a:lnTo>
                  <a:pt x="1817" y="2035"/>
                </a:lnTo>
                <a:lnTo>
                  <a:pt x="1824" y="2111"/>
                </a:lnTo>
                <a:lnTo>
                  <a:pt x="1827" y="2183"/>
                </a:lnTo>
                <a:lnTo>
                  <a:pt x="1825" y="2254"/>
                </a:lnTo>
                <a:lnTo>
                  <a:pt x="1820" y="2323"/>
                </a:lnTo>
                <a:lnTo>
                  <a:pt x="1812" y="2390"/>
                </a:lnTo>
                <a:lnTo>
                  <a:pt x="1801" y="2455"/>
                </a:lnTo>
                <a:lnTo>
                  <a:pt x="1787" y="2517"/>
                </a:lnTo>
                <a:lnTo>
                  <a:pt x="1771" y="2576"/>
                </a:lnTo>
                <a:lnTo>
                  <a:pt x="1753" y="2633"/>
                </a:lnTo>
                <a:lnTo>
                  <a:pt x="1733" y="2688"/>
                </a:lnTo>
                <a:lnTo>
                  <a:pt x="1712" y="2740"/>
                </a:lnTo>
                <a:lnTo>
                  <a:pt x="1691" y="2789"/>
                </a:lnTo>
                <a:lnTo>
                  <a:pt x="1669" y="2834"/>
                </a:lnTo>
                <a:lnTo>
                  <a:pt x="1647" y="2877"/>
                </a:lnTo>
                <a:lnTo>
                  <a:pt x="1626" y="2916"/>
                </a:lnTo>
                <a:lnTo>
                  <a:pt x="1604" y="2952"/>
                </a:lnTo>
                <a:lnTo>
                  <a:pt x="1584" y="2985"/>
                </a:lnTo>
                <a:lnTo>
                  <a:pt x="1565" y="3013"/>
                </a:lnTo>
                <a:lnTo>
                  <a:pt x="1548" y="3038"/>
                </a:lnTo>
                <a:lnTo>
                  <a:pt x="1531" y="3060"/>
                </a:lnTo>
                <a:lnTo>
                  <a:pt x="1518" y="3077"/>
                </a:lnTo>
                <a:lnTo>
                  <a:pt x="1508" y="3090"/>
                </a:lnTo>
                <a:lnTo>
                  <a:pt x="1500" y="3099"/>
                </a:lnTo>
                <a:lnTo>
                  <a:pt x="1496" y="3104"/>
                </a:lnTo>
                <a:lnTo>
                  <a:pt x="1475" y="3124"/>
                </a:lnTo>
                <a:lnTo>
                  <a:pt x="1452" y="3139"/>
                </a:lnTo>
                <a:lnTo>
                  <a:pt x="1428" y="3150"/>
                </a:lnTo>
                <a:lnTo>
                  <a:pt x="1402" y="3156"/>
                </a:lnTo>
                <a:lnTo>
                  <a:pt x="1375" y="3158"/>
                </a:lnTo>
                <a:lnTo>
                  <a:pt x="1349" y="3155"/>
                </a:lnTo>
                <a:lnTo>
                  <a:pt x="1322" y="3147"/>
                </a:lnTo>
                <a:lnTo>
                  <a:pt x="1297" y="3135"/>
                </a:lnTo>
                <a:lnTo>
                  <a:pt x="1274" y="3118"/>
                </a:lnTo>
                <a:lnTo>
                  <a:pt x="1255" y="3098"/>
                </a:lnTo>
                <a:lnTo>
                  <a:pt x="1240" y="3076"/>
                </a:lnTo>
                <a:lnTo>
                  <a:pt x="1229" y="3052"/>
                </a:lnTo>
                <a:lnTo>
                  <a:pt x="1223" y="3026"/>
                </a:lnTo>
                <a:lnTo>
                  <a:pt x="1221" y="3000"/>
                </a:lnTo>
                <a:lnTo>
                  <a:pt x="1223" y="2973"/>
                </a:lnTo>
                <a:lnTo>
                  <a:pt x="1229" y="2948"/>
                </a:lnTo>
                <a:lnTo>
                  <a:pt x="1239" y="2924"/>
                </a:lnTo>
                <a:lnTo>
                  <a:pt x="1254" y="2900"/>
                </a:lnTo>
                <a:lnTo>
                  <a:pt x="305" y="2157"/>
                </a:lnTo>
                <a:lnTo>
                  <a:pt x="299" y="2166"/>
                </a:lnTo>
                <a:lnTo>
                  <a:pt x="294" y="2173"/>
                </a:lnTo>
                <a:lnTo>
                  <a:pt x="291" y="2178"/>
                </a:lnTo>
                <a:lnTo>
                  <a:pt x="290" y="2180"/>
                </a:lnTo>
                <a:lnTo>
                  <a:pt x="273" y="2202"/>
                </a:lnTo>
                <a:lnTo>
                  <a:pt x="252" y="2221"/>
                </a:lnTo>
                <a:lnTo>
                  <a:pt x="230" y="2235"/>
                </a:lnTo>
                <a:lnTo>
                  <a:pt x="205" y="2246"/>
                </a:lnTo>
                <a:lnTo>
                  <a:pt x="179" y="2252"/>
                </a:lnTo>
                <a:lnTo>
                  <a:pt x="152" y="2253"/>
                </a:lnTo>
                <a:lnTo>
                  <a:pt x="125" y="2250"/>
                </a:lnTo>
                <a:lnTo>
                  <a:pt x="98" y="2241"/>
                </a:lnTo>
                <a:lnTo>
                  <a:pt x="73" y="2228"/>
                </a:lnTo>
                <a:lnTo>
                  <a:pt x="50" y="2211"/>
                </a:lnTo>
                <a:lnTo>
                  <a:pt x="32" y="2190"/>
                </a:lnTo>
                <a:lnTo>
                  <a:pt x="17" y="2166"/>
                </a:lnTo>
                <a:lnTo>
                  <a:pt x="7" y="2141"/>
                </a:lnTo>
                <a:lnTo>
                  <a:pt x="1" y="2115"/>
                </a:lnTo>
                <a:lnTo>
                  <a:pt x="0" y="2087"/>
                </a:lnTo>
                <a:lnTo>
                  <a:pt x="4" y="2061"/>
                </a:lnTo>
                <a:lnTo>
                  <a:pt x="12" y="2033"/>
                </a:lnTo>
                <a:lnTo>
                  <a:pt x="25" y="2008"/>
                </a:lnTo>
                <a:lnTo>
                  <a:pt x="29" y="2003"/>
                </a:lnTo>
                <a:lnTo>
                  <a:pt x="35" y="1993"/>
                </a:lnTo>
                <a:lnTo>
                  <a:pt x="45" y="1979"/>
                </a:lnTo>
                <a:lnTo>
                  <a:pt x="58" y="1960"/>
                </a:lnTo>
                <a:lnTo>
                  <a:pt x="73" y="1940"/>
                </a:lnTo>
                <a:lnTo>
                  <a:pt x="92" y="1916"/>
                </a:lnTo>
                <a:lnTo>
                  <a:pt x="115" y="1888"/>
                </a:lnTo>
                <a:lnTo>
                  <a:pt x="140" y="1860"/>
                </a:lnTo>
                <a:lnTo>
                  <a:pt x="168" y="1828"/>
                </a:lnTo>
                <a:lnTo>
                  <a:pt x="198" y="1796"/>
                </a:lnTo>
                <a:lnTo>
                  <a:pt x="232" y="1762"/>
                </a:lnTo>
                <a:lnTo>
                  <a:pt x="268" y="1729"/>
                </a:lnTo>
                <a:lnTo>
                  <a:pt x="309" y="1693"/>
                </a:lnTo>
                <a:lnTo>
                  <a:pt x="351" y="1659"/>
                </a:lnTo>
                <a:lnTo>
                  <a:pt x="396" y="1624"/>
                </a:lnTo>
                <a:lnTo>
                  <a:pt x="445" y="1591"/>
                </a:lnTo>
                <a:lnTo>
                  <a:pt x="495" y="1557"/>
                </a:lnTo>
                <a:lnTo>
                  <a:pt x="550" y="1526"/>
                </a:lnTo>
                <a:lnTo>
                  <a:pt x="606" y="1496"/>
                </a:lnTo>
                <a:lnTo>
                  <a:pt x="666" y="1469"/>
                </a:lnTo>
                <a:lnTo>
                  <a:pt x="729" y="1444"/>
                </a:lnTo>
                <a:lnTo>
                  <a:pt x="793" y="1421"/>
                </a:lnTo>
                <a:lnTo>
                  <a:pt x="861" y="1403"/>
                </a:lnTo>
                <a:lnTo>
                  <a:pt x="932" y="1388"/>
                </a:lnTo>
                <a:lnTo>
                  <a:pt x="1005" y="1377"/>
                </a:lnTo>
                <a:lnTo>
                  <a:pt x="1056" y="1397"/>
                </a:lnTo>
                <a:lnTo>
                  <a:pt x="1104" y="1421"/>
                </a:lnTo>
                <a:lnTo>
                  <a:pt x="1151" y="1451"/>
                </a:lnTo>
                <a:lnTo>
                  <a:pt x="1194" y="1482"/>
                </a:lnTo>
                <a:lnTo>
                  <a:pt x="1234" y="1517"/>
                </a:lnTo>
                <a:lnTo>
                  <a:pt x="1271" y="1552"/>
                </a:lnTo>
                <a:lnTo>
                  <a:pt x="1305" y="1590"/>
                </a:lnTo>
                <a:lnTo>
                  <a:pt x="1337" y="1626"/>
                </a:lnTo>
                <a:lnTo>
                  <a:pt x="1366" y="1664"/>
                </a:lnTo>
                <a:lnTo>
                  <a:pt x="1391" y="1700"/>
                </a:lnTo>
                <a:lnTo>
                  <a:pt x="1357" y="1613"/>
                </a:lnTo>
                <a:lnTo>
                  <a:pt x="1325" y="1527"/>
                </a:lnTo>
                <a:lnTo>
                  <a:pt x="1298" y="1443"/>
                </a:lnTo>
                <a:lnTo>
                  <a:pt x="1270" y="1359"/>
                </a:lnTo>
                <a:lnTo>
                  <a:pt x="1247" y="1277"/>
                </a:lnTo>
                <a:lnTo>
                  <a:pt x="1230" y="1196"/>
                </a:lnTo>
                <a:lnTo>
                  <a:pt x="1219" y="1120"/>
                </a:lnTo>
                <a:lnTo>
                  <a:pt x="1212" y="1046"/>
                </a:lnTo>
                <a:lnTo>
                  <a:pt x="1210" y="973"/>
                </a:lnTo>
                <a:lnTo>
                  <a:pt x="1211" y="901"/>
                </a:lnTo>
                <a:lnTo>
                  <a:pt x="1216" y="832"/>
                </a:lnTo>
                <a:lnTo>
                  <a:pt x="1225" y="766"/>
                </a:lnTo>
                <a:lnTo>
                  <a:pt x="1236" y="701"/>
                </a:lnTo>
                <a:lnTo>
                  <a:pt x="1250" y="640"/>
                </a:lnTo>
                <a:lnTo>
                  <a:pt x="1265" y="581"/>
                </a:lnTo>
                <a:lnTo>
                  <a:pt x="1283" y="523"/>
                </a:lnTo>
                <a:lnTo>
                  <a:pt x="1303" y="469"/>
                </a:lnTo>
                <a:lnTo>
                  <a:pt x="1323" y="417"/>
                </a:lnTo>
                <a:lnTo>
                  <a:pt x="1345" y="369"/>
                </a:lnTo>
                <a:lnTo>
                  <a:pt x="1367" y="324"/>
                </a:lnTo>
                <a:lnTo>
                  <a:pt x="1389" y="281"/>
                </a:lnTo>
                <a:lnTo>
                  <a:pt x="1411" y="242"/>
                </a:lnTo>
                <a:lnTo>
                  <a:pt x="1432" y="206"/>
                </a:lnTo>
                <a:lnTo>
                  <a:pt x="1452" y="174"/>
                </a:lnTo>
                <a:lnTo>
                  <a:pt x="1471" y="145"/>
                </a:lnTo>
                <a:lnTo>
                  <a:pt x="1489" y="120"/>
                </a:lnTo>
                <a:lnTo>
                  <a:pt x="1504" y="98"/>
                </a:lnTo>
                <a:lnTo>
                  <a:pt x="1517" y="81"/>
                </a:lnTo>
                <a:lnTo>
                  <a:pt x="1528" y="68"/>
                </a:lnTo>
                <a:lnTo>
                  <a:pt x="1537" y="59"/>
                </a:lnTo>
                <a:lnTo>
                  <a:pt x="1541" y="54"/>
                </a:lnTo>
                <a:lnTo>
                  <a:pt x="1561" y="35"/>
                </a:lnTo>
                <a:lnTo>
                  <a:pt x="1584" y="19"/>
                </a:lnTo>
                <a:lnTo>
                  <a:pt x="1609" y="8"/>
                </a:lnTo>
                <a:lnTo>
                  <a:pt x="1635" y="2"/>
                </a:lnTo>
                <a:lnTo>
                  <a:pt x="166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0" name="Freeform 374"/>
          <p:cNvSpPr>
            <a:spLocks noEditPoints="1"/>
          </p:cNvSpPr>
          <p:nvPr/>
        </p:nvSpPr>
        <p:spPr bwMode="auto">
          <a:xfrm>
            <a:off x="3581232" y="5043650"/>
            <a:ext cx="277812" cy="503238"/>
          </a:xfrm>
          <a:custGeom>
            <a:avLst/>
            <a:gdLst>
              <a:gd name="T0" fmla="*/ 343 w 1750"/>
              <a:gd name="T1" fmla="*/ 1653 h 3170"/>
              <a:gd name="T2" fmla="*/ 267 w 1750"/>
              <a:gd name="T3" fmla="*/ 1743 h 3170"/>
              <a:gd name="T4" fmla="*/ 259 w 1750"/>
              <a:gd name="T5" fmla="*/ 2378 h 3170"/>
              <a:gd name="T6" fmla="*/ 331 w 1750"/>
              <a:gd name="T7" fmla="*/ 2607 h 3170"/>
              <a:gd name="T8" fmla="*/ 481 w 1750"/>
              <a:gd name="T9" fmla="*/ 2786 h 3170"/>
              <a:gd name="T10" fmla="*/ 691 w 1750"/>
              <a:gd name="T11" fmla="*/ 2899 h 3170"/>
              <a:gd name="T12" fmla="*/ 939 w 1750"/>
              <a:gd name="T13" fmla="*/ 2923 h 3170"/>
              <a:gd name="T14" fmla="*/ 1171 w 1750"/>
              <a:gd name="T15" fmla="*/ 2852 h 3170"/>
              <a:gd name="T16" fmla="*/ 1354 w 1750"/>
              <a:gd name="T17" fmla="*/ 2704 h 3170"/>
              <a:gd name="T18" fmla="*/ 1468 w 1750"/>
              <a:gd name="T19" fmla="*/ 2497 h 3170"/>
              <a:gd name="T20" fmla="*/ 1496 w 1750"/>
              <a:gd name="T21" fmla="*/ 1804 h 3170"/>
              <a:gd name="T22" fmla="*/ 1453 w 1750"/>
              <a:gd name="T23" fmla="*/ 1691 h 3170"/>
              <a:gd name="T24" fmla="*/ 1349 w 1750"/>
              <a:gd name="T25" fmla="*/ 1632 h 3170"/>
              <a:gd name="T26" fmla="*/ 644 w 1750"/>
              <a:gd name="T27" fmla="*/ 294 h 3170"/>
              <a:gd name="T28" fmla="*/ 547 w 1750"/>
              <a:gd name="T29" fmla="*/ 334 h 3170"/>
              <a:gd name="T30" fmla="*/ 439 w 1750"/>
              <a:gd name="T31" fmla="*/ 415 h 3170"/>
              <a:gd name="T32" fmla="*/ 340 w 1750"/>
              <a:gd name="T33" fmla="*/ 541 h 3170"/>
              <a:gd name="T34" fmla="*/ 273 w 1750"/>
              <a:gd name="T35" fmla="*/ 717 h 3170"/>
              <a:gd name="T36" fmla="*/ 255 w 1750"/>
              <a:gd name="T37" fmla="*/ 1341 h 3170"/>
              <a:gd name="T38" fmla="*/ 294 w 1750"/>
              <a:gd name="T39" fmla="*/ 1427 h 3170"/>
              <a:gd name="T40" fmla="*/ 383 w 1750"/>
              <a:gd name="T41" fmla="*/ 1464 h 3170"/>
              <a:gd name="T42" fmla="*/ 473 w 1750"/>
              <a:gd name="T43" fmla="*/ 1427 h 3170"/>
              <a:gd name="T44" fmla="*/ 511 w 1750"/>
              <a:gd name="T45" fmla="*/ 1341 h 3170"/>
              <a:gd name="T46" fmla="*/ 524 w 1750"/>
              <a:gd name="T47" fmla="*/ 759 h 3170"/>
              <a:gd name="T48" fmla="*/ 572 w 1750"/>
              <a:gd name="T49" fmla="*/ 642 h 3170"/>
              <a:gd name="T50" fmla="*/ 635 w 1750"/>
              <a:gd name="T51" fmla="*/ 572 h 3170"/>
              <a:gd name="T52" fmla="*/ 690 w 1750"/>
              <a:gd name="T53" fmla="*/ 538 h 3170"/>
              <a:gd name="T54" fmla="*/ 735 w 1750"/>
              <a:gd name="T55" fmla="*/ 521 h 3170"/>
              <a:gd name="T56" fmla="*/ 794 w 1750"/>
              <a:gd name="T57" fmla="*/ 452 h 3170"/>
              <a:gd name="T58" fmla="*/ 787 w 1750"/>
              <a:gd name="T59" fmla="*/ 357 h 3170"/>
              <a:gd name="T60" fmla="*/ 717 w 1750"/>
              <a:gd name="T61" fmla="*/ 296 h 3170"/>
              <a:gd name="T62" fmla="*/ 875 w 1750"/>
              <a:gd name="T63" fmla="*/ 0 h 3170"/>
              <a:gd name="T64" fmla="*/ 1165 w 1750"/>
              <a:gd name="T65" fmla="*/ 49 h 3170"/>
              <a:gd name="T66" fmla="*/ 1413 w 1750"/>
              <a:gd name="T67" fmla="*/ 182 h 3170"/>
              <a:gd name="T68" fmla="*/ 1605 w 1750"/>
              <a:gd name="T69" fmla="*/ 384 h 3170"/>
              <a:gd name="T70" fmla="*/ 1722 w 1750"/>
              <a:gd name="T71" fmla="*/ 638 h 3170"/>
              <a:gd name="T72" fmla="*/ 1750 w 1750"/>
              <a:gd name="T73" fmla="*/ 2316 h 3170"/>
              <a:gd name="T74" fmla="*/ 1701 w 1750"/>
              <a:gd name="T75" fmla="*/ 2600 h 3170"/>
              <a:gd name="T76" fmla="*/ 1564 w 1750"/>
              <a:gd name="T77" fmla="*/ 2842 h 3170"/>
              <a:gd name="T78" fmla="*/ 1356 w 1750"/>
              <a:gd name="T79" fmla="*/ 3029 h 3170"/>
              <a:gd name="T80" fmla="*/ 1095 w 1750"/>
              <a:gd name="T81" fmla="*/ 3143 h 3170"/>
              <a:gd name="T82" fmla="*/ 801 w 1750"/>
              <a:gd name="T83" fmla="*/ 3167 h 3170"/>
              <a:gd name="T84" fmla="*/ 520 w 1750"/>
              <a:gd name="T85" fmla="*/ 3096 h 3170"/>
              <a:gd name="T86" fmla="*/ 283 w 1750"/>
              <a:gd name="T87" fmla="*/ 2944 h 3170"/>
              <a:gd name="T88" fmla="*/ 109 w 1750"/>
              <a:gd name="T89" fmla="*/ 2727 h 3170"/>
              <a:gd name="T90" fmla="*/ 13 w 1750"/>
              <a:gd name="T91" fmla="*/ 2462 h 3170"/>
              <a:gd name="T92" fmla="*/ 4 w 1750"/>
              <a:gd name="T93" fmla="*/ 780 h 3170"/>
              <a:gd name="T94" fmla="*/ 77 w 1750"/>
              <a:gd name="T95" fmla="*/ 505 h 3170"/>
              <a:gd name="T96" fmla="*/ 234 w 1750"/>
              <a:gd name="T97" fmla="*/ 275 h 3170"/>
              <a:gd name="T98" fmla="*/ 456 w 1750"/>
              <a:gd name="T99" fmla="*/ 105 h 3170"/>
              <a:gd name="T100" fmla="*/ 727 w 1750"/>
              <a:gd name="T101" fmla="*/ 13 h 3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750" h="3170">
                <a:moveTo>
                  <a:pt x="433" y="1629"/>
                </a:moveTo>
                <a:lnTo>
                  <a:pt x="401" y="1632"/>
                </a:lnTo>
                <a:lnTo>
                  <a:pt x="371" y="1640"/>
                </a:lnTo>
                <a:lnTo>
                  <a:pt x="343" y="1653"/>
                </a:lnTo>
                <a:lnTo>
                  <a:pt x="319" y="1670"/>
                </a:lnTo>
                <a:lnTo>
                  <a:pt x="298" y="1691"/>
                </a:lnTo>
                <a:lnTo>
                  <a:pt x="280" y="1715"/>
                </a:lnTo>
                <a:lnTo>
                  <a:pt x="267" y="1743"/>
                </a:lnTo>
                <a:lnTo>
                  <a:pt x="259" y="1772"/>
                </a:lnTo>
                <a:lnTo>
                  <a:pt x="255" y="1804"/>
                </a:lnTo>
                <a:lnTo>
                  <a:pt x="255" y="2316"/>
                </a:lnTo>
                <a:lnTo>
                  <a:pt x="259" y="2378"/>
                </a:lnTo>
                <a:lnTo>
                  <a:pt x="268" y="2439"/>
                </a:lnTo>
                <a:lnTo>
                  <a:pt x="283" y="2497"/>
                </a:lnTo>
                <a:lnTo>
                  <a:pt x="304" y="2554"/>
                </a:lnTo>
                <a:lnTo>
                  <a:pt x="331" y="2607"/>
                </a:lnTo>
                <a:lnTo>
                  <a:pt x="362" y="2658"/>
                </a:lnTo>
                <a:lnTo>
                  <a:pt x="397" y="2704"/>
                </a:lnTo>
                <a:lnTo>
                  <a:pt x="438" y="2748"/>
                </a:lnTo>
                <a:lnTo>
                  <a:pt x="481" y="2786"/>
                </a:lnTo>
                <a:lnTo>
                  <a:pt x="529" y="2822"/>
                </a:lnTo>
                <a:lnTo>
                  <a:pt x="580" y="2852"/>
                </a:lnTo>
                <a:lnTo>
                  <a:pt x="634" y="2878"/>
                </a:lnTo>
                <a:lnTo>
                  <a:pt x="691" y="2899"/>
                </a:lnTo>
                <a:lnTo>
                  <a:pt x="751" y="2913"/>
                </a:lnTo>
                <a:lnTo>
                  <a:pt x="812" y="2923"/>
                </a:lnTo>
                <a:lnTo>
                  <a:pt x="875" y="2927"/>
                </a:lnTo>
                <a:lnTo>
                  <a:pt x="939" y="2923"/>
                </a:lnTo>
                <a:lnTo>
                  <a:pt x="1000" y="2913"/>
                </a:lnTo>
                <a:lnTo>
                  <a:pt x="1060" y="2899"/>
                </a:lnTo>
                <a:lnTo>
                  <a:pt x="1117" y="2878"/>
                </a:lnTo>
                <a:lnTo>
                  <a:pt x="1171" y="2852"/>
                </a:lnTo>
                <a:lnTo>
                  <a:pt x="1222" y="2822"/>
                </a:lnTo>
                <a:lnTo>
                  <a:pt x="1270" y="2786"/>
                </a:lnTo>
                <a:lnTo>
                  <a:pt x="1314" y="2748"/>
                </a:lnTo>
                <a:lnTo>
                  <a:pt x="1354" y="2704"/>
                </a:lnTo>
                <a:lnTo>
                  <a:pt x="1389" y="2658"/>
                </a:lnTo>
                <a:lnTo>
                  <a:pt x="1420" y="2607"/>
                </a:lnTo>
                <a:lnTo>
                  <a:pt x="1447" y="2554"/>
                </a:lnTo>
                <a:lnTo>
                  <a:pt x="1468" y="2497"/>
                </a:lnTo>
                <a:lnTo>
                  <a:pt x="1482" y="2439"/>
                </a:lnTo>
                <a:lnTo>
                  <a:pt x="1493" y="2378"/>
                </a:lnTo>
                <a:lnTo>
                  <a:pt x="1496" y="2316"/>
                </a:lnTo>
                <a:lnTo>
                  <a:pt x="1496" y="1804"/>
                </a:lnTo>
                <a:lnTo>
                  <a:pt x="1493" y="1772"/>
                </a:lnTo>
                <a:lnTo>
                  <a:pt x="1484" y="1743"/>
                </a:lnTo>
                <a:lnTo>
                  <a:pt x="1471" y="1715"/>
                </a:lnTo>
                <a:lnTo>
                  <a:pt x="1453" y="1691"/>
                </a:lnTo>
                <a:lnTo>
                  <a:pt x="1432" y="1670"/>
                </a:lnTo>
                <a:lnTo>
                  <a:pt x="1407" y="1653"/>
                </a:lnTo>
                <a:lnTo>
                  <a:pt x="1380" y="1640"/>
                </a:lnTo>
                <a:lnTo>
                  <a:pt x="1349" y="1632"/>
                </a:lnTo>
                <a:lnTo>
                  <a:pt x="1317" y="1629"/>
                </a:lnTo>
                <a:lnTo>
                  <a:pt x="433" y="1629"/>
                </a:lnTo>
                <a:close/>
                <a:moveTo>
                  <a:pt x="669" y="290"/>
                </a:moveTo>
                <a:lnTo>
                  <a:pt x="644" y="294"/>
                </a:lnTo>
                <a:lnTo>
                  <a:pt x="622" y="300"/>
                </a:lnTo>
                <a:lnTo>
                  <a:pt x="598" y="309"/>
                </a:lnTo>
                <a:lnTo>
                  <a:pt x="573" y="321"/>
                </a:lnTo>
                <a:lnTo>
                  <a:pt x="547" y="334"/>
                </a:lnTo>
                <a:lnTo>
                  <a:pt x="520" y="350"/>
                </a:lnTo>
                <a:lnTo>
                  <a:pt x="493" y="369"/>
                </a:lnTo>
                <a:lnTo>
                  <a:pt x="465" y="391"/>
                </a:lnTo>
                <a:lnTo>
                  <a:pt x="439" y="415"/>
                </a:lnTo>
                <a:lnTo>
                  <a:pt x="413" y="442"/>
                </a:lnTo>
                <a:lnTo>
                  <a:pt x="387" y="472"/>
                </a:lnTo>
                <a:lnTo>
                  <a:pt x="363" y="504"/>
                </a:lnTo>
                <a:lnTo>
                  <a:pt x="340" y="541"/>
                </a:lnTo>
                <a:lnTo>
                  <a:pt x="320" y="579"/>
                </a:lnTo>
                <a:lnTo>
                  <a:pt x="302" y="622"/>
                </a:lnTo>
                <a:lnTo>
                  <a:pt x="287" y="668"/>
                </a:lnTo>
                <a:lnTo>
                  <a:pt x="273" y="717"/>
                </a:lnTo>
                <a:lnTo>
                  <a:pt x="264" y="769"/>
                </a:lnTo>
                <a:lnTo>
                  <a:pt x="258" y="825"/>
                </a:lnTo>
                <a:lnTo>
                  <a:pt x="255" y="884"/>
                </a:lnTo>
                <a:lnTo>
                  <a:pt x="255" y="1341"/>
                </a:lnTo>
                <a:lnTo>
                  <a:pt x="259" y="1366"/>
                </a:lnTo>
                <a:lnTo>
                  <a:pt x="266" y="1389"/>
                </a:lnTo>
                <a:lnTo>
                  <a:pt x="278" y="1410"/>
                </a:lnTo>
                <a:lnTo>
                  <a:pt x="294" y="1427"/>
                </a:lnTo>
                <a:lnTo>
                  <a:pt x="313" y="1442"/>
                </a:lnTo>
                <a:lnTo>
                  <a:pt x="334" y="1454"/>
                </a:lnTo>
                <a:lnTo>
                  <a:pt x="358" y="1461"/>
                </a:lnTo>
                <a:lnTo>
                  <a:pt x="383" y="1464"/>
                </a:lnTo>
                <a:lnTo>
                  <a:pt x="409" y="1461"/>
                </a:lnTo>
                <a:lnTo>
                  <a:pt x="432" y="1454"/>
                </a:lnTo>
                <a:lnTo>
                  <a:pt x="454" y="1442"/>
                </a:lnTo>
                <a:lnTo>
                  <a:pt x="473" y="1427"/>
                </a:lnTo>
                <a:lnTo>
                  <a:pt x="488" y="1410"/>
                </a:lnTo>
                <a:lnTo>
                  <a:pt x="501" y="1389"/>
                </a:lnTo>
                <a:lnTo>
                  <a:pt x="509" y="1366"/>
                </a:lnTo>
                <a:lnTo>
                  <a:pt x="511" y="1341"/>
                </a:lnTo>
                <a:lnTo>
                  <a:pt x="511" y="884"/>
                </a:lnTo>
                <a:lnTo>
                  <a:pt x="513" y="838"/>
                </a:lnTo>
                <a:lnTo>
                  <a:pt x="517" y="797"/>
                </a:lnTo>
                <a:lnTo>
                  <a:pt x="524" y="759"/>
                </a:lnTo>
                <a:lnTo>
                  <a:pt x="534" y="725"/>
                </a:lnTo>
                <a:lnTo>
                  <a:pt x="545" y="694"/>
                </a:lnTo>
                <a:lnTo>
                  <a:pt x="559" y="667"/>
                </a:lnTo>
                <a:lnTo>
                  <a:pt x="572" y="642"/>
                </a:lnTo>
                <a:lnTo>
                  <a:pt x="588" y="621"/>
                </a:lnTo>
                <a:lnTo>
                  <a:pt x="603" y="602"/>
                </a:lnTo>
                <a:lnTo>
                  <a:pt x="620" y="586"/>
                </a:lnTo>
                <a:lnTo>
                  <a:pt x="635" y="572"/>
                </a:lnTo>
                <a:lnTo>
                  <a:pt x="650" y="560"/>
                </a:lnTo>
                <a:lnTo>
                  <a:pt x="664" y="551"/>
                </a:lnTo>
                <a:lnTo>
                  <a:pt x="678" y="544"/>
                </a:lnTo>
                <a:lnTo>
                  <a:pt x="690" y="538"/>
                </a:lnTo>
                <a:lnTo>
                  <a:pt x="699" y="534"/>
                </a:lnTo>
                <a:lnTo>
                  <a:pt x="708" y="531"/>
                </a:lnTo>
                <a:lnTo>
                  <a:pt x="712" y="529"/>
                </a:lnTo>
                <a:lnTo>
                  <a:pt x="735" y="521"/>
                </a:lnTo>
                <a:lnTo>
                  <a:pt x="755" y="507"/>
                </a:lnTo>
                <a:lnTo>
                  <a:pt x="772" y="491"/>
                </a:lnTo>
                <a:lnTo>
                  <a:pt x="785" y="473"/>
                </a:lnTo>
                <a:lnTo>
                  <a:pt x="794" y="452"/>
                </a:lnTo>
                <a:lnTo>
                  <a:pt x="800" y="428"/>
                </a:lnTo>
                <a:lnTo>
                  <a:pt x="801" y="405"/>
                </a:lnTo>
                <a:lnTo>
                  <a:pt x="797" y="381"/>
                </a:lnTo>
                <a:lnTo>
                  <a:pt x="787" y="357"/>
                </a:lnTo>
                <a:lnTo>
                  <a:pt x="775" y="337"/>
                </a:lnTo>
                <a:lnTo>
                  <a:pt x="758" y="320"/>
                </a:lnTo>
                <a:lnTo>
                  <a:pt x="739" y="306"/>
                </a:lnTo>
                <a:lnTo>
                  <a:pt x="717" y="296"/>
                </a:lnTo>
                <a:lnTo>
                  <a:pt x="693" y="291"/>
                </a:lnTo>
                <a:lnTo>
                  <a:pt x="669" y="290"/>
                </a:lnTo>
                <a:close/>
                <a:moveTo>
                  <a:pt x="875" y="0"/>
                </a:moveTo>
                <a:lnTo>
                  <a:pt x="875" y="0"/>
                </a:lnTo>
                <a:lnTo>
                  <a:pt x="951" y="3"/>
                </a:lnTo>
                <a:lnTo>
                  <a:pt x="1024" y="13"/>
                </a:lnTo>
                <a:lnTo>
                  <a:pt x="1095" y="27"/>
                </a:lnTo>
                <a:lnTo>
                  <a:pt x="1165" y="49"/>
                </a:lnTo>
                <a:lnTo>
                  <a:pt x="1231" y="74"/>
                </a:lnTo>
                <a:lnTo>
                  <a:pt x="1295" y="105"/>
                </a:lnTo>
                <a:lnTo>
                  <a:pt x="1356" y="141"/>
                </a:lnTo>
                <a:lnTo>
                  <a:pt x="1413" y="182"/>
                </a:lnTo>
                <a:lnTo>
                  <a:pt x="1468" y="226"/>
                </a:lnTo>
                <a:lnTo>
                  <a:pt x="1518" y="275"/>
                </a:lnTo>
                <a:lnTo>
                  <a:pt x="1564" y="328"/>
                </a:lnTo>
                <a:lnTo>
                  <a:pt x="1605" y="384"/>
                </a:lnTo>
                <a:lnTo>
                  <a:pt x="1643" y="443"/>
                </a:lnTo>
                <a:lnTo>
                  <a:pt x="1675" y="505"/>
                </a:lnTo>
                <a:lnTo>
                  <a:pt x="1701" y="571"/>
                </a:lnTo>
                <a:lnTo>
                  <a:pt x="1722" y="638"/>
                </a:lnTo>
                <a:lnTo>
                  <a:pt x="1738" y="708"/>
                </a:lnTo>
                <a:lnTo>
                  <a:pt x="1747" y="780"/>
                </a:lnTo>
                <a:lnTo>
                  <a:pt x="1750" y="854"/>
                </a:lnTo>
                <a:lnTo>
                  <a:pt x="1750" y="2316"/>
                </a:lnTo>
                <a:lnTo>
                  <a:pt x="1747" y="2390"/>
                </a:lnTo>
                <a:lnTo>
                  <a:pt x="1738" y="2462"/>
                </a:lnTo>
                <a:lnTo>
                  <a:pt x="1722" y="2532"/>
                </a:lnTo>
                <a:lnTo>
                  <a:pt x="1701" y="2600"/>
                </a:lnTo>
                <a:lnTo>
                  <a:pt x="1675" y="2665"/>
                </a:lnTo>
                <a:lnTo>
                  <a:pt x="1643" y="2727"/>
                </a:lnTo>
                <a:lnTo>
                  <a:pt x="1605" y="2786"/>
                </a:lnTo>
                <a:lnTo>
                  <a:pt x="1564" y="2842"/>
                </a:lnTo>
                <a:lnTo>
                  <a:pt x="1518" y="2895"/>
                </a:lnTo>
                <a:lnTo>
                  <a:pt x="1468" y="2944"/>
                </a:lnTo>
                <a:lnTo>
                  <a:pt x="1413" y="2988"/>
                </a:lnTo>
                <a:lnTo>
                  <a:pt x="1356" y="3029"/>
                </a:lnTo>
                <a:lnTo>
                  <a:pt x="1295" y="3065"/>
                </a:lnTo>
                <a:lnTo>
                  <a:pt x="1231" y="3096"/>
                </a:lnTo>
                <a:lnTo>
                  <a:pt x="1165" y="3121"/>
                </a:lnTo>
                <a:lnTo>
                  <a:pt x="1095" y="3143"/>
                </a:lnTo>
                <a:lnTo>
                  <a:pt x="1024" y="3158"/>
                </a:lnTo>
                <a:lnTo>
                  <a:pt x="951" y="3167"/>
                </a:lnTo>
                <a:lnTo>
                  <a:pt x="875" y="3170"/>
                </a:lnTo>
                <a:lnTo>
                  <a:pt x="801" y="3167"/>
                </a:lnTo>
                <a:lnTo>
                  <a:pt x="727" y="3158"/>
                </a:lnTo>
                <a:lnTo>
                  <a:pt x="656" y="3143"/>
                </a:lnTo>
                <a:lnTo>
                  <a:pt x="587" y="3121"/>
                </a:lnTo>
                <a:lnTo>
                  <a:pt x="520" y="3096"/>
                </a:lnTo>
                <a:lnTo>
                  <a:pt x="456" y="3065"/>
                </a:lnTo>
                <a:lnTo>
                  <a:pt x="395" y="3029"/>
                </a:lnTo>
                <a:lnTo>
                  <a:pt x="338" y="2988"/>
                </a:lnTo>
                <a:lnTo>
                  <a:pt x="283" y="2944"/>
                </a:lnTo>
                <a:lnTo>
                  <a:pt x="234" y="2895"/>
                </a:lnTo>
                <a:lnTo>
                  <a:pt x="187" y="2842"/>
                </a:lnTo>
                <a:lnTo>
                  <a:pt x="146" y="2786"/>
                </a:lnTo>
                <a:lnTo>
                  <a:pt x="109" y="2727"/>
                </a:lnTo>
                <a:lnTo>
                  <a:pt x="77" y="2665"/>
                </a:lnTo>
                <a:lnTo>
                  <a:pt x="50" y="2600"/>
                </a:lnTo>
                <a:lnTo>
                  <a:pt x="29" y="2532"/>
                </a:lnTo>
                <a:lnTo>
                  <a:pt x="13" y="2462"/>
                </a:lnTo>
                <a:lnTo>
                  <a:pt x="4" y="2390"/>
                </a:lnTo>
                <a:lnTo>
                  <a:pt x="0" y="2316"/>
                </a:lnTo>
                <a:lnTo>
                  <a:pt x="0" y="854"/>
                </a:lnTo>
                <a:lnTo>
                  <a:pt x="4" y="780"/>
                </a:lnTo>
                <a:lnTo>
                  <a:pt x="13" y="708"/>
                </a:lnTo>
                <a:lnTo>
                  <a:pt x="29" y="638"/>
                </a:lnTo>
                <a:lnTo>
                  <a:pt x="50" y="571"/>
                </a:lnTo>
                <a:lnTo>
                  <a:pt x="77" y="505"/>
                </a:lnTo>
                <a:lnTo>
                  <a:pt x="109" y="443"/>
                </a:lnTo>
                <a:lnTo>
                  <a:pt x="146" y="384"/>
                </a:lnTo>
                <a:lnTo>
                  <a:pt x="187" y="328"/>
                </a:lnTo>
                <a:lnTo>
                  <a:pt x="234" y="275"/>
                </a:lnTo>
                <a:lnTo>
                  <a:pt x="283" y="226"/>
                </a:lnTo>
                <a:lnTo>
                  <a:pt x="338" y="182"/>
                </a:lnTo>
                <a:lnTo>
                  <a:pt x="395" y="141"/>
                </a:lnTo>
                <a:lnTo>
                  <a:pt x="456" y="105"/>
                </a:lnTo>
                <a:lnTo>
                  <a:pt x="520" y="74"/>
                </a:lnTo>
                <a:lnTo>
                  <a:pt x="587" y="49"/>
                </a:lnTo>
                <a:lnTo>
                  <a:pt x="656" y="27"/>
                </a:lnTo>
                <a:lnTo>
                  <a:pt x="727" y="13"/>
                </a:lnTo>
                <a:lnTo>
                  <a:pt x="801" y="3"/>
                </a:lnTo>
                <a:lnTo>
                  <a:pt x="87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1" name="Freeform 379"/>
          <p:cNvSpPr>
            <a:spLocks noEditPoints="1"/>
          </p:cNvSpPr>
          <p:nvPr/>
        </p:nvSpPr>
        <p:spPr bwMode="auto">
          <a:xfrm>
            <a:off x="4420431" y="5048413"/>
            <a:ext cx="506413" cy="493713"/>
          </a:xfrm>
          <a:custGeom>
            <a:avLst/>
            <a:gdLst>
              <a:gd name="T0" fmla="*/ 1050 w 3195"/>
              <a:gd name="T1" fmla="*/ 1073 h 3105"/>
              <a:gd name="T2" fmla="*/ 781 w 3195"/>
              <a:gd name="T3" fmla="*/ 1223 h 3105"/>
              <a:gd name="T4" fmla="*/ 585 w 3195"/>
              <a:gd name="T5" fmla="*/ 1469 h 3105"/>
              <a:gd name="T6" fmla="*/ 504 w 3195"/>
              <a:gd name="T7" fmla="*/ 1760 h 3105"/>
              <a:gd name="T8" fmla="*/ 539 w 3195"/>
              <a:gd name="T9" fmla="*/ 2059 h 3105"/>
              <a:gd name="T10" fmla="*/ 691 w 3195"/>
              <a:gd name="T11" fmla="*/ 2328 h 3105"/>
              <a:gd name="T12" fmla="*/ 935 w 3195"/>
              <a:gd name="T13" fmla="*/ 2521 h 3105"/>
              <a:gd name="T14" fmla="*/ 1232 w 3195"/>
              <a:gd name="T15" fmla="*/ 2604 h 3105"/>
              <a:gd name="T16" fmla="*/ 1542 w 3195"/>
              <a:gd name="T17" fmla="*/ 2567 h 3105"/>
              <a:gd name="T18" fmla="*/ 1810 w 3195"/>
              <a:gd name="T19" fmla="*/ 2418 h 3105"/>
              <a:gd name="T20" fmla="*/ 2005 w 3195"/>
              <a:gd name="T21" fmla="*/ 2172 h 3105"/>
              <a:gd name="T22" fmla="*/ 2086 w 3195"/>
              <a:gd name="T23" fmla="*/ 1881 h 3105"/>
              <a:gd name="T24" fmla="*/ 2051 w 3195"/>
              <a:gd name="T25" fmla="*/ 1582 h 3105"/>
              <a:gd name="T26" fmla="*/ 1900 w 3195"/>
              <a:gd name="T27" fmla="*/ 1313 h 3105"/>
              <a:gd name="T28" fmla="*/ 1655 w 3195"/>
              <a:gd name="T29" fmla="*/ 1121 h 3105"/>
              <a:gd name="T30" fmla="*/ 1359 w 3195"/>
              <a:gd name="T31" fmla="*/ 1038 h 3105"/>
              <a:gd name="T32" fmla="*/ 3015 w 3195"/>
              <a:gd name="T33" fmla="*/ 11 h 3105"/>
              <a:gd name="T34" fmla="*/ 3138 w 3195"/>
              <a:gd name="T35" fmla="*/ 78 h 3105"/>
              <a:gd name="T36" fmla="*/ 3187 w 3195"/>
              <a:gd name="T37" fmla="*/ 169 h 3105"/>
              <a:gd name="T38" fmla="*/ 3195 w 3195"/>
              <a:gd name="T39" fmla="*/ 247 h 3105"/>
              <a:gd name="T40" fmla="*/ 3155 w 3195"/>
              <a:gd name="T41" fmla="*/ 1153 h 3105"/>
              <a:gd name="T42" fmla="*/ 3017 w 3195"/>
              <a:gd name="T43" fmla="*/ 1256 h 3105"/>
              <a:gd name="T44" fmla="*/ 2838 w 3195"/>
              <a:gd name="T45" fmla="*/ 1243 h 3105"/>
              <a:gd name="T46" fmla="*/ 2716 w 3195"/>
              <a:gd name="T47" fmla="*/ 1123 h 3105"/>
              <a:gd name="T48" fmla="*/ 2397 w 3195"/>
              <a:gd name="T49" fmla="*/ 1124 h 3105"/>
              <a:gd name="T50" fmla="*/ 2557 w 3195"/>
              <a:gd name="T51" fmla="*/ 1485 h 3105"/>
              <a:gd name="T52" fmla="*/ 2597 w 3195"/>
              <a:gd name="T53" fmla="*/ 1872 h 3105"/>
              <a:gd name="T54" fmla="*/ 2519 w 3195"/>
              <a:gd name="T55" fmla="*/ 2254 h 3105"/>
              <a:gd name="T56" fmla="*/ 2323 w 3195"/>
              <a:gd name="T57" fmla="*/ 2604 h 3105"/>
              <a:gd name="T58" fmla="*/ 2014 w 3195"/>
              <a:gd name="T59" fmla="*/ 2889 h 3105"/>
              <a:gd name="T60" fmla="*/ 1633 w 3195"/>
              <a:gd name="T61" fmla="*/ 3061 h 3105"/>
              <a:gd name="T62" fmla="*/ 1209 w 3195"/>
              <a:gd name="T63" fmla="*/ 3101 h 3105"/>
              <a:gd name="T64" fmla="*/ 799 w 3195"/>
              <a:gd name="T65" fmla="*/ 3007 h 3105"/>
              <a:gd name="T66" fmla="*/ 441 w 3195"/>
              <a:gd name="T67" fmla="*/ 2788 h 3105"/>
              <a:gd name="T68" fmla="*/ 174 w 3195"/>
              <a:gd name="T69" fmla="*/ 2468 h 3105"/>
              <a:gd name="T70" fmla="*/ 29 w 3195"/>
              <a:gd name="T71" fmla="*/ 2096 h 3105"/>
              <a:gd name="T72" fmla="*/ 4 w 3195"/>
              <a:gd name="T73" fmla="*/ 1705 h 3105"/>
              <a:gd name="T74" fmla="*/ 101 w 3195"/>
              <a:gd name="T75" fmla="*/ 1321 h 3105"/>
              <a:gd name="T76" fmla="*/ 320 w 3195"/>
              <a:gd name="T77" fmla="*/ 977 h 3105"/>
              <a:gd name="T78" fmla="*/ 648 w 3195"/>
              <a:gd name="T79" fmla="*/ 712 h 3105"/>
              <a:gd name="T80" fmla="*/ 1040 w 3195"/>
              <a:gd name="T81" fmla="*/ 567 h 3105"/>
              <a:gd name="T82" fmla="*/ 1472 w 3195"/>
              <a:gd name="T83" fmla="*/ 555 h 3105"/>
              <a:gd name="T84" fmla="*/ 1884 w 3195"/>
              <a:gd name="T85" fmla="*/ 688 h 3105"/>
              <a:gd name="T86" fmla="*/ 2150 w 3195"/>
              <a:gd name="T87" fmla="*/ 549 h 3105"/>
              <a:gd name="T88" fmla="*/ 1986 w 3195"/>
              <a:gd name="T89" fmla="*/ 480 h 3105"/>
              <a:gd name="T90" fmla="*/ 1902 w 3195"/>
              <a:gd name="T91" fmla="*/ 319 h 3105"/>
              <a:gd name="T92" fmla="*/ 1938 w 3195"/>
              <a:gd name="T93" fmla="*/ 140 h 3105"/>
              <a:gd name="T94" fmla="*/ 2075 w 3195"/>
              <a:gd name="T95" fmla="*/ 23 h 3105"/>
              <a:gd name="T96" fmla="*/ 2178 w 3195"/>
              <a:gd name="T97" fmla="*/ 8 h 3105"/>
              <a:gd name="T98" fmla="*/ 2335 w 3195"/>
              <a:gd name="T99" fmla="*/ 6 h 3105"/>
              <a:gd name="T100" fmla="*/ 2562 w 3195"/>
              <a:gd name="T101" fmla="*/ 4 h 3105"/>
              <a:gd name="T102" fmla="*/ 2780 w 3195"/>
              <a:gd name="T103" fmla="*/ 2 h 3105"/>
              <a:gd name="T104" fmla="*/ 2921 w 3195"/>
              <a:gd name="T105" fmla="*/ 1 h 3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195" h="3105">
                <a:moveTo>
                  <a:pt x="1295" y="1036"/>
                </a:moveTo>
                <a:lnTo>
                  <a:pt x="1232" y="1038"/>
                </a:lnTo>
                <a:lnTo>
                  <a:pt x="1170" y="1045"/>
                </a:lnTo>
                <a:lnTo>
                  <a:pt x="1109" y="1057"/>
                </a:lnTo>
                <a:lnTo>
                  <a:pt x="1050" y="1073"/>
                </a:lnTo>
                <a:lnTo>
                  <a:pt x="991" y="1094"/>
                </a:lnTo>
                <a:lnTo>
                  <a:pt x="935" y="1121"/>
                </a:lnTo>
                <a:lnTo>
                  <a:pt x="882" y="1150"/>
                </a:lnTo>
                <a:lnTo>
                  <a:pt x="830" y="1185"/>
                </a:lnTo>
                <a:lnTo>
                  <a:pt x="781" y="1223"/>
                </a:lnTo>
                <a:lnTo>
                  <a:pt x="734" y="1265"/>
                </a:lnTo>
                <a:lnTo>
                  <a:pt x="691" y="1313"/>
                </a:lnTo>
                <a:lnTo>
                  <a:pt x="651" y="1363"/>
                </a:lnTo>
                <a:lnTo>
                  <a:pt x="616" y="1414"/>
                </a:lnTo>
                <a:lnTo>
                  <a:pt x="585" y="1469"/>
                </a:lnTo>
                <a:lnTo>
                  <a:pt x="560" y="1525"/>
                </a:lnTo>
                <a:lnTo>
                  <a:pt x="539" y="1582"/>
                </a:lnTo>
                <a:lnTo>
                  <a:pt x="523" y="1641"/>
                </a:lnTo>
                <a:lnTo>
                  <a:pt x="511" y="1701"/>
                </a:lnTo>
                <a:lnTo>
                  <a:pt x="504" y="1760"/>
                </a:lnTo>
                <a:lnTo>
                  <a:pt x="502" y="1820"/>
                </a:lnTo>
                <a:lnTo>
                  <a:pt x="504" y="1881"/>
                </a:lnTo>
                <a:lnTo>
                  <a:pt x="511" y="1941"/>
                </a:lnTo>
                <a:lnTo>
                  <a:pt x="523" y="2000"/>
                </a:lnTo>
                <a:lnTo>
                  <a:pt x="539" y="2059"/>
                </a:lnTo>
                <a:lnTo>
                  <a:pt x="560" y="2117"/>
                </a:lnTo>
                <a:lnTo>
                  <a:pt x="585" y="2172"/>
                </a:lnTo>
                <a:lnTo>
                  <a:pt x="616" y="2226"/>
                </a:lnTo>
                <a:lnTo>
                  <a:pt x="651" y="2279"/>
                </a:lnTo>
                <a:lnTo>
                  <a:pt x="691" y="2328"/>
                </a:lnTo>
                <a:lnTo>
                  <a:pt x="734" y="2376"/>
                </a:lnTo>
                <a:lnTo>
                  <a:pt x="781" y="2418"/>
                </a:lnTo>
                <a:lnTo>
                  <a:pt x="830" y="2457"/>
                </a:lnTo>
                <a:lnTo>
                  <a:pt x="882" y="2491"/>
                </a:lnTo>
                <a:lnTo>
                  <a:pt x="935" y="2521"/>
                </a:lnTo>
                <a:lnTo>
                  <a:pt x="991" y="2547"/>
                </a:lnTo>
                <a:lnTo>
                  <a:pt x="1050" y="2567"/>
                </a:lnTo>
                <a:lnTo>
                  <a:pt x="1109" y="2584"/>
                </a:lnTo>
                <a:lnTo>
                  <a:pt x="1170" y="2596"/>
                </a:lnTo>
                <a:lnTo>
                  <a:pt x="1232" y="2604"/>
                </a:lnTo>
                <a:lnTo>
                  <a:pt x="1295" y="2606"/>
                </a:lnTo>
                <a:lnTo>
                  <a:pt x="1359" y="2604"/>
                </a:lnTo>
                <a:lnTo>
                  <a:pt x="1421" y="2596"/>
                </a:lnTo>
                <a:lnTo>
                  <a:pt x="1481" y="2584"/>
                </a:lnTo>
                <a:lnTo>
                  <a:pt x="1542" y="2567"/>
                </a:lnTo>
                <a:lnTo>
                  <a:pt x="1599" y="2547"/>
                </a:lnTo>
                <a:lnTo>
                  <a:pt x="1655" y="2521"/>
                </a:lnTo>
                <a:lnTo>
                  <a:pt x="1709" y="2491"/>
                </a:lnTo>
                <a:lnTo>
                  <a:pt x="1761" y="2457"/>
                </a:lnTo>
                <a:lnTo>
                  <a:pt x="1810" y="2418"/>
                </a:lnTo>
                <a:lnTo>
                  <a:pt x="1856" y="2376"/>
                </a:lnTo>
                <a:lnTo>
                  <a:pt x="1900" y="2328"/>
                </a:lnTo>
                <a:lnTo>
                  <a:pt x="1940" y="2279"/>
                </a:lnTo>
                <a:lnTo>
                  <a:pt x="1974" y="2226"/>
                </a:lnTo>
                <a:lnTo>
                  <a:pt x="2005" y="2172"/>
                </a:lnTo>
                <a:lnTo>
                  <a:pt x="2031" y="2117"/>
                </a:lnTo>
                <a:lnTo>
                  <a:pt x="2051" y="2059"/>
                </a:lnTo>
                <a:lnTo>
                  <a:pt x="2067" y="2000"/>
                </a:lnTo>
                <a:lnTo>
                  <a:pt x="2079" y="1941"/>
                </a:lnTo>
                <a:lnTo>
                  <a:pt x="2086" y="1881"/>
                </a:lnTo>
                <a:lnTo>
                  <a:pt x="2088" y="1820"/>
                </a:lnTo>
                <a:lnTo>
                  <a:pt x="2086" y="1760"/>
                </a:lnTo>
                <a:lnTo>
                  <a:pt x="2079" y="1701"/>
                </a:lnTo>
                <a:lnTo>
                  <a:pt x="2067" y="1641"/>
                </a:lnTo>
                <a:lnTo>
                  <a:pt x="2051" y="1582"/>
                </a:lnTo>
                <a:lnTo>
                  <a:pt x="2031" y="1525"/>
                </a:lnTo>
                <a:lnTo>
                  <a:pt x="2005" y="1469"/>
                </a:lnTo>
                <a:lnTo>
                  <a:pt x="1974" y="1414"/>
                </a:lnTo>
                <a:lnTo>
                  <a:pt x="1940" y="1363"/>
                </a:lnTo>
                <a:lnTo>
                  <a:pt x="1900" y="1313"/>
                </a:lnTo>
                <a:lnTo>
                  <a:pt x="1856" y="1265"/>
                </a:lnTo>
                <a:lnTo>
                  <a:pt x="1810" y="1223"/>
                </a:lnTo>
                <a:lnTo>
                  <a:pt x="1761" y="1185"/>
                </a:lnTo>
                <a:lnTo>
                  <a:pt x="1709" y="1150"/>
                </a:lnTo>
                <a:lnTo>
                  <a:pt x="1655" y="1121"/>
                </a:lnTo>
                <a:lnTo>
                  <a:pt x="1599" y="1094"/>
                </a:lnTo>
                <a:lnTo>
                  <a:pt x="1542" y="1073"/>
                </a:lnTo>
                <a:lnTo>
                  <a:pt x="1481" y="1057"/>
                </a:lnTo>
                <a:lnTo>
                  <a:pt x="1421" y="1045"/>
                </a:lnTo>
                <a:lnTo>
                  <a:pt x="1359" y="1038"/>
                </a:lnTo>
                <a:lnTo>
                  <a:pt x="1295" y="1036"/>
                </a:lnTo>
                <a:close/>
                <a:moveTo>
                  <a:pt x="2929" y="0"/>
                </a:moveTo>
                <a:lnTo>
                  <a:pt x="2937" y="0"/>
                </a:lnTo>
                <a:lnTo>
                  <a:pt x="2979" y="5"/>
                </a:lnTo>
                <a:lnTo>
                  <a:pt x="3015" y="11"/>
                </a:lnTo>
                <a:lnTo>
                  <a:pt x="3047" y="22"/>
                </a:lnTo>
                <a:lnTo>
                  <a:pt x="3075" y="33"/>
                </a:lnTo>
                <a:lnTo>
                  <a:pt x="3100" y="47"/>
                </a:lnTo>
                <a:lnTo>
                  <a:pt x="3120" y="62"/>
                </a:lnTo>
                <a:lnTo>
                  <a:pt x="3138" y="78"/>
                </a:lnTo>
                <a:lnTo>
                  <a:pt x="3153" y="95"/>
                </a:lnTo>
                <a:lnTo>
                  <a:pt x="3164" y="114"/>
                </a:lnTo>
                <a:lnTo>
                  <a:pt x="3174" y="133"/>
                </a:lnTo>
                <a:lnTo>
                  <a:pt x="3181" y="151"/>
                </a:lnTo>
                <a:lnTo>
                  <a:pt x="3187" y="169"/>
                </a:lnTo>
                <a:lnTo>
                  <a:pt x="3191" y="188"/>
                </a:lnTo>
                <a:lnTo>
                  <a:pt x="3193" y="205"/>
                </a:lnTo>
                <a:lnTo>
                  <a:pt x="3195" y="221"/>
                </a:lnTo>
                <a:lnTo>
                  <a:pt x="3195" y="235"/>
                </a:lnTo>
                <a:lnTo>
                  <a:pt x="3195" y="247"/>
                </a:lnTo>
                <a:lnTo>
                  <a:pt x="3195" y="1018"/>
                </a:lnTo>
                <a:lnTo>
                  <a:pt x="3193" y="1055"/>
                </a:lnTo>
                <a:lnTo>
                  <a:pt x="3185" y="1090"/>
                </a:lnTo>
                <a:lnTo>
                  <a:pt x="3172" y="1123"/>
                </a:lnTo>
                <a:lnTo>
                  <a:pt x="3155" y="1153"/>
                </a:lnTo>
                <a:lnTo>
                  <a:pt x="3133" y="1181"/>
                </a:lnTo>
                <a:lnTo>
                  <a:pt x="3109" y="1206"/>
                </a:lnTo>
                <a:lnTo>
                  <a:pt x="3081" y="1227"/>
                </a:lnTo>
                <a:lnTo>
                  <a:pt x="3049" y="1243"/>
                </a:lnTo>
                <a:lnTo>
                  <a:pt x="3017" y="1256"/>
                </a:lnTo>
                <a:lnTo>
                  <a:pt x="2981" y="1264"/>
                </a:lnTo>
                <a:lnTo>
                  <a:pt x="2944" y="1267"/>
                </a:lnTo>
                <a:lnTo>
                  <a:pt x="2907" y="1264"/>
                </a:lnTo>
                <a:lnTo>
                  <a:pt x="2871" y="1256"/>
                </a:lnTo>
                <a:lnTo>
                  <a:pt x="2838" y="1243"/>
                </a:lnTo>
                <a:lnTo>
                  <a:pt x="2807" y="1227"/>
                </a:lnTo>
                <a:lnTo>
                  <a:pt x="2779" y="1206"/>
                </a:lnTo>
                <a:lnTo>
                  <a:pt x="2755" y="1181"/>
                </a:lnTo>
                <a:lnTo>
                  <a:pt x="2733" y="1153"/>
                </a:lnTo>
                <a:lnTo>
                  <a:pt x="2716" y="1123"/>
                </a:lnTo>
                <a:lnTo>
                  <a:pt x="2704" y="1090"/>
                </a:lnTo>
                <a:lnTo>
                  <a:pt x="2696" y="1055"/>
                </a:lnTo>
                <a:lnTo>
                  <a:pt x="2694" y="1018"/>
                </a:lnTo>
                <a:lnTo>
                  <a:pt x="2694" y="844"/>
                </a:lnTo>
                <a:lnTo>
                  <a:pt x="2397" y="1124"/>
                </a:lnTo>
                <a:lnTo>
                  <a:pt x="2439" y="1193"/>
                </a:lnTo>
                <a:lnTo>
                  <a:pt x="2476" y="1263"/>
                </a:lnTo>
                <a:lnTo>
                  <a:pt x="2507" y="1336"/>
                </a:lnTo>
                <a:lnTo>
                  <a:pt x="2535" y="1410"/>
                </a:lnTo>
                <a:lnTo>
                  <a:pt x="2557" y="1485"/>
                </a:lnTo>
                <a:lnTo>
                  <a:pt x="2575" y="1561"/>
                </a:lnTo>
                <a:lnTo>
                  <a:pt x="2587" y="1638"/>
                </a:lnTo>
                <a:lnTo>
                  <a:pt x="2595" y="1716"/>
                </a:lnTo>
                <a:lnTo>
                  <a:pt x="2598" y="1794"/>
                </a:lnTo>
                <a:lnTo>
                  <a:pt x="2597" y="1872"/>
                </a:lnTo>
                <a:lnTo>
                  <a:pt x="2591" y="1950"/>
                </a:lnTo>
                <a:lnTo>
                  <a:pt x="2580" y="2027"/>
                </a:lnTo>
                <a:lnTo>
                  <a:pt x="2565" y="2104"/>
                </a:lnTo>
                <a:lnTo>
                  <a:pt x="2544" y="2179"/>
                </a:lnTo>
                <a:lnTo>
                  <a:pt x="2519" y="2254"/>
                </a:lnTo>
                <a:lnTo>
                  <a:pt x="2489" y="2327"/>
                </a:lnTo>
                <a:lnTo>
                  <a:pt x="2454" y="2400"/>
                </a:lnTo>
                <a:lnTo>
                  <a:pt x="2415" y="2470"/>
                </a:lnTo>
                <a:lnTo>
                  <a:pt x="2371" y="2538"/>
                </a:lnTo>
                <a:lnTo>
                  <a:pt x="2323" y="2604"/>
                </a:lnTo>
                <a:lnTo>
                  <a:pt x="2270" y="2667"/>
                </a:lnTo>
                <a:lnTo>
                  <a:pt x="2212" y="2728"/>
                </a:lnTo>
                <a:lnTo>
                  <a:pt x="2149" y="2787"/>
                </a:lnTo>
                <a:lnTo>
                  <a:pt x="2083" y="2840"/>
                </a:lnTo>
                <a:lnTo>
                  <a:pt x="2014" y="2889"/>
                </a:lnTo>
                <a:lnTo>
                  <a:pt x="1943" y="2933"/>
                </a:lnTo>
                <a:lnTo>
                  <a:pt x="1868" y="2973"/>
                </a:lnTo>
                <a:lnTo>
                  <a:pt x="1791" y="3007"/>
                </a:lnTo>
                <a:lnTo>
                  <a:pt x="1712" y="3037"/>
                </a:lnTo>
                <a:lnTo>
                  <a:pt x="1633" y="3061"/>
                </a:lnTo>
                <a:lnTo>
                  <a:pt x="1550" y="3080"/>
                </a:lnTo>
                <a:lnTo>
                  <a:pt x="1466" y="3093"/>
                </a:lnTo>
                <a:lnTo>
                  <a:pt x="1381" y="3101"/>
                </a:lnTo>
                <a:lnTo>
                  <a:pt x="1295" y="3105"/>
                </a:lnTo>
                <a:lnTo>
                  <a:pt x="1209" y="3101"/>
                </a:lnTo>
                <a:lnTo>
                  <a:pt x="1124" y="3093"/>
                </a:lnTo>
                <a:lnTo>
                  <a:pt x="1040" y="3080"/>
                </a:lnTo>
                <a:lnTo>
                  <a:pt x="959" y="3061"/>
                </a:lnTo>
                <a:lnTo>
                  <a:pt x="878" y="3037"/>
                </a:lnTo>
                <a:lnTo>
                  <a:pt x="799" y="3007"/>
                </a:lnTo>
                <a:lnTo>
                  <a:pt x="722" y="2973"/>
                </a:lnTo>
                <a:lnTo>
                  <a:pt x="648" y="2934"/>
                </a:lnTo>
                <a:lnTo>
                  <a:pt x="576" y="2890"/>
                </a:lnTo>
                <a:lnTo>
                  <a:pt x="507" y="2841"/>
                </a:lnTo>
                <a:lnTo>
                  <a:pt x="441" y="2788"/>
                </a:lnTo>
                <a:lnTo>
                  <a:pt x="379" y="2729"/>
                </a:lnTo>
                <a:lnTo>
                  <a:pt x="320" y="2667"/>
                </a:lnTo>
                <a:lnTo>
                  <a:pt x="266" y="2604"/>
                </a:lnTo>
                <a:lnTo>
                  <a:pt x="218" y="2537"/>
                </a:lnTo>
                <a:lnTo>
                  <a:pt x="174" y="2468"/>
                </a:lnTo>
                <a:lnTo>
                  <a:pt x="135" y="2396"/>
                </a:lnTo>
                <a:lnTo>
                  <a:pt x="101" y="2323"/>
                </a:lnTo>
                <a:lnTo>
                  <a:pt x="73" y="2249"/>
                </a:lnTo>
                <a:lnTo>
                  <a:pt x="48" y="2173"/>
                </a:lnTo>
                <a:lnTo>
                  <a:pt x="29" y="2096"/>
                </a:lnTo>
                <a:lnTo>
                  <a:pt x="14" y="2019"/>
                </a:lnTo>
                <a:lnTo>
                  <a:pt x="4" y="1941"/>
                </a:lnTo>
                <a:lnTo>
                  <a:pt x="0" y="1862"/>
                </a:lnTo>
                <a:lnTo>
                  <a:pt x="0" y="1783"/>
                </a:lnTo>
                <a:lnTo>
                  <a:pt x="4" y="1705"/>
                </a:lnTo>
                <a:lnTo>
                  <a:pt x="14" y="1626"/>
                </a:lnTo>
                <a:lnTo>
                  <a:pt x="29" y="1549"/>
                </a:lnTo>
                <a:lnTo>
                  <a:pt x="48" y="1472"/>
                </a:lnTo>
                <a:lnTo>
                  <a:pt x="73" y="1396"/>
                </a:lnTo>
                <a:lnTo>
                  <a:pt x="101" y="1321"/>
                </a:lnTo>
                <a:lnTo>
                  <a:pt x="135" y="1248"/>
                </a:lnTo>
                <a:lnTo>
                  <a:pt x="174" y="1177"/>
                </a:lnTo>
                <a:lnTo>
                  <a:pt x="218" y="1109"/>
                </a:lnTo>
                <a:lnTo>
                  <a:pt x="266" y="1042"/>
                </a:lnTo>
                <a:lnTo>
                  <a:pt x="320" y="977"/>
                </a:lnTo>
                <a:lnTo>
                  <a:pt x="379" y="916"/>
                </a:lnTo>
                <a:lnTo>
                  <a:pt x="441" y="858"/>
                </a:lnTo>
                <a:lnTo>
                  <a:pt x="507" y="804"/>
                </a:lnTo>
                <a:lnTo>
                  <a:pt x="576" y="755"/>
                </a:lnTo>
                <a:lnTo>
                  <a:pt x="648" y="712"/>
                </a:lnTo>
                <a:lnTo>
                  <a:pt x="722" y="672"/>
                </a:lnTo>
                <a:lnTo>
                  <a:pt x="799" y="639"/>
                </a:lnTo>
                <a:lnTo>
                  <a:pt x="878" y="610"/>
                </a:lnTo>
                <a:lnTo>
                  <a:pt x="959" y="585"/>
                </a:lnTo>
                <a:lnTo>
                  <a:pt x="1040" y="567"/>
                </a:lnTo>
                <a:lnTo>
                  <a:pt x="1124" y="554"/>
                </a:lnTo>
                <a:lnTo>
                  <a:pt x="1209" y="546"/>
                </a:lnTo>
                <a:lnTo>
                  <a:pt x="1295" y="543"/>
                </a:lnTo>
                <a:lnTo>
                  <a:pt x="1384" y="546"/>
                </a:lnTo>
                <a:lnTo>
                  <a:pt x="1472" y="555"/>
                </a:lnTo>
                <a:lnTo>
                  <a:pt x="1558" y="571"/>
                </a:lnTo>
                <a:lnTo>
                  <a:pt x="1643" y="591"/>
                </a:lnTo>
                <a:lnTo>
                  <a:pt x="1726" y="619"/>
                </a:lnTo>
                <a:lnTo>
                  <a:pt x="1807" y="650"/>
                </a:lnTo>
                <a:lnTo>
                  <a:pt x="1884" y="688"/>
                </a:lnTo>
                <a:lnTo>
                  <a:pt x="1960" y="730"/>
                </a:lnTo>
                <a:lnTo>
                  <a:pt x="2034" y="778"/>
                </a:lnTo>
                <a:lnTo>
                  <a:pt x="2299" y="526"/>
                </a:lnTo>
                <a:lnTo>
                  <a:pt x="2153" y="549"/>
                </a:lnTo>
                <a:lnTo>
                  <a:pt x="2150" y="549"/>
                </a:lnTo>
                <a:lnTo>
                  <a:pt x="2113" y="546"/>
                </a:lnTo>
                <a:lnTo>
                  <a:pt x="2078" y="537"/>
                </a:lnTo>
                <a:lnTo>
                  <a:pt x="2045" y="523"/>
                </a:lnTo>
                <a:lnTo>
                  <a:pt x="2014" y="503"/>
                </a:lnTo>
                <a:lnTo>
                  <a:pt x="1986" y="480"/>
                </a:lnTo>
                <a:lnTo>
                  <a:pt x="1961" y="453"/>
                </a:lnTo>
                <a:lnTo>
                  <a:pt x="1940" y="422"/>
                </a:lnTo>
                <a:lnTo>
                  <a:pt x="1922" y="390"/>
                </a:lnTo>
                <a:lnTo>
                  <a:pt x="1910" y="356"/>
                </a:lnTo>
                <a:lnTo>
                  <a:pt x="1902" y="319"/>
                </a:lnTo>
                <a:lnTo>
                  <a:pt x="1899" y="283"/>
                </a:lnTo>
                <a:lnTo>
                  <a:pt x="1901" y="245"/>
                </a:lnTo>
                <a:lnTo>
                  <a:pt x="1908" y="209"/>
                </a:lnTo>
                <a:lnTo>
                  <a:pt x="1920" y="173"/>
                </a:lnTo>
                <a:lnTo>
                  <a:pt x="1938" y="140"/>
                </a:lnTo>
                <a:lnTo>
                  <a:pt x="1958" y="109"/>
                </a:lnTo>
                <a:lnTo>
                  <a:pt x="1983" y="81"/>
                </a:lnTo>
                <a:lnTo>
                  <a:pt x="2010" y="57"/>
                </a:lnTo>
                <a:lnTo>
                  <a:pt x="2041" y="37"/>
                </a:lnTo>
                <a:lnTo>
                  <a:pt x="2075" y="23"/>
                </a:lnTo>
                <a:lnTo>
                  <a:pt x="2109" y="12"/>
                </a:lnTo>
                <a:lnTo>
                  <a:pt x="2146" y="9"/>
                </a:lnTo>
                <a:lnTo>
                  <a:pt x="2150" y="8"/>
                </a:lnTo>
                <a:lnTo>
                  <a:pt x="2161" y="8"/>
                </a:lnTo>
                <a:lnTo>
                  <a:pt x="2178" y="8"/>
                </a:lnTo>
                <a:lnTo>
                  <a:pt x="2200" y="8"/>
                </a:lnTo>
                <a:lnTo>
                  <a:pt x="2228" y="8"/>
                </a:lnTo>
                <a:lnTo>
                  <a:pt x="2260" y="7"/>
                </a:lnTo>
                <a:lnTo>
                  <a:pt x="2296" y="7"/>
                </a:lnTo>
                <a:lnTo>
                  <a:pt x="2335" y="6"/>
                </a:lnTo>
                <a:lnTo>
                  <a:pt x="2377" y="6"/>
                </a:lnTo>
                <a:lnTo>
                  <a:pt x="2421" y="6"/>
                </a:lnTo>
                <a:lnTo>
                  <a:pt x="2467" y="5"/>
                </a:lnTo>
                <a:lnTo>
                  <a:pt x="2514" y="5"/>
                </a:lnTo>
                <a:lnTo>
                  <a:pt x="2562" y="4"/>
                </a:lnTo>
                <a:lnTo>
                  <a:pt x="2608" y="4"/>
                </a:lnTo>
                <a:lnTo>
                  <a:pt x="2654" y="3"/>
                </a:lnTo>
                <a:lnTo>
                  <a:pt x="2699" y="3"/>
                </a:lnTo>
                <a:lnTo>
                  <a:pt x="2741" y="2"/>
                </a:lnTo>
                <a:lnTo>
                  <a:pt x="2780" y="2"/>
                </a:lnTo>
                <a:lnTo>
                  <a:pt x="2817" y="1"/>
                </a:lnTo>
                <a:lnTo>
                  <a:pt x="2851" y="1"/>
                </a:lnTo>
                <a:lnTo>
                  <a:pt x="2879" y="1"/>
                </a:lnTo>
                <a:lnTo>
                  <a:pt x="2902" y="1"/>
                </a:lnTo>
                <a:lnTo>
                  <a:pt x="2921" y="1"/>
                </a:lnTo>
                <a:lnTo>
                  <a:pt x="292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02" name="Group 201"/>
          <p:cNvGrpSpPr/>
          <p:nvPr/>
        </p:nvGrpSpPr>
        <p:grpSpPr>
          <a:xfrm>
            <a:off x="5333268" y="5092146"/>
            <a:ext cx="628194" cy="406246"/>
            <a:chOff x="10399713" y="4818063"/>
            <a:chExt cx="503237" cy="3254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3" name="Freeform 384"/>
            <p:cNvSpPr>
              <a:spLocks/>
            </p:cNvSpPr>
            <p:nvPr/>
          </p:nvSpPr>
          <p:spPr bwMode="auto">
            <a:xfrm>
              <a:off x="10526713" y="4851400"/>
              <a:ext cx="69850" cy="69850"/>
            </a:xfrm>
            <a:custGeom>
              <a:avLst/>
              <a:gdLst>
                <a:gd name="T0" fmla="*/ 243 w 486"/>
                <a:gd name="T1" fmla="*/ 0 h 482"/>
                <a:gd name="T2" fmla="*/ 282 w 486"/>
                <a:gd name="T3" fmla="*/ 3 h 482"/>
                <a:gd name="T4" fmla="*/ 320 w 486"/>
                <a:gd name="T5" fmla="*/ 12 h 482"/>
                <a:gd name="T6" fmla="*/ 355 w 486"/>
                <a:gd name="T7" fmla="*/ 27 h 482"/>
                <a:gd name="T8" fmla="*/ 386 w 486"/>
                <a:gd name="T9" fmla="*/ 46 h 482"/>
                <a:gd name="T10" fmla="*/ 416 w 486"/>
                <a:gd name="T11" fmla="*/ 71 h 482"/>
                <a:gd name="T12" fmla="*/ 439 w 486"/>
                <a:gd name="T13" fmla="*/ 99 h 482"/>
                <a:gd name="T14" fmla="*/ 459 w 486"/>
                <a:gd name="T15" fmla="*/ 130 h 482"/>
                <a:gd name="T16" fmla="*/ 474 w 486"/>
                <a:gd name="T17" fmla="*/ 165 h 482"/>
                <a:gd name="T18" fmla="*/ 483 w 486"/>
                <a:gd name="T19" fmla="*/ 202 h 482"/>
                <a:gd name="T20" fmla="*/ 486 w 486"/>
                <a:gd name="T21" fmla="*/ 240 h 482"/>
                <a:gd name="T22" fmla="*/ 483 w 486"/>
                <a:gd name="T23" fmla="*/ 280 h 482"/>
                <a:gd name="T24" fmla="*/ 474 w 486"/>
                <a:gd name="T25" fmla="*/ 317 h 482"/>
                <a:gd name="T26" fmla="*/ 459 w 486"/>
                <a:gd name="T27" fmla="*/ 352 h 482"/>
                <a:gd name="T28" fmla="*/ 439 w 486"/>
                <a:gd name="T29" fmla="*/ 383 h 482"/>
                <a:gd name="T30" fmla="*/ 416 w 486"/>
                <a:gd name="T31" fmla="*/ 411 h 482"/>
                <a:gd name="T32" fmla="*/ 386 w 486"/>
                <a:gd name="T33" fmla="*/ 436 h 482"/>
                <a:gd name="T34" fmla="*/ 355 w 486"/>
                <a:gd name="T35" fmla="*/ 455 h 482"/>
                <a:gd name="T36" fmla="*/ 320 w 486"/>
                <a:gd name="T37" fmla="*/ 470 h 482"/>
                <a:gd name="T38" fmla="*/ 282 w 486"/>
                <a:gd name="T39" fmla="*/ 479 h 482"/>
                <a:gd name="T40" fmla="*/ 243 w 486"/>
                <a:gd name="T41" fmla="*/ 482 h 482"/>
                <a:gd name="T42" fmla="*/ 203 w 486"/>
                <a:gd name="T43" fmla="*/ 479 h 482"/>
                <a:gd name="T44" fmla="*/ 166 w 486"/>
                <a:gd name="T45" fmla="*/ 470 h 482"/>
                <a:gd name="T46" fmla="*/ 132 w 486"/>
                <a:gd name="T47" fmla="*/ 455 h 482"/>
                <a:gd name="T48" fmla="*/ 99 w 486"/>
                <a:gd name="T49" fmla="*/ 436 h 482"/>
                <a:gd name="T50" fmla="*/ 71 w 486"/>
                <a:gd name="T51" fmla="*/ 411 h 482"/>
                <a:gd name="T52" fmla="*/ 47 w 486"/>
                <a:gd name="T53" fmla="*/ 383 h 482"/>
                <a:gd name="T54" fmla="*/ 27 w 486"/>
                <a:gd name="T55" fmla="*/ 352 h 482"/>
                <a:gd name="T56" fmla="*/ 13 w 486"/>
                <a:gd name="T57" fmla="*/ 317 h 482"/>
                <a:gd name="T58" fmla="*/ 3 w 486"/>
                <a:gd name="T59" fmla="*/ 280 h 482"/>
                <a:gd name="T60" fmla="*/ 0 w 486"/>
                <a:gd name="T61" fmla="*/ 240 h 482"/>
                <a:gd name="T62" fmla="*/ 3 w 486"/>
                <a:gd name="T63" fmla="*/ 202 h 482"/>
                <a:gd name="T64" fmla="*/ 13 w 486"/>
                <a:gd name="T65" fmla="*/ 165 h 482"/>
                <a:gd name="T66" fmla="*/ 27 w 486"/>
                <a:gd name="T67" fmla="*/ 130 h 482"/>
                <a:gd name="T68" fmla="*/ 47 w 486"/>
                <a:gd name="T69" fmla="*/ 99 h 482"/>
                <a:gd name="T70" fmla="*/ 71 w 486"/>
                <a:gd name="T71" fmla="*/ 71 h 482"/>
                <a:gd name="T72" fmla="*/ 99 w 486"/>
                <a:gd name="T73" fmla="*/ 46 h 482"/>
                <a:gd name="T74" fmla="*/ 132 w 486"/>
                <a:gd name="T75" fmla="*/ 27 h 482"/>
                <a:gd name="T76" fmla="*/ 166 w 486"/>
                <a:gd name="T77" fmla="*/ 12 h 482"/>
                <a:gd name="T78" fmla="*/ 203 w 486"/>
                <a:gd name="T79" fmla="*/ 3 h 482"/>
                <a:gd name="T80" fmla="*/ 243 w 486"/>
                <a:gd name="T81" fmla="*/ 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86" h="482">
                  <a:moveTo>
                    <a:pt x="243" y="0"/>
                  </a:moveTo>
                  <a:lnTo>
                    <a:pt x="282" y="3"/>
                  </a:lnTo>
                  <a:lnTo>
                    <a:pt x="320" y="12"/>
                  </a:lnTo>
                  <a:lnTo>
                    <a:pt x="355" y="27"/>
                  </a:lnTo>
                  <a:lnTo>
                    <a:pt x="386" y="46"/>
                  </a:lnTo>
                  <a:lnTo>
                    <a:pt x="416" y="71"/>
                  </a:lnTo>
                  <a:lnTo>
                    <a:pt x="439" y="99"/>
                  </a:lnTo>
                  <a:lnTo>
                    <a:pt x="459" y="130"/>
                  </a:lnTo>
                  <a:lnTo>
                    <a:pt x="474" y="165"/>
                  </a:lnTo>
                  <a:lnTo>
                    <a:pt x="483" y="202"/>
                  </a:lnTo>
                  <a:lnTo>
                    <a:pt x="486" y="240"/>
                  </a:lnTo>
                  <a:lnTo>
                    <a:pt x="483" y="280"/>
                  </a:lnTo>
                  <a:lnTo>
                    <a:pt x="474" y="317"/>
                  </a:lnTo>
                  <a:lnTo>
                    <a:pt x="459" y="352"/>
                  </a:lnTo>
                  <a:lnTo>
                    <a:pt x="439" y="383"/>
                  </a:lnTo>
                  <a:lnTo>
                    <a:pt x="416" y="411"/>
                  </a:lnTo>
                  <a:lnTo>
                    <a:pt x="386" y="436"/>
                  </a:lnTo>
                  <a:lnTo>
                    <a:pt x="355" y="455"/>
                  </a:lnTo>
                  <a:lnTo>
                    <a:pt x="320" y="470"/>
                  </a:lnTo>
                  <a:lnTo>
                    <a:pt x="282" y="479"/>
                  </a:lnTo>
                  <a:lnTo>
                    <a:pt x="243" y="482"/>
                  </a:lnTo>
                  <a:lnTo>
                    <a:pt x="203" y="479"/>
                  </a:lnTo>
                  <a:lnTo>
                    <a:pt x="166" y="470"/>
                  </a:lnTo>
                  <a:lnTo>
                    <a:pt x="132" y="455"/>
                  </a:lnTo>
                  <a:lnTo>
                    <a:pt x="99" y="436"/>
                  </a:lnTo>
                  <a:lnTo>
                    <a:pt x="71" y="411"/>
                  </a:lnTo>
                  <a:lnTo>
                    <a:pt x="47" y="383"/>
                  </a:lnTo>
                  <a:lnTo>
                    <a:pt x="27" y="352"/>
                  </a:lnTo>
                  <a:lnTo>
                    <a:pt x="13" y="317"/>
                  </a:lnTo>
                  <a:lnTo>
                    <a:pt x="3" y="280"/>
                  </a:lnTo>
                  <a:lnTo>
                    <a:pt x="0" y="240"/>
                  </a:lnTo>
                  <a:lnTo>
                    <a:pt x="3" y="202"/>
                  </a:lnTo>
                  <a:lnTo>
                    <a:pt x="13" y="165"/>
                  </a:lnTo>
                  <a:lnTo>
                    <a:pt x="27" y="130"/>
                  </a:lnTo>
                  <a:lnTo>
                    <a:pt x="47" y="99"/>
                  </a:lnTo>
                  <a:lnTo>
                    <a:pt x="71" y="71"/>
                  </a:lnTo>
                  <a:lnTo>
                    <a:pt x="99" y="46"/>
                  </a:lnTo>
                  <a:lnTo>
                    <a:pt x="132" y="27"/>
                  </a:lnTo>
                  <a:lnTo>
                    <a:pt x="166" y="12"/>
                  </a:lnTo>
                  <a:lnTo>
                    <a:pt x="203" y="3"/>
                  </a:lnTo>
                  <a:lnTo>
                    <a:pt x="2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385"/>
            <p:cNvSpPr>
              <a:spLocks/>
            </p:cNvSpPr>
            <p:nvPr/>
          </p:nvSpPr>
          <p:spPr bwMode="auto">
            <a:xfrm>
              <a:off x="10606088" y="4902200"/>
              <a:ext cx="198437" cy="60325"/>
            </a:xfrm>
            <a:custGeom>
              <a:avLst/>
              <a:gdLst>
                <a:gd name="T0" fmla="*/ 209 w 1375"/>
                <a:gd name="T1" fmla="*/ 0 h 423"/>
                <a:gd name="T2" fmla="*/ 312 w 1375"/>
                <a:gd name="T3" fmla="*/ 6 h 423"/>
                <a:gd name="T4" fmla="*/ 409 w 1375"/>
                <a:gd name="T5" fmla="*/ 15 h 423"/>
                <a:gd name="T6" fmla="*/ 501 w 1375"/>
                <a:gd name="T7" fmla="*/ 26 h 423"/>
                <a:gd name="T8" fmla="*/ 587 w 1375"/>
                <a:gd name="T9" fmla="*/ 39 h 423"/>
                <a:gd name="T10" fmla="*/ 670 w 1375"/>
                <a:gd name="T11" fmla="*/ 54 h 423"/>
                <a:gd name="T12" fmla="*/ 747 w 1375"/>
                <a:gd name="T13" fmla="*/ 71 h 423"/>
                <a:gd name="T14" fmla="*/ 818 w 1375"/>
                <a:gd name="T15" fmla="*/ 89 h 423"/>
                <a:gd name="T16" fmla="*/ 885 w 1375"/>
                <a:gd name="T17" fmla="*/ 107 h 423"/>
                <a:gd name="T18" fmla="*/ 948 w 1375"/>
                <a:gd name="T19" fmla="*/ 127 h 423"/>
                <a:gd name="T20" fmla="*/ 1007 w 1375"/>
                <a:gd name="T21" fmla="*/ 148 h 423"/>
                <a:gd name="T22" fmla="*/ 1062 w 1375"/>
                <a:gd name="T23" fmla="*/ 169 h 423"/>
                <a:gd name="T24" fmla="*/ 1112 w 1375"/>
                <a:gd name="T25" fmla="*/ 191 h 423"/>
                <a:gd name="T26" fmla="*/ 1157 w 1375"/>
                <a:gd name="T27" fmla="*/ 213 h 423"/>
                <a:gd name="T28" fmla="*/ 1199 w 1375"/>
                <a:gd name="T29" fmla="*/ 235 h 423"/>
                <a:gd name="T30" fmla="*/ 1238 w 1375"/>
                <a:gd name="T31" fmla="*/ 256 h 423"/>
                <a:gd name="T32" fmla="*/ 1273 w 1375"/>
                <a:gd name="T33" fmla="*/ 278 h 423"/>
                <a:gd name="T34" fmla="*/ 1304 w 1375"/>
                <a:gd name="T35" fmla="*/ 298 h 423"/>
                <a:gd name="T36" fmla="*/ 1332 w 1375"/>
                <a:gd name="T37" fmla="*/ 318 h 423"/>
                <a:gd name="T38" fmla="*/ 1356 w 1375"/>
                <a:gd name="T39" fmla="*/ 336 h 423"/>
                <a:gd name="T40" fmla="*/ 1366 w 1375"/>
                <a:gd name="T41" fmla="*/ 348 h 423"/>
                <a:gd name="T42" fmla="*/ 1373 w 1375"/>
                <a:gd name="T43" fmla="*/ 360 h 423"/>
                <a:gd name="T44" fmla="*/ 1375 w 1375"/>
                <a:gd name="T45" fmla="*/ 376 h 423"/>
                <a:gd name="T46" fmla="*/ 1372 w 1375"/>
                <a:gd name="T47" fmla="*/ 391 h 423"/>
                <a:gd name="T48" fmla="*/ 1364 w 1375"/>
                <a:gd name="T49" fmla="*/ 403 h 423"/>
                <a:gd name="T50" fmla="*/ 1353 w 1375"/>
                <a:gd name="T51" fmla="*/ 414 h 423"/>
                <a:gd name="T52" fmla="*/ 1340 w 1375"/>
                <a:gd name="T53" fmla="*/ 421 h 423"/>
                <a:gd name="T54" fmla="*/ 1325 w 1375"/>
                <a:gd name="T55" fmla="*/ 423 h 423"/>
                <a:gd name="T56" fmla="*/ 0 w 1375"/>
                <a:gd name="T57" fmla="*/ 423 h 423"/>
                <a:gd name="T58" fmla="*/ 0 w 1375"/>
                <a:gd name="T59" fmla="*/ 196 h 423"/>
                <a:gd name="T60" fmla="*/ 3 w 1375"/>
                <a:gd name="T61" fmla="*/ 164 h 423"/>
                <a:gd name="T62" fmla="*/ 11 w 1375"/>
                <a:gd name="T63" fmla="*/ 133 h 423"/>
                <a:gd name="T64" fmla="*/ 24 w 1375"/>
                <a:gd name="T65" fmla="*/ 104 h 423"/>
                <a:gd name="T66" fmla="*/ 40 w 1375"/>
                <a:gd name="T67" fmla="*/ 77 h 423"/>
                <a:gd name="T68" fmla="*/ 62 w 1375"/>
                <a:gd name="T69" fmla="*/ 53 h 423"/>
                <a:gd name="T70" fmla="*/ 88 w 1375"/>
                <a:gd name="T71" fmla="*/ 33 h 423"/>
                <a:gd name="T72" fmla="*/ 116 w 1375"/>
                <a:gd name="T73" fmla="*/ 17 h 423"/>
                <a:gd name="T74" fmla="*/ 145 w 1375"/>
                <a:gd name="T75" fmla="*/ 6 h 423"/>
                <a:gd name="T76" fmla="*/ 177 w 1375"/>
                <a:gd name="T77" fmla="*/ 1 h 423"/>
                <a:gd name="T78" fmla="*/ 209 w 1375"/>
                <a:gd name="T79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75" h="423">
                  <a:moveTo>
                    <a:pt x="209" y="0"/>
                  </a:moveTo>
                  <a:lnTo>
                    <a:pt x="312" y="6"/>
                  </a:lnTo>
                  <a:lnTo>
                    <a:pt x="409" y="15"/>
                  </a:lnTo>
                  <a:lnTo>
                    <a:pt x="501" y="26"/>
                  </a:lnTo>
                  <a:lnTo>
                    <a:pt x="587" y="39"/>
                  </a:lnTo>
                  <a:lnTo>
                    <a:pt x="670" y="54"/>
                  </a:lnTo>
                  <a:lnTo>
                    <a:pt x="747" y="71"/>
                  </a:lnTo>
                  <a:lnTo>
                    <a:pt x="818" y="89"/>
                  </a:lnTo>
                  <a:lnTo>
                    <a:pt x="885" y="107"/>
                  </a:lnTo>
                  <a:lnTo>
                    <a:pt x="948" y="127"/>
                  </a:lnTo>
                  <a:lnTo>
                    <a:pt x="1007" y="148"/>
                  </a:lnTo>
                  <a:lnTo>
                    <a:pt x="1062" y="169"/>
                  </a:lnTo>
                  <a:lnTo>
                    <a:pt x="1112" y="191"/>
                  </a:lnTo>
                  <a:lnTo>
                    <a:pt x="1157" y="213"/>
                  </a:lnTo>
                  <a:lnTo>
                    <a:pt x="1199" y="235"/>
                  </a:lnTo>
                  <a:lnTo>
                    <a:pt x="1238" y="256"/>
                  </a:lnTo>
                  <a:lnTo>
                    <a:pt x="1273" y="278"/>
                  </a:lnTo>
                  <a:lnTo>
                    <a:pt x="1304" y="298"/>
                  </a:lnTo>
                  <a:lnTo>
                    <a:pt x="1332" y="318"/>
                  </a:lnTo>
                  <a:lnTo>
                    <a:pt x="1356" y="336"/>
                  </a:lnTo>
                  <a:lnTo>
                    <a:pt x="1366" y="348"/>
                  </a:lnTo>
                  <a:lnTo>
                    <a:pt x="1373" y="360"/>
                  </a:lnTo>
                  <a:lnTo>
                    <a:pt x="1375" y="376"/>
                  </a:lnTo>
                  <a:lnTo>
                    <a:pt x="1372" y="391"/>
                  </a:lnTo>
                  <a:lnTo>
                    <a:pt x="1364" y="403"/>
                  </a:lnTo>
                  <a:lnTo>
                    <a:pt x="1353" y="414"/>
                  </a:lnTo>
                  <a:lnTo>
                    <a:pt x="1340" y="421"/>
                  </a:lnTo>
                  <a:lnTo>
                    <a:pt x="1325" y="423"/>
                  </a:lnTo>
                  <a:lnTo>
                    <a:pt x="0" y="423"/>
                  </a:lnTo>
                  <a:lnTo>
                    <a:pt x="0" y="196"/>
                  </a:lnTo>
                  <a:lnTo>
                    <a:pt x="3" y="164"/>
                  </a:lnTo>
                  <a:lnTo>
                    <a:pt x="11" y="133"/>
                  </a:lnTo>
                  <a:lnTo>
                    <a:pt x="24" y="104"/>
                  </a:lnTo>
                  <a:lnTo>
                    <a:pt x="40" y="77"/>
                  </a:lnTo>
                  <a:lnTo>
                    <a:pt x="62" y="53"/>
                  </a:lnTo>
                  <a:lnTo>
                    <a:pt x="88" y="33"/>
                  </a:lnTo>
                  <a:lnTo>
                    <a:pt x="116" y="17"/>
                  </a:lnTo>
                  <a:lnTo>
                    <a:pt x="145" y="6"/>
                  </a:lnTo>
                  <a:lnTo>
                    <a:pt x="177" y="1"/>
                  </a:lnTo>
                  <a:lnTo>
                    <a:pt x="2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386"/>
            <p:cNvSpPr>
              <a:spLocks/>
            </p:cNvSpPr>
            <p:nvPr/>
          </p:nvSpPr>
          <p:spPr bwMode="auto">
            <a:xfrm>
              <a:off x="10487025" y="4924425"/>
              <a:ext cx="92075" cy="38100"/>
            </a:xfrm>
            <a:custGeom>
              <a:avLst/>
              <a:gdLst>
                <a:gd name="T0" fmla="*/ 75 w 643"/>
                <a:gd name="T1" fmla="*/ 0 h 262"/>
                <a:gd name="T2" fmla="*/ 92 w 643"/>
                <a:gd name="T3" fmla="*/ 2 h 262"/>
                <a:gd name="T4" fmla="*/ 539 w 643"/>
                <a:gd name="T5" fmla="*/ 100 h 262"/>
                <a:gd name="T6" fmla="*/ 564 w 643"/>
                <a:gd name="T7" fmla="*/ 109 h 262"/>
                <a:gd name="T8" fmla="*/ 585 w 643"/>
                <a:gd name="T9" fmla="*/ 120 h 262"/>
                <a:gd name="T10" fmla="*/ 605 w 643"/>
                <a:gd name="T11" fmla="*/ 137 h 262"/>
                <a:gd name="T12" fmla="*/ 621 w 643"/>
                <a:gd name="T13" fmla="*/ 157 h 262"/>
                <a:gd name="T14" fmla="*/ 633 w 643"/>
                <a:gd name="T15" fmla="*/ 178 h 262"/>
                <a:gd name="T16" fmla="*/ 639 w 643"/>
                <a:gd name="T17" fmla="*/ 203 h 262"/>
                <a:gd name="T18" fmla="*/ 643 w 643"/>
                <a:gd name="T19" fmla="*/ 229 h 262"/>
                <a:gd name="T20" fmla="*/ 643 w 643"/>
                <a:gd name="T21" fmla="*/ 262 h 262"/>
                <a:gd name="T22" fmla="*/ 0 w 643"/>
                <a:gd name="T23" fmla="*/ 262 h 262"/>
                <a:gd name="T24" fmla="*/ 0 w 643"/>
                <a:gd name="T25" fmla="*/ 75 h 262"/>
                <a:gd name="T26" fmla="*/ 2 w 643"/>
                <a:gd name="T27" fmla="*/ 59 h 262"/>
                <a:gd name="T28" fmla="*/ 8 w 643"/>
                <a:gd name="T29" fmla="*/ 43 h 262"/>
                <a:gd name="T30" fmla="*/ 17 w 643"/>
                <a:gd name="T31" fmla="*/ 29 h 262"/>
                <a:gd name="T32" fmla="*/ 28 w 643"/>
                <a:gd name="T33" fmla="*/ 17 h 262"/>
                <a:gd name="T34" fmla="*/ 43 w 643"/>
                <a:gd name="T35" fmla="*/ 8 h 262"/>
                <a:gd name="T36" fmla="*/ 59 w 643"/>
                <a:gd name="T37" fmla="*/ 2 h 262"/>
                <a:gd name="T38" fmla="*/ 75 w 643"/>
                <a:gd name="T39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43" h="262">
                  <a:moveTo>
                    <a:pt x="75" y="0"/>
                  </a:moveTo>
                  <a:lnTo>
                    <a:pt x="92" y="2"/>
                  </a:lnTo>
                  <a:lnTo>
                    <a:pt x="539" y="100"/>
                  </a:lnTo>
                  <a:lnTo>
                    <a:pt x="564" y="109"/>
                  </a:lnTo>
                  <a:lnTo>
                    <a:pt x="585" y="120"/>
                  </a:lnTo>
                  <a:lnTo>
                    <a:pt x="605" y="137"/>
                  </a:lnTo>
                  <a:lnTo>
                    <a:pt x="621" y="157"/>
                  </a:lnTo>
                  <a:lnTo>
                    <a:pt x="633" y="178"/>
                  </a:lnTo>
                  <a:lnTo>
                    <a:pt x="639" y="203"/>
                  </a:lnTo>
                  <a:lnTo>
                    <a:pt x="643" y="229"/>
                  </a:lnTo>
                  <a:lnTo>
                    <a:pt x="643" y="262"/>
                  </a:lnTo>
                  <a:lnTo>
                    <a:pt x="0" y="262"/>
                  </a:lnTo>
                  <a:lnTo>
                    <a:pt x="0" y="75"/>
                  </a:lnTo>
                  <a:lnTo>
                    <a:pt x="2" y="59"/>
                  </a:lnTo>
                  <a:lnTo>
                    <a:pt x="8" y="43"/>
                  </a:lnTo>
                  <a:lnTo>
                    <a:pt x="17" y="29"/>
                  </a:lnTo>
                  <a:lnTo>
                    <a:pt x="28" y="17"/>
                  </a:lnTo>
                  <a:lnTo>
                    <a:pt x="43" y="8"/>
                  </a:lnTo>
                  <a:lnTo>
                    <a:pt x="59" y="2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387"/>
            <p:cNvSpPr>
              <a:spLocks noEditPoints="1"/>
            </p:cNvSpPr>
            <p:nvPr/>
          </p:nvSpPr>
          <p:spPr bwMode="auto">
            <a:xfrm>
              <a:off x="10399713" y="4818063"/>
              <a:ext cx="503237" cy="325437"/>
            </a:xfrm>
            <a:custGeom>
              <a:avLst/>
              <a:gdLst>
                <a:gd name="T0" fmla="*/ 3042 w 3492"/>
                <a:gd name="T1" fmla="*/ 1933 h 2250"/>
                <a:gd name="T2" fmla="*/ 3067 w 3492"/>
                <a:gd name="T3" fmla="*/ 2052 h 2250"/>
                <a:gd name="T4" fmla="*/ 3169 w 3492"/>
                <a:gd name="T5" fmla="*/ 2120 h 2250"/>
                <a:gd name="T6" fmla="*/ 3292 w 3492"/>
                <a:gd name="T7" fmla="*/ 2096 h 2250"/>
                <a:gd name="T8" fmla="*/ 3362 w 3492"/>
                <a:gd name="T9" fmla="*/ 1994 h 2250"/>
                <a:gd name="T10" fmla="*/ 3345 w 3492"/>
                <a:gd name="T11" fmla="*/ 1886 h 2250"/>
                <a:gd name="T12" fmla="*/ 3318 w 3492"/>
                <a:gd name="T13" fmla="*/ 1937 h 2250"/>
                <a:gd name="T14" fmla="*/ 3234 w 3492"/>
                <a:gd name="T15" fmla="*/ 2005 h 2250"/>
                <a:gd name="T16" fmla="*/ 3125 w 3492"/>
                <a:gd name="T17" fmla="*/ 1980 h 2250"/>
                <a:gd name="T18" fmla="*/ 3078 w 3492"/>
                <a:gd name="T19" fmla="*/ 1882 h 2250"/>
                <a:gd name="T20" fmla="*/ 410 w 3492"/>
                <a:gd name="T21" fmla="*/ 1911 h 2250"/>
                <a:gd name="T22" fmla="*/ 342 w 3492"/>
                <a:gd name="T23" fmla="*/ 1995 h 2250"/>
                <a:gd name="T24" fmla="*/ 231 w 3492"/>
                <a:gd name="T25" fmla="*/ 1995 h 2250"/>
                <a:gd name="T26" fmla="*/ 164 w 3492"/>
                <a:gd name="T27" fmla="*/ 1911 h 2250"/>
                <a:gd name="T28" fmla="*/ 135 w 3492"/>
                <a:gd name="T29" fmla="*/ 1909 h 2250"/>
                <a:gd name="T30" fmla="*/ 140 w 3492"/>
                <a:gd name="T31" fmla="*/ 2025 h 2250"/>
                <a:gd name="T32" fmla="*/ 226 w 3492"/>
                <a:gd name="T33" fmla="*/ 2111 h 2250"/>
                <a:gd name="T34" fmla="*/ 353 w 3492"/>
                <a:gd name="T35" fmla="*/ 2111 h 2250"/>
                <a:gd name="T36" fmla="*/ 440 w 3492"/>
                <a:gd name="T37" fmla="*/ 2025 h 2250"/>
                <a:gd name="T38" fmla="*/ 442 w 3492"/>
                <a:gd name="T39" fmla="*/ 1905 h 2250"/>
                <a:gd name="T40" fmla="*/ 316 w 3492"/>
                <a:gd name="T41" fmla="*/ 3 h 2250"/>
                <a:gd name="T42" fmla="*/ 400 w 3492"/>
                <a:gd name="T43" fmla="*/ 71 h 2250"/>
                <a:gd name="T44" fmla="*/ 3079 w 3492"/>
                <a:gd name="T45" fmla="*/ 1132 h 2250"/>
                <a:gd name="T46" fmla="*/ 3106 w 3492"/>
                <a:gd name="T47" fmla="*/ 674 h 2250"/>
                <a:gd name="T48" fmla="*/ 3205 w 3492"/>
                <a:gd name="T49" fmla="*/ 627 h 2250"/>
                <a:gd name="T50" fmla="*/ 3303 w 3492"/>
                <a:gd name="T51" fmla="*/ 674 h 2250"/>
                <a:gd name="T52" fmla="*/ 3331 w 3492"/>
                <a:gd name="T53" fmla="*/ 1705 h 2250"/>
                <a:gd name="T54" fmla="*/ 3447 w 3492"/>
                <a:gd name="T55" fmla="*/ 1809 h 2250"/>
                <a:gd name="T56" fmla="*/ 3492 w 3492"/>
                <a:gd name="T57" fmla="*/ 1962 h 2250"/>
                <a:gd name="T58" fmla="*/ 3445 w 3492"/>
                <a:gd name="T59" fmla="*/ 2119 h 2250"/>
                <a:gd name="T60" fmla="*/ 3324 w 3492"/>
                <a:gd name="T61" fmla="*/ 2223 h 2250"/>
                <a:gd name="T62" fmla="*/ 3159 w 3492"/>
                <a:gd name="T63" fmla="*/ 2246 h 2250"/>
                <a:gd name="T64" fmla="*/ 3012 w 3492"/>
                <a:gd name="T65" fmla="*/ 2179 h 2250"/>
                <a:gd name="T66" fmla="*/ 2925 w 3492"/>
                <a:gd name="T67" fmla="*/ 2045 h 2250"/>
                <a:gd name="T68" fmla="*/ 2924 w 3492"/>
                <a:gd name="T69" fmla="*/ 1880 h 2250"/>
                <a:gd name="T70" fmla="*/ 3011 w 3492"/>
                <a:gd name="T71" fmla="*/ 1746 h 2250"/>
                <a:gd name="T72" fmla="*/ 413 w 3492"/>
                <a:gd name="T73" fmla="*/ 1475 h 2250"/>
                <a:gd name="T74" fmla="*/ 508 w 3492"/>
                <a:gd name="T75" fmla="*/ 1775 h 2250"/>
                <a:gd name="T76" fmla="*/ 576 w 3492"/>
                <a:gd name="T77" fmla="*/ 1920 h 2250"/>
                <a:gd name="T78" fmla="*/ 553 w 3492"/>
                <a:gd name="T79" fmla="*/ 2083 h 2250"/>
                <a:gd name="T80" fmla="*/ 447 w 3492"/>
                <a:gd name="T81" fmla="*/ 2202 h 2250"/>
                <a:gd name="T82" fmla="*/ 289 w 3492"/>
                <a:gd name="T83" fmla="*/ 2250 h 2250"/>
                <a:gd name="T84" fmla="*/ 132 w 3492"/>
                <a:gd name="T85" fmla="*/ 2202 h 2250"/>
                <a:gd name="T86" fmla="*/ 27 w 3492"/>
                <a:gd name="T87" fmla="*/ 2083 h 2250"/>
                <a:gd name="T88" fmla="*/ 3 w 3492"/>
                <a:gd name="T89" fmla="*/ 1921 h 2250"/>
                <a:gd name="T90" fmla="*/ 68 w 3492"/>
                <a:gd name="T91" fmla="*/ 1777 h 2250"/>
                <a:gd name="T92" fmla="*/ 160 w 3492"/>
                <a:gd name="T93" fmla="*/ 125 h 2250"/>
                <a:gd name="T94" fmla="*/ 207 w 3492"/>
                <a:gd name="T95" fmla="*/ 28 h 2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92" h="2250">
                  <a:moveTo>
                    <a:pt x="3078" y="1858"/>
                  </a:moveTo>
                  <a:lnTo>
                    <a:pt x="3062" y="1880"/>
                  </a:lnTo>
                  <a:lnTo>
                    <a:pt x="3050" y="1905"/>
                  </a:lnTo>
                  <a:lnTo>
                    <a:pt x="3042" y="1933"/>
                  </a:lnTo>
                  <a:lnTo>
                    <a:pt x="3039" y="1962"/>
                  </a:lnTo>
                  <a:lnTo>
                    <a:pt x="3042" y="1994"/>
                  </a:lnTo>
                  <a:lnTo>
                    <a:pt x="3052" y="2025"/>
                  </a:lnTo>
                  <a:lnTo>
                    <a:pt x="3067" y="2052"/>
                  </a:lnTo>
                  <a:lnTo>
                    <a:pt x="3086" y="2076"/>
                  </a:lnTo>
                  <a:lnTo>
                    <a:pt x="3111" y="2096"/>
                  </a:lnTo>
                  <a:lnTo>
                    <a:pt x="3138" y="2111"/>
                  </a:lnTo>
                  <a:lnTo>
                    <a:pt x="3169" y="2120"/>
                  </a:lnTo>
                  <a:lnTo>
                    <a:pt x="3201" y="2123"/>
                  </a:lnTo>
                  <a:lnTo>
                    <a:pt x="3235" y="2120"/>
                  </a:lnTo>
                  <a:lnTo>
                    <a:pt x="3265" y="2111"/>
                  </a:lnTo>
                  <a:lnTo>
                    <a:pt x="3292" y="2096"/>
                  </a:lnTo>
                  <a:lnTo>
                    <a:pt x="3317" y="2076"/>
                  </a:lnTo>
                  <a:lnTo>
                    <a:pt x="3337" y="2052"/>
                  </a:lnTo>
                  <a:lnTo>
                    <a:pt x="3352" y="2025"/>
                  </a:lnTo>
                  <a:lnTo>
                    <a:pt x="3362" y="1994"/>
                  </a:lnTo>
                  <a:lnTo>
                    <a:pt x="3365" y="1962"/>
                  </a:lnTo>
                  <a:lnTo>
                    <a:pt x="3363" y="1935"/>
                  </a:lnTo>
                  <a:lnTo>
                    <a:pt x="3356" y="1909"/>
                  </a:lnTo>
                  <a:lnTo>
                    <a:pt x="3345" y="1886"/>
                  </a:lnTo>
                  <a:lnTo>
                    <a:pt x="3331" y="1864"/>
                  </a:lnTo>
                  <a:lnTo>
                    <a:pt x="3331" y="1882"/>
                  </a:lnTo>
                  <a:lnTo>
                    <a:pt x="3328" y="1911"/>
                  </a:lnTo>
                  <a:lnTo>
                    <a:pt x="3318" y="1937"/>
                  </a:lnTo>
                  <a:lnTo>
                    <a:pt x="3303" y="1961"/>
                  </a:lnTo>
                  <a:lnTo>
                    <a:pt x="3284" y="1980"/>
                  </a:lnTo>
                  <a:lnTo>
                    <a:pt x="3261" y="1995"/>
                  </a:lnTo>
                  <a:lnTo>
                    <a:pt x="3234" y="2005"/>
                  </a:lnTo>
                  <a:lnTo>
                    <a:pt x="3205" y="2008"/>
                  </a:lnTo>
                  <a:lnTo>
                    <a:pt x="3175" y="2005"/>
                  </a:lnTo>
                  <a:lnTo>
                    <a:pt x="3149" y="1995"/>
                  </a:lnTo>
                  <a:lnTo>
                    <a:pt x="3125" y="1980"/>
                  </a:lnTo>
                  <a:lnTo>
                    <a:pt x="3106" y="1961"/>
                  </a:lnTo>
                  <a:lnTo>
                    <a:pt x="3091" y="1937"/>
                  </a:lnTo>
                  <a:lnTo>
                    <a:pt x="3081" y="1911"/>
                  </a:lnTo>
                  <a:lnTo>
                    <a:pt x="3078" y="1882"/>
                  </a:lnTo>
                  <a:lnTo>
                    <a:pt x="3078" y="1858"/>
                  </a:lnTo>
                  <a:close/>
                  <a:moveTo>
                    <a:pt x="413" y="1858"/>
                  </a:moveTo>
                  <a:lnTo>
                    <a:pt x="413" y="1882"/>
                  </a:lnTo>
                  <a:lnTo>
                    <a:pt x="410" y="1911"/>
                  </a:lnTo>
                  <a:lnTo>
                    <a:pt x="400" y="1937"/>
                  </a:lnTo>
                  <a:lnTo>
                    <a:pt x="386" y="1961"/>
                  </a:lnTo>
                  <a:lnTo>
                    <a:pt x="366" y="1980"/>
                  </a:lnTo>
                  <a:lnTo>
                    <a:pt x="342" y="1995"/>
                  </a:lnTo>
                  <a:lnTo>
                    <a:pt x="316" y="2005"/>
                  </a:lnTo>
                  <a:lnTo>
                    <a:pt x="287" y="2008"/>
                  </a:lnTo>
                  <a:lnTo>
                    <a:pt x="258" y="2005"/>
                  </a:lnTo>
                  <a:lnTo>
                    <a:pt x="231" y="1995"/>
                  </a:lnTo>
                  <a:lnTo>
                    <a:pt x="207" y="1980"/>
                  </a:lnTo>
                  <a:lnTo>
                    <a:pt x="187" y="1961"/>
                  </a:lnTo>
                  <a:lnTo>
                    <a:pt x="173" y="1937"/>
                  </a:lnTo>
                  <a:lnTo>
                    <a:pt x="164" y="1911"/>
                  </a:lnTo>
                  <a:lnTo>
                    <a:pt x="160" y="1882"/>
                  </a:lnTo>
                  <a:lnTo>
                    <a:pt x="160" y="1864"/>
                  </a:lnTo>
                  <a:lnTo>
                    <a:pt x="146" y="1886"/>
                  </a:lnTo>
                  <a:lnTo>
                    <a:pt x="135" y="1909"/>
                  </a:lnTo>
                  <a:lnTo>
                    <a:pt x="129" y="1935"/>
                  </a:lnTo>
                  <a:lnTo>
                    <a:pt x="127" y="1962"/>
                  </a:lnTo>
                  <a:lnTo>
                    <a:pt x="130" y="1994"/>
                  </a:lnTo>
                  <a:lnTo>
                    <a:pt x="140" y="2025"/>
                  </a:lnTo>
                  <a:lnTo>
                    <a:pt x="155" y="2052"/>
                  </a:lnTo>
                  <a:lnTo>
                    <a:pt x="174" y="2076"/>
                  </a:lnTo>
                  <a:lnTo>
                    <a:pt x="198" y="2096"/>
                  </a:lnTo>
                  <a:lnTo>
                    <a:pt x="226" y="2111"/>
                  </a:lnTo>
                  <a:lnTo>
                    <a:pt x="257" y="2120"/>
                  </a:lnTo>
                  <a:lnTo>
                    <a:pt x="289" y="2123"/>
                  </a:lnTo>
                  <a:lnTo>
                    <a:pt x="322" y="2120"/>
                  </a:lnTo>
                  <a:lnTo>
                    <a:pt x="353" y="2111"/>
                  </a:lnTo>
                  <a:lnTo>
                    <a:pt x="380" y="2096"/>
                  </a:lnTo>
                  <a:lnTo>
                    <a:pt x="404" y="2076"/>
                  </a:lnTo>
                  <a:lnTo>
                    <a:pt x="425" y="2052"/>
                  </a:lnTo>
                  <a:lnTo>
                    <a:pt x="440" y="2025"/>
                  </a:lnTo>
                  <a:lnTo>
                    <a:pt x="449" y="1994"/>
                  </a:lnTo>
                  <a:lnTo>
                    <a:pt x="452" y="1962"/>
                  </a:lnTo>
                  <a:lnTo>
                    <a:pt x="450" y="1933"/>
                  </a:lnTo>
                  <a:lnTo>
                    <a:pt x="442" y="1905"/>
                  </a:lnTo>
                  <a:lnTo>
                    <a:pt x="429" y="1880"/>
                  </a:lnTo>
                  <a:lnTo>
                    <a:pt x="413" y="1858"/>
                  </a:lnTo>
                  <a:close/>
                  <a:moveTo>
                    <a:pt x="287" y="0"/>
                  </a:moveTo>
                  <a:lnTo>
                    <a:pt x="316" y="3"/>
                  </a:lnTo>
                  <a:lnTo>
                    <a:pt x="342" y="13"/>
                  </a:lnTo>
                  <a:lnTo>
                    <a:pt x="366" y="28"/>
                  </a:lnTo>
                  <a:lnTo>
                    <a:pt x="386" y="47"/>
                  </a:lnTo>
                  <a:lnTo>
                    <a:pt x="400" y="71"/>
                  </a:lnTo>
                  <a:lnTo>
                    <a:pt x="410" y="96"/>
                  </a:lnTo>
                  <a:lnTo>
                    <a:pt x="413" y="125"/>
                  </a:lnTo>
                  <a:lnTo>
                    <a:pt x="413" y="1132"/>
                  </a:lnTo>
                  <a:lnTo>
                    <a:pt x="3079" y="1132"/>
                  </a:lnTo>
                  <a:lnTo>
                    <a:pt x="3079" y="753"/>
                  </a:lnTo>
                  <a:lnTo>
                    <a:pt x="3082" y="724"/>
                  </a:lnTo>
                  <a:lnTo>
                    <a:pt x="3092" y="698"/>
                  </a:lnTo>
                  <a:lnTo>
                    <a:pt x="3106" y="674"/>
                  </a:lnTo>
                  <a:lnTo>
                    <a:pt x="3127" y="655"/>
                  </a:lnTo>
                  <a:lnTo>
                    <a:pt x="3149" y="640"/>
                  </a:lnTo>
                  <a:lnTo>
                    <a:pt x="3176" y="630"/>
                  </a:lnTo>
                  <a:lnTo>
                    <a:pt x="3205" y="627"/>
                  </a:lnTo>
                  <a:lnTo>
                    <a:pt x="3234" y="630"/>
                  </a:lnTo>
                  <a:lnTo>
                    <a:pt x="3261" y="640"/>
                  </a:lnTo>
                  <a:lnTo>
                    <a:pt x="3284" y="655"/>
                  </a:lnTo>
                  <a:lnTo>
                    <a:pt x="3303" y="674"/>
                  </a:lnTo>
                  <a:lnTo>
                    <a:pt x="3318" y="698"/>
                  </a:lnTo>
                  <a:lnTo>
                    <a:pt x="3328" y="724"/>
                  </a:lnTo>
                  <a:lnTo>
                    <a:pt x="3331" y="753"/>
                  </a:lnTo>
                  <a:lnTo>
                    <a:pt x="3331" y="1705"/>
                  </a:lnTo>
                  <a:lnTo>
                    <a:pt x="3365" y="1726"/>
                  </a:lnTo>
                  <a:lnTo>
                    <a:pt x="3396" y="1749"/>
                  </a:lnTo>
                  <a:lnTo>
                    <a:pt x="3423" y="1777"/>
                  </a:lnTo>
                  <a:lnTo>
                    <a:pt x="3447" y="1809"/>
                  </a:lnTo>
                  <a:lnTo>
                    <a:pt x="3466" y="1844"/>
                  </a:lnTo>
                  <a:lnTo>
                    <a:pt x="3480" y="1881"/>
                  </a:lnTo>
                  <a:lnTo>
                    <a:pt x="3488" y="1921"/>
                  </a:lnTo>
                  <a:lnTo>
                    <a:pt x="3492" y="1962"/>
                  </a:lnTo>
                  <a:lnTo>
                    <a:pt x="3488" y="2005"/>
                  </a:lnTo>
                  <a:lnTo>
                    <a:pt x="3479" y="2045"/>
                  </a:lnTo>
                  <a:lnTo>
                    <a:pt x="3465" y="2083"/>
                  </a:lnTo>
                  <a:lnTo>
                    <a:pt x="3445" y="2119"/>
                  </a:lnTo>
                  <a:lnTo>
                    <a:pt x="3420" y="2150"/>
                  </a:lnTo>
                  <a:lnTo>
                    <a:pt x="3392" y="2179"/>
                  </a:lnTo>
                  <a:lnTo>
                    <a:pt x="3359" y="2202"/>
                  </a:lnTo>
                  <a:lnTo>
                    <a:pt x="3324" y="2223"/>
                  </a:lnTo>
                  <a:lnTo>
                    <a:pt x="3285" y="2237"/>
                  </a:lnTo>
                  <a:lnTo>
                    <a:pt x="3245" y="2246"/>
                  </a:lnTo>
                  <a:lnTo>
                    <a:pt x="3201" y="2250"/>
                  </a:lnTo>
                  <a:lnTo>
                    <a:pt x="3159" y="2246"/>
                  </a:lnTo>
                  <a:lnTo>
                    <a:pt x="3118" y="2237"/>
                  </a:lnTo>
                  <a:lnTo>
                    <a:pt x="3080" y="2223"/>
                  </a:lnTo>
                  <a:lnTo>
                    <a:pt x="3044" y="2202"/>
                  </a:lnTo>
                  <a:lnTo>
                    <a:pt x="3012" y="2179"/>
                  </a:lnTo>
                  <a:lnTo>
                    <a:pt x="2984" y="2150"/>
                  </a:lnTo>
                  <a:lnTo>
                    <a:pt x="2959" y="2119"/>
                  </a:lnTo>
                  <a:lnTo>
                    <a:pt x="2939" y="2083"/>
                  </a:lnTo>
                  <a:lnTo>
                    <a:pt x="2925" y="2045"/>
                  </a:lnTo>
                  <a:lnTo>
                    <a:pt x="2915" y="2005"/>
                  </a:lnTo>
                  <a:lnTo>
                    <a:pt x="2912" y="1962"/>
                  </a:lnTo>
                  <a:lnTo>
                    <a:pt x="2915" y="1920"/>
                  </a:lnTo>
                  <a:lnTo>
                    <a:pt x="2924" y="1880"/>
                  </a:lnTo>
                  <a:lnTo>
                    <a:pt x="2939" y="1842"/>
                  </a:lnTo>
                  <a:lnTo>
                    <a:pt x="2959" y="1806"/>
                  </a:lnTo>
                  <a:lnTo>
                    <a:pt x="2982" y="1775"/>
                  </a:lnTo>
                  <a:lnTo>
                    <a:pt x="3011" y="1746"/>
                  </a:lnTo>
                  <a:lnTo>
                    <a:pt x="3043" y="1722"/>
                  </a:lnTo>
                  <a:lnTo>
                    <a:pt x="3078" y="1702"/>
                  </a:lnTo>
                  <a:lnTo>
                    <a:pt x="3078" y="1475"/>
                  </a:lnTo>
                  <a:lnTo>
                    <a:pt x="413" y="1475"/>
                  </a:lnTo>
                  <a:lnTo>
                    <a:pt x="413" y="1702"/>
                  </a:lnTo>
                  <a:lnTo>
                    <a:pt x="449" y="1722"/>
                  </a:lnTo>
                  <a:lnTo>
                    <a:pt x="480" y="1746"/>
                  </a:lnTo>
                  <a:lnTo>
                    <a:pt x="508" y="1775"/>
                  </a:lnTo>
                  <a:lnTo>
                    <a:pt x="533" y="1806"/>
                  </a:lnTo>
                  <a:lnTo>
                    <a:pt x="553" y="1842"/>
                  </a:lnTo>
                  <a:lnTo>
                    <a:pt x="567" y="1880"/>
                  </a:lnTo>
                  <a:lnTo>
                    <a:pt x="576" y="1920"/>
                  </a:lnTo>
                  <a:lnTo>
                    <a:pt x="579" y="1962"/>
                  </a:lnTo>
                  <a:lnTo>
                    <a:pt x="576" y="2005"/>
                  </a:lnTo>
                  <a:lnTo>
                    <a:pt x="567" y="2045"/>
                  </a:lnTo>
                  <a:lnTo>
                    <a:pt x="553" y="2083"/>
                  </a:lnTo>
                  <a:lnTo>
                    <a:pt x="532" y="2119"/>
                  </a:lnTo>
                  <a:lnTo>
                    <a:pt x="508" y="2150"/>
                  </a:lnTo>
                  <a:lnTo>
                    <a:pt x="479" y="2179"/>
                  </a:lnTo>
                  <a:lnTo>
                    <a:pt x="447" y="2202"/>
                  </a:lnTo>
                  <a:lnTo>
                    <a:pt x="412" y="2223"/>
                  </a:lnTo>
                  <a:lnTo>
                    <a:pt x="373" y="2237"/>
                  </a:lnTo>
                  <a:lnTo>
                    <a:pt x="333" y="2246"/>
                  </a:lnTo>
                  <a:lnTo>
                    <a:pt x="289" y="2250"/>
                  </a:lnTo>
                  <a:lnTo>
                    <a:pt x="247" y="2246"/>
                  </a:lnTo>
                  <a:lnTo>
                    <a:pt x="206" y="2237"/>
                  </a:lnTo>
                  <a:lnTo>
                    <a:pt x="168" y="2223"/>
                  </a:lnTo>
                  <a:lnTo>
                    <a:pt x="132" y="2202"/>
                  </a:lnTo>
                  <a:lnTo>
                    <a:pt x="100" y="2179"/>
                  </a:lnTo>
                  <a:lnTo>
                    <a:pt x="72" y="2150"/>
                  </a:lnTo>
                  <a:lnTo>
                    <a:pt x="47" y="2119"/>
                  </a:lnTo>
                  <a:lnTo>
                    <a:pt x="27" y="2083"/>
                  </a:lnTo>
                  <a:lnTo>
                    <a:pt x="12" y="2045"/>
                  </a:lnTo>
                  <a:lnTo>
                    <a:pt x="3" y="2005"/>
                  </a:lnTo>
                  <a:lnTo>
                    <a:pt x="0" y="1962"/>
                  </a:lnTo>
                  <a:lnTo>
                    <a:pt x="3" y="1921"/>
                  </a:lnTo>
                  <a:lnTo>
                    <a:pt x="12" y="1881"/>
                  </a:lnTo>
                  <a:lnTo>
                    <a:pt x="26" y="1844"/>
                  </a:lnTo>
                  <a:lnTo>
                    <a:pt x="44" y="1809"/>
                  </a:lnTo>
                  <a:lnTo>
                    <a:pt x="68" y="1777"/>
                  </a:lnTo>
                  <a:lnTo>
                    <a:pt x="95" y="1749"/>
                  </a:lnTo>
                  <a:lnTo>
                    <a:pt x="126" y="1726"/>
                  </a:lnTo>
                  <a:lnTo>
                    <a:pt x="160" y="1705"/>
                  </a:lnTo>
                  <a:lnTo>
                    <a:pt x="160" y="125"/>
                  </a:lnTo>
                  <a:lnTo>
                    <a:pt x="164" y="96"/>
                  </a:lnTo>
                  <a:lnTo>
                    <a:pt x="173" y="71"/>
                  </a:lnTo>
                  <a:lnTo>
                    <a:pt x="187" y="47"/>
                  </a:lnTo>
                  <a:lnTo>
                    <a:pt x="207" y="28"/>
                  </a:lnTo>
                  <a:lnTo>
                    <a:pt x="231" y="13"/>
                  </a:lnTo>
                  <a:lnTo>
                    <a:pt x="258" y="3"/>
                  </a:lnTo>
                  <a:lnTo>
                    <a:pt x="2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7" name="Freeform 392"/>
          <p:cNvSpPr>
            <a:spLocks/>
          </p:cNvSpPr>
          <p:nvPr/>
        </p:nvSpPr>
        <p:spPr bwMode="auto">
          <a:xfrm>
            <a:off x="6316271" y="5051139"/>
            <a:ext cx="529779" cy="488260"/>
          </a:xfrm>
          <a:custGeom>
            <a:avLst/>
            <a:gdLst>
              <a:gd name="T0" fmla="*/ 1832 w 3510"/>
              <a:gd name="T1" fmla="*/ 24 h 3228"/>
              <a:gd name="T2" fmla="*/ 1888 w 3510"/>
              <a:gd name="T3" fmla="*/ 111 h 3228"/>
              <a:gd name="T4" fmla="*/ 1914 w 3510"/>
              <a:gd name="T5" fmla="*/ 955 h 3228"/>
              <a:gd name="T6" fmla="*/ 1975 w 3510"/>
              <a:gd name="T7" fmla="*/ 958 h 3228"/>
              <a:gd name="T8" fmla="*/ 2035 w 3510"/>
              <a:gd name="T9" fmla="*/ 753 h 3228"/>
              <a:gd name="T10" fmla="*/ 2119 w 3510"/>
              <a:gd name="T11" fmla="*/ 597 h 3228"/>
              <a:gd name="T12" fmla="*/ 2234 w 3510"/>
              <a:gd name="T13" fmla="*/ 501 h 3228"/>
              <a:gd name="T14" fmla="*/ 2387 w 3510"/>
              <a:gd name="T15" fmla="*/ 481 h 3228"/>
              <a:gd name="T16" fmla="*/ 2574 w 3510"/>
              <a:gd name="T17" fmla="*/ 550 h 3228"/>
              <a:gd name="T18" fmla="*/ 2773 w 3510"/>
              <a:gd name="T19" fmla="*/ 697 h 3228"/>
              <a:gd name="T20" fmla="*/ 2972 w 3510"/>
              <a:gd name="T21" fmla="*/ 904 h 3228"/>
              <a:gd name="T22" fmla="*/ 3156 w 3510"/>
              <a:gd name="T23" fmla="*/ 1155 h 3228"/>
              <a:gd name="T24" fmla="*/ 3313 w 3510"/>
              <a:gd name="T25" fmla="*/ 1428 h 3228"/>
              <a:gd name="T26" fmla="*/ 3430 w 3510"/>
              <a:gd name="T27" fmla="*/ 1707 h 3228"/>
              <a:gd name="T28" fmla="*/ 3495 w 3510"/>
              <a:gd name="T29" fmla="*/ 1975 h 3228"/>
              <a:gd name="T30" fmla="*/ 3505 w 3510"/>
              <a:gd name="T31" fmla="*/ 2235 h 3228"/>
              <a:gd name="T32" fmla="*/ 3509 w 3510"/>
              <a:gd name="T33" fmla="*/ 2489 h 3228"/>
              <a:gd name="T34" fmla="*/ 3507 w 3510"/>
              <a:gd name="T35" fmla="*/ 2717 h 3228"/>
              <a:gd name="T36" fmla="*/ 3486 w 3510"/>
              <a:gd name="T37" fmla="*/ 2912 h 3228"/>
              <a:gd name="T38" fmla="*/ 3435 w 3510"/>
              <a:gd name="T39" fmla="*/ 3064 h 3228"/>
              <a:gd name="T40" fmla="*/ 3341 w 3510"/>
              <a:gd name="T41" fmla="*/ 3168 h 3228"/>
              <a:gd name="T42" fmla="*/ 3193 w 3510"/>
              <a:gd name="T43" fmla="*/ 3215 h 3228"/>
              <a:gd name="T44" fmla="*/ 2980 w 3510"/>
              <a:gd name="T45" fmla="*/ 3198 h 3228"/>
              <a:gd name="T46" fmla="*/ 2733 w 3510"/>
              <a:gd name="T47" fmla="*/ 3116 h 3228"/>
              <a:gd name="T48" fmla="*/ 2481 w 3510"/>
              <a:gd name="T49" fmla="*/ 2978 h 3228"/>
              <a:gd name="T50" fmla="*/ 2246 w 3510"/>
              <a:gd name="T51" fmla="*/ 2790 h 3228"/>
              <a:gd name="T52" fmla="*/ 2055 w 3510"/>
              <a:gd name="T53" fmla="*/ 2565 h 3228"/>
              <a:gd name="T54" fmla="*/ 1934 w 3510"/>
              <a:gd name="T55" fmla="*/ 2307 h 3228"/>
              <a:gd name="T56" fmla="*/ 1905 w 3510"/>
              <a:gd name="T57" fmla="*/ 1986 h 3228"/>
              <a:gd name="T58" fmla="*/ 1915 w 3510"/>
              <a:gd name="T59" fmla="*/ 1486 h 3228"/>
              <a:gd name="T60" fmla="*/ 1803 w 3510"/>
              <a:gd name="T61" fmla="*/ 1247 h 3228"/>
              <a:gd name="T62" fmla="*/ 1637 w 3510"/>
              <a:gd name="T63" fmla="*/ 1338 h 3228"/>
              <a:gd name="T64" fmla="*/ 1603 w 3510"/>
              <a:gd name="T65" fmla="*/ 1755 h 3228"/>
              <a:gd name="T66" fmla="*/ 1602 w 3510"/>
              <a:gd name="T67" fmla="*/ 2181 h 3228"/>
              <a:gd name="T68" fmla="*/ 1525 w 3510"/>
              <a:gd name="T69" fmla="*/ 2451 h 3228"/>
              <a:gd name="T70" fmla="*/ 1366 w 3510"/>
              <a:gd name="T71" fmla="*/ 2694 h 3228"/>
              <a:gd name="T72" fmla="*/ 1151 w 3510"/>
              <a:gd name="T73" fmla="*/ 2900 h 3228"/>
              <a:gd name="T74" fmla="*/ 904 w 3510"/>
              <a:gd name="T75" fmla="*/ 3064 h 3228"/>
              <a:gd name="T76" fmla="*/ 651 w 3510"/>
              <a:gd name="T77" fmla="*/ 3175 h 3228"/>
              <a:gd name="T78" fmla="*/ 417 w 3510"/>
              <a:gd name="T79" fmla="*/ 3226 h 3228"/>
              <a:gd name="T80" fmla="*/ 235 w 3510"/>
              <a:gd name="T81" fmla="*/ 3210 h 3228"/>
              <a:gd name="T82" fmla="*/ 116 w 3510"/>
              <a:gd name="T83" fmla="*/ 3133 h 3228"/>
              <a:gd name="T84" fmla="*/ 44 w 3510"/>
              <a:gd name="T85" fmla="*/ 3004 h 3228"/>
              <a:gd name="T86" fmla="*/ 11 w 3510"/>
              <a:gd name="T87" fmla="*/ 2830 h 3228"/>
              <a:gd name="T88" fmla="*/ 0 w 3510"/>
              <a:gd name="T89" fmla="*/ 2618 h 3228"/>
              <a:gd name="T90" fmla="*/ 3 w 3510"/>
              <a:gd name="T91" fmla="*/ 2375 h 3228"/>
              <a:gd name="T92" fmla="*/ 7 w 3510"/>
              <a:gd name="T93" fmla="*/ 2110 h 3228"/>
              <a:gd name="T94" fmla="*/ 42 w 3510"/>
              <a:gd name="T95" fmla="*/ 1845 h 3228"/>
              <a:gd name="T96" fmla="*/ 141 w 3510"/>
              <a:gd name="T97" fmla="*/ 1560 h 3228"/>
              <a:gd name="T98" fmla="*/ 288 w 3510"/>
              <a:gd name="T99" fmla="*/ 1273 h 3228"/>
              <a:gd name="T100" fmla="*/ 469 w 3510"/>
              <a:gd name="T101" fmla="*/ 1003 h 3228"/>
              <a:gd name="T102" fmla="*/ 671 w 3510"/>
              <a:gd name="T103" fmla="*/ 771 h 3228"/>
              <a:gd name="T104" fmla="*/ 878 w 3510"/>
              <a:gd name="T105" fmla="*/ 598 h 3228"/>
              <a:gd name="T106" fmla="*/ 1077 w 3510"/>
              <a:gd name="T107" fmla="*/ 501 h 3228"/>
              <a:gd name="T108" fmla="*/ 1244 w 3510"/>
              <a:gd name="T109" fmla="*/ 499 h 3228"/>
              <a:gd name="T110" fmla="*/ 1368 w 3510"/>
              <a:gd name="T111" fmla="*/ 581 h 3228"/>
              <a:gd name="T112" fmla="*/ 1460 w 3510"/>
              <a:gd name="T113" fmla="*/ 729 h 3228"/>
              <a:gd name="T114" fmla="*/ 1525 w 3510"/>
              <a:gd name="T115" fmla="*/ 929 h 3228"/>
              <a:gd name="T116" fmla="*/ 1599 w 3510"/>
              <a:gd name="T117" fmla="*/ 978 h 3228"/>
              <a:gd name="T118" fmla="*/ 1629 w 3510"/>
              <a:gd name="T119" fmla="*/ 85 h 3228"/>
              <a:gd name="T120" fmla="*/ 1701 w 3510"/>
              <a:gd name="T121" fmla="*/ 12 h 3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510" h="3228">
                <a:moveTo>
                  <a:pt x="1755" y="0"/>
                </a:moveTo>
                <a:lnTo>
                  <a:pt x="1783" y="3"/>
                </a:lnTo>
                <a:lnTo>
                  <a:pt x="1809" y="12"/>
                </a:lnTo>
                <a:lnTo>
                  <a:pt x="1832" y="24"/>
                </a:lnTo>
                <a:lnTo>
                  <a:pt x="1851" y="40"/>
                </a:lnTo>
                <a:lnTo>
                  <a:pt x="1869" y="62"/>
                </a:lnTo>
                <a:lnTo>
                  <a:pt x="1881" y="85"/>
                </a:lnTo>
                <a:lnTo>
                  <a:pt x="1888" y="111"/>
                </a:lnTo>
                <a:lnTo>
                  <a:pt x="1892" y="138"/>
                </a:lnTo>
                <a:lnTo>
                  <a:pt x="1892" y="926"/>
                </a:lnTo>
                <a:lnTo>
                  <a:pt x="1902" y="939"/>
                </a:lnTo>
                <a:lnTo>
                  <a:pt x="1914" y="955"/>
                </a:lnTo>
                <a:lnTo>
                  <a:pt x="1928" y="972"/>
                </a:lnTo>
                <a:lnTo>
                  <a:pt x="1945" y="992"/>
                </a:lnTo>
                <a:lnTo>
                  <a:pt x="1964" y="1014"/>
                </a:lnTo>
                <a:lnTo>
                  <a:pt x="1975" y="958"/>
                </a:lnTo>
                <a:lnTo>
                  <a:pt x="1988" y="903"/>
                </a:lnTo>
                <a:lnTo>
                  <a:pt x="2002" y="850"/>
                </a:lnTo>
                <a:lnTo>
                  <a:pt x="2017" y="801"/>
                </a:lnTo>
                <a:lnTo>
                  <a:pt x="2035" y="753"/>
                </a:lnTo>
                <a:lnTo>
                  <a:pt x="2053" y="710"/>
                </a:lnTo>
                <a:lnTo>
                  <a:pt x="2074" y="668"/>
                </a:lnTo>
                <a:lnTo>
                  <a:pt x="2095" y="631"/>
                </a:lnTo>
                <a:lnTo>
                  <a:pt x="2119" y="597"/>
                </a:lnTo>
                <a:lnTo>
                  <a:pt x="2145" y="566"/>
                </a:lnTo>
                <a:lnTo>
                  <a:pt x="2173" y="540"/>
                </a:lnTo>
                <a:lnTo>
                  <a:pt x="2202" y="518"/>
                </a:lnTo>
                <a:lnTo>
                  <a:pt x="2234" y="501"/>
                </a:lnTo>
                <a:lnTo>
                  <a:pt x="2269" y="488"/>
                </a:lnTo>
                <a:lnTo>
                  <a:pt x="2304" y="480"/>
                </a:lnTo>
                <a:lnTo>
                  <a:pt x="2343" y="478"/>
                </a:lnTo>
                <a:lnTo>
                  <a:pt x="2387" y="481"/>
                </a:lnTo>
                <a:lnTo>
                  <a:pt x="2431" y="489"/>
                </a:lnTo>
                <a:lnTo>
                  <a:pt x="2478" y="504"/>
                </a:lnTo>
                <a:lnTo>
                  <a:pt x="2525" y="525"/>
                </a:lnTo>
                <a:lnTo>
                  <a:pt x="2574" y="550"/>
                </a:lnTo>
                <a:lnTo>
                  <a:pt x="2623" y="580"/>
                </a:lnTo>
                <a:lnTo>
                  <a:pt x="2673" y="615"/>
                </a:lnTo>
                <a:lnTo>
                  <a:pt x="2724" y="654"/>
                </a:lnTo>
                <a:lnTo>
                  <a:pt x="2773" y="697"/>
                </a:lnTo>
                <a:lnTo>
                  <a:pt x="2823" y="744"/>
                </a:lnTo>
                <a:lnTo>
                  <a:pt x="2873" y="795"/>
                </a:lnTo>
                <a:lnTo>
                  <a:pt x="2923" y="848"/>
                </a:lnTo>
                <a:lnTo>
                  <a:pt x="2972" y="904"/>
                </a:lnTo>
                <a:lnTo>
                  <a:pt x="3019" y="964"/>
                </a:lnTo>
                <a:lnTo>
                  <a:pt x="3066" y="1026"/>
                </a:lnTo>
                <a:lnTo>
                  <a:pt x="3111" y="1089"/>
                </a:lnTo>
                <a:lnTo>
                  <a:pt x="3156" y="1155"/>
                </a:lnTo>
                <a:lnTo>
                  <a:pt x="3198" y="1221"/>
                </a:lnTo>
                <a:lnTo>
                  <a:pt x="3238" y="1289"/>
                </a:lnTo>
                <a:lnTo>
                  <a:pt x="3276" y="1358"/>
                </a:lnTo>
                <a:lnTo>
                  <a:pt x="3313" y="1428"/>
                </a:lnTo>
                <a:lnTo>
                  <a:pt x="3346" y="1497"/>
                </a:lnTo>
                <a:lnTo>
                  <a:pt x="3377" y="1568"/>
                </a:lnTo>
                <a:lnTo>
                  <a:pt x="3405" y="1638"/>
                </a:lnTo>
                <a:lnTo>
                  <a:pt x="3430" y="1707"/>
                </a:lnTo>
                <a:lnTo>
                  <a:pt x="3452" y="1776"/>
                </a:lnTo>
                <a:lnTo>
                  <a:pt x="3470" y="1844"/>
                </a:lnTo>
                <a:lnTo>
                  <a:pt x="3484" y="1910"/>
                </a:lnTo>
                <a:lnTo>
                  <a:pt x="3495" y="1975"/>
                </a:lnTo>
                <a:lnTo>
                  <a:pt x="3501" y="2038"/>
                </a:lnTo>
                <a:lnTo>
                  <a:pt x="3504" y="2100"/>
                </a:lnTo>
                <a:lnTo>
                  <a:pt x="3504" y="2168"/>
                </a:lnTo>
                <a:lnTo>
                  <a:pt x="3505" y="2235"/>
                </a:lnTo>
                <a:lnTo>
                  <a:pt x="3506" y="2300"/>
                </a:lnTo>
                <a:lnTo>
                  <a:pt x="3507" y="2365"/>
                </a:lnTo>
                <a:lnTo>
                  <a:pt x="3508" y="2427"/>
                </a:lnTo>
                <a:lnTo>
                  <a:pt x="3509" y="2489"/>
                </a:lnTo>
                <a:lnTo>
                  <a:pt x="3510" y="2549"/>
                </a:lnTo>
                <a:lnTo>
                  <a:pt x="3510" y="2607"/>
                </a:lnTo>
                <a:lnTo>
                  <a:pt x="3509" y="2664"/>
                </a:lnTo>
                <a:lnTo>
                  <a:pt x="3507" y="2717"/>
                </a:lnTo>
                <a:lnTo>
                  <a:pt x="3505" y="2769"/>
                </a:lnTo>
                <a:lnTo>
                  <a:pt x="3500" y="2819"/>
                </a:lnTo>
                <a:lnTo>
                  <a:pt x="3494" y="2867"/>
                </a:lnTo>
                <a:lnTo>
                  <a:pt x="3486" y="2912"/>
                </a:lnTo>
                <a:lnTo>
                  <a:pt x="3476" y="2954"/>
                </a:lnTo>
                <a:lnTo>
                  <a:pt x="3466" y="2994"/>
                </a:lnTo>
                <a:lnTo>
                  <a:pt x="3452" y="3031"/>
                </a:lnTo>
                <a:lnTo>
                  <a:pt x="3435" y="3064"/>
                </a:lnTo>
                <a:lnTo>
                  <a:pt x="3416" y="3095"/>
                </a:lnTo>
                <a:lnTo>
                  <a:pt x="3394" y="3122"/>
                </a:lnTo>
                <a:lnTo>
                  <a:pt x="3369" y="3147"/>
                </a:lnTo>
                <a:lnTo>
                  <a:pt x="3341" y="3168"/>
                </a:lnTo>
                <a:lnTo>
                  <a:pt x="3310" y="3185"/>
                </a:lnTo>
                <a:lnTo>
                  <a:pt x="3275" y="3199"/>
                </a:lnTo>
                <a:lnTo>
                  <a:pt x="3236" y="3209"/>
                </a:lnTo>
                <a:lnTo>
                  <a:pt x="3193" y="3215"/>
                </a:lnTo>
                <a:lnTo>
                  <a:pt x="3146" y="3217"/>
                </a:lnTo>
                <a:lnTo>
                  <a:pt x="3093" y="3215"/>
                </a:lnTo>
                <a:lnTo>
                  <a:pt x="3038" y="3209"/>
                </a:lnTo>
                <a:lnTo>
                  <a:pt x="2980" y="3198"/>
                </a:lnTo>
                <a:lnTo>
                  <a:pt x="2921" y="3183"/>
                </a:lnTo>
                <a:lnTo>
                  <a:pt x="2859" y="3164"/>
                </a:lnTo>
                <a:lnTo>
                  <a:pt x="2797" y="3142"/>
                </a:lnTo>
                <a:lnTo>
                  <a:pt x="2733" y="3116"/>
                </a:lnTo>
                <a:lnTo>
                  <a:pt x="2670" y="3086"/>
                </a:lnTo>
                <a:lnTo>
                  <a:pt x="2607" y="3053"/>
                </a:lnTo>
                <a:lnTo>
                  <a:pt x="2543" y="3017"/>
                </a:lnTo>
                <a:lnTo>
                  <a:pt x="2481" y="2978"/>
                </a:lnTo>
                <a:lnTo>
                  <a:pt x="2419" y="2935"/>
                </a:lnTo>
                <a:lnTo>
                  <a:pt x="2360" y="2889"/>
                </a:lnTo>
                <a:lnTo>
                  <a:pt x="2301" y="2841"/>
                </a:lnTo>
                <a:lnTo>
                  <a:pt x="2246" y="2790"/>
                </a:lnTo>
                <a:lnTo>
                  <a:pt x="2193" y="2738"/>
                </a:lnTo>
                <a:lnTo>
                  <a:pt x="2144" y="2682"/>
                </a:lnTo>
                <a:lnTo>
                  <a:pt x="2097" y="2624"/>
                </a:lnTo>
                <a:lnTo>
                  <a:pt x="2055" y="2565"/>
                </a:lnTo>
                <a:lnTo>
                  <a:pt x="2017" y="2503"/>
                </a:lnTo>
                <a:lnTo>
                  <a:pt x="1985" y="2439"/>
                </a:lnTo>
                <a:lnTo>
                  <a:pt x="1957" y="2374"/>
                </a:lnTo>
                <a:lnTo>
                  <a:pt x="1934" y="2307"/>
                </a:lnTo>
                <a:lnTo>
                  <a:pt x="1918" y="2239"/>
                </a:lnTo>
                <a:lnTo>
                  <a:pt x="1908" y="2170"/>
                </a:lnTo>
                <a:lnTo>
                  <a:pt x="1905" y="2100"/>
                </a:lnTo>
                <a:lnTo>
                  <a:pt x="1905" y="1986"/>
                </a:lnTo>
                <a:lnTo>
                  <a:pt x="1905" y="1866"/>
                </a:lnTo>
                <a:lnTo>
                  <a:pt x="1907" y="1741"/>
                </a:lnTo>
                <a:lnTo>
                  <a:pt x="1910" y="1614"/>
                </a:lnTo>
                <a:lnTo>
                  <a:pt x="1915" y="1486"/>
                </a:lnTo>
                <a:lnTo>
                  <a:pt x="1923" y="1358"/>
                </a:lnTo>
                <a:lnTo>
                  <a:pt x="1879" y="1320"/>
                </a:lnTo>
                <a:lnTo>
                  <a:pt x="1838" y="1282"/>
                </a:lnTo>
                <a:lnTo>
                  <a:pt x="1803" y="1247"/>
                </a:lnTo>
                <a:lnTo>
                  <a:pt x="1770" y="1212"/>
                </a:lnTo>
                <a:lnTo>
                  <a:pt x="1729" y="1257"/>
                </a:lnTo>
                <a:lnTo>
                  <a:pt x="1685" y="1298"/>
                </a:lnTo>
                <a:lnTo>
                  <a:pt x="1637" y="1338"/>
                </a:lnTo>
                <a:lnTo>
                  <a:pt x="1587" y="1373"/>
                </a:lnTo>
                <a:lnTo>
                  <a:pt x="1595" y="1500"/>
                </a:lnTo>
                <a:lnTo>
                  <a:pt x="1600" y="1628"/>
                </a:lnTo>
                <a:lnTo>
                  <a:pt x="1603" y="1755"/>
                </a:lnTo>
                <a:lnTo>
                  <a:pt x="1606" y="1878"/>
                </a:lnTo>
                <a:lnTo>
                  <a:pt x="1606" y="1998"/>
                </a:lnTo>
                <a:lnTo>
                  <a:pt x="1606" y="2110"/>
                </a:lnTo>
                <a:lnTo>
                  <a:pt x="1602" y="2181"/>
                </a:lnTo>
                <a:lnTo>
                  <a:pt x="1593" y="2250"/>
                </a:lnTo>
                <a:lnTo>
                  <a:pt x="1576" y="2319"/>
                </a:lnTo>
                <a:lnTo>
                  <a:pt x="1554" y="2385"/>
                </a:lnTo>
                <a:lnTo>
                  <a:pt x="1525" y="2451"/>
                </a:lnTo>
                <a:lnTo>
                  <a:pt x="1493" y="2514"/>
                </a:lnTo>
                <a:lnTo>
                  <a:pt x="1455" y="2575"/>
                </a:lnTo>
                <a:lnTo>
                  <a:pt x="1413" y="2635"/>
                </a:lnTo>
                <a:lnTo>
                  <a:pt x="1366" y="2694"/>
                </a:lnTo>
                <a:lnTo>
                  <a:pt x="1317" y="2749"/>
                </a:lnTo>
                <a:lnTo>
                  <a:pt x="1264" y="2802"/>
                </a:lnTo>
                <a:lnTo>
                  <a:pt x="1209" y="2852"/>
                </a:lnTo>
                <a:lnTo>
                  <a:pt x="1151" y="2900"/>
                </a:lnTo>
                <a:lnTo>
                  <a:pt x="1091" y="2946"/>
                </a:lnTo>
                <a:lnTo>
                  <a:pt x="1029" y="2988"/>
                </a:lnTo>
                <a:lnTo>
                  <a:pt x="967" y="3028"/>
                </a:lnTo>
                <a:lnTo>
                  <a:pt x="904" y="3064"/>
                </a:lnTo>
                <a:lnTo>
                  <a:pt x="840" y="3097"/>
                </a:lnTo>
                <a:lnTo>
                  <a:pt x="777" y="3127"/>
                </a:lnTo>
                <a:lnTo>
                  <a:pt x="713" y="3152"/>
                </a:lnTo>
                <a:lnTo>
                  <a:pt x="651" y="3175"/>
                </a:lnTo>
                <a:lnTo>
                  <a:pt x="589" y="3194"/>
                </a:lnTo>
                <a:lnTo>
                  <a:pt x="530" y="3209"/>
                </a:lnTo>
                <a:lnTo>
                  <a:pt x="472" y="3219"/>
                </a:lnTo>
                <a:lnTo>
                  <a:pt x="417" y="3226"/>
                </a:lnTo>
                <a:lnTo>
                  <a:pt x="364" y="3228"/>
                </a:lnTo>
                <a:lnTo>
                  <a:pt x="317" y="3226"/>
                </a:lnTo>
                <a:lnTo>
                  <a:pt x="274" y="3219"/>
                </a:lnTo>
                <a:lnTo>
                  <a:pt x="235" y="3210"/>
                </a:lnTo>
                <a:lnTo>
                  <a:pt x="200" y="3196"/>
                </a:lnTo>
                <a:lnTo>
                  <a:pt x="169" y="3179"/>
                </a:lnTo>
                <a:lnTo>
                  <a:pt x="141" y="3158"/>
                </a:lnTo>
                <a:lnTo>
                  <a:pt x="116" y="3133"/>
                </a:lnTo>
                <a:lnTo>
                  <a:pt x="94" y="3105"/>
                </a:lnTo>
                <a:lnTo>
                  <a:pt x="75" y="3075"/>
                </a:lnTo>
                <a:lnTo>
                  <a:pt x="59" y="3042"/>
                </a:lnTo>
                <a:lnTo>
                  <a:pt x="44" y="3004"/>
                </a:lnTo>
                <a:lnTo>
                  <a:pt x="34" y="2965"/>
                </a:lnTo>
                <a:lnTo>
                  <a:pt x="24" y="2922"/>
                </a:lnTo>
                <a:lnTo>
                  <a:pt x="16" y="2878"/>
                </a:lnTo>
                <a:lnTo>
                  <a:pt x="11" y="2830"/>
                </a:lnTo>
                <a:lnTo>
                  <a:pt x="5" y="2781"/>
                </a:lnTo>
                <a:lnTo>
                  <a:pt x="3" y="2729"/>
                </a:lnTo>
                <a:lnTo>
                  <a:pt x="1" y="2674"/>
                </a:lnTo>
                <a:lnTo>
                  <a:pt x="0" y="2618"/>
                </a:lnTo>
                <a:lnTo>
                  <a:pt x="0" y="2559"/>
                </a:lnTo>
                <a:lnTo>
                  <a:pt x="1" y="2500"/>
                </a:lnTo>
                <a:lnTo>
                  <a:pt x="2" y="2438"/>
                </a:lnTo>
                <a:lnTo>
                  <a:pt x="3" y="2375"/>
                </a:lnTo>
                <a:lnTo>
                  <a:pt x="4" y="2310"/>
                </a:lnTo>
                <a:lnTo>
                  <a:pt x="5" y="2245"/>
                </a:lnTo>
                <a:lnTo>
                  <a:pt x="7" y="2178"/>
                </a:lnTo>
                <a:lnTo>
                  <a:pt x="7" y="2110"/>
                </a:lnTo>
                <a:lnTo>
                  <a:pt x="9" y="2048"/>
                </a:lnTo>
                <a:lnTo>
                  <a:pt x="16" y="1982"/>
                </a:lnTo>
                <a:lnTo>
                  <a:pt x="27" y="1914"/>
                </a:lnTo>
                <a:lnTo>
                  <a:pt x="42" y="1845"/>
                </a:lnTo>
                <a:lnTo>
                  <a:pt x="62" y="1775"/>
                </a:lnTo>
                <a:lnTo>
                  <a:pt x="85" y="1704"/>
                </a:lnTo>
                <a:lnTo>
                  <a:pt x="112" y="1632"/>
                </a:lnTo>
                <a:lnTo>
                  <a:pt x="141" y="1560"/>
                </a:lnTo>
                <a:lnTo>
                  <a:pt x="173" y="1488"/>
                </a:lnTo>
                <a:lnTo>
                  <a:pt x="209" y="1415"/>
                </a:lnTo>
                <a:lnTo>
                  <a:pt x="248" y="1343"/>
                </a:lnTo>
                <a:lnTo>
                  <a:pt x="288" y="1273"/>
                </a:lnTo>
                <a:lnTo>
                  <a:pt x="330" y="1202"/>
                </a:lnTo>
                <a:lnTo>
                  <a:pt x="375" y="1134"/>
                </a:lnTo>
                <a:lnTo>
                  <a:pt x="421" y="1067"/>
                </a:lnTo>
                <a:lnTo>
                  <a:pt x="469" y="1003"/>
                </a:lnTo>
                <a:lnTo>
                  <a:pt x="518" y="941"/>
                </a:lnTo>
                <a:lnTo>
                  <a:pt x="569" y="881"/>
                </a:lnTo>
                <a:lnTo>
                  <a:pt x="619" y="825"/>
                </a:lnTo>
                <a:lnTo>
                  <a:pt x="671" y="771"/>
                </a:lnTo>
                <a:lnTo>
                  <a:pt x="723" y="722"/>
                </a:lnTo>
                <a:lnTo>
                  <a:pt x="775" y="677"/>
                </a:lnTo>
                <a:lnTo>
                  <a:pt x="827" y="635"/>
                </a:lnTo>
                <a:lnTo>
                  <a:pt x="878" y="598"/>
                </a:lnTo>
                <a:lnTo>
                  <a:pt x="928" y="566"/>
                </a:lnTo>
                <a:lnTo>
                  <a:pt x="979" y="538"/>
                </a:lnTo>
                <a:lnTo>
                  <a:pt x="1028" y="517"/>
                </a:lnTo>
                <a:lnTo>
                  <a:pt x="1077" y="501"/>
                </a:lnTo>
                <a:lnTo>
                  <a:pt x="1123" y="492"/>
                </a:lnTo>
                <a:lnTo>
                  <a:pt x="1168" y="488"/>
                </a:lnTo>
                <a:lnTo>
                  <a:pt x="1207" y="492"/>
                </a:lnTo>
                <a:lnTo>
                  <a:pt x="1244" y="499"/>
                </a:lnTo>
                <a:lnTo>
                  <a:pt x="1278" y="513"/>
                </a:lnTo>
                <a:lnTo>
                  <a:pt x="1311" y="531"/>
                </a:lnTo>
                <a:lnTo>
                  <a:pt x="1340" y="553"/>
                </a:lnTo>
                <a:lnTo>
                  <a:pt x="1368" y="581"/>
                </a:lnTo>
                <a:lnTo>
                  <a:pt x="1394" y="612"/>
                </a:lnTo>
                <a:lnTo>
                  <a:pt x="1418" y="647"/>
                </a:lnTo>
                <a:lnTo>
                  <a:pt x="1441" y="686"/>
                </a:lnTo>
                <a:lnTo>
                  <a:pt x="1460" y="729"/>
                </a:lnTo>
                <a:lnTo>
                  <a:pt x="1480" y="775"/>
                </a:lnTo>
                <a:lnTo>
                  <a:pt x="1496" y="824"/>
                </a:lnTo>
                <a:lnTo>
                  <a:pt x="1512" y="875"/>
                </a:lnTo>
                <a:lnTo>
                  <a:pt x="1525" y="929"/>
                </a:lnTo>
                <a:lnTo>
                  <a:pt x="1538" y="984"/>
                </a:lnTo>
                <a:lnTo>
                  <a:pt x="1549" y="1043"/>
                </a:lnTo>
                <a:lnTo>
                  <a:pt x="1576" y="1011"/>
                </a:lnTo>
                <a:lnTo>
                  <a:pt x="1599" y="978"/>
                </a:lnTo>
                <a:lnTo>
                  <a:pt x="1619" y="943"/>
                </a:lnTo>
                <a:lnTo>
                  <a:pt x="1619" y="138"/>
                </a:lnTo>
                <a:lnTo>
                  <a:pt x="1621" y="111"/>
                </a:lnTo>
                <a:lnTo>
                  <a:pt x="1629" y="85"/>
                </a:lnTo>
                <a:lnTo>
                  <a:pt x="1641" y="62"/>
                </a:lnTo>
                <a:lnTo>
                  <a:pt x="1658" y="40"/>
                </a:lnTo>
                <a:lnTo>
                  <a:pt x="1678" y="24"/>
                </a:lnTo>
                <a:lnTo>
                  <a:pt x="1701" y="12"/>
                </a:lnTo>
                <a:lnTo>
                  <a:pt x="1727" y="3"/>
                </a:lnTo>
                <a:lnTo>
                  <a:pt x="175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8" name="Freeform 397"/>
          <p:cNvSpPr>
            <a:spLocks noEditPoints="1"/>
          </p:cNvSpPr>
          <p:nvPr/>
        </p:nvSpPr>
        <p:spPr bwMode="auto">
          <a:xfrm>
            <a:off x="7319978" y="5030077"/>
            <a:ext cx="368602" cy="530384"/>
          </a:xfrm>
          <a:custGeom>
            <a:avLst/>
            <a:gdLst>
              <a:gd name="T0" fmla="*/ 1103 w 2433"/>
              <a:gd name="T1" fmla="*/ 2492 h 3176"/>
              <a:gd name="T2" fmla="*/ 1020 w 2433"/>
              <a:gd name="T3" fmla="*/ 2517 h 3176"/>
              <a:gd name="T4" fmla="*/ 924 w 2433"/>
              <a:gd name="T5" fmla="*/ 2480 h 3176"/>
              <a:gd name="T6" fmla="*/ 754 w 2433"/>
              <a:gd name="T7" fmla="*/ 2055 h 3176"/>
              <a:gd name="T8" fmla="*/ 231 w 2433"/>
              <a:gd name="T9" fmla="*/ 2092 h 3176"/>
              <a:gd name="T10" fmla="*/ 274 w 2433"/>
              <a:gd name="T11" fmla="*/ 2902 h 3176"/>
              <a:gd name="T12" fmla="*/ 414 w 2433"/>
              <a:gd name="T13" fmla="*/ 2963 h 3176"/>
              <a:gd name="T14" fmla="*/ 2137 w 2433"/>
              <a:gd name="T15" fmla="*/ 2922 h 3176"/>
              <a:gd name="T16" fmla="*/ 2203 w 2433"/>
              <a:gd name="T17" fmla="*/ 2793 h 3176"/>
              <a:gd name="T18" fmla="*/ 1558 w 2433"/>
              <a:gd name="T19" fmla="*/ 2470 h 3176"/>
              <a:gd name="T20" fmla="*/ 1442 w 2433"/>
              <a:gd name="T21" fmla="*/ 2495 h 3176"/>
              <a:gd name="T22" fmla="*/ 1364 w 2433"/>
              <a:gd name="T23" fmla="*/ 2411 h 3176"/>
              <a:gd name="T24" fmla="*/ 317 w 2433"/>
              <a:gd name="T25" fmla="*/ 840 h 3176"/>
              <a:gd name="T26" fmla="*/ 234 w 2433"/>
              <a:gd name="T27" fmla="*/ 950 h 3176"/>
              <a:gd name="T28" fmla="*/ 777 w 2433"/>
              <a:gd name="T29" fmla="*/ 1635 h 3176"/>
              <a:gd name="T30" fmla="*/ 881 w 2433"/>
              <a:gd name="T31" fmla="*/ 1604 h 3176"/>
              <a:gd name="T32" fmla="*/ 967 w 2433"/>
              <a:gd name="T33" fmla="*/ 1667 h 3176"/>
              <a:gd name="T34" fmla="*/ 1160 w 2433"/>
              <a:gd name="T35" fmla="*/ 1167 h 3176"/>
              <a:gd name="T36" fmla="*/ 1257 w 2433"/>
              <a:gd name="T37" fmla="*/ 1123 h 3176"/>
              <a:gd name="T38" fmla="*/ 1340 w 2433"/>
              <a:gd name="T39" fmla="*/ 1152 h 3176"/>
              <a:gd name="T40" fmla="*/ 1536 w 2433"/>
              <a:gd name="T41" fmla="*/ 1948 h 3176"/>
              <a:gd name="T42" fmla="*/ 1622 w 2433"/>
              <a:gd name="T43" fmla="*/ 1881 h 3176"/>
              <a:gd name="T44" fmla="*/ 2192 w 2433"/>
              <a:gd name="T45" fmla="*/ 924 h 3176"/>
              <a:gd name="T46" fmla="*/ 2088 w 2433"/>
              <a:gd name="T47" fmla="*/ 828 h 3176"/>
              <a:gd name="T48" fmla="*/ 1841 w 2433"/>
              <a:gd name="T49" fmla="*/ 864 h 3176"/>
              <a:gd name="T50" fmla="*/ 1741 w 2433"/>
              <a:gd name="T51" fmla="*/ 923 h 3176"/>
              <a:gd name="T52" fmla="*/ 604 w 2433"/>
              <a:gd name="T53" fmla="*/ 883 h 3176"/>
              <a:gd name="T54" fmla="*/ 1194 w 2433"/>
              <a:gd name="T55" fmla="*/ 106 h 3176"/>
              <a:gd name="T56" fmla="*/ 1063 w 2433"/>
              <a:gd name="T57" fmla="*/ 162 h 3176"/>
              <a:gd name="T58" fmla="*/ 1024 w 2433"/>
              <a:gd name="T59" fmla="*/ 289 h 3176"/>
              <a:gd name="T60" fmla="*/ 1087 w 2433"/>
              <a:gd name="T61" fmla="*/ 387 h 3176"/>
              <a:gd name="T62" fmla="*/ 1356 w 2433"/>
              <a:gd name="T63" fmla="*/ 312 h 3176"/>
              <a:gd name="T64" fmla="*/ 1341 w 2433"/>
              <a:gd name="T65" fmla="*/ 185 h 3176"/>
              <a:gd name="T66" fmla="*/ 1224 w 2433"/>
              <a:gd name="T67" fmla="*/ 109 h 3176"/>
              <a:gd name="T68" fmla="*/ 1314 w 2433"/>
              <a:gd name="T69" fmla="*/ 24 h 3176"/>
              <a:gd name="T70" fmla="*/ 1454 w 2433"/>
              <a:gd name="T71" fmla="*/ 152 h 3176"/>
              <a:gd name="T72" fmla="*/ 1472 w 2433"/>
              <a:gd name="T73" fmla="*/ 328 h 3176"/>
              <a:gd name="T74" fmla="*/ 1742 w 2433"/>
              <a:gd name="T75" fmla="*/ 396 h 3176"/>
              <a:gd name="T76" fmla="*/ 1842 w 2433"/>
              <a:gd name="T77" fmla="*/ 489 h 3176"/>
              <a:gd name="T78" fmla="*/ 2283 w 2433"/>
              <a:gd name="T79" fmla="*/ 608 h 3176"/>
              <a:gd name="T80" fmla="*/ 2408 w 2433"/>
              <a:gd name="T81" fmla="*/ 689 h 3176"/>
              <a:gd name="T82" fmla="*/ 2430 w 2433"/>
              <a:gd name="T83" fmla="*/ 3037 h 3176"/>
              <a:gd name="T84" fmla="*/ 2342 w 2433"/>
              <a:gd name="T85" fmla="*/ 3153 h 3176"/>
              <a:gd name="T86" fmla="*/ 151 w 2433"/>
              <a:gd name="T87" fmla="*/ 3173 h 3176"/>
              <a:gd name="T88" fmla="*/ 25 w 2433"/>
              <a:gd name="T89" fmla="*/ 3092 h 3176"/>
              <a:gd name="T90" fmla="*/ 3 w 2433"/>
              <a:gd name="T91" fmla="*/ 745 h 3176"/>
              <a:gd name="T92" fmla="*/ 90 w 2433"/>
              <a:gd name="T93" fmla="*/ 628 h 3176"/>
              <a:gd name="T94" fmla="*/ 580 w 2433"/>
              <a:gd name="T95" fmla="*/ 544 h 3176"/>
              <a:gd name="T96" fmla="*/ 641 w 2433"/>
              <a:gd name="T97" fmla="*/ 423 h 3176"/>
              <a:gd name="T98" fmla="*/ 940 w 2433"/>
              <a:gd name="T99" fmla="*/ 387 h 3176"/>
              <a:gd name="T100" fmla="*/ 910 w 2433"/>
              <a:gd name="T101" fmla="*/ 224 h 3176"/>
              <a:gd name="T102" fmla="*/ 1006 w 2433"/>
              <a:gd name="T103" fmla="*/ 65 h 3176"/>
              <a:gd name="T104" fmla="*/ 1194 w 2433"/>
              <a:gd name="T105" fmla="*/ 0 h 3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433" h="3176">
                <a:moveTo>
                  <a:pt x="1255" y="1834"/>
                </a:moveTo>
                <a:lnTo>
                  <a:pt x="1134" y="2440"/>
                </a:lnTo>
                <a:lnTo>
                  <a:pt x="1128" y="2460"/>
                </a:lnTo>
                <a:lnTo>
                  <a:pt x="1117" y="2478"/>
                </a:lnTo>
                <a:lnTo>
                  <a:pt x="1103" y="2492"/>
                </a:lnTo>
                <a:lnTo>
                  <a:pt x="1086" y="2503"/>
                </a:lnTo>
                <a:lnTo>
                  <a:pt x="1066" y="2511"/>
                </a:lnTo>
                <a:lnTo>
                  <a:pt x="1044" y="2516"/>
                </a:lnTo>
                <a:lnTo>
                  <a:pt x="1021" y="2517"/>
                </a:lnTo>
                <a:lnTo>
                  <a:pt x="1020" y="2517"/>
                </a:lnTo>
                <a:lnTo>
                  <a:pt x="997" y="2516"/>
                </a:lnTo>
                <a:lnTo>
                  <a:pt x="975" y="2511"/>
                </a:lnTo>
                <a:lnTo>
                  <a:pt x="956" y="2504"/>
                </a:lnTo>
                <a:lnTo>
                  <a:pt x="939" y="2493"/>
                </a:lnTo>
                <a:lnTo>
                  <a:pt x="924" y="2480"/>
                </a:lnTo>
                <a:lnTo>
                  <a:pt x="913" y="2463"/>
                </a:lnTo>
                <a:lnTo>
                  <a:pt x="906" y="2442"/>
                </a:lnTo>
                <a:lnTo>
                  <a:pt x="803" y="1984"/>
                </a:lnTo>
                <a:lnTo>
                  <a:pt x="769" y="2038"/>
                </a:lnTo>
                <a:lnTo>
                  <a:pt x="754" y="2055"/>
                </a:lnTo>
                <a:lnTo>
                  <a:pt x="736" y="2071"/>
                </a:lnTo>
                <a:lnTo>
                  <a:pt x="717" y="2082"/>
                </a:lnTo>
                <a:lnTo>
                  <a:pt x="695" y="2089"/>
                </a:lnTo>
                <a:lnTo>
                  <a:pt x="672" y="2092"/>
                </a:lnTo>
                <a:lnTo>
                  <a:pt x="231" y="2092"/>
                </a:lnTo>
                <a:lnTo>
                  <a:pt x="231" y="2793"/>
                </a:lnTo>
                <a:lnTo>
                  <a:pt x="234" y="2824"/>
                </a:lnTo>
                <a:lnTo>
                  <a:pt x="242" y="2852"/>
                </a:lnTo>
                <a:lnTo>
                  <a:pt x="256" y="2879"/>
                </a:lnTo>
                <a:lnTo>
                  <a:pt x="274" y="2902"/>
                </a:lnTo>
                <a:lnTo>
                  <a:pt x="296" y="2922"/>
                </a:lnTo>
                <a:lnTo>
                  <a:pt x="321" y="2940"/>
                </a:lnTo>
                <a:lnTo>
                  <a:pt x="349" y="2952"/>
                </a:lnTo>
                <a:lnTo>
                  <a:pt x="381" y="2960"/>
                </a:lnTo>
                <a:lnTo>
                  <a:pt x="414" y="2963"/>
                </a:lnTo>
                <a:lnTo>
                  <a:pt x="2019" y="2963"/>
                </a:lnTo>
                <a:lnTo>
                  <a:pt x="2052" y="2960"/>
                </a:lnTo>
                <a:lnTo>
                  <a:pt x="2083" y="2952"/>
                </a:lnTo>
                <a:lnTo>
                  <a:pt x="2111" y="2940"/>
                </a:lnTo>
                <a:lnTo>
                  <a:pt x="2137" y="2922"/>
                </a:lnTo>
                <a:lnTo>
                  <a:pt x="2160" y="2902"/>
                </a:lnTo>
                <a:lnTo>
                  <a:pt x="2177" y="2879"/>
                </a:lnTo>
                <a:lnTo>
                  <a:pt x="2190" y="2852"/>
                </a:lnTo>
                <a:lnTo>
                  <a:pt x="2199" y="2824"/>
                </a:lnTo>
                <a:lnTo>
                  <a:pt x="2203" y="2793"/>
                </a:lnTo>
                <a:lnTo>
                  <a:pt x="2203" y="2092"/>
                </a:lnTo>
                <a:lnTo>
                  <a:pt x="1726" y="2092"/>
                </a:lnTo>
                <a:lnTo>
                  <a:pt x="1586" y="2431"/>
                </a:lnTo>
                <a:lnTo>
                  <a:pt x="1575" y="2452"/>
                </a:lnTo>
                <a:lnTo>
                  <a:pt x="1558" y="2470"/>
                </a:lnTo>
                <a:lnTo>
                  <a:pt x="1540" y="2484"/>
                </a:lnTo>
                <a:lnTo>
                  <a:pt x="1517" y="2494"/>
                </a:lnTo>
                <a:lnTo>
                  <a:pt x="1493" y="2499"/>
                </a:lnTo>
                <a:lnTo>
                  <a:pt x="1467" y="2500"/>
                </a:lnTo>
                <a:lnTo>
                  <a:pt x="1442" y="2495"/>
                </a:lnTo>
                <a:lnTo>
                  <a:pt x="1419" y="2485"/>
                </a:lnTo>
                <a:lnTo>
                  <a:pt x="1399" y="2472"/>
                </a:lnTo>
                <a:lnTo>
                  <a:pt x="1383" y="2454"/>
                </a:lnTo>
                <a:lnTo>
                  <a:pt x="1371" y="2434"/>
                </a:lnTo>
                <a:lnTo>
                  <a:pt x="1364" y="2411"/>
                </a:lnTo>
                <a:lnTo>
                  <a:pt x="1255" y="1834"/>
                </a:lnTo>
                <a:close/>
                <a:moveTo>
                  <a:pt x="406" y="819"/>
                </a:moveTo>
                <a:lnTo>
                  <a:pt x="374" y="821"/>
                </a:lnTo>
                <a:lnTo>
                  <a:pt x="344" y="828"/>
                </a:lnTo>
                <a:lnTo>
                  <a:pt x="317" y="840"/>
                </a:lnTo>
                <a:lnTo>
                  <a:pt x="292" y="857"/>
                </a:lnTo>
                <a:lnTo>
                  <a:pt x="271" y="876"/>
                </a:lnTo>
                <a:lnTo>
                  <a:pt x="255" y="898"/>
                </a:lnTo>
                <a:lnTo>
                  <a:pt x="242" y="924"/>
                </a:lnTo>
                <a:lnTo>
                  <a:pt x="234" y="950"/>
                </a:lnTo>
                <a:lnTo>
                  <a:pt x="231" y="979"/>
                </a:lnTo>
                <a:lnTo>
                  <a:pt x="231" y="1879"/>
                </a:lnTo>
                <a:lnTo>
                  <a:pt x="608" y="1879"/>
                </a:lnTo>
                <a:lnTo>
                  <a:pt x="763" y="1652"/>
                </a:lnTo>
                <a:lnTo>
                  <a:pt x="777" y="1635"/>
                </a:lnTo>
                <a:lnTo>
                  <a:pt x="794" y="1622"/>
                </a:lnTo>
                <a:lnTo>
                  <a:pt x="813" y="1611"/>
                </a:lnTo>
                <a:lnTo>
                  <a:pt x="835" y="1605"/>
                </a:lnTo>
                <a:lnTo>
                  <a:pt x="858" y="1602"/>
                </a:lnTo>
                <a:lnTo>
                  <a:pt x="881" y="1604"/>
                </a:lnTo>
                <a:lnTo>
                  <a:pt x="903" y="1610"/>
                </a:lnTo>
                <a:lnTo>
                  <a:pt x="923" y="1620"/>
                </a:lnTo>
                <a:lnTo>
                  <a:pt x="942" y="1633"/>
                </a:lnTo>
                <a:lnTo>
                  <a:pt x="956" y="1648"/>
                </a:lnTo>
                <a:lnTo>
                  <a:pt x="967" y="1667"/>
                </a:lnTo>
                <a:lnTo>
                  <a:pt x="974" y="1688"/>
                </a:lnTo>
                <a:lnTo>
                  <a:pt x="1013" y="1865"/>
                </a:lnTo>
                <a:lnTo>
                  <a:pt x="1143" y="1207"/>
                </a:lnTo>
                <a:lnTo>
                  <a:pt x="1150" y="1185"/>
                </a:lnTo>
                <a:lnTo>
                  <a:pt x="1160" y="1167"/>
                </a:lnTo>
                <a:lnTo>
                  <a:pt x="1174" y="1152"/>
                </a:lnTo>
                <a:lnTo>
                  <a:pt x="1191" y="1140"/>
                </a:lnTo>
                <a:lnTo>
                  <a:pt x="1211" y="1131"/>
                </a:lnTo>
                <a:lnTo>
                  <a:pt x="1233" y="1125"/>
                </a:lnTo>
                <a:lnTo>
                  <a:pt x="1257" y="1123"/>
                </a:lnTo>
                <a:lnTo>
                  <a:pt x="1257" y="1123"/>
                </a:lnTo>
                <a:lnTo>
                  <a:pt x="1281" y="1125"/>
                </a:lnTo>
                <a:lnTo>
                  <a:pt x="1303" y="1131"/>
                </a:lnTo>
                <a:lnTo>
                  <a:pt x="1323" y="1140"/>
                </a:lnTo>
                <a:lnTo>
                  <a:pt x="1340" y="1152"/>
                </a:lnTo>
                <a:lnTo>
                  <a:pt x="1354" y="1167"/>
                </a:lnTo>
                <a:lnTo>
                  <a:pt x="1365" y="1185"/>
                </a:lnTo>
                <a:lnTo>
                  <a:pt x="1372" y="1207"/>
                </a:lnTo>
                <a:lnTo>
                  <a:pt x="1519" y="1990"/>
                </a:lnTo>
                <a:lnTo>
                  <a:pt x="1536" y="1948"/>
                </a:lnTo>
                <a:lnTo>
                  <a:pt x="1547" y="1929"/>
                </a:lnTo>
                <a:lnTo>
                  <a:pt x="1562" y="1911"/>
                </a:lnTo>
                <a:lnTo>
                  <a:pt x="1579" y="1897"/>
                </a:lnTo>
                <a:lnTo>
                  <a:pt x="1599" y="1887"/>
                </a:lnTo>
                <a:lnTo>
                  <a:pt x="1622" y="1881"/>
                </a:lnTo>
                <a:lnTo>
                  <a:pt x="1645" y="1879"/>
                </a:lnTo>
                <a:lnTo>
                  <a:pt x="2203" y="1879"/>
                </a:lnTo>
                <a:lnTo>
                  <a:pt x="2203" y="979"/>
                </a:lnTo>
                <a:lnTo>
                  <a:pt x="2199" y="950"/>
                </a:lnTo>
                <a:lnTo>
                  <a:pt x="2192" y="924"/>
                </a:lnTo>
                <a:lnTo>
                  <a:pt x="2178" y="898"/>
                </a:lnTo>
                <a:lnTo>
                  <a:pt x="2161" y="876"/>
                </a:lnTo>
                <a:lnTo>
                  <a:pt x="2140" y="857"/>
                </a:lnTo>
                <a:lnTo>
                  <a:pt x="2116" y="840"/>
                </a:lnTo>
                <a:lnTo>
                  <a:pt x="2088" y="828"/>
                </a:lnTo>
                <a:lnTo>
                  <a:pt x="2060" y="821"/>
                </a:lnTo>
                <a:lnTo>
                  <a:pt x="2028" y="819"/>
                </a:lnTo>
                <a:lnTo>
                  <a:pt x="1853" y="819"/>
                </a:lnTo>
                <a:lnTo>
                  <a:pt x="1850" y="842"/>
                </a:lnTo>
                <a:lnTo>
                  <a:pt x="1841" y="864"/>
                </a:lnTo>
                <a:lnTo>
                  <a:pt x="1828" y="883"/>
                </a:lnTo>
                <a:lnTo>
                  <a:pt x="1811" y="899"/>
                </a:lnTo>
                <a:lnTo>
                  <a:pt x="1790" y="911"/>
                </a:lnTo>
                <a:lnTo>
                  <a:pt x="1766" y="919"/>
                </a:lnTo>
                <a:lnTo>
                  <a:pt x="1741" y="923"/>
                </a:lnTo>
                <a:lnTo>
                  <a:pt x="692" y="923"/>
                </a:lnTo>
                <a:lnTo>
                  <a:pt x="667" y="919"/>
                </a:lnTo>
                <a:lnTo>
                  <a:pt x="643" y="911"/>
                </a:lnTo>
                <a:lnTo>
                  <a:pt x="622" y="899"/>
                </a:lnTo>
                <a:lnTo>
                  <a:pt x="604" y="883"/>
                </a:lnTo>
                <a:lnTo>
                  <a:pt x="591" y="864"/>
                </a:lnTo>
                <a:lnTo>
                  <a:pt x="584" y="842"/>
                </a:lnTo>
                <a:lnTo>
                  <a:pt x="580" y="819"/>
                </a:lnTo>
                <a:lnTo>
                  <a:pt x="406" y="819"/>
                </a:lnTo>
                <a:close/>
                <a:moveTo>
                  <a:pt x="1194" y="106"/>
                </a:moveTo>
                <a:lnTo>
                  <a:pt x="1163" y="109"/>
                </a:lnTo>
                <a:lnTo>
                  <a:pt x="1134" y="116"/>
                </a:lnTo>
                <a:lnTo>
                  <a:pt x="1108" y="128"/>
                </a:lnTo>
                <a:lnTo>
                  <a:pt x="1084" y="144"/>
                </a:lnTo>
                <a:lnTo>
                  <a:pt x="1063" y="162"/>
                </a:lnTo>
                <a:lnTo>
                  <a:pt x="1046" y="185"/>
                </a:lnTo>
                <a:lnTo>
                  <a:pt x="1033" y="209"/>
                </a:lnTo>
                <a:lnTo>
                  <a:pt x="1025" y="235"/>
                </a:lnTo>
                <a:lnTo>
                  <a:pt x="1022" y="264"/>
                </a:lnTo>
                <a:lnTo>
                  <a:pt x="1024" y="289"/>
                </a:lnTo>
                <a:lnTo>
                  <a:pt x="1031" y="312"/>
                </a:lnTo>
                <a:lnTo>
                  <a:pt x="1040" y="335"/>
                </a:lnTo>
                <a:lnTo>
                  <a:pt x="1053" y="355"/>
                </a:lnTo>
                <a:lnTo>
                  <a:pt x="1068" y="372"/>
                </a:lnTo>
                <a:lnTo>
                  <a:pt x="1087" y="387"/>
                </a:lnTo>
                <a:lnTo>
                  <a:pt x="1300" y="387"/>
                </a:lnTo>
                <a:lnTo>
                  <a:pt x="1319" y="372"/>
                </a:lnTo>
                <a:lnTo>
                  <a:pt x="1334" y="354"/>
                </a:lnTo>
                <a:lnTo>
                  <a:pt x="1347" y="335"/>
                </a:lnTo>
                <a:lnTo>
                  <a:pt x="1356" y="312"/>
                </a:lnTo>
                <a:lnTo>
                  <a:pt x="1363" y="288"/>
                </a:lnTo>
                <a:lnTo>
                  <a:pt x="1365" y="264"/>
                </a:lnTo>
                <a:lnTo>
                  <a:pt x="1362" y="235"/>
                </a:lnTo>
                <a:lnTo>
                  <a:pt x="1354" y="209"/>
                </a:lnTo>
                <a:lnTo>
                  <a:pt x="1341" y="185"/>
                </a:lnTo>
                <a:lnTo>
                  <a:pt x="1324" y="162"/>
                </a:lnTo>
                <a:lnTo>
                  <a:pt x="1303" y="143"/>
                </a:lnTo>
                <a:lnTo>
                  <a:pt x="1280" y="128"/>
                </a:lnTo>
                <a:lnTo>
                  <a:pt x="1253" y="116"/>
                </a:lnTo>
                <a:lnTo>
                  <a:pt x="1224" y="109"/>
                </a:lnTo>
                <a:lnTo>
                  <a:pt x="1194" y="106"/>
                </a:lnTo>
                <a:close/>
                <a:moveTo>
                  <a:pt x="1194" y="0"/>
                </a:moveTo>
                <a:lnTo>
                  <a:pt x="1236" y="2"/>
                </a:lnTo>
                <a:lnTo>
                  <a:pt x="1276" y="11"/>
                </a:lnTo>
                <a:lnTo>
                  <a:pt x="1314" y="24"/>
                </a:lnTo>
                <a:lnTo>
                  <a:pt x="1350" y="42"/>
                </a:lnTo>
                <a:lnTo>
                  <a:pt x="1382" y="65"/>
                </a:lnTo>
                <a:lnTo>
                  <a:pt x="1410" y="90"/>
                </a:lnTo>
                <a:lnTo>
                  <a:pt x="1434" y="120"/>
                </a:lnTo>
                <a:lnTo>
                  <a:pt x="1454" y="152"/>
                </a:lnTo>
                <a:lnTo>
                  <a:pt x="1468" y="188"/>
                </a:lnTo>
                <a:lnTo>
                  <a:pt x="1477" y="225"/>
                </a:lnTo>
                <a:lnTo>
                  <a:pt x="1480" y="264"/>
                </a:lnTo>
                <a:lnTo>
                  <a:pt x="1478" y="297"/>
                </a:lnTo>
                <a:lnTo>
                  <a:pt x="1472" y="328"/>
                </a:lnTo>
                <a:lnTo>
                  <a:pt x="1462" y="358"/>
                </a:lnTo>
                <a:lnTo>
                  <a:pt x="1447" y="387"/>
                </a:lnTo>
                <a:lnTo>
                  <a:pt x="1682" y="387"/>
                </a:lnTo>
                <a:lnTo>
                  <a:pt x="1712" y="389"/>
                </a:lnTo>
                <a:lnTo>
                  <a:pt x="1742" y="396"/>
                </a:lnTo>
                <a:lnTo>
                  <a:pt x="1768" y="408"/>
                </a:lnTo>
                <a:lnTo>
                  <a:pt x="1793" y="423"/>
                </a:lnTo>
                <a:lnTo>
                  <a:pt x="1813" y="442"/>
                </a:lnTo>
                <a:lnTo>
                  <a:pt x="1830" y="465"/>
                </a:lnTo>
                <a:lnTo>
                  <a:pt x="1842" y="489"/>
                </a:lnTo>
                <a:lnTo>
                  <a:pt x="1851" y="515"/>
                </a:lnTo>
                <a:lnTo>
                  <a:pt x="1853" y="544"/>
                </a:lnTo>
                <a:lnTo>
                  <a:pt x="1853" y="605"/>
                </a:lnTo>
                <a:lnTo>
                  <a:pt x="2250" y="605"/>
                </a:lnTo>
                <a:lnTo>
                  <a:pt x="2283" y="608"/>
                </a:lnTo>
                <a:lnTo>
                  <a:pt x="2314" y="616"/>
                </a:lnTo>
                <a:lnTo>
                  <a:pt x="2342" y="628"/>
                </a:lnTo>
                <a:lnTo>
                  <a:pt x="2368" y="645"/>
                </a:lnTo>
                <a:lnTo>
                  <a:pt x="2390" y="666"/>
                </a:lnTo>
                <a:lnTo>
                  <a:pt x="2408" y="689"/>
                </a:lnTo>
                <a:lnTo>
                  <a:pt x="2421" y="715"/>
                </a:lnTo>
                <a:lnTo>
                  <a:pt x="2430" y="745"/>
                </a:lnTo>
                <a:lnTo>
                  <a:pt x="2433" y="775"/>
                </a:lnTo>
                <a:lnTo>
                  <a:pt x="2433" y="3007"/>
                </a:lnTo>
                <a:lnTo>
                  <a:pt x="2430" y="3037"/>
                </a:lnTo>
                <a:lnTo>
                  <a:pt x="2421" y="3066"/>
                </a:lnTo>
                <a:lnTo>
                  <a:pt x="2408" y="3092"/>
                </a:lnTo>
                <a:lnTo>
                  <a:pt x="2390" y="3115"/>
                </a:lnTo>
                <a:lnTo>
                  <a:pt x="2368" y="3136"/>
                </a:lnTo>
                <a:lnTo>
                  <a:pt x="2342" y="3153"/>
                </a:lnTo>
                <a:lnTo>
                  <a:pt x="2314" y="3165"/>
                </a:lnTo>
                <a:lnTo>
                  <a:pt x="2283" y="3173"/>
                </a:lnTo>
                <a:lnTo>
                  <a:pt x="2250" y="3176"/>
                </a:lnTo>
                <a:lnTo>
                  <a:pt x="184" y="3176"/>
                </a:lnTo>
                <a:lnTo>
                  <a:pt x="151" y="3173"/>
                </a:lnTo>
                <a:lnTo>
                  <a:pt x="120" y="3165"/>
                </a:lnTo>
                <a:lnTo>
                  <a:pt x="90" y="3153"/>
                </a:lnTo>
                <a:lnTo>
                  <a:pt x="65" y="3136"/>
                </a:lnTo>
                <a:lnTo>
                  <a:pt x="43" y="3115"/>
                </a:lnTo>
                <a:lnTo>
                  <a:pt x="25" y="3092"/>
                </a:lnTo>
                <a:lnTo>
                  <a:pt x="11" y="3066"/>
                </a:lnTo>
                <a:lnTo>
                  <a:pt x="3" y="3037"/>
                </a:lnTo>
                <a:lnTo>
                  <a:pt x="0" y="3007"/>
                </a:lnTo>
                <a:lnTo>
                  <a:pt x="0" y="775"/>
                </a:lnTo>
                <a:lnTo>
                  <a:pt x="3" y="745"/>
                </a:lnTo>
                <a:lnTo>
                  <a:pt x="11" y="715"/>
                </a:lnTo>
                <a:lnTo>
                  <a:pt x="25" y="689"/>
                </a:lnTo>
                <a:lnTo>
                  <a:pt x="43" y="666"/>
                </a:lnTo>
                <a:lnTo>
                  <a:pt x="65" y="645"/>
                </a:lnTo>
                <a:lnTo>
                  <a:pt x="90" y="628"/>
                </a:lnTo>
                <a:lnTo>
                  <a:pt x="120" y="616"/>
                </a:lnTo>
                <a:lnTo>
                  <a:pt x="151" y="608"/>
                </a:lnTo>
                <a:lnTo>
                  <a:pt x="184" y="605"/>
                </a:lnTo>
                <a:lnTo>
                  <a:pt x="580" y="605"/>
                </a:lnTo>
                <a:lnTo>
                  <a:pt x="580" y="544"/>
                </a:lnTo>
                <a:lnTo>
                  <a:pt x="582" y="515"/>
                </a:lnTo>
                <a:lnTo>
                  <a:pt x="591" y="489"/>
                </a:lnTo>
                <a:lnTo>
                  <a:pt x="603" y="465"/>
                </a:lnTo>
                <a:lnTo>
                  <a:pt x="621" y="442"/>
                </a:lnTo>
                <a:lnTo>
                  <a:pt x="641" y="423"/>
                </a:lnTo>
                <a:lnTo>
                  <a:pt x="665" y="408"/>
                </a:lnTo>
                <a:lnTo>
                  <a:pt x="691" y="396"/>
                </a:lnTo>
                <a:lnTo>
                  <a:pt x="721" y="389"/>
                </a:lnTo>
                <a:lnTo>
                  <a:pt x="752" y="387"/>
                </a:lnTo>
                <a:lnTo>
                  <a:pt x="940" y="387"/>
                </a:lnTo>
                <a:lnTo>
                  <a:pt x="925" y="358"/>
                </a:lnTo>
                <a:lnTo>
                  <a:pt x="916" y="328"/>
                </a:lnTo>
                <a:lnTo>
                  <a:pt x="909" y="296"/>
                </a:lnTo>
                <a:lnTo>
                  <a:pt x="907" y="264"/>
                </a:lnTo>
                <a:lnTo>
                  <a:pt x="910" y="224"/>
                </a:lnTo>
                <a:lnTo>
                  <a:pt x="919" y="188"/>
                </a:lnTo>
                <a:lnTo>
                  <a:pt x="933" y="152"/>
                </a:lnTo>
                <a:lnTo>
                  <a:pt x="953" y="120"/>
                </a:lnTo>
                <a:lnTo>
                  <a:pt x="977" y="90"/>
                </a:lnTo>
                <a:lnTo>
                  <a:pt x="1006" y="65"/>
                </a:lnTo>
                <a:lnTo>
                  <a:pt x="1038" y="42"/>
                </a:lnTo>
                <a:lnTo>
                  <a:pt x="1073" y="24"/>
                </a:lnTo>
                <a:lnTo>
                  <a:pt x="1111" y="11"/>
                </a:lnTo>
                <a:lnTo>
                  <a:pt x="1151" y="2"/>
                </a:lnTo>
                <a:lnTo>
                  <a:pt x="119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09" name="Group 208"/>
          <p:cNvGrpSpPr/>
          <p:nvPr/>
        </p:nvGrpSpPr>
        <p:grpSpPr>
          <a:xfrm>
            <a:off x="8187508" y="5064288"/>
            <a:ext cx="481013" cy="461963"/>
            <a:chOff x="628650" y="4733925"/>
            <a:chExt cx="481013" cy="4619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0" name="Freeform 402"/>
            <p:cNvSpPr>
              <a:spLocks noEditPoints="1"/>
            </p:cNvSpPr>
            <p:nvPr/>
          </p:nvSpPr>
          <p:spPr bwMode="auto">
            <a:xfrm>
              <a:off x="671513" y="4819650"/>
              <a:ext cx="376238" cy="376238"/>
            </a:xfrm>
            <a:custGeom>
              <a:avLst/>
              <a:gdLst>
                <a:gd name="T0" fmla="*/ 1140 w 2609"/>
                <a:gd name="T1" fmla="*/ 246 h 2610"/>
                <a:gd name="T2" fmla="*/ 906 w 2609"/>
                <a:gd name="T3" fmla="*/ 311 h 2610"/>
                <a:gd name="T4" fmla="*/ 699 w 2609"/>
                <a:gd name="T5" fmla="*/ 422 h 2610"/>
                <a:gd name="T6" fmla="*/ 521 w 2609"/>
                <a:gd name="T7" fmla="*/ 576 h 2610"/>
                <a:gd name="T8" fmla="*/ 380 w 2609"/>
                <a:gd name="T9" fmla="*/ 765 h 2610"/>
                <a:gd name="T10" fmla="*/ 284 w 2609"/>
                <a:gd name="T11" fmla="*/ 982 h 2610"/>
                <a:gd name="T12" fmla="*/ 237 w 2609"/>
                <a:gd name="T13" fmla="*/ 1221 h 2610"/>
                <a:gd name="T14" fmla="*/ 247 w 2609"/>
                <a:gd name="T15" fmla="*/ 1470 h 2610"/>
                <a:gd name="T16" fmla="*/ 311 w 2609"/>
                <a:gd name="T17" fmla="*/ 1703 h 2610"/>
                <a:gd name="T18" fmla="*/ 422 w 2609"/>
                <a:gd name="T19" fmla="*/ 1911 h 2610"/>
                <a:gd name="T20" fmla="*/ 576 w 2609"/>
                <a:gd name="T21" fmla="*/ 2089 h 2610"/>
                <a:gd name="T22" fmla="*/ 765 w 2609"/>
                <a:gd name="T23" fmla="*/ 2229 h 2610"/>
                <a:gd name="T24" fmla="*/ 982 w 2609"/>
                <a:gd name="T25" fmla="*/ 2327 h 2610"/>
                <a:gd name="T26" fmla="*/ 1222 w 2609"/>
                <a:gd name="T27" fmla="*/ 2373 h 2610"/>
                <a:gd name="T28" fmla="*/ 1470 w 2609"/>
                <a:gd name="T29" fmla="*/ 2363 h 2610"/>
                <a:gd name="T30" fmla="*/ 1703 w 2609"/>
                <a:gd name="T31" fmla="*/ 2299 h 2610"/>
                <a:gd name="T32" fmla="*/ 1911 w 2609"/>
                <a:gd name="T33" fmla="*/ 2187 h 2610"/>
                <a:gd name="T34" fmla="*/ 2089 w 2609"/>
                <a:gd name="T35" fmla="*/ 2034 h 2610"/>
                <a:gd name="T36" fmla="*/ 2230 w 2609"/>
                <a:gd name="T37" fmla="*/ 1845 h 2610"/>
                <a:gd name="T38" fmla="*/ 2326 w 2609"/>
                <a:gd name="T39" fmla="*/ 1628 h 2610"/>
                <a:gd name="T40" fmla="*/ 2373 w 2609"/>
                <a:gd name="T41" fmla="*/ 1388 h 2610"/>
                <a:gd name="T42" fmla="*/ 2363 w 2609"/>
                <a:gd name="T43" fmla="*/ 1140 h 2610"/>
                <a:gd name="T44" fmla="*/ 2299 w 2609"/>
                <a:gd name="T45" fmla="*/ 907 h 2610"/>
                <a:gd name="T46" fmla="*/ 2187 w 2609"/>
                <a:gd name="T47" fmla="*/ 698 h 2610"/>
                <a:gd name="T48" fmla="*/ 2033 w 2609"/>
                <a:gd name="T49" fmla="*/ 520 h 2610"/>
                <a:gd name="T50" fmla="*/ 1845 w 2609"/>
                <a:gd name="T51" fmla="*/ 380 h 2610"/>
                <a:gd name="T52" fmla="*/ 1628 w 2609"/>
                <a:gd name="T53" fmla="*/ 284 h 2610"/>
                <a:gd name="T54" fmla="*/ 1388 w 2609"/>
                <a:gd name="T55" fmla="*/ 237 h 2610"/>
                <a:gd name="T56" fmla="*/ 1398 w 2609"/>
                <a:gd name="T57" fmla="*/ 4 h 2610"/>
                <a:gd name="T58" fmla="*/ 1666 w 2609"/>
                <a:gd name="T59" fmla="*/ 51 h 2610"/>
                <a:gd name="T60" fmla="*/ 1911 w 2609"/>
                <a:gd name="T61" fmla="*/ 150 h 2610"/>
                <a:gd name="T62" fmla="*/ 2130 w 2609"/>
                <a:gd name="T63" fmla="*/ 295 h 2610"/>
                <a:gd name="T64" fmla="*/ 2314 w 2609"/>
                <a:gd name="T65" fmla="*/ 479 h 2610"/>
                <a:gd name="T66" fmla="*/ 2460 w 2609"/>
                <a:gd name="T67" fmla="*/ 698 h 2610"/>
                <a:gd name="T68" fmla="*/ 2559 w 2609"/>
                <a:gd name="T69" fmla="*/ 944 h 2610"/>
                <a:gd name="T70" fmla="*/ 2606 w 2609"/>
                <a:gd name="T71" fmla="*/ 1212 h 2610"/>
                <a:gd name="T72" fmla="*/ 2597 w 2609"/>
                <a:gd name="T73" fmla="*/ 1489 h 2610"/>
                <a:gd name="T74" fmla="*/ 2531 w 2609"/>
                <a:gd name="T75" fmla="*/ 1750 h 2610"/>
                <a:gd name="T76" fmla="*/ 2416 w 2609"/>
                <a:gd name="T77" fmla="*/ 1988 h 2610"/>
                <a:gd name="T78" fmla="*/ 2257 w 2609"/>
                <a:gd name="T79" fmla="*/ 2196 h 2610"/>
                <a:gd name="T80" fmla="*/ 2061 w 2609"/>
                <a:gd name="T81" fmla="*/ 2369 h 2610"/>
                <a:gd name="T82" fmla="*/ 1832 w 2609"/>
                <a:gd name="T83" fmla="*/ 2498 h 2610"/>
                <a:gd name="T84" fmla="*/ 1579 w 2609"/>
                <a:gd name="T85" fmla="*/ 2581 h 2610"/>
                <a:gd name="T86" fmla="*/ 1304 w 2609"/>
                <a:gd name="T87" fmla="*/ 2610 h 2610"/>
                <a:gd name="T88" fmla="*/ 1031 w 2609"/>
                <a:gd name="T89" fmla="*/ 2581 h 2610"/>
                <a:gd name="T90" fmla="*/ 777 w 2609"/>
                <a:gd name="T91" fmla="*/ 2498 h 2610"/>
                <a:gd name="T92" fmla="*/ 549 w 2609"/>
                <a:gd name="T93" fmla="*/ 2369 h 2610"/>
                <a:gd name="T94" fmla="*/ 352 w 2609"/>
                <a:gd name="T95" fmla="*/ 2197 h 2610"/>
                <a:gd name="T96" fmla="*/ 193 w 2609"/>
                <a:gd name="T97" fmla="*/ 1989 h 2610"/>
                <a:gd name="T98" fmla="*/ 78 w 2609"/>
                <a:gd name="T99" fmla="*/ 1750 h 2610"/>
                <a:gd name="T100" fmla="*/ 13 w 2609"/>
                <a:gd name="T101" fmla="*/ 1489 h 2610"/>
                <a:gd name="T102" fmla="*/ 3 w 2609"/>
                <a:gd name="T103" fmla="*/ 1212 h 2610"/>
                <a:gd name="T104" fmla="*/ 51 w 2609"/>
                <a:gd name="T105" fmla="*/ 944 h 2610"/>
                <a:gd name="T106" fmla="*/ 150 w 2609"/>
                <a:gd name="T107" fmla="*/ 698 h 2610"/>
                <a:gd name="T108" fmla="*/ 294 w 2609"/>
                <a:gd name="T109" fmla="*/ 479 h 2610"/>
                <a:gd name="T110" fmla="*/ 480 w 2609"/>
                <a:gd name="T111" fmla="*/ 295 h 2610"/>
                <a:gd name="T112" fmla="*/ 698 w 2609"/>
                <a:gd name="T113" fmla="*/ 150 h 2610"/>
                <a:gd name="T114" fmla="*/ 944 w 2609"/>
                <a:gd name="T115" fmla="*/ 51 h 2610"/>
                <a:gd name="T116" fmla="*/ 1211 w 2609"/>
                <a:gd name="T117" fmla="*/ 4 h 2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609" h="2610">
                  <a:moveTo>
                    <a:pt x="1304" y="234"/>
                  </a:moveTo>
                  <a:lnTo>
                    <a:pt x="1222" y="237"/>
                  </a:lnTo>
                  <a:lnTo>
                    <a:pt x="1140" y="246"/>
                  </a:lnTo>
                  <a:lnTo>
                    <a:pt x="1060" y="263"/>
                  </a:lnTo>
                  <a:lnTo>
                    <a:pt x="982" y="284"/>
                  </a:lnTo>
                  <a:lnTo>
                    <a:pt x="906" y="311"/>
                  </a:lnTo>
                  <a:lnTo>
                    <a:pt x="835" y="343"/>
                  </a:lnTo>
                  <a:lnTo>
                    <a:pt x="765" y="380"/>
                  </a:lnTo>
                  <a:lnTo>
                    <a:pt x="699" y="422"/>
                  </a:lnTo>
                  <a:lnTo>
                    <a:pt x="635" y="469"/>
                  </a:lnTo>
                  <a:lnTo>
                    <a:pt x="576" y="520"/>
                  </a:lnTo>
                  <a:lnTo>
                    <a:pt x="521" y="576"/>
                  </a:lnTo>
                  <a:lnTo>
                    <a:pt x="469" y="635"/>
                  </a:lnTo>
                  <a:lnTo>
                    <a:pt x="422" y="698"/>
                  </a:lnTo>
                  <a:lnTo>
                    <a:pt x="380" y="765"/>
                  </a:lnTo>
                  <a:lnTo>
                    <a:pt x="344" y="835"/>
                  </a:lnTo>
                  <a:lnTo>
                    <a:pt x="311" y="907"/>
                  </a:lnTo>
                  <a:lnTo>
                    <a:pt x="284" y="982"/>
                  </a:lnTo>
                  <a:lnTo>
                    <a:pt x="263" y="1060"/>
                  </a:lnTo>
                  <a:lnTo>
                    <a:pt x="247" y="1140"/>
                  </a:lnTo>
                  <a:lnTo>
                    <a:pt x="237" y="1221"/>
                  </a:lnTo>
                  <a:lnTo>
                    <a:pt x="234" y="1305"/>
                  </a:lnTo>
                  <a:lnTo>
                    <a:pt x="237" y="1388"/>
                  </a:lnTo>
                  <a:lnTo>
                    <a:pt x="247" y="1470"/>
                  </a:lnTo>
                  <a:lnTo>
                    <a:pt x="263" y="1550"/>
                  </a:lnTo>
                  <a:lnTo>
                    <a:pt x="284" y="1628"/>
                  </a:lnTo>
                  <a:lnTo>
                    <a:pt x="311" y="1703"/>
                  </a:lnTo>
                  <a:lnTo>
                    <a:pt x="344" y="1776"/>
                  </a:lnTo>
                  <a:lnTo>
                    <a:pt x="380" y="1845"/>
                  </a:lnTo>
                  <a:lnTo>
                    <a:pt x="422" y="1911"/>
                  </a:lnTo>
                  <a:lnTo>
                    <a:pt x="469" y="1975"/>
                  </a:lnTo>
                  <a:lnTo>
                    <a:pt x="521" y="2034"/>
                  </a:lnTo>
                  <a:lnTo>
                    <a:pt x="576" y="2089"/>
                  </a:lnTo>
                  <a:lnTo>
                    <a:pt x="635" y="2140"/>
                  </a:lnTo>
                  <a:lnTo>
                    <a:pt x="699" y="2187"/>
                  </a:lnTo>
                  <a:lnTo>
                    <a:pt x="765" y="2229"/>
                  </a:lnTo>
                  <a:lnTo>
                    <a:pt x="835" y="2267"/>
                  </a:lnTo>
                  <a:lnTo>
                    <a:pt x="906" y="2299"/>
                  </a:lnTo>
                  <a:lnTo>
                    <a:pt x="982" y="2327"/>
                  </a:lnTo>
                  <a:lnTo>
                    <a:pt x="1060" y="2348"/>
                  </a:lnTo>
                  <a:lnTo>
                    <a:pt x="1140" y="2363"/>
                  </a:lnTo>
                  <a:lnTo>
                    <a:pt x="1222" y="2373"/>
                  </a:lnTo>
                  <a:lnTo>
                    <a:pt x="1304" y="2376"/>
                  </a:lnTo>
                  <a:lnTo>
                    <a:pt x="1388" y="2373"/>
                  </a:lnTo>
                  <a:lnTo>
                    <a:pt x="1470" y="2363"/>
                  </a:lnTo>
                  <a:lnTo>
                    <a:pt x="1550" y="2348"/>
                  </a:lnTo>
                  <a:lnTo>
                    <a:pt x="1628" y="2327"/>
                  </a:lnTo>
                  <a:lnTo>
                    <a:pt x="1703" y="2299"/>
                  </a:lnTo>
                  <a:lnTo>
                    <a:pt x="1775" y="2267"/>
                  </a:lnTo>
                  <a:lnTo>
                    <a:pt x="1845" y="2229"/>
                  </a:lnTo>
                  <a:lnTo>
                    <a:pt x="1911" y="2187"/>
                  </a:lnTo>
                  <a:lnTo>
                    <a:pt x="1975" y="2140"/>
                  </a:lnTo>
                  <a:lnTo>
                    <a:pt x="2033" y="2089"/>
                  </a:lnTo>
                  <a:lnTo>
                    <a:pt x="2089" y="2034"/>
                  </a:lnTo>
                  <a:lnTo>
                    <a:pt x="2140" y="1975"/>
                  </a:lnTo>
                  <a:lnTo>
                    <a:pt x="2187" y="1911"/>
                  </a:lnTo>
                  <a:lnTo>
                    <a:pt x="2230" y="1845"/>
                  </a:lnTo>
                  <a:lnTo>
                    <a:pt x="2266" y="1776"/>
                  </a:lnTo>
                  <a:lnTo>
                    <a:pt x="2299" y="1703"/>
                  </a:lnTo>
                  <a:lnTo>
                    <a:pt x="2326" y="1628"/>
                  </a:lnTo>
                  <a:lnTo>
                    <a:pt x="2347" y="1550"/>
                  </a:lnTo>
                  <a:lnTo>
                    <a:pt x="2363" y="1470"/>
                  </a:lnTo>
                  <a:lnTo>
                    <a:pt x="2373" y="1388"/>
                  </a:lnTo>
                  <a:lnTo>
                    <a:pt x="2376" y="1305"/>
                  </a:lnTo>
                  <a:lnTo>
                    <a:pt x="2373" y="1221"/>
                  </a:lnTo>
                  <a:lnTo>
                    <a:pt x="2363" y="1140"/>
                  </a:lnTo>
                  <a:lnTo>
                    <a:pt x="2347" y="1060"/>
                  </a:lnTo>
                  <a:lnTo>
                    <a:pt x="2326" y="982"/>
                  </a:lnTo>
                  <a:lnTo>
                    <a:pt x="2299" y="907"/>
                  </a:lnTo>
                  <a:lnTo>
                    <a:pt x="2266" y="835"/>
                  </a:lnTo>
                  <a:lnTo>
                    <a:pt x="2230" y="765"/>
                  </a:lnTo>
                  <a:lnTo>
                    <a:pt x="2187" y="698"/>
                  </a:lnTo>
                  <a:lnTo>
                    <a:pt x="2140" y="635"/>
                  </a:lnTo>
                  <a:lnTo>
                    <a:pt x="2089" y="576"/>
                  </a:lnTo>
                  <a:lnTo>
                    <a:pt x="2033" y="520"/>
                  </a:lnTo>
                  <a:lnTo>
                    <a:pt x="1975" y="469"/>
                  </a:lnTo>
                  <a:lnTo>
                    <a:pt x="1911" y="422"/>
                  </a:lnTo>
                  <a:lnTo>
                    <a:pt x="1845" y="380"/>
                  </a:lnTo>
                  <a:lnTo>
                    <a:pt x="1775" y="343"/>
                  </a:lnTo>
                  <a:lnTo>
                    <a:pt x="1703" y="311"/>
                  </a:lnTo>
                  <a:lnTo>
                    <a:pt x="1628" y="284"/>
                  </a:lnTo>
                  <a:lnTo>
                    <a:pt x="1550" y="263"/>
                  </a:lnTo>
                  <a:lnTo>
                    <a:pt x="1470" y="246"/>
                  </a:lnTo>
                  <a:lnTo>
                    <a:pt x="1388" y="237"/>
                  </a:lnTo>
                  <a:lnTo>
                    <a:pt x="1304" y="234"/>
                  </a:lnTo>
                  <a:close/>
                  <a:moveTo>
                    <a:pt x="1304" y="0"/>
                  </a:moveTo>
                  <a:lnTo>
                    <a:pt x="1398" y="4"/>
                  </a:lnTo>
                  <a:lnTo>
                    <a:pt x="1489" y="13"/>
                  </a:lnTo>
                  <a:lnTo>
                    <a:pt x="1579" y="29"/>
                  </a:lnTo>
                  <a:lnTo>
                    <a:pt x="1666" y="51"/>
                  </a:lnTo>
                  <a:lnTo>
                    <a:pt x="1751" y="78"/>
                  </a:lnTo>
                  <a:lnTo>
                    <a:pt x="1832" y="111"/>
                  </a:lnTo>
                  <a:lnTo>
                    <a:pt x="1911" y="150"/>
                  </a:lnTo>
                  <a:lnTo>
                    <a:pt x="1988" y="194"/>
                  </a:lnTo>
                  <a:lnTo>
                    <a:pt x="2061" y="242"/>
                  </a:lnTo>
                  <a:lnTo>
                    <a:pt x="2130" y="295"/>
                  </a:lnTo>
                  <a:lnTo>
                    <a:pt x="2196" y="353"/>
                  </a:lnTo>
                  <a:lnTo>
                    <a:pt x="2257" y="414"/>
                  </a:lnTo>
                  <a:lnTo>
                    <a:pt x="2314" y="479"/>
                  </a:lnTo>
                  <a:lnTo>
                    <a:pt x="2368" y="549"/>
                  </a:lnTo>
                  <a:lnTo>
                    <a:pt x="2416" y="622"/>
                  </a:lnTo>
                  <a:lnTo>
                    <a:pt x="2460" y="698"/>
                  </a:lnTo>
                  <a:lnTo>
                    <a:pt x="2498" y="777"/>
                  </a:lnTo>
                  <a:lnTo>
                    <a:pt x="2531" y="859"/>
                  </a:lnTo>
                  <a:lnTo>
                    <a:pt x="2559" y="944"/>
                  </a:lnTo>
                  <a:lnTo>
                    <a:pt x="2581" y="1031"/>
                  </a:lnTo>
                  <a:lnTo>
                    <a:pt x="2597" y="1120"/>
                  </a:lnTo>
                  <a:lnTo>
                    <a:pt x="2606" y="1212"/>
                  </a:lnTo>
                  <a:lnTo>
                    <a:pt x="2609" y="1305"/>
                  </a:lnTo>
                  <a:lnTo>
                    <a:pt x="2606" y="1398"/>
                  </a:lnTo>
                  <a:lnTo>
                    <a:pt x="2597" y="1489"/>
                  </a:lnTo>
                  <a:lnTo>
                    <a:pt x="2581" y="1579"/>
                  </a:lnTo>
                  <a:lnTo>
                    <a:pt x="2559" y="1666"/>
                  </a:lnTo>
                  <a:lnTo>
                    <a:pt x="2531" y="1750"/>
                  </a:lnTo>
                  <a:lnTo>
                    <a:pt x="2498" y="1832"/>
                  </a:lnTo>
                  <a:lnTo>
                    <a:pt x="2460" y="1912"/>
                  </a:lnTo>
                  <a:lnTo>
                    <a:pt x="2416" y="1988"/>
                  </a:lnTo>
                  <a:lnTo>
                    <a:pt x="2368" y="2062"/>
                  </a:lnTo>
                  <a:lnTo>
                    <a:pt x="2314" y="2130"/>
                  </a:lnTo>
                  <a:lnTo>
                    <a:pt x="2257" y="2196"/>
                  </a:lnTo>
                  <a:lnTo>
                    <a:pt x="2196" y="2258"/>
                  </a:lnTo>
                  <a:lnTo>
                    <a:pt x="2130" y="2315"/>
                  </a:lnTo>
                  <a:lnTo>
                    <a:pt x="2061" y="2369"/>
                  </a:lnTo>
                  <a:lnTo>
                    <a:pt x="1988" y="2417"/>
                  </a:lnTo>
                  <a:lnTo>
                    <a:pt x="1911" y="2461"/>
                  </a:lnTo>
                  <a:lnTo>
                    <a:pt x="1832" y="2498"/>
                  </a:lnTo>
                  <a:lnTo>
                    <a:pt x="1751" y="2532"/>
                  </a:lnTo>
                  <a:lnTo>
                    <a:pt x="1666" y="2560"/>
                  </a:lnTo>
                  <a:lnTo>
                    <a:pt x="1579" y="2581"/>
                  </a:lnTo>
                  <a:lnTo>
                    <a:pt x="1489" y="2598"/>
                  </a:lnTo>
                  <a:lnTo>
                    <a:pt x="1398" y="2607"/>
                  </a:lnTo>
                  <a:lnTo>
                    <a:pt x="1304" y="2610"/>
                  </a:lnTo>
                  <a:lnTo>
                    <a:pt x="1211" y="2607"/>
                  </a:lnTo>
                  <a:lnTo>
                    <a:pt x="1120" y="2598"/>
                  </a:lnTo>
                  <a:lnTo>
                    <a:pt x="1031" y="2581"/>
                  </a:lnTo>
                  <a:lnTo>
                    <a:pt x="944" y="2560"/>
                  </a:lnTo>
                  <a:lnTo>
                    <a:pt x="859" y="2532"/>
                  </a:lnTo>
                  <a:lnTo>
                    <a:pt x="777" y="2498"/>
                  </a:lnTo>
                  <a:lnTo>
                    <a:pt x="698" y="2461"/>
                  </a:lnTo>
                  <a:lnTo>
                    <a:pt x="622" y="2417"/>
                  </a:lnTo>
                  <a:lnTo>
                    <a:pt x="549" y="2369"/>
                  </a:lnTo>
                  <a:lnTo>
                    <a:pt x="480" y="2315"/>
                  </a:lnTo>
                  <a:lnTo>
                    <a:pt x="414" y="2258"/>
                  </a:lnTo>
                  <a:lnTo>
                    <a:pt x="352" y="2197"/>
                  </a:lnTo>
                  <a:lnTo>
                    <a:pt x="294" y="2131"/>
                  </a:lnTo>
                  <a:lnTo>
                    <a:pt x="241" y="2062"/>
                  </a:lnTo>
                  <a:lnTo>
                    <a:pt x="193" y="1989"/>
                  </a:lnTo>
                  <a:lnTo>
                    <a:pt x="150" y="1912"/>
                  </a:lnTo>
                  <a:lnTo>
                    <a:pt x="111" y="1833"/>
                  </a:lnTo>
                  <a:lnTo>
                    <a:pt x="78" y="1750"/>
                  </a:lnTo>
                  <a:lnTo>
                    <a:pt x="51" y="1666"/>
                  </a:lnTo>
                  <a:lnTo>
                    <a:pt x="28" y="1579"/>
                  </a:lnTo>
                  <a:lnTo>
                    <a:pt x="13" y="1489"/>
                  </a:lnTo>
                  <a:lnTo>
                    <a:pt x="3" y="1398"/>
                  </a:lnTo>
                  <a:lnTo>
                    <a:pt x="0" y="1305"/>
                  </a:lnTo>
                  <a:lnTo>
                    <a:pt x="3" y="1212"/>
                  </a:lnTo>
                  <a:lnTo>
                    <a:pt x="13" y="1120"/>
                  </a:lnTo>
                  <a:lnTo>
                    <a:pt x="28" y="1031"/>
                  </a:lnTo>
                  <a:lnTo>
                    <a:pt x="51" y="944"/>
                  </a:lnTo>
                  <a:lnTo>
                    <a:pt x="78" y="859"/>
                  </a:lnTo>
                  <a:lnTo>
                    <a:pt x="111" y="777"/>
                  </a:lnTo>
                  <a:lnTo>
                    <a:pt x="150" y="698"/>
                  </a:lnTo>
                  <a:lnTo>
                    <a:pt x="193" y="622"/>
                  </a:lnTo>
                  <a:lnTo>
                    <a:pt x="241" y="549"/>
                  </a:lnTo>
                  <a:lnTo>
                    <a:pt x="294" y="479"/>
                  </a:lnTo>
                  <a:lnTo>
                    <a:pt x="352" y="414"/>
                  </a:lnTo>
                  <a:lnTo>
                    <a:pt x="414" y="353"/>
                  </a:lnTo>
                  <a:lnTo>
                    <a:pt x="480" y="295"/>
                  </a:lnTo>
                  <a:lnTo>
                    <a:pt x="549" y="242"/>
                  </a:lnTo>
                  <a:lnTo>
                    <a:pt x="622" y="194"/>
                  </a:lnTo>
                  <a:lnTo>
                    <a:pt x="698" y="150"/>
                  </a:lnTo>
                  <a:lnTo>
                    <a:pt x="777" y="111"/>
                  </a:lnTo>
                  <a:lnTo>
                    <a:pt x="859" y="78"/>
                  </a:lnTo>
                  <a:lnTo>
                    <a:pt x="944" y="51"/>
                  </a:lnTo>
                  <a:lnTo>
                    <a:pt x="1031" y="29"/>
                  </a:lnTo>
                  <a:lnTo>
                    <a:pt x="1120" y="13"/>
                  </a:lnTo>
                  <a:lnTo>
                    <a:pt x="1211" y="4"/>
                  </a:lnTo>
                  <a:lnTo>
                    <a:pt x="13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403"/>
            <p:cNvSpPr>
              <a:spLocks/>
            </p:cNvSpPr>
            <p:nvPr/>
          </p:nvSpPr>
          <p:spPr bwMode="auto">
            <a:xfrm>
              <a:off x="628650" y="4786313"/>
              <a:ext cx="101600" cy="101600"/>
            </a:xfrm>
            <a:custGeom>
              <a:avLst/>
              <a:gdLst>
                <a:gd name="T0" fmla="*/ 351 w 703"/>
                <a:gd name="T1" fmla="*/ 0 h 703"/>
                <a:gd name="T2" fmla="*/ 399 w 703"/>
                <a:gd name="T3" fmla="*/ 4 h 703"/>
                <a:gd name="T4" fmla="*/ 444 w 703"/>
                <a:gd name="T5" fmla="*/ 14 h 703"/>
                <a:gd name="T6" fmla="*/ 488 w 703"/>
                <a:gd name="T7" fmla="*/ 28 h 703"/>
                <a:gd name="T8" fmla="*/ 529 w 703"/>
                <a:gd name="T9" fmla="*/ 48 h 703"/>
                <a:gd name="T10" fmla="*/ 566 w 703"/>
                <a:gd name="T11" fmla="*/ 74 h 703"/>
                <a:gd name="T12" fmla="*/ 600 w 703"/>
                <a:gd name="T13" fmla="*/ 104 h 703"/>
                <a:gd name="T14" fmla="*/ 629 w 703"/>
                <a:gd name="T15" fmla="*/ 137 h 703"/>
                <a:gd name="T16" fmla="*/ 655 w 703"/>
                <a:gd name="T17" fmla="*/ 174 h 703"/>
                <a:gd name="T18" fmla="*/ 675 w 703"/>
                <a:gd name="T19" fmla="*/ 215 h 703"/>
                <a:gd name="T20" fmla="*/ 690 w 703"/>
                <a:gd name="T21" fmla="*/ 259 h 703"/>
                <a:gd name="T22" fmla="*/ 700 w 703"/>
                <a:gd name="T23" fmla="*/ 304 h 703"/>
                <a:gd name="T24" fmla="*/ 703 w 703"/>
                <a:gd name="T25" fmla="*/ 352 h 703"/>
                <a:gd name="T26" fmla="*/ 700 w 703"/>
                <a:gd name="T27" fmla="*/ 399 h 703"/>
                <a:gd name="T28" fmla="*/ 690 w 703"/>
                <a:gd name="T29" fmla="*/ 445 h 703"/>
                <a:gd name="T30" fmla="*/ 675 w 703"/>
                <a:gd name="T31" fmla="*/ 488 h 703"/>
                <a:gd name="T32" fmla="*/ 655 w 703"/>
                <a:gd name="T33" fmla="*/ 529 h 703"/>
                <a:gd name="T34" fmla="*/ 629 w 703"/>
                <a:gd name="T35" fmla="*/ 567 h 703"/>
                <a:gd name="T36" fmla="*/ 600 w 703"/>
                <a:gd name="T37" fmla="*/ 601 h 703"/>
                <a:gd name="T38" fmla="*/ 566 w 703"/>
                <a:gd name="T39" fmla="*/ 631 h 703"/>
                <a:gd name="T40" fmla="*/ 529 w 703"/>
                <a:gd name="T41" fmla="*/ 655 h 703"/>
                <a:gd name="T42" fmla="*/ 488 w 703"/>
                <a:gd name="T43" fmla="*/ 676 h 703"/>
                <a:gd name="T44" fmla="*/ 444 w 703"/>
                <a:gd name="T45" fmla="*/ 691 h 703"/>
                <a:gd name="T46" fmla="*/ 399 w 703"/>
                <a:gd name="T47" fmla="*/ 700 h 703"/>
                <a:gd name="T48" fmla="*/ 351 w 703"/>
                <a:gd name="T49" fmla="*/ 703 h 703"/>
                <a:gd name="T50" fmla="*/ 304 w 703"/>
                <a:gd name="T51" fmla="*/ 700 h 703"/>
                <a:gd name="T52" fmla="*/ 258 w 703"/>
                <a:gd name="T53" fmla="*/ 691 h 703"/>
                <a:gd name="T54" fmla="*/ 215 w 703"/>
                <a:gd name="T55" fmla="*/ 676 h 703"/>
                <a:gd name="T56" fmla="*/ 174 w 703"/>
                <a:gd name="T57" fmla="*/ 655 h 703"/>
                <a:gd name="T58" fmla="*/ 136 w 703"/>
                <a:gd name="T59" fmla="*/ 631 h 703"/>
                <a:gd name="T60" fmla="*/ 103 w 703"/>
                <a:gd name="T61" fmla="*/ 601 h 703"/>
                <a:gd name="T62" fmla="*/ 74 w 703"/>
                <a:gd name="T63" fmla="*/ 567 h 703"/>
                <a:gd name="T64" fmla="*/ 48 w 703"/>
                <a:gd name="T65" fmla="*/ 529 h 703"/>
                <a:gd name="T66" fmla="*/ 28 w 703"/>
                <a:gd name="T67" fmla="*/ 488 h 703"/>
                <a:gd name="T68" fmla="*/ 12 w 703"/>
                <a:gd name="T69" fmla="*/ 445 h 703"/>
                <a:gd name="T70" fmla="*/ 3 w 703"/>
                <a:gd name="T71" fmla="*/ 399 h 703"/>
                <a:gd name="T72" fmla="*/ 0 w 703"/>
                <a:gd name="T73" fmla="*/ 352 h 703"/>
                <a:gd name="T74" fmla="*/ 3 w 703"/>
                <a:gd name="T75" fmla="*/ 304 h 703"/>
                <a:gd name="T76" fmla="*/ 12 w 703"/>
                <a:gd name="T77" fmla="*/ 259 h 703"/>
                <a:gd name="T78" fmla="*/ 28 w 703"/>
                <a:gd name="T79" fmla="*/ 215 h 703"/>
                <a:gd name="T80" fmla="*/ 48 w 703"/>
                <a:gd name="T81" fmla="*/ 174 h 703"/>
                <a:gd name="T82" fmla="*/ 74 w 703"/>
                <a:gd name="T83" fmla="*/ 137 h 703"/>
                <a:gd name="T84" fmla="*/ 103 w 703"/>
                <a:gd name="T85" fmla="*/ 104 h 703"/>
                <a:gd name="T86" fmla="*/ 136 w 703"/>
                <a:gd name="T87" fmla="*/ 74 h 703"/>
                <a:gd name="T88" fmla="*/ 174 w 703"/>
                <a:gd name="T89" fmla="*/ 48 h 703"/>
                <a:gd name="T90" fmla="*/ 215 w 703"/>
                <a:gd name="T91" fmla="*/ 28 h 703"/>
                <a:gd name="T92" fmla="*/ 258 w 703"/>
                <a:gd name="T93" fmla="*/ 14 h 703"/>
                <a:gd name="T94" fmla="*/ 304 w 703"/>
                <a:gd name="T95" fmla="*/ 4 h 703"/>
                <a:gd name="T96" fmla="*/ 351 w 703"/>
                <a:gd name="T97" fmla="*/ 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03" h="703">
                  <a:moveTo>
                    <a:pt x="351" y="0"/>
                  </a:moveTo>
                  <a:lnTo>
                    <a:pt x="399" y="4"/>
                  </a:lnTo>
                  <a:lnTo>
                    <a:pt x="444" y="14"/>
                  </a:lnTo>
                  <a:lnTo>
                    <a:pt x="488" y="28"/>
                  </a:lnTo>
                  <a:lnTo>
                    <a:pt x="529" y="48"/>
                  </a:lnTo>
                  <a:lnTo>
                    <a:pt x="566" y="74"/>
                  </a:lnTo>
                  <a:lnTo>
                    <a:pt x="600" y="104"/>
                  </a:lnTo>
                  <a:lnTo>
                    <a:pt x="629" y="137"/>
                  </a:lnTo>
                  <a:lnTo>
                    <a:pt x="655" y="174"/>
                  </a:lnTo>
                  <a:lnTo>
                    <a:pt x="675" y="215"/>
                  </a:lnTo>
                  <a:lnTo>
                    <a:pt x="690" y="259"/>
                  </a:lnTo>
                  <a:lnTo>
                    <a:pt x="700" y="304"/>
                  </a:lnTo>
                  <a:lnTo>
                    <a:pt x="703" y="352"/>
                  </a:lnTo>
                  <a:lnTo>
                    <a:pt x="700" y="399"/>
                  </a:lnTo>
                  <a:lnTo>
                    <a:pt x="690" y="445"/>
                  </a:lnTo>
                  <a:lnTo>
                    <a:pt x="675" y="488"/>
                  </a:lnTo>
                  <a:lnTo>
                    <a:pt x="655" y="529"/>
                  </a:lnTo>
                  <a:lnTo>
                    <a:pt x="629" y="567"/>
                  </a:lnTo>
                  <a:lnTo>
                    <a:pt x="600" y="601"/>
                  </a:lnTo>
                  <a:lnTo>
                    <a:pt x="566" y="631"/>
                  </a:lnTo>
                  <a:lnTo>
                    <a:pt x="529" y="655"/>
                  </a:lnTo>
                  <a:lnTo>
                    <a:pt x="488" y="676"/>
                  </a:lnTo>
                  <a:lnTo>
                    <a:pt x="444" y="691"/>
                  </a:lnTo>
                  <a:lnTo>
                    <a:pt x="399" y="700"/>
                  </a:lnTo>
                  <a:lnTo>
                    <a:pt x="351" y="703"/>
                  </a:lnTo>
                  <a:lnTo>
                    <a:pt x="304" y="700"/>
                  </a:lnTo>
                  <a:lnTo>
                    <a:pt x="258" y="691"/>
                  </a:lnTo>
                  <a:lnTo>
                    <a:pt x="215" y="676"/>
                  </a:lnTo>
                  <a:lnTo>
                    <a:pt x="174" y="655"/>
                  </a:lnTo>
                  <a:lnTo>
                    <a:pt x="136" y="631"/>
                  </a:lnTo>
                  <a:lnTo>
                    <a:pt x="103" y="601"/>
                  </a:lnTo>
                  <a:lnTo>
                    <a:pt x="74" y="567"/>
                  </a:lnTo>
                  <a:lnTo>
                    <a:pt x="48" y="529"/>
                  </a:lnTo>
                  <a:lnTo>
                    <a:pt x="28" y="488"/>
                  </a:lnTo>
                  <a:lnTo>
                    <a:pt x="12" y="445"/>
                  </a:lnTo>
                  <a:lnTo>
                    <a:pt x="3" y="399"/>
                  </a:lnTo>
                  <a:lnTo>
                    <a:pt x="0" y="352"/>
                  </a:lnTo>
                  <a:lnTo>
                    <a:pt x="3" y="304"/>
                  </a:lnTo>
                  <a:lnTo>
                    <a:pt x="12" y="259"/>
                  </a:lnTo>
                  <a:lnTo>
                    <a:pt x="28" y="215"/>
                  </a:lnTo>
                  <a:lnTo>
                    <a:pt x="48" y="174"/>
                  </a:lnTo>
                  <a:lnTo>
                    <a:pt x="74" y="137"/>
                  </a:lnTo>
                  <a:lnTo>
                    <a:pt x="103" y="104"/>
                  </a:lnTo>
                  <a:lnTo>
                    <a:pt x="136" y="74"/>
                  </a:lnTo>
                  <a:lnTo>
                    <a:pt x="174" y="48"/>
                  </a:lnTo>
                  <a:lnTo>
                    <a:pt x="215" y="28"/>
                  </a:lnTo>
                  <a:lnTo>
                    <a:pt x="258" y="14"/>
                  </a:lnTo>
                  <a:lnTo>
                    <a:pt x="304" y="4"/>
                  </a:lnTo>
                  <a:lnTo>
                    <a:pt x="3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404"/>
            <p:cNvSpPr>
              <a:spLocks/>
            </p:cNvSpPr>
            <p:nvPr/>
          </p:nvSpPr>
          <p:spPr bwMode="auto">
            <a:xfrm>
              <a:off x="989013" y="4786313"/>
              <a:ext cx="77788" cy="77788"/>
            </a:xfrm>
            <a:custGeom>
              <a:avLst/>
              <a:gdLst>
                <a:gd name="T0" fmla="*/ 269 w 537"/>
                <a:gd name="T1" fmla="*/ 0 h 537"/>
                <a:gd name="T2" fmla="*/ 308 w 537"/>
                <a:gd name="T3" fmla="*/ 3 h 537"/>
                <a:gd name="T4" fmla="*/ 346 w 537"/>
                <a:gd name="T5" fmla="*/ 11 h 537"/>
                <a:gd name="T6" fmla="*/ 382 w 537"/>
                <a:gd name="T7" fmla="*/ 26 h 537"/>
                <a:gd name="T8" fmla="*/ 415 w 537"/>
                <a:gd name="T9" fmla="*/ 44 h 537"/>
                <a:gd name="T10" fmla="*/ 445 w 537"/>
                <a:gd name="T11" fmla="*/ 67 h 537"/>
                <a:gd name="T12" fmla="*/ 471 w 537"/>
                <a:gd name="T13" fmla="*/ 93 h 537"/>
                <a:gd name="T14" fmla="*/ 493 w 537"/>
                <a:gd name="T15" fmla="*/ 123 h 537"/>
                <a:gd name="T16" fmla="*/ 512 w 537"/>
                <a:gd name="T17" fmla="*/ 156 h 537"/>
                <a:gd name="T18" fmla="*/ 526 w 537"/>
                <a:gd name="T19" fmla="*/ 192 h 537"/>
                <a:gd name="T20" fmla="*/ 534 w 537"/>
                <a:gd name="T21" fmla="*/ 229 h 537"/>
                <a:gd name="T22" fmla="*/ 537 w 537"/>
                <a:gd name="T23" fmla="*/ 269 h 537"/>
                <a:gd name="T24" fmla="*/ 534 w 537"/>
                <a:gd name="T25" fmla="*/ 309 h 537"/>
                <a:gd name="T26" fmla="*/ 526 w 537"/>
                <a:gd name="T27" fmla="*/ 347 h 537"/>
                <a:gd name="T28" fmla="*/ 512 w 537"/>
                <a:gd name="T29" fmla="*/ 383 h 537"/>
                <a:gd name="T30" fmla="*/ 493 w 537"/>
                <a:gd name="T31" fmla="*/ 416 h 537"/>
                <a:gd name="T32" fmla="*/ 471 w 537"/>
                <a:gd name="T33" fmla="*/ 445 h 537"/>
                <a:gd name="T34" fmla="*/ 445 w 537"/>
                <a:gd name="T35" fmla="*/ 472 h 537"/>
                <a:gd name="T36" fmla="*/ 415 w 537"/>
                <a:gd name="T37" fmla="*/ 495 h 537"/>
                <a:gd name="T38" fmla="*/ 382 w 537"/>
                <a:gd name="T39" fmla="*/ 513 h 537"/>
                <a:gd name="T40" fmla="*/ 346 w 537"/>
                <a:gd name="T41" fmla="*/ 526 h 537"/>
                <a:gd name="T42" fmla="*/ 308 w 537"/>
                <a:gd name="T43" fmla="*/ 535 h 537"/>
                <a:gd name="T44" fmla="*/ 269 w 537"/>
                <a:gd name="T45" fmla="*/ 537 h 537"/>
                <a:gd name="T46" fmla="*/ 229 w 537"/>
                <a:gd name="T47" fmla="*/ 535 h 537"/>
                <a:gd name="T48" fmla="*/ 191 w 537"/>
                <a:gd name="T49" fmla="*/ 526 h 537"/>
                <a:gd name="T50" fmla="*/ 156 w 537"/>
                <a:gd name="T51" fmla="*/ 513 h 537"/>
                <a:gd name="T52" fmla="*/ 122 w 537"/>
                <a:gd name="T53" fmla="*/ 495 h 537"/>
                <a:gd name="T54" fmla="*/ 92 w 537"/>
                <a:gd name="T55" fmla="*/ 472 h 537"/>
                <a:gd name="T56" fmla="*/ 66 w 537"/>
                <a:gd name="T57" fmla="*/ 445 h 537"/>
                <a:gd name="T58" fmla="*/ 43 w 537"/>
                <a:gd name="T59" fmla="*/ 416 h 537"/>
                <a:gd name="T60" fmla="*/ 25 w 537"/>
                <a:gd name="T61" fmla="*/ 383 h 537"/>
                <a:gd name="T62" fmla="*/ 11 w 537"/>
                <a:gd name="T63" fmla="*/ 347 h 537"/>
                <a:gd name="T64" fmla="*/ 3 w 537"/>
                <a:gd name="T65" fmla="*/ 309 h 537"/>
                <a:gd name="T66" fmla="*/ 0 w 537"/>
                <a:gd name="T67" fmla="*/ 269 h 537"/>
                <a:gd name="T68" fmla="*/ 3 w 537"/>
                <a:gd name="T69" fmla="*/ 229 h 537"/>
                <a:gd name="T70" fmla="*/ 11 w 537"/>
                <a:gd name="T71" fmla="*/ 192 h 537"/>
                <a:gd name="T72" fmla="*/ 25 w 537"/>
                <a:gd name="T73" fmla="*/ 156 h 537"/>
                <a:gd name="T74" fmla="*/ 43 w 537"/>
                <a:gd name="T75" fmla="*/ 123 h 537"/>
                <a:gd name="T76" fmla="*/ 66 w 537"/>
                <a:gd name="T77" fmla="*/ 93 h 537"/>
                <a:gd name="T78" fmla="*/ 92 w 537"/>
                <a:gd name="T79" fmla="*/ 67 h 537"/>
                <a:gd name="T80" fmla="*/ 122 w 537"/>
                <a:gd name="T81" fmla="*/ 44 h 537"/>
                <a:gd name="T82" fmla="*/ 156 w 537"/>
                <a:gd name="T83" fmla="*/ 26 h 537"/>
                <a:gd name="T84" fmla="*/ 191 w 537"/>
                <a:gd name="T85" fmla="*/ 11 h 537"/>
                <a:gd name="T86" fmla="*/ 229 w 537"/>
                <a:gd name="T87" fmla="*/ 3 h 537"/>
                <a:gd name="T88" fmla="*/ 269 w 537"/>
                <a:gd name="T89" fmla="*/ 0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37" h="537">
                  <a:moveTo>
                    <a:pt x="269" y="0"/>
                  </a:moveTo>
                  <a:lnTo>
                    <a:pt x="308" y="3"/>
                  </a:lnTo>
                  <a:lnTo>
                    <a:pt x="346" y="11"/>
                  </a:lnTo>
                  <a:lnTo>
                    <a:pt x="382" y="26"/>
                  </a:lnTo>
                  <a:lnTo>
                    <a:pt x="415" y="44"/>
                  </a:lnTo>
                  <a:lnTo>
                    <a:pt x="445" y="67"/>
                  </a:lnTo>
                  <a:lnTo>
                    <a:pt x="471" y="93"/>
                  </a:lnTo>
                  <a:lnTo>
                    <a:pt x="493" y="123"/>
                  </a:lnTo>
                  <a:lnTo>
                    <a:pt x="512" y="156"/>
                  </a:lnTo>
                  <a:lnTo>
                    <a:pt x="526" y="192"/>
                  </a:lnTo>
                  <a:lnTo>
                    <a:pt x="534" y="229"/>
                  </a:lnTo>
                  <a:lnTo>
                    <a:pt x="537" y="269"/>
                  </a:lnTo>
                  <a:lnTo>
                    <a:pt x="534" y="309"/>
                  </a:lnTo>
                  <a:lnTo>
                    <a:pt x="526" y="347"/>
                  </a:lnTo>
                  <a:lnTo>
                    <a:pt x="512" y="383"/>
                  </a:lnTo>
                  <a:lnTo>
                    <a:pt x="493" y="416"/>
                  </a:lnTo>
                  <a:lnTo>
                    <a:pt x="471" y="445"/>
                  </a:lnTo>
                  <a:lnTo>
                    <a:pt x="445" y="472"/>
                  </a:lnTo>
                  <a:lnTo>
                    <a:pt x="415" y="495"/>
                  </a:lnTo>
                  <a:lnTo>
                    <a:pt x="382" y="513"/>
                  </a:lnTo>
                  <a:lnTo>
                    <a:pt x="346" y="526"/>
                  </a:lnTo>
                  <a:lnTo>
                    <a:pt x="308" y="535"/>
                  </a:lnTo>
                  <a:lnTo>
                    <a:pt x="269" y="537"/>
                  </a:lnTo>
                  <a:lnTo>
                    <a:pt x="229" y="535"/>
                  </a:lnTo>
                  <a:lnTo>
                    <a:pt x="191" y="526"/>
                  </a:lnTo>
                  <a:lnTo>
                    <a:pt x="156" y="513"/>
                  </a:lnTo>
                  <a:lnTo>
                    <a:pt x="122" y="495"/>
                  </a:lnTo>
                  <a:lnTo>
                    <a:pt x="92" y="472"/>
                  </a:lnTo>
                  <a:lnTo>
                    <a:pt x="66" y="445"/>
                  </a:lnTo>
                  <a:lnTo>
                    <a:pt x="43" y="416"/>
                  </a:lnTo>
                  <a:lnTo>
                    <a:pt x="25" y="383"/>
                  </a:lnTo>
                  <a:lnTo>
                    <a:pt x="11" y="347"/>
                  </a:lnTo>
                  <a:lnTo>
                    <a:pt x="3" y="309"/>
                  </a:lnTo>
                  <a:lnTo>
                    <a:pt x="0" y="269"/>
                  </a:lnTo>
                  <a:lnTo>
                    <a:pt x="3" y="229"/>
                  </a:lnTo>
                  <a:lnTo>
                    <a:pt x="11" y="192"/>
                  </a:lnTo>
                  <a:lnTo>
                    <a:pt x="25" y="156"/>
                  </a:lnTo>
                  <a:lnTo>
                    <a:pt x="43" y="123"/>
                  </a:lnTo>
                  <a:lnTo>
                    <a:pt x="66" y="93"/>
                  </a:lnTo>
                  <a:lnTo>
                    <a:pt x="92" y="67"/>
                  </a:lnTo>
                  <a:lnTo>
                    <a:pt x="122" y="44"/>
                  </a:lnTo>
                  <a:lnTo>
                    <a:pt x="156" y="26"/>
                  </a:lnTo>
                  <a:lnTo>
                    <a:pt x="191" y="11"/>
                  </a:lnTo>
                  <a:lnTo>
                    <a:pt x="229" y="3"/>
                  </a:lnTo>
                  <a:lnTo>
                    <a:pt x="2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405"/>
            <p:cNvSpPr>
              <a:spLocks/>
            </p:cNvSpPr>
            <p:nvPr/>
          </p:nvSpPr>
          <p:spPr bwMode="auto">
            <a:xfrm>
              <a:off x="1062038" y="4733925"/>
              <a:ext cx="47625" cy="47625"/>
            </a:xfrm>
            <a:custGeom>
              <a:avLst/>
              <a:gdLst>
                <a:gd name="T0" fmla="*/ 168 w 336"/>
                <a:gd name="T1" fmla="*/ 0 h 337"/>
                <a:gd name="T2" fmla="*/ 198 w 336"/>
                <a:gd name="T3" fmla="*/ 2 h 337"/>
                <a:gd name="T4" fmla="*/ 227 w 336"/>
                <a:gd name="T5" fmla="*/ 10 h 337"/>
                <a:gd name="T6" fmla="*/ 253 w 336"/>
                <a:gd name="T7" fmla="*/ 22 h 337"/>
                <a:gd name="T8" fmla="*/ 277 w 336"/>
                <a:gd name="T9" fmla="*/ 40 h 337"/>
                <a:gd name="T10" fmla="*/ 297 w 336"/>
                <a:gd name="T11" fmla="*/ 59 h 337"/>
                <a:gd name="T12" fmla="*/ 314 w 336"/>
                <a:gd name="T13" fmla="*/ 83 h 337"/>
                <a:gd name="T14" fmla="*/ 326 w 336"/>
                <a:gd name="T15" fmla="*/ 109 h 337"/>
                <a:gd name="T16" fmla="*/ 334 w 336"/>
                <a:gd name="T17" fmla="*/ 138 h 337"/>
                <a:gd name="T18" fmla="*/ 336 w 336"/>
                <a:gd name="T19" fmla="*/ 168 h 337"/>
                <a:gd name="T20" fmla="*/ 334 w 336"/>
                <a:gd name="T21" fmla="*/ 198 h 337"/>
                <a:gd name="T22" fmla="*/ 326 w 336"/>
                <a:gd name="T23" fmla="*/ 227 h 337"/>
                <a:gd name="T24" fmla="*/ 314 w 336"/>
                <a:gd name="T25" fmla="*/ 253 h 337"/>
                <a:gd name="T26" fmla="*/ 297 w 336"/>
                <a:gd name="T27" fmla="*/ 276 h 337"/>
                <a:gd name="T28" fmla="*/ 277 w 336"/>
                <a:gd name="T29" fmla="*/ 297 h 337"/>
                <a:gd name="T30" fmla="*/ 253 w 336"/>
                <a:gd name="T31" fmla="*/ 314 h 337"/>
                <a:gd name="T32" fmla="*/ 227 w 336"/>
                <a:gd name="T33" fmla="*/ 326 h 337"/>
                <a:gd name="T34" fmla="*/ 198 w 336"/>
                <a:gd name="T35" fmla="*/ 334 h 337"/>
                <a:gd name="T36" fmla="*/ 168 w 336"/>
                <a:gd name="T37" fmla="*/ 337 h 337"/>
                <a:gd name="T38" fmla="*/ 138 w 336"/>
                <a:gd name="T39" fmla="*/ 334 h 337"/>
                <a:gd name="T40" fmla="*/ 109 w 336"/>
                <a:gd name="T41" fmla="*/ 326 h 337"/>
                <a:gd name="T42" fmla="*/ 83 w 336"/>
                <a:gd name="T43" fmla="*/ 314 h 337"/>
                <a:gd name="T44" fmla="*/ 60 w 336"/>
                <a:gd name="T45" fmla="*/ 297 h 337"/>
                <a:gd name="T46" fmla="*/ 39 w 336"/>
                <a:gd name="T47" fmla="*/ 276 h 337"/>
                <a:gd name="T48" fmla="*/ 23 w 336"/>
                <a:gd name="T49" fmla="*/ 253 h 337"/>
                <a:gd name="T50" fmla="*/ 11 w 336"/>
                <a:gd name="T51" fmla="*/ 227 h 337"/>
                <a:gd name="T52" fmla="*/ 2 w 336"/>
                <a:gd name="T53" fmla="*/ 198 h 337"/>
                <a:gd name="T54" fmla="*/ 0 w 336"/>
                <a:gd name="T55" fmla="*/ 168 h 337"/>
                <a:gd name="T56" fmla="*/ 2 w 336"/>
                <a:gd name="T57" fmla="*/ 138 h 337"/>
                <a:gd name="T58" fmla="*/ 11 w 336"/>
                <a:gd name="T59" fmla="*/ 109 h 337"/>
                <a:gd name="T60" fmla="*/ 23 w 336"/>
                <a:gd name="T61" fmla="*/ 83 h 337"/>
                <a:gd name="T62" fmla="*/ 39 w 336"/>
                <a:gd name="T63" fmla="*/ 59 h 337"/>
                <a:gd name="T64" fmla="*/ 60 w 336"/>
                <a:gd name="T65" fmla="*/ 40 h 337"/>
                <a:gd name="T66" fmla="*/ 83 w 336"/>
                <a:gd name="T67" fmla="*/ 22 h 337"/>
                <a:gd name="T68" fmla="*/ 109 w 336"/>
                <a:gd name="T69" fmla="*/ 10 h 337"/>
                <a:gd name="T70" fmla="*/ 138 w 336"/>
                <a:gd name="T71" fmla="*/ 2 h 337"/>
                <a:gd name="T72" fmla="*/ 168 w 336"/>
                <a:gd name="T73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6" h="337">
                  <a:moveTo>
                    <a:pt x="168" y="0"/>
                  </a:moveTo>
                  <a:lnTo>
                    <a:pt x="198" y="2"/>
                  </a:lnTo>
                  <a:lnTo>
                    <a:pt x="227" y="10"/>
                  </a:lnTo>
                  <a:lnTo>
                    <a:pt x="253" y="22"/>
                  </a:lnTo>
                  <a:lnTo>
                    <a:pt x="277" y="40"/>
                  </a:lnTo>
                  <a:lnTo>
                    <a:pt x="297" y="59"/>
                  </a:lnTo>
                  <a:lnTo>
                    <a:pt x="314" y="83"/>
                  </a:lnTo>
                  <a:lnTo>
                    <a:pt x="326" y="109"/>
                  </a:lnTo>
                  <a:lnTo>
                    <a:pt x="334" y="138"/>
                  </a:lnTo>
                  <a:lnTo>
                    <a:pt x="336" y="168"/>
                  </a:lnTo>
                  <a:lnTo>
                    <a:pt x="334" y="198"/>
                  </a:lnTo>
                  <a:lnTo>
                    <a:pt x="326" y="227"/>
                  </a:lnTo>
                  <a:lnTo>
                    <a:pt x="314" y="253"/>
                  </a:lnTo>
                  <a:lnTo>
                    <a:pt x="297" y="276"/>
                  </a:lnTo>
                  <a:lnTo>
                    <a:pt x="277" y="297"/>
                  </a:lnTo>
                  <a:lnTo>
                    <a:pt x="253" y="314"/>
                  </a:lnTo>
                  <a:lnTo>
                    <a:pt x="227" y="326"/>
                  </a:lnTo>
                  <a:lnTo>
                    <a:pt x="198" y="334"/>
                  </a:lnTo>
                  <a:lnTo>
                    <a:pt x="168" y="337"/>
                  </a:lnTo>
                  <a:lnTo>
                    <a:pt x="138" y="334"/>
                  </a:lnTo>
                  <a:lnTo>
                    <a:pt x="109" y="326"/>
                  </a:lnTo>
                  <a:lnTo>
                    <a:pt x="83" y="314"/>
                  </a:lnTo>
                  <a:lnTo>
                    <a:pt x="60" y="297"/>
                  </a:lnTo>
                  <a:lnTo>
                    <a:pt x="39" y="276"/>
                  </a:lnTo>
                  <a:lnTo>
                    <a:pt x="23" y="253"/>
                  </a:lnTo>
                  <a:lnTo>
                    <a:pt x="11" y="227"/>
                  </a:lnTo>
                  <a:lnTo>
                    <a:pt x="2" y="198"/>
                  </a:lnTo>
                  <a:lnTo>
                    <a:pt x="0" y="168"/>
                  </a:lnTo>
                  <a:lnTo>
                    <a:pt x="2" y="138"/>
                  </a:lnTo>
                  <a:lnTo>
                    <a:pt x="11" y="109"/>
                  </a:lnTo>
                  <a:lnTo>
                    <a:pt x="23" y="83"/>
                  </a:lnTo>
                  <a:lnTo>
                    <a:pt x="39" y="59"/>
                  </a:lnTo>
                  <a:lnTo>
                    <a:pt x="60" y="40"/>
                  </a:lnTo>
                  <a:lnTo>
                    <a:pt x="83" y="22"/>
                  </a:lnTo>
                  <a:lnTo>
                    <a:pt x="109" y="10"/>
                  </a:lnTo>
                  <a:lnTo>
                    <a:pt x="138" y="2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Freeform 406"/>
            <p:cNvSpPr>
              <a:spLocks/>
            </p:cNvSpPr>
            <p:nvPr/>
          </p:nvSpPr>
          <p:spPr bwMode="auto">
            <a:xfrm>
              <a:off x="755650" y="4748213"/>
              <a:ext cx="38100" cy="38100"/>
            </a:xfrm>
            <a:custGeom>
              <a:avLst/>
              <a:gdLst>
                <a:gd name="T0" fmla="*/ 132 w 264"/>
                <a:gd name="T1" fmla="*/ 0 h 263"/>
                <a:gd name="T2" fmla="*/ 159 w 264"/>
                <a:gd name="T3" fmla="*/ 3 h 263"/>
                <a:gd name="T4" fmla="*/ 183 w 264"/>
                <a:gd name="T5" fmla="*/ 10 h 263"/>
                <a:gd name="T6" fmla="*/ 206 w 264"/>
                <a:gd name="T7" fmla="*/ 23 h 263"/>
                <a:gd name="T8" fmla="*/ 225 w 264"/>
                <a:gd name="T9" fmla="*/ 39 h 263"/>
                <a:gd name="T10" fmla="*/ 242 w 264"/>
                <a:gd name="T11" fmla="*/ 59 h 263"/>
                <a:gd name="T12" fmla="*/ 254 w 264"/>
                <a:gd name="T13" fmla="*/ 81 h 263"/>
                <a:gd name="T14" fmla="*/ 261 w 264"/>
                <a:gd name="T15" fmla="*/ 106 h 263"/>
                <a:gd name="T16" fmla="*/ 264 w 264"/>
                <a:gd name="T17" fmla="*/ 132 h 263"/>
                <a:gd name="T18" fmla="*/ 261 w 264"/>
                <a:gd name="T19" fmla="*/ 159 h 263"/>
                <a:gd name="T20" fmla="*/ 254 w 264"/>
                <a:gd name="T21" fmla="*/ 183 h 263"/>
                <a:gd name="T22" fmla="*/ 242 w 264"/>
                <a:gd name="T23" fmla="*/ 206 h 263"/>
                <a:gd name="T24" fmla="*/ 225 w 264"/>
                <a:gd name="T25" fmla="*/ 225 h 263"/>
                <a:gd name="T26" fmla="*/ 206 w 264"/>
                <a:gd name="T27" fmla="*/ 241 h 263"/>
                <a:gd name="T28" fmla="*/ 183 w 264"/>
                <a:gd name="T29" fmla="*/ 253 h 263"/>
                <a:gd name="T30" fmla="*/ 159 w 264"/>
                <a:gd name="T31" fmla="*/ 261 h 263"/>
                <a:gd name="T32" fmla="*/ 132 w 264"/>
                <a:gd name="T33" fmla="*/ 263 h 263"/>
                <a:gd name="T34" fmla="*/ 105 w 264"/>
                <a:gd name="T35" fmla="*/ 261 h 263"/>
                <a:gd name="T36" fmla="*/ 81 w 264"/>
                <a:gd name="T37" fmla="*/ 253 h 263"/>
                <a:gd name="T38" fmla="*/ 58 w 264"/>
                <a:gd name="T39" fmla="*/ 241 h 263"/>
                <a:gd name="T40" fmla="*/ 39 w 264"/>
                <a:gd name="T41" fmla="*/ 225 h 263"/>
                <a:gd name="T42" fmla="*/ 23 w 264"/>
                <a:gd name="T43" fmla="*/ 206 h 263"/>
                <a:gd name="T44" fmla="*/ 10 w 264"/>
                <a:gd name="T45" fmla="*/ 183 h 263"/>
                <a:gd name="T46" fmla="*/ 3 w 264"/>
                <a:gd name="T47" fmla="*/ 159 h 263"/>
                <a:gd name="T48" fmla="*/ 0 w 264"/>
                <a:gd name="T49" fmla="*/ 132 h 263"/>
                <a:gd name="T50" fmla="*/ 3 w 264"/>
                <a:gd name="T51" fmla="*/ 106 h 263"/>
                <a:gd name="T52" fmla="*/ 10 w 264"/>
                <a:gd name="T53" fmla="*/ 81 h 263"/>
                <a:gd name="T54" fmla="*/ 23 w 264"/>
                <a:gd name="T55" fmla="*/ 59 h 263"/>
                <a:gd name="T56" fmla="*/ 39 w 264"/>
                <a:gd name="T57" fmla="*/ 39 h 263"/>
                <a:gd name="T58" fmla="*/ 58 w 264"/>
                <a:gd name="T59" fmla="*/ 23 h 263"/>
                <a:gd name="T60" fmla="*/ 81 w 264"/>
                <a:gd name="T61" fmla="*/ 10 h 263"/>
                <a:gd name="T62" fmla="*/ 105 w 264"/>
                <a:gd name="T63" fmla="*/ 3 h 263"/>
                <a:gd name="T64" fmla="*/ 132 w 264"/>
                <a:gd name="T65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64" h="263">
                  <a:moveTo>
                    <a:pt x="132" y="0"/>
                  </a:moveTo>
                  <a:lnTo>
                    <a:pt x="159" y="3"/>
                  </a:lnTo>
                  <a:lnTo>
                    <a:pt x="183" y="10"/>
                  </a:lnTo>
                  <a:lnTo>
                    <a:pt x="206" y="23"/>
                  </a:lnTo>
                  <a:lnTo>
                    <a:pt x="225" y="39"/>
                  </a:lnTo>
                  <a:lnTo>
                    <a:pt x="242" y="59"/>
                  </a:lnTo>
                  <a:lnTo>
                    <a:pt x="254" y="81"/>
                  </a:lnTo>
                  <a:lnTo>
                    <a:pt x="261" y="106"/>
                  </a:lnTo>
                  <a:lnTo>
                    <a:pt x="264" y="132"/>
                  </a:lnTo>
                  <a:lnTo>
                    <a:pt x="261" y="159"/>
                  </a:lnTo>
                  <a:lnTo>
                    <a:pt x="254" y="183"/>
                  </a:lnTo>
                  <a:lnTo>
                    <a:pt x="242" y="206"/>
                  </a:lnTo>
                  <a:lnTo>
                    <a:pt x="225" y="225"/>
                  </a:lnTo>
                  <a:lnTo>
                    <a:pt x="206" y="241"/>
                  </a:lnTo>
                  <a:lnTo>
                    <a:pt x="183" y="253"/>
                  </a:lnTo>
                  <a:lnTo>
                    <a:pt x="159" y="261"/>
                  </a:lnTo>
                  <a:lnTo>
                    <a:pt x="132" y="263"/>
                  </a:lnTo>
                  <a:lnTo>
                    <a:pt x="105" y="261"/>
                  </a:lnTo>
                  <a:lnTo>
                    <a:pt x="81" y="253"/>
                  </a:lnTo>
                  <a:lnTo>
                    <a:pt x="58" y="241"/>
                  </a:lnTo>
                  <a:lnTo>
                    <a:pt x="39" y="225"/>
                  </a:lnTo>
                  <a:lnTo>
                    <a:pt x="23" y="206"/>
                  </a:lnTo>
                  <a:lnTo>
                    <a:pt x="10" y="183"/>
                  </a:lnTo>
                  <a:lnTo>
                    <a:pt x="3" y="159"/>
                  </a:lnTo>
                  <a:lnTo>
                    <a:pt x="0" y="132"/>
                  </a:lnTo>
                  <a:lnTo>
                    <a:pt x="3" y="106"/>
                  </a:lnTo>
                  <a:lnTo>
                    <a:pt x="10" y="81"/>
                  </a:lnTo>
                  <a:lnTo>
                    <a:pt x="23" y="59"/>
                  </a:lnTo>
                  <a:lnTo>
                    <a:pt x="39" y="39"/>
                  </a:lnTo>
                  <a:lnTo>
                    <a:pt x="58" y="23"/>
                  </a:lnTo>
                  <a:lnTo>
                    <a:pt x="81" y="10"/>
                  </a:lnTo>
                  <a:lnTo>
                    <a:pt x="105" y="3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Freeform 407"/>
            <p:cNvSpPr>
              <a:spLocks noEditPoints="1"/>
            </p:cNvSpPr>
            <p:nvPr/>
          </p:nvSpPr>
          <p:spPr bwMode="auto">
            <a:xfrm>
              <a:off x="730250" y="4927600"/>
              <a:ext cx="150813" cy="150813"/>
            </a:xfrm>
            <a:custGeom>
              <a:avLst/>
              <a:gdLst>
                <a:gd name="T0" fmla="*/ 488 w 1042"/>
                <a:gd name="T1" fmla="*/ 236 h 1039"/>
                <a:gd name="T2" fmla="*/ 434 w 1042"/>
                <a:gd name="T3" fmla="*/ 251 h 1039"/>
                <a:gd name="T4" fmla="*/ 388 w 1042"/>
                <a:gd name="T5" fmla="*/ 281 h 1039"/>
                <a:gd name="T6" fmla="*/ 350 w 1042"/>
                <a:gd name="T7" fmla="*/ 326 h 1039"/>
                <a:gd name="T8" fmla="*/ 324 w 1042"/>
                <a:gd name="T9" fmla="*/ 390 h 1039"/>
                <a:gd name="T10" fmla="*/ 312 w 1042"/>
                <a:gd name="T11" fmla="*/ 472 h 1039"/>
                <a:gd name="T12" fmla="*/ 312 w 1042"/>
                <a:gd name="T13" fmla="*/ 570 h 1039"/>
                <a:gd name="T14" fmla="*/ 324 w 1042"/>
                <a:gd name="T15" fmla="*/ 652 h 1039"/>
                <a:gd name="T16" fmla="*/ 350 w 1042"/>
                <a:gd name="T17" fmla="*/ 715 h 1039"/>
                <a:gd name="T18" fmla="*/ 387 w 1042"/>
                <a:gd name="T19" fmla="*/ 761 h 1039"/>
                <a:gd name="T20" fmla="*/ 434 w 1042"/>
                <a:gd name="T21" fmla="*/ 790 h 1039"/>
                <a:gd name="T22" fmla="*/ 490 w 1042"/>
                <a:gd name="T23" fmla="*/ 805 h 1039"/>
                <a:gd name="T24" fmla="*/ 554 w 1042"/>
                <a:gd name="T25" fmla="*/ 805 h 1039"/>
                <a:gd name="T26" fmla="*/ 610 w 1042"/>
                <a:gd name="T27" fmla="*/ 791 h 1039"/>
                <a:gd name="T28" fmla="*/ 656 w 1042"/>
                <a:gd name="T29" fmla="*/ 761 h 1039"/>
                <a:gd name="T30" fmla="*/ 691 w 1042"/>
                <a:gd name="T31" fmla="*/ 721 h 1039"/>
                <a:gd name="T32" fmla="*/ 713 w 1042"/>
                <a:gd name="T33" fmla="*/ 667 h 1039"/>
                <a:gd name="T34" fmla="*/ 727 w 1042"/>
                <a:gd name="T35" fmla="*/ 595 h 1039"/>
                <a:gd name="T36" fmla="*/ 732 w 1042"/>
                <a:gd name="T37" fmla="*/ 507 h 1039"/>
                <a:gd name="T38" fmla="*/ 725 w 1042"/>
                <a:gd name="T39" fmla="*/ 421 h 1039"/>
                <a:gd name="T40" fmla="*/ 706 w 1042"/>
                <a:gd name="T41" fmla="*/ 352 h 1039"/>
                <a:gd name="T42" fmla="*/ 674 w 1042"/>
                <a:gd name="T43" fmla="*/ 300 h 1039"/>
                <a:gd name="T44" fmla="*/ 631 w 1042"/>
                <a:gd name="T45" fmla="*/ 264 h 1039"/>
                <a:gd name="T46" fmla="*/ 579 w 1042"/>
                <a:gd name="T47" fmla="*/ 241 h 1039"/>
                <a:gd name="T48" fmla="*/ 519 w 1042"/>
                <a:gd name="T49" fmla="*/ 234 h 1039"/>
                <a:gd name="T50" fmla="*/ 580 w 1042"/>
                <a:gd name="T51" fmla="*/ 2 h 1039"/>
                <a:gd name="T52" fmla="*/ 692 w 1042"/>
                <a:gd name="T53" fmla="*/ 18 h 1039"/>
                <a:gd name="T54" fmla="*/ 788 w 1042"/>
                <a:gd name="T55" fmla="*/ 52 h 1039"/>
                <a:gd name="T56" fmla="*/ 870 w 1042"/>
                <a:gd name="T57" fmla="*/ 102 h 1039"/>
                <a:gd name="T58" fmla="*/ 937 w 1042"/>
                <a:gd name="T59" fmla="*/ 170 h 1039"/>
                <a:gd name="T60" fmla="*/ 989 w 1042"/>
                <a:gd name="T61" fmla="*/ 250 h 1039"/>
                <a:gd name="T62" fmla="*/ 1022 w 1042"/>
                <a:gd name="T63" fmla="*/ 345 h 1039"/>
                <a:gd name="T64" fmla="*/ 1040 w 1042"/>
                <a:gd name="T65" fmla="*/ 453 h 1039"/>
                <a:gd name="T66" fmla="*/ 1040 w 1042"/>
                <a:gd name="T67" fmla="*/ 569 h 1039"/>
                <a:gd name="T68" fmla="*/ 1027 w 1042"/>
                <a:gd name="T69" fmla="*/ 672 h 1039"/>
                <a:gd name="T70" fmla="*/ 1001 w 1042"/>
                <a:gd name="T71" fmla="*/ 761 h 1039"/>
                <a:gd name="T72" fmla="*/ 961 w 1042"/>
                <a:gd name="T73" fmla="*/ 837 h 1039"/>
                <a:gd name="T74" fmla="*/ 910 w 1042"/>
                <a:gd name="T75" fmla="*/ 901 h 1039"/>
                <a:gd name="T76" fmla="*/ 847 w 1042"/>
                <a:gd name="T77" fmla="*/ 954 h 1039"/>
                <a:gd name="T78" fmla="*/ 772 w 1042"/>
                <a:gd name="T79" fmla="*/ 995 h 1039"/>
                <a:gd name="T80" fmla="*/ 685 w 1042"/>
                <a:gd name="T81" fmla="*/ 1024 h 1039"/>
                <a:gd name="T82" fmla="*/ 585 w 1042"/>
                <a:gd name="T83" fmla="*/ 1037 h 1039"/>
                <a:gd name="T84" fmla="*/ 476 w 1042"/>
                <a:gd name="T85" fmla="*/ 1038 h 1039"/>
                <a:gd name="T86" fmla="*/ 376 w 1042"/>
                <a:gd name="T87" fmla="*/ 1026 h 1039"/>
                <a:gd name="T88" fmla="*/ 289 w 1042"/>
                <a:gd name="T89" fmla="*/ 1002 h 1039"/>
                <a:gd name="T90" fmla="*/ 214 w 1042"/>
                <a:gd name="T91" fmla="*/ 966 h 1039"/>
                <a:gd name="T92" fmla="*/ 148 w 1042"/>
                <a:gd name="T93" fmla="*/ 916 h 1039"/>
                <a:gd name="T94" fmla="*/ 93 w 1042"/>
                <a:gd name="T95" fmla="*/ 851 h 1039"/>
                <a:gd name="T96" fmla="*/ 47 w 1042"/>
                <a:gd name="T97" fmla="*/ 773 h 1039"/>
                <a:gd name="T98" fmla="*/ 16 w 1042"/>
                <a:gd name="T99" fmla="*/ 681 h 1039"/>
                <a:gd name="T100" fmla="*/ 2 w 1042"/>
                <a:gd name="T101" fmla="*/ 577 h 1039"/>
                <a:gd name="T102" fmla="*/ 2 w 1042"/>
                <a:gd name="T103" fmla="*/ 460 h 1039"/>
                <a:gd name="T104" fmla="*/ 18 w 1042"/>
                <a:gd name="T105" fmla="*/ 351 h 1039"/>
                <a:gd name="T106" fmla="*/ 53 w 1042"/>
                <a:gd name="T107" fmla="*/ 255 h 1039"/>
                <a:gd name="T108" fmla="*/ 104 w 1042"/>
                <a:gd name="T109" fmla="*/ 173 h 1039"/>
                <a:gd name="T110" fmla="*/ 173 w 1042"/>
                <a:gd name="T111" fmla="*/ 104 h 1039"/>
                <a:gd name="T112" fmla="*/ 255 w 1042"/>
                <a:gd name="T113" fmla="*/ 53 h 1039"/>
                <a:gd name="T114" fmla="*/ 351 w 1042"/>
                <a:gd name="T115" fmla="*/ 19 h 1039"/>
                <a:gd name="T116" fmla="*/ 460 w 1042"/>
                <a:gd name="T117" fmla="*/ 2 h 10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42" h="1039">
                  <a:moveTo>
                    <a:pt x="519" y="234"/>
                  </a:moveTo>
                  <a:lnTo>
                    <a:pt x="488" y="236"/>
                  </a:lnTo>
                  <a:lnTo>
                    <a:pt x="460" y="241"/>
                  </a:lnTo>
                  <a:lnTo>
                    <a:pt x="434" y="251"/>
                  </a:lnTo>
                  <a:lnTo>
                    <a:pt x="409" y="264"/>
                  </a:lnTo>
                  <a:lnTo>
                    <a:pt x="388" y="281"/>
                  </a:lnTo>
                  <a:lnTo>
                    <a:pt x="367" y="302"/>
                  </a:lnTo>
                  <a:lnTo>
                    <a:pt x="350" y="326"/>
                  </a:lnTo>
                  <a:lnTo>
                    <a:pt x="336" y="355"/>
                  </a:lnTo>
                  <a:lnTo>
                    <a:pt x="324" y="390"/>
                  </a:lnTo>
                  <a:lnTo>
                    <a:pt x="317" y="428"/>
                  </a:lnTo>
                  <a:lnTo>
                    <a:pt x="312" y="472"/>
                  </a:lnTo>
                  <a:lnTo>
                    <a:pt x="311" y="521"/>
                  </a:lnTo>
                  <a:lnTo>
                    <a:pt x="312" y="570"/>
                  </a:lnTo>
                  <a:lnTo>
                    <a:pt x="317" y="613"/>
                  </a:lnTo>
                  <a:lnTo>
                    <a:pt x="324" y="652"/>
                  </a:lnTo>
                  <a:lnTo>
                    <a:pt x="336" y="686"/>
                  </a:lnTo>
                  <a:lnTo>
                    <a:pt x="350" y="715"/>
                  </a:lnTo>
                  <a:lnTo>
                    <a:pt x="367" y="741"/>
                  </a:lnTo>
                  <a:lnTo>
                    <a:pt x="387" y="761"/>
                  </a:lnTo>
                  <a:lnTo>
                    <a:pt x="409" y="777"/>
                  </a:lnTo>
                  <a:lnTo>
                    <a:pt x="434" y="790"/>
                  </a:lnTo>
                  <a:lnTo>
                    <a:pt x="461" y="799"/>
                  </a:lnTo>
                  <a:lnTo>
                    <a:pt x="490" y="805"/>
                  </a:lnTo>
                  <a:lnTo>
                    <a:pt x="521" y="807"/>
                  </a:lnTo>
                  <a:lnTo>
                    <a:pt x="554" y="805"/>
                  </a:lnTo>
                  <a:lnTo>
                    <a:pt x="583" y="799"/>
                  </a:lnTo>
                  <a:lnTo>
                    <a:pt x="610" y="791"/>
                  </a:lnTo>
                  <a:lnTo>
                    <a:pt x="634" y="777"/>
                  </a:lnTo>
                  <a:lnTo>
                    <a:pt x="656" y="761"/>
                  </a:lnTo>
                  <a:lnTo>
                    <a:pt x="676" y="742"/>
                  </a:lnTo>
                  <a:lnTo>
                    <a:pt x="691" y="721"/>
                  </a:lnTo>
                  <a:lnTo>
                    <a:pt x="703" y="696"/>
                  </a:lnTo>
                  <a:lnTo>
                    <a:pt x="713" y="667"/>
                  </a:lnTo>
                  <a:lnTo>
                    <a:pt x="721" y="633"/>
                  </a:lnTo>
                  <a:lnTo>
                    <a:pt x="727" y="595"/>
                  </a:lnTo>
                  <a:lnTo>
                    <a:pt x="730" y="553"/>
                  </a:lnTo>
                  <a:lnTo>
                    <a:pt x="732" y="507"/>
                  </a:lnTo>
                  <a:lnTo>
                    <a:pt x="730" y="462"/>
                  </a:lnTo>
                  <a:lnTo>
                    <a:pt x="725" y="421"/>
                  </a:lnTo>
                  <a:lnTo>
                    <a:pt x="717" y="384"/>
                  </a:lnTo>
                  <a:lnTo>
                    <a:pt x="706" y="352"/>
                  </a:lnTo>
                  <a:lnTo>
                    <a:pt x="692" y="324"/>
                  </a:lnTo>
                  <a:lnTo>
                    <a:pt x="674" y="300"/>
                  </a:lnTo>
                  <a:lnTo>
                    <a:pt x="654" y="280"/>
                  </a:lnTo>
                  <a:lnTo>
                    <a:pt x="631" y="264"/>
                  </a:lnTo>
                  <a:lnTo>
                    <a:pt x="606" y="250"/>
                  </a:lnTo>
                  <a:lnTo>
                    <a:pt x="579" y="241"/>
                  </a:lnTo>
                  <a:lnTo>
                    <a:pt x="551" y="236"/>
                  </a:lnTo>
                  <a:lnTo>
                    <a:pt x="519" y="234"/>
                  </a:lnTo>
                  <a:close/>
                  <a:moveTo>
                    <a:pt x="519" y="0"/>
                  </a:moveTo>
                  <a:lnTo>
                    <a:pt x="580" y="2"/>
                  </a:lnTo>
                  <a:lnTo>
                    <a:pt x="638" y="8"/>
                  </a:lnTo>
                  <a:lnTo>
                    <a:pt x="692" y="18"/>
                  </a:lnTo>
                  <a:lnTo>
                    <a:pt x="741" y="33"/>
                  </a:lnTo>
                  <a:lnTo>
                    <a:pt x="788" y="52"/>
                  </a:lnTo>
                  <a:lnTo>
                    <a:pt x="831" y="75"/>
                  </a:lnTo>
                  <a:lnTo>
                    <a:pt x="870" y="102"/>
                  </a:lnTo>
                  <a:lnTo>
                    <a:pt x="906" y="134"/>
                  </a:lnTo>
                  <a:lnTo>
                    <a:pt x="937" y="170"/>
                  </a:lnTo>
                  <a:lnTo>
                    <a:pt x="965" y="207"/>
                  </a:lnTo>
                  <a:lnTo>
                    <a:pt x="989" y="250"/>
                  </a:lnTo>
                  <a:lnTo>
                    <a:pt x="1008" y="295"/>
                  </a:lnTo>
                  <a:lnTo>
                    <a:pt x="1022" y="345"/>
                  </a:lnTo>
                  <a:lnTo>
                    <a:pt x="1034" y="397"/>
                  </a:lnTo>
                  <a:lnTo>
                    <a:pt x="1040" y="453"/>
                  </a:lnTo>
                  <a:lnTo>
                    <a:pt x="1042" y="511"/>
                  </a:lnTo>
                  <a:lnTo>
                    <a:pt x="1040" y="569"/>
                  </a:lnTo>
                  <a:lnTo>
                    <a:pt x="1036" y="622"/>
                  </a:lnTo>
                  <a:lnTo>
                    <a:pt x="1027" y="672"/>
                  </a:lnTo>
                  <a:lnTo>
                    <a:pt x="1015" y="718"/>
                  </a:lnTo>
                  <a:lnTo>
                    <a:pt x="1001" y="761"/>
                  </a:lnTo>
                  <a:lnTo>
                    <a:pt x="982" y="801"/>
                  </a:lnTo>
                  <a:lnTo>
                    <a:pt x="961" y="837"/>
                  </a:lnTo>
                  <a:lnTo>
                    <a:pt x="937" y="871"/>
                  </a:lnTo>
                  <a:lnTo>
                    <a:pt x="910" y="901"/>
                  </a:lnTo>
                  <a:lnTo>
                    <a:pt x="880" y="929"/>
                  </a:lnTo>
                  <a:lnTo>
                    <a:pt x="847" y="954"/>
                  </a:lnTo>
                  <a:lnTo>
                    <a:pt x="811" y="977"/>
                  </a:lnTo>
                  <a:lnTo>
                    <a:pt x="772" y="995"/>
                  </a:lnTo>
                  <a:lnTo>
                    <a:pt x="730" y="1012"/>
                  </a:lnTo>
                  <a:lnTo>
                    <a:pt x="685" y="1024"/>
                  </a:lnTo>
                  <a:lnTo>
                    <a:pt x="637" y="1032"/>
                  </a:lnTo>
                  <a:lnTo>
                    <a:pt x="585" y="1037"/>
                  </a:lnTo>
                  <a:lnTo>
                    <a:pt x="531" y="1039"/>
                  </a:lnTo>
                  <a:lnTo>
                    <a:pt x="476" y="1038"/>
                  </a:lnTo>
                  <a:lnTo>
                    <a:pt x="425" y="1033"/>
                  </a:lnTo>
                  <a:lnTo>
                    <a:pt x="376" y="1026"/>
                  </a:lnTo>
                  <a:lnTo>
                    <a:pt x="331" y="1015"/>
                  </a:lnTo>
                  <a:lnTo>
                    <a:pt x="289" y="1002"/>
                  </a:lnTo>
                  <a:lnTo>
                    <a:pt x="250" y="985"/>
                  </a:lnTo>
                  <a:lnTo>
                    <a:pt x="214" y="966"/>
                  </a:lnTo>
                  <a:lnTo>
                    <a:pt x="180" y="942"/>
                  </a:lnTo>
                  <a:lnTo>
                    <a:pt x="148" y="916"/>
                  </a:lnTo>
                  <a:lnTo>
                    <a:pt x="120" y="885"/>
                  </a:lnTo>
                  <a:lnTo>
                    <a:pt x="93" y="851"/>
                  </a:lnTo>
                  <a:lnTo>
                    <a:pt x="69" y="813"/>
                  </a:lnTo>
                  <a:lnTo>
                    <a:pt x="47" y="773"/>
                  </a:lnTo>
                  <a:lnTo>
                    <a:pt x="31" y="729"/>
                  </a:lnTo>
                  <a:lnTo>
                    <a:pt x="16" y="681"/>
                  </a:lnTo>
                  <a:lnTo>
                    <a:pt x="7" y="631"/>
                  </a:lnTo>
                  <a:lnTo>
                    <a:pt x="2" y="577"/>
                  </a:lnTo>
                  <a:lnTo>
                    <a:pt x="0" y="520"/>
                  </a:lnTo>
                  <a:lnTo>
                    <a:pt x="2" y="460"/>
                  </a:lnTo>
                  <a:lnTo>
                    <a:pt x="8" y="404"/>
                  </a:lnTo>
                  <a:lnTo>
                    <a:pt x="18" y="351"/>
                  </a:lnTo>
                  <a:lnTo>
                    <a:pt x="34" y="301"/>
                  </a:lnTo>
                  <a:lnTo>
                    <a:pt x="53" y="255"/>
                  </a:lnTo>
                  <a:lnTo>
                    <a:pt x="77" y="212"/>
                  </a:lnTo>
                  <a:lnTo>
                    <a:pt x="104" y="173"/>
                  </a:lnTo>
                  <a:lnTo>
                    <a:pt x="137" y="137"/>
                  </a:lnTo>
                  <a:lnTo>
                    <a:pt x="173" y="104"/>
                  </a:lnTo>
                  <a:lnTo>
                    <a:pt x="212" y="76"/>
                  </a:lnTo>
                  <a:lnTo>
                    <a:pt x="255" y="53"/>
                  </a:lnTo>
                  <a:lnTo>
                    <a:pt x="301" y="33"/>
                  </a:lnTo>
                  <a:lnTo>
                    <a:pt x="351" y="19"/>
                  </a:lnTo>
                  <a:lnTo>
                    <a:pt x="403" y="8"/>
                  </a:lnTo>
                  <a:lnTo>
                    <a:pt x="460" y="2"/>
                  </a:lnTo>
                  <a:lnTo>
                    <a:pt x="5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Freeform 408"/>
            <p:cNvSpPr>
              <a:spLocks/>
            </p:cNvSpPr>
            <p:nvPr/>
          </p:nvSpPr>
          <p:spPr bwMode="auto">
            <a:xfrm>
              <a:off x="885825" y="4978400"/>
              <a:ext cx="79375" cy="95250"/>
            </a:xfrm>
            <a:custGeom>
              <a:avLst/>
              <a:gdLst>
                <a:gd name="T0" fmla="*/ 328 w 550"/>
                <a:gd name="T1" fmla="*/ 1 h 660"/>
                <a:gd name="T2" fmla="*/ 404 w 550"/>
                <a:gd name="T3" fmla="*/ 12 h 660"/>
                <a:gd name="T4" fmla="*/ 460 w 550"/>
                <a:gd name="T5" fmla="*/ 34 h 660"/>
                <a:gd name="T6" fmla="*/ 502 w 550"/>
                <a:gd name="T7" fmla="*/ 69 h 660"/>
                <a:gd name="T8" fmla="*/ 533 w 550"/>
                <a:gd name="T9" fmla="*/ 114 h 660"/>
                <a:gd name="T10" fmla="*/ 548 w 550"/>
                <a:gd name="T11" fmla="*/ 166 h 660"/>
                <a:gd name="T12" fmla="*/ 548 w 550"/>
                <a:gd name="T13" fmla="*/ 225 h 660"/>
                <a:gd name="T14" fmla="*/ 531 w 550"/>
                <a:gd name="T15" fmla="*/ 283 h 660"/>
                <a:gd name="T16" fmla="*/ 498 w 550"/>
                <a:gd name="T17" fmla="*/ 334 h 660"/>
                <a:gd name="T18" fmla="*/ 451 w 550"/>
                <a:gd name="T19" fmla="*/ 383 h 660"/>
                <a:gd name="T20" fmla="*/ 385 w 550"/>
                <a:gd name="T21" fmla="*/ 436 h 660"/>
                <a:gd name="T22" fmla="*/ 346 w 550"/>
                <a:gd name="T23" fmla="*/ 464 h 660"/>
                <a:gd name="T24" fmla="*/ 320 w 550"/>
                <a:gd name="T25" fmla="*/ 486 h 660"/>
                <a:gd name="T26" fmla="*/ 303 w 550"/>
                <a:gd name="T27" fmla="*/ 501 h 660"/>
                <a:gd name="T28" fmla="*/ 290 w 550"/>
                <a:gd name="T29" fmla="*/ 521 h 660"/>
                <a:gd name="T30" fmla="*/ 275 w 550"/>
                <a:gd name="T31" fmla="*/ 540 h 660"/>
                <a:gd name="T32" fmla="*/ 507 w 550"/>
                <a:gd name="T33" fmla="*/ 542 h 660"/>
                <a:gd name="T34" fmla="*/ 0 w 550"/>
                <a:gd name="T35" fmla="*/ 660 h 660"/>
                <a:gd name="T36" fmla="*/ 6 w 550"/>
                <a:gd name="T37" fmla="*/ 649 h 660"/>
                <a:gd name="T38" fmla="*/ 14 w 550"/>
                <a:gd name="T39" fmla="*/ 622 h 660"/>
                <a:gd name="T40" fmla="*/ 25 w 550"/>
                <a:gd name="T41" fmla="*/ 586 h 660"/>
                <a:gd name="T42" fmla="*/ 40 w 550"/>
                <a:gd name="T43" fmla="*/ 547 h 660"/>
                <a:gd name="T44" fmla="*/ 58 w 550"/>
                <a:gd name="T45" fmla="*/ 513 h 660"/>
                <a:gd name="T46" fmla="*/ 100 w 550"/>
                <a:gd name="T47" fmla="*/ 464 h 660"/>
                <a:gd name="T48" fmla="*/ 160 w 550"/>
                <a:gd name="T49" fmla="*/ 411 h 660"/>
                <a:gd name="T50" fmla="*/ 239 w 550"/>
                <a:gd name="T51" fmla="*/ 351 h 660"/>
                <a:gd name="T52" fmla="*/ 295 w 550"/>
                <a:gd name="T53" fmla="*/ 307 h 660"/>
                <a:gd name="T54" fmla="*/ 332 w 550"/>
                <a:gd name="T55" fmla="*/ 273 h 660"/>
                <a:gd name="T56" fmla="*/ 356 w 550"/>
                <a:gd name="T57" fmla="*/ 239 h 660"/>
                <a:gd name="T58" fmla="*/ 366 w 550"/>
                <a:gd name="T59" fmla="*/ 199 h 660"/>
                <a:gd name="T60" fmla="*/ 356 w 550"/>
                <a:gd name="T61" fmla="*/ 162 h 660"/>
                <a:gd name="T62" fmla="*/ 327 w 550"/>
                <a:gd name="T63" fmla="*/ 136 h 660"/>
                <a:gd name="T64" fmla="*/ 287 w 550"/>
                <a:gd name="T65" fmla="*/ 125 h 660"/>
                <a:gd name="T66" fmla="*/ 245 w 550"/>
                <a:gd name="T67" fmla="*/ 136 h 660"/>
                <a:gd name="T68" fmla="*/ 219 w 550"/>
                <a:gd name="T69" fmla="*/ 161 h 660"/>
                <a:gd name="T70" fmla="*/ 203 w 550"/>
                <a:gd name="T71" fmla="*/ 201 h 660"/>
                <a:gd name="T72" fmla="*/ 14 w 550"/>
                <a:gd name="T73" fmla="*/ 212 h 660"/>
                <a:gd name="T74" fmla="*/ 29 w 550"/>
                <a:gd name="T75" fmla="*/ 142 h 660"/>
                <a:gd name="T76" fmla="*/ 54 w 550"/>
                <a:gd name="T77" fmla="*/ 90 h 660"/>
                <a:gd name="T78" fmla="*/ 89 w 550"/>
                <a:gd name="T79" fmla="*/ 51 h 660"/>
                <a:gd name="T80" fmla="*/ 136 w 550"/>
                <a:gd name="T81" fmla="*/ 23 h 660"/>
                <a:gd name="T82" fmla="*/ 198 w 550"/>
                <a:gd name="T83" fmla="*/ 5 h 660"/>
                <a:gd name="T84" fmla="*/ 282 w 550"/>
                <a:gd name="T85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50" h="660">
                  <a:moveTo>
                    <a:pt x="282" y="0"/>
                  </a:moveTo>
                  <a:lnTo>
                    <a:pt x="328" y="1"/>
                  </a:lnTo>
                  <a:lnTo>
                    <a:pt x="369" y="5"/>
                  </a:lnTo>
                  <a:lnTo>
                    <a:pt x="404" y="12"/>
                  </a:lnTo>
                  <a:lnTo>
                    <a:pt x="434" y="22"/>
                  </a:lnTo>
                  <a:lnTo>
                    <a:pt x="460" y="34"/>
                  </a:lnTo>
                  <a:lnTo>
                    <a:pt x="483" y="50"/>
                  </a:lnTo>
                  <a:lnTo>
                    <a:pt x="502" y="69"/>
                  </a:lnTo>
                  <a:lnTo>
                    <a:pt x="519" y="91"/>
                  </a:lnTo>
                  <a:lnTo>
                    <a:pt x="533" y="114"/>
                  </a:lnTo>
                  <a:lnTo>
                    <a:pt x="543" y="140"/>
                  </a:lnTo>
                  <a:lnTo>
                    <a:pt x="548" y="166"/>
                  </a:lnTo>
                  <a:lnTo>
                    <a:pt x="550" y="194"/>
                  </a:lnTo>
                  <a:lnTo>
                    <a:pt x="548" y="225"/>
                  </a:lnTo>
                  <a:lnTo>
                    <a:pt x="541" y="254"/>
                  </a:lnTo>
                  <a:lnTo>
                    <a:pt x="531" y="283"/>
                  </a:lnTo>
                  <a:lnTo>
                    <a:pt x="515" y="312"/>
                  </a:lnTo>
                  <a:lnTo>
                    <a:pt x="498" y="334"/>
                  </a:lnTo>
                  <a:lnTo>
                    <a:pt x="476" y="359"/>
                  </a:lnTo>
                  <a:lnTo>
                    <a:pt x="451" y="383"/>
                  </a:lnTo>
                  <a:lnTo>
                    <a:pt x="420" y="409"/>
                  </a:lnTo>
                  <a:lnTo>
                    <a:pt x="385" y="436"/>
                  </a:lnTo>
                  <a:lnTo>
                    <a:pt x="364" y="450"/>
                  </a:lnTo>
                  <a:lnTo>
                    <a:pt x="346" y="464"/>
                  </a:lnTo>
                  <a:lnTo>
                    <a:pt x="331" y="476"/>
                  </a:lnTo>
                  <a:lnTo>
                    <a:pt x="320" y="486"/>
                  </a:lnTo>
                  <a:lnTo>
                    <a:pt x="311" y="494"/>
                  </a:lnTo>
                  <a:lnTo>
                    <a:pt x="303" y="501"/>
                  </a:lnTo>
                  <a:lnTo>
                    <a:pt x="297" y="511"/>
                  </a:lnTo>
                  <a:lnTo>
                    <a:pt x="290" y="521"/>
                  </a:lnTo>
                  <a:lnTo>
                    <a:pt x="282" y="532"/>
                  </a:lnTo>
                  <a:lnTo>
                    <a:pt x="275" y="540"/>
                  </a:lnTo>
                  <a:lnTo>
                    <a:pt x="267" y="542"/>
                  </a:lnTo>
                  <a:lnTo>
                    <a:pt x="507" y="542"/>
                  </a:lnTo>
                  <a:lnTo>
                    <a:pt x="507" y="660"/>
                  </a:lnTo>
                  <a:lnTo>
                    <a:pt x="0" y="660"/>
                  </a:lnTo>
                  <a:lnTo>
                    <a:pt x="3" y="657"/>
                  </a:lnTo>
                  <a:lnTo>
                    <a:pt x="6" y="649"/>
                  </a:lnTo>
                  <a:lnTo>
                    <a:pt x="9" y="637"/>
                  </a:lnTo>
                  <a:lnTo>
                    <a:pt x="14" y="622"/>
                  </a:lnTo>
                  <a:lnTo>
                    <a:pt x="19" y="604"/>
                  </a:lnTo>
                  <a:lnTo>
                    <a:pt x="25" y="586"/>
                  </a:lnTo>
                  <a:lnTo>
                    <a:pt x="32" y="567"/>
                  </a:lnTo>
                  <a:lnTo>
                    <a:pt x="40" y="547"/>
                  </a:lnTo>
                  <a:lnTo>
                    <a:pt x="49" y="529"/>
                  </a:lnTo>
                  <a:lnTo>
                    <a:pt x="58" y="513"/>
                  </a:lnTo>
                  <a:lnTo>
                    <a:pt x="76" y="489"/>
                  </a:lnTo>
                  <a:lnTo>
                    <a:pt x="100" y="464"/>
                  </a:lnTo>
                  <a:lnTo>
                    <a:pt x="127" y="439"/>
                  </a:lnTo>
                  <a:lnTo>
                    <a:pt x="160" y="411"/>
                  </a:lnTo>
                  <a:lnTo>
                    <a:pt x="197" y="382"/>
                  </a:lnTo>
                  <a:lnTo>
                    <a:pt x="239" y="351"/>
                  </a:lnTo>
                  <a:lnTo>
                    <a:pt x="270" y="328"/>
                  </a:lnTo>
                  <a:lnTo>
                    <a:pt x="295" y="307"/>
                  </a:lnTo>
                  <a:lnTo>
                    <a:pt x="316" y="289"/>
                  </a:lnTo>
                  <a:lnTo>
                    <a:pt x="332" y="273"/>
                  </a:lnTo>
                  <a:lnTo>
                    <a:pt x="343" y="260"/>
                  </a:lnTo>
                  <a:lnTo>
                    <a:pt x="356" y="239"/>
                  </a:lnTo>
                  <a:lnTo>
                    <a:pt x="364" y="219"/>
                  </a:lnTo>
                  <a:lnTo>
                    <a:pt x="366" y="199"/>
                  </a:lnTo>
                  <a:lnTo>
                    <a:pt x="364" y="180"/>
                  </a:lnTo>
                  <a:lnTo>
                    <a:pt x="356" y="162"/>
                  </a:lnTo>
                  <a:lnTo>
                    <a:pt x="343" y="148"/>
                  </a:lnTo>
                  <a:lnTo>
                    <a:pt x="327" y="136"/>
                  </a:lnTo>
                  <a:lnTo>
                    <a:pt x="309" y="129"/>
                  </a:lnTo>
                  <a:lnTo>
                    <a:pt x="287" y="125"/>
                  </a:lnTo>
                  <a:lnTo>
                    <a:pt x="265" y="129"/>
                  </a:lnTo>
                  <a:lnTo>
                    <a:pt x="245" y="136"/>
                  </a:lnTo>
                  <a:lnTo>
                    <a:pt x="229" y="148"/>
                  </a:lnTo>
                  <a:lnTo>
                    <a:pt x="219" y="161"/>
                  </a:lnTo>
                  <a:lnTo>
                    <a:pt x="210" y="179"/>
                  </a:lnTo>
                  <a:lnTo>
                    <a:pt x="203" y="201"/>
                  </a:lnTo>
                  <a:lnTo>
                    <a:pt x="199" y="227"/>
                  </a:lnTo>
                  <a:lnTo>
                    <a:pt x="14" y="212"/>
                  </a:lnTo>
                  <a:lnTo>
                    <a:pt x="20" y="175"/>
                  </a:lnTo>
                  <a:lnTo>
                    <a:pt x="29" y="142"/>
                  </a:lnTo>
                  <a:lnTo>
                    <a:pt x="40" y="114"/>
                  </a:lnTo>
                  <a:lnTo>
                    <a:pt x="54" y="90"/>
                  </a:lnTo>
                  <a:lnTo>
                    <a:pt x="69" y="69"/>
                  </a:lnTo>
                  <a:lnTo>
                    <a:pt x="89" y="51"/>
                  </a:lnTo>
                  <a:lnTo>
                    <a:pt x="110" y="35"/>
                  </a:lnTo>
                  <a:lnTo>
                    <a:pt x="136" y="23"/>
                  </a:lnTo>
                  <a:lnTo>
                    <a:pt x="164" y="13"/>
                  </a:lnTo>
                  <a:lnTo>
                    <a:pt x="198" y="5"/>
                  </a:lnTo>
                  <a:lnTo>
                    <a:pt x="238" y="1"/>
                  </a:lnTo>
                  <a:lnTo>
                    <a:pt x="2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7" name="Group 216"/>
          <p:cNvGrpSpPr/>
          <p:nvPr/>
        </p:nvGrpSpPr>
        <p:grpSpPr>
          <a:xfrm>
            <a:off x="9104640" y="5067237"/>
            <a:ext cx="521960" cy="456064"/>
            <a:chOff x="6361113" y="5046663"/>
            <a:chExt cx="477838" cy="4175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8" name="Freeform 413"/>
            <p:cNvSpPr>
              <a:spLocks/>
            </p:cNvSpPr>
            <p:nvPr/>
          </p:nvSpPr>
          <p:spPr bwMode="auto">
            <a:xfrm>
              <a:off x="6569076" y="5046663"/>
              <a:ext cx="192088" cy="165100"/>
            </a:xfrm>
            <a:custGeom>
              <a:avLst/>
              <a:gdLst>
                <a:gd name="T0" fmla="*/ 1264 w 1325"/>
                <a:gd name="T1" fmla="*/ 0 h 1140"/>
                <a:gd name="T2" fmla="*/ 1280 w 1325"/>
                <a:gd name="T3" fmla="*/ 2 h 1140"/>
                <a:gd name="T4" fmla="*/ 1297 w 1325"/>
                <a:gd name="T5" fmla="*/ 9 h 1140"/>
                <a:gd name="T6" fmla="*/ 1310 w 1325"/>
                <a:gd name="T7" fmla="*/ 20 h 1140"/>
                <a:gd name="T8" fmla="*/ 1319 w 1325"/>
                <a:gd name="T9" fmla="*/ 35 h 1140"/>
                <a:gd name="T10" fmla="*/ 1324 w 1325"/>
                <a:gd name="T11" fmla="*/ 52 h 1140"/>
                <a:gd name="T12" fmla="*/ 1325 w 1325"/>
                <a:gd name="T13" fmla="*/ 68 h 1140"/>
                <a:gd name="T14" fmla="*/ 1321 w 1325"/>
                <a:gd name="T15" fmla="*/ 85 h 1140"/>
                <a:gd name="T16" fmla="*/ 1312 w 1325"/>
                <a:gd name="T17" fmla="*/ 100 h 1140"/>
                <a:gd name="T18" fmla="*/ 492 w 1325"/>
                <a:gd name="T19" fmla="*/ 1140 h 1140"/>
                <a:gd name="T20" fmla="*/ 194 w 1325"/>
                <a:gd name="T21" fmla="*/ 1140 h 1140"/>
                <a:gd name="T22" fmla="*/ 0 w 1325"/>
                <a:gd name="T23" fmla="*/ 970 h 1140"/>
                <a:gd name="T24" fmla="*/ 53 w 1325"/>
                <a:gd name="T25" fmla="*/ 890 h 1140"/>
                <a:gd name="T26" fmla="*/ 111 w 1325"/>
                <a:gd name="T27" fmla="*/ 813 h 1140"/>
                <a:gd name="T28" fmla="*/ 173 w 1325"/>
                <a:gd name="T29" fmla="*/ 740 h 1140"/>
                <a:gd name="T30" fmla="*/ 238 w 1325"/>
                <a:gd name="T31" fmla="*/ 670 h 1140"/>
                <a:gd name="T32" fmla="*/ 306 w 1325"/>
                <a:gd name="T33" fmla="*/ 603 h 1140"/>
                <a:gd name="T34" fmla="*/ 378 w 1325"/>
                <a:gd name="T35" fmla="*/ 540 h 1140"/>
                <a:gd name="T36" fmla="*/ 453 w 1325"/>
                <a:gd name="T37" fmla="*/ 480 h 1140"/>
                <a:gd name="T38" fmla="*/ 532 w 1325"/>
                <a:gd name="T39" fmla="*/ 425 h 1140"/>
                <a:gd name="T40" fmla="*/ 613 w 1325"/>
                <a:gd name="T41" fmla="*/ 373 h 1140"/>
                <a:gd name="T42" fmla="*/ 1230 w 1325"/>
                <a:gd name="T43" fmla="*/ 8 h 1140"/>
                <a:gd name="T44" fmla="*/ 1247 w 1325"/>
                <a:gd name="T45" fmla="*/ 2 h 1140"/>
                <a:gd name="T46" fmla="*/ 1264 w 1325"/>
                <a:gd name="T47" fmla="*/ 0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25" h="1140">
                  <a:moveTo>
                    <a:pt x="1264" y="0"/>
                  </a:moveTo>
                  <a:lnTo>
                    <a:pt x="1280" y="2"/>
                  </a:lnTo>
                  <a:lnTo>
                    <a:pt x="1297" y="9"/>
                  </a:lnTo>
                  <a:lnTo>
                    <a:pt x="1310" y="20"/>
                  </a:lnTo>
                  <a:lnTo>
                    <a:pt x="1319" y="35"/>
                  </a:lnTo>
                  <a:lnTo>
                    <a:pt x="1324" y="52"/>
                  </a:lnTo>
                  <a:lnTo>
                    <a:pt x="1325" y="68"/>
                  </a:lnTo>
                  <a:lnTo>
                    <a:pt x="1321" y="85"/>
                  </a:lnTo>
                  <a:lnTo>
                    <a:pt x="1312" y="100"/>
                  </a:lnTo>
                  <a:lnTo>
                    <a:pt x="492" y="1140"/>
                  </a:lnTo>
                  <a:lnTo>
                    <a:pt x="194" y="1140"/>
                  </a:lnTo>
                  <a:lnTo>
                    <a:pt x="0" y="970"/>
                  </a:lnTo>
                  <a:lnTo>
                    <a:pt x="53" y="890"/>
                  </a:lnTo>
                  <a:lnTo>
                    <a:pt x="111" y="813"/>
                  </a:lnTo>
                  <a:lnTo>
                    <a:pt x="173" y="740"/>
                  </a:lnTo>
                  <a:lnTo>
                    <a:pt x="238" y="670"/>
                  </a:lnTo>
                  <a:lnTo>
                    <a:pt x="306" y="603"/>
                  </a:lnTo>
                  <a:lnTo>
                    <a:pt x="378" y="540"/>
                  </a:lnTo>
                  <a:lnTo>
                    <a:pt x="453" y="480"/>
                  </a:lnTo>
                  <a:lnTo>
                    <a:pt x="532" y="425"/>
                  </a:lnTo>
                  <a:lnTo>
                    <a:pt x="613" y="373"/>
                  </a:lnTo>
                  <a:lnTo>
                    <a:pt x="1230" y="8"/>
                  </a:lnTo>
                  <a:lnTo>
                    <a:pt x="1247" y="2"/>
                  </a:lnTo>
                  <a:lnTo>
                    <a:pt x="12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Freeform 414"/>
            <p:cNvSpPr>
              <a:spLocks noEditPoints="1"/>
            </p:cNvSpPr>
            <p:nvPr/>
          </p:nvSpPr>
          <p:spPr bwMode="auto">
            <a:xfrm>
              <a:off x="6396038" y="5270500"/>
              <a:ext cx="173038" cy="193675"/>
            </a:xfrm>
            <a:custGeom>
              <a:avLst/>
              <a:gdLst>
                <a:gd name="T0" fmla="*/ 499 w 1196"/>
                <a:gd name="T1" fmla="*/ 489 h 1349"/>
                <a:gd name="T2" fmla="*/ 418 w 1196"/>
                <a:gd name="T3" fmla="*/ 510 h 1349"/>
                <a:gd name="T4" fmla="*/ 346 w 1196"/>
                <a:gd name="T5" fmla="*/ 552 h 1349"/>
                <a:gd name="T6" fmla="*/ 285 w 1196"/>
                <a:gd name="T7" fmla="*/ 610 h 1349"/>
                <a:gd name="T8" fmla="*/ 244 w 1196"/>
                <a:gd name="T9" fmla="*/ 679 h 1349"/>
                <a:gd name="T10" fmla="*/ 220 w 1196"/>
                <a:gd name="T11" fmla="*/ 753 h 1349"/>
                <a:gd name="T12" fmla="*/ 216 w 1196"/>
                <a:gd name="T13" fmla="*/ 831 h 1349"/>
                <a:gd name="T14" fmla="*/ 229 w 1196"/>
                <a:gd name="T15" fmla="*/ 906 h 1349"/>
                <a:gd name="T16" fmla="*/ 261 w 1196"/>
                <a:gd name="T17" fmla="*/ 976 h 1349"/>
                <a:gd name="T18" fmla="*/ 310 w 1196"/>
                <a:gd name="T19" fmla="*/ 1039 h 1349"/>
                <a:gd name="T20" fmla="*/ 373 w 1196"/>
                <a:gd name="T21" fmla="*/ 1088 h 1349"/>
                <a:gd name="T22" fmla="*/ 446 w 1196"/>
                <a:gd name="T23" fmla="*/ 1119 h 1349"/>
                <a:gd name="T24" fmla="*/ 522 w 1196"/>
                <a:gd name="T25" fmla="*/ 1132 h 1349"/>
                <a:gd name="T26" fmla="*/ 600 w 1196"/>
                <a:gd name="T27" fmla="*/ 1127 h 1349"/>
                <a:gd name="T28" fmla="*/ 674 w 1196"/>
                <a:gd name="T29" fmla="*/ 1105 h 1349"/>
                <a:gd name="T30" fmla="*/ 741 w 1196"/>
                <a:gd name="T31" fmla="*/ 1066 h 1349"/>
                <a:gd name="T32" fmla="*/ 797 w 1196"/>
                <a:gd name="T33" fmla="*/ 1011 h 1349"/>
                <a:gd name="T34" fmla="*/ 839 w 1196"/>
                <a:gd name="T35" fmla="*/ 942 h 1349"/>
                <a:gd name="T36" fmla="*/ 862 w 1196"/>
                <a:gd name="T37" fmla="*/ 867 h 1349"/>
                <a:gd name="T38" fmla="*/ 867 w 1196"/>
                <a:gd name="T39" fmla="*/ 791 h 1349"/>
                <a:gd name="T40" fmla="*/ 853 w 1196"/>
                <a:gd name="T41" fmla="*/ 715 h 1349"/>
                <a:gd name="T42" fmla="*/ 822 w 1196"/>
                <a:gd name="T43" fmla="*/ 645 h 1349"/>
                <a:gd name="T44" fmla="*/ 773 w 1196"/>
                <a:gd name="T45" fmla="*/ 583 h 1349"/>
                <a:gd name="T46" fmla="*/ 707 w 1196"/>
                <a:gd name="T47" fmla="*/ 531 h 1349"/>
                <a:gd name="T48" fmla="*/ 627 w 1196"/>
                <a:gd name="T49" fmla="*/ 498 h 1349"/>
                <a:gd name="T50" fmla="*/ 541 w 1196"/>
                <a:gd name="T51" fmla="*/ 487 h 1349"/>
                <a:gd name="T52" fmla="*/ 1062 w 1196"/>
                <a:gd name="T53" fmla="*/ 209 h 1349"/>
                <a:gd name="T54" fmla="*/ 978 w 1196"/>
                <a:gd name="T55" fmla="*/ 492 h 1349"/>
                <a:gd name="T56" fmla="*/ 1033 w 1196"/>
                <a:gd name="T57" fmla="*/ 585 h 1349"/>
                <a:gd name="T58" fmla="*/ 1068 w 1196"/>
                <a:gd name="T59" fmla="*/ 685 h 1349"/>
                <a:gd name="T60" fmla="*/ 1082 w 1196"/>
                <a:gd name="T61" fmla="*/ 790 h 1349"/>
                <a:gd name="T62" fmla="*/ 1076 w 1196"/>
                <a:gd name="T63" fmla="*/ 896 h 1349"/>
                <a:gd name="T64" fmla="*/ 1048 w 1196"/>
                <a:gd name="T65" fmla="*/ 999 h 1349"/>
                <a:gd name="T66" fmla="*/ 999 w 1196"/>
                <a:gd name="T67" fmla="*/ 1097 h 1349"/>
                <a:gd name="T68" fmla="*/ 931 w 1196"/>
                <a:gd name="T69" fmla="*/ 1185 h 1349"/>
                <a:gd name="T70" fmla="*/ 848 w 1196"/>
                <a:gd name="T71" fmla="*/ 1255 h 1349"/>
                <a:gd name="T72" fmla="*/ 754 w 1196"/>
                <a:gd name="T73" fmla="*/ 1307 h 1349"/>
                <a:gd name="T74" fmla="*/ 651 w 1196"/>
                <a:gd name="T75" fmla="*/ 1339 h 1349"/>
                <a:gd name="T76" fmla="*/ 540 w 1196"/>
                <a:gd name="T77" fmla="*/ 1349 h 1349"/>
                <a:gd name="T78" fmla="*/ 438 w 1196"/>
                <a:gd name="T79" fmla="*/ 1340 h 1349"/>
                <a:gd name="T80" fmla="*/ 341 w 1196"/>
                <a:gd name="T81" fmla="*/ 1312 h 1349"/>
                <a:gd name="T82" fmla="*/ 250 w 1196"/>
                <a:gd name="T83" fmla="*/ 1264 h 1349"/>
                <a:gd name="T84" fmla="*/ 168 w 1196"/>
                <a:gd name="T85" fmla="*/ 1200 h 1349"/>
                <a:gd name="T86" fmla="*/ 101 w 1196"/>
                <a:gd name="T87" fmla="*/ 1124 h 1349"/>
                <a:gd name="T88" fmla="*/ 51 w 1196"/>
                <a:gd name="T89" fmla="*/ 1039 h 1349"/>
                <a:gd name="T90" fmla="*/ 17 w 1196"/>
                <a:gd name="T91" fmla="*/ 946 h 1349"/>
                <a:gd name="T92" fmla="*/ 2 w 1196"/>
                <a:gd name="T93" fmla="*/ 851 h 1349"/>
                <a:gd name="T94" fmla="*/ 3 w 1196"/>
                <a:gd name="T95" fmla="*/ 753 h 1349"/>
                <a:gd name="T96" fmla="*/ 22 w 1196"/>
                <a:gd name="T97" fmla="*/ 657 h 1349"/>
                <a:gd name="T98" fmla="*/ 59 w 1196"/>
                <a:gd name="T99" fmla="*/ 565 h 1349"/>
                <a:gd name="T100" fmla="*/ 115 w 1196"/>
                <a:gd name="T101" fmla="*/ 478 h 1349"/>
                <a:gd name="T102" fmla="*/ 192 w 1196"/>
                <a:gd name="T103" fmla="*/ 399 h 1349"/>
                <a:gd name="T104" fmla="*/ 280 w 1196"/>
                <a:gd name="T105" fmla="*/ 338 h 1349"/>
                <a:gd name="T106" fmla="*/ 379 w 1196"/>
                <a:gd name="T107" fmla="*/ 296 h 1349"/>
                <a:gd name="T108" fmla="*/ 486 w 1196"/>
                <a:gd name="T109" fmla="*/ 274 h 1349"/>
                <a:gd name="T110" fmla="*/ 593 w 1196"/>
                <a:gd name="T111" fmla="*/ 274 h 1349"/>
                <a:gd name="T112" fmla="*/ 694 w 1196"/>
                <a:gd name="T113" fmla="*/ 294 h 1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96" h="1349">
                  <a:moveTo>
                    <a:pt x="541" y="487"/>
                  </a:moveTo>
                  <a:lnTo>
                    <a:pt x="499" y="489"/>
                  </a:lnTo>
                  <a:lnTo>
                    <a:pt x="458" y="497"/>
                  </a:lnTo>
                  <a:lnTo>
                    <a:pt x="418" y="510"/>
                  </a:lnTo>
                  <a:lnTo>
                    <a:pt x="380" y="528"/>
                  </a:lnTo>
                  <a:lnTo>
                    <a:pt x="346" y="552"/>
                  </a:lnTo>
                  <a:lnTo>
                    <a:pt x="313" y="579"/>
                  </a:lnTo>
                  <a:lnTo>
                    <a:pt x="285" y="610"/>
                  </a:lnTo>
                  <a:lnTo>
                    <a:pt x="262" y="644"/>
                  </a:lnTo>
                  <a:lnTo>
                    <a:pt x="244" y="679"/>
                  </a:lnTo>
                  <a:lnTo>
                    <a:pt x="229" y="716"/>
                  </a:lnTo>
                  <a:lnTo>
                    <a:pt x="220" y="753"/>
                  </a:lnTo>
                  <a:lnTo>
                    <a:pt x="216" y="792"/>
                  </a:lnTo>
                  <a:lnTo>
                    <a:pt x="216" y="831"/>
                  </a:lnTo>
                  <a:lnTo>
                    <a:pt x="221" y="868"/>
                  </a:lnTo>
                  <a:lnTo>
                    <a:pt x="229" y="906"/>
                  </a:lnTo>
                  <a:lnTo>
                    <a:pt x="244" y="941"/>
                  </a:lnTo>
                  <a:lnTo>
                    <a:pt x="261" y="976"/>
                  </a:lnTo>
                  <a:lnTo>
                    <a:pt x="283" y="1008"/>
                  </a:lnTo>
                  <a:lnTo>
                    <a:pt x="310" y="1039"/>
                  </a:lnTo>
                  <a:lnTo>
                    <a:pt x="341" y="1066"/>
                  </a:lnTo>
                  <a:lnTo>
                    <a:pt x="373" y="1088"/>
                  </a:lnTo>
                  <a:lnTo>
                    <a:pt x="408" y="1106"/>
                  </a:lnTo>
                  <a:lnTo>
                    <a:pt x="446" y="1119"/>
                  </a:lnTo>
                  <a:lnTo>
                    <a:pt x="483" y="1128"/>
                  </a:lnTo>
                  <a:lnTo>
                    <a:pt x="522" y="1132"/>
                  </a:lnTo>
                  <a:lnTo>
                    <a:pt x="561" y="1132"/>
                  </a:lnTo>
                  <a:lnTo>
                    <a:pt x="600" y="1127"/>
                  </a:lnTo>
                  <a:lnTo>
                    <a:pt x="637" y="1118"/>
                  </a:lnTo>
                  <a:lnTo>
                    <a:pt x="674" y="1105"/>
                  </a:lnTo>
                  <a:lnTo>
                    <a:pt x="709" y="1087"/>
                  </a:lnTo>
                  <a:lnTo>
                    <a:pt x="741" y="1066"/>
                  </a:lnTo>
                  <a:lnTo>
                    <a:pt x="771" y="1041"/>
                  </a:lnTo>
                  <a:lnTo>
                    <a:pt x="797" y="1011"/>
                  </a:lnTo>
                  <a:lnTo>
                    <a:pt x="821" y="978"/>
                  </a:lnTo>
                  <a:lnTo>
                    <a:pt x="839" y="942"/>
                  </a:lnTo>
                  <a:lnTo>
                    <a:pt x="854" y="905"/>
                  </a:lnTo>
                  <a:lnTo>
                    <a:pt x="862" y="867"/>
                  </a:lnTo>
                  <a:lnTo>
                    <a:pt x="867" y="830"/>
                  </a:lnTo>
                  <a:lnTo>
                    <a:pt x="867" y="791"/>
                  </a:lnTo>
                  <a:lnTo>
                    <a:pt x="862" y="752"/>
                  </a:lnTo>
                  <a:lnTo>
                    <a:pt x="853" y="715"/>
                  </a:lnTo>
                  <a:lnTo>
                    <a:pt x="839" y="679"/>
                  </a:lnTo>
                  <a:lnTo>
                    <a:pt x="822" y="645"/>
                  </a:lnTo>
                  <a:lnTo>
                    <a:pt x="800" y="612"/>
                  </a:lnTo>
                  <a:lnTo>
                    <a:pt x="773" y="583"/>
                  </a:lnTo>
                  <a:lnTo>
                    <a:pt x="742" y="556"/>
                  </a:lnTo>
                  <a:lnTo>
                    <a:pt x="707" y="531"/>
                  </a:lnTo>
                  <a:lnTo>
                    <a:pt x="668" y="512"/>
                  </a:lnTo>
                  <a:lnTo>
                    <a:pt x="627" y="498"/>
                  </a:lnTo>
                  <a:lnTo>
                    <a:pt x="585" y="489"/>
                  </a:lnTo>
                  <a:lnTo>
                    <a:pt x="541" y="487"/>
                  </a:lnTo>
                  <a:close/>
                  <a:moveTo>
                    <a:pt x="863" y="0"/>
                  </a:moveTo>
                  <a:lnTo>
                    <a:pt x="1062" y="209"/>
                  </a:lnTo>
                  <a:lnTo>
                    <a:pt x="1196" y="216"/>
                  </a:lnTo>
                  <a:lnTo>
                    <a:pt x="978" y="492"/>
                  </a:lnTo>
                  <a:lnTo>
                    <a:pt x="1008" y="537"/>
                  </a:lnTo>
                  <a:lnTo>
                    <a:pt x="1033" y="585"/>
                  </a:lnTo>
                  <a:lnTo>
                    <a:pt x="1052" y="634"/>
                  </a:lnTo>
                  <a:lnTo>
                    <a:pt x="1068" y="685"/>
                  </a:lnTo>
                  <a:lnTo>
                    <a:pt x="1077" y="737"/>
                  </a:lnTo>
                  <a:lnTo>
                    <a:pt x="1082" y="790"/>
                  </a:lnTo>
                  <a:lnTo>
                    <a:pt x="1082" y="843"/>
                  </a:lnTo>
                  <a:lnTo>
                    <a:pt x="1076" y="896"/>
                  </a:lnTo>
                  <a:lnTo>
                    <a:pt x="1065" y="947"/>
                  </a:lnTo>
                  <a:lnTo>
                    <a:pt x="1048" y="999"/>
                  </a:lnTo>
                  <a:lnTo>
                    <a:pt x="1027" y="1049"/>
                  </a:lnTo>
                  <a:lnTo>
                    <a:pt x="999" y="1097"/>
                  </a:lnTo>
                  <a:lnTo>
                    <a:pt x="967" y="1143"/>
                  </a:lnTo>
                  <a:lnTo>
                    <a:pt x="931" y="1185"/>
                  </a:lnTo>
                  <a:lnTo>
                    <a:pt x="891" y="1222"/>
                  </a:lnTo>
                  <a:lnTo>
                    <a:pt x="848" y="1255"/>
                  </a:lnTo>
                  <a:lnTo>
                    <a:pt x="803" y="1283"/>
                  </a:lnTo>
                  <a:lnTo>
                    <a:pt x="754" y="1307"/>
                  </a:lnTo>
                  <a:lnTo>
                    <a:pt x="703" y="1325"/>
                  </a:lnTo>
                  <a:lnTo>
                    <a:pt x="651" y="1339"/>
                  </a:lnTo>
                  <a:lnTo>
                    <a:pt x="597" y="1347"/>
                  </a:lnTo>
                  <a:lnTo>
                    <a:pt x="540" y="1349"/>
                  </a:lnTo>
                  <a:lnTo>
                    <a:pt x="489" y="1347"/>
                  </a:lnTo>
                  <a:lnTo>
                    <a:pt x="438" y="1340"/>
                  </a:lnTo>
                  <a:lnTo>
                    <a:pt x="388" y="1328"/>
                  </a:lnTo>
                  <a:lnTo>
                    <a:pt x="341" y="1312"/>
                  </a:lnTo>
                  <a:lnTo>
                    <a:pt x="294" y="1290"/>
                  </a:lnTo>
                  <a:lnTo>
                    <a:pt x="250" y="1264"/>
                  </a:lnTo>
                  <a:lnTo>
                    <a:pt x="207" y="1234"/>
                  </a:lnTo>
                  <a:lnTo>
                    <a:pt x="168" y="1200"/>
                  </a:lnTo>
                  <a:lnTo>
                    <a:pt x="132" y="1163"/>
                  </a:lnTo>
                  <a:lnTo>
                    <a:pt x="101" y="1124"/>
                  </a:lnTo>
                  <a:lnTo>
                    <a:pt x="73" y="1082"/>
                  </a:lnTo>
                  <a:lnTo>
                    <a:pt x="51" y="1039"/>
                  </a:lnTo>
                  <a:lnTo>
                    <a:pt x="32" y="993"/>
                  </a:lnTo>
                  <a:lnTo>
                    <a:pt x="17" y="946"/>
                  </a:lnTo>
                  <a:lnTo>
                    <a:pt x="7" y="899"/>
                  </a:lnTo>
                  <a:lnTo>
                    <a:pt x="2" y="851"/>
                  </a:lnTo>
                  <a:lnTo>
                    <a:pt x="0" y="802"/>
                  </a:lnTo>
                  <a:lnTo>
                    <a:pt x="3" y="753"/>
                  </a:lnTo>
                  <a:lnTo>
                    <a:pt x="10" y="705"/>
                  </a:lnTo>
                  <a:lnTo>
                    <a:pt x="22" y="657"/>
                  </a:lnTo>
                  <a:lnTo>
                    <a:pt x="39" y="610"/>
                  </a:lnTo>
                  <a:lnTo>
                    <a:pt x="59" y="565"/>
                  </a:lnTo>
                  <a:lnTo>
                    <a:pt x="85" y="520"/>
                  </a:lnTo>
                  <a:lnTo>
                    <a:pt x="115" y="478"/>
                  </a:lnTo>
                  <a:lnTo>
                    <a:pt x="152" y="436"/>
                  </a:lnTo>
                  <a:lnTo>
                    <a:pt x="192" y="399"/>
                  </a:lnTo>
                  <a:lnTo>
                    <a:pt x="234" y="366"/>
                  </a:lnTo>
                  <a:lnTo>
                    <a:pt x="280" y="338"/>
                  </a:lnTo>
                  <a:lnTo>
                    <a:pt x="329" y="314"/>
                  </a:lnTo>
                  <a:lnTo>
                    <a:pt x="379" y="296"/>
                  </a:lnTo>
                  <a:lnTo>
                    <a:pt x="432" y="283"/>
                  </a:lnTo>
                  <a:lnTo>
                    <a:pt x="486" y="274"/>
                  </a:lnTo>
                  <a:lnTo>
                    <a:pt x="541" y="271"/>
                  </a:lnTo>
                  <a:lnTo>
                    <a:pt x="593" y="274"/>
                  </a:lnTo>
                  <a:lnTo>
                    <a:pt x="644" y="282"/>
                  </a:lnTo>
                  <a:lnTo>
                    <a:pt x="694" y="294"/>
                  </a:lnTo>
                  <a:lnTo>
                    <a:pt x="8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415"/>
            <p:cNvSpPr>
              <a:spLocks noEditPoints="1"/>
            </p:cNvSpPr>
            <p:nvPr/>
          </p:nvSpPr>
          <p:spPr bwMode="auto">
            <a:xfrm>
              <a:off x="6361113" y="5048250"/>
              <a:ext cx="477838" cy="238125"/>
            </a:xfrm>
            <a:custGeom>
              <a:avLst/>
              <a:gdLst>
                <a:gd name="T0" fmla="*/ 1392 w 3305"/>
                <a:gd name="T1" fmla="*/ 1272 h 1654"/>
                <a:gd name="T2" fmla="*/ 1335 w 3305"/>
                <a:gd name="T3" fmla="*/ 1352 h 1654"/>
                <a:gd name="T4" fmla="*/ 1346 w 3305"/>
                <a:gd name="T5" fmla="*/ 1445 h 1654"/>
                <a:gd name="T6" fmla="*/ 1389 w 3305"/>
                <a:gd name="T7" fmla="*/ 1494 h 1654"/>
                <a:gd name="T8" fmla="*/ 1465 w 3305"/>
                <a:gd name="T9" fmla="*/ 1517 h 1654"/>
                <a:gd name="T10" fmla="*/ 1557 w 3305"/>
                <a:gd name="T11" fmla="*/ 1482 h 1654"/>
                <a:gd name="T12" fmla="*/ 1600 w 3305"/>
                <a:gd name="T13" fmla="*/ 1391 h 1654"/>
                <a:gd name="T14" fmla="*/ 1577 w 3305"/>
                <a:gd name="T15" fmla="*/ 1308 h 1654"/>
                <a:gd name="T16" fmla="*/ 1525 w 3305"/>
                <a:gd name="T17" fmla="*/ 1264 h 1654"/>
                <a:gd name="T18" fmla="*/ 541 w 3305"/>
                <a:gd name="T19" fmla="*/ 215 h 1654"/>
                <a:gd name="T20" fmla="*/ 385 w 3305"/>
                <a:gd name="T21" fmla="*/ 254 h 1654"/>
                <a:gd name="T22" fmla="*/ 266 w 3305"/>
                <a:gd name="T23" fmla="*/ 363 h 1654"/>
                <a:gd name="T24" fmla="*/ 215 w 3305"/>
                <a:gd name="T25" fmla="*/ 510 h 1654"/>
                <a:gd name="T26" fmla="*/ 238 w 3305"/>
                <a:gd name="T27" fmla="*/ 661 h 1654"/>
                <a:gd name="T28" fmla="*/ 331 w 3305"/>
                <a:gd name="T29" fmla="*/ 788 h 1654"/>
                <a:gd name="T30" fmla="*/ 471 w 3305"/>
                <a:gd name="T31" fmla="*/ 854 h 1654"/>
                <a:gd name="T32" fmla="*/ 626 w 3305"/>
                <a:gd name="T33" fmla="*/ 848 h 1654"/>
                <a:gd name="T34" fmla="*/ 762 w 3305"/>
                <a:gd name="T35" fmla="*/ 776 h 1654"/>
                <a:gd name="T36" fmla="*/ 851 w 3305"/>
                <a:gd name="T37" fmla="*/ 637 h 1654"/>
                <a:gd name="T38" fmla="*/ 859 w 3305"/>
                <a:gd name="T39" fmla="*/ 469 h 1654"/>
                <a:gd name="T40" fmla="*/ 781 w 3305"/>
                <a:gd name="T41" fmla="*/ 321 h 1654"/>
                <a:gd name="T42" fmla="*/ 652 w 3305"/>
                <a:gd name="T43" fmla="*/ 235 h 1654"/>
                <a:gd name="T44" fmla="*/ 541 w 3305"/>
                <a:gd name="T45" fmla="*/ 0 h 1654"/>
                <a:gd name="T46" fmla="*/ 751 w 3305"/>
                <a:gd name="T47" fmla="*/ 43 h 1654"/>
                <a:gd name="T48" fmla="*/ 928 w 3305"/>
                <a:gd name="T49" fmla="*/ 164 h 1654"/>
                <a:gd name="T50" fmla="*/ 1043 w 3305"/>
                <a:gd name="T51" fmla="*/ 338 h 1654"/>
                <a:gd name="T52" fmla="*/ 1082 w 3305"/>
                <a:gd name="T53" fmla="*/ 549 h 1654"/>
                <a:gd name="T54" fmla="*/ 1033 w 3305"/>
                <a:gd name="T55" fmla="*/ 762 h 1654"/>
                <a:gd name="T56" fmla="*/ 3262 w 3305"/>
                <a:gd name="T57" fmla="*/ 1278 h 1654"/>
                <a:gd name="T58" fmla="*/ 3305 w 3305"/>
                <a:gd name="T59" fmla="*/ 1327 h 1654"/>
                <a:gd name="T60" fmla="*/ 3279 w 3305"/>
                <a:gd name="T61" fmla="*/ 1388 h 1654"/>
                <a:gd name="T62" fmla="*/ 2763 w 3305"/>
                <a:gd name="T63" fmla="*/ 1643 h 1654"/>
                <a:gd name="T64" fmla="*/ 2628 w 3305"/>
                <a:gd name="T65" fmla="*/ 1651 h 1654"/>
                <a:gd name="T66" fmla="*/ 2416 w 3305"/>
                <a:gd name="T67" fmla="*/ 1654 h 1654"/>
                <a:gd name="T68" fmla="*/ 2163 w 3305"/>
                <a:gd name="T69" fmla="*/ 1653 h 1654"/>
                <a:gd name="T70" fmla="*/ 1899 w 3305"/>
                <a:gd name="T71" fmla="*/ 1649 h 1654"/>
                <a:gd name="T72" fmla="*/ 1655 w 3305"/>
                <a:gd name="T73" fmla="*/ 1645 h 1654"/>
                <a:gd name="T74" fmla="*/ 1466 w 3305"/>
                <a:gd name="T75" fmla="*/ 1641 h 1654"/>
                <a:gd name="T76" fmla="*/ 1362 w 3305"/>
                <a:gd name="T77" fmla="*/ 1638 h 1654"/>
                <a:gd name="T78" fmla="*/ 699 w 3305"/>
                <a:gd name="T79" fmla="*/ 1054 h 1654"/>
                <a:gd name="T80" fmla="*/ 486 w 3305"/>
                <a:gd name="T81" fmla="*/ 1076 h 1654"/>
                <a:gd name="T82" fmla="*/ 282 w 3305"/>
                <a:gd name="T83" fmla="*/ 1013 h 1654"/>
                <a:gd name="T84" fmla="*/ 119 w 3305"/>
                <a:gd name="T85" fmla="*/ 879 h 1654"/>
                <a:gd name="T86" fmla="*/ 26 w 3305"/>
                <a:gd name="T87" fmla="*/ 705 h 1654"/>
                <a:gd name="T88" fmla="*/ 0 w 3305"/>
                <a:gd name="T89" fmla="*/ 513 h 1654"/>
                <a:gd name="T90" fmla="*/ 45 w 3305"/>
                <a:gd name="T91" fmla="*/ 322 h 1654"/>
                <a:gd name="T92" fmla="*/ 161 w 3305"/>
                <a:gd name="T93" fmla="*/ 154 h 1654"/>
                <a:gd name="T94" fmla="*/ 336 w 3305"/>
                <a:gd name="T95" fmla="*/ 41 h 1654"/>
                <a:gd name="T96" fmla="*/ 541 w 3305"/>
                <a:gd name="T97" fmla="*/ 0 h 1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305" h="1654">
                  <a:moveTo>
                    <a:pt x="1458" y="1250"/>
                  </a:moveTo>
                  <a:lnTo>
                    <a:pt x="1434" y="1253"/>
                  </a:lnTo>
                  <a:lnTo>
                    <a:pt x="1413" y="1260"/>
                  </a:lnTo>
                  <a:lnTo>
                    <a:pt x="1392" y="1272"/>
                  </a:lnTo>
                  <a:lnTo>
                    <a:pt x="1374" y="1287"/>
                  </a:lnTo>
                  <a:lnTo>
                    <a:pt x="1358" y="1304"/>
                  </a:lnTo>
                  <a:lnTo>
                    <a:pt x="1344" y="1327"/>
                  </a:lnTo>
                  <a:lnTo>
                    <a:pt x="1335" y="1352"/>
                  </a:lnTo>
                  <a:lnTo>
                    <a:pt x="1331" y="1377"/>
                  </a:lnTo>
                  <a:lnTo>
                    <a:pt x="1333" y="1403"/>
                  </a:lnTo>
                  <a:lnTo>
                    <a:pt x="1338" y="1428"/>
                  </a:lnTo>
                  <a:lnTo>
                    <a:pt x="1346" y="1445"/>
                  </a:lnTo>
                  <a:lnTo>
                    <a:pt x="1357" y="1462"/>
                  </a:lnTo>
                  <a:lnTo>
                    <a:pt x="1370" y="1478"/>
                  </a:lnTo>
                  <a:lnTo>
                    <a:pt x="1386" y="1491"/>
                  </a:lnTo>
                  <a:lnTo>
                    <a:pt x="1389" y="1494"/>
                  </a:lnTo>
                  <a:lnTo>
                    <a:pt x="1392" y="1496"/>
                  </a:lnTo>
                  <a:lnTo>
                    <a:pt x="1416" y="1508"/>
                  </a:lnTo>
                  <a:lnTo>
                    <a:pt x="1440" y="1515"/>
                  </a:lnTo>
                  <a:lnTo>
                    <a:pt x="1465" y="1517"/>
                  </a:lnTo>
                  <a:lnTo>
                    <a:pt x="1490" y="1515"/>
                  </a:lnTo>
                  <a:lnTo>
                    <a:pt x="1514" y="1508"/>
                  </a:lnTo>
                  <a:lnTo>
                    <a:pt x="1536" y="1497"/>
                  </a:lnTo>
                  <a:lnTo>
                    <a:pt x="1557" y="1482"/>
                  </a:lnTo>
                  <a:lnTo>
                    <a:pt x="1574" y="1462"/>
                  </a:lnTo>
                  <a:lnTo>
                    <a:pt x="1588" y="1440"/>
                  </a:lnTo>
                  <a:lnTo>
                    <a:pt x="1596" y="1416"/>
                  </a:lnTo>
                  <a:lnTo>
                    <a:pt x="1600" y="1391"/>
                  </a:lnTo>
                  <a:lnTo>
                    <a:pt x="1599" y="1366"/>
                  </a:lnTo>
                  <a:lnTo>
                    <a:pt x="1594" y="1346"/>
                  </a:lnTo>
                  <a:lnTo>
                    <a:pt x="1587" y="1326"/>
                  </a:lnTo>
                  <a:lnTo>
                    <a:pt x="1577" y="1308"/>
                  </a:lnTo>
                  <a:lnTo>
                    <a:pt x="1564" y="1291"/>
                  </a:lnTo>
                  <a:lnTo>
                    <a:pt x="1547" y="1277"/>
                  </a:lnTo>
                  <a:lnTo>
                    <a:pt x="1545" y="1276"/>
                  </a:lnTo>
                  <a:lnTo>
                    <a:pt x="1525" y="1264"/>
                  </a:lnTo>
                  <a:lnTo>
                    <a:pt x="1502" y="1255"/>
                  </a:lnTo>
                  <a:lnTo>
                    <a:pt x="1480" y="1250"/>
                  </a:lnTo>
                  <a:lnTo>
                    <a:pt x="1458" y="1250"/>
                  </a:lnTo>
                  <a:close/>
                  <a:moveTo>
                    <a:pt x="541" y="215"/>
                  </a:moveTo>
                  <a:lnTo>
                    <a:pt x="499" y="217"/>
                  </a:lnTo>
                  <a:lnTo>
                    <a:pt x="459" y="224"/>
                  </a:lnTo>
                  <a:lnTo>
                    <a:pt x="421" y="238"/>
                  </a:lnTo>
                  <a:lnTo>
                    <a:pt x="385" y="254"/>
                  </a:lnTo>
                  <a:lnTo>
                    <a:pt x="350" y="275"/>
                  </a:lnTo>
                  <a:lnTo>
                    <a:pt x="318" y="302"/>
                  </a:lnTo>
                  <a:lnTo>
                    <a:pt x="291" y="331"/>
                  </a:lnTo>
                  <a:lnTo>
                    <a:pt x="266" y="363"/>
                  </a:lnTo>
                  <a:lnTo>
                    <a:pt x="247" y="398"/>
                  </a:lnTo>
                  <a:lnTo>
                    <a:pt x="232" y="434"/>
                  </a:lnTo>
                  <a:lnTo>
                    <a:pt x="221" y="472"/>
                  </a:lnTo>
                  <a:lnTo>
                    <a:pt x="215" y="510"/>
                  </a:lnTo>
                  <a:lnTo>
                    <a:pt x="214" y="548"/>
                  </a:lnTo>
                  <a:lnTo>
                    <a:pt x="217" y="587"/>
                  </a:lnTo>
                  <a:lnTo>
                    <a:pt x="225" y="624"/>
                  </a:lnTo>
                  <a:lnTo>
                    <a:pt x="238" y="661"/>
                  </a:lnTo>
                  <a:lnTo>
                    <a:pt x="254" y="695"/>
                  </a:lnTo>
                  <a:lnTo>
                    <a:pt x="275" y="729"/>
                  </a:lnTo>
                  <a:lnTo>
                    <a:pt x="301" y="759"/>
                  </a:lnTo>
                  <a:lnTo>
                    <a:pt x="331" y="788"/>
                  </a:lnTo>
                  <a:lnTo>
                    <a:pt x="362" y="811"/>
                  </a:lnTo>
                  <a:lnTo>
                    <a:pt x="397" y="829"/>
                  </a:lnTo>
                  <a:lnTo>
                    <a:pt x="434" y="843"/>
                  </a:lnTo>
                  <a:lnTo>
                    <a:pt x="471" y="854"/>
                  </a:lnTo>
                  <a:lnTo>
                    <a:pt x="510" y="859"/>
                  </a:lnTo>
                  <a:lnTo>
                    <a:pt x="549" y="860"/>
                  </a:lnTo>
                  <a:lnTo>
                    <a:pt x="588" y="857"/>
                  </a:lnTo>
                  <a:lnTo>
                    <a:pt x="626" y="848"/>
                  </a:lnTo>
                  <a:lnTo>
                    <a:pt x="663" y="837"/>
                  </a:lnTo>
                  <a:lnTo>
                    <a:pt x="699" y="821"/>
                  </a:lnTo>
                  <a:lnTo>
                    <a:pt x="731" y="801"/>
                  </a:lnTo>
                  <a:lnTo>
                    <a:pt x="762" y="776"/>
                  </a:lnTo>
                  <a:lnTo>
                    <a:pt x="790" y="748"/>
                  </a:lnTo>
                  <a:lnTo>
                    <a:pt x="815" y="714"/>
                  </a:lnTo>
                  <a:lnTo>
                    <a:pt x="835" y="676"/>
                  </a:lnTo>
                  <a:lnTo>
                    <a:pt x="851" y="637"/>
                  </a:lnTo>
                  <a:lnTo>
                    <a:pt x="861" y="596"/>
                  </a:lnTo>
                  <a:lnTo>
                    <a:pt x="866" y="554"/>
                  </a:lnTo>
                  <a:lnTo>
                    <a:pt x="865" y="512"/>
                  </a:lnTo>
                  <a:lnTo>
                    <a:pt x="859" y="469"/>
                  </a:lnTo>
                  <a:lnTo>
                    <a:pt x="847" y="428"/>
                  </a:lnTo>
                  <a:lnTo>
                    <a:pt x="829" y="390"/>
                  </a:lnTo>
                  <a:lnTo>
                    <a:pt x="808" y="354"/>
                  </a:lnTo>
                  <a:lnTo>
                    <a:pt x="781" y="321"/>
                  </a:lnTo>
                  <a:lnTo>
                    <a:pt x="750" y="291"/>
                  </a:lnTo>
                  <a:lnTo>
                    <a:pt x="719" y="268"/>
                  </a:lnTo>
                  <a:lnTo>
                    <a:pt x="686" y="250"/>
                  </a:lnTo>
                  <a:lnTo>
                    <a:pt x="652" y="235"/>
                  </a:lnTo>
                  <a:lnTo>
                    <a:pt x="616" y="223"/>
                  </a:lnTo>
                  <a:lnTo>
                    <a:pt x="578" y="217"/>
                  </a:lnTo>
                  <a:lnTo>
                    <a:pt x="541" y="215"/>
                  </a:lnTo>
                  <a:close/>
                  <a:moveTo>
                    <a:pt x="541" y="0"/>
                  </a:moveTo>
                  <a:lnTo>
                    <a:pt x="595" y="3"/>
                  </a:lnTo>
                  <a:lnTo>
                    <a:pt x="648" y="11"/>
                  </a:lnTo>
                  <a:lnTo>
                    <a:pt x="700" y="24"/>
                  </a:lnTo>
                  <a:lnTo>
                    <a:pt x="751" y="43"/>
                  </a:lnTo>
                  <a:lnTo>
                    <a:pt x="799" y="66"/>
                  </a:lnTo>
                  <a:lnTo>
                    <a:pt x="846" y="94"/>
                  </a:lnTo>
                  <a:lnTo>
                    <a:pt x="888" y="127"/>
                  </a:lnTo>
                  <a:lnTo>
                    <a:pt x="928" y="164"/>
                  </a:lnTo>
                  <a:lnTo>
                    <a:pt x="964" y="203"/>
                  </a:lnTo>
                  <a:lnTo>
                    <a:pt x="995" y="246"/>
                  </a:lnTo>
                  <a:lnTo>
                    <a:pt x="1021" y="291"/>
                  </a:lnTo>
                  <a:lnTo>
                    <a:pt x="1043" y="338"/>
                  </a:lnTo>
                  <a:lnTo>
                    <a:pt x="1061" y="388"/>
                  </a:lnTo>
                  <a:lnTo>
                    <a:pt x="1073" y="440"/>
                  </a:lnTo>
                  <a:lnTo>
                    <a:pt x="1080" y="493"/>
                  </a:lnTo>
                  <a:lnTo>
                    <a:pt x="1082" y="549"/>
                  </a:lnTo>
                  <a:lnTo>
                    <a:pt x="1078" y="604"/>
                  </a:lnTo>
                  <a:lnTo>
                    <a:pt x="1069" y="658"/>
                  </a:lnTo>
                  <a:lnTo>
                    <a:pt x="1054" y="710"/>
                  </a:lnTo>
                  <a:lnTo>
                    <a:pt x="1033" y="762"/>
                  </a:lnTo>
                  <a:lnTo>
                    <a:pt x="1594" y="1235"/>
                  </a:lnTo>
                  <a:lnTo>
                    <a:pt x="1597" y="1235"/>
                  </a:lnTo>
                  <a:lnTo>
                    <a:pt x="3245" y="1276"/>
                  </a:lnTo>
                  <a:lnTo>
                    <a:pt x="3262" y="1278"/>
                  </a:lnTo>
                  <a:lnTo>
                    <a:pt x="3277" y="1286"/>
                  </a:lnTo>
                  <a:lnTo>
                    <a:pt x="3291" y="1297"/>
                  </a:lnTo>
                  <a:lnTo>
                    <a:pt x="3300" y="1311"/>
                  </a:lnTo>
                  <a:lnTo>
                    <a:pt x="3305" y="1327"/>
                  </a:lnTo>
                  <a:lnTo>
                    <a:pt x="3305" y="1346"/>
                  </a:lnTo>
                  <a:lnTo>
                    <a:pt x="3301" y="1362"/>
                  </a:lnTo>
                  <a:lnTo>
                    <a:pt x="3292" y="1376"/>
                  </a:lnTo>
                  <a:lnTo>
                    <a:pt x="3279" y="1388"/>
                  </a:lnTo>
                  <a:lnTo>
                    <a:pt x="3264" y="1396"/>
                  </a:lnTo>
                  <a:lnTo>
                    <a:pt x="2793" y="1637"/>
                  </a:lnTo>
                  <a:lnTo>
                    <a:pt x="2782" y="1640"/>
                  </a:lnTo>
                  <a:lnTo>
                    <a:pt x="2763" y="1643"/>
                  </a:lnTo>
                  <a:lnTo>
                    <a:pt x="2738" y="1646"/>
                  </a:lnTo>
                  <a:lnTo>
                    <a:pt x="2707" y="1648"/>
                  </a:lnTo>
                  <a:lnTo>
                    <a:pt x="2669" y="1650"/>
                  </a:lnTo>
                  <a:lnTo>
                    <a:pt x="2628" y="1651"/>
                  </a:lnTo>
                  <a:lnTo>
                    <a:pt x="2581" y="1652"/>
                  </a:lnTo>
                  <a:lnTo>
                    <a:pt x="2530" y="1653"/>
                  </a:lnTo>
                  <a:lnTo>
                    <a:pt x="2475" y="1653"/>
                  </a:lnTo>
                  <a:lnTo>
                    <a:pt x="2416" y="1654"/>
                  </a:lnTo>
                  <a:lnTo>
                    <a:pt x="2356" y="1654"/>
                  </a:lnTo>
                  <a:lnTo>
                    <a:pt x="2293" y="1654"/>
                  </a:lnTo>
                  <a:lnTo>
                    <a:pt x="2229" y="1653"/>
                  </a:lnTo>
                  <a:lnTo>
                    <a:pt x="2163" y="1653"/>
                  </a:lnTo>
                  <a:lnTo>
                    <a:pt x="2097" y="1652"/>
                  </a:lnTo>
                  <a:lnTo>
                    <a:pt x="2031" y="1651"/>
                  </a:lnTo>
                  <a:lnTo>
                    <a:pt x="1965" y="1650"/>
                  </a:lnTo>
                  <a:lnTo>
                    <a:pt x="1899" y="1649"/>
                  </a:lnTo>
                  <a:lnTo>
                    <a:pt x="1835" y="1648"/>
                  </a:lnTo>
                  <a:lnTo>
                    <a:pt x="1773" y="1647"/>
                  </a:lnTo>
                  <a:lnTo>
                    <a:pt x="1713" y="1646"/>
                  </a:lnTo>
                  <a:lnTo>
                    <a:pt x="1655" y="1645"/>
                  </a:lnTo>
                  <a:lnTo>
                    <a:pt x="1602" y="1644"/>
                  </a:lnTo>
                  <a:lnTo>
                    <a:pt x="1552" y="1643"/>
                  </a:lnTo>
                  <a:lnTo>
                    <a:pt x="1507" y="1642"/>
                  </a:lnTo>
                  <a:lnTo>
                    <a:pt x="1466" y="1641"/>
                  </a:lnTo>
                  <a:lnTo>
                    <a:pt x="1431" y="1640"/>
                  </a:lnTo>
                  <a:lnTo>
                    <a:pt x="1402" y="1639"/>
                  </a:lnTo>
                  <a:lnTo>
                    <a:pt x="1378" y="1638"/>
                  </a:lnTo>
                  <a:lnTo>
                    <a:pt x="1362" y="1638"/>
                  </a:lnTo>
                  <a:lnTo>
                    <a:pt x="1354" y="1637"/>
                  </a:lnTo>
                  <a:lnTo>
                    <a:pt x="796" y="1014"/>
                  </a:lnTo>
                  <a:lnTo>
                    <a:pt x="748" y="1037"/>
                  </a:lnTo>
                  <a:lnTo>
                    <a:pt x="699" y="1054"/>
                  </a:lnTo>
                  <a:lnTo>
                    <a:pt x="647" y="1068"/>
                  </a:lnTo>
                  <a:lnTo>
                    <a:pt x="594" y="1076"/>
                  </a:lnTo>
                  <a:lnTo>
                    <a:pt x="541" y="1078"/>
                  </a:lnTo>
                  <a:lnTo>
                    <a:pt x="486" y="1076"/>
                  </a:lnTo>
                  <a:lnTo>
                    <a:pt x="433" y="1068"/>
                  </a:lnTo>
                  <a:lnTo>
                    <a:pt x="380" y="1054"/>
                  </a:lnTo>
                  <a:lnTo>
                    <a:pt x="329" y="1036"/>
                  </a:lnTo>
                  <a:lnTo>
                    <a:pt x="282" y="1013"/>
                  </a:lnTo>
                  <a:lnTo>
                    <a:pt x="235" y="984"/>
                  </a:lnTo>
                  <a:lnTo>
                    <a:pt x="192" y="952"/>
                  </a:lnTo>
                  <a:lnTo>
                    <a:pt x="153" y="916"/>
                  </a:lnTo>
                  <a:lnTo>
                    <a:pt x="119" y="879"/>
                  </a:lnTo>
                  <a:lnTo>
                    <a:pt x="90" y="838"/>
                  </a:lnTo>
                  <a:lnTo>
                    <a:pt x="64" y="796"/>
                  </a:lnTo>
                  <a:lnTo>
                    <a:pt x="43" y="751"/>
                  </a:lnTo>
                  <a:lnTo>
                    <a:pt x="26" y="705"/>
                  </a:lnTo>
                  <a:lnTo>
                    <a:pt x="12" y="658"/>
                  </a:lnTo>
                  <a:lnTo>
                    <a:pt x="4" y="610"/>
                  </a:lnTo>
                  <a:lnTo>
                    <a:pt x="0" y="561"/>
                  </a:lnTo>
                  <a:lnTo>
                    <a:pt x="0" y="513"/>
                  </a:lnTo>
                  <a:lnTo>
                    <a:pt x="4" y="464"/>
                  </a:lnTo>
                  <a:lnTo>
                    <a:pt x="13" y="416"/>
                  </a:lnTo>
                  <a:lnTo>
                    <a:pt x="27" y="368"/>
                  </a:lnTo>
                  <a:lnTo>
                    <a:pt x="45" y="322"/>
                  </a:lnTo>
                  <a:lnTo>
                    <a:pt x="67" y="277"/>
                  </a:lnTo>
                  <a:lnTo>
                    <a:pt x="94" y="234"/>
                  </a:lnTo>
                  <a:lnTo>
                    <a:pt x="125" y="193"/>
                  </a:lnTo>
                  <a:lnTo>
                    <a:pt x="161" y="154"/>
                  </a:lnTo>
                  <a:lnTo>
                    <a:pt x="201" y="119"/>
                  </a:lnTo>
                  <a:lnTo>
                    <a:pt x="243" y="88"/>
                  </a:lnTo>
                  <a:lnTo>
                    <a:pt x="289" y="62"/>
                  </a:lnTo>
                  <a:lnTo>
                    <a:pt x="336" y="41"/>
                  </a:lnTo>
                  <a:lnTo>
                    <a:pt x="385" y="23"/>
                  </a:lnTo>
                  <a:lnTo>
                    <a:pt x="436" y="10"/>
                  </a:lnTo>
                  <a:lnTo>
                    <a:pt x="488" y="3"/>
                  </a:lnTo>
                  <a:lnTo>
                    <a:pt x="5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1" name="Group 220"/>
          <p:cNvGrpSpPr/>
          <p:nvPr/>
        </p:nvGrpSpPr>
        <p:grpSpPr>
          <a:xfrm>
            <a:off x="10109357" y="5058732"/>
            <a:ext cx="420688" cy="473075"/>
            <a:chOff x="6799263" y="5094288"/>
            <a:chExt cx="420688" cy="4730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2" name="Freeform 420"/>
            <p:cNvSpPr>
              <a:spLocks noEditPoints="1"/>
            </p:cNvSpPr>
            <p:nvPr/>
          </p:nvSpPr>
          <p:spPr bwMode="auto">
            <a:xfrm>
              <a:off x="6799263" y="5094288"/>
              <a:ext cx="420688" cy="238125"/>
            </a:xfrm>
            <a:custGeom>
              <a:avLst/>
              <a:gdLst>
                <a:gd name="T0" fmla="*/ 1342 w 2917"/>
                <a:gd name="T1" fmla="*/ 369 h 1649"/>
                <a:gd name="T2" fmla="*/ 1184 w 2917"/>
                <a:gd name="T3" fmla="*/ 578 h 1649"/>
                <a:gd name="T4" fmla="*/ 1342 w 2917"/>
                <a:gd name="T5" fmla="*/ 734 h 1649"/>
                <a:gd name="T6" fmla="*/ 1553 w 2917"/>
                <a:gd name="T7" fmla="*/ 578 h 1649"/>
                <a:gd name="T8" fmla="*/ 1703 w 2917"/>
                <a:gd name="T9" fmla="*/ 369 h 1649"/>
                <a:gd name="T10" fmla="*/ 1553 w 2917"/>
                <a:gd name="T11" fmla="*/ 214 h 1649"/>
                <a:gd name="T12" fmla="*/ 1444 w 2917"/>
                <a:gd name="T13" fmla="*/ 0 h 1649"/>
                <a:gd name="T14" fmla="*/ 1665 w 2917"/>
                <a:gd name="T15" fmla="*/ 13 h 1649"/>
                <a:gd name="T16" fmla="*/ 1878 w 2917"/>
                <a:gd name="T17" fmla="*/ 52 h 1649"/>
                <a:gd name="T18" fmla="*/ 2083 w 2917"/>
                <a:gd name="T19" fmla="*/ 115 h 1649"/>
                <a:gd name="T20" fmla="*/ 2280 w 2917"/>
                <a:gd name="T21" fmla="*/ 199 h 1649"/>
                <a:gd name="T22" fmla="*/ 2467 w 2917"/>
                <a:gd name="T23" fmla="*/ 304 h 1649"/>
                <a:gd name="T24" fmla="*/ 2644 w 2917"/>
                <a:gd name="T25" fmla="*/ 427 h 1649"/>
                <a:gd name="T26" fmla="*/ 2767 w 2917"/>
                <a:gd name="T27" fmla="*/ 532 h 1649"/>
                <a:gd name="T28" fmla="*/ 2832 w 2917"/>
                <a:gd name="T29" fmla="*/ 613 h 1649"/>
                <a:gd name="T30" fmla="*/ 2879 w 2917"/>
                <a:gd name="T31" fmla="*/ 704 h 1649"/>
                <a:gd name="T32" fmla="*/ 2908 w 2917"/>
                <a:gd name="T33" fmla="*/ 802 h 1649"/>
                <a:gd name="T34" fmla="*/ 2917 w 2917"/>
                <a:gd name="T35" fmla="*/ 904 h 1649"/>
                <a:gd name="T36" fmla="*/ 2907 w 2917"/>
                <a:gd name="T37" fmla="*/ 1007 h 1649"/>
                <a:gd name="T38" fmla="*/ 2876 w 2917"/>
                <a:gd name="T39" fmla="*/ 1107 h 1649"/>
                <a:gd name="T40" fmla="*/ 2610 w 2917"/>
                <a:gd name="T41" fmla="*/ 1569 h 1649"/>
                <a:gd name="T42" fmla="*/ 2518 w 2917"/>
                <a:gd name="T43" fmla="*/ 1418 h 1649"/>
                <a:gd name="T44" fmla="*/ 2408 w 2917"/>
                <a:gd name="T45" fmla="*/ 1282 h 1649"/>
                <a:gd name="T46" fmla="*/ 2280 w 2917"/>
                <a:gd name="T47" fmla="*/ 1162 h 1649"/>
                <a:gd name="T48" fmla="*/ 2137 w 2917"/>
                <a:gd name="T49" fmla="*/ 1059 h 1649"/>
                <a:gd name="T50" fmla="*/ 1980 w 2917"/>
                <a:gd name="T51" fmla="*/ 975 h 1649"/>
                <a:gd name="T52" fmla="*/ 1812 w 2917"/>
                <a:gd name="T53" fmla="*/ 914 h 1649"/>
                <a:gd name="T54" fmla="*/ 1632 w 2917"/>
                <a:gd name="T55" fmla="*/ 875 h 1649"/>
                <a:gd name="T56" fmla="*/ 1444 w 2917"/>
                <a:gd name="T57" fmla="*/ 863 h 1649"/>
                <a:gd name="T58" fmla="*/ 1261 w 2917"/>
                <a:gd name="T59" fmla="*/ 875 h 1649"/>
                <a:gd name="T60" fmla="*/ 1087 w 2917"/>
                <a:gd name="T61" fmla="*/ 912 h 1649"/>
                <a:gd name="T62" fmla="*/ 921 w 2917"/>
                <a:gd name="T63" fmla="*/ 971 h 1649"/>
                <a:gd name="T64" fmla="*/ 766 w 2917"/>
                <a:gd name="T65" fmla="*/ 1050 h 1649"/>
                <a:gd name="T66" fmla="*/ 625 w 2917"/>
                <a:gd name="T67" fmla="*/ 1148 h 1649"/>
                <a:gd name="T68" fmla="*/ 498 w 2917"/>
                <a:gd name="T69" fmla="*/ 1264 h 1649"/>
                <a:gd name="T70" fmla="*/ 388 w 2917"/>
                <a:gd name="T71" fmla="*/ 1395 h 1649"/>
                <a:gd name="T72" fmla="*/ 296 w 2917"/>
                <a:gd name="T73" fmla="*/ 1540 h 1649"/>
                <a:gd name="T74" fmla="*/ 43 w 2917"/>
                <a:gd name="T75" fmla="*/ 1110 h 1649"/>
                <a:gd name="T76" fmla="*/ 11 w 2917"/>
                <a:gd name="T77" fmla="*/ 1008 h 1649"/>
                <a:gd name="T78" fmla="*/ 0 w 2917"/>
                <a:gd name="T79" fmla="*/ 907 h 1649"/>
                <a:gd name="T80" fmla="*/ 3 w 2917"/>
                <a:gd name="T81" fmla="*/ 853 h 1649"/>
                <a:gd name="T82" fmla="*/ 22 w 2917"/>
                <a:gd name="T83" fmla="*/ 753 h 1649"/>
                <a:gd name="T84" fmla="*/ 61 w 2917"/>
                <a:gd name="T85" fmla="*/ 657 h 1649"/>
                <a:gd name="T86" fmla="*/ 118 w 2917"/>
                <a:gd name="T87" fmla="*/ 570 h 1649"/>
                <a:gd name="T88" fmla="*/ 193 w 2917"/>
                <a:gd name="T89" fmla="*/ 494 h 1649"/>
                <a:gd name="T90" fmla="*/ 361 w 2917"/>
                <a:gd name="T91" fmla="*/ 365 h 1649"/>
                <a:gd name="T92" fmla="*/ 539 w 2917"/>
                <a:gd name="T93" fmla="*/ 253 h 1649"/>
                <a:gd name="T94" fmla="*/ 727 w 2917"/>
                <a:gd name="T95" fmla="*/ 157 h 1649"/>
                <a:gd name="T96" fmla="*/ 923 w 2917"/>
                <a:gd name="T97" fmla="*/ 83 h 1649"/>
                <a:gd name="T98" fmla="*/ 1127 w 2917"/>
                <a:gd name="T99" fmla="*/ 30 h 1649"/>
                <a:gd name="T100" fmla="*/ 1337 w 2917"/>
                <a:gd name="T101" fmla="*/ 3 h 1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917" h="1649">
                  <a:moveTo>
                    <a:pt x="1342" y="214"/>
                  </a:moveTo>
                  <a:lnTo>
                    <a:pt x="1342" y="369"/>
                  </a:lnTo>
                  <a:lnTo>
                    <a:pt x="1184" y="369"/>
                  </a:lnTo>
                  <a:lnTo>
                    <a:pt x="1184" y="578"/>
                  </a:lnTo>
                  <a:lnTo>
                    <a:pt x="1342" y="578"/>
                  </a:lnTo>
                  <a:lnTo>
                    <a:pt x="1342" y="734"/>
                  </a:lnTo>
                  <a:lnTo>
                    <a:pt x="1553" y="734"/>
                  </a:lnTo>
                  <a:lnTo>
                    <a:pt x="1553" y="578"/>
                  </a:lnTo>
                  <a:lnTo>
                    <a:pt x="1703" y="578"/>
                  </a:lnTo>
                  <a:lnTo>
                    <a:pt x="1703" y="369"/>
                  </a:lnTo>
                  <a:lnTo>
                    <a:pt x="1553" y="369"/>
                  </a:lnTo>
                  <a:lnTo>
                    <a:pt x="1553" y="214"/>
                  </a:lnTo>
                  <a:lnTo>
                    <a:pt x="1342" y="214"/>
                  </a:lnTo>
                  <a:close/>
                  <a:moveTo>
                    <a:pt x="1444" y="0"/>
                  </a:moveTo>
                  <a:lnTo>
                    <a:pt x="1555" y="3"/>
                  </a:lnTo>
                  <a:lnTo>
                    <a:pt x="1665" y="13"/>
                  </a:lnTo>
                  <a:lnTo>
                    <a:pt x="1771" y="29"/>
                  </a:lnTo>
                  <a:lnTo>
                    <a:pt x="1878" y="52"/>
                  </a:lnTo>
                  <a:lnTo>
                    <a:pt x="1981" y="81"/>
                  </a:lnTo>
                  <a:lnTo>
                    <a:pt x="2083" y="115"/>
                  </a:lnTo>
                  <a:lnTo>
                    <a:pt x="2183" y="154"/>
                  </a:lnTo>
                  <a:lnTo>
                    <a:pt x="2280" y="199"/>
                  </a:lnTo>
                  <a:lnTo>
                    <a:pt x="2375" y="250"/>
                  </a:lnTo>
                  <a:lnTo>
                    <a:pt x="2467" y="304"/>
                  </a:lnTo>
                  <a:lnTo>
                    <a:pt x="2557" y="364"/>
                  </a:lnTo>
                  <a:lnTo>
                    <a:pt x="2644" y="427"/>
                  </a:lnTo>
                  <a:lnTo>
                    <a:pt x="2728" y="495"/>
                  </a:lnTo>
                  <a:lnTo>
                    <a:pt x="2767" y="532"/>
                  </a:lnTo>
                  <a:lnTo>
                    <a:pt x="2801" y="571"/>
                  </a:lnTo>
                  <a:lnTo>
                    <a:pt x="2832" y="613"/>
                  </a:lnTo>
                  <a:lnTo>
                    <a:pt x="2858" y="658"/>
                  </a:lnTo>
                  <a:lnTo>
                    <a:pt x="2879" y="704"/>
                  </a:lnTo>
                  <a:lnTo>
                    <a:pt x="2896" y="753"/>
                  </a:lnTo>
                  <a:lnTo>
                    <a:pt x="2908" y="802"/>
                  </a:lnTo>
                  <a:lnTo>
                    <a:pt x="2915" y="853"/>
                  </a:lnTo>
                  <a:lnTo>
                    <a:pt x="2917" y="904"/>
                  </a:lnTo>
                  <a:lnTo>
                    <a:pt x="2914" y="955"/>
                  </a:lnTo>
                  <a:lnTo>
                    <a:pt x="2907" y="1007"/>
                  </a:lnTo>
                  <a:lnTo>
                    <a:pt x="2894" y="1058"/>
                  </a:lnTo>
                  <a:lnTo>
                    <a:pt x="2876" y="1107"/>
                  </a:lnTo>
                  <a:lnTo>
                    <a:pt x="2647" y="1649"/>
                  </a:lnTo>
                  <a:lnTo>
                    <a:pt x="2610" y="1569"/>
                  </a:lnTo>
                  <a:lnTo>
                    <a:pt x="2566" y="1493"/>
                  </a:lnTo>
                  <a:lnTo>
                    <a:pt x="2518" y="1418"/>
                  </a:lnTo>
                  <a:lnTo>
                    <a:pt x="2465" y="1349"/>
                  </a:lnTo>
                  <a:lnTo>
                    <a:pt x="2408" y="1282"/>
                  </a:lnTo>
                  <a:lnTo>
                    <a:pt x="2346" y="1220"/>
                  </a:lnTo>
                  <a:lnTo>
                    <a:pt x="2280" y="1162"/>
                  </a:lnTo>
                  <a:lnTo>
                    <a:pt x="2211" y="1107"/>
                  </a:lnTo>
                  <a:lnTo>
                    <a:pt x="2137" y="1059"/>
                  </a:lnTo>
                  <a:lnTo>
                    <a:pt x="2061" y="1015"/>
                  </a:lnTo>
                  <a:lnTo>
                    <a:pt x="1980" y="975"/>
                  </a:lnTo>
                  <a:lnTo>
                    <a:pt x="1897" y="942"/>
                  </a:lnTo>
                  <a:lnTo>
                    <a:pt x="1812" y="914"/>
                  </a:lnTo>
                  <a:lnTo>
                    <a:pt x="1723" y="892"/>
                  </a:lnTo>
                  <a:lnTo>
                    <a:pt x="1632" y="875"/>
                  </a:lnTo>
                  <a:lnTo>
                    <a:pt x="1539" y="866"/>
                  </a:lnTo>
                  <a:lnTo>
                    <a:pt x="1444" y="863"/>
                  </a:lnTo>
                  <a:lnTo>
                    <a:pt x="1353" y="866"/>
                  </a:lnTo>
                  <a:lnTo>
                    <a:pt x="1261" y="875"/>
                  </a:lnTo>
                  <a:lnTo>
                    <a:pt x="1173" y="890"/>
                  </a:lnTo>
                  <a:lnTo>
                    <a:pt x="1087" y="912"/>
                  </a:lnTo>
                  <a:lnTo>
                    <a:pt x="1003" y="938"/>
                  </a:lnTo>
                  <a:lnTo>
                    <a:pt x="921" y="971"/>
                  </a:lnTo>
                  <a:lnTo>
                    <a:pt x="842" y="1008"/>
                  </a:lnTo>
                  <a:lnTo>
                    <a:pt x="766" y="1050"/>
                  </a:lnTo>
                  <a:lnTo>
                    <a:pt x="694" y="1097"/>
                  </a:lnTo>
                  <a:lnTo>
                    <a:pt x="625" y="1148"/>
                  </a:lnTo>
                  <a:lnTo>
                    <a:pt x="560" y="1204"/>
                  </a:lnTo>
                  <a:lnTo>
                    <a:pt x="498" y="1264"/>
                  </a:lnTo>
                  <a:lnTo>
                    <a:pt x="441" y="1328"/>
                  </a:lnTo>
                  <a:lnTo>
                    <a:pt x="388" y="1395"/>
                  </a:lnTo>
                  <a:lnTo>
                    <a:pt x="339" y="1466"/>
                  </a:lnTo>
                  <a:lnTo>
                    <a:pt x="296" y="1540"/>
                  </a:lnTo>
                  <a:lnTo>
                    <a:pt x="258" y="1617"/>
                  </a:lnTo>
                  <a:lnTo>
                    <a:pt x="43" y="1110"/>
                  </a:lnTo>
                  <a:lnTo>
                    <a:pt x="23" y="1059"/>
                  </a:lnTo>
                  <a:lnTo>
                    <a:pt x="11" y="1008"/>
                  </a:lnTo>
                  <a:lnTo>
                    <a:pt x="3" y="956"/>
                  </a:lnTo>
                  <a:lnTo>
                    <a:pt x="0" y="907"/>
                  </a:lnTo>
                  <a:lnTo>
                    <a:pt x="0" y="903"/>
                  </a:lnTo>
                  <a:lnTo>
                    <a:pt x="3" y="853"/>
                  </a:lnTo>
                  <a:lnTo>
                    <a:pt x="10" y="802"/>
                  </a:lnTo>
                  <a:lnTo>
                    <a:pt x="22" y="753"/>
                  </a:lnTo>
                  <a:lnTo>
                    <a:pt x="39" y="704"/>
                  </a:lnTo>
                  <a:lnTo>
                    <a:pt x="61" y="657"/>
                  </a:lnTo>
                  <a:lnTo>
                    <a:pt x="87" y="613"/>
                  </a:lnTo>
                  <a:lnTo>
                    <a:pt x="118" y="570"/>
                  </a:lnTo>
                  <a:lnTo>
                    <a:pt x="153" y="531"/>
                  </a:lnTo>
                  <a:lnTo>
                    <a:pt x="193" y="494"/>
                  </a:lnTo>
                  <a:lnTo>
                    <a:pt x="276" y="428"/>
                  </a:lnTo>
                  <a:lnTo>
                    <a:pt x="361" y="365"/>
                  </a:lnTo>
                  <a:lnTo>
                    <a:pt x="448" y="306"/>
                  </a:lnTo>
                  <a:lnTo>
                    <a:pt x="539" y="253"/>
                  </a:lnTo>
                  <a:lnTo>
                    <a:pt x="632" y="202"/>
                  </a:lnTo>
                  <a:lnTo>
                    <a:pt x="727" y="157"/>
                  </a:lnTo>
                  <a:lnTo>
                    <a:pt x="824" y="117"/>
                  </a:lnTo>
                  <a:lnTo>
                    <a:pt x="923" y="83"/>
                  </a:lnTo>
                  <a:lnTo>
                    <a:pt x="1024" y="53"/>
                  </a:lnTo>
                  <a:lnTo>
                    <a:pt x="1127" y="30"/>
                  </a:lnTo>
                  <a:lnTo>
                    <a:pt x="1231" y="13"/>
                  </a:lnTo>
                  <a:lnTo>
                    <a:pt x="1337" y="3"/>
                  </a:lnTo>
                  <a:lnTo>
                    <a:pt x="14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421"/>
            <p:cNvSpPr>
              <a:spLocks/>
            </p:cNvSpPr>
            <p:nvPr/>
          </p:nvSpPr>
          <p:spPr bwMode="auto">
            <a:xfrm>
              <a:off x="6842126" y="5264150"/>
              <a:ext cx="330200" cy="303213"/>
            </a:xfrm>
            <a:custGeom>
              <a:avLst/>
              <a:gdLst>
                <a:gd name="T0" fmla="*/ 1850 w 2288"/>
                <a:gd name="T1" fmla="*/ 87 h 2106"/>
                <a:gd name="T2" fmla="*/ 2018 w 2288"/>
                <a:gd name="T3" fmla="*/ 246 h 2106"/>
                <a:gd name="T4" fmla="*/ 2150 w 2288"/>
                <a:gd name="T5" fmla="*/ 439 h 2106"/>
                <a:gd name="T6" fmla="*/ 2241 w 2288"/>
                <a:gd name="T7" fmla="*/ 656 h 2106"/>
                <a:gd name="T8" fmla="*/ 2284 w 2288"/>
                <a:gd name="T9" fmla="*/ 892 h 2106"/>
                <a:gd name="T10" fmla="*/ 2275 w 2288"/>
                <a:gd name="T11" fmla="*/ 1142 h 2106"/>
                <a:gd name="T12" fmla="*/ 2213 w 2288"/>
                <a:gd name="T13" fmla="*/ 1378 h 2106"/>
                <a:gd name="T14" fmla="*/ 2104 w 2288"/>
                <a:gd name="T15" fmla="*/ 1590 h 2106"/>
                <a:gd name="T16" fmla="*/ 1952 w 2288"/>
                <a:gd name="T17" fmla="*/ 1774 h 2106"/>
                <a:gd name="T18" fmla="*/ 1766 w 2288"/>
                <a:gd name="T19" fmla="*/ 1923 h 2106"/>
                <a:gd name="T20" fmla="*/ 1550 w 2288"/>
                <a:gd name="T21" fmla="*/ 2032 h 2106"/>
                <a:gd name="T22" fmla="*/ 1312 w 2288"/>
                <a:gd name="T23" fmla="*/ 2093 h 2106"/>
                <a:gd name="T24" fmla="*/ 1057 w 2288"/>
                <a:gd name="T25" fmla="*/ 2103 h 2106"/>
                <a:gd name="T26" fmla="*/ 813 w 2288"/>
                <a:gd name="T27" fmla="*/ 2059 h 2106"/>
                <a:gd name="T28" fmla="*/ 590 w 2288"/>
                <a:gd name="T29" fmla="*/ 1966 h 2106"/>
                <a:gd name="T30" fmla="*/ 394 w 2288"/>
                <a:gd name="T31" fmla="*/ 1833 h 2106"/>
                <a:gd name="T32" fmla="*/ 231 w 2288"/>
                <a:gd name="T33" fmla="*/ 1662 h 2106"/>
                <a:gd name="T34" fmla="*/ 107 w 2288"/>
                <a:gd name="T35" fmla="*/ 1461 h 2106"/>
                <a:gd name="T36" fmla="*/ 26 w 2288"/>
                <a:gd name="T37" fmla="*/ 1234 h 2106"/>
                <a:gd name="T38" fmla="*/ 18 w 2288"/>
                <a:gd name="T39" fmla="*/ 1011 h 2106"/>
                <a:gd name="T40" fmla="*/ 93 w 2288"/>
                <a:gd name="T41" fmla="*/ 848 h 2106"/>
                <a:gd name="T42" fmla="*/ 188 w 2288"/>
                <a:gd name="T43" fmla="*/ 719 h 2106"/>
                <a:gd name="T44" fmla="*/ 296 w 2288"/>
                <a:gd name="T45" fmla="*/ 620 h 2106"/>
                <a:gd name="T46" fmla="*/ 411 w 2288"/>
                <a:gd name="T47" fmla="*/ 548 h 2106"/>
                <a:gd name="T48" fmla="*/ 523 w 2288"/>
                <a:gd name="T49" fmla="*/ 497 h 2106"/>
                <a:gd name="T50" fmla="*/ 625 w 2288"/>
                <a:gd name="T51" fmla="*/ 465 h 2106"/>
                <a:gd name="T52" fmla="*/ 684 w 2288"/>
                <a:gd name="T53" fmla="*/ 470 h 2106"/>
                <a:gd name="T54" fmla="*/ 723 w 2288"/>
                <a:gd name="T55" fmla="*/ 513 h 2106"/>
                <a:gd name="T56" fmla="*/ 725 w 2288"/>
                <a:gd name="T57" fmla="*/ 570 h 2106"/>
                <a:gd name="T58" fmla="*/ 634 w 2288"/>
                <a:gd name="T59" fmla="*/ 696 h 2106"/>
                <a:gd name="T60" fmla="*/ 620 w 2288"/>
                <a:gd name="T61" fmla="*/ 740 h 2106"/>
                <a:gd name="T62" fmla="*/ 640 w 2288"/>
                <a:gd name="T63" fmla="*/ 781 h 2106"/>
                <a:gd name="T64" fmla="*/ 684 w 2288"/>
                <a:gd name="T65" fmla="*/ 796 h 2106"/>
                <a:gd name="T66" fmla="*/ 838 w 2288"/>
                <a:gd name="T67" fmla="*/ 740 h 2106"/>
                <a:gd name="T68" fmla="*/ 1030 w 2288"/>
                <a:gd name="T69" fmla="*/ 643 h 2106"/>
                <a:gd name="T70" fmla="*/ 1199 w 2288"/>
                <a:gd name="T71" fmla="*/ 532 h 2106"/>
                <a:gd name="T72" fmla="*/ 1347 w 2288"/>
                <a:gd name="T73" fmla="*/ 414 h 2106"/>
                <a:gd name="T74" fmla="*/ 1470 w 2288"/>
                <a:gd name="T75" fmla="*/ 298 h 2106"/>
                <a:gd name="T76" fmla="*/ 1571 w 2288"/>
                <a:gd name="T77" fmla="*/ 191 h 2106"/>
                <a:gd name="T78" fmla="*/ 1647 w 2288"/>
                <a:gd name="T79" fmla="*/ 100 h 2106"/>
                <a:gd name="T80" fmla="*/ 1696 w 2288"/>
                <a:gd name="T81" fmla="*/ 35 h 2106"/>
                <a:gd name="T82" fmla="*/ 1719 w 2288"/>
                <a:gd name="T83" fmla="*/ 2 h 2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88" h="2106">
                  <a:moveTo>
                    <a:pt x="1720" y="0"/>
                  </a:moveTo>
                  <a:lnTo>
                    <a:pt x="1786" y="41"/>
                  </a:lnTo>
                  <a:lnTo>
                    <a:pt x="1850" y="87"/>
                  </a:lnTo>
                  <a:lnTo>
                    <a:pt x="1910" y="136"/>
                  </a:lnTo>
                  <a:lnTo>
                    <a:pt x="1966" y="190"/>
                  </a:lnTo>
                  <a:lnTo>
                    <a:pt x="2018" y="246"/>
                  </a:lnTo>
                  <a:lnTo>
                    <a:pt x="2066" y="307"/>
                  </a:lnTo>
                  <a:lnTo>
                    <a:pt x="2111" y="371"/>
                  </a:lnTo>
                  <a:lnTo>
                    <a:pt x="2150" y="439"/>
                  </a:lnTo>
                  <a:lnTo>
                    <a:pt x="2185" y="508"/>
                  </a:lnTo>
                  <a:lnTo>
                    <a:pt x="2216" y="580"/>
                  </a:lnTo>
                  <a:lnTo>
                    <a:pt x="2241" y="656"/>
                  </a:lnTo>
                  <a:lnTo>
                    <a:pt x="2261" y="733"/>
                  </a:lnTo>
                  <a:lnTo>
                    <a:pt x="2276" y="811"/>
                  </a:lnTo>
                  <a:lnTo>
                    <a:pt x="2284" y="892"/>
                  </a:lnTo>
                  <a:lnTo>
                    <a:pt x="2288" y="975"/>
                  </a:lnTo>
                  <a:lnTo>
                    <a:pt x="2284" y="1059"/>
                  </a:lnTo>
                  <a:lnTo>
                    <a:pt x="2275" y="1142"/>
                  </a:lnTo>
                  <a:lnTo>
                    <a:pt x="2260" y="1223"/>
                  </a:lnTo>
                  <a:lnTo>
                    <a:pt x="2239" y="1302"/>
                  </a:lnTo>
                  <a:lnTo>
                    <a:pt x="2213" y="1378"/>
                  </a:lnTo>
                  <a:lnTo>
                    <a:pt x="2181" y="1452"/>
                  </a:lnTo>
                  <a:lnTo>
                    <a:pt x="2144" y="1523"/>
                  </a:lnTo>
                  <a:lnTo>
                    <a:pt x="2104" y="1590"/>
                  </a:lnTo>
                  <a:lnTo>
                    <a:pt x="2057" y="1655"/>
                  </a:lnTo>
                  <a:lnTo>
                    <a:pt x="2007" y="1716"/>
                  </a:lnTo>
                  <a:lnTo>
                    <a:pt x="1952" y="1774"/>
                  </a:lnTo>
                  <a:lnTo>
                    <a:pt x="1894" y="1829"/>
                  </a:lnTo>
                  <a:lnTo>
                    <a:pt x="1831" y="1878"/>
                  </a:lnTo>
                  <a:lnTo>
                    <a:pt x="1766" y="1923"/>
                  </a:lnTo>
                  <a:lnTo>
                    <a:pt x="1697" y="1964"/>
                  </a:lnTo>
                  <a:lnTo>
                    <a:pt x="1625" y="2001"/>
                  </a:lnTo>
                  <a:lnTo>
                    <a:pt x="1550" y="2032"/>
                  </a:lnTo>
                  <a:lnTo>
                    <a:pt x="1472" y="2058"/>
                  </a:lnTo>
                  <a:lnTo>
                    <a:pt x="1393" y="2079"/>
                  </a:lnTo>
                  <a:lnTo>
                    <a:pt x="1312" y="2093"/>
                  </a:lnTo>
                  <a:lnTo>
                    <a:pt x="1228" y="2103"/>
                  </a:lnTo>
                  <a:lnTo>
                    <a:pt x="1141" y="2106"/>
                  </a:lnTo>
                  <a:lnTo>
                    <a:pt x="1057" y="2103"/>
                  </a:lnTo>
                  <a:lnTo>
                    <a:pt x="973" y="2093"/>
                  </a:lnTo>
                  <a:lnTo>
                    <a:pt x="892" y="2079"/>
                  </a:lnTo>
                  <a:lnTo>
                    <a:pt x="813" y="2059"/>
                  </a:lnTo>
                  <a:lnTo>
                    <a:pt x="736" y="2033"/>
                  </a:lnTo>
                  <a:lnTo>
                    <a:pt x="662" y="2002"/>
                  </a:lnTo>
                  <a:lnTo>
                    <a:pt x="590" y="1966"/>
                  </a:lnTo>
                  <a:lnTo>
                    <a:pt x="522" y="1926"/>
                  </a:lnTo>
                  <a:lnTo>
                    <a:pt x="457" y="1881"/>
                  </a:lnTo>
                  <a:lnTo>
                    <a:pt x="394" y="1833"/>
                  </a:lnTo>
                  <a:lnTo>
                    <a:pt x="337" y="1779"/>
                  </a:lnTo>
                  <a:lnTo>
                    <a:pt x="281" y="1723"/>
                  </a:lnTo>
                  <a:lnTo>
                    <a:pt x="231" y="1662"/>
                  </a:lnTo>
                  <a:lnTo>
                    <a:pt x="185" y="1598"/>
                  </a:lnTo>
                  <a:lnTo>
                    <a:pt x="144" y="1531"/>
                  </a:lnTo>
                  <a:lnTo>
                    <a:pt x="107" y="1461"/>
                  </a:lnTo>
                  <a:lnTo>
                    <a:pt x="75" y="1388"/>
                  </a:lnTo>
                  <a:lnTo>
                    <a:pt x="48" y="1312"/>
                  </a:lnTo>
                  <a:lnTo>
                    <a:pt x="26" y="1234"/>
                  </a:lnTo>
                  <a:lnTo>
                    <a:pt x="11" y="1155"/>
                  </a:lnTo>
                  <a:lnTo>
                    <a:pt x="0" y="1073"/>
                  </a:lnTo>
                  <a:lnTo>
                    <a:pt x="18" y="1011"/>
                  </a:lnTo>
                  <a:lnTo>
                    <a:pt x="41" y="952"/>
                  </a:lnTo>
                  <a:lnTo>
                    <a:pt x="65" y="898"/>
                  </a:lnTo>
                  <a:lnTo>
                    <a:pt x="93" y="848"/>
                  </a:lnTo>
                  <a:lnTo>
                    <a:pt x="123" y="802"/>
                  </a:lnTo>
                  <a:lnTo>
                    <a:pt x="155" y="759"/>
                  </a:lnTo>
                  <a:lnTo>
                    <a:pt x="188" y="719"/>
                  </a:lnTo>
                  <a:lnTo>
                    <a:pt x="223" y="683"/>
                  </a:lnTo>
                  <a:lnTo>
                    <a:pt x="259" y="651"/>
                  </a:lnTo>
                  <a:lnTo>
                    <a:pt x="296" y="620"/>
                  </a:lnTo>
                  <a:lnTo>
                    <a:pt x="335" y="594"/>
                  </a:lnTo>
                  <a:lnTo>
                    <a:pt x="373" y="570"/>
                  </a:lnTo>
                  <a:lnTo>
                    <a:pt x="411" y="548"/>
                  </a:lnTo>
                  <a:lnTo>
                    <a:pt x="449" y="529"/>
                  </a:lnTo>
                  <a:lnTo>
                    <a:pt x="487" y="512"/>
                  </a:lnTo>
                  <a:lnTo>
                    <a:pt x="523" y="497"/>
                  </a:lnTo>
                  <a:lnTo>
                    <a:pt x="558" y="485"/>
                  </a:lnTo>
                  <a:lnTo>
                    <a:pt x="592" y="473"/>
                  </a:lnTo>
                  <a:lnTo>
                    <a:pt x="625" y="465"/>
                  </a:lnTo>
                  <a:lnTo>
                    <a:pt x="645" y="462"/>
                  </a:lnTo>
                  <a:lnTo>
                    <a:pt x="664" y="464"/>
                  </a:lnTo>
                  <a:lnTo>
                    <a:pt x="684" y="470"/>
                  </a:lnTo>
                  <a:lnTo>
                    <a:pt x="700" y="481"/>
                  </a:lnTo>
                  <a:lnTo>
                    <a:pt x="713" y="495"/>
                  </a:lnTo>
                  <a:lnTo>
                    <a:pt x="723" y="513"/>
                  </a:lnTo>
                  <a:lnTo>
                    <a:pt x="728" y="531"/>
                  </a:lnTo>
                  <a:lnTo>
                    <a:pt x="729" y="551"/>
                  </a:lnTo>
                  <a:lnTo>
                    <a:pt x="725" y="570"/>
                  </a:lnTo>
                  <a:lnTo>
                    <a:pt x="717" y="588"/>
                  </a:lnTo>
                  <a:lnTo>
                    <a:pt x="676" y="644"/>
                  </a:lnTo>
                  <a:lnTo>
                    <a:pt x="634" y="696"/>
                  </a:lnTo>
                  <a:lnTo>
                    <a:pt x="625" y="709"/>
                  </a:lnTo>
                  <a:lnTo>
                    <a:pt x="620" y="724"/>
                  </a:lnTo>
                  <a:lnTo>
                    <a:pt x="620" y="740"/>
                  </a:lnTo>
                  <a:lnTo>
                    <a:pt x="623" y="755"/>
                  </a:lnTo>
                  <a:lnTo>
                    <a:pt x="629" y="769"/>
                  </a:lnTo>
                  <a:lnTo>
                    <a:pt x="640" y="781"/>
                  </a:lnTo>
                  <a:lnTo>
                    <a:pt x="654" y="789"/>
                  </a:lnTo>
                  <a:lnTo>
                    <a:pt x="668" y="794"/>
                  </a:lnTo>
                  <a:lnTo>
                    <a:pt x="684" y="796"/>
                  </a:lnTo>
                  <a:lnTo>
                    <a:pt x="700" y="792"/>
                  </a:lnTo>
                  <a:lnTo>
                    <a:pt x="770" y="767"/>
                  </a:lnTo>
                  <a:lnTo>
                    <a:pt x="838" y="740"/>
                  </a:lnTo>
                  <a:lnTo>
                    <a:pt x="904" y="709"/>
                  </a:lnTo>
                  <a:lnTo>
                    <a:pt x="968" y="677"/>
                  </a:lnTo>
                  <a:lnTo>
                    <a:pt x="1030" y="643"/>
                  </a:lnTo>
                  <a:lnTo>
                    <a:pt x="1088" y="608"/>
                  </a:lnTo>
                  <a:lnTo>
                    <a:pt x="1145" y="570"/>
                  </a:lnTo>
                  <a:lnTo>
                    <a:pt x="1199" y="532"/>
                  </a:lnTo>
                  <a:lnTo>
                    <a:pt x="1251" y="493"/>
                  </a:lnTo>
                  <a:lnTo>
                    <a:pt x="1300" y="454"/>
                  </a:lnTo>
                  <a:lnTo>
                    <a:pt x="1347" y="414"/>
                  </a:lnTo>
                  <a:lnTo>
                    <a:pt x="1390" y="376"/>
                  </a:lnTo>
                  <a:lnTo>
                    <a:pt x="1432" y="337"/>
                  </a:lnTo>
                  <a:lnTo>
                    <a:pt x="1470" y="298"/>
                  </a:lnTo>
                  <a:lnTo>
                    <a:pt x="1506" y="261"/>
                  </a:lnTo>
                  <a:lnTo>
                    <a:pt x="1540" y="225"/>
                  </a:lnTo>
                  <a:lnTo>
                    <a:pt x="1571" y="191"/>
                  </a:lnTo>
                  <a:lnTo>
                    <a:pt x="1599" y="158"/>
                  </a:lnTo>
                  <a:lnTo>
                    <a:pt x="1625" y="129"/>
                  </a:lnTo>
                  <a:lnTo>
                    <a:pt x="1647" y="100"/>
                  </a:lnTo>
                  <a:lnTo>
                    <a:pt x="1666" y="75"/>
                  </a:lnTo>
                  <a:lnTo>
                    <a:pt x="1682" y="53"/>
                  </a:lnTo>
                  <a:lnTo>
                    <a:pt x="1696" y="35"/>
                  </a:lnTo>
                  <a:lnTo>
                    <a:pt x="1707" y="21"/>
                  </a:lnTo>
                  <a:lnTo>
                    <a:pt x="1714" y="9"/>
                  </a:lnTo>
                  <a:lnTo>
                    <a:pt x="1719" y="2"/>
                  </a:lnTo>
                  <a:lnTo>
                    <a:pt x="1720" y="0"/>
                  </a:lnTo>
                  <a:lnTo>
                    <a:pt x="17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4" name="Group 223"/>
          <p:cNvGrpSpPr/>
          <p:nvPr/>
        </p:nvGrpSpPr>
        <p:grpSpPr>
          <a:xfrm>
            <a:off x="11026793" y="5057144"/>
            <a:ext cx="422275" cy="476251"/>
            <a:chOff x="7459663" y="5043488"/>
            <a:chExt cx="422275" cy="4762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5" name="Freeform 426"/>
            <p:cNvSpPr>
              <a:spLocks noEditPoints="1"/>
            </p:cNvSpPr>
            <p:nvPr/>
          </p:nvSpPr>
          <p:spPr bwMode="auto">
            <a:xfrm>
              <a:off x="7523163" y="5043488"/>
              <a:ext cx="295275" cy="147638"/>
            </a:xfrm>
            <a:custGeom>
              <a:avLst/>
              <a:gdLst>
                <a:gd name="T0" fmla="*/ 943 w 2044"/>
                <a:gd name="T1" fmla="*/ 302 h 1028"/>
                <a:gd name="T2" fmla="*/ 807 w 2044"/>
                <a:gd name="T3" fmla="*/ 468 h 1028"/>
                <a:gd name="T4" fmla="*/ 943 w 2044"/>
                <a:gd name="T5" fmla="*/ 587 h 1028"/>
                <a:gd name="T6" fmla="*/ 1109 w 2044"/>
                <a:gd name="T7" fmla="*/ 468 h 1028"/>
                <a:gd name="T8" fmla="*/ 1229 w 2044"/>
                <a:gd name="T9" fmla="*/ 302 h 1028"/>
                <a:gd name="T10" fmla="*/ 1109 w 2044"/>
                <a:gd name="T11" fmla="*/ 168 h 1028"/>
                <a:gd name="T12" fmla="*/ 1023 w 2044"/>
                <a:gd name="T13" fmla="*/ 0 h 1028"/>
                <a:gd name="T14" fmla="*/ 1122 w 2044"/>
                <a:gd name="T15" fmla="*/ 3 h 1028"/>
                <a:gd name="T16" fmla="*/ 1319 w 2044"/>
                <a:gd name="T17" fmla="*/ 24 h 1028"/>
                <a:gd name="T18" fmla="*/ 1509 w 2044"/>
                <a:gd name="T19" fmla="*/ 64 h 1028"/>
                <a:gd name="T20" fmla="*/ 1694 w 2044"/>
                <a:gd name="T21" fmla="*/ 123 h 1028"/>
                <a:gd name="T22" fmla="*/ 1824 w 2044"/>
                <a:gd name="T23" fmla="*/ 178 h 1028"/>
                <a:gd name="T24" fmla="*/ 1894 w 2044"/>
                <a:gd name="T25" fmla="*/ 231 h 1028"/>
                <a:gd name="T26" fmla="*/ 1949 w 2044"/>
                <a:gd name="T27" fmla="*/ 297 h 1028"/>
                <a:gd name="T28" fmla="*/ 1988 w 2044"/>
                <a:gd name="T29" fmla="*/ 375 h 1028"/>
                <a:gd name="T30" fmla="*/ 2006 w 2044"/>
                <a:gd name="T31" fmla="*/ 461 h 1028"/>
                <a:gd name="T32" fmla="*/ 2044 w 2044"/>
                <a:gd name="T33" fmla="*/ 906 h 1028"/>
                <a:gd name="T34" fmla="*/ 2029 w 2044"/>
                <a:gd name="T35" fmla="*/ 956 h 1028"/>
                <a:gd name="T36" fmla="*/ 1997 w 2044"/>
                <a:gd name="T37" fmla="*/ 996 h 1028"/>
                <a:gd name="T38" fmla="*/ 1951 w 2044"/>
                <a:gd name="T39" fmla="*/ 1022 h 1028"/>
                <a:gd name="T40" fmla="*/ 1900 w 2044"/>
                <a:gd name="T41" fmla="*/ 1028 h 1028"/>
                <a:gd name="T42" fmla="*/ 1850 w 2044"/>
                <a:gd name="T43" fmla="*/ 1016 h 1028"/>
                <a:gd name="T44" fmla="*/ 1758 w 2044"/>
                <a:gd name="T45" fmla="*/ 956 h 1028"/>
                <a:gd name="T46" fmla="*/ 1610 w 2044"/>
                <a:gd name="T47" fmla="*/ 874 h 1028"/>
                <a:gd name="T48" fmla="*/ 1452 w 2044"/>
                <a:gd name="T49" fmla="*/ 812 h 1028"/>
                <a:gd name="T50" fmla="*/ 1286 w 2044"/>
                <a:gd name="T51" fmla="*/ 768 h 1028"/>
                <a:gd name="T52" fmla="*/ 1112 w 2044"/>
                <a:gd name="T53" fmla="*/ 746 h 1028"/>
                <a:gd name="T54" fmla="*/ 932 w 2044"/>
                <a:gd name="T55" fmla="*/ 746 h 1028"/>
                <a:gd name="T56" fmla="*/ 759 w 2044"/>
                <a:gd name="T57" fmla="*/ 768 h 1028"/>
                <a:gd name="T58" fmla="*/ 592 w 2044"/>
                <a:gd name="T59" fmla="*/ 812 h 1028"/>
                <a:gd name="T60" fmla="*/ 434 w 2044"/>
                <a:gd name="T61" fmla="*/ 874 h 1028"/>
                <a:gd name="T62" fmla="*/ 287 w 2044"/>
                <a:gd name="T63" fmla="*/ 956 h 1028"/>
                <a:gd name="T64" fmla="*/ 194 w 2044"/>
                <a:gd name="T65" fmla="*/ 1017 h 1028"/>
                <a:gd name="T66" fmla="*/ 145 w 2044"/>
                <a:gd name="T67" fmla="*/ 1028 h 1028"/>
                <a:gd name="T68" fmla="*/ 93 w 2044"/>
                <a:gd name="T69" fmla="*/ 1022 h 1028"/>
                <a:gd name="T70" fmla="*/ 47 w 2044"/>
                <a:gd name="T71" fmla="*/ 996 h 1028"/>
                <a:gd name="T72" fmla="*/ 15 w 2044"/>
                <a:gd name="T73" fmla="*/ 954 h 1028"/>
                <a:gd name="T74" fmla="*/ 0 w 2044"/>
                <a:gd name="T75" fmla="*/ 905 h 1028"/>
                <a:gd name="T76" fmla="*/ 43 w 2044"/>
                <a:gd name="T77" fmla="*/ 468 h 1028"/>
                <a:gd name="T78" fmla="*/ 62 w 2044"/>
                <a:gd name="T79" fmla="*/ 385 h 1028"/>
                <a:gd name="T80" fmla="*/ 98 w 2044"/>
                <a:gd name="T81" fmla="*/ 310 h 1028"/>
                <a:gd name="T82" fmla="*/ 151 w 2044"/>
                <a:gd name="T83" fmla="*/ 245 h 1028"/>
                <a:gd name="T84" fmla="*/ 218 w 2044"/>
                <a:gd name="T85" fmla="*/ 193 h 1028"/>
                <a:gd name="T86" fmla="*/ 347 w 2044"/>
                <a:gd name="T87" fmla="*/ 134 h 1028"/>
                <a:gd name="T88" fmla="*/ 533 w 2044"/>
                <a:gd name="T89" fmla="*/ 71 h 1028"/>
                <a:gd name="T90" fmla="*/ 725 w 2044"/>
                <a:gd name="T91" fmla="*/ 26 h 1028"/>
                <a:gd name="T92" fmla="*/ 922 w 2044"/>
                <a:gd name="T93" fmla="*/ 3 h 1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044" h="1028">
                  <a:moveTo>
                    <a:pt x="943" y="168"/>
                  </a:moveTo>
                  <a:lnTo>
                    <a:pt x="943" y="302"/>
                  </a:lnTo>
                  <a:lnTo>
                    <a:pt x="807" y="302"/>
                  </a:lnTo>
                  <a:lnTo>
                    <a:pt x="807" y="468"/>
                  </a:lnTo>
                  <a:lnTo>
                    <a:pt x="943" y="468"/>
                  </a:lnTo>
                  <a:lnTo>
                    <a:pt x="943" y="587"/>
                  </a:lnTo>
                  <a:lnTo>
                    <a:pt x="1109" y="587"/>
                  </a:lnTo>
                  <a:lnTo>
                    <a:pt x="1109" y="468"/>
                  </a:lnTo>
                  <a:lnTo>
                    <a:pt x="1229" y="468"/>
                  </a:lnTo>
                  <a:lnTo>
                    <a:pt x="1229" y="302"/>
                  </a:lnTo>
                  <a:lnTo>
                    <a:pt x="1109" y="302"/>
                  </a:lnTo>
                  <a:lnTo>
                    <a:pt x="1109" y="168"/>
                  </a:lnTo>
                  <a:lnTo>
                    <a:pt x="943" y="168"/>
                  </a:lnTo>
                  <a:close/>
                  <a:moveTo>
                    <a:pt x="1023" y="0"/>
                  </a:moveTo>
                  <a:lnTo>
                    <a:pt x="1023" y="0"/>
                  </a:lnTo>
                  <a:lnTo>
                    <a:pt x="1122" y="3"/>
                  </a:lnTo>
                  <a:lnTo>
                    <a:pt x="1221" y="11"/>
                  </a:lnTo>
                  <a:lnTo>
                    <a:pt x="1319" y="24"/>
                  </a:lnTo>
                  <a:lnTo>
                    <a:pt x="1414" y="42"/>
                  </a:lnTo>
                  <a:lnTo>
                    <a:pt x="1509" y="64"/>
                  </a:lnTo>
                  <a:lnTo>
                    <a:pt x="1603" y="92"/>
                  </a:lnTo>
                  <a:lnTo>
                    <a:pt x="1694" y="123"/>
                  </a:lnTo>
                  <a:lnTo>
                    <a:pt x="1784" y="159"/>
                  </a:lnTo>
                  <a:lnTo>
                    <a:pt x="1824" y="178"/>
                  </a:lnTo>
                  <a:lnTo>
                    <a:pt x="1860" y="202"/>
                  </a:lnTo>
                  <a:lnTo>
                    <a:pt x="1894" y="231"/>
                  </a:lnTo>
                  <a:lnTo>
                    <a:pt x="1924" y="262"/>
                  </a:lnTo>
                  <a:lnTo>
                    <a:pt x="1949" y="297"/>
                  </a:lnTo>
                  <a:lnTo>
                    <a:pt x="1971" y="335"/>
                  </a:lnTo>
                  <a:lnTo>
                    <a:pt x="1988" y="375"/>
                  </a:lnTo>
                  <a:lnTo>
                    <a:pt x="1999" y="417"/>
                  </a:lnTo>
                  <a:lnTo>
                    <a:pt x="2006" y="461"/>
                  </a:lnTo>
                  <a:lnTo>
                    <a:pt x="2044" y="880"/>
                  </a:lnTo>
                  <a:lnTo>
                    <a:pt x="2044" y="906"/>
                  </a:lnTo>
                  <a:lnTo>
                    <a:pt x="2039" y="931"/>
                  </a:lnTo>
                  <a:lnTo>
                    <a:pt x="2029" y="956"/>
                  </a:lnTo>
                  <a:lnTo>
                    <a:pt x="2015" y="977"/>
                  </a:lnTo>
                  <a:lnTo>
                    <a:pt x="1997" y="996"/>
                  </a:lnTo>
                  <a:lnTo>
                    <a:pt x="1975" y="1010"/>
                  </a:lnTo>
                  <a:lnTo>
                    <a:pt x="1951" y="1022"/>
                  </a:lnTo>
                  <a:lnTo>
                    <a:pt x="1925" y="1027"/>
                  </a:lnTo>
                  <a:lnTo>
                    <a:pt x="1900" y="1028"/>
                  </a:lnTo>
                  <a:lnTo>
                    <a:pt x="1874" y="1025"/>
                  </a:lnTo>
                  <a:lnTo>
                    <a:pt x="1850" y="1016"/>
                  </a:lnTo>
                  <a:lnTo>
                    <a:pt x="1826" y="1003"/>
                  </a:lnTo>
                  <a:lnTo>
                    <a:pt x="1758" y="956"/>
                  </a:lnTo>
                  <a:lnTo>
                    <a:pt x="1685" y="913"/>
                  </a:lnTo>
                  <a:lnTo>
                    <a:pt x="1610" y="874"/>
                  </a:lnTo>
                  <a:lnTo>
                    <a:pt x="1533" y="841"/>
                  </a:lnTo>
                  <a:lnTo>
                    <a:pt x="1452" y="812"/>
                  </a:lnTo>
                  <a:lnTo>
                    <a:pt x="1370" y="788"/>
                  </a:lnTo>
                  <a:lnTo>
                    <a:pt x="1286" y="768"/>
                  </a:lnTo>
                  <a:lnTo>
                    <a:pt x="1200" y="754"/>
                  </a:lnTo>
                  <a:lnTo>
                    <a:pt x="1112" y="746"/>
                  </a:lnTo>
                  <a:lnTo>
                    <a:pt x="1023" y="743"/>
                  </a:lnTo>
                  <a:lnTo>
                    <a:pt x="932" y="746"/>
                  </a:lnTo>
                  <a:lnTo>
                    <a:pt x="844" y="754"/>
                  </a:lnTo>
                  <a:lnTo>
                    <a:pt x="759" y="768"/>
                  </a:lnTo>
                  <a:lnTo>
                    <a:pt x="675" y="788"/>
                  </a:lnTo>
                  <a:lnTo>
                    <a:pt x="592" y="812"/>
                  </a:lnTo>
                  <a:lnTo>
                    <a:pt x="511" y="841"/>
                  </a:lnTo>
                  <a:lnTo>
                    <a:pt x="434" y="874"/>
                  </a:lnTo>
                  <a:lnTo>
                    <a:pt x="359" y="913"/>
                  </a:lnTo>
                  <a:lnTo>
                    <a:pt x="287" y="956"/>
                  </a:lnTo>
                  <a:lnTo>
                    <a:pt x="218" y="1003"/>
                  </a:lnTo>
                  <a:lnTo>
                    <a:pt x="194" y="1017"/>
                  </a:lnTo>
                  <a:lnTo>
                    <a:pt x="170" y="1025"/>
                  </a:lnTo>
                  <a:lnTo>
                    <a:pt x="145" y="1028"/>
                  </a:lnTo>
                  <a:lnTo>
                    <a:pt x="118" y="1027"/>
                  </a:lnTo>
                  <a:lnTo>
                    <a:pt x="93" y="1022"/>
                  </a:lnTo>
                  <a:lnTo>
                    <a:pt x="68" y="1010"/>
                  </a:lnTo>
                  <a:lnTo>
                    <a:pt x="47" y="996"/>
                  </a:lnTo>
                  <a:lnTo>
                    <a:pt x="29" y="977"/>
                  </a:lnTo>
                  <a:lnTo>
                    <a:pt x="15" y="954"/>
                  </a:lnTo>
                  <a:lnTo>
                    <a:pt x="6" y="931"/>
                  </a:lnTo>
                  <a:lnTo>
                    <a:pt x="0" y="905"/>
                  </a:lnTo>
                  <a:lnTo>
                    <a:pt x="0" y="879"/>
                  </a:lnTo>
                  <a:lnTo>
                    <a:pt x="43" y="468"/>
                  </a:lnTo>
                  <a:lnTo>
                    <a:pt x="50" y="426"/>
                  </a:lnTo>
                  <a:lnTo>
                    <a:pt x="62" y="385"/>
                  </a:lnTo>
                  <a:lnTo>
                    <a:pt x="78" y="346"/>
                  </a:lnTo>
                  <a:lnTo>
                    <a:pt x="98" y="310"/>
                  </a:lnTo>
                  <a:lnTo>
                    <a:pt x="122" y="275"/>
                  </a:lnTo>
                  <a:lnTo>
                    <a:pt x="151" y="245"/>
                  </a:lnTo>
                  <a:lnTo>
                    <a:pt x="183" y="217"/>
                  </a:lnTo>
                  <a:lnTo>
                    <a:pt x="218" y="193"/>
                  </a:lnTo>
                  <a:lnTo>
                    <a:pt x="256" y="173"/>
                  </a:lnTo>
                  <a:lnTo>
                    <a:pt x="347" y="134"/>
                  </a:lnTo>
                  <a:lnTo>
                    <a:pt x="438" y="100"/>
                  </a:lnTo>
                  <a:lnTo>
                    <a:pt x="533" y="71"/>
                  </a:lnTo>
                  <a:lnTo>
                    <a:pt x="628" y="45"/>
                  </a:lnTo>
                  <a:lnTo>
                    <a:pt x="725" y="26"/>
                  </a:lnTo>
                  <a:lnTo>
                    <a:pt x="822" y="12"/>
                  </a:lnTo>
                  <a:lnTo>
                    <a:pt x="922" y="3"/>
                  </a:lnTo>
                  <a:lnTo>
                    <a:pt x="10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427"/>
            <p:cNvSpPr>
              <a:spLocks/>
            </p:cNvSpPr>
            <p:nvPr/>
          </p:nvSpPr>
          <p:spPr bwMode="auto">
            <a:xfrm>
              <a:off x="7553325" y="5373688"/>
              <a:ext cx="80962" cy="53975"/>
            </a:xfrm>
            <a:custGeom>
              <a:avLst/>
              <a:gdLst>
                <a:gd name="T0" fmla="*/ 481 w 555"/>
                <a:gd name="T1" fmla="*/ 0 h 373"/>
                <a:gd name="T2" fmla="*/ 500 w 555"/>
                <a:gd name="T3" fmla="*/ 3 h 373"/>
                <a:gd name="T4" fmla="*/ 518 w 555"/>
                <a:gd name="T5" fmla="*/ 11 h 373"/>
                <a:gd name="T6" fmla="*/ 534 w 555"/>
                <a:gd name="T7" fmla="*/ 22 h 373"/>
                <a:gd name="T8" fmla="*/ 545 w 555"/>
                <a:gd name="T9" fmla="*/ 38 h 373"/>
                <a:gd name="T10" fmla="*/ 553 w 555"/>
                <a:gd name="T11" fmla="*/ 57 h 373"/>
                <a:gd name="T12" fmla="*/ 555 w 555"/>
                <a:gd name="T13" fmla="*/ 76 h 373"/>
                <a:gd name="T14" fmla="*/ 552 w 555"/>
                <a:gd name="T15" fmla="*/ 95 h 373"/>
                <a:gd name="T16" fmla="*/ 544 w 555"/>
                <a:gd name="T17" fmla="*/ 113 h 373"/>
                <a:gd name="T18" fmla="*/ 533 w 555"/>
                <a:gd name="T19" fmla="*/ 128 h 373"/>
                <a:gd name="T20" fmla="*/ 517 w 555"/>
                <a:gd name="T21" fmla="*/ 140 h 373"/>
                <a:gd name="T22" fmla="*/ 113 w 555"/>
                <a:gd name="T23" fmla="*/ 364 h 373"/>
                <a:gd name="T24" fmla="*/ 95 w 555"/>
                <a:gd name="T25" fmla="*/ 371 h 373"/>
                <a:gd name="T26" fmla="*/ 76 w 555"/>
                <a:gd name="T27" fmla="*/ 373 h 373"/>
                <a:gd name="T28" fmla="*/ 56 w 555"/>
                <a:gd name="T29" fmla="*/ 371 h 373"/>
                <a:gd name="T30" fmla="*/ 38 w 555"/>
                <a:gd name="T31" fmla="*/ 364 h 373"/>
                <a:gd name="T32" fmla="*/ 23 w 555"/>
                <a:gd name="T33" fmla="*/ 351 h 373"/>
                <a:gd name="T34" fmla="*/ 10 w 555"/>
                <a:gd name="T35" fmla="*/ 335 h 373"/>
                <a:gd name="T36" fmla="*/ 2 w 555"/>
                <a:gd name="T37" fmla="*/ 316 h 373"/>
                <a:gd name="T38" fmla="*/ 0 w 555"/>
                <a:gd name="T39" fmla="*/ 297 h 373"/>
                <a:gd name="T40" fmla="*/ 3 w 555"/>
                <a:gd name="T41" fmla="*/ 278 h 373"/>
                <a:gd name="T42" fmla="*/ 11 w 555"/>
                <a:gd name="T43" fmla="*/ 260 h 373"/>
                <a:gd name="T44" fmla="*/ 23 w 555"/>
                <a:gd name="T45" fmla="*/ 246 h 373"/>
                <a:gd name="T46" fmla="*/ 39 w 555"/>
                <a:gd name="T47" fmla="*/ 233 h 373"/>
                <a:gd name="T48" fmla="*/ 444 w 555"/>
                <a:gd name="T49" fmla="*/ 10 h 373"/>
                <a:gd name="T50" fmla="*/ 462 w 555"/>
                <a:gd name="T51" fmla="*/ 2 h 373"/>
                <a:gd name="T52" fmla="*/ 481 w 555"/>
                <a:gd name="T53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5" h="373">
                  <a:moveTo>
                    <a:pt x="481" y="0"/>
                  </a:moveTo>
                  <a:lnTo>
                    <a:pt x="500" y="3"/>
                  </a:lnTo>
                  <a:lnTo>
                    <a:pt x="518" y="11"/>
                  </a:lnTo>
                  <a:lnTo>
                    <a:pt x="534" y="22"/>
                  </a:lnTo>
                  <a:lnTo>
                    <a:pt x="545" y="38"/>
                  </a:lnTo>
                  <a:lnTo>
                    <a:pt x="553" y="57"/>
                  </a:lnTo>
                  <a:lnTo>
                    <a:pt x="555" y="76"/>
                  </a:lnTo>
                  <a:lnTo>
                    <a:pt x="552" y="95"/>
                  </a:lnTo>
                  <a:lnTo>
                    <a:pt x="544" y="113"/>
                  </a:lnTo>
                  <a:lnTo>
                    <a:pt x="533" y="128"/>
                  </a:lnTo>
                  <a:lnTo>
                    <a:pt x="517" y="140"/>
                  </a:lnTo>
                  <a:lnTo>
                    <a:pt x="113" y="364"/>
                  </a:lnTo>
                  <a:lnTo>
                    <a:pt x="95" y="371"/>
                  </a:lnTo>
                  <a:lnTo>
                    <a:pt x="76" y="373"/>
                  </a:lnTo>
                  <a:lnTo>
                    <a:pt x="56" y="371"/>
                  </a:lnTo>
                  <a:lnTo>
                    <a:pt x="38" y="364"/>
                  </a:lnTo>
                  <a:lnTo>
                    <a:pt x="23" y="351"/>
                  </a:lnTo>
                  <a:lnTo>
                    <a:pt x="10" y="335"/>
                  </a:lnTo>
                  <a:lnTo>
                    <a:pt x="2" y="316"/>
                  </a:lnTo>
                  <a:lnTo>
                    <a:pt x="0" y="297"/>
                  </a:lnTo>
                  <a:lnTo>
                    <a:pt x="3" y="278"/>
                  </a:lnTo>
                  <a:lnTo>
                    <a:pt x="11" y="260"/>
                  </a:lnTo>
                  <a:lnTo>
                    <a:pt x="23" y="246"/>
                  </a:lnTo>
                  <a:lnTo>
                    <a:pt x="39" y="233"/>
                  </a:lnTo>
                  <a:lnTo>
                    <a:pt x="444" y="10"/>
                  </a:lnTo>
                  <a:lnTo>
                    <a:pt x="462" y="2"/>
                  </a:lnTo>
                  <a:lnTo>
                    <a:pt x="4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Freeform 428"/>
            <p:cNvSpPr>
              <a:spLocks/>
            </p:cNvSpPr>
            <p:nvPr/>
          </p:nvSpPr>
          <p:spPr bwMode="auto">
            <a:xfrm>
              <a:off x="7591425" y="5421313"/>
              <a:ext cx="58737" cy="39688"/>
            </a:xfrm>
            <a:custGeom>
              <a:avLst/>
              <a:gdLst>
                <a:gd name="T0" fmla="*/ 332 w 403"/>
                <a:gd name="T1" fmla="*/ 0 h 280"/>
                <a:gd name="T2" fmla="*/ 351 w 403"/>
                <a:gd name="T3" fmla="*/ 3 h 280"/>
                <a:gd name="T4" fmla="*/ 368 w 403"/>
                <a:gd name="T5" fmla="*/ 11 h 280"/>
                <a:gd name="T6" fmla="*/ 383 w 403"/>
                <a:gd name="T7" fmla="*/ 24 h 280"/>
                <a:gd name="T8" fmla="*/ 395 w 403"/>
                <a:gd name="T9" fmla="*/ 40 h 280"/>
                <a:gd name="T10" fmla="*/ 402 w 403"/>
                <a:gd name="T11" fmla="*/ 59 h 280"/>
                <a:gd name="T12" fmla="*/ 403 w 403"/>
                <a:gd name="T13" fmla="*/ 78 h 280"/>
                <a:gd name="T14" fmla="*/ 400 w 403"/>
                <a:gd name="T15" fmla="*/ 97 h 280"/>
                <a:gd name="T16" fmla="*/ 392 w 403"/>
                <a:gd name="T17" fmla="*/ 114 h 280"/>
                <a:gd name="T18" fmla="*/ 380 w 403"/>
                <a:gd name="T19" fmla="*/ 129 h 280"/>
                <a:gd name="T20" fmla="*/ 363 w 403"/>
                <a:gd name="T21" fmla="*/ 141 h 280"/>
                <a:gd name="T22" fmla="*/ 110 w 403"/>
                <a:gd name="T23" fmla="*/ 271 h 280"/>
                <a:gd name="T24" fmla="*/ 93 w 403"/>
                <a:gd name="T25" fmla="*/ 278 h 280"/>
                <a:gd name="T26" fmla="*/ 75 w 403"/>
                <a:gd name="T27" fmla="*/ 280 h 280"/>
                <a:gd name="T28" fmla="*/ 59 w 403"/>
                <a:gd name="T29" fmla="*/ 278 h 280"/>
                <a:gd name="T30" fmla="*/ 44 w 403"/>
                <a:gd name="T31" fmla="*/ 272 h 280"/>
                <a:gd name="T32" fmla="*/ 30 w 403"/>
                <a:gd name="T33" fmla="*/ 265 h 280"/>
                <a:gd name="T34" fmla="*/ 17 w 403"/>
                <a:gd name="T35" fmla="*/ 254 h 280"/>
                <a:gd name="T36" fmla="*/ 8 w 403"/>
                <a:gd name="T37" fmla="*/ 240 h 280"/>
                <a:gd name="T38" fmla="*/ 1 w 403"/>
                <a:gd name="T39" fmla="*/ 221 h 280"/>
                <a:gd name="T40" fmla="*/ 0 w 403"/>
                <a:gd name="T41" fmla="*/ 201 h 280"/>
                <a:gd name="T42" fmla="*/ 3 w 403"/>
                <a:gd name="T43" fmla="*/ 182 h 280"/>
                <a:gd name="T44" fmla="*/ 11 w 403"/>
                <a:gd name="T45" fmla="*/ 165 h 280"/>
                <a:gd name="T46" fmla="*/ 24 w 403"/>
                <a:gd name="T47" fmla="*/ 150 h 280"/>
                <a:gd name="T48" fmla="*/ 41 w 403"/>
                <a:gd name="T49" fmla="*/ 139 h 280"/>
                <a:gd name="T50" fmla="*/ 293 w 403"/>
                <a:gd name="T51" fmla="*/ 8 h 280"/>
                <a:gd name="T52" fmla="*/ 313 w 403"/>
                <a:gd name="T53" fmla="*/ 1 h 280"/>
                <a:gd name="T54" fmla="*/ 332 w 403"/>
                <a:gd name="T55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3" h="280">
                  <a:moveTo>
                    <a:pt x="332" y="0"/>
                  </a:moveTo>
                  <a:lnTo>
                    <a:pt x="351" y="3"/>
                  </a:lnTo>
                  <a:lnTo>
                    <a:pt x="368" y="11"/>
                  </a:lnTo>
                  <a:lnTo>
                    <a:pt x="383" y="24"/>
                  </a:lnTo>
                  <a:lnTo>
                    <a:pt x="395" y="40"/>
                  </a:lnTo>
                  <a:lnTo>
                    <a:pt x="402" y="59"/>
                  </a:lnTo>
                  <a:lnTo>
                    <a:pt x="403" y="78"/>
                  </a:lnTo>
                  <a:lnTo>
                    <a:pt x="400" y="97"/>
                  </a:lnTo>
                  <a:lnTo>
                    <a:pt x="392" y="114"/>
                  </a:lnTo>
                  <a:lnTo>
                    <a:pt x="380" y="129"/>
                  </a:lnTo>
                  <a:lnTo>
                    <a:pt x="363" y="141"/>
                  </a:lnTo>
                  <a:lnTo>
                    <a:pt x="110" y="271"/>
                  </a:lnTo>
                  <a:lnTo>
                    <a:pt x="93" y="278"/>
                  </a:lnTo>
                  <a:lnTo>
                    <a:pt x="75" y="280"/>
                  </a:lnTo>
                  <a:lnTo>
                    <a:pt x="59" y="278"/>
                  </a:lnTo>
                  <a:lnTo>
                    <a:pt x="44" y="272"/>
                  </a:lnTo>
                  <a:lnTo>
                    <a:pt x="30" y="265"/>
                  </a:lnTo>
                  <a:lnTo>
                    <a:pt x="17" y="254"/>
                  </a:lnTo>
                  <a:lnTo>
                    <a:pt x="8" y="240"/>
                  </a:lnTo>
                  <a:lnTo>
                    <a:pt x="1" y="221"/>
                  </a:lnTo>
                  <a:lnTo>
                    <a:pt x="0" y="201"/>
                  </a:lnTo>
                  <a:lnTo>
                    <a:pt x="3" y="182"/>
                  </a:lnTo>
                  <a:lnTo>
                    <a:pt x="11" y="165"/>
                  </a:lnTo>
                  <a:lnTo>
                    <a:pt x="24" y="150"/>
                  </a:lnTo>
                  <a:lnTo>
                    <a:pt x="41" y="139"/>
                  </a:lnTo>
                  <a:lnTo>
                    <a:pt x="293" y="8"/>
                  </a:lnTo>
                  <a:lnTo>
                    <a:pt x="313" y="1"/>
                  </a:lnTo>
                  <a:lnTo>
                    <a:pt x="3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Freeform 429"/>
            <p:cNvSpPr>
              <a:spLocks/>
            </p:cNvSpPr>
            <p:nvPr/>
          </p:nvSpPr>
          <p:spPr bwMode="auto">
            <a:xfrm>
              <a:off x="7700963" y="5373688"/>
              <a:ext cx="79375" cy="53975"/>
            </a:xfrm>
            <a:custGeom>
              <a:avLst/>
              <a:gdLst>
                <a:gd name="T0" fmla="*/ 74 w 555"/>
                <a:gd name="T1" fmla="*/ 0 h 373"/>
                <a:gd name="T2" fmla="*/ 93 w 555"/>
                <a:gd name="T3" fmla="*/ 2 h 373"/>
                <a:gd name="T4" fmla="*/ 113 w 555"/>
                <a:gd name="T5" fmla="*/ 10 h 373"/>
                <a:gd name="T6" fmla="*/ 516 w 555"/>
                <a:gd name="T7" fmla="*/ 233 h 373"/>
                <a:gd name="T8" fmla="*/ 532 w 555"/>
                <a:gd name="T9" fmla="*/ 246 h 373"/>
                <a:gd name="T10" fmla="*/ 544 w 555"/>
                <a:gd name="T11" fmla="*/ 260 h 373"/>
                <a:gd name="T12" fmla="*/ 552 w 555"/>
                <a:gd name="T13" fmla="*/ 278 h 373"/>
                <a:gd name="T14" fmla="*/ 555 w 555"/>
                <a:gd name="T15" fmla="*/ 297 h 373"/>
                <a:gd name="T16" fmla="*/ 553 w 555"/>
                <a:gd name="T17" fmla="*/ 316 h 373"/>
                <a:gd name="T18" fmla="*/ 545 w 555"/>
                <a:gd name="T19" fmla="*/ 335 h 373"/>
                <a:gd name="T20" fmla="*/ 532 w 555"/>
                <a:gd name="T21" fmla="*/ 351 h 373"/>
                <a:gd name="T22" fmla="*/ 517 w 555"/>
                <a:gd name="T23" fmla="*/ 364 h 373"/>
                <a:gd name="T24" fmla="*/ 499 w 555"/>
                <a:gd name="T25" fmla="*/ 371 h 373"/>
                <a:gd name="T26" fmla="*/ 479 w 555"/>
                <a:gd name="T27" fmla="*/ 373 h 373"/>
                <a:gd name="T28" fmla="*/ 460 w 555"/>
                <a:gd name="T29" fmla="*/ 371 h 373"/>
                <a:gd name="T30" fmla="*/ 442 w 555"/>
                <a:gd name="T31" fmla="*/ 364 h 373"/>
                <a:gd name="T32" fmla="*/ 38 w 555"/>
                <a:gd name="T33" fmla="*/ 140 h 373"/>
                <a:gd name="T34" fmla="*/ 22 w 555"/>
                <a:gd name="T35" fmla="*/ 128 h 373"/>
                <a:gd name="T36" fmla="*/ 11 w 555"/>
                <a:gd name="T37" fmla="*/ 113 h 373"/>
                <a:gd name="T38" fmla="*/ 3 w 555"/>
                <a:gd name="T39" fmla="*/ 95 h 373"/>
                <a:gd name="T40" fmla="*/ 0 w 555"/>
                <a:gd name="T41" fmla="*/ 76 h 373"/>
                <a:gd name="T42" fmla="*/ 2 w 555"/>
                <a:gd name="T43" fmla="*/ 57 h 373"/>
                <a:gd name="T44" fmla="*/ 10 w 555"/>
                <a:gd name="T45" fmla="*/ 38 h 373"/>
                <a:gd name="T46" fmla="*/ 22 w 555"/>
                <a:gd name="T47" fmla="*/ 22 h 373"/>
                <a:gd name="T48" fmla="*/ 37 w 555"/>
                <a:gd name="T49" fmla="*/ 11 h 373"/>
                <a:gd name="T50" fmla="*/ 55 w 555"/>
                <a:gd name="T51" fmla="*/ 3 h 373"/>
                <a:gd name="T52" fmla="*/ 74 w 555"/>
                <a:gd name="T53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5" h="373">
                  <a:moveTo>
                    <a:pt x="74" y="0"/>
                  </a:moveTo>
                  <a:lnTo>
                    <a:pt x="93" y="2"/>
                  </a:lnTo>
                  <a:lnTo>
                    <a:pt x="113" y="10"/>
                  </a:lnTo>
                  <a:lnTo>
                    <a:pt x="516" y="233"/>
                  </a:lnTo>
                  <a:lnTo>
                    <a:pt x="532" y="246"/>
                  </a:lnTo>
                  <a:lnTo>
                    <a:pt x="544" y="260"/>
                  </a:lnTo>
                  <a:lnTo>
                    <a:pt x="552" y="278"/>
                  </a:lnTo>
                  <a:lnTo>
                    <a:pt x="555" y="297"/>
                  </a:lnTo>
                  <a:lnTo>
                    <a:pt x="553" y="316"/>
                  </a:lnTo>
                  <a:lnTo>
                    <a:pt x="545" y="335"/>
                  </a:lnTo>
                  <a:lnTo>
                    <a:pt x="532" y="351"/>
                  </a:lnTo>
                  <a:lnTo>
                    <a:pt x="517" y="364"/>
                  </a:lnTo>
                  <a:lnTo>
                    <a:pt x="499" y="371"/>
                  </a:lnTo>
                  <a:lnTo>
                    <a:pt x="479" y="373"/>
                  </a:lnTo>
                  <a:lnTo>
                    <a:pt x="460" y="371"/>
                  </a:lnTo>
                  <a:lnTo>
                    <a:pt x="442" y="364"/>
                  </a:lnTo>
                  <a:lnTo>
                    <a:pt x="38" y="140"/>
                  </a:lnTo>
                  <a:lnTo>
                    <a:pt x="22" y="128"/>
                  </a:lnTo>
                  <a:lnTo>
                    <a:pt x="11" y="113"/>
                  </a:lnTo>
                  <a:lnTo>
                    <a:pt x="3" y="95"/>
                  </a:lnTo>
                  <a:lnTo>
                    <a:pt x="0" y="76"/>
                  </a:lnTo>
                  <a:lnTo>
                    <a:pt x="2" y="57"/>
                  </a:lnTo>
                  <a:lnTo>
                    <a:pt x="10" y="38"/>
                  </a:lnTo>
                  <a:lnTo>
                    <a:pt x="22" y="22"/>
                  </a:lnTo>
                  <a:lnTo>
                    <a:pt x="37" y="11"/>
                  </a:lnTo>
                  <a:lnTo>
                    <a:pt x="55" y="3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430"/>
            <p:cNvSpPr>
              <a:spLocks/>
            </p:cNvSpPr>
            <p:nvPr/>
          </p:nvSpPr>
          <p:spPr bwMode="auto">
            <a:xfrm>
              <a:off x="7683500" y="5421313"/>
              <a:ext cx="58737" cy="39688"/>
            </a:xfrm>
            <a:custGeom>
              <a:avLst/>
              <a:gdLst>
                <a:gd name="T0" fmla="*/ 71 w 404"/>
                <a:gd name="T1" fmla="*/ 0 h 280"/>
                <a:gd name="T2" fmla="*/ 91 w 404"/>
                <a:gd name="T3" fmla="*/ 1 h 280"/>
                <a:gd name="T4" fmla="*/ 110 w 404"/>
                <a:gd name="T5" fmla="*/ 8 h 280"/>
                <a:gd name="T6" fmla="*/ 363 w 404"/>
                <a:gd name="T7" fmla="*/ 139 h 280"/>
                <a:gd name="T8" fmla="*/ 379 w 404"/>
                <a:gd name="T9" fmla="*/ 150 h 280"/>
                <a:gd name="T10" fmla="*/ 392 w 404"/>
                <a:gd name="T11" fmla="*/ 165 h 280"/>
                <a:gd name="T12" fmla="*/ 400 w 404"/>
                <a:gd name="T13" fmla="*/ 182 h 280"/>
                <a:gd name="T14" fmla="*/ 404 w 404"/>
                <a:gd name="T15" fmla="*/ 201 h 280"/>
                <a:gd name="T16" fmla="*/ 402 w 404"/>
                <a:gd name="T17" fmla="*/ 221 h 280"/>
                <a:gd name="T18" fmla="*/ 395 w 404"/>
                <a:gd name="T19" fmla="*/ 240 h 280"/>
                <a:gd name="T20" fmla="*/ 386 w 404"/>
                <a:gd name="T21" fmla="*/ 254 h 280"/>
                <a:gd name="T22" fmla="*/ 374 w 404"/>
                <a:gd name="T23" fmla="*/ 265 h 280"/>
                <a:gd name="T24" fmla="*/ 360 w 404"/>
                <a:gd name="T25" fmla="*/ 272 h 280"/>
                <a:gd name="T26" fmla="*/ 344 w 404"/>
                <a:gd name="T27" fmla="*/ 278 h 280"/>
                <a:gd name="T28" fmla="*/ 328 w 404"/>
                <a:gd name="T29" fmla="*/ 280 h 280"/>
                <a:gd name="T30" fmla="*/ 310 w 404"/>
                <a:gd name="T31" fmla="*/ 278 h 280"/>
                <a:gd name="T32" fmla="*/ 293 w 404"/>
                <a:gd name="T33" fmla="*/ 271 h 280"/>
                <a:gd name="T34" fmla="*/ 40 w 404"/>
                <a:gd name="T35" fmla="*/ 141 h 280"/>
                <a:gd name="T36" fmla="*/ 24 w 404"/>
                <a:gd name="T37" fmla="*/ 129 h 280"/>
                <a:gd name="T38" fmla="*/ 11 w 404"/>
                <a:gd name="T39" fmla="*/ 114 h 280"/>
                <a:gd name="T40" fmla="*/ 3 w 404"/>
                <a:gd name="T41" fmla="*/ 97 h 280"/>
                <a:gd name="T42" fmla="*/ 0 w 404"/>
                <a:gd name="T43" fmla="*/ 78 h 280"/>
                <a:gd name="T44" fmla="*/ 1 w 404"/>
                <a:gd name="T45" fmla="*/ 59 h 280"/>
                <a:gd name="T46" fmla="*/ 8 w 404"/>
                <a:gd name="T47" fmla="*/ 40 h 280"/>
                <a:gd name="T48" fmla="*/ 20 w 404"/>
                <a:gd name="T49" fmla="*/ 24 h 280"/>
                <a:gd name="T50" fmla="*/ 35 w 404"/>
                <a:gd name="T51" fmla="*/ 11 h 280"/>
                <a:gd name="T52" fmla="*/ 52 w 404"/>
                <a:gd name="T53" fmla="*/ 3 h 280"/>
                <a:gd name="T54" fmla="*/ 71 w 404"/>
                <a:gd name="T55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4" h="280">
                  <a:moveTo>
                    <a:pt x="71" y="0"/>
                  </a:moveTo>
                  <a:lnTo>
                    <a:pt x="91" y="1"/>
                  </a:lnTo>
                  <a:lnTo>
                    <a:pt x="110" y="8"/>
                  </a:lnTo>
                  <a:lnTo>
                    <a:pt x="363" y="139"/>
                  </a:lnTo>
                  <a:lnTo>
                    <a:pt x="379" y="150"/>
                  </a:lnTo>
                  <a:lnTo>
                    <a:pt x="392" y="165"/>
                  </a:lnTo>
                  <a:lnTo>
                    <a:pt x="400" y="182"/>
                  </a:lnTo>
                  <a:lnTo>
                    <a:pt x="404" y="201"/>
                  </a:lnTo>
                  <a:lnTo>
                    <a:pt x="402" y="221"/>
                  </a:lnTo>
                  <a:lnTo>
                    <a:pt x="395" y="240"/>
                  </a:lnTo>
                  <a:lnTo>
                    <a:pt x="386" y="254"/>
                  </a:lnTo>
                  <a:lnTo>
                    <a:pt x="374" y="265"/>
                  </a:lnTo>
                  <a:lnTo>
                    <a:pt x="360" y="272"/>
                  </a:lnTo>
                  <a:lnTo>
                    <a:pt x="344" y="278"/>
                  </a:lnTo>
                  <a:lnTo>
                    <a:pt x="328" y="280"/>
                  </a:lnTo>
                  <a:lnTo>
                    <a:pt x="310" y="278"/>
                  </a:lnTo>
                  <a:lnTo>
                    <a:pt x="293" y="271"/>
                  </a:lnTo>
                  <a:lnTo>
                    <a:pt x="40" y="141"/>
                  </a:lnTo>
                  <a:lnTo>
                    <a:pt x="24" y="129"/>
                  </a:lnTo>
                  <a:lnTo>
                    <a:pt x="11" y="114"/>
                  </a:lnTo>
                  <a:lnTo>
                    <a:pt x="3" y="97"/>
                  </a:lnTo>
                  <a:lnTo>
                    <a:pt x="0" y="78"/>
                  </a:lnTo>
                  <a:lnTo>
                    <a:pt x="1" y="59"/>
                  </a:lnTo>
                  <a:lnTo>
                    <a:pt x="8" y="40"/>
                  </a:lnTo>
                  <a:lnTo>
                    <a:pt x="20" y="24"/>
                  </a:lnTo>
                  <a:lnTo>
                    <a:pt x="35" y="11"/>
                  </a:lnTo>
                  <a:lnTo>
                    <a:pt x="52" y="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Freeform 431"/>
            <p:cNvSpPr>
              <a:spLocks noEditPoints="1"/>
            </p:cNvSpPr>
            <p:nvPr/>
          </p:nvSpPr>
          <p:spPr bwMode="auto">
            <a:xfrm>
              <a:off x="7459663" y="5175251"/>
              <a:ext cx="422275" cy="344488"/>
            </a:xfrm>
            <a:custGeom>
              <a:avLst/>
              <a:gdLst>
                <a:gd name="T0" fmla="*/ 1250 w 2931"/>
                <a:gd name="T1" fmla="*/ 1140 h 2392"/>
                <a:gd name="T2" fmla="*/ 1072 w 2931"/>
                <a:gd name="T3" fmla="*/ 1192 h 2392"/>
                <a:gd name="T4" fmla="*/ 496 w 2931"/>
                <a:gd name="T5" fmla="*/ 1606 h 2392"/>
                <a:gd name="T6" fmla="*/ 609 w 2931"/>
                <a:gd name="T7" fmla="*/ 1804 h 2392"/>
                <a:gd name="T8" fmla="*/ 759 w 2931"/>
                <a:gd name="T9" fmla="*/ 1972 h 2392"/>
                <a:gd name="T10" fmla="*/ 943 w 2931"/>
                <a:gd name="T11" fmla="*/ 2105 h 2392"/>
                <a:gd name="T12" fmla="*/ 1154 w 2931"/>
                <a:gd name="T13" fmla="*/ 2197 h 2392"/>
                <a:gd name="T14" fmla="*/ 1385 w 2931"/>
                <a:gd name="T15" fmla="*/ 2240 h 2392"/>
                <a:gd name="T16" fmla="*/ 1632 w 2931"/>
                <a:gd name="T17" fmla="*/ 2230 h 2392"/>
                <a:gd name="T18" fmla="*/ 1865 w 2931"/>
                <a:gd name="T19" fmla="*/ 2165 h 2392"/>
                <a:gd name="T20" fmla="*/ 2073 w 2931"/>
                <a:gd name="T21" fmla="*/ 2051 h 2392"/>
                <a:gd name="T22" fmla="*/ 2249 w 2931"/>
                <a:gd name="T23" fmla="*/ 1895 h 2392"/>
                <a:gd name="T24" fmla="*/ 2387 w 2931"/>
                <a:gd name="T25" fmla="*/ 1705 h 2392"/>
                <a:gd name="T26" fmla="*/ 2478 w 2931"/>
                <a:gd name="T27" fmla="*/ 1486 h 2392"/>
                <a:gd name="T28" fmla="*/ 1770 w 2931"/>
                <a:gd name="T29" fmla="*/ 1157 h 2392"/>
                <a:gd name="T30" fmla="*/ 1566 w 2931"/>
                <a:gd name="T31" fmla="*/ 1130 h 2392"/>
                <a:gd name="T32" fmla="*/ 1556 w 2931"/>
                <a:gd name="T33" fmla="*/ 4 h 2392"/>
                <a:gd name="T34" fmla="*/ 1814 w 2931"/>
                <a:gd name="T35" fmla="*/ 52 h 2392"/>
                <a:gd name="T36" fmla="*/ 2051 w 2931"/>
                <a:gd name="T37" fmla="*/ 151 h 2392"/>
                <a:gd name="T38" fmla="*/ 2258 w 2931"/>
                <a:gd name="T39" fmla="*/ 295 h 2392"/>
                <a:gd name="T40" fmla="*/ 2430 w 2931"/>
                <a:gd name="T41" fmla="*/ 480 h 2392"/>
                <a:gd name="T42" fmla="*/ 2558 w 2931"/>
                <a:gd name="T43" fmla="*/ 612 h 2392"/>
                <a:gd name="T44" fmla="*/ 2677 w 2931"/>
                <a:gd name="T45" fmla="*/ 622 h 2392"/>
                <a:gd name="T46" fmla="*/ 2783 w 2931"/>
                <a:gd name="T47" fmla="*/ 669 h 2392"/>
                <a:gd name="T48" fmla="*/ 2866 w 2931"/>
                <a:gd name="T49" fmla="*/ 744 h 2392"/>
                <a:gd name="T50" fmla="*/ 2919 w 2931"/>
                <a:gd name="T51" fmla="*/ 839 h 2392"/>
                <a:gd name="T52" fmla="*/ 2929 w 2931"/>
                <a:gd name="T53" fmla="*/ 947 h 2392"/>
                <a:gd name="T54" fmla="*/ 2887 w 2931"/>
                <a:gd name="T55" fmla="*/ 1096 h 2392"/>
                <a:gd name="T56" fmla="*/ 2837 w 2931"/>
                <a:gd name="T57" fmla="*/ 1219 h 2392"/>
                <a:gd name="T58" fmla="*/ 2773 w 2931"/>
                <a:gd name="T59" fmla="*/ 1307 h 2392"/>
                <a:gd name="T60" fmla="*/ 2691 w 2931"/>
                <a:gd name="T61" fmla="*/ 1351 h 2392"/>
                <a:gd name="T62" fmla="*/ 2634 w 2931"/>
                <a:gd name="T63" fmla="*/ 1486 h 2392"/>
                <a:gd name="T64" fmla="*/ 2556 w 2931"/>
                <a:gd name="T65" fmla="*/ 1707 h 2392"/>
                <a:gd name="T66" fmla="*/ 2425 w 2931"/>
                <a:gd name="T67" fmla="*/ 1921 h 2392"/>
                <a:gd name="T68" fmla="*/ 2254 w 2931"/>
                <a:gd name="T69" fmla="*/ 2102 h 2392"/>
                <a:gd name="T70" fmla="*/ 2047 w 2931"/>
                <a:gd name="T71" fmla="*/ 2244 h 2392"/>
                <a:gd name="T72" fmla="*/ 1812 w 2931"/>
                <a:gd name="T73" fmla="*/ 2342 h 2392"/>
                <a:gd name="T74" fmla="*/ 1556 w 2931"/>
                <a:gd name="T75" fmla="*/ 2389 h 2392"/>
                <a:gd name="T76" fmla="*/ 1286 w 2931"/>
                <a:gd name="T77" fmla="*/ 2379 h 2392"/>
                <a:gd name="T78" fmla="*/ 1033 w 2931"/>
                <a:gd name="T79" fmla="*/ 2312 h 2392"/>
                <a:gd name="T80" fmla="*/ 804 w 2931"/>
                <a:gd name="T81" fmla="*/ 2196 h 2392"/>
                <a:gd name="T82" fmla="*/ 608 w 2931"/>
                <a:gd name="T83" fmla="*/ 2034 h 2392"/>
                <a:gd name="T84" fmla="*/ 449 w 2931"/>
                <a:gd name="T85" fmla="*/ 1836 h 2392"/>
                <a:gd name="T86" fmla="*/ 335 w 2931"/>
                <a:gd name="T87" fmla="*/ 1607 h 2392"/>
                <a:gd name="T88" fmla="*/ 274 w 2931"/>
                <a:gd name="T89" fmla="*/ 1357 h 2392"/>
                <a:gd name="T90" fmla="*/ 185 w 2931"/>
                <a:gd name="T91" fmla="*/ 1327 h 2392"/>
                <a:gd name="T92" fmla="*/ 117 w 2931"/>
                <a:gd name="T93" fmla="*/ 1256 h 2392"/>
                <a:gd name="T94" fmla="*/ 63 w 2931"/>
                <a:gd name="T95" fmla="*/ 1144 h 2392"/>
                <a:gd name="T96" fmla="*/ 10 w 2931"/>
                <a:gd name="T97" fmla="*/ 985 h 2392"/>
                <a:gd name="T98" fmla="*/ 3 w 2931"/>
                <a:gd name="T99" fmla="*/ 873 h 2392"/>
                <a:gd name="T100" fmla="*/ 43 w 2931"/>
                <a:gd name="T101" fmla="*/ 772 h 2392"/>
                <a:gd name="T102" fmla="*/ 119 w 2931"/>
                <a:gd name="T103" fmla="*/ 690 h 2392"/>
                <a:gd name="T104" fmla="*/ 216 w 2931"/>
                <a:gd name="T105" fmla="*/ 634 h 2392"/>
                <a:gd name="T106" fmla="*/ 335 w 2931"/>
                <a:gd name="T107" fmla="*/ 610 h 2392"/>
                <a:gd name="T108" fmla="*/ 455 w 2931"/>
                <a:gd name="T109" fmla="*/ 548 h 2392"/>
                <a:gd name="T110" fmla="*/ 613 w 2931"/>
                <a:gd name="T111" fmla="*/ 353 h 2392"/>
                <a:gd name="T112" fmla="*/ 809 w 2931"/>
                <a:gd name="T113" fmla="*/ 194 h 2392"/>
                <a:gd name="T114" fmla="*/ 1036 w 2931"/>
                <a:gd name="T115" fmla="*/ 79 h 2392"/>
                <a:gd name="T116" fmla="*/ 1287 w 2931"/>
                <a:gd name="T117" fmla="*/ 14 h 2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31" h="2392">
                  <a:moveTo>
                    <a:pt x="1374" y="1130"/>
                  </a:moveTo>
                  <a:lnTo>
                    <a:pt x="1312" y="1133"/>
                  </a:lnTo>
                  <a:lnTo>
                    <a:pt x="1250" y="1140"/>
                  </a:lnTo>
                  <a:lnTo>
                    <a:pt x="1190" y="1152"/>
                  </a:lnTo>
                  <a:lnTo>
                    <a:pt x="1130" y="1170"/>
                  </a:lnTo>
                  <a:lnTo>
                    <a:pt x="1072" y="1192"/>
                  </a:lnTo>
                  <a:lnTo>
                    <a:pt x="446" y="1460"/>
                  </a:lnTo>
                  <a:lnTo>
                    <a:pt x="469" y="1534"/>
                  </a:lnTo>
                  <a:lnTo>
                    <a:pt x="496" y="1606"/>
                  </a:lnTo>
                  <a:lnTo>
                    <a:pt x="529" y="1674"/>
                  </a:lnTo>
                  <a:lnTo>
                    <a:pt x="566" y="1740"/>
                  </a:lnTo>
                  <a:lnTo>
                    <a:pt x="609" y="1804"/>
                  </a:lnTo>
                  <a:lnTo>
                    <a:pt x="654" y="1863"/>
                  </a:lnTo>
                  <a:lnTo>
                    <a:pt x="705" y="1920"/>
                  </a:lnTo>
                  <a:lnTo>
                    <a:pt x="759" y="1972"/>
                  </a:lnTo>
                  <a:lnTo>
                    <a:pt x="818" y="2021"/>
                  </a:lnTo>
                  <a:lnTo>
                    <a:pt x="878" y="2065"/>
                  </a:lnTo>
                  <a:lnTo>
                    <a:pt x="943" y="2105"/>
                  </a:lnTo>
                  <a:lnTo>
                    <a:pt x="1011" y="2140"/>
                  </a:lnTo>
                  <a:lnTo>
                    <a:pt x="1081" y="2170"/>
                  </a:lnTo>
                  <a:lnTo>
                    <a:pt x="1154" y="2197"/>
                  </a:lnTo>
                  <a:lnTo>
                    <a:pt x="1229" y="2217"/>
                  </a:lnTo>
                  <a:lnTo>
                    <a:pt x="1307" y="2231"/>
                  </a:lnTo>
                  <a:lnTo>
                    <a:pt x="1385" y="2240"/>
                  </a:lnTo>
                  <a:lnTo>
                    <a:pt x="1467" y="2243"/>
                  </a:lnTo>
                  <a:lnTo>
                    <a:pt x="1550" y="2240"/>
                  </a:lnTo>
                  <a:lnTo>
                    <a:pt x="1632" y="2230"/>
                  </a:lnTo>
                  <a:lnTo>
                    <a:pt x="1713" y="2214"/>
                  </a:lnTo>
                  <a:lnTo>
                    <a:pt x="1790" y="2192"/>
                  </a:lnTo>
                  <a:lnTo>
                    <a:pt x="1865" y="2165"/>
                  </a:lnTo>
                  <a:lnTo>
                    <a:pt x="1939" y="2132"/>
                  </a:lnTo>
                  <a:lnTo>
                    <a:pt x="2007" y="2094"/>
                  </a:lnTo>
                  <a:lnTo>
                    <a:pt x="2073" y="2051"/>
                  </a:lnTo>
                  <a:lnTo>
                    <a:pt x="2136" y="2004"/>
                  </a:lnTo>
                  <a:lnTo>
                    <a:pt x="2195" y="1952"/>
                  </a:lnTo>
                  <a:lnTo>
                    <a:pt x="2249" y="1895"/>
                  </a:lnTo>
                  <a:lnTo>
                    <a:pt x="2300" y="1835"/>
                  </a:lnTo>
                  <a:lnTo>
                    <a:pt x="2346" y="1772"/>
                  </a:lnTo>
                  <a:lnTo>
                    <a:pt x="2387" y="1705"/>
                  </a:lnTo>
                  <a:lnTo>
                    <a:pt x="2423" y="1634"/>
                  </a:lnTo>
                  <a:lnTo>
                    <a:pt x="2454" y="1561"/>
                  </a:lnTo>
                  <a:lnTo>
                    <a:pt x="2478" y="1486"/>
                  </a:lnTo>
                  <a:lnTo>
                    <a:pt x="1899" y="1205"/>
                  </a:lnTo>
                  <a:lnTo>
                    <a:pt x="1836" y="1179"/>
                  </a:lnTo>
                  <a:lnTo>
                    <a:pt x="1770" y="1157"/>
                  </a:lnTo>
                  <a:lnTo>
                    <a:pt x="1703" y="1142"/>
                  </a:lnTo>
                  <a:lnTo>
                    <a:pt x="1635" y="1133"/>
                  </a:lnTo>
                  <a:lnTo>
                    <a:pt x="1566" y="1130"/>
                  </a:lnTo>
                  <a:lnTo>
                    <a:pt x="1374" y="1130"/>
                  </a:lnTo>
                  <a:close/>
                  <a:moveTo>
                    <a:pt x="1467" y="0"/>
                  </a:moveTo>
                  <a:lnTo>
                    <a:pt x="1556" y="4"/>
                  </a:lnTo>
                  <a:lnTo>
                    <a:pt x="1645" y="14"/>
                  </a:lnTo>
                  <a:lnTo>
                    <a:pt x="1731" y="30"/>
                  </a:lnTo>
                  <a:lnTo>
                    <a:pt x="1814" y="52"/>
                  </a:lnTo>
                  <a:lnTo>
                    <a:pt x="1896" y="79"/>
                  </a:lnTo>
                  <a:lnTo>
                    <a:pt x="1975" y="112"/>
                  </a:lnTo>
                  <a:lnTo>
                    <a:pt x="2051" y="151"/>
                  </a:lnTo>
                  <a:lnTo>
                    <a:pt x="2123" y="194"/>
                  </a:lnTo>
                  <a:lnTo>
                    <a:pt x="2192" y="243"/>
                  </a:lnTo>
                  <a:lnTo>
                    <a:pt x="2258" y="295"/>
                  </a:lnTo>
                  <a:lnTo>
                    <a:pt x="2319" y="353"/>
                  </a:lnTo>
                  <a:lnTo>
                    <a:pt x="2377" y="414"/>
                  </a:lnTo>
                  <a:lnTo>
                    <a:pt x="2430" y="480"/>
                  </a:lnTo>
                  <a:lnTo>
                    <a:pt x="2477" y="548"/>
                  </a:lnTo>
                  <a:lnTo>
                    <a:pt x="2522" y="621"/>
                  </a:lnTo>
                  <a:lnTo>
                    <a:pt x="2558" y="612"/>
                  </a:lnTo>
                  <a:lnTo>
                    <a:pt x="2596" y="610"/>
                  </a:lnTo>
                  <a:lnTo>
                    <a:pt x="2636" y="613"/>
                  </a:lnTo>
                  <a:lnTo>
                    <a:pt x="2677" y="622"/>
                  </a:lnTo>
                  <a:lnTo>
                    <a:pt x="2717" y="634"/>
                  </a:lnTo>
                  <a:lnTo>
                    <a:pt x="2751" y="650"/>
                  </a:lnTo>
                  <a:lnTo>
                    <a:pt x="2783" y="669"/>
                  </a:lnTo>
                  <a:lnTo>
                    <a:pt x="2813" y="691"/>
                  </a:lnTo>
                  <a:lnTo>
                    <a:pt x="2841" y="717"/>
                  </a:lnTo>
                  <a:lnTo>
                    <a:pt x="2866" y="744"/>
                  </a:lnTo>
                  <a:lnTo>
                    <a:pt x="2888" y="774"/>
                  </a:lnTo>
                  <a:lnTo>
                    <a:pt x="2906" y="805"/>
                  </a:lnTo>
                  <a:lnTo>
                    <a:pt x="2919" y="839"/>
                  </a:lnTo>
                  <a:lnTo>
                    <a:pt x="2928" y="874"/>
                  </a:lnTo>
                  <a:lnTo>
                    <a:pt x="2931" y="909"/>
                  </a:lnTo>
                  <a:lnTo>
                    <a:pt x="2929" y="947"/>
                  </a:lnTo>
                  <a:lnTo>
                    <a:pt x="2922" y="985"/>
                  </a:lnTo>
                  <a:lnTo>
                    <a:pt x="2904" y="1043"/>
                  </a:lnTo>
                  <a:lnTo>
                    <a:pt x="2887" y="1096"/>
                  </a:lnTo>
                  <a:lnTo>
                    <a:pt x="2870" y="1142"/>
                  </a:lnTo>
                  <a:lnTo>
                    <a:pt x="2854" y="1183"/>
                  </a:lnTo>
                  <a:lnTo>
                    <a:pt x="2837" y="1219"/>
                  </a:lnTo>
                  <a:lnTo>
                    <a:pt x="2817" y="1254"/>
                  </a:lnTo>
                  <a:lnTo>
                    <a:pt x="2795" y="1283"/>
                  </a:lnTo>
                  <a:lnTo>
                    <a:pt x="2773" y="1307"/>
                  </a:lnTo>
                  <a:lnTo>
                    <a:pt x="2749" y="1325"/>
                  </a:lnTo>
                  <a:lnTo>
                    <a:pt x="2721" y="1340"/>
                  </a:lnTo>
                  <a:lnTo>
                    <a:pt x="2691" y="1351"/>
                  </a:lnTo>
                  <a:lnTo>
                    <a:pt x="2659" y="1357"/>
                  </a:lnTo>
                  <a:lnTo>
                    <a:pt x="2649" y="1422"/>
                  </a:lnTo>
                  <a:lnTo>
                    <a:pt x="2634" y="1486"/>
                  </a:lnTo>
                  <a:lnTo>
                    <a:pt x="2617" y="1549"/>
                  </a:lnTo>
                  <a:lnTo>
                    <a:pt x="2590" y="1629"/>
                  </a:lnTo>
                  <a:lnTo>
                    <a:pt x="2556" y="1707"/>
                  </a:lnTo>
                  <a:lnTo>
                    <a:pt x="2518" y="1781"/>
                  </a:lnTo>
                  <a:lnTo>
                    <a:pt x="2473" y="1852"/>
                  </a:lnTo>
                  <a:lnTo>
                    <a:pt x="2425" y="1921"/>
                  </a:lnTo>
                  <a:lnTo>
                    <a:pt x="2372" y="1985"/>
                  </a:lnTo>
                  <a:lnTo>
                    <a:pt x="2315" y="2045"/>
                  </a:lnTo>
                  <a:lnTo>
                    <a:pt x="2254" y="2102"/>
                  </a:lnTo>
                  <a:lnTo>
                    <a:pt x="2188" y="2153"/>
                  </a:lnTo>
                  <a:lnTo>
                    <a:pt x="2119" y="2202"/>
                  </a:lnTo>
                  <a:lnTo>
                    <a:pt x="2047" y="2244"/>
                  </a:lnTo>
                  <a:lnTo>
                    <a:pt x="1971" y="2282"/>
                  </a:lnTo>
                  <a:lnTo>
                    <a:pt x="1893" y="2315"/>
                  </a:lnTo>
                  <a:lnTo>
                    <a:pt x="1812" y="2342"/>
                  </a:lnTo>
                  <a:lnTo>
                    <a:pt x="1729" y="2364"/>
                  </a:lnTo>
                  <a:lnTo>
                    <a:pt x="1644" y="2380"/>
                  </a:lnTo>
                  <a:lnTo>
                    <a:pt x="1556" y="2389"/>
                  </a:lnTo>
                  <a:lnTo>
                    <a:pt x="1467" y="2392"/>
                  </a:lnTo>
                  <a:lnTo>
                    <a:pt x="1375" y="2389"/>
                  </a:lnTo>
                  <a:lnTo>
                    <a:pt x="1286" y="2379"/>
                  </a:lnTo>
                  <a:lnTo>
                    <a:pt x="1199" y="2363"/>
                  </a:lnTo>
                  <a:lnTo>
                    <a:pt x="1115" y="2341"/>
                  </a:lnTo>
                  <a:lnTo>
                    <a:pt x="1033" y="2312"/>
                  </a:lnTo>
                  <a:lnTo>
                    <a:pt x="953" y="2279"/>
                  </a:lnTo>
                  <a:lnTo>
                    <a:pt x="877" y="2240"/>
                  </a:lnTo>
                  <a:lnTo>
                    <a:pt x="804" y="2196"/>
                  </a:lnTo>
                  <a:lnTo>
                    <a:pt x="735" y="2146"/>
                  </a:lnTo>
                  <a:lnTo>
                    <a:pt x="669" y="2092"/>
                  </a:lnTo>
                  <a:lnTo>
                    <a:pt x="608" y="2034"/>
                  </a:lnTo>
                  <a:lnTo>
                    <a:pt x="550" y="1972"/>
                  </a:lnTo>
                  <a:lnTo>
                    <a:pt x="497" y="1906"/>
                  </a:lnTo>
                  <a:lnTo>
                    <a:pt x="449" y="1836"/>
                  </a:lnTo>
                  <a:lnTo>
                    <a:pt x="406" y="1763"/>
                  </a:lnTo>
                  <a:lnTo>
                    <a:pt x="368" y="1686"/>
                  </a:lnTo>
                  <a:lnTo>
                    <a:pt x="335" y="1607"/>
                  </a:lnTo>
                  <a:lnTo>
                    <a:pt x="309" y="1525"/>
                  </a:lnTo>
                  <a:lnTo>
                    <a:pt x="288" y="1441"/>
                  </a:lnTo>
                  <a:lnTo>
                    <a:pt x="274" y="1357"/>
                  </a:lnTo>
                  <a:lnTo>
                    <a:pt x="241" y="1351"/>
                  </a:lnTo>
                  <a:lnTo>
                    <a:pt x="211" y="1340"/>
                  </a:lnTo>
                  <a:lnTo>
                    <a:pt x="185" y="1327"/>
                  </a:lnTo>
                  <a:lnTo>
                    <a:pt x="160" y="1309"/>
                  </a:lnTo>
                  <a:lnTo>
                    <a:pt x="138" y="1284"/>
                  </a:lnTo>
                  <a:lnTo>
                    <a:pt x="117" y="1256"/>
                  </a:lnTo>
                  <a:lnTo>
                    <a:pt x="97" y="1222"/>
                  </a:lnTo>
                  <a:lnTo>
                    <a:pt x="80" y="1186"/>
                  </a:lnTo>
                  <a:lnTo>
                    <a:pt x="63" y="1144"/>
                  </a:lnTo>
                  <a:lnTo>
                    <a:pt x="46" y="1098"/>
                  </a:lnTo>
                  <a:lnTo>
                    <a:pt x="28" y="1044"/>
                  </a:lnTo>
                  <a:lnTo>
                    <a:pt x="10" y="985"/>
                  </a:lnTo>
                  <a:lnTo>
                    <a:pt x="2" y="947"/>
                  </a:lnTo>
                  <a:lnTo>
                    <a:pt x="0" y="909"/>
                  </a:lnTo>
                  <a:lnTo>
                    <a:pt x="3" y="873"/>
                  </a:lnTo>
                  <a:lnTo>
                    <a:pt x="12" y="838"/>
                  </a:lnTo>
                  <a:lnTo>
                    <a:pt x="25" y="804"/>
                  </a:lnTo>
                  <a:lnTo>
                    <a:pt x="43" y="772"/>
                  </a:lnTo>
                  <a:lnTo>
                    <a:pt x="66" y="743"/>
                  </a:lnTo>
                  <a:lnTo>
                    <a:pt x="91" y="716"/>
                  </a:lnTo>
                  <a:lnTo>
                    <a:pt x="119" y="690"/>
                  </a:lnTo>
                  <a:lnTo>
                    <a:pt x="150" y="668"/>
                  </a:lnTo>
                  <a:lnTo>
                    <a:pt x="182" y="650"/>
                  </a:lnTo>
                  <a:lnTo>
                    <a:pt x="216" y="634"/>
                  </a:lnTo>
                  <a:lnTo>
                    <a:pt x="256" y="621"/>
                  </a:lnTo>
                  <a:lnTo>
                    <a:pt x="296" y="613"/>
                  </a:lnTo>
                  <a:lnTo>
                    <a:pt x="335" y="610"/>
                  </a:lnTo>
                  <a:lnTo>
                    <a:pt x="374" y="612"/>
                  </a:lnTo>
                  <a:lnTo>
                    <a:pt x="411" y="621"/>
                  </a:lnTo>
                  <a:lnTo>
                    <a:pt x="455" y="548"/>
                  </a:lnTo>
                  <a:lnTo>
                    <a:pt x="503" y="480"/>
                  </a:lnTo>
                  <a:lnTo>
                    <a:pt x="556" y="414"/>
                  </a:lnTo>
                  <a:lnTo>
                    <a:pt x="613" y="353"/>
                  </a:lnTo>
                  <a:lnTo>
                    <a:pt x="674" y="295"/>
                  </a:lnTo>
                  <a:lnTo>
                    <a:pt x="740" y="243"/>
                  </a:lnTo>
                  <a:lnTo>
                    <a:pt x="809" y="194"/>
                  </a:lnTo>
                  <a:lnTo>
                    <a:pt x="881" y="151"/>
                  </a:lnTo>
                  <a:lnTo>
                    <a:pt x="958" y="112"/>
                  </a:lnTo>
                  <a:lnTo>
                    <a:pt x="1036" y="79"/>
                  </a:lnTo>
                  <a:lnTo>
                    <a:pt x="1118" y="52"/>
                  </a:lnTo>
                  <a:lnTo>
                    <a:pt x="1202" y="30"/>
                  </a:lnTo>
                  <a:lnTo>
                    <a:pt x="1287" y="14"/>
                  </a:lnTo>
                  <a:lnTo>
                    <a:pt x="1376" y="4"/>
                  </a:lnTo>
                  <a:lnTo>
                    <a:pt x="14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1" name="Group 230"/>
          <p:cNvGrpSpPr/>
          <p:nvPr/>
        </p:nvGrpSpPr>
        <p:grpSpPr>
          <a:xfrm>
            <a:off x="757930" y="5783138"/>
            <a:ext cx="372370" cy="532720"/>
            <a:chOff x="7994650" y="5227638"/>
            <a:chExt cx="331788" cy="4746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2" name="Freeform 436"/>
            <p:cNvSpPr>
              <a:spLocks noEditPoints="1"/>
            </p:cNvSpPr>
            <p:nvPr/>
          </p:nvSpPr>
          <p:spPr bwMode="auto">
            <a:xfrm>
              <a:off x="7994650" y="5227638"/>
              <a:ext cx="331788" cy="474663"/>
            </a:xfrm>
            <a:custGeom>
              <a:avLst/>
              <a:gdLst>
                <a:gd name="T0" fmla="*/ 282 w 2302"/>
                <a:gd name="T1" fmla="*/ 854 h 3289"/>
                <a:gd name="T2" fmla="*/ 230 w 2302"/>
                <a:gd name="T3" fmla="*/ 906 h 3289"/>
                <a:gd name="T4" fmla="*/ 219 w 2302"/>
                <a:gd name="T5" fmla="*/ 2953 h 3289"/>
                <a:gd name="T6" fmla="*/ 244 w 2302"/>
                <a:gd name="T7" fmla="*/ 3025 h 3289"/>
                <a:gd name="T8" fmla="*/ 305 w 2302"/>
                <a:gd name="T9" fmla="*/ 3064 h 3289"/>
                <a:gd name="T10" fmla="*/ 1997 w 2302"/>
                <a:gd name="T11" fmla="*/ 3064 h 3289"/>
                <a:gd name="T12" fmla="*/ 2058 w 2302"/>
                <a:gd name="T13" fmla="*/ 3025 h 3289"/>
                <a:gd name="T14" fmla="*/ 2083 w 2302"/>
                <a:gd name="T15" fmla="*/ 2953 h 3289"/>
                <a:gd name="T16" fmla="*/ 2080 w 2302"/>
                <a:gd name="T17" fmla="*/ 930 h 3289"/>
                <a:gd name="T18" fmla="*/ 2042 w 2302"/>
                <a:gd name="T19" fmla="*/ 867 h 3289"/>
                <a:gd name="T20" fmla="*/ 1972 w 2302"/>
                <a:gd name="T21" fmla="*/ 843 h 3289"/>
                <a:gd name="T22" fmla="*/ 1754 w 2302"/>
                <a:gd name="T23" fmla="*/ 870 h 3289"/>
                <a:gd name="T24" fmla="*/ 1715 w 2302"/>
                <a:gd name="T25" fmla="*/ 931 h 3289"/>
                <a:gd name="T26" fmla="*/ 1647 w 2302"/>
                <a:gd name="T27" fmla="*/ 955 h 3289"/>
                <a:gd name="T28" fmla="*/ 608 w 2302"/>
                <a:gd name="T29" fmla="*/ 945 h 3289"/>
                <a:gd name="T30" fmla="*/ 558 w 2302"/>
                <a:gd name="T31" fmla="*/ 893 h 3289"/>
                <a:gd name="T32" fmla="*/ 546 w 2302"/>
                <a:gd name="T33" fmla="*/ 843 h 3289"/>
                <a:gd name="T34" fmla="*/ 1155 w 2302"/>
                <a:gd name="T35" fmla="*/ 114 h 3289"/>
                <a:gd name="T36" fmla="*/ 1080 w 2302"/>
                <a:gd name="T37" fmla="*/ 151 h 3289"/>
                <a:gd name="T38" fmla="*/ 1033 w 2302"/>
                <a:gd name="T39" fmla="*/ 218 h 3289"/>
                <a:gd name="T40" fmla="*/ 1024 w 2302"/>
                <a:gd name="T41" fmla="*/ 304 h 3289"/>
                <a:gd name="T42" fmla="*/ 1059 w 2302"/>
                <a:gd name="T43" fmla="*/ 380 h 3289"/>
                <a:gd name="T44" fmla="*/ 1309 w 2302"/>
                <a:gd name="T45" fmla="*/ 380 h 3289"/>
                <a:gd name="T46" fmla="*/ 1343 w 2302"/>
                <a:gd name="T47" fmla="*/ 304 h 3289"/>
                <a:gd name="T48" fmla="*/ 1336 w 2302"/>
                <a:gd name="T49" fmla="*/ 218 h 3289"/>
                <a:gd name="T50" fmla="*/ 1288 w 2302"/>
                <a:gd name="T51" fmla="*/ 150 h 3289"/>
                <a:gd name="T52" fmla="*/ 1213 w 2302"/>
                <a:gd name="T53" fmla="*/ 114 h 3289"/>
                <a:gd name="T54" fmla="*/ 1225 w 2302"/>
                <a:gd name="T55" fmla="*/ 3 h 3289"/>
                <a:gd name="T56" fmla="*/ 1332 w 2302"/>
                <a:gd name="T57" fmla="*/ 45 h 3289"/>
                <a:gd name="T58" fmla="*/ 1412 w 2302"/>
                <a:gd name="T59" fmla="*/ 125 h 3289"/>
                <a:gd name="T60" fmla="*/ 1454 w 2302"/>
                <a:gd name="T61" fmla="*/ 235 h 3289"/>
                <a:gd name="T62" fmla="*/ 1449 w 2302"/>
                <a:gd name="T63" fmla="*/ 339 h 3289"/>
                <a:gd name="T64" fmla="*/ 1647 w 2302"/>
                <a:gd name="T65" fmla="*/ 399 h 3289"/>
                <a:gd name="T66" fmla="*/ 1715 w 2302"/>
                <a:gd name="T67" fmla="*/ 423 h 3289"/>
                <a:gd name="T68" fmla="*/ 1754 w 2302"/>
                <a:gd name="T69" fmla="*/ 484 h 3289"/>
                <a:gd name="T70" fmla="*/ 2131 w 2302"/>
                <a:gd name="T71" fmla="*/ 620 h 3289"/>
                <a:gd name="T72" fmla="*/ 2218 w 2302"/>
                <a:gd name="T73" fmla="*/ 645 h 3289"/>
                <a:gd name="T74" fmla="*/ 2279 w 2302"/>
                <a:gd name="T75" fmla="*/ 707 h 3289"/>
                <a:gd name="T76" fmla="*/ 2302 w 2302"/>
                <a:gd name="T77" fmla="*/ 794 h 3289"/>
                <a:gd name="T78" fmla="*/ 2292 w 2302"/>
                <a:gd name="T79" fmla="*/ 3176 h 3289"/>
                <a:gd name="T80" fmla="*/ 2242 w 2302"/>
                <a:gd name="T81" fmla="*/ 3248 h 3289"/>
                <a:gd name="T82" fmla="*/ 2163 w 2302"/>
                <a:gd name="T83" fmla="*/ 3286 h 3289"/>
                <a:gd name="T84" fmla="*/ 141 w 2302"/>
                <a:gd name="T85" fmla="*/ 3286 h 3289"/>
                <a:gd name="T86" fmla="*/ 60 w 2302"/>
                <a:gd name="T87" fmla="*/ 3248 h 3289"/>
                <a:gd name="T88" fmla="*/ 10 w 2302"/>
                <a:gd name="T89" fmla="*/ 3176 h 3289"/>
                <a:gd name="T90" fmla="*/ 0 w 2302"/>
                <a:gd name="T91" fmla="*/ 794 h 3289"/>
                <a:gd name="T92" fmla="*/ 23 w 2302"/>
                <a:gd name="T93" fmla="*/ 707 h 3289"/>
                <a:gd name="T94" fmla="*/ 84 w 2302"/>
                <a:gd name="T95" fmla="*/ 645 h 3289"/>
                <a:gd name="T96" fmla="*/ 172 w 2302"/>
                <a:gd name="T97" fmla="*/ 620 h 3289"/>
                <a:gd name="T98" fmla="*/ 549 w 2302"/>
                <a:gd name="T99" fmla="*/ 484 h 3289"/>
                <a:gd name="T100" fmla="*/ 588 w 2302"/>
                <a:gd name="T101" fmla="*/ 423 h 3289"/>
                <a:gd name="T102" fmla="*/ 657 w 2302"/>
                <a:gd name="T103" fmla="*/ 399 h 3289"/>
                <a:gd name="T104" fmla="*/ 920 w 2302"/>
                <a:gd name="T105" fmla="*/ 339 h 3289"/>
                <a:gd name="T106" fmla="*/ 916 w 2302"/>
                <a:gd name="T107" fmla="*/ 235 h 3289"/>
                <a:gd name="T108" fmla="*/ 957 w 2302"/>
                <a:gd name="T109" fmla="*/ 125 h 3289"/>
                <a:gd name="T110" fmla="*/ 1037 w 2302"/>
                <a:gd name="T111" fmla="*/ 45 h 3289"/>
                <a:gd name="T112" fmla="*/ 1144 w 2302"/>
                <a:gd name="T113" fmla="*/ 3 h 3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302" h="3289">
                  <a:moveTo>
                    <a:pt x="331" y="843"/>
                  </a:moveTo>
                  <a:lnTo>
                    <a:pt x="305" y="846"/>
                  </a:lnTo>
                  <a:lnTo>
                    <a:pt x="282" y="854"/>
                  </a:lnTo>
                  <a:lnTo>
                    <a:pt x="262" y="867"/>
                  </a:lnTo>
                  <a:lnTo>
                    <a:pt x="244" y="885"/>
                  </a:lnTo>
                  <a:lnTo>
                    <a:pt x="230" y="906"/>
                  </a:lnTo>
                  <a:lnTo>
                    <a:pt x="222" y="930"/>
                  </a:lnTo>
                  <a:lnTo>
                    <a:pt x="219" y="955"/>
                  </a:lnTo>
                  <a:lnTo>
                    <a:pt x="219" y="2953"/>
                  </a:lnTo>
                  <a:lnTo>
                    <a:pt x="222" y="2980"/>
                  </a:lnTo>
                  <a:lnTo>
                    <a:pt x="230" y="3004"/>
                  </a:lnTo>
                  <a:lnTo>
                    <a:pt x="244" y="3025"/>
                  </a:lnTo>
                  <a:lnTo>
                    <a:pt x="262" y="3043"/>
                  </a:lnTo>
                  <a:lnTo>
                    <a:pt x="282" y="3056"/>
                  </a:lnTo>
                  <a:lnTo>
                    <a:pt x="305" y="3064"/>
                  </a:lnTo>
                  <a:lnTo>
                    <a:pt x="331" y="3067"/>
                  </a:lnTo>
                  <a:lnTo>
                    <a:pt x="1972" y="3067"/>
                  </a:lnTo>
                  <a:lnTo>
                    <a:pt x="1997" y="3064"/>
                  </a:lnTo>
                  <a:lnTo>
                    <a:pt x="2021" y="3056"/>
                  </a:lnTo>
                  <a:lnTo>
                    <a:pt x="2042" y="3043"/>
                  </a:lnTo>
                  <a:lnTo>
                    <a:pt x="2058" y="3025"/>
                  </a:lnTo>
                  <a:lnTo>
                    <a:pt x="2072" y="3004"/>
                  </a:lnTo>
                  <a:lnTo>
                    <a:pt x="2080" y="2980"/>
                  </a:lnTo>
                  <a:lnTo>
                    <a:pt x="2083" y="2953"/>
                  </a:lnTo>
                  <a:lnTo>
                    <a:pt x="2083" y="2953"/>
                  </a:lnTo>
                  <a:lnTo>
                    <a:pt x="2083" y="955"/>
                  </a:lnTo>
                  <a:lnTo>
                    <a:pt x="2080" y="930"/>
                  </a:lnTo>
                  <a:lnTo>
                    <a:pt x="2072" y="906"/>
                  </a:lnTo>
                  <a:lnTo>
                    <a:pt x="2059" y="885"/>
                  </a:lnTo>
                  <a:lnTo>
                    <a:pt x="2042" y="867"/>
                  </a:lnTo>
                  <a:lnTo>
                    <a:pt x="2021" y="854"/>
                  </a:lnTo>
                  <a:lnTo>
                    <a:pt x="1997" y="846"/>
                  </a:lnTo>
                  <a:lnTo>
                    <a:pt x="1972" y="843"/>
                  </a:lnTo>
                  <a:lnTo>
                    <a:pt x="1757" y="843"/>
                  </a:lnTo>
                  <a:lnTo>
                    <a:pt x="1757" y="845"/>
                  </a:lnTo>
                  <a:lnTo>
                    <a:pt x="1754" y="870"/>
                  </a:lnTo>
                  <a:lnTo>
                    <a:pt x="1746" y="893"/>
                  </a:lnTo>
                  <a:lnTo>
                    <a:pt x="1732" y="914"/>
                  </a:lnTo>
                  <a:lnTo>
                    <a:pt x="1715" y="931"/>
                  </a:lnTo>
                  <a:lnTo>
                    <a:pt x="1695" y="945"/>
                  </a:lnTo>
                  <a:lnTo>
                    <a:pt x="1672" y="953"/>
                  </a:lnTo>
                  <a:lnTo>
                    <a:pt x="1647" y="955"/>
                  </a:lnTo>
                  <a:lnTo>
                    <a:pt x="657" y="955"/>
                  </a:lnTo>
                  <a:lnTo>
                    <a:pt x="632" y="953"/>
                  </a:lnTo>
                  <a:lnTo>
                    <a:pt x="608" y="945"/>
                  </a:lnTo>
                  <a:lnTo>
                    <a:pt x="588" y="931"/>
                  </a:lnTo>
                  <a:lnTo>
                    <a:pt x="570" y="914"/>
                  </a:lnTo>
                  <a:lnTo>
                    <a:pt x="558" y="893"/>
                  </a:lnTo>
                  <a:lnTo>
                    <a:pt x="549" y="870"/>
                  </a:lnTo>
                  <a:lnTo>
                    <a:pt x="546" y="845"/>
                  </a:lnTo>
                  <a:lnTo>
                    <a:pt x="546" y="843"/>
                  </a:lnTo>
                  <a:lnTo>
                    <a:pt x="331" y="843"/>
                  </a:lnTo>
                  <a:close/>
                  <a:moveTo>
                    <a:pt x="1184" y="112"/>
                  </a:moveTo>
                  <a:lnTo>
                    <a:pt x="1155" y="114"/>
                  </a:lnTo>
                  <a:lnTo>
                    <a:pt x="1128" y="122"/>
                  </a:lnTo>
                  <a:lnTo>
                    <a:pt x="1103" y="134"/>
                  </a:lnTo>
                  <a:lnTo>
                    <a:pt x="1080" y="151"/>
                  </a:lnTo>
                  <a:lnTo>
                    <a:pt x="1061" y="170"/>
                  </a:lnTo>
                  <a:lnTo>
                    <a:pt x="1044" y="193"/>
                  </a:lnTo>
                  <a:lnTo>
                    <a:pt x="1033" y="218"/>
                  </a:lnTo>
                  <a:lnTo>
                    <a:pt x="1024" y="245"/>
                  </a:lnTo>
                  <a:lnTo>
                    <a:pt x="1022" y="275"/>
                  </a:lnTo>
                  <a:lnTo>
                    <a:pt x="1024" y="304"/>
                  </a:lnTo>
                  <a:lnTo>
                    <a:pt x="1032" y="332"/>
                  </a:lnTo>
                  <a:lnTo>
                    <a:pt x="1044" y="358"/>
                  </a:lnTo>
                  <a:lnTo>
                    <a:pt x="1059" y="380"/>
                  </a:lnTo>
                  <a:lnTo>
                    <a:pt x="1079" y="399"/>
                  </a:lnTo>
                  <a:lnTo>
                    <a:pt x="1290" y="399"/>
                  </a:lnTo>
                  <a:lnTo>
                    <a:pt x="1309" y="380"/>
                  </a:lnTo>
                  <a:lnTo>
                    <a:pt x="1325" y="358"/>
                  </a:lnTo>
                  <a:lnTo>
                    <a:pt x="1336" y="332"/>
                  </a:lnTo>
                  <a:lnTo>
                    <a:pt x="1343" y="304"/>
                  </a:lnTo>
                  <a:lnTo>
                    <a:pt x="1347" y="275"/>
                  </a:lnTo>
                  <a:lnTo>
                    <a:pt x="1343" y="245"/>
                  </a:lnTo>
                  <a:lnTo>
                    <a:pt x="1336" y="218"/>
                  </a:lnTo>
                  <a:lnTo>
                    <a:pt x="1325" y="193"/>
                  </a:lnTo>
                  <a:lnTo>
                    <a:pt x="1308" y="170"/>
                  </a:lnTo>
                  <a:lnTo>
                    <a:pt x="1288" y="150"/>
                  </a:lnTo>
                  <a:lnTo>
                    <a:pt x="1266" y="134"/>
                  </a:lnTo>
                  <a:lnTo>
                    <a:pt x="1240" y="122"/>
                  </a:lnTo>
                  <a:lnTo>
                    <a:pt x="1213" y="114"/>
                  </a:lnTo>
                  <a:lnTo>
                    <a:pt x="1184" y="112"/>
                  </a:lnTo>
                  <a:close/>
                  <a:moveTo>
                    <a:pt x="1184" y="0"/>
                  </a:moveTo>
                  <a:lnTo>
                    <a:pt x="1225" y="3"/>
                  </a:lnTo>
                  <a:lnTo>
                    <a:pt x="1262" y="13"/>
                  </a:lnTo>
                  <a:lnTo>
                    <a:pt x="1299" y="26"/>
                  </a:lnTo>
                  <a:lnTo>
                    <a:pt x="1332" y="45"/>
                  </a:lnTo>
                  <a:lnTo>
                    <a:pt x="1362" y="68"/>
                  </a:lnTo>
                  <a:lnTo>
                    <a:pt x="1389" y="95"/>
                  </a:lnTo>
                  <a:lnTo>
                    <a:pt x="1412" y="125"/>
                  </a:lnTo>
                  <a:lnTo>
                    <a:pt x="1431" y="159"/>
                  </a:lnTo>
                  <a:lnTo>
                    <a:pt x="1444" y="196"/>
                  </a:lnTo>
                  <a:lnTo>
                    <a:pt x="1454" y="235"/>
                  </a:lnTo>
                  <a:lnTo>
                    <a:pt x="1456" y="275"/>
                  </a:lnTo>
                  <a:lnTo>
                    <a:pt x="1454" y="308"/>
                  </a:lnTo>
                  <a:lnTo>
                    <a:pt x="1449" y="339"/>
                  </a:lnTo>
                  <a:lnTo>
                    <a:pt x="1439" y="370"/>
                  </a:lnTo>
                  <a:lnTo>
                    <a:pt x="1427" y="399"/>
                  </a:lnTo>
                  <a:lnTo>
                    <a:pt x="1647" y="399"/>
                  </a:lnTo>
                  <a:lnTo>
                    <a:pt x="1672" y="401"/>
                  </a:lnTo>
                  <a:lnTo>
                    <a:pt x="1695" y="410"/>
                  </a:lnTo>
                  <a:lnTo>
                    <a:pt x="1715" y="423"/>
                  </a:lnTo>
                  <a:lnTo>
                    <a:pt x="1732" y="440"/>
                  </a:lnTo>
                  <a:lnTo>
                    <a:pt x="1746" y="461"/>
                  </a:lnTo>
                  <a:lnTo>
                    <a:pt x="1754" y="484"/>
                  </a:lnTo>
                  <a:lnTo>
                    <a:pt x="1757" y="510"/>
                  </a:lnTo>
                  <a:lnTo>
                    <a:pt x="1757" y="620"/>
                  </a:lnTo>
                  <a:lnTo>
                    <a:pt x="2131" y="620"/>
                  </a:lnTo>
                  <a:lnTo>
                    <a:pt x="2163" y="624"/>
                  </a:lnTo>
                  <a:lnTo>
                    <a:pt x="2192" y="631"/>
                  </a:lnTo>
                  <a:lnTo>
                    <a:pt x="2218" y="645"/>
                  </a:lnTo>
                  <a:lnTo>
                    <a:pt x="2242" y="661"/>
                  </a:lnTo>
                  <a:lnTo>
                    <a:pt x="2263" y="682"/>
                  </a:lnTo>
                  <a:lnTo>
                    <a:pt x="2279" y="707"/>
                  </a:lnTo>
                  <a:lnTo>
                    <a:pt x="2292" y="733"/>
                  </a:lnTo>
                  <a:lnTo>
                    <a:pt x="2300" y="763"/>
                  </a:lnTo>
                  <a:lnTo>
                    <a:pt x="2302" y="794"/>
                  </a:lnTo>
                  <a:lnTo>
                    <a:pt x="2302" y="3116"/>
                  </a:lnTo>
                  <a:lnTo>
                    <a:pt x="2300" y="3147"/>
                  </a:lnTo>
                  <a:lnTo>
                    <a:pt x="2292" y="3176"/>
                  </a:lnTo>
                  <a:lnTo>
                    <a:pt x="2279" y="3203"/>
                  </a:lnTo>
                  <a:lnTo>
                    <a:pt x="2263" y="3227"/>
                  </a:lnTo>
                  <a:lnTo>
                    <a:pt x="2242" y="3248"/>
                  </a:lnTo>
                  <a:lnTo>
                    <a:pt x="2218" y="3265"/>
                  </a:lnTo>
                  <a:lnTo>
                    <a:pt x="2192" y="3278"/>
                  </a:lnTo>
                  <a:lnTo>
                    <a:pt x="2163" y="3286"/>
                  </a:lnTo>
                  <a:lnTo>
                    <a:pt x="2131" y="3289"/>
                  </a:lnTo>
                  <a:lnTo>
                    <a:pt x="172" y="3289"/>
                  </a:lnTo>
                  <a:lnTo>
                    <a:pt x="141" y="3286"/>
                  </a:lnTo>
                  <a:lnTo>
                    <a:pt x="112" y="3278"/>
                  </a:lnTo>
                  <a:lnTo>
                    <a:pt x="84" y="3265"/>
                  </a:lnTo>
                  <a:lnTo>
                    <a:pt x="60" y="3248"/>
                  </a:lnTo>
                  <a:lnTo>
                    <a:pt x="41" y="3227"/>
                  </a:lnTo>
                  <a:lnTo>
                    <a:pt x="23" y="3203"/>
                  </a:lnTo>
                  <a:lnTo>
                    <a:pt x="10" y="3176"/>
                  </a:lnTo>
                  <a:lnTo>
                    <a:pt x="3" y="3147"/>
                  </a:lnTo>
                  <a:lnTo>
                    <a:pt x="0" y="3116"/>
                  </a:lnTo>
                  <a:lnTo>
                    <a:pt x="0" y="794"/>
                  </a:lnTo>
                  <a:lnTo>
                    <a:pt x="3" y="763"/>
                  </a:lnTo>
                  <a:lnTo>
                    <a:pt x="10" y="733"/>
                  </a:lnTo>
                  <a:lnTo>
                    <a:pt x="23" y="707"/>
                  </a:lnTo>
                  <a:lnTo>
                    <a:pt x="41" y="682"/>
                  </a:lnTo>
                  <a:lnTo>
                    <a:pt x="60" y="661"/>
                  </a:lnTo>
                  <a:lnTo>
                    <a:pt x="84" y="645"/>
                  </a:lnTo>
                  <a:lnTo>
                    <a:pt x="112" y="631"/>
                  </a:lnTo>
                  <a:lnTo>
                    <a:pt x="141" y="624"/>
                  </a:lnTo>
                  <a:lnTo>
                    <a:pt x="172" y="620"/>
                  </a:lnTo>
                  <a:lnTo>
                    <a:pt x="546" y="620"/>
                  </a:lnTo>
                  <a:lnTo>
                    <a:pt x="546" y="510"/>
                  </a:lnTo>
                  <a:lnTo>
                    <a:pt x="549" y="484"/>
                  </a:lnTo>
                  <a:lnTo>
                    <a:pt x="558" y="461"/>
                  </a:lnTo>
                  <a:lnTo>
                    <a:pt x="570" y="440"/>
                  </a:lnTo>
                  <a:lnTo>
                    <a:pt x="588" y="423"/>
                  </a:lnTo>
                  <a:lnTo>
                    <a:pt x="608" y="410"/>
                  </a:lnTo>
                  <a:lnTo>
                    <a:pt x="632" y="401"/>
                  </a:lnTo>
                  <a:lnTo>
                    <a:pt x="657" y="399"/>
                  </a:lnTo>
                  <a:lnTo>
                    <a:pt x="942" y="399"/>
                  </a:lnTo>
                  <a:lnTo>
                    <a:pt x="930" y="370"/>
                  </a:lnTo>
                  <a:lnTo>
                    <a:pt x="920" y="339"/>
                  </a:lnTo>
                  <a:lnTo>
                    <a:pt x="915" y="308"/>
                  </a:lnTo>
                  <a:lnTo>
                    <a:pt x="913" y="275"/>
                  </a:lnTo>
                  <a:lnTo>
                    <a:pt x="916" y="235"/>
                  </a:lnTo>
                  <a:lnTo>
                    <a:pt x="924" y="196"/>
                  </a:lnTo>
                  <a:lnTo>
                    <a:pt x="938" y="159"/>
                  </a:lnTo>
                  <a:lnTo>
                    <a:pt x="957" y="125"/>
                  </a:lnTo>
                  <a:lnTo>
                    <a:pt x="980" y="95"/>
                  </a:lnTo>
                  <a:lnTo>
                    <a:pt x="1007" y="68"/>
                  </a:lnTo>
                  <a:lnTo>
                    <a:pt x="1037" y="45"/>
                  </a:lnTo>
                  <a:lnTo>
                    <a:pt x="1070" y="26"/>
                  </a:lnTo>
                  <a:lnTo>
                    <a:pt x="1106" y="13"/>
                  </a:lnTo>
                  <a:lnTo>
                    <a:pt x="1144" y="3"/>
                  </a:lnTo>
                  <a:lnTo>
                    <a:pt x="11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Freeform 437"/>
            <p:cNvSpPr>
              <a:spLocks/>
            </p:cNvSpPr>
            <p:nvPr/>
          </p:nvSpPr>
          <p:spPr bwMode="auto">
            <a:xfrm>
              <a:off x="8120063" y="5467350"/>
              <a:ext cx="80963" cy="79375"/>
            </a:xfrm>
            <a:custGeom>
              <a:avLst/>
              <a:gdLst>
                <a:gd name="T0" fmla="*/ 445 w 554"/>
                <a:gd name="T1" fmla="*/ 3 h 558"/>
                <a:gd name="T2" fmla="*/ 478 w 554"/>
                <a:gd name="T3" fmla="*/ 22 h 558"/>
                <a:gd name="T4" fmla="*/ 533 w 554"/>
                <a:gd name="T5" fmla="*/ 79 h 558"/>
                <a:gd name="T6" fmla="*/ 545 w 554"/>
                <a:gd name="T7" fmla="*/ 119 h 558"/>
                <a:gd name="T8" fmla="*/ 536 w 554"/>
                <a:gd name="T9" fmla="*/ 160 h 558"/>
                <a:gd name="T10" fmla="*/ 432 w 554"/>
                <a:gd name="T11" fmla="*/ 274 h 558"/>
                <a:gd name="T12" fmla="*/ 540 w 554"/>
                <a:gd name="T13" fmla="*/ 381 h 558"/>
                <a:gd name="T14" fmla="*/ 553 w 554"/>
                <a:gd name="T15" fmla="*/ 414 h 558"/>
                <a:gd name="T16" fmla="*/ 551 w 554"/>
                <a:gd name="T17" fmla="*/ 449 h 558"/>
                <a:gd name="T18" fmla="*/ 532 w 554"/>
                <a:gd name="T19" fmla="*/ 481 h 558"/>
                <a:gd name="T20" fmla="*/ 476 w 554"/>
                <a:gd name="T21" fmla="*/ 538 h 558"/>
                <a:gd name="T22" fmla="*/ 435 w 554"/>
                <a:gd name="T23" fmla="*/ 551 h 558"/>
                <a:gd name="T24" fmla="*/ 394 w 554"/>
                <a:gd name="T25" fmla="*/ 540 h 558"/>
                <a:gd name="T26" fmla="*/ 281 w 554"/>
                <a:gd name="T27" fmla="*/ 436 h 558"/>
                <a:gd name="T28" fmla="*/ 177 w 554"/>
                <a:gd name="T29" fmla="*/ 545 h 558"/>
                <a:gd name="T30" fmla="*/ 143 w 554"/>
                <a:gd name="T31" fmla="*/ 558 h 558"/>
                <a:gd name="T32" fmla="*/ 108 w 554"/>
                <a:gd name="T33" fmla="*/ 555 h 558"/>
                <a:gd name="T34" fmla="*/ 76 w 554"/>
                <a:gd name="T35" fmla="*/ 537 h 558"/>
                <a:gd name="T36" fmla="*/ 21 w 554"/>
                <a:gd name="T37" fmla="*/ 479 h 558"/>
                <a:gd name="T38" fmla="*/ 9 w 554"/>
                <a:gd name="T39" fmla="*/ 439 h 558"/>
                <a:gd name="T40" fmla="*/ 18 w 554"/>
                <a:gd name="T41" fmla="*/ 398 h 558"/>
                <a:gd name="T42" fmla="*/ 121 w 554"/>
                <a:gd name="T43" fmla="*/ 283 h 558"/>
                <a:gd name="T44" fmla="*/ 13 w 554"/>
                <a:gd name="T45" fmla="*/ 177 h 558"/>
                <a:gd name="T46" fmla="*/ 0 w 554"/>
                <a:gd name="T47" fmla="*/ 144 h 558"/>
                <a:gd name="T48" fmla="*/ 4 w 554"/>
                <a:gd name="T49" fmla="*/ 108 h 558"/>
                <a:gd name="T50" fmla="*/ 22 w 554"/>
                <a:gd name="T51" fmla="*/ 77 h 558"/>
                <a:gd name="T52" fmla="*/ 79 w 554"/>
                <a:gd name="T53" fmla="*/ 20 h 558"/>
                <a:gd name="T54" fmla="*/ 118 w 554"/>
                <a:gd name="T55" fmla="*/ 8 h 558"/>
                <a:gd name="T56" fmla="*/ 149 w 554"/>
                <a:gd name="T57" fmla="*/ 13 h 558"/>
                <a:gd name="T58" fmla="*/ 177 w 554"/>
                <a:gd name="T59" fmla="*/ 30 h 558"/>
                <a:gd name="T60" fmla="*/ 363 w 554"/>
                <a:gd name="T61" fmla="*/ 24 h 558"/>
                <a:gd name="T62" fmla="*/ 393 w 554"/>
                <a:gd name="T63" fmla="*/ 4 h 558"/>
                <a:gd name="T64" fmla="*/ 429 w 554"/>
                <a:gd name="T65" fmla="*/ 0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54" h="558">
                  <a:moveTo>
                    <a:pt x="429" y="0"/>
                  </a:moveTo>
                  <a:lnTo>
                    <a:pt x="445" y="3"/>
                  </a:lnTo>
                  <a:lnTo>
                    <a:pt x="462" y="10"/>
                  </a:lnTo>
                  <a:lnTo>
                    <a:pt x="478" y="22"/>
                  </a:lnTo>
                  <a:lnTo>
                    <a:pt x="520" y="62"/>
                  </a:lnTo>
                  <a:lnTo>
                    <a:pt x="533" y="79"/>
                  </a:lnTo>
                  <a:lnTo>
                    <a:pt x="541" y="98"/>
                  </a:lnTo>
                  <a:lnTo>
                    <a:pt x="545" y="119"/>
                  </a:lnTo>
                  <a:lnTo>
                    <a:pt x="543" y="140"/>
                  </a:lnTo>
                  <a:lnTo>
                    <a:pt x="536" y="160"/>
                  </a:lnTo>
                  <a:lnTo>
                    <a:pt x="524" y="177"/>
                  </a:lnTo>
                  <a:lnTo>
                    <a:pt x="432" y="274"/>
                  </a:lnTo>
                  <a:lnTo>
                    <a:pt x="529" y="366"/>
                  </a:lnTo>
                  <a:lnTo>
                    <a:pt x="540" y="381"/>
                  </a:lnTo>
                  <a:lnTo>
                    <a:pt x="549" y="397"/>
                  </a:lnTo>
                  <a:lnTo>
                    <a:pt x="553" y="414"/>
                  </a:lnTo>
                  <a:lnTo>
                    <a:pt x="554" y="432"/>
                  </a:lnTo>
                  <a:lnTo>
                    <a:pt x="551" y="449"/>
                  </a:lnTo>
                  <a:lnTo>
                    <a:pt x="543" y="466"/>
                  </a:lnTo>
                  <a:lnTo>
                    <a:pt x="532" y="481"/>
                  </a:lnTo>
                  <a:lnTo>
                    <a:pt x="491" y="524"/>
                  </a:lnTo>
                  <a:lnTo>
                    <a:pt x="476" y="538"/>
                  </a:lnTo>
                  <a:lnTo>
                    <a:pt x="456" y="546"/>
                  </a:lnTo>
                  <a:lnTo>
                    <a:pt x="435" y="551"/>
                  </a:lnTo>
                  <a:lnTo>
                    <a:pt x="414" y="547"/>
                  </a:lnTo>
                  <a:lnTo>
                    <a:pt x="394" y="540"/>
                  </a:lnTo>
                  <a:lnTo>
                    <a:pt x="378" y="527"/>
                  </a:lnTo>
                  <a:lnTo>
                    <a:pt x="281" y="436"/>
                  </a:lnTo>
                  <a:lnTo>
                    <a:pt x="191" y="533"/>
                  </a:lnTo>
                  <a:lnTo>
                    <a:pt x="177" y="545"/>
                  </a:lnTo>
                  <a:lnTo>
                    <a:pt x="160" y="554"/>
                  </a:lnTo>
                  <a:lnTo>
                    <a:pt x="143" y="558"/>
                  </a:lnTo>
                  <a:lnTo>
                    <a:pt x="125" y="558"/>
                  </a:lnTo>
                  <a:lnTo>
                    <a:pt x="108" y="555"/>
                  </a:lnTo>
                  <a:lnTo>
                    <a:pt x="91" y="547"/>
                  </a:lnTo>
                  <a:lnTo>
                    <a:pt x="76" y="537"/>
                  </a:lnTo>
                  <a:lnTo>
                    <a:pt x="34" y="496"/>
                  </a:lnTo>
                  <a:lnTo>
                    <a:pt x="21" y="479"/>
                  </a:lnTo>
                  <a:lnTo>
                    <a:pt x="12" y="460"/>
                  </a:lnTo>
                  <a:lnTo>
                    <a:pt x="9" y="439"/>
                  </a:lnTo>
                  <a:lnTo>
                    <a:pt x="11" y="418"/>
                  </a:lnTo>
                  <a:lnTo>
                    <a:pt x="18" y="398"/>
                  </a:lnTo>
                  <a:lnTo>
                    <a:pt x="31" y="381"/>
                  </a:lnTo>
                  <a:lnTo>
                    <a:pt x="121" y="283"/>
                  </a:lnTo>
                  <a:lnTo>
                    <a:pt x="25" y="191"/>
                  </a:lnTo>
                  <a:lnTo>
                    <a:pt x="13" y="177"/>
                  </a:lnTo>
                  <a:lnTo>
                    <a:pt x="6" y="161"/>
                  </a:lnTo>
                  <a:lnTo>
                    <a:pt x="0" y="144"/>
                  </a:lnTo>
                  <a:lnTo>
                    <a:pt x="0" y="126"/>
                  </a:lnTo>
                  <a:lnTo>
                    <a:pt x="4" y="108"/>
                  </a:lnTo>
                  <a:lnTo>
                    <a:pt x="11" y="91"/>
                  </a:lnTo>
                  <a:lnTo>
                    <a:pt x="22" y="77"/>
                  </a:lnTo>
                  <a:lnTo>
                    <a:pt x="62" y="33"/>
                  </a:lnTo>
                  <a:lnTo>
                    <a:pt x="79" y="20"/>
                  </a:lnTo>
                  <a:lnTo>
                    <a:pt x="97" y="11"/>
                  </a:lnTo>
                  <a:lnTo>
                    <a:pt x="118" y="8"/>
                  </a:lnTo>
                  <a:lnTo>
                    <a:pt x="135" y="9"/>
                  </a:lnTo>
                  <a:lnTo>
                    <a:pt x="149" y="13"/>
                  </a:lnTo>
                  <a:lnTo>
                    <a:pt x="164" y="20"/>
                  </a:lnTo>
                  <a:lnTo>
                    <a:pt x="177" y="30"/>
                  </a:lnTo>
                  <a:lnTo>
                    <a:pt x="272" y="122"/>
                  </a:lnTo>
                  <a:lnTo>
                    <a:pt x="363" y="24"/>
                  </a:lnTo>
                  <a:lnTo>
                    <a:pt x="378" y="12"/>
                  </a:lnTo>
                  <a:lnTo>
                    <a:pt x="393" y="4"/>
                  </a:lnTo>
                  <a:lnTo>
                    <a:pt x="411" y="0"/>
                  </a:lnTo>
                  <a:lnTo>
                    <a:pt x="4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Freeform 438"/>
            <p:cNvSpPr>
              <a:spLocks noEditPoints="1"/>
            </p:cNvSpPr>
            <p:nvPr/>
          </p:nvSpPr>
          <p:spPr bwMode="auto">
            <a:xfrm>
              <a:off x="8045450" y="5389563"/>
              <a:ext cx="231775" cy="234950"/>
            </a:xfrm>
            <a:custGeom>
              <a:avLst/>
              <a:gdLst>
                <a:gd name="T0" fmla="*/ 686 w 1606"/>
                <a:gd name="T1" fmla="*/ 234 h 1625"/>
                <a:gd name="T2" fmla="*/ 525 w 1606"/>
                <a:gd name="T3" fmla="*/ 293 h 1625"/>
                <a:gd name="T4" fmla="*/ 391 w 1606"/>
                <a:gd name="T5" fmla="*/ 395 h 1625"/>
                <a:gd name="T6" fmla="*/ 290 w 1606"/>
                <a:gd name="T7" fmla="*/ 531 h 1625"/>
                <a:gd name="T8" fmla="*/ 231 w 1606"/>
                <a:gd name="T9" fmla="*/ 693 h 1625"/>
                <a:gd name="T10" fmla="*/ 223 w 1606"/>
                <a:gd name="T11" fmla="*/ 872 h 1625"/>
                <a:gd name="T12" fmla="*/ 266 w 1606"/>
                <a:gd name="T13" fmla="*/ 1041 h 1625"/>
                <a:gd name="T14" fmla="*/ 353 w 1606"/>
                <a:gd name="T15" fmla="*/ 1188 h 1625"/>
                <a:gd name="T16" fmla="*/ 477 w 1606"/>
                <a:gd name="T17" fmla="*/ 1302 h 1625"/>
                <a:gd name="T18" fmla="*/ 630 w 1606"/>
                <a:gd name="T19" fmla="*/ 1375 h 1625"/>
                <a:gd name="T20" fmla="*/ 804 w 1606"/>
                <a:gd name="T21" fmla="*/ 1403 h 1625"/>
                <a:gd name="T22" fmla="*/ 977 w 1606"/>
                <a:gd name="T23" fmla="*/ 1375 h 1625"/>
                <a:gd name="T24" fmla="*/ 1129 w 1606"/>
                <a:gd name="T25" fmla="*/ 1302 h 1625"/>
                <a:gd name="T26" fmla="*/ 1253 w 1606"/>
                <a:gd name="T27" fmla="*/ 1188 h 1625"/>
                <a:gd name="T28" fmla="*/ 1341 w 1606"/>
                <a:gd name="T29" fmla="*/ 1041 h 1625"/>
                <a:gd name="T30" fmla="*/ 1384 w 1606"/>
                <a:gd name="T31" fmla="*/ 872 h 1625"/>
                <a:gd name="T32" fmla="*/ 1375 w 1606"/>
                <a:gd name="T33" fmla="*/ 693 h 1625"/>
                <a:gd name="T34" fmla="*/ 1316 w 1606"/>
                <a:gd name="T35" fmla="*/ 531 h 1625"/>
                <a:gd name="T36" fmla="*/ 1215 w 1606"/>
                <a:gd name="T37" fmla="*/ 395 h 1625"/>
                <a:gd name="T38" fmla="*/ 1081 w 1606"/>
                <a:gd name="T39" fmla="*/ 293 h 1625"/>
                <a:gd name="T40" fmla="*/ 920 w 1606"/>
                <a:gd name="T41" fmla="*/ 234 h 1625"/>
                <a:gd name="T42" fmla="*/ 804 w 1606"/>
                <a:gd name="T43" fmla="*/ 0 h 1625"/>
                <a:gd name="T44" fmla="*/ 1016 w 1606"/>
                <a:gd name="T45" fmla="*/ 28 h 1625"/>
                <a:gd name="T46" fmla="*/ 1208 w 1606"/>
                <a:gd name="T47" fmla="*/ 110 h 1625"/>
                <a:gd name="T48" fmla="*/ 1371 w 1606"/>
                <a:gd name="T49" fmla="*/ 238 h 1625"/>
                <a:gd name="T50" fmla="*/ 1497 w 1606"/>
                <a:gd name="T51" fmla="*/ 402 h 1625"/>
                <a:gd name="T52" fmla="*/ 1578 w 1606"/>
                <a:gd name="T53" fmla="*/ 596 h 1625"/>
                <a:gd name="T54" fmla="*/ 1606 w 1606"/>
                <a:gd name="T55" fmla="*/ 812 h 1625"/>
                <a:gd name="T56" fmla="*/ 1578 w 1606"/>
                <a:gd name="T57" fmla="*/ 1028 h 1625"/>
                <a:gd name="T58" fmla="*/ 1497 w 1606"/>
                <a:gd name="T59" fmla="*/ 1222 h 1625"/>
                <a:gd name="T60" fmla="*/ 1371 w 1606"/>
                <a:gd name="T61" fmla="*/ 1387 h 1625"/>
                <a:gd name="T62" fmla="*/ 1208 w 1606"/>
                <a:gd name="T63" fmla="*/ 1514 h 1625"/>
                <a:gd name="T64" fmla="*/ 1016 w 1606"/>
                <a:gd name="T65" fmla="*/ 1597 h 1625"/>
                <a:gd name="T66" fmla="*/ 804 w 1606"/>
                <a:gd name="T67" fmla="*/ 1625 h 1625"/>
                <a:gd name="T68" fmla="*/ 590 w 1606"/>
                <a:gd name="T69" fmla="*/ 1597 h 1625"/>
                <a:gd name="T70" fmla="*/ 398 w 1606"/>
                <a:gd name="T71" fmla="*/ 1514 h 1625"/>
                <a:gd name="T72" fmla="*/ 236 w 1606"/>
                <a:gd name="T73" fmla="*/ 1387 h 1625"/>
                <a:gd name="T74" fmla="*/ 110 w 1606"/>
                <a:gd name="T75" fmla="*/ 1222 h 1625"/>
                <a:gd name="T76" fmla="*/ 29 w 1606"/>
                <a:gd name="T77" fmla="*/ 1028 h 1625"/>
                <a:gd name="T78" fmla="*/ 0 w 1606"/>
                <a:gd name="T79" fmla="*/ 812 h 1625"/>
                <a:gd name="T80" fmla="*/ 29 w 1606"/>
                <a:gd name="T81" fmla="*/ 596 h 1625"/>
                <a:gd name="T82" fmla="*/ 110 w 1606"/>
                <a:gd name="T83" fmla="*/ 402 h 1625"/>
                <a:gd name="T84" fmla="*/ 236 w 1606"/>
                <a:gd name="T85" fmla="*/ 238 h 1625"/>
                <a:gd name="T86" fmla="*/ 398 w 1606"/>
                <a:gd name="T87" fmla="*/ 110 h 1625"/>
                <a:gd name="T88" fmla="*/ 590 w 1606"/>
                <a:gd name="T89" fmla="*/ 28 h 1625"/>
                <a:gd name="T90" fmla="*/ 804 w 1606"/>
                <a:gd name="T91" fmla="*/ 0 h 1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06" h="1625">
                  <a:moveTo>
                    <a:pt x="804" y="221"/>
                  </a:moveTo>
                  <a:lnTo>
                    <a:pt x="743" y="224"/>
                  </a:lnTo>
                  <a:lnTo>
                    <a:pt x="686" y="234"/>
                  </a:lnTo>
                  <a:lnTo>
                    <a:pt x="630" y="247"/>
                  </a:lnTo>
                  <a:lnTo>
                    <a:pt x="576" y="267"/>
                  </a:lnTo>
                  <a:lnTo>
                    <a:pt x="525" y="293"/>
                  </a:lnTo>
                  <a:lnTo>
                    <a:pt x="477" y="322"/>
                  </a:lnTo>
                  <a:lnTo>
                    <a:pt x="433" y="356"/>
                  </a:lnTo>
                  <a:lnTo>
                    <a:pt x="391" y="395"/>
                  </a:lnTo>
                  <a:lnTo>
                    <a:pt x="353" y="436"/>
                  </a:lnTo>
                  <a:lnTo>
                    <a:pt x="319" y="482"/>
                  </a:lnTo>
                  <a:lnTo>
                    <a:pt x="290" y="531"/>
                  </a:lnTo>
                  <a:lnTo>
                    <a:pt x="266" y="582"/>
                  </a:lnTo>
                  <a:lnTo>
                    <a:pt x="246" y="637"/>
                  </a:lnTo>
                  <a:lnTo>
                    <a:pt x="231" y="693"/>
                  </a:lnTo>
                  <a:lnTo>
                    <a:pt x="223" y="752"/>
                  </a:lnTo>
                  <a:lnTo>
                    <a:pt x="220" y="812"/>
                  </a:lnTo>
                  <a:lnTo>
                    <a:pt x="223" y="872"/>
                  </a:lnTo>
                  <a:lnTo>
                    <a:pt x="231" y="931"/>
                  </a:lnTo>
                  <a:lnTo>
                    <a:pt x="246" y="988"/>
                  </a:lnTo>
                  <a:lnTo>
                    <a:pt x="266" y="1041"/>
                  </a:lnTo>
                  <a:lnTo>
                    <a:pt x="290" y="1093"/>
                  </a:lnTo>
                  <a:lnTo>
                    <a:pt x="319" y="1142"/>
                  </a:lnTo>
                  <a:lnTo>
                    <a:pt x="353" y="1188"/>
                  </a:lnTo>
                  <a:lnTo>
                    <a:pt x="391" y="1229"/>
                  </a:lnTo>
                  <a:lnTo>
                    <a:pt x="433" y="1268"/>
                  </a:lnTo>
                  <a:lnTo>
                    <a:pt x="477" y="1302"/>
                  </a:lnTo>
                  <a:lnTo>
                    <a:pt x="525" y="1331"/>
                  </a:lnTo>
                  <a:lnTo>
                    <a:pt x="576" y="1356"/>
                  </a:lnTo>
                  <a:lnTo>
                    <a:pt x="630" y="1375"/>
                  </a:lnTo>
                  <a:lnTo>
                    <a:pt x="686" y="1390"/>
                  </a:lnTo>
                  <a:lnTo>
                    <a:pt x="743" y="1400"/>
                  </a:lnTo>
                  <a:lnTo>
                    <a:pt x="804" y="1403"/>
                  </a:lnTo>
                  <a:lnTo>
                    <a:pt x="863" y="1400"/>
                  </a:lnTo>
                  <a:lnTo>
                    <a:pt x="920" y="1390"/>
                  </a:lnTo>
                  <a:lnTo>
                    <a:pt x="977" y="1375"/>
                  </a:lnTo>
                  <a:lnTo>
                    <a:pt x="1030" y="1356"/>
                  </a:lnTo>
                  <a:lnTo>
                    <a:pt x="1081" y="1331"/>
                  </a:lnTo>
                  <a:lnTo>
                    <a:pt x="1129" y="1302"/>
                  </a:lnTo>
                  <a:lnTo>
                    <a:pt x="1174" y="1268"/>
                  </a:lnTo>
                  <a:lnTo>
                    <a:pt x="1215" y="1229"/>
                  </a:lnTo>
                  <a:lnTo>
                    <a:pt x="1253" y="1188"/>
                  </a:lnTo>
                  <a:lnTo>
                    <a:pt x="1287" y="1142"/>
                  </a:lnTo>
                  <a:lnTo>
                    <a:pt x="1316" y="1093"/>
                  </a:lnTo>
                  <a:lnTo>
                    <a:pt x="1341" y="1041"/>
                  </a:lnTo>
                  <a:lnTo>
                    <a:pt x="1360" y="988"/>
                  </a:lnTo>
                  <a:lnTo>
                    <a:pt x="1375" y="931"/>
                  </a:lnTo>
                  <a:lnTo>
                    <a:pt x="1384" y="872"/>
                  </a:lnTo>
                  <a:lnTo>
                    <a:pt x="1387" y="812"/>
                  </a:lnTo>
                  <a:lnTo>
                    <a:pt x="1384" y="752"/>
                  </a:lnTo>
                  <a:lnTo>
                    <a:pt x="1375" y="693"/>
                  </a:lnTo>
                  <a:lnTo>
                    <a:pt x="1360" y="637"/>
                  </a:lnTo>
                  <a:lnTo>
                    <a:pt x="1341" y="582"/>
                  </a:lnTo>
                  <a:lnTo>
                    <a:pt x="1316" y="531"/>
                  </a:lnTo>
                  <a:lnTo>
                    <a:pt x="1287" y="482"/>
                  </a:lnTo>
                  <a:lnTo>
                    <a:pt x="1253" y="436"/>
                  </a:lnTo>
                  <a:lnTo>
                    <a:pt x="1215" y="395"/>
                  </a:lnTo>
                  <a:lnTo>
                    <a:pt x="1174" y="356"/>
                  </a:lnTo>
                  <a:lnTo>
                    <a:pt x="1129" y="322"/>
                  </a:lnTo>
                  <a:lnTo>
                    <a:pt x="1081" y="293"/>
                  </a:lnTo>
                  <a:lnTo>
                    <a:pt x="1030" y="267"/>
                  </a:lnTo>
                  <a:lnTo>
                    <a:pt x="977" y="247"/>
                  </a:lnTo>
                  <a:lnTo>
                    <a:pt x="920" y="234"/>
                  </a:lnTo>
                  <a:lnTo>
                    <a:pt x="863" y="224"/>
                  </a:lnTo>
                  <a:lnTo>
                    <a:pt x="804" y="221"/>
                  </a:lnTo>
                  <a:close/>
                  <a:moveTo>
                    <a:pt x="804" y="0"/>
                  </a:moveTo>
                  <a:lnTo>
                    <a:pt x="877" y="3"/>
                  </a:lnTo>
                  <a:lnTo>
                    <a:pt x="947" y="12"/>
                  </a:lnTo>
                  <a:lnTo>
                    <a:pt x="1016" y="28"/>
                  </a:lnTo>
                  <a:lnTo>
                    <a:pt x="1083" y="50"/>
                  </a:lnTo>
                  <a:lnTo>
                    <a:pt x="1148" y="78"/>
                  </a:lnTo>
                  <a:lnTo>
                    <a:pt x="1208" y="110"/>
                  </a:lnTo>
                  <a:lnTo>
                    <a:pt x="1266" y="148"/>
                  </a:lnTo>
                  <a:lnTo>
                    <a:pt x="1321" y="190"/>
                  </a:lnTo>
                  <a:lnTo>
                    <a:pt x="1371" y="238"/>
                  </a:lnTo>
                  <a:lnTo>
                    <a:pt x="1417" y="288"/>
                  </a:lnTo>
                  <a:lnTo>
                    <a:pt x="1459" y="344"/>
                  </a:lnTo>
                  <a:lnTo>
                    <a:pt x="1497" y="402"/>
                  </a:lnTo>
                  <a:lnTo>
                    <a:pt x="1529" y="464"/>
                  </a:lnTo>
                  <a:lnTo>
                    <a:pt x="1556" y="529"/>
                  </a:lnTo>
                  <a:lnTo>
                    <a:pt x="1578" y="596"/>
                  </a:lnTo>
                  <a:lnTo>
                    <a:pt x="1594" y="666"/>
                  </a:lnTo>
                  <a:lnTo>
                    <a:pt x="1603" y="738"/>
                  </a:lnTo>
                  <a:lnTo>
                    <a:pt x="1606" y="812"/>
                  </a:lnTo>
                  <a:lnTo>
                    <a:pt x="1603" y="886"/>
                  </a:lnTo>
                  <a:lnTo>
                    <a:pt x="1594" y="958"/>
                  </a:lnTo>
                  <a:lnTo>
                    <a:pt x="1578" y="1028"/>
                  </a:lnTo>
                  <a:lnTo>
                    <a:pt x="1556" y="1095"/>
                  </a:lnTo>
                  <a:lnTo>
                    <a:pt x="1529" y="1161"/>
                  </a:lnTo>
                  <a:lnTo>
                    <a:pt x="1497" y="1222"/>
                  </a:lnTo>
                  <a:lnTo>
                    <a:pt x="1459" y="1281"/>
                  </a:lnTo>
                  <a:lnTo>
                    <a:pt x="1417" y="1335"/>
                  </a:lnTo>
                  <a:lnTo>
                    <a:pt x="1371" y="1387"/>
                  </a:lnTo>
                  <a:lnTo>
                    <a:pt x="1321" y="1433"/>
                  </a:lnTo>
                  <a:lnTo>
                    <a:pt x="1266" y="1477"/>
                  </a:lnTo>
                  <a:lnTo>
                    <a:pt x="1208" y="1514"/>
                  </a:lnTo>
                  <a:lnTo>
                    <a:pt x="1148" y="1547"/>
                  </a:lnTo>
                  <a:lnTo>
                    <a:pt x="1083" y="1574"/>
                  </a:lnTo>
                  <a:lnTo>
                    <a:pt x="1016" y="1597"/>
                  </a:lnTo>
                  <a:lnTo>
                    <a:pt x="947" y="1612"/>
                  </a:lnTo>
                  <a:lnTo>
                    <a:pt x="877" y="1622"/>
                  </a:lnTo>
                  <a:lnTo>
                    <a:pt x="804" y="1625"/>
                  </a:lnTo>
                  <a:lnTo>
                    <a:pt x="731" y="1622"/>
                  </a:lnTo>
                  <a:lnTo>
                    <a:pt x="659" y="1612"/>
                  </a:lnTo>
                  <a:lnTo>
                    <a:pt x="590" y="1597"/>
                  </a:lnTo>
                  <a:lnTo>
                    <a:pt x="523" y="1574"/>
                  </a:lnTo>
                  <a:lnTo>
                    <a:pt x="460" y="1547"/>
                  </a:lnTo>
                  <a:lnTo>
                    <a:pt x="398" y="1514"/>
                  </a:lnTo>
                  <a:lnTo>
                    <a:pt x="341" y="1477"/>
                  </a:lnTo>
                  <a:lnTo>
                    <a:pt x="286" y="1433"/>
                  </a:lnTo>
                  <a:lnTo>
                    <a:pt x="236" y="1387"/>
                  </a:lnTo>
                  <a:lnTo>
                    <a:pt x="189" y="1335"/>
                  </a:lnTo>
                  <a:lnTo>
                    <a:pt x="147" y="1281"/>
                  </a:lnTo>
                  <a:lnTo>
                    <a:pt x="110" y="1222"/>
                  </a:lnTo>
                  <a:lnTo>
                    <a:pt x="77" y="1161"/>
                  </a:lnTo>
                  <a:lnTo>
                    <a:pt x="50" y="1095"/>
                  </a:lnTo>
                  <a:lnTo>
                    <a:pt x="29" y="1028"/>
                  </a:lnTo>
                  <a:lnTo>
                    <a:pt x="13" y="958"/>
                  </a:lnTo>
                  <a:lnTo>
                    <a:pt x="3" y="886"/>
                  </a:lnTo>
                  <a:lnTo>
                    <a:pt x="0" y="812"/>
                  </a:lnTo>
                  <a:lnTo>
                    <a:pt x="3" y="738"/>
                  </a:lnTo>
                  <a:lnTo>
                    <a:pt x="13" y="666"/>
                  </a:lnTo>
                  <a:lnTo>
                    <a:pt x="29" y="596"/>
                  </a:lnTo>
                  <a:lnTo>
                    <a:pt x="50" y="529"/>
                  </a:lnTo>
                  <a:lnTo>
                    <a:pt x="77" y="464"/>
                  </a:lnTo>
                  <a:lnTo>
                    <a:pt x="110" y="402"/>
                  </a:lnTo>
                  <a:lnTo>
                    <a:pt x="147" y="344"/>
                  </a:lnTo>
                  <a:lnTo>
                    <a:pt x="189" y="288"/>
                  </a:lnTo>
                  <a:lnTo>
                    <a:pt x="236" y="238"/>
                  </a:lnTo>
                  <a:lnTo>
                    <a:pt x="286" y="190"/>
                  </a:lnTo>
                  <a:lnTo>
                    <a:pt x="341" y="148"/>
                  </a:lnTo>
                  <a:lnTo>
                    <a:pt x="398" y="110"/>
                  </a:lnTo>
                  <a:lnTo>
                    <a:pt x="460" y="78"/>
                  </a:lnTo>
                  <a:lnTo>
                    <a:pt x="523" y="50"/>
                  </a:lnTo>
                  <a:lnTo>
                    <a:pt x="590" y="28"/>
                  </a:lnTo>
                  <a:lnTo>
                    <a:pt x="659" y="12"/>
                  </a:lnTo>
                  <a:lnTo>
                    <a:pt x="731" y="3"/>
                  </a:lnTo>
                  <a:lnTo>
                    <a:pt x="8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5" name="Group 234"/>
          <p:cNvGrpSpPr/>
          <p:nvPr/>
        </p:nvGrpSpPr>
        <p:grpSpPr>
          <a:xfrm>
            <a:off x="1628156" y="5771263"/>
            <a:ext cx="505712" cy="556470"/>
            <a:chOff x="5637213" y="4799013"/>
            <a:chExt cx="427038" cy="469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6" name="Freeform 443"/>
            <p:cNvSpPr>
              <a:spLocks/>
            </p:cNvSpPr>
            <p:nvPr/>
          </p:nvSpPr>
          <p:spPr bwMode="auto">
            <a:xfrm>
              <a:off x="5637213" y="4799013"/>
              <a:ext cx="427038" cy="422275"/>
            </a:xfrm>
            <a:custGeom>
              <a:avLst/>
              <a:gdLst>
                <a:gd name="T0" fmla="*/ 1742 w 2963"/>
                <a:gd name="T1" fmla="*/ 4 h 2926"/>
                <a:gd name="T2" fmla="*/ 1923 w 2963"/>
                <a:gd name="T3" fmla="*/ 22 h 2926"/>
                <a:gd name="T4" fmla="*/ 2097 w 2963"/>
                <a:gd name="T5" fmla="*/ 55 h 2926"/>
                <a:gd name="T6" fmla="*/ 2260 w 2963"/>
                <a:gd name="T7" fmla="*/ 104 h 2926"/>
                <a:gd name="T8" fmla="*/ 2409 w 2963"/>
                <a:gd name="T9" fmla="*/ 164 h 2926"/>
                <a:gd name="T10" fmla="*/ 2542 w 2963"/>
                <a:gd name="T11" fmla="*/ 233 h 2926"/>
                <a:gd name="T12" fmla="*/ 2653 w 2963"/>
                <a:gd name="T13" fmla="*/ 312 h 2926"/>
                <a:gd name="T14" fmla="*/ 2741 w 2963"/>
                <a:gd name="T15" fmla="*/ 399 h 2926"/>
                <a:gd name="T16" fmla="*/ 2813 w 2963"/>
                <a:gd name="T17" fmla="*/ 501 h 2926"/>
                <a:gd name="T18" fmla="*/ 2872 w 2963"/>
                <a:gd name="T19" fmla="*/ 618 h 2926"/>
                <a:gd name="T20" fmla="*/ 2914 w 2963"/>
                <a:gd name="T21" fmla="*/ 745 h 2926"/>
                <a:gd name="T22" fmla="*/ 2944 w 2963"/>
                <a:gd name="T23" fmla="*/ 881 h 2926"/>
                <a:gd name="T24" fmla="*/ 2960 w 2963"/>
                <a:gd name="T25" fmla="*/ 1023 h 2926"/>
                <a:gd name="T26" fmla="*/ 2963 w 2963"/>
                <a:gd name="T27" fmla="*/ 1168 h 2926"/>
                <a:gd name="T28" fmla="*/ 2953 w 2963"/>
                <a:gd name="T29" fmla="*/ 1313 h 2926"/>
                <a:gd name="T30" fmla="*/ 2929 w 2963"/>
                <a:gd name="T31" fmla="*/ 1455 h 2926"/>
                <a:gd name="T32" fmla="*/ 2894 w 2963"/>
                <a:gd name="T33" fmla="*/ 1593 h 2926"/>
                <a:gd name="T34" fmla="*/ 2847 w 2963"/>
                <a:gd name="T35" fmla="*/ 1724 h 2926"/>
                <a:gd name="T36" fmla="*/ 2789 w 2963"/>
                <a:gd name="T37" fmla="*/ 1844 h 2926"/>
                <a:gd name="T38" fmla="*/ 2719 w 2963"/>
                <a:gd name="T39" fmla="*/ 1951 h 2926"/>
                <a:gd name="T40" fmla="*/ 2639 w 2963"/>
                <a:gd name="T41" fmla="*/ 2043 h 2926"/>
                <a:gd name="T42" fmla="*/ 2681 w 2963"/>
                <a:gd name="T43" fmla="*/ 2471 h 2926"/>
                <a:gd name="T44" fmla="*/ 2591 w 2963"/>
                <a:gd name="T45" fmla="*/ 2572 h 2926"/>
                <a:gd name="T46" fmla="*/ 2487 w 2963"/>
                <a:gd name="T47" fmla="*/ 2661 h 2926"/>
                <a:gd name="T48" fmla="*/ 2377 w 2963"/>
                <a:gd name="T49" fmla="*/ 2743 h 2926"/>
                <a:gd name="T50" fmla="*/ 2261 w 2963"/>
                <a:gd name="T51" fmla="*/ 2819 h 2926"/>
                <a:gd name="T52" fmla="*/ 2144 w 2963"/>
                <a:gd name="T53" fmla="*/ 2889 h 2926"/>
                <a:gd name="T54" fmla="*/ 2083 w 2963"/>
                <a:gd name="T55" fmla="*/ 2925 h 2926"/>
                <a:gd name="T56" fmla="*/ 2049 w 2963"/>
                <a:gd name="T57" fmla="*/ 2610 h 2926"/>
                <a:gd name="T58" fmla="*/ 2039 w 2963"/>
                <a:gd name="T59" fmla="*/ 2514 h 2926"/>
                <a:gd name="T60" fmla="*/ 2014 w 2963"/>
                <a:gd name="T61" fmla="*/ 2429 h 2926"/>
                <a:gd name="T62" fmla="*/ 1972 w 2963"/>
                <a:gd name="T63" fmla="*/ 2358 h 2926"/>
                <a:gd name="T64" fmla="*/ 1920 w 2963"/>
                <a:gd name="T65" fmla="*/ 2297 h 2926"/>
                <a:gd name="T66" fmla="*/ 1858 w 2963"/>
                <a:gd name="T67" fmla="*/ 2246 h 2926"/>
                <a:gd name="T68" fmla="*/ 1789 w 2963"/>
                <a:gd name="T69" fmla="*/ 2204 h 2926"/>
                <a:gd name="T70" fmla="*/ 1716 w 2963"/>
                <a:gd name="T71" fmla="*/ 2171 h 2926"/>
                <a:gd name="T72" fmla="*/ 1640 w 2963"/>
                <a:gd name="T73" fmla="*/ 2147 h 2926"/>
                <a:gd name="T74" fmla="*/ 1565 w 2963"/>
                <a:gd name="T75" fmla="*/ 2129 h 2926"/>
                <a:gd name="T76" fmla="*/ 1492 w 2963"/>
                <a:gd name="T77" fmla="*/ 2118 h 2926"/>
                <a:gd name="T78" fmla="*/ 1426 w 2963"/>
                <a:gd name="T79" fmla="*/ 2113 h 2926"/>
                <a:gd name="T80" fmla="*/ 196 w 2963"/>
                <a:gd name="T81" fmla="*/ 2112 h 2926"/>
                <a:gd name="T82" fmla="*/ 198 w 2963"/>
                <a:gd name="T83" fmla="*/ 2009 h 2926"/>
                <a:gd name="T84" fmla="*/ 61 w 2963"/>
                <a:gd name="T85" fmla="*/ 1910 h 2926"/>
                <a:gd name="T86" fmla="*/ 29 w 2963"/>
                <a:gd name="T87" fmla="*/ 1891 h 2926"/>
                <a:gd name="T88" fmla="*/ 7 w 2963"/>
                <a:gd name="T89" fmla="*/ 1861 h 2926"/>
                <a:gd name="T90" fmla="*/ 0 w 2963"/>
                <a:gd name="T91" fmla="*/ 1825 h 2926"/>
                <a:gd name="T92" fmla="*/ 10 w 2963"/>
                <a:gd name="T93" fmla="*/ 1789 h 2926"/>
                <a:gd name="T94" fmla="*/ 215 w 2963"/>
                <a:gd name="T95" fmla="*/ 1282 h 2926"/>
                <a:gd name="T96" fmla="*/ 237 w 2963"/>
                <a:gd name="T97" fmla="*/ 1091 h 2926"/>
                <a:gd name="T98" fmla="*/ 276 w 2963"/>
                <a:gd name="T99" fmla="*/ 916 h 2926"/>
                <a:gd name="T100" fmla="*/ 331 w 2963"/>
                <a:gd name="T101" fmla="*/ 757 h 2926"/>
                <a:gd name="T102" fmla="*/ 402 w 2963"/>
                <a:gd name="T103" fmla="*/ 614 h 2926"/>
                <a:gd name="T104" fmla="*/ 491 w 2963"/>
                <a:gd name="T105" fmla="*/ 486 h 2926"/>
                <a:gd name="T106" fmla="*/ 596 w 2963"/>
                <a:gd name="T107" fmla="*/ 373 h 2926"/>
                <a:gd name="T108" fmla="*/ 719 w 2963"/>
                <a:gd name="T109" fmla="*/ 275 h 2926"/>
                <a:gd name="T110" fmla="*/ 860 w 2963"/>
                <a:gd name="T111" fmla="*/ 190 h 2926"/>
                <a:gd name="T112" fmla="*/ 1017 w 2963"/>
                <a:gd name="T113" fmla="*/ 120 h 2926"/>
                <a:gd name="T114" fmla="*/ 1193 w 2963"/>
                <a:gd name="T115" fmla="*/ 61 h 2926"/>
                <a:gd name="T116" fmla="*/ 1374 w 2963"/>
                <a:gd name="T117" fmla="*/ 22 h 2926"/>
                <a:gd name="T118" fmla="*/ 1558 w 2963"/>
                <a:gd name="T119" fmla="*/ 3 h 29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63" h="2926">
                  <a:moveTo>
                    <a:pt x="1651" y="0"/>
                  </a:moveTo>
                  <a:lnTo>
                    <a:pt x="1742" y="4"/>
                  </a:lnTo>
                  <a:lnTo>
                    <a:pt x="1834" y="11"/>
                  </a:lnTo>
                  <a:lnTo>
                    <a:pt x="1923" y="22"/>
                  </a:lnTo>
                  <a:lnTo>
                    <a:pt x="2011" y="36"/>
                  </a:lnTo>
                  <a:lnTo>
                    <a:pt x="2097" y="55"/>
                  </a:lnTo>
                  <a:lnTo>
                    <a:pt x="2180" y="77"/>
                  </a:lnTo>
                  <a:lnTo>
                    <a:pt x="2260" y="104"/>
                  </a:lnTo>
                  <a:lnTo>
                    <a:pt x="2336" y="132"/>
                  </a:lnTo>
                  <a:lnTo>
                    <a:pt x="2409" y="164"/>
                  </a:lnTo>
                  <a:lnTo>
                    <a:pt x="2478" y="197"/>
                  </a:lnTo>
                  <a:lnTo>
                    <a:pt x="2542" y="233"/>
                  </a:lnTo>
                  <a:lnTo>
                    <a:pt x="2600" y="272"/>
                  </a:lnTo>
                  <a:lnTo>
                    <a:pt x="2653" y="312"/>
                  </a:lnTo>
                  <a:lnTo>
                    <a:pt x="2700" y="354"/>
                  </a:lnTo>
                  <a:lnTo>
                    <a:pt x="2741" y="399"/>
                  </a:lnTo>
                  <a:lnTo>
                    <a:pt x="2779" y="448"/>
                  </a:lnTo>
                  <a:lnTo>
                    <a:pt x="2813" y="501"/>
                  </a:lnTo>
                  <a:lnTo>
                    <a:pt x="2844" y="558"/>
                  </a:lnTo>
                  <a:lnTo>
                    <a:pt x="2872" y="618"/>
                  </a:lnTo>
                  <a:lnTo>
                    <a:pt x="2895" y="680"/>
                  </a:lnTo>
                  <a:lnTo>
                    <a:pt x="2914" y="745"/>
                  </a:lnTo>
                  <a:lnTo>
                    <a:pt x="2931" y="813"/>
                  </a:lnTo>
                  <a:lnTo>
                    <a:pt x="2944" y="881"/>
                  </a:lnTo>
                  <a:lnTo>
                    <a:pt x="2954" y="952"/>
                  </a:lnTo>
                  <a:lnTo>
                    <a:pt x="2960" y="1023"/>
                  </a:lnTo>
                  <a:lnTo>
                    <a:pt x="2963" y="1095"/>
                  </a:lnTo>
                  <a:lnTo>
                    <a:pt x="2963" y="1168"/>
                  </a:lnTo>
                  <a:lnTo>
                    <a:pt x="2959" y="1240"/>
                  </a:lnTo>
                  <a:lnTo>
                    <a:pt x="2953" y="1313"/>
                  </a:lnTo>
                  <a:lnTo>
                    <a:pt x="2943" y="1385"/>
                  </a:lnTo>
                  <a:lnTo>
                    <a:pt x="2929" y="1455"/>
                  </a:lnTo>
                  <a:lnTo>
                    <a:pt x="2913" y="1526"/>
                  </a:lnTo>
                  <a:lnTo>
                    <a:pt x="2894" y="1593"/>
                  </a:lnTo>
                  <a:lnTo>
                    <a:pt x="2873" y="1659"/>
                  </a:lnTo>
                  <a:lnTo>
                    <a:pt x="2847" y="1724"/>
                  </a:lnTo>
                  <a:lnTo>
                    <a:pt x="2820" y="1785"/>
                  </a:lnTo>
                  <a:lnTo>
                    <a:pt x="2789" y="1844"/>
                  </a:lnTo>
                  <a:lnTo>
                    <a:pt x="2756" y="1900"/>
                  </a:lnTo>
                  <a:lnTo>
                    <a:pt x="2719" y="1951"/>
                  </a:lnTo>
                  <a:lnTo>
                    <a:pt x="2680" y="1999"/>
                  </a:lnTo>
                  <a:lnTo>
                    <a:pt x="2639" y="2043"/>
                  </a:lnTo>
                  <a:lnTo>
                    <a:pt x="2722" y="2417"/>
                  </a:lnTo>
                  <a:lnTo>
                    <a:pt x="2681" y="2471"/>
                  </a:lnTo>
                  <a:lnTo>
                    <a:pt x="2637" y="2522"/>
                  </a:lnTo>
                  <a:lnTo>
                    <a:pt x="2591" y="2572"/>
                  </a:lnTo>
                  <a:lnTo>
                    <a:pt x="2541" y="2618"/>
                  </a:lnTo>
                  <a:lnTo>
                    <a:pt x="2487" y="2661"/>
                  </a:lnTo>
                  <a:lnTo>
                    <a:pt x="2433" y="2703"/>
                  </a:lnTo>
                  <a:lnTo>
                    <a:pt x="2377" y="2743"/>
                  </a:lnTo>
                  <a:lnTo>
                    <a:pt x="2319" y="2782"/>
                  </a:lnTo>
                  <a:lnTo>
                    <a:pt x="2261" y="2819"/>
                  </a:lnTo>
                  <a:lnTo>
                    <a:pt x="2202" y="2855"/>
                  </a:lnTo>
                  <a:lnTo>
                    <a:pt x="2144" y="2889"/>
                  </a:lnTo>
                  <a:lnTo>
                    <a:pt x="2086" y="2922"/>
                  </a:lnTo>
                  <a:lnTo>
                    <a:pt x="2083" y="2925"/>
                  </a:lnTo>
                  <a:lnTo>
                    <a:pt x="2079" y="2926"/>
                  </a:lnTo>
                  <a:lnTo>
                    <a:pt x="2049" y="2610"/>
                  </a:lnTo>
                  <a:lnTo>
                    <a:pt x="2047" y="2560"/>
                  </a:lnTo>
                  <a:lnTo>
                    <a:pt x="2039" y="2514"/>
                  </a:lnTo>
                  <a:lnTo>
                    <a:pt x="2029" y="2471"/>
                  </a:lnTo>
                  <a:lnTo>
                    <a:pt x="2014" y="2429"/>
                  </a:lnTo>
                  <a:lnTo>
                    <a:pt x="1995" y="2393"/>
                  </a:lnTo>
                  <a:lnTo>
                    <a:pt x="1972" y="2358"/>
                  </a:lnTo>
                  <a:lnTo>
                    <a:pt x="1948" y="2326"/>
                  </a:lnTo>
                  <a:lnTo>
                    <a:pt x="1920" y="2297"/>
                  </a:lnTo>
                  <a:lnTo>
                    <a:pt x="1890" y="2270"/>
                  </a:lnTo>
                  <a:lnTo>
                    <a:pt x="1858" y="2246"/>
                  </a:lnTo>
                  <a:lnTo>
                    <a:pt x="1824" y="2224"/>
                  </a:lnTo>
                  <a:lnTo>
                    <a:pt x="1789" y="2204"/>
                  </a:lnTo>
                  <a:lnTo>
                    <a:pt x="1753" y="2187"/>
                  </a:lnTo>
                  <a:lnTo>
                    <a:pt x="1716" y="2171"/>
                  </a:lnTo>
                  <a:lnTo>
                    <a:pt x="1677" y="2158"/>
                  </a:lnTo>
                  <a:lnTo>
                    <a:pt x="1640" y="2147"/>
                  </a:lnTo>
                  <a:lnTo>
                    <a:pt x="1602" y="2137"/>
                  </a:lnTo>
                  <a:lnTo>
                    <a:pt x="1565" y="2129"/>
                  </a:lnTo>
                  <a:lnTo>
                    <a:pt x="1528" y="2123"/>
                  </a:lnTo>
                  <a:lnTo>
                    <a:pt x="1492" y="2118"/>
                  </a:lnTo>
                  <a:lnTo>
                    <a:pt x="1458" y="2115"/>
                  </a:lnTo>
                  <a:lnTo>
                    <a:pt x="1426" y="2113"/>
                  </a:lnTo>
                  <a:lnTo>
                    <a:pt x="1395" y="2112"/>
                  </a:lnTo>
                  <a:lnTo>
                    <a:pt x="196" y="2112"/>
                  </a:lnTo>
                  <a:lnTo>
                    <a:pt x="197" y="2062"/>
                  </a:lnTo>
                  <a:lnTo>
                    <a:pt x="198" y="2009"/>
                  </a:lnTo>
                  <a:lnTo>
                    <a:pt x="200" y="1954"/>
                  </a:lnTo>
                  <a:lnTo>
                    <a:pt x="61" y="1910"/>
                  </a:lnTo>
                  <a:lnTo>
                    <a:pt x="44" y="1903"/>
                  </a:lnTo>
                  <a:lnTo>
                    <a:pt x="29" y="1891"/>
                  </a:lnTo>
                  <a:lnTo>
                    <a:pt x="16" y="1878"/>
                  </a:lnTo>
                  <a:lnTo>
                    <a:pt x="7" y="1861"/>
                  </a:lnTo>
                  <a:lnTo>
                    <a:pt x="2" y="1844"/>
                  </a:lnTo>
                  <a:lnTo>
                    <a:pt x="0" y="1825"/>
                  </a:lnTo>
                  <a:lnTo>
                    <a:pt x="3" y="1807"/>
                  </a:lnTo>
                  <a:lnTo>
                    <a:pt x="10" y="1789"/>
                  </a:lnTo>
                  <a:lnTo>
                    <a:pt x="210" y="1386"/>
                  </a:lnTo>
                  <a:lnTo>
                    <a:pt x="215" y="1282"/>
                  </a:lnTo>
                  <a:lnTo>
                    <a:pt x="225" y="1184"/>
                  </a:lnTo>
                  <a:lnTo>
                    <a:pt x="237" y="1091"/>
                  </a:lnTo>
                  <a:lnTo>
                    <a:pt x="254" y="1001"/>
                  </a:lnTo>
                  <a:lnTo>
                    <a:pt x="276" y="916"/>
                  </a:lnTo>
                  <a:lnTo>
                    <a:pt x="301" y="834"/>
                  </a:lnTo>
                  <a:lnTo>
                    <a:pt x="331" y="757"/>
                  </a:lnTo>
                  <a:lnTo>
                    <a:pt x="364" y="683"/>
                  </a:lnTo>
                  <a:lnTo>
                    <a:pt x="402" y="614"/>
                  </a:lnTo>
                  <a:lnTo>
                    <a:pt x="445" y="548"/>
                  </a:lnTo>
                  <a:lnTo>
                    <a:pt x="491" y="486"/>
                  </a:lnTo>
                  <a:lnTo>
                    <a:pt x="542" y="428"/>
                  </a:lnTo>
                  <a:lnTo>
                    <a:pt x="596" y="373"/>
                  </a:lnTo>
                  <a:lnTo>
                    <a:pt x="656" y="323"/>
                  </a:lnTo>
                  <a:lnTo>
                    <a:pt x="719" y="275"/>
                  </a:lnTo>
                  <a:lnTo>
                    <a:pt x="788" y="231"/>
                  </a:lnTo>
                  <a:lnTo>
                    <a:pt x="860" y="190"/>
                  </a:lnTo>
                  <a:lnTo>
                    <a:pt x="937" y="153"/>
                  </a:lnTo>
                  <a:lnTo>
                    <a:pt x="1017" y="120"/>
                  </a:lnTo>
                  <a:lnTo>
                    <a:pt x="1104" y="88"/>
                  </a:lnTo>
                  <a:lnTo>
                    <a:pt x="1193" y="61"/>
                  </a:lnTo>
                  <a:lnTo>
                    <a:pt x="1284" y="38"/>
                  </a:lnTo>
                  <a:lnTo>
                    <a:pt x="1374" y="22"/>
                  </a:lnTo>
                  <a:lnTo>
                    <a:pt x="1467" y="10"/>
                  </a:lnTo>
                  <a:lnTo>
                    <a:pt x="1558" y="3"/>
                  </a:lnTo>
                  <a:lnTo>
                    <a:pt x="16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" name="Freeform 444"/>
            <p:cNvSpPr>
              <a:spLocks/>
            </p:cNvSpPr>
            <p:nvPr/>
          </p:nvSpPr>
          <p:spPr bwMode="auto">
            <a:xfrm>
              <a:off x="5665788" y="5138738"/>
              <a:ext cx="238125" cy="130175"/>
            </a:xfrm>
            <a:custGeom>
              <a:avLst/>
              <a:gdLst>
                <a:gd name="T0" fmla="*/ 0 w 1649"/>
                <a:gd name="T1" fmla="*/ 0 h 902"/>
                <a:gd name="T2" fmla="*/ 1195 w 1649"/>
                <a:gd name="T3" fmla="*/ 0 h 902"/>
                <a:gd name="T4" fmla="*/ 1200 w 1649"/>
                <a:gd name="T5" fmla="*/ 0 h 902"/>
                <a:gd name="T6" fmla="*/ 1208 w 1649"/>
                <a:gd name="T7" fmla="*/ 0 h 902"/>
                <a:gd name="T8" fmla="*/ 1221 w 1649"/>
                <a:gd name="T9" fmla="*/ 1 h 902"/>
                <a:gd name="T10" fmla="*/ 1237 w 1649"/>
                <a:gd name="T11" fmla="*/ 2 h 902"/>
                <a:gd name="T12" fmla="*/ 1256 w 1649"/>
                <a:gd name="T13" fmla="*/ 3 h 902"/>
                <a:gd name="T14" fmla="*/ 1278 w 1649"/>
                <a:gd name="T15" fmla="*/ 6 h 902"/>
                <a:gd name="T16" fmla="*/ 1302 w 1649"/>
                <a:gd name="T17" fmla="*/ 9 h 902"/>
                <a:gd name="T18" fmla="*/ 1327 w 1649"/>
                <a:gd name="T19" fmla="*/ 13 h 902"/>
                <a:gd name="T20" fmla="*/ 1353 w 1649"/>
                <a:gd name="T21" fmla="*/ 19 h 902"/>
                <a:gd name="T22" fmla="*/ 1381 w 1649"/>
                <a:gd name="T23" fmla="*/ 26 h 902"/>
                <a:gd name="T24" fmla="*/ 1408 w 1649"/>
                <a:gd name="T25" fmla="*/ 35 h 902"/>
                <a:gd name="T26" fmla="*/ 1436 w 1649"/>
                <a:gd name="T27" fmla="*/ 45 h 902"/>
                <a:gd name="T28" fmla="*/ 1463 w 1649"/>
                <a:gd name="T29" fmla="*/ 57 h 902"/>
                <a:gd name="T30" fmla="*/ 1489 w 1649"/>
                <a:gd name="T31" fmla="*/ 70 h 902"/>
                <a:gd name="T32" fmla="*/ 1514 w 1649"/>
                <a:gd name="T33" fmla="*/ 86 h 902"/>
                <a:gd name="T34" fmla="*/ 1536 w 1649"/>
                <a:gd name="T35" fmla="*/ 104 h 902"/>
                <a:gd name="T36" fmla="*/ 1556 w 1649"/>
                <a:gd name="T37" fmla="*/ 124 h 902"/>
                <a:gd name="T38" fmla="*/ 1574 w 1649"/>
                <a:gd name="T39" fmla="*/ 147 h 902"/>
                <a:gd name="T40" fmla="*/ 1588 w 1649"/>
                <a:gd name="T41" fmla="*/ 173 h 902"/>
                <a:gd name="T42" fmla="*/ 1600 w 1649"/>
                <a:gd name="T43" fmla="*/ 201 h 902"/>
                <a:gd name="T44" fmla="*/ 1606 w 1649"/>
                <a:gd name="T45" fmla="*/ 233 h 902"/>
                <a:gd name="T46" fmla="*/ 1609 w 1649"/>
                <a:gd name="T47" fmla="*/ 267 h 902"/>
                <a:gd name="T48" fmla="*/ 1649 w 1649"/>
                <a:gd name="T49" fmla="*/ 689 h 902"/>
                <a:gd name="T50" fmla="*/ 1536 w 1649"/>
                <a:gd name="T51" fmla="*/ 738 h 902"/>
                <a:gd name="T52" fmla="*/ 1422 w 1649"/>
                <a:gd name="T53" fmla="*/ 783 h 902"/>
                <a:gd name="T54" fmla="*/ 1306 w 1649"/>
                <a:gd name="T55" fmla="*/ 827 h 902"/>
                <a:gd name="T56" fmla="*/ 1189 w 1649"/>
                <a:gd name="T57" fmla="*/ 866 h 902"/>
                <a:gd name="T58" fmla="*/ 1072 w 1649"/>
                <a:gd name="T59" fmla="*/ 902 h 902"/>
                <a:gd name="T60" fmla="*/ 952 w 1649"/>
                <a:gd name="T61" fmla="*/ 415 h 902"/>
                <a:gd name="T62" fmla="*/ 951 w 1649"/>
                <a:gd name="T63" fmla="*/ 412 h 902"/>
                <a:gd name="T64" fmla="*/ 902 w 1649"/>
                <a:gd name="T65" fmla="*/ 423 h 902"/>
                <a:gd name="T66" fmla="*/ 847 w 1649"/>
                <a:gd name="T67" fmla="*/ 433 h 902"/>
                <a:gd name="T68" fmla="*/ 790 w 1649"/>
                <a:gd name="T69" fmla="*/ 441 h 902"/>
                <a:gd name="T70" fmla="*/ 731 w 1649"/>
                <a:gd name="T71" fmla="*/ 446 h 902"/>
                <a:gd name="T72" fmla="*/ 672 w 1649"/>
                <a:gd name="T73" fmla="*/ 449 h 902"/>
                <a:gd name="T74" fmla="*/ 593 w 1649"/>
                <a:gd name="T75" fmla="*/ 449 h 902"/>
                <a:gd name="T76" fmla="*/ 519 w 1649"/>
                <a:gd name="T77" fmla="*/ 445 h 902"/>
                <a:gd name="T78" fmla="*/ 452 w 1649"/>
                <a:gd name="T79" fmla="*/ 441 h 902"/>
                <a:gd name="T80" fmla="*/ 392 w 1649"/>
                <a:gd name="T81" fmla="*/ 434 h 902"/>
                <a:gd name="T82" fmla="*/ 336 w 1649"/>
                <a:gd name="T83" fmla="*/ 425 h 902"/>
                <a:gd name="T84" fmla="*/ 286 w 1649"/>
                <a:gd name="T85" fmla="*/ 414 h 902"/>
                <a:gd name="T86" fmla="*/ 241 w 1649"/>
                <a:gd name="T87" fmla="*/ 400 h 902"/>
                <a:gd name="T88" fmla="*/ 200 w 1649"/>
                <a:gd name="T89" fmla="*/ 383 h 902"/>
                <a:gd name="T90" fmla="*/ 165 w 1649"/>
                <a:gd name="T91" fmla="*/ 364 h 902"/>
                <a:gd name="T92" fmla="*/ 133 w 1649"/>
                <a:gd name="T93" fmla="*/ 342 h 902"/>
                <a:gd name="T94" fmla="*/ 105 w 1649"/>
                <a:gd name="T95" fmla="*/ 318 h 902"/>
                <a:gd name="T96" fmla="*/ 82 w 1649"/>
                <a:gd name="T97" fmla="*/ 289 h 902"/>
                <a:gd name="T98" fmla="*/ 62 w 1649"/>
                <a:gd name="T99" fmla="*/ 259 h 902"/>
                <a:gd name="T100" fmla="*/ 45 w 1649"/>
                <a:gd name="T101" fmla="*/ 224 h 902"/>
                <a:gd name="T102" fmla="*/ 31 w 1649"/>
                <a:gd name="T103" fmla="*/ 187 h 902"/>
                <a:gd name="T104" fmla="*/ 19 w 1649"/>
                <a:gd name="T105" fmla="*/ 146 h 902"/>
                <a:gd name="T106" fmla="*/ 11 w 1649"/>
                <a:gd name="T107" fmla="*/ 101 h 902"/>
                <a:gd name="T108" fmla="*/ 4 w 1649"/>
                <a:gd name="T109" fmla="*/ 52 h 902"/>
                <a:gd name="T110" fmla="*/ 0 w 1649"/>
                <a:gd name="T111" fmla="*/ 0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49" h="902">
                  <a:moveTo>
                    <a:pt x="0" y="0"/>
                  </a:moveTo>
                  <a:lnTo>
                    <a:pt x="1195" y="0"/>
                  </a:lnTo>
                  <a:lnTo>
                    <a:pt x="1200" y="0"/>
                  </a:lnTo>
                  <a:lnTo>
                    <a:pt x="1208" y="0"/>
                  </a:lnTo>
                  <a:lnTo>
                    <a:pt x="1221" y="1"/>
                  </a:lnTo>
                  <a:lnTo>
                    <a:pt x="1237" y="2"/>
                  </a:lnTo>
                  <a:lnTo>
                    <a:pt x="1256" y="3"/>
                  </a:lnTo>
                  <a:lnTo>
                    <a:pt x="1278" y="6"/>
                  </a:lnTo>
                  <a:lnTo>
                    <a:pt x="1302" y="9"/>
                  </a:lnTo>
                  <a:lnTo>
                    <a:pt x="1327" y="13"/>
                  </a:lnTo>
                  <a:lnTo>
                    <a:pt x="1353" y="19"/>
                  </a:lnTo>
                  <a:lnTo>
                    <a:pt x="1381" y="26"/>
                  </a:lnTo>
                  <a:lnTo>
                    <a:pt x="1408" y="35"/>
                  </a:lnTo>
                  <a:lnTo>
                    <a:pt x="1436" y="45"/>
                  </a:lnTo>
                  <a:lnTo>
                    <a:pt x="1463" y="57"/>
                  </a:lnTo>
                  <a:lnTo>
                    <a:pt x="1489" y="70"/>
                  </a:lnTo>
                  <a:lnTo>
                    <a:pt x="1514" y="86"/>
                  </a:lnTo>
                  <a:lnTo>
                    <a:pt x="1536" y="104"/>
                  </a:lnTo>
                  <a:lnTo>
                    <a:pt x="1556" y="124"/>
                  </a:lnTo>
                  <a:lnTo>
                    <a:pt x="1574" y="147"/>
                  </a:lnTo>
                  <a:lnTo>
                    <a:pt x="1588" y="173"/>
                  </a:lnTo>
                  <a:lnTo>
                    <a:pt x="1600" y="201"/>
                  </a:lnTo>
                  <a:lnTo>
                    <a:pt x="1606" y="233"/>
                  </a:lnTo>
                  <a:lnTo>
                    <a:pt x="1609" y="267"/>
                  </a:lnTo>
                  <a:lnTo>
                    <a:pt x="1649" y="689"/>
                  </a:lnTo>
                  <a:lnTo>
                    <a:pt x="1536" y="738"/>
                  </a:lnTo>
                  <a:lnTo>
                    <a:pt x="1422" y="783"/>
                  </a:lnTo>
                  <a:lnTo>
                    <a:pt x="1306" y="827"/>
                  </a:lnTo>
                  <a:lnTo>
                    <a:pt x="1189" y="866"/>
                  </a:lnTo>
                  <a:lnTo>
                    <a:pt x="1072" y="902"/>
                  </a:lnTo>
                  <a:lnTo>
                    <a:pt x="952" y="415"/>
                  </a:lnTo>
                  <a:lnTo>
                    <a:pt x="951" y="412"/>
                  </a:lnTo>
                  <a:lnTo>
                    <a:pt x="902" y="423"/>
                  </a:lnTo>
                  <a:lnTo>
                    <a:pt x="847" y="433"/>
                  </a:lnTo>
                  <a:lnTo>
                    <a:pt x="790" y="441"/>
                  </a:lnTo>
                  <a:lnTo>
                    <a:pt x="731" y="446"/>
                  </a:lnTo>
                  <a:lnTo>
                    <a:pt x="672" y="449"/>
                  </a:lnTo>
                  <a:lnTo>
                    <a:pt x="593" y="449"/>
                  </a:lnTo>
                  <a:lnTo>
                    <a:pt x="519" y="445"/>
                  </a:lnTo>
                  <a:lnTo>
                    <a:pt x="452" y="441"/>
                  </a:lnTo>
                  <a:lnTo>
                    <a:pt x="392" y="434"/>
                  </a:lnTo>
                  <a:lnTo>
                    <a:pt x="336" y="425"/>
                  </a:lnTo>
                  <a:lnTo>
                    <a:pt x="286" y="414"/>
                  </a:lnTo>
                  <a:lnTo>
                    <a:pt x="241" y="400"/>
                  </a:lnTo>
                  <a:lnTo>
                    <a:pt x="200" y="383"/>
                  </a:lnTo>
                  <a:lnTo>
                    <a:pt x="165" y="364"/>
                  </a:lnTo>
                  <a:lnTo>
                    <a:pt x="133" y="342"/>
                  </a:lnTo>
                  <a:lnTo>
                    <a:pt x="105" y="318"/>
                  </a:lnTo>
                  <a:lnTo>
                    <a:pt x="82" y="289"/>
                  </a:lnTo>
                  <a:lnTo>
                    <a:pt x="62" y="259"/>
                  </a:lnTo>
                  <a:lnTo>
                    <a:pt x="45" y="224"/>
                  </a:lnTo>
                  <a:lnTo>
                    <a:pt x="31" y="187"/>
                  </a:lnTo>
                  <a:lnTo>
                    <a:pt x="19" y="146"/>
                  </a:lnTo>
                  <a:lnTo>
                    <a:pt x="11" y="101"/>
                  </a:lnTo>
                  <a:lnTo>
                    <a:pt x="4" y="5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8" name="Group 237"/>
          <p:cNvGrpSpPr/>
          <p:nvPr/>
        </p:nvGrpSpPr>
        <p:grpSpPr>
          <a:xfrm>
            <a:off x="2630424" y="5785845"/>
            <a:ext cx="321355" cy="527306"/>
            <a:chOff x="6732588" y="4930776"/>
            <a:chExt cx="287338" cy="4714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9" name="Freeform 449"/>
            <p:cNvSpPr>
              <a:spLocks/>
            </p:cNvSpPr>
            <p:nvPr/>
          </p:nvSpPr>
          <p:spPr bwMode="auto">
            <a:xfrm>
              <a:off x="6818313" y="4930776"/>
              <a:ext cx="125413" cy="131763"/>
            </a:xfrm>
            <a:custGeom>
              <a:avLst/>
              <a:gdLst>
                <a:gd name="T0" fmla="*/ 436 w 873"/>
                <a:gd name="T1" fmla="*/ 0 h 917"/>
                <a:gd name="T2" fmla="*/ 436 w 873"/>
                <a:gd name="T3" fmla="*/ 0 h 917"/>
                <a:gd name="T4" fmla="*/ 487 w 873"/>
                <a:gd name="T5" fmla="*/ 3 h 917"/>
                <a:gd name="T6" fmla="*/ 536 w 873"/>
                <a:gd name="T7" fmla="*/ 12 h 917"/>
                <a:gd name="T8" fmla="*/ 584 w 873"/>
                <a:gd name="T9" fmla="*/ 26 h 917"/>
                <a:gd name="T10" fmla="*/ 629 w 873"/>
                <a:gd name="T11" fmla="*/ 46 h 917"/>
                <a:gd name="T12" fmla="*/ 670 w 873"/>
                <a:gd name="T13" fmla="*/ 71 h 917"/>
                <a:gd name="T14" fmla="*/ 709 w 873"/>
                <a:gd name="T15" fmla="*/ 101 h 917"/>
                <a:gd name="T16" fmla="*/ 744 w 873"/>
                <a:gd name="T17" fmla="*/ 135 h 917"/>
                <a:gd name="T18" fmla="*/ 777 w 873"/>
                <a:gd name="T19" fmla="*/ 171 h 917"/>
                <a:gd name="T20" fmla="*/ 805 w 873"/>
                <a:gd name="T21" fmla="*/ 212 h 917"/>
                <a:gd name="T22" fmla="*/ 828 w 873"/>
                <a:gd name="T23" fmla="*/ 257 h 917"/>
                <a:gd name="T24" fmla="*/ 847 w 873"/>
                <a:gd name="T25" fmla="*/ 304 h 917"/>
                <a:gd name="T26" fmla="*/ 861 w 873"/>
                <a:gd name="T27" fmla="*/ 354 h 917"/>
                <a:gd name="T28" fmla="*/ 870 w 873"/>
                <a:gd name="T29" fmla="*/ 405 h 917"/>
                <a:gd name="T30" fmla="*/ 873 w 873"/>
                <a:gd name="T31" fmla="*/ 459 h 917"/>
                <a:gd name="T32" fmla="*/ 870 w 873"/>
                <a:gd name="T33" fmla="*/ 513 h 917"/>
                <a:gd name="T34" fmla="*/ 861 w 873"/>
                <a:gd name="T35" fmla="*/ 564 h 917"/>
                <a:gd name="T36" fmla="*/ 847 w 873"/>
                <a:gd name="T37" fmla="*/ 614 h 917"/>
                <a:gd name="T38" fmla="*/ 828 w 873"/>
                <a:gd name="T39" fmla="*/ 660 h 917"/>
                <a:gd name="T40" fmla="*/ 805 w 873"/>
                <a:gd name="T41" fmla="*/ 704 h 917"/>
                <a:gd name="T42" fmla="*/ 777 w 873"/>
                <a:gd name="T43" fmla="*/ 745 h 917"/>
                <a:gd name="T44" fmla="*/ 744 w 873"/>
                <a:gd name="T45" fmla="*/ 783 h 917"/>
                <a:gd name="T46" fmla="*/ 709 w 873"/>
                <a:gd name="T47" fmla="*/ 817 h 917"/>
                <a:gd name="T48" fmla="*/ 670 w 873"/>
                <a:gd name="T49" fmla="*/ 847 h 917"/>
                <a:gd name="T50" fmla="*/ 629 w 873"/>
                <a:gd name="T51" fmla="*/ 871 h 917"/>
                <a:gd name="T52" fmla="*/ 584 w 873"/>
                <a:gd name="T53" fmla="*/ 891 h 917"/>
                <a:gd name="T54" fmla="*/ 536 w 873"/>
                <a:gd name="T55" fmla="*/ 906 h 917"/>
                <a:gd name="T56" fmla="*/ 487 w 873"/>
                <a:gd name="T57" fmla="*/ 914 h 917"/>
                <a:gd name="T58" fmla="*/ 436 w 873"/>
                <a:gd name="T59" fmla="*/ 917 h 917"/>
                <a:gd name="T60" fmla="*/ 385 w 873"/>
                <a:gd name="T61" fmla="*/ 914 h 917"/>
                <a:gd name="T62" fmla="*/ 337 w 873"/>
                <a:gd name="T63" fmla="*/ 906 h 917"/>
                <a:gd name="T64" fmla="*/ 289 w 873"/>
                <a:gd name="T65" fmla="*/ 891 h 917"/>
                <a:gd name="T66" fmla="*/ 244 w 873"/>
                <a:gd name="T67" fmla="*/ 871 h 917"/>
                <a:gd name="T68" fmla="*/ 202 w 873"/>
                <a:gd name="T69" fmla="*/ 847 h 917"/>
                <a:gd name="T70" fmla="*/ 164 w 873"/>
                <a:gd name="T71" fmla="*/ 817 h 917"/>
                <a:gd name="T72" fmla="*/ 127 w 873"/>
                <a:gd name="T73" fmla="*/ 783 h 917"/>
                <a:gd name="T74" fmla="*/ 95 w 873"/>
                <a:gd name="T75" fmla="*/ 745 h 917"/>
                <a:gd name="T76" fmla="*/ 67 w 873"/>
                <a:gd name="T77" fmla="*/ 704 h 917"/>
                <a:gd name="T78" fmla="*/ 45 w 873"/>
                <a:gd name="T79" fmla="*/ 660 h 917"/>
                <a:gd name="T80" fmla="*/ 25 w 873"/>
                <a:gd name="T81" fmla="*/ 614 h 917"/>
                <a:gd name="T82" fmla="*/ 12 w 873"/>
                <a:gd name="T83" fmla="*/ 564 h 917"/>
                <a:gd name="T84" fmla="*/ 3 w 873"/>
                <a:gd name="T85" fmla="*/ 513 h 917"/>
                <a:gd name="T86" fmla="*/ 0 w 873"/>
                <a:gd name="T87" fmla="*/ 459 h 917"/>
                <a:gd name="T88" fmla="*/ 3 w 873"/>
                <a:gd name="T89" fmla="*/ 405 h 917"/>
                <a:gd name="T90" fmla="*/ 12 w 873"/>
                <a:gd name="T91" fmla="*/ 354 h 917"/>
                <a:gd name="T92" fmla="*/ 25 w 873"/>
                <a:gd name="T93" fmla="*/ 304 h 917"/>
                <a:gd name="T94" fmla="*/ 45 w 873"/>
                <a:gd name="T95" fmla="*/ 257 h 917"/>
                <a:gd name="T96" fmla="*/ 67 w 873"/>
                <a:gd name="T97" fmla="*/ 212 h 917"/>
                <a:gd name="T98" fmla="*/ 95 w 873"/>
                <a:gd name="T99" fmla="*/ 171 h 917"/>
                <a:gd name="T100" fmla="*/ 127 w 873"/>
                <a:gd name="T101" fmla="*/ 135 h 917"/>
                <a:gd name="T102" fmla="*/ 164 w 873"/>
                <a:gd name="T103" fmla="*/ 101 h 917"/>
                <a:gd name="T104" fmla="*/ 202 w 873"/>
                <a:gd name="T105" fmla="*/ 71 h 917"/>
                <a:gd name="T106" fmla="*/ 244 w 873"/>
                <a:gd name="T107" fmla="*/ 46 h 917"/>
                <a:gd name="T108" fmla="*/ 289 w 873"/>
                <a:gd name="T109" fmla="*/ 26 h 917"/>
                <a:gd name="T110" fmla="*/ 337 w 873"/>
                <a:gd name="T111" fmla="*/ 12 h 917"/>
                <a:gd name="T112" fmla="*/ 385 w 873"/>
                <a:gd name="T113" fmla="*/ 3 h 917"/>
                <a:gd name="T114" fmla="*/ 436 w 873"/>
                <a:gd name="T115" fmla="*/ 0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73" h="917">
                  <a:moveTo>
                    <a:pt x="436" y="0"/>
                  </a:moveTo>
                  <a:lnTo>
                    <a:pt x="436" y="0"/>
                  </a:lnTo>
                  <a:lnTo>
                    <a:pt x="487" y="3"/>
                  </a:lnTo>
                  <a:lnTo>
                    <a:pt x="536" y="12"/>
                  </a:lnTo>
                  <a:lnTo>
                    <a:pt x="584" y="26"/>
                  </a:lnTo>
                  <a:lnTo>
                    <a:pt x="629" y="46"/>
                  </a:lnTo>
                  <a:lnTo>
                    <a:pt x="670" y="71"/>
                  </a:lnTo>
                  <a:lnTo>
                    <a:pt x="709" y="101"/>
                  </a:lnTo>
                  <a:lnTo>
                    <a:pt x="744" y="135"/>
                  </a:lnTo>
                  <a:lnTo>
                    <a:pt x="777" y="171"/>
                  </a:lnTo>
                  <a:lnTo>
                    <a:pt x="805" y="212"/>
                  </a:lnTo>
                  <a:lnTo>
                    <a:pt x="828" y="257"/>
                  </a:lnTo>
                  <a:lnTo>
                    <a:pt x="847" y="304"/>
                  </a:lnTo>
                  <a:lnTo>
                    <a:pt x="861" y="354"/>
                  </a:lnTo>
                  <a:lnTo>
                    <a:pt x="870" y="405"/>
                  </a:lnTo>
                  <a:lnTo>
                    <a:pt x="873" y="459"/>
                  </a:lnTo>
                  <a:lnTo>
                    <a:pt x="870" y="513"/>
                  </a:lnTo>
                  <a:lnTo>
                    <a:pt x="861" y="564"/>
                  </a:lnTo>
                  <a:lnTo>
                    <a:pt x="847" y="614"/>
                  </a:lnTo>
                  <a:lnTo>
                    <a:pt x="828" y="660"/>
                  </a:lnTo>
                  <a:lnTo>
                    <a:pt x="805" y="704"/>
                  </a:lnTo>
                  <a:lnTo>
                    <a:pt x="777" y="745"/>
                  </a:lnTo>
                  <a:lnTo>
                    <a:pt x="744" y="783"/>
                  </a:lnTo>
                  <a:lnTo>
                    <a:pt x="709" y="817"/>
                  </a:lnTo>
                  <a:lnTo>
                    <a:pt x="670" y="847"/>
                  </a:lnTo>
                  <a:lnTo>
                    <a:pt x="629" y="871"/>
                  </a:lnTo>
                  <a:lnTo>
                    <a:pt x="584" y="891"/>
                  </a:lnTo>
                  <a:lnTo>
                    <a:pt x="536" y="906"/>
                  </a:lnTo>
                  <a:lnTo>
                    <a:pt x="487" y="914"/>
                  </a:lnTo>
                  <a:lnTo>
                    <a:pt x="436" y="917"/>
                  </a:lnTo>
                  <a:lnTo>
                    <a:pt x="385" y="914"/>
                  </a:lnTo>
                  <a:lnTo>
                    <a:pt x="337" y="906"/>
                  </a:lnTo>
                  <a:lnTo>
                    <a:pt x="289" y="891"/>
                  </a:lnTo>
                  <a:lnTo>
                    <a:pt x="244" y="871"/>
                  </a:lnTo>
                  <a:lnTo>
                    <a:pt x="202" y="847"/>
                  </a:lnTo>
                  <a:lnTo>
                    <a:pt x="164" y="817"/>
                  </a:lnTo>
                  <a:lnTo>
                    <a:pt x="127" y="783"/>
                  </a:lnTo>
                  <a:lnTo>
                    <a:pt x="95" y="745"/>
                  </a:lnTo>
                  <a:lnTo>
                    <a:pt x="67" y="704"/>
                  </a:lnTo>
                  <a:lnTo>
                    <a:pt x="45" y="660"/>
                  </a:lnTo>
                  <a:lnTo>
                    <a:pt x="25" y="614"/>
                  </a:lnTo>
                  <a:lnTo>
                    <a:pt x="12" y="564"/>
                  </a:lnTo>
                  <a:lnTo>
                    <a:pt x="3" y="513"/>
                  </a:lnTo>
                  <a:lnTo>
                    <a:pt x="0" y="459"/>
                  </a:lnTo>
                  <a:lnTo>
                    <a:pt x="3" y="405"/>
                  </a:lnTo>
                  <a:lnTo>
                    <a:pt x="12" y="354"/>
                  </a:lnTo>
                  <a:lnTo>
                    <a:pt x="25" y="304"/>
                  </a:lnTo>
                  <a:lnTo>
                    <a:pt x="45" y="257"/>
                  </a:lnTo>
                  <a:lnTo>
                    <a:pt x="67" y="212"/>
                  </a:lnTo>
                  <a:lnTo>
                    <a:pt x="95" y="171"/>
                  </a:lnTo>
                  <a:lnTo>
                    <a:pt x="127" y="135"/>
                  </a:lnTo>
                  <a:lnTo>
                    <a:pt x="164" y="101"/>
                  </a:lnTo>
                  <a:lnTo>
                    <a:pt x="202" y="71"/>
                  </a:lnTo>
                  <a:lnTo>
                    <a:pt x="244" y="46"/>
                  </a:lnTo>
                  <a:lnTo>
                    <a:pt x="289" y="26"/>
                  </a:lnTo>
                  <a:lnTo>
                    <a:pt x="337" y="12"/>
                  </a:lnTo>
                  <a:lnTo>
                    <a:pt x="385" y="3"/>
                  </a:lnTo>
                  <a:lnTo>
                    <a:pt x="4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" name="Freeform 450"/>
            <p:cNvSpPr>
              <a:spLocks noEditPoints="1"/>
            </p:cNvSpPr>
            <p:nvPr/>
          </p:nvSpPr>
          <p:spPr bwMode="auto">
            <a:xfrm>
              <a:off x="6732588" y="5080001"/>
              <a:ext cx="287338" cy="322263"/>
            </a:xfrm>
            <a:custGeom>
              <a:avLst/>
              <a:gdLst>
                <a:gd name="T0" fmla="*/ 529 w 1991"/>
                <a:gd name="T1" fmla="*/ 593 h 2239"/>
                <a:gd name="T2" fmla="*/ 427 w 1991"/>
                <a:gd name="T3" fmla="*/ 686 h 2239"/>
                <a:gd name="T4" fmla="*/ 386 w 1991"/>
                <a:gd name="T5" fmla="*/ 826 h 2239"/>
                <a:gd name="T6" fmla="*/ 427 w 1991"/>
                <a:gd name="T7" fmla="*/ 965 h 2239"/>
                <a:gd name="T8" fmla="*/ 529 w 1991"/>
                <a:gd name="T9" fmla="*/ 1058 h 2239"/>
                <a:gd name="T10" fmla="*/ 669 w 1991"/>
                <a:gd name="T11" fmla="*/ 1079 h 2239"/>
                <a:gd name="T12" fmla="*/ 740 w 1991"/>
                <a:gd name="T13" fmla="*/ 1095 h 2239"/>
                <a:gd name="T14" fmla="*/ 790 w 1991"/>
                <a:gd name="T15" fmla="*/ 1158 h 2239"/>
                <a:gd name="T16" fmla="*/ 909 w 1991"/>
                <a:gd name="T17" fmla="*/ 1202 h 2239"/>
                <a:gd name="T18" fmla="*/ 1041 w 1991"/>
                <a:gd name="T19" fmla="*/ 1215 h 2239"/>
                <a:gd name="T20" fmla="*/ 1233 w 1991"/>
                <a:gd name="T21" fmla="*/ 1197 h 2239"/>
                <a:gd name="T22" fmla="*/ 1409 w 1991"/>
                <a:gd name="T23" fmla="*/ 1133 h 2239"/>
                <a:gd name="T24" fmla="*/ 1533 w 1991"/>
                <a:gd name="T25" fmla="*/ 1052 h 2239"/>
                <a:gd name="T26" fmla="*/ 1605 w 1991"/>
                <a:gd name="T27" fmla="*/ 987 h 2239"/>
                <a:gd name="T28" fmla="*/ 1618 w 1991"/>
                <a:gd name="T29" fmla="*/ 968 h 2239"/>
                <a:gd name="T30" fmla="*/ 1561 w 1991"/>
                <a:gd name="T31" fmla="*/ 943 h 2239"/>
                <a:gd name="T32" fmla="*/ 1449 w 1991"/>
                <a:gd name="T33" fmla="*/ 895 h 2239"/>
                <a:gd name="T34" fmla="*/ 1313 w 1991"/>
                <a:gd name="T35" fmla="*/ 841 h 2239"/>
                <a:gd name="T36" fmla="*/ 1175 w 1991"/>
                <a:gd name="T37" fmla="*/ 791 h 2239"/>
                <a:gd name="T38" fmla="*/ 1086 w 1991"/>
                <a:gd name="T39" fmla="*/ 767 h 2239"/>
                <a:gd name="T40" fmla="*/ 1026 w 1991"/>
                <a:gd name="T41" fmla="*/ 764 h 2239"/>
                <a:gd name="T42" fmla="*/ 946 w 1991"/>
                <a:gd name="T43" fmla="*/ 783 h 2239"/>
                <a:gd name="T44" fmla="*/ 869 w 1991"/>
                <a:gd name="T45" fmla="*/ 740 h 2239"/>
                <a:gd name="T46" fmla="*/ 779 w 1991"/>
                <a:gd name="T47" fmla="*/ 617 h 2239"/>
                <a:gd name="T48" fmla="*/ 634 w 1991"/>
                <a:gd name="T49" fmla="*/ 569 h 2239"/>
                <a:gd name="T50" fmla="*/ 1471 w 1991"/>
                <a:gd name="T51" fmla="*/ 16 h 2239"/>
                <a:gd name="T52" fmla="*/ 1622 w 1991"/>
                <a:gd name="T53" fmla="*/ 74 h 2239"/>
                <a:gd name="T54" fmla="*/ 1724 w 1991"/>
                <a:gd name="T55" fmla="*/ 152 h 2239"/>
                <a:gd name="T56" fmla="*/ 1782 w 1991"/>
                <a:gd name="T57" fmla="*/ 229 h 2239"/>
                <a:gd name="T58" fmla="*/ 1802 w 1991"/>
                <a:gd name="T59" fmla="*/ 275 h 2239"/>
                <a:gd name="T60" fmla="*/ 1823 w 1991"/>
                <a:gd name="T61" fmla="*/ 341 h 2239"/>
                <a:gd name="T62" fmla="*/ 1861 w 1991"/>
                <a:gd name="T63" fmla="*/ 474 h 2239"/>
                <a:gd name="T64" fmla="*/ 1908 w 1991"/>
                <a:gd name="T65" fmla="*/ 646 h 2239"/>
                <a:gd name="T66" fmla="*/ 1953 w 1991"/>
                <a:gd name="T67" fmla="*/ 830 h 2239"/>
                <a:gd name="T68" fmla="*/ 1984 w 1991"/>
                <a:gd name="T69" fmla="*/ 999 h 2239"/>
                <a:gd name="T70" fmla="*/ 1990 w 1991"/>
                <a:gd name="T71" fmla="*/ 1125 h 2239"/>
                <a:gd name="T72" fmla="*/ 1943 w 1991"/>
                <a:gd name="T73" fmla="*/ 1226 h 2239"/>
                <a:gd name="T74" fmla="*/ 1821 w 1991"/>
                <a:gd name="T75" fmla="*/ 1337 h 2239"/>
                <a:gd name="T76" fmla="*/ 1652 w 1991"/>
                <a:gd name="T77" fmla="*/ 1441 h 2239"/>
                <a:gd name="T78" fmla="*/ 344 w 1991"/>
                <a:gd name="T79" fmla="*/ 1444 h 2239"/>
                <a:gd name="T80" fmla="*/ 173 w 1991"/>
                <a:gd name="T81" fmla="*/ 1339 h 2239"/>
                <a:gd name="T82" fmla="*/ 49 w 1991"/>
                <a:gd name="T83" fmla="*/ 1227 h 2239"/>
                <a:gd name="T84" fmla="*/ 1 w 1991"/>
                <a:gd name="T85" fmla="*/ 1125 h 2239"/>
                <a:gd name="T86" fmla="*/ 8 w 1991"/>
                <a:gd name="T87" fmla="*/ 999 h 2239"/>
                <a:gd name="T88" fmla="*/ 38 w 1991"/>
                <a:gd name="T89" fmla="*/ 829 h 2239"/>
                <a:gd name="T90" fmla="*/ 82 w 1991"/>
                <a:gd name="T91" fmla="*/ 644 h 2239"/>
                <a:gd name="T92" fmla="*/ 127 w 1991"/>
                <a:gd name="T93" fmla="*/ 471 h 2239"/>
                <a:gd name="T94" fmla="*/ 166 w 1991"/>
                <a:gd name="T95" fmla="*/ 336 h 2239"/>
                <a:gd name="T96" fmla="*/ 186 w 1991"/>
                <a:gd name="T97" fmla="*/ 270 h 2239"/>
                <a:gd name="T98" fmla="*/ 207 w 1991"/>
                <a:gd name="T99" fmla="*/ 215 h 2239"/>
                <a:gd name="T100" fmla="*/ 266 w 1991"/>
                <a:gd name="T101" fmla="*/ 134 h 2239"/>
                <a:gd name="T102" fmla="*/ 366 w 1991"/>
                <a:gd name="T103" fmla="*/ 58 h 2239"/>
                <a:gd name="T104" fmla="*/ 516 w 1991"/>
                <a:gd name="T105" fmla="*/ 9 h 2239"/>
                <a:gd name="T106" fmla="*/ 1320 w 1991"/>
                <a:gd name="T107" fmla="*/ 0 h 2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91" h="2239">
                  <a:moveTo>
                    <a:pt x="634" y="569"/>
                  </a:moveTo>
                  <a:lnTo>
                    <a:pt x="597" y="572"/>
                  </a:lnTo>
                  <a:lnTo>
                    <a:pt x="562" y="579"/>
                  </a:lnTo>
                  <a:lnTo>
                    <a:pt x="529" y="593"/>
                  </a:lnTo>
                  <a:lnTo>
                    <a:pt x="499" y="610"/>
                  </a:lnTo>
                  <a:lnTo>
                    <a:pt x="471" y="632"/>
                  </a:lnTo>
                  <a:lnTo>
                    <a:pt x="447" y="657"/>
                  </a:lnTo>
                  <a:lnTo>
                    <a:pt x="427" y="686"/>
                  </a:lnTo>
                  <a:lnTo>
                    <a:pt x="409" y="717"/>
                  </a:lnTo>
                  <a:lnTo>
                    <a:pt x="396" y="751"/>
                  </a:lnTo>
                  <a:lnTo>
                    <a:pt x="389" y="788"/>
                  </a:lnTo>
                  <a:lnTo>
                    <a:pt x="386" y="826"/>
                  </a:lnTo>
                  <a:lnTo>
                    <a:pt x="389" y="863"/>
                  </a:lnTo>
                  <a:lnTo>
                    <a:pt x="396" y="900"/>
                  </a:lnTo>
                  <a:lnTo>
                    <a:pt x="409" y="933"/>
                  </a:lnTo>
                  <a:lnTo>
                    <a:pt x="427" y="965"/>
                  </a:lnTo>
                  <a:lnTo>
                    <a:pt x="447" y="993"/>
                  </a:lnTo>
                  <a:lnTo>
                    <a:pt x="471" y="1019"/>
                  </a:lnTo>
                  <a:lnTo>
                    <a:pt x="499" y="1040"/>
                  </a:lnTo>
                  <a:lnTo>
                    <a:pt x="529" y="1058"/>
                  </a:lnTo>
                  <a:lnTo>
                    <a:pt x="562" y="1070"/>
                  </a:lnTo>
                  <a:lnTo>
                    <a:pt x="597" y="1079"/>
                  </a:lnTo>
                  <a:lnTo>
                    <a:pt x="634" y="1082"/>
                  </a:lnTo>
                  <a:lnTo>
                    <a:pt x="669" y="1079"/>
                  </a:lnTo>
                  <a:lnTo>
                    <a:pt x="702" y="1071"/>
                  </a:lnTo>
                  <a:lnTo>
                    <a:pt x="734" y="1060"/>
                  </a:lnTo>
                  <a:lnTo>
                    <a:pt x="735" y="1078"/>
                  </a:lnTo>
                  <a:lnTo>
                    <a:pt x="740" y="1095"/>
                  </a:lnTo>
                  <a:lnTo>
                    <a:pt x="747" y="1111"/>
                  </a:lnTo>
                  <a:lnTo>
                    <a:pt x="758" y="1127"/>
                  </a:lnTo>
                  <a:lnTo>
                    <a:pt x="772" y="1143"/>
                  </a:lnTo>
                  <a:lnTo>
                    <a:pt x="790" y="1158"/>
                  </a:lnTo>
                  <a:lnTo>
                    <a:pt x="813" y="1170"/>
                  </a:lnTo>
                  <a:lnTo>
                    <a:pt x="840" y="1183"/>
                  </a:lnTo>
                  <a:lnTo>
                    <a:pt x="872" y="1194"/>
                  </a:lnTo>
                  <a:lnTo>
                    <a:pt x="909" y="1202"/>
                  </a:lnTo>
                  <a:lnTo>
                    <a:pt x="952" y="1208"/>
                  </a:lnTo>
                  <a:lnTo>
                    <a:pt x="994" y="1212"/>
                  </a:lnTo>
                  <a:lnTo>
                    <a:pt x="1040" y="1215"/>
                  </a:lnTo>
                  <a:lnTo>
                    <a:pt x="1041" y="1215"/>
                  </a:lnTo>
                  <a:lnTo>
                    <a:pt x="1068" y="1215"/>
                  </a:lnTo>
                  <a:lnTo>
                    <a:pt x="1125" y="1212"/>
                  </a:lnTo>
                  <a:lnTo>
                    <a:pt x="1180" y="1207"/>
                  </a:lnTo>
                  <a:lnTo>
                    <a:pt x="1233" y="1197"/>
                  </a:lnTo>
                  <a:lnTo>
                    <a:pt x="1282" y="1184"/>
                  </a:lnTo>
                  <a:lnTo>
                    <a:pt x="1327" y="1169"/>
                  </a:lnTo>
                  <a:lnTo>
                    <a:pt x="1370" y="1151"/>
                  </a:lnTo>
                  <a:lnTo>
                    <a:pt x="1409" y="1133"/>
                  </a:lnTo>
                  <a:lnTo>
                    <a:pt x="1445" y="1113"/>
                  </a:lnTo>
                  <a:lnTo>
                    <a:pt x="1477" y="1092"/>
                  </a:lnTo>
                  <a:lnTo>
                    <a:pt x="1507" y="1072"/>
                  </a:lnTo>
                  <a:lnTo>
                    <a:pt x="1533" y="1052"/>
                  </a:lnTo>
                  <a:lnTo>
                    <a:pt x="1556" y="1033"/>
                  </a:lnTo>
                  <a:lnTo>
                    <a:pt x="1576" y="1016"/>
                  </a:lnTo>
                  <a:lnTo>
                    <a:pt x="1592" y="1001"/>
                  </a:lnTo>
                  <a:lnTo>
                    <a:pt x="1605" y="987"/>
                  </a:lnTo>
                  <a:lnTo>
                    <a:pt x="1613" y="978"/>
                  </a:lnTo>
                  <a:lnTo>
                    <a:pt x="1619" y="971"/>
                  </a:lnTo>
                  <a:lnTo>
                    <a:pt x="1620" y="969"/>
                  </a:lnTo>
                  <a:lnTo>
                    <a:pt x="1618" y="968"/>
                  </a:lnTo>
                  <a:lnTo>
                    <a:pt x="1610" y="965"/>
                  </a:lnTo>
                  <a:lnTo>
                    <a:pt x="1597" y="959"/>
                  </a:lnTo>
                  <a:lnTo>
                    <a:pt x="1581" y="951"/>
                  </a:lnTo>
                  <a:lnTo>
                    <a:pt x="1561" y="943"/>
                  </a:lnTo>
                  <a:lnTo>
                    <a:pt x="1537" y="932"/>
                  </a:lnTo>
                  <a:lnTo>
                    <a:pt x="1510" y="921"/>
                  </a:lnTo>
                  <a:lnTo>
                    <a:pt x="1481" y="909"/>
                  </a:lnTo>
                  <a:lnTo>
                    <a:pt x="1449" y="895"/>
                  </a:lnTo>
                  <a:lnTo>
                    <a:pt x="1417" y="882"/>
                  </a:lnTo>
                  <a:lnTo>
                    <a:pt x="1383" y="868"/>
                  </a:lnTo>
                  <a:lnTo>
                    <a:pt x="1348" y="854"/>
                  </a:lnTo>
                  <a:lnTo>
                    <a:pt x="1313" y="841"/>
                  </a:lnTo>
                  <a:lnTo>
                    <a:pt x="1278" y="827"/>
                  </a:lnTo>
                  <a:lnTo>
                    <a:pt x="1242" y="814"/>
                  </a:lnTo>
                  <a:lnTo>
                    <a:pt x="1208" y="803"/>
                  </a:lnTo>
                  <a:lnTo>
                    <a:pt x="1175" y="791"/>
                  </a:lnTo>
                  <a:lnTo>
                    <a:pt x="1145" y="782"/>
                  </a:lnTo>
                  <a:lnTo>
                    <a:pt x="1116" y="773"/>
                  </a:lnTo>
                  <a:lnTo>
                    <a:pt x="1089" y="767"/>
                  </a:lnTo>
                  <a:lnTo>
                    <a:pt x="1086" y="767"/>
                  </a:lnTo>
                  <a:lnTo>
                    <a:pt x="1078" y="765"/>
                  </a:lnTo>
                  <a:lnTo>
                    <a:pt x="1064" y="764"/>
                  </a:lnTo>
                  <a:lnTo>
                    <a:pt x="1047" y="763"/>
                  </a:lnTo>
                  <a:lnTo>
                    <a:pt x="1026" y="764"/>
                  </a:lnTo>
                  <a:lnTo>
                    <a:pt x="1002" y="767"/>
                  </a:lnTo>
                  <a:lnTo>
                    <a:pt x="1002" y="766"/>
                  </a:lnTo>
                  <a:lnTo>
                    <a:pt x="975" y="772"/>
                  </a:lnTo>
                  <a:lnTo>
                    <a:pt x="946" y="783"/>
                  </a:lnTo>
                  <a:lnTo>
                    <a:pt x="915" y="797"/>
                  </a:lnTo>
                  <a:lnTo>
                    <a:pt x="882" y="819"/>
                  </a:lnTo>
                  <a:lnTo>
                    <a:pt x="878" y="777"/>
                  </a:lnTo>
                  <a:lnTo>
                    <a:pt x="869" y="740"/>
                  </a:lnTo>
                  <a:lnTo>
                    <a:pt x="853" y="704"/>
                  </a:lnTo>
                  <a:lnTo>
                    <a:pt x="832" y="671"/>
                  </a:lnTo>
                  <a:lnTo>
                    <a:pt x="807" y="642"/>
                  </a:lnTo>
                  <a:lnTo>
                    <a:pt x="779" y="617"/>
                  </a:lnTo>
                  <a:lnTo>
                    <a:pt x="746" y="596"/>
                  </a:lnTo>
                  <a:lnTo>
                    <a:pt x="711" y="582"/>
                  </a:lnTo>
                  <a:lnTo>
                    <a:pt x="673" y="572"/>
                  </a:lnTo>
                  <a:lnTo>
                    <a:pt x="634" y="569"/>
                  </a:lnTo>
                  <a:close/>
                  <a:moveTo>
                    <a:pt x="1320" y="0"/>
                  </a:moveTo>
                  <a:lnTo>
                    <a:pt x="1375" y="2"/>
                  </a:lnTo>
                  <a:lnTo>
                    <a:pt x="1425" y="7"/>
                  </a:lnTo>
                  <a:lnTo>
                    <a:pt x="1471" y="16"/>
                  </a:lnTo>
                  <a:lnTo>
                    <a:pt x="1514" y="27"/>
                  </a:lnTo>
                  <a:lnTo>
                    <a:pt x="1553" y="41"/>
                  </a:lnTo>
                  <a:lnTo>
                    <a:pt x="1589" y="57"/>
                  </a:lnTo>
                  <a:lnTo>
                    <a:pt x="1622" y="74"/>
                  </a:lnTo>
                  <a:lnTo>
                    <a:pt x="1652" y="92"/>
                  </a:lnTo>
                  <a:lnTo>
                    <a:pt x="1678" y="112"/>
                  </a:lnTo>
                  <a:lnTo>
                    <a:pt x="1702" y="132"/>
                  </a:lnTo>
                  <a:lnTo>
                    <a:pt x="1724" y="152"/>
                  </a:lnTo>
                  <a:lnTo>
                    <a:pt x="1741" y="172"/>
                  </a:lnTo>
                  <a:lnTo>
                    <a:pt x="1757" y="192"/>
                  </a:lnTo>
                  <a:lnTo>
                    <a:pt x="1770" y="211"/>
                  </a:lnTo>
                  <a:lnTo>
                    <a:pt x="1782" y="229"/>
                  </a:lnTo>
                  <a:lnTo>
                    <a:pt x="1790" y="244"/>
                  </a:lnTo>
                  <a:lnTo>
                    <a:pt x="1797" y="259"/>
                  </a:lnTo>
                  <a:lnTo>
                    <a:pt x="1801" y="272"/>
                  </a:lnTo>
                  <a:lnTo>
                    <a:pt x="1802" y="275"/>
                  </a:lnTo>
                  <a:lnTo>
                    <a:pt x="1806" y="283"/>
                  </a:lnTo>
                  <a:lnTo>
                    <a:pt x="1810" y="298"/>
                  </a:lnTo>
                  <a:lnTo>
                    <a:pt x="1816" y="317"/>
                  </a:lnTo>
                  <a:lnTo>
                    <a:pt x="1823" y="341"/>
                  </a:lnTo>
                  <a:lnTo>
                    <a:pt x="1831" y="370"/>
                  </a:lnTo>
                  <a:lnTo>
                    <a:pt x="1841" y="401"/>
                  </a:lnTo>
                  <a:lnTo>
                    <a:pt x="1851" y="436"/>
                  </a:lnTo>
                  <a:lnTo>
                    <a:pt x="1861" y="474"/>
                  </a:lnTo>
                  <a:lnTo>
                    <a:pt x="1873" y="514"/>
                  </a:lnTo>
                  <a:lnTo>
                    <a:pt x="1884" y="557"/>
                  </a:lnTo>
                  <a:lnTo>
                    <a:pt x="1897" y="601"/>
                  </a:lnTo>
                  <a:lnTo>
                    <a:pt x="1908" y="646"/>
                  </a:lnTo>
                  <a:lnTo>
                    <a:pt x="1920" y="692"/>
                  </a:lnTo>
                  <a:lnTo>
                    <a:pt x="1931" y="738"/>
                  </a:lnTo>
                  <a:lnTo>
                    <a:pt x="1942" y="785"/>
                  </a:lnTo>
                  <a:lnTo>
                    <a:pt x="1953" y="830"/>
                  </a:lnTo>
                  <a:lnTo>
                    <a:pt x="1962" y="874"/>
                  </a:lnTo>
                  <a:lnTo>
                    <a:pt x="1970" y="918"/>
                  </a:lnTo>
                  <a:lnTo>
                    <a:pt x="1977" y="960"/>
                  </a:lnTo>
                  <a:lnTo>
                    <a:pt x="1984" y="999"/>
                  </a:lnTo>
                  <a:lnTo>
                    <a:pt x="1988" y="1036"/>
                  </a:lnTo>
                  <a:lnTo>
                    <a:pt x="1990" y="1068"/>
                  </a:lnTo>
                  <a:lnTo>
                    <a:pt x="1991" y="1099"/>
                  </a:lnTo>
                  <a:lnTo>
                    <a:pt x="1990" y="1125"/>
                  </a:lnTo>
                  <a:lnTo>
                    <a:pt x="1987" y="1146"/>
                  </a:lnTo>
                  <a:lnTo>
                    <a:pt x="1977" y="1172"/>
                  </a:lnTo>
                  <a:lnTo>
                    <a:pt x="1963" y="1199"/>
                  </a:lnTo>
                  <a:lnTo>
                    <a:pt x="1943" y="1226"/>
                  </a:lnTo>
                  <a:lnTo>
                    <a:pt x="1919" y="1254"/>
                  </a:lnTo>
                  <a:lnTo>
                    <a:pt x="1890" y="1282"/>
                  </a:lnTo>
                  <a:lnTo>
                    <a:pt x="1857" y="1309"/>
                  </a:lnTo>
                  <a:lnTo>
                    <a:pt x="1821" y="1337"/>
                  </a:lnTo>
                  <a:lnTo>
                    <a:pt x="1783" y="1364"/>
                  </a:lnTo>
                  <a:lnTo>
                    <a:pt x="1741" y="1391"/>
                  </a:lnTo>
                  <a:lnTo>
                    <a:pt x="1698" y="1417"/>
                  </a:lnTo>
                  <a:lnTo>
                    <a:pt x="1652" y="1441"/>
                  </a:lnTo>
                  <a:lnTo>
                    <a:pt x="1895" y="2239"/>
                  </a:lnTo>
                  <a:lnTo>
                    <a:pt x="141" y="2239"/>
                  </a:lnTo>
                  <a:lnTo>
                    <a:pt x="389" y="1468"/>
                  </a:lnTo>
                  <a:lnTo>
                    <a:pt x="344" y="1444"/>
                  </a:lnTo>
                  <a:lnTo>
                    <a:pt x="298" y="1419"/>
                  </a:lnTo>
                  <a:lnTo>
                    <a:pt x="255" y="1394"/>
                  </a:lnTo>
                  <a:lnTo>
                    <a:pt x="212" y="1366"/>
                  </a:lnTo>
                  <a:lnTo>
                    <a:pt x="173" y="1339"/>
                  </a:lnTo>
                  <a:lnTo>
                    <a:pt x="136" y="1312"/>
                  </a:lnTo>
                  <a:lnTo>
                    <a:pt x="102" y="1283"/>
                  </a:lnTo>
                  <a:lnTo>
                    <a:pt x="73" y="1255"/>
                  </a:lnTo>
                  <a:lnTo>
                    <a:pt x="49" y="1227"/>
                  </a:lnTo>
                  <a:lnTo>
                    <a:pt x="28" y="1200"/>
                  </a:lnTo>
                  <a:lnTo>
                    <a:pt x="13" y="1172"/>
                  </a:lnTo>
                  <a:lnTo>
                    <a:pt x="4" y="1146"/>
                  </a:lnTo>
                  <a:lnTo>
                    <a:pt x="1" y="1125"/>
                  </a:lnTo>
                  <a:lnTo>
                    <a:pt x="0" y="1099"/>
                  </a:lnTo>
                  <a:lnTo>
                    <a:pt x="1" y="1069"/>
                  </a:lnTo>
                  <a:lnTo>
                    <a:pt x="4" y="1036"/>
                  </a:lnTo>
                  <a:lnTo>
                    <a:pt x="8" y="999"/>
                  </a:lnTo>
                  <a:lnTo>
                    <a:pt x="13" y="960"/>
                  </a:lnTo>
                  <a:lnTo>
                    <a:pt x="21" y="918"/>
                  </a:lnTo>
                  <a:lnTo>
                    <a:pt x="29" y="874"/>
                  </a:lnTo>
                  <a:lnTo>
                    <a:pt x="38" y="829"/>
                  </a:lnTo>
                  <a:lnTo>
                    <a:pt x="49" y="784"/>
                  </a:lnTo>
                  <a:lnTo>
                    <a:pt x="59" y="737"/>
                  </a:lnTo>
                  <a:lnTo>
                    <a:pt x="70" y="690"/>
                  </a:lnTo>
                  <a:lnTo>
                    <a:pt x="82" y="644"/>
                  </a:lnTo>
                  <a:lnTo>
                    <a:pt x="93" y="598"/>
                  </a:lnTo>
                  <a:lnTo>
                    <a:pt x="105" y="554"/>
                  </a:lnTo>
                  <a:lnTo>
                    <a:pt x="117" y="511"/>
                  </a:lnTo>
                  <a:lnTo>
                    <a:pt x="127" y="471"/>
                  </a:lnTo>
                  <a:lnTo>
                    <a:pt x="139" y="432"/>
                  </a:lnTo>
                  <a:lnTo>
                    <a:pt x="148" y="397"/>
                  </a:lnTo>
                  <a:lnTo>
                    <a:pt x="157" y="365"/>
                  </a:lnTo>
                  <a:lnTo>
                    <a:pt x="166" y="336"/>
                  </a:lnTo>
                  <a:lnTo>
                    <a:pt x="173" y="312"/>
                  </a:lnTo>
                  <a:lnTo>
                    <a:pt x="179" y="293"/>
                  </a:lnTo>
                  <a:lnTo>
                    <a:pt x="183" y="278"/>
                  </a:lnTo>
                  <a:lnTo>
                    <a:pt x="186" y="270"/>
                  </a:lnTo>
                  <a:lnTo>
                    <a:pt x="187" y="267"/>
                  </a:lnTo>
                  <a:lnTo>
                    <a:pt x="191" y="251"/>
                  </a:lnTo>
                  <a:lnTo>
                    <a:pt x="198" y="234"/>
                  </a:lnTo>
                  <a:lnTo>
                    <a:pt x="207" y="215"/>
                  </a:lnTo>
                  <a:lnTo>
                    <a:pt x="217" y="196"/>
                  </a:lnTo>
                  <a:lnTo>
                    <a:pt x="231" y="175"/>
                  </a:lnTo>
                  <a:lnTo>
                    <a:pt x="247" y="155"/>
                  </a:lnTo>
                  <a:lnTo>
                    <a:pt x="266" y="134"/>
                  </a:lnTo>
                  <a:lnTo>
                    <a:pt x="287" y="114"/>
                  </a:lnTo>
                  <a:lnTo>
                    <a:pt x="311" y="94"/>
                  </a:lnTo>
                  <a:lnTo>
                    <a:pt x="337" y="76"/>
                  </a:lnTo>
                  <a:lnTo>
                    <a:pt x="366" y="58"/>
                  </a:lnTo>
                  <a:lnTo>
                    <a:pt x="400" y="42"/>
                  </a:lnTo>
                  <a:lnTo>
                    <a:pt x="435" y="29"/>
                  </a:lnTo>
                  <a:lnTo>
                    <a:pt x="474" y="18"/>
                  </a:lnTo>
                  <a:lnTo>
                    <a:pt x="516" y="9"/>
                  </a:lnTo>
                  <a:lnTo>
                    <a:pt x="561" y="3"/>
                  </a:lnTo>
                  <a:lnTo>
                    <a:pt x="611" y="0"/>
                  </a:lnTo>
                  <a:lnTo>
                    <a:pt x="663" y="1"/>
                  </a:lnTo>
                  <a:lnTo>
                    <a:pt x="13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1" name="Group 240"/>
          <p:cNvGrpSpPr/>
          <p:nvPr/>
        </p:nvGrpSpPr>
        <p:grpSpPr>
          <a:xfrm>
            <a:off x="3534135" y="5781171"/>
            <a:ext cx="413938" cy="536654"/>
            <a:chOff x="6724650" y="5386388"/>
            <a:chExt cx="358776" cy="4651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2" name="Freeform 455"/>
            <p:cNvSpPr>
              <a:spLocks/>
            </p:cNvSpPr>
            <p:nvPr/>
          </p:nvSpPr>
          <p:spPr bwMode="auto">
            <a:xfrm>
              <a:off x="6811963" y="5386388"/>
              <a:ext cx="214313" cy="207963"/>
            </a:xfrm>
            <a:custGeom>
              <a:avLst/>
              <a:gdLst>
                <a:gd name="T0" fmla="*/ 731 w 1479"/>
                <a:gd name="T1" fmla="*/ 2 h 1438"/>
                <a:gd name="T2" fmla="*/ 947 w 1479"/>
                <a:gd name="T3" fmla="*/ 102 h 1438"/>
                <a:gd name="T4" fmla="*/ 974 w 1479"/>
                <a:gd name="T5" fmla="*/ 122 h 1438"/>
                <a:gd name="T6" fmla="*/ 990 w 1479"/>
                <a:gd name="T7" fmla="*/ 150 h 1438"/>
                <a:gd name="T8" fmla="*/ 993 w 1479"/>
                <a:gd name="T9" fmla="*/ 194 h 1438"/>
                <a:gd name="T10" fmla="*/ 1001 w 1479"/>
                <a:gd name="T11" fmla="*/ 222 h 1438"/>
                <a:gd name="T12" fmla="*/ 1041 w 1479"/>
                <a:gd name="T13" fmla="*/ 252 h 1438"/>
                <a:gd name="T14" fmla="*/ 1066 w 1479"/>
                <a:gd name="T15" fmla="*/ 295 h 1438"/>
                <a:gd name="T16" fmla="*/ 1074 w 1479"/>
                <a:gd name="T17" fmla="*/ 345 h 1438"/>
                <a:gd name="T18" fmla="*/ 1061 w 1479"/>
                <a:gd name="T19" fmla="*/ 394 h 1438"/>
                <a:gd name="T20" fmla="*/ 1032 w 1479"/>
                <a:gd name="T21" fmla="*/ 580 h 1438"/>
                <a:gd name="T22" fmla="*/ 1132 w 1479"/>
                <a:gd name="T23" fmla="*/ 642 h 1438"/>
                <a:gd name="T24" fmla="*/ 1230 w 1479"/>
                <a:gd name="T25" fmla="*/ 715 h 1438"/>
                <a:gd name="T26" fmla="*/ 1322 w 1479"/>
                <a:gd name="T27" fmla="*/ 801 h 1438"/>
                <a:gd name="T28" fmla="*/ 1406 w 1479"/>
                <a:gd name="T29" fmla="*/ 899 h 1438"/>
                <a:gd name="T30" fmla="*/ 1479 w 1479"/>
                <a:gd name="T31" fmla="*/ 1010 h 1438"/>
                <a:gd name="T32" fmla="*/ 1437 w 1479"/>
                <a:gd name="T33" fmla="*/ 1008 h 1438"/>
                <a:gd name="T34" fmla="*/ 1332 w 1479"/>
                <a:gd name="T35" fmla="*/ 1018 h 1438"/>
                <a:gd name="T36" fmla="*/ 1235 w 1479"/>
                <a:gd name="T37" fmla="*/ 1047 h 1438"/>
                <a:gd name="T38" fmla="*/ 1144 w 1479"/>
                <a:gd name="T39" fmla="*/ 1092 h 1438"/>
                <a:gd name="T40" fmla="*/ 1065 w 1479"/>
                <a:gd name="T41" fmla="*/ 1151 h 1438"/>
                <a:gd name="T42" fmla="*/ 998 w 1479"/>
                <a:gd name="T43" fmla="*/ 1075 h 1438"/>
                <a:gd name="T44" fmla="*/ 921 w 1479"/>
                <a:gd name="T45" fmla="*/ 1010 h 1438"/>
                <a:gd name="T46" fmla="*/ 840 w 1479"/>
                <a:gd name="T47" fmla="*/ 955 h 1438"/>
                <a:gd name="T48" fmla="*/ 626 w 1479"/>
                <a:gd name="T49" fmla="*/ 1288 h 1438"/>
                <a:gd name="T50" fmla="*/ 595 w 1479"/>
                <a:gd name="T51" fmla="*/ 1328 h 1438"/>
                <a:gd name="T52" fmla="*/ 552 w 1479"/>
                <a:gd name="T53" fmla="*/ 1354 h 1438"/>
                <a:gd name="T54" fmla="*/ 502 w 1479"/>
                <a:gd name="T55" fmla="*/ 1361 h 1438"/>
                <a:gd name="T56" fmla="*/ 452 w 1479"/>
                <a:gd name="T57" fmla="*/ 1349 h 1438"/>
                <a:gd name="T58" fmla="*/ 426 w 1479"/>
                <a:gd name="T59" fmla="*/ 1365 h 1438"/>
                <a:gd name="T60" fmla="*/ 394 w 1479"/>
                <a:gd name="T61" fmla="*/ 1406 h 1438"/>
                <a:gd name="T62" fmla="*/ 351 w 1479"/>
                <a:gd name="T63" fmla="*/ 1431 h 1438"/>
                <a:gd name="T64" fmla="*/ 302 w 1479"/>
                <a:gd name="T65" fmla="*/ 1438 h 1438"/>
                <a:gd name="T66" fmla="*/ 253 w 1479"/>
                <a:gd name="T67" fmla="*/ 1425 h 1438"/>
                <a:gd name="T68" fmla="*/ 115 w 1479"/>
                <a:gd name="T69" fmla="*/ 1357 h 1438"/>
                <a:gd name="T70" fmla="*/ 81 w 1479"/>
                <a:gd name="T71" fmla="*/ 1319 h 1438"/>
                <a:gd name="T72" fmla="*/ 64 w 1479"/>
                <a:gd name="T73" fmla="*/ 1272 h 1438"/>
                <a:gd name="T74" fmla="*/ 67 w 1479"/>
                <a:gd name="T75" fmla="*/ 1221 h 1438"/>
                <a:gd name="T76" fmla="*/ 86 w 1479"/>
                <a:gd name="T77" fmla="*/ 1174 h 1438"/>
                <a:gd name="T78" fmla="*/ 51 w 1479"/>
                <a:gd name="T79" fmla="*/ 1155 h 1438"/>
                <a:gd name="T80" fmla="*/ 18 w 1479"/>
                <a:gd name="T81" fmla="*/ 1117 h 1438"/>
                <a:gd name="T82" fmla="*/ 1 w 1479"/>
                <a:gd name="T83" fmla="*/ 1069 h 1438"/>
                <a:gd name="T84" fmla="*/ 3 w 1479"/>
                <a:gd name="T85" fmla="*/ 1019 h 1438"/>
                <a:gd name="T86" fmla="*/ 448 w 1479"/>
                <a:gd name="T87" fmla="*/ 101 h 1438"/>
                <a:gd name="T88" fmla="*/ 479 w 1479"/>
                <a:gd name="T89" fmla="*/ 60 h 1438"/>
                <a:gd name="T90" fmla="*/ 522 w 1479"/>
                <a:gd name="T91" fmla="*/ 35 h 1438"/>
                <a:gd name="T92" fmla="*/ 571 w 1479"/>
                <a:gd name="T93" fmla="*/ 28 h 1438"/>
                <a:gd name="T94" fmla="*/ 621 w 1479"/>
                <a:gd name="T95" fmla="*/ 41 h 1438"/>
                <a:gd name="T96" fmla="*/ 647 w 1479"/>
                <a:gd name="T97" fmla="*/ 32 h 1438"/>
                <a:gd name="T98" fmla="*/ 676 w 1479"/>
                <a:gd name="T99" fmla="*/ 8 h 1438"/>
                <a:gd name="T100" fmla="*/ 712 w 1479"/>
                <a:gd name="T101" fmla="*/ 0 h 1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79" h="1438">
                  <a:moveTo>
                    <a:pt x="712" y="0"/>
                  </a:moveTo>
                  <a:lnTo>
                    <a:pt x="731" y="2"/>
                  </a:lnTo>
                  <a:lnTo>
                    <a:pt x="750" y="8"/>
                  </a:lnTo>
                  <a:lnTo>
                    <a:pt x="947" y="102"/>
                  </a:lnTo>
                  <a:lnTo>
                    <a:pt x="961" y="110"/>
                  </a:lnTo>
                  <a:lnTo>
                    <a:pt x="974" y="122"/>
                  </a:lnTo>
                  <a:lnTo>
                    <a:pt x="983" y="135"/>
                  </a:lnTo>
                  <a:lnTo>
                    <a:pt x="990" y="150"/>
                  </a:lnTo>
                  <a:lnTo>
                    <a:pt x="994" y="172"/>
                  </a:lnTo>
                  <a:lnTo>
                    <a:pt x="993" y="194"/>
                  </a:lnTo>
                  <a:lnTo>
                    <a:pt x="987" y="214"/>
                  </a:lnTo>
                  <a:lnTo>
                    <a:pt x="1001" y="222"/>
                  </a:lnTo>
                  <a:lnTo>
                    <a:pt x="1022" y="235"/>
                  </a:lnTo>
                  <a:lnTo>
                    <a:pt x="1041" y="252"/>
                  </a:lnTo>
                  <a:lnTo>
                    <a:pt x="1056" y="273"/>
                  </a:lnTo>
                  <a:lnTo>
                    <a:pt x="1066" y="295"/>
                  </a:lnTo>
                  <a:lnTo>
                    <a:pt x="1073" y="320"/>
                  </a:lnTo>
                  <a:lnTo>
                    <a:pt x="1074" y="345"/>
                  </a:lnTo>
                  <a:lnTo>
                    <a:pt x="1070" y="371"/>
                  </a:lnTo>
                  <a:lnTo>
                    <a:pt x="1061" y="394"/>
                  </a:lnTo>
                  <a:lnTo>
                    <a:pt x="984" y="553"/>
                  </a:lnTo>
                  <a:lnTo>
                    <a:pt x="1032" y="580"/>
                  </a:lnTo>
                  <a:lnTo>
                    <a:pt x="1082" y="609"/>
                  </a:lnTo>
                  <a:lnTo>
                    <a:pt x="1132" y="642"/>
                  </a:lnTo>
                  <a:lnTo>
                    <a:pt x="1181" y="678"/>
                  </a:lnTo>
                  <a:lnTo>
                    <a:pt x="1230" y="715"/>
                  </a:lnTo>
                  <a:lnTo>
                    <a:pt x="1277" y="757"/>
                  </a:lnTo>
                  <a:lnTo>
                    <a:pt x="1322" y="801"/>
                  </a:lnTo>
                  <a:lnTo>
                    <a:pt x="1365" y="849"/>
                  </a:lnTo>
                  <a:lnTo>
                    <a:pt x="1406" y="899"/>
                  </a:lnTo>
                  <a:lnTo>
                    <a:pt x="1444" y="953"/>
                  </a:lnTo>
                  <a:lnTo>
                    <a:pt x="1479" y="1010"/>
                  </a:lnTo>
                  <a:lnTo>
                    <a:pt x="1458" y="1009"/>
                  </a:lnTo>
                  <a:lnTo>
                    <a:pt x="1437" y="1008"/>
                  </a:lnTo>
                  <a:lnTo>
                    <a:pt x="1384" y="1011"/>
                  </a:lnTo>
                  <a:lnTo>
                    <a:pt x="1332" y="1018"/>
                  </a:lnTo>
                  <a:lnTo>
                    <a:pt x="1282" y="1030"/>
                  </a:lnTo>
                  <a:lnTo>
                    <a:pt x="1235" y="1047"/>
                  </a:lnTo>
                  <a:lnTo>
                    <a:pt x="1188" y="1067"/>
                  </a:lnTo>
                  <a:lnTo>
                    <a:pt x="1144" y="1092"/>
                  </a:lnTo>
                  <a:lnTo>
                    <a:pt x="1104" y="1119"/>
                  </a:lnTo>
                  <a:lnTo>
                    <a:pt x="1065" y="1151"/>
                  </a:lnTo>
                  <a:lnTo>
                    <a:pt x="1033" y="1112"/>
                  </a:lnTo>
                  <a:lnTo>
                    <a:pt x="998" y="1075"/>
                  </a:lnTo>
                  <a:lnTo>
                    <a:pt x="961" y="1042"/>
                  </a:lnTo>
                  <a:lnTo>
                    <a:pt x="921" y="1010"/>
                  </a:lnTo>
                  <a:lnTo>
                    <a:pt x="881" y="982"/>
                  </a:lnTo>
                  <a:lnTo>
                    <a:pt x="840" y="955"/>
                  </a:lnTo>
                  <a:lnTo>
                    <a:pt x="799" y="931"/>
                  </a:lnTo>
                  <a:lnTo>
                    <a:pt x="626" y="1288"/>
                  </a:lnTo>
                  <a:lnTo>
                    <a:pt x="612" y="1310"/>
                  </a:lnTo>
                  <a:lnTo>
                    <a:pt x="595" y="1328"/>
                  </a:lnTo>
                  <a:lnTo>
                    <a:pt x="574" y="1344"/>
                  </a:lnTo>
                  <a:lnTo>
                    <a:pt x="552" y="1354"/>
                  </a:lnTo>
                  <a:lnTo>
                    <a:pt x="527" y="1360"/>
                  </a:lnTo>
                  <a:lnTo>
                    <a:pt x="502" y="1361"/>
                  </a:lnTo>
                  <a:lnTo>
                    <a:pt x="477" y="1358"/>
                  </a:lnTo>
                  <a:lnTo>
                    <a:pt x="452" y="1349"/>
                  </a:lnTo>
                  <a:lnTo>
                    <a:pt x="438" y="1342"/>
                  </a:lnTo>
                  <a:lnTo>
                    <a:pt x="426" y="1365"/>
                  </a:lnTo>
                  <a:lnTo>
                    <a:pt x="412" y="1387"/>
                  </a:lnTo>
                  <a:lnTo>
                    <a:pt x="394" y="1406"/>
                  </a:lnTo>
                  <a:lnTo>
                    <a:pt x="374" y="1421"/>
                  </a:lnTo>
                  <a:lnTo>
                    <a:pt x="351" y="1431"/>
                  </a:lnTo>
                  <a:lnTo>
                    <a:pt x="328" y="1437"/>
                  </a:lnTo>
                  <a:lnTo>
                    <a:pt x="302" y="1438"/>
                  </a:lnTo>
                  <a:lnTo>
                    <a:pt x="277" y="1434"/>
                  </a:lnTo>
                  <a:lnTo>
                    <a:pt x="253" y="1425"/>
                  </a:lnTo>
                  <a:lnTo>
                    <a:pt x="137" y="1370"/>
                  </a:lnTo>
                  <a:lnTo>
                    <a:pt x="115" y="1357"/>
                  </a:lnTo>
                  <a:lnTo>
                    <a:pt x="96" y="1340"/>
                  </a:lnTo>
                  <a:lnTo>
                    <a:pt x="81" y="1319"/>
                  </a:lnTo>
                  <a:lnTo>
                    <a:pt x="70" y="1297"/>
                  </a:lnTo>
                  <a:lnTo>
                    <a:pt x="64" y="1272"/>
                  </a:lnTo>
                  <a:lnTo>
                    <a:pt x="63" y="1247"/>
                  </a:lnTo>
                  <a:lnTo>
                    <a:pt x="67" y="1221"/>
                  </a:lnTo>
                  <a:lnTo>
                    <a:pt x="76" y="1198"/>
                  </a:lnTo>
                  <a:lnTo>
                    <a:pt x="86" y="1174"/>
                  </a:lnTo>
                  <a:lnTo>
                    <a:pt x="73" y="1168"/>
                  </a:lnTo>
                  <a:lnTo>
                    <a:pt x="51" y="1155"/>
                  </a:lnTo>
                  <a:lnTo>
                    <a:pt x="33" y="1138"/>
                  </a:lnTo>
                  <a:lnTo>
                    <a:pt x="18" y="1117"/>
                  </a:lnTo>
                  <a:lnTo>
                    <a:pt x="7" y="1095"/>
                  </a:lnTo>
                  <a:lnTo>
                    <a:pt x="1" y="1069"/>
                  </a:lnTo>
                  <a:lnTo>
                    <a:pt x="0" y="1044"/>
                  </a:lnTo>
                  <a:lnTo>
                    <a:pt x="3" y="1019"/>
                  </a:lnTo>
                  <a:lnTo>
                    <a:pt x="12" y="995"/>
                  </a:lnTo>
                  <a:lnTo>
                    <a:pt x="448" y="101"/>
                  </a:lnTo>
                  <a:lnTo>
                    <a:pt x="461" y="79"/>
                  </a:lnTo>
                  <a:lnTo>
                    <a:pt x="479" y="60"/>
                  </a:lnTo>
                  <a:lnTo>
                    <a:pt x="499" y="46"/>
                  </a:lnTo>
                  <a:lnTo>
                    <a:pt x="522" y="35"/>
                  </a:lnTo>
                  <a:lnTo>
                    <a:pt x="547" y="30"/>
                  </a:lnTo>
                  <a:lnTo>
                    <a:pt x="571" y="28"/>
                  </a:lnTo>
                  <a:lnTo>
                    <a:pt x="597" y="32"/>
                  </a:lnTo>
                  <a:lnTo>
                    <a:pt x="621" y="41"/>
                  </a:lnTo>
                  <a:lnTo>
                    <a:pt x="636" y="48"/>
                  </a:lnTo>
                  <a:lnTo>
                    <a:pt x="647" y="32"/>
                  </a:lnTo>
                  <a:lnTo>
                    <a:pt x="661" y="19"/>
                  </a:lnTo>
                  <a:lnTo>
                    <a:pt x="676" y="8"/>
                  </a:lnTo>
                  <a:lnTo>
                    <a:pt x="693" y="2"/>
                  </a:lnTo>
                  <a:lnTo>
                    <a:pt x="7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" name="Freeform 456"/>
            <p:cNvSpPr>
              <a:spLocks/>
            </p:cNvSpPr>
            <p:nvPr/>
          </p:nvSpPr>
          <p:spPr bwMode="auto">
            <a:xfrm>
              <a:off x="6724650" y="5665788"/>
              <a:ext cx="300038" cy="185738"/>
            </a:xfrm>
            <a:custGeom>
              <a:avLst/>
              <a:gdLst>
                <a:gd name="T0" fmla="*/ 1296 w 2074"/>
                <a:gd name="T1" fmla="*/ 0 h 1290"/>
                <a:gd name="T2" fmla="*/ 1339 w 2074"/>
                <a:gd name="T3" fmla="*/ 11 h 1290"/>
                <a:gd name="T4" fmla="*/ 1370 w 2074"/>
                <a:gd name="T5" fmla="*/ 41 h 1290"/>
                <a:gd name="T6" fmla="*/ 1382 w 2074"/>
                <a:gd name="T7" fmla="*/ 84 h 1290"/>
                <a:gd name="T8" fmla="*/ 1273 w 2074"/>
                <a:gd name="T9" fmla="*/ 198 h 1290"/>
                <a:gd name="T10" fmla="*/ 1328 w 2074"/>
                <a:gd name="T11" fmla="*/ 308 h 1290"/>
                <a:gd name="T12" fmla="*/ 1430 w 2074"/>
                <a:gd name="T13" fmla="*/ 265 h 1290"/>
                <a:gd name="T14" fmla="*/ 1517 w 2074"/>
                <a:gd name="T15" fmla="*/ 209 h 1290"/>
                <a:gd name="T16" fmla="*/ 1591 w 2074"/>
                <a:gd name="T17" fmla="*/ 140 h 1290"/>
                <a:gd name="T18" fmla="*/ 1649 w 2074"/>
                <a:gd name="T19" fmla="*/ 64 h 1290"/>
                <a:gd name="T20" fmla="*/ 1710 w 2074"/>
                <a:gd name="T21" fmla="*/ 56 h 1290"/>
                <a:gd name="T22" fmla="*/ 1794 w 2074"/>
                <a:gd name="T23" fmla="*/ 108 h 1290"/>
                <a:gd name="T24" fmla="*/ 1889 w 2074"/>
                <a:gd name="T25" fmla="*/ 145 h 1290"/>
                <a:gd name="T26" fmla="*/ 1990 w 2074"/>
                <a:gd name="T27" fmla="*/ 163 h 1290"/>
                <a:gd name="T28" fmla="*/ 2058 w 2074"/>
                <a:gd name="T29" fmla="*/ 166 h 1290"/>
                <a:gd name="T30" fmla="*/ 2047 w 2074"/>
                <a:gd name="T31" fmla="*/ 217 h 1290"/>
                <a:gd name="T32" fmla="*/ 1985 w 2074"/>
                <a:gd name="T33" fmla="*/ 320 h 1290"/>
                <a:gd name="T34" fmla="*/ 1906 w 2074"/>
                <a:gd name="T35" fmla="*/ 419 h 1290"/>
                <a:gd name="T36" fmla="*/ 1805 w 2074"/>
                <a:gd name="T37" fmla="*/ 518 h 1290"/>
                <a:gd name="T38" fmla="*/ 1690 w 2074"/>
                <a:gd name="T39" fmla="*/ 601 h 1290"/>
                <a:gd name="T40" fmla="*/ 1562 w 2074"/>
                <a:gd name="T41" fmla="*/ 668 h 1290"/>
                <a:gd name="T42" fmla="*/ 1423 w 2074"/>
                <a:gd name="T43" fmla="*/ 719 h 1290"/>
                <a:gd name="T44" fmla="*/ 1273 w 2074"/>
                <a:gd name="T45" fmla="*/ 756 h 1290"/>
                <a:gd name="T46" fmla="*/ 1260 w 2074"/>
                <a:gd name="T47" fmla="*/ 888 h 1290"/>
                <a:gd name="T48" fmla="*/ 1273 w 2074"/>
                <a:gd name="T49" fmla="*/ 894 h 1290"/>
                <a:gd name="T50" fmla="*/ 1384 w 2074"/>
                <a:gd name="T51" fmla="*/ 959 h 1290"/>
                <a:gd name="T52" fmla="*/ 1484 w 2074"/>
                <a:gd name="T53" fmla="*/ 1038 h 1290"/>
                <a:gd name="T54" fmla="*/ 1574 w 2074"/>
                <a:gd name="T55" fmla="*/ 1129 h 1290"/>
                <a:gd name="T56" fmla="*/ 1650 w 2074"/>
                <a:gd name="T57" fmla="*/ 1234 h 1290"/>
                <a:gd name="T58" fmla="*/ 0 w 2074"/>
                <a:gd name="T59" fmla="*/ 1290 h 1290"/>
                <a:gd name="T60" fmla="*/ 71 w 2074"/>
                <a:gd name="T61" fmla="*/ 1177 h 1290"/>
                <a:gd name="T62" fmla="*/ 156 w 2074"/>
                <a:gd name="T63" fmla="*/ 1076 h 1290"/>
                <a:gd name="T64" fmla="*/ 255 w 2074"/>
                <a:gd name="T65" fmla="*/ 990 h 1290"/>
                <a:gd name="T66" fmla="*/ 366 w 2074"/>
                <a:gd name="T67" fmla="*/ 916 h 1290"/>
                <a:gd name="T68" fmla="*/ 486 w 2074"/>
                <a:gd name="T69" fmla="*/ 859 h 1290"/>
                <a:gd name="T70" fmla="*/ 490 w 2074"/>
                <a:gd name="T71" fmla="*/ 858 h 1290"/>
                <a:gd name="T72" fmla="*/ 298 w 2074"/>
                <a:gd name="T73" fmla="*/ 198 h 1290"/>
                <a:gd name="T74" fmla="*/ 301 w 2074"/>
                <a:gd name="T75" fmla="*/ 61 h 1290"/>
                <a:gd name="T76" fmla="*/ 323 w 2074"/>
                <a:gd name="T77" fmla="*/ 25 h 1290"/>
                <a:gd name="T78" fmla="*/ 361 w 2074"/>
                <a:gd name="T79" fmla="*/ 3 h 1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74" h="1290">
                  <a:moveTo>
                    <a:pt x="383" y="0"/>
                  </a:moveTo>
                  <a:lnTo>
                    <a:pt x="1296" y="0"/>
                  </a:lnTo>
                  <a:lnTo>
                    <a:pt x="1319" y="3"/>
                  </a:lnTo>
                  <a:lnTo>
                    <a:pt x="1339" y="11"/>
                  </a:lnTo>
                  <a:lnTo>
                    <a:pt x="1357" y="25"/>
                  </a:lnTo>
                  <a:lnTo>
                    <a:pt x="1370" y="41"/>
                  </a:lnTo>
                  <a:lnTo>
                    <a:pt x="1378" y="61"/>
                  </a:lnTo>
                  <a:lnTo>
                    <a:pt x="1382" y="84"/>
                  </a:lnTo>
                  <a:lnTo>
                    <a:pt x="1382" y="198"/>
                  </a:lnTo>
                  <a:lnTo>
                    <a:pt x="1273" y="198"/>
                  </a:lnTo>
                  <a:lnTo>
                    <a:pt x="1273" y="325"/>
                  </a:lnTo>
                  <a:lnTo>
                    <a:pt x="1328" y="308"/>
                  </a:lnTo>
                  <a:lnTo>
                    <a:pt x="1381" y="288"/>
                  </a:lnTo>
                  <a:lnTo>
                    <a:pt x="1430" y="265"/>
                  </a:lnTo>
                  <a:lnTo>
                    <a:pt x="1475" y="239"/>
                  </a:lnTo>
                  <a:lnTo>
                    <a:pt x="1517" y="209"/>
                  </a:lnTo>
                  <a:lnTo>
                    <a:pt x="1556" y="177"/>
                  </a:lnTo>
                  <a:lnTo>
                    <a:pt x="1591" y="140"/>
                  </a:lnTo>
                  <a:lnTo>
                    <a:pt x="1622" y="103"/>
                  </a:lnTo>
                  <a:lnTo>
                    <a:pt x="1649" y="64"/>
                  </a:lnTo>
                  <a:lnTo>
                    <a:pt x="1672" y="25"/>
                  </a:lnTo>
                  <a:lnTo>
                    <a:pt x="1710" y="56"/>
                  </a:lnTo>
                  <a:lnTo>
                    <a:pt x="1751" y="84"/>
                  </a:lnTo>
                  <a:lnTo>
                    <a:pt x="1794" y="108"/>
                  </a:lnTo>
                  <a:lnTo>
                    <a:pt x="1841" y="129"/>
                  </a:lnTo>
                  <a:lnTo>
                    <a:pt x="1889" y="145"/>
                  </a:lnTo>
                  <a:lnTo>
                    <a:pt x="1938" y="156"/>
                  </a:lnTo>
                  <a:lnTo>
                    <a:pt x="1990" y="163"/>
                  </a:lnTo>
                  <a:lnTo>
                    <a:pt x="2043" y="166"/>
                  </a:lnTo>
                  <a:lnTo>
                    <a:pt x="2058" y="166"/>
                  </a:lnTo>
                  <a:lnTo>
                    <a:pt x="2074" y="165"/>
                  </a:lnTo>
                  <a:lnTo>
                    <a:pt x="2047" y="217"/>
                  </a:lnTo>
                  <a:lnTo>
                    <a:pt x="2018" y="269"/>
                  </a:lnTo>
                  <a:lnTo>
                    <a:pt x="1985" y="320"/>
                  </a:lnTo>
                  <a:lnTo>
                    <a:pt x="1948" y="370"/>
                  </a:lnTo>
                  <a:lnTo>
                    <a:pt x="1906" y="419"/>
                  </a:lnTo>
                  <a:lnTo>
                    <a:pt x="1857" y="470"/>
                  </a:lnTo>
                  <a:lnTo>
                    <a:pt x="1805" y="518"/>
                  </a:lnTo>
                  <a:lnTo>
                    <a:pt x="1748" y="561"/>
                  </a:lnTo>
                  <a:lnTo>
                    <a:pt x="1690" y="601"/>
                  </a:lnTo>
                  <a:lnTo>
                    <a:pt x="1627" y="637"/>
                  </a:lnTo>
                  <a:lnTo>
                    <a:pt x="1562" y="668"/>
                  </a:lnTo>
                  <a:lnTo>
                    <a:pt x="1494" y="696"/>
                  </a:lnTo>
                  <a:lnTo>
                    <a:pt x="1423" y="719"/>
                  </a:lnTo>
                  <a:lnTo>
                    <a:pt x="1350" y="740"/>
                  </a:lnTo>
                  <a:lnTo>
                    <a:pt x="1273" y="756"/>
                  </a:lnTo>
                  <a:lnTo>
                    <a:pt x="1273" y="894"/>
                  </a:lnTo>
                  <a:lnTo>
                    <a:pt x="1260" y="888"/>
                  </a:lnTo>
                  <a:lnTo>
                    <a:pt x="1267" y="891"/>
                  </a:lnTo>
                  <a:lnTo>
                    <a:pt x="1273" y="894"/>
                  </a:lnTo>
                  <a:lnTo>
                    <a:pt x="1329" y="924"/>
                  </a:lnTo>
                  <a:lnTo>
                    <a:pt x="1384" y="959"/>
                  </a:lnTo>
                  <a:lnTo>
                    <a:pt x="1436" y="997"/>
                  </a:lnTo>
                  <a:lnTo>
                    <a:pt x="1484" y="1038"/>
                  </a:lnTo>
                  <a:lnTo>
                    <a:pt x="1531" y="1082"/>
                  </a:lnTo>
                  <a:lnTo>
                    <a:pt x="1574" y="1129"/>
                  </a:lnTo>
                  <a:lnTo>
                    <a:pt x="1614" y="1180"/>
                  </a:lnTo>
                  <a:lnTo>
                    <a:pt x="1650" y="1234"/>
                  </a:lnTo>
                  <a:lnTo>
                    <a:pt x="1683" y="1290"/>
                  </a:lnTo>
                  <a:lnTo>
                    <a:pt x="0" y="1290"/>
                  </a:lnTo>
                  <a:lnTo>
                    <a:pt x="33" y="1232"/>
                  </a:lnTo>
                  <a:lnTo>
                    <a:pt x="71" y="1177"/>
                  </a:lnTo>
                  <a:lnTo>
                    <a:pt x="112" y="1125"/>
                  </a:lnTo>
                  <a:lnTo>
                    <a:pt x="156" y="1076"/>
                  </a:lnTo>
                  <a:lnTo>
                    <a:pt x="204" y="1031"/>
                  </a:lnTo>
                  <a:lnTo>
                    <a:pt x="255" y="990"/>
                  </a:lnTo>
                  <a:lnTo>
                    <a:pt x="309" y="951"/>
                  </a:lnTo>
                  <a:lnTo>
                    <a:pt x="366" y="916"/>
                  </a:lnTo>
                  <a:lnTo>
                    <a:pt x="424" y="886"/>
                  </a:lnTo>
                  <a:lnTo>
                    <a:pt x="486" y="859"/>
                  </a:lnTo>
                  <a:lnTo>
                    <a:pt x="488" y="858"/>
                  </a:lnTo>
                  <a:lnTo>
                    <a:pt x="490" y="858"/>
                  </a:lnTo>
                  <a:lnTo>
                    <a:pt x="490" y="198"/>
                  </a:lnTo>
                  <a:lnTo>
                    <a:pt x="298" y="198"/>
                  </a:lnTo>
                  <a:lnTo>
                    <a:pt x="298" y="84"/>
                  </a:lnTo>
                  <a:lnTo>
                    <a:pt x="301" y="61"/>
                  </a:lnTo>
                  <a:lnTo>
                    <a:pt x="309" y="41"/>
                  </a:lnTo>
                  <a:lnTo>
                    <a:pt x="323" y="25"/>
                  </a:lnTo>
                  <a:lnTo>
                    <a:pt x="340" y="11"/>
                  </a:lnTo>
                  <a:lnTo>
                    <a:pt x="361" y="3"/>
                  </a:lnTo>
                  <a:lnTo>
                    <a:pt x="3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" name="Freeform 457"/>
            <p:cNvSpPr>
              <a:spLocks/>
            </p:cNvSpPr>
            <p:nvPr/>
          </p:nvSpPr>
          <p:spPr bwMode="auto">
            <a:xfrm>
              <a:off x="6954838" y="5546725"/>
              <a:ext cx="128588" cy="127000"/>
            </a:xfrm>
            <a:custGeom>
              <a:avLst/>
              <a:gdLst>
                <a:gd name="T0" fmla="*/ 446 w 892"/>
                <a:gd name="T1" fmla="*/ 0 h 881"/>
                <a:gd name="T2" fmla="*/ 497 w 892"/>
                <a:gd name="T3" fmla="*/ 3 h 881"/>
                <a:gd name="T4" fmla="*/ 548 w 892"/>
                <a:gd name="T5" fmla="*/ 12 h 881"/>
                <a:gd name="T6" fmla="*/ 596 w 892"/>
                <a:gd name="T7" fmla="*/ 27 h 881"/>
                <a:gd name="T8" fmla="*/ 642 w 892"/>
                <a:gd name="T9" fmla="*/ 45 h 881"/>
                <a:gd name="T10" fmla="*/ 684 w 892"/>
                <a:gd name="T11" fmla="*/ 69 h 881"/>
                <a:gd name="T12" fmla="*/ 724 w 892"/>
                <a:gd name="T13" fmla="*/ 97 h 881"/>
                <a:gd name="T14" fmla="*/ 761 w 892"/>
                <a:gd name="T15" fmla="*/ 130 h 881"/>
                <a:gd name="T16" fmla="*/ 793 w 892"/>
                <a:gd name="T17" fmla="*/ 165 h 881"/>
                <a:gd name="T18" fmla="*/ 822 w 892"/>
                <a:gd name="T19" fmla="*/ 205 h 881"/>
                <a:gd name="T20" fmla="*/ 847 w 892"/>
                <a:gd name="T21" fmla="*/ 247 h 881"/>
                <a:gd name="T22" fmla="*/ 865 w 892"/>
                <a:gd name="T23" fmla="*/ 293 h 881"/>
                <a:gd name="T24" fmla="*/ 880 w 892"/>
                <a:gd name="T25" fmla="*/ 340 h 881"/>
                <a:gd name="T26" fmla="*/ 889 w 892"/>
                <a:gd name="T27" fmla="*/ 390 h 881"/>
                <a:gd name="T28" fmla="*/ 892 w 892"/>
                <a:gd name="T29" fmla="*/ 441 h 881"/>
                <a:gd name="T30" fmla="*/ 889 w 892"/>
                <a:gd name="T31" fmla="*/ 493 h 881"/>
                <a:gd name="T32" fmla="*/ 880 w 892"/>
                <a:gd name="T33" fmla="*/ 542 h 881"/>
                <a:gd name="T34" fmla="*/ 865 w 892"/>
                <a:gd name="T35" fmla="*/ 590 h 881"/>
                <a:gd name="T36" fmla="*/ 847 w 892"/>
                <a:gd name="T37" fmla="*/ 635 h 881"/>
                <a:gd name="T38" fmla="*/ 822 w 892"/>
                <a:gd name="T39" fmla="*/ 676 h 881"/>
                <a:gd name="T40" fmla="*/ 793 w 892"/>
                <a:gd name="T41" fmla="*/ 716 h 881"/>
                <a:gd name="T42" fmla="*/ 761 w 892"/>
                <a:gd name="T43" fmla="*/ 752 h 881"/>
                <a:gd name="T44" fmla="*/ 724 w 892"/>
                <a:gd name="T45" fmla="*/ 784 h 881"/>
                <a:gd name="T46" fmla="*/ 684 w 892"/>
                <a:gd name="T47" fmla="*/ 812 h 881"/>
                <a:gd name="T48" fmla="*/ 642 w 892"/>
                <a:gd name="T49" fmla="*/ 836 h 881"/>
                <a:gd name="T50" fmla="*/ 596 w 892"/>
                <a:gd name="T51" fmla="*/ 855 h 881"/>
                <a:gd name="T52" fmla="*/ 548 w 892"/>
                <a:gd name="T53" fmla="*/ 869 h 881"/>
                <a:gd name="T54" fmla="*/ 497 w 892"/>
                <a:gd name="T55" fmla="*/ 878 h 881"/>
                <a:gd name="T56" fmla="*/ 446 w 892"/>
                <a:gd name="T57" fmla="*/ 881 h 881"/>
                <a:gd name="T58" fmla="*/ 394 w 892"/>
                <a:gd name="T59" fmla="*/ 878 h 881"/>
                <a:gd name="T60" fmla="*/ 344 w 892"/>
                <a:gd name="T61" fmla="*/ 869 h 881"/>
                <a:gd name="T62" fmla="*/ 296 w 892"/>
                <a:gd name="T63" fmla="*/ 855 h 881"/>
                <a:gd name="T64" fmla="*/ 250 w 892"/>
                <a:gd name="T65" fmla="*/ 836 h 881"/>
                <a:gd name="T66" fmla="*/ 208 w 892"/>
                <a:gd name="T67" fmla="*/ 812 h 881"/>
                <a:gd name="T68" fmla="*/ 168 w 892"/>
                <a:gd name="T69" fmla="*/ 784 h 881"/>
                <a:gd name="T70" fmla="*/ 131 w 892"/>
                <a:gd name="T71" fmla="*/ 752 h 881"/>
                <a:gd name="T72" fmla="*/ 99 w 892"/>
                <a:gd name="T73" fmla="*/ 716 h 881"/>
                <a:gd name="T74" fmla="*/ 70 w 892"/>
                <a:gd name="T75" fmla="*/ 676 h 881"/>
                <a:gd name="T76" fmla="*/ 45 w 892"/>
                <a:gd name="T77" fmla="*/ 635 h 881"/>
                <a:gd name="T78" fmla="*/ 26 w 892"/>
                <a:gd name="T79" fmla="*/ 590 h 881"/>
                <a:gd name="T80" fmla="*/ 13 w 892"/>
                <a:gd name="T81" fmla="*/ 542 h 881"/>
                <a:gd name="T82" fmla="*/ 3 w 892"/>
                <a:gd name="T83" fmla="*/ 493 h 881"/>
                <a:gd name="T84" fmla="*/ 0 w 892"/>
                <a:gd name="T85" fmla="*/ 441 h 881"/>
                <a:gd name="T86" fmla="*/ 3 w 892"/>
                <a:gd name="T87" fmla="*/ 390 h 881"/>
                <a:gd name="T88" fmla="*/ 13 w 892"/>
                <a:gd name="T89" fmla="*/ 340 h 881"/>
                <a:gd name="T90" fmla="*/ 26 w 892"/>
                <a:gd name="T91" fmla="*/ 293 h 881"/>
                <a:gd name="T92" fmla="*/ 45 w 892"/>
                <a:gd name="T93" fmla="*/ 247 h 881"/>
                <a:gd name="T94" fmla="*/ 70 w 892"/>
                <a:gd name="T95" fmla="*/ 205 h 881"/>
                <a:gd name="T96" fmla="*/ 99 w 892"/>
                <a:gd name="T97" fmla="*/ 165 h 881"/>
                <a:gd name="T98" fmla="*/ 131 w 892"/>
                <a:gd name="T99" fmla="*/ 130 h 881"/>
                <a:gd name="T100" fmla="*/ 168 w 892"/>
                <a:gd name="T101" fmla="*/ 97 h 881"/>
                <a:gd name="T102" fmla="*/ 208 w 892"/>
                <a:gd name="T103" fmla="*/ 69 h 881"/>
                <a:gd name="T104" fmla="*/ 250 w 892"/>
                <a:gd name="T105" fmla="*/ 45 h 881"/>
                <a:gd name="T106" fmla="*/ 296 w 892"/>
                <a:gd name="T107" fmla="*/ 27 h 881"/>
                <a:gd name="T108" fmla="*/ 344 w 892"/>
                <a:gd name="T109" fmla="*/ 12 h 881"/>
                <a:gd name="T110" fmla="*/ 394 w 892"/>
                <a:gd name="T111" fmla="*/ 3 h 881"/>
                <a:gd name="T112" fmla="*/ 446 w 892"/>
                <a:gd name="T113" fmla="*/ 0 h 8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2" h="881">
                  <a:moveTo>
                    <a:pt x="446" y="0"/>
                  </a:moveTo>
                  <a:lnTo>
                    <a:pt x="497" y="3"/>
                  </a:lnTo>
                  <a:lnTo>
                    <a:pt x="548" y="12"/>
                  </a:lnTo>
                  <a:lnTo>
                    <a:pt x="596" y="27"/>
                  </a:lnTo>
                  <a:lnTo>
                    <a:pt x="642" y="45"/>
                  </a:lnTo>
                  <a:lnTo>
                    <a:pt x="684" y="69"/>
                  </a:lnTo>
                  <a:lnTo>
                    <a:pt x="724" y="97"/>
                  </a:lnTo>
                  <a:lnTo>
                    <a:pt x="761" y="130"/>
                  </a:lnTo>
                  <a:lnTo>
                    <a:pt x="793" y="165"/>
                  </a:lnTo>
                  <a:lnTo>
                    <a:pt x="822" y="205"/>
                  </a:lnTo>
                  <a:lnTo>
                    <a:pt x="847" y="247"/>
                  </a:lnTo>
                  <a:lnTo>
                    <a:pt x="865" y="293"/>
                  </a:lnTo>
                  <a:lnTo>
                    <a:pt x="880" y="340"/>
                  </a:lnTo>
                  <a:lnTo>
                    <a:pt x="889" y="390"/>
                  </a:lnTo>
                  <a:lnTo>
                    <a:pt x="892" y="441"/>
                  </a:lnTo>
                  <a:lnTo>
                    <a:pt x="889" y="493"/>
                  </a:lnTo>
                  <a:lnTo>
                    <a:pt x="880" y="542"/>
                  </a:lnTo>
                  <a:lnTo>
                    <a:pt x="865" y="590"/>
                  </a:lnTo>
                  <a:lnTo>
                    <a:pt x="847" y="635"/>
                  </a:lnTo>
                  <a:lnTo>
                    <a:pt x="822" y="676"/>
                  </a:lnTo>
                  <a:lnTo>
                    <a:pt x="793" y="716"/>
                  </a:lnTo>
                  <a:lnTo>
                    <a:pt x="761" y="752"/>
                  </a:lnTo>
                  <a:lnTo>
                    <a:pt x="724" y="784"/>
                  </a:lnTo>
                  <a:lnTo>
                    <a:pt x="684" y="812"/>
                  </a:lnTo>
                  <a:lnTo>
                    <a:pt x="642" y="836"/>
                  </a:lnTo>
                  <a:lnTo>
                    <a:pt x="596" y="855"/>
                  </a:lnTo>
                  <a:lnTo>
                    <a:pt x="548" y="869"/>
                  </a:lnTo>
                  <a:lnTo>
                    <a:pt x="497" y="878"/>
                  </a:lnTo>
                  <a:lnTo>
                    <a:pt x="446" y="881"/>
                  </a:lnTo>
                  <a:lnTo>
                    <a:pt x="394" y="878"/>
                  </a:lnTo>
                  <a:lnTo>
                    <a:pt x="344" y="869"/>
                  </a:lnTo>
                  <a:lnTo>
                    <a:pt x="296" y="855"/>
                  </a:lnTo>
                  <a:lnTo>
                    <a:pt x="250" y="836"/>
                  </a:lnTo>
                  <a:lnTo>
                    <a:pt x="208" y="812"/>
                  </a:lnTo>
                  <a:lnTo>
                    <a:pt x="168" y="784"/>
                  </a:lnTo>
                  <a:lnTo>
                    <a:pt x="131" y="752"/>
                  </a:lnTo>
                  <a:lnTo>
                    <a:pt x="99" y="716"/>
                  </a:lnTo>
                  <a:lnTo>
                    <a:pt x="70" y="676"/>
                  </a:lnTo>
                  <a:lnTo>
                    <a:pt x="45" y="635"/>
                  </a:lnTo>
                  <a:lnTo>
                    <a:pt x="26" y="590"/>
                  </a:lnTo>
                  <a:lnTo>
                    <a:pt x="13" y="542"/>
                  </a:lnTo>
                  <a:lnTo>
                    <a:pt x="3" y="493"/>
                  </a:lnTo>
                  <a:lnTo>
                    <a:pt x="0" y="441"/>
                  </a:lnTo>
                  <a:lnTo>
                    <a:pt x="3" y="390"/>
                  </a:lnTo>
                  <a:lnTo>
                    <a:pt x="13" y="340"/>
                  </a:lnTo>
                  <a:lnTo>
                    <a:pt x="26" y="293"/>
                  </a:lnTo>
                  <a:lnTo>
                    <a:pt x="45" y="247"/>
                  </a:lnTo>
                  <a:lnTo>
                    <a:pt x="70" y="205"/>
                  </a:lnTo>
                  <a:lnTo>
                    <a:pt x="99" y="165"/>
                  </a:lnTo>
                  <a:lnTo>
                    <a:pt x="131" y="130"/>
                  </a:lnTo>
                  <a:lnTo>
                    <a:pt x="168" y="97"/>
                  </a:lnTo>
                  <a:lnTo>
                    <a:pt x="208" y="69"/>
                  </a:lnTo>
                  <a:lnTo>
                    <a:pt x="250" y="45"/>
                  </a:lnTo>
                  <a:lnTo>
                    <a:pt x="296" y="27"/>
                  </a:lnTo>
                  <a:lnTo>
                    <a:pt x="344" y="12"/>
                  </a:lnTo>
                  <a:lnTo>
                    <a:pt x="394" y="3"/>
                  </a:lnTo>
                  <a:lnTo>
                    <a:pt x="4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45" name="Freeform 462"/>
          <p:cNvSpPr>
            <a:spLocks noEditPoints="1"/>
          </p:cNvSpPr>
          <p:nvPr/>
        </p:nvSpPr>
        <p:spPr bwMode="auto">
          <a:xfrm>
            <a:off x="4428327" y="5820139"/>
            <a:ext cx="517132" cy="458718"/>
          </a:xfrm>
          <a:custGeom>
            <a:avLst/>
            <a:gdLst>
              <a:gd name="T0" fmla="*/ 1261 w 3310"/>
              <a:gd name="T1" fmla="*/ 1150 h 2943"/>
              <a:gd name="T2" fmla="*/ 833 w 3310"/>
              <a:gd name="T3" fmla="*/ 1186 h 2943"/>
              <a:gd name="T4" fmla="*/ 510 w 3310"/>
              <a:gd name="T5" fmla="*/ 1246 h 2943"/>
              <a:gd name="T6" fmla="*/ 322 w 3310"/>
              <a:gd name="T7" fmla="*/ 1321 h 2943"/>
              <a:gd name="T8" fmla="*/ 305 w 3310"/>
              <a:gd name="T9" fmla="*/ 1406 h 2943"/>
              <a:gd name="T10" fmla="*/ 461 w 3310"/>
              <a:gd name="T11" fmla="*/ 1484 h 2943"/>
              <a:gd name="T12" fmla="*/ 759 w 3310"/>
              <a:gd name="T13" fmla="*/ 1546 h 2943"/>
              <a:gd name="T14" fmla="*/ 1169 w 3310"/>
              <a:gd name="T15" fmla="*/ 1588 h 2943"/>
              <a:gd name="T16" fmla="*/ 1655 w 3310"/>
              <a:gd name="T17" fmla="*/ 1603 h 2943"/>
              <a:gd name="T18" fmla="*/ 2142 w 3310"/>
              <a:gd name="T19" fmla="*/ 1588 h 2943"/>
              <a:gd name="T20" fmla="*/ 2551 w 3310"/>
              <a:gd name="T21" fmla="*/ 1546 h 2943"/>
              <a:gd name="T22" fmla="*/ 2850 w 3310"/>
              <a:gd name="T23" fmla="*/ 1484 h 2943"/>
              <a:gd name="T24" fmla="*/ 3007 w 3310"/>
              <a:gd name="T25" fmla="*/ 1406 h 2943"/>
              <a:gd name="T26" fmla="*/ 2990 w 3310"/>
              <a:gd name="T27" fmla="*/ 1323 h 2943"/>
              <a:gd name="T28" fmla="*/ 2817 w 3310"/>
              <a:gd name="T29" fmla="*/ 1250 h 2943"/>
              <a:gd name="T30" fmla="*/ 2426 w 3310"/>
              <a:gd name="T31" fmla="*/ 1449 h 2943"/>
              <a:gd name="T32" fmla="*/ 2054 w 3310"/>
              <a:gd name="T33" fmla="*/ 1471 h 2943"/>
              <a:gd name="T34" fmla="*/ 1727 w 3310"/>
              <a:gd name="T35" fmla="*/ 1470 h 2943"/>
              <a:gd name="T36" fmla="*/ 1489 w 3310"/>
              <a:gd name="T37" fmla="*/ 1459 h 2943"/>
              <a:gd name="T38" fmla="*/ 1376 w 3310"/>
              <a:gd name="T39" fmla="*/ 1450 h 2943"/>
              <a:gd name="T40" fmla="*/ 2584 w 3310"/>
              <a:gd name="T41" fmla="*/ 455 h 2943"/>
              <a:gd name="T42" fmla="*/ 1829 w 3310"/>
              <a:gd name="T43" fmla="*/ 1192 h 2943"/>
              <a:gd name="T44" fmla="*/ 1858 w 3310"/>
              <a:gd name="T45" fmla="*/ 1262 h 2943"/>
              <a:gd name="T46" fmla="*/ 1932 w 3310"/>
              <a:gd name="T47" fmla="*/ 1252 h 2943"/>
              <a:gd name="T48" fmla="*/ 2660 w 3310"/>
              <a:gd name="T49" fmla="*/ 498 h 2943"/>
              <a:gd name="T50" fmla="*/ 2599 w 3310"/>
              <a:gd name="T51" fmla="*/ 453 h 2943"/>
              <a:gd name="T52" fmla="*/ 2702 w 3310"/>
              <a:gd name="T53" fmla="*/ 331 h 2943"/>
              <a:gd name="T54" fmla="*/ 2714 w 3310"/>
              <a:gd name="T55" fmla="*/ 424 h 2943"/>
              <a:gd name="T56" fmla="*/ 2809 w 3310"/>
              <a:gd name="T57" fmla="*/ 436 h 2943"/>
              <a:gd name="T58" fmla="*/ 2846 w 3310"/>
              <a:gd name="T59" fmla="*/ 349 h 2943"/>
              <a:gd name="T60" fmla="*/ 2770 w 3310"/>
              <a:gd name="T61" fmla="*/ 292 h 2943"/>
              <a:gd name="T62" fmla="*/ 3140 w 3310"/>
              <a:gd name="T63" fmla="*/ 44 h 2943"/>
              <a:gd name="T64" fmla="*/ 3275 w 3310"/>
              <a:gd name="T65" fmla="*/ 191 h 2943"/>
              <a:gd name="T66" fmla="*/ 3269 w 3310"/>
              <a:gd name="T67" fmla="*/ 342 h 2943"/>
              <a:gd name="T68" fmla="*/ 2999 w 3310"/>
              <a:gd name="T69" fmla="*/ 1120 h 2943"/>
              <a:gd name="T70" fmla="*/ 3229 w 3310"/>
              <a:gd name="T71" fmla="*/ 1203 h 2943"/>
              <a:gd name="T72" fmla="*/ 3309 w 3310"/>
              <a:gd name="T73" fmla="*/ 1279 h 2943"/>
              <a:gd name="T74" fmla="*/ 3309 w 3310"/>
              <a:gd name="T75" fmla="*/ 1292 h 2943"/>
              <a:gd name="T76" fmla="*/ 3310 w 3310"/>
              <a:gd name="T77" fmla="*/ 1306 h 2943"/>
              <a:gd name="T78" fmla="*/ 3284 w 3310"/>
              <a:gd name="T79" fmla="*/ 1606 h 2943"/>
              <a:gd name="T80" fmla="*/ 3130 w 3310"/>
              <a:gd name="T81" fmla="*/ 2052 h 2943"/>
              <a:gd name="T82" fmla="*/ 2858 w 3310"/>
              <a:gd name="T83" fmla="*/ 2431 h 2943"/>
              <a:gd name="T84" fmla="*/ 2491 w 3310"/>
              <a:gd name="T85" fmla="*/ 2719 h 2943"/>
              <a:gd name="T86" fmla="*/ 2048 w 3310"/>
              <a:gd name="T87" fmla="*/ 2897 h 2943"/>
              <a:gd name="T88" fmla="*/ 1550 w 3310"/>
              <a:gd name="T89" fmla="*/ 2940 h 2943"/>
              <a:gd name="T90" fmla="*/ 1057 w 3310"/>
              <a:gd name="T91" fmla="*/ 2834 h 2943"/>
              <a:gd name="T92" fmla="*/ 631 w 3310"/>
              <a:gd name="T93" fmla="*/ 2594 h 2943"/>
              <a:gd name="T94" fmla="*/ 297 w 3310"/>
              <a:gd name="T95" fmla="*/ 2244 h 2943"/>
              <a:gd name="T96" fmla="*/ 78 w 3310"/>
              <a:gd name="T97" fmla="*/ 1812 h 2943"/>
              <a:gd name="T98" fmla="*/ 0 w 3310"/>
              <a:gd name="T99" fmla="*/ 1318 h 2943"/>
              <a:gd name="T100" fmla="*/ 0 w 3310"/>
              <a:gd name="T101" fmla="*/ 1297 h 2943"/>
              <a:gd name="T102" fmla="*/ 1 w 3310"/>
              <a:gd name="T103" fmla="*/ 1281 h 2943"/>
              <a:gd name="T104" fmla="*/ 33 w 3310"/>
              <a:gd name="T105" fmla="*/ 1238 h 2943"/>
              <a:gd name="T106" fmla="*/ 224 w 3310"/>
              <a:gd name="T107" fmla="*/ 1144 h 2943"/>
              <a:gd name="T108" fmla="*/ 561 w 3310"/>
              <a:gd name="T109" fmla="*/ 1069 h 2943"/>
              <a:gd name="T110" fmla="*/ 1010 w 3310"/>
              <a:gd name="T111" fmla="*/ 1017 h 2943"/>
              <a:gd name="T112" fmla="*/ 1542 w 3310"/>
              <a:gd name="T113" fmla="*/ 993 h 2943"/>
              <a:gd name="T114" fmla="*/ 2886 w 3310"/>
              <a:gd name="T115" fmla="*/ 37 h 2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310" h="2943">
                <a:moveTo>
                  <a:pt x="1655" y="1140"/>
                </a:moveTo>
                <a:lnTo>
                  <a:pt x="1553" y="1140"/>
                </a:lnTo>
                <a:lnTo>
                  <a:pt x="1453" y="1142"/>
                </a:lnTo>
                <a:lnTo>
                  <a:pt x="1356" y="1145"/>
                </a:lnTo>
                <a:lnTo>
                  <a:pt x="1261" y="1150"/>
                </a:lnTo>
                <a:lnTo>
                  <a:pt x="1169" y="1155"/>
                </a:lnTo>
                <a:lnTo>
                  <a:pt x="1080" y="1161"/>
                </a:lnTo>
                <a:lnTo>
                  <a:pt x="994" y="1169"/>
                </a:lnTo>
                <a:lnTo>
                  <a:pt x="912" y="1177"/>
                </a:lnTo>
                <a:lnTo>
                  <a:pt x="833" y="1186"/>
                </a:lnTo>
                <a:lnTo>
                  <a:pt x="759" y="1196"/>
                </a:lnTo>
                <a:lnTo>
                  <a:pt x="690" y="1207"/>
                </a:lnTo>
                <a:lnTo>
                  <a:pt x="624" y="1220"/>
                </a:lnTo>
                <a:lnTo>
                  <a:pt x="565" y="1233"/>
                </a:lnTo>
                <a:lnTo>
                  <a:pt x="510" y="1246"/>
                </a:lnTo>
                <a:lnTo>
                  <a:pt x="461" y="1260"/>
                </a:lnTo>
                <a:lnTo>
                  <a:pt x="416" y="1275"/>
                </a:lnTo>
                <a:lnTo>
                  <a:pt x="379" y="1290"/>
                </a:lnTo>
                <a:lnTo>
                  <a:pt x="348" y="1305"/>
                </a:lnTo>
                <a:lnTo>
                  <a:pt x="322" y="1321"/>
                </a:lnTo>
                <a:lnTo>
                  <a:pt x="305" y="1338"/>
                </a:lnTo>
                <a:lnTo>
                  <a:pt x="294" y="1355"/>
                </a:lnTo>
                <a:lnTo>
                  <a:pt x="290" y="1372"/>
                </a:lnTo>
                <a:lnTo>
                  <a:pt x="294" y="1389"/>
                </a:lnTo>
                <a:lnTo>
                  <a:pt x="305" y="1406"/>
                </a:lnTo>
                <a:lnTo>
                  <a:pt x="322" y="1422"/>
                </a:lnTo>
                <a:lnTo>
                  <a:pt x="348" y="1438"/>
                </a:lnTo>
                <a:lnTo>
                  <a:pt x="379" y="1454"/>
                </a:lnTo>
                <a:lnTo>
                  <a:pt x="416" y="1469"/>
                </a:lnTo>
                <a:lnTo>
                  <a:pt x="461" y="1484"/>
                </a:lnTo>
                <a:lnTo>
                  <a:pt x="510" y="1498"/>
                </a:lnTo>
                <a:lnTo>
                  <a:pt x="565" y="1511"/>
                </a:lnTo>
                <a:lnTo>
                  <a:pt x="624" y="1523"/>
                </a:lnTo>
                <a:lnTo>
                  <a:pt x="690" y="1535"/>
                </a:lnTo>
                <a:lnTo>
                  <a:pt x="759" y="1546"/>
                </a:lnTo>
                <a:lnTo>
                  <a:pt x="833" y="1556"/>
                </a:lnTo>
                <a:lnTo>
                  <a:pt x="912" y="1566"/>
                </a:lnTo>
                <a:lnTo>
                  <a:pt x="994" y="1574"/>
                </a:lnTo>
                <a:lnTo>
                  <a:pt x="1080" y="1581"/>
                </a:lnTo>
                <a:lnTo>
                  <a:pt x="1169" y="1588"/>
                </a:lnTo>
                <a:lnTo>
                  <a:pt x="1261" y="1593"/>
                </a:lnTo>
                <a:lnTo>
                  <a:pt x="1356" y="1597"/>
                </a:lnTo>
                <a:lnTo>
                  <a:pt x="1453" y="1600"/>
                </a:lnTo>
                <a:lnTo>
                  <a:pt x="1553" y="1602"/>
                </a:lnTo>
                <a:lnTo>
                  <a:pt x="1655" y="1603"/>
                </a:lnTo>
                <a:lnTo>
                  <a:pt x="1757" y="1602"/>
                </a:lnTo>
                <a:lnTo>
                  <a:pt x="1857" y="1600"/>
                </a:lnTo>
                <a:lnTo>
                  <a:pt x="1955" y="1597"/>
                </a:lnTo>
                <a:lnTo>
                  <a:pt x="2050" y="1593"/>
                </a:lnTo>
                <a:lnTo>
                  <a:pt x="2142" y="1588"/>
                </a:lnTo>
                <a:lnTo>
                  <a:pt x="2231" y="1581"/>
                </a:lnTo>
                <a:lnTo>
                  <a:pt x="2317" y="1574"/>
                </a:lnTo>
                <a:lnTo>
                  <a:pt x="2399" y="1566"/>
                </a:lnTo>
                <a:lnTo>
                  <a:pt x="2477" y="1556"/>
                </a:lnTo>
                <a:lnTo>
                  <a:pt x="2551" y="1546"/>
                </a:lnTo>
                <a:lnTo>
                  <a:pt x="2621" y="1535"/>
                </a:lnTo>
                <a:lnTo>
                  <a:pt x="2686" y="1523"/>
                </a:lnTo>
                <a:lnTo>
                  <a:pt x="2746" y="1511"/>
                </a:lnTo>
                <a:lnTo>
                  <a:pt x="2801" y="1498"/>
                </a:lnTo>
                <a:lnTo>
                  <a:pt x="2850" y="1484"/>
                </a:lnTo>
                <a:lnTo>
                  <a:pt x="2894" y="1469"/>
                </a:lnTo>
                <a:lnTo>
                  <a:pt x="2932" y="1454"/>
                </a:lnTo>
                <a:lnTo>
                  <a:pt x="2963" y="1438"/>
                </a:lnTo>
                <a:lnTo>
                  <a:pt x="2988" y="1422"/>
                </a:lnTo>
                <a:lnTo>
                  <a:pt x="3007" y="1406"/>
                </a:lnTo>
                <a:lnTo>
                  <a:pt x="3017" y="1389"/>
                </a:lnTo>
                <a:lnTo>
                  <a:pt x="3021" y="1372"/>
                </a:lnTo>
                <a:lnTo>
                  <a:pt x="3018" y="1355"/>
                </a:lnTo>
                <a:lnTo>
                  <a:pt x="3008" y="1339"/>
                </a:lnTo>
                <a:lnTo>
                  <a:pt x="2990" y="1323"/>
                </a:lnTo>
                <a:lnTo>
                  <a:pt x="2968" y="1308"/>
                </a:lnTo>
                <a:lnTo>
                  <a:pt x="2938" y="1293"/>
                </a:lnTo>
                <a:lnTo>
                  <a:pt x="2903" y="1278"/>
                </a:lnTo>
                <a:lnTo>
                  <a:pt x="2863" y="1264"/>
                </a:lnTo>
                <a:lnTo>
                  <a:pt x="2817" y="1250"/>
                </a:lnTo>
                <a:lnTo>
                  <a:pt x="2766" y="1237"/>
                </a:lnTo>
                <a:lnTo>
                  <a:pt x="2711" y="1225"/>
                </a:lnTo>
                <a:lnTo>
                  <a:pt x="2579" y="1431"/>
                </a:lnTo>
                <a:lnTo>
                  <a:pt x="2502" y="1441"/>
                </a:lnTo>
                <a:lnTo>
                  <a:pt x="2426" y="1449"/>
                </a:lnTo>
                <a:lnTo>
                  <a:pt x="2350" y="1456"/>
                </a:lnTo>
                <a:lnTo>
                  <a:pt x="2274" y="1461"/>
                </a:lnTo>
                <a:lnTo>
                  <a:pt x="2199" y="1466"/>
                </a:lnTo>
                <a:lnTo>
                  <a:pt x="2125" y="1469"/>
                </a:lnTo>
                <a:lnTo>
                  <a:pt x="2054" y="1471"/>
                </a:lnTo>
                <a:lnTo>
                  <a:pt x="1983" y="1472"/>
                </a:lnTo>
                <a:lnTo>
                  <a:pt x="1916" y="1473"/>
                </a:lnTo>
                <a:lnTo>
                  <a:pt x="1849" y="1472"/>
                </a:lnTo>
                <a:lnTo>
                  <a:pt x="1787" y="1472"/>
                </a:lnTo>
                <a:lnTo>
                  <a:pt x="1727" y="1470"/>
                </a:lnTo>
                <a:lnTo>
                  <a:pt x="1671" y="1468"/>
                </a:lnTo>
                <a:lnTo>
                  <a:pt x="1619" y="1466"/>
                </a:lnTo>
                <a:lnTo>
                  <a:pt x="1571" y="1464"/>
                </a:lnTo>
                <a:lnTo>
                  <a:pt x="1528" y="1461"/>
                </a:lnTo>
                <a:lnTo>
                  <a:pt x="1489" y="1459"/>
                </a:lnTo>
                <a:lnTo>
                  <a:pt x="1454" y="1456"/>
                </a:lnTo>
                <a:lnTo>
                  <a:pt x="1427" y="1454"/>
                </a:lnTo>
                <a:lnTo>
                  <a:pt x="1404" y="1452"/>
                </a:lnTo>
                <a:lnTo>
                  <a:pt x="1387" y="1451"/>
                </a:lnTo>
                <a:lnTo>
                  <a:pt x="1376" y="1450"/>
                </a:lnTo>
                <a:lnTo>
                  <a:pt x="1373" y="1450"/>
                </a:lnTo>
                <a:lnTo>
                  <a:pt x="1704" y="1140"/>
                </a:lnTo>
                <a:lnTo>
                  <a:pt x="1655" y="1140"/>
                </a:lnTo>
                <a:close/>
                <a:moveTo>
                  <a:pt x="2599" y="453"/>
                </a:moveTo>
                <a:lnTo>
                  <a:pt x="2584" y="455"/>
                </a:lnTo>
                <a:lnTo>
                  <a:pt x="2569" y="461"/>
                </a:lnTo>
                <a:lnTo>
                  <a:pt x="2555" y="470"/>
                </a:lnTo>
                <a:lnTo>
                  <a:pt x="1845" y="1165"/>
                </a:lnTo>
                <a:lnTo>
                  <a:pt x="1835" y="1178"/>
                </a:lnTo>
                <a:lnTo>
                  <a:pt x="1829" y="1192"/>
                </a:lnTo>
                <a:lnTo>
                  <a:pt x="1827" y="1208"/>
                </a:lnTo>
                <a:lnTo>
                  <a:pt x="1829" y="1224"/>
                </a:lnTo>
                <a:lnTo>
                  <a:pt x="1835" y="1239"/>
                </a:lnTo>
                <a:lnTo>
                  <a:pt x="1845" y="1252"/>
                </a:lnTo>
                <a:lnTo>
                  <a:pt x="1858" y="1262"/>
                </a:lnTo>
                <a:lnTo>
                  <a:pt x="1873" y="1268"/>
                </a:lnTo>
                <a:lnTo>
                  <a:pt x="1889" y="1270"/>
                </a:lnTo>
                <a:lnTo>
                  <a:pt x="1904" y="1268"/>
                </a:lnTo>
                <a:lnTo>
                  <a:pt x="1920" y="1262"/>
                </a:lnTo>
                <a:lnTo>
                  <a:pt x="1932" y="1252"/>
                </a:lnTo>
                <a:lnTo>
                  <a:pt x="2644" y="557"/>
                </a:lnTo>
                <a:lnTo>
                  <a:pt x="2654" y="544"/>
                </a:lnTo>
                <a:lnTo>
                  <a:pt x="2660" y="529"/>
                </a:lnTo>
                <a:lnTo>
                  <a:pt x="2662" y="514"/>
                </a:lnTo>
                <a:lnTo>
                  <a:pt x="2660" y="498"/>
                </a:lnTo>
                <a:lnTo>
                  <a:pt x="2654" y="484"/>
                </a:lnTo>
                <a:lnTo>
                  <a:pt x="2644" y="470"/>
                </a:lnTo>
                <a:lnTo>
                  <a:pt x="2631" y="461"/>
                </a:lnTo>
                <a:lnTo>
                  <a:pt x="2616" y="455"/>
                </a:lnTo>
                <a:lnTo>
                  <a:pt x="2599" y="453"/>
                </a:lnTo>
                <a:close/>
                <a:moveTo>
                  <a:pt x="2770" y="292"/>
                </a:moveTo>
                <a:lnTo>
                  <a:pt x="2749" y="295"/>
                </a:lnTo>
                <a:lnTo>
                  <a:pt x="2730" y="303"/>
                </a:lnTo>
                <a:lnTo>
                  <a:pt x="2714" y="315"/>
                </a:lnTo>
                <a:lnTo>
                  <a:pt x="2702" y="331"/>
                </a:lnTo>
                <a:lnTo>
                  <a:pt x="2693" y="349"/>
                </a:lnTo>
                <a:lnTo>
                  <a:pt x="2691" y="370"/>
                </a:lnTo>
                <a:lnTo>
                  <a:pt x="2693" y="390"/>
                </a:lnTo>
                <a:lnTo>
                  <a:pt x="2702" y="408"/>
                </a:lnTo>
                <a:lnTo>
                  <a:pt x="2714" y="424"/>
                </a:lnTo>
                <a:lnTo>
                  <a:pt x="2730" y="436"/>
                </a:lnTo>
                <a:lnTo>
                  <a:pt x="2749" y="444"/>
                </a:lnTo>
                <a:lnTo>
                  <a:pt x="2770" y="447"/>
                </a:lnTo>
                <a:lnTo>
                  <a:pt x="2791" y="444"/>
                </a:lnTo>
                <a:lnTo>
                  <a:pt x="2809" y="436"/>
                </a:lnTo>
                <a:lnTo>
                  <a:pt x="2825" y="424"/>
                </a:lnTo>
                <a:lnTo>
                  <a:pt x="2838" y="408"/>
                </a:lnTo>
                <a:lnTo>
                  <a:pt x="2846" y="390"/>
                </a:lnTo>
                <a:lnTo>
                  <a:pt x="2848" y="370"/>
                </a:lnTo>
                <a:lnTo>
                  <a:pt x="2846" y="349"/>
                </a:lnTo>
                <a:lnTo>
                  <a:pt x="2838" y="331"/>
                </a:lnTo>
                <a:lnTo>
                  <a:pt x="2825" y="315"/>
                </a:lnTo>
                <a:lnTo>
                  <a:pt x="2809" y="303"/>
                </a:lnTo>
                <a:lnTo>
                  <a:pt x="2791" y="295"/>
                </a:lnTo>
                <a:lnTo>
                  <a:pt x="2770" y="292"/>
                </a:lnTo>
                <a:close/>
                <a:moveTo>
                  <a:pt x="3013" y="0"/>
                </a:moveTo>
                <a:lnTo>
                  <a:pt x="3046" y="4"/>
                </a:lnTo>
                <a:lnTo>
                  <a:pt x="3079" y="12"/>
                </a:lnTo>
                <a:lnTo>
                  <a:pt x="3111" y="25"/>
                </a:lnTo>
                <a:lnTo>
                  <a:pt x="3140" y="44"/>
                </a:lnTo>
                <a:lnTo>
                  <a:pt x="3201" y="90"/>
                </a:lnTo>
                <a:lnTo>
                  <a:pt x="3226" y="111"/>
                </a:lnTo>
                <a:lnTo>
                  <a:pt x="3246" y="135"/>
                </a:lnTo>
                <a:lnTo>
                  <a:pt x="3262" y="163"/>
                </a:lnTo>
                <a:lnTo>
                  <a:pt x="3275" y="191"/>
                </a:lnTo>
                <a:lnTo>
                  <a:pt x="3283" y="221"/>
                </a:lnTo>
                <a:lnTo>
                  <a:pt x="3286" y="251"/>
                </a:lnTo>
                <a:lnTo>
                  <a:pt x="3285" y="282"/>
                </a:lnTo>
                <a:lnTo>
                  <a:pt x="3279" y="313"/>
                </a:lnTo>
                <a:lnTo>
                  <a:pt x="3269" y="342"/>
                </a:lnTo>
                <a:lnTo>
                  <a:pt x="3253" y="371"/>
                </a:lnTo>
                <a:lnTo>
                  <a:pt x="2803" y="1078"/>
                </a:lnTo>
                <a:lnTo>
                  <a:pt x="2874" y="1091"/>
                </a:lnTo>
                <a:lnTo>
                  <a:pt x="2939" y="1105"/>
                </a:lnTo>
                <a:lnTo>
                  <a:pt x="2999" y="1120"/>
                </a:lnTo>
                <a:lnTo>
                  <a:pt x="3056" y="1135"/>
                </a:lnTo>
                <a:lnTo>
                  <a:pt x="3107" y="1151"/>
                </a:lnTo>
                <a:lnTo>
                  <a:pt x="3153" y="1168"/>
                </a:lnTo>
                <a:lnTo>
                  <a:pt x="3194" y="1185"/>
                </a:lnTo>
                <a:lnTo>
                  <a:pt x="3229" y="1203"/>
                </a:lnTo>
                <a:lnTo>
                  <a:pt x="3257" y="1222"/>
                </a:lnTo>
                <a:lnTo>
                  <a:pt x="3280" y="1241"/>
                </a:lnTo>
                <a:lnTo>
                  <a:pt x="3297" y="1260"/>
                </a:lnTo>
                <a:lnTo>
                  <a:pt x="3307" y="1279"/>
                </a:lnTo>
                <a:lnTo>
                  <a:pt x="3309" y="1279"/>
                </a:lnTo>
                <a:lnTo>
                  <a:pt x="3309" y="1280"/>
                </a:lnTo>
                <a:lnTo>
                  <a:pt x="3309" y="1282"/>
                </a:lnTo>
                <a:lnTo>
                  <a:pt x="3309" y="1284"/>
                </a:lnTo>
                <a:lnTo>
                  <a:pt x="3309" y="1288"/>
                </a:lnTo>
                <a:lnTo>
                  <a:pt x="3309" y="1292"/>
                </a:lnTo>
                <a:lnTo>
                  <a:pt x="3310" y="1294"/>
                </a:lnTo>
                <a:lnTo>
                  <a:pt x="3310" y="1297"/>
                </a:lnTo>
                <a:lnTo>
                  <a:pt x="3310" y="1299"/>
                </a:lnTo>
                <a:lnTo>
                  <a:pt x="3310" y="1301"/>
                </a:lnTo>
                <a:lnTo>
                  <a:pt x="3310" y="1306"/>
                </a:lnTo>
                <a:lnTo>
                  <a:pt x="3310" y="1311"/>
                </a:lnTo>
                <a:lnTo>
                  <a:pt x="3310" y="1315"/>
                </a:lnTo>
                <a:lnTo>
                  <a:pt x="3307" y="1413"/>
                </a:lnTo>
                <a:lnTo>
                  <a:pt x="3298" y="1510"/>
                </a:lnTo>
                <a:lnTo>
                  <a:pt x="3284" y="1606"/>
                </a:lnTo>
                <a:lnTo>
                  <a:pt x="3263" y="1699"/>
                </a:lnTo>
                <a:lnTo>
                  <a:pt x="3238" y="1792"/>
                </a:lnTo>
                <a:lnTo>
                  <a:pt x="3207" y="1881"/>
                </a:lnTo>
                <a:lnTo>
                  <a:pt x="3171" y="1968"/>
                </a:lnTo>
                <a:lnTo>
                  <a:pt x="3130" y="2052"/>
                </a:lnTo>
                <a:lnTo>
                  <a:pt x="3084" y="2134"/>
                </a:lnTo>
                <a:lnTo>
                  <a:pt x="3034" y="2213"/>
                </a:lnTo>
                <a:lnTo>
                  <a:pt x="2980" y="2290"/>
                </a:lnTo>
                <a:lnTo>
                  <a:pt x="2922" y="2362"/>
                </a:lnTo>
                <a:lnTo>
                  <a:pt x="2858" y="2431"/>
                </a:lnTo>
                <a:lnTo>
                  <a:pt x="2792" y="2497"/>
                </a:lnTo>
                <a:lnTo>
                  <a:pt x="2722" y="2559"/>
                </a:lnTo>
                <a:lnTo>
                  <a:pt x="2647" y="2616"/>
                </a:lnTo>
                <a:lnTo>
                  <a:pt x="2571" y="2670"/>
                </a:lnTo>
                <a:lnTo>
                  <a:pt x="2491" y="2719"/>
                </a:lnTo>
                <a:lnTo>
                  <a:pt x="2407" y="2764"/>
                </a:lnTo>
                <a:lnTo>
                  <a:pt x="2321" y="2805"/>
                </a:lnTo>
                <a:lnTo>
                  <a:pt x="2233" y="2841"/>
                </a:lnTo>
                <a:lnTo>
                  <a:pt x="2142" y="2872"/>
                </a:lnTo>
                <a:lnTo>
                  <a:pt x="2048" y="2897"/>
                </a:lnTo>
                <a:lnTo>
                  <a:pt x="1953" y="2917"/>
                </a:lnTo>
                <a:lnTo>
                  <a:pt x="1855" y="2932"/>
                </a:lnTo>
                <a:lnTo>
                  <a:pt x="1756" y="2941"/>
                </a:lnTo>
                <a:lnTo>
                  <a:pt x="1655" y="2943"/>
                </a:lnTo>
                <a:lnTo>
                  <a:pt x="1550" y="2940"/>
                </a:lnTo>
                <a:lnTo>
                  <a:pt x="1447" y="2931"/>
                </a:lnTo>
                <a:lnTo>
                  <a:pt x="1347" y="2915"/>
                </a:lnTo>
                <a:lnTo>
                  <a:pt x="1247" y="2894"/>
                </a:lnTo>
                <a:lnTo>
                  <a:pt x="1151" y="2867"/>
                </a:lnTo>
                <a:lnTo>
                  <a:pt x="1057" y="2834"/>
                </a:lnTo>
                <a:lnTo>
                  <a:pt x="966" y="2795"/>
                </a:lnTo>
                <a:lnTo>
                  <a:pt x="877" y="2752"/>
                </a:lnTo>
                <a:lnTo>
                  <a:pt x="792" y="2704"/>
                </a:lnTo>
                <a:lnTo>
                  <a:pt x="709" y="2651"/>
                </a:lnTo>
                <a:lnTo>
                  <a:pt x="631" y="2594"/>
                </a:lnTo>
                <a:lnTo>
                  <a:pt x="556" y="2532"/>
                </a:lnTo>
                <a:lnTo>
                  <a:pt x="485" y="2466"/>
                </a:lnTo>
                <a:lnTo>
                  <a:pt x="418" y="2396"/>
                </a:lnTo>
                <a:lnTo>
                  <a:pt x="355" y="2323"/>
                </a:lnTo>
                <a:lnTo>
                  <a:pt x="297" y="2244"/>
                </a:lnTo>
                <a:lnTo>
                  <a:pt x="243" y="2164"/>
                </a:lnTo>
                <a:lnTo>
                  <a:pt x="194" y="2080"/>
                </a:lnTo>
                <a:lnTo>
                  <a:pt x="150" y="1993"/>
                </a:lnTo>
                <a:lnTo>
                  <a:pt x="112" y="1904"/>
                </a:lnTo>
                <a:lnTo>
                  <a:pt x="78" y="1812"/>
                </a:lnTo>
                <a:lnTo>
                  <a:pt x="50" y="1716"/>
                </a:lnTo>
                <a:lnTo>
                  <a:pt x="29" y="1619"/>
                </a:lnTo>
                <a:lnTo>
                  <a:pt x="13" y="1521"/>
                </a:lnTo>
                <a:lnTo>
                  <a:pt x="3" y="1420"/>
                </a:lnTo>
                <a:lnTo>
                  <a:pt x="0" y="1318"/>
                </a:lnTo>
                <a:lnTo>
                  <a:pt x="0" y="1314"/>
                </a:lnTo>
                <a:lnTo>
                  <a:pt x="0" y="1308"/>
                </a:lnTo>
                <a:lnTo>
                  <a:pt x="1" y="1302"/>
                </a:lnTo>
                <a:lnTo>
                  <a:pt x="0" y="1300"/>
                </a:lnTo>
                <a:lnTo>
                  <a:pt x="0" y="1297"/>
                </a:lnTo>
                <a:lnTo>
                  <a:pt x="0" y="1294"/>
                </a:lnTo>
                <a:lnTo>
                  <a:pt x="1" y="1291"/>
                </a:lnTo>
                <a:lnTo>
                  <a:pt x="1" y="1288"/>
                </a:lnTo>
                <a:lnTo>
                  <a:pt x="1" y="1284"/>
                </a:lnTo>
                <a:lnTo>
                  <a:pt x="1" y="1281"/>
                </a:lnTo>
                <a:lnTo>
                  <a:pt x="1" y="1280"/>
                </a:lnTo>
                <a:lnTo>
                  <a:pt x="2" y="1279"/>
                </a:lnTo>
                <a:lnTo>
                  <a:pt x="4" y="1279"/>
                </a:lnTo>
                <a:lnTo>
                  <a:pt x="15" y="1258"/>
                </a:lnTo>
                <a:lnTo>
                  <a:pt x="33" y="1238"/>
                </a:lnTo>
                <a:lnTo>
                  <a:pt x="58" y="1219"/>
                </a:lnTo>
                <a:lnTo>
                  <a:pt x="90" y="1198"/>
                </a:lnTo>
                <a:lnTo>
                  <a:pt x="129" y="1180"/>
                </a:lnTo>
                <a:lnTo>
                  <a:pt x="174" y="1162"/>
                </a:lnTo>
                <a:lnTo>
                  <a:pt x="224" y="1144"/>
                </a:lnTo>
                <a:lnTo>
                  <a:pt x="281" y="1128"/>
                </a:lnTo>
                <a:lnTo>
                  <a:pt x="344" y="1112"/>
                </a:lnTo>
                <a:lnTo>
                  <a:pt x="410" y="1097"/>
                </a:lnTo>
                <a:lnTo>
                  <a:pt x="483" y="1082"/>
                </a:lnTo>
                <a:lnTo>
                  <a:pt x="561" y="1069"/>
                </a:lnTo>
                <a:lnTo>
                  <a:pt x="643" y="1056"/>
                </a:lnTo>
                <a:lnTo>
                  <a:pt x="729" y="1045"/>
                </a:lnTo>
                <a:lnTo>
                  <a:pt x="819" y="1034"/>
                </a:lnTo>
                <a:lnTo>
                  <a:pt x="913" y="1025"/>
                </a:lnTo>
                <a:lnTo>
                  <a:pt x="1010" y="1017"/>
                </a:lnTo>
                <a:lnTo>
                  <a:pt x="1110" y="1009"/>
                </a:lnTo>
                <a:lnTo>
                  <a:pt x="1215" y="1003"/>
                </a:lnTo>
                <a:lnTo>
                  <a:pt x="1321" y="999"/>
                </a:lnTo>
                <a:lnTo>
                  <a:pt x="1431" y="995"/>
                </a:lnTo>
                <a:lnTo>
                  <a:pt x="1542" y="993"/>
                </a:lnTo>
                <a:lnTo>
                  <a:pt x="1656" y="992"/>
                </a:lnTo>
                <a:lnTo>
                  <a:pt x="1758" y="993"/>
                </a:lnTo>
                <a:lnTo>
                  <a:pt x="1859" y="995"/>
                </a:lnTo>
                <a:lnTo>
                  <a:pt x="2858" y="59"/>
                </a:lnTo>
                <a:lnTo>
                  <a:pt x="2886" y="37"/>
                </a:lnTo>
                <a:lnTo>
                  <a:pt x="2915" y="21"/>
                </a:lnTo>
                <a:lnTo>
                  <a:pt x="2947" y="9"/>
                </a:lnTo>
                <a:lnTo>
                  <a:pt x="2980" y="2"/>
                </a:lnTo>
                <a:lnTo>
                  <a:pt x="301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6" name="Freeform 245"/>
          <p:cNvSpPr>
            <a:spLocks/>
          </p:cNvSpPr>
          <p:nvPr/>
        </p:nvSpPr>
        <p:spPr bwMode="auto">
          <a:xfrm>
            <a:off x="5521036" y="5733586"/>
            <a:ext cx="223837" cy="631825"/>
          </a:xfrm>
          <a:custGeom>
            <a:avLst/>
            <a:gdLst>
              <a:gd name="connsiteX0" fmla="*/ 58685 w 223837"/>
              <a:gd name="connsiteY0" fmla="*/ 117475 h 631825"/>
              <a:gd name="connsiteX1" fmla="*/ 164953 w 223837"/>
              <a:gd name="connsiteY1" fmla="*/ 117475 h 631825"/>
              <a:gd name="connsiteX2" fmla="*/ 173082 w 223837"/>
              <a:gd name="connsiteY2" fmla="*/ 117872 h 631825"/>
              <a:gd name="connsiteX3" fmla="*/ 180220 w 223837"/>
              <a:gd name="connsiteY3" fmla="*/ 118863 h 631825"/>
              <a:gd name="connsiteX4" fmla="*/ 186762 w 223837"/>
              <a:gd name="connsiteY4" fmla="*/ 120450 h 631825"/>
              <a:gd name="connsiteX5" fmla="*/ 192512 w 223837"/>
              <a:gd name="connsiteY5" fmla="*/ 122631 h 631825"/>
              <a:gd name="connsiteX6" fmla="*/ 197468 w 223837"/>
              <a:gd name="connsiteY6" fmla="*/ 125208 h 631825"/>
              <a:gd name="connsiteX7" fmla="*/ 202227 w 223837"/>
              <a:gd name="connsiteY7" fmla="*/ 128183 h 631825"/>
              <a:gd name="connsiteX8" fmla="*/ 206192 w 223837"/>
              <a:gd name="connsiteY8" fmla="*/ 131553 h 631825"/>
              <a:gd name="connsiteX9" fmla="*/ 209562 w 223837"/>
              <a:gd name="connsiteY9" fmla="*/ 135321 h 631825"/>
              <a:gd name="connsiteX10" fmla="*/ 212734 w 223837"/>
              <a:gd name="connsiteY10" fmla="*/ 139088 h 631825"/>
              <a:gd name="connsiteX11" fmla="*/ 215114 w 223837"/>
              <a:gd name="connsiteY11" fmla="*/ 143054 h 631825"/>
              <a:gd name="connsiteX12" fmla="*/ 217096 w 223837"/>
              <a:gd name="connsiteY12" fmla="*/ 147218 h 631825"/>
              <a:gd name="connsiteX13" fmla="*/ 218880 w 223837"/>
              <a:gd name="connsiteY13" fmla="*/ 150985 h 631825"/>
              <a:gd name="connsiteX14" fmla="*/ 220268 w 223837"/>
              <a:gd name="connsiteY14" fmla="*/ 154951 h 631825"/>
              <a:gd name="connsiteX15" fmla="*/ 221260 w 223837"/>
              <a:gd name="connsiteY15" fmla="*/ 158917 h 631825"/>
              <a:gd name="connsiteX16" fmla="*/ 222053 w 223837"/>
              <a:gd name="connsiteY16" fmla="*/ 162486 h 631825"/>
              <a:gd name="connsiteX17" fmla="*/ 222647 w 223837"/>
              <a:gd name="connsiteY17" fmla="*/ 165857 h 631825"/>
              <a:gd name="connsiteX18" fmla="*/ 223044 w 223837"/>
              <a:gd name="connsiteY18" fmla="*/ 168831 h 631825"/>
              <a:gd name="connsiteX19" fmla="*/ 223242 w 223837"/>
              <a:gd name="connsiteY19" fmla="*/ 171607 h 631825"/>
              <a:gd name="connsiteX20" fmla="*/ 223242 w 223837"/>
              <a:gd name="connsiteY20" fmla="*/ 173590 h 631825"/>
              <a:gd name="connsiteX21" fmla="*/ 223440 w 223837"/>
              <a:gd name="connsiteY21" fmla="*/ 175374 h 631825"/>
              <a:gd name="connsiteX22" fmla="*/ 223242 w 223837"/>
              <a:gd name="connsiteY22" fmla="*/ 176366 h 631825"/>
              <a:gd name="connsiteX23" fmla="*/ 223242 w 223837"/>
              <a:gd name="connsiteY23" fmla="*/ 176762 h 631825"/>
              <a:gd name="connsiteX24" fmla="*/ 223837 w 223837"/>
              <a:gd name="connsiteY24" fmla="*/ 345106 h 631825"/>
              <a:gd name="connsiteX25" fmla="*/ 222846 w 223837"/>
              <a:gd name="connsiteY25" fmla="*/ 348873 h 631825"/>
              <a:gd name="connsiteX26" fmla="*/ 221260 w 223837"/>
              <a:gd name="connsiteY26" fmla="*/ 352641 h 631825"/>
              <a:gd name="connsiteX27" fmla="*/ 218880 w 223837"/>
              <a:gd name="connsiteY27" fmla="*/ 356408 h 631825"/>
              <a:gd name="connsiteX28" fmla="*/ 215708 w 223837"/>
              <a:gd name="connsiteY28" fmla="*/ 359581 h 631825"/>
              <a:gd name="connsiteX29" fmla="*/ 212140 w 223837"/>
              <a:gd name="connsiteY29" fmla="*/ 362158 h 631825"/>
              <a:gd name="connsiteX30" fmla="*/ 207778 w 223837"/>
              <a:gd name="connsiteY30" fmla="*/ 363745 h 631825"/>
              <a:gd name="connsiteX31" fmla="*/ 203416 w 223837"/>
              <a:gd name="connsiteY31" fmla="*/ 364339 h 631825"/>
              <a:gd name="connsiteX32" fmla="*/ 198856 w 223837"/>
              <a:gd name="connsiteY32" fmla="*/ 363745 h 631825"/>
              <a:gd name="connsiteX33" fmla="*/ 194693 w 223837"/>
              <a:gd name="connsiteY33" fmla="*/ 362158 h 631825"/>
              <a:gd name="connsiteX34" fmla="*/ 191124 w 223837"/>
              <a:gd name="connsiteY34" fmla="*/ 359581 h 631825"/>
              <a:gd name="connsiteX35" fmla="*/ 188150 w 223837"/>
              <a:gd name="connsiteY35" fmla="*/ 356606 h 631825"/>
              <a:gd name="connsiteX36" fmla="*/ 185969 w 223837"/>
              <a:gd name="connsiteY36" fmla="*/ 352839 h 631825"/>
              <a:gd name="connsiteX37" fmla="*/ 184185 w 223837"/>
              <a:gd name="connsiteY37" fmla="*/ 348873 h 631825"/>
              <a:gd name="connsiteX38" fmla="*/ 183788 w 223837"/>
              <a:gd name="connsiteY38" fmla="*/ 345106 h 631825"/>
              <a:gd name="connsiteX39" fmla="*/ 164755 w 223837"/>
              <a:gd name="connsiteY39" fmla="*/ 613186 h 631825"/>
              <a:gd name="connsiteX40" fmla="*/ 163962 w 223837"/>
              <a:gd name="connsiteY40" fmla="*/ 617747 h 631825"/>
              <a:gd name="connsiteX41" fmla="*/ 162376 w 223837"/>
              <a:gd name="connsiteY41" fmla="*/ 621713 h 631825"/>
              <a:gd name="connsiteX42" fmla="*/ 160195 w 223837"/>
              <a:gd name="connsiteY42" fmla="*/ 625084 h 631825"/>
              <a:gd name="connsiteX43" fmla="*/ 157618 w 223837"/>
              <a:gd name="connsiteY43" fmla="*/ 627463 h 631825"/>
              <a:gd name="connsiteX44" fmla="*/ 154247 w 223837"/>
              <a:gd name="connsiteY44" fmla="*/ 629446 h 631825"/>
              <a:gd name="connsiteX45" fmla="*/ 150679 w 223837"/>
              <a:gd name="connsiteY45" fmla="*/ 630834 h 631825"/>
              <a:gd name="connsiteX46" fmla="*/ 146713 w 223837"/>
              <a:gd name="connsiteY46" fmla="*/ 631627 h 631825"/>
              <a:gd name="connsiteX47" fmla="*/ 142352 w 223837"/>
              <a:gd name="connsiteY47" fmla="*/ 631825 h 631825"/>
              <a:gd name="connsiteX48" fmla="*/ 138188 w 223837"/>
              <a:gd name="connsiteY48" fmla="*/ 631627 h 631825"/>
              <a:gd name="connsiteX49" fmla="*/ 134223 w 223837"/>
              <a:gd name="connsiteY49" fmla="*/ 630834 h 631825"/>
              <a:gd name="connsiteX50" fmla="*/ 130654 w 223837"/>
              <a:gd name="connsiteY50" fmla="*/ 629446 h 631825"/>
              <a:gd name="connsiteX51" fmla="*/ 127284 w 223837"/>
              <a:gd name="connsiteY51" fmla="*/ 627463 h 631825"/>
              <a:gd name="connsiteX52" fmla="*/ 124706 w 223837"/>
              <a:gd name="connsiteY52" fmla="*/ 625084 h 631825"/>
              <a:gd name="connsiteX53" fmla="*/ 122525 w 223837"/>
              <a:gd name="connsiteY53" fmla="*/ 621713 h 631825"/>
              <a:gd name="connsiteX54" fmla="*/ 120939 w 223837"/>
              <a:gd name="connsiteY54" fmla="*/ 617747 h 631825"/>
              <a:gd name="connsiteX55" fmla="*/ 120146 w 223837"/>
              <a:gd name="connsiteY55" fmla="*/ 613186 h 631825"/>
              <a:gd name="connsiteX56" fmla="*/ 103691 w 223837"/>
              <a:gd name="connsiteY56" fmla="*/ 613186 h 631825"/>
              <a:gd name="connsiteX57" fmla="*/ 102898 w 223837"/>
              <a:gd name="connsiteY57" fmla="*/ 617747 h 631825"/>
              <a:gd name="connsiteX58" fmla="*/ 101113 w 223837"/>
              <a:gd name="connsiteY58" fmla="*/ 621713 h 631825"/>
              <a:gd name="connsiteX59" fmla="*/ 98932 w 223837"/>
              <a:gd name="connsiteY59" fmla="*/ 625084 h 631825"/>
              <a:gd name="connsiteX60" fmla="*/ 96355 w 223837"/>
              <a:gd name="connsiteY60" fmla="*/ 627463 h 631825"/>
              <a:gd name="connsiteX61" fmla="*/ 93183 w 223837"/>
              <a:gd name="connsiteY61" fmla="*/ 629446 h 631825"/>
              <a:gd name="connsiteX62" fmla="*/ 89614 w 223837"/>
              <a:gd name="connsiteY62" fmla="*/ 630834 h 631825"/>
              <a:gd name="connsiteX63" fmla="*/ 85451 w 223837"/>
              <a:gd name="connsiteY63" fmla="*/ 631627 h 631825"/>
              <a:gd name="connsiteX64" fmla="*/ 81287 w 223837"/>
              <a:gd name="connsiteY64" fmla="*/ 631825 h 631825"/>
              <a:gd name="connsiteX65" fmla="*/ 77124 w 223837"/>
              <a:gd name="connsiteY65" fmla="*/ 631627 h 631825"/>
              <a:gd name="connsiteX66" fmla="*/ 72960 w 223837"/>
              <a:gd name="connsiteY66" fmla="*/ 630834 h 631825"/>
              <a:gd name="connsiteX67" fmla="*/ 69391 w 223837"/>
              <a:gd name="connsiteY67" fmla="*/ 629446 h 631825"/>
              <a:gd name="connsiteX68" fmla="*/ 66219 w 223837"/>
              <a:gd name="connsiteY68" fmla="*/ 627463 h 631825"/>
              <a:gd name="connsiteX69" fmla="*/ 63642 w 223837"/>
              <a:gd name="connsiteY69" fmla="*/ 625084 h 631825"/>
              <a:gd name="connsiteX70" fmla="*/ 61263 w 223837"/>
              <a:gd name="connsiteY70" fmla="*/ 621713 h 631825"/>
              <a:gd name="connsiteX71" fmla="*/ 59677 w 223837"/>
              <a:gd name="connsiteY71" fmla="*/ 617747 h 631825"/>
              <a:gd name="connsiteX72" fmla="*/ 58884 w 223837"/>
              <a:gd name="connsiteY72" fmla="*/ 613186 h 631825"/>
              <a:gd name="connsiteX73" fmla="*/ 40445 w 223837"/>
              <a:gd name="connsiteY73" fmla="*/ 345304 h 631825"/>
              <a:gd name="connsiteX74" fmla="*/ 39652 w 223837"/>
              <a:gd name="connsiteY74" fmla="*/ 349072 h 631825"/>
              <a:gd name="connsiteX75" fmla="*/ 38066 w 223837"/>
              <a:gd name="connsiteY75" fmla="*/ 353037 h 631825"/>
              <a:gd name="connsiteX76" fmla="*/ 35687 w 223837"/>
              <a:gd name="connsiteY76" fmla="*/ 356606 h 631825"/>
              <a:gd name="connsiteX77" fmla="*/ 32515 w 223837"/>
              <a:gd name="connsiteY77" fmla="*/ 359581 h 631825"/>
              <a:gd name="connsiteX78" fmla="*/ 29144 w 223837"/>
              <a:gd name="connsiteY78" fmla="*/ 362158 h 631825"/>
              <a:gd name="connsiteX79" fmla="*/ 25179 w 223837"/>
              <a:gd name="connsiteY79" fmla="*/ 363745 h 631825"/>
              <a:gd name="connsiteX80" fmla="*/ 20817 w 223837"/>
              <a:gd name="connsiteY80" fmla="*/ 364339 h 631825"/>
              <a:gd name="connsiteX81" fmla="*/ 16059 w 223837"/>
              <a:gd name="connsiteY81" fmla="*/ 363745 h 631825"/>
              <a:gd name="connsiteX82" fmla="*/ 11896 w 223837"/>
              <a:gd name="connsiteY82" fmla="*/ 362158 h 631825"/>
              <a:gd name="connsiteX83" fmla="*/ 8327 w 223837"/>
              <a:gd name="connsiteY83" fmla="*/ 359581 h 631825"/>
              <a:gd name="connsiteX84" fmla="*/ 4957 w 223837"/>
              <a:gd name="connsiteY84" fmla="*/ 356408 h 631825"/>
              <a:gd name="connsiteX85" fmla="*/ 2577 w 223837"/>
              <a:gd name="connsiteY85" fmla="*/ 352641 h 631825"/>
              <a:gd name="connsiteX86" fmla="*/ 793 w 223837"/>
              <a:gd name="connsiteY86" fmla="*/ 348873 h 631825"/>
              <a:gd name="connsiteX87" fmla="*/ 0 w 223837"/>
              <a:gd name="connsiteY87" fmla="*/ 345106 h 631825"/>
              <a:gd name="connsiteX88" fmla="*/ 0 w 223837"/>
              <a:gd name="connsiteY88" fmla="*/ 176762 h 631825"/>
              <a:gd name="connsiteX89" fmla="*/ 0 w 223837"/>
              <a:gd name="connsiteY89" fmla="*/ 175771 h 631825"/>
              <a:gd name="connsiteX90" fmla="*/ 0 w 223837"/>
              <a:gd name="connsiteY90" fmla="*/ 173986 h 631825"/>
              <a:gd name="connsiteX91" fmla="*/ 198 w 223837"/>
              <a:gd name="connsiteY91" fmla="*/ 172003 h 631825"/>
              <a:gd name="connsiteX92" fmla="*/ 397 w 223837"/>
              <a:gd name="connsiteY92" fmla="*/ 169426 h 631825"/>
              <a:gd name="connsiteX93" fmla="*/ 793 w 223837"/>
              <a:gd name="connsiteY93" fmla="*/ 166253 h 631825"/>
              <a:gd name="connsiteX94" fmla="*/ 1190 w 223837"/>
              <a:gd name="connsiteY94" fmla="*/ 162882 h 631825"/>
              <a:gd name="connsiteX95" fmla="*/ 1983 w 223837"/>
              <a:gd name="connsiteY95" fmla="*/ 159313 h 631825"/>
              <a:gd name="connsiteX96" fmla="*/ 2974 w 223837"/>
              <a:gd name="connsiteY96" fmla="*/ 155348 h 631825"/>
              <a:gd name="connsiteX97" fmla="*/ 4362 w 223837"/>
              <a:gd name="connsiteY97" fmla="*/ 151382 h 631825"/>
              <a:gd name="connsiteX98" fmla="*/ 6146 w 223837"/>
              <a:gd name="connsiteY98" fmla="*/ 147416 h 631825"/>
              <a:gd name="connsiteX99" fmla="*/ 8327 w 223837"/>
              <a:gd name="connsiteY99" fmla="*/ 143252 h 631825"/>
              <a:gd name="connsiteX100" fmla="*/ 10904 w 223837"/>
              <a:gd name="connsiteY100" fmla="*/ 139287 h 631825"/>
              <a:gd name="connsiteX101" fmla="*/ 13680 w 223837"/>
              <a:gd name="connsiteY101" fmla="*/ 135519 h 631825"/>
              <a:gd name="connsiteX102" fmla="*/ 17050 w 223837"/>
              <a:gd name="connsiteY102" fmla="*/ 131752 h 631825"/>
              <a:gd name="connsiteX103" fmla="*/ 21214 w 223837"/>
              <a:gd name="connsiteY103" fmla="*/ 128579 h 631825"/>
              <a:gd name="connsiteX104" fmla="*/ 25774 w 223837"/>
              <a:gd name="connsiteY104" fmla="*/ 125407 h 631825"/>
              <a:gd name="connsiteX105" fmla="*/ 30929 w 223837"/>
              <a:gd name="connsiteY105" fmla="*/ 122829 h 631825"/>
              <a:gd name="connsiteX106" fmla="*/ 36877 w 223837"/>
              <a:gd name="connsiteY106" fmla="*/ 120450 h 631825"/>
              <a:gd name="connsiteX107" fmla="*/ 43419 w 223837"/>
              <a:gd name="connsiteY107" fmla="*/ 118863 h 631825"/>
              <a:gd name="connsiteX108" fmla="*/ 50755 w 223837"/>
              <a:gd name="connsiteY108" fmla="*/ 117872 h 631825"/>
              <a:gd name="connsiteX109" fmla="*/ 111124 w 223837"/>
              <a:gd name="connsiteY109" fmla="*/ 0 h 631825"/>
              <a:gd name="connsiteX110" fmla="*/ 118893 w 223837"/>
              <a:gd name="connsiteY110" fmla="*/ 597 h 631825"/>
              <a:gd name="connsiteX111" fmla="*/ 126263 w 223837"/>
              <a:gd name="connsiteY111" fmla="*/ 2187 h 631825"/>
              <a:gd name="connsiteX112" fmla="*/ 133235 w 223837"/>
              <a:gd name="connsiteY112" fmla="*/ 4772 h 631825"/>
              <a:gd name="connsiteX113" fmla="*/ 139609 w 223837"/>
              <a:gd name="connsiteY113" fmla="*/ 8549 h 631825"/>
              <a:gd name="connsiteX114" fmla="*/ 145585 w 223837"/>
              <a:gd name="connsiteY114" fmla="*/ 13122 h 631825"/>
              <a:gd name="connsiteX115" fmla="*/ 150565 w 223837"/>
              <a:gd name="connsiteY115" fmla="*/ 18291 h 631825"/>
              <a:gd name="connsiteX116" fmla="*/ 154947 w 223837"/>
              <a:gd name="connsiteY116" fmla="*/ 24255 h 631825"/>
              <a:gd name="connsiteX117" fmla="*/ 158731 w 223837"/>
              <a:gd name="connsiteY117" fmla="*/ 30815 h 631825"/>
              <a:gd name="connsiteX118" fmla="*/ 161321 w 223837"/>
              <a:gd name="connsiteY118" fmla="*/ 37774 h 631825"/>
              <a:gd name="connsiteX119" fmla="*/ 162914 w 223837"/>
              <a:gd name="connsiteY119" fmla="*/ 45328 h 631825"/>
              <a:gd name="connsiteX120" fmla="*/ 163512 w 223837"/>
              <a:gd name="connsiteY120" fmla="*/ 53281 h 631825"/>
              <a:gd name="connsiteX121" fmla="*/ 162914 w 223837"/>
              <a:gd name="connsiteY121" fmla="*/ 61034 h 631825"/>
              <a:gd name="connsiteX122" fmla="*/ 161321 w 223837"/>
              <a:gd name="connsiteY122" fmla="*/ 68589 h 631825"/>
              <a:gd name="connsiteX123" fmla="*/ 158731 w 223837"/>
              <a:gd name="connsiteY123" fmla="*/ 75547 h 631825"/>
              <a:gd name="connsiteX124" fmla="*/ 154947 w 223837"/>
              <a:gd name="connsiteY124" fmla="*/ 82307 h 631825"/>
              <a:gd name="connsiteX125" fmla="*/ 150565 w 223837"/>
              <a:gd name="connsiteY125" fmla="*/ 88271 h 631825"/>
              <a:gd name="connsiteX126" fmla="*/ 145585 w 223837"/>
              <a:gd name="connsiteY126" fmla="*/ 93440 h 631825"/>
              <a:gd name="connsiteX127" fmla="*/ 139609 w 223837"/>
              <a:gd name="connsiteY127" fmla="*/ 97814 h 631825"/>
              <a:gd name="connsiteX128" fmla="*/ 133235 w 223837"/>
              <a:gd name="connsiteY128" fmla="*/ 101392 h 631825"/>
              <a:gd name="connsiteX129" fmla="*/ 126263 w 223837"/>
              <a:gd name="connsiteY129" fmla="*/ 104175 h 631825"/>
              <a:gd name="connsiteX130" fmla="*/ 118893 w 223837"/>
              <a:gd name="connsiteY130" fmla="*/ 105965 h 631825"/>
              <a:gd name="connsiteX131" fmla="*/ 111124 w 223837"/>
              <a:gd name="connsiteY131" fmla="*/ 106362 h 631825"/>
              <a:gd name="connsiteX132" fmla="*/ 103555 w 223837"/>
              <a:gd name="connsiteY132" fmla="*/ 105965 h 631825"/>
              <a:gd name="connsiteX133" fmla="*/ 95986 w 223837"/>
              <a:gd name="connsiteY133" fmla="*/ 104175 h 631825"/>
              <a:gd name="connsiteX134" fmla="*/ 89213 w 223837"/>
              <a:gd name="connsiteY134" fmla="*/ 101392 h 631825"/>
              <a:gd name="connsiteX135" fmla="*/ 82640 w 223837"/>
              <a:gd name="connsiteY135" fmla="*/ 97814 h 631825"/>
              <a:gd name="connsiteX136" fmla="*/ 76863 w 223837"/>
              <a:gd name="connsiteY136" fmla="*/ 93440 h 631825"/>
              <a:gd name="connsiteX137" fmla="*/ 71684 w 223837"/>
              <a:gd name="connsiteY137" fmla="*/ 88271 h 631825"/>
              <a:gd name="connsiteX138" fmla="*/ 67302 w 223837"/>
              <a:gd name="connsiteY138" fmla="*/ 82307 h 631825"/>
              <a:gd name="connsiteX139" fmla="*/ 63717 w 223837"/>
              <a:gd name="connsiteY139" fmla="*/ 75547 h 631825"/>
              <a:gd name="connsiteX140" fmla="*/ 60928 w 223837"/>
              <a:gd name="connsiteY140" fmla="*/ 68589 h 631825"/>
              <a:gd name="connsiteX141" fmla="*/ 59335 w 223837"/>
              <a:gd name="connsiteY141" fmla="*/ 61034 h 631825"/>
              <a:gd name="connsiteX142" fmla="*/ 58737 w 223837"/>
              <a:gd name="connsiteY142" fmla="*/ 53281 h 631825"/>
              <a:gd name="connsiteX143" fmla="*/ 59335 w 223837"/>
              <a:gd name="connsiteY143" fmla="*/ 45328 h 631825"/>
              <a:gd name="connsiteX144" fmla="*/ 60928 w 223837"/>
              <a:gd name="connsiteY144" fmla="*/ 37774 h 631825"/>
              <a:gd name="connsiteX145" fmla="*/ 63717 w 223837"/>
              <a:gd name="connsiteY145" fmla="*/ 30815 h 631825"/>
              <a:gd name="connsiteX146" fmla="*/ 67302 w 223837"/>
              <a:gd name="connsiteY146" fmla="*/ 24255 h 631825"/>
              <a:gd name="connsiteX147" fmla="*/ 71684 w 223837"/>
              <a:gd name="connsiteY147" fmla="*/ 18291 h 631825"/>
              <a:gd name="connsiteX148" fmla="*/ 76863 w 223837"/>
              <a:gd name="connsiteY148" fmla="*/ 13122 h 631825"/>
              <a:gd name="connsiteX149" fmla="*/ 82640 w 223837"/>
              <a:gd name="connsiteY149" fmla="*/ 8549 h 631825"/>
              <a:gd name="connsiteX150" fmla="*/ 89213 w 223837"/>
              <a:gd name="connsiteY150" fmla="*/ 4772 h 631825"/>
              <a:gd name="connsiteX151" fmla="*/ 95986 w 223837"/>
              <a:gd name="connsiteY151" fmla="*/ 2187 h 631825"/>
              <a:gd name="connsiteX152" fmla="*/ 103555 w 223837"/>
              <a:gd name="connsiteY152" fmla="*/ 597 h 631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</a:cxnLst>
            <a:rect l="l" t="t" r="r" b="b"/>
            <a:pathLst>
              <a:path w="223837" h="631825">
                <a:moveTo>
                  <a:pt x="58685" y="117475"/>
                </a:moveTo>
                <a:lnTo>
                  <a:pt x="164953" y="117475"/>
                </a:lnTo>
                <a:lnTo>
                  <a:pt x="173082" y="117872"/>
                </a:lnTo>
                <a:lnTo>
                  <a:pt x="180220" y="118863"/>
                </a:lnTo>
                <a:lnTo>
                  <a:pt x="186762" y="120450"/>
                </a:lnTo>
                <a:lnTo>
                  <a:pt x="192512" y="122631"/>
                </a:lnTo>
                <a:lnTo>
                  <a:pt x="197468" y="125208"/>
                </a:lnTo>
                <a:lnTo>
                  <a:pt x="202227" y="128183"/>
                </a:lnTo>
                <a:lnTo>
                  <a:pt x="206192" y="131553"/>
                </a:lnTo>
                <a:lnTo>
                  <a:pt x="209562" y="135321"/>
                </a:lnTo>
                <a:lnTo>
                  <a:pt x="212734" y="139088"/>
                </a:lnTo>
                <a:lnTo>
                  <a:pt x="215114" y="143054"/>
                </a:lnTo>
                <a:lnTo>
                  <a:pt x="217096" y="147218"/>
                </a:lnTo>
                <a:lnTo>
                  <a:pt x="218880" y="150985"/>
                </a:lnTo>
                <a:lnTo>
                  <a:pt x="220268" y="154951"/>
                </a:lnTo>
                <a:lnTo>
                  <a:pt x="221260" y="158917"/>
                </a:lnTo>
                <a:lnTo>
                  <a:pt x="222053" y="162486"/>
                </a:lnTo>
                <a:lnTo>
                  <a:pt x="222647" y="165857"/>
                </a:lnTo>
                <a:lnTo>
                  <a:pt x="223044" y="168831"/>
                </a:lnTo>
                <a:lnTo>
                  <a:pt x="223242" y="171607"/>
                </a:lnTo>
                <a:lnTo>
                  <a:pt x="223242" y="173590"/>
                </a:lnTo>
                <a:lnTo>
                  <a:pt x="223440" y="175374"/>
                </a:lnTo>
                <a:lnTo>
                  <a:pt x="223242" y="176366"/>
                </a:lnTo>
                <a:lnTo>
                  <a:pt x="223242" y="176762"/>
                </a:lnTo>
                <a:lnTo>
                  <a:pt x="223837" y="345106"/>
                </a:lnTo>
                <a:lnTo>
                  <a:pt x="222846" y="348873"/>
                </a:lnTo>
                <a:lnTo>
                  <a:pt x="221260" y="352641"/>
                </a:lnTo>
                <a:lnTo>
                  <a:pt x="218880" y="356408"/>
                </a:lnTo>
                <a:lnTo>
                  <a:pt x="215708" y="359581"/>
                </a:lnTo>
                <a:lnTo>
                  <a:pt x="212140" y="362158"/>
                </a:lnTo>
                <a:lnTo>
                  <a:pt x="207778" y="363745"/>
                </a:lnTo>
                <a:lnTo>
                  <a:pt x="203416" y="364339"/>
                </a:lnTo>
                <a:lnTo>
                  <a:pt x="198856" y="363745"/>
                </a:lnTo>
                <a:lnTo>
                  <a:pt x="194693" y="362158"/>
                </a:lnTo>
                <a:lnTo>
                  <a:pt x="191124" y="359581"/>
                </a:lnTo>
                <a:lnTo>
                  <a:pt x="188150" y="356606"/>
                </a:lnTo>
                <a:lnTo>
                  <a:pt x="185969" y="352839"/>
                </a:lnTo>
                <a:lnTo>
                  <a:pt x="184185" y="348873"/>
                </a:lnTo>
                <a:lnTo>
                  <a:pt x="183788" y="345106"/>
                </a:lnTo>
                <a:lnTo>
                  <a:pt x="164755" y="613186"/>
                </a:lnTo>
                <a:lnTo>
                  <a:pt x="163962" y="617747"/>
                </a:lnTo>
                <a:lnTo>
                  <a:pt x="162376" y="621713"/>
                </a:lnTo>
                <a:lnTo>
                  <a:pt x="160195" y="625084"/>
                </a:lnTo>
                <a:lnTo>
                  <a:pt x="157618" y="627463"/>
                </a:lnTo>
                <a:lnTo>
                  <a:pt x="154247" y="629446"/>
                </a:lnTo>
                <a:lnTo>
                  <a:pt x="150679" y="630834"/>
                </a:lnTo>
                <a:lnTo>
                  <a:pt x="146713" y="631627"/>
                </a:lnTo>
                <a:lnTo>
                  <a:pt x="142352" y="631825"/>
                </a:lnTo>
                <a:lnTo>
                  <a:pt x="138188" y="631627"/>
                </a:lnTo>
                <a:lnTo>
                  <a:pt x="134223" y="630834"/>
                </a:lnTo>
                <a:lnTo>
                  <a:pt x="130654" y="629446"/>
                </a:lnTo>
                <a:lnTo>
                  <a:pt x="127284" y="627463"/>
                </a:lnTo>
                <a:lnTo>
                  <a:pt x="124706" y="625084"/>
                </a:lnTo>
                <a:lnTo>
                  <a:pt x="122525" y="621713"/>
                </a:lnTo>
                <a:lnTo>
                  <a:pt x="120939" y="617747"/>
                </a:lnTo>
                <a:lnTo>
                  <a:pt x="120146" y="613186"/>
                </a:lnTo>
                <a:lnTo>
                  <a:pt x="103691" y="613186"/>
                </a:lnTo>
                <a:lnTo>
                  <a:pt x="102898" y="617747"/>
                </a:lnTo>
                <a:lnTo>
                  <a:pt x="101113" y="621713"/>
                </a:lnTo>
                <a:lnTo>
                  <a:pt x="98932" y="625084"/>
                </a:lnTo>
                <a:lnTo>
                  <a:pt x="96355" y="627463"/>
                </a:lnTo>
                <a:lnTo>
                  <a:pt x="93183" y="629446"/>
                </a:lnTo>
                <a:lnTo>
                  <a:pt x="89614" y="630834"/>
                </a:lnTo>
                <a:lnTo>
                  <a:pt x="85451" y="631627"/>
                </a:lnTo>
                <a:lnTo>
                  <a:pt x="81287" y="631825"/>
                </a:lnTo>
                <a:lnTo>
                  <a:pt x="77124" y="631627"/>
                </a:lnTo>
                <a:lnTo>
                  <a:pt x="72960" y="630834"/>
                </a:lnTo>
                <a:lnTo>
                  <a:pt x="69391" y="629446"/>
                </a:lnTo>
                <a:lnTo>
                  <a:pt x="66219" y="627463"/>
                </a:lnTo>
                <a:lnTo>
                  <a:pt x="63642" y="625084"/>
                </a:lnTo>
                <a:lnTo>
                  <a:pt x="61263" y="621713"/>
                </a:lnTo>
                <a:lnTo>
                  <a:pt x="59677" y="617747"/>
                </a:lnTo>
                <a:lnTo>
                  <a:pt x="58884" y="613186"/>
                </a:lnTo>
                <a:lnTo>
                  <a:pt x="40445" y="345304"/>
                </a:lnTo>
                <a:lnTo>
                  <a:pt x="39652" y="349072"/>
                </a:lnTo>
                <a:lnTo>
                  <a:pt x="38066" y="353037"/>
                </a:lnTo>
                <a:lnTo>
                  <a:pt x="35687" y="356606"/>
                </a:lnTo>
                <a:lnTo>
                  <a:pt x="32515" y="359581"/>
                </a:lnTo>
                <a:lnTo>
                  <a:pt x="29144" y="362158"/>
                </a:lnTo>
                <a:lnTo>
                  <a:pt x="25179" y="363745"/>
                </a:lnTo>
                <a:lnTo>
                  <a:pt x="20817" y="364339"/>
                </a:lnTo>
                <a:lnTo>
                  <a:pt x="16059" y="363745"/>
                </a:lnTo>
                <a:lnTo>
                  <a:pt x="11896" y="362158"/>
                </a:lnTo>
                <a:lnTo>
                  <a:pt x="8327" y="359581"/>
                </a:lnTo>
                <a:lnTo>
                  <a:pt x="4957" y="356408"/>
                </a:lnTo>
                <a:lnTo>
                  <a:pt x="2577" y="352641"/>
                </a:lnTo>
                <a:lnTo>
                  <a:pt x="793" y="348873"/>
                </a:lnTo>
                <a:lnTo>
                  <a:pt x="0" y="345106"/>
                </a:lnTo>
                <a:lnTo>
                  <a:pt x="0" y="176762"/>
                </a:lnTo>
                <a:lnTo>
                  <a:pt x="0" y="175771"/>
                </a:lnTo>
                <a:lnTo>
                  <a:pt x="0" y="173986"/>
                </a:lnTo>
                <a:lnTo>
                  <a:pt x="198" y="172003"/>
                </a:lnTo>
                <a:lnTo>
                  <a:pt x="397" y="169426"/>
                </a:lnTo>
                <a:lnTo>
                  <a:pt x="793" y="166253"/>
                </a:lnTo>
                <a:lnTo>
                  <a:pt x="1190" y="162882"/>
                </a:lnTo>
                <a:lnTo>
                  <a:pt x="1983" y="159313"/>
                </a:lnTo>
                <a:lnTo>
                  <a:pt x="2974" y="155348"/>
                </a:lnTo>
                <a:lnTo>
                  <a:pt x="4362" y="151382"/>
                </a:lnTo>
                <a:lnTo>
                  <a:pt x="6146" y="147416"/>
                </a:lnTo>
                <a:lnTo>
                  <a:pt x="8327" y="143252"/>
                </a:lnTo>
                <a:lnTo>
                  <a:pt x="10904" y="139287"/>
                </a:lnTo>
                <a:lnTo>
                  <a:pt x="13680" y="135519"/>
                </a:lnTo>
                <a:lnTo>
                  <a:pt x="17050" y="131752"/>
                </a:lnTo>
                <a:lnTo>
                  <a:pt x="21214" y="128579"/>
                </a:lnTo>
                <a:lnTo>
                  <a:pt x="25774" y="125407"/>
                </a:lnTo>
                <a:lnTo>
                  <a:pt x="30929" y="122829"/>
                </a:lnTo>
                <a:lnTo>
                  <a:pt x="36877" y="120450"/>
                </a:lnTo>
                <a:lnTo>
                  <a:pt x="43419" y="118863"/>
                </a:lnTo>
                <a:lnTo>
                  <a:pt x="50755" y="117872"/>
                </a:lnTo>
                <a:close/>
                <a:moveTo>
                  <a:pt x="111124" y="0"/>
                </a:moveTo>
                <a:lnTo>
                  <a:pt x="118893" y="597"/>
                </a:lnTo>
                <a:lnTo>
                  <a:pt x="126263" y="2187"/>
                </a:lnTo>
                <a:lnTo>
                  <a:pt x="133235" y="4772"/>
                </a:lnTo>
                <a:lnTo>
                  <a:pt x="139609" y="8549"/>
                </a:lnTo>
                <a:lnTo>
                  <a:pt x="145585" y="13122"/>
                </a:lnTo>
                <a:lnTo>
                  <a:pt x="150565" y="18291"/>
                </a:lnTo>
                <a:lnTo>
                  <a:pt x="154947" y="24255"/>
                </a:lnTo>
                <a:lnTo>
                  <a:pt x="158731" y="30815"/>
                </a:lnTo>
                <a:lnTo>
                  <a:pt x="161321" y="37774"/>
                </a:lnTo>
                <a:lnTo>
                  <a:pt x="162914" y="45328"/>
                </a:lnTo>
                <a:lnTo>
                  <a:pt x="163512" y="53281"/>
                </a:lnTo>
                <a:lnTo>
                  <a:pt x="162914" y="61034"/>
                </a:lnTo>
                <a:lnTo>
                  <a:pt x="161321" y="68589"/>
                </a:lnTo>
                <a:lnTo>
                  <a:pt x="158731" y="75547"/>
                </a:lnTo>
                <a:lnTo>
                  <a:pt x="154947" y="82307"/>
                </a:lnTo>
                <a:lnTo>
                  <a:pt x="150565" y="88271"/>
                </a:lnTo>
                <a:lnTo>
                  <a:pt x="145585" y="93440"/>
                </a:lnTo>
                <a:lnTo>
                  <a:pt x="139609" y="97814"/>
                </a:lnTo>
                <a:lnTo>
                  <a:pt x="133235" y="101392"/>
                </a:lnTo>
                <a:lnTo>
                  <a:pt x="126263" y="104175"/>
                </a:lnTo>
                <a:lnTo>
                  <a:pt x="118893" y="105965"/>
                </a:lnTo>
                <a:lnTo>
                  <a:pt x="111124" y="106362"/>
                </a:lnTo>
                <a:lnTo>
                  <a:pt x="103555" y="105965"/>
                </a:lnTo>
                <a:lnTo>
                  <a:pt x="95986" y="104175"/>
                </a:lnTo>
                <a:lnTo>
                  <a:pt x="89213" y="101392"/>
                </a:lnTo>
                <a:lnTo>
                  <a:pt x="82640" y="97814"/>
                </a:lnTo>
                <a:lnTo>
                  <a:pt x="76863" y="93440"/>
                </a:lnTo>
                <a:lnTo>
                  <a:pt x="71684" y="88271"/>
                </a:lnTo>
                <a:lnTo>
                  <a:pt x="67302" y="82307"/>
                </a:lnTo>
                <a:lnTo>
                  <a:pt x="63717" y="75547"/>
                </a:lnTo>
                <a:lnTo>
                  <a:pt x="60928" y="68589"/>
                </a:lnTo>
                <a:lnTo>
                  <a:pt x="59335" y="61034"/>
                </a:lnTo>
                <a:lnTo>
                  <a:pt x="58737" y="53281"/>
                </a:lnTo>
                <a:lnTo>
                  <a:pt x="59335" y="45328"/>
                </a:lnTo>
                <a:lnTo>
                  <a:pt x="60928" y="37774"/>
                </a:lnTo>
                <a:lnTo>
                  <a:pt x="63717" y="30815"/>
                </a:lnTo>
                <a:lnTo>
                  <a:pt x="67302" y="24255"/>
                </a:lnTo>
                <a:lnTo>
                  <a:pt x="71684" y="18291"/>
                </a:lnTo>
                <a:lnTo>
                  <a:pt x="76863" y="13122"/>
                </a:lnTo>
                <a:lnTo>
                  <a:pt x="82640" y="8549"/>
                </a:lnTo>
                <a:lnTo>
                  <a:pt x="89213" y="4772"/>
                </a:lnTo>
                <a:lnTo>
                  <a:pt x="95986" y="2187"/>
                </a:lnTo>
                <a:lnTo>
                  <a:pt x="103555" y="59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47" name="Freeform 473"/>
          <p:cNvSpPr>
            <a:spLocks noEditPoints="1"/>
          </p:cNvSpPr>
          <p:nvPr/>
        </p:nvSpPr>
        <p:spPr bwMode="auto">
          <a:xfrm>
            <a:off x="6418336" y="5749331"/>
            <a:ext cx="282247" cy="600334"/>
          </a:xfrm>
          <a:custGeom>
            <a:avLst/>
            <a:gdLst>
              <a:gd name="T0" fmla="*/ 424 w 1510"/>
              <a:gd name="T1" fmla="*/ 2904 h 3214"/>
              <a:gd name="T2" fmla="*/ 1085 w 1510"/>
              <a:gd name="T3" fmla="*/ 2228 h 3214"/>
              <a:gd name="T4" fmla="*/ 601 w 1510"/>
              <a:gd name="T5" fmla="*/ 1079 h 3214"/>
              <a:gd name="T6" fmla="*/ 927 w 1510"/>
              <a:gd name="T7" fmla="*/ 1681 h 3214"/>
              <a:gd name="T8" fmla="*/ 601 w 1510"/>
              <a:gd name="T9" fmla="*/ 1079 h 3214"/>
              <a:gd name="T10" fmla="*/ 755 w 1510"/>
              <a:gd name="T11" fmla="*/ 0 h 3214"/>
              <a:gd name="T12" fmla="*/ 833 w 1510"/>
              <a:gd name="T13" fmla="*/ 13 h 3214"/>
              <a:gd name="T14" fmla="*/ 904 w 1510"/>
              <a:gd name="T15" fmla="*/ 51 h 3214"/>
              <a:gd name="T16" fmla="*/ 964 w 1510"/>
              <a:gd name="T17" fmla="*/ 109 h 3214"/>
              <a:gd name="T18" fmla="*/ 1009 w 1510"/>
              <a:gd name="T19" fmla="*/ 185 h 3214"/>
              <a:gd name="T20" fmla="*/ 1039 w 1510"/>
              <a:gd name="T21" fmla="*/ 274 h 3214"/>
              <a:gd name="T22" fmla="*/ 1049 w 1510"/>
              <a:gd name="T23" fmla="*/ 374 h 3214"/>
              <a:gd name="T24" fmla="*/ 1129 w 1510"/>
              <a:gd name="T25" fmla="*/ 508 h 3214"/>
              <a:gd name="T26" fmla="*/ 1178 w 1510"/>
              <a:gd name="T27" fmla="*/ 519 h 3214"/>
              <a:gd name="T28" fmla="*/ 1219 w 1510"/>
              <a:gd name="T29" fmla="*/ 547 h 3214"/>
              <a:gd name="T30" fmla="*/ 1247 w 1510"/>
              <a:gd name="T31" fmla="*/ 588 h 3214"/>
              <a:gd name="T32" fmla="*/ 1257 w 1510"/>
              <a:gd name="T33" fmla="*/ 639 h 3214"/>
              <a:gd name="T34" fmla="*/ 1127 w 1510"/>
              <a:gd name="T35" fmla="*/ 1013 h 3214"/>
              <a:gd name="T36" fmla="*/ 1256 w 1510"/>
              <a:gd name="T37" fmla="*/ 1805 h 3214"/>
              <a:gd name="T38" fmla="*/ 1334 w 1510"/>
              <a:gd name="T39" fmla="*/ 1853 h 3214"/>
              <a:gd name="T40" fmla="*/ 1400 w 1510"/>
              <a:gd name="T41" fmla="*/ 1915 h 3214"/>
              <a:gd name="T42" fmla="*/ 1452 w 1510"/>
              <a:gd name="T43" fmla="*/ 1989 h 3214"/>
              <a:gd name="T44" fmla="*/ 1489 w 1510"/>
              <a:gd name="T45" fmla="*/ 2073 h 3214"/>
              <a:gd name="T46" fmla="*/ 1508 w 1510"/>
              <a:gd name="T47" fmla="*/ 2163 h 3214"/>
              <a:gd name="T48" fmla="*/ 1510 w 1510"/>
              <a:gd name="T49" fmla="*/ 3081 h 3214"/>
              <a:gd name="T50" fmla="*/ 1500 w 1510"/>
              <a:gd name="T51" fmla="*/ 3085 h 3214"/>
              <a:gd name="T52" fmla="*/ 1469 w 1510"/>
              <a:gd name="T53" fmla="*/ 3096 h 3214"/>
              <a:gd name="T54" fmla="*/ 1420 w 1510"/>
              <a:gd name="T55" fmla="*/ 3113 h 3214"/>
              <a:gd name="T56" fmla="*/ 1352 w 1510"/>
              <a:gd name="T57" fmla="*/ 3131 h 3214"/>
              <a:gd name="T58" fmla="*/ 1270 w 1510"/>
              <a:gd name="T59" fmla="*/ 3153 h 3214"/>
              <a:gd name="T60" fmla="*/ 1172 w 1510"/>
              <a:gd name="T61" fmla="*/ 3173 h 3214"/>
              <a:gd name="T62" fmla="*/ 1061 w 1510"/>
              <a:gd name="T63" fmla="*/ 3192 h 3214"/>
              <a:gd name="T64" fmla="*/ 938 w 1510"/>
              <a:gd name="T65" fmla="*/ 3205 h 3214"/>
              <a:gd name="T66" fmla="*/ 805 w 1510"/>
              <a:gd name="T67" fmla="*/ 3213 h 3214"/>
              <a:gd name="T68" fmla="*/ 661 w 1510"/>
              <a:gd name="T69" fmla="*/ 3213 h 3214"/>
              <a:gd name="T70" fmla="*/ 523 w 1510"/>
              <a:gd name="T71" fmla="*/ 3204 h 3214"/>
              <a:gd name="T72" fmla="*/ 400 w 1510"/>
              <a:gd name="T73" fmla="*/ 3190 h 3214"/>
              <a:gd name="T74" fmla="*/ 291 w 1510"/>
              <a:gd name="T75" fmla="*/ 3170 h 3214"/>
              <a:gd name="T76" fmla="*/ 197 w 1510"/>
              <a:gd name="T77" fmla="*/ 3148 h 3214"/>
              <a:gd name="T78" fmla="*/ 121 w 1510"/>
              <a:gd name="T79" fmla="*/ 3125 h 3214"/>
              <a:gd name="T80" fmla="*/ 63 w 1510"/>
              <a:gd name="T81" fmla="*/ 3107 h 3214"/>
              <a:gd name="T82" fmla="*/ 22 w 1510"/>
              <a:gd name="T83" fmla="*/ 3091 h 3214"/>
              <a:gd name="T84" fmla="*/ 2 w 1510"/>
              <a:gd name="T85" fmla="*/ 3082 h 3214"/>
              <a:gd name="T86" fmla="*/ 0 w 1510"/>
              <a:gd name="T87" fmla="*/ 2184 h 3214"/>
              <a:gd name="T88" fmla="*/ 10 w 1510"/>
              <a:gd name="T89" fmla="*/ 2092 h 3214"/>
              <a:gd name="T90" fmla="*/ 41 w 1510"/>
              <a:gd name="T91" fmla="*/ 2007 h 3214"/>
              <a:gd name="T92" fmla="*/ 90 w 1510"/>
              <a:gd name="T93" fmla="*/ 1931 h 3214"/>
              <a:gd name="T94" fmla="*/ 155 w 1510"/>
              <a:gd name="T95" fmla="*/ 1869 h 3214"/>
              <a:gd name="T96" fmla="*/ 233 w 1510"/>
              <a:gd name="T97" fmla="*/ 1822 h 3214"/>
              <a:gd name="T98" fmla="*/ 406 w 1510"/>
              <a:gd name="T99" fmla="*/ 1013 h 3214"/>
              <a:gd name="T100" fmla="*/ 252 w 1510"/>
              <a:gd name="T101" fmla="*/ 639 h 3214"/>
              <a:gd name="T102" fmla="*/ 263 w 1510"/>
              <a:gd name="T103" fmla="*/ 588 h 3214"/>
              <a:gd name="T104" fmla="*/ 290 w 1510"/>
              <a:gd name="T105" fmla="*/ 547 h 3214"/>
              <a:gd name="T106" fmla="*/ 331 w 1510"/>
              <a:gd name="T107" fmla="*/ 519 h 3214"/>
              <a:gd name="T108" fmla="*/ 381 w 1510"/>
              <a:gd name="T109" fmla="*/ 508 h 3214"/>
              <a:gd name="T110" fmla="*/ 460 w 1510"/>
              <a:gd name="T111" fmla="*/ 374 h 3214"/>
              <a:gd name="T112" fmla="*/ 470 w 1510"/>
              <a:gd name="T113" fmla="*/ 274 h 3214"/>
              <a:gd name="T114" fmla="*/ 500 w 1510"/>
              <a:gd name="T115" fmla="*/ 185 h 3214"/>
              <a:gd name="T116" fmla="*/ 545 w 1510"/>
              <a:gd name="T117" fmla="*/ 109 h 3214"/>
              <a:gd name="T118" fmla="*/ 605 w 1510"/>
              <a:gd name="T119" fmla="*/ 51 h 3214"/>
              <a:gd name="T120" fmla="*/ 676 w 1510"/>
              <a:gd name="T121" fmla="*/ 13 h 3214"/>
              <a:gd name="T122" fmla="*/ 753 w 1510"/>
              <a:gd name="T123" fmla="*/ 0 h 3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510" h="3214">
                <a:moveTo>
                  <a:pt x="424" y="2228"/>
                </a:moveTo>
                <a:lnTo>
                  <a:pt x="424" y="2904"/>
                </a:lnTo>
                <a:lnTo>
                  <a:pt x="1085" y="2904"/>
                </a:lnTo>
                <a:lnTo>
                  <a:pt x="1085" y="2228"/>
                </a:lnTo>
                <a:lnTo>
                  <a:pt x="424" y="2228"/>
                </a:lnTo>
                <a:close/>
                <a:moveTo>
                  <a:pt x="601" y="1079"/>
                </a:moveTo>
                <a:lnTo>
                  <a:pt x="601" y="1681"/>
                </a:lnTo>
                <a:lnTo>
                  <a:pt x="927" y="1681"/>
                </a:lnTo>
                <a:lnTo>
                  <a:pt x="927" y="1079"/>
                </a:lnTo>
                <a:lnTo>
                  <a:pt x="601" y="1079"/>
                </a:lnTo>
                <a:close/>
                <a:moveTo>
                  <a:pt x="753" y="0"/>
                </a:moveTo>
                <a:lnTo>
                  <a:pt x="755" y="0"/>
                </a:lnTo>
                <a:lnTo>
                  <a:pt x="796" y="3"/>
                </a:lnTo>
                <a:lnTo>
                  <a:pt x="833" y="13"/>
                </a:lnTo>
                <a:lnTo>
                  <a:pt x="870" y="29"/>
                </a:lnTo>
                <a:lnTo>
                  <a:pt x="904" y="51"/>
                </a:lnTo>
                <a:lnTo>
                  <a:pt x="935" y="78"/>
                </a:lnTo>
                <a:lnTo>
                  <a:pt x="964" y="109"/>
                </a:lnTo>
                <a:lnTo>
                  <a:pt x="988" y="145"/>
                </a:lnTo>
                <a:lnTo>
                  <a:pt x="1009" y="185"/>
                </a:lnTo>
                <a:lnTo>
                  <a:pt x="1027" y="228"/>
                </a:lnTo>
                <a:lnTo>
                  <a:pt x="1039" y="274"/>
                </a:lnTo>
                <a:lnTo>
                  <a:pt x="1047" y="323"/>
                </a:lnTo>
                <a:lnTo>
                  <a:pt x="1049" y="374"/>
                </a:lnTo>
                <a:lnTo>
                  <a:pt x="1049" y="508"/>
                </a:lnTo>
                <a:lnTo>
                  <a:pt x="1129" y="508"/>
                </a:lnTo>
                <a:lnTo>
                  <a:pt x="1154" y="512"/>
                </a:lnTo>
                <a:lnTo>
                  <a:pt x="1178" y="519"/>
                </a:lnTo>
                <a:lnTo>
                  <a:pt x="1200" y="531"/>
                </a:lnTo>
                <a:lnTo>
                  <a:pt x="1219" y="547"/>
                </a:lnTo>
                <a:lnTo>
                  <a:pt x="1234" y="567"/>
                </a:lnTo>
                <a:lnTo>
                  <a:pt x="1247" y="588"/>
                </a:lnTo>
                <a:lnTo>
                  <a:pt x="1255" y="613"/>
                </a:lnTo>
                <a:lnTo>
                  <a:pt x="1257" y="639"/>
                </a:lnTo>
                <a:lnTo>
                  <a:pt x="1257" y="1013"/>
                </a:lnTo>
                <a:lnTo>
                  <a:pt x="1127" y="1013"/>
                </a:lnTo>
                <a:lnTo>
                  <a:pt x="1127" y="1745"/>
                </a:lnTo>
                <a:lnTo>
                  <a:pt x="1256" y="1805"/>
                </a:lnTo>
                <a:lnTo>
                  <a:pt x="1296" y="1827"/>
                </a:lnTo>
                <a:lnTo>
                  <a:pt x="1334" y="1853"/>
                </a:lnTo>
                <a:lnTo>
                  <a:pt x="1369" y="1883"/>
                </a:lnTo>
                <a:lnTo>
                  <a:pt x="1400" y="1915"/>
                </a:lnTo>
                <a:lnTo>
                  <a:pt x="1429" y="1951"/>
                </a:lnTo>
                <a:lnTo>
                  <a:pt x="1452" y="1989"/>
                </a:lnTo>
                <a:lnTo>
                  <a:pt x="1473" y="2031"/>
                </a:lnTo>
                <a:lnTo>
                  <a:pt x="1489" y="2073"/>
                </a:lnTo>
                <a:lnTo>
                  <a:pt x="1500" y="2118"/>
                </a:lnTo>
                <a:lnTo>
                  <a:pt x="1508" y="2163"/>
                </a:lnTo>
                <a:lnTo>
                  <a:pt x="1510" y="2210"/>
                </a:lnTo>
                <a:lnTo>
                  <a:pt x="1510" y="3081"/>
                </a:lnTo>
                <a:lnTo>
                  <a:pt x="1507" y="3082"/>
                </a:lnTo>
                <a:lnTo>
                  <a:pt x="1500" y="3085"/>
                </a:lnTo>
                <a:lnTo>
                  <a:pt x="1487" y="3090"/>
                </a:lnTo>
                <a:lnTo>
                  <a:pt x="1469" y="3096"/>
                </a:lnTo>
                <a:lnTo>
                  <a:pt x="1446" y="3103"/>
                </a:lnTo>
                <a:lnTo>
                  <a:pt x="1420" y="3113"/>
                </a:lnTo>
                <a:lnTo>
                  <a:pt x="1388" y="3122"/>
                </a:lnTo>
                <a:lnTo>
                  <a:pt x="1352" y="3131"/>
                </a:lnTo>
                <a:lnTo>
                  <a:pt x="1314" y="3142"/>
                </a:lnTo>
                <a:lnTo>
                  <a:pt x="1270" y="3153"/>
                </a:lnTo>
                <a:lnTo>
                  <a:pt x="1223" y="3164"/>
                </a:lnTo>
                <a:lnTo>
                  <a:pt x="1172" y="3173"/>
                </a:lnTo>
                <a:lnTo>
                  <a:pt x="1118" y="3182"/>
                </a:lnTo>
                <a:lnTo>
                  <a:pt x="1061" y="3192"/>
                </a:lnTo>
                <a:lnTo>
                  <a:pt x="1001" y="3199"/>
                </a:lnTo>
                <a:lnTo>
                  <a:pt x="938" y="3205"/>
                </a:lnTo>
                <a:lnTo>
                  <a:pt x="873" y="3210"/>
                </a:lnTo>
                <a:lnTo>
                  <a:pt x="805" y="3213"/>
                </a:lnTo>
                <a:lnTo>
                  <a:pt x="735" y="3214"/>
                </a:lnTo>
                <a:lnTo>
                  <a:pt x="661" y="3213"/>
                </a:lnTo>
                <a:lnTo>
                  <a:pt x="591" y="3209"/>
                </a:lnTo>
                <a:lnTo>
                  <a:pt x="523" y="3204"/>
                </a:lnTo>
                <a:lnTo>
                  <a:pt x="460" y="3198"/>
                </a:lnTo>
                <a:lnTo>
                  <a:pt x="400" y="3190"/>
                </a:lnTo>
                <a:lnTo>
                  <a:pt x="343" y="3179"/>
                </a:lnTo>
                <a:lnTo>
                  <a:pt x="291" y="3170"/>
                </a:lnTo>
                <a:lnTo>
                  <a:pt x="242" y="3158"/>
                </a:lnTo>
                <a:lnTo>
                  <a:pt x="197" y="3148"/>
                </a:lnTo>
                <a:lnTo>
                  <a:pt x="158" y="3137"/>
                </a:lnTo>
                <a:lnTo>
                  <a:pt x="121" y="3125"/>
                </a:lnTo>
                <a:lnTo>
                  <a:pt x="90" y="3116"/>
                </a:lnTo>
                <a:lnTo>
                  <a:pt x="63" y="3107"/>
                </a:lnTo>
                <a:lnTo>
                  <a:pt x="41" y="3098"/>
                </a:lnTo>
                <a:lnTo>
                  <a:pt x="22" y="3091"/>
                </a:lnTo>
                <a:lnTo>
                  <a:pt x="10" y="3086"/>
                </a:lnTo>
                <a:lnTo>
                  <a:pt x="2" y="3082"/>
                </a:lnTo>
                <a:lnTo>
                  <a:pt x="0" y="3081"/>
                </a:lnTo>
                <a:lnTo>
                  <a:pt x="0" y="2184"/>
                </a:lnTo>
                <a:lnTo>
                  <a:pt x="2" y="2137"/>
                </a:lnTo>
                <a:lnTo>
                  <a:pt x="10" y="2092"/>
                </a:lnTo>
                <a:lnTo>
                  <a:pt x="23" y="2048"/>
                </a:lnTo>
                <a:lnTo>
                  <a:pt x="41" y="2007"/>
                </a:lnTo>
                <a:lnTo>
                  <a:pt x="63" y="1967"/>
                </a:lnTo>
                <a:lnTo>
                  <a:pt x="90" y="1931"/>
                </a:lnTo>
                <a:lnTo>
                  <a:pt x="120" y="1898"/>
                </a:lnTo>
                <a:lnTo>
                  <a:pt x="155" y="1869"/>
                </a:lnTo>
                <a:lnTo>
                  <a:pt x="192" y="1843"/>
                </a:lnTo>
                <a:lnTo>
                  <a:pt x="233" y="1822"/>
                </a:lnTo>
                <a:lnTo>
                  <a:pt x="406" y="1746"/>
                </a:lnTo>
                <a:lnTo>
                  <a:pt x="406" y="1013"/>
                </a:lnTo>
                <a:lnTo>
                  <a:pt x="252" y="1013"/>
                </a:lnTo>
                <a:lnTo>
                  <a:pt x="252" y="639"/>
                </a:lnTo>
                <a:lnTo>
                  <a:pt x="254" y="613"/>
                </a:lnTo>
                <a:lnTo>
                  <a:pt x="263" y="588"/>
                </a:lnTo>
                <a:lnTo>
                  <a:pt x="274" y="567"/>
                </a:lnTo>
                <a:lnTo>
                  <a:pt x="290" y="547"/>
                </a:lnTo>
                <a:lnTo>
                  <a:pt x="309" y="531"/>
                </a:lnTo>
                <a:lnTo>
                  <a:pt x="331" y="519"/>
                </a:lnTo>
                <a:lnTo>
                  <a:pt x="355" y="512"/>
                </a:lnTo>
                <a:lnTo>
                  <a:pt x="381" y="508"/>
                </a:lnTo>
                <a:lnTo>
                  <a:pt x="460" y="508"/>
                </a:lnTo>
                <a:lnTo>
                  <a:pt x="460" y="374"/>
                </a:lnTo>
                <a:lnTo>
                  <a:pt x="462" y="323"/>
                </a:lnTo>
                <a:lnTo>
                  <a:pt x="470" y="274"/>
                </a:lnTo>
                <a:lnTo>
                  <a:pt x="482" y="228"/>
                </a:lnTo>
                <a:lnTo>
                  <a:pt x="500" y="185"/>
                </a:lnTo>
                <a:lnTo>
                  <a:pt x="521" y="145"/>
                </a:lnTo>
                <a:lnTo>
                  <a:pt x="545" y="109"/>
                </a:lnTo>
                <a:lnTo>
                  <a:pt x="574" y="78"/>
                </a:lnTo>
                <a:lnTo>
                  <a:pt x="605" y="51"/>
                </a:lnTo>
                <a:lnTo>
                  <a:pt x="639" y="29"/>
                </a:lnTo>
                <a:lnTo>
                  <a:pt x="676" y="13"/>
                </a:lnTo>
                <a:lnTo>
                  <a:pt x="713" y="3"/>
                </a:lnTo>
                <a:lnTo>
                  <a:pt x="75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48" name="Group 247"/>
          <p:cNvGrpSpPr/>
          <p:nvPr/>
        </p:nvGrpSpPr>
        <p:grpSpPr>
          <a:xfrm>
            <a:off x="7201321" y="5791189"/>
            <a:ext cx="541819" cy="516618"/>
            <a:chOff x="10644188" y="5300663"/>
            <a:chExt cx="477837" cy="4556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9" name="Freeform 478"/>
            <p:cNvSpPr>
              <a:spLocks noEditPoints="1"/>
            </p:cNvSpPr>
            <p:nvPr/>
          </p:nvSpPr>
          <p:spPr bwMode="auto">
            <a:xfrm>
              <a:off x="10644188" y="5354638"/>
              <a:ext cx="241300" cy="242887"/>
            </a:xfrm>
            <a:custGeom>
              <a:avLst/>
              <a:gdLst>
                <a:gd name="T0" fmla="*/ 1232 w 1673"/>
                <a:gd name="T1" fmla="*/ 475 h 1673"/>
                <a:gd name="T2" fmla="*/ 1182 w 1673"/>
                <a:gd name="T3" fmla="*/ 492 h 1673"/>
                <a:gd name="T4" fmla="*/ 339 w 1673"/>
                <a:gd name="T5" fmla="*/ 962 h 1673"/>
                <a:gd name="T6" fmla="*/ 307 w 1673"/>
                <a:gd name="T7" fmla="*/ 1003 h 1673"/>
                <a:gd name="T8" fmla="*/ 293 w 1673"/>
                <a:gd name="T9" fmla="*/ 1052 h 1673"/>
                <a:gd name="T10" fmla="*/ 299 w 1673"/>
                <a:gd name="T11" fmla="*/ 1103 h 1673"/>
                <a:gd name="T12" fmla="*/ 322 w 1673"/>
                <a:gd name="T13" fmla="*/ 1149 h 1673"/>
                <a:gd name="T14" fmla="*/ 359 w 1673"/>
                <a:gd name="T15" fmla="*/ 1180 h 1673"/>
                <a:gd name="T16" fmla="*/ 403 w 1673"/>
                <a:gd name="T17" fmla="*/ 1195 h 1673"/>
                <a:gd name="T18" fmla="*/ 448 w 1673"/>
                <a:gd name="T19" fmla="*/ 1195 h 1673"/>
                <a:gd name="T20" fmla="*/ 491 w 1673"/>
                <a:gd name="T21" fmla="*/ 1181 h 1673"/>
                <a:gd name="T22" fmla="*/ 1333 w 1673"/>
                <a:gd name="T23" fmla="*/ 711 h 1673"/>
                <a:gd name="T24" fmla="*/ 1366 w 1673"/>
                <a:gd name="T25" fmla="*/ 670 h 1673"/>
                <a:gd name="T26" fmla="*/ 1381 w 1673"/>
                <a:gd name="T27" fmla="*/ 621 h 1673"/>
                <a:gd name="T28" fmla="*/ 1374 w 1673"/>
                <a:gd name="T29" fmla="*/ 569 h 1673"/>
                <a:gd name="T30" fmla="*/ 1349 w 1673"/>
                <a:gd name="T31" fmla="*/ 522 h 1673"/>
                <a:gd name="T32" fmla="*/ 1307 w 1673"/>
                <a:gd name="T33" fmla="*/ 490 h 1673"/>
                <a:gd name="T34" fmla="*/ 1258 w 1673"/>
                <a:gd name="T35" fmla="*/ 475 h 1673"/>
                <a:gd name="T36" fmla="*/ 932 w 1673"/>
                <a:gd name="T37" fmla="*/ 5 h 1673"/>
                <a:gd name="T38" fmla="*/ 1058 w 1673"/>
                <a:gd name="T39" fmla="*/ 28 h 1673"/>
                <a:gd name="T40" fmla="*/ 1180 w 1673"/>
                <a:gd name="T41" fmla="*/ 72 h 1673"/>
                <a:gd name="T42" fmla="*/ 1292 w 1673"/>
                <a:gd name="T43" fmla="*/ 134 h 1673"/>
                <a:gd name="T44" fmla="*/ 1397 w 1673"/>
                <a:gd name="T45" fmla="*/ 214 h 1673"/>
                <a:gd name="T46" fmla="*/ 1488 w 1673"/>
                <a:gd name="T47" fmla="*/ 310 h 1673"/>
                <a:gd name="T48" fmla="*/ 1565 w 1673"/>
                <a:gd name="T49" fmla="*/ 422 h 1673"/>
                <a:gd name="T50" fmla="*/ 1622 w 1673"/>
                <a:gd name="T51" fmla="*/ 546 h 1673"/>
                <a:gd name="T52" fmla="*/ 1658 w 1673"/>
                <a:gd name="T53" fmla="*/ 673 h 1673"/>
                <a:gd name="T54" fmla="*/ 1673 w 1673"/>
                <a:gd name="T55" fmla="*/ 803 h 1673"/>
                <a:gd name="T56" fmla="*/ 1668 w 1673"/>
                <a:gd name="T57" fmla="*/ 932 h 1673"/>
                <a:gd name="T58" fmla="*/ 1643 w 1673"/>
                <a:gd name="T59" fmla="*/ 1058 h 1673"/>
                <a:gd name="T60" fmla="*/ 1601 w 1673"/>
                <a:gd name="T61" fmla="*/ 1179 h 1673"/>
                <a:gd name="T62" fmla="*/ 1538 w 1673"/>
                <a:gd name="T63" fmla="*/ 1292 h 1673"/>
                <a:gd name="T64" fmla="*/ 1459 w 1673"/>
                <a:gd name="T65" fmla="*/ 1395 h 1673"/>
                <a:gd name="T66" fmla="*/ 1363 w 1673"/>
                <a:gd name="T67" fmla="*/ 1488 h 1673"/>
                <a:gd name="T68" fmla="*/ 1251 w 1673"/>
                <a:gd name="T69" fmla="*/ 1564 h 1673"/>
                <a:gd name="T70" fmla="*/ 1127 w 1673"/>
                <a:gd name="T71" fmla="*/ 1622 h 1673"/>
                <a:gd name="T72" fmla="*/ 1000 w 1673"/>
                <a:gd name="T73" fmla="*/ 1657 h 1673"/>
                <a:gd name="T74" fmla="*/ 870 w 1673"/>
                <a:gd name="T75" fmla="*/ 1673 h 1673"/>
                <a:gd name="T76" fmla="*/ 741 w 1673"/>
                <a:gd name="T77" fmla="*/ 1668 h 1673"/>
                <a:gd name="T78" fmla="*/ 615 w 1673"/>
                <a:gd name="T79" fmla="*/ 1643 h 1673"/>
                <a:gd name="T80" fmla="*/ 493 w 1673"/>
                <a:gd name="T81" fmla="*/ 1600 h 1673"/>
                <a:gd name="T82" fmla="*/ 380 w 1673"/>
                <a:gd name="T83" fmla="*/ 1539 h 1673"/>
                <a:gd name="T84" fmla="*/ 276 w 1673"/>
                <a:gd name="T85" fmla="*/ 1459 h 1673"/>
                <a:gd name="T86" fmla="*/ 185 w 1673"/>
                <a:gd name="T87" fmla="*/ 1363 h 1673"/>
                <a:gd name="T88" fmla="*/ 108 w 1673"/>
                <a:gd name="T89" fmla="*/ 1250 h 1673"/>
                <a:gd name="T90" fmla="*/ 51 w 1673"/>
                <a:gd name="T91" fmla="*/ 1126 h 1673"/>
                <a:gd name="T92" fmla="*/ 15 w 1673"/>
                <a:gd name="T93" fmla="*/ 999 h 1673"/>
                <a:gd name="T94" fmla="*/ 0 w 1673"/>
                <a:gd name="T95" fmla="*/ 869 h 1673"/>
                <a:gd name="T96" fmla="*/ 5 w 1673"/>
                <a:gd name="T97" fmla="*/ 741 h 1673"/>
                <a:gd name="T98" fmla="*/ 29 w 1673"/>
                <a:gd name="T99" fmla="*/ 615 h 1673"/>
                <a:gd name="T100" fmla="*/ 73 w 1673"/>
                <a:gd name="T101" fmla="*/ 493 h 1673"/>
                <a:gd name="T102" fmla="*/ 134 w 1673"/>
                <a:gd name="T103" fmla="*/ 380 h 1673"/>
                <a:gd name="T104" fmla="*/ 214 w 1673"/>
                <a:gd name="T105" fmla="*/ 276 h 1673"/>
                <a:gd name="T106" fmla="*/ 310 w 1673"/>
                <a:gd name="T107" fmla="*/ 185 h 1673"/>
                <a:gd name="T108" fmla="*/ 423 w 1673"/>
                <a:gd name="T109" fmla="*/ 108 h 1673"/>
                <a:gd name="T110" fmla="*/ 546 w 1673"/>
                <a:gd name="T111" fmla="*/ 51 h 1673"/>
                <a:gd name="T112" fmla="*/ 673 w 1673"/>
                <a:gd name="T113" fmla="*/ 15 h 1673"/>
                <a:gd name="T114" fmla="*/ 803 w 1673"/>
                <a:gd name="T115" fmla="*/ 0 h 1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73" h="1673">
                  <a:moveTo>
                    <a:pt x="1258" y="475"/>
                  </a:moveTo>
                  <a:lnTo>
                    <a:pt x="1232" y="475"/>
                  </a:lnTo>
                  <a:lnTo>
                    <a:pt x="1207" y="481"/>
                  </a:lnTo>
                  <a:lnTo>
                    <a:pt x="1182" y="492"/>
                  </a:lnTo>
                  <a:lnTo>
                    <a:pt x="361" y="946"/>
                  </a:lnTo>
                  <a:lnTo>
                    <a:pt x="339" y="962"/>
                  </a:lnTo>
                  <a:lnTo>
                    <a:pt x="321" y="981"/>
                  </a:lnTo>
                  <a:lnTo>
                    <a:pt x="307" y="1003"/>
                  </a:lnTo>
                  <a:lnTo>
                    <a:pt x="298" y="1026"/>
                  </a:lnTo>
                  <a:lnTo>
                    <a:pt x="293" y="1052"/>
                  </a:lnTo>
                  <a:lnTo>
                    <a:pt x="293" y="1077"/>
                  </a:lnTo>
                  <a:lnTo>
                    <a:pt x="299" y="1103"/>
                  </a:lnTo>
                  <a:lnTo>
                    <a:pt x="309" y="1128"/>
                  </a:lnTo>
                  <a:lnTo>
                    <a:pt x="322" y="1149"/>
                  </a:lnTo>
                  <a:lnTo>
                    <a:pt x="340" y="1165"/>
                  </a:lnTo>
                  <a:lnTo>
                    <a:pt x="359" y="1180"/>
                  </a:lnTo>
                  <a:lnTo>
                    <a:pt x="381" y="1189"/>
                  </a:lnTo>
                  <a:lnTo>
                    <a:pt x="403" y="1195"/>
                  </a:lnTo>
                  <a:lnTo>
                    <a:pt x="427" y="1197"/>
                  </a:lnTo>
                  <a:lnTo>
                    <a:pt x="448" y="1195"/>
                  </a:lnTo>
                  <a:lnTo>
                    <a:pt x="471" y="1190"/>
                  </a:lnTo>
                  <a:lnTo>
                    <a:pt x="491" y="1181"/>
                  </a:lnTo>
                  <a:lnTo>
                    <a:pt x="1312" y="726"/>
                  </a:lnTo>
                  <a:lnTo>
                    <a:pt x="1333" y="711"/>
                  </a:lnTo>
                  <a:lnTo>
                    <a:pt x="1352" y="691"/>
                  </a:lnTo>
                  <a:lnTo>
                    <a:pt x="1366" y="670"/>
                  </a:lnTo>
                  <a:lnTo>
                    <a:pt x="1375" y="645"/>
                  </a:lnTo>
                  <a:lnTo>
                    <a:pt x="1381" y="621"/>
                  </a:lnTo>
                  <a:lnTo>
                    <a:pt x="1379" y="595"/>
                  </a:lnTo>
                  <a:lnTo>
                    <a:pt x="1374" y="569"/>
                  </a:lnTo>
                  <a:lnTo>
                    <a:pt x="1364" y="544"/>
                  </a:lnTo>
                  <a:lnTo>
                    <a:pt x="1349" y="522"/>
                  </a:lnTo>
                  <a:lnTo>
                    <a:pt x="1329" y="503"/>
                  </a:lnTo>
                  <a:lnTo>
                    <a:pt x="1307" y="490"/>
                  </a:lnTo>
                  <a:lnTo>
                    <a:pt x="1283" y="481"/>
                  </a:lnTo>
                  <a:lnTo>
                    <a:pt x="1258" y="475"/>
                  </a:lnTo>
                  <a:close/>
                  <a:moveTo>
                    <a:pt x="868" y="0"/>
                  </a:moveTo>
                  <a:lnTo>
                    <a:pt x="932" y="5"/>
                  </a:lnTo>
                  <a:lnTo>
                    <a:pt x="996" y="14"/>
                  </a:lnTo>
                  <a:lnTo>
                    <a:pt x="1058" y="28"/>
                  </a:lnTo>
                  <a:lnTo>
                    <a:pt x="1120" y="48"/>
                  </a:lnTo>
                  <a:lnTo>
                    <a:pt x="1180" y="72"/>
                  </a:lnTo>
                  <a:lnTo>
                    <a:pt x="1237" y="101"/>
                  </a:lnTo>
                  <a:lnTo>
                    <a:pt x="1292" y="134"/>
                  </a:lnTo>
                  <a:lnTo>
                    <a:pt x="1346" y="172"/>
                  </a:lnTo>
                  <a:lnTo>
                    <a:pt x="1397" y="214"/>
                  </a:lnTo>
                  <a:lnTo>
                    <a:pt x="1444" y="260"/>
                  </a:lnTo>
                  <a:lnTo>
                    <a:pt x="1488" y="310"/>
                  </a:lnTo>
                  <a:lnTo>
                    <a:pt x="1528" y="364"/>
                  </a:lnTo>
                  <a:lnTo>
                    <a:pt x="1565" y="422"/>
                  </a:lnTo>
                  <a:lnTo>
                    <a:pt x="1595" y="484"/>
                  </a:lnTo>
                  <a:lnTo>
                    <a:pt x="1622" y="546"/>
                  </a:lnTo>
                  <a:lnTo>
                    <a:pt x="1642" y="610"/>
                  </a:lnTo>
                  <a:lnTo>
                    <a:pt x="1658" y="673"/>
                  </a:lnTo>
                  <a:lnTo>
                    <a:pt x="1668" y="738"/>
                  </a:lnTo>
                  <a:lnTo>
                    <a:pt x="1673" y="803"/>
                  </a:lnTo>
                  <a:lnTo>
                    <a:pt x="1673" y="867"/>
                  </a:lnTo>
                  <a:lnTo>
                    <a:pt x="1668" y="932"/>
                  </a:lnTo>
                  <a:lnTo>
                    <a:pt x="1658" y="995"/>
                  </a:lnTo>
                  <a:lnTo>
                    <a:pt x="1643" y="1058"/>
                  </a:lnTo>
                  <a:lnTo>
                    <a:pt x="1624" y="1119"/>
                  </a:lnTo>
                  <a:lnTo>
                    <a:pt x="1601" y="1179"/>
                  </a:lnTo>
                  <a:lnTo>
                    <a:pt x="1572" y="1237"/>
                  </a:lnTo>
                  <a:lnTo>
                    <a:pt x="1538" y="1292"/>
                  </a:lnTo>
                  <a:lnTo>
                    <a:pt x="1501" y="1345"/>
                  </a:lnTo>
                  <a:lnTo>
                    <a:pt x="1459" y="1395"/>
                  </a:lnTo>
                  <a:lnTo>
                    <a:pt x="1413" y="1444"/>
                  </a:lnTo>
                  <a:lnTo>
                    <a:pt x="1363" y="1488"/>
                  </a:lnTo>
                  <a:lnTo>
                    <a:pt x="1309" y="1527"/>
                  </a:lnTo>
                  <a:lnTo>
                    <a:pt x="1251" y="1564"/>
                  </a:lnTo>
                  <a:lnTo>
                    <a:pt x="1189" y="1595"/>
                  </a:lnTo>
                  <a:lnTo>
                    <a:pt x="1127" y="1622"/>
                  </a:lnTo>
                  <a:lnTo>
                    <a:pt x="1063" y="1642"/>
                  </a:lnTo>
                  <a:lnTo>
                    <a:pt x="1000" y="1657"/>
                  </a:lnTo>
                  <a:lnTo>
                    <a:pt x="934" y="1668"/>
                  </a:lnTo>
                  <a:lnTo>
                    <a:pt x="870" y="1673"/>
                  </a:lnTo>
                  <a:lnTo>
                    <a:pt x="805" y="1673"/>
                  </a:lnTo>
                  <a:lnTo>
                    <a:pt x="741" y="1668"/>
                  </a:lnTo>
                  <a:lnTo>
                    <a:pt x="677" y="1658"/>
                  </a:lnTo>
                  <a:lnTo>
                    <a:pt x="615" y="1643"/>
                  </a:lnTo>
                  <a:lnTo>
                    <a:pt x="554" y="1625"/>
                  </a:lnTo>
                  <a:lnTo>
                    <a:pt x="493" y="1600"/>
                  </a:lnTo>
                  <a:lnTo>
                    <a:pt x="436" y="1571"/>
                  </a:lnTo>
                  <a:lnTo>
                    <a:pt x="380" y="1539"/>
                  </a:lnTo>
                  <a:lnTo>
                    <a:pt x="327" y="1501"/>
                  </a:lnTo>
                  <a:lnTo>
                    <a:pt x="276" y="1459"/>
                  </a:lnTo>
                  <a:lnTo>
                    <a:pt x="229" y="1413"/>
                  </a:lnTo>
                  <a:lnTo>
                    <a:pt x="185" y="1363"/>
                  </a:lnTo>
                  <a:lnTo>
                    <a:pt x="145" y="1308"/>
                  </a:lnTo>
                  <a:lnTo>
                    <a:pt x="108" y="1250"/>
                  </a:lnTo>
                  <a:lnTo>
                    <a:pt x="77" y="1189"/>
                  </a:lnTo>
                  <a:lnTo>
                    <a:pt x="51" y="1126"/>
                  </a:lnTo>
                  <a:lnTo>
                    <a:pt x="31" y="1063"/>
                  </a:lnTo>
                  <a:lnTo>
                    <a:pt x="15" y="999"/>
                  </a:lnTo>
                  <a:lnTo>
                    <a:pt x="5" y="934"/>
                  </a:lnTo>
                  <a:lnTo>
                    <a:pt x="0" y="869"/>
                  </a:lnTo>
                  <a:lnTo>
                    <a:pt x="0" y="805"/>
                  </a:lnTo>
                  <a:lnTo>
                    <a:pt x="5" y="741"/>
                  </a:lnTo>
                  <a:lnTo>
                    <a:pt x="14" y="677"/>
                  </a:lnTo>
                  <a:lnTo>
                    <a:pt x="29" y="615"/>
                  </a:lnTo>
                  <a:lnTo>
                    <a:pt x="48" y="553"/>
                  </a:lnTo>
                  <a:lnTo>
                    <a:pt x="73" y="493"/>
                  </a:lnTo>
                  <a:lnTo>
                    <a:pt x="101" y="436"/>
                  </a:lnTo>
                  <a:lnTo>
                    <a:pt x="134" y="380"/>
                  </a:lnTo>
                  <a:lnTo>
                    <a:pt x="172" y="327"/>
                  </a:lnTo>
                  <a:lnTo>
                    <a:pt x="214" y="276"/>
                  </a:lnTo>
                  <a:lnTo>
                    <a:pt x="260" y="229"/>
                  </a:lnTo>
                  <a:lnTo>
                    <a:pt x="310" y="185"/>
                  </a:lnTo>
                  <a:lnTo>
                    <a:pt x="364" y="145"/>
                  </a:lnTo>
                  <a:lnTo>
                    <a:pt x="423" y="108"/>
                  </a:lnTo>
                  <a:lnTo>
                    <a:pt x="484" y="76"/>
                  </a:lnTo>
                  <a:lnTo>
                    <a:pt x="546" y="51"/>
                  </a:lnTo>
                  <a:lnTo>
                    <a:pt x="610" y="30"/>
                  </a:lnTo>
                  <a:lnTo>
                    <a:pt x="673" y="15"/>
                  </a:lnTo>
                  <a:lnTo>
                    <a:pt x="739" y="5"/>
                  </a:lnTo>
                  <a:lnTo>
                    <a:pt x="803" y="0"/>
                  </a:lnTo>
                  <a:lnTo>
                    <a:pt x="8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" name="Freeform 479"/>
            <p:cNvSpPr>
              <a:spLocks noEditPoints="1"/>
            </p:cNvSpPr>
            <p:nvPr/>
          </p:nvSpPr>
          <p:spPr bwMode="auto">
            <a:xfrm>
              <a:off x="10872788" y="5548313"/>
              <a:ext cx="207962" cy="207962"/>
            </a:xfrm>
            <a:custGeom>
              <a:avLst/>
              <a:gdLst>
                <a:gd name="T0" fmla="*/ 405 w 1439"/>
                <a:gd name="T1" fmla="*/ 306 h 1440"/>
                <a:gd name="T2" fmla="*/ 357 w 1439"/>
                <a:gd name="T3" fmla="*/ 326 h 1440"/>
                <a:gd name="T4" fmla="*/ 319 w 1439"/>
                <a:gd name="T5" fmla="*/ 365 h 1440"/>
                <a:gd name="T6" fmla="*/ 301 w 1439"/>
                <a:gd name="T7" fmla="*/ 413 h 1440"/>
                <a:gd name="T8" fmla="*/ 301 w 1439"/>
                <a:gd name="T9" fmla="*/ 464 h 1440"/>
                <a:gd name="T10" fmla="*/ 322 w 1439"/>
                <a:gd name="T11" fmla="*/ 512 h 1440"/>
                <a:gd name="T12" fmla="*/ 913 w 1439"/>
                <a:gd name="T13" fmla="*/ 1098 h 1440"/>
                <a:gd name="T14" fmla="*/ 957 w 1439"/>
                <a:gd name="T15" fmla="*/ 1128 h 1440"/>
                <a:gd name="T16" fmla="*/ 1007 w 1439"/>
                <a:gd name="T17" fmla="*/ 1137 h 1440"/>
                <a:gd name="T18" fmla="*/ 1058 w 1439"/>
                <a:gd name="T19" fmla="*/ 1127 h 1440"/>
                <a:gd name="T20" fmla="*/ 1102 w 1439"/>
                <a:gd name="T21" fmla="*/ 1097 h 1440"/>
                <a:gd name="T22" fmla="*/ 1132 w 1439"/>
                <a:gd name="T23" fmla="*/ 1053 h 1440"/>
                <a:gd name="T24" fmla="*/ 1141 w 1439"/>
                <a:gd name="T25" fmla="*/ 1002 h 1440"/>
                <a:gd name="T26" fmla="*/ 1131 w 1439"/>
                <a:gd name="T27" fmla="*/ 952 h 1440"/>
                <a:gd name="T28" fmla="*/ 1101 w 1439"/>
                <a:gd name="T29" fmla="*/ 908 h 1440"/>
                <a:gd name="T30" fmla="*/ 506 w 1439"/>
                <a:gd name="T31" fmla="*/ 325 h 1440"/>
                <a:gd name="T32" fmla="*/ 457 w 1439"/>
                <a:gd name="T33" fmla="*/ 305 h 1440"/>
                <a:gd name="T34" fmla="*/ 735 w 1439"/>
                <a:gd name="T35" fmla="*/ 0 h 1440"/>
                <a:gd name="T36" fmla="*/ 852 w 1439"/>
                <a:gd name="T37" fmla="*/ 12 h 1440"/>
                <a:gd name="T38" fmla="*/ 964 w 1439"/>
                <a:gd name="T39" fmla="*/ 42 h 1440"/>
                <a:gd name="T40" fmla="*/ 1073 w 1439"/>
                <a:gd name="T41" fmla="*/ 92 h 1440"/>
                <a:gd name="T42" fmla="*/ 1173 w 1439"/>
                <a:gd name="T43" fmla="*/ 160 h 1440"/>
                <a:gd name="T44" fmla="*/ 1262 w 1439"/>
                <a:gd name="T45" fmla="*/ 247 h 1440"/>
                <a:gd name="T46" fmla="*/ 1334 w 1439"/>
                <a:gd name="T47" fmla="*/ 344 h 1440"/>
                <a:gd name="T48" fmla="*/ 1388 w 1439"/>
                <a:gd name="T49" fmla="*/ 450 h 1440"/>
                <a:gd name="T50" fmla="*/ 1423 w 1439"/>
                <a:gd name="T51" fmla="*/ 562 h 1440"/>
                <a:gd name="T52" fmla="*/ 1438 w 1439"/>
                <a:gd name="T53" fmla="*/ 678 h 1440"/>
                <a:gd name="T54" fmla="*/ 1436 w 1439"/>
                <a:gd name="T55" fmla="*/ 794 h 1440"/>
                <a:gd name="T56" fmla="*/ 1414 w 1439"/>
                <a:gd name="T57" fmla="*/ 909 h 1440"/>
                <a:gd name="T58" fmla="*/ 1375 w 1439"/>
                <a:gd name="T59" fmla="*/ 1019 h 1440"/>
                <a:gd name="T60" fmla="*/ 1316 w 1439"/>
                <a:gd name="T61" fmla="*/ 1124 h 1440"/>
                <a:gd name="T62" fmla="*/ 1238 w 1439"/>
                <a:gd name="T63" fmla="*/ 1220 h 1440"/>
                <a:gd name="T64" fmla="*/ 1145 w 1439"/>
                <a:gd name="T65" fmla="*/ 1301 h 1440"/>
                <a:gd name="T66" fmla="*/ 1043 w 1439"/>
                <a:gd name="T67" fmla="*/ 1363 h 1440"/>
                <a:gd name="T68" fmla="*/ 934 w 1439"/>
                <a:gd name="T69" fmla="*/ 1407 h 1440"/>
                <a:gd name="T70" fmla="*/ 820 w 1439"/>
                <a:gd name="T71" fmla="*/ 1433 h 1440"/>
                <a:gd name="T72" fmla="*/ 704 w 1439"/>
                <a:gd name="T73" fmla="*/ 1440 h 1440"/>
                <a:gd name="T74" fmla="*/ 589 w 1439"/>
                <a:gd name="T75" fmla="*/ 1428 h 1440"/>
                <a:gd name="T76" fmla="*/ 475 w 1439"/>
                <a:gd name="T77" fmla="*/ 1397 h 1440"/>
                <a:gd name="T78" fmla="*/ 368 w 1439"/>
                <a:gd name="T79" fmla="*/ 1348 h 1440"/>
                <a:gd name="T80" fmla="*/ 266 w 1439"/>
                <a:gd name="T81" fmla="*/ 1279 h 1440"/>
                <a:gd name="T82" fmla="*/ 177 w 1439"/>
                <a:gd name="T83" fmla="*/ 1193 h 1440"/>
                <a:gd name="T84" fmla="*/ 106 w 1439"/>
                <a:gd name="T85" fmla="*/ 1096 h 1440"/>
                <a:gd name="T86" fmla="*/ 52 w 1439"/>
                <a:gd name="T87" fmla="*/ 990 h 1440"/>
                <a:gd name="T88" fmla="*/ 18 w 1439"/>
                <a:gd name="T89" fmla="*/ 878 h 1440"/>
                <a:gd name="T90" fmla="*/ 1 w 1439"/>
                <a:gd name="T91" fmla="*/ 763 h 1440"/>
                <a:gd name="T92" fmla="*/ 3 w 1439"/>
                <a:gd name="T93" fmla="*/ 646 h 1440"/>
                <a:gd name="T94" fmla="*/ 25 w 1439"/>
                <a:gd name="T95" fmla="*/ 531 h 1440"/>
                <a:gd name="T96" fmla="*/ 65 w 1439"/>
                <a:gd name="T97" fmla="*/ 421 h 1440"/>
                <a:gd name="T98" fmla="*/ 124 w 1439"/>
                <a:gd name="T99" fmla="*/ 316 h 1440"/>
                <a:gd name="T100" fmla="*/ 202 w 1439"/>
                <a:gd name="T101" fmla="*/ 220 h 1440"/>
                <a:gd name="T102" fmla="*/ 294 w 1439"/>
                <a:gd name="T103" fmla="*/ 139 h 1440"/>
                <a:gd name="T104" fmla="*/ 396 w 1439"/>
                <a:gd name="T105" fmla="*/ 77 h 1440"/>
                <a:gd name="T106" fmla="*/ 506 w 1439"/>
                <a:gd name="T107" fmla="*/ 33 h 1440"/>
                <a:gd name="T108" fmla="*/ 619 w 1439"/>
                <a:gd name="T109" fmla="*/ 7 h 1440"/>
                <a:gd name="T110" fmla="*/ 735 w 1439"/>
                <a:gd name="T111" fmla="*/ 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39" h="1440">
                  <a:moveTo>
                    <a:pt x="431" y="303"/>
                  </a:moveTo>
                  <a:lnTo>
                    <a:pt x="405" y="306"/>
                  </a:lnTo>
                  <a:lnTo>
                    <a:pt x="381" y="313"/>
                  </a:lnTo>
                  <a:lnTo>
                    <a:pt x="357" y="326"/>
                  </a:lnTo>
                  <a:lnTo>
                    <a:pt x="337" y="343"/>
                  </a:lnTo>
                  <a:lnTo>
                    <a:pt x="319" y="365"/>
                  </a:lnTo>
                  <a:lnTo>
                    <a:pt x="308" y="388"/>
                  </a:lnTo>
                  <a:lnTo>
                    <a:pt x="301" y="413"/>
                  </a:lnTo>
                  <a:lnTo>
                    <a:pt x="298" y="438"/>
                  </a:lnTo>
                  <a:lnTo>
                    <a:pt x="301" y="464"/>
                  </a:lnTo>
                  <a:lnTo>
                    <a:pt x="308" y="488"/>
                  </a:lnTo>
                  <a:lnTo>
                    <a:pt x="322" y="512"/>
                  </a:lnTo>
                  <a:lnTo>
                    <a:pt x="339" y="532"/>
                  </a:lnTo>
                  <a:lnTo>
                    <a:pt x="913" y="1098"/>
                  </a:lnTo>
                  <a:lnTo>
                    <a:pt x="933" y="1116"/>
                  </a:lnTo>
                  <a:lnTo>
                    <a:pt x="957" y="1128"/>
                  </a:lnTo>
                  <a:lnTo>
                    <a:pt x="982" y="1135"/>
                  </a:lnTo>
                  <a:lnTo>
                    <a:pt x="1007" y="1137"/>
                  </a:lnTo>
                  <a:lnTo>
                    <a:pt x="1033" y="1135"/>
                  </a:lnTo>
                  <a:lnTo>
                    <a:pt x="1058" y="1127"/>
                  </a:lnTo>
                  <a:lnTo>
                    <a:pt x="1081" y="1115"/>
                  </a:lnTo>
                  <a:lnTo>
                    <a:pt x="1102" y="1097"/>
                  </a:lnTo>
                  <a:lnTo>
                    <a:pt x="1120" y="1077"/>
                  </a:lnTo>
                  <a:lnTo>
                    <a:pt x="1132" y="1053"/>
                  </a:lnTo>
                  <a:lnTo>
                    <a:pt x="1139" y="1028"/>
                  </a:lnTo>
                  <a:lnTo>
                    <a:pt x="1141" y="1002"/>
                  </a:lnTo>
                  <a:lnTo>
                    <a:pt x="1138" y="976"/>
                  </a:lnTo>
                  <a:lnTo>
                    <a:pt x="1131" y="952"/>
                  </a:lnTo>
                  <a:lnTo>
                    <a:pt x="1119" y="928"/>
                  </a:lnTo>
                  <a:lnTo>
                    <a:pt x="1101" y="908"/>
                  </a:lnTo>
                  <a:lnTo>
                    <a:pt x="526" y="342"/>
                  </a:lnTo>
                  <a:lnTo>
                    <a:pt x="506" y="325"/>
                  </a:lnTo>
                  <a:lnTo>
                    <a:pt x="482" y="312"/>
                  </a:lnTo>
                  <a:lnTo>
                    <a:pt x="457" y="305"/>
                  </a:lnTo>
                  <a:lnTo>
                    <a:pt x="431" y="303"/>
                  </a:lnTo>
                  <a:close/>
                  <a:moveTo>
                    <a:pt x="735" y="0"/>
                  </a:moveTo>
                  <a:lnTo>
                    <a:pt x="793" y="3"/>
                  </a:lnTo>
                  <a:lnTo>
                    <a:pt x="852" y="12"/>
                  </a:lnTo>
                  <a:lnTo>
                    <a:pt x="908" y="25"/>
                  </a:lnTo>
                  <a:lnTo>
                    <a:pt x="964" y="42"/>
                  </a:lnTo>
                  <a:lnTo>
                    <a:pt x="1019" y="65"/>
                  </a:lnTo>
                  <a:lnTo>
                    <a:pt x="1073" y="92"/>
                  </a:lnTo>
                  <a:lnTo>
                    <a:pt x="1124" y="124"/>
                  </a:lnTo>
                  <a:lnTo>
                    <a:pt x="1173" y="160"/>
                  </a:lnTo>
                  <a:lnTo>
                    <a:pt x="1219" y="202"/>
                  </a:lnTo>
                  <a:lnTo>
                    <a:pt x="1262" y="247"/>
                  </a:lnTo>
                  <a:lnTo>
                    <a:pt x="1300" y="294"/>
                  </a:lnTo>
                  <a:lnTo>
                    <a:pt x="1334" y="344"/>
                  </a:lnTo>
                  <a:lnTo>
                    <a:pt x="1363" y="396"/>
                  </a:lnTo>
                  <a:lnTo>
                    <a:pt x="1388" y="450"/>
                  </a:lnTo>
                  <a:lnTo>
                    <a:pt x="1407" y="506"/>
                  </a:lnTo>
                  <a:lnTo>
                    <a:pt x="1423" y="562"/>
                  </a:lnTo>
                  <a:lnTo>
                    <a:pt x="1433" y="619"/>
                  </a:lnTo>
                  <a:lnTo>
                    <a:pt x="1438" y="678"/>
                  </a:lnTo>
                  <a:lnTo>
                    <a:pt x="1439" y="736"/>
                  </a:lnTo>
                  <a:lnTo>
                    <a:pt x="1436" y="794"/>
                  </a:lnTo>
                  <a:lnTo>
                    <a:pt x="1428" y="852"/>
                  </a:lnTo>
                  <a:lnTo>
                    <a:pt x="1414" y="909"/>
                  </a:lnTo>
                  <a:lnTo>
                    <a:pt x="1397" y="965"/>
                  </a:lnTo>
                  <a:lnTo>
                    <a:pt x="1375" y="1019"/>
                  </a:lnTo>
                  <a:lnTo>
                    <a:pt x="1348" y="1073"/>
                  </a:lnTo>
                  <a:lnTo>
                    <a:pt x="1316" y="1124"/>
                  </a:lnTo>
                  <a:lnTo>
                    <a:pt x="1279" y="1173"/>
                  </a:lnTo>
                  <a:lnTo>
                    <a:pt x="1238" y="1220"/>
                  </a:lnTo>
                  <a:lnTo>
                    <a:pt x="1193" y="1263"/>
                  </a:lnTo>
                  <a:lnTo>
                    <a:pt x="1145" y="1301"/>
                  </a:lnTo>
                  <a:lnTo>
                    <a:pt x="1095" y="1335"/>
                  </a:lnTo>
                  <a:lnTo>
                    <a:pt x="1043" y="1363"/>
                  </a:lnTo>
                  <a:lnTo>
                    <a:pt x="990" y="1388"/>
                  </a:lnTo>
                  <a:lnTo>
                    <a:pt x="934" y="1407"/>
                  </a:lnTo>
                  <a:lnTo>
                    <a:pt x="877" y="1423"/>
                  </a:lnTo>
                  <a:lnTo>
                    <a:pt x="820" y="1433"/>
                  </a:lnTo>
                  <a:lnTo>
                    <a:pt x="763" y="1439"/>
                  </a:lnTo>
                  <a:lnTo>
                    <a:pt x="704" y="1440"/>
                  </a:lnTo>
                  <a:lnTo>
                    <a:pt x="646" y="1436"/>
                  </a:lnTo>
                  <a:lnTo>
                    <a:pt x="589" y="1428"/>
                  </a:lnTo>
                  <a:lnTo>
                    <a:pt x="531" y="1415"/>
                  </a:lnTo>
                  <a:lnTo>
                    <a:pt x="475" y="1397"/>
                  </a:lnTo>
                  <a:lnTo>
                    <a:pt x="420" y="1376"/>
                  </a:lnTo>
                  <a:lnTo>
                    <a:pt x="368" y="1348"/>
                  </a:lnTo>
                  <a:lnTo>
                    <a:pt x="315" y="1316"/>
                  </a:lnTo>
                  <a:lnTo>
                    <a:pt x="266" y="1279"/>
                  </a:lnTo>
                  <a:lnTo>
                    <a:pt x="220" y="1238"/>
                  </a:lnTo>
                  <a:lnTo>
                    <a:pt x="177" y="1193"/>
                  </a:lnTo>
                  <a:lnTo>
                    <a:pt x="139" y="1146"/>
                  </a:lnTo>
                  <a:lnTo>
                    <a:pt x="106" y="1096"/>
                  </a:lnTo>
                  <a:lnTo>
                    <a:pt x="76" y="1044"/>
                  </a:lnTo>
                  <a:lnTo>
                    <a:pt x="52" y="990"/>
                  </a:lnTo>
                  <a:lnTo>
                    <a:pt x="32" y="935"/>
                  </a:lnTo>
                  <a:lnTo>
                    <a:pt x="18" y="878"/>
                  </a:lnTo>
                  <a:lnTo>
                    <a:pt x="6" y="821"/>
                  </a:lnTo>
                  <a:lnTo>
                    <a:pt x="1" y="763"/>
                  </a:lnTo>
                  <a:lnTo>
                    <a:pt x="0" y="704"/>
                  </a:lnTo>
                  <a:lnTo>
                    <a:pt x="3" y="646"/>
                  </a:lnTo>
                  <a:lnTo>
                    <a:pt x="11" y="589"/>
                  </a:lnTo>
                  <a:lnTo>
                    <a:pt x="25" y="531"/>
                  </a:lnTo>
                  <a:lnTo>
                    <a:pt x="42" y="475"/>
                  </a:lnTo>
                  <a:lnTo>
                    <a:pt x="65" y="421"/>
                  </a:lnTo>
                  <a:lnTo>
                    <a:pt x="92" y="368"/>
                  </a:lnTo>
                  <a:lnTo>
                    <a:pt x="124" y="316"/>
                  </a:lnTo>
                  <a:lnTo>
                    <a:pt x="160" y="267"/>
                  </a:lnTo>
                  <a:lnTo>
                    <a:pt x="202" y="220"/>
                  </a:lnTo>
                  <a:lnTo>
                    <a:pt x="247" y="177"/>
                  </a:lnTo>
                  <a:lnTo>
                    <a:pt x="294" y="139"/>
                  </a:lnTo>
                  <a:lnTo>
                    <a:pt x="344" y="106"/>
                  </a:lnTo>
                  <a:lnTo>
                    <a:pt x="396" y="77"/>
                  </a:lnTo>
                  <a:lnTo>
                    <a:pt x="450" y="52"/>
                  </a:lnTo>
                  <a:lnTo>
                    <a:pt x="506" y="33"/>
                  </a:lnTo>
                  <a:lnTo>
                    <a:pt x="562" y="18"/>
                  </a:lnTo>
                  <a:lnTo>
                    <a:pt x="619" y="7"/>
                  </a:lnTo>
                  <a:lnTo>
                    <a:pt x="678" y="1"/>
                  </a:lnTo>
                  <a:lnTo>
                    <a:pt x="7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" name="Freeform 480"/>
            <p:cNvSpPr>
              <a:spLocks noEditPoints="1"/>
            </p:cNvSpPr>
            <p:nvPr/>
          </p:nvSpPr>
          <p:spPr bwMode="auto">
            <a:xfrm>
              <a:off x="10914063" y="5300663"/>
              <a:ext cx="207962" cy="207962"/>
            </a:xfrm>
            <a:custGeom>
              <a:avLst/>
              <a:gdLst>
                <a:gd name="T0" fmla="*/ 289 w 1439"/>
                <a:gd name="T1" fmla="*/ 578 h 1440"/>
                <a:gd name="T2" fmla="*/ 242 w 1439"/>
                <a:gd name="T3" fmla="*/ 598 h 1440"/>
                <a:gd name="T4" fmla="*/ 206 w 1439"/>
                <a:gd name="T5" fmla="*/ 632 h 1440"/>
                <a:gd name="T6" fmla="*/ 185 w 1439"/>
                <a:gd name="T7" fmla="*/ 680 h 1440"/>
                <a:gd name="T8" fmla="*/ 184 w 1439"/>
                <a:gd name="T9" fmla="*/ 733 h 1440"/>
                <a:gd name="T10" fmla="*/ 202 w 1439"/>
                <a:gd name="T11" fmla="*/ 782 h 1440"/>
                <a:gd name="T12" fmla="*/ 238 w 1439"/>
                <a:gd name="T13" fmla="*/ 819 h 1440"/>
                <a:gd name="T14" fmla="*/ 285 w 1439"/>
                <a:gd name="T15" fmla="*/ 840 h 1440"/>
                <a:gd name="T16" fmla="*/ 1118 w 1439"/>
                <a:gd name="T17" fmla="*/ 865 h 1440"/>
                <a:gd name="T18" fmla="*/ 1149 w 1439"/>
                <a:gd name="T19" fmla="*/ 862 h 1440"/>
                <a:gd name="T20" fmla="*/ 1196 w 1439"/>
                <a:gd name="T21" fmla="*/ 842 h 1440"/>
                <a:gd name="T22" fmla="*/ 1232 w 1439"/>
                <a:gd name="T23" fmla="*/ 807 h 1440"/>
                <a:gd name="T24" fmla="*/ 1252 w 1439"/>
                <a:gd name="T25" fmla="*/ 760 h 1440"/>
                <a:gd name="T26" fmla="*/ 1254 w 1439"/>
                <a:gd name="T27" fmla="*/ 707 h 1440"/>
                <a:gd name="T28" fmla="*/ 1235 w 1439"/>
                <a:gd name="T29" fmla="*/ 659 h 1440"/>
                <a:gd name="T30" fmla="*/ 1200 w 1439"/>
                <a:gd name="T31" fmla="*/ 622 h 1440"/>
                <a:gd name="T32" fmla="*/ 1152 w 1439"/>
                <a:gd name="T33" fmla="*/ 601 h 1440"/>
                <a:gd name="T34" fmla="*/ 319 w 1439"/>
                <a:gd name="T35" fmla="*/ 576 h 1440"/>
                <a:gd name="T36" fmla="*/ 316 w 1439"/>
                <a:gd name="T37" fmla="*/ 575 h 1440"/>
                <a:gd name="T38" fmla="*/ 795 w 1439"/>
                <a:gd name="T39" fmla="*/ 4 h 1440"/>
                <a:gd name="T40" fmla="*/ 921 w 1439"/>
                <a:gd name="T41" fmla="*/ 29 h 1440"/>
                <a:gd name="T42" fmla="*/ 1037 w 1439"/>
                <a:gd name="T43" fmla="*/ 75 h 1440"/>
                <a:gd name="T44" fmla="*/ 1143 w 1439"/>
                <a:gd name="T45" fmla="*/ 138 h 1440"/>
                <a:gd name="T46" fmla="*/ 1236 w 1439"/>
                <a:gd name="T47" fmla="*/ 219 h 1440"/>
                <a:gd name="T48" fmla="*/ 1314 w 1439"/>
                <a:gd name="T49" fmla="*/ 314 h 1440"/>
                <a:gd name="T50" fmla="*/ 1374 w 1439"/>
                <a:gd name="T51" fmla="*/ 422 h 1440"/>
                <a:gd name="T52" fmla="*/ 1416 w 1439"/>
                <a:gd name="T53" fmla="*/ 539 h 1440"/>
                <a:gd name="T54" fmla="*/ 1437 w 1439"/>
                <a:gd name="T55" fmla="*/ 665 h 1440"/>
                <a:gd name="T56" fmla="*/ 1435 w 1439"/>
                <a:gd name="T57" fmla="*/ 796 h 1440"/>
                <a:gd name="T58" fmla="*/ 1411 w 1439"/>
                <a:gd name="T59" fmla="*/ 922 h 1440"/>
                <a:gd name="T60" fmla="*/ 1365 w 1439"/>
                <a:gd name="T61" fmla="*/ 1039 h 1440"/>
                <a:gd name="T62" fmla="*/ 1301 w 1439"/>
                <a:gd name="T63" fmla="*/ 1144 h 1440"/>
                <a:gd name="T64" fmla="*/ 1220 w 1439"/>
                <a:gd name="T65" fmla="*/ 1237 h 1440"/>
                <a:gd name="T66" fmla="*/ 1125 w 1439"/>
                <a:gd name="T67" fmla="*/ 1315 h 1440"/>
                <a:gd name="T68" fmla="*/ 1018 w 1439"/>
                <a:gd name="T69" fmla="*/ 1375 h 1440"/>
                <a:gd name="T70" fmla="*/ 900 w 1439"/>
                <a:gd name="T71" fmla="*/ 1417 h 1440"/>
                <a:gd name="T72" fmla="*/ 773 w 1439"/>
                <a:gd name="T73" fmla="*/ 1438 h 1440"/>
                <a:gd name="T74" fmla="*/ 642 w 1439"/>
                <a:gd name="T75" fmla="*/ 1436 h 1440"/>
                <a:gd name="T76" fmla="*/ 517 w 1439"/>
                <a:gd name="T77" fmla="*/ 1411 h 1440"/>
                <a:gd name="T78" fmla="*/ 401 w 1439"/>
                <a:gd name="T79" fmla="*/ 1366 h 1440"/>
                <a:gd name="T80" fmla="*/ 295 w 1439"/>
                <a:gd name="T81" fmla="*/ 1302 h 1440"/>
                <a:gd name="T82" fmla="*/ 202 w 1439"/>
                <a:gd name="T83" fmla="*/ 1222 h 1440"/>
                <a:gd name="T84" fmla="*/ 124 w 1439"/>
                <a:gd name="T85" fmla="*/ 1127 h 1440"/>
                <a:gd name="T86" fmla="*/ 64 w 1439"/>
                <a:gd name="T87" fmla="*/ 1019 h 1440"/>
                <a:gd name="T88" fmla="*/ 22 w 1439"/>
                <a:gd name="T89" fmla="*/ 902 h 1440"/>
                <a:gd name="T90" fmla="*/ 1 w 1439"/>
                <a:gd name="T91" fmla="*/ 775 h 1440"/>
                <a:gd name="T92" fmla="*/ 3 w 1439"/>
                <a:gd name="T93" fmla="*/ 644 h 1440"/>
                <a:gd name="T94" fmla="*/ 27 w 1439"/>
                <a:gd name="T95" fmla="*/ 519 h 1440"/>
                <a:gd name="T96" fmla="*/ 73 w 1439"/>
                <a:gd name="T97" fmla="*/ 402 h 1440"/>
                <a:gd name="T98" fmla="*/ 137 w 1439"/>
                <a:gd name="T99" fmla="*/ 296 h 1440"/>
                <a:gd name="T100" fmla="*/ 218 w 1439"/>
                <a:gd name="T101" fmla="*/ 204 h 1440"/>
                <a:gd name="T102" fmla="*/ 313 w 1439"/>
                <a:gd name="T103" fmla="*/ 126 h 1440"/>
                <a:gd name="T104" fmla="*/ 420 w 1439"/>
                <a:gd name="T105" fmla="*/ 65 h 1440"/>
                <a:gd name="T106" fmla="*/ 538 w 1439"/>
                <a:gd name="T107" fmla="*/ 23 h 1440"/>
                <a:gd name="T108" fmla="*/ 664 w 1439"/>
                <a:gd name="T109" fmla="*/ 2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39" h="1440">
                  <a:moveTo>
                    <a:pt x="316" y="575"/>
                  </a:moveTo>
                  <a:lnTo>
                    <a:pt x="289" y="578"/>
                  </a:lnTo>
                  <a:lnTo>
                    <a:pt x="265" y="585"/>
                  </a:lnTo>
                  <a:lnTo>
                    <a:pt x="242" y="598"/>
                  </a:lnTo>
                  <a:lnTo>
                    <a:pt x="223" y="614"/>
                  </a:lnTo>
                  <a:lnTo>
                    <a:pt x="206" y="632"/>
                  </a:lnTo>
                  <a:lnTo>
                    <a:pt x="193" y="655"/>
                  </a:lnTo>
                  <a:lnTo>
                    <a:pt x="185" y="680"/>
                  </a:lnTo>
                  <a:lnTo>
                    <a:pt x="182" y="706"/>
                  </a:lnTo>
                  <a:lnTo>
                    <a:pt x="184" y="733"/>
                  </a:lnTo>
                  <a:lnTo>
                    <a:pt x="191" y="758"/>
                  </a:lnTo>
                  <a:lnTo>
                    <a:pt x="202" y="782"/>
                  </a:lnTo>
                  <a:lnTo>
                    <a:pt x="219" y="801"/>
                  </a:lnTo>
                  <a:lnTo>
                    <a:pt x="238" y="819"/>
                  </a:lnTo>
                  <a:lnTo>
                    <a:pt x="261" y="832"/>
                  </a:lnTo>
                  <a:lnTo>
                    <a:pt x="285" y="840"/>
                  </a:lnTo>
                  <a:lnTo>
                    <a:pt x="312" y="843"/>
                  </a:lnTo>
                  <a:lnTo>
                    <a:pt x="1118" y="865"/>
                  </a:lnTo>
                  <a:lnTo>
                    <a:pt x="1122" y="865"/>
                  </a:lnTo>
                  <a:lnTo>
                    <a:pt x="1149" y="862"/>
                  </a:lnTo>
                  <a:lnTo>
                    <a:pt x="1173" y="855"/>
                  </a:lnTo>
                  <a:lnTo>
                    <a:pt x="1196" y="842"/>
                  </a:lnTo>
                  <a:lnTo>
                    <a:pt x="1215" y="827"/>
                  </a:lnTo>
                  <a:lnTo>
                    <a:pt x="1232" y="807"/>
                  </a:lnTo>
                  <a:lnTo>
                    <a:pt x="1244" y="785"/>
                  </a:lnTo>
                  <a:lnTo>
                    <a:pt x="1252" y="760"/>
                  </a:lnTo>
                  <a:lnTo>
                    <a:pt x="1256" y="735"/>
                  </a:lnTo>
                  <a:lnTo>
                    <a:pt x="1254" y="707"/>
                  </a:lnTo>
                  <a:lnTo>
                    <a:pt x="1247" y="682"/>
                  </a:lnTo>
                  <a:lnTo>
                    <a:pt x="1235" y="659"/>
                  </a:lnTo>
                  <a:lnTo>
                    <a:pt x="1219" y="639"/>
                  </a:lnTo>
                  <a:lnTo>
                    <a:pt x="1200" y="622"/>
                  </a:lnTo>
                  <a:lnTo>
                    <a:pt x="1177" y="609"/>
                  </a:lnTo>
                  <a:lnTo>
                    <a:pt x="1152" y="601"/>
                  </a:lnTo>
                  <a:lnTo>
                    <a:pt x="1125" y="597"/>
                  </a:lnTo>
                  <a:lnTo>
                    <a:pt x="319" y="576"/>
                  </a:lnTo>
                  <a:lnTo>
                    <a:pt x="318" y="575"/>
                  </a:lnTo>
                  <a:lnTo>
                    <a:pt x="316" y="575"/>
                  </a:lnTo>
                  <a:close/>
                  <a:moveTo>
                    <a:pt x="729" y="0"/>
                  </a:moveTo>
                  <a:lnTo>
                    <a:pt x="795" y="4"/>
                  </a:lnTo>
                  <a:lnTo>
                    <a:pt x="859" y="13"/>
                  </a:lnTo>
                  <a:lnTo>
                    <a:pt x="921" y="29"/>
                  </a:lnTo>
                  <a:lnTo>
                    <a:pt x="980" y="49"/>
                  </a:lnTo>
                  <a:lnTo>
                    <a:pt x="1037" y="75"/>
                  </a:lnTo>
                  <a:lnTo>
                    <a:pt x="1092" y="104"/>
                  </a:lnTo>
                  <a:lnTo>
                    <a:pt x="1143" y="138"/>
                  </a:lnTo>
                  <a:lnTo>
                    <a:pt x="1191" y="177"/>
                  </a:lnTo>
                  <a:lnTo>
                    <a:pt x="1236" y="219"/>
                  </a:lnTo>
                  <a:lnTo>
                    <a:pt x="1277" y="265"/>
                  </a:lnTo>
                  <a:lnTo>
                    <a:pt x="1314" y="314"/>
                  </a:lnTo>
                  <a:lnTo>
                    <a:pt x="1346" y="366"/>
                  </a:lnTo>
                  <a:lnTo>
                    <a:pt x="1374" y="422"/>
                  </a:lnTo>
                  <a:lnTo>
                    <a:pt x="1398" y="479"/>
                  </a:lnTo>
                  <a:lnTo>
                    <a:pt x="1416" y="539"/>
                  </a:lnTo>
                  <a:lnTo>
                    <a:pt x="1429" y="602"/>
                  </a:lnTo>
                  <a:lnTo>
                    <a:pt x="1437" y="665"/>
                  </a:lnTo>
                  <a:lnTo>
                    <a:pt x="1439" y="731"/>
                  </a:lnTo>
                  <a:lnTo>
                    <a:pt x="1435" y="796"/>
                  </a:lnTo>
                  <a:lnTo>
                    <a:pt x="1425" y="860"/>
                  </a:lnTo>
                  <a:lnTo>
                    <a:pt x="1411" y="922"/>
                  </a:lnTo>
                  <a:lnTo>
                    <a:pt x="1390" y="981"/>
                  </a:lnTo>
                  <a:lnTo>
                    <a:pt x="1365" y="1039"/>
                  </a:lnTo>
                  <a:lnTo>
                    <a:pt x="1335" y="1093"/>
                  </a:lnTo>
                  <a:lnTo>
                    <a:pt x="1301" y="1144"/>
                  </a:lnTo>
                  <a:lnTo>
                    <a:pt x="1262" y="1192"/>
                  </a:lnTo>
                  <a:lnTo>
                    <a:pt x="1220" y="1237"/>
                  </a:lnTo>
                  <a:lnTo>
                    <a:pt x="1174" y="1278"/>
                  </a:lnTo>
                  <a:lnTo>
                    <a:pt x="1125" y="1315"/>
                  </a:lnTo>
                  <a:lnTo>
                    <a:pt x="1073" y="1348"/>
                  </a:lnTo>
                  <a:lnTo>
                    <a:pt x="1018" y="1375"/>
                  </a:lnTo>
                  <a:lnTo>
                    <a:pt x="960" y="1399"/>
                  </a:lnTo>
                  <a:lnTo>
                    <a:pt x="900" y="1417"/>
                  </a:lnTo>
                  <a:lnTo>
                    <a:pt x="838" y="1431"/>
                  </a:lnTo>
                  <a:lnTo>
                    <a:pt x="773" y="1438"/>
                  </a:lnTo>
                  <a:lnTo>
                    <a:pt x="708" y="1440"/>
                  </a:lnTo>
                  <a:lnTo>
                    <a:pt x="642" y="1436"/>
                  </a:lnTo>
                  <a:lnTo>
                    <a:pt x="579" y="1427"/>
                  </a:lnTo>
                  <a:lnTo>
                    <a:pt x="517" y="1411"/>
                  </a:lnTo>
                  <a:lnTo>
                    <a:pt x="457" y="1392"/>
                  </a:lnTo>
                  <a:lnTo>
                    <a:pt x="401" y="1366"/>
                  </a:lnTo>
                  <a:lnTo>
                    <a:pt x="347" y="1337"/>
                  </a:lnTo>
                  <a:lnTo>
                    <a:pt x="295" y="1302"/>
                  </a:lnTo>
                  <a:lnTo>
                    <a:pt x="247" y="1264"/>
                  </a:lnTo>
                  <a:lnTo>
                    <a:pt x="202" y="1222"/>
                  </a:lnTo>
                  <a:lnTo>
                    <a:pt x="161" y="1176"/>
                  </a:lnTo>
                  <a:lnTo>
                    <a:pt x="124" y="1127"/>
                  </a:lnTo>
                  <a:lnTo>
                    <a:pt x="92" y="1075"/>
                  </a:lnTo>
                  <a:lnTo>
                    <a:pt x="64" y="1019"/>
                  </a:lnTo>
                  <a:lnTo>
                    <a:pt x="41" y="961"/>
                  </a:lnTo>
                  <a:lnTo>
                    <a:pt x="22" y="902"/>
                  </a:lnTo>
                  <a:lnTo>
                    <a:pt x="9" y="839"/>
                  </a:lnTo>
                  <a:lnTo>
                    <a:pt x="1" y="775"/>
                  </a:lnTo>
                  <a:lnTo>
                    <a:pt x="0" y="709"/>
                  </a:lnTo>
                  <a:lnTo>
                    <a:pt x="3" y="644"/>
                  </a:lnTo>
                  <a:lnTo>
                    <a:pt x="13" y="580"/>
                  </a:lnTo>
                  <a:lnTo>
                    <a:pt x="27" y="519"/>
                  </a:lnTo>
                  <a:lnTo>
                    <a:pt x="48" y="459"/>
                  </a:lnTo>
                  <a:lnTo>
                    <a:pt x="73" y="402"/>
                  </a:lnTo>
                  <a:lnTo>
                    <a:pt x="103" y="348"/>
                  </a:lnTo>
                  <a:lnTo>
                    <a:pt x="137" y="296"/>
                  </a:lnTo>
                  <a:lnTo>
                    <a:pt x="176" y="248"/>
                  </a:lnTo>
                  <a:lnTo>
                    <a:pt x="218" y="204"/>
                  </a:lnTo>
                  <a:lnTo>
                    <a:pt x="264" y="163"/>
                  </a:lnTo>
                  <a:lnTo>
                    <a:pt x="313" y="126"/>
                  </a:lnTo>
                  <a:lnTo>
                    <a:pt x="365" y="93"/>
                  </a:lnTo>
                  <a:lnTo>
                    <a:pt x="420" y="65"/>
                  </a:lnTo>
                  <a:lnTo>
                    <a:pt x="478" y="41"/>
                  </a:lnTo>
                  <a:lnTo>
                    <a:pt x="538" y="23"/>
                  </a:lnTo>
                  <a:lnTo>
                    <a:pt x="600" y="10"/>
                  </a:lnTo>
                  <a:lnTo>
                    <a:pt x="664" y="2"/>
                  </a:lnTo>
                  <a:lnTo>
                    <a:pt x="7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2" name="Group 251"/>
          <p:cNvGrpSpPr/>
          <p:nvPr/>
        </p:nvGrpSpPr>
        <p:grpSpPr>
          <a:xfrm>
            <a:off x="8194015" y="5832804"/>
            <a:ext cx="500322" cy="433388"/>
            <a:chOff x="10925175" y="5305426"/>
            <a:chExt cx="474663" cy="4111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53" name="Freeform 485"/>
            <p:cNvSpPr>
              <a:spLocks/>
            </p:cNvSpPr>
            <p:nvPr/>
          </p:nvSpPr>
          <p:spPr bwMode="auto">
            <a:xfrm>
              <a:off x="11088688" y="5305426"/>
              <a:ext cx="311150" cy="247650"/>
            </a:xfrm>
            <a:custGeom>
              <a:avLst/>
              <a:gdLst>
                <a:gd name="T0" fmla="*/ 135 w 2162"/>
                <a:gd name="T1" fmla="*/ 0 h 1708"/>
                <a:gd name="T2" fmla="*/ 2028 w 2162"/>
                <a:gd name="T3" fmla="*/ 0 h 1708"/>
                <a:gd name="T4" fmla="*/ 2055 w 2162"/>
                <a:gd name="T5" fmla="*/ 3 h 1708"/>
                <a:gd name="T6" fmla="*/ 2080 w 2162"/>
                <a:gd name="T7" fmla="*/ 12 h 1708"/>
                <a:gd name="T8" fmla="*/ 2103 w 2162"/>
                <a:gd name="T9" fmla="*/ 24 h 1708"/>
                <a:gd name="T10" fmla="*/ 2123 w 2162"/>
                <a:gd name="T11" fmla="*/ 40 h 1708"/>
                <a:gd name="T12" fmla="*/ 2140 w 2162"/>
                <a:gd name="T13" fmla="*/ 60 h 1708"/>
                <a:gd name="T14" fmla="*/ 2152 w 2162"/>
                <a:gd name="T15" fmla="*/ 83 h 1708"/>
                <a:gd name="T16" fmla="*/ 2160 w 2162"/>
                <a:gd name="T17" fmla="*/ 108 h 1708"/>
                <a:gd name="T18" fmla="*/ 2162 w 2162"/>
                <a:gd name="T19" fmla="*/ 136 h 1708"/>
                <a:gd name="T20" fmla="*/ 2162 w 2162"/>
                <a:gd name="T21" fmla="*/ 1573 h 1708"/>
                <a:gd name="T22" fmla="*/ 2160 w 2162"/>
                <a:gd name="T23" fmla="*/ 1600 h 1708"/>
                <a:gd name="T24" fmla="*/ 2152 w 2162"/>
                <a:gd name="T25" fmla="*/ 1625 h 1708"/>
                <a:gd name="T26" fmla="*/ 2140 w 2162"/>
                <a:gd name="T27" fmla="*/ 1649 h 1708"/>
                <a:gd name="T28" fmla="*/ 2123 w 2162"/>
                <a:gd name="T29" fmla="*/ 1668 h 1708"/>
                <a:gd name="T30" fmla="*/ 2103 w 2162"/>
                <a:gd name="T31" fmla="*/ 1684 h 1708"/>
                <a:gd name="T32" fmla="*/ 2080 w 2162"/>
                <a:gd name="T33" fmla="*/ 1697 h 1708"/>
                <a:gd name="T34" fmla="*/ 2055 w 2162"/>
                <a:gd name="T35" fmla="*/ 1705 h 1708"/>
                <a:gd name="T36" fmla="*/ 2028 w 2162"/>
                <a:gd name="T37" fmla="*/ 1708 h 1708"/>
                <a:gd name="T38" fmla="*/ 1886 w 2162"/>
                <a:gd name="T39" fmla="*/ 1708 h 1708"/>
                <a:gd name="T40" fmla="*/ 1886 w 2162"/>
                <a:gd name="T41" fmla="*/ 1473 h 1708"/>
                <a:gd name="T42" fmla="*/ 1902 w 2162"/>
                <a:gd name="T43" fmla="*/ 1470 h 1708"/>
                <a:gd name="T44" fmla="*/ 1916 w 2162"/>
                <a:gd name="T45" fmla="*/ 1463 h 1708"/>
                <a:gd name="T46" fmla="*/ 1929 w 2162"/>
                <a:gd name="T47" fmla="*/ 1451 h 1708"/>
                <a:gd name="T48" fmla="*/ 1936 w 2162"/>
                <a:gd name="T49" fmla="*/ 1436 h 1708"/>
                <a:gd name="T50" fmla="*/ 1939 w 2162"/>
                <a:gd name="T51" fmla="*/ 1420 h 1708"/>
                <a:gd name="T52" fmla="*/ 1939 w 2162"/>
                <a:gd name="T53" fmla="*/ 310 h 1708"/>
                <a:gd name="T54" fmla="*/ 1936 w 2162"/>
                <a:gd name="T55" fmla="*/ 287 h 1708"/>
                <a:gd name="T56" fmla="*/ 1927 w 2162"/>
                <a:gd name="T57" fmla="*/ 267 h 1708"/>
                <a:gd name="T58" fmla="*/ 1913 w 2162"/>
                <a:gd name="T59" fmla="*/ 249 h 1708"/>
                <a:gd name="T60" fmla="*/ 1896 w 2162"/>
                <a:gd name="T61" fmla="*/ 236 h 1708"/>
                <a:gd name="T62" fmla="*/ 1877 w 2162"/>
                <a:gd name="T63" fmla="*/ 228 h 1708"/>
                <a:gd name="T64" fmla="*/ 1854 w 2162"/>
                <a:gd name="T65" fmla="*/ 225 h 1708"/>
                <a:gd name="T66" fmla="*/ 319 w 2162"/>
                <a:gd name="T67" fmla="*/ 225 h 1708"/>
                <a:gd name="T68" fmla="*/ 297 w 2162"/>
                <a:gd name="T69" fmla="*/ 228 h 1708"/>
                <a:gd name="T70" fmla="*/ 276 w 2162"/>
                <a:gd name="T71" fmla="*/ 236 h 1708"/>
                <a:gd name="T72" fmla="*/ 260 w 2162"/>
                <a:gd name="T73" fmla="*/ 249 h 1708"/>
                <a:gd name="T74" fmla="*/ 246 w 2162"/>
                <a:gd name="T75" fmla="*/ 267 h 1708"/>
                <a:gd name="T76" fmla="*/ 237 w 2162"/>
                <a:gd name="T77" fmla="*/ 287 h 1708"/>
                <a:gd name="T78" fmla="*/ 234 w 2162"/>
                <a:gd name="T79" fmla="*/ 310 h 1708"/>
                <a:gd name="T80" fmla="*/ 234 w 2162"/>
                <a:gd name="T81" fmla="*/ 321 h 1708"/>
                <a:gd name="T82" fmla="*/ 0 w 2162"/>
                <a:gd name="T83" fmla="*/ 321 h 1708"/>
                <a:gd name="T84" fmla="*/ 0 w 2162"/>
                <a:gd name="T85" fmla="*/ 136 h 1708"/>
                <a:gd name="T86" fmla="*/ 3 w 2162"/>
                <a:gd name="T87" fmla="*/ 108 h 1708"/>
                <a:gd name="T88" fmla="*/ 10 w 2162"/>
                <a:gd name="T89" fmla="*/ 83 h 1708"/>
                <a:gd name="T90" fmla="*/ 23 w 2162"/>
                <a:gd name="T91" fmla="*/ 60 h 1708"/>
                <a:gd name="T92" fmla="*/ 40 w 2162"/>
                <a:gd name="T93" fmla="*/ 40 h 1708"/>
                <a:gd name="T94" fmla="*/ 59 w 2162"/>
                <a:gd name="T95" fmla="*/ 24 h 1708"/>
                <a:gd name="T96" fmla="*/ 82 w 2162"/>
                <a:gd name="T97" fmla="*/ 12 h 1708"/>
                <a:gd name="T98" fmla="*/ 107 w 2162"/>
                <a:gd name="T99" fmla="*/ 3 h 1708"/>
                <a:gd name="T100" fmla="*/ 135 w 2162"/>
                <a:gd name="T101" fmla="*/ 0 h 1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62" h="1708">
                  <a:moveTo>
                    <a:pt x="135" y="0"/>
                  </a:moveTo>
                  <a:lnTo>
                    <a:pt x="2028" y="0"/>
                  </a:lnTo>
                  <a:lnTo>
                    <a:pt x="2055" y="3"/>
                  </a:lnTo>
                  <a:lnTo>
                    <a:pt x="2080" y="12"/>
                  </a:lnTo>
                  <a:lnTo>
                    <a:pt x="2103" y="24"/>
                  </a:lnTo>
                  <a:lnTo>
                    <a:pt x="2123" y="40"/>
                  </a:lnTo>
                  <a:lnTo>
                    <a:pt x="2140" y="60"/>
                  </a:lnTo>
                  <a:lnTo>
                    <a:pt x="2152" y="83"/>
                  </a:lnTo>
                  <a:lnTo>
                    <a:pt x="2160" y="108"/>
                  </a:lnTo>
                  <a:lnTo>
                    <a:pt x="2162" y="136"/>
                  </a:lnTo>
                  <a:lnTo>
                    <a:pt x="2162" y="1573"/>
                  </a:lnTo>
                  <a:lnTo>
                    <a:pt x="2160" y="1600"/>
                  </a:lnTo>
                  <a:lnTo>
                    <a:pt x="2152" y="1625"/>
                  </a:lnTo>
                  <a:lnTo>
                    <a:pt x="2140" y="1649"/>
                  </a:lnTo>
                  <a:lnTo>
                    <a:pt x="2123" y="1668"/>
                  </a:lnTo>
                  <a:lnTo>
                    <a:pt x="2103" y="1684"/>
                  </a:lnTo>
                  <a:lnTo>
                    <a:pt x="2080" y="1697"/>
                  </a:lnTo>
                  <a:lnTo>
                    <a:pt x="2055" y="1705"/>
                  </a:lnTo>
                  <a:lnTo>
                    <a:pt x="2028" y="1708"/>
                  </a:lnTo>
                  <a:lnTo>
                    <a:pt x="1886" y="1708"/>
                  </a:lnTo>
                  <a:lnTo>
                    <a:pt x="1886" y="1473"/>
                  </a:lnTo>
                  <a:lnTo>
                    <a:pt x="1902" y="1470"/>
                  </a:lnTo>
                  <a:lnTo>
                    <a:pt x="1916" y="1463"/>
                  </a:lnTo>
                  <a:lnTo>
                    <a:pt x="1929" y="1451"/>
                  </a:lnTo>
                  <a:lnTo>
                    <a:pt x="1936" y="1436"/>
                  </a:lnTo>
                  <a:lnTo>
                    <a:pt x="1939" y="1420"/>
                  </a:lnTo>
                  <a:lnTo>
                    <a:pt x="1939" y="310"/>
                  </a:lnTo>
                  <a:lnTo>
                    <a:pt x="1936" y="287"/>
                  </a:lnTo>
                  <a:lnTo>
                    <a:pt x="1927" y="267"/>
                  </a:lnTo>
                  <a:lnTo>
                    <a:pt x="1913" y="249"/>
                  </a:lnTo>
                  <a:lnTo>
                    <a:pt x="1896" y="236"/>
                  </a:lnTo>
                  <a:lnTo>
                    <a:pt x="1877" y="228"/>
                  </a:lnTo>
                  <a:lnTo>
                    <a:pt x="1854" y="225"/>
                  </a:lnTo>
                  <a:lnTo>
                    <a:pt x="319" y="225"/>
                  </a:lnTo>
                  <a:lnTo>
                    <a:pt x="297" y="228"/>
                  </a:lnTo>
                  <a:lnTo>
                    <a:pt x="276" y="236"/>
                  </a:lnTo>
                  <a:lnTo>
                    <a:pt x="260" y="249"/>
                  </a:lnTo>
                  <a:lnTo>
                    <a:pt x="246" y="267"/>
                  </a:lnTo>
                  <a:lnTo>
                    <a:pt x="237" y="287"/>
                  </a:lnTo>
                  <a:lnTo>
                    <a:pt x="234" y="310"/>
                  </a:lnTo>
                  <a:lnTo>
                    <a:pt x="234" y="321"/>
                  </a:lnTo>
                  <a:lnTo>
                    <a:pt x="0" y="321"/>
                  </a:lnTo>
                  <a:lnTo>
                    <a:pt x="0" y="136"/>
                  </a:lnTo>
                  <a:lnTo>
                    <a:pt x="3" y="108"/>
                  </a:lnTo>
                  <a:lnTo>
                    <a:pt x="10" y="83"/>
                  </a:lnTo>
                  <a:lnTo>
                    <a:pt x="23" y="60"/>
                  </a:lnTo>
                  <a:lnTo>
                    <a:pt x="40" y="40"/>
                  </a:lnTo>
                  <a:lnTo>
                    <a:pt x="59" y="24"/>
                  </a:lnTo>
                  <a:lnTo>
                    <a:pt x="82" y="12"/>
                  </a:lnTo>
                  <a:lnTo>
                    <a:pt x="107" y="3"/>
                  </a:lnTo>
                  <a:lnTo>
                    <a:pt x="1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" name="Freeform 486"/>
            <p:cNvSpPr>
              <a:spLocks/>
            </p:cNvSpPr>
            <p:nvPr/>
          </p:nvSpPr>
          <p:spPr bwMode="auto">
            <a:xfrm>
              <a:off x="11023600" y="5370513"/>
              <a:ext cx="311150" cy="246063"/>
            </a:xfrm>
            <a:custGeom>
              <a:avLst/>
              <a:gdLst>
                <a:gd name="T0" fmla="*/ 134 w 2152"/>
                <a:gd name="T1" fmla="*/ 0 h 1708"/>
                <a:gd name="T2" fmla="*/ 2029 w 2152"/>
                <a:gd name="T3" fmla="*/ 0 h 1708"/>
                <a:gd name="T4" fmla="*/ 2053 w 2152"/>
                <a:gd name="T5" fmla="*/ 3 h 1708"/>
                <a:gd name="T6" fmla="*/ 2076 w 2152"/>
                <a:gd name="T7" fmla="*/ 11 h 1708"/>
                <a:gd name="T8" fmla="*/ 2097 w 2152"/>
                <a:gd name="T9" fmla="*/ 22 h 1708"/>
                <a:gd name="T10" fmla="*/ 2116 w 2152"/>
                <a:gd name="T11" fmla="*/ 36 h 1708"/>
                <a:gd name="T12" fmla="*/ 2130 w 2152"/>
                <a:gd name="T13" fmla="*/ 55 h 1708"/>
                <a:gd name="T14" fmla="*/ 2141 w 2152"/>
                <a:gd name="T15" fmla="*/ 76 h 1708"/>
                <a:gd name="T16" fmla="*/ 2150 w 2152"/>
                <a:gd name="T17" fmla="*/ 99 h 1708"/>
                <a:gd name="T18" fmla="*/ 2152 w 2152"/>
                <a:gd name="T19" fmla="*/ 124 h 1708"/>
                <a:gd name="T20" fmla="*/ 2152 w 2152"/>
                <a:gd name="T21" fmla="*/ 1574 h 1708"/>
                <a:gd name="T22" fmla="*/ 2149 w 2152"/>
                <a:gd name="T23" fmla="*/ 1600 h 1708"/>
                <a:gd name="T24" fmla="*/ 2141 w 2152"/>
                <a:gd name="T25" fmla="*/ 1626 h 1708"/>
                <a:gd name="T26" fmla="*/ 2128 w 2152"/>
                <a:gd name="T27" fmla="*/ 1648 h 1708"/>
                <a:gd name="T28" fmla="*/ 2112 w 2152"/>
                <a:gd name="T29" fmla="*/ 1668 h 1708"/>
                <a:gd name="T30" fmla="*/ 2092 w 2152"/>
                <a:gd name="T31" fmla="*/ 1684 h 1708"/>
                <a:gd name="T32" fmla="*/ 2070 w 2152"/>
                <a:gd name="T33" fmla="*/ 1698 h 1708"/>
                <a:gd name="T34" fmla="*/ 2044 w 2152"/>
                <a:gd name="T35" fmla="*/ 1705 h 1708"/>
                <a:gd name="T36" fmla="*/ 2018 w 2152"/>
                <a:gd name="T37" fmla="*/ 1708 h 1708"/>
                <a:gd name="T38" fmla="*/ 1854 w 2152"/>
                <a:gd name="T39" fmla="*/ 1708 h 1708"/>
                <a:gd name="T40" fmla="*/ 1854 w 2152"/>
                <a:gd name="T41" fmla="*/ 1483 h 1708"/>
                <a:gd name="T42" fmla="*/ 1874 w 2152"/>
                <a:gd name="T43" fmla="*/ 1483 h 1708"/>
                <a:gd name="T44" fmla="*/ 1892 w 2152"/>
                <a:gd name="T45" fmla="*/ 1481 h 1708"/>
                <a:gd name="T46" fmla="*/ 1906 w 2152"/>
                <a:gd name="T47" fmla="*/ 1473 h 1708"/>
                <a:gd name="T48" fmla="*/ 1917 w 2152"/>
                <a:gd name="T49" fmla="*/ 1462 h 1708"/>
                <a:gd name="T50" fmla="*/ 1925 w 2152"/>
                <a:gd name="T51" fmla="*/ 1448 h 1708"/>
                <a:gd name="T52" fmla="*/ 1928 w 2152"/>
                <a:gd name="T53" fmla="*/ 1430 h 1708"/>
                <a:gd name="T54" fmla="*/ 1928 w 2152"/>
                <a:gd name="T55" fmla="*/ 355 h 1708"/>
                <a:gd name="T56" fmla="*/ 1924 w 2152"/>
                <a:gd name="T57" fmla="*/ 327 h 1708"/>
                <a:gd name="T58" fmla="*/ 1915 w 2152"/>
                <a:gd name="T59" fmla="*/ 303 h 1708"/>
                <a:gd name="T60" fmla="*/ 1902 w 2152"/>
                <a:gd name="T61" fmla="*/ 280 h 1708"/>
                <a:gd name="T62" fmla="*/ 1883 w 2152"/>
                <a:gd name="T63" fmla="*/ 262 h 1708"/>
                <a:gd name="T64" fmla="*/ 1861 w 2152"/>
                <a:gd name="T65" fmla="*/ 248 h 1708"/>
                <a:gd name="T66" fmla="*/ 1835 w 2152"/>
                <a:gd name="T67" fmla="*/ 239 h 1708"/>
                <a:gd name="T68" fmla="*/ 1809 w 2152"/>
                <a:gd name="T69" fmla="*/ 236 h 1708"/>
                <a:gd name="T70" fmla="*/ 309 w 2152"/>
                <a:gd name="T71" fmla="*/ 236 h 1708"/>
                <a:gd name="T72" fmla="*/ 286 w 2152"/>
                <a:gd name="T73" fmla="*/ 239 h 1708"/>
                <a:gd name="T74" fmla="*/ 266 w 2152"/>
                <a:gd name="T75" fmla="*/ 247 h 1708"/>
                <a:gd name="T76" fmla="*/ 248 w 2152"/>
                <a:gd name="T77" fmla="*/ 261 h 1708"/>
                <a:gd name="T78" fmla="*/ 235 w 2152"/>
                <a:gd name="T79" fmla="*/ 278 h 1708"/>
                <a:gd name="T80" fmla="*/ 226 w 2152"/>
                <a:gd name="T81" fmla="*/ 299 h 1708"/>
                <a:gd name="T82" fmla="*/ 224 w 2152"/>
                <a:gd name="T83" fmla="*/ 320 h 1708"/>
                <a:gd name="T84" fmla="*/ 0 w 2152"/>
                <a:gd name="T85" fmla="*/ 320 h 1708"/>
                <a:gd name="T86" fmla="*/ 0 w 2152"/>
                <a:gd name="T87" fmla="*/ 135 h 1708"/>
                <a:gd name="T88" fmla="*/ 3 w 2152"/>
                <a:gd name="T89" fmla="*/ 108 h 1708"/>
                <a:gd name="T90" fmla="*/ 10 w 2152"/>
                <a:gd name="T91" fmla="*/ 82 h 1708"/>
                <a:gd name="T92" fmla="*/ 22 w 2152"/>
                <a:gd name="T93" fmla="*/ 60 h 1708"/>
                <a:gd name="T94" fmla="*/ 38 w 2152"/>
                <a:gd name="T95" fmla="*/ 40 h 1708"/>
                <a:gd name="T96" fmla="*/ 59 w 2152"/>
                <a:gd name="T97" fmla="*/ 24 h 1708"/>
                <a:gd name="T98" fmla="*/ 81 w 2152"/>
                <a:gd name="T99" fmla="*/ 11 h 1708"/>
                <a:gd name="T100" fmla="*/ 107 w 2152"/>
                <a:gd name="T101" fmla="*/ 3 h 1708"/>
                <a:gd name="T102" fmla="*/ 134 w 2152"/>
                <a:gd name="T103" fmla="*/ 0 h 1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52" h="1708">
                  <a:moveTo>
                    <a:pt x="134" y="0"/>
                  </a:moveTo>
                  <a:lnTo>
                    <a:pt x="2029" y="0"/>
                  </a:lnTo>
                  <a:lnTo>
                    <a:pt x="2053" y="3"/>
                  </a:lnTo>
                  <a:lnTo>
                    <a:pt x="2076" y="11"/>
                  </a:lnTo>
                  <a:lnTo>
                    <a:pt x="2097" y="22"/>
                  </a:lnTo>
                  <a:lnTo>
                    <a:pt x="2116" y="36"/>
                  </a:lnTo>
                  <a:lnTo>
                    <a:pt x="2130" y="55"/>
                  </a:lnTo>
                  <a:lnTo>
                    <a:pt x="2141" y="76"/>
                  </a:lnTo>
                  <a:lnTo>
                    <a:pt x="2150" y="99"/>
                  </a:lnTo>
                  <a:lnTo>
                    <a:pt x="2152" y="124"/>
                  </a:lnTo>
                  <a:lnTo>
                    <a:pt x="2152" y="1574"/>
                  </a:lnTo>
                  <a:lnTo>
                    <a:pt x="2149" y="1600"/>
                  </a:lnTo>
                  <a:lnTo>
                    <a:pt x="2141" y="1626"/>
                  </a:lnTo>
                  <a:lnTo>
                    <a:pt x="2128" y="1648"/>
                  </a:lnTo>
                  <a:lnTo>
                    <a:pt x="2112" y="1668"/>
                  </a:lnTo>
                  <a:lnTo>
                    <a:pt x="2092" y="1684"/>
                  </a:lnTo>
                  <a:lnTo>
                    <a:pt x="2070" y="1698"/>
                  </a:lnTo>
                  <a:lnTo>
                    <a:pt x="2044" y="1705"/>
                  </a:lnTo>
                  <a:lnTo>
                    <a:pt x="2018" y="1708"/>
                  </a:lnTo>
                  <a:lnTo>
                    <a:pt x="1854" y="1708"/>
                  </a:lnTo>
                  <a:lnTo>
                    <a:pt x="1854" y="1483"/>
                  </a:lnTo>
                  <a:lnTo>
                    <a:pt x="1874" y="1483"/>
                  </a:lnTo>
                  <a:lnTo>
                    <a:pt x="1892" y="1481"/>
                  </a:lnTo>
                  <a:lnTo>
                    <a:pt x="1906" y="1473"/>
                  </a:lnTo>
                  <a:lnTo>
                    <a:pt x="1917" y="1462"/>
                  </a:lnTo>
                  <a:lnTo>
                    <a:pt x="1925" y="1448"/>
                  </a:lnTo>
                  <a:lnTo>
                    <a:pt x="1928" y="1430"/>
                  </a:lnTo>
                  <a:lnTo>
                    <a:pt x="1928" y="355"/>
                  </a:lnTo>
                  <a:lnTo>
                    <a:pt x="1924" y="327"/>
                  </a:lnTo>
                  <a:lnTo>
                    <a:pt x="1915" y="303"/>
                  </a:lnTo>
                  <a:lnTo>
                    <a:pt x="1902" y="280"/>
                  </a:lnTo>
                  <a:lnTo>
                    <a:pt x="1883" y="262"/>
                  </a:lnTo>
                  <a:lnTo>
                    <a:pt x="1861" y="248"/>
                  </a:lnTo>
                  <a:lnTo>
                    <a:pt x="1835" y="239"/>
                  </a:lnTo>
                  <a:lnTo>
                    <a:pt x="1809" y="236"/>
                  </a:lnTo>
                  <a:lnTo>
                    <a:pt x="309" y="236"/>
                  </a:lnTo>
                  <a:lnTo>
                    <a:pt x="286" y="239"/>
                  </a:lnTo>
                  <a:lnTo>
                    <a:pt x="266" y="247"/>
                  </a:lnTo>
                  <a:lnTo>
                    <a:pt x="248" y="261"/>
                  </a:lnTo>
                  <a:lnTo>
                    <a:pt x="235" y="278"/>
                  </a:lnTo>
                  <a:lnTo>
                    <a:pt x="226" y="299"/>
                  </a:lnTo>
                  <a:lnTo>
                    <a:pt x="224" y="320"/>
                  </a:lnTo>
                  <a:lnTo>
                    <a:pt x="0" y="320"/>
                  </a:lnTo>
                  <a:lnTo>
                    <a:pt x="0" y="135"/>
                  </a:lnTo>
                  <a:lnTo>
                    <a:pt x="3" y="108"/>
                  </a:lnTo>
                  <a:lnTo>
                    <a:pt x="10" y="82"/>
                  </a:lnTo>
                  <a:lnTo>
                    <a:pt x="22" y="60"/>
                  </a:lnTo>
                  <a:lnTo>
                    <a:pt x="38" y="40"/>
                  </a:lnTo>
                  <a:lnTo>
                    <a:pt x="59" y="24"/>
                  </a:lnTo>
                  <a:lnTo>
                    <a:pt x="81" y="11"/>
                  </a:lnTo>
                  <a:lnTo>
                    <a:pt x="107" y="3"/>
                  </a:lnTo>
                  <a:lnTo>
                    <a:pt x="1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" name="Freeform 487"/>
            <p:cNvSpPr>
              <a:spLocks noEditPoints="1"/>
            </p:cNvSpPr>
            <p:nvPr/>
          </p:nvSpPr>
          <p:spPr bwMode="auto">
            <a:xfrm>
              <a:off x="10925175" y="5437188"/>
              <a:ext cx="374650" cy="279400"/>
            </a:xfrm>
            <a:custGeom>
              <a:avLst/>
              <a:gdLst>
                <a:gd name="T0" fmla="*/ 1131 w 2596"/>
                <a:gd name="T1" fmla="*/ 801 h 1941"/>
                <a:gd name="T2" fmla="*/ 1129 w 2596"/>
                <a:gd name="T3" fmla="*/ 804 h 1941"/>
                <a:gd name="T4" fmla="*/ 906 w 2596"/>
                <a:gd name="T5" fmla="*/ 1024 h 1941"/>
                <a:gd name="T6" fmla="*/ 1130 w 2596"/>
                <a:gd name="T7" fmla="*/ 1249 h 1941"/>
                <a:gd name="T8" fmla="*/ 1363 w 2596"/>
                <a:gd name="T9" fmla="*/ 1484 h 1941"/>
                <a:gd name="T10" fmla="*/ 1587 w 2596"/>
                <a:gd name="T11" fmla="*/ 1249 h 1941"/>
                <a:gd name="T12" fmla="*/ 1363 w 2596"/>
                <a:gd name="T13" fmla="*/ 1024 h 1941"/>
                <a:gd name="T14" fmla="*/ 1133 w 2596"/>
                <a:gd name="T15" fmla="*/ 801 h 1941"/>
                <a:gd name="T16" fmla="*/ 955 w 2596"/>
                <a:gd name="T17" fmla="*/ 0 h 1941"/>
                <a:gd name="T18" fmla="*/ 1024 w 2596"/>
                <a:gd name="T19" fmla="*/ 10 h 1941"/>
                <a:gd name="T20" fmla="*/ 1089 w 2596"/>
                <a:gd name="T21" fmla="*/ 35 h 1941"/>
                <a:gd name="T22" fmla="*/ 1145 w 2596"/>
                <a:gd name="T23" fmla="*/ 76 h 1941"/>
                <a:gd name="T24" fmla="*/ 1189 w 2596"/>
                <a:gd name="T25" fmla="*/ 132 h 1941"/>
                <a:gd name="T26" fmla="*/ 1288 w 2596"/>
                <a:gd name="T27" fmla="*/ 344 h 1941"/>
                <a:gd name="T28" fmla="*/ 2109 w 2596"/>
                <a:gd name="T29" fmla="*/ 342 h 1941"/>
                <a:gd name="T30" fmla="*/ 2189 w 2596"/>
                <a:gd name="T31" fmla="*/ 353 h 1941"/>
                <a:gd name="T32" fmla="*/ 2260 w 2596"/>
                <a:gd name="T33" fmla="*/ 386 h 1941"/>
                <a:gd name="T34" fmla="*/ 2318 w 2596"/>
                <a:gd name="T35" fmla="*/ 437 h 1941"/>
                <a:gd name="T36" fmla="*/ 2361 w 2596"/>
                <a:gd name="T37" fmla="*/ 502 h 1941"/>
                <a:gd name="T38" fmla="*/ 2383 w 2596"/>
                <a:gd name="T39" fmla="*/ 579 h 1941"/>
                <a:gd name="T40" fmla="*/ 2386 w 2596"/>
                <a:gd name="T41" fmla="*/ 1377 h 1941"/>
                <a:gd name="T42" fmla="*/ 2535 w 2596"/>
                <a:gd name="T43" fmla="*/ 1379 h 1941"/>
                <a:gd name="T44" fmla="*/ 2571 w 2596"/>
                <a:gd name="T45" fmla="*/ 1399 h 1941"/>
                <a:gd name="T46" fmla="*/ 2592 w 2596"/>
                <a:gd name="T47" fmla="*/ 1433 h 1941"/>
                <a:gd name="T48" fmla="*/ 2595 w 2596"/>
                <a:gd name="T49" fmla="*/ 1473 h 1941"/>
                <a:gd name="T50" fmla="*/ 2435 w 2596"/>
                <a:gd name="T51" fmla="*/ 1828 h 1941"/>
                <a:gd name="T52" fmla="*/ 2400 w 2596"/>
                <a:gd name="T53" fmla="*/ 1880 h 1941"/>
                <a:gd name="T54" fmla="*/ 2350 w 2596"/>
                <a:gd name="T55" fmla="*/ 1918 h 1941"/>
                <a:gd name="T56" fmla="*/ 2290 w 2596"/>
                <a:gd name="T57" fmla="*/ 1938 h 1941"/>
                <a:gd name="T58" fmla="*/ 156 w 2596"/>
                <a:gd name="T59" fmla="*/ 1933 h 1941"/>
                <a:gd name="T60" fmla="*/ 95 w 2596"/>
                <a:gd name="T61" fmla="*/ 1920 h 1941"/>
                <a:gd name="T62" fmla="*/ 45 w 2596"/>
                <a:gd name="T63" fmla="*/ 1886 h 1941"/>
                <a:gd name="T64" fmla="*/ 12 w 2596"/>
                <a:gd name="T65" fmla="*/ 1837 h 1941"/>
                <a:gd name="T66" fmla="*/ 0 w 2596"/>
                <a:gd name="T67" fmla="*/ 1777 h 1941"/>
                <a:gd name="T68" fmla="*/ 3 w 2596"/>
                <a:gd name="T69" fmla="*/ 237 h 1941"/>
                <a:gd name="T70" fmla="*/ 26 w 2596"/>
                <a:gd name="T71" fmla="*/ 160 h 1941"/>
                <a:gd name="T72" fmla="*/ 68 w 2596"/>
                <a:gd name="T73" fmla="*/ 96 h 1941"/>
                <a:gd name="T74" fmla="*/ 126 w 2596"/>
                <a:gd name="T75" fmla="*/ 45 h 1941"/>
                <a:gd name="T76" fmla="*/ 196 w 2596"/>
                <a:gd name="T77" fmla="*/ 12 h 1941"/>
                <a:gd name="T78" fmla="*/ 277 w 2596"/>
                <a:gd name="T79" fmla="*/ 0 h 1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96" h="1941">
                  <a:moveTo>
                    <a:pt x="1133" y="801"/>
                  </a:moveTo>
                  <a:lnTo>
                    <a:pt x="1131" y="801"/>
                  </a:lnTo>
                  <a:lnTo>
                    <a:pt x="1130" y="802"/>
                  </a:lnTo>
                  <a:lnTo>
                    <a:pt x="1129" y="804"/>
                  </a:lnTo>
                  <a:lnTo>
                    <a:pt x="1129" y="1024"/>
                  </a:lnTo>
                  <a:lnTo>
                    <a:pt x="906" y="1024"/>
                  </a:lnTo>
                  <a:lnTo>
                    <a:pt x="906" y="1249"/>
                  </a:lnTo>
                  <a:lnTo>
                    <a:pt x="1130" y="1249"/>
                  </a:lnTo>
                  <a:lnTo>
                    <a:pt x="1130" y="1484"/>
                  </a:lnTo>
                  <a:lnTo>
                    <a:pt x="1363" y="1484"/>
                  </a:lnTo>
                  <a:lnTo>
                    <a:pt x="1363" y="1249"/>
                  </a:lnTo>
                  <a:lnTo>
                    <a:pt x="1587" y="1249"/>
                  </a:lnTo>
                  <a:lnTo>
                    <a:pt x="1587" y="1024"/>
                  </a:lnTo>
                  <a:lnTo>
                    <a:pt x="1363" y="1024"/>
                  </a:lnTo>
                  <a:lnTo>
                    <a:pt x="1363" y="801"/>
                  </a:lnTo>
                  <a:lnTo>
                    <a:pt x="1133" y="801"/>
                  </a:lnTo>
                  <a:close/>
                  <a:moveTo>
                    <a:pt x="277" y="0"/>
                  </a:moveTo>
                  <a:lnTo>
                    <a:pt x="955" y="0"/>
                  </a:lnTo>
                  <a:lnTo>
                    <a:pt x="991" y="3"/>
                  </a:lnTo>
                  <a:lnTo>
                    <a:pt x="1024" y="10"/>
                  </a:lnTo>
                  <a:lnTo>
                    <a:pt x="1058" y="20"/>
                  </a:lnTo>
                  <a:lnTo>
                    <a:pt x="1089" y="35"/>
                  </a:lnTo>
                  <a:lnTo>
                    <a:pt x="1119" y="55"/>
                  </a:lnTo>
                  <a:lnTo>
                    <a:pt x="1145" y="76"/>
                  </a:lnTo>
                  <a:lnTo>
                    <a:pt x="1169" y="102"/>
                  </a:lnTo>
                  <a:lnTo>
                    <a:pt x="1189" y="132"/>
                  </a:lnTo>
                  <a:lnTo>
                    <a:pt x="1207" y="162"/>
                  </a:lnTo>
                  <a:lnTo>
                    <a:pt x="1288" y="344"/>
                  </a:lnTo>
                  <a:lnTo>
                    <a:pt x="1288" y="342"/>
                  </a:lnTo>
                  <a:lnTo>
                    <a:pt x="2109" y="342"/>
                  </a:lnTo>
                  <a:lnTo>
                    <a:pt x="2150" y="345"/>
                  </a:lnTo>
                  <a:lnTo>
                    <a:pt x="2189" y="353"/>
                  </a:lnTo>
                  <a:lnTo>
                    <a:pt x="2226" y="367"/>
                  </a:lnTo>
                  <a:lnTo>
                    <a:pt x="2260" y="386"/>
                  </a:lnTo>
                  <a:lnTo>
                    <a:pt x="2290" y="409"/>
                  </a:lnTo>
                  <a:lnTo>
                    <a:pt x="2318" y="437"/>
                  </a:lnTo>
                  <a:lnTo>
                    <a:pt x="2341" y="468"/>
                  </a:lnTo>
                  <a:lnTo>
                    <a:pt x="2361" y="502"/>
                  </a:lnTo>
                  <a:lnTo>
                    <a:pt x="2374" y="539"/>
                  </a:lnTo>
                  <a:lnTo>
                    <a:pt x="2383" y="579"/>
                  </a:lnTo>
                  <a:lnTo>
                    <a:pt x="2386" y="620"/>
                  </a:lnTo>
                  <a:lnTo>
                    <a:pt x="2386" y="1377"/>
                  </a:lnTo>
                  <a:lnTo>
                    <a:pt x="2514" y="1377"/>
                  </a:lnTo>
                  <a:lnTo>
                    <a:pt x="2535" y="1379"/>
                  </a:lnTo>
                  <a:lnTo>
                    <a:pt x="2554" y="1387"/>
                  </a:lnTo>
                  <a:lnTo>
                    <a:pt x="2571" y="1399"/>
                  </a:lnTo>
                  <a:lnTo>
                    <a:pt x="2584" y="1415"/>
                  </a:lnTo>
                  <a:lnTo>
                    <a:pt x="2592" y="1433"/>
                  </a:lnTo>
                  <a:lnTo>
                    <a:pt x="2596" y="1453"/>
                  </a:lnTo>
                  <a:lnTo>
                    <a:pt x="2595" y="1473"/>
                  </a:lnTo>
                  <a:lnTo>
                    <a:pt x="2589" y="1493"/>
                  </a:lnTo>
                  <a:lnTo>
                    <a:pt x="2435" y="1828"/>
                  </a:lnTo>
                  <a:lnTo>
                    <a:pt x="2419" y="1856"/>
                  </a:lnTo>
                  <a:lnTo>
                    <a:pt x="2400" y="1880"/>
                  </a:lnTo>
                  <a:lnTo>
                    <a:pt x="2376" y="1901"/>
                  </a:lnTo>
                  <a:lnTo>
                    <a:pt x="2350" y="1918"/>
                  </a:lnTo>
                  <a:lnTo>
                    <a:pt x="2321" y="1931"/>
                  </a:lnTo>
                  <a:lnTo>
                    <a:pt x="2290" y="1938"/>
                  </a:lnTo>
                  <a:lnTo>
                    <a:pt x="2258" y="1941"/>
                  </a:lnTo>
                  <a:lnTo>
                    <a:pt x="156" y="1933"/>
                  </a:lnTo>
                  <a:lnTo>
                    <a:pt x="124" y="1930"/>
                  </a:lnTo>
                  <a:lnTo>
                    <a:pt x="95" y="1920"/>
                  </a:lnTo>
                  <a:lnTo>
                    <a:pt x="69" y="1906"/>
                  </a:lnTo>
                  <a:lnTo>
                    <a:pt x="45" y="1886"/>
                  </a:lnTo>
                  <a:lnTo>
                    <a:pt x="27" y="1863"/>
                  </a:lnTo>
                  <a:lnTo>
                    <a:pt x="12" y="1837"/>
                  </a:lnTo>
                  <a:lnTo>
                    <a:pt x="3" y="1808"/>
                  </a:lnTo>
                  <a:lnTo>
                    <a:pt x="0" y="1777"/>
                  </a:lnTo>
                  <a:lnTo>
                    <a:pt x="0" y="277"/>
                  </a:lnTo>
                  <a:lnTo>
                    <a:pt x="3" y="237"/>
                  </a:lnTo>
                  <a:lnTo>
                    <a:pt x="11" y="197"/>
                  </a:lnTo>
                  <a:lnTo>
                    <a:pt x="26" y="160"/>
                  </a:lnTo>
                  <a:lnTo>
                    <a:pt x="45" y="127"/>
                  </a:lnTo>
                  <a:lnTo>
                    <a:pt x="68" y="96"/>
                  </a:lnTo>
                  <a:lnTo>
                    <a:pt x="95" y="68"/>
                  </a:lnTo>
                  <a:lnTo>
                    <a:pt x="126" y="45"/>
                  </a:lnTo>
                  <a:lnTo>
                    <a:pt x="160" y="26"/>
                  </a:lnTo>
                  <a:lnTo>
                    <a:pt x="196" y="12"/>
                  </a:lnTo>
                  <a:lnTo>
                    <a:pt x="236" y="4"/>
                  </a:lnTo>
                  <a:lnTo>
                    <a:pt x="2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6" name="Group 255"/>
          <p:cNvGrpSpPr/>
          <p:nvPr/>
        </p:nvGrpSpPr>
        <p:grpSpPr>
          <a:xfrm>
            <a:off x="9073485" y="5839721"/>
            <a:ext cx="516642" cy="419554"/>
            <a:chOff x="11023600" y="5391150"/>
            <a:chExt cx="473076" cy="3841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57" name="Freeform 492"/>
            <p:cNvSpPr>
              <a:spLocks noEditPoints="1"/>
            </p:cNvSpPr>
            <p:nvPr/>
          </p:nvSpPr>
          <p:spPr bwMode="auto">
            <a:xfrm>
              <a:off x="11023600" y="5391150"/>
              <a:ext cx="228600" cy="384175"/>
            </a:xfrm>
            <a:custGeom>
              <a:avLst/>
              <a:gdLst>
                <a:gd name="T0" fmla="*/ 264 w 1589"/>
                <a:gd name="T1" fmla="*/ 230 h 2665"/>
                <a:gd name="T2" fmla="*/ 231 w 1589"/>
                <a:gd name="T3" fmla="*/ 276 h 2665"/>
                <a:gd name="T4" fmla="*/ 231 w 1589"/>
                <a:gd name="T5" fmla="*/ 401 h 2665"/>
                <a:gd name="T6" fmla="*/ 264 w 1589"/>
                <a:gd name="T7" fmla="*/ 445 h 2665"/>
                <a:gd name="T8" fmla="*/ 307 w 1589"/>
                <a:gd name="T9" fmla="*/ 455 h 2665"/>
                <a:gd name="T10" fmla="*/ 362 w 1589"/>
                <a:gd name="T11" fmla="*/ 478 h 2665"/>
                <a:gd name="T12" fmla="*/ 386 w 1589"/>
                <a:gd name="T13" fmla="*/ 532 h 2665"/>
                <a:gd name="T14" fmla="*/ 387 w 1589"/>
                <a:gd name="T15" fmla="*/ 2188 h 2665"/>
                <a:gd name="T16" fmla="*/ 393 w 1589"/>
                <a:gd name="T17" fmla="*/ 2217 h 2665"/>
                <a:gd name="T18" fmla="*/ 410 w 1589"/>
                <a:gd name="T19" fmla="*/ 2261 h 2665"/>
                <a:gd name="T20" fmla="*/ 444 w 1589"/>
                <a:gd name="T21" fmla="*/ 2313 h 2665"/>
                <a:gd name="T22" fmla="*/ 500 w 1589"/>
                <a:gd name="T23" fmla="*/ 2365 h 2665"/>
                <a:gd name="T24" fmla="*/ 582 w 1589"/>
                <a:gd name="T25" fmla="*/ 2409 h 2665"/>
                <a:gd name="T26" fmla="*/ 699 w 1589"/>
                <a:gd name="T27" fmla="*/ 2438 h 2665"/>
                <a:gd name="T28" fmla="*/ 847 w 1589"/>
                <a:gd name="T29" fmla="*/ 2442 h 2665"/>
                <a:gd name="T30" fmla="*/ 973 w 1589"/>
                <a:gd name="T31" fmla="*/ 2419 h 2665"/>
                <a:gd name="T32" fmla="*/ 1066 w 1589"/>
                <a:gd name="T33" fmla="*/ 2376 h 2665"/>
                <a:gd name="T34" fmla="*/ 1131 w 1589"/>
                <a:gd name="T35" fmla="*/ 2322 h 2665"/>
                <a:gd name="T36" fmla="*/ 1173 w 1589"/>
                <a:gd name="T37" fmla="*/ 2267 h 2665"/>
                <a:gd name="T38" fmla="*/ 1196 w 1589"/>
                <a:gd name="T39" fmla="*/ 2220 h 2665"/>
                <a:gd name="T40" fmla="*/ 1207 w 1589"/>
                <a:gd name="T41" fmla="*/ 2189 h 2665"/>
                <a:gd name="T42" fmla="*/ 1208 w 1589"/>
                <a:gd name="T43" fmla="*/ 531 h 2665"/>
                <a:gd name="T44" fmla="*/ 1229 w 1589"/>
                <a:gd name="T45" fmla="*/ 478 h 2665"/>
                <a:gd name="T46" fmla="*/ 1283 w 1589"/>
                <a:gd name="T47" fmla="*/ 455 h 2665"/>
                <a:gd name="T48" fmla="*/ 1326 w 1589"/>
                <a:gd name="T49" fmla="*/ 445 h 2665"/>
                <a:gd name="T50" fmla="*/ 1362 w 1589"/>
                <a:gd name="T51" fmla="*/ 401 h 2665"/>
                <a:gd name="T52" fmla="*/ 1362 w 1589"/>
                <a:gd name="T53" fmla="*/ 276 h 2665"/>
                <a:gd name="T54" fmla="*/ 1326 w 1589"/>
                <a:gd name="T55" fmla="*/ 230 h 2665"/>
                <a:gd name="T56" fmla="*/ 303 w 1589"/>
                <a:gd name="T57" fmla="*/ 220 h 2665"/>
                <a:gd name="T58" fmla="*/ 1403 w 1589"/>
                <a:gd name="T59" fmla="*/ 3 h 2665"/>
                <a:gd name="T60" fmla="*/ 1498 w 1589"/>
                <a:gd name="T61" fmla="*/ 42 h 2665"/>
                <a:gd name="T62" fmla="*/ 1565 w 1589"/>
                <a:gd name="T63" fmla="*/ 117 h 2665"/>
                <a:gd name="T64" fmla="*/ 1589 w 1589"/>
                <a:gd name="T65" fmla="*/ 217 h 2665"/>
                <a:gd name="T66" fmla="*/ 1577 w 1589"/>
                <a:gd name="T67" fmla="*/ 530 h 2665"/>
                <a:gd name="T68" fmla="*/ 1521 w 1589"/>
                <a:gd name="T69" fmla="*/ 618 h 2665"/>
                <a:gd name="T70" fmla="*/ 1432 w 1589"/>
                <a:gd name="T71" fmla="*/ 671 h 2665"/>
                <a:gd name="T72" fmla="*/ 1427 w 1589"/>
                <a:gd name="T73" fmla="*/ 2216 h 2665"/>
                <a:gd name="T74" fmla="*/ 1408 w 1589"/>
                <a:gd name="T75" fmla="*/ 2290 h 2665"/>
                <a:gd name="T76" fmla="*/ 1369 w 1589"/>
                <a:gd name="T77" fmla="*/ 2373 h 2665"/>
                <a:gd name="T78" fmla="*/ 1308 w 1589"/>
                <a:gd name="T79" fmla="*/ 2458 h 2665"/>
                <a:gd name="T80" fmla="*/ 1222 w 1589"/>
                <a:gd name="T81" fmla="*/ 2537 h 2665"/>
                <a:gd name="T82" fmla="*/ 1110 w 1589"/>
                <a:gd name="T83" fmla="*/ 2603 h 2665"/>
                <a:gd name="T84" fmla="*/ 968 w 1589"/>
                <a:gd name="T85" fmla="*/ 2648 h 2665"/>
                <a:gd name="T86" fmla="*/ 794 w 1589"/>
                <a:gd name="T87" fmla="*/ 2665 h 2665"/>
                <a:gd name="T88" fmla="*/ 616 w 1589"/>
                <a:gd name="T89" fmla="*/ 2649 h 2665"/>
                <a:gd name="T90" fmla="*/ 472 w 1589"/>
                <a:gd name="T91" fmla="*/ 2606 h 2665"/>
                <a:gd name="T92" fmla="*/ 360 w 1589"/>
                <a:gd name="T93" fmla="*/ 2542 h 2665"/>
                <a:gd name="T94" fmla="*/ 275 w 1589"/>
                <a:gd name="T95" fmla="*/ 2464 h 2665"/>
                <a:gd name="T96" fmla="*/ 216 w 1589"/>
                <a:gd name="T97" fmla="*/ 2380 h 2665"/>
                <a:gd name="T98" fmla="*/ 180 w 1589"/>
                <a:gd name="T99" fmla="*/ 2296 h 2665"/>
                <a:gd name="T100" fmla="*/ 161 w 1589"/>
                <a:gd name="T101" fmla="*/ 2218 h 2665"/>
                <a:gd name="T102" fmla="*/ 158 w 1589"/>
                <a:gd name="T103" fmla="*/ 2186 h 2665"/>
                <a:gd name="T104" fmla="*/ 124 w 1589"/>
                <a:gd name="T105" fmla="*/ 658 h 2665"/>
                <a:gd name="T106" fmla="*/ 45 w 1589"/>
                <a:gd name="T107" fmla="*/ 592 h 2665"/>
                <a:gd name="T108" fmla="*/ 3 w 1589"/>
                <a:gd name="T109" fmla="*/ 495 h 2665"/>
                <a:gd name="T110" fmla="*/ 3 w 1589"/>
                <a:gd name="T111" fmla="*/ 182 h 2665"/>
                <a:gd name="T112" fmla="*/ 43 w 1589"/>
                <a:gd name="T113" fmla="*/ 88 h 2665"/>
                <a:gd name="T114" fmla="*/ 120 w 1589"/>
                <a:gd name="T115" fmla="*/ 24 h 2665"/>
                <a:gd name="T116" fmla="*/ 223 w 1589"/>
                <a:gd name="T117" fmla="*/ 0 h 2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89" h="2665">
                  <a:moveTo>
                    <a:pt x="303" y="220"/>
                  </a:moveTo>
                  <a:lnTo>
                    <a:pt x="283" y="223"/>
                  </a:lnTo>
                  <a:lnTo>
                    <a:pt x="264" y="230"/>
                  </a:lnTo>
                  <a:lnTo>
                    <a:pt x="250" y="242"/>
                  </a:lnTo>
                  <a:lnTo>
                    <a:pt x="238" y="258"/>
                  </a:lnTo>
                  <a:lnTo>
                    <a:pt x="231" y="276"/>
                  </a:lnTo>
                  <a:lnTo>
                    <a:pt x="228" y="296"/>
                  </a:lnTo>
                  <a:lnTo>
                    <a:pt x="228" y="381"/>
                  </a:lnTo>
                  <a:lnTo>
                    <a:pt x="231" y="401"/>
                  </a:lnTo>
                  <a:lnTo>
                    <a:pt x="238" y="418"/>
                  </a:lnTo>
                  <a:lnTo>
                    <a:pt x="250" y="434"/>
                  </a:lnTo>
                  <a:lnTo>
                    <a:pt x="264" y="445"/>
                  </a:lnTo>
                  <a:lnTo>
                    <a:pt x="283" y="453"/>
                  </a:lnTo>
                  <a:lnTo>
                    <a:pt x="303" y="455"/>
                  </a:lnTo>
                  <a:lnTo>
                    <a:pt x="307" y="455"/>
                  </a:lnTo>
                  <a:lnTo>
                    <a:pt x="327" y="458"/>
                  </a:lnTo>
                  <a:lnTo>
                    <a:pt x="346" y="466"/>
                  </a:lnTo>
                  <a:lnTo>
                    <a:pt x="362" y="478"/>
                  </a:lnTo>
                  <a:lnTo>
                    <a:pt x="374" y="493"/>
                  </a:lnTo>
                  <a:lnTo>
                    <a:pt x="383" y="512"/>
                  </a:lnTo>
                  <a:lnTo>
                    <a:pt x="386" y="532"/>
                  </a:lnTo>
                  <a:lnTo>
                    <a:pt x="386" y="2182"/>
                  </a:lnTo>
                  <a:lnTo>
                    <a:pt x="386" y="2184"/>
                  </a:lnTo>
                  <a:lnTo>
                    <a:pt x="387" y="2188"/>
                  </a:lnTo>
                  <a:lnTo>
                    <a:pt x="388" y="2196"/>
                  </a:lnTo>
                  <a:lnTo>
                    <a:pt x="390" y="2205"/>
                  </a:lnTo>
                  <a:lnTo>
                    <a:pt x="393" y="2217"/>
                  </a:lnTo>
                  <a:lnTo>
                    <a:pt x="397" y="2230"/>
                  </a:lnTo>
                  <a:lnTo>
                    <a:pt x="403" y="2245"/>
                  </a:lnTo>
                  <a:lnTo>
                    <a:pt x="410" y="2261"/>
                  </a:lnTo>
                  <a:lnTo>
                    <a:pt x="419" y="2278"/>
                  </a:lnTo>
                  <a:lnTo>
                    <a:pt x="430" y="2295"/>
                  </a:lnTo>
                  <a:lnTo>
                    <a:pt x="444" y="2313"/>
                  </a:lnTo>
                  <a:lnTo>
                    <a:pt x="460" y="2331"/>
                  </a:lnTo>
                  <a:lnTo>
                    <a:pt x="478" y="2348"/>
                  </a:lnTo>
                  <a:lnTo>
                    <a:pt x="500" y="2365"/>
                  </a:lnTo>
                  <a:lnTo>
                    <a:pt x="524" y="2381"/>
                  </a:lnTo>
                  <a:lnTo>
                    <a:pt x="552" y="2396"/>
                  </a:lnTo>
                  <a:lnTo>
                    <a:pt x="582" y="2409"/>
                  </a:lnTo>
                  <a:lnTo>
                    <a:pt x="617" y="2421"/>
                  </a:lnTo>
                  <a:lnTo>
                    <a:pt x="656" y="2430"/>
                  </a:lnTo>
                  <a:lnTo>
                    <a:pt x="699" y="2438"/>
                  </a:lnTo>
                  <a:lnTo>
                    <a:pt x="746" y="2442"/>
                  </a:lnTo>
                  <a:lnTo>
                    <a:pt x="797" y="2444"/>
                  </a:lnTo>
                  <a:lnTo>
                    <a:pt x="847" y="2442"/>
                  </a:lnTo>
                  <a:lnTo>
                    <a:pt x="893" y="2437"/>
                  </a:lnTo>
                  <a:lnTo>
                    <a:pt x="934" y="2429"/>
                  </a:lnTo>
                  <a:lnTo>
                    <a:pt x="973" y="2419"/>
                  </a:lnTo>
                  <a:lnTo>
                    <a:pt x="1008" y="2406"/>
                  </a:lnTo>
                  <a:lnTo>
                    <a:pt x="1038" y="2392"/>
                  </a:lnTo>
                  <a:lnTo>
                    <a:pt x="1066" y="2376"/>
                  </a:lnTo>
                  <a:lnTo>
                    <a:pt x="1090" y="2359"/>
                  </a:lnTo>
                  <a:lnTo>
                    <a:pt x="1113" y="2341"/>
                  </a:lnTo>
                  <a:lnTo>
                    <a:pt x="1131" y="2322"/>
                  </a:lnTo>
                  <a:lnTo>
                    <a:pt x="1148" y="2304"/>
                  </a:lnTo>
                  <a:lnTo>
                    <a:pt x="1162" y="2285"/>
                  </a:lnTo>
                  <a:lnTo>
                    <a:pt x="1173" y="2267"/>
                  </a:lnTo>
                  <a:lnTo>
                    <a:pt x="1182" y="2250"/>
                  </a:lnTo>
                  <a:lnTo>
                    <a:pt x="1190" y="2234"/>
                  </a:lnTo>
                  <a:lnTo>
                    <a:pt x="1196" y="2220"/>
                  </a:lnTo>
                  <a:lnTo>
                    <a:pt x="1201" y="2207"/>
                  </a:lnTo>
                  <a:lnTo>
                    <a:pt x="1204" y="2197"/>
                  </a:lnTo>
                  <a:lnTo>
                    <a:pt x="1207" y="2189"/>
                  </a:lnTo>
                  <a:lnTo>
                    <a:pt x="1208" y="2184"/>
                  </a:lnTo>
                  <a:lnTo>
                    <a:pt x="1208" y="2182"/>
                  </a:lnTo>
                  <a:lnTo>
                    <a:pt x="1208" y="531"/>
                  </a:lnTo>
                  <a:lnTo>
                    <a:pt x="1210" y="511"/>
                  </a:lnTo>
                  <a:lnTo>
                    <a:pt x="1218" y="493"/>
                  </a:lnTo>
                  <a:lnTo>
                    <a:pt x="1229" y="478"/>
                  </a:lnTo>
                  <a:lnTo>
                    <a:pt x="1244" y="466"/>
                  </a:lnTo>
                  <a:lnTo>
                    <a:pt x="1263" y="458"/>
                  </a:lnTo>
                  <a:lnTo>
                    <a:pt x="1283" y="455"/>
                  </a:lnTo>
                  <a:lnTo>
                    <a:pt x="1286" y="455"/>
                  </a:lnTo>
                  <a:lnTo>
                    <a:pt x="1308" y="453"/>
                  </a:lnTo>
                  <a:lnTo>
                    <a:pt x="1326" y="445"/>
                  </a:lnTo>
                  <a:lnTo>
                    <a:pt x="1341" y="434"/>
                  </a:lnTo>
                  <a:lnTo>
                    <a:pt x="1354" y="418"/>
                  </a:lnTo>
                  <a:lnTo>
                    <a:pt x="1362" y="401"/>
                  </a:lnTo>
                  <a:lnTo>
                    <a:pt x="1365" y="381"/>
                  </a:lnTo>
                  <a:lnTo>
                    <a:pt x="1365" y="296"/>
                  </a:lnTo>
                  <a:lnTo>
                    <a:pt x="1362" y="276"/>
                  </a:lnTo>
                  <a:lnTo>
                    <a:pt x="1354" y="258"/>
                  </a:lnTo>
                  <a:lnTo>
                    <a:pt x="1341" y="242"/>
                  </a:lnTo>
                  <a:lnTo>
                    <a:pt x="1326" y="230"/>
                  </a:lnTo>
                  <a:lnTo>
                    <a:pt x="1308" y="223"/>
                  </a:lnTo>
                  <a:lnTo>
                    <a:pt x="1286" y="220"/>
                  </a:lnTo>
                  <a:lnTo>
                    <a:pt x="303" y="220"/>
                  </a:lnTo>
                  <a:close/>
                  <a:moveTo>
                    <a:pt x="223" y="0"/>
                  </a:moveTo>
                  <a:lnTo>
                    <a:pt x="1366" y="0"/>
                  </a:lnTo>
                  <a:lnTo>
                    <a:pt x="1403" y="3"/>
                  </a:lnTo>
                  <a:lnTo>
                    <a:pt x="1437" y="11"/>
                  </a:lnTo>
                  <a:lnTo>
                    <a:pt x="1469" y="24"/>
                  </a:lnTo>
                  <a:lnTo>
                    <a:pt x="1498" y="42"/>
                  </a:lnTo>
                  <a:lnTo>
                    <a:pt x="1524" y="63"/>
                  </a:lnTo>
                  <a:lnTo>
                    <a:pt x="1546" y="88"/>
                  </a:lnTo>
                  <a:lnTo>
                    <a:pt x="1565" y="117"/>
                  </a:lnTo>
                  <a:lnTo>
                    <a:pt x="1578" y="148"/>
                  </a:lnTo>
                  <a:lnTo>
                    <a:pt x="1586" y="182"/>
                  </a:lnTo>
                  <a:lnTo>
                    <a:pt x="1589" y="217"/>
                  </a:lnTo>
                  <a:lnTo>
                    <a:pt x="1589" y="457"/>
                  </a:lnTo>
                  <a:lnTo>
                    <a:pt x="1586" y="495"/>
                  </a:lnTo>
                  <a:lnTo>
                    <a:pt x="1577" y="530"/>
                  </a:lnTo>
                  <a:lnTo>
                    <a:pt x="1563" y="562"/>
                  </a:lnTo>
                  <a:lnTo>
                    <a:pt x="1544" y="592"/>
                  </a:lnTo>
                  <a:lnTo>
                    <a:pt x="1521" y="618"/>
                  </a:lnTo>
                  <a:lnTo>
                    <a:pt x="1494" y="640"/>
                  </a:lnTo>
                  <a:lnTo>
                    <a:pt x="1465" y="658"/>
                  </a:lnTo>
                  <a:lnTo>
                    <a:pt x="1432" y="671"/>
                  </a:lnTo>
                  <a:lnTo>
                    <a:pt x="1432" y="2182"/>
                  </a:lnTo>
                  <a:lnTo>
                    <a:pt x="1430" y="2199"/>
                  </a:lnTo>
                  <a:lnTo>
                    <a:pt x="1427" y="2216"/>
                  </a:lnTo>
                  <a:lnTo>
                    <a:pt x="1423" y="2239"/>
                  </a:lnTo>
                  <a:lnTo>
                    <a:pt x="1416" y="2264"/>
                  </a:lnTo>
                  <a:lnTo>
                    <a:pt x="1408" y="2290"/>
                  </a:lnTo>
                  <a:lnTo>
                    <a:pt x="1397" y="2317"/>
                  </a:lnTo>
                  <a:lnTo>
                    <a:pt x="1384" y="2345"/>
                  </a:lnTo>
                  <a:lnTo>
                    <a:pt x="1369" y="2373"/>
                  </a:lnTo>
                  <a:lnTo>
                    <a:pt x="1350" y="2401"/>
                  </a:lnTo>
                  <a:lnTo>
                    <a:pt x="1330" y="2430"/>
                  </a:lnTo>
                  <a:lnTo>
                    <a:pt x="1308" y="2458"/>
                  </a:lnTo>
                  <a:lnTo>
                    <a:pt x="1282" y="2485"/>
                  </a:lnTo>
                  <a:lnTo>
                    <a:pt x="1254" y="2512"/>
                  </a:lnTo>
                  <a:lnTo>
                    <a:pt x="1222" y="2537"/>
                  </a:lnTo>
                  <a:lnTo>
                    <a:pt x="1187" y="2561"/>
                  </a:lnTo>
                  <a:lnTo>
                    <a:pt x="1150" y="2583"/>
                  </a:lnTo>
                  <a:lnTo>
                    <a:pt x="1110" y="2603"/>
                  </a:lnTo>
                  <a:lnTo>
                    <a:pt x="1066" y="2621"/>
                  </a:lnTo>
                  <a:lnTo>
                    <a:pt x="1018" y="2636"/>
                  </a:lnTo>
                  <a:lnTo>
                    <a:pt x="968" y="2648"/>
                  </a:lnTo>
                  <a:lnTo>
                    <a:pt x="913" y="2658"/>
                  </a:lnTo>
                  <a:lnTo>
                    <a:pt x="856" y="2663"/>
                  </a:lnTo>
                  <a:lnTo>
                    <a:pt x="794" y="2665"/>
                  </a:lnTo>
                  <a:lnTo>
                    <a:pt x="730" y="2663"/>
                  </a:lnTo>
                  <a:lnTo>
                    <a:pt x="671" y="2658"/>
                  </a:lnTo>
                  <a:lnTo>
                    <a:pt x="616" y="2649"/>
                  </a:lnTo>
                  <a:lnTo>
                    <a:pt x="564" y="2637"/>
                  </a:lnTo>
                  <a:lnTo>
                    <a:pt x="516" y="2623"/>
                  </a:lnTo>
                  <a:lnTo>
                    <a:pt x="472" y="2606"/>
                  </a:lnTo>
                  <a:lnTo>
                    <a:pt x="431" y="2586"/>
                  </a:lnTo>
                  <a:lnTo>
                    <a:pt x="394" y="2565"/>
                  </a:lnTo>
                  <a:lnTo>
                    <a:pt x="360" y="2542"/>
                  </a:lnTo>
                  <a:lnTo>
                    <a:pt x="328" y="2517"/>
                  </a:lnTo>
                  <a:lnTo>
                    <a:pt x="301" y="2491"/>
                  </a:lnTo>
                  <a:lnTo>
                    <a:pt x="275" y="2464"/>
                  </a:lnTo>
                  <a:lnTo>
                    <a:pt x="253" y="2437"/>
                  </a:lnTo>
                  <a:lnTo>
                    <a:pt x="234" y="2408"/>
                  </a:lnTo>
                  <a:lnTo>
                    <a:pt x="216" y="2380"/>
                  </a:lnTo>
                  <a:lnTo>
                    <a:pt x="202" y="2351"/>
                  </a:lnTo>
                  <a:lnTo>
                    <a:pt x="190" y="2323"/>
                  </a:lnTo>
                  <a:lnTo>
                    <a:pt x="180" y="2296"/>
                  </a:lnTo>
                  <a:lnTo>
                    <a:pt x="171" y="2269"/>
                  </a:lnTo>
                  <a:lnTo>
                    <a:pt x="165" y="2243"/>
                  </a:lnTo>
                  <a:lnTo>
                    <a:pt x="161" y="2218"/>
                  </a:lnTo>
                  <a:lnTo>
                    <a:pt x="159" y="2195"/>
                  </a:lnTo>
                  <a:lnTo>
                    <a:pt x="159" y="2191"/>
                  </a:lnTo>
                  <a:lnTo>
                    <a:pt x="158" y="2186"/>
                  </a:lnTo>
                  <a:lnTo>
                    <a:pt x="157" y="2182"/>
                  </a:lnTo>
                  <a:lnTo>
                    <a:pt x="157" y="671"/>
                  </a:lnTo>
                  <a:lnTo>
                    <a:pt x="124" y="658"/>
                  </a:lnTo>
                  <a:lnTo>
                    <a:pt x="95" y="640"/>
                  </a:lnTo>
                  <a:lnTo>
                    <a:pt x="67" y="618"/>
                  </a:lnTo>
                  <a:lnTo>
                    <a:pt x="45" y="592"/>
                  </a:lnTo>
                  <a:lnTo>
                    <a:pt x="26" y="562"/>
                  </a:lnTo>
                  <a:lnTo>
                    <a:pt x="12" y="530"/>
                  </a:lnTo>
                  <a:lnTo>
                    <a:pt x="3" y="495"/>
                  </a:lnTo>
                  <a:lnTo>
                    <a:pt x="0" y="457"/>
                  </a:lnTo>
                  <a:lnTo>
                    <a:pt x="0" y="217"/>
                  </a:lnTo>
                  <a:lnTo>
                    <a:pt x="3" y="182"/>
                  </a:lnTo>
                  <a:lnTo>
                    <a:pt x="11" y="148"/>
                  </a:lnTo>
                  <a:lnTo>
                    <a:pt x="24" y="117"/>
                  </a:lnTo>
                  <a:lnTo>
                    <a:pt x="43" y="88"/>
                  </a:lnTo>
                  <a:lnTo>
                    <a:pt x="65" y="63"/>
                  </a:lnTo>
                  <a:lnTo>
                    <a:pt x="91" y="42"/>
                  </a:lnTo>
                  <a:lnTo>
                    <a:pt x="120" y="24"/>
                  </a:lnTo>
                  <a:lnTo>
                    <a:pt x="153" y="11"/>
                  </a:lnTo>
                  <a:lnTo>
                    <a:pt x="187" y="3"/>
                  </a:lnTo>
                  <a:lnTo>
                    <a:pt x="2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8" name="Freeform 493"/>
            <p:cNvSpPr>
              <a:spLocks/>
            </p:cNvSpPr>
            <p:nvPr/>
          </p:nvSpPr>
          <p:spPr bwMode="auto">
            <a:xfrm>
              <a:off x="11096625" y="5597525"/>
              <a:ext cx="82550" cy="130175"/>
            </a:xfrm>
            <a:custGeom>
              <a:avLst/>
              <a:gdLst>
                <a:gd name="T0" fmla="*/ 0 w 574"/>
                <a:gd name="T1" fmla="*/ 0 h 911"/>
                <a:gd name="T2" fmla="*/ 574 w 574"/>
                <a:gd name="T3" fmla="*/ 0 h 911"/>
                <a:gd name="T4" fmla="*/ 574 w 574"/>
                <a:gd name="T5" fmla="*/ 700 h 911"/>
                <a:gd name="T6" fmla="*/ 574 w 574"/>
                <a:gd name="T7" fmla="*/ 702 h 911"/>
                <a:gd name="T8" fmla="*/ 573 w 574"/>
                <a:gd name="T9" fmla="*/ 707 h 911"/>
                <a:gd name="T10" fmla="*/ 571 w 574"/>
                <a:gd name="T11" fmla="*/ 714 h 911"/>
                <a:gd name="T12" fmla="*/ 569 w 574"/>
                <a:gd name="T13" fmla="*/ 724 h 911"/>
                <a:gd name="T14" fmla="*/ 565 w 574"/>
                <a:gd name="T15" fmla="*/ 736 h 911"/>
                <a:gd name="T16" fmla="*/ 560 w 574"/>
                <a:gd name="T17" fmla="*/ 750 h 911"/>
                <a:gd name="T18" fmla="*/ 553 w 574"/>
                <a:gd name="T19" fmla="*/ 765 h 911"/>
                <a:gd name="T20" fmla="*/ 544 w 574"/>
                <a:gd name="T21" fmla="*/ 781 h 911"/>
                <a:gd name="T22" fmla="*/ 533 w 574"/>
                <a:gd name="T23" fmla="*/ 798 h 911"/>
                <a:gd name="T24" fmla="*/ 521 w 574"/>
                <a:gd name="T25" fmla="*/ 814 h 911"/>
                <a:gd name="T26" fmla="*/ 506 w 574"/>
                <a:gd name="T27" fmla="*/ 831 h 911"/>
                <a:gd name="T28" fmla="*/ 490 w 574"/>
                <a:gd name="T29" fmla="*/ 847 h 911"/>
                <a:gd name="T30" fmla="*/ 469 w 574"/>
                <a:gd name="T31" fmla="*/ 862 h 911"/>
                <a:gd name="T32" fmla="*/ 447 w 574"/>
                <a:gd name="T33" fmla="*/ 875 h 911"/>
                <a:gd name="T34" fmla="*/ 421 w 574"/>
                <a:gd name="T35" fmla="*/ 887 h 911"/>
                <a:gd name="T36" fmla="*/ 394 w 574"/>
                <a:gd name="T37" fmla="*/ 897 h 911"/>
                <a:gd name="T38" fmla="*/ 361 w 574"/>
                <a:gd name="T39" fmla="*/ 905 h 911"/>
                <a:gd name="T40" fmla="*/ 326 w 574"/>
                <a:gd name="T41" fmla="*/ 910 h 911"/>
                <a:gd name="T42" fmla="*/ 288 w 574"/>
                <a:gd name="T43" fmla="*/ 911 h 911"/>
                <a:gd name="T44" fmla="*/ 246 w 574"/>
                <a:gd name="T45" fmla="*/ 910 h 911"/>
                <a:gd name="T46" fmla="*/ 209 w 574"/>
                <a:gd name="T47" fmla="*/ 905 h 911"/>
                <a:gd name="T48" fmla="*/ 175 w 574"/>
                <a:gd name="T49" fmla="*/ 897 h 911"/>
                <a:gd name="T50" fmla="*/ 146 w 574"/>
                <a:gd name="T51" fmla="*/ 887 h 911"/>
                <a:gd name="T52" fmla="*/ 120 w 574"/>
                <a:gd name="T53" fmla="*/ 875 h 911"/>
                <a:gd name="T54" fmla="*/ 98 w 574"/>
                <a:gd name="T55" fmla="*/ 862 h 911"/>
                <a:gd name="T56" fmla="*/ 77 w 574"/>
                <a:gd name="T57" fmla="*/ 847 h 911"/>
                <a:gd name="T58" fmla="*/ 61 w 574"/>
                <a:gd name="T59" fmla="*/ 831 h 911"/>
                <a:gd name="T60" fmla="*/ 47 w 574"/>
                <a:gd name="T61" fmla="*/ 814 h 911"/>
                <a:gd name="T62" fmla="*/ 35 w 574"/>
                <a:gd name="T63" fmla="*/ 798 h 911"/>
                <a:gd name="T64" fmla="*/ 25 w 574"/>
                <a:gd name="T65" fmla="*/ 781 h 911"/>
                <a:gd name="T66" fmla="*/ 17 w 574"/>
                <a:gd name="T67" fmla="*/ 765 h 911"/>
                <a:gd name="T68" fmla="*/ 11 w 574"/>
                <a:gd name="T69" fmla="*/ 750 h 911"/>
                <a:gd name="T70" fmla="*/ 7 w 574"/>
                <a:gd name="T71" fmla="*/ 736 h 911"/>
                <a:gd name="T72" fmla="*/ 4 w 574"/>
                <a:gd name="T73" fmla="*/ 724 h 911"/>
                <a:gd name="T74" fmla="*/ 2 w 574"/>
                <a:gd name="T75" fmla="*/ 714 h 911"/>
                <a:gd name="T76" fmla="*/ 1 w 574"/>
                <a:gd name="T77" fmla="*/ 707 h 911"/>
                <a:gd name="T78" fmla="*/ 0 w 574"/>
                <a:gd name="T79" fmla="*/ 702 h 911"/>
                <a:gd name="T80" fmla="*/ 0 w 574"/>
                <a:gd name="T81" fmla="*/ 700 h 911"/>
                <a:gd name="T82" fmla="*/ 0 w 574"/>
                <a:gd name="T83" fmla="*/ 0 h 9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74" h="911">
                  <a:moveTo>
                    <a:pt x="0" y="0"/>
                  </a:moveTo>
                  <a:lnTo>
                    <a:pt x="574" y="0"/>
                  </a:lnTo>
                  <a:lnTo>
                    <a:pt x="574" y="700"/>
                  </a:lnTo>
                  <a:lnTo>
                    <a:pt x="574" y="702"/>
                  </a:lnTo>
                  <a:lnTo>
                    <a:pt x="573" y="707"/>
                  </a:lnTo>
                  <a:lnTo>
                    <a:pt x="571" y="714"/>
                  </a:lnTo>
                  <a:lnTo>
                    <a:pt x="569" y="724"/>
                  </a:lnTo>
                  <a:lnTo>
                    <a:pt x="565" y="736"/>
                  </a:lnTo>
                  <a:lnTo>
                    <a:pt x="560" y="750"/>
                  </a:lnTo>
                  <a:lnTo>
                    <a:pt x="553" y="765"/>
                  </a:lnTo>
                  <a:lnTo>
                    <a:pt x="544" y="781"/>
                  </a:lnTo>
                  <a:lnTo>
                    <a:pt x="533" y="798"/>
                  </a:lnTo>
                  <a:lnTo>
                    <a:pt x="521" y="814"/>
                  </a:lnTo>
                  <a:lnTo>
                    <a:pt x="506" y="831"/>
                  </a:lnTo>
                  <a:lnTo>
                    <a:pt x="490" y="847"/>
                  </a:lnTo>
                  <a:lnTo>
                    <a:pt x="469" y="862"/>
                  </a:lnTo>
                  <a:lnTo>
                    <a:pt x="447" y="875"/>
                  </a:lnTo>
                  <a:lnTo>
                    <a:pt x="421" y="887"/>
                  </a:lnTo>
                  <a:lnTo>
                    <a:pt x="394" y="897"/>
                  </a:lnTo>
                  <a:lnTo>
                    <a:pt x="361" y="905"/>
                  </a:lnTo>
                  <a:lnTo>
                    <a:pt x="326" y="910"/>
                  </a:lnTo>
                  <a:lnTo>
                    <a:pt x="288" y="911"/>
                  </a:lnTo>
                  <a:lnTo>
                    <a:pt x="246" y="910"/>
                  </a:lnTo>
                  <a:lnTo>
                    <a:pt x="209" y="905"/>
                  </a:lnTo>
                  <a:lnTo>
                    <a:pt x="175" y="897"/>
                  </a:lnTo>
                  <a:lnTo>
                    <a:pt x="146" y="887"/>
                  </a:lnTo>
                  <a:lnTo>
                    <a:pt x="120" y="875"/>
                  </a:lnTo>
                  <a:lnTo>
                    <a:pt x="98" y="862"/>
                  </a:lnTo>
                  <a:lnTo>
                    <a:pt x="77" y="847"/>
                  </a:lnTo>
                  <a:lnTo>
                    <a:pt x="61" y="831"/>
                  </a:lnTo>
                  <a:lnTo>
                    <a:pt x="47" y="814"/>
                  </a:lnTo>
                  <a:lnTo>
                    <a:pt x="35" y="798"/>
                  </a:lnTo>
                  <a:lnTo>
                    <a:pt x="25" y="781"/>
                  </a:lnTo>
                  <a:lnTo>
                    <a:pt x="17" y="765"/>
                  </a:lnTo>
                  <a:lnTo>
                    <a:pt x="11" y="750"/>
                  </a:lnTo>
                  <a:lnTo>
                    <a:pt x="7" y="736"/>
                  </a:lnTo>
                  <a:lnTo>
                    <a:pt x="4" y="724"/>
                  </a:lnTo>
                  <a:lnTo>
                    <a:pt x="2" y="714"/>
                  </a:lnTo>
                  <a:lnTo>
                    <a:pt x="1" y="707"/>
                  </a:lnTo>
                  <a:lnTo>
                    <a:pt x="0" y="702"/>
                  </a:lnTo>
                  <a:lnTo>
                    <a:pt x="0" y="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9" name="Freeform 494"/>
            <p:cNvSpPr>
              <a:spLocks noEditPoints="1"/>
            </p:cNvSpPr>
            <p:nvPr/>
          </p:nvSpPr>
          <p:spPr bwMode="auto">
            <a:xfrm>
              <a:off x="11269663" y="5391150"/>
              <a:ext cx="227013" cy="384175"/>
            </a:xfrm>
            <a:custGeom>
              <a:avLst/>
              <a:gdLst>
                <a:gd name="T0" fmla="*/ 263 w 1578"/>
                <a:gd name="T1" fmla="*/ 230 h 2665"/>
                <a:gd name="T2" fmla="*/ 228 w 1578"/>
                <a:gd name="T3" fmla="*/ 276 h 2665"/>
                <a:gd name="T4" fmla="*/ 228 w 1578"/>
                <a:gd name="T5" fmla="*/ 401 h 2665"/>
                <a:gd name="T6" fmla="*/ 263 w 1578"/>
                <a:gd name="T7" fmla="*/ 445 h 2665"/>
                <a:gd name="T8" fmla="*/ 305 w 1578"/>
                <a:gd name="T9" fmla="*/ 455 h 2665"/>
                <a:gd name="T10" fmla="*/ 359 w 1578"/>
                <a:gd name="T11" fmla="*/ 478 h 2665"/>
                <a:gd name="T12" fmla="*/ 383 w 1578"/>
                <a:gd name="T13" fmla="*/ 532 h 2665"/>
                <a:gd name="T14" fmla="*/ 383 w 1578"/>
                <a:gd name="T15" fmla="*/ 2188 h 2665"/>
                <a:gd name="T16" fmla="*/ 389 w 1578"/>
                <a:gd name="T17" fmla="*/ 2217 h 2665"/>
                <a:gd name="T18" fmla="*/ 406 w 1578"/>
                <a:gd name="T19" fmla="*/ 2261 h 2665"/>
                <a:gd name="T20" fmla="*/ 440 w 1578"/>
                <a:gd name="T21" fmla="*/ 2313 h 2665"/>
                <a:gd name="T22" fmla="*/ 495 w 1578"/>
                <a:gd name="T23" fmla="*/ 2365 h 2665"/>
                <a:gd name="T24" fmla="*/ 578 w 1578"/>
                <a:gd name="T25" fmla="*/ 2409 h 2665"/>
                <a:gd name="T26" fmla="*/ 692 w 1578"/>
                <a:gd name="T27" fmla="*/ 2438 h 2665"/>
                <a:gd name="T28" fmla="*/ 840 w 1578"/>
                <a:gd name="T29" fmla="*/ 2442 h 2665"/>
                <a:gd name="T30" fmla="*/ 965 w 1578"/>
                <a:gd name="T31" fmla="*/ 2419 h 2665"/>
                <a:gd name="T32" fmla="*/ 1057 w 1578"/>
                <a:gd name="T33" fmla="*/ 2376 h 2665"/>
                <a:gd name="T34" fmla="*/ 1121 w 1578"/>
                <a:gd name="T35" fmla="*/ 2322 h 2665"/>
                <a:gd name="T36" fmla="*/ 1163 w 1578"/>
                <a:gd name="T37" fmla="*/ 2267 h 2665"/>
                <a:gd name="T38" fmla="*/ 1186 w 1578"/>
                <a:gd name="T39" fmla="*/ 2220 h 2665"/>
                <a:gd name="T40" fmla="*/ 1196 w 1578"/>
                <a:gd name="T41" fmla="*/ 2189 h 2665"/>
                <a:gd name="T42" fmla="*/ 1197 w 1578"/>
                <a:gd name="T43" fmla="*/ 531 h 2665"/>
                <a:gd name="T44" fmla="*/ 1219 w 1578"/>
                <a:gd name="T45" fmla="*/ 478 h 2665"/>
                <a:gd name="T46" fmla="*/ 1273 w 1578"/>
                <a:gd name="T47" fmla="*/ 455 h 2665"/>
                <a:gd name="T48" fmla="*/ 1316 w 1578"/>
                <a:gd name="T49" fmla="*/ 445 h 2665"/>
                <a:gd name="T50" fmla="*/ 1351 w 1578"/>
                <a:gd name="T51" fmla="*/ 401 h 2665"/>
                <a:gd name="T52" fmla="*/ 1351 w 1578"/>
                <a:gd name="T53" fmla="*/ 276 h 2665"/>
                <a:gd name="T54" fmla="*/ 1316 w 1578"/>
                <a:gd name="T55" fmla="*/ 230 h 2665"/>
                <a:gd name="T56" fmla="*/ 301 w 1578"/>
                <a:gd name="T57" fmla="*/ 220 h 2665"/>
                <a:gd name="T58" fmla="*/ 1393 w 1578"/>
                <a:gd name="T59" fmla="*/ 3 h 2665"/>
                <a:gd name="T60" fmla="*/ 1488 w 1578"/>
                <a:gd name="T61" fmla="*/ 42 h 2665"/>
                <a:gd name="T62" fmla="*/ 1554 w 1578"/>
                <a:gd name="T63" fmla="*/ 117 h 2665"/>
                <a:gd name="T64" fmla="*/ 1578 w 1578"/>
                <a:gd name="T65" fmla="*/ 217 h 2665"/>
                <a:gd name="T66" fmla="*/ 1566 w 1578"/>
                <a:gd name="T67" fmla="*/ 530 h 2665"/>
                <a:gd name="T68" fmla="*/ 1510 w 1578"/>
                <a:gd name="T69" fmla="*/ 618 h 2665"/>
                <a:gd name="T70" fmla="*/ 1421 w 1578"/>
                <a:gd name="T71" fmla="*/ 671 h 2665"/>
                <a:gd name="T72" fmla="*/ 1417 w 1578"/>
                <a:gd name="T73" fmla="*/ 2216 h 2665"/>
                <a:gd name="T74" fmla="*/ 1398 w 1578"/>
                <a:gd name="T75" fmla="*/ 2290 h 2665"/>
                <a:gd name="T76" fmla="*/ 1359 w 1578"/>
                <a:gd name="T77" fmla="*/ 2373 h 2665"/>
                <a:gd name="T78" fmla="*/ 1299 w 1578"/>
                <a:gd name="T79" fmla="*/ 2458 h 2665"/>
                <a:gd name="T80" fmla="*/ 1213 w 1578"/>
                <a:gd name="T81" fmla="*/ 2537 h 2665"/>
                <a:gd name="T82" fmla="*/ 1102 w 1578"/>
                <a:gd name="T83" fmla="*/ 2603 h 2665"/>
                <a:gd name="T84" fmla="*/ 961 w 1578"/>
                <a:gd name="T85" fmla="*/ 2648 h 2665"/>
                <a:gd name="T86" fmla="*/ 789 w 1578"/>
                <a:gd name="T87" fmla="*/ 2665 h 2665"/>
                <a:gd name="T88" fmla="*/ 612 w 1578"/>
                <a:gd name="T89" fmla="*/ 2649 h 2665"/>
                <a:gd name="T90" fmla="*/ 470 w 1578"/>
                <a:gd name="T91" fmla="*/ 2606 h 2665"/>
                <a:gd name="T92" fmla="*/ 358 w 1578"/>
                <a:gd name="T93" fmla="*/ 2542 h 2665"/>
                <a:gd name="T94" fmla="*/ 275 w 1578"/>
                <a:gd name="T95" fmla="*/ 2464 h 2665"/>
                <a:gd name="T96" fmla="*/ 216 w 1578"/>
                <a:gd name="T97" fmla="*/ 2380 h 2665"/>
                <a:gd name="T98" fmla="*/ 179 w 1578"/>
                <a:gd name="T99" fmla="*/ 2296 h 2665"/>
                <a:gd name="T100" fmla="*/ 162 w 1578"/>
                <a:gd name="T101" fmla="*/ 2218 h 2665"/>
                <a:gd name="T102" fmla="*/ 158 w 1578"/>
                <a:gd name="T103" fmla="*/ 2186 h 2665"/>
                <a:gd name="T104" fmla="*/ 126 w 1578"/>
                <a:gd name="T105" fmla="*/ 658 h 2665"/>
                <a:gd name="T106" fmla="*/ 45 w 1578"/>
                <a:gd name="T107" fmla="*/ 592 h 2665"/>
                <a:gd name="T108" fmla="*/ 3 w 1578"/>
                <a:gd name="T109" fmla="*/ 495 h 2665"/>
                <a:gd name="T110" fmla="*/ 3 w 1578"/>
                <a:gd name="T111" fmla="*/ 182 h 2665"/>
                <a:gd name="T112" fmla="*/ 43 w 1578"/>
                <a:gd name="T113" fmla="*/ 88 h 2665"/>
                <a:gd name="T114" fmla="*/ 120 w 1578"/>
                <a:gd name="T115" fmla="*/ 24 h 2665"/>
                <a:gd name="T116" fmla="*/ 223 w 1578"/>
                <a:gd name="T117" fmla="*/ 0 h 2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78" h="2665">
                  <a:moveTo>
                    <a:pt x="301" y="220"/>
                  </a:moveTo>
                  <a:lnTo>
                    <a:pt x="281" y="223"/>
                  </a:lnTo>
                  <a:lnTo>
                    <a:pt x="263" y="230"/>
                  </a:lnTo>
                  <a:lnTo>
                    <a:pt x="247" y="242"/>
                  </a:lnTo>
                  <a:lnTo>
                    <a:pt x="236" y="258"/>
                  </a:lnTo>
                  <a:lnTo>
                    <a:pt x="228" y="276"/>
                  </a:lnTo>
                  <a:lnTo>
                    <a:pt x="226" y="296"/>
                  </a:lnTo>
                  <a:lnTo>
                    <a:pt x="226" y="381"/>
                  </a:lnTo>
                  <a:lnTo>
                    <a:pt x="228" y="401"/>
                  </a:lnTo>
                  <a:lnTo>
                    <a:pt x="236" y="418"/>
                  </a:lnTo>
                  <a:lnTo>
                    <a:pt x="247" y="434"/>
                  </a:lnTo>
                  <a:lnTo>
                    <a:pt x="263" y="445"/>
                  </a:lnTo>
                  <a:lnTo>
                    <a:pt x="281" y="453"/>
                  </a:lnTo>
                  <a:lnTo>
                    <a:pt x="301" y="455"/>
                  </a:lnTo>
                  <a:lnTo>
                    <a:pt x="305" y="455"/>
                  </a:lnTo>
                  <a:lnTo>
                    <a:pt x="326" y="458"/>
                  </a:lnTo>
                  <a:lnTo>
                    <a:pt x="344" y="466"/>
                  </a:lnTo>
                  <a:lnTo>
                    <a:pt x="359" y="478"/>
                  </a:lnTo>
                  <a:lnTo>
                    <a:pt x="372" y="493"/>
                  </a:lnTo>
                  <a:lnTo>
                    <a:pt x="380" y="512"/>
                  </a:lnTo>
                  <a:lnTo>
                    <a:pt x="383" y="532"/>
                  </a:lnTo>
                  <a:lnTo>
                    <a:pt x="383" y="2182"/>
                  </a:lnTo>
                  <a:lnTo>
                    <a:pt x="383" y="2184"/>
                  </a:lnTo>
                  <a:lnTo>
                    <a:pt x="383" y="2188"/>
                  </a:lnTo>
                  <a:lnTo>
                    <a:pt x="385" y="2196"/>
                  </a:lnTo>
                  <a:lnTo>
                    <a:pt x="387" y="2205"/>
                  </a:lnTo>
                  <a:lnTo>
                    <a:pt x="389" y="2217"/>
                  </a:lnTo>
                  <a:lnTo>
                    <a:pt x="394" y="2230"/>
                  </a:lnTo>
                  <a:lnTo>
                    <a:pt x="399" y="2245"/>
                  </a:lnTo>
                  <a:lnTo>
                    <a:pt x="406" y="2261"/>
                  </a:lnTo>
                  <a:lnTo>
                    <a:pt x="416" y="2278"/>
                  </a:lnTo>
                  <a:lnTo>
                    <a:pt x="427" y="2295"/>
                  </a:lnTo>
                  <a:lnTo>
                    <a:pt x="440" y="2313"/>
                  </a:lnTo>
                  <a:lnTo>
                    <a:pt x="455" y="2331"/>
                  </a:lnTo>
                  <a:lnTo>
                    <a:pt x="474" y="2348"/>
                  </a:lnTo>
                  <a:lnTo>
                    <a:pt x="495" y="2365"/>
                  </a:lnTo>
                  <a:lnTo>
                    <a:pt x="520" y="2381"/>
                  </a:lnTo>
                  <a:lnTo>
                    <a:pt x="547" y="2396"/>
                  </a:lnTo>
                  <a:lnTo>
                    <a:pt x="578" y="2409"/>
                  </a:lnTo>
                  <a:lnTo>
                    <a:pt x="612" y="2421"/>
                  </a:lnTo>
                  <a:lnTo>
                    <a:pt x="650" y="2430"/>
                  </a:lnTo>
                  <a:lnTo>
                    <a:pt x="692" y="2438"/>
                  </a:lnTo>
                  <a:lnTo>
                    <a:pt x="739" y="2442"/>
                  </a:lnTo>
                  <a:lnTo>
                    <a:pt x="790" y="2444"/>
                  </a:lnTo>
                  <a:lnTo>
                    <a:pt x="840" y="2442"/>
                  </a:lnTo>
                  <a:lnTo>
                    <a:pt x="886" y="2437"/>
                  </a:lnTo>
                  <a:lnTo>
                    <a:pt x="927" y="2429"/>
                  </a:lnTo>
                  <a:lnTo>
                    <a:pt x="965" y="2419"/>
                  </a:lnTo>
                  <a:lnTo>
                    <a:pt x="999" y="2406"/>
                  </a:lnTo>
                  <a:lnTo>
                    <a:pt x="1030" y="2392"/>
                  </a:lnTo>
                  <a:lnTo>
                    <a:pt x="1057" y="2376"/>
                  </a:lnTo>
                  <a:lnTo>
                    <a:pt x="1082" y="2359"/>
                  </a:lnTo>
                  <a:lnTo>
                    <a:pt x="1103" y="2341"/>
                  </a:lnTo>
                  <a:lnTo>
                    <a:pt x="1121" y="2322"/>
                  </a:lnTo>
                  <a:lnTo>
                    <a:pt x="1138" y="2304"/>
                  </a:lnTo>
                  <a:lnTo>
                    <a:pt x="1151" y="2285"/>
                  </a:lnTo>
                  <a:lnTo>
                    <a:pt x="1163" y="2267"/>
                  </a:lnTo>
                  <a:lnTo>
                    <a:pt x="1172" y="2250"/>
                  </a:lnTo>
                  <a:lnTo>
                    <a:pt x="1180" y="2234"/>
                  </a:lnTo>
                  <a:lnTo>
                    <a:pt x="1186" y="2220"/>
                  </a:lnTo>
                  <a:lnTo>
                    <a:pt x="1190" y="2207"/>
                  </a:lnTo>
                  <a:lnTo>
                    <a:pt x="1194" y="2197"/>
                  </a:lnTo>
                  <a:lnTo>
                    <a:pt x="1196" y="2189"/>
                  </a:lnTo>
                  <a:lnTo>
                    <a:pt x="1197" y="2184"/>
                  </a:lnTo>
                  <a:lnTo>
                    <a:pt x="1197" y="2182"/>
                  </a:lnTo>
                  <a:lnTo>
                    <a:pt x="1197" y="531"/>
                  </a:lnTo>
                  <a:lnTo>
                    <a:pt x="1200" y="511"/>
                  </a:lnTo>
                  <a:lnTo>
                    <a:pt x="1207" y="493"/>
                  </a:lnTo>
                  <a:lnTo>
                    <a:pt x="1219" y="478"/>
                  </a:lnTo>
                  <a:lnTo>
                    <a:pt x="1235" y="466"/>
                  </a:lnTo>
                  <a:lnTo>
                    <a:pt x="1253" y="458"/>
                  </a:lnTo>
                  <a:lnTo>
                    <a:pt x="1273" y="455"/>
                  </a:lnTo>
                  <a:lnTo>
                    <a:pt x="1277" y="455"/>
                  </a:lnTo>
                  <a:lnTo>
                    <a:pt x="1298" y="453"/>
                  </a:lnTo>
                  <a:lnTo>
                    <a:pt x="1316" y="445"/>
                  </a:lnTo>
                  <a:lnTo>
                    <a:pt x="1331" y="434"/>
                  </a:lnTo>
                  <a:lnTo>
                    <a:pt x="1344" y="418"/>
                  </a:lnTo>
                  <a:lnTo>
                    <a:pt x="1351" y="401"/>
                  </a:lnTo>
                  <a:lnTo>
                    <a:pt x="1354" y="381"/>
                  </a:lnTo>
                  <a:lnTo>
                    <a:pt x="1354" y="296"/>
                  </a:lnTo>
                  <a:lnTo>
                    <a:pt x="1351" y="276"/>
                  </a:lnTo>
                  <a:lnTo>
                    <a:pt x="1344" y="258"/>
                  </a:lnTo>
                  <a:lnTo>
                    <a:pt x="1331" y="242"/>
                  </a:lnTo>
                  <a:lnTo>
                    <a:pt x="1316" y="230"/>
                  </a:lnTo>
                  <a:lnTo>
                    <a:pt x="1298" y="223"/>
                  </a:lnTo>
                  <a:lnTo>
                    <a:pt x="1277" y="220"/>
                  </a:lnTo>
                  <a:lnTo>
                    <a:pt x="301" y="220"/>
                  </a:lnTo>
                  <a:close/>
                  <a:moveTo>
                    <a:pt x="223" y="0"/>
                  </a:moveTo>
                  <a:lnTo>
                    <a:pt x="1356" y="0"/>
                  </a:lnTo>
                  <a:lnTo>
                    <a:pt x="1393" y="3"/>
                  </a:lnTo>
                  <a:lnTo>
                    <a:pt x="1426" y="11"/>
                  </a:lnTo>
                  <a:lnTo>
                    <a:pt x="1459" y="24"/>
                  </a:lnTo>
                  <a:lnTo>
                    <a:pt x="1488" y="42"/>
                  </a:lnTo>
                  <a:lnTo>
                    <a:pt x="1513" y="63"/>
                  </a:lnTo>
                  <a:lnTo>
                    <a:pt x="1535" y="88"/>
                  </a:lnTo>
                  <a:lnTo>
                    <a:pt x="1554" y="117"/>
                  </a:lnTo>
                  <a:lnTo>
                    <a:pt x="1567" y="148"/>
                  </a:lnTo>
                  <a:lnTo>
                    <a:pt x="1575" y="182"/>
                  </a:lnTo>
                  <a:lnTo>
                    <a:pt x="1578" y="217"/>
                  </a:lnTo>
                  <a:lnTo>
                    <a:pt x="1578" y="457"/>
                  </a:lnTo>
                  <a:lnTo>
                    <a:pt x="1575" y="495"/>
                  </a:lnTo>
                  <a:lnTo>
                    <a:pt x="1566" y="530"/>
                  </a:lnTo>
                  <a:lnTo>
                    <a:pt x="1552" y="562"/>
                  </a:lnTo>
                  <a:lnTo>
                    <a:pt x="1533" y="592"/>
                  </a:lnTo>
                  <a:lnTo>
                    <a:pt x="1510" y="618"/>
                  </a:lnTo>
                  <a:lnTo>
                    <a:pt x="1483" y="640"/>
                  </a:lnTo>
                  <a:lnTo>
                    <a:pt x="1454" y="658"/>
                  </a:lnTo>
                  <a:lnTo>
                    <a:pt x="1421" y="671"/>
                  </a:lnTo>
                  <a:lnTo>
                    <a:pt x="1421" y="2182"/>
                  </a:lnTo>
                  <a:lnTo>
                    <a:pt x="1419" y="2199"/>
                  </a:lnTo>
                  <a:lnTo>
                    <a:pt x="1417" y="2216"/>
                  </a:lnTo>
                  <a:lnTo>
                    <a:pt x="1412" y="2239"/>
                  </a:lnTo>
                  <a:lnTo>
                    <a:pt x="1406" y="2264"/>
                  </a:lnTo>
                  <a:lnTo>
                    <a:pt x="1398" y="2290"/>
                  </a:lnTo>
                  <a:lnTo>
                    <a:pt x="1387" y="2317"/>
                  </a:lnTo>
                  <a:lnTo>
                    <a:pt x="1374" y="2345"/>
                  </a:lnTo>
                  <a:lnTo>
                    <a:pt x="1359" y="2373"/>
                  </a:lnTo>
                  <a:lnTo>
                    <a:pt x="1342" y="2401"/>
                  </a:lnTo>
                  <a:lnTo>
                    <a:pt x="1321" y="2430"/>
                  </a:lnTo>
                  <a:lnTo>
                    <a:pt x="1299" y="2458"/>
                  </a:lnTo>
                  <a:lnTo>
                    <a:pt x="1273" y="2485"/>
                  </a:lnTo>
                  <a:lnTo>
                    <a:pt x="1245" y="2512"/>
                  </a:lnTo>
                  <a:lnTo>
                    <a:pt x="1213" y="2537"/>
                  </a:lnTo>
                  <a:lnTo>
                    <a:pt x="1180" y="2561"/>
                  </a:lnTo>
                  <a:lnTo>
                    <a:pt x="1143" y="2583"/>
                  </a:lnTo>
                  <a:lnTo>
                    <a:pt x="1102" y="2603"/>
                  </a:lnTo>
                  <a:lnTo>
                    <a:pt x="1058" y="2621"/>
                  </a:lnTo>
                  <a:lnTo>
                    <a:pt x="1011" y="2636"/>
                  </a:lnTo>
                  <a:lnTo>
                    <a:pt x="961" y="2648"/>
                  </a:lnTo>
                  <a:lnTo>
                    <a:pt x="907" y="2658"/>
                  </a:lnTo>
                  <a:lnTo>
                    <a:pt x="850" y="2663"/>
                  </a:lnTo>
                  <a:lnTo>
                    <a:pt x="789" y="2665"/>
                  </a:lnTo>
                  <a:lnTo>
                    <a:pt x="727" y="2663"/>
                  </a:lnTo>
                  <a:lnTo>
                    <a:pt x="667" y="2658"/>
                  </a:lnTo>
                  <a:lnTo>
                    <a:pt x="612" y="2649"/>
                  </a:lnTo>
                  <a:lnTo>
                    <a:pt x="561" y="2637"/>
                  </a:lnTo>
                  <a:lnTo>
                    <a:pt x="513" y="2623"/>
                  </a:lnTo>
                  <a:lnTo>
                    <a:pt x="470" y="2606"/>
                  </a:lnTo>
                  <a:lnTo>
                    <a:pt x="429" y="2586"/>
                  </a:lnTo>
                  <a:lnTo>
                    <a:pt x="392" y="2565"/>
                  </a:lnTo>
                  <a:lnTo>
                    <a:pt x="358" y="2542"/>
                  </a:lnTo>
                  <a:lnTo>
                    <a:pt x="327" y="2517"/>
                  </a:lnTo>
                  <a:lnTo>
                    <a:pt x="299" y="2491"/>
                  </a:lnTo>
                  <a:lnTo>
                    <a:pt x="275" y="2464"/>
                  </a:lnTo>
                  <a:lnTo>
                    <a:pt x="252" y="2437"/>
                  </a:lnTo>
                  <a:lnTo>
                    <a:pt x="233" y="2408"/>
                  </a:lnTo>
                  <a:lnTo>
                    <a:pt x="216" y="2380"/>
                  </a:lnTo>
                  <a:lnTo>
                    <a:pt x="201" y="2351"/>
                  </a:lnTo>
                  <a:lnTo>
                    <a:pt x="189" y="2323"/>
                  </a:lnTo>
                  <a:lnTo>
                    <a:pt x="179" y="2296"/>
                  </a:lnTo>
                  <a:lnTo>
                    <a:pt x="172" y="2269"/>
                  </a:lnTo>
                  <a:lnTo>
                    <a:pt x="166" y="2243"/>
                  </a:lnTo>
                  <a:lnTo>
                    <a:pt x="162" y="2218"/>
                  </a:lnTo>
                  <a:lnTo>
                    <a:pt x="160" y="2195"/>
                  </a:lnTo>
                  <a:lnTo>
                    <a:pt x="160" y="2191"/>
                  </a:lnTo>
                  <a:lnTo>
                    <a:pt x="158" y="2186"/>
                  </a:lnTo>
                  <a:lnTo>
                    <a:pt x="158" y="2182"/>
                  </a:lnTo>
                  <a:lnTo>
                    <a:pt x="158" y="671"/>
                  </a:lnTo>
                  <a:lnTo>
                    <a:pt x="126" y="658"/>
                  </a:lnTo>
                  <a:lnTo>
                    <a:pt x="95" y="640"/>
                  </a:lnTo>
                  <a:lnTo>
                    <a:pt x="69" y="618"/>
                  </a:lnTo>
                  <a:lnTo>
                    <a:pt x="45" y="592"/>
                  </a:lnTo>
                  <a:lnTo>
                    <a:pt x="27" y="562"/>
                  </a:lnTo>
                  <a:lnTo>
                    <a:pt x="13" y="530"/>
                  </a:lnTo>
                  <a:lnTo>
                    <a:pt x="3" y="495"/>
                  </a:lnTo>
                  <a:lnTo>
                    <a:pt x="0" y="457"/>
                  </a:lnTo>
                  <a:lnTo>
                    <a:pt x="0" y="217"/>
                  </a:lnTo>
                  <a:lnTo>
                    <a:pt x="3" y="182"/>
                  </a:lnTo>
                  <a:lnTo>
                    <a:pt x="12" y="148"/>
                  </a:lnTo>
                  <a:lnTo>
                    <a:pt x="25" y="117"/>
                  </a:lnTo>
                  <a:lnTo>
                    <a:pt x="43" y="88"/>
                  </a:lnTo>
                  <a:lnTo>
                    <a:pt x="66" y="63"/>
                  </a:lnTo>
                  <a:lnTo>
                    <a:pt x="91" y="42"/>
                  </a:lnTo>
                  <a:lnTo>
                    <a:pt x="120" y="24"/>
                  </a:lnTo>
                  <a:lnTo>
                    <a:pt x="152" y="11"/>
                  </a:lnTo>
                  <a:lnTo>
                    <a:pt x="186" y="3"/>
                  </a:lnTo>
                  <a:lnTo>
                    <a:pt x="2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0" name="Freeform 495"/>
            <p:cNvSpPr>
              <a:spLocks/>
            </p:cNvSpPr>
            <p:nvPr/>
          </p:nvSpPr>
          <p:spPr bwMode="auto">
            <a:xfrm>
              <a:off x="11342688" y="5461000"/>
              <a:ext cx="80963" cy="266700"/>
            </a:xfrm>
            <a:custGeom>
              <a:avLst/>
              <a:gdLst>
                <a:gd name="T0" fmla="*/ 0 w 570"/>
                <a:gd name="T1" fmla="*/ 0 h 1853"/>
                <a:gd name="T2" fmla="*/ 570 w 570"/>
                <a:gd name="T3" fmla="*/ 0 h 1853"/>
                <a:gd name="T4" fmla="*/ 570 w 570"/>
                <a:gd name="T5" fmla="*/ 1642 h 1853"/>
                <a:gd name="T6" fmla="*/ 570 w 570"/>
                <a:gd name="T7" fmla="*/ 1644 h 1853"/>
                <a:gd name="T8" fmla="*/ 569 w 570"/>
                <a:gd name="T9" fmla="*/ 1649 h 1853"/>
                <a:gd name="T10" fmla="*/ 567 w 570"/>
                <a:gd name="T11" fmla="*/ 1656 h 1853"/>
                <a:gd name="T12" fmla="*/ 565 w 570"/>
                <a:gd name="T13" fmla="*/ 1666 h 1853"/>
                <a:gd name="T14" fmla="*/ 561 w 570"/>
                <a:gd name="T15" fmla="*/ 1678 h 1853"/>
                <a:gd name="T16" fmla="*/ 556 w 570"/>
                <a:gd name="T17" fmla="*/ 1692 h 1853"/>
                <a:gd name="T18" fmla="*/ 549 w 570"/>
                <a:gd name="T19" fmla="*/ 1707 h 1853"/>
                <a:gd name="T20" fmla="*/ 541 w 570"/>
                <a:gd name="T21" fmla="*/ 1723 h 1853"/>
                <a:gd name="T22" fmla="*/ 530 w 570"/>
                <a:gd name="T23" fmla="*/ 1740 h 1853"/>
                <a:gd name="T24" fmla="*/ 517 w 570"/>
                <a:gd name="T25" fmla="*/ 1756 h 1853"/>
                <a:gd name="T26" fmla="*/ 503 w 570"/>
                <a:gd name="T27" fmla="*/ 1773 h 1853"/>
                <a:gd name="T28" fmla="*/ 486 w 570"/>
                <a:gd name="T29" fmla="*/ 1789 h 1853"/>
                <a:gd name="T30" fmla="*/ 466 w 570"/>
                <a:gd name="T31" fmla="*/ 1804 h 1853"/>
                <a:gd name="T32" fmla="*/ 444 w 570"/>
                <a:gd name="T33" fmla="*/ 1817 h 1853"/>
                <a:gd name="T34" fmla="*/ 418 w 570"/>
                <a:gd name="T35" fmla="*/ 1829 h 1853"/>
                <a:gd name="T36" fmla="*/ 390 w 570"/>
                <a:gd name="T37" fmla="*/ 1839 h 1853"/>
                <a:gd name="T38" fmla="*/ 358 w 570"/>
                <a:gd name="T39" fmla="*/ 1847 h 1853"/>
                <a:gd name="T40" fmla="*/ 324 w 570"/>
                <a:gd name="T41" fmla="*/ 1852 h 1853"/>
                <a:gd name="T42" fmla="*/ 285 w 570"/>
                <a:gd name="T43" fmla="*/ 1853 h 1853"/>
                <a:gd name="T44" fmla="*/ 244 w 570"/>
                <a:gd name="T45" fmla="*/ 1852 h 1853"/>
                <a:gd name="T46" fmla="*/ 207 w 570"/>
                <a:gd name="T47" fmla="*/ 1847 h 1853"/>
                <a:gd name="T48" fmla="*/ 175 w 570"/>
                <a:gd name="T49" fmla="*/ 1839 h 1853"/>
                <a:gd name="T50" fmla="*/ 145 w 570"/>
                <a:gd name="T51" fmla="*/ 1829 h 1853"/>
                <a:gd name="T52" fmla="*/ 120 w 570"/>
                <a:gd name="T53" fmla="*/ 1817 h 1853"/>
                <a:gd name="T54" fmla="*/ 97 w 570"/>
                <a:gd name="T55" fmla="*/ 1804 h 1853"/>
                <a:gd name="T56" fmla="*/ 78 w 570"/>
                <a:gd name="T57" fmla="*/ 1789 h 1853"/>
                <a:gd name="T58" fmla="*/ 60 w 570"/>
                <a:gd name="T59" fmla="*/ 1773 h 1853"/>
                <a:gd name="T60" fmla="*/ 47 w 570"/>
                <a:gd name="T61" fmla="*/ 1756 h 1853"/>
                <a:gd name="T62" fmla="*/ 35 w 570"/>
                <a:gd name="T63" fmla="*/ 1740 h 1853"/>
                <a:gd name="T64" fmla="*/ 26 w 570"/>
                <a:gd name="T65" fmla="*/ 1723 h 1853"/>
                <a:gd name="T66" fmla="*/ 18 w 570"/>
                <a:gd name="T67" fmla="*/ 1707 h 1853"/>
                <a:gd name="T68" fmla="*/ 11 w 570"/>
                <a:gd name="T69" fmla="*/ 1692 h 1853"/>
                <a:gd name="T70" fmla="*/ 7 w 570"/>
                <a:gd name="T71" fmla="*/ 1678 h 1853"/>
                <a:gd name="T72" fmla="*/ 4 w 570"/>
                <a:gd name="T73" fmla="*/ 1666 h 1853"/>
                <a:gd name="T74" fmla="*/ 2 w 570"/>
                <a:gd name="T75" fmla="*/ 1656 h 1853"/>
                <a:gd name="T76" fmla="*/ 1 w 570"/>
                <a:gd name="T77" fmla="*/ 1649 h 1853"/>
                <a:gd name="T78" fmla="*/ 0 w 570"/>
                <a:gd name="T79" fmla="*/ 1644 h 1853"/>
                <a:gd name="T80" fmla="*/ 0 w 570"/>
                <a:gd name="T81" fmla="*/ 1642 h 1853"/>
                <a:gd name="T82" fmla="*/ 0 w 570"/>
                <a:gd name="T83" fmla="*/ 0 h 1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70" h="1853">
                  <a:moveTo>
                    <a:pt x="0" y="0"/>
                  </a:moveTo>
                  <a:lnTo>
                    <a:pt x="570" y="0"/>
                  </a:lnTo>
                  <a:lnTo>
                    <a:pt x="570" y="1642"/>
                  </a:lnTo>
                  <a:lnTo>
                    <a:pt x="570" y="1644"/>
                  </a:lnTo>
                  <a:lnTo>
                    <a:pt x="569" y="1649"/>
                  </a:lnTo>
                  <a:lnTo>
                    <a:pt x="567" y="1656"/>
                  </a:lnTo>
                  <a:lnTo>
                    <a:pt x="565" y="1666"/>
                  </a:lnTo>
                  <a:lnTo>
                    <a:pt x="561" y="1678"/>
                  </a:lnTo>
                  <a:lnTo>
                    <a:pt x="556" y="1692"/>
                  </a:lnTo>
                  <a:lnTo>
                    <a:pt x="549" y="1707"/>
                  </a:lnTo>
                  <a:lnTo>
                    <a:pt x="541" y="1723"/>
                  </a:lnTo>
                  <a:lnTo>
                    <a:pt x="530" y="1740"/>
                  </a:lnTo>
                  <a:lnTo>
                    <a:pt x="517" y="1756"/>
                  </a:lnTo>
                  <a:lnTo>
                    <a:pt x="503" y="1773"/>
                  </a:lnTo>
                  <a:lnTo>
                    <a:pt x="486" y="1789"/>
                  </a:lnTo>
                  <a:lnTo>
                    <a:pt x="466" y="1804"/>
                  </a:lnTo>
                  <a:lnTo>
                    <a:pt x="444" y="1817"/>
                  </a:lnTo>
                  <a:lnTo>
                    <a:pt x="418" y="1829"/>
                  </a:lnTo>
                  <a:lnTo>
                    <a:pt x="390" y="1839"/>
                  </a:lnTo>
                  <a:lnTo>
                    <a:pt x="358" y="1847"/>
                  </a:lnTo>
                  <a:lnTo>
                    <a:pt x="324" y="1852"/>
                  </a:lnTo>
                  <a:lnTo>
                    <a:pt x="285" y="1853"/>
                  </a:lnTo>
                  <a:lnTo>
                    <a:pt x="244" y="1852"/>
                  </a:lnTo>
                  <a:lnTo>
                    <a:pt x="207" y="1847"/>
                  </a:lnTo>
                  <a:lnTo>
                    <a:pt x="175" y="1839"/>
                  </a:lnTo>
                  <a:lnTo>
                    <a:pt x="145" y="1829"/>
                  </a:lnTo>
                  <a:lnTo>
                    <a:pt x="120" y="1817"/>
                  </a:lnTo>
                  <a:lnTo>
                    <a:pt x="97" y="1804"/>
                  </a:lnTo>
                  <a:lnTo>
                    <a:pt x="78" y="1789"/>
                  </a:lnTo>
                  <a:lnTo>
                    <a:pt x="60" y="1773"/>
                  </a:lnTo>
                  <a:lnTo>
                    <a:pt x="47" y="1756"/>
                  </a:lnTo>
                  <a:lnTo>
                    <a:pt x="35" y="1740"/>
                  </a:lnTo>
                  <a:lnTo>
                    <a:pt x="26" y="1723"/>
                  </a:lnTo>
                  <a:lnTo>
                    <a:pt x="18" y="1707"/>
                  </a:lnTo>
                  <a:lnTo>
                    <a:pt x="11" y="1692"/>
                  </a:lnTo>
                  <a:lnTo>
                    <a:pt x="7" y="1678"/>
                  </a:lnTo>
                  <a:lnTo>
                    <a:pt x="4" y="1666"/>
                  </a:lnTo>
                  <a:lnTo>
                    <a:pt x="2" y="1656"/>
                  </a:lnTo>
                  <a:lnTo>
                    <a:pt x="1" y="1649"/>
                  </a:lnTo>
                  <a:lnTo>
                    <a:pt x="0" y="1644"/>
                  </a:lnTo>
                  <a:lnTo>
                    <a:pt x="0" y="164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61" name="Group 260"/>
          <p:cNvGrpSpPr/>
          <p:nvPr/>
        </p:nvGrpSpPr>
        <p:grpSpPr>
          <a:xfrm>
            <a:off x="10033593" y="5801848"/>
            <a:ext cx="534987" cy="495300"/>
            <a:chOff x="439738" y="5157788"/>
            <a:chExt cx="534987" cy="4953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62" name="Freeform 500"/>
            <p:cNvSpPr>
              <a:spLocks/>
            </p:cNvSpPr>
            <p:nvPr/>
          </p:nvSpPr>
          <p:spPr bwMode="auto">
            <a:xfrm>
              <a:off x="477838" y="5157788"/>
              <a:ext cx="373062" cy="400050"/>
            </a:xfrm>
            <a:custGeom>
              <a:avLst/>
              <a:gdLst>
                <a:gd name="T0" fmla="*/ 675 w 2345"/>
                <a:gd name="T1" fmla="*/ 7 h 2519"/>
                <a:gd name="T2" fmla="*/ 853 w 2345"/>
                <a:gd name="T3" fmla="*/ 48 h 2519"/>
                <a:gd name="T4" fmla="*/ 1026 w 2345"/>
                <a:gd name="T5" fmla="*/ 127 h 2519"/>
                <a:gd name="T6" fmla="*/ 1193 w 2345"/>
                <a:gd name="T7" fmla="*/ 251 h 2519"/>
                <a:gd name="T8" fmla="*/ 1321 w 2345"/>
                <a:gd name="T9" fmla="*/ 399 h 2519"/>
                <a:gd name="T10" fmla="*/ 1404 w 2345"/>
                <a:gd name="T11" fmla="*/ 560 h 2519"/>
                <a:gd name="T12" fmla="*/ 1439 w 2345"/>
                <a:gd name="T13" fmla="*/ 727 h 2519"/>
                <a:gd name="T14" fmla="*/ 1515 w 2345"/>
                <a:gd name="T15" fmla="*/ 882 h 2519"/>
                <a:gd name="T16" fmla="*/ 1608 w 2345"/>
                <a:gd name="T17" fmla="*/ 1059 h 2519"/>
                <a:gd name="T18" fmla="*/ 1655 w 2345"/>
                <a:gd name="T19" fmla="*/ 1237 h 2519"/>
                <a:gd name="T20" fmla="*/ 1659 w 2345"/>
                <a:gd name="T21" fmla="*/ 1423 h 2519"/>
                <a:gd name="T22" fmla="*/ 1621 w 2345"/>
                <a:gd name="T23" fmla="*/ 1599 h 2519"/>
                <a:gd name="T24" fmla="*/ 1555 w 2345"/>
                <a:gd name="T25" fmla="*/ 1821 h 2519"/>
                <a:gd name="T26" fmla="*/ 1534 w 2345"/>
                <a:gd name="T27" fmla="*/ 1964 h 2519"/>
                <a:gd name="T28" fmla="*/ 1540 w 2345"/>
                <a:gd name="T29" fmla="*/ 2099 h 2519"/>
                <a:gd name="T30" fmla="*/ 1580 w 2345"/>
                <a:gd name="T31" fmla="*/ 2215 h 2519"/>
                <a:gd name="T32" fmla="*/ 1656 w 2345"/>
                <a:gd name="T33" fmla="*/ 2309 h 2519"/>
                <a:gd name="T34" fmla="*/ 1761 w 2345"/>
                <a:gd name="T35" fmla="*/ 2375 h 2519"/>
                <a:gd name="T36" fmla="*/ 1879 w 2345"/>
                <a:gd name="T37" fmla="*/ 2414 h 2519"/>
                <a:gd name="T38" fmla="*/ 2065 w 2345"/>
                <a:gd name="T39" fmla="*/ 2441 h 2519"/>
                <a:gd name="T40" fmla="*/ 2214 w 2345"/>
                <a:gd name="T41" fmla="*/ 2442 h 2519"/>
                <a:gd name="T42" fmla="*/ 2301 w 2345"/>
                <a:gd name="T43" fmla="*/ 2438 h 2519"/>
                <a:gd name="T44" fmla="*/ 2342 w 2345"/>
                <a:gd name="T45" fmla="*/ 2434 h 2519"/>
                <a:gd name="T46" fmla="*/ 2334 w 2345"/>
                <a:gd name="T47" fmla="*/ 2437 h 2519"/>
                <a:gd name="T48" fmla="*/ 2280 w 2345"/>
                <a:gd name="T49" fmla="*/ 2453 h 2519"/>
                <a:gd name="T50" fmla="*/ 2181 w 2345"/>
                <a:gd name="T51" fmla="*/ 2480 h 2519"/>
                <a:gd name="T52" fmla="*/ 2043 w 2345"/>
                <a:gd name="T53" fmla="*/ 2507 h 2519"/>
                <a:gd name="T54" fmla="*/ 1865 w 2345"/>
                <a:gd name="T55" fmla="*/ 2519 h 2519"/>
                <a:gd name="T56" fmla="*/ 1720 w 2345"/>
                <a:gd name="T57" fmla="*/ 2504 h 2519"/>
                <a:gd name="T58" fmla="*/ 1577 w 2345"/>
                <a:gd name="T59" fmla="*/ 2457 h 2519"/>
                <a:gd name="T60" fmla="*/ 1468 w 2345"/>
                <a:gd name="T61" fmla="*/ 2387 h 2519"/>
                <a:gd name="T62" fmla="*/ 1373 w 2345"/>
                <a:gd name="T63" fmla="*/ 2286 h 2519"/>
                <a:gd name="T64" fmla="*/ 1297 w 2345"/>
                <a:gd name="T65" fmla="*/ 2140 h 2519"/>
                <a:gd name="T66" fmla="*/ 1254 w 2345"/>
                <a:gd name="T67" fmla="*/ 1984 h 2519"/>
                <a:gd name="T68" fmla="*/ 1238 w 2345"/>
                <a:gd name="T69" fmla="*/ 1748 h 2519"/>
                <a:gd name="T70" fmla="*/ 1247 w 2345"/>
                <a:gd name="T71" fmla="*/ 1592 h 2519"/>
                <a:gd name="T72" fmla="*/ 1254 w 2345"/>
                <a:gd name="T73" fmla="*/ 1486 h 2519"/>
                <a:gd name="T74" fmla="*/ 1241 w 2345"/>
                <a:gd name="T75" fmla="*/ 1385 h 2519"/>
                <a:gd name="T76" fmla="*/ 1199 w 2345"/>
                <a:gd name="T77" fmla="*/ 1291 h 2519"/>
                <a:gd name="T78" fmla="*/ 1133 w 2345"/>
                <a:gd name="T79" fmla="*/ 1212 h 2519"/>
                <a:gd name="T80" fmla="*/ 968 w 2345"/>
                <a:gd name="T81" fmla="*/ 1256 h 2519"/>
                <a:gd name="T82" fmla="*/ 787 w 2345"/>
                <a:gd name="T83" fmla="*/ 1258 h 2519"/>
                <a:gd name="T84" fmla="*/ 600 w 2345"/>
                <a:gd name="T85" fmla="*/ 1218 h 2519"/>
                <a:gd name="T86" fmla="*/ 415 w 2345"/>
                <a:gd name="T87" fmla="*/ 1134 h 2519"/>
                <a:gd name="T88" fmla="*/ 252 w 2345"/>
                <a:gd name="T89" fmla="*/ 1015 h 2519"/>
                <a:gd name="T90" fmla="*/ 127 w 2345"/>
                <a:gd name="T91" fmla="*/ 874 h 2519"/>
                <a:gd name="T92" fmla="*/ 43 w 2345"/>
                <a:gd name="T93" fmla="*/ 718 h 2519"/>
                <a:gd name="T94" fmla="*/ 3 w 2345"/>
                <a:gd name="T95" fmla="*/ 557 h 2519"/>
                <a:gd name="T96" fmla="*/ 10 w 2345"/>
                <a:gd name="T97" fmla="*/ 399 h 2519"/>
                <a:gd name="T98" fmla="*/ 68 w 2345"/>
                <a:gd name="T99" fmla="*/ 251 h 2519"/>
                <a:gd name="T100" fmla="*/ 167 w 2345"/>
                <a:gd name="T101" fmla="*/ 136 h 2519"/>
                <a:gd name="T102" fmla="*/ 296 w 2345"/>
                <a:gd name="T103" fmla="*/ 55 h 2519"/>
                <a:gd name="T104" fmla="*/ 449 w 2345"/>
                <a:gd name="T105" fmla="*/ 10 h 2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45" h="2519">
                  <a:moveTo>
                    <a:pt x="559" y="0"/>
                  </a:moveTo>
                  <a:lnTo>
                    <a:pt x="617" y="2"/>
                  </a:lnTo>
                  <a:lnTo>
                    <a:pt x="675" y="7"/>
                  </a:lnTo>
                  <a:lnTo>
                    <a:pt x="734" y="16"/>
                  </a:lnTo>
                  <a:lnTo>
                    <a:pt x="793" y="30"/>
                  </a:lnTo>
                  <a:lnTo>
                    <a:pt x="853" y="48"/>
                  </a:lnTo>
                  <a:lnTo>
                    <a:pt x="911" y="70"/>
                  </a:lnTo>
                  <a:lnTo>
                    <a:pt x="969" y="97"/>
                  </a:lnTo>
                  <a:lnTo>
                    <a:pt x="1026" y="127"/>
                  </a:lnTo>
                  <a:lnTo>
                    <a:pt x="1086" y="166"/>
                  </a:lnTo>
                  <a:lnTo>
                    <a:pt x="1142" y="207"/>
                  </a:lnTo>
                  <a:lnTo>
                    <a:pt x="1193" y="251"/>
                  </a:lnTo>
                  <a:lnTo>
                    <a:pt x="1241" y="298"/>
                  </a:lnTo>
                  <a:lnTo>
                    <a:pt x="1283" y="347"/>
                  </a:lnTo>
                  <a:lnTo>
                    <a:pt x="1321" y="399"/>
                  </a:lnTo>
                  <a:lnTo>
                    <a:pt x="1353" y="451"/>
                  </a:lnTo>
                  <a:lnTo>
                    <a:pt x="1382" y="506"/>
                  </a:lnTo>
                  <a:lnTo>
                    <a:pt x="1404" y="560"/>
                  </a:lnTo>
                  <a:lnTo>
                    <a:pt x="1422" y="616"/>
                  </a:lnTo>
                  <a:lnTo>
                    <a:pt x="1433" y="672"/>
                  </a:lnTo>
                  <a:lnTo>
                    <a:pt x="1439" y="727"/>
                  </a:lnTo>
                  <a:lnTo>
                    <a:pt x="1440" y="782"/>
                  </a:lnTo>
                  <a:lnTo>
                    <a:pt x="1478" y="830"/>
                  </a:lnTo>
                  <a:lnTo>
                    <a:pt x="1515" y="882"/>
                  </a:lnTo>
                  <a:lnTo>
                    <a:pt x="1549" y="938"/>
                  </a:lnTo>
                  <a:lnTo>
                    <a:pt x="1579" y="996"/>
                  </a:lnTo>
                  <a:lnTo>
                    <a:pt x="1608" y="1059"/>
                  </a:lnTo>
                  <a:lnTo>
                    <a:pt x="1628" y="1117"/>
                  </a:lnTo>
                  <a:lnTo>
                    <a:pt x="1643" y="1177"/>
                  </a:lnTo>
                  <a:lnTo>
                    <a:pt x="1655" y="1237"/>
                  </a:lnTo>
                  <a:lnTo>
                    <a:pt x="1661" y="1299"/>
                  </a:lnTo>
                  <a:lnTo>
                    <a:pt x="1663" y="1361"/>
                  </a:lnTo>
                  <a:lnTo>
                    <a:pt x="1659" y="1423"/>
                  </a:lnTo>
                  <a:lnTo>
                    <a:pt x="1651" y="1484"/>
                  </a:lnTo>
                  <a:lnTo>
                    <a:pt x="1638" y="1542"/>
                  </a:lnTo>
                  <a:lnTo>
                    <a:pt x="1621" y="1599"/>
                  </a:lnTo>
                  <a:lnTo>
                    <a:pt x="1580" y="1725"/>
                  </a:lnTo>
                  <a:lnTo>
                    <a:pt x="1567" y="1772"/>
                  </a:lnTo>
                  <a:lnTo>
                    <a:pt x="1555" y="1821"/>
                  </a:lnTo>
                  <a:lnTo>
                    <a:pt x="1546" y="1869"/>
                  </a:lnTo>
                  <a:lnTo>
                    <a:pt x="1538" y="1918"/>
                  </a:lnTo>
                  <a:lnTo>
                    <a:pt x="1534" y="1964"/>
                  </a:lnTo>
                  <a:lnTo>
                    <a:pt x="1533" y="2010"/>
                  </a:lnTo>
                  <a:lnTo>
                    <a:pt x="1535" y="2056"/>
                  </a:lnTo>
                  <a:lnTo>
                    <a:pt x="1540" y="2099"/>
                  </a:lnTo>
                  <a:lnTo>
                    <a:pt x="1550" y="2140"/>
                  </a:lnTo>
                  <a:lnTo>
                    <a:pt x="1562" y="2178"/>
                  </a:lnTo>
                  <a:lnTo>
                    <a:pt x="1580" y="2215"/>
                  </a:lnTo>
                  <a:lnTo>
                    <a:pt x="1601" y="2249"/>
                  </a:lnTo>
                  <a:lnTo>
                    <a:pt x="1627" y="2280"/>
                  </a:lnTo>
                  <a:lnTo>
                    <a:pt x="1656" y="2309"/>
                  </a:lnTo>
                  <a:lnTo>
                    <a:pt x="1689" y="2334"/>
                  </a:lnTo>
                  <a:lnTo>
                    <a:pt x="1724" y="2356"/>
                  </a:lnTo>
                  <a:lnTo>
                    <a:pt x="1761" y="2375"/>
                  </a:lnTo>
                  <a:lnTo>
                    <a:pt x="1800" y="2391"/>
                  </a:lnTo>
                  <a:lnTo>
                    <a:pt x="1839" y="2404"/>
                  </a:lnTo>
                  <a:lnTo>
                    <a:pt x="1879" y="2414"/>
                  </a:lnTo>
                  <a:lnTo>
                    <a:pt x="1944" y="2428"/>
                  </a:lnTo>
                  <a:lnTo>
                    <a:pt x="2006" y="2436"/>
                  </a:lnTo>
                  <a:lnTo>
                    <a:pt x="2065" y="2441"/>
                  </a:lnTo>
                  <a:lnTo>
                    <a:pt x="2120" y="2443"/>
                  </a:lnTo>
                  <a:lnTo>
                    <a:pt x="2170" y="2443"/>
                  </a:lnTo>
                  <a:lnTo>
                    <a:pt x="2214" y="2442"/>
                  </a:lnTo>
                  <a:lnTo>
                    <a:pt x="2248" y="2441"/>
                  </a:lnTo>
                  <a:lnTo>
                    <a:pt x="2276" y="2439"/>
                  </a:lnTo>
                  <a:lnTo>
                    <a:pt x="2301" y="2438"/>
                  </a:lnTo>
                  <a:lnTo>
                    <a:pt x="2320" y="2436"/>
                  </a:lnTo>
                  <a:lnTo>
                    <a:pt x="2333" y="2435"/>
                  </a:lnTo>
                  <a:lnTo>
                    <a:pt x="2342" y="2434"/>
                  </a:lnTo>
                  <a:lnTo>
                    <a:pt x="2345" y="2433"/>
                  </a:lnTo>
                  <a:lnTo>
                    <a:pt x="2343" y="2434"/>
                  </a:lnTo>
                  <a:lnTo>
                    <a:pt x="2334" y="2437"/>
                  </a:lnTo>
                  <a:lnTo>
                    <a:pt x="2321" y="2441"/>
                  </a:lnTo>
                  <a:lnTo>
                    <a:pt x="2303" y="2447"/>
                  </a:lnTo>
                  <a:lnTo>
                    <a:pt x="2280" y="2453"/>
                  </a:lnTo>
                  <a:lnTo>
                    <a:pt x="2251" y="2462"/>
                  </a:lnTo>
                  <a:lnTo>
                    <a:pt x="2219" y="2471"/>
                  </a:lnTo>
                  <a:lnTo>
                    <a:pt x="2181" y="2480"/>
                  </a:lnTo>
                  <a:lnTo>
                    <a:pt x="2140" y="2490"/>
                  </a:lnTo>
                  <a:lnTo>
                    <a:pt x="2093" y="2499"/>
                  </a:lnTo>
                  <a:lnTo>
                    <a:pt x="2043" y="2507"/>
                  </a:lnTo>
                  <a:lnTo>
                    <a:pt x="1988" y="2514"/>
                  </a:lnTo>
                  <a:lnTo>
                    <a:pt x="1928" y="2518"/>
                  </a:lnTo>
                  <a:lnTo>
                    <a:pt x="1865" y="2519"/>
                  </a:lnTo>
                  <a:lnTo>
                    <a:pt x="1819" y="2517"/>
                  </a:lnTo>
                  <a:lnTo>
                    <a:pt x="1770" y="2512"/>
                  </a:lnTo>
                  <a:lnTo>
                    <a:pt x="1720" y="2504"/>
                  </a:lnTo>
                  <a:lnTo>
                    <a:pt x="1668" y="2491"/>
                  </a:lnTo>
                  <a:lnTo>
                    <a:pt x="1615" y="2473"/>
                  </a:lnTo>
                  <a:lnTo>
                    <a:pt x="1577" y="2457"/>
                  </a:lnTo>
                  <a:lnTo>
                    <a:pt x="1539" y="2437"/>
                  </a:lnTo>
                  <a:lnTo>
                    <a:pt x="1503" y="2413"/>
                  </a:lnTo>
                  <a:lnTo>
                    <a:pt x="1468" y="2387"/>
                  </a:lnTo>
                  <a:lnTo>
                    <a:pt x="1434" y="2356"/>
                  </a:lnTo>
                  <a:lnTo>
                    <a:pt x="1403" y="2322"/>
                  </a:lnTo>
                  <a:lnTo>
                    <a:pt x="1373" y="2286"/>
                  </a:lnTo>
                  <a:lnTo>
                    <a:pt x="1344" y="2239"/>
                  </a:lnTo>
                  <a:lnTo>
                    <a:pt x="1319" y="2191"/>
                  </a:lnTo>
                  <a:lnTo>
                    <a:pt x="1297" y="2140"/>
                  </a:lnTo>
                  <a:lnTo>
                    <a:pt x="1280" y="2089"/>
                  </a:lnTo>
                  <a:lnTo>
                    <a:pt x="1266" y="2037"/>
                  </a:lnTo>
                  <a:lnTo>
                    <a:pt x="1254" y="1984"/>
                  </a:lnTo>
                  <a:lnTo>
                    <a:pt x="1244" y="1905"/>
                  </a:lnTo>
                  <a:lnTo>
                    <a:pt x="1239" y="1826"/>
                  </a:lnTo>
                  <a:lnTo>
                    <a:pt x="1238" y="1748"/>
                  </a:lnTo>
                  <a:lnTo>
                    <a:pt x="1241" y="1669"/>
                  </a:lnTo>
                  <a:lnTo>
                    <a:pt x="1244" y="1629"/>
                  </a:lnTo>
                  <a:lnTo>
                    <a:pt x="1247" y="1592"/>
                  </a:lnTo>
                  <a:lnTo>
                    <a:pt x="1251" y="1556"/>
                  </a:lnTo>
                  <a:lnTo>
                    <a:pt x="1254" y="1520"/>
                  </a:lnTo>
                  <a:lnTo>
                    <a:pt x="1254" y="1486"/>
                  </a:lnTo>
                  <a:lnTo>
                    <a:pt x="1253" y="1453"/>
                  </a:lnTo>
                  <a:lnTo>
                    <a:pt x="1248" y="1421"/>
                  </a:lnTo>
                  <a:lnTo>
                    <a:pt x="1241" y="1385"/>
                  </a:lnTo>
                  <a:lnTo>
                    <a:pt x="1229" y="1352"/>
                  </a:lnTo>
                  <a:lnTo>
                    <a:pt x="1215" y="1321"/>
                  </a:lnTo>
                  <a:lnTo>
                    <a:pt x="1199" y="1291"/>
                  </a:lnTo>
                  <a:lnTo>
                    <a:pt x="1179" y="1263"/>
                  </a:lnTo>
                  <a:lnTo>
                    <a:pt x="1158" y="1237"/>
                  </a:lnTo>
                  <a:lnTo>
                    <a:pt x="1133" y="1212"/>
                  </a:lnTo>
                  <a:lnTo>
                    <a:pt x="1081" y="1231"/>
                  </a:lnTo>
                  <a:lnTo>
                    <a:pt x="1026" y="1246"/>
                  </a:lnTo>
                  <a:lnTo>
                    <a:pt x="968" y="1256"/>
                  </a:lnTo>
                  <a:lnTo>
                    <a:pt x="909" y="1261"/>
                  </a:lnTo>
                  <a:lnTo>
                    <a:pt x="850" y="1262"/>
                  </a:lnTo>
                  <a:lnTo>
                    <a:pt x="787" y="1258"/>
                  </a:lnTo>
                  <a:lnTo>
                    <a:pt x="725" y="1250"/>
                  </a:lnTo>
                  <a:lnTo>
                    <a:pt x="663" y="1236"/>
                  </a:lnTo>
                  <a:lnTo>
                    <a:pt x="600" y="1218"/>
                  </a:lnTo>
                  <a:lnTo>
                    <a:pt x="538" y="1195"/>
                  </a:lnTo>
                  <a:lnTo>
                    <a:pt x="476" y="1167"/>
                  </a:lnTo>
                  <a:lnTo>
                    <a:pt x="415" y="1134"/>
                  </a:lnTo>
                  <a:lnTo>
                    <a:pt x="356" y="1097"/>
                  </a:lnTo>
                  <a:lnTo>
                    <a:pt x="303" y="1058"/>
                  </a:lnTo>
                  <a:lnTo>
                    <a:pt x="252" y="1015"/>
                  </a:lnTo>
                  <a:lnTo>
                    <a:pt x="206" y="971"/>
                  </a:lnTo>
                  <a:lnTo>
                    <a:pt x="165" y="923"/>
                  </a:lnTo>
                  <a:lnTo>
                    <a:pt x="127" y="874"/>
                  </a:lnTo>
                  <a:lnTo>
                    <a:pt x="95" y="823"/>
                  </a:lnTo>
                  <a:lnTo>
                    <a:pt x="67" y="771"/>
                  </a:lnTo>
                  <a:lnTo>
                    <a:pt x="43" y="718"/>
                  </a:lnTo>
                  <a:lnTo>
                    <a:pt x="25" y="664"/>
                  </a:lnTo>
                  <a:lnTo>
                    <a:pt x="11" y="611"/>
                  </a:lnTo>
                  <a:lnTo>
                    <a:pt x="3" y="557"/>
                  </a:lnTo>
                  <a:lnTo>
                    <a:pt x="0" y="504"/>
                  </a:lnTo>
                  <a:lnTo>
                    <a:pt x="3" y="450"/>
                  </a:lnTo>
                  <a:lnTo>
                    <a:pt x="10" y="399"/>
                  </a:lnTo>
                  <a:lnTo>
                    <a:pt x="24" y="347"/>
                  </a:lnTo>
                  <a:lnTo>
                    <a:pt x="44" y="299"/>
                  </a:lnTo>
                  <a:lnTo>
                    <a:pt x="68" y="251"/>
                  </a:lnTo>
                  <a:lnTo>
                    <a:pt x="98" y="209"/>
                  </a:lnTo>
                  <a:lnTo>
                    <a:pt x="130" y="171"/>
                  </a:lnTo>
                  <a:lnTo>
                    <a:pt x="167" y="136"/>
                  </a:lnTo>
                  <a:lnTo>
                    <a:pt x="207" y="105"/>
                  </a:lnTo>
                  <a:lnTo>
                    <a:pt x="250" y="78"/>
                  </a:lnTo>
                  <a:lnTo>
                    <a:pt x="296" y="55"/>
                  </a:lnTo>
                  <a:lnTo>
                    <a:pt x="345" y="37"/>
                  </a:lnTo>
                  <a:lnTo>
                    <a:pt x="396" y="21"/>
                  </a:lnTo>
                  <a:lnTo>
                    <a:pt x="449" y="10"/>
                  </a:lnTo>
                  <a:lnTo>
                    <a:pt x="504" y="3"/>
                  </a:lnTo>
                  <a:lnTo>
                    <a:pt x="5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3" name="Freeform 501"/>
            <p:cNvSpPr>
              <a:spLocks/>
            </p:cNvSpPr>
            <p:nvPr/>
          </p:nvSpPr>
          <p:spPr bwMode="auto">
            <a:xfrm>
              <a:off x="439738" y="5392738"/>
              <a:ext cx="222250" cy="260350"/>
            </a:xfrm>
            <a:custGeom>
              <a:avLst/>
              <a:gdLst>
                <a:gd name="T0" fmla="*/ 383 w 1401"/>
                <a:gd name="T1" fmla="*/ 1 h 1633"/>
                <a:gd name="T2" fmla="*/ 475 w 1401"/>
                <a:gd name="T3" fmla="*/ 15 h 1633"/>
                <a:gd name="T4" fmla="*/ 567 w 1401"/>
                <a:gd name="T5" fmla="*/ 46 h 1633"/>
                <a:gd name="T6" fmla="*/ 657 w 1401"/>
                <a:gd name="T7" fmla="*/ 95 h 1633"/>
                <a:gd name="T8" fmla="*/ 744 w 1401"/>
                <a:gd name="T9" fmla="*/ 166 h 1633"/>
                <a:gd name="T10" fmla="*/ 814 w 1401"/>
                <a:gd name="T11" fmla="*/ 247 h 1633"/>
                <a:gd name="T12" fmla="*/ 862 w 1401"/>
                <a:gd name="T13" fmla="*/ 335 h 1633"/>
                <a:gd name="T14" fmla="*/ 889 w 1401"/>
                <a:gd name="T15" fmla="*/ 425 h 1633"/>
                <a:gd name="T16" fmla="*/ 944 w 1401"/>
                <a:gd name="T17" fmla="*/ 497 h 1633"/>
                <a:gd name="T18" fmla="*/ 993 w 1401"/>
                <a:gd name="T19" fmla="*/ 582 h 1633"/>
                <a:gd name="T20" fmla="*/ 1033 w 1401"/>
                <a:gd name="T21" fmla="*/ 681 h 1633"/>
                <a:gd name="T22" fmla="*/ 1054 w 1401"/>
                <a:gd name="T23" fmla="*/ 779 h 1633"/>
                <a:gd name="T24" fmla="*/ 1056 w 1401"/>
                <a:gd name="T25" fmla="*/ 881 h 1633"/>
                <a:gd name="T26" fmla="*/ 1040 w 1401"/>
                <a:gd name="T27" fmla="*/ 971 h 1633"/>
                <a:gd name="T28" fmla="*/ 1015 w 1401"/>
                <a:gd name="T29" fmla="*/ 1048 h 1633"/>
                <a:gd name="T30" fmla="*/ 965 w 1401"/>
                <a:gd name="T31" fmla="*/ 1163 h 1633"/>
                <a:gd name="T32" fmla="*/ 942 w 1401"/>
                <a:gd name="T33" fmla="*/ 1244 h 1633"/>
                <a:gd name="T34" fmla="*/ 933 w 1401"/>
                <a:gd name="T35" fmla="*/ 1320 h 1633"/>
                <a:gd name="T36" fmla="*/ 940 w 1401"/>
                <a:gd name="T37" fmla="*/ 1389 h 1633"/>
                <a:gd name="T38" fmla="*/ 962 w 1401"/>
                <a:gd name="T39" fmla="*/ 1441 h 1633"/>
                <a:gd name="T40" fmla="*/ 1002 w 1401"/>
                <a:gd name="T41" fmla="*/ 1487 h 1633"/>
                <a:gd name="T42" fmla="*/ 1054 w 1401"/>
                <a:gd name="T43" fmla="*/ 1522 h 1633"/>
                <a:gd name="T44" fmla="*/ 1111 w 1401"/>
                <a:gd name="T45" fmla="*/ 1547 h 1633"/>
                <a:gd name="T46" fmla="*/ 1204 w 1401"/>
                <a:gd name="T47" fmla="*/ 1570 h 1633"/>
                <a:gd name="T48" fmla="*/ 1284 w 1401"/>
                <a:gd name="T49" fmla="*/ 1581 h 1633"/>
                <a:gd name="T50" fmla="*/ 1347 w 1401"/>
                <a:gd name="T51" fmla="*/ 1585 h 1633"/>
                <a:gd name="T52" fmla="*/ 1387 w 1401"/>
                <a:gd name="T53" fmla="*/ 1586 h 1633"/>
                <a:gd name="T54" fmla="*/ 1401 w 1401"/>
                <a:gd name="T55" fmla="*/ 1586 h 1633"/>
                <a:gd name="T56" fmla="*/ 1391 w 1401"/>
                <a:gd name="T57" fmla="*/ 1588 h 1633"/>
                <a:gd name="T58" fmla="*/ 1365 w 1401"/>
                <a:gd name="T59" fmla="*/ 1596 h 1633"/>
                <a:gd name="T60" fmla="*/ 1321 w 1401"/>
                <a:gd name="T61" fmla="*/ 1607 h 1633"/>
                <a:gd name="T62" fmla="*/ 1261 w 1401"/>
                <a:gd name="T63" fmla="*/ 1621 h 1633"/>
                <a:gd name="T64" fmla="*/ 1186 w 1401"/>
                <a:gd name="T65" fmla="*/ 1631 h 1633"/>
                <a:gd name="T66" fmla="*/ 1096 w 1401"/>
                <a:gd name="T67" fmla="*/ 1633 h 1633"/>
                <a:gd name="T68" fmla="*/ 1018 w 1401"/>
                <a:gd name="T69" fmla="*/ 1624 h 1633"/>
                <a:gd name="T70" fmla="*/ 934 w 1401"/>
                <a:gd name="T71" fmla="*/ 1599 h 1633"/>
                <a:gd name="T72" fmla="*/ 877 w 1401"/>
                <a:gd name="T73" fmla="*/ 1568 h 1633"/>
                <a:gd name="T74" fmla="*/ 823 w 1401"/>
                <a:gd name="T75" fmla="*/ 1525 h 1633"/>
                <a:gd name="T76" fmla="*/ 778 w 1401"/>
                <a:gd name="T77" fmla="*/ 1469 h 1633"/>
                <a:gd name="T78" fmla="*/ 737 w 1401"/>
                <a:gd name="T79" fmla="*/ 1392 h 1633"/>
                <a:gd name="T80" fmla="*/ 713 w 1401"/>
                <a:gd name="T81" fmla="*/ 1308 h 1633"/>
                <a:gd name="T82" fmla="*/ 699 w 1401"/>
                <a:gd name="T83" fmla="*/ 1215 h 1633"/>
                <a:gd name="T84" fmla="*/ 698 w 1401"/>
                <a:gd name="T85" fmla="*/ 1113 h 1633"/>
                <a:gd name="T86" fmla="*/ 712 w 1401"/>
                <a:gd name="T87" fmla="*/ 965 h 1633"/>
                <a:gd name="T88" fmla="*/ 708 w 1401"/>
                <a:gd name="T89" fmla="*/ 911 h 1633"/>
                <a:gd name="T90" fmla="*/ 692 w 1401"/>
                <a:gd name="T91" fmla="*/ 866 h 1633"/>
                <a:gd name="T92" fmla="*/ 667 w 1401"/>
                <a:gd name="T93" fmla="*/ 831 h 1633"/>
                <a:gd name="T94" fmla="*/ 628 w 1401"/>
                <a:gd name="T95" fmla="*/ 794 h 1633"/>
                <a:gd name="T96" fmla="*/ 533 w 1401"/>
                <a:gd name="T97" fmla="*/ 801 h 1633"/>
                <a:gd name="T98" fmla="*/ 434 w 1401"/>
                <a:gd name="T99" fmla="*/ 789 h 1633"/>
                <a:gd name="T100" fmla="*/ 334 w 1401"/>
                <a:gd name="T101" fmla="*/ 757 h 1633"/>
                <a:gd name="T102" fmla="*/ 238 w 1401"/>
                <a:gd name="T103" fmla="*/ 706 h 1633"/>
                <a:gd name="T104" fmla="*/ 158 w 1401"/>
                <a:gd name="T105" fmla="*/ 643 h 1633"/>
                <a:gd name="T106" fmla="*/ 94 w 1401"/>
                <a:gd name="T107" fmla="*/ 571 h 1633"/>
                <a:gd name="T108" fmla="*/ 45 w 1401"/>
                <a:gd name="T109" fmla="*/ 492 h 1633"/>
                <a:gd name="T110" fmla="*/ 14 w 1401"/>
                <a:gd name="T111" fmla="*/ 411 h 1633"/>
                <a:gd name="T112" fmla="*/ 0 w 1401"/>
                <a:gd name="T113" fmla="*/ 329 h 1633"/>
                <a:gd name="T114" fmla="*/ 6 w 1401"/>
                <a:gd name="T115" fmla="*/ 249 h 1633"/>
                <a:gd name="T116" fmla="*/ 32 w 1401"/>
                <a:gd name="T117" fmla="*/ 175 h 1633"/>
                <a:gd name="T118" fmla="*/ 78 w 1401"/>
                <a:gd name="T119" fmla="*/ 108 h 1633"/>
                <a:gd name="T120" fmla="*/ 139 w 1401"/>
                <a:gd name="T121" fmla="*/ 56 h 1633"/>
                <a:gd name="T122" fmla="*/ 211 w 1401"/>
                <a:gd name="T123" fmla="*/ 21 h 1633"/>
                <a:gd name="T124" fmla="*/ 294 w 1401"/>
                <a:gd name="T125" fmla="*/ 3 h 1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01" h="1633">
                  <a:moveTo>
                    <a:pt x="338" y="0"/>
                  </a:moveTo>
                  <a:lnTo>
                    <a:pt x="383" y="1"/>
                  </a:lnTo>
                  <a:lnTo>
                    <a:pt x="429" y="6"/>
                  </a:lnTo>
                  <a:lnTo>
                    <a:pt x="475" y="15"/>
                  </a:lnTo>
                  <a:lnTo>
                    <a:pt x="522" y="28"/>
                  </a:lnTo>
                  <a:lnTo>
                    <a:pt x="567" y="46"/>
                  </a:lnTo>
                  <a:lnTo>
                    <a:pt x="613" y="69"/>
                  </a:lnTo>
                  <a:lnTo>
                    <a:pt x="657" y="95"/>
                  </a:lnTo>
                  <a:lnTo>
                    <a:pt x="703" y="128"/>
                  </a:lnTo>
                  <a:lnTo>
                    <a:pt x="744" y="166"/>
                  </a:lnTo>
                  <a:lnTo>
                    <a:pt x="781" y="205"/>
                  </a:lnTo>
                  <a:lnTo>
                    <a:pt x="814" y="247"/>
                  </a:lnTo>
                  <a:lnTo>
                    <a:pt x="840" y="290"/>
                  </a:lnTo>
                  <a:lnTo>
                    <a:pt x="862" y="335"/>
                  </a:lnTo>
                  <a:lnTo>
                    <a:pt x="878" y="380"/>
                  </a:lnTo>
                  <a:lnTo>
                    <a:pt x="889" y="425"/>
                  </a:lnTo>
                  <a:lnTo>
                    <a:pt x="917" y="460"/>
                  </a:lnTo>
                  <a:lnTo>
                    <a:pt x="944" y="497"/>
                  </a:lnTo>
                  <a:lnTo>
                    <a:pt x="969" y="539"/>
                  </a:lnTo>
                  <a:lnTo>
                    <a:pt x="993" y="582"/>
                  </a:lnTo>
                  <a:lnTo>
                    <a:pt x="1015" y="629"/>
                  </a:lnTo>
                  <a:lnTo>
                    <a:pt x="1033" y="681"/>
                  </a:lnTo>
                  <a:lnTo>
                    <a:pt x="1045" y="729"/>
                  </a:lnTo>
                  <a:lnTo>
                    <a:pt x="1054" y="779"/>
                  </a:lnTo>
                  <a:lnTo>
                    <a:pt x="1057" y="830"/>
                  </a:lnTo>
                  <a:lnTo>
                    <a:pt x="1056" y="881"/>
                  </a:lnTo>
                  <a:lnTo>
                    <a:pt x="1048" y="931"/>
                  </a:lnTo>
                  <a:lnTo>
                    <a:pt x="1040" y="971"/>
                  </a:lnTo>
                  <a:lnTo>
                    <a:pt x="1028" y="1011"/>
                  </a:lnTo>
                  <a:lnTo>
                    <a:pt x="1015" y="1048"/>
                  </a:lnTo>
                  <a:lnTo>
                    <a:pt x="982" y="1122"/>
                  </a:lnTo>
                  <a:lnTo>
                    <a:pt x="965" y="1163"/>
                  </a:lnTo>
                  <a:lnTo>
                    <a:pt x="953" y="1203"/>
                  </a:lnTo>
                  <a:lnTo>
                    <a:pt x="942" y="1244"/>
                  </a:lnTo>
                  <a:lnTo>
                    <a:pt x="936" y="1283"/>
                  </a:lnTo>
                  <a:lnTo>
                    <a:pt x="933" y="1320"/>
                  </a:lnTo>
                  <a:lnTo>
                    <a:pt x="934" y="1356"/>
                  </a:lnTo>
                  <a:lnTo>
                    <a:pt x="940" y="1389"/>
                  </a:lnTo>
                  <a:lnTo>
                    <a:pt x="948" y="1417"/>
                  </a:lnTo>
                  <a:lnTo>
                    <a:pt x="962" y="1441"/>
                  </a:lnTo>
                  <a:lnTo>
                    <a:pt x="980" y="1465"/>
                  </a:lnTo>
                  <a:lnTo>
                    <a:pt x="1002" y="1487"/>
                  </a:lnTo>
                  <a:lnTo>
                    <a:pt x="1026" y="1505"/>
                  </a:lnTo>
                  <a:lnTo>
                    <a:pt x="1054" y="1522"/>
                  </a:lnTo>
                  <a:lnTo>
                    <a:pt x="1082" y="1535"/>
                  </a:lnTo>
                  <a:lnTo>
                    <a:pt x="1111" y="1547"/>
                  </a:lnTo>
                  <a:lnTo>
                    <a:pt x="1159" y="1560"/>
                  </a:lnTo>
                  <a:lnTo>
                    <a:pt x="1204" y="1570"/>
                  </a:lnTo>
                  <a:lnTo>
                    <a:pt x="1246" y="1576"/>
                  </a:lnTo>
                  <a:lnTo>
                    <a:pt x="1284" y="1581"/>
                  </a:lnTo>
                  <a:lnTo>
                    <a:pt x="1318" y="1584"/>
                  </a:lnTo>
                  <a:lnTo>
                    <a:pt x="1347" y="1585"/>
                  </a:lnTo>
                  <a:lnTo>
                    <a:pt x="1370" y="1585"/>
                  </a:lnTo>
                  <a:lnTo>
                    <a:pt x="1387" y="1586"/>
                  </a:lnTo>
                  <a:lnTo>
                    <a:pt x="1397" y="1586"/>
                  </a:lnTo>
                  <a:lnTo>
                    <a:pt x="1401" y="1586"/>
                  </a:lnTo>
                  <a:lnTo>
                    <a:pt x="1399" y="1586"/>
                  </a:lnTo>
                  <a:lnTo>
                    <a:pt x="1391" y="1588"/>
                  </a:lnTo>
                  <a:lnTo>
                    <a:pt x="1381" y="1592"/>
                  </a:lnTo>
                  <a:lnTo>
                    <a:pt x="1365" y="1596"/>
                  </a:lnTo>
                  <a:lnTo>
                    <a:pt x="1345" y="1601"/>
                  </a:lnTo>
                  <a:lnTo>
                    <a:pt x="1321" y="1607"/>
                  </a:lnTo>
                  <a:lnTo>
                    <a:pt x="1292" y="1614"/>
                  </a:lnTo>
                  <a:lnTo>
                    <a:pt x="1261" y="1621"/>
                  </a:lnTo>
                  <a:lnTo>
                    <a:pt x="1225" y="1626"/>
                  </a:lnTo>
                  <a:lnTo>
                    <a:pt x="1186" y="1631"/>
                  </a:lnTo>
                  <a:lnTo>
                    <a:pt x="1142" y="1633"/>
                  </a:lnTo>
                  <a:lnTo>
                    <a:pt x="1096" y="1633"/>
                  </a:lnTo>
                  <a:lnTo>
                    <a:pt x="1058" y="1630"/>
                  </a:lnTo>
                  <a:lnTo>
                    <a:pt x="1018" y="1624"/>
                  </a:lnTo>
                  <a:lnTo>
                    <a:pt x="977" y="1615"/>
                  </a:lnTo>
                  <a:lnTo>
                    <a:pt x="934" y="1599"/>
                  </a:lnTo>
                  <a:lnTo>
                    <a:pt x="905" y="1586"/>
                  </a:lnTo>
                  <a:lnTo>
                    <a:pt x="877" y="1568"/>
                  </a:lnTo>
                  <a:lnTo>
                    <a:pt x="850" y="1549"/>
                  </a:lnTo>
                  <a:lnTo>
                    <a:pt x="823" y="1525"/>
                  </a:lnTo>
                  <a:lnTo>
                    <a:pt x="799" y="1498"/>
                  </a:lnTo>
                  <a:lnTo>
                    <a:pt x="778" y="1469"/>
                  </a:lnTo>
                  <a:lnTo>
                    <a:pt x="755" y="1431"/>
                  </a:lnTo>
                  <a:lnTo>
                    <a:pt x="737" y="1392"/>
                  </a:lnTo>
                  <a:lnTo>
                    <a:pt x="723" y="1351"/>
                  </a:lnTo>
                  <a:lnTo>
                    <a:pt x="713" y="1308"/>
                  </a:lnTo>
                  <a:lnTo>
                    <a:pt x="705" y="1267"/>
                  </a:lnTo>
                  <a:lnTo>
                    <a:pt x="699" y="1215"/>
                  </a:lnTo>
                  <a:lnTo>
                    <a:pt x="697" y="1163"/>
                  </a:lnTo>
                  <a:lnTo>
                    <a:pt x="698" y="1113"/>
                  </a:lnTo>
                  <a:lnTo>
                    <a:pt x="701" y="1061"/>
                  </a:lnTo>
                  <a:lnTo>
                    <a:pt x="712" y="965"/>
                  </a:lnTo>
                  <a:lnTo>
                    <a:pt x="712" y="936"/>
                  </a:lnTo>
                  <a:lnTo>
                    <a:pt x="708" y="911"/>
                  </a:lnTo>
                  <a:lnTo>
                    <a:pt x="701" y="887"/>
                  </a:lnTo>
                  <a:lnTo>
                    <a:pt x="692" y="866"/>
                  </a:lnTo>
                  <a:lnTo>
                    <a:pt x="680" y="848"/>
                  </a:lnTo>
                  <a:lnTo>
                    <a:pt x="667" y="831"/>
                  </a:lnTo>
                  <a:lnTo>
                    <a:pt x="649" y="812"/>
                  </a:lnTo>
                  <a:lnTo>
                    <a:pt x="628" y="794"/>
                  </a:lnTo>
                  <a:lnTo>
                    <a:pt x="581" y="800"/>
                  </a:lnTo>
                  <a:lnTo>
                    <a:pt x="533" y="801"/>
                  </a:lnTo>
                  <a:lnTo>
                    <a:pt x="485" y="797"/>
                  </a:lnTo>
                  <a:lnTo>
                    <a:pt x="434" y="789"/>
                  </a:lnTo>
                  <a:lnTo>
                    <a:pt x="385" y="776"/>
                  </a:lnTo>
                  <a:lnTo>
                    <a:pt x="334" y="757"/>
                  </a:lnTo>
                  <a:lnTo>
                    <a:pt x="286" y="734"/>
                  </a:lnTo>
                  <a:lnTo>
                    <a:pt x="238" y="706"/>
                  </a:lnTo>
                  <a:lnTo>
                    <a:pt x="196" y="676"/>
                  </a:lnTo>
                  <a:lnTo>
                    <a:pt x="158" y="643"/>
                  </a:lnTo>
                  <a:lnTo>
                    <a:pt x="124" y="608"/>
                  </a:lnTo>
                  <a:lnTo>
                    <a:pt x="94" y="571"/>
                  </a:lnTo>
                  <a:lnTo>
                    <a:pt x="67" y="532"/>
                  </a:lnTo>
                  <a:lnTo>
                    <a:pt x="45" y="492"/>
                  </a:lnTo>
                  <a:lnTo>
                    <a:pt x="27" y="452"/>
                  </a:lnTo>
                  <a:lnTo>
                    <a:pt x="14" y="411"/>
                  </a:lnTo>
                  <a:lnTo>
                    <a:pt x="4" y="370"/>
                  </a:lnTo>
                  <a:lnTo>
                    <a:pt x="0" y="329"/>
                  </a:lnTo>
                  <a:lnTo>
                    <a:pt x="1" y="289"/>
                  </a:lnTo>
                  <a:lnTo>
                    <a:pt x="6" y="249"/>
                  </a:lnTo>
                  <a:lnTo>
                    <a:pt x="17" y="211"/>
                  </a:lnTo>
                  <a:lnTo>
                    <a:pt x="32" y="175"/>
                  </a:lnTo>
                  <a:lnTo>
                    <a:pt x="53" y="140"/>
                  </a:lnTo>
                  <a:lnTo>
                    <a:pt x="78" y="108"/>
                  </a:lnTo>
                  <a:lnTo>
                    <a:pt x="106" y="80"/>
                  </a:lnTo>
                  <a:lnTo>
                    <a:pt x="139" y="56"/>
                  </a:lnTo>
                  <a:lnTo>
                    <a:pt x="174" y="37"/>
                  </a:lnTo>
                  <a:lnTo>
                    <a:pt x="211" y="21"/>
                  </a:lnTo>
                  <a:lnTo>
                    <a:pt x="252" y="10"/>
                  </a:lnTo>
                  <a:lnTo>
                    <a:pt x="294" y="3"/>
                  </a:lnTo>
                  <a:lnTo>
                    <a:pt x="3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4" name="Freeform 502"/>
            <p:cNvSpPr>
              <a:spLocks/>
            </p:cNvSpPr>
            <p:nvPr/>
          </p:nvSpPr>
          <p:spPr bwMode="auto">
            <a:xfrm>
              <a:off x="762000" y="5170488"/>
              <a:ext cx="212725" cy="265112"/>
            </a:xfrm>
            <a:custGeom>
              <a:avLst/>
              <a:gdLst>
                <a:gd name="T0" fmla="*/ 398 w 1342"/>
                <a:gd name="T1" fmla="*/ 3 h 1668"/>
                <a:gd name="T2" fmla="*/ 488 w 1342"/>
                <a:gd name="T3" fmla="*/ 22 h 1668"/>
                <a:gd name="T4" fmla="*/ 580 w 1342"/>
                <a:gd name="T5" fmla="*/ 58 h 1668"/>
                <a:gd name="T6" fmla="*/ 667 w 1342"/>
                <a:gd name="T7" fmla="*/ 110 h 1668"/>
                <a:gd name="T8" fmla="*/ 751 w 1342"/>
                <a:gd name="T9" fmla="*/ 185 h 1668"/>
                <a:gd name="T10" fmla="*/ 816 w 1342"/>
                <a:gd name="T11" fmla="*/ 268 h 1668"/>
                <a:gd name="T12" fmla="*/ 860 w 1342"/>
                <a:gd name="T13" fmla="*/ 358 h 1668"/>
                <a:gd name="T14" fmla="*/ 883 w 1342"/>
                <a:gd name="T15" fmla="*/ 449 h 1668"/>
                <a:gd name="T16" fmla="*/ 935 w 1342"/>
                <a:gd name="T17" fmla="*/ 525 h 1668"/>
                <a:gd name="T18" fmla="*/ 980 w 1342"/>
                <a:gd name="T19" fmla="*/ 611 h 1668"/>
                <a:gd name="T20" fmla="*/ 1015 w 1342"/>
                <a:gd name="T21" fmla="*/ 711 h 1668"/>
                <a:gd name="T22" fmla="*/ 1032 w 1342"/>
                <a:gd name="T23" fmla="*/ 810 h 1668"/>
                <a:gd name="T24" fmla="*/ 1030 w 1342"/>
                <a:gd name="T25" fmla="*/ 912 h 1668"/>
                <a:gd name="T26" fmla="*/ 1010 w 1342"/>
                <a:gd name="T27" fmla="*/ 1003 h 1668"/>
                <a:gd name="T28" fmla="*/ 981 w 1342"/>
                <a:gd name="T29" fmla="*/ 1077 h 1668"/>
                <a:gd name="T30" fmla="*/ 927 w 1342"/>
                <a:gd name="T31" fmla="*/ 1189 h 1668"/>
                <a:gd name="T32" fmla="*/ 899 w 1342"/>
                <a:gd name="T33" fmla="*/ 1269 h 1668"/>
                <a:gd name="T34" fmla="*/ 887 w 1342"/>
                <a:gd name="T35" fmla="*/ 1345 h 1668"/>
                <a:gd name="T36" fmla="*/ 891 w 1342"/>
                <a:gd name="T37" fmla="*/ 1415 h 1668"/>
                <a:gd name="T38" fmla="*/ 911 w 1342"/>
                <a:gd name="T39" fmla="*/ 1469 h 1668"/>
                <a:gd name="T40" fmla="*/ 948 w 1342"/>
                <a:gd name="T41" fmla="*/ 1515 h 1668"/>
                <a:gd name="T42" fmla="*/ 998 w 1342"/>
                <a:gd name="T43" fmla="*/ 1552 h 1668"/>
                <a:gd name="T44" fmla="*/ 1055 w 1342"/>
                <a:gd name="T45" fmla="*/ 1580 h 1668"/>
                <a:gd name="T46" fmla="*/ 1145 w 1342"/>
                <a:gd name="T47" fmla="*/ 1608 h 1668"/>
                <a:gd name="T48" fmla="*/ 1226 w 1342"/>
                <a:gd name="T49" fmla="*/ 1621 h 1668"/>
                <a:gd name="T50" fmla="*/ 1288 w 1342"/>
                <a:gd name="T51" fmla="*/ 1627 h 1668"/>
                <a:gd name="T52" fmla="*/ 1328 w 1342"/>
                <a:gd name="T53" fmla="*/ 1630 h 1668"/>
                <a:gd name="T54" fmla="*/ 1342 w 1342"/>
                <a:gd name="T55" fmla="*/ 1631 h 1668"/>
                <a:gd name="T56" fmla="*/ 1332 w 1342"/>
                <a:gd name="T57" fmla="*/ 1634 h 1668"/>
                <a:gd name="T58" fmla="*/ 1305 w 1342"/>
                <a:gd name="T59" fmla="*/ 1641 h 1668"/>
                <a:gd name="T60" fmla="*/ 1261 w 1342"/>
                <a:gd name="T61" fmla="*/ 1650 h 1668"/>
                <a:gd name="T62" fmla="*/ 1201 w 1342"/>
                <a:gd name="T63" fmla="*/ 1659 h 1668"/>
                <a:gd name="T64" fmla="*/ 1125 w 1342"/>
                <a:gd name="T65" fmla="*/ 1666 h 1668"/>
                <a:gd name="T66" fmla="*/ 1035 w 1342"/>
                <a:gd name="T67" fmla="*/ 1665 h 1668"/>
                <a:gd name="T68" fmla="*/ 958 w 1342"/>
                <a:gd name="T69" fmla="*/ 1653 h 1668"/>
                <a:gd name="T70" fmla="*/ 875 w 1342"/>
                <a:gd name="T71" fmla="*/ 1624 h 1668"/>
                <a:gd name="T72" fmla="*/ 819 w 1342"/>
                <a:gd name="T73" fmla="*/ 1591 h 1668"/>
                <a:gd name="T74" fmla="*/ 768 w 1342"/>
                <a:gd name="T75" fmla="*/ 1545 h 1668"/>
                <a:gd name="T76" fmla="*/ 725 w 1342"/>
                <a:gd name="T77" fmla="*/ 1487 h 1668"/>
                <a:gd name="T78" fmla="*/ 688 w 1342"/>
                <a:gd name="T79" fmla="*/ 1409 h 1668"/>
                <a:gd name="T80" fmla="*/ 667 w 1342"/>
                <a:gd name="T81" fmla="*/ 1324 h 1668"/>
                <a:gd name="T82" fmla="*/ 658 w 1342"/>
                <a:gd name="T83" fmla="*/ 1213 h 1668"/>
                <a:gd name="T84" fmla="*/ 668 w 1342"/>
                <a:gd name="T85" fmla="*/ 1077 h 1668"/>
                <a:gd name="T86" fmla="*/ 684 w 1342"/>
                <a:gd name="T87" fmla="*/ 963 h 1668"/>
                <a:gd name="T88" fmla="*/ 681 w 1342"/>
                <a:gd name="T89" fmla="*/ 927 h 1668"/>
                <a:gd name="T90" fmla="*/ 667 w 1342"/>
                <a:gd name="T91" fmla="*/ 882 h 1668"/>
                <a:gd name="T92" fmla="*/ 643 w 1342"/>
                <a:gd name="T93" fmla="*/ 845 h 1668"/>
                <a:gd name="T94" fmla="*/ 606 w 1342"/>
                <a:gd name="T95" fmla="*/ 807 h 1668"/>
                <a:gd name="T96" fmla="*/ 511 w 1342"/>
                <a:gd name="T97" fmla="*/ 810 h 1668"/>
                <a:gd name="T98" fmla="*/ 413 w 1342"/>
                <a:gd name="T99" fmla="*/ 794 h 1668"/>
                <a:gd name="T100" fmla="*/ 315 w 1342"/>
                <a:gd name="T101" fmla="*/ 758 h 1668"/>
                <a:gd name="T102" fmla="*/ 220 w 1342"/>
                <a:gd name="T103" fmla="*/ 701 h 1668"/>
                <a:gd name="T104" fmla="*/ 143 w 1342"/>
                <a:gd name="T105" fmla="*/ 635 h 1668"/>
                <a:gd name="T106" fmla="*/ 82 w 1342"/>
                <a:gd name="T107" fmla="*/ 561 h 1668"/>
                <a:gd name="T108" fmla="*/ 37 w 1342"/>
                <a:gd name="T109" fmla="*/ 480 h 1668"/>
                <a:gd name="T110" fmla="*/ 10 w 1342"/>
                <a:gd name="T111" fmla="*/ 398 h 1668"/>
                <a:gd name="T112" fmla="*/ 0 w 1342"/>
                <a:gd name="T113" fmla="*/ 315 h 1668"/>
                <a:gd name="T114" fmla="*/ 10 w 1342"/>
                <a:gd name="T115" fmla="*/ 235 h 1668"/>
                <a:gd name="T116" fmla="*/ 38 w 1342"/>
                <a:gd name="T117" fmla="*/ 162 h 1668"/>
                <a:gd name="T118" fmla="*/ 86 w 1342"/>
                <a:gd name="T119" fmla="*/ 97 h 1668"/>
                <a:gd name="T120" fmla="*/ 151 w 1342"/>
                <a:gd name="T121" fmla="*/ 48 h 1668"/>
                <a:gd name="T122" fmla="*/ 225 w 1342"/>
                <a:gd name="T123" fmla="*/ 17 h 1668"/>
                <a:gd name="T124" fmla="*/ 308 w 1342"/>
                <a:gd name="T125" fmla="*/ 1 h 1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42" h="1668">
                  <a:moveTo>
                    <a:pt x="352" y="0"/>
                  </a:moveTo>
                  <a:lnTo>
                    <a:pt x="398" y="3"/>
                  </a:lnTo>
                  <a:lnTo>
                    <a:pt x="443" y="10"/>
                  </a:lnTo>
                  <a:lnTo>
                    <a:pt x="488" y="22"/>
                  </a:lnTo>
                  <a:lnTo>
                    <a:pt x="534" y="37"/>
                  </a:lnTo>
                  <a:lnTo>
                    <a:pt x="580" y="58"/>
                  </a:lnTo>
                  <a:lnTo>
                    <a:pt x="624" y="81"/>
                  </a:lnTo>
                  <a:lnTo>
                    <a:pt x="667" y="110"/>
                  </a:lnTo>
                  <a:lnTo>
                    <a:pt x="711" y="145"/>
                  </a:lnTo>
                  <a:lnTo>
                    <a:pt x="751" y="185"/>
                  </a:lnTo>
                  <a:lnTo>
                    <a:pt x="786" y="225"/>
                  </a:lnTo>
                  <a:lnTo>
                    <a:pt x="816" y="268"/>
                  </a:lnTo>
                  <a:lnTo>
                    <a:pt x="840" y="312"/>
                  </a:lnTo>
                  <a:lnTo>
                    <a:pt x="860" y="358"/>
                  </a:lnTo>
                  <a:lnTo>
                    <a:pt x="875" y="404"/>
                  </a:lnTo>
                  <a:lnTo>
                    <a:pt x="883" y="449"/>
                  </a:lnTo>
                  <a:lnTo>
                    <a:pt x="910" y="485"/>
                  </a:lnTo>
                  <a:lnTo>
                    <a:pt x="935" y="525"/>
                  </a:lnTo>
                  <a:lnTo>
                    <a:pt x="958" y="566"/>
                  </a:lnTo>
                  <a:lnTo>
                    <a:pt x="980" y="611"/>
                  </a:lnTo>
                  <a:lnTo>
                    <a:pt x="999" y="660"/>
                  </a:lnTo>
                  <a:lnTo>
                    <a:pt x="1015" y="711"/>
                  </a:lnTo>
                  <a:lnTo>
                    <a:pt x="1025" y="760"/>
                  </a:lnTo>
                  <a:lnTo>
                    <a:pt x="1032" y="810"/>
                  </a:lnTo>
                  <a:lnTo>
                    <a:pt x="1033" y="862"/>
                  </a:lnTo>
                  <a:lnTo>
                    <a:pt x="1030" y="912"/>
                  </a:lnTo>
                  <a:lnTo>
                    <a:pt x="1020" y="963"/>
                  </a:lnTo>
                  <a:lnTo>
                    <a:pt x="1010" y="1003"/>
                  </a:lnTo>
                  <a:lnTo>
                    <a:pt x="996" y="1041"/>
                  </a:lnTo>
                  <a:lnTo>
                    <a:pt x="981" y="1077"/>
                  </a:lnTo>
                  <a:lnTo>
                    <a:pt x="944" y="1150"/>
                  </a:lnTo>
                  <a:lnTo>
                    <a:pt x="927" y="1189"/>
                  </a:lnTo>
                  <a:lnTo>
                    <a:pt x="912" y="1230"/>
                  </a:lnTo>
                  <a:lnTo>
                    <a:pt x="899" y="1269"/>
                  </a:lnTo>
                  <a:lnTo>
                    <a:pt x="891" y="1308"/>
                  </a:lnTo>
                  <a:lnTo>
                    <a:pt x="887" y="1345"/>
                  </a:lnTo>
                  <a:lnTo>
                    <a:pt x="887" y="1381"/>
                  </a:lnTo>
                  <a:lnTo>
                    <a:pt x="891" y="1415"/>
                  </a:lnTo>
                  <a:lnTo>
                    <a:pt x="898" y="1443"/>
                  </a:lnTo>
                  <a:lnTo>
                    <a:pt x="911" y="1469"/>
                  </a:lnTo>
                  <a:lnTo>
                    <a:pt x="928" y="1492"/>
                  </a:lnTo>
                  <a:lnTo>
                    <a:pt x="948" y="1515"/>
                  </a:lnTo>
                  <a:lnTo>
                    <a:pt x="972" y="1535"/>
                  </a:lnTo>
                  <a:lnTo>
                    <a:pt x="998" y="1552"/>
                  </a:lnTo>
                  <a:lnTo>
                    <a:pt x="1025" y="1568"/>
                  </a:lnTo>
                  <a:lnTo>
                    <a:pt x="1055" y="1580"/>
                  </a:lnTo>
                  <a:lnTo>
                    <a:pt x="1101" y="1595"/>
                  </a:lnTo>
                  <a:lnTo>
                    <a:pt x="1145" y="1608"/>
                  </a:lnTo>
                  <a:lnTo>
                    <a:pt x="1187" y="1616"/>
                  </a:lnTo>
                  <a:lnTo>
                    <a:pt x="1226" y="1621"/>
                  </a:lnTo>
                  <a:lnTo>
                    <a:pt x="1260" y="1625"/>
                  </a:lnTo>
                  <a:lnTo>
                    <a:pt x="1288" y="1627"/>
                  </a:lnTo>
                  <a:lnTo>
                    <a:pt x="1311" y="1629"/>
                  </a:lnTo>
                  <a:lnTo>
                    <a:pt x="1328" y="1630"/>
                  </a:lnTo>
                  <a:lnTo>
                    <a:pt x="1339" y="1631"/>
                  </a:lnTo>
                  <a:lnTo>
                    <a:pt x="1342" y="1631"/>
                  </a:lnTo>
                  <a:lnTo>
                    <a:pt x="1340" y="1631"/>
                  </a:lnTo>
                  <a:lnTo>
                    <a:pt x="1332" y="1634"/>
                  </a:lnTo>
                  <a:lnTo>
                    <a:pt x="1321" y="1637"/>
                  </a:lnTo>
                  <a:lnTo>
                    <a:pt x="1305" y="1641"/>
                  </a:lnTo>
                  <a:lnTo>
                    <a:pt x="1285" y="1645"/>
                  </a:lnTo>
                  <a:lnTo>
                    <a:pt x="1261" y="1650"/>
                  </a:lnTo>
                  <a:lnTo>
                    <a:pt x="1233" y="1655"/>
                  </a:lnTo>
                  <a:lnTo>
                    <a:pt x="1201" y="1659"/>
                  </a:lnTo>
                  <a:lnTo>
                    <a:pt x="1165" y="1664"/>
                  </a:lnTo>
                  <a:lnTo>
                    <a:pt x="1125" y="1666"/>
                  </a:lnTo>
                  <a:lnTo>
                    <a:pt x="1082" y="1668"/>
                  </a:lnTo>
                  <a:lnTo>
                    <a:pt x="1035" y="1665"/>
                  </a:lnTo>
                  <a:lnTo>
                    <a:pt x="997" y="1661"/>
                  </a:lnTo>
                  <a:lnTo>
                    <a:pt x="958" y="1653"/>
                  </a:lnTo>
                  <a:lnTo>
                    <a:pt x="917" y="1642"/>
                  </a:lnTo>
                  <a:lnTo>
                    <a:pt x="875" y="1624"/>
                  </a:lnTo>
                  <a:lnTo>
                    <a:pt x="847" y="1609"/>
                  </a:lnTo>
                  <a:lnTo>
                    <a:pt x="819" y="1591"/>
                  </a:lnTo>
                  <a:lnTo>
                    <a:pt x="793" y="1570"/>
                  </a:lnTo>
                  <a:lnTo>
                    <a:pt x="768" y="1545"/>
                  </a:lnTo>
                  <a:lnTo>
                    <a:pt x="745" y="1518"/>
                  </a:lnTo>
                  <a:lnTo>
                    <a:pt x="725" y="1487"/>
                  </a:lnTo>
                  <a:lnTo>
                    <a:pt x="705" y="1449"/>
                  </a:lnTo>
                  <a:lnTo>
                    <a:pt x="688" y="1409"/>
                  </a:lnTo>
                  <a:lnTo>
                    <a:pt x="676" y="1367"/>
                  </a:lnTo>
                  <a:lnTo>
                    <a:pt x="667" y="1324"/>
                  </a:lnTo>
                  <a:lnTo>
                    <a:pt x="662" y="1283"/>
                  </a:lnTo>
                  <a:lnTo>
                    <a:pt x="658" y="1213"/>
                  </a:lnTo>
                  <a:lnTo>
                    <a:pt x="661" y="1145"/>
                  </a:lnTo>
                  <a:lnTo>
                    <a:pt x="668" y="1077"/>
                  </a:lnTo>
                  <a:lnTo>
                    <a:pt x="683" y="981"/>
                  </a:lnTo>
                  <a:lnTo>
                    <a:pt x="684" y="963"/>
                  </a:lnTo>
                  <a:lnTo>
                    <a:pt x="683" y="944"/>
                  </a:lnTo>
                  <a:lnTo>
                    <a:pt x="681" y="927"/>
                  </a:lnTo>
                  <a:lnTo>
                    <a:pt x="674" y="904"/>
                  </a:lnTo>
                  <a:lnTo>
                    <a:pt x="667" y="882"/>
                  </a:lnTo>
                  <a:lnTo>
                    <a:pt x="656" y="863"/>
                  </a:lnTo>
                  <a:lnTo>
                    <a:pt x="643" y="845"/>
                  </a:lnTo>
                  <a:lnTo>
                    <a:pt x="626" y="826"/>
                  </a:lnTo>
                  <a:lnTo>
                    <a:pt x="606" y="807"/>
                  </a:lnTo>
                  <a:lnTo>
                    <a:pt x="560" y="811"/>
                  </a:lnTo>
                  <a:lnTo>
                    <a:pt x="511" y="810"/>
                  </a:lnTo>
                  <a:lnTo>
                    <a:pt x="463" y="804"/>
                  </a:lnTo>
                  <a:lnTo>
                    <a:pt x="413" y="794"/>
                  </a:lnTo>
                  <a:lnTo>
                    <a:pt x="363" y="778"/>
                  </a:lnTo>
                  <a:lnTo>
                    <a:pt x="315" y="758"/>
                  </a:lnTo>
                  <a:lnTo>
                    <a:pt x="266" y="732"/>
                  </a:lnTo>
                  <a:lnTo>
                    <a:pt x="220" y="701"/>
                  </a:lnTo>
                  <a:lnTo>
                    <a:pt x="179" y="669"/>
                  </a:lnTo>
                  <a:lnTo>
                    <a:pt x="143" y="635"/>
                  </a:lnTo>
                  <a:lnTo>
                    <a:pt x="111" y="599"/>
                  </a:lnTo>
                  <a:lnTo>
                    <a:pt x="82" y="561"/>
                  </a:lnTo>
                  <a:lnTo>
                    <a:pt x="57" y="520"/>
                  </a:lnTo>
                  <a:lnTo>
                    <a:pt x="37" y="480"/>
                  </a:lnTo>
                  <a:lnTo>
                    <a:pt x="21" y="439"/>
                  </a:lnTo>
                  <a:lnTo>
                    <a:pt x="10" y="398"/>
                  </a:lnTo>
                  <a:lnTo>
                    <a:pt x="2" y="356"/>
                  </a:lnTo>
                  <a:lnTo>
                    <a:pt x="0" y="315"/>
                  </a:lnTo>
                  <a:lnTo>
                    <a:pt x="2" y="274"/>
                  </a:lnTo>
                  <a:lnTo>
                    <a:pt x="10" y="235"/>
                  </a:lnTo>
                  <a:lnTo>
                    <a:pt x="21" y="198"/>
                  </a:lnTo>
                  <a:lnTo>
                    <a:pt x="38" y="162"/>
                  </a:lnTo>
                  <a:lnTo>
                    <a:pt x="60" y="128"/>
                  </a:lnTo>
                  <a:lnTo>
                    <a:pt x="86" y="97"/>
                  </a:lnTo>
                  <a:lnTo>
                    <a:pt x="117" y="71"/>
                  </a:lnTo>
                  <a:lnTo>
                    <a:pt x="151" y="48"/>
                  </a:lnTo>
                  <a:lnTo>
                    <a:pt x="186" y="31"/>
                  </a:lnTo>
                  <a:lnTo>
                    <a:pt x="225" y="17"/>
                  </a:lnTo>
                  <a:lnTo>
                    <a:pt x="266" y="7"/>
                  </a:lnTo>
                  <a:lnTo>
                    <a:pt x="308" y="1"/>
                  </a:lnTo>
                  <a:lnTo>
                    <a:pt x="3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65" name="Group 264"/>
          <p:cNvGrpSpPr/>
          <p:nvPr/>
        </p:nvGrpSpPr>
        <p:grpSpPr>
          <a:xfrm>
            <a:off x="10981548" y="5780417"/>
            <a:ext cx="439738" cy="538163"/>
            <a:chOff x="5613400" y="5359400"/>
            <a:chExt cx="439738" cy="5381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66" name="Freeform 507"/>
            <p:cNvSpPr>
              <a:spLocks/>
            </p:cNvSpPr>
            <p:nvPr/>
          </p:nvSpPr>
          <p:spPr bwMode="auto">
            <a:xfrm>
              <a:off x="5895975" y="5686425"/>
              <a:ext cx="136525" cy="173037"/>
            </a:xfrm>
            <a:custGeom>
              <a:avLst/>
              <a:gdLst>
                <a:gd name="T0" fmla="*/ 751 w 859"/>
                <a:gd name="T1" fmla="*/ 0 h 1097"/>
                <a:gd name="T2" fmla="*/ 859 w 859"/>
                <a:gd name="T3" fmla="*/ 442 h 1097"/>
                <a:gd name="T4" fmla="*/ 831 w 859"/>
                <a:gd name="T5" fmla="*/ 497 h 1097"/>
                <a:gd name="T6" fmla="*/ 799 w 859"/>
                <a:gd name="T7" fmla="*/ 553 h 1097"/>
                <a:gd name="T8" fmla="*/ 764 w 859"/>
                <a:gd name="T9" fmla="*/ 610 h 1097"/>
                <a:gd name="T10" fmla="*/ 723 w 859"/>
                <a:gd name="T11" fmla="*/ 670 h 1097"/>
                <a:gd name="T12" fmla="*/ 678 w 859"/>
                <a:gd name="T13" fmla="*/ 729 h 1097"/>
                <a:gd name="T14" fmla="*/ 628 w 859"/>
                <a:gd name="T15" fmla="*/ 790 h 1097"/>
                <a:gd name="T16" fmla="*/ 572 w 859"/>
                <a:gd name="T17" fmla="*/ 851 h 1097"/>
                <a:gd name="T18" fmla="*/ 510 w 859"/>
                <a:gd name="T19" fmla="*/ 912 h 1097"/>
                <a:gd name="T20" fmla="*/ 443 w 859"/>
                <a:gd name="T21" fmla="*/ 974 h 1097"/>
                <a:gd name="T22" fmla="*/ 369 w 859"/>
                <a:gd name="T23" fmla="*/ 1036 h 1097"/>
                <a:gd name="T24" fmla="*/ 290 w 859"/>
                <a:gd name="T25" fmla="*/ 1097 h 1097"/>
                <a:gd name="T26" fmla="*/ 0 w 859"/>
                <a:gd name="T27" fmla="*/ 831 h 1097"/>
                <a:gd name="T28" fmla="*/ 92 w 859"/>
                <a:gd name="T29" fmla="*/ 766 h 1097"/>
                <a:gd name="T30" fmla="*/ 179 w 859"/>
                <a:gd name="T31" fmla="*/ 701 h 1097"/>
                <a:gd name="T32" fmla="*/ 258 w 859"/>
                <a:gd name="T33" fmla="*/ 636 h 1097"/>
                <a:gd name="T34" fmla="*/ 332 w 859"/>
                <a:gd name="T35" fmla="*/ 570 h 1097"/>
                <a:gd name="T36" fmla="*/ 399 w 859"/>
                <a:gd name="T37" fmla="*/ 504 h 1097"/>
                <a:gd name="T38" fmla="*/ 460 w 859"/>
                <a:gd name="T39" fmla="*/ 438 h 1097"/>
                <a:gd name="T40" fmla="*/ 516 w 859"/>
                <a:gd name="T41" fmla="*/ 374 h 1097"/>
                <a:gd name="T42" fmla="*/ 568 w 859"/>
                <a:gd name="T43" fmla="*/ 309 h 1097"/>
                <a:gd name="T44" fmla="*/ 613 w 859"/>
                <a:gd name="T45" fmla="*/ 245 h 1097"/>
                <a:gd name="T46" fmla="*/ 654 w 859"/>
                <a:gd name="T47" fmla="*/ 182 h 1097"/>
                <a:gd name="T48" fmla="*/ 691 w 859"/>
                <a:gd name="T49" fmla="*/ 120 h 1097"/>
                <a:gd name="T50" fmla="*/ 723 w 859"/>
                <a:gd name="T51" fmla="*/ 60 h 1097"/>
                <a:gd name="T52" fmla="*/ 751 w 859"/>
                <a:gd name="T53" fmla="*/ 0 h 1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59" h="1097">
                  <a:moveTo>
                    <a:pt x="751" y="0"/>
                  </a:moveTo>
                  <a:lnTo>
                    <a:pt x="859" y="442"/>
                  </a:lnTo>
                  <a:lnTo>
                    <a:pt x="831" y="497"/>
                  </a:lnTo>
                  <a:lnTo>
                    <a:pt x="799" y="553"/>
                  </a:lnTo>
                  <a:lnTo>
                    <a:pt x="764" y="610"/>
                  </a:lnTo>
                  <a:lnTo>
                    <a:pt x="723" y="670"/>
                  </a:lnTo>
                  <a:lnTo>
                    <a:pt x="678" y="729"/>
                  </a:lnTo>
                  <a:lnTo>
                    <a:pt x="628" y="790"/>
                  </a:lnTo>
                  <a:lnTo>
                    <a:pt x="572" y="851"/>
                  </a:lnTo>
                  <a:lnTo>
                    <a:pt x="510" y="912"/>
                  </a:lnTo>
                  <a:lnTo>
                    <a:pt x="443" y="974"/>
                  </a:lnTo>
                  <a:lnTo>
                    <a:pt x="369" y="1036"/>
                  </a:lnTo>
                  <a:lnTo>
                    <a:pt x="290" y="1097"/>
                  </a:lnTo>
                  <a:lnTo>
                    <a:pt x="0" y="831"/>
                  </a:lnTo>
                  <a:lnTo>
                    <a:pt x="92" y="766"/>
                  </a:lnTo>
                  <a:lnTo>
                    <a:pt x="179" y="701"/>
                  </a:lnTo>
                  <a:lnTo>
                    <a:pt x="258" y="636"/>
                  </a:lnTo>
                  <a:lnTo>
                    <a:pt x="332" y="570"/>
                  </a:lnTo>
                  <a:lnTo>
                    <a:pt x="399" y="504"/>
                  </a:lnTo>
                  <a:lnTo>
                    <a:pt x="460" y="438"/>
                  </a:lnTo>
                  <a:lnTo>
                    <a:pt x="516" y="374"/>
                  </a:lnTo>
                  <a:lnTo>
                    <a:pt x="568" y="309"/>
                  </a:lnTo>
                  <a:lnTo>
                    <a:pt x="613" y="245"/>
                  </a:lnTo>
                  <a:lnTo>
                    <a:pt x="654" y="182"/>
                  </a:lnTo>
                  <a:lnTo>
                    <a:pt x="691" y="120"/>
                  </a:lnTo>
                  <a:lnTo>
                    <a:pt x="723" y="60"/>
                  </a:lnTo>
                  <a:lnTo>
                    <a:pt x="7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7" name="Freeform 508"/>
            <p:cNvSpPr>
              <a:spLocks/>
            </p:cNvSpPr>
            <p:nvPr/>
          </p:nvSpPr>
          <p:spPr bwMode="auto">
            <a:xfrm>
              <a:off x="5965825" y="5799138"/>
              <a:ext cx="87313" cy="98425"/>
            </a:xfrm>
            <a:custGeom>
              <a:avLst/>
              <a:gdLst>
                <a:gd name="T0" fmla="*/ 490 w 555"/>
                <a:gd name="T1" fmla="*/ 0 h 614"/>
                <a:gd name="T2" fmla="*/ 546 w 555"/>
                <a:gd name="T3" fmla="*/ 229 h 614"/>
                <a:gd name="T4" fmla="*/ 553 w 555"/>
                <a:gd name="T5" fmla="*/ 266 h 614"/>
                <a:gd name="T6" fmla="*/ 555 w 555"/>
                <a:gd name="T7" fmla="*/ 301 h 614"/>
                <a:gd name="T8" fmla="*/ 552 w 555"/>
                <a:gd name="T9" fmla="*/ 338 h 614"/>
                <a:gd name="T10" fmla="*/ 545 w 555"/>
                <a:gd name="T11" fmla="*/ 373 h 614"/>
                <a:gd name="T12" fmla="*/ 533 w 555"/>
                <a:gd name="T13" fmla="*/ 406 h 614"/>
                <a:gd name="T14" fmla="*/ 517 w 555"/>
                <a:gd name="T15" fmla="*/ 439 h 614"/>
                <a:gd name="T16" fmla="*/ 498 w 555"/>
                <a:gd name="T17" fmla="*/ 469 h 614"/>
                <a:gd name="T18" fmla="*/ 474 w 555"/>
                <a:gd name="T19" fmla="*/ 496 h 614"/>
                <a:gd name="T20" fmla="*/ 448 w 555"/>
                <a:gd name="T21" fmla="*/ 520 h 614"/>
                <a:gd name="T22" fmla="*/ 418 w 555"/>
                <a:gd name="T23" fmla="*/ 542 h 614"/>
                <a:gd name="T24" fmla="*/ 364 w 555"/>
                <a:gd name="T25" fmla="*/ 573 h 614"/>
                <a:gd name="T26" fmla="*/ 328 w 555"/>
                <a:gd name="T27" fmla="*/ 592 h 614"/>
                <a:gd name="T28" fmla="*/ 289 w 555"/>
                <a:gd name="T29" fmla="*/ 605 h 614"/>
                <a:gd name="T30" fmla="*/ 250 w 555"/>
                <a:gd name="T31" fmla="*/ 612 h 614"/>
                <a:gd name="T32" fmla="*/ 211 w 555"/>
                <a:gd name="T33" fmla="*/ 614 h 614"/>
                <a:gd name="T34" fmla="*/ 172 w 555"/>
                <a:gd name="T35" fmla="*/ 610 h 614"/>
                <a:gd name="T36" fmla="*/ 134 w 555"/>
                <a:gd name="T37" fmla="*/ 600 h 614"/>
                <a:gd name="T38" fmla="*/ 96 w 555"/>
                <a:gd name="T39" fmla="*/ 586 h 614"/>
                <a:gd name="T40" fmla="*/ 62 w 555"/>
                <a:gd name="T41" fmla="*/ 565 h 614"/>
                <a:gd name="T42" fmla="*/ 30 w 555"/>
                <a:gd name="T43" fmla="*/ 539 h 614"/>
                <a:gd name="T44" fmla="*/ 0 w 555"/>
                <a:gd name="T45" fmla="*/ 512 h 614"/>
                <a:gd name="T46" fmla="*/ 81 w 555"/>
                <a:gd name="T47" fmla="*/ 447 h 614"/>
                <a:gd name="T48" fmla="*/ 156 w 555"/>
                <a:gd name="T49" fmla="*/ 383 h 614"/>
                <a:gd name="T50" fmla="*/ 226 w 555"/>
                <a:gd name="T51" fmla="*/ 319 h 614"/>
                <a:gd name="T52" fmla="*/ 289 w 555"/>
                <a:gd name="T53" fmla="*/ 254 h 614"/>
                <a:gd name="T54" fmla="*/ 347 w 555"/>
                <a:gd name="T55" fmla="*/ 189 h 614"/>
                <a:gd name="T56" fmla="*/ 399 w 555"/>
                <a:gd name="T57" fmla="*/ 125 h 614"/>
                <a:gd name="T58" fmla="*/ 448 w 555"/>
                <a:gd name="T59" fmla="*/ 62 h 614"/>
                <a:gd name="T60" fmla="*/ 490 w 555"/>
                <a:gd name="T61" fmla="*/ 0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5" h="614">
                  <a:moveTo>
                    <a:pt x="490" y="0"/>
                  </a:moveTo>
                  <a:lnTo>
                    <a:pt x="546" y="229"/>
                  </a:lnTo>
                  <a:lnTo>
                    <a:pt x="553" y="266"/>
                  </a:lnTo>
                  <a:lnTo>
                    <a:pt x="555" y="301"/>
                  </a:lnTo>
                  <a:lnTo>
                    <a:pt x="552" y="338"/>
                  </a:lnTo>
                  <a:lnTo>
                    <a:pt x="545" y="373"/>
                  </a:lnTo>
                  <a:lnTo>
                    <a:pt x="533" y="406"/>
                  </a:lnTo>
                  <a:lnTo>
                    <a:pt x="517" y="439"/>
                  </a:lnTo>
                  <a:lnTo>
                    <a:pt x="498" y="469"/>
                  </a:lnTo>
                  <a:lnTo>
                    <a:pt x="474" y="496"/>
                  </a:lnTo>
                  <a:lnTo>
                    <a:pt x="448" y="520"/>
                  </a:lnTo>
                  <a:lnTo>
                    <a:pt x="418" y="542"/>
                  </a:lnTo>
                  <a:lnTo>
                    <a:pt x="364" y="573"/>
                  </a:lnTo>
                  <a:lnTo>
                    <a:pt x="328" y="592"/>
                  </a:lnTo>
                  <a:lnTo>
                    <a:pt x="289" y="605"/>
                  </a:lnTo>
                  <a:lnTo>
                    <a:pt x="250" y="612"/>
                  </a:lnTo>
                  <a:lnTo>
                    <a:pt x="211" y="614"/>
                  </a:lnTo>
                  <a:lnTo>
                    <a:pt x="172" y="610"/>
                  </a:lnTo>
                  <a:lnTo>
                    <a:pt x="134" y="600"/>
                  </a:lnTo>
                  <a:lnTo>
                    <a:pt x="96" y="586"/>
                  </a:lnTo>
                  <a:lnTo>
                    <a:pt x="62" y="565"/>
                  </a:lnTo>
                  <a:lnTo>
                    <a:pt x="30" y="539"/>
                  </a:lnTo>
                  <a:lnTo>
                    <a:pt x="0" y="512"/>
                  </a:lnTo>
                  <a:lnTo>
                    <a:pt x="81" y="447"/>
                  </a:lnTo>
                  <a:lnTo>
                    <a:pt x="156" y="383"/>
                  </a:lnTo>
                  <a:lnTo>
                    <a:pt x="226" y="319"/>
                  </a:lnTo>
                  <a:lnTo>
                    <a:pt x="289" y="254"/>
                  </a:lnTo>
                  <a:lnTo>
                    <a:pt x="347" y="189"/>
                  </a:lnTo>
                  <a:lnTo>
                    <a:pt x="399" y="125"/>
                  </a:lnTo>
                  <a:lnTo>
                    <a:pt x="448" y="62"/>
                  </a:lnTo>
                  <a:lnTo>
                    <a:pt x="4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8" name="Freeform 509"/>
            <p:cNvSpPr>
              <a:spLocks/>
            </p:cNvSpPr>
            <p:nvPr/>
          </p:nvSpPr>
          <p:spPr bwMode="auto">
            <a:xfrm>
              <a:off x="5621338" y="5389563"/>
              <a:ext cx="401638" cy="406400"/>
            </a:xfrm>
            <a:custGeom>
              <a:avLst/>
              <a:gdLst>
                <a:gd name="T0" fmla="*/ 2260 w 2534"/>
                <a:gd name="T1" fmla="*/ 61 h 2561"/>
                <a:gd name="T2" fmla="*/ 2323 w 2534"/>
                <a:gd name="T3" fmla="*/ 168 h 2561"/>
                <a:gd name="T4" fmla="*/ 2389 w 2534"/>
                <a:gd name="T5" fmla="*/ 279 h 2561"/>
                <a:gd name="T6" fmla="*/ 2448 w 2534"/>
                <a:gd name="T7" fmla="*/ 379 h 2561"/>
                <a:gd name="T8" fmla="*/ 2489 w 2534"/>
                <a:gd name="T9" fmla="*/ 449 h 2561"/>
                <a:gd name="T10" fmla="*/ 2531 w 2534"/>
                <a:gd name="T11" fmla="*/ 573 h 2561"/>
                <a:gd name="T12" fmla="*/ 2525 w 2534"/>
                <a:gd name="T13" fmla="*/ 714 h 2561"/>
                <a:gd name="T14" fmla="*/ 2477 w 2534"/>
                <a:gd name="T15" fmla="*/ 869 h 2561"/>
                <a:gd name="T16" fmla="*/ 2388 w 2534"/>
                <a:gd name="T17" fmla="*/ 1032 h 2561"/>
                <a:gd name="T18" fmla="*/ 2399 w 2534"/>
                <a:gd name="T19" fmla="*/ 1509 h 2561"/>
                <a:gd name="T20" fmla="*/ 2367 w 2534"/>
                <a:gd name="T21" fmla="*/ 1638 h 2561"/>
                <a:gd name="T22" fmla="*/ 2310 w 2534"/>
                <a:gd name="T23" fmla="*/ 1788 h 2561"/>
                <a:gd name="T24" fmla="*/ 2220 w 2534"/>
                <a:gd name="T25" fmla="*/ 1955 h 2561"/>
                <a:gd name="T26" fmla="*/ 2089 w 2534"/>
                <a:gd name="T27" fmla="*/ 2133 h 2561"/>
                <a:gd name="T28" fmla="*/ 1912 w 2534"/>
                <a:gd name="T29" fmla="*/ 2316 h 2561"/>
                <a:gd name="T30" fmla="*/ 1678 w 2534"/>
                <a:gd name="T31" fmla="*/ 2500 h 2561"/>
                <a:gd name="T32" fmla="*/ 1420 w 2534"/>
                <a:gd name="T33" fmla="*/ 2254 h 2561"/>
                <a:gd name="T34" fmla="*/ 1682 w 2534"/>
                <a:gd name="T35" fmla="*/ 2062 h 2561"/>
                <a:gd name="T36" fmla="*/ 1889 w 2534"/>
                <a:gd name="T37" fmla="*/ 1869 h 2561"/>
                <a:gd name="T38" fmla="*/ 2047 w 2534"/>
                <a:gd name="T39" fmla="*/ 1677 h 2561"/>
                <a:gd name="T40" fmla="*/ 2162 w 2534"/>
                <a:gd name="T41" fmla="*/ 1493 h 2561"/>
                <a:gd name="T42" fmla="*/ 2242 w 2534"/>
                <a:gd name="T43" fmla="*/ 1321 h 2561"/>
                <a:gd name="T44" fmla="*/ 2291 w 2534"/>
                <a:gd name="T45" fmla="*/ 1166 h 2561"/>
                <a:gd name="T46" fmla="*/ 2087 w 2534"/>
                <a:gd name="T47" fmla="*/ 1382 h 2561"/>
                <a:gd name="T48" fmla="*/ 1883 w 2534"/>
                <a:gd name="T49" fmla="*/ 1575 h 2561"/>
                <a:gd name="T50" fmla="*/ 1730 w 2534"/>
                <a:gd name="T51" fmla="*/ 1755 h 2561"/>
                <a:gd name="T52" fmla="*/ 1529 w 2534"/>
                <a:gd name="T53" fmla="*/ 1938 h 2561"/>
                <a:gd name="T54" fmla="*/ 1270 w 2534"/>
                <a:gd name="T55" fmla="*/ 2120 h 2561"/>
                <a:gd name="T56" fmla="*/ 875 w 2534"/>
                <a:gd name="T57" fmla="*/ 1979 h 2561"/>
                <a:gd name="T58" fmla="*/ 697 w 2534"/>
                <a:gd name="T59" fmla="*/ 1991 h 2561"/>
                <a:gd name="T60" fmla="*/ 537 w 2534"/>
                <a:gd name="T61" fmla="*/ 1977 h 2561"/>
                <a:gd name="T62" fmla="*/ 403 w 2534"/>
                <a:gd name="T63" fmla="*/ 1933 h 2561"/>
                <a:gd name="T64" fmla="*/ 299 w 2534"/>
                <a:gd name="T65" fmla="*/ 1863 h 2561"/>
                <a:gd name="T66" fmla="*/ 238 w 2534"/>
                <a:gd name="T67" fmla="*/ 1780 h 2561"/>
                <a:gd name="T68" fmla="*/ 189 w 2534"/>
                <a:gd name="T69" fmla="*/ 1698 h 2561"/>
                <a:gd name="T70" fmla="*/ 127 w 2534"/>
                <a:gd name="T71" fmla="*/ 1593 h 2561"/>
                <a:gd name="T72" fmla="*/ 60 w 2534"/>
                <a:gd name="T73" fmla="*/ 1480 h 2561"/>
                <a:gd name="T74" fmla="*/ 0 w 2534"/>
                <a:gd name="T75" fmla="*/ 1378 h 2561"/>
                <a:gd name="T76" fmla="*/ 121 w 2534"/>
                <a:gd name="T77" fmla="*/ 1406 h 2561"/>
                <a:gd name="T78" fmla="*/ 286 w 2534"/>
                <a:gd name="T79" fmla="*/ 1409 h 2561"/>
                <a:gd name="T80" fmla="*/ 498 w 2534"/>
                <a:gd name="T81" fmla="*/ 1378 h 2561"/>
                <a:gd name="T82" fmla="*/ 731 w 2534"/>
                <a:gd name="T83" fmla="*/ 1314 h 2561"/>
                <a:gd name="T84" fmla="*/ 974 w 2534"/>
                <a:gd name="T85" fmla="*/ 1216 h 2561"/>
                <a:gd name="T86" fmla="*/ 1223 w 2534"/>
                <a:gd name="T87" fmla="*/ 1091 h 2561"/>
                <a:gd name="T88" fmla="*/ 1452 w 2534"/>
                <a:gd name="T89" fmla="*/ 948 h 2561"/>
                <a:gd name="T90" fmla="*/ 1662 w 2534"/>
                <a:gd name="T91" fmla="*/ 793 h 2561"/>
                <a:gd name="T92" fmla="*/ 1849 w 2534"/>
                <a:gd name="T93" fmla="*/ 626 h 2561"/>
                <a:gd name="T94" fmla="*/ 2008 w 2534"/>
                <a:gd name="T95" fmla="*/ 452 h 2561"/>
                <a:gd name="T96" fmla="*/ 2129 w 2534"/>
                <a:gd name="T97" fmla="*/ 278 h 2561"/>
                <a:gd name="T98" fmla="*/ 2204 w 2534"/>
                <a:gd name="T99" fmla="*/ 108 h 2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534" h="2561">
                  <a:moveTo>
                    <a:pt x="2224" y="0"/>
                  </a:moveTo>
                  <a:lnTo>
                    <a:pt x="2242" y="29"/>
                  </a:lnTo>
                  <a:lnTo>
                    <a:pt x="2260" y="61"/>
                  </a:lnTo>
                  <a:lnTo>
                    <a:pt x="2280" y="94"/>
                  </a:lnTo>
                  <a:lnTo>
                    <a:pt x="2302" y="131"/>
                  </a:lnTo>
                  <a:lnTo>
                    <a:pt x="2323" y="168"/>
                  </a:lnTo>
                  <a:lnTo>
                    <a:pt x="2345" y="205"/>
                  </a:lnTo>
                  <a:lnTo>
                    <a:pt x="2368" y="243"/>
                  </a:lnTo>
                  <a:lnTo>
                    <a:pt x="2389" y="279"/>
                  </a:lnTo>
                  <a:lnTo>
                    <a:pt x="2410" y="315"/>
                  </a:lnTo>
                  <a:lnTo>
                    <a:pt x="2430" y="349"/>
                  </a:lnTo>
                  <a:lnTo>
                    <a:pt x="2448" y="379"/>
                  </a:lnTo>
                  <a:lnTo>
                    <a:pt x="2464" y="406"/>
                  </a:lnTo>
                  <a:lnTo>
                    <a:pt x="2478" y="430"/>
                  </a:lnTo>
                  <a:lnTo>
                    <a:pt x="2489" y="449"/>
                  </a:lnTo>
                  <a:lnTo>
                    <a:pt x="2508" y="488"/>
                  </a:lnTo>
                  <a:lnTo>
                    <a:pt x="2522" y="529"/>
                  </a:lnTo>
                  <a:lnTo>
                    <a:pt x="2531" y="573"/>
                  </a:lnTo>
                  <a:lnTo>
                    <a:pt x="2534" y="618"/>
                  </a:lnTo>
                  <a:lnTo>
                    <a:pt x="2532" y="666"/>
                  </a:lnTo>
                  <a:lnTo>
                    <a:pt x="2525" y="714"/>
                  </a:lnTo>
                  <a:lnTo>
                    <a:pt x="2514" y="765"/>
                  </a:lnTo>
                  <a:lnTo>
                    <a:pt x="2498" y="817"/>
                  </a:lnTo>
                  <a:lnTo>
                    <a:pt x="2477" y="869"/>
                  </a:lnTo>
                  <a:lnTo>
                    <a:pt x="2452" y="923"/>
                  </a:lnTo>
                  <a:lnTo>
                    <a:pt x="2423" y="977"/>
                  </a:lnTo>
                  <a:lnTo>
                    <a:pt x="2388" y="1032"/>
                  </a:lnTo>
                  <a:lnTo>
                    <a:pt x="2351" y="1087"/>
                  </a:lnTo>
                  <a:lnTo>
                    <a:pt x="2309" y="1143"/>
                  </a:lnTo>
                  <a:lnTo>
                    <a:pt x="2399" y="1509"/>
                  </a:lnTo>
                  <a:lnTo>
                    <a:pt x="2390" y="1550"/>
                  </a:lnTo>
                  <a:lnTo>
                    <a:pt x="2381" y="1593"/>
                  </a:lnTo>
                  <a:lnTo>
                    <a:pt x="2367" y="1638"/>
                  </a:lnTo>
                  <a:lnTo>
                    <a:pt x="2352" y="1687"/>
                  </a:lnTo>
                  <a:lnTo>
                    <a:pt x="2333" y="1737"/>
                  </a:lnTo>
                  <a:lnTo>
                    <a:pt x="2310" y="1788"/>
                  </a:lnTo>
                  <a:lnTo>
                    <a:pt x="2284" y="1843"/>
                  </a:lnTo>
                  <a:lnTo>
                    <a:pt x="2254" y="1898"/>
                  </a:lnTo>
                  <a:lnTo>
                    <a:pt x="2220" y="1955"/>
                  </a:lnTo>
                  <a:lnTo>
                    <a:pt x="2182" y="2014"/>
                  </a:lnTo>
                  <a:lnTo>
                    <a:pt x="2138" y="2072"/>
                  </a:lnTo>
                  <a:lnTo>
                    <a:pt x="2089" y="2133"/>
                  </a:lnTo>
                  <a:lnTo>
                    <a:pt x="2036" y="2193"/>
                  </a:lnTo>
                  <a:lnTo>
                    <a:pt x="1977" y="2255"/>
                  </a:lnTo>
                  <a:lnTo>
                    <a:pt x="1912" y="2316"/>
                  </a:lnTo>
                  <a:lnTo>
                    <a:pt x="1840" y="2378"/>
                  </a:lnTo>
                  <a:lnTo>
                    <a:pt x="1763" y="2440"/>
                  </a:lnTo>
                  <a:lnTo>
                    <a:pt x="1678" y="2500"/>
                  </a:lnTo>
                  <a:lnTo>
                    <a:pt x="1587" y="2561"/>
                  </a:lnTo>
                  <a:lnTo>
                    <a:pt x="1318" y="2315"/>
                  </a:lnTo>
                  <a:lnTo>
                    <a:pt x="1420" y="2254"/>
                  </a:lnTo>
                  <a:lnTo>
                    <a:pt x="1514" y="2190"/>
                  </a:lnTo>
                  <a:lnTo>
                    <a:pt x="1601" y="2126"/>
                  </a:lnTo>
                  <a:lnTo>
                    <a:pt x="1682" y="2062"/>
                  </a:lnTo>
                  <a:lnTo>
                    <a:pt x="1757" y="1997"/>
                  </a:lnTo>
                  <a:lnTo>
                    <a:pt x="1826" y="1933"/>
                  </a:lnTo>
                  <a:lnTo>
                    <a:pt x="1889" y="1869"/>
                  </a:lnTo>
                  <a:lnTo>
                    <a:pt x="1947" y="1805"/>
                  </a:lnTo>
                  <a:lnTo>
                    <a:pt x="1999" y="1741"/>
                  </a:lnTo>
                  <a:lnTo>
                    <a:pt x="2047" y="1677"/>
                  </a:lnTo>
                  <a:lnTo>
                    <a:pt x="2089" y="1615"/>
                  </a:lnTo>
                  <a:lnTo>
                    <a:pt x="2128" y="1554"/>
                  </a:lnTo>
                  <a:lnTo>
                    <a:pt x="2162" y="1493"/>
                  </a:lnTo>
                  <a:lnTo>
                    <a:pt x="2192" y="1435"/>
                  </a:lnTo>
                  <a:lnTo>
                    <a:pt x="2218" y="1377"/>
                  </a:lnTo>
                  <a:lnTo>
                    <a:pt x="2242" y="1321"/>
                  </a:lnTo>
                  <a:lnTo>
                    <a:pt x="2261" y="1268"/>
                  </a:lnTo>
                  <a:lnTo>
                    <a:pt x="2277" y="1216"/>
                  </a:lnTo>
                  <a:lnTo>
                    <a:pt x="2291" y="1166"/>
                  </a:lnTo>
                  <a:lnTo>
                    <a:pt x="2229" y="1239"/>
                  </a:lnTo>
                  <a:lnTo>
                    <a:pt x="2161" y="1310"/>
                  </a:lnTo>
                  <a:lnTo>
                    <a:pt x="2087" y="1382"/>
                  </a:lnTo>
                  <a:lnTo>
                    <a:pt x="2008" y="1451"/>
                  </a:lnTo>
                  <a:lnTo>
                    <a:pt x="1923" y="1518"/>
                  </a:lnTo>
                  <a:lnTo>
                    <a:pt x="1883" y="1575"/>
                  </a:lnTo>
                  <a:lnTo>
                    <a:pt x="1838" y="1635"/>
                  </a:lnTo>
                  <a:lnTo>
                    <a:pt x="1787" y="1694"/>
                  </a:lnTo>
                  <a:lnTo>
                    <a:pt x="1730" y="1755"/>
                  </a:lnTo>
                  <a:lnTo>
                    <a:pt x="1669" y="1816"/>
                  </a:lnTo>
                  <a:lnTo>
                    <a:pt x="1602" y="1877"/>
                  </a:lnTo>
                  <a:lnTo>
                    <a:pt x="1529" y="1938"/>
                  </a:lnTo>
                  <a:lnTo>
                    <a:pt x="1449" y="1998"/>
                  </a:lnTo>
                  <a:lnTo>
                    <a:pt x="1363" y="2059"/>
                  </a:lnTo>
                  <a:lnTo>
                    <a:pt x="1270" y="2120"/>
                  </a:lnTo>
                  <a:lnTo>
                    <a:pt x="1169" y="2179"/>
                  </a:lnTo>
                  <a:lnTo>
                    <a:pt x="940" y="1969"/>
                  </a:lnTo>
                  <a:lnTo>
                    <a:pt x="875" y="1979"/>
                  </a:lnTo>
                  <a:lnTo>
                    <a:pt x="814" y="1986"/>
                  </a:lnTo>
                  <a:lnTo>
                    <a:pt x="754" y="1990"/>
                  </a:lnTo>
                  <a:lnTo>
                    <a:pt x="697" y="1991"/>
                  </a:lnTo>
                  <a:lnTo>
                    <a:pt x="641" y="1990"/>
                  </a:lnTo>
                  <a:lnTo>
                    <a:pt x="587" y="1984"/>
                  </a:lnTo>
                  <a:lnTo>
                    <a:pt x="537" y="1977"/>
                  </a:lnTo>
                  <a:lnTo>
                    <a:pt x="489" y="1965"/>
                  </a:lnTo>
                  <a:lnTo>
                    <a:pt x="444" y="1951"/>
                  </a:lnTo>
                  <a:lnTo>
                    <a:pt x="403" y="1933"/>
                  </a:lnTo>
                  <a:lnTo>
                    <a:pt x="364" y="1913"/>
                  </a:lnTo>
                  <a:lnTo>
                    <a:pt x="330" y="1889"/>
                  </a:lnTo>
                  <a:lnTo>
                    <a:pt x="299" y="1863"/>
                  </a:lnTo>
                  <a:lnTo>
                    <a:pt x="271" y="1833"/>
                  </a:lnTo>
                  <a:lnTo>
                    <a:pt x="249" y="1799"/>
                  </a:lnTo>
                  <a:lnTo>
                    <a:pt x="238" y="1780"/>
                  </a:lnTo>
                  <a:lnTo>
                    <a:pt x="224" y="1756"/>
                  </a:lnTo>
                  <a:lnTo>
                    <a:pt x="207" y="1729"/>
                  </a:lnTo>
                  <a:lnTo>
                    <a:pt x="189" y="1698"/>
                  </a:lnTo>
                  <a:lnTo>
                    <a:pt x="169" y="1664"/>
                  </a:lnTo>
                  <a:lnTo>
                    <a:pt x="148" y="1629"/>
                  </a:lnTo>
                  <a:lnTo>
                    <a:pt x="127" y="1593"/>
                  </a:lnTo>
                  <a:lnTo>
                    <a:pt x="104" y="1555"/>
                  </a:lnTo>
                  <a:lnTo>
                    <a:pt x="82" y="1517"/>
                  </a:lnTo>
                  <a:lnTo>
                    <a:pt x="60" y="1480"/>
                  </a:lnTo>
                  <a:lnTo>
                    <a:pt x="39" y="1444"/>
                  </a:lnTo>
                  <a:lnTo>
                    <a:pt x="18" y="1410"/>
                  </a:lnTo>
                  <a:lnTo>
                    <a:pt x="0" y="1378"/>
                  </a:lnTo>
                  <a:lnTo>
                    <a:pt x="37" y="1389"/>
                  </a:lnTo>
                  <a:lnTo>
                    <a:pt x="77" y="1399"/>
                  </a:lnTo>
                  <a:lnTo>
                    <a:pt x="121" y="1406"/>
                  </a:lnTo>
                  <a:lnTo>
                    <a:pt x="169" y="1410"/>
                  </a:lnTo>
                  <a:lnTo>
                    <a:pt x="222" y="1411"/>
                  </a:lnTo>
                  <a:lnTo>
                    <a:pt x="286" y="1409"/>
                  </a:lnTo>
                  <a:lnTo>
                    <a:pt x="355" y="1403"/>
                  </a:lnTo>
                  <a:lnTo>
                    <a:pt x="425" y="1393"/>
                  </a:lnTo>
                  <a:lnTo>
                    <a:pt x="498" y="1378"/>
                  </a:lnTo>
                  <a:lnTo>
                    <a:pt x="574" y="1360"/>
                  </a:lnTo>
                  <a:lnTo>
                    <a:pt x="652" y="1338"/>
                  </a:lnTo>
                  <a:lnTo>
                    <a:pt x="731" y="1314"/>
                  </a:lnTo>
                  <a:lnTo>
                    <a:pt x="811" y="1284"/>
                  </a:lnTo>
                  <a:lnTo>
                    <a:pt x="893" y="1252"/>
                  </a:lnTo>
                  <a:lnTo>
                    <a:pt x="974" y="1216"/>
                  </a:lnTo>
                  <a:lnTo>
                    <a:pt x="1058" y="1177"/>
                  </a:lnTo>
                  <a:lnTo>
                    <a:pt x="1140" y="1135"/>
                  </a:lnTo>
                  <a:lnTo>
                    <a:pt x="1223" y="1091"/>
                  </a:lnTo>
                  <a:lnTo>
                    <a:pt x="1305" y="1042"/>
                  </a:lnTo>
                  <a:lnTo>
                    <a:pt x="1379" y="997"/>
                  </a:lnTo>
                  <a:lnTo>
                    <a:pt x="1452" y="948"/>
                  </a:lnTo>
                  <a:lnTo>
                    <a:pt x="1524" y="898"/>
                  </a:lnTo>
                  <a:lnTo>
                    <a:pt x="1593" y="846"/>
                  </a:lnTo>
                  <a:lnTo>
                    <a:pt x="1662" y="793"/>
                  </a:lnTo>
                  <a:lnTo>
                    <a:pt x="1727" y="738"/>
                  </a:lnTo>
                  <a:lnTo>
                    <a:pt x="1789" y="683"/>
                  </a:lnTo>
                  <a:lnTo>
                    <a:pt x="1849" y="626"/>
                  </a:lnTo>
                  <a:lnTo>
                    <a:pt x="1906" y="568"/>
                  </a:lnTo>
                  <a:lnTo>
                    <a:pt x="1959" y="511"/>
                  </a:lnTo>
                  <a:lnTo>
                    <a:pt x="2008" y="452"/>
                  </a:lnTo>
                  <a:lnTo>
                    <a:pt x="2053" y="394"/>
                  </a:lnTo>
                  <a:lnTo>
                    <a:pt x="2094" y="336"/>
                  </a:lnTo>
                  <a:lnTo>
                    <a:pt x="2129" y="278"/>
                  </a:lnTo>
                  <a:lnTo>
                    <a:pt x="2159" y="221"/>
                  </a:lnTo>
                  <a:lnTo>
                    <a:pt x="2185" y="165"/>
                  </a:lnTo>
                  <a:lnTo>
                    <a:pt x="2204" y="108"/>
                  </a:lnTo>
                  <a:lnTo>
                    <a:pt x="2217" y="54"/>
                  </a:lnTo>
                  <a:lnTo>
                    <a:pt x="22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9" name="Freeform 510"/>
            <p:cNvSpPr>
              <a:spLocks/>
            </p:cNvSpPr>
            <p:nvPr/>
          </p:nvSpPr>
          <p:spPr bwMode="auto">
            <a:xfrm>
              <a:off x="5613400" y="5367338"/>
              <a:ext cx="233363" cy="215900"/>
            </a:xfrm>
            <a:custGeom>
              <a:avLst/>
              <a:gdLst>
                <a:gd name="T0" fmla="*/ 1474 w 1474"/>
                <a:gd name="T1" fmla="*/ 0 h 1355"/>
                <a:gd name="T2" fmla="*/ 338 w 1474"/>
                <a:gd name="T3" fmla="*/ 1352 h 1355"/>
                <a:gd name="T4" fmla="*/ 302 w 1474"/>
                <a:gd name="T5" fmla="*/ 1355 h 1355"/>
                <a:gd name="T6" fmla="*/ 268 w 1474"/>
                <a:gd name="T7" fmla="*/ 1355 h 1355"/>
                <a:gd name="T8" fmla="*/ 222 w 1474"/>
                <a:gd name="T9" fmla="*/ 1354 h 1355"/>
                <a:gd name="T10" fmla="*/ 179 w 1474"/>
                <a:gd name="T11" fmla="*/ 1350 h 1355"/>
                <a:gd name="T12" fmla="*/ 141 w 1474"/>
                <a:gd name="T13" fmla="*/ 1342 h 1355"/>
                <a:gd name="T14" fmla="*/ 107 w 1474"/>
                <a:gd name="T15" fmla="*/ 1333 h 1355"/>
                <a:gd name="T16" fmla="*/ 77 w 1474"/>
                <a:gd name="T17" fmla="*/ 1321 h 1355"/>
                <a:gd name="T18" fmla="*/ 53 w 1474"/>
                <a:gd name="T19" fmla="*/ 1306 h 1355"/>
                <a:gd name="T20" fmla="*/ 32 w 1474"/>
                <a:gd name="T21" fmla="*/ 1287 h 1355"/>
                <a:gd name="T22" fmla="*/ 17 w 1474"/>
                <a:gd name="T23" fmla="*/ 1268 h 1355"/>
                <a:gd name="T24" fmla="*/ 6 w 1474"/>
                <a:gd name="T25" fmla="*/ 1244 h 1355"/>
                <a:gd name="T26" fmla="*/ 1 w 1474"/>
                <a:gd name="T27" fmla="*/ 1217 h 1355"/>
                <a:gd name="T28" fmla="*/ 0 w 1474"/>
                <a:gd name="T29" fmla="*/ 1188 h 1355"/>
                <a:gd name="T30" fmla="*/ 3 w 1474"/>
                <a:gd name="T31" fmla="*/ 1154 h 1355"/>
                <a:gd name="T32" fmla="*/ 11 w 1474"/>
                <a:gd name="T33" fmla="*/ 1119 h 1355"/>
                <a:gd name="T34" fmla="*/ 23 w 1474"/>
                <a:gd name="T35" fmla="*/ 1082 h 1355"/>
                <a:gd name="T36" fmla="*/ 40 w 1474"/>
                <a:gd name="T37" fmla="*/ 1042 h 1355"/>
                <a:gd name="T38" fmla="*/ 61 w 1474"/>
                <a:gd name="T39" fmla="*/ 1000 h 1355"/>
                <a:gd name="T40" fmla="*/ 86 w 1474"/>
                <a:gd name="T41" fmla="*/ 957 h 1355"/>
                <a:gd name="T42" fmla="*/ 115 w 1474"/>
                <a:gd name="T43" fmla="*/ 912 h 1355"/>
                <a:gd name="T44" fmla="*/ 149 w 1474"/>
                <a:gd name="T45" fmla="*/ 866 h 1355"/>
                <a:gd name="T46" fmla="*/ 203 w 1474"/>
                <a:gd name="T47" fmla="*/ 799 h 1355"/>
                <a:gd name="T48" fmla="*/ 263 w 1474"/>
                <a:gd name="T49" fmla="*/ 732 h 1355"/>
                <a:gd name="T50" fmla="*/ 328 w 1474"/>
                <a:gd name="T51" fmla="*/ 665 h 1355"/>
                <a:gd name="T52" fmla="*/ 399 w 1474"/>
                <a:gd name="T53" fmla="*/ 599 h 1355"/>
                <a:gd name="T54" fmla="*/ 476 w 1474"/>
                <a:gd name="T55" fmla="*/ 534 h 1355"/>
                <a:gd name="T56" fmla="*/ 556 w 1474"/>
                <a:gd name="T57" fmla="*/ 470 h 1355"/>
                <a:gd name="T58" fmla="*/ 642 w 1474"/>
                <a:gd name="T59" fmla="*/ 409 h 1355"/>
                <a:gd name="T60" fmla="*/ 732 w 1474"/>
                <a:gd name="T61" fmla="*/ 348 h 1355"/>
                <a:gd name="T62" fmla="*/ 825 w 1474"/>
                <a:gd name="T63" fmla="*/ 290 h 1355"/>
                <a:gd name="T64" fmla="*/ 919 w 1474"/>
                <a:gd name="T65" fmla="*/ 235 h 1355"/>
                <a:gd name="T66" fmla="*/ 1015 w 1474"/>
                <a:gd name="T67" fmla="*/ 184 h 1355"/>
                <a:gd name="T68" fmla="*/ 1109 w 1474"/>
                <a:gd name="T69" fmla="*/ 137 h 1355"/>
                <a:gd name="T70" fmla="*/ 1203 w 1474"/>
                <a:gd name="T71" fmla="*/ 96 h 1355"/>
                <a:gd name="T72" fmla="*/ 1295 w 1474"/>
                <a:gd name="T73" fmla="*/ 59 h 1355"/>
                <a:gd name="T74" fmla="*/ 1386 w 1474"/>
                <a:gd name="T75" fmla="*/ 27 h 1355"/>
                <a:gd name="T76" fmla="*/ 1474 w 1474"/>
                <a:gd name="T77" fmla="*/ 0 h 1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74" h="1355">
                  <a:moveTo>
                    <a:pt x="1474" y="0"/>
                  </a:moveTo>
                  <a:lnTo>
                    <a:pt x="338" y="1352"/>
                  </a:lnTo>
                  <a:lnTo>
                    <a:pt x="302" y="1355"/>
                  </a:lnTo>
                  <a:lnTo>
                    <a:pt x="268" y="1355"/>
                  </a:lnTo>
                  <a:lnTo>
                    <a:pt x="222" y="1354"/>
                  </a:lnTo>
                  <a:lnTo>
                    <a:pt x="179" y="1350"/>
                  </a:lnTo>
                  <a:lnTo>
                    <a:pt x="141" y="1342"/>
                  </a:lnTo>
                  <a:lnTo>
                    <a:pt x="107" y="1333"/>
                  </a:lnTo>
                  <a:lnTo>
                    <a:pt x="77" y="1321"/>
                  </a:lnTo>
                  <a:lnTo>
                    <a:pt x="53" y="1306"/>
                  </a:lnTo>
                  <a:lnTo>
                    <a:pt x="32" y="1287"/>
                  </a:lnTo>
                  <a:lnTo>
                    <a:pt x="17" y="1268"/>
                  </a:lnTo>
                  <a:lnTo>
                    <a:pt x="6" y="1244"/>
                  </a:lnTo>
                  <a:lnTo>
                    <a:pt x="1" y="1217"/>
                  </a:lnTo>
                  <a:lnTo>
                    <a:pt x="0" y="1188"/>
                  </a:lnTo>
                  <a:lnTo>
                    <a:pt x="3" y="1154"/>
                  </a:lnTo>
                  <a:lnTo>
                    <a:pt x="11" y="1119"/>
                  </a:lnTo>
                  <a:lnTo>
                    <a:pt x="23" y="1082"/>
                  </a:lnTo>
                  <a:lnTo>
                    <a:pt x="40" y="1042"/>
                  </a:lnTo>
                  <a:lnTo>
                    <a:pt x="61" y="1000"/>
                  </a:lnTo>
                  <a:lnTo>
                    <a:pt x="86" y="957"/>
                  </a:lnTo>
                  <a:lnTo>
                    <a:pt x="115" y="912"/>
                  </a:lnTo>
                  <a:lnTo>
                    <a:pt x="149" y="866"/>
                  </a:lnTo>
                  <a:lnTo>
                    <a:pt x="203" y="799"/>
                  </a:lnTo>
                  <a:lnTo>
                    <a:pt x="263" y="732"/>
                  </a:lnTo>
                  <a:lnTo>
                    <a:pt x="328" y="665"/>
                  </a:lnTo>
                  <a:lnTo>
                    <a:pt x="399" y="599"/>
                  </a:lnTo>
                  <a:lnTo>
                    <a:pt x="476" y="534"/>
                  </a:lnTo>
                  <a:lnTo>
                    <a:pt x="556" y="470"/>
                  </a:lnTo>
                  <a:lnTo>
                    <a:pt x="642" y="409"/>
                  </a:lnTo>
                  <a:lnTo>
                    <a:pt x="732" y="348"/>
                  </a:lnTo>
                  <a:lnTo>
                    <a:pt x="825" y="290"/>
                  </a:lnTo>
                  <a:lnTo>
                    <a:pt x="919" y="235"/>
                  </a:lnTo>
                  <a:lnTo>
                    <a:pt x="1015" y="184"/>
                  </a:lnTo>
                  <a:lnTo>
                    <a:pt x="1109" y="137"/>
                  </a:lnTo>
                  <a:lnTo>
                    <a:pt x="1203" y="96"/>
                  </a:lnTo>
                  <a:lnTo>
                    <a:pt x="1295" y="59"/>
                  </a:lnTo>
                  <a:lnTo>
                    <a:pt x="1386" y="27"/>
                  </a:lnTo>
                  <a:lnTo>
                    <a:pt x="14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0" name="Freeform 511"/>
            <p:cNvSpPr>
              <a:spLocks/>
            </p:cNvSpPr>
            <p:nvPr/>
          </p:nvSpPr>
          <p:spPr bwMode="auto">
            <a:xfrm>
              <a:off x="5715000" y="5359400"/>
              <a:ext cx="228600" cy="214312"/>
            </a:xfrm>
            <a:custGeom>
              <a:avLst/>
              <a:gdLst>
                <a:gd name="T0" fmla="*/ 1171 w 1439"/>
                <a:gd name="T1" fmla="*/ 0 h 1345"/>
                <a:gd name="T2" fmla="*/ 1217 w 1439"/>
                <a:gd name="T3" fmla="*/ 1 h 1345"/>
                <a:gd name="T4" fmla="*/ 1259 w 1439"/>
                <a:gd name="T5" fmla="*/ 5 h 1345"/>
                <a:gd name="T6" fmla="*/ 1297 w 1439"/>
                <a:gd name="T7" fmla="*/ 13 h 1345"/>
                <a:gd name="T8" fmla="*/ 1331 w 1439"/>
                <a:gd name="T9" fmla="*/ 23 h 1345"/>
                <a:gd name="T10" fmla="*/ 1360 w 1439"/>
                <a:gd name="T11" fmla="*/ 34 h 1345"/>
                <a:gd name="T12" fmla="*/ 1385 w 1439"/>
                <a:gd name="T13" fmla="*/ 50 h 1345"/>
                <a:gd name="T14" fmla="*/ 1405 w 1439"/>
                <a:gd name="T15" fmla="*/ 68 h 1345"/>
                <a:gd name="T16" fmla="*/ 1420 w 1439"/>
                <a:gd name="T17" fmla="*/ 87 h 1345"/>
                <a:gd name="T18" fmla="*/ 1431 w 1439"/>
                <a:gd name="T19" fmla="*/ 111 h 1345"/>
                <a:gd name="T20" fmla="*/ 1438 w 1439"/>
                <a:gd name="T21" fmla="*/ 138 h 1345"/>
                <a:gd name="T22" fmla="*/ 1439 w 1439"/>
                <a:gd name="T23" fmla="*/ 169 h 1345"/>
                <a:gd name="T24" fmla="*/ 1435 w 1439"/>
                <a:gd name="T25" fmla="*/ 201 h 1345"/>
                <a:gd name="T26" fmla="*/ 1428 w 1439"/>
                <a:gd name="T27" fmla="*/ 236 h 1345"/>
                <a:gd name="T28" fmla="*/ 1416 w 1439"/>
                <a:gd name="T29" fmla="*/ 272 h 1345"/>
                <a:gd name="T30" fmla="*/ 1399 w 1439"/>
                <a:gd name="T31" fmla="*/ 311 h 1345"/>
                <a:gd name="T32" fmla="*/ 1379 w 1439"/>
                <a:gd name="T33" fmla="*/ 353 h 1345"/>
                <a:gd name="T34" fmla="*/ 1354 w 1439"/>
                <a:gd name="T35" fmla="*/ 396 h 1345"/>
                <a:gd name="T36" fmla="*/ 1325 w 1439"/>
                <a:gd name="T37" fmla="*/ 440 h 1345"/>
                <a:gd name="T38" fmla="*/ 1292 w 1439"/>
                <a:gd name="T39" fmla="*/ 486 h 1345"/>
                <a:gd name="T40" fmla="*/ 1255 w 1439"/>
                <a:gd name="T41" fmla="*/ 532 h 1345"/>
                <a:gd name="T42" fmla="*/ 1215 w 1439"/>
                <a:gd name="T43" fmla="*/ 580 h 1345"/>
                <a:gd name="T44" fmla="*/ 1170 w 1439"/>
                <a:gd name="T45" fmla="*/ 628 h 1345"/>
                <a:gd name="T46" fmla="*/ 1121 w 1439"/>
                <a:gd name="T47" fmla="*/ 677 h 1345"/>
                <a:gd name="T48" fmla="*/ 1070 w 1439"/>
                <a:gd name="T49" fmla="*/ 727 h 1345"/>
                <a:gd name="T50" fmla="*/ 1014 w 1439"/>
                <a:gd name="T51" fmla="*/ 777 h 1345"/>
                <a:gd name="T52" fmla="*/ 955 w 1439"/>
                <a:gd name="T53" fmla="*/ 825 h 1345"/>
                <a:gd name="T54" fmla="*/ 893 w 1439"/>
                <a:gd name="T55" fmla="*/ 875 h 1345"/>
                <a:gd name="T56" fmla="*/ 828 w 1439"/>
                <a:gd name="T57" fmla="*/ 924 h 1345"/>
                <a:gd name="T58" fmla="*/ 759 w 1439"/>
                <a:gd name="T59" fmla="*/ 972 h 1345"/>
                <a:gd name="T60" fmla="*/ 688 w 1439"/>
                <a:gd name="T61" fmla="*/ 1020 h 1345"/>
                <a:gd name="T62" fmla="*/ 614 w 1439"/>
                <a:gd name="T63" fmla="*/ 1067 h 1345"/>
                <a:gd name="T64" fmla="*/ 524 w 1439"/>
                <a:gd name="T65" fmla="*/ 1117 h 1345"/>
                <a:gd name="T66" fmla="*/ 435 w 1439"/>
                <a:gd name="T67" fmla="*/ 1166 h 1345"/>
                <a:gd name="T68" fmla="*/ 345 w 1439"/>
                <a:gd name="T69" fmla="*/ 1210 h 1345"/>
                <a:gd name="T70" fmla="*/ 257 w 1439"/>
                <a:gd name="T71" fmla="*/ 1250 h 1345"/>
                <a:gd name="T72" fmla="*/ 169 w 1439"/>
                <a:gd name="T73" fmla="*/ 1286 h 1345"/>
                <a:gd name="T74" fmla="*/ 83 w 1439"/>
                <a:gd name="T75" fmla="*/ 1318 h 1345"/>
                <a:gd name="T76" fmla="*/ 0 w 1439"/>
                <a:gd name="T77" fmla="*/ 1345 h 1345"/>
                <a:gd name="T78" fmla="*/ 1129 w 1439"/>
                <a:gd name="T79" fmla="*/ 1 h 1345"/>
                <a:gd name="T80" fmla="*/ 1150 w 1439"/>
                <a:gd name="T81" fmla="*/ 0 h 1345"/>
                <a:gd name="T82" fmla="*/ 1171 w 1439"/>
                <a:gd name="T83" fmla="*/ 0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39" h="1345">
                  <a:moveTo>
                    <a:pt x="1171" y="0"/>
                  </a:moveTo>
                  <a:lnTo>
                    <a:pt x="1217" y="1"/>
                  </a:lnTo>
                  <a:lnTo>
                    <a:pt x="1259" y="5"/>
                  </a:lnTo>
                  <a:lnTo>
                    <a:pt x="1297" y="13"/>
                  </a:lnTo>
                  <a:lnTo>
                    <a:pt x="1331" y="23"/>
                  </a:lnTo>
                  <a:lnTo>
                    <a:pt x="1360" y="34"/>
                  </a:lnTo>
                  <a:lnTo>
                    <a:pt x="1385" y="50"/>
                  </a:lnTo>
                  <a:lnTo>
                    <a:pt x="1405" y="68"/>
                  </a:lnTo>
                  <a:lnTo>
                    <a:pt x="1420" y="87"/>
                  </a:lnTo>
                  <a:lnTo>
                    <a:pt x="1431" y="111"/>
                  </a:lnTo>
                  <a:lnTo>
                    <a:pt x="1438" y="138"/>
                  </a:lnTo>
                  <a:lnTo>
                    <a:pt x="1439" y="169"/>
                  </a:lnTo>
                  <a:lnTo>
                    <a:pt x="1435" y="201"/>
                  </a:lnTo>
                  <a:lnTo>
                    <a:pt x="1428" y="236"/>
                  </a:lnTo>
                  <a:lnTo>
                    <a:pt x="1416" y="272"/>
                  </a:lnTo>
                  <a:lnTo>
                    <a:pt x="1399" y="311"/>
                  </a:lnTo>
                  <a:lnTo>
                    <a:pt x="1379" y="353"/>
                  </a:lnTo>
                  <a:lnTo>
                    <a:pt x="1354" y="396"/>
                  </a:lnTo>
                  <a:lnTo>
                    <a:pt x="1325" y="440"/>
                  </a:lnTo>
                  <a:lnTo>
                    <a:pt x="1292" y="486"/>
                  </a:lnTo>
                  <a:lnTo>
                    <a:pt x="1255" y="532"/>
                  </a:lnTo>
                  <a:lnTo>
                    <a:pt x="1215" y="580"/>
                  </a:lnTo>
                  <a:lnTo>
                    <a:pt x="1170" y="628"/>
                  </a:lnTo>
                  <a:lnTo>
                    <a:pt x="1121" y="677"/>
                  </a:lnTo>
                  <a:lnTo>
                    <a:pt x="1070" y="727"/>
                  </a:lnTo>
                  <a:lnTo>
                    <a:pt x="1014" y="777"/>
                  </a:lnTo>
                  <a:lnTo>
                    <a:pt x="955" y="825"/>
                  </a:lnTo>
                  <a:lnTo>
                    <a:pt x="893" y="875"/>
                  </a:lnTo>
                  <a:lnTo>
                    <a:pt x="828" y="924"/>
                  </a:lnTo>
                  <a:lnTo>
                    <a:pt x="759" y="972"/>
                  </a:lnTo>
                  <a:lnTo>
                    <a:pt x="688" y="1020"/>
                  </a:lnTo>
                  <a:lnTo>
                    <a:pt x="614" y="1067"/>
                  </a:lnTo>
                  <a:lnTo>
                    <a:pt x="524" y="1117"/>
                  </a:lnTo>
                  <a:lnTo>
                    <a:pt x="435" y="1166"/>
                  </a:lnTo>
                  <a:lnTo>
                    <a:pt x="345" y="1210"/>
                  </a:lnTo>
                  <a:lnTo>
                    <a:pt x="257" y="1250"/>
                  </a:lnTo>
                  <a:lnTo>
                    <a:pt x="169" y="1286"/>
                  </a:lnTo>
                  <a:lnTo>
                    <a:pt x="83" y="1318"/>
                  </a:lnTo>
                  <a:lnTo>
                    <a:pt x="0" y="1345"/>
                  </a:lnTo>
                  <a:lnTo>
                    <a:pt x="1129" y="1"/>
                  </a:lnTo>
                  <a:lnTo>
                    <a:pt x="1150" y="0"/>
                  </a:lnTo>
                  <a:lnTo>
                    <a:pt x="11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05233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Medical Vector Icons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Medical Vector Icons</a:t>
            </a:r>
            <a:endParaRPr lang="en-US" dirty="0"/>
          </a:p>
        </p:txBody>
      </p:sp>
      <p:grpSp>
        <p:nvGrpSpPr>
          <p:cNvPr id="25" name="Group 24"/>
          <p:cNvGrpSpPr/>
          <p:nvPr/>
        </p:nvGrpSpPr>
        <p:grpSpPr>
          <a:xfrm>
            <a:off x="678239" y="1952186"/>
            <a:ext cx="536575" cy="490538"/>
            <a:chOff x="5786438" y="5199063"/>
            <a:chExt cx="536575" cy="4905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6" name="Freeform 516"/>
            <p:cNvSpPr>
              <a:spLocks/>
            </p:cNvSpPr>
            <p:nvPr/>
          </p:nvSpPr>
          <p:spPr bwMode="auto">
            <a:xfrm>
              <a:off x="5899150" y="5199063"/>
              <a:ext cx="412750" cy="366713"/>
            </a:xfrm>
            <a:custGeom>
              <a:avLst/>
              <a:gdLst>
                <a:gd name="T0" fmla="*/ 2407 w 2605"/>
                <a:gd name="T1" fmla="*/ 0 h 2310"/>
                <a:gd name="T2" fmla="*/ 2437 w 2605"/>
                <a:gd name="T3" fmla="*/ 0 h 2310"/>
                <a:gd name="T4" fmla="*/ 2467 w 2605"/>
                <a:gd name="T5" fmla="*/ 5 h 2310"/>
                <a:gd name="T6" fmla="*/ 2495 w 2605"/>
                <a:gd name="T7" fmla="*/ 15 h 2310"/>
                <a:gd name="T8" fmla="*/ 2522 w 2605"/>
                <a:gd name="T9" fmla="*/ 31 h 2310"/>
                <a:gd name="T10" fmla="*/ 2546 w 2605"/>
                <a:gd name="T11" fmla="*/ 51 h 2310"/>
                <a:gd name="T12" fmla="*/ 2569 w 2605"/>
                <a:gd name="T13" fmla="*/ 76 h 2310"/>
                <a:gd name="T14" fmla="*/ 2585 w 2605"/>
                <a:gd name="T15" fmla="*/ 104 h 2310"/>
                <a:gd name="T16" fmla="*/ 2597 w 2605"/>
                <a:gd name="T17" fmla="*/ 134 h 2310"/>
                <a:gd name="T18" fmla="*/ 2604 w 2605"/>
                <a:gd name="T19" fmla="*/ 166 h 2310"/>
                <a:gd name="T20" fmla="*/ 2605 w 2605"/>
                <a:gd name="T21" fmla="*/ 197 h 2310"/>
                <a:gd name="T22" fmla="*/ 2601 w 2605"/>
                <a:gd name="T23" fmla="*/ 229 h 2310"/>
                <a:gd name="T24" fmla="*/ 2592 w 2605"/>
                <a:gd name="T25" fmla="*/ 260 h 2310"/>
                <a:gd name="T26" fmla="*/ 2577 w 2605"/>
                <a:gd name="T27" fmla="*/ 289 h 2310"/>
                <a:gd name="T28" fmla="*/ 2557 w 2605"/>
                <a:gd name="T29" fmla="*/ 317 h 2310"/>
                <a:gd name="T30" fmla="*/ 904 w 2605"/>
                <a:gd name="T31" fmla="*/ 2196 h 2310"/>
                <a:gd name="T32" fmla="*/ 603 w 2605"/>
                <a:gd name="T33" fmla="*/ 2238 h 2310"/>
                <a:gd name="T34" fmla="*/ 301 w 2605"/>
                <a:gd name="T35" fmla="*/ 2276 h 2310"/>
                <a:gd name="T36" fmla="*/ 0 w 2605"/>
                <a:gd name="T37" fmla="*/ 2310 h 2310"/>
                <a:gd name="T38" fmla="*/ 129 w 2605"/>
                <a:gd name="T39" fmla="*/ 2182 h 2310"/>
                <a:gd name="T40" fmla="*/ 2297 w 2605"/>
                <a:gd name="T41" fmla="*/ 51 h 2310"/>
                <a:gd name="T42" fmla="*/ 2321 w 2605"/>
                <a:gd name="T43" fmla="*/ 31 h 2310"/>
                <a:gd name="T44" fmla="*/ 2349 w 2605"/>
                <a:gd name="T45" fmla="*/ 15 h 2310"/>
                <a:gd name="T46" fmla="*/ 2377 w 2605"/>
                <a:gd name="T47" fmla="*/ 5 h 2310"/>
                <a:gd name="T48" fmla="*/ 2407 w 2605"/>
                <a:gd name="T49" fmla="*/ 0 h 2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605" h="2310">
                  <a:moveTo>
                    <a:pt x="2407" y="0"/>
                  </a:moveTo>
                  <a:lnTo>
                    <a:pt x="2437" y="0"/>
                  </a:lnTo>
                  <a:lnTo>
                    <a:pt x="2467" y="5"/>
                  </a:lnTo>
                  <a:lnTo>
                    <a:pt x="2495" y="15"/>
                  </a:lnTo>
                  <a:lnTo>
                    <a:pt x="2522" y="31"/>
                  </a:lnTo>
                  <a:lnTo>
                    <a:pt x="2546" y="51"/>
                  </a:lnTo>
                  <a:lnTo>
                    <a:pt x="2569" y="76"/>
                  </a:lnTo>
                  <a:lnTo>
                    <a:pt x="2585" y="104"/>
                  </a:lnTo>
                  <a:lnTo>
                    <a:pt x="2597" y="134"/>
                  </a:lnTo>
                  <a:lnTo>
                    <a:pt x="2604" y="166"/>
                  </a:lnTo>
                  <a:lnTo>
                    <a:pt x="2605" y="197"/>
                  </a:lnTo>
                  <a:lnTo>
                    <a:pt x="2601" y="229"/>
                  </a:lnTo>
                  <a:lnTo>
                    <a:pt x="2592" y="260"/>
                  </a:lnTo>
                  <a:lnTo>
                    <a:pt x="2577" y="289"/>
                  </a:lnTo>
                  <a:lnTo>
                    <a:pt x="2557" y="317"/>
                  </a:lnTo>
                  <a:lnTo>
                    <a:pt x="904" y="2196"/>
                  </a:lnTo>
                  <a:lnTo>
                    <a:pt x="603" y="2238"/>
                  </a:lnTo>
                  <a:lnTo>
                    <a:pt x="301" y="2276"/>
                  </a:lnTo>
                  <a:lnTo>
                    <a:pt x="0" y="2310"/>
                  </a:lnTo>
                  <a:lnTo>
                    <a:pt x="129" y="2182"/>
                  </a:lnTo>
                  <a:lnTo>
                    <a:pt x="2297" y="51"/>
                  </a:lnTo>
                  <a:lnTo>
                    <a:pt x="2321" y="31"/>
                  </a:lnTo>
                  <a:lnTo>
                    <a:pt x="2349" y="15"/>
                  </a:lnTo>
                  <a:lnTo>
                    <a:pt x="2377" y="5"/>
                  </a:lnTo>
                  <a:lnTo>
                    <a:pt x="24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517"/>
            <p:cNvSpPr>
              <a:spLocks noEditPoints="1"/>
            </p:cNvSpPr>
            <p:nvPr/>
          </p:nvSpPr>
          <p:spPr bwMode="auto">
            <a:xfrm>
              <a:off x="5786438" y="5575301"/>
              <a:ext cx="241300" cy="114300"/>
            </a:xfrm>
            <a:custGeom>
              <a:avLst/>
              <a:gdLst>
                <a:gd name="T0" fmla="*/ 1172 w 1517"/>
                <a:gd name="T1" fmla="*/ 161 h 720"/>
                <a:gd name="T2" fmla="*/ 1052 w 1517"/>
                <a:gd name="T3" fmla="*/ 176 h 720"/>
                <a:gd name="T4" fmla="*/ 930 w 1517"/>
                <a:gd name="T5" fmla="*/ 190 h 720"/>
                <a:gd name="T6" fmla="*/ 815 w 1517"/>
                <a:gd name="T7" fmla="*/ 204 h 720"/>
                <a:gd name="T8" fmla="*/ 713 w 1517"/>
                <a:gd name="T9" fmla="*/ 216 h 720"/>
                <a:gd name="T10" fmla="*/ 630 w 1517"/>
                <a:gd name="T11" fmla="*/ 226 h 720"/>
                <a:gd name="T12" fmla="*/ 249 w 1517"/>
                <a:gd name="T13" fmla="*/ 572 h 720"/>
                <a:gd name="T14" fmla="*/ 364 w 1517"/>
                <a:gd name="T15" fmla="*/ 553 h 720"/>
                <a:gd name="T16" fmla="*/ 488 w 1517"/>
                <a:gd name="T17" fmla="*/ 526 h 720"/>
                <a:gd name="T18" fmla="*/ 618 w 1517"/>
                <a:gd name="T19" fmla="*/ 492 h 720"/>
                <a:gd name="T20" fmla="*/ 751 w 1517"/>
                <a:gd name="T21" fmla="*/ 448 h 720"/>
                <a:gd name="T22" fmla="*/ 882 w 1517"/>
                <a:gd name="T23" fmla="*/ 393 h 720"/>
                <a:gd name="T24" fmla="*/ 1007 w 1517"/>
                <a:gd name="T25" fmla="*/ 327 h 720"/>
                <a:gd name="T26" fmla="*/ 1125 w 1517"/>
                <a:gd name="T27" fmla="*/ 247 h 720"/>
                <a:gd name="T28" fmla="*/ 1231 w 1517"/>
                <a:gd name="T29" fmla="*/ 154 h 720"/>
                <a:gd name="T30" fmla="*/ 1395 w 1517"/>
                <a:gd name="T31" fmla="*/ 160 h 720"/>
                <a:gd name="T32" fmla="*/ 1297 w 1517"/>
                <a:gd name="T33" fmla="*/ 270 h 720"/>
                <a:gd name="T34" fmla="*/ 1183 w 1517"/>
                <a:gd name="T35" fmla="*/ 364 h 720"/>
                <a:gd name="T36" fmla="*/ 1059 w 1517"/>
                <a:gd name="T37" fmla="*/ 445 h 720"/>
                <a:gd name="T38" fmla="*/ 927 w 1517"/>
                <a:gd name="T39" fmla="*/ 513 h 720"/>
                <a:gd name="T40" fmla="*/ 792 w 1517"/>
                <a:gd name="T41" fmla="*/ 569 h 720"/>
                <a:gd name="T42" fmla="*/ 724 w 1517"/>
                <a:gd name="T43" fmla="*/ 593 h 720"/>
                <a:gd name="T44" fmla="*/ 727 w 1517"/>
                <a:gd name="T45" fmla="*/ 594 h 720"/>
                <a:gd name="T46" fmla="*/ 1142 w 1517"/>
                <a:gd name="T47" fmla="*/ 596 h 720"/>
                <a:gd name="T48" fmla="*/ 1170 w 1517"/>
                <a:gd name="T49" fmla="*/ 611 h 720"/>
                <a:gd name="T50" fmla="*/ 1187 w 1517"/>
                <a:gd name="T51" fmla="*/ 639 h 720"/>
                <a:gd name="T52" fmla="*/ 1187 w 1517"/>
                <a:gd name="T53" fmla="*/ 672 h 720"/>
                <a:gd name="T54" fmla="*/ 1170 w 1517"/>
                <a:gd name="T55" fmla="*/ 700 h 720"/>
                <a:gd name="T56" fmla="*/ 1142 w 1517"/>
                <a:gd name="T57" fmla="*/ 716 h 720"/>
                <a:gd name="T58" fmla="*/ 727 w 1517"/>
                <a:gd name="T59" fmla="*/ 719 h 720"/>
                <a:gd name="T60" fmla="*/ 694 w 1517"/>
                <a:gd name="T61" fmla="*/ 709 h 720"/>
                <a:gd name="T62" fmla="*/ 671 w 1517"/>
                <a:gd name="T63" fmla="*/ 687 h 720"/>
                <a:gd name="T64" fmla="*/ 661 w 1517"/>
                <a:gd name="T65" fmla="*/ 655 h 720"/>
                <a:gd name="T66" fmla="*/ 670 w 1517"/>
                <a:gd name="T67" fmla="*/ 625 h 720"/>
                <a:gd name="T68" fmla="*/ 690 w 1517"/>
                <a:gd name="T69" fmla="*/ 603 h 720"/>
                <a:gd name="T70" fmla="*/ 535 w 1517"/>
                <a:gd name="T71" fmla="*/ 645 h 720"/>
                <a:gd name="T72" fmla="*/ 387 w 1517"/>
                <a:gd name="T73" fmla="*/ 677 h 720"/>
                <a:gd name="T74" fmla="*/ 365 w 1517"/>
                <a:gd name="T75" fmla="*/ 706 h 720"/>
                <a:gd name="T76" fmla="*/ 327 w 1517"/>
                <a:gd name="T77" fmla="*/ 719 h 720"/>
                <a:gd name="T78" fmla="*/ 125 w 1517"/>
                <a:gd name="T79" fmla="*/ 718 h 720"/>
                <a:gd name="T80" fmla="*/ 89 w 1517"/>
                <a:gd name="T81" fmla="*/ 719 h 720"/>
                <a:gd name="T82" fmla="*/ 59 w 1517"/>
                <a:gd name="T83" fmla="*/ 720 h 720"/>
                <a:gd name="T84" fmla="*/ 27 w 1517"/>
                <a:gd name="T85" fmla="*/ 711 h 720"/>
                <a:gd name="T86" fmla="*/ 5 w 1517"/>
                <a:gd name="T87" fmla="*/ 687 h 720"/>
                <a:gd name="T88" fmla="*/ 0 w 1517"/>
                <a:gd name="T89" fmla="*/ 659 h 720"/>
                <a:gd name="T90" fmla="*/ 8 w 1517"/>
                <a:gd name="T91" fmla="*/ 633 h 720"/>
                <a:gd name="T92" fmla="*/ 538 w 1517"/>
                <a:gd name="T93" fmla="*/ 109 h 720"/>
                <a:gd name="T94" fmla="*/ 555 w 1517"/>
                <a:gd name="T95" fmla="*/ 107 h 720"/>
                <a:gd name="T96" fmla="*/ 597 w 1517"/>
                <a:gd name="T97" fmla="*/ 102 h 720"/>
                <a:gd name="T98" fmla="*/ 660 w 1517"/>
                <a:gd name="T99" fmla="*/ 95 h 720"/>
                <a:gd name="T100" fmla="*/ 739 w 1517"/>
                <a:gd name="T101" fmla="*/ 86 h 720"/>
                <a:gd name="T102" fmla="*/ 831 w 1517"/>
                <a:gd name="T103" fmla="*/ 77 h 720"/>
                <a:gd name="T104" fmla="*/ 931 w 1517"/>
                <a:gd name="T105" fmla="*/ 65 h 720"/>
                <a:gd name="T106" fmla="*/ 1034 w 1517"/>
                <a:gd name="T107" fmla="*/ 54 h 720"/>
                <a:gd name="T108" fmla="*/ 1137 w 1517"/>
                <a:gd name="T109" fmla="*/ 43 h 720"/>
                <a:gd name="T110" fmla="*/ 1236 w 1517"/>
                <a:gd name="T111" fmla="*/ 31 h 720"/>
                <a:gd name="T112" fmla="*/ 1326 w 1517"/>
                <a:gd name="T113" fmla="*/ 21 h 720"/>
                <a:gd name="T114" fmla="*/ 1403 w 1517"/>
                <a:gd name="T115" fmla="*/ 13 h 720"/>
                <a:gd name="T116" fmla="*/ 1464 w 1517"/>
                <a:gd name="T117" fmla="*/ 6 h 720"/>
                <a:gd name="T118" fmla="*/ 1503 w 1517"/>
                <a:gd name="T119" fmla="*/ 1 h 720"/>
                <a:gd name="T120" fmla="*/ 1517 w 1517"/>
                <a:gd name="T121" fmla="*/ 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17" h="720">
                  <a:moveTo>
                    <a:pt x="1231" y="154"/>
                  </a:moveTo>
                  <a:lnTo>
                    <a:pt x="1172" y="161"/>
                  </a:lnTo>
                  <a:lnTo>
                    <a:pt x="1113" y="169"/>
                  </a:lnTo>
                  <a:lnTo>
                    <a:pt x="1052" y="176"/>
                  </a:lnTo>
                  <a:lnTo>
                    <a:pt x="991" y="183"/>
                  </a:lnTo>
                  <a:lnTo>
                    <a:pt x="930" y="190"/>
                  </a:lnTo>
                  <a:lnTo>
                    <a:pt x="871" y="197"/>
                  </a:lnTo>
                  <a:lnTo>
                    <a:pt x="815" y="204"/>
                  </a:lnTo>
                  <a:lnTo>
                    <a:pt x="761" y="210"/>
                  </a:lnTo>
                  <a:lnTo>
                    <a:pt x="713" y="216"/>
                  </a:lnTo>
                  <a:lnTo>
                    <a:pt x="669" y="221"/>
                  </a:lnTo>
                  <a:lnTo>
                    <a:pt x="630" y="226"/>
                  </a:lnTo>
                  <a:lnTo>
                    <a:pt x="598" y="230"/>
                  </a:lnTo>
                  <a:lnTo>
                    <a:pt x="249" y="572"/>
                  </a:lnTo>
                  <a:lnTo>
                    <a:pt x="305" y="564"/>
                  </a:lnTo>
                  <a:lnTo>
                    <a:pt x="364" y="553"/>
                  </a:lnTo>
                  <a:lnTo>
                    <a:pt x="425" y="541"/>
                  </a:lnTo>
                  <a:lnTo>
                    <a:pt x="488" y="526"/>
                  </a:lnTo>
                  <a:lnTo>
                    <a:pt x="553" y="510"/>
                  </a:lnTo>
                  <a:lnTo>
                    <a:pt x="618" y="492"/>
                  </a:lnTo>
                  <a:lnTo>
                    <a:pt x="685" y="472"/>
                  </a:lnTo>
                  <a:lnTo>
                    <a:pt x="751" y="448"/>
                  </a:lnTo>
                  <a:lnTo>
                    <a:pt x="817" y="422"/>
                  </a:lnTo>
                  <a:lnTo>
                    <a:pt x="882" y="393"/>
                  </a:lnTo>
                  <a:lnTo>
                    <a:pt x="945" y="362"/>
                  </a:lnTo>
                  <a:lnTo>
                    <a:pt x="1007" y="327"/>
                  </a:lnTo>
                  <a:lnTo>
                    <a:pt x="1068" y="289"/>
                  </a:lnTo>
                  <a:lnTo>
                    <a:pt x="1125" y="247"/>
                  </a:lnTo>
                  <a:lnTo>
                    <a:pt x="1180" y="203"/>
                  </a:lnTo>
                  <a:lnTo>
                    <a:pt x="1231" y="154"/>
                  </a:lnTo>
                  <a:close/>
                  <a:moveTo>
                    <a:pt x="1517" y="0"/>
                  </a:moveTo>
                  <a:lnTo>
                    <a:pt x="1395" y="160"/>
                  </a:lnTo>
                  <a:lnTo>
                    <a:pt x="1348" y="217"/>
                  </a:lnTo>
                  <a:lnTo>
                    <a:pt x="1297" y="270"/>
                  </a:lnTo>
                  <a:lnTo>
                    <a:pt x="1241" y="319"/>
                  </a:lnTo>
                  <a:lnTo>
                    <a:pt x="1183" y="364"/>
                  </a:lnTo>
                  <a:lnTo>
                    <a:pt x="1122" y="406"/>
                  </a:lnTo>
                  <a:lnTo>
                    <a:pt x="1059" y="445"/>
                  </a:lnTo>
                  <a:lnTo>
                    <a:pt x="994" y="480"/>
                  </a:lnTo>
                  <a:lnTo>
                    <a:pt x="927" y="513"/>
                  </a:lnTo>
                  <a:lnTo>
                    <a:pt x="860" y="542"/>
                  </a:lnTo>
                  <a:lnTo>
                    <a:pt x="792" y="569"/>
                  </a:lnTo>
                  <a:lnTo>
                    <a:pt x="723" y="593"/>
                  </a:lnTo>
                  <a:lnTo>
                    <a:pt x="724" y="593"/>
                  </a:lnTo>
                  <a:lnTo>
                    <a:pt x="726" y="594"/>
                  </a:lnTo>
                  <a:lnTo>
                    <a:pt x="727" y="594"/>
                  </a:lnTo>
                  <a:lnTo>
                    <a:pt x="1125" y="594"/>
                  </a:lnTo>
                  <a:lnTo>
                    <a:pt x="1142" y="596"/>
                  </a:lnTo>
                  <a:lnTo>
                    <a:pt x="1158" y="602"/>
                  </a:lnTo>
                  <a:lnTo>
                    <a:pt x="1170" y="611"/>
                  </a:lnTo>
                  <a:lnTo>
                    <a:pt x="1181" y="625"/>
                  </a:lnTo>
                  <a:lnTo>
                    <a:pt x="1187" y="639"/>
                  </a:lnTo>
                  <a:lnTo>
                    <a:pt x="1189" y="656"/>
                  </a:lnTo>
                  <a:lnTo>
                    <a:pt x="1187" y="672"/>
                  </a:lnTo>
                  <a:lnTo>
                    <a:pt x="1181" y="688"/>
                  </a:lnTo>
                  <a:lnTo>
                    <a:pt x="1170" y="700"/>
                  </a:lnTo>
                  <a:lnTo>
                    <a:pt x="1158" y="710"/>
                  </a:lnTo>
                  <a:lnTo>
                    <a:pt x="1142" y="716"/>
                  </a:lnTo>
                  <a:lnTo>
                    <a:pt x="1125" y="719"/>
                  </a:lnTo>
                  <a:lnTo>
                    <a:pt x="727" y="719"/>
                  </a:lnTo>
                  <a:lnTo>
                    <a:pt x="709" y="716"/>
                  </a:lnTo>
                  <a:lnTo>
                    <a:pt x="694" y="709"/>
                  </a:lnTo>
                  <a:lnTo>
                    <a:pt x="680" y="700"/>
                  </a:lnTo>
                  <a:lnTo>
                    <a:pt x="671" y="687"/>
                  </a:lnTo>
                  <a:lnTo>
                    <a:pt x="664" y="671"/>
                  </a:lnTo>
                  <a:lnTo>
                    <a:pt x="661" y="655"/>
                  </a:lnTo>
                  <a:lnTo>
                    <a:pt x="664" y="639"/>
                  </a:lnTo>
                  <a:lnTo>
                    <a:pt x="670" y="625"/>
                  </a:lnTo>
                  <a:lnTo>
                    <a:pt x="678" y="612"/>
                  </a:lnTo>
                  <a:lnTo>
                    <a:pt x="690" y="603"/>
                  </a:lnTo>
                  <a:lnTo>
                    <a:pt x="612" y="626"/>
                  </a:lnTo>
                  <a:lnTo>
                    <a:pt x="535" y="645"/>
                  </a:lnTo>
                  <a:lnTo>
                    <a:pt x="461" y="663"/>
                  </a:lnTo>
                  <a:lnTo>
                    <a:pt x="387" y="677"/>
                  </a:lnTo>
                  <a:lnTo>
                    <a:pt x="379" y="694"/>
                  </a:lnTo>
                  <a:lnTo>
                    <a:pt x="365" y="706"/>
                  </a:lnTo>
                  <a:lnTo>
                    <a:pt x="347" y="716"/>
                  </a:lnTo>
                  <a:lnTo>
                    <a:pt x="327" y="719"/>
                  </a:lnTo>
                  <a:lnTo>
                    <a:pt x="134" y="719"/>
                  </a:lnTo>
                  <a:lnTo>
                    <a:pt x="125" y="718"/>
                  </a:lnTo>
                  <a:lnTo>
                    <a:pt x="117" y="716"/>
                  </a:lnTo>
                  <a:lnTo>
                    <a:pt x="89" y="719"/>
                  </a:lnTo>
                  <a:lnTo>
                    <a:pt x="64" y="720"/>
                  </a:lnTo>
                  <a:lnTo>
                    <a:pt x="59" y="720"/>
                  </a:lnTo>
                  <a:lnTo>
                    <a:pt x="42" y="718"/>
                  </a:lnTo>
                  <a:lnTo>
                    <a:pt x="27" y="711"/>
                  </a:lnTo>
                  <a:lnTo>
                    <a:pt x="15" y="701"/>
                  </a:lnTo>
                  <a:lnTo>
                    <a:pt x="5" y="687"/>
                  </a:lnTo>
                  <a:lnTo>
                    <a:pt x="1" y="673"/>
                  </a:lnTo>
                  <a:lnTo>
                    <a:pt x="0" y="659"/>
                  </a:lnTo>
                  <a:lnTo>
                    <a:pt x="2" y="645"/>
                  </a:lnTo>
                  <a:lnTo>
                    <a:pt x="8" y="633"/>
                  </a:lnTo>
                  <a:lnTo>
                    <a:pt x="17" y="621"/>
                  </a:lnTo>
                  <a:lnTo>
                    <a:pt x="538" y="109"/>
                  </a:lnTo>
                  <a:lnTo>
                    <a:pt x="544" y="108"/>
                  </a:lnTo>
                  <a:lnTo>
                    <a:pt x="555" y="107"/>
                  </a:lnTo>
                  <a:lnTo>
                    <a:pt x="574" y="105"/>
                  </a:lnTo>
                  <a:lnTo>
                    <a:pt x="597" y="102"/>
                  </a:lnTo>
                  <a:lnTo>
                    <a:pt x="627" y="98"/>
                  </a:lnTo>
                  <a:lnTo>
                    <a:pt x="660" y="95"/>
                  </a:lnTo>
                  <a:lnTo>
                    <a:pt x="698" y="91"/>
                  </a:lnTo>
                  <a:lnTo>
                    <a:pt x="739" y="86"/>
                  </a:lnTo>
                  <a:lnTo>
                    <a:pt x="783" y="82"/>
                  </a:lnTo>
                  <a:lnTo>
                    <a:pt x="831" y="77"/>
                  </a:lnTo>
                  <a:lnTo>
                    <a:pt x="880" y="71"/>
                  </a:lnTo>
                  <a:lnTo>
                    <a:pt x="931" y="65"/>
                  </a:lnTo>
                  <a:lnTo>
                    <a:pt x="982" y="59"/>
                  </a:lnTo>
                  <a:lnTo>
                    <a:pt x="1034" y="54"/>
                  </a:lnTo>
                  <a:lnTo>
                    <a:pt x="1085" y="48"/>
                  </a:lnTo>
                  <a:lnTo>
                    <a:pt x="1137" y="43"/>
                  </a:lnTo>
                  <a:lnTo>
                    <a:pt x="1187" y="36"/>
                  </a:lnTo>
                  <a:lnTo>
                    <a:pt x="1236" y="31"/>
                  </a:lnTo>
                  <a:lnTo>
                    <a:pt x="1282" y="26"/>
                  </a:lnTo>
                  <a:lnTo>
                    <a:pt x="1326" y="21"/>
                  </a:lnTo>
                  <a:lnTo>
                    <a:pt x="1366" y="17"/>
                  </a:lnTo>
                  <a:lnTo>
                    <a:pt x="1403" y="13"/>
                  </a:lnTo>
                  <a:lnTo>
                    <a:pt x="1435" y="10"/>
                  </a:lnTo>
                  <a:lnTo>
                    <a:pt x="1464" y="6"/>
                  </a:lnTo>
                  <a:lnTo>
                    <a:pt x="1486" y="3"/>
                  </a:lnTo>
                  <a:lnTo>
                    <a:pt x="1503" y="1"/>
                  </a:lnTo>
                  <a:lnTo>
                    <a:pt x="1513" y="0"/>
                  </a:lnTo>
                  <a:lnTo>
                    <a:pt x="15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518"/>
            <p:cNvSpPr>
              <a:spLocks/>
            </p:cNvSpPr>
            <p:nvPr/>
          </p:nvSpPr>
          <p:spPr bwMode="auto">
            <a:xfrm>
              <a:off x="6145213" y="5668963"/>
              <a:ext cx="84137" cy="20638"/>
            </a:xfrm>
            <a:custGeom>
              <a:avLst/>
              <a:gdLst>
                <a:gd name="T0" fmla="*/ 64 w 527"/>
                <a:gd name="T1" fmla="*/ 0 h 125"/>
                <a:gd name="T2" fmla="*/ 463 w 527"/>
                <a:gd name="T3" fmla="*/ 0 h 125"/>
                <a:gd name="T4" fmla="*/ 480 w 527"/>
                <a:gd name="T5" fmla="*/ 2 h 125"/>
                <a:gd name="T6" fmla="*/ 495 w 527"/>
                <a:gd name="T7" fmla="*/ 8 h 125"/>
                <a:gd name="T8" fmla="*/ 509 w 527"/>
                <a:gd name="T9" fmla="*/ 17 h 125"/>
                <a:gd name="T10" fmla="*/ 519 w 527"/>
                <a:gd name="T11" fmla="*/ 31 h 125"/>
                <a:gd name="T12" fmla="*/ 525 w 527"/>
                <a:gd name="T13" fmla="*/ 45 h 125"/>
                <a:gd name="T14" fmla="*/ 527 w 527"/>
                <a:gd name="T15" fmla="*/ 62 h 125"/>
                <a:gd name="T16" fmla="*/ 525 w 527"/>
                <a:gd name="T17" fmla="*/ 78 h 125"/>
                <a:gd name="T18" fmla="*/ 519 w 527"/>
                <a:gd name="T19" fmla="*/ 94 h 125"/>
                <a:gd name="T20" fmla="*/ 509 w 527"/>
                <a:gd name="T21" fmla="*/ 106 h 125"/>
                <a:gd name="T22" fmla="*/ 495 w 527"/>
                <a:gd name="T23" fmla="*/ 116 h 125"/>
                <a:gd name="T24" fmla="*/ 480 w 527"/>
                <a:gd name="T25" fmla="*/ 122 h 125"/>
                <a:gd name="T26" fmla="*/ 463 w 527"/>
                <a:gd name="T27" fmla="*/ 125 h 125"/>
                <a:gd name="T28" fmla="*/ 64 w 527"/>
                <a:gd name="T29" fmla="*/ 125 h 125"/>
                <a:gd name="T30" fmla="*/ 47 w 527"/>
                <a:gd name="T31" fmla="*/ 122 h 125"/>
                <a:gd name="T32" fmla="*/ 31 w 527"/>
                <a:gd name="T33" fmla="*/ 116 h 125"/>
                <a:gd name="T34" fmla="*/ 19 w 527"/>
                <a:gd name="T35" fmla="*/ 106 h 125"/>
                <a:gd name="T36" fmla="*/ 9 w 527"/>
                <a:gd name="T37" fmla="*/ 94 h 125"/>
                <a:gd name="T38" fmla="*/ 2 w 527"/>
                <a:gd name="T39" fmla="*/ 78 h 125"/>
                <a:gd name="T40" fmla="*/ 0 w 527"/>
                <a:gd name="T41" fmla="*/ 62 h 125"/>
                <a:gd name="T42" fmla="*/ 2 w 527"/>
                <a:gd name="T43" fmla="*/ 45 h 125"/>
                <a:gd name="T44" fmla="*/ 9 w 527"/>
                <a:gd name="T45" fmla="*/ 31 h 125"/>
                <a:gd name="T46" fmla="*/ 19 w 527"/>
                <a:gd name="T47" fmla="*/ 17 h 125"/>
                <a:gd name="T48" fmla="*/ 31 w 527"/>
                <a:gd name="T49" fmla="*/ 8 h 125"/>
                <a:gd name="T50" fmla="*/ 47 w 527"/>
                <a:gd name="T51" fmla="*/ 2 h 125"/>
                <a:gd name="T52" fmla="*/ 64 w 527"/>
                <a:gd name="T53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27" h="125">
                  <a:moveTo>
                    <a:pt x="64" y="0"/>
                  </a:moveTo>
                  <a:lnTo>
                    <a:pt x="463" y="0"/>
                  </a:lnTo>
                  <a:lnTo>
                    <a:pt x="480" y="2"/>
                  </a:lnTo>
                  <a:lnTo>
                    <a:pt x="495" y="8"/>
                  </a:lnTo>
                  <a:lnTo>
                    <a:pt x="509" y="17"/>
                  </a:lnTo>
                  <a:lnTo>
                    <a:pt x="519" y="31"/>
                  </a:lnTo>
                  <a:lnTo>
                    <a:pt x="525" y="45"/>
                  </a:lnTo>
                  <a:lnTo>
                    <a:pt x="527" y="62"/>
                  </a:lnTo>
                  <a:lnTo>
                    <a:pt x="525" y="78"/>
                  </a:lnTo>
                  <a:lnTo>
                    <a:pt x="519" y="94"/>
                  </a:lnTo>
                  <a:lnTo>
                    <a:pt x="509" y="106"/>
                  </a:lnTo>
                  <a:lnTo>
                    <a:pt x="495" y="116"/>
                  </a:lnTo>
                  <a:lnTo>
                    <a:pt x="480" y="122"/>
                  </a:lnTo>
                  <a:lnTo>
                    <a:pt x="463" y="125"/>
                  </a:lnTo>
                  <a:lnTo>
                    <a:pt x="64" y="125"/>
                  </a:lnTo>
                  <a:lnTo>
                    <a:pt x="47" y="122"/>
                  </a:lnTo>
                  <a:lnTo>
                    <a:pt x="31" y="116"/>
                  </a:lnTo>
                  <a:lnTo>
                    <a:pt x="19" y="106"/>
                  </a:lnTo>
                  <a:lnTo>
                    <a:pt x="9" y="94"/>
                  </a:lnTo>
                  <a:lnTo>
                    <a:pt x="2" y="78"/>
                  </a:lnTo>
                  <a:lnTo>
                    <a:pt x="0" y="62"/>
                  </a:lnTo>
                  <a:lnTo>
                    <a:pt x="2" y="45"/>
                  </a:lnTo>
                  <a:lnTo>
                    <a:pt x="9" y="31"/>
                  </a:lnTo>
                  <a:lnTo>
                    <a:pt x="19" y="17"/>
                  </a:lnTo>
                  <a:lnTo>
                    <a:pt x="31" y="8"/>
                  </a:lnTo>
                  <a:lnTo>
                    <a:pt x="47" y="2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519"/>
            <p:cNvSpPr>
              <a:spLocks/>
            </p:cNvSpPr>
            <p:nvPr/>
          </p:nvSpPr>
          <p:spPr bwMode="auto">
            <a:xfrm>
              <a:off x="6018213" y="5668963"/>
              <a:ext cx="84137" cy="20638"/>
            </a:xfrm>
            <a:custGeom>
              <a:avLst/>
              <a:gdLst>
                <a:gd name="T0" fmla="*/ 65 w 527"/>
                <a:gd name="T1" fmla="*/ 0 h 125"/>
                <a:gd name="T2" fmla="*/ 463 w 527"/>
                <a:gd name="T3" fmla="*/ 0 h 125"/>
                <a:gd name="T4" fmla="*/ 480 w 527"/>
                <a:gd name="T5" fmla="*/ 2 h 125"/>
                <a:gd name="T6" fmla="*/ 496 w 527"/>
                <a:gd name="T7" fmla="*/ 8 h 125"/>
                <a:gd name="T8" fmla="*/ 508 w 527"/>
                <a:gd name="T9" fmla="*/ 17 h 125"/>
                <a:gd name="T10" fmla="*/ 519 w 527"/>
                <a:gd name="T11" fmla="*/ 31 h 125"/>
                <a:gd name="T12" fmla="*/ 525 w 527"/>
                <a:gd name="T13" fmla="*/ 45 h 125"/>
                <a:gd name="T14" fmla="*/ 527 w 527"/>
                <a:gd name="T15" fmla="*/ 62 h 125"/>
                <a:gd name="T16" fmla="*/ 525 w 527"/>
                <a:gd name="T17" fmla="*/ 78 h 125"/>
                <a:gd name="T18" fmla="*/ 519 w 527"/>
                <a:gd name="T19" fmla="*/ 94 h 125"/>
                <a:gd name="T20" fmla="*/ 508 w 527"/>
                <a:gd name="T21" fmla="*/ 106 h 125"/>
                <a:gd name="T22" fmla="*/ 496 w 527"/>
                <a:gd name="T23" fmla="*/ 116 h 125"/>
                <a:gd name="T24" fmla="*/ 480 w 527"/>
                <a:gd name="T25" fmla="*/ 122 h 125"/>
                <a:gd name="T26" fmla="*/ 463 w 527"/>
                <a:gd name="T27" fmla="*/ 125 h 125"/>
                <a:gd name="T28" fmla="*/ 65 w 527"/>
                <a:gd name="T29" fmla="*/ 125 h 125"/>
                <a:gd name="T30" fmla="*/ 47 w 527"/>
                <a:gd name="T31" fmla="*/ 122 h 125"/>
                <a:gd name="T32" fmla="*/ 32 w 527"/>
                <a:gd name="T33" fmla="*/ 116 h 125"/>
                <a:gd name="T34" fmla="*/ 18 w 527"/>
                <a:gd name="T35" fmla="*/ 106 h 125"/>
                <a:gd name="T36" fmla="*/ 9 w 527"/>
                <a:gd name="T37" fmla="*/ 94 h 125"/>
                <a:gd name="T38" fmla="*/ 2 w 527"/>
                <a:gd name="T39" fmla="*/ 78 h 125"/>
                <a:gd name="T40" fmla="*/ 0 w 527"/>
                <a:gd name="T41" fmla="*/ 62 h 125"/>
                <a:gd name="T42" fmla="*/ 2 w 527"/>
                <a:gd name="T43" fmla="*/ 45 h 125"/>
                <a:gd name="T44" fmla="*/ 9 w 527"/>
                <a:gd name="T45" fmla="*/ 31 h 125"/>
                <a:gd name="T46" fmla="*/ 18 w 527"/>
                <a:gd name="T47" fmla="*/ 17 h 125"/>
                <a:gd name="T48" fmla="*/ 32 w 527"/>
                <a:gd name="T49" fmla="*/ 8 h 125"/>
                <a:gd name="T50" fmla="*/ 47 w 527"/>
                <a:gd name="T51" fmla="*/ 2 h 125"/>
                <a:gd name="T52" fmla="*/ 65 w 527"/>
                <a:gd name="T53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27" h="125">
                  <a:moveTo>
                    <a:pt x="65" y="0"/>
                  </a:moveTo>
                  <a:lnTo>
                    <a:pt x="463" y="0"/>
                  </a:lnTo>
                  <a:lnTo>
                    <a:pt x="480" y="2"/>
                  </a:lnTo>
                  <a:lnTo>
                    <a:pt x="496" y="8"/>
                  </a:lnTo>
                  <a:lnTo>
                    <a:pt x="508" y="17"/>
                  </a:lnTo>
                  <a:lnTo>
                    <a:pt x="519" y="31"/>
                  </a:lnTo>
                  <a:lnTo>
                    <a:pt x="525" y="45"/>
                  </a:lnTo>
                  <a:lnTo>
                    <a:pt x="527" y="62"/>
                  </a:lnTo>
                  <a:lnTo>
                    <a:pt x="525" y="78"/>
                  </a:lnTo>
                  <a:lnTo>
                    <a:pt x="519" y="94"/>
                  </a:lnTo>
                  <a:lnTo>
                    <a:pt x="508" y="106"/>
                  </a:lnTo>
                  <a:lnTo>
                    <a:pt x="496" y="116"/>
                  </a:lnTo>
                  <a:lnTo>
                    <a:pt x="480" y="122"/>
                  </a:lnTo>
                  <a:lnTo>
                    <a:pt x="463" y="125"/>
                  </a:lnTo>
                  <a:lnTo>
                    <a:pt x="65" y="125"/>
                  </a:lnTo>
                  <a:lnTo>
                    <a:pt x="47" y="122"/>
                  </a:lnTo>
                  <a:lnTo>
                    <a:pt x="32" y="116"/>
                  </a:lnTo>
                  <a:lnTo>
                    <a:pt x="18" y="106"/>
                  </a:lnTo>
                  <a:lnTo>
                    <a:pt x="9" y="94"/>
                  </a:lnTo>
                  <a:lnTo>
                    <a:pt x="2" y="78"/>
                  </a:lnTo>
                  <a:lnTo>
                    <a:pt x="0" y="62"/>
                  </a:lnTo>
                  <a:lnTo>
                    <a:pt x="2" y="45"/>
                  </a:lnTo>
                  <a:lnTo>
                    <a:pt x="9" y="31"/>
                  </a:lnTo>
                  <a:lnTo>
                    <a:pt x="18" y="17"/>
                  </a:lnTo>
                  <a:lnTo>
                    <a:pt x="32" y="8"/>
                  </a:lnTo>
                  <a:lnTo>
                    <a:pt x="47" y="2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520"/>
            <p:cNvSpPr>
              <a:spLocks/>
            </p:cNvSpPr>
            <p:nvPr/>
          </p:nvSpPr>
          <p:spPr bwMode="auto">
            <a:xfrm>
              <a:off x="6272213" y="5668963"/>
              <a:ext cx="50800" cy="20638"/>
            </a:xfrm>
            <a:custGeom>
              <a:avLst/>
              <a:gdLst>
                <a:gd name="T0" fmla="*/ 64 w 321"/>
                <a:gd name="T1" fmla="*/ 0 h 125"/>
                <a:gd name="T2" fmla="*/ 257 w 321"/>
                <a:gd name="T3" fmla="*/ 0 h 125"/>
                <a:gd name="T4" fmla="*/ 274 w 321"/>
                <a:gd name="T5" fmla="*/ 2 h 125"/>
                <a:gd name="T6" fmla="*/ 290 w 321"/>
                <a:gd name="T7" fmla="*/ 8 h 125"/>
                <a:gd name="T8" fmla="*/ 303 w 321"/>
                <a:gd name="T9" fmla="*/ 17 h 125"/>
                <a:gd name="T10" fmla="*/ 313 w 321"/>
                <a:gd name="T11" fmla="*/ 31 h 125"/>
                <a:gd name="T12" fmla="*/ 319 w 321"/>
                <a:gd name="T13" fmla="*/ 45 h 125"/>
                <a:gd name="T14" fmla="*/ 321 w 321"/>
                <a:gd name="T15" fmla="*/ 62 h 125"/>
                <a:gd name="T16" fmla="*/ 319 w 321"/>
                <a:gd name="T17" fmla="*/ 78 h 125"/>
                <a:gd name="T18" fmla="*/ 313 w 321"/>
                <a:gd name="T19" fmla="*/ 94 h 125"/>
                <a:gd name="T20" fmla="*/ 303 w 321"/>
                <a:gd name="T21" fmla="*/ 106 h 125"/>
                <a:gd name="T22" fmla="*/ 290 w 321"/>
                <a:gd name="T23" fmla="*/ 116 h 125"/>
                <a:gd name="T24" fmla="*/ 274 w 321"/>
                <a:gd name="T25" fmla="*/ 122 h 125"/>
                <a:gd name="T26" fmla="*/ 257 w 321"/>
                <a:gd name="T27" fmla="*/ 125 h 125"/>
                <a:gd name="T28" fmla="*/ 64 w 321"/>
                <a:gd name="T29" fmla="*/ 125 h 125"/>
                <a:gd name="T30" fmla="*/ 47 w 321"/>
                <a:gd name="T31" fmla="*/ 122 h 125"/>
                <a:gd name="T32" fmla="*/ 31 w 321"/>
                <a:gd name="T33" fmla="*/ 116 h 125"/>
                <a:gd name="T34" fmla="*/ 19 w 321"/>
                <a:gd name="T35" fmla="*/ 106 h 125"/>
                <a:gd name="T36" fmla="*/ 8 w 321"/>
                <a:gd name="T37" fmla="*/ 94 h 125"/>
                <a:gd name="T38" fmla="*/ 2 w 321"/>
                <a:gd name="T39" fmla="*/ 78 h 125"/>
                <a:gd name="T40" fmla="*/ 0 w 321"/>
                <a:gd name="T41" fmla="*/ 62 h 125"/>
                <a:gd name="T42" fmla="*/ 2 w 321"/>
                <a:gd name="T43" fmla="*/ 45 h 125"/>
                <a:gd name="T44" fmla="*/ 8 w 321"/>
                <a:gd name="T45" fmla="*/ 31 h 125"/>
                <a:gd name="T46" fmla="*/ 19 w 321"/>
                <a:gd name="T47" fmla="*/ 17 h 125"/>
                <a:gd name="T48" fmla="*/ 31 w 321"/>
                <a:gd name="T49" fmla="*/ 8 h 125"/>
                <a:gd name="T50" fmla="*/ 47 w 321"/>
                <a:gd name="T51" fmla="*/ 2 h 125"/>
                <a:gd name="T52" fmla="*/ 64 w 321"/>
                <a:gd name="T53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1" h="125">
                  <a:moveTo>
                    <a:pt x="64" y="0"/>
                  </a:moveTo>
                  <a:lnTo>
                    <a:pt x="257" y="0"/>
                  </a:lnTo>
                  <a:lnTo>
                    <a:pt x="274" y="2"/>
                  </a:lnTo>
                  <a:lnTo>
                    <a:pt x="290" y="8"/>
                  </a:lnTo>
                  <a:lnTo>
                    <a:pt x="303" y="17"/>
                  </a:lnTo>
                  <a:lnTo>
                    <a:pt x="313" y="31"/>
                  </a:lnTo>
                  <a:lnTo>
                    <a:pt x="319" y="45"/>
                  </a:lnTo>
                  <a:lnTo>
                    <a:pt x="321" y="62"/>
                  </a:lnTo>
                  <a:lnTo>
                    <a:pt x="319" y="78"/>
                  </a:lnTo>
                  <a:lnTo>
                    <a:pt x="313" y="94"/>
                  </a:lnTo>
                  <a:lnTo>
                    <a:pt x="303" y="106"/>
                  </a:lnTo>
                  <a:lnTo>
                    <a:pt x="290" y="116"/>
                  </a:lnTo>
                  <a:lnTo>
                    <a:pt x="274" y="122"/>
                  </a:lnTo>
                  <a:lnTo>
                    <a:pt x="257" y="125"/>
                  </a:lnTo>
                  <a:lnTo>
                    <a:pt x="64" y="125"/>
                  </a:lnTo>
                  <a:lnTo>
                    <a:pt x="47" y="122"/>
                  </a:lnTo>
                  <a:lnTo>
                    <a:pt x="31" y="116"/>
                  </a:lnTo>
                  <a:lnTo>
                    <a:pt x="19" y="106"/>
                  </a:lnTo>
                  <a:lnTo>
                    <a:pt x="8" y="94"/>
                  </a:lnTo>
                  <a:lnTo>
                    <a:pt x="2" y="78"/>
                  </a:lnTo>
                  <a:lnTo>
                    <a:pt x="0" y="62"/>
                  </a:lnTo>
                  <a:lnTo>
                    <a:pt x="2" y="45"/>
                  </a:lnTo>
                  <a:lnTo>
                    <a:pt x="8" y="31"/>
                  </a:lnTo>
                  <a:lnTo>
                    <a:pt x="19" y="17"/>
                  </a:lnTo>
                  <a:lnTo>
                    <a:pt x="31" y="8"/>
                  </a:lnTo>
                  <a:lnTo>
                    <a:pt x="47" y="2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1675602" y="1929168"/>
            <a:ext cx="423862" cy="536575"/>
            <a:chOff x="7900988" y="5899150"/>
            <a:chExt cx="423862" cy="536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2" name="Freeform 525"/>
            <p:cNvSpPr>
              <a:spLocks noEditPoints="1"/>
            </p:cNvSpPr>
            <p:nvPr/>
          </p:nvSpPr>
          <p:spPr bwMode="auto">
            <a:xfrm>
              <a:off x="7900988" y="5899150"/>
              <a:ext cx="423862" cy="536575"/>
            </a:xfrm>
            <a:custGeom>
              <a:avLst/>
              <a:gdLst>
                <a:gd name="T0" fmla="*/ 279 w 2671"/>
                <a:gd name="T1" fmla="*/ 950 h 3373"/>
                <a:gd name="T2" fmla="*/ 233 w 2671"/>
                <a:gd name="T3" fmla="*/ 1045 h 3373"/>
                <a:gd name="T4" fmla="*/ 259 w 2671"/>
                <a:gd name="T5" fmla="*/ 3094 h 3373"/>
                <a:gd name="T6" fmla="*/ 355 w 2671"/>
                <a:gd name="T7" fmla="*/ 3139 h 3373"/>
                <a:gd name="T8" fmla="*/ 2391 w 2671"/>
                <a:gd name="T9" fmla="*/ 3112 h 3373"/>
                <a:gd name="T10" fmla="*/ 2436 w 2671"/>
                <a:gd name="T11" fmla="*/ 3017 h 3373"/>
                <a:gd name="T12" fmla="*/ 2425 w 2671"/>
                <a:gd name="T13" fmla="*/ 991 h 3373"/>
                <a:gd name="T14" fmla="*/ 2344 w 2671"/>
                <a:gd name="T15" fmla="*/ 926 h 3373"/>
                <a:gd name="T16" fmla="*/ 2158 w 2671"/>
                <a:gd name="T17" fmla="*/ 994 h 3373"/>
                <a:gd name="T18" fmla="*/ 2042 w 2671"/>
                <a:gd name="T19" fmla="*/ 1244 h 3373"/>
                <a:gd name="T20" fmla="*/ 1852 w 2671"/>
                <a:gd name="T21" fmla="*/ 1438 h 3373"/>
                <a:gd name="T22" fmla="*/ 1605 w 2671"/>
                <a:gd name="T23" fmla="*/ 1557 h 3373"/>
                <a:gd name="T24" fmla="*/ 1320 w 2671"/>
                <a:gd name="T25" fmla="*/ 1582 h 3373"/>
                <a:gd name="T26" fmla="*/ 1053 w 2671"/>
                <a:gd name="T27" fmla="*/ 1507 h 3373"/>
                <a:gd name="T28" fmla="*/ 831 w 2671"/>
                <a:gd name="T29" fmla="*/ 1349 h 3373"/>
                <a:gd name="T30" fmla="*/ 676 w 2671"/>
                <a:gd name="T31" fmla="*/ 1125 h 3373"/>
                <a:gd name="T32" fmla="*/ 613 w 2671"/>
                <a:gd name="T33" fmla="*/ 924 h 3373"/>
                <a:gd name="T34" fmla="*/ 1330 w 2671"/>
                <a:gd name="T35" fmla="*/ 189 h 3373"/>
                <a:gd name="T36" fmla="*/ 1099 w 2671"/>
                <a:gd name="T37" fmla="*/ 263 h 3373"/>
                <a:gd name="T38" fmla="*/ 919 w 2671"/>
                <a:gd name="T39" fmla="*/ 416 h 3373"/>
                <a:gd name="T40" fmla="*/ 810 w 2671"/>
                <a:gd name="T41" fmla="*/ 630 h 3373"/>
                <a:gd name="T42" fmla="*/ 1146 w 2671"/>
                <a:gd name="T43" fmla="*/ 740 h 3373"/>
                <a:gd name="T44" fmla="*/ 1148 w 2671"/>
                <a:gd name="T45" fmla="*/ 845 h 3373"/>
                <a:gd name="T46" fmla="*/ 1203 w 2671"/>
                <a:gd name="T47" fmla="*/ 954 h 3373"/>
                <a:gd name="T48" fmla="*/ 1320 w 2671"/>
                <a:gd name="T49" fmla="*/ 1031 h 3373"/>
                <a:gd name="T50" fmla="*/ 1466 w 2671"/>
                <a:gd name="T51" fmla="*/ 1031 h 3373"/>
                <a:gd name="T52" fmla="*/ 1584 w 2671"/>
                <a:gd name="T53" fmla="*/ 954 h 3373"/>
                <a:gd name="T54" fmla="*/ 1639 w 2671"/>
                <a:gd name="T55" fmla="*/ 845 h 3373"/>
                <a:gd name="T56" fmla="*/ 1640 w 2671"/>
                <a:gd name="T57" fmla="*/ 740 h 3373"/>
                <a:gd name="T58" fmla="*/ 1977 w 2671"/>
                <a:gd name="T59" fmla="*/ 630 h 3373"/>
                <a:gd name="T60" fmla="*/ 1868 w 2671"/>
                <a:gd name="T61" fmla="*/ 416 h 3373"/>
                <a:gd name="T62" fmla="*/ 1687 w 2671"/>
                <a:gd name="T63" fmla="*/ 263 h 3373"/>
                <a:gd name="T64" fmla="*/ 1456 w 2671"/>
                <a:gd name="T65" fmla="*/ 189 h 3373"/>
                <a:gd name="T66" fmla="*/ 1532 w 2671"/>
                <a:gd name="T67" fmla="*/ 12 h 3373"/>
                <a:gd name="T68" fmla="*/ 1783 w 2671"/>
                <a:gd name="T69" fmla="*/ 104 h 3373"/>
                <a:gd name="T70" fmla="*/ 1987 w 2671"/>
                <a:gd name="T71" fmla="*/ 270 h 3373"/>
                <a:gd name="T72" fmla="*/ 2127 w 2671"/>
                <a:gd name="T73" fmla="*/ 495 h 3373"/>
                <a:gd name="T74" fmla="*/ 2178 w 2671"/>
                <a:gd name="T75" fmla="*/ 701 h 3373"/>
                <a:gd name="T76" fmla="*/ 2181 w 2671"/>
                <a:gd name="T77" fmla="*/ 716 h 3373"/>
                <a:gd name="T78" fmla="*/ 2180 w 2671"/>
                <a:gd name="T79" fmla="*/ 705 h 3373"/>
                <a:gd name="T80" fmla="*/ 2512 w 2671"/>
                <a:gd name="T81" fmla="*/ 692 h 3373"/>
                <a:gd name="T82" fmla="*/ 2625 w 2671"/>
                <a:gd name="T83" fmla="*/ 758 h 3373"/>
                <a:gd name="T84" fmla="*/ 2671 w 2671"/>
                <a:gd name="T85" fmla="*/ 883 h 3373"/>
                <a:gd name="T86" fmla="*/ 2644 w 2671"/>
                <a:gd name="T87" fmla="*/ 3277 h 3373"/>
                <a:gd name="T88" fmla="*/ 2544 w 2671"/>
                <a:gd name="T89" fmla="*/ 3361 h 3373"/>
                <a:gd name="T90" fmla="*/ 158 w 2671"/>
                <a:gd name="T91" fmla="*/ 3370 h 3373"/>
                <a:gd name="T92" fmla="*/ 45 w 2671"/>
                <a:gd name="T93" fmla="*/ 3304 h 3373"/>
                <a:gd name="T94" fmla="*/ 0 w 2671"/>
                <a:gd name="T95" fmla="*/ 3179 h 3373"/>
                <a:gd name="T96" fmla="*/ 26 w 2671"/>
                <a:gd name="T97" fmla="*/ 785 h 3373"/>
                <a:gd name="T98" fmla="*/ 125 w 2671"/>
                <a:gd name="T99" fmla="*/ 702 h 3373"/>
                <a:gd name="T100" fmla="*/ 608 w 2671"/>
                <a:gd name="T101" fmla="*/ 699 h 3373"/>
                <a:gd name="T102" fmla="*/ 606 w 2671"/>
                <a:gd name="T103" fmla="*/ 716 h 3373"/>
                <a:gd name="T104" fmla="*/ 607 w 2671"/>
                <a:gd name="T105" fmla="*/ 707 h 3373"/>
                <a:gd name="T106" fmla="*/ 637 w 2671"/>
                <a:gd name="T107" fmla="*/ 559 h 3373"/>
                <a:gd name="T108" fmla="*/ 757 w 2671"/>
                <a:gd name="T109" fmla="*/ 321 h 3373"/>
                <a:gd name="T110" fmla="*/ 946 w 2671"/>
                <a:gd name="T111" fmla="*/ 138 h 3373"/>
                <a:gd name="T112" fmla="*/ 1187 w 2671"/>
                <a:gd name="T113" fmla="*/ 27 h 3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671" h="3373">
                  <a:moveTo>
                    <a:pt x="355" y="923"/>
                  </a:moveTo>
                  <a:lnTo>
                    <a:pt x="327" y="926"/>
                  </a:lnTo>
                  <a:lnTo>
                    <a:pt x="301" y="936"/>
                  </a:lnTo>
                  <a:lnTo>
                    <a:pt x="279" y="950"/>
                  </a:lnTo>
                  <a:lnTo>
                    <a:pt x="259" y="969"/>
                  </a:lnTo>
                  <a:lnTo>
                    <a:pt x="245" y="991"/>
                  </a:lnTo>
                  <a:lnTo>
                    <a:pt x="235" y="1017"/>
                  </a:lnTo>
                  <a:lnTo>
                    <a:pt x="233" y="1045"/>
                  </a:lnTo>
                  <a:lnTo>
                    <a:pt x="233" y="3017"/>
                  </a:lnTo>
                  <a:lnTo>
                    <a:pt x="235" y="3045"/>
                  </a:lnTo>
                  <a:lnTo>
                    <a:pt x="245" y="3071"/>
                  </a:lnTo>
                  <a:lnTo>
                    <a:pt x="259" y="3094"/>
                  </a:lnTo>
                  <a:lnTo>
                    <a:pt x="279" y="3112"/>
                  </a:lnTo>
                  <a:lnTo>
                    <a:pt x="301" y="3126"/>
                  </a:lnTo>
                  <a:lnTo>
                    <a:pt x="327" y="3136"/>
                  </a:lnTo>
                  <a:lnTo>
                    <a:pt x="355" y="3139"/>
                  </a:lnTo>
                  <a:lnTo>
                    <a:pt x="2316" y="3139"/>
                  </a:lnTo>
                  <a:lnTo>
                    <a:pt x="2344" y="3136"/>
                  </a:lnTo>
                  <a:lnTo>
                    <a:pt x="2368" y="3126"/>
                  </a:lnTo>
                  <a:lnTo>
                    <a:pt x="2391" y="3112"/>
                  </a:lnTo>
                  <a:lnTo>
                    <a:pt x="2411" y="3094"/>
                  </a:lnTo>
                  <a:lnTo>
                    <a:pt x="2425" y="3071"/>
                  </a:lnTo>
                  <a:lnTo>
                    <a:pt x="2433" y="3045"/>
                  </a:lnTo>
                  <a:lnTo>
                    <a:pt x="2436" y="3017"/>
                  </a:lnTo>
                  <a:lnTo>
                    <a:pt x="2438" y="3017"/>
                  </a:lnTo>
                  <a:lnTo>
                    <a:pt x="2438" y="1045"/>
                  </a:lnTo>
                  <a:lnTo>
                    <a:pt x="2434" y="1017"/>
                  </a:lnTo>
                  <a:lnTo>
                    <a:pt x="2425" y="991"/>
                  </a:lnTo>
                  <a:lnTo>
                    <a:pt x="2411" y="969"/>
                  </a:lnTo>
                  <a:lnTo>
                    <a:pt x="2392" y="950"/>
                  </a:lnTo>
                  <a:lnTo>
                    <a:pt x="2370" y="936"/>
                  </a:lnTo>
                  <a:lnTo>
                    <a:pt x="2344" y="926"/>
                  </a:lnTo>
                  <a:lnTo>
                    <a:pt x="2316" y="923"/>
                  </a:lnTo>
                  <a:lnTo>
                    <a:pt x="2173" y="923"/>
                  </a:lnTo>
                  <a:lnTo>
                    <a:pt x="2173" y="926"/>
                  </a:lnTo>
                  <a:lnTo>
                    <a:pt x="2158" y="994"/>
                  </a:lnTo>
                  <a:lnTo>
                    <a:pt x="2137" y="1061"/>
                  </a:lnTo>
                  <a:lnTo>
                    <a:pt x="2110" y="1125"/>
                  </a:lnTo>
                  <a:lnTo>
                    <a:pt x="2079" y="1187"/>
                  </a:lnTo>
                  <a:lnTo>
                    <a:pt x="2042" y="1244"/>
                  </a:lnTo>
                  <a:lnTo>
                    <a:pt x="2001" y="1298"/>
                  </a:lnTo>
                  <a:lnTo>
                    <a:pt x="1955" y="1349"/>
                  </a:lnTo>
                  <a:lnTo>
                    <a:pt x="1905" y="1395"/>
                  </a:lnTo>
                  <a:lnTo>
                    <a:pt x="1852" y="1438"/>
                  </a:lnTo>
                  <a:lnTo>
                    <a:pt x="1795" y="1474"/>
                  </a:lnTo>
                  <a:lnTo>
                    <a:pt x="1735" y="1507"/>
                  </a:lnTo>
                  <a:lnTo>
                    <a:pt x="1671" y="1535"/>
                  </a:lnTo>
                  <a:lnTo>
                    <a:pt x="1605" y="1557"/>
                  </a:lnTo>
                  <a:lnTo>
                    <a:pt x="1536" y="1572"/>
                  </a:lnTo>
                  <a:lnTo>
                    <a:pt x="1466" y="1582"/>
                  </a:lnTo>
                  <a:lnTo>
                    <a:pt x="1394" y="1585"/>
                  </a:lnTo>
                  <a:lnTo>
                    <a:pt x="1320" y="1582"/>
                  </a:lnTo>
                  <a:lnTo>
                    <a:pt x="1250" y="1572"/>
                  </a:lnTo>
                  <a:lnTo>
                    <a:pt x="1182" y="1557"/>
                  </a:lnTo>
                  <a:lnTo>
                    <a:pt x="1115" y="1535"/>
                  </a:lnTo>
                  <a:lnTo>
                    <a:pt x="1053" y="1507"/>
                  </a:lnTo>
                  <a:lnTo>
                    <a:pt x="992" y="1474"/>
                  </a:lnTo>
                  <a:lnTo>
                    <a:pt x="935" y="1438"/>
                  </a:lnTo>
                  <a:lnTo>
                    <a:pt x="881" y="1395"/>
                  </a:lnTo>
                  <a:lnTo>
                    <a:pt x="831" y="1349"/>
                  </a:lnTo>
                  <a:lnTo>
                    <a:pt x="785" y="1298"/>
                  </a:lnTo>
                  <a:lnTo>
                    <a:pt x="744" y="1244"/>
                  </a:lnTo>
                  <a:lnTo>
                    <a:pt x="707" y="1187"/>
                  </a:lnTo>
                  <a:lnTo>
                    <a:pt x="676" y="1125"/>
                  </a:lnTo>
                  <a:lnTo>
                    <a:pt x="649" y="1061"/>
                  </a:lnTo>
                  <a:lnTo>
                    <a:pt x="628" y="994"/>
                  </a:lnTo>
                  <a:lnTo>
                    <a:pt x="613" y="926"/>
                  </a:lnTo>
                  <a:lnTo>
                    <a:pt x="613" y="924"/>
                  </a:lnTo>
                  <a:lnTo>
                    <a:pt x="613" y="923"/>
                  </a:lnTo>
                  <a:lnTo>
                    <a:pt x="355" y="923"/>
                  </a:lnTo>
                  <a:close/>
                  <a:moveTo>
                    <a:pt x="1394" y="186"/>
                  </a:moveTo>
                  <a:lnTo>
                    <a:pt x="1330" y="189"/>
                  </a:lnTo>
                  <a:lnTo>
                    <a:pt x="1268" y="199"/>
                  </a:lnTo>
                  <a:lnTo>
                    <a:pt x="1209" y="214"/>
                  </a:lnTo>
                  <a:lnTo>
                    <a:pt x="1153" y="236"/>
                  </a:lnTo>
                  <a:lnTo>
                    <a:pt x="1099" y="263"/>
                  </a:lnTo>
                  <a:lnTo>
                    <a:pt x="1048" y="294"/>
                  </a:lnTo>
                  <a:lnTo>
                    <a:pt x="1001" y="330"/>
                  </a:lnTo>
                  <a:lnTo>
                    <a:pt x="958" y="371"/>
                  </a:lnTo>
                  <a:lnTo>
                    <a:pt x="919" y="416"/>
                  </a:lnTo>
                  <a:lnTo>
                    <a:pt x="884" y="464"/>
                  </a:lnTo>
                  <a:lnTo>
                    <a:pt x="854" y="516"/>
                  </a:lnTo>
                  <a:lnTo>
                    <a:pt x="829" y="571"/>
                  </a:lnTo>
                  <a:lnTo>
                    <a:pt x="810" y="630"/>
                  </a:lnTo>
                  <a:lnTo>
                    <a:pt x="797" y="689"/>
                  </a:lnTo>
                  <a:lnTo>
                    <a:pt x="1162" y="689"/>
                  </a:lnTo>
                  <a:lnTo>
                    <a:pt x="1153" y="715"/>
                  </a:lnTo>
                  <a:lnTo>
                    <a:pt x="1146" y="740"/>
                  </a:lnTo>
                  <a:lnTo>
                    <a:pt x="1142" y="764"/>
                  </a:lnTo>
                  <a:lnTo>
                    <a:pt x="1141" y="790"/>
                  </a:lnTo>
                  <a:lnTo>
                    <a:pt x="1143" y="817"/>
                  </a:lnTo>
                  <a:lnTo>
                    <a:pt x="1148" y="845"/>
                  </a:lnTo>
                  <a:lnTo>
                    <a:pt x="1154" y="870"/>
                  </a:lnTo>
                  <a:lnTo>
                    <a:pt x="1165" y="893"/>
                  </a:lnTo>
                  <a:lnTo>
                    <a:pt x="1181" y="925"/>
                  </a:lnTo>
                  <a:lnTo>
                    <a:pt x="1203" y="954"/>
                  </a:lnTo>
                  <a:lnTo>
                    <a:pt x="1227" y="979"/>
                  </a:lnTo>
                  <a:lnTo>
                    <a:pt x="1255" y="1001"/>
                  </a:lnTo>
                  <a:lnTo>
                    <a:pt x="1287" y="1018"/>
                  </a:lnTo>
                  <a:lnTo>
                    <a:pt x="1320" y="1031"/>
                  </a:lnTo>
                  <a:lnTo>
                    <a:pt x="1356" y="1038"/>
                  </a:lnTo>
                  <a:lnTo>
                    <a:pt x="1394" y="1042"/>
                  </a:lnTo>
                  <a:lnTo>
                    <a:pt x="1430" y="1038"/>
                  </a:lnTo>
                  <a:lnTo>
                    <a:pt x="1466" y="1031"/>
                  </a:lnTo>
                  <a:lnTo>
                    <a:pt x="1499" y="1018"/>
                  </a:lnTo>
                  <a:lnTo>
                    <a:pt x="1531" y="1001"/>
                  </a:lnTo>
                  <a:lnTo>
                    <a:pt x="1559" y="979"/>
                  </a:lnTo>
                  <a:lnTo>
                    <a:pt x="1584" y="954"/>
                  </a:lnTo>
                  <a:lnTo>
                    <a:pt x="1605" y="925"/>
                  </a:lnTo>
                  <a:lnTo>
                    <a:pt x="1622" y="893"/>
                  </a:lnTo>
                  <a:lnTo>
                    <a:pt x="1632" y="870"/>
                  </a:lnTo>
                  <a:lnTo>
                    <a:pt x="1639" y="845"/>
                  </a:lnTo>
                  <a:lnTo>
                    <a:pt x="1643" y="817"/>
                  </a:lnTo>
                  <a:lnTo>
                    <a:pt x="1645" y="790"/>
                  </a:lnTo>
                  <a:lnTo>
                    <a:pt x="1643" y="764"/>
                  </a:lnTo>
                  <a:lnTo>
                    <a:pt x="1640" y="740"/>
                  </a:lnTo>
                  <a:lnTo>
                    <a:pt x="1633" y="715"/>
                  </a:lnTo>
                  <a:lnTo>
                    <a:pt x="1624" y="689"/>
                  </a:lnTo>
                  <a:lnTo>
                    <a:pt x="1990" y="689"/>
                  </a:lnTo>
                  <a:lnTo>
                    <a:pt x="1977" y="630"/>
                  </a:lnTo>
                  <a:lnTo>
                    <a:pt x="1957" y="571"/>
                  </a:lnTo>
                  <a:lnTo>
                    <a:pt x="1932" y="517"/>
                  </a:lnTo>
                  <a:lnTo>
                    <a:pt x="1902" y="465"/>
                  </a:lnTo>
                  <a:lnTo>
                    <a:pt x="1868" y="416"/>
                  </a:lnTo>
                  <a:lnTo>
                    <a:pt x="1829" y="371"/>
                  </a:lnTo>
                  <a:lnTo>
                    <a:pt x="1785" y="331"/>
                  </a:lnTo>
                  <a:lnTo>
                    <a:pt x="1738" y="294"/>
                  </a:lnTo>
                  <a:lnTo>
                    <a:pt x="1687" y="263"/>
                  </a:lnTo>
                  <a:lnTo>
                    <a:pt x="1633" y="236"/>
                  </a:lnTo>
                  <a:lnTo>
                    <a:pt x="1577" y="214"/>
                  </a:lnTo>
                  <a:lnTo>
                    <a:pt x="1518" y="199"/>
                  </a:lnTo>
                  <a:lnTo>
                    <a:pt x="1456" y="189"/>
                  </a:lnTo>
                  <a:lnTo>
                    <a:pt x="1394" y="186"/>
                  </a:lnTo>
                  <a:close/>
                  <a:moveTo>
                    <a:pt x="1394" y="0"/>
                  </a:moveTo>
                  <a:lnTo>
                    <a:pt x="1464" y="3"/>
                  </a:lnTo>
                  <a:lnTo>
                    <a:pt x="1532" y="12"/>
                  </a:lnTo>
                  <a:lnTo>
                    <a:pt x="1599" y="27"/>
                  </a:lnTo>
                  <a:lnTo>
                    <a:pt x="1662" y="48"/>
                  </a:lnTo>
                  <a:lnTo>
                    <a:pt x="1725" y="73"/>
                  </a:lnTo>
                  <a:lnTo>
                    <a:pt x="1783" y="104"/>
                  </a:lnTo>
                  <a:lnTo>
                    <a:pt x="1839" y="138"/>
                  </a:lnTo>
                  <a:lnTo>
                    <a:pt x="1892" y="178"/>
                  </a:lnTo>
                  <a:lnTo>
                    <a:pt x="1942" y="223"/>
                  </a:lnTo>
                  <a:lnTo>
                    <a:pt x="1987" y="270"/>
                  </a:lnTo>
                  <a:lnTo>
                    <a:pt x="2029" y="321"/>
                  </a:lnTo>
                  <a:lnTo>
                    <a:pt x="2066" y="376"/>
                  </a:lnTo>
                  <a:lnTo>
                    <a:pt x="2099" y="435"/>
                  </a:lnTo>
                  <a:lnTo>
                    <a:pt x="2127" y="495"/>
                  </a:lnTo>
                  <a:lnTo>
                    <a:pt x="2149" y="559"/>
                  </a:lnTo>
                  <a:lnTo>
                    <a:pt x="2167" y="624"/>
                  </a:lnTo>
                  <a:lnTo>
                    <a:pt x="2177" y="692"/>
                  </a:lnTo>
                  <a:lnTo>
                    <a:pt x="2178" y="701"/>
                  </a:lnTo>
                  <a:lnTo>
                    <a:pt x="2180" y="707"/>
                  </a:lnTo>
                  <a:lnTo>
                    <a:pt x="2181" y="712"/>
                  </a:lnTo>
                  <a:lnTo>
                    <a:pt x="2181" y="715"/>
                  </a:lnTo>
                  <a:lnTo>
                    <a:pt x="2181" y="716"/>
                  </a:lnTo>
                  <a:lnTo>
                    <a:pt x="2181" y="716"/>
                  </a:lnTo>
                  <a:lnTo>
                    <a:pt x="2181" y="715"/>
                  </a:lnTo>
                  <a:lnTo>
                    <a:pt x="2181" y="711"/>
                  </a:lnTo>
                  <a:lnTo>
                    <a:pt x="2180" y="705"/>
                  </a:lnTo>
                  <a:lnTo>
                    <a:pt x="2178" y="699"/>
                  </a:lnTo>
                  <a:lnTo>
                    <a:pt x="2177" y="689"/>
                  </a:lnTo>
                  <a:lnTo>
                    <a:pt x="2477" y="689"/>
                  </a:lnTo>
                  <a:lnTo>
                    <a:pt x="2512" y="692"/>
                  </a:lnTo>
                  <a:lnTo>
                    <a:pt x="2544" y="702"/>
                  </a:lnTo>
                  <a:lnTo>
                    <a:pt x="2575" y="716"/>
                  </a:lnTo>
                  <a:lnTo>
                    <a:pt x="2602" y="734"/>
                  </a:lnTo>
                  <a:lnTo>
                    <a:pt x="2625" y="758"/>
                  </a:lnTo>
                  <a:lnTo>
                    <a:pt x="2644" y="785"/>
                  </a:lnTo>
                  <a:lnTo>
                    <a:pt x="2658" y="816"/>
                  </a:lnTo>
                  <a:lnTo>
                    <a:pt x="2667" y="848"/>
                  </a:lnTo>
                  <a:lnTo>
                    <a:pt x="2671" y="883"/>
                  </a:lnTo>
                  <a:lnTo>
                    <a:pt x="2671" y="3179"/>
                  </a:lnTo>
                  <a:lnTo>
                    <a:pt x="2667" y="3214"/>
                  </a:lnTo>
                  <a:lnTo>
                    <a:pt x="2658" y="3248"/>
                  </a:lnTo>
                  <a:lnTo>
                    <a:pt x="2644" y="3277"/>
                  </a:lnTo>
                  <a:lnTo>
                    <a:pt x="2625" y="3304"/>
                  </a:lnTo>
                  <a:lnTo>
                    <a:pt x="2602" y="3328"/>
                  </a:lnTo>
                  <a:lnTo>
                    <a:pt x="2575" y="3346"/>
                  </a:lnTo>
                  <a:lnTo>
                    <a:pt x="2544" y="3361"/>
                  </a:lnTo>
                  <a:lnTo>
                    <a:pt x="2512" y="3370"/>
                  </a:lnTo>
                  <a:lnTo>
                    <a:pt x="2477" y="3373"/>
                  </a:lnTo>
                  <a:lnTo>
                    <a:pt x="192" y="3373"/>
                  </a:lnTo>
                  <a:lnTo>
                    <a:pt x="158" y="3370"/>
                  </a:lnTo>
                  <a:lnTo>
                    <a:pt x="125" y="3361"/>
                  </a:lnTo>
                  <a:lnTo>
                    <a:pt x="95" y="3346"/>
                  </a:lnTo>
                  <a:lnTo>
                    <a:pt x="68" y="3328"/>
                  </a:lnTo>
                  <a:lnTo>
                    <a:pt x="45" y="3304"/>
                  </a:lnTo>
                  <a:lnTo>
                    <a:pt x="26" y="3277"/>
                  </a:lnTo>
                  <a:lnTo>
                    <a:pt x="12" y="3248"/>
                  </a:lnTo>
                  <a:lnTo>
                    <a:pt x="3" y="3214"/>
                  </a:lnTo>
                  <a:lnTo>
                    <a:pt x="0" y="3179"/>
                  </a:lnTo>
                  <a:lnTo>
                    <a:pt x="0" y="883"/>
                  </a:lnTo>
                  <a:lnTo>
                    <a:pt x="3" y="848"/>
                  </a:lnTo>
                  <a:lnTo>
                    <a:pt x="12" y="816"/>
                  </a:lnTo>
                  <a:lnTo>
                    <a:pt x="26" y="785"/>
                  </a:lnTo>
                  <a:lnTo>
                    <a:pt x="45" y="758"/>
                  </a:lnTo>
                  <a:lnTo>
                    <a:pt x="68" y="734"/>
                  </a:lnTo>
                  <a:lnTo>
                    <a:pt x="95" y="716"/>
                  </a:lnTo>
                  <a:lnTo>
                    <a:pt x="125" y="702"/>
                  </a:lnTo>
                  <a:lnTo>
                    <a:pt x="158" y="692"/>
                  </a:lnTo>
                  <a:lnTo>
                    <a:pt x="192" y="689"/>
                  </a:lnTo>
                  <a:lnTo>
                    <a:pt x="608" y="689"/>
                  </a:lnTo>
                  <a:lnTo>
                    <a:pt x="608" y="699"/>
                  </a:lnTo>
                  <a:lnTo>
                    <a:pt x="607" y="705"/>
                  </a:lnTo>
                  <a:lnTo>
                    <a:pt x="606" y="711"/>
                  </a:lnTo>
                  <a:lnTo>
                    <a:pt x="606" y="715"/>
                  </a:lnTo>
                  <a:lnTo>
                    <a:pt x="606" y="716"/>
                  </a:lnTo>
                  <a:lnTo>
                    <a:pt x="606" y="716"/>
                  </a:lnTo>
                  <a:lnTo>
                    <a:pt x="606" y="715"/>
                  </a:lnTo>
                  <a:lnTo>
                    <a:pt x="606" y="712"/>
                  </a:lnTo>
                  <a:lnTo>
                    <a:pt x="607" y="707"/>
                  </a:lnTo>
                  <a:lnTo>
                    <a:pt x="608" y="701"/>
                  </a:lnTo>
                  <a:lnTo>
                    <a:pt x="608" y="692"/>
                  </a:lnTo>
                  <a:lnTo>
                    <a:pt x="620" y="624"/>
                  </a:lnTo>
                  <a:lnTo>
                    <a:pt x="637" y="559"/>
                  </a:lnTo>
                  <a:lnTo>
                    <a:pt x="660" y="495"/>
                  </a:lnTo>
                  <a:lnTo>
                    <a:pt x="688" y="435"/>
                  </a:lnTo>
                  <a:lnTo>
                    <a:pt x="720" y="376"/>
                  </a:lnTo>
                  <a:lnTo>
                    <a:pt x="757" y="321"/>
                  </a:lnTo>
                  <a:lnTo>
                    <a:pt x="799" y="270"/>
                  </a:lnTo>
                  <a:lnTo>
                    <a:pt x="844" y="223"/>
                  </a:lnTo>
                  <a:lnTo>
                    <a:pt x="894" y="178"/>
                  </a:lnTo>
                  <a:lnTo>
                    <a:pt x="946" y="138"/>
                  </a:lnTo>
                  <a:lnTo>
                    <a:pt x="1002" y="104"/>
                  </a:lnTo>
                  <a:lnTo>
                    <a:pt x="1061" y="73"/>
                  </a:lnTo>
                  <a:lnTo>
                    <a:pt x="1124" y="48"/>
                  </a:lnTo>
                  <a:lnTo>
                    <a:pt x="1187" y="27"/>
                  </a:lnTo>
                  <a:lnTo>
                    <a:pt x="1254" y="12"/>
                  </a:lnTo>
                  <a:lnTo>
                    <a:pt x="1322" y="3"/>
                  </a:lnTo>
                  <a:lnTo>
                    <a:pt x="13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526"/>
            <p:cNvSpPr>
              <a:spLocks/>
            </p:cNvSpPr>
            <p:nvPr/>
          </p:nvSpPr>
          <p:spPr bwMode="auto">
            <a:xfrm>
              <a:off x="8169275" y="5962650"/>
              <a:ext cx="15875" cy="15875"/>
            </a:xfrm>
            <a:custGeom>
              <a:avLst/>
              <a:gdLst>
                <a:gd name="T0" fmla="*/ 48 w 98"/>
                <a:gd name="T1" fmla="*/ 0 h 99"/>
                <a:gd name="T2" fmla="*/ 64 w 98"/>
                <a:gd name="T3" fmla="*/ 3 h 99"/>
                <a:gd name="T4" fmla="*/ 77 w 98"/>
                <a:gd name="T5" fmla="*/ 9 h 99"/>
                <a:gd name="T6" fmla="*/ 88 w 98"/>
                <a:gd name="T7" fmla="*/ 20 h 99"/>
                <a:gd name="T8" fmla="*/ 95 w 98"/>
                <a:gd name="T9" fmla="*/ 34 h 99"/>
                <a:gd name="T10" fmla="*/ 98 w 98"/>
                <a:gd name="T11" fmla="*/ 49 h 99"/>
                <a:gd name="T12" fmla="*/ 95 w 98"/>
                <a:gd name="T13" fmla="*/ 64 h 99"/>
                <a:gd name="T14" fmla="*/ 88 w 98"/>
                <a:gd name="T15" fmla="*/ 79 h 99"/>
                <a:gd name="T16" fmla="*/ 77 w 98"/>
                <a:gd name="T17" fmla="*/ 89 h 99"/>
                <a:gd name="T18" fmla="*/ 64 w 98"/>
                <a:gd name="T19" fmla="*/ 96 h 99"/>
                <a:gd name="T20" fmla="*/ 48 w 98"/>
                <a:gd name="T21" fmla="*/ 99 h 99"/>
                <a:gd name="T22" fmla="*/ 33 w 98"/>
                <a:gd name="T23" fmla="*/ 96 h 99"/>
                <a:gd name="T24" fmla="*/ 19 w 98"/>
                <a:gd name="T25" fmla="*/ 89 h 99"/>
                <a:gd name="T26" fmla="*/ 8 w 98"/>
                <a:gd name="T27" fmla="*/ 79 h 99"/>
                <a:gd name="T28" fmla="*/ 2 w 98"/>
                <a:gd name="T29" fmla="*/ 64 h 99"/>
                <a:gd name="T30" fmla="*/ 0 w 98"/>
                <a:gd name="T31" fmla="*/ 49 h 99"/>
                <a:gd name="T32" fmla="*/ 2 w 98"/>
                <a:gd name="T33" fmla="*/ 34 h 99"/>
                <a:gd name="T34" fmla="*/ 8 w 98"/>
                <a:gd name="T35" fmla="*/ 20 h 99"/>
                <a:gd name="T36" fmla="*/ 19 w 98"/>
                <a:gd name="T37" fmla="*/ 9 h 99"/>
                <a:gd name="T38" fmla="*/ 33 w 98"/>
                <a:gd name="T39" fmla="*/ 3 h 99"/>
                <a:gd name="T40" fmla="*/ 48 w 98"/>
                <a:gd name="T41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" h="99">
                  <a:moveTo>
                    <a:pt x="48" y="0"/>
                  </a:moveTo>
                  <a:lnTo>
                    <a:pt x="64" y="3"/>
                  </a:lnTo>
                  <a:lnTo>
                    <a:pt x="77" y="9"/>
                  </a:lnTo>
                  <a:lnTo>
                    <a:pt x="88" y="20"/>
                  </a:lnTo>
                  <a:lnTo>
                    <a:pt x="95" y="34"/>
                  </a:lnTo>
                  <a:lnTo>
                    <a:pt x="98" y="49"/>
                  </a:lnTo>
                  <a:lnTo>
                    <a:pt x="95" y="64"/>
                  </a:lnTo>
                  <a:lnTo>
                    <a:pt x="88" y="79"/>
                  </a:lnTo>
                  <a:lnTo>
                    <a:pt x="77" y="89"/>
                  </a:lnTo>
                  <a:lnTo>
                    <a:pt x="64" y="96"/>
                  </a:lnTo>
                  <a:lnTo>
                    <a:pt x="48" y="99"/>
                  </a:lnTo>
                  <a:lnTo>
                    <a:pt x="33" y="96"/>
                  </a:lnTo>
                  <a:lnTo>
                    <a:pt x="19" y="89"/>
                  </a:lnTo>
                  <a:lnTo>
                    <a:pt x="8" y="79"/>
                  </a:lnTo>
                  <a:lnTo>
                    <a:pt x="2" y="64"/>
                  </a:lnTo>
                  <a:lnTo>
                    <a:pt x="0" y="49"/>
                  </a:lnTo>
                  <a:lnTo>
                    <a:pt x="2" y="34"/>
                  </a:lnTo>
                  <a:lnTo>
                    <a:pt x="8" y="20"/>
                  </a:lnTo>
                  <a:lnTo>
                    <a:pt x="19" y="9"/>
                  </a:lnTo>
                  <a:lnTo>
                    <a:pt x="33" y="3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527"/>
            <p:cNvSpPr>
              <a:spLocks/>
            </p:cNvSpPr>
            <p:nvPr/>
          </p:nvSpPr>
          <p:spPr bwMode="auto">
            <a:xfrm>
              <a:off x="8059738" y="5962650"/>
              <a:ext cx="14287" cy="15875"/>
            </a:xfrm>
            <a:custGeom>
              <a:avLst/>
              <a:gdLst>
                <a:gd name="T0" fmla="*/ 50 w 99"/>
                <a:gd name="T1" fmla="*/ 0 h 99"/>
                <a:gd name="T2" fmla="*/ 65 w 99"/>
                <a:gd name="T3" fmla="*/ 3 h 99"/>
                <a:gd name="T4" fmla="*/ 79 w 99"/>
                <a:gd name="T5" fmla="*/ 9 h 99"/>
                <a:gd name="T6" fmla="*/ 90 w 99"/>
                <a:gd name="T7" fmla="*/ 20 h 99"/>
                <a:gd name="T8" fmla="*/ 96 w 99"/>
                <a:gd name="T9" fmla="*/ 33 h 99"/>
                <a:gd name="T10" fmla="*/ 99 w 99"/>
                <a:gd name="T11" fmla="*/ 49 h 99"/>
                <a:gd name="T12" fmla="*/ 96 w 99"/>
                <a:gd name="T13" fmla="*/ 64 h 99"/>
                <a:gd name="T14" fmla="*/ 90 w 99"/>
                <a:gd name="T15" fmla="*/ 79 h 99"/>
                <a:gd name="T16" fmla="*/ 79 w 99"/>
                <a:gd name="T17" fmla="*/ 89 h 99"/>
                <a:gd name="T18" fmla="*/ 65 w 99"/>
                <a:gd name="T19" fmla="*/ 96 h 99"/>
                <a:gd name="T20" fmla="*/ 50 w 99"/>
                <a:gd name="T21" fmla="*/ 99 h 99"/>
                <a:gd name="T22" fmla="*/ 34 w 99"/>
                <a:gd name="T23" fmla="*/ 96 h 99"/>
                <a:gd name="T24" fmla="*/ 21 w 99"/>
                <a:gd name="T25" fmla="*/ 89 h 99"/>
                <a:gd name="T26" fmla="*/ 10 w 99"/>
                <a:gd name="T27" fmla="*/ 79 h 99"/>
                <a:gd name="T28" fmla="*/ 3 w 99"/>
                <a:gd name="T29" fmla="*/ 64 h 99"/>
                <a:gd name="T30" fmla="*/ 0 w 99"/>
                <a:gd name="T31" fmla="*/ 49 h 99"/>
                <a:gd name="T32" fmla="*/ 3 w 99"/>
                <a:gd name="T33" fmla="*/ 33 h 99"/>
                <a:gd name="T34" fmla="*/ 10 w 99"/>
                <a:gd name="T35" fmla="*/ 20 h 99"/>
                <a:gd name="T36" fmla="*/ 21 w 99"/>
                <a:gd name="T37" fmla="*/ 9 h 99"/>
                <a:gd name="T38" fmla="*/ 34 w 99"/>
                <a:gd name="T39" fmla="*/ 3 h 99"/>
                <a:gd name="T40" fmla="*/ 50 w 99"/>
                <a:gd name="T41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9" h="99">
                  <a:moveTo>
                    <a:pt x="50" y="0"/>
                  </a:moveTo>
                  <a:lnTo>
                    <a:pt x="65" y="3"/>
                  </a:lnTo>
                  <a:lnTo>
                    <a:pt x="79" y="9"/>
                  </a:lnTo>
                  <a:lnTo>
                    <a:pt x="90" y="20"/>
                  </a:lnTo>
                  <a:lnTo>
                    <a:pt x="96" y="33"/>
                  </a:lnTo>
                  <a:lnTo>
                    <a:pt x="99" y="49"/>
                  </a:lnTo>
                  <a:lnTo>
                    <a:pt x="96" y="64"/>
                  </a:lnTo>
                  <a:lnTo>
                    <a:pt x="90" y="79"/>
                  </a:lnTo>
                  <a:lnTo>
                    <a:pt x="79" y="89"/>
                  </a:lnTo>
                  <a:lnTo>
                    <a:pt x="65" y="96"/>
                  </a:lnTo>
                  <a:lnTo>
                    <a:pt x="50" y="99"/>
                  </a:lnTo>
                  <a:lnTo>
                    <a:pt x="34" y="96"/>
                  </a:lnTo>
                  <a:lnTo>
                    <a:pt x="21" y="89"/>
                  </a:lnTo>
                  <a:lnTo>
                    <a:pt x="10" y="79"/>
                  </a:lnTo>
                  <a:lnTo>
                    <a:pt x="3" y="64"/>
                  </a:lnTo>
                  <a:lnTo>
                    <a:pt x="0" y="49"/>
                  </a:lnTo>
                  <a:lnTo>
                    <a:pt x="3" y="33"/>
                  </a:lnTo>
                  <a:lnTo>
                    <a:pt x="10" y="20"/>
                  </a:lnTo>
                  <a:lnTo>
                    <a:pt x="21" y="9"/>
                  </a:lnTo>
                  <a:lnTo>
                    <a:pt x="34" y="3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528"/>
            <p:cNvSpPr>
              <a:spLocks/>
            </p:cNvSpPr>
            <p:nvPr/>
          </p:nvSpPr>
          <p:spPr bwMode="auto">
            <a:xfrm>
              <a:off x="8113713" y="5938838"/>
              <a:ext cx="15875" cy="15875"/>
            </a:xfrm>
            <a:custGeom>
              <a:avLst/>
              <a:gdLst>
                <a:gd name="T0" fmla="*/ 50 w 98"/>
                <a:gd name="T1" fmla="*/ 0 h 98"/>
                <a:gd name="T2" fmla="*/ 65 w 98"/>
                <a:gd name="T3" fmla="*/ 2 h 98"/>
                <a:gd name="T4" fmla="*/ 79 w 98"/>
                <a:gd name="T5" fmla="*/ 9 h 98"/>
                <a:gd name="T6" fmla="*/ 88 w 98"/>
                <a:gd name="T7" fmla="*/ 20 h 98"/>
                <a:gd name="T8" fmla="*/ 96 w 98"/>
                <a:gd name="T9" fmla="*/ 33 h 98"/>
                <a:gd name="T10" fmla="*/ 98 w 98"/>
                <a:gd name="T11" fmla="*/ 49 h 98"/>
                <a:gd name="T12" fmla="*/ 96 w 98"/>
                <a:gd name="T13" fmla="*/ 65 h 98"/>
                <a:gd name="T14" fmla="*/ 88 w 98"/>
                <a:gd name="T15" fmla="*/ 79 h 98"/>
                <a:gd name="T16" fmla="*/ 79 w 98"/>
                <a:gd name="T17" fmla="*/ 89 h 98"/>
                <a:gd name="T18" fmla="*/ 65 w 98"/>
                <a:gd name="T19" fmla="*/ 96 h 98"/>
                <a:gd name="T20" fmla="*/ 50 w 98"/>
                <a:gd name="T21" fmla="*/ 98 h 98"/>
                <a:gd name="T22" fmla="*/ 33 w 98"/>
                <a:gd name="T23" fmla="*/ 96 h 98"/>
                <a:gd name="T24" fmla="*/ 20 w 98"/>
                <a:gd name="T25" fmla="*/ 89 h 98"/>
                <a:gd name="T26" fmla="*/ 10 w 98"/>
                <a:gd name="T27" fmla="*/ 79 h 98"/>
                <a:gd name="T28" fmla="*/ 2 w 98"/>
                <a:gd name="T29" fmla="*/ 65 h 98"/>
                <a:gd name="T30" fmla="*/ 0 w 98"/>
                <a:gd name="T31" fmla="*/ 49 h 98"/>
                <a:gd name="T32" fmla="*/ 2 w 98"/>
                <a:gd name="T33" fmla="*/ 33 h 98"/>
                <a:gd name="T34" fmla="*/ 10 w 98"/>
                <a:gd name="T35" fmla="*/ 20 h 98"/>
                <a:gd name="T36" fmla="*/ 20 w 98"/>
                <a:gd name="T37" fmla="*/ 9 h 98"/>
                <a:gd name="T38" fmla="*/ 33 w 98"/>
                <a:gd name="T39" fmla="*/ 2 h 98"/>
                <a:gd name="T40" fmla="*/ 50 w 98"/>
                <a:gd name="T4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" h="98">
                  <a:moveTo>
                    <a:pt x="50" y="0"/>
                  </a:moveTo>
                  <a:lnTo>
                    <a:pt x="65" y="2"/>
                  </a:lnTo>
                  <a:lnTo>
                    <a:pt x="79" y="9"/>
                  </a:lnTo>
                  <a:lnTo>
                    <a:pt x="88" y="20"/>
                  </a:lnTo>
                  <a:lnTo>
                    <a:pt x="96" y="33"/>
                  </a:lnTo>
                  <a:lnTo>
                    <a:pt x="98" y="49"/>
                  </a:lnTo>
                  <a:lnTo>
                    <a:pt x="96" y="65"/>
                  </a:lnTo>
                  <a:lnTo>
                    <a:pt x="88" y="79"/>
                  </a:lnTo>
                  <a:lnTo>
                    <a:pt x="79" y="89"/>
                  </a:lnTo>
                  <a:lnTo>
                    <a:pt x="65" y="96"/>
                  </a:lnTo>
                  <a:lnTo>
                    <a:pt x="50" y="98"/>
                  </a:lnTo>
                  <a:lnTo>
                    <a:pt x="33" y="96"/>
                  </a:lnTo>
                  <a:lnTo>
                    <a:pt x="20" y="89"/>
                  </a:lnTo>
                  <a:lnTo>
                    <a:pt x="10" y="79"/>
                  </a:lnTo>
                  <a:lnTo>
                    <a:pt x="2" y="65"/>
                  </a:lnTo>
                  <a:lnTo>
                    <a:pt x="0" y="49"/>
                  </a:lnTo>
                  <a:lnTo>
                    <a:pt x="2" y="33"/>
                  </a:lnTo>
                  <a:lnTo>
                    <a:pt x="10" y="20"/>
                  </a:lnTo>
                  <a:lnTo>
                    <a:pt x="20" y="9"/>
                  </a:lnTo>
                  <a:lnTo>
                    <a:pt x="33" y="2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529"/>
            <p:cNvSpPr>
              <a:spLocks/>
            </p:cNvSpPr>
            <p:nvPr/>
          </p:nvSpPr>
          <p:spPr bwMode="auto">
            <a:xfrm>
              <a:off x="8101013" y="5967413"/>
              <a:ext cx="42862" cy="79375"/>
            </a:xfrm>
            <a:custGeom>
              <a:avLst/>
              <a:gdLst>
                <a:gd name="T0" fmla="*/ 136 w 271"/>
                <a:gd name="T1" fmla="*/ 0 h 500"/>
                <a:gd name="T2" fmla="*/ 155 w 271"/>
                <a:gd name="T3" fmla="*/ 4 h 500"/>
                <a:gd name="T4" fmla="*/ 172 w 271"/>
                <a:gd name="T5" fmla="*/ 12 h 500"/>
                <a:gd name="T6" fmla="*/ 185 w 271"/>
                <a:gd name="T7" fmla="*/ 26 h 500"/>
                <a:gd name="T8" fmla="*/ 194 w 271"/>
                <a:gd name="T9" fmla="*/ 44 h 500"/>
                <a:gd name="T10" fmla="*/ 197 w 271"/>
                <a:gd name="T11" fmla="*/ 63 h 500"/>
                <a:gd name="T12" fmla="*/ 197 w 271"/>
                <a:gd name="T13" fmla="*/ 245 h 500"/>
                <a:gd name="T14" fmla="*/ 218 w 271"/>
                <a:gd name="T15" fmla="*/ 258 h 500"/>
                <a:gd name="T16" fmla="*/ 235 w 271"/>
                <a:gd name="T17" fmla="*/ 274 h 500"/>
                <a:gd name="T18" fmla="*/ 250 w 271"/>
                <a:gd name="T19" fmla="*/ 293 h 500"/>
                <a:gd name="T20" fmla="*/ 261 w 271"/>
                <a:gd name="T21" fmla="*/ 315 h 500"/>
                <a:gd name="T22" fmla="*/ 267 w 271"/>
                <a:gd name="T23" fmla="*/ 339 h 500"/>
                <a:gd name="T24" fmla="*/ 271 w 271"/>
                <a:gd name="T25" fmla="*/ 364 h 500"/>
                <a:gd name="T26" fmla="*/ 267 w 271"/>
                <a:gd name="T27" fmla="*/ 392 h 500"/>
                <a:gd name="T28" fmla="*/ 260 w 271"/>
                <a:gd name="T29" fmla="*/ 417 h 500"/>
                <a:gd name="T30" fmla="*/ 247 w 271"/>
                <a:gd name="T31" fmla="*/ 441 h 500"/>
                <a:gd name="T32" fmla="*/ 231 w 271"/>
                <a:gd name="T33" fmla="*/ 460 h 500"/>
                <a:gd name="T34" fmla="*/ 211 w 271"/>
                <a:gd name="T35" fmla="*/ 477 h 500"/>
                <a:gd name="T36" fmla="*/ 187 w 271"/>
                <a:gd name="T37" fmla="*/ 489 h 500"/>
                <a:gd name="T38" fmla="*/ 163 w 271"/>
                <a:gd name="T39" fmla="*/ 497 h 500"/>
                <a:gd name="T40" fmla="*/ 136 w 271"/>
                <a:gd name="T41" fmla="*/ 500 h 500"/>
                <a:gd name="T42" fmla="*/ 108 w 271"/>
                <a:gd name="T43" fmla="*/ 497 h 500"/>
                <a:gd name="T44" fmla="*/ 83 w 271"/>
                <a:gd name="T45" fmla="*/ 489 h 500"/>
                <a:gd name="T46" fmla="*/ 59 w 271"/>
                <a:gd name="T47" fmla="*/ 477 h 500"/>
                <a:gd name="T48" fmla="*/ 40 w 271"/>
                <a:gd name="T49" fmla="*/ 460 h 500"/>
                <a:gd name="T50" fmla="*/ 22 w 271"/>
                <a:gd name="T51" fmla="*/ 441 h 500"/>
                <a:gd name="T52" fmla="*/ 10 w 271"/>
                <a:gd name="T53" fmla="*/ 417 h 500"/>
                <a:gd name="T54" fmla="*/ 3 w 271"/>
                <a:gd name="T55" fmla="*/ 392 h 500"/>
                <a:gd name="T56" fmla="*/ 0 w 271"/>
                <a:gd name="T57" fmla="*/ 364 h 500"/>
                <a:gd name="T58" fmla="*/ 2 w 271"/>
                <a:gd name="T59" fmla="*/ 339 h 500"/>
                <a:gd name="T60" fmla="*/ 9 w 271"/>
                <a:gd name="T61" fmla="*/ 315 h 500"/>
                <a:gd name="T62" fmla="*/ 20 w 271"/>
                <a:gd name="T63" fmla="*/ 292 h 500"/>
                <a:gd name="T64" fmla="*/ 35 w 271"/>
                <a:gd name="T65" fmla="*/ 273 h 500"/>
                <a:gd name="T66" fmla="*/ 53 w 271"/>
                <a:gd name="T67" fmla="*/ 257 h 500"/>
                <a:gd name="T68" fmla="*/ 73 w 271"/>
                <a:gd name="T69" fmla="*/ 244 h 500"/>
                <a:gd name="T70" fmla="*/ 73 w 271"/>
                <a:gd name="T71" fmla="*/ 63 h 500"/>
                <a:gd name="T72" fmla="*/ 76 w 271"/>
                <a:gd name="T73" fmla="*/ 44 h 500"/>
                <a:gd name="T74" fmla="*/ 85 w 271"/>
                <a:gd name="T75" fmla="*/ 26 h 500"/>
                <a:gd name="T76" fmla="*/ 99 w 271"/>
                <a:gd name="T77" fmla="*/ 12 h 500"/>
                <a:gd name="T78" fmla="*/ 115 w 271"/>
                <a:gd name="T79" fmla="*/ 4 h 500"/>
                <a:gd name="T80" fmla="*/ 136 w 271"/>
                <a:gd name="T81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1" h="500">
                  <a:moveTo>
                    <a:pt x="136" y="0"/>
                  </a:moveTo>
                  <a:lnTo>
                    <a:pt x="155" y="4"/>
                  </a:lnTo>
                  <a:lnTo>
                    <a:pt x="172" y="12"/>
                  </a:lnTo>
                  <a:lnTo>
                    <a:pt x="185" y="26"/>
                  </a:lnTo>
                  <a:lnTo>
                    <a:pt x="194" y="44"/>
                  </a:lnTo>
                  <a:lnTo>
                    <a:pt x="197" y="63"/>
                  </a:lnTo>
                  <a:lnTo>
                    <a:pt x="197" y="245"/>
                  </a:lnTo>
                  <a:lnTo>
                    <a:pt x="218" y="258"/>
                  </a:lnTo>
                  <a:lnTo>
                    <a:pt x="235" y="274"/>
                  </a:lnTo>
                  <a:lnTo>
                    <a:pt x="250" y="293"/>
                  </a:lnTo>
                  <a:lnTo>
                    <a:pt x="261" y="315"/>
                  </a:lnTo>
                  <a:lnTo>
                    <a:pt x="267" y="339"/>
                  </a:lnTo>
                  <a:lnTo>
                    <a:pt x="271" y="364"/>
                  </a:lnTo>
                  <a:lnTo>
                    <a:pt x="267" y="392"/>
                  </a:lnTo>
                  <a:lnTo>
                    <a:pt x="260" y="417"/>
                  </a:lnTo>
                  <a:lnTo>
                    <a:pt x="247" y="441"/>
                  </a:lnTo>
                  <a:lnTo>
                    <a:pt x="231" y="460"/>
                  </a:lnTo>
                  <a:lnTo>
                    <a:pt x="211" y="477"/>
                  </a:lnTo>
                  <a:lnTo>
                    <a:pt x="187" y="489"/>
                  </a:lnTo>
                  <a:lnTo>
                    <a:pt x="163" y="497"/>
                  </a:lnTo>
                  <a:lnTo>
                    <a:pt x="136" y="500"/>
                  </a:lnTo>
                  <a:lnTo>
                    <a:pt x="108" y="497"/>
                  </a:lnTo>
                  <a:lnTo>
                    <a:pt x="83" y="489"/>
                  </a:lnTo>
                  <a:lnTo>
                    <a:pt x="59" y="477"/>
                  </a:lnTo>
                  <a:lnTo>
                    <a:pt x="40" y="460"/>
                  </a:lnTo>
                  <a:lnTo>
                    <a:pt x="22" y="441"/>
                  </a:lnTo>
                  <a:lnTo>
                    <a:pt x="10" y="417"/>
                  </a:lnTo>
                  <a:lnTo>
                    <a:pt x="3" y="392"/>
                  </a:lnTo>
                  <a:lnTo>
                    <a:pt x="0" y="364"/>
                  </a:lnTo>
                  <a:lnTo>
                    <a:pt x="2" y="339"/>
                  </a:lnTo>
                  <a:lnTo>
                    <a:pt x="9" y="315"/>
                  </a:lnTo>
                  <a:lnTo>
                    <a:pt x="20" y="292"/>
                  </a:lnTo>
                  <a:lnTo>
                    <a:pt x="35" y="273"/>
                  </a:lnTo>
                  <a:lnTo>
                    <a:pt x="53" y="257"/>
                  </a:lnTo>
                  <a:lnTo>
                    <a:pt x="73" y="244"/>
                  </a:lnTo>
                  <a:lnTo>
                    <a:pt x="73" y="63"/>
                  </a:lnTo>
                  <a:lnTo>
                    <a:pt x="76" y="44"/>
                  </a:lnTo>
                  <a:lnTo>
                    <a:pt x="85" y="26"/>
                  </a:lnTo>
                  <a:lnTo>
                    <a:pt x="99" y="12"/>
                  </a:lnTo>
                  <a:lnTo>
                    <a:pt x="115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530"/>
            <p:cNvSpPr>
              <a:spLocks/>
            </p:cNvSpPr>
            <p:nvPr/>
          </p:nvSpPr>
          <p:spPr bwMode="auto">
            <a:xfrm>
              <a:off x="7966075" y="6172200"/>
              <a:ext cx="128587" cy="185738"/>
            </a:xfrm>
            <a:custGeom>
              <a:avLst/>
              <a:gdLst>
                <a:gd name="T0" fmla="*/ 150 w 807"/>
                <a:gd name="T1" fmla="*/ 0 h 1174"/>
                <a:gd name="T2" fmla="*/ 657 w 807"/>
                <a:gd name="T3" fmla="*/ 0 h 1174"/>
                <a:gd name="T4" fmla="*/ 687 w 807"/>
                <a:gd name="T5" fmla="*/ 4 h 1174"/>
                <a:gd name="T6" fmla="*/ 715 w 807"/>
                <a:gd name="T7" fmla="*/ 12 h 1174"/>
                <a:gd name="T8" fmla="*/ 741 w 807"/>
                <a:gd name="T9" fmla="*/ 26 h 1174"/>
                <a:gd name="T10" fmla="*/ 763 w 807"/>
                <a:gd name="T11" fmla="*/ 45 h 1174"/>
                <a:gd name="T12" fmla="*/ 781 w 807"/>
                <a:gd name="T13" fmla="*/ 66 h 1174"/>
                <a:gd name="T14" fmla="*/ 795 w 807"/>
                <a:gd name="T15" fmla="*/ 92 h 1174"/>
                <a:gd name="T16" fmla="*/ 804 w 807"/>
                <a:gd name="T17" fmla="*/ 120 h 1174"/>
                <a:gd name="T18" fmla="*/ 807 w 807"/>
                <a:gd name="T19" fmla="*/ 151 h 1174"/>
                <a:gd name="T20" fmla="*/ 807 w 807"/>
                <a:gd name="T21" fmla="*/ 1024 h 1174"/>
                <a:gd name="T22" fmla="*/ 804 w 807"/>
                <a:gd name="T23" fmla="*/ 1054 h 1174"/>
                <a:gd name="T24" fmla="*/ 795 w 807"/>
                <a:gd name="T25" fmla="*/ 1082 h 1174"/>
                <a:gd name="T26" fmla="*/ 781 w 807"/>
                <a:gd name="T27" fmla="*/ 1107 h 1174"/>
                <a:gd name="T28" fmla="*/ 763 w 807"/>
                <a:gd name="T29" fmla="*/ 1130 h 1174"/>
                <a:gd name="T30" fmla="*/ 741 w 807"/>
                <a:gd name="T31" fmla="*/ 1148 h 1174"/>
                <a:gd name="T32" fmla="*/ 715 w 807"/>
                <a:gd name="T33" fmla="*/ 1162 h 1174"/>
                <a:gd name="T34" fmla="*/ 687 w 807"/>
                <a:gd name="T35" fmla="*/ 1171 h 1174"/>
                <a:gd name="T36" fmla="*/ 657 w 807"/>
                <a:gd name="T37" fmla="*/ 1174 h 1174"/>
                <a:gd name="T38" fmla="*/ 150 w 807"/>
                <a:gd name="T39" fmla="*/ 1174 h 1174"/>
                <a:gd name="T40" fmla="*/ 119 w 807"/>
                <a:gd name="T41" fmla="*/ 1171 h 1174"/>
                <a:gd name="T42" fmla="*/ 91 w 807"/>
                <a:gd name="T43" fmla="*/ 1162 h 1174"/>
                <a:gd name="T44" fmla="*/ 65 w 807"/>
                <a:gd name="T45" fmla="*/ 1148 h 1174"/>
                <a:gd name="T46" fmla="*/ 44 w 807"/>
                <a:gd name="T47" fmla="*/ 1130 h 1174"/>
                <a:gd name="T48" fmla="*/ 25 w 807"/>
                <a:gd name="T49" fmla="*/ 1108 h 1174"/>
                <a:gd name="T50" fmla="*/ 11 w 807"/>
                <a:gd name="T51" fmla="*/ 1082 h 1174"/>
                <a:gd name="T52" fmla="*/ 3 w 807"/>
                <a:gd name="T53" fmla="*/ 1054 h 1174"/>
                <a:gd name="T54" fmla="*/ 0 w 807"/>
                <a:gd name="T55" fmla="*/ 1024 h 1174"/>
                <a:gd name="T56" fmla="*/ 0 w 807"/>
                <a:gd name="T57" fmla="*/ 151 h 1174"/>
                <a:gd name="T58" fmla="*/ 3 w 807"/>
                <a:gd name="T59" fmla="*/ 120 h 1174"/>
                <a:gd name="T60" fmla="*/ 11 w 807"/>
                <a:gd name="T61" fmla="*/ 92 h 1174"/>
                <a:gd name="T62" fmla="*/ 25 w 807"/>
                <a:gd name="T63" fmla="*/ 66 h 1174"/>
                <a:gd name="T64" fmla="*/ 44 w 807"/>
                <a:gd name="T65" fmla="*/ 45 h 1174"/>
                <a:gd name="T66" fmla="*/ 65 w 807"/>
                <a:gd name="T67" fmla="*/ 26 h 1174"/>
                <a:gd name="T68" fmla="*/ 91 w 807"/>
                <a:gd name="T69" fmla="*/ 12 h 1174"/>
                <a:gd name="T70" fmla="*/ 119 w 807"/>
                <a:gd name="T71" fmla="*/ 4 h 1174"/>
                <a:gd name="T72" fmla="*/ 150 w 807"/>
                <a:gd name="T73" fmla="*/ 0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07" h="1174">
                  <a:moveTo>
                    <a:pt x="150" y="0"/>
                  </a:moveTo>
                  <a:lnTo>
                    <a:pt x="657" y="0"/>
                  </a:lnTo>
                  <a:lnTo>
                    <a:pt x="687" y="4"/>
                  </a:lnTo>
                  <a:lnTo>
                    <a:pt x="715" y="12"/>
                  </a:lnTo>
                  <a:lnTo>
                    <a:pt x="741" y="26"/>
                  </a:lnTo>
                  <a:lnTo>
                    <a:pt x="763" y="45"/>
                  </a:lnTo>
                  <a:lnTo>
                    <a:pt x="781" y="66"/>
                  </a:lnTo>
                  <a:lnTo>
                    <a:pt x="795" y="92"/>
                  </a:lnTo>
                  <a:lnTo>
                    <a:pt x="804" y="120"/>
                  </a:lnTo>
                  <a:lnTo>
                    <a:pt x="807" y="151"/>
                  </a:lnTo>
                  <a:lnTo>
                    <a:pt x="807" y="1024"/>
                  </a:lnTo>
                  <a:lnTo>
                    <a:pt x="804" y="1054"/>
                  </a:lnTo>
                  <a:lnTo>
                    <a:pt x="795" y="1082"/>
                  </a:lnTo>
                  <a:lnTo>
                    <a:pt x="781" y="1107"/>
                  </a:lnTo>
                  <a:lnTo>
                    <a:pt x="763" y="1130"/>
                  </a:lnTo>
                  <a:lnTo>
                    <a:pt x="741" y="1148"/>
                  </a:lnTo>
                  <a:lnTo>
                    <a:pt x="715" y="1162"/>
                  </a:lnTo>
                  <a:lnTo>
                    <a:pt x="687" y="1171"/>
                  </a:lnTo>
                  <a:lnTo>
                    <a:pt x="657" y="1174"/>
                  </a:lnTo>
                  <a:lnTo>
                    <a:pt x="150" y="1174"/>
                  </a:lnTo>
                  <a:lnTo>
                    <a:pt x="119" y="1171"/>
                  </a:lnTo>
                  <a:lnTo>
                    <a:pt x="91" y="1162"/>
                  </a:lnTo>
                  <a:lnTo>
                    <a:pt x="65" y="1148"/>
                  </a:lnTo>
                  <a:lnTo>
                    <a:pt x="44" y="1130"/>
                  </a:lnTo>
                  <a:lnTo>
                    <a:pt x="25" y="1108"/>
                  </a:lnTo>
                  <a:lnTo>
                    <a:pt x="11" y="1082"/>
                  </a:lnTo>
                  <a:lnTo>
                    <a:pt x="3" y="1054"/>
                  </a:lnTo>
                  <a:lnTo>
                    <a:pt x="0" y="1024"/>
                  </a:lnTo>
                  <a:lnTo>
                    <a:pt x="0" y="151"/>
                  </a:lnTo>
                  <a:lnTo>
                    <a:pt x="3" y="120"/>
                  </a:lnTo>
                  <a:lnTo>
                    <a:pt x="11" y="92"/>
                  </a:lnTo>
                  <a:lnTo>
                    <a:pt x="25" y="66"/>
                  </a:lnTo>
                  <a:lnTo>
                    <a:pt x="44" y="45"/>
                  </a:lnTo>
                  <a:lnTo>
                    <a:pt x="65" y="26"/>
                  </a:lnTo>
                  <a:lnTo>
                    <a:pt x="91" y="12"/>
                  </a:lnTo>
                  <a:lnTo>
                    <a:pt x="119" y="4"/>
                  </a:lnTo>
                  <a:lnTo>
                    <a:pt x="1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531"/>
            <p:cNvSpPr>
              <a:spLocks/>
            </p:cNvSpPr>
            <p:nvPr/>
          </p:nvSpPr>
          <p:spPr bwMode="auto">
            <a:xfrm>
              <a:off x="8132763" y="6172200"/>
              <a:ext cx="127000" cy="185738"/>
            </a:xfrm>
            <a:custGeom>
              <a:avLst/>
              <a:gdLst>
                <a:gd name="T0" fmla="*/ 150 w 808"/>
                <a:gd name="T1" fmla="*/ 0 h 1174"/>
                <a:gd name="T2" fmla="*/ 658 w 808"/>
                <a:gd name="T3" fmla="*/ 0 h 1174"/>
                <a:gd name="T4" fmla="*/ 688 w 808"/>
                <a:gd name="T5" fmla="*/ 4 h 1174"/>
                <a:gd name="T6" fmla="*/ 716 w 808"/>
                <a:gd name="T7" fmla="*/ 12 h 1174"/>
                <a:gd name="T8" fmla="*/ 742 w 808"/>
                <a:gd name="T9" fmla="*/ 26 h 1174"/>
                <a:gd name="T10" fmla="*/ 763 w 808"/>
                <a:gd name="T11" fmla="*/ 45 h 1174"/>
                <a:gd name="T12" fmla="*/ 782 w 808"/>
                <a:gd name="T13" fmla="*/ 66 h 1174"/>
                <a:gd name="T14" fmla="*/ 796 w 808"/>
                <a:gd name="T15" fmla="*/ 92 h 1174"/>
                <a:gd name="T16" fmla="*/ 804 w 808"/>
                <a:gd name="T17" fmla="*/ 120 h 1174"/>
                <a:gd name="T18" fmla="*/ 808 w 808"/>
                <a:gd name="T19" fmla="*/ 151 h 1174"/>
                <a:gd name="T20" fmla="*/ 808 w 808"/>
                <a:gd name="T21" fmla="*/ 1024 h 1174"/>
                <a:gd name="T22" fmla="*/ 804 w 808"/>
                <a:gd name="T23" fmla="*/ 1054 h 1174"/>
                <a:gd name="T24" fmla="*/ 796 w 808"/>
                <a:gd name="T25" fmla="*/ 1082 h 1174"/>
                <a:gd name="T26" fmla="*/ 782 w 808"/>
                <a:gd name="T27" fmla="*/ 1107 h 1174"/>
                <a:gd name="T28" fmla="*/ 763 w 808"/>
                <a:gd name="T29" fmla="*/ 1130 h 1174"/>
                <a:gd name="T30" fmla="*/ 742 w 808"/>
                <a:gd name="T31" fmla="*/ 1148 h 1174"/>
                <a:gd name="T32" fmla="*/ 716 w 808"/>
                <a:gd name="T33" fmla="*/ 1162 h 1174"/>
                <a:gd name="T34" fmla="*/ 688 w 808"/>
                <a:gd name="T35" fmla="*/ 1171 h 1174"/>
                <a:gd name="T36" fmla="*/ 658 w 808"/>
                <a:gd name="T37" fmla="*/ 1174 h 1174"/>
                <a:gd name="T38" fmla="*/ 150 w 808"/>
                <a:gd name="T39" fmla="*/ 1174 h 1174"/>
                <a:gd name="T40" fmla="*/ 120 w 808"/>
                <a:gd name="T41" fmla="*/ 1171 h 1174"/>
                <a:gd name="T42" fmla="*/ 92 w 808"/>
                <a:gd name="T43" fmla="*/ 1162 h 1174"/>
                <a:gd name="T44" fmla="*/ 66 w 808"/>
                <a:gd name="T45" fmla="*/ 1148 h 1174"/>
                <a:gd name="T46" fmla="*/ 44 w 808"/>
                <a:gd name="T47" fmla="*/ 1130 h 1174"/>
                <a:gd name="T48" fmla="*/ 26 w 808"/>
                <a:gd name="T49" fmla="*/ 1108 h 1174"/>
                <a:gd name="T50" fmla="*/ 12 w 808"/>
                <a:gd name="T51" fmla="*/ 1082 h 1174"/>
                <a:gd name="T52" fmla="*/ 3 w 808"/>
                <a:gd name="T53" fmla="*/ 1054 h 1174"/>
                <a:gd name="T54" fmla="*/ 0 w 808"/>
                <a:gd name="T55" fmla="*/ 1024 h 1174"/>
                <a:gd name="T56" fmla="*/ 0 w 808"/>
                <a:gd name="T57" fmla="*/ 151 h 1174"/>
                <a:gd name="T58" fmla="*/ 3 w 808"/>
                <a:gd name="T59" fmla="*/ 120 h 1174"/>
                <a:gd name="T60" fmla="*/ 12 w 808"/>
                <a:gd name="T61" fmla="*/ 92 h 1174"/>
                <a:gd name="T62" fmla="*/ 26 w 808"/>
                <a:gd name="T63" fmla="*/ 66 h 1174"/>
                <a:gd name="T64" fmla="*/ 44 w 808"/>
                <a:gd name="T65" fmla="*/ 45 h 1174"/>
                <a:gd name="T66" fmla="*/ 66 w 808"/>
                <a:gd name="T67" fmla="*/ 26 h 1174"/>
                <a:gd name="T68" fmla="*/ 92 w 808"/>
                <a:gd name="T69" fmla="*/ 12 h 1174"/>
                <a:gd name="T70" fmla="*/ 120 w 808"/>
                <a:gd name="T71" fmla="*/ 4 h 1174"/>
                <a:gd name="T72" fmla="*/ 150 w 808"/>
                <a:gd name="T73" fmla="*/ 0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08" h="1174">
                  <a:moveTo>
                    <a:pt x="150" y="0"/>
                  </a:moveTo>
                  <a:lnTo>
                    <a:pt x="658" y="0"/>
                  </a:lnTo>
                  <a:lnTo>
                    <a:pt x="688" y="4"/>
                  </a:lnTo>
                  <a:lnTo>
                    <a:pt x="716" y="12"/>
                  </a:lnTo>
                  <a:lnTo>
                    <a:pt x="742" y="26"/>
                  </a:lnTo>
                  <a:lnTo>
                    <a:pt x="763" y="45"/>
                  </a:lnTo>
                  <a:lnTo>
                    <a:pt x="782" y="66"/>
                  </a:lnTo>
                  <a:lnTo>
                    <a:pt x="796" y="92"/>
                  </a:lnTo>
                  <a:lnTo>
                    <a:pt x="804" y="120"/>
                  </a:lnTo>
                  <a:lnTo>
                    <a:pt x="808" y="151"/>
                  </a:lnTo>
                  <a:lnTo>
                    <a:pt x="808" y="1024"/>
                  </a:lnTo>
                  <a:lnTo>
                    <a:pt x="804" y="1054"/>
                  </a:lnTo>
                  <a:lnTo>
                    <a:pt x="796" y="1082"/>
                  </a:lnTo>
                  <a:lnTo>
                    <a:pt x="782" y="1107"/>
                  </a:lnTo>
                  <a:lnTo>
                    <a:pt x="763" y="1130"/>
                  </a:lnTo>
                  <a:lnTo>
                    <a:pt x="742" y="1148"/>
                  </a:lnTo>
                  <a:lnTo>
                    <a:pt x="716" y="1162"/>
                  </a:lnTo>
                  <a:lnTo>
                    <a:pt x="688" y="1171"/>
                  </a:lnTo>
                  <a:lnTo>
                    <a:pt x="658" y="1174"/>
                  </a:lnTo>
                  <a:lnTo>
                    <a:pt x="150" y="1174"/>
                  </a:lnTo>
                  <a:lnTo>
                    <a:pt x="120" y="1171"/>
                  </a:lnTo>
                  <a:lnTo>
                    <a:pt x="92" y="1162"/>
                  </a:lnTo>
                  <a:lnTo>
                    <a:pt x="66" y="1148"/>
                  </a:lnTo>
                  <a:lnTo>
                    <a:pt x="44" y="1130"/>
                  </a:lnTo>
                  <a:lnTo>
                    <a:pt x="26" y="1108"/>
                  </a:lnTo>
                  <a:lnTo>
                    <a:pt x="12" y="1082"/>
                  </a:lnTo>
                  <a:lnTo>
                    <a:pt x="3" y="1054"/>
                  </a:lnTo>
                  <a:lnTo>
                    <a:pt x="0" y="1024"/>
                  </a:lnTo>
                  <a:lnTo>
                    <a:pt x="0" y="151"/>
                  </a:lnTo>
                  <a:lnTo>
                    <a:pt x="3" y="120"/>
                  </a:lnTo>
                  <a:lnTo>
                    <a:pt x="12" y="92"/>
                  </a:lnTo>
                  <a:lnTo>
                    <a:pt x="26" y="66"/>
                  </a:lnTo>
                  <a:lnTo>
                    <a:pt x="44" y="45"/>
                  </a:lnTo>
                  <a:lnTo>
                    <a:pt x="66" y="26"/>
                  </a:lnTo>
                  <a:lnTo>
                    <a:pt x="92" y="12"/>
                  </a:lnTo>
                  <a:lnTo>
                    <a:pt x="120" y="4"/>
                  </a:lnTo>
                  <a:lnTo>
                    <a:pt x="1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9" name="Freeform 536"/>
          <p:cNvSpPr>
            <a:spLocks noEditPoints="1"/>
          </p:cNvSpPr>
          <p:nvPr/>
        </p:nvSpPr>
        <p:spPr bwMode="auto">
          <a:xfrm>
            <a:off x="2530883" y="1990286"/>
            <a:ext cx="538163" cy="414338"/>
          </a:xfrm>
          <a:custGeom>
            <a:avLst/>
            <a:gdLst>
              <a:gd name="T0" fmla="*/ 3055 w 3394"/>
              <a:gd name="T1" fmla="*/ 619 h 2610"/>
              <a:gd name="T2" fmla="*/ 340 w 3394"/>
              <a:gd name="T3" fmla="*/ 619 h 2610"/>
              <a:gd name="T4" fmla="*/ 574 w 3394"/>
              <a:gd name="T5" fmla="*/ 355 h 2610"/>
              <a:gd name="T6" fmla="*/ 1310 w 3394"/>
              <a:gd name="T7" fmla="*/ 2 h 2610"/>
              <a:gd name="T8" fmla="*/ 1445 w 3394"/>
              <a:gd name="T9" fmla="*/ 35 h 2610"/>
              <a:gd name="T10" fmla="*/ 1556 w 3394"/>
              <a:gd name="T11" fmla="*/ 99 h 2610"/>
              <a:gd name="T12" fmla="*/ 1648 w 3394"/>
              <a:gd name="T13" fmla="*/ 185 h 2610"/>
              <a:gd name="T14" fmla="*/ 1721 w 3394"/>
              <a:gd name="T15" fmla="*/ 217 h 2610"/>
              <a:gd name="T16" fmla="*/ 1805 w 3394"/>
              <a:gd name="T17" fmla="*/ 126 h 2610"/>
              <a:gd name="T18" fmla="*/ 1910 w 3394"/>
              <a:gd name="T19" fmla="*/ 53 h 2610"/>
              <a:gd name="T20" fmla="*/ 2037 w 3394"/>
              <a:gd name="T21" fmla="*/ 9 h 2610"/>
              <a:gd name="T22" fmla="*/ 2661 w 3394"/>
              <a:gd name="T23" fmla="*/ 0 h 2610"/>
              <a:gd name="T24" fmla="*/ 2790 w 3394"/>
              <a:gd name="T25" fmla="*/ 19 h 2610"/>
              <a:gd name="T26" fmla="*/ 2903 w 3394"/>
              <a:gd name="T27" fmla="*/ 78 h 2610"/>
              <a:gd name="T28" fmla="*/ 3394 w 3394"/>
              <a:gd name="T29" fmla="*/ 620 h 2610"/>
              <a:gd name="T30" fmla="*/ 3355 w 3394"/>
              <a:gd name="T31" fmla="*/ 788 h 2610"/>
              <a:gd name="T32" fmla="*/ 3271 w 3394"/>
              <a:gd name="T33" fmla="*/ 933 h 2610"/>
              <a:gd name="T34" fmla="*/ 3149 w 3394"/>
              <a:gd name="T35" fmla="*/ 1047 h 2610"/>
              <a:gd name="T36" fmla="*/ 2998 w 3394"/>
              <a:gd name="T37" fmla="*/ 1121 h 2610"/>
              <a:gd name="T38" fmla="*/ 2824 w 3394"/>
              <a:gd name="T39" fmla="*/ 1147 h 2610"/>
              <a:gd name="T40" fmla="*/ 2651 w 3394"/>
              <a:gd name="T41" fmla="*/ 1121 h 2610"/>
              <a:gd name="T42" fmla="*/ 2499 w 3394"/>
              <a:gd name="T43" fmla="*/ 1047 h 2610"/>
              <a:gd name="T44" fmla="*/ 2377 w 3394"/>
              <a:gd name="T45" fmla="*/ 933 h 2610"/>
              <a:gd name="T46" fmla="*/ 2293 w 3394"/>
              <a:gd name="T47" fmla="*/ 788 h 2610"/>
              <a:gd name="T48" fmla="*/ 2254 w 3394"/>
              <a:gd name="T49" fmla="*/ 620 h 2610"/>
              <a:gd name="T50" fmla="*/ 2100 w 3394"/>
              <a:gd name="T51" fmla="*/ 242 h 2610"/>
              <a:gd name="T52" fmla="*/ 2008 w 3394"/>
              <a:gd name="T53" fmla="*/ 274 h 2610"/>
              <a:gd name="T54" fmla="*/ 1933 w 3394"/>
              <a:gd name="T55" fmla="*/ 336 h 2610"/>
              <a:gd name="T56" fmla="*/ 1874 w 3394"/>
              <a:gd name="T57" fmla="*/ 416 h 2610"/>
              <a:gd name="T58" fmla="*/ 1842 w 3394"/>
              <a:gd name="T59" fmla="*/ 1946 h 2610"/>
              <a:gd name="T60" fmla="*/ 2331 w 3394"/>
              <a:gd name="T61" fmla="*/ 1957 h 2610"/>
              <a:gd name="T62" fmla="*/ 2412 w 3394"/>
              <a:gd name="T63" fmla="*/ 2007 h 2610"/>
              <a:gd name="T64" fmla="*/ 2463 w 3394"/>
              <a:gd name="T65" fmla="*/ 2088 h 2610"/>
              <a:gd name="T66" fmla="*/ 2474 w 3394"/>
              <a:gd name="T67" fmla="*/ 2229 h 2610"/>
              <a:gd name="T68" fmla="*/ 2591 w 3394"/>
              <a:gd name="T69" fmla="*/ 2239 h 2610"/>
              <a:gd name="T70" fmla="*/ 2673 w 3394"/>
              <a:gd name="T71" fmla="*/ 2289 h 2610"/>
              <a:gd name="T72" fmla="*/ 2723 w 3394"/>
              <a:gd name="T73" fmla="*/ 2371 h 2610"/>
              <a:gd name="T74" fmla="*/ 2734 w 3394"/>
              <a:gd name="T75" fmla="*/ 2610 h 2610"/>
              <a:gd name="T76" fmla="*/ 594 w 3394"/>
              <a:gd name="T77" fmla="*/ 2402 h 2610"/>
              <a:gd name="T78" fmla="*/ 632 w 3394"/>
              <a:gd name="T79" fmla="*/ 2313 h 2610"/>
              <a:gd name="T80" fmla="*/ 705 w 3394"/>
              <a:gd name="T81" fmla="*/ 2252 h 2610"/>
              <a:gd name="T82" fmla="*/ 801 w 3394"/>
              <a:gd name="T83" fmla="*/ 2229 h 2610"/>
              <a:gd name="T84" fmla="*/ 861 w 3394"/>
              <a:gd name="T85" fmla="*/ 2119 h 2610"/>
              <a:gd name="T86" fmla="*/ 898 w 3394"/>
              <a:gd name="T87" fmla="*/ 2031 h 2610"/>
              <a:gd name="T88" fmla="*/ 971 w 3394"/>
              <a:gd name="T89" fmla="*/ 1969 h 2610"/>
              <a:gd name="T90" fmla="*/ 1067 w 3394"/>
              <a:gd name="T91" fmla="*/ 1946 h 2610"/>
              <a:gd name="T92" fmla="*/ 1462 w 3394"/>
              <a:gd name="T93" fmla="*/ 339 h 2610"/>
              <a:gd name="T94" fmla="*/ 1387 w 3394"/>
              <a:gd name="T95" fmla="*/ 275 h 2610"/>
              <a:gd name="T96" fmla="*/ 1295 w 3394"/>
              <a:gd name="T97" fmla="*/ 242 h 2610"/>
              <a:gd name="T98" fmla="*/ 1140 w 3394"/>
              <a:gd name="T99" fmla="*/ 619 h 2610"/>
              <a:gd name="T100" fmla="*/ 1102 w 3394"/>
              <a:gd name="T101" fmla="*/ 787 h 2610"/>
              <a:gd name="T102" fmla="*/ 1017 w 3394"/>
              <a:gd name="T103" fmla="*/ 932 h 2610"/>
              <a:gd name="T104" fmla="*/ 895 w 3394"/>
              <a:gd name="T105" fmla="*/ 1047 h 2610"/>
              <a:gd name="T106" fmla="*/ 743 w 3394"/>
              <a:gd name="T107" fmla="*/ 1121 h 2610"/>
              <a:gd name="T108" fmla="*/ 570 w 3394"/>
              <a:gd name="T109" fmla="*/ 1147 h 2610"/>
              <a:gd name="T110" fmla="*/ 396 w 3394"/>
              <a:gd name="T111" fmla="*/ 1121 h 2610"/>
              <a:gd name="T112" fmla="*/ 245 w 3394"/>
              <a:gd name="T113" fmla="*/ 1047 h 2610"/>
              <a:gd name="T114" fmla="*/ 123 w 3394"/>
              <a:gd name="T115" fmla="*/ 932 h 2610"/>
              <a:gd name="T116" fmla="*/ 39 w 3394"/>
              <a:gd name="T117" fmla="*/ 787 h 2610"/>
              <a:gd name="T118" fmla="*/ 0 w 3394"/>
              <a:gd name="T119" fmla="*/ 619 h 2610"/>
              <a:gd name="T120" fmla="*/ 491 w 3394"/>
              <a:gd name="T121" fmla="*/ 78 h 2610"/>
              <a:gd name="T122" fmla="*/ 605 w 3394"/>
              <a:gd name="T123" fmla="*/ 19 h 2610"/>
              <a:gd name="T124" fmla="*/ 733 w 3394"/>
              <a:gd name="T1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94" h="2610">
                <a:moveTo>
                  <a:pt x="2820" y="355"/>
                </a:moveTo>
                <a:lnTo>
                  <a:pt x="2586" y="619"/>
                </a:lnTo>
                <a:lnTo>
                  <a:pt x="3055" y="619"/>
                </a:lnTo>
                <a:lnTo>
                  <a:pt x="2820" y="355"/>
                </a:lnTo>
                <a:close/>
                <a:moveTo>
                  <a:pt x="574" y="355"/>
                </a:moveTo>
                <a:lnTo>
                  <a:pt x="340" y="619"/>
                </a:lnTo>
                <a:lnTo>
                  <a:pt x="340" y="620"/>
                </a:lnTo>
                <a:lnTo>
                  <a:pt x="809" y="620"/>
                </a:lnTo>
                <a:lnTo>
                  <a:pt x="574" y="355"/>
                </a:lnTo>
                <a:close/>
                <a:moveTo>
                  <a:pt x="733" y="0"/>
                </a:moveTo>
                <a:lnTo>
                  <a:pt x="1260" y="0"/>
                </a:lnTo>
                <a:lnTo>
                  <a:pt x="1310" y="2"/>
                </a:lnTo>
                <a:lnTo>
                  <a:pt x="1358" y="9"/>
                </a:lnTo>
                <a:lnTo>
                  <a:pt x="1403" y="19"/>
                </a:lnTo>
                <a:lnTo>
                  <a:pt x="1445" y="35"/>
                </a:lnTo>
                <a:lnTo>
                  <a:pt x="1485" y="53"/>
                </a:lnTo>
                <a:lnTo>
                  <a:pt x="1522" y="75"/>
                </a:lnTo>
                <a:lnTo>
                  <a:pt x="1556" y="99"/>
                </a:lnTo>
                <a:lnTo>
                  <a:pt x="1589" y="126"/>
                </a:lnTo>
                <a:lnTo>
                  <a:pt x="1619" y="155"/>
                </a:lnTo>
                <a:lnTo>
                  <a:pt x="1648" y="185"/>
                </a:lnTo>
                <a:lnTo>
                  <a:pt x="1674" y="217"/>
                </a:lnTo>
                <a:lnTo>
                  <a:pt x="1697" y="249"/>
                </a:lnTo>
                <a:lnTo>
                  <a:pt x="1721" y="217"/>
                </a:lnTo>
                <a:lnTo>
                  <a:pt x="1748" y="185"/>
                </a:lnTo>
                <a:lnTo>
                  <a:pt x="1775" y="155"/>
                </a:lnTo>
                <a:lnTo>
                  <a:pt x="1805" y="126"/>
                </a:lnTo>
                <a:lnTo>
                  <a:pt x="1838" y="99"/>
                </a:lnTo>
                <a:lnTo>
                  <a:pt x="1873" y="75"/>
                </a:lnTo>
                <a:lnTo>
                  <a:pt x="1910" y="53"/>
                </a:lnTo>
                <a:lnTo>
                  <a:pt x="1950" y="35"/>
                </a:lnTo>
                <a:lnTo>
                  <a:pt x="1992" y="19"/>
                </a:lnTo>
                <a:lnTo>
                  <a:pt x="2037" y="9"/>
                </a:lnTo>
                <a:lnTo>
                  <a:pt x="2084" y="2"/>
                </a:lnTo>
                <a:lnTo>
                  <a:pt x="2135" y="0"/>
                </a:lnTo>
                <a:lnTo>
                  <a:pt x="2661" y="0"/>
                </a:lnTo>
                <a:lnTo>
                  <a:pt x="2704" y="2"/>
                </a:lnTo>
                <a:lnTo>
                  <a:pt x="2748" y="8"/>
                </a:lnTo>
                <a:lnTo>
                  <a:pt x="2790" y="19"/>
                </a:lnTo>
                <a:lnTo>
                  <a:pt x="2830" y="35"/>
                </a:lnTo>
                <a:lnTo>
                  <a:pt x="2867" y="55"/>
                </a:lnTo>
                <a:lnTo>
                  <a:pt x="2903" y="78"/>
                </a:lnTo>
                <a:lnTo>
                  <a:pt x="2937" y="106"/>
                </a:lnTo>
                <a:lnTo>
                  <a:pt x="2967" y="136"/>
                </a:lnTo>
                <a:lnTo>
                  <a:pt x="3394" y="620"/>
                </a:lnTo>
                <a:lnTo>
                  <a:pt x="3387" y="678"/>
                </a:lnTo>
                <a:lnTo>
                  <a:pt x="3374" y="734"/>
                </a:lnTo>
                <a:lnTo>
                  <a:pt x="3355" y="788"/>
                </a:lnTo>
                <a:lnTo>
                  <a:pt x="3332" y="839"/>
                </a:lnTo>
                <a:lnTo>
                  <a:pt x="3304" y="887"/>
                </a:lnTo>
                <a:lnTo>
                  <a:pt x="3271" y="933"/>
                </a:lnTo>
                <a:lnTo>
                  <a:pt x="3234" y="975"/>
                </a:lnTo>
                <a:lnTo>
                  <a:pt x="3195" y="1012"/>
                </a:lnTo>
                <a:lnTo>
                  <a:pt x="3149" y="1047"/>
                </a:lnTo>
                <a:lnTo>
                  <a:pt x="3102" y="1076"/>
                </a:lnTo>
                <a:lnTo>
                  <a:pt x="3051" y="1101"/>
                </a:lnTo>
                <a:lnTo>
                  <a:pt x="2998" y="1121"/>
                </a:lnTo>
                <a:lnTo>
                  <a:pt x="2942" y="1136"/>
                </a:lnTo>
                <a:lnTo>
                  <a:pt x="2884" y="1144"/>
                </a:lnTo>
                <a:lnTo>
                  <a:pt x="2824" y="1147"/>
                </a:lnTo>
                <a:lnTo>
                  <a:pt x="2764" y="1144"/>
                </a:lnTo>
                <a:lnTo>
                  <a:pt x="2707" y="1136"/>
                </a:lnTo>
                <a:lnTo>
                  <a:pt x="2651" y="1121"/>
                </a:lnTo>
                <a:lnTo>
                  <a:pt x="2597" y="1101"/>
                </a:lnTo>
                <a:lnTo>
                  <a:pt x="2547" y="1076"/>
                </a:lnTo>
                <a:lnTo>
                  <a:pt x="2499" y="1047"/>
                </a:lnTo>
                <a:lnTo>
                  <a:pt x="2455" y="1012"/>
                </a:lnTo>
                <a:lnTo>
                  <a:pt x="2414" y="975"/>
                </a:lnTo>
                <a:lnTo>
                  <a:pt x="2377" y="933"/>
                </a:lnTo>
                <a:lnTo>
                  <a:pt x="2345" y="887"/>
                </a:lnTo>
                <a:lnTo>
                  <a:pt x="2316" y="839"/>
                </a:lnTo>
                <a:lnTo>
                  <a:pt x="2293" y="788"/>
                </a:lnTo>
                <a:lnTo>
                  <a:pt x="2274" y="734"/>
                </a:lnTo>
                <a:lnTo>
                  <a:pt x="2262" y="678"/>
                </a:lnTo>
                <a:lnTo>
                  <a:pt x="2254" y="620"/>
                </a:lnTo>
                <a:lnTo>
                  <a:pt x="2601" y="238"/>
                </a:lnTo>
                <a:lnTo>
                  <a:pt x="2135" y="238"/>
                </a:lnTo>
                <a:lnTo>
                  <a:pt x="2100" y="242"/>
                </a:lnTo>
                <a:lnTo>
                  <a:pt x="2067" y="248"/>
                </a:lnTo>
                <a:lnTo>
                  <a:pt x="2037" y="259"/>
                </a:lnTo>
                <a:lnTo>
                  <a:pt x="2008" y="274"/>
                </a:lnTo>
                <a:lnTo>
                  <a:pt x="1981" y="293"/>
                </a:lnTo>
                <a:lnTo>
                  <a:pt x="1956" y="314"/>
                </a:lnTo>
                <a:lnTo>
                  <a:pt x="1933" y="336"/>
                </a:lnTo>
                <a:lnTo>
                  <a:pt x="1912" y="362"/>
                </a:lnTo>
                <a:lnTo>
                  <a:pt x="1892" y="388"/>
                </a:lnTo>
                <a:lnTo>
                  <a:pt x="1874" y="416"/>
                </a:lnTo>
                <a:lnTo>
                  <a:pt x="1857" y="443"/>
                </a:lnTo>
                <a:lnTo>
                  <a:pt x="1842" y="471"/>
                </a:lnTo>
                <a:lnTo>
                  <a:pt x="1842" y="1946"/>
                </a:lnTo>
                <a:lnTo>
                  <a:pt x="2265" y="1946"/>
                </a:lnTo>
                <a:lnTo>
                  <a:pt x="2299" y="1948"/>
                </a:lnTo>
                <a:lnTo>
                  <a:pt x="2331" y="1957"/>
                </a:lnTo>
                <a:lnTo>
                  <a:pt x="2361" y="1969"/>
                </a:lnTo>
                <a:lnTo>
                  <a:pt x="2388" y="1986"/>
                </a:lnTo>
                <a:lnTo>
                  <a:pt x="2412" y="2007"/>
                </a:lnTo>
                <a:lnTo>
                  <a:pt x="2433" y="2031"/>
                </a:lnTo>
                <a:lnTo>
                  <a:pt x="2450" y="2058"/>
                </a:lnTo>
                <a:lnTo>
                  <a:pt x="2463" y="2088"/>
                </a:lnTo>
                <a:lnTo>
                  <a:pt x="2471" y="2119"/>
                </a:lnTo>
                <a:lnTo>
                  <a:pt x="2474" y="2154"/>
                </a:lnTo>
                <a:lnTo>
                  <a:pt x="2474" y="2229"/>
                </a:lnTo>
                <a:lnTo>
                  <a:pt x="2525" y="2229"/>
                </a:lnTo>
                <a:lnTo>
                  <a:pt x="2558" y="2232"/>
                </a:lnTo>
                <a:lnTo>
                  <a:pt x="2591" y="2239"/>
                </a:lnTo>
                <a:lnTo>
                  <a:pt x="2620" y="2252"/>
                </a:lnTo>
                <a:lnTo>
                  <a:pt x="2648" y="2268"/>
                </a:lnTo>
                <a:lnTo>
                  <a:pt x="2673" y="2289"/>
                </a:lnTo>
                <a:lnTo>
                  <a:pt x="2693" y="2313"/>
                </a:lnTo>
                <a:lnTo>
                  <a:pt x="2711" y="2340"/>
                </a:lnTo>
                <a:lnTo>
                  <a:pt x="2723" y="2371"/>
                </a:lnTo>
                <a:lnTo>
                  <a:pt x="2731" y="2402"/>
                </a:lnTo>
                <a:lnTo>
                  <a:pt x="2734" y="2435"/>
                </a:lnTo>
                <a:lnTo>
                  <a:pt x="2734" y="2610"/>
                </a:lnTo>
                <a:lnTo>
                  <a:pt x="592" y="2610"/>
                </a:lnTo>
                <a:lnTo>
                  <a:pt x="592" y="2435"/>
                </a:lnTo>
                <a:lnTo>
                  <a:pt x="594" y="2402"/>
                </a:lnTo>
                <a:lnTo>
                  <a:pt x="603" y="2371"/>
                </a:lnTo>
                <a:lnTo>
                  <a:pt x="615" y="2340"/>
                </a:lnTo>
                <a:lnTo>
                  <a:pt x="632" y="2313"/>
                </a:lnTo>
                <a:lnTo>
                  <a:pt x="653" y="2289"/>
                </a:lnTo>
                <a:lnTo>
                  <a:pt x="677" y="2268"/>
                </a:lnTo>
                <a:lnTo>
                  <a:pt x="705" y="2252"/>
                </a:lnTo>
                <a:lnTo>
                  <a:pt x="735" y="2239"/>
                </a:lnTo>
                <a:lnTo>
                  <a:pt x="767" y="2232"/>
                </a:lnTo>
                <a:lnTo>
                  <a:pt x="801" y="2229"/>
                </a:lnTo>
                <a:lnTo>
                  <a:pt x="858" y="2229"/>
                </a:lnTo>
                <a:lnTo>
                  <a:pt x="858" y="2154"/>
                </a:lnTo>
                <a:lnTo>
                  <a:pt x="861" y="2119"/>
                </a:lnTo>
                <a:lnTo>
                  <a:pt x="869" y="2088"/>
                </a:lnTo>
                <a:lnTo>
                  <a:pt x="881" y="2058"/>
                </a:lnTo>
                <a:lnTo>
                  <a:pt x="898" y="2031"/>
                </a:lnTo>
                <a:lnTo>
                  <a:pt x="919" y="2007"/>
                </a:lnTo>
                <a:lnTo>
                  <a:pt x="943" y="1986"/>
                </a:lnTo>
                <a:lnTo>
                  <a:pt x="971" y="1969"/>
                </a:lnTo>
                <a:lnTo>
                  <a:pt x="1001" y="1957"/>
                </a:lnTo>
                <a:lnTo>
                  <a:pt x="1034" y="1948"/>
                </a:lnTo>
                <a:lnTo>
                  <a:pt x="1067" y="1946"/>
                </a:lnTo>
                <a:lnTo>
                  <a:pt x="1484" y="1946"/>
                </a:lnTo>
                <a:lnTo>
                  <a:pt x="1484" y="365"/>
                </a:lnTo>
                <a:lnTo>
                  <a:pt x="1462" y="339"/>
                </a:lnTo>
                <a:lnTo>
                  <a:pt x="1438" y="315"/>
                </a:lnTo>
                <a:lnTo>
                  <a:pt x="1414" y="294"/>
                </a:lnTo>
                <a:lnTo>
                  <a:pt x="1387" y="275"/>
                </a:lnTo>
                <a:lnTo>
                  <a:pt x="1359" y="260"/>
                </a:lnTo>
                <a:lnTo>
                  <a:pt x="1328" y="249"/>
                </a:lnTo>
                <a:lnTo>
                  <a:pt x="1295" y="242"/>
                </a:lnTo>
                <a:lnTo>
                  <a:pt x="1260" y="238"/>
                </a:lnTo>
                <a:lnTo>
                  <a:pt x="793" y="238"/>
                </a:lnTo>
                <a:lnTo>
                  <a:pt x="1140" y="619"/>
                </a:lnTo>
                <a:lnTo>
                  <a:pt x="1132" y="678"/>
                </a:lnTo>
                <a:lnTo>
                  <a:pt x="1120" y="734"/>
                </a:lnTo>
                <a:lnTo>
                  <a:pt x="1102" y="787"/>
                </a:lnTo>
                <a:lnTo>
                  <a:pt x="1078" y="839"/>
                </a:lnTo>
                <a:lnTo>
                  <a:pt x="1049" y="887"/>
                </a:lnTo>
                <a:lnTo>
                  <a:pt x="1017" y="932"/>
                </a:lnTo>
                <a:lnTo>
                  <a:pt x="980" y="974"/>
                </a:lnTo>
                <a:lnTo>
                  <a:pt x="939" y="1012"/>
                </a:lnTo>
                <a:lnTo>
                  <a:pt x="895" y="1047"/>
                </a:lnTo>
                <a:lnTo>
                  <a:pt x="848" y="1076"/>
                </a:lnTo>
                <a:lnTo>
                  <a:pt x="797" y="1101"/>
                </a:lnTo>
                <a:lnTo>
                  <a:pt x="743" y="1121"/>
                </a:lnTo>
                <a:lnTo>
                  <a:pt x="688" y="1136"/>
                </a:lnTo>
                <a:lnTo>
                  <a:pt x="630" y="1144"/>
                </a:lnTo>
                <a:lnTo>
                  <a:pt x="570" y="1147"/>
                </a:lnTo>
                <a:lnTo>
                  <a:pt x="510" y="1144"/>
                </a:lnTo>
                <a:lnTo>
                  <a:pt x="452" y="1136"/>
                </a:lnTo>
                <a:lnTo>
                  <a:pt x="396" y="1121"/>
                </a:lnTo>
                <a:lnTo>
                  <a:pt x="343" y="1101"/>
                </a:lnTo>
                <a:lnTo>
                  <a:pt x="292" y="1076"/>
                </a:lnTo>
                <a:lnTo>
                  <a:pt x="245" y="1047"/>
                </a:lnTo>
                <a:lnTo>
                  <a:pt x="201" y="1012"/>
                </a:lnTo>
                <a:lnTo>
                  <a:pt x="160" y="974"/>
                </a:lnTo>
                <a:lnTo>
                  <a:pt x="123" y="932"/>
                </a:lnTo>
                <a:lnTo>
                  <a:pt x="90" y="887"/>
                </a:lnTo>
                <a:lnTo>
                  <a:pt x="62" y="839"/>
                </a:lnTo>
                <a:lnTo>
                  <a:pt x="39" y="787"/>
                </a:lnTo>
                <a:lnTo>
                  <a:pt x="20" y="734"/>
                </a:lnTo>
                <a:lnTo>
                  <a:pt x="7" y="678"/>
                </a:lnTo>
                <a:lnTo>
                  <a:pt x="0" y="619"/>
                </a:lnTo>
                <a:lnTo>
                  <a:pt x="427" y="136"/>
                </a:lnTo>
                <a:lnTo>
                  <a:pt x="457" y="106"/>
                </a:lnTo>
                <a:lnTo>
                  <a:pt x="491" y="78"/>
                </a:lnTo>
                <a:lnTo>
                  <a:pt x="527" y="55"/>
                </a:lnTo>
                <a:lnTo>
                  <a:pt x="565" y="35"/>
                </a:lnTo>
                <a:lnTo>
                  <a:pt x="605" y="19"/>
                </a:lnTo>
                <a:lnTo>
                  <a:pt x="647" y="8"/>
                </a:lnTo>
                <a:lnTo>
                  <a:pt x="690" y="2"/>
                </a:lnTo>
                <a:lnTo>
                  <a:pt x="73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0" name="Group 39"/>
          <p:cNvGrpSpPr/>
          <p:nvPr/>
        </p:nvGrpSpPr>
        <p:grpSpPr>
          <a:xfrm>
            <a:off x="3500465" y="1939487"/>
            <a:ext cx="515937" cy="515937"/>
            <a:chOff x="7805738" y="5365750"/>
            <a:chExt cx="515937" cy="5159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1" name="Freeform 541"/>
            <p:cNvSpPr>
              <a:spLocks noEditPoints="1"/>
            </p:cNvSpPr>
            <p:nvPr/>
          </p:nvSpPr>
          <p:spPr bwMode="auto">
            <a:xfrm>
              <a:off x="7805738" y="5365750"/>
              <a:ext cx="515937" cy="515937"/>
            </a:xfrm>
            <a:custGeom>
              <a:avLst/>
              <a:gdLst>
                <a:gd name="T0" fmla="*/ 239 w 3247"/>
                <a:gd name="T1" fmla="*/ 1312 h 3247"/>
                <a:gd name="T2" fmla="*/ 244 w 3247"/>
                <a:gd name="T3" fmla="*/ 1770 h 3247"/>
                <a:gd name="T4" fmla="*/ 250 w 3247"/>
                <a:gd name="T5" fmla="*/ 2260 h 3247"/>
                <a:gd name="T6" fmla="*/ 252 w 3247"/>
                <a:gd name="T7" fmla="*/ 2521 h 3247"/>
                <a:gd name="T8" fmla="*/ 478 w 3247"/>
                <a:gd name="T9" fmla="*/ 2790 h 3247"/>
                <a:gd name="T10" fmla="*/ 816 w 3247"/>
                <a:gd name="T11" fmla="*/ 2880 h 3247"/>
                <a:gd name="T12" fmla="*/ 930 w 3247"/>
                <a:gd name="T13" fmla="*/ 2841 h 3247"/>
                <a:gd name="T14" fmla="*/ 1010 w 3247"/>
                <a:gd name="T15" fmla="*/ 2959 h 3247"/>
                <a:gd name="T16" fmla="*/ 1715 w 3247"/>
                <a:gd name="T17" fmla="*/ 2954 h 3247"/>
                <a:gd name="T18" fmla="*/ 2260 w 3247"/>
                <a:gd name="T19" fmla="*/ 2760 h 3247"/>
                <a:gd name="T20" fmla="*/ 2434 w 3247"/>
                <a:gd name="T21" fmla="*/ 2509 h 3247"/>
                <a:gd name="T22" fmla="*/ 2435 w 3247"/>
                <a:gd name="T23" fmla="*/ 2205 h 3247"/>
                <a:gd name="T24" fmla="*/ 2436 w 3247"/>
                <a:gd name="T25" fmla="*/ 1705 h 3247"/>
                <a:gd name="T26" fmla="*/ 2437 w 3247"/>
                <a:gd name="T27" fmla="*/ 1270 h 3247"/>
                <a:gd name="T28" fmla="*/ 2330 w 3247"/>
                <a:gd name="T29" fmla="*/ 1215 h 3247"/>
                <a:gd name="T30" fmla="*/ 1719 w 3247"/>
                <a:gd name="T31" fmla="*/ 1409 h 3247"/>
                <a:gd name="T32" fmla="*/ 967 w 3247"/>
                <a:gd name="T33" fmla="*/ 1410 h 3247"/>
                <a:gd name="T34" fmla="*/ 1007 w 3247"/>
                <a:gd name="T35" fmla="*/ 1865 h 3247"/>
                <a:gd name="T36" fmla="*/ 892 w 3247"/>
                <a:gd name="T37" fmla="*/ 1909 h 3247"/>
                <a:gd name="T38" fmla="*/ 814 w 3247"/>
                <a:gd name="T39" fmla="*/ 1488 h 3247"/>
                <a:gd name="T40" fmla="*/ 806 w 3247"/>
                <a:gd name="T41" fmla="*/ 1382 h 3247"/>
                <a:gd name="T42" fmla="*/ 237 w 3247"/>
                <a:gd name="T43" fmla="*/ 1141 h 3247"/>
                <a:gd name="T44" fmla="*/ 2680 w 3247"/>
                <a:gd name="T45" fmla="*/ 669 h 3247"/>
                <a:gd name="T46" fmla="*/ 2684 w 3247"/>
                <a:gd name="T47" fmla="*/ 898 h 3247"/>
                <a:gd name="T48" fmla="*/ 2683 w 3247"/>
                <a:gd name="T49" fmla="*/ 1398 h 3247"/>
                <a:gd name="T50" fmla="*/ 2682 w 3247"/>
                <a:gd name="T51" fmla="*/ 1999 h 3247"/>
                <a:gd name="T52" fmla="*/ 2679 w 3247"/>
                <a:gd name="T53" fmla="*/ 2476 h 3247"/>
                <a:gd name="T54" fmla="*/ 2801 w 3247"/>
                <a:gd name="T55" fmla="*/ 2626 h 3247"/>
                <a:gd name="T56" fmla="*/ 2976 w 3247"/>
                <a:gd name="T57" fmla="*/ 2512 h 3247"/>
                <a:gd name="T58" fmla="*/ 2990 w 3247"/>
                <a:gd name="T59" fmla="*/ 1695 h 3247"/>
                <a:gd name="T60" fmla="*/ 2996 w 3247"/>
                <a:gd name="T61" fmla="*/ 661 h 3247"/>
                <a:gd name="T62" fmla="*/ 2884 w 3247"/>
                <a:gd name="T63" fmla="*/ 387 h 3247"/>
                <a:gd name="T64" fmla="*/ 1152 w 3247"/>
                <a:gd name="T65" fmla="*/ 260 h 3247"/>
                <a:gd name="T66" fmla="*/ 534 w 3247"/>
                <a:gd name="T67" fmla="*/ 417 h 3247"/>
                <a:gd name="T68" fmla="*/ 257 w 3247"/>
                <a:gd name="T69" fmla="*/ 682 h 3247"/>
                <a:gd name="T70" fmla="*/ 428 w 3247"/>
                <a:gd name="T71" fmla="*/ 955 h 3247"/>
                <a:gd name="T72" fmla="*/ 974 w 3247"/>
                <a:gd name="T73" fmla="*/ 1150 h 3247"/>
                <a:gd name="T74" fmla="*/ 1715 w 3247"/>
                <a:gd name="T75" fmla="*/ 1150 h 3247"/>
                <a:gd name="T76" fmla="*/ 2261 w 3247"/>
                <a:gd name="T77" fmla="*/ 955 h 3247"/>
                <a:gd name="T78" fmla="*/ 2431 w 3247"/>
                <a:gd name="T79" fmla="*/ 682 h 3247"/>
                <a:gd name="T80" fmla="*/ 2154 w 3247"/>
                <a:gd name="T81" fmla="*/ 417 h 3247"/>
                <a:gd name="T82" fmla="*/ 1536 w 3247"/>
                <a:gd name="T83" fmla="*/ 260 h 3247"/>
                <a:gd name="T84" fmla="*/ 1660 w 3247"/>
                <a:gd name="T85" fmla="*/ 12 h 3247"/>
                <a:gd name="T86" fmla="*/ 2366 w 3247"/>
                <a:gd name="T87" fmla="*/ 74 h 3247"/>
                <a:gd name="T88" fmla="*/ 3055 w 3247"/>
                <a:gd name="T89" fmla="*/ 181 h 3247"/>
                <a:gd name="T90" fmla="*/ 3245 w 3247"/>
                <a:gd name="T91" fmla="*/ 450 h 3247"/>
                <a:gd name="T92" fmla="*/ 3156 w 3247"/>
                <a:gd name="T93" fmla="*/ 2800 h 3247"/>
                <a:gd name="T94" fmla="*/ 2891 w 3247"/>
                <a:gd name="T95" fmla="*/ 2893 h 3247"/>
                <a:gd name="T96" fmla="*/ 2321 w 3247"/>
                <a:gd name="T97" fmla="*/ 3031 h 3247"/>
                <a:gd name="T98" fmla="*/ 1654 w 3247"/>
                <a:gd name="T99" fmla="*/ 3230 h 3247"/>
                <a:gd name="T100" fmla="*/ 867 w 3247"/>
                <a:gd name="T101" fmla="*/ 3204 h 3247"/>
                <a:gd name="T102" fmla="*/ 282 w 3247"/>
                <a:gd name="T103" fmla="*/ 2978 h 3247"/>
                <a:gd name="T104" fmla="*/ 8 w 3247"/>
                <a:gd name="T105" fmla="*/ 2609 h 3247"/>
                <a:gd name="T106" fmla="*/ 111 w 3247"/>
                <a:gd name="T107" fmla="*/ 424 h 3247"/>
                <a:gd name="T108" fmla="*/ 553 w 3247"/>
                <a:gd name="T109" fmla="*/ 131 h 3247"/>
                <a:gd name="T110" fmla="*/ 1243 w 3247"/>
                <a:gd name="T111" fmla="*/ 4 h 3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47" h="3247">
                  <a:moveTo>
                    <a:pt x="237" y="1141"/>
                  </a:moveTo>
                  <a:lnTo>
                    <a:pt x="237" y="1145"/>
                  </a:lnTo>
                  <a:lnTo>
                    <a:pt x="237" y="1157"/>
                  </a:lnTo>
                  <a:lnTo>
                    <a:pt x="237" y="1176"/>
                  </a:lnTo>
                  <a:lnTo>
                    <a:pt x="238" y="1201"/>
                  </a:lnTo>
                  <a:lnTo>
                    <a:pt x="238" y="1233"/>
                  </a:lnTo>
                  <a:lnTo>
                    <a:pt x="239" y="1270"/>
                  </a:lnTo>
                  <a:lnTo>
                    <a:pt x="239" y="1312"/>
                  </a:lnTo>
                  <a:lnTo>
                    <a:pt x="240" y="1358"/>
                  </a:lnTo>
                  <a:lnTo>
                    <a:pt x="240" y="1409"/>
                  </a:lnTo>
                  <a:lnTo>
                    <a:pt x="241" y="1463"/>
                  </a:lnTo>
                  <a:lnTo>
                    <a:pt x="241" y="1521"/>
                  </a:lnTo>
                  <a:lnTo>
                    <a:pt x="242" y="1581"/>
                  </a:lnTo>
                  <a:lnTo>
                    <a:pt x="243" y="1643"/>
                  </a:lnTo>
                  <a:lnTo>
                    <a:pt x="244" y="1706"/>
                  </a:lnTo>
                  <a:lnTo>
                    <a:pt x="244" y="1770"/>
                  </a:lnTo>
                  <a:lnTo>
                    <a:pt x="245" y="1835"/>
                  </a:lnTo>
                  <a:lnTo>
                    <a:pt x="246" y="1900"/>
                  </a:lnTo>
                  <a:lnTo>
                    <a:pt x="247" y="1965"/>
                  </a:lnTo>
                  <a:lnTo>
                    <a:pt x="247" y="2028"/>
                  </a:lnTo>
                  <a:lnTo>
                    <a:pt x="248" y="2090"/>
                  </a:lnTo>
                  <a:lnTo>
                    <a:pt x="249" y="2150"/>
                  </a:lnTo>
                  <a:lnTo>
                    <a:pt x="249" y="2206"/>
                  </a:lnTo>
                  <a:lnTo>
                    <a:pt x="250" y="2260"/>
                  </a:lnTo>
                  <a:lnTo>
                    <a:pt x="250" y="2311"/>
                  </a:lnTo>
                  <a:lnTo>
                    <a:pt x="251" y="2358"/>
                  </a:lnTo>
                  <a:lnTo>
                    <a:pt x="251" y="2399"/>
                  </a:lnTo>
                  <a:lnTo>
                    <a:pt x="252" y="2436"/>
                  </a:lnTo>
                  <a:lnTo>
                    <a:pt x="252" y="2466"/>
                  </a:lnTo>
                  <a:lnTo>
                    <a:pt x="252" y="2491"/>
                  </a:lnTo>
                  <a:lnTo>
                    <a:pt x="252" y="2509"/>
                  </a:lnTo>
                  <a:lnTo>
                    <a:pt x="252" y="2521"/>
                  </a:lnTo>
                  <a:lnTo>
                    <a:pt x="257" y="2556"/>
                  </a:lnTo>
                  <a:lnTo>
                    <a:pt x="268" y="2590"/>
                  </a:lnTo>
                  <a:lnTo>
                    <a:pt x="286" y="2625"/>
                  </a:lnTo>
                  <a:lnTo>
                    <a:pt x="312" y="2660"/>
                  </a:lnTo>
                  <a:lnTo>
                    <a:pt x="344" y="2693"/>
                  </a:lnTo>
                  <a:lnTo>
                    <a:pt x="382" y="2727"/>
                  </a:lnTo>
                  <a:lnTo>
                    <a:pt x="428" y="2759"/>
                  </a:lnTo>
                  <a:lnTo>
                    <a:pt x="478" y="2790"/>
                  </a:lnTo>
                  <a:lnTo>
                    <a:pt x="534" y="2819"/>
                  </a:lnTo>
                  <a:lnTo>
                    <a:pt x="595" y="2848"/>
                  </a:lnTo>
                  <a:lnTo>
                    <a:pt x="662" y="2873"/>
                  </a:lnTo>
                  <a:lnTo>
                    <a:pt x="733" y="2897"/>
                  </a:lnTo>
                  <a:lnTo>
                    <a:pt x="808" y="2918"/>
                  </a:lnTo>
                  <a:lnTo>
                    <a:pt x="808" y="2917"/>
                  </a:lnTo>
                  <a:lnTo>
                    <a:pt x="810" y="2897"/>
                  </a:lnTo>
                  <a:lnTo>
                    <a:pt x="816" y="2880"/>
                  </a:lnTo>
                  <a:lnTo>
                    <a:pt x="825" y="2868"/>
                  </a:lnTo>
                  <a:lnTo>
                    <a:pt x="838" y="2857"/>
                  </a:lnTo>
                  <a:lnTo>
                    <a:pt x="852" y="2849"/>
                  </a:lnTo>
                  <a:lnTo>
                    <a:pt x="870" y="2844"/>
                  </a:lnTo>
                  <a:lnTo>
                    <a:pt x="888" y="2841"/>
                  </a:lnTo>
                  <a:lnTo>
                    <a:pt x="909" y="2839"/>
                  </a:lnTo>
                  <a:lnTo>
                    <a:pt x="909" y="2839"/>
                  </a:lnTo>
                  <a:lnTo>
                    <a:pt x="930" y="2841"/>
                  </a:lnTo>
                  <a:lnTo>
                    <a:pt x="949" y="2844"/>
                  </a:lnTo>
                  <a:lnTo>
                    <a:pt x="966" y="2849"/>
                  </a:lnTo>
                  <a:lnTo>
                    <a:pt x="981" y="2857"/>
                  </a:lnTo>
                  <a:lnTo>
                    <a:pt x="993" y="2868"/>
                  </a:lnTo>
                  <a:lnTo>
                    <a:pt x="1003" y="2880"/>
                  </a:lnTo>
                  <a:lnTo>
                    <a:pt x="1008" y="2897"/>
                  </a:lnTo>
                  <a:lnTo>
                    <a:pt x="1010" y="2917"/>
                  </a:lnTo>
                  <a:lnTo>
                    <a:pt x="1010" y="2959"/>
                  </a:lnTo>
                  <a:lnTo>
                    <a:pt x="1089" y="2970"/>
                  </a:lnTo>
                  <a:lnTo>
                    <a:pt x="1172" y="2977"/>
                  </a:lnTo>
                  <a:lnTo>
                    <a:pt x="1257" y="2982"/>
                  </a:lnTo>
                  <a:lnTo>
                    <a:pt x="1344" y="2984"/>
                  </a:lnTo>
                  <a:lnTo>
                    <a:pt x="1442" y="2981"/>
                  </a:lnTo>
                  <a:lnTo>
                    <a:pt x="1536" y="2976"/>
                  </a:lnTo>
                  <a:lnTo>
                    <a:pt x="1627" y="2967"/>
                  </a:lnTo>
                  <a:lnTo>
                    <a:pt x="1715" y="2954"/>
                  </a:lnTo>
                  <a:lnTo>
                    <a:pt x="1798" y="2937"/>
                  </a:lnTo>
                  <a:lnTo>
                    <a:pt x="1879" y="2919"/>
                  </a:lnTo>
                  <a:lnTo>
                    <a:pt x="1954" y="2897"/>
                  </a:lnTo>
                  <a:lnTo>
                    <a:pt x="2025" y="2874"/>
                  </a:lnTo>
                  <a:lnTo>
                    <a:pt x="2092" y="2848"/>
                  </a:lnTo>
                  <a:lnTo>
                    <a:pt x="2153" y="2819"/>
                  </a:lnTo>
                  <a:lnTo>
                    <a:pt x="2210" y="2790"/>
                  </a:lnTo>
                  <a:lnTo>
                    <a:pt x="2260" y="2760"/>
                  </a:lnTo>
                  <a:lnTo>
                    <a:pt x="2304" y="2727"/>
                  </a:lnTo>
                  <a:lnTo>
                    <a:pt x="2342" y="2693"/>
                  </a:lnTo>
                  <a:lnTo>
                    <a:pt x="2375" y="2660"/>
                  </a:lnTo>
                  <a:lnTo>
                    <a:pt x="2400" y="2625"/>
                  </a:lnTo>
                  <a:lnTo>
                    <a:pt x="2419" y="2590"/>
                  </a:lnTo>
                  <a:lnTo>
                    <a:pt x="2430" y="2556"/>
                  </a:lnTo>
                  <a:lnTo>
                    <a:pt x="2434" y="2521"/>
                  </a:lnTo>
                  <a:lnTo>
                    <a:pt x="2434" y="2509"/>
                  </a:lnTo>
                  <a:lnTo>
                    <a:pt x="2434" y="2491"/>
                  </a:lnTo>
                  <a:lnTo>
                    <a:pt x="2434" y="2466"/>
                  </a:lnTo>
                  <a:lnTo>
                    <a:pt x="2434" y="2435"/>
                  </a:lnTo>
                  <a:lnTo>
                    <a:pt x="2434" y="2398"/>
                  </a:lnTo>
                  <a:lnTo>
                    <a:pt x="2434" y="2356"/>
                  </a:lnTo>
                  <a:lnTo>
                    <a:pt x="2434" y="2310"/>
                  </a:lnTo>
                  <a:lnTo>
                    <a:pt x="2434" y="2259"/>
                  </a:lnTo>
                  <a:lnTo>
                    <a:pt x="2435" y="2205"/>
                  </a:lnTo>
                  <a:lnTo>
                    <a:pt x="2435" y="2148"/>
                  </a:lnTo>
                  <a:lnTo>
                    <a:pt x="2435" y="2089"/>
                  </a:lnTo>
                  <a:lnTo>
                    <a:pt x="2435" y="2027"/>
                  </a:lnTo>
                  <a:lnTo>
                    <a:pt x="2435" y="1964"/>
                  </a:lnTo>
                  <a:lnTo>
                    <a:pt x="2435" y="1899"/>
                  </a:lnTo>
                  <a:lnTo>
                    <a:pt x="2436" y="1834"/>
                  </a:lnTo>
                  <a:lnTo>
                    <a:pt x="2436" y="1769"/>
                  </a:lnTo>
                  <a:lnTo>
                    <a:pt x="2436" y="1705"/>
                  </a:lnTo>
                  <a:lnTo>
                    <a:pt x="2436" y="1642"/>
                  </a:lnTo>
                  <a:lnTo>
                    <a:pt x="2436" y="1580"/>
                  </a:lnTo>
                  <a:lnTo>
                    <a:pt x="2436" y="1520"/>
                  </a:lnTo>
                  <a:lnTo>
                    <a:pt x="2437" y="1463"/>
                  </a:lnTo>
                  <a:lnTo>
                    <a:pt x="2437" y="1408"/>
                  </a:lnTo>
                  <a:lnTo>
                    <a:pt x="2437" y="1358"/>
                  </a:lnTo>
                  <a:lnTo>
                    <a:pt x="2437" y="1312"/>
                  </a:lnTo>
                  <a:lnTo>
                    <a:pt x="2437" y="1270"/>
                  </a:lnTo>
                  <a:lnTo>
                    <a:pt x="2437" y="1232"/>
                  </a:lnTo>
                  <a:lnTo>
                    <a:pt x="2437" y="1201"/>
                  </a:lnTo>
                  <a:lnTo>
                    <a:pt x="2437" y="1175"/>
                  </a:lnTo>
                  <a:lnTo>
                    <a:pt x="2437" y="1157"/>
                  </a:lnTo>
                  <a:lnTo>
                    <a:pt x="2437" y="1145"/>
                  </a:lnTo>
                  <a:lnTo>
                    <a:pt x="2437" y="1141"/>
                  </a:lnTo>
                  <a:lnTo>
                    <a:pt x="2387" y="1179"/>
                  </a:lnTo>
                  <a:lnTo>
                    <a:pt x="2330" y="1215"/>
                  </a:lnTo>
                  <a:lnTo>
                    <a:pt x="2268" y="1249"/>
                  </a:lnTo>
                  <a:lnTo>
                    <a:pt x="2201" y="1279"/>
                  </a:lnTo>
                  <a:lnTo>
                    <a:pt x="2131" y="1307"/>
                  </a:lnTo>
                  <a:lnTo>
                    <a:pt x="2056" y="1334"/>
                  </a:lnTo>
                  <a:lnTo>
                    <a:pt x="1977" y="1357"/>
                  </a:lnTo>
                  <a:lnTo>
                    <a:pt x="1894" y="1378"/>
                  </a:lnTo>
                  <a:lnTo>
                    <a:pt x="1808" y="1395"/>
                  </a:lnTo>
                  <a:lnTo>
                    <a:pt x="1719" y="1409"/>
                  </a:lnTo>
                  <a:lnTo>
                    <a:pt x="1627" y="1421"/>
                  </a:lnTo>
                  <a:lnTo>
                    <a:pt x="1532" y="1429"/>
                  </a:lnTo>
                  <a:lnTo>
                    <a:pt x="1436" y="1435"/>
                  </a:lnTo>
                  <a:lnTo>
                    <a:pt x="1337" y="1437"/>
                  </a:lnTo>
                  <a:lnTo>
                    <a:pt x="1241" y="1435"/>
                  </a:lnTo>
                  <a:lnTo>
                    <a:pt x="1147" y="1430"/>
                  </a:lnTo>
                  <a:lnTo>
                    <a:pt x="1055" y="1422"/>
                  </a:lnTo>
                  <a:lnTo>
                    <a:pt x="967" y="1410"/>
                  </a:lnTo>
                  <a:lnTo>
                    <a:pt x="983" y="1422"/>
                  </a:lnTo>
                  <a:lnTo>
                    <a:pt x="997" y="1437"/>
                  </a:lnTo>
                  <a:lnTo>
                    <a:pt x="1007" y="1455"/>
                  </a:lnTo>
                  <a:lnTo>
                    <a:pt x="1014" y="1474"/>
                  </a:lnTo>
                  <a:lnTo>
                    <a:pt x="1016" y="1496"/>
                  </a:lnTo>
                  <a:lnTo>
                    <a:pt x="1015" y="1827"/>
                  </a:lnTo>
                  <a:lnTo>
                    <a:pt x="1012" y="1847"/>
                  </a:lnTo>
                  <a:lnTo>
                    <a:pt x="1007" y="1865"/>
                  </a:lnTo>
                  <a:lnTo>
                    <a:pt x="998" y="1878"/>
                  </a:lnTo>
                  <a:lnTo>
                    <a:pt x="985" y="1890"/>
                  </a:lnTo>
                  <a:lnTo>
                    <a:pt x="970" y="1899"/>
                  </a:lnTo>
                  <a:lnTo>
                    <a:pt x="952" y="1906"/>
                  </a:lnTo>
                  <a:lnTo>
                    <a:pt x="934" y="1909"/>
                  </a:lnTo>
                  <a:lnTo>
                    <a:pt x="913" y="1911"/>
                  </a:lnTo>
                  <a:lnTo>
                    <a:pt x="913" y="1911"/>
                  </a:lnTo>
                  <a:lnTo>
                    <a:pt x="892" y="1909"/>
                  </a:lnTo>
                  <a:lnTo>
                    <a:pt x="874" y="1905"/>
                  </a:lnTo>
                  <a:lnTo>
                    <a:pt x="856" y="1898"/>
                  </a:lnTo>
                  <a:lnTo>
                    <a:pt x="842" y="1889"/>
                  </a:lnTo>
                  <a:lnTo>
                    <a:pt x="830" y="1876"/>
                  </a:lnTo>
                  <a:lnTo>
                    <a:pt x="820" y="1862"/>
                  </a:lnTo>
                  <a:lnTo>
                    <a:pt x="815" y="1844"/>
                  </a:lnTo>
                  <a:lnTo>
                    <a:pt x="813" y="1824"/>
                  </a:lnTo>
                  <a:lnTo>
                    <a:pt x="814" y="1488"/>
                  </a:lnTo>
                  <a:lnTo>
                    <a:pt x="816" y="1467"/>
                  </a:lnTo>
                  <a:lnTo>
                    <a:pt x="822" y="1450"/>
                  </a:lnTo>
                  <a:lnTo>
                    <a:pt x="832" y="1435"/>
                  </a:lnTo>
                  <a:lnTo>
                    <a:pt x="844" y="1422"/>
                  </a:lnTo>
                  <a:lnTo>
                    <a:pt x="858" y="1412"/>
                  </a:lnTo>
                  <a:lnTo>
                    <a:pt x="876" y="1404"/>
                  </a:lnTo>
                  <a:lnTo>
                    <a:pt x="895" y="1400"/>
                  </a:lnTo>
                  <a:lnTo>
                    <a:pt x="806" y="1382"/>
                  </a:lnTo>
                  <a:lnTo>
                    <a:pt x="721" y="1362"/>
                  </a:lnTo>
                  <a:lnTo>
                    <a:pt x="640" y="1338"/>
                  </a:lnTo>
                  <a:lnTo>
                    <a:pt x="563" y="1312"/>
                  </a:lnTo>
                  <a:lnTo>
                    <a:pt x="488" y="1283"/>
                  </a:lnTo>
                  <a:lnTo>
                    <a:pt x="419" y="1251"/>
                  </a:lnTo>
                  <a:lnTo>
                    <a:pt x="353" y="1217"/>
                  </a:lnTo>
                  <a:lnTo>
                    <a:pt x="293" y="1180"/>
                  </a:lnTo>
                  <a:lnTo>
                    <a:pt x="237" y="1141"/>
                  </a:lnTo>
                  <a:close/>
                  <a:moveTo>
                    <a:pt x="2493" y="340"/>
                  </a:moveTo>
                  <a:lnTo>
                    <a:pt x="2536" y="382"/>
                  </a:lnTo>
                  <a:lnTo>
                    <a:pt x="2574" y="426"/>
                  </a:lnTo>
                  <a:lnTo>
                    <a:pt x="2607" y="471"/>
                  </a:lnTo>
                  <a:lnTo>
                    <a:pt x="2634" y="519"/>
                  </a:lnTo>
                  <a:lnTo>
                    <a:pt x="2656" y="567"/>
                  </a:lnTo>
                  <a:lnTo>
                    <a:pt x="2671" y="618"/>
                  </a:lnTo>
                  <a:lnTo>
                    <a:pt x="2680" y="669"/>
                  </a:lnTo>
                  <a:lnTo>
                    <a:pt x="2684" y="722"/>
                  </a:lnTo>
                  <a:lnTo>
                    <a:pt x="2684" y="726"/>
                  </a:lnTo>
                  <a:lnTo>
                    <a:pt x="2684" y="737"/>
                  </a:lnTo>
                  <a:lnTo>
                    <a:pt x="2684" y="757"/>
                  </a:lnTo>
                  <a:lnTo>
                    <a:pt x="2684" y="783"/>
                  </a:lnTo>
                  <a:lnTo>
                    <a:pt x="2684" y="815"/>
                  </a:lnTo>
                  <a:lnTo>
                    <a:pt x="2684" y="854"/>
                  </a:lnTo>
                  <a:lnTo>
                    <a:pt x="2684" y="898"/>
                  </a:lnTo>
                  <a:lnTo>
                    <a:pt x="2684" y="947"/>
                  </a:lnTo>
                  <a:lnTo>
                    <a:pt x="2684" y="1001"/>
                  </a:lnTo>
                  <a:lnTo>
                    <a:pt x="2684" y="1059"/>
                  </a:lnTo>
                  <a:lnTo>
                    <a:pt x="2684" y="1121"/>
                  </a:lnTo>
                  <a:lnTo>
                    <a:pt x="2684" y="1186"/>
                  </a:lnTo>
                  <a:lnTo>
                    <a:pt x="2684" y="1255"/>
                  </a:lnTo>
                  <a:lnTo>
                    <a:pt x="2684" y="1325"/>
                  </a:lnTo>
                  <a:lnTo>
                    <a:pt x="2683" y="1398"/>
                  </a:lnTo>
                  <a:lnTo>
                    <a:pt x="2683" y="1471"/>
                  </a:lnTo>
                  <a:lnTo>
                    <a:pt x="2683" y="1547"/>
                  </a:lnTo>
                  <a:lnTo>
                    <a:pt x="2683" y="1623"/>
                  </a:lnTo>
                  <a:lnTo>
                    <a:pt x="2683" y="1700"/>
                  </a:lnTo>
                  <a:lnTo>
                    <a:pt x="2683" y="1776"/>
                  </a:lnTo>
                  <a:lnTo>
                    <a:pt x="2682" y="1851"/>
                  </a:lnTo>
                  <a:lnTo>
                    <a:pt x="2682" y="1926"/>
                  </a:lnTo>
                  <a:lnTo>
                    <a:pt x="2682" y="1999"/>
                  </a:lnTo>
                  <a:lnTo>
                    <a:pt x="2682" y="2070"/>
                  </a:lnTo>
                  <a:lnTo>
                    <a:pt x="2682" y="2139"/>
                  </a:lnTo>
                  <a:lnTo>
                    <a:pt x="2680" y="2204"/>
                  </a:lnTo>
                  <a:lnTo>
                    <a:pt x="2680" y="2267"/>
                  </a:lnTo>
                  <a:lnTo>
                    <a:pt x="2680" y="2326"/>
                  </a:lnTo>
                  <a:lnTo>
                    <a:pt x="2680" y="2381"/>
                  </a:lnTo>
                  <a:lnTo>
                    <a:pt x="2679" y="2430"/>
                  </a:lnTo>
                  <a:lnTo>
                    <a:pt x="2679" y="2476"/>
                  </a:lnTo>
                  <a:lnTo>
                    <a:pt x="2679" y="2516"/>
                  </a:lnTo>
                  <a:lnTo>
                    <a:pt x="2679" y="2549"/>
                  </a:lnTo>
                  <a:lnTo>
                    <a:pt x="2678" y="2577"/>
                  </a:lnTo>
                  <a:lnTo>
                    <a:pt x="2678" y="2598"/>
                  </a:lnTo>
                  <a:lnTo>
                    <a:pt x="2678" y="2610"/>
                  </a:lnTo>
                  <a:lnTo>
                    <a:pt x="2677" y="2615"/>
                  </a:lnTo>
                  <a:lnTo>
                    <a:pt x="2740" y="2621"/>
                  </a:lnTo>
                  <a:lnTo>
                    <a:pt x="2801" y="2626"/>
                  </a:lnTo>
                  <a:lnTo>
                    <a:pt x="2829" y="2626"/>
                  </a:lnTo>
                  <a:lnTo>
                    <a:pt x="2857" y="2622"/>
                  </a:lnTo>
                  <a:lnTo>
                    <a:pt x="2884" y="2613"/>
                  </a:lnTo>
                  <a:lnTo>
                    <a:pt x="2908" y="2601"/>
                  </a:lnTo>
                  <a:lnTo>
                    <a:pt x="2930" y="2583"/>
                  </a:lnTo>
                  <a:lnTo>
                    <a:pt x="2949" y="2562"/>
                  </a:lnTo>
                  <a:lnTo>
                    <a:pt x="2965" y="2539"/>
                  </a:lnTo>
                  <a:lnTo>
                    <a:pt x="2976" y="2512"/>
                  </a:lnTo>
                  <a:lnTo>
                    <a:pt x="2983" y="2485"/>
                  </a:lnTo>
                  <a:lnTo>
                    <a:pt x="2986" y="2457"/>
                  </a:lnTo>
                  <a:lnTo>
                    <a:pt x="2986" y="2341"/>
                  </a:lnTo>
                  <a:lnTo>
                    <a:pt x="2987" y="2219"/>
                  </a:lnTo>
                  <a:lnTo>
                    <a:pt x="2988" y="2093"/>
                  </a:lnTo>
                  <a:lnTo>
                    <a:pt x="2989" y="1964"/>
                  </a:lnTo>
                  <a:lnTo>
                    <a:pt x="2989" y="1831"/>
                  </a:lnTo>
                  <a:lnTo>
                    <a:pt x="2990" y="1695"/>
                  </a:lnTo>
                  <a:lnTo>
                    <a:pt x="2991" y="1560"/>
                  </a:lnTo>
                  <a:lnTo>
                    <a:pt x="2991" y="1424"/>
                  </a:lnTo>
                  <a:lnTo>
                    <a:pt x="2992" y="1290"/>
                  </a:lnTo>
                  <a:lnTo>
                    <a:pt x="2993" y="1156"/>
                  </a:lnTo>
                  <a:lnTo>
                    <a:pt x="2994" y="1026"/>
                  </a:lnTo>
                  <a:lnTo>
                    <a:pt x="2994" y="899"/>
                  </a:lnTo>
                  <a:lnTo>
                    <a:pt x="2995" y="777"/>
                  </a:lnTo>
                  <a:lnTo>
                    <a:pt x="2996" y="661"/>
                  </a:lnTo>
                  <a:lnTo>
                    <a:pt x="2996" y="550"/>
                  </a:lnTo>
                  <a:lnTo>
                    <a:pt x="2994" y="519"/>
                  </a:lnTo>
                  <a:lnTo>
                    <a:pt x="2986" y="489"/>
                  </a:lnTo>
                  <a:lnTo>
                    <a:pt x="2973" y="462"/>
                  </a:lnTo>
                  <a:lnTo>
                    <a:pt x="2956" y="438"/>
                  </a:lnTo>
                  <a:lnTo>
                    <a:pt x="2935" y="417"/>
                  </a:lnTo>
                  <a:lnTo>
                    <a:pt x="2910" y="400"/>
                  </a:lnTo>
                  <a:lnTo>
                    <a:pt x="2884" y="387"/>
                  </a:lnTo>
                  <a:lnTo>
                    <a:pt x="2854" y="381"/>
                  </a:lnTo>
                  <a:lnTo>
                    <a:pt x="2765" y="368"/>
                  </a:lnTo>
                  <a:lnTo>
                    <a:pt x="2674" y="358"/>
                  </a:lnTo>
                  <a:lnTo>
                    <a:pt x="2584" y="348"/>
                  </a:lnTo>
                  <a:lnTo>
                    <a:pt x="2493" y="340"/>
                  </a:lnTo>
                  <a:close/>
                  <a:moveTo>
                    <a:pt x="1344" y="253"/>
                  </a:moveTo>
                  <a:lnTo>
                    <a:pt x="1247" y="255"/>
                  </a:lnTo>
                  <a:lnTo>
                    <a:pt x="1152" y="260"/>
                  </a:lnTo>
                  <a:lnTo>
                    <a:pt x="1061" y="270"/>
                  </a:lnTo>
                  <a:lnTo>
                    <a:pt x="974" y="283"/>
                  </a:lnTo>
                  <a:lnTo>
                    <a:pt x="889" y="299"/>
                  </a:lnTo>
                  <a:lnTo>
                    <a:pt x="810" y="318"/>
                  </a:lnTo>
                  <a:lnTo>
                    <a:pt x="734" y="339"/>
                  </a:lnTo>
                  <a:lnTo>
                    <a:pt x="663" y="363"/>
                  </a:lnTo>
                  <a:lnTo>
                    <a:pt x="596" y="388"/>
                  </a:lnTo>
                  <a:lnTo>
                    <a:pt x="534" y="417"/>
                  </a:lnTo>
                  <a:lnTo>
                    <a:pt x="478" y="446"/>
                  </a:lnTo>
                  <a:lnTo>
                    <a:pt x="428" y="478"/>
                  </a:lnTo>
                  <a:lnTo>
                    <a:pt x="383" y="510"/>
                  </a:lnTo>
                  <a:lnTo>
                    <a:pt x="344" y="543"/>
                  </a:lnTo>
                  <a:lnTo>
                    <a:pt x="312" y="578"/>
                  </a:lnTo>
                  <a:lnTo>
                    <a:pt x="286" y="612"/>
                  </a:lnTo>
                  <a:lnTo>
                    <a:pt x="268" y="647"/>
                  </a:lnTo>
                  <a:lnTo>
                    <a:pt x="257" y="682"/>
                  </a:lnTo>
                  <a:lnTo>
                    <a:pt x="252" y="716"/>
                  </a:lnTo>
                  <a:lnTo>
                    <a:pt x="257" y="751"/>
                  </a:lnTo>
                  <a:lnTo>
                    <a:pt x="268" y="786"/>
                  </a:lnTo>
                  <a:lnTo>
                    <a:pt x="286" y="821"/>
                  </a:lnTo>
                  <a:lnTo>
                    <a:pt x="312" y="855"/>
                  </a:lnTo>
                  <a:lnTo>
                    <a:pt x="344" y="889"/>
                  </a:lnTo>
                  <a:lnTo>
                    <a:pt x="382" y="923"/>
                  </a:lnTo>
                  <a:lnTo>
                    <a:pt x="428" y="955"/>
                  </a:lnTo>
                  <a:lnTo>
                    <a:pt x="478" y="986"/>
                  </a:lnTo>
                  <a:lnTo>
                    <a:pt x="534" y="1015"/>
                  </a:lnTo>
                  <a:lnTo>
                    <a:pt x="596" y="1043"/>
                  </a:lnTo>
                  <a:lnTo>
                    <a:pt x="663" y="1070"/>
                  </a:lnTo>
                  <a:lnTo>
                    <a:pt x="734" y="1093"/>
                  </a:lnTo>
                  <a:lnTo>
                    <a:pt x="809" y="1115"/>
                  </a:lnTo>
                  <a:lnTo>
                    <a:pt x="889" y="1133"/>
                  </a:lnTo>
                  <a:lnTo>
                    <a:pt x="974" y="1150"/>
                  </a:lnTo>
                  <a:lnTo>
                    <a:pt x="1061" y="1162"/>
                  </a:lnTo>
                  <a:lnTo>
                    <a:pt x="1152" y="1172"/>
                  </a:lnTo>
                  <a:lnTo>
                    <a:pt x="1247" y="1177"/>
                  </a:lnTo>
                  <a:lnTo>
                    <a:pt x="1344" y="1179"/>
                  </a:lnTo>
                  <a:lnTo>
                    <a:pt x="1442" y="1177"/>
                  </a:lnTo>
                  <a:lnTo>
                    <a:pt x="1536" y="1172"/>
                  </a:lnTo>
                  <a:lnTo>
                    <a:pt x="1627" y="1162"/>
                  </a:lnTo>
                  <a:lnTo>
                    <a:pt x="1715" y="1150"/>
                  </a:lnTo>
                  <a:lnTo>
                    <a:pt x="1798" y="1133"/>
                  </a:lnTo>
                  <a:lnTo>
                    <a:pt x="1879" y="1115"/>
                  </a:lnTo>
                  <a:lnTo>
                    <a:pt x="1955" y="1093"/>
                  </a:lnTo>
                  <a:lnTo>
                    <a:pt x="2026" y="1070"/>
                  </a:lnTo>
                  <a:lnTo>
                    <a:pt x="2092" y="1043"/>
                  </a:lnTo>
                  <a:lnTo>
                    <a:pt x="2154" y="1015"/>
                  </a:lnTo>
                  <a:lnTo>
                    <a:pt x="2210" y="986"/>
                  </a:lnTo>
                  <a:lnTo>
                    <a:pt x="2261" y="955"/>
                  </a:lnTo>
                  <a:lnTo>
                    <a:pt x="2305" y="923"/>
                  </a:lnTo>
                  <a:lnTo>
                    <a:pt x="2343" y="889"/>
                  </a:lnTo>
                  <a:lnTo>
                    <a:pt x="2375" y="855"/>
                  </a:lnTo>
                  <a:lnTo>
                    <a:pt x="2401" y="821"/>
                  </a:lnTo>
                  <a:lnTo>
                    <a:pt x="2420" y="786"/>
                  </a:lnTo>
                  <a:lnTo>
                    <a:pt x="2431" y="751"/>
                  </a:lnTo>
                  <a:lnTo>
                    <a:pt x="2435" y="716"/>
                  </a:lnTo>
                  <a:lnTo>
                    <a:pt x="2431" y="682"/>
                  </a:lnTo>
                  <a:lnTo>
                    <a:pt x="2420" y="647"/>
                  </a:lnTo>
                  <a:lnTo>
                    <a:pt x="2401" y="612"/>
                  </a:lnTo>
                  <a:lnTo>
                    <a:pt x="2375" y="578"/>
                  </a:lnTo>
                  <a:lnTo>
                    <a:pt x="2343" y="543"/>
                  </a:lnTo>
                  <a:lnTo>
                    <a:pt x="2305" y="510"/>
                  </a:lnTo>
                  <a:lnTo>
                    <a:pt x="2261" y="478"/>
                  </a:lnTo>
                  <a:lnTo>
                    <a:pt x="2210" y="446"/>
                  </a:lnTo>
                  <a:lnTo>
                    <a:pt x="2154" y="417"/>
                  </a:lnTo>
                  <a:lnTo>
                    <a:pt x="2092" y="388"/>
                  </a:lnTo>
                  <a:lnTo>
                    <a:pt x="2026" y="363"/>
                  </a:lnTo>
                  <a:lnTo>
                    <a:pt x="1955" y="339"/>
                  </a:lnTo>
                  <a:lnTo>
                    <a:pt x="1879" y="318"/>
                  </a:lnTo>
                  <a:lnTo>
                    <a:pt x="1798" y="299"/>
                  </a:lnTo>
                  <a:lnTo>
                    <a:pt x="1715" y="283"/>
                  </a:lnTo>
                  <a:lnTo>
                    <a:pt x="1627" y="270"/>
                  </a:lnTo>
                  <a:lnTo>
                    <a:pt x="1536" y="260"/>
                  </a:lnTo>
                  <a:lnTo>
                    <a:pt x="1442" y="255"/>
                  </a:lnTo>
                  <a:lnTo>
                    <a:pt x="1344" y="253"/>
                  </a:lnTo>
                  <a:close/>
                  <a:moveTo>
                    <a:pt x="1309" y="0"/>
                  </a:moveTo>
                  <a:lnTo>
                    <a:pt x="1328" y="0"/>
                  </a:lnTo>
                  <a:lnTo>
                    <a:pt x="1396" y="0"/>
                  </a:lnTo>
                  <a:lnTo>
                    <a:pt x="1481" y="4"/>
                  </a:lnTo>
                  <a:lnTo>
                    <a:pt x="1570" y="7"/>
                  </a:lnTo>
                  <a:lnTo>
                    <a:pt x="1660" y="12"/>
                  </a:lnTo>
                  <a:lnTo>
                    <a:pt x="1752" y="18"/>
                  </a:lnTo>
                  <a:lnTo>
                    <a:pt x="1845" y="26"/>
                  </a:lnTo>
                  <a:lnTo>
                    <a:pt x="1937" y="34"/>
                  </a:lnTo>
                  <a:lnTo>
                    <a:pt x="2029" y="41"/>
                  </a:lnTo>
                  <a:lnTo>
                    <a:pt x="2118" y="50"/>
                  </a:lnTo>
                  <a:lnTo>
                    <a:pt x="2204" y="58"/>
                  </a:lnTo>
                  <a:lnTo>
                    <a:pt x="2288" y="67"/>
                  </a:lnTo>
                  <a:lnTo>
                    <a:pt x="2366" y="74"/>
                  </a:lnTo>
                  <a:lnTo>
                    <a:pt x="2438" y="81"/>
                  </a:lnTo>
                  <a:lnTo>
                    <a:pt x="2542" y="92"/>
                  </a:lnTo>
                  <a:lnTo>
                    <a:pt x="2650" y="104"/>
                  </a:lnTo>
                  <a:lnTo>
                    <a:pt x="2759" y="119"/>
                  </a:lnTo>
                  <a:lnTo>
                    <a:pt x="2867" y="135"/>
                  </a:lnTo>
                  <a:lnTo>
                    <a:pt x="2972" y="154"/>
                  </a:lnTo>
                  <a:lnTo>
                    <a:pt x="3014" y="164"/>
                  </a:lnTo>
                  <a:lnTo>
                    <a:pt x="3055" y="181"/>
                  </a:lnTo>
                  <a:lnTo>
                    <a:pt x="3092" y="202"/>
                  </a:lnTo>
                  <a:lnTo>
                    <a:pt x="3126" y="228"/>
                  </a:lnTo>
                  <a:lnTo>
                    <a:pt x="3157" y="258"/>
                  </a:lnTo>
                  <a:lnTo>
                    <a:pt x="3183" y="291"/>
                  </a:lnTo>
                  <a:lnTo>
                    <a:pt x="3206" y="327"/>
                  </a:lnTo>
                  <a:lnTo>
                    <a:pt x="3224" y="366"/>
                  </a:lnTo>
                  <a:lnTo>
                    <a:pt x="3237" y="407"/>
                  </a:lnTo>
                  <a:lnTo>
                    <a:pt x="3245" y="450"/>
                  </a:lnTo>
                  <a:lnTo>
                    <a:pt x="3247" y="496"/>
                  </a:lnTo>
                  <a:lnTo>
                    <a:pt x="3234" y="2597"/>
                  </a:lnTo>
                  <a:lnTo>
                    <a:pt x="3231" y="2633"/>
                  </a:lnTo>
                  <a:lnTo>
                    <a:pt x="3225" y="2670"/>
                  </a:lnTo>
                  <a:lnTo>
                    <a:pt x="3213" y="2706"/>
                  </a:lnTo>
                  <a:lnTo>
                    <a:pt x="3198" y="2739"/>
                  </a:lnTo>
                  <a:lnTo>
                    <a:pt x="3178" y="2770"/>
                  </a:lnTo>
                  <a:lnTo>
                    <a:pt x="3156" y="2800"/>
                  </a:lnTo>
                  <a:lnTo>
                    <a:pt x="3129" y="2825"/>
                  </a:lnTo>
                  <a:lnTo>
                    <a:pt x="3099" y="2848"/>
                  </a:lnTo>
                  <a:lnTo>
                    <a:pt x="3068" y="2866"/>
                  </a:lnTo>
                  <a:lnTo>
                    <a:pt x="3034" y="2880"/>
                  </a:lnTo>
                  <a:lnTo>
                    <a:pt x="2999" y="2890"/>
                  </a:lnTo>
                  <a:lnTo>
                    <a:pt x="2964" y="2895"/>
                  </a:lnTo>
                  <a:lnTo>
                    <a:pt x="2927" y="2896"/>
                  </a:lnTo>
                  <a:lnTo>
                    <a:pt x="2891" y="2893"/>
                  </a:lnTo>
                  <a:lnTo>
                    <a:pt x="2807" y="2880"/>
                  </a:lnTo>
                  <a:lnTo>
                    <a:pt x="2721" y="2871"/>
                  </a:lnTo>
                  <a:lnTo>
                    <a:pt x="2632" y="2866"/>
                  </a:lnTo>
                  <a:lnTo>
                    <a:pt x="2540" y="2863"/>
                  </a:lnTo>
                  <a:lnTo>
                    <a:pt x="2494" y="2909"/>
                  </a:lnTo>
                  <a:lnTo>
                    <a:pt x="2441" y="2952"/>
                  </a:lnTo>
                  <a:lnTo>
                    <a:pt x="2384" y="2992"/>
                  </a:lnTo>
                  <a:lnTo>
                    <a:pt x="2321" y="3031"/>
                  </a:lnTo>
                  <a:lnTo>
                    <a:pt x="2253" y="3066"/>
                  </a:lnTo>
                  <a:lnTo>
                    <a:pt x="2180" y="3099"/>
                  </a:lnTo>
                  <a:lnTo>
                    <a:pt x="2102" y="3129"/>
                  </a:lnTo>
                  <a:lnTo>
                    <a:pt x="2020" y="3155"/>
                  </a:lnTo>
                  <a:lnTo>
                    <a:pt x="1934" y="3179"/>
                  </a:lnTo>
                  <a:lnTo>
                    <a:pt x="1845" y="3199"/>
                  </a:lnTo>
                  <a:lnTo>
                    <a:pt x="1751" y="3216"/>
                  </a:lnTo>
                  <a:lnTo>
                    <a:pt x="1654" y="3230"/>
                  </a:lnTo>
                  <a:lnTo>
                    <a:pt x="1553" y="3239"/>
                  </a:lnTo>
                  <a:lnTo>
                    <a:pt x="1450" y="3245"/>
                  </a:lnTo>
                  <a:lnTo>
                    <a:pt x="1344" y="3247"/>
                  </a:lnTo>
                  <a:lnTo>
                    <a:pt x="1244" y="3245"/>
                  </a:lnTo>
                  <a:lnTo>
                    <a:pt x="1145" y="3240"/>
                  </a:lnTo>
                  <a:lnTo>
                    <a:pt x="1049" y="3232"/>
                  </a:lnTo>
                  <a:lnTo>
                    <a:pt x="956" y="3219"/>
                  </a:lnTo>
                  <a:lnTo>
                    <a:pt x="867" y="3204"/>
                  </a:lnTo>
                  <a:lnTo>
                    <a:pt x="780" y="3185"/>
                  </a:lnTo>
                  <a:lnTo>
                    <a:pt x="697" y="3164"/>
                  </a:lnTo>
                  <a:lnTo>
                    <a:pt x="617" y="3140"/>
                  </a:lnTo>
                  <a:lnTo>
                    <a:pt x="542" y="3113"/>
                  </a:lnTo>
                  <a:lnTo>
                    <a:pt x="470" y="3082"/>
                  </a:lnTo>
                  <a:lnTo>
                    <a:pt x="403" y="3051"/>
                  </a:lnTo>
                  <a:lnTo>
                    <a:pt x="340" y="3016"/>
                  </a:lnTo>
                  <a:lnTo>
                    <a:pt x="282" y="2978"/>
                  </a:lnTo>
                  <a:lnTo>
                    <a:pt x="229" y="2939"/>
                  </a:lnTo>
                  <a:lnTo>
                    <a:pt x="180" y="2897"/>
                  </a:lnTo>
                  <a:lnTo>
                    <a:pt x="137" y="2854"/>
                  </a:lnTo>
                  <a:lnTo>
                    <a:pt x="100" y="2808"/>
                  </a:lnTo>
                  <a:lnTo>
                    <a:pt x="68" y="2762"/>
                  </a:lnTo>
                  <a:lnTo>
                    <a:pt x="42" y="2712"/>
                  </a:lnTo>
                  <a:lnTo>
                    <a:pt x="23" y="2662"/>
                  </a:lnTo>
                  <a:lnTo>
                    <a:pt x="8" y="2609"/>
                  </a:lnTo>
                  <a:lnTo>
                    <a:pt x="1" y="2556"/>
                  </a:lnTo>
                  <a:lnTo>
                    <a:pt x="0" y="722"/>
                  </a:lnTo>
                  <a:lnTo>
                    <a:pt x="4" y="669"/>
                  </a:lnTo>
                  <a:lnTo>
                    <a:pt x="13" y="617"/>
                  </a:lnTo>
                  <a:lnTo>
                    <a:pt x="29" y="566"/>
                  </a:lnTo>
                  <a:lnTo>
                    <a:pt x="50" y="518"/>
                  </a:lnTo>
                  <a:lnTo>
                    <a:pt x="78" y="469"/>
                  </a:lnTo>
                  <a:lnTo>
                    <a:pt x="111" y="424"/>
                  </a:lnTo>
                  <a:lnTo>
                    <a:pt x="149" y="380"/>
                  </a:lnTo>
                  <a:lnTo>
                    <a:pt x="193" y="338"/>
                  </a:lnTo>
                  <a:lnTo>
                    <a:pt x="242" y="298"/>
                  </a:lnTo>
                  <a:lnTo>
                    <a:pt x="296" y="260"/>
                  </a:lnTo>
                  <a:lnTo>
                    <a:pt x="353" y="224"/>
                  </a:lnTo>
                  <a:lnTo>
                    <a:pt x="416" y="191"/>
                  </a:lnTo>
                  <a:lnTo>
                    <a:pt x="482" y="159"/>
                  </a:lnTo>
                  <a:lnTo>
                    <a:pt x="553" y="131"/>
                  </a:lnTo>
                  <a:lnTo>
                    <a:pt x="628" y="104"/>
                  </a:lnTo>
                  <a:lnTo>
                    <a:pt x="706" y="81"/>
                  </a:lnTo>
                  <a:lnTo>
                    <a:pt x="788" y="60"/>
                  </a:lnTo>
                  <a:lnTo>
                    <a:pt x="874" y="43"/>
                  </a:lnTo>
                  <a:lnTo>
                    <a:pt x="961" y="29"/>
                  </a:lnTo>
                  <a:lnTo>
                    <a:pt x="1053" y="17"/>
                  </a:lnTo>
                  <a:lnTo>
                    <a:pt x="1147" y="8"/>
                  </a:lnTo>
                  <a:lnTo>
                    <a:pt x="1243" y="4"/>
                  </a:lnTo>
                  <a:lnTo>
                    <a:pt x="1242" y="2"/>
                  </a:lnTo>
                  <a:lnTo>
                    <a:pt x="1242" y="1"/>
                  </a:lnTo>
                  <a:lnTo>
                    <a:pt x="1242" y="1"/>
                  </a:lnTo>
                  <a:lnTo>
                    <a:pt x="13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542"/>
            <p:cNvSpPr>
              <a:spLocks/>
            </p:cNvSpPr>
            <p:nvPr/>
          </p:nvSpPr>
          <p:spPr bwMode="auto">
            <a:xfrm>
              <a:off x="7951788" y="5446713"/>
              <a:ext cx="134937" cy="65087"/>
            </a:xfrm>
            <a:custGeom>
              <a:avLst/>
              <a:gdLst>
                <a:gd name="T0" fmla="*/ 424 w 847"/>
                <a:gd name="T1" fmla="*/ 0 h 413"/>
                <a:gd name="T2" fmla="*/ 477 w 847"/>
                <a:gd name="T3" fmla="*/ 2 h 413"/>
                <a:gd name="T4" fmla="*/ 529 w 847"/>
                <a:gd name="T5" fmla="*/ 7 h 413"/>
                <a:gd name="T6" fmla="*/ 577 w 847"/>
                <a:gd name="T7" fmla="*/ 14 h 413"/>
                <a:gd name="T8" fmla="*/ 624 w 847"/>
                <a:gd name="T9" fmla="*/ 25 h 413"/>
                <a:gd name="T10" fmla="*/ 666 w 847"/>
                <a:gd name="T11" fmla="*/ 37 h 413"/>
                <a:gd name="T12" fmla="*/ 705 w 847"/>
                <a:gd name="T13" fmla="*/ 52 h 413"/>
                <a:gd name="T14" fmla="*/ 741 w 847"/>
                <a:gd name="T15" fmla="*/ 70 h 413"/>
                <a:gd name="T16" fmla="*/ 772 w 847"/>
                <a:gd name="T17" fmla="*/ 89 h 413"/>
                <a:gd name="T18" fmla="*/ 798 w 847"/>
                <a:gd name="T19" fmla="*/ 110 h 413"/>
                <a:gd name="T20" fmla="*/ 820 w 847"/>
                <a:gd name="T21" fmla="*/ 132 h 413"/>
                <a:gd name="T22" fmla="*/ 835 w 847"/>
                <a:gd name="T23" fmla="*/ 156 h 413"/>
                <a:gd name="T24" fmla="*/ 844 w 847"/>
                <a:gd name="T25" fmla="*/ 180 h 413"/>
                <a:gd name="T26" fmla="*/ 847 w 847"/>
                <a:gd name="T27" fmla="*/ 206 h 413"/>
                <a:gd name="T28" fmla="*/ 844 w 847"/>
                <a:gd name="T29" fmla="*/ 232 h 413"/>
                <a:gd name="T30" fmla="*/ 835 w 847"/>
                <a:gd name="T31" fmla="*/ 257 h 413"/>
                <a:gd name="T32" fmla="*/ 820 w 847"/>
                <a:gd name="T33" fmla="*/ 281 h 413"/>
                <a:gd name="T34" fmla="*/ 798 w 847"/>
                <a:gd name="T35" fmla="*/ 303 h 413"/>
                <a:gd name="T36" fmla="*/ 772 w 847"/>
                <a:gd name="T37" fmla="*/ 324 h 413"/>
                <a:gd name="T38" fmla="*/ 741 w 847"/>
                <a:gd name="T39" fmla="*/ 343 h 413"/>
                <a:gd name="T40" fmla="*/ 705 w 847"/>
                <a:gd name="T41" fmla="*/ 360 h 413"/>
                <a:gd name="T42" fmla="*/ 666 w 847"/>
                <a:gd name="T43" fmla="*/ 376 h 413"/>
                <a:gd name="T44" fmla="*/ 624 w 847"/>
                <a:gd name="T45" fmla="*/ 388 h 413"/>
                <a:gd name="T46" fmla="*/ 577 w 847"/>
                <a:gd name="T47" fmla="*/ 398 h 413"/>
                <a:gd name="T48" fmla="*/ 529 w 847"/>
                <a:gd name="T49" fmla="*/ 406 h 413"/>
                <a:gd name="T50" fmla="*/ 477 w 847"/>
                <a:gd name="T51" fmla="*/ 410 h 413"/>
                <a:gd name="T52" fmla="*/ 424 w 847"/>
                <a:gd name="T53" fmla="*/ 413 h 413"/>
                <a:gd name="T54" fmla="*/ 371 w 847"/>
                <a:gd name="T55" fmla="*/ 410 h 413"/>
                <a:gd name="T56" fmla="*/ 320 w 847"/>
                <a:gd name="T57" fmla="*/ 406 h 413"/>
                <a:gd name="T58" fmla="*/ 271 w 847"/>
                <a:gd name="T59" fmla="*/ 398 h 413"/>
                <a:gd name="T60" fmla="*/ 225 w 847"/>
                <a:gd name="T61" fmla="*/ 388 h 413"/>
                <a:gd name="T62" fmla="*/ 183 w 847"/>
                <a:gd name="T63" fmla="*/ 376 h 413"/>
                <a:gd name="T64" fmla="*/ 142 w 847"/>
                <a:gd name="T65" fmla="*/ 360 h 413"/>
                <a:gd name="T66" fmla="*/ 107 w 847"/>
                <a:gd name="T67" fmla="*/ 343 h 413"/>
                <a:gd name="T68" fmla="*/ 77 w 847"/>
                <a:gd name="T69" fmla="*/ 324 h 413"/>
                <a:gd name="T70" fmla="*/ 51 w 847"/>
                <a:gd name="T71" fmla="*/ 303 h 413"/>
                <a:gd name="T72" fmla="*/ 29 w 847"/>
                <a:gd name="T73" fmla="*/ 281 h 413"/>
                <a:gd name="T74" fmla="*/ 14 w 847"/>
                <a:gd name="T75" fmla="*/ 257 h 413"/>
                <a:gd name="T76" fmla="*/ 4 w 847"/>
                <a:gd name="T77" fmla="*/ 232 h 413"/>
                <a:gd name="T78" fmla="*/ 0 w 847"/>
                <a:gd name="T79" fmla="*/ 206 h 413"/>
                <a:gd name="T80" fmla="*/ 4 w 847"/>
                <a:gd name="T81" fmla="*/ 180 h 413"/>
                <a:gd name="T82" fmla="*/ 14 w 847"/>
                <a:gd name="T83" fmla="*/ 156 h 413"/>
                <a:gd name="T84" fmla="*/ 29 w 847"/>
                <a:gd name="T85" fmla="*/ 132 h 413"/>
                <a:gd name="T86" fmla="*/ 51 w 847"/>
                <a:gd name="T87" fmla="*/ 110 h 413"/>
                <a:gd name="T88" fmla="*/ 77 w 847"/>
                <a:gd name="T89" fmla="*/ 89 h 413"/>
                <a:gd name="T90" fmla="*/ 107 w 847"/>
                <a:gd name="T91" fmla="*/ 70 h 413"/>
                <a:gd name="T92" fmla="*/ 142 w 847"/>
                <a:gd name="T93" fmla="*/ 52 h 413"/>
                <a:gd name="T94" fmla="*/ 183 w 847"/>
                <a:gd name="T95" fmla="*/ 37 h 413"/>
                <a:gd name="T96" fmla="*/ 225 w 847"/>
                <a:gd name="T97" fmla="*/ 25 h 413"/>
                <a:gd name="T98" fmla="*/ 271 w 847"/>
                <a:gd name="T99" fmla="*/ 14 h 413"/>
                <a:gd name="T100" fmla="*/ 320 w 847"/>
                <a:gd name="T101" fmla="*/ 7 h 413"/>
                <a:gd name="T102" fmla="*/ 371 w 847"/>
                <a:gd name="T103" fmla="*/ 2 h 413"/>
                <a:gd name="T104" fmla="*/ 424 w 847"/>
                <a:gd name="T105" fmla="*/ 0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47" h="413">
                  <a:moveTo>
                    <a:pt x="424" y="0"/>
                  </a:moveTo>
                  <a:lnTo>
                    <a:pt x="477" y="2"/>
                  </a:lnTo>
                  <a:lnTo>
                    <a:pt x="529" y="7"/>
                  </a:lnTo>
                  <a:lnTo>
                    <a:pt x="577" y="14"/>
                  </a:lnTo>
                  <a:lnTo>
                    <a:pt x="624" y="25"/>
                  </a:lnTo>
                  <a:lnTo>
                    <a:pt x="666" y="37"/>
                  </a:lnTo>
                  <a:lnTo>
                    <a:pt x="705" y="52"/>
                  </a:lnTo>
                  <a:lnTo>
                    <a:pt x="741" y="70"/>
                  </a:lnTo>
                  <a:lnTo>
                    <a:pt x="772" y="89"/>
                  </a:lnTo>
                  <a:lnTo>
                    <a:pt x="798" y="110"/>
                  </a:lnTo>
                  <a:lnTo>
                    <a:pt x="820" y="132"/>
                  </a:lnTo>
                  <a:lnTo>
                    <a:pt x="835" y="156"/>
                  </a:lnTo>
                  <a:lnTo>
                    <a:pt x="844" y="180"/>
                  </a:lnTo>
                  <a:lnTo>
                    <a:pt x="847" y="206"/>
                  </a:lnTo>
                  <a:lnTo>
                    <a:pt x="844" y="232"/>
                  </a:lnTo>
                  <a:lnTo>
                    <a:pt x="835" y="257"/>
                  </a:lnTo>
                  <a:lnTo>
                    <a:pt x="820" y="281"/>
                  </a:lnTo>
                  <a:lnTo>
                    <a:pt x="798" y="303"/>
                  </a:lnTo>
                  <a:lnTo>
                    <a:pt x="772" y="324"/>
                  </a:lnTo>
                  <a:lnTo>
                    <a:pt x="741" y="343"/>
                  </a:lnTo>
                  <a:lnTo>
                    <a:pt x="705" y="360"/>
                  </a:lnTo>
                  <a:lnTo>
                    <a:pt x="666" y="376"/>
                  </a:lnTo>
                  <a:lnTo>
                    <a:pt x="624" y="388"/>
                  </a:lnTo>
                  <a:lnTo>
                    <a:pt x="577" y="398"/>
                  </a:lnTo>
                  <a:lnTo>
                    <a:pt x="529" y="406"/>
                  </a:lnTo>
                  <a:lnTo>
                    <a:pt x="477" y="410"/>
                  </a:lnTo>
                  <a:lnTo>
                    <a:pt x="424" y="413"/>
                  </a:lnTo>
                  <a:lnTo>
                    <a:pt x="371" y="410"/>
                  </a:lnTo>
                  <a:lnTo>
                    <a:pt x="320" y="406"/>
                  </a:lnTo>
                  <a:lnTo>
                    <a:pt x="271" y="398"/>
                  </a:lnTo>
                  <a:lnTo>
                    <a:pt x="225" y="388"/>
                  </a:lnTo>
                  <a:lnTo>
                    <a:pt x="183" y="376"/>
                  </a:lnTo>
                  <a:lnTo>
                    <a:pt x="142" y="360"/>
                  </a:lnTo>
                  <a:lnTo>
                    <a:pt x="107" y="343"/>
                  </a:lnTo>
                  <a:lnTo>
                    <a:pt x="77" y="324"/>
                  </a:lnTo>
                  <a:lnTo>
                    <a:pt x="51" y="303"/>
                  </a:lnTo>
                  <a:lnTo>
                    <a:pt x="29" y="281"/>
                  </a:lnTo>
                  <a:lnTo>
                    <a:pt x="14" y="257"/>
                  </a:lnTo>
                  <a:lnTo>
                    <a:pt x="4" y="232"/>
                  </a:lnTo>
                  <a:lnTo>
                    <a:pt x="0" y="206"/>
                  </a:lnTo>
                  <a:lnTo>
                    <a:pt x="4" y="180"/>
                  </a:lnTo>
                  <a:lnTo>
                    <a:pt x="14" y="156"/>
                  </a:lnTo>
                  <a:lnTo>
                    <a:pt x="29" y="132"/>
                  </a:lnTo>
                  <a:lnTo>
                    <a:pt x="51" y="110"/>
                  </a:lnTo>
                  <a:lnTo>
                    <a:pt x="77" y="89"/>
                  </a:lnTo>
                  <a:lnTo>
                    <a:pt x="107" y="70"/>
                  </a:lnTo>
                  <a:lnTo>
                    <a:pt x="142" y="52"/>
                  </a:lnTo>
                  <a:lnTo>
                    <a:pt x="183" y="37"/>
                  </a:lnTo>
                  <a:lnTo>
                    <a:pt x="225" y="25"/>
                  </a:lnTo>
                  <a:lnTo>
                    <a:pt x="271" y="14"/>
                  </a:lnTo>
                  <a:lnTo>
                    <a:pt x="320" y="7"/>
                  </a:lnTo>
                  <a:lnTo>
                    <a:pt x="371" y="2"/>
                  </a:lnTo>
                  <a:lnTo>
                    <a:pt x="4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543"/>
            <p:cNvSpPr>
              <a:spLocks/>
            </p:cNvSpPr>
            <p:nvPr/>
          </p:nvSpPr>
          <p:spPr bwMode="auto">
            <a:xfrm>
              <a:off x="7934325" y="5702300"/>
              <a:ext cx="31750" cy="80962"/>
            </a:xfrm>
            <a:custGeom>
              <a:avLst/>
              <a:gdLst>
                <a:gd name="T0" fmla="*/ 102 w 203"/>
                <a:gd name="T1" fmla="*/ 0 h 511"/>
                <a:gd name="T2" fmla="*/ 102 w 203"/>
                <a:gd name="T3" fmla="*/ 0 h 511"/>
                <a:gd name="T4" fmla="*/ 123 w 203"/>
                <a:gd name="T5" fmla="*/ 1 h 511"/>
                <a:gd name="T6" fmla="*/ 142 w 203"/>
                <a:gd name="T7" fmla="*/ 5 h 511"/>
                <a:gd name="T8" fmla="*/ 159 w 203"/>
                <a:gd name="T9" fmla="*/ 13 h 511"/>
                <a:gd name="T10" fmla="*/ 174 w 203"/>
                <a:gd name="T11" fmla="*/ 22 h 511"/>
                <a:gd name="T12" fmla="*/ 186 w 203"/>
                <a:gd name="T13" fmla="*/ 35 h 511"/>
                <a:gd name="T14" fmla="*/ 195 w 203"/>
                <a:gd name="T15" fmla="*/ 50 h 511"/>
                <a:gd name="T16" fmla="*/ 201 w 203"/>
                <a:gd name="T17" fmla="*/ 67 h 511"/>
                <a:gd name="T18" fmla="*/ 203 w 203"/>
                <a:gd name="T19" fmla="*/ 87 h 511"/>
                <a:gd name="T20" fmla="*/ 202 w 203"/>
                <a:gd name="T21" fmla="*/ 424 h 511"/>
                <a:gd name="T22" fmla="*/ 200 w 203"/>
                <a:gd name="T23" fmla="*/ 444 h 511"/>
                <a:gd name="T24" fmla="*/ 194 w 203"/>
                <a:gd name="T25" fmla="*/ 461 h 511"/>
                <a:gd name="T26" fmla="*/ 184 w 203"/>
                <a:gd name="T27" fmla="*/ 477 h 511"/>
                <a:gd name="T28" fmla="*/ 172 w 203"/>
                <a:gd name="T29" fmla="*/ 489 h 511"/>
                <a:gd name="T30" fmla="*/ 157 w 203"/>
                <a:gd name="T31" fmla="*/ 499 h 511"/>
                <a:gd name="T32" fmla="*/ 140 w 203"/>
                <a:gd name="T33" fmla="*/ 506 h 511"/>
                <a:gd name="T34" fmla="*/ 122 w 203"/>
                <a:gd name="T35" fmla="*/ 510 h 511"/>
                <a:gd name="T36" fmla="*/ 101 w 203"/>
                <a:gd name="T37" fmla="*/ 511 h 511"/>
                <a:gd name="T38" fmla="*/ 100 w 203"/>
                <a:gd name="T39" fmla="*/ 511 h 511"/>
                <a:gd name="T40" fmla="*/ 77 w 203"/>
                <a:gd name="T41" fmla="*/ 509 h 511"/>
                <a:gd name="T42" fmla="*/ 56 w 203"/>
                <a:gd name="T43" fmla="*/ 503 h 511"/>
                <a:gd name="T44" fmla="*/ 37 w 203"/>
                <a:gd name="T45" fmla="*/ 491 h 511"/>
                <a:gd name="T46" fmla="*/ 22 w 203"/>
                <a:gd name="T47" fmla="*/ 477 h 511"/>
                <a:gd name="T48" fmla="*/ 10 w 203"/>
                <a:gd name="T49" fmla="*/ 459 h 511"/>
                <a:gd name="T50" fmla="*/ 2 w 203"/>
                <a:gd name="T51" fmla="*/ 439 h 511"/>
                <a:gd name="T52" fmla="*/ 0 w 203"/>
                <a:gd name="T53" fmla="*/ 416 h 511"/>
                <a:gd name="T54" fmla="*/ 1 w 203"/>
                <a:gd name="T55" fmla="*/ 84 h 511"/>
                <a:gd name="T56" fmla="*/ 3 w 203"/>
                <a:gd name="T57" fmla="*/ 64 h 511"/>
                <a:gd name="T58" fmla="*/ 9 w 203"/>
                <a:gd name="T59" fmla="*/ 48 h 511"/>
                <a:gd name="T60" fmla="*/ 19 w 203"/>
                <a:gd name="T61" fmla="*/ 33 h 511"/>
                <a:gd name="T62" fmla="*/ 31 w 203"/>
                <a:gd name="T63" fmla="*/ 21 h 511"/>
                <a:gd name="T64" fmla="*/ 46 w 203"/>
                <a:gd name="T65" fmla="*/ 12 h 511"/>
                <a:gd name="T66" fmla="*/ 63 w 203"/>
                <a:gd name="T67" fmla="*/ 5 h 511"/>
                <a:gd name="T68" fmla="*/ 81 w 203"/>
                <a:gd name="T69" fmla="*/ 1 h 511"/>
                <a:gd name="T70" fmla="*/ 102 w 203"/>
                <a:gd name="T71" fmla="*/ 0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03" h="511">
                  <a:moveTo>
                    <a:pt x="102" y="0"/>
                  </a:moveTo>
                  <a:lnTo>
                    <a:pt x="102" y="0"/>
                  </a:lnTo>
                  <a:lnTo>
                    <a:pt x="123" y="1"/>
                  </a:lnTo>
                  <a:lnTo>
                    <a:pt x="142" y="5"/>
                  </a:lnTo>
                  <a:lnTo>
                    <a:pt x="159" y="13"/>
                  </a:lnTo>
                  <a:lnTo>
                    <a:pt x="174" y="22"/>
                  </a:lnTo>
                  <a:lnTo>
                    <a:pt x="186" y="35"/>
                  </a:lnTo>
                  <a:lnTo>
                    <a:pt x="195" y="50"/>
                  </a:lnTo>
                  <a:lnTo>
                    <a:pt x="201" y="67"/>
                  </a:lnTo>
                  <a:lnTo>
                    <a:pt x="203" y="87"/>
                  </a:lnTo>
                  <a:lnTo>
                    <a:pt x="202" y="424"/>
                  </a:lnTo>
                  <a:lnTo>
                    <a:pt x="200" y="444"/>
                  </a:lnTo>
                  <a:lnTo>
                    <a:pt x="194" y="461"/>
                  </a:lnTo>
                  <a:lnTo>
                    <a:pt x="184" y="477"/>
                  </a:lnTo>
                  <a:lnTo>
                    <a:pt x="172" y="489"/>
                  </a:lnTo>
                  <a:lnTo>
                    <a:pt x="157" y="499"/>
                  </a:lnTo>
                  <a:lnTo>
                    <a:pt x="140" y="506"/>
                  </a:lnTo>
                  <a:lnTo>
                    <a:pt x="122" y="510"/>
                  </a:lnTo>
                  <a:lnTo>
                    <a:pt x="101" y="511"/>
                  </a:lnTo>
                  <a:lnTo>
                    <a:pt x="100" y="511"/>
                  </a:lnTo>
                  <a:lnTo>
                    <a:pt x="77" y="509"/>
                  </a:lnTo>
                  <a:lnTo>
                    <a:pt x="56" y="503"/>
                  </a:lnTo>
                  <a:lnTo>
                    <a:pt x="37" y="491"/>
                  </a:lnTo>
                  <a:lnTo>
                    <a:pt x="22" y="477"/>
                  </a:lnTo>
                  <a:lnTo>
                    <a:pt x="10" y="459"/>
                  </a:lnTo>
                  <a:lnTo>
                    <a:pt x="2" y="439"/>
                  </a:lnTo>
                  <a:lnTo>
                    <a:pt x="0" y="416"/>
                  </a:lnTo>
                  <a:lnTo>
                    <a:pt x="1" y="84"/>
                  </a:lnTo>
                  <a:lnTo>
                    <a:pt x="3" y="64"/>
                  </a:lnTo>
                  <a:lnTo>
                    <a:pt x="9" y="48"/>
                  </a:lnTo>
                  <a:lnTo>
                    <a:pt x="19" y="33"/>
                  </a:lnTo>
                  <a:lnTo>
                    <a:pt x="31" y="21"/>
                  </a:lnTo>
                  <a:lnTo>
                    <a:pt x="46" y="12"/>
                  </a:lnTo>
                  <a:lnTo>
                    <a:pt x="63" y="5"/>
                  </a:lnTo>
                  <a:lnTo>
                    <a:pt x="81" y="1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4" name="Freeform 548"/>
          <p:cNvSpPr>
            <a:spLocks/>
          </p:cNvSpPr>
          <p:nvPr/>
        </p:nvSpPr>
        <p:spPr bwMode="auto">
          <a:xfrm>
            <a:off x="4387782" y="1997625"/>
            <a:ext cx="632018" cy="399660"/>
          </a:xfrm>
          <a:custGeom>
            <a:avLst/>
            <a:gdLst>
              <a:gd name="T0" fmla="*/ 1590 w 3400"/>
              <a:gd name="T1" fmla="*/ 0 h 2146"/>
              <a:gd name="T2" fmla="*/ 1640 w 3400"/>
              <a:gd name="T3" fmla="*/ 11 h 2146"/>
              <a:gd name="T4" fmla="*/ 1680 w 3400"/>
              <a:gd name="T5" fmla="*/ 37 h 2146"/>
              <a:gd name="T6" fmla="*/ 1707 w 3400"/>
              <a:gd name="T7" fmla="*/ 78 h 2146"/>
              <a:gd name="T8" fmla="*/ 1960 w 3400"/>
              <a:gd name="T9" fmla="*/ 1544 h 2146"/>
              <a:gd name="T10" fmla="*/ 2051 w 3400"/>
              <a:gd name="T11" fmla="*/ 1320 h 2146"/>
              <a:gd name="T12" fmla="*/ 2085 w 3400"/>
              <a:gd name="T13" fmla="*/ 1284 h 2146"/>
              <a:gd name="T14" fmla="*/ 2131 w 3400"/>
              <a:gd name="T15" fmla="*/ 1264 h 2146"/>
              <a:gd name="T16" fmla="*/ 3273 w 3400"/>
              <a:gd name="T17" fmla="*/ 1262 h 2146"/>
              <a:gd name="T18" fmla="*/ 3323 w 3400"/>
              <a:gd name="T19" fmla="*/ 1272 h 2146"/>
              <a:gd name="T20" fmla="*/ 3363 w 3400"/>
              <a:gd name="T21" fmla="*/ 1299 h 2146"/>
              <a:gd name="T22" fmla="*/ 3389 w 3400"/>
              <a:gd name="T23" fmla="*/ 1339 h 2146"/>
              <a:gd name="T24" fmla="*/ 3400 w 3400"/>
              <a:gd name="T25" fmla="*/ 1388 h 2146"/>
              <a:gd name="T26" fmla="*/ 3389 w 3400"/>
              <a:gd name="T27" fmla="*/ 1438 h 2146"/>
              <a:gd name="T28" fmla="*/ 3363 w 3400"/>
              <a:gd name="T29" fmla="*/ 1478 h 2146"/>
              <a:gd name="T30" fmla="*/ 3323 w 3400"/>
              <a:gd name="T31" fmla="*/ 1504 h 2146"/>
              <a:gd name="T32" fmla="*/ 3273 w 3400"/>
              <a:gd name="T33" fmla="*/ 1515 h 2146"/>
              <a:gd name="T34" fmla="*/ 2029 w 3400"/>
              <a:gd name="T35" fmla="*/ 2054 h 2146"/>
              <a:gd name="T36" fmla="*/ 2004 w 3400"/>
              <a:gd name="T37" fmla="*/ 2094 h 2146"/>
              <a:gd name="T38" fmla="*/ 1967 w 3400"/>
              <a:gd name="T39" fmla="*/ 2121 h 2146"/>
              <a:gd name="T40" fmla="*/ 1922 w 3400"/>
              <a:gd name="T41" fmla="*/ 2133 h 2146"/>
              <a:gd name="T42" fmla="*/ 1872 w 3400"/>
              <a:gd name="T43" fmla="*/ 2128 h 2146"/>
              <a:gd name="T44" fmla="*/ 1825 w 3400"/>
              <a:gd name="T45" fmla="*/ 2100 h 2146"/>
              <a:gd name="T46" fmla="*/ 1795 w 3400"/>
              <a:gd name="T47" fmla="*/ 2056 h 2146"/>
              <a:gd name="T48" fmla="*/ 1587 w 3400"/>
              <a:gd name="T49" fmla="*/ 852 h 2146"/>
              <a:gd name="T50" fmla="*/ 1361 w 3400"/>
              <a:gd name="T51" fmla="*/ 2078 h 2146"/>
              <a:gd name="T52" fmla="*/ 1340 w 3400"/>
              <a:gd name="T53" fmla="*/ 2111 h 2146"/>
              <a:gd name="T54" fmla="*/ 1308 w 3400"/>
              <a:gd name="T55" fmla="*/ 2133 h 2146"/>
              <a:gd name="T56" fmla="*/ 1268 w 3400"/>
              <a:gd name="T57" fmla="*/ 2145 h 2146"/>
              <a:gd name="T58" fmla="*/ 1243 w 3400"/>
              <a:gd name="T59" fmla="*/ 2146 h 2146"/>
              <a:gd name="T60" fmla="*/ 1201 w 3400"/>
              <a:gd name="T61" fmla="*/ 2140 h 2146"/>
              <a:gd name="T62" fmla="*/ 1164 w 3400"/>
              <a:gd name="T63" fmla="*/ 2125 h 2146"/>
              <a:gd name="T64" fmla="*/ 1137 w 3400"/>
              <a:gd name="T65" fmla="*/ 2098 h 2146"/>
              <a:gd name="T66" fmla="*/ 1120 w 3400"/>
              <a:gd name="T67" fmla="*/ 2060 h 2146"/>
              <a:gd name="T68" fmla="*/ 843 w 3400"/>
              <a:gd name="T69" fmla="*/ 1449 h 2146"/>
              <a:gd name="T70" fmla="*/ 808 w 3400"/>
              <a:gd name="T71" fmla="*/ 1488 h 2146"/>
              <a:gd name="T72" fmla="*/ 760 w 3400"/>
              <a:gd name="T73" fmla="*/ 1512 h 2146"/>
              <a:gd name="T74" fmla="*/ 125 w 3400"/>
              <a:gd name="T75" fmla="*/ 1515 h 2146"/>
              <a:gd name="T76" fmla="*/ 77 w 3400"/>
              <a:gd name="T77" fmla="*/ 1504 h 2146"/>
              <a:gd name="T78" fmla="*/ 37 w 3400"/>
              <a:gd name="T79" fmla="*/ 1478 h 2146"/>
              <a:gd name="T80" fmla="*/ 9 w 3400"/>
              <a:gd name="T81" fmla="*/ 1438 h 2146"/>
              <a:gd name="T82" fmla="*/ 0 w 3400"/>
              <a:gd name="T83" fmla="*/ 1389 h 2146"/>
              <a:gd name="T84" fmla="*/ 9 w 3400"/>
              <a:gd name="T85" fmla="*/ 1339 h 2146"/>
              <a:gd name="T86" fmla="*/ 37 w 3400"/>
              <a:gd name="T87" fmla="*/ 1299 h 2146"/>
              <a:gd name="T88" fmla="*/ 77 w 3400"/>
              <a:gd name="T89" fmla="*/ 1273 h 2146"/>
              <a:gd name="T90" fmla="*/ 125 w 3400"/>
              <a:gd name="T91" fmla="*/ 1262 h 2146"/>
              <a:gd name="T92" fmla="*/ 902 w 3400"/>
              <a:gd name="T93" fmla="*/ 857 h 2146"/>
              <a:gd name="T94" fmla="*/ 935 w 3400"/>
              <a:gd name="T95" fmla="*/ 819 h 2146"/>
              <a:gd name="T96" fmla="*/ 981 w 3400"/>
              <a:gd name="T97" fmla="*/ 798 h 2146"/>
              <a:gd name="T98" fmla="*/ 1031 w 3400"/>
              <a:gd name="T99" fmla="*/ 797 h 2146"/>
              <a:gd name="T100" fmla="*/ 1078 w 3400"/>
              <a:gd name="T101" fmla="*/ 815 h 2146"/>
              <a:gd name="T102" fmla="*/ 1114 w 3400"/>
              <a:gd name="T103" fmla="*/ 849 h 2146"/>
              <a:gd name="T104" fmla="*/ 1134 w 3400"/>
              <a:gd name="T105" fmla="*/ 895 h 2146"/>
              <a:gd name="T106" fmla="*/ 1466 w 3400"/>
              <a:gd name="T107" fmla="*/ 103 h 2146"/>
              <a:gd name="T108" fmla="*/ 1484 w 3400"/>
              <a:gd name="T109" fmla="*/ 56 h 2146"/>
              <a:gd name="T110" fmla="*/ 1519 w 3400"/>
              <a:gd name="T111" fmla="*/ 22 h 2146"/>
              <a:gd name="T112" fmla="*/ 1564 w 3400"/>
              <a:gd name="T113" fmla="*/ 3 h 2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400" h="2146">
                <a:moveTo>
                  <a:pt x="1589" y="0"/>
                </a:moveTo>
                <a:lnTo>
                  <a:pt x="1590" y="0"/>
                </a:lnTo>
                <a:lnTo>
                  <a:pt x="1616" y="3"/>
                </a:lnTo>
                <a:lnTo>
                  <a:pt x="1640" y="11"/>
                </a:lnTo>
                <a:lnTo>
                  <a:pt x="1661" y="22"/>
                </a:lnTo>
                <a:lnTo>
                  <a:pt x="1680" y="37"/>
                </a:lnTo>
                <a:lnTo>
                  <a:pt x="1696" y="56"/>
                </a:lnTo>
                <a:lnTo>
                  <a:pt x="1707" y="78"/>
                </a:lnTo>
                <a:lnTo>
                  <a:pt x="1714" y="104"/>
                </a:lnTo>
                <a:lnTo>
                  <a:pt x="1960" y="1544"/>
                </a:lnTo>
                <a:lnTo>
                  <a:pt x="2039" y="1342"/>
                </a:lnTo>
                <a:lnTo>
                  <a:pt x="2051" y="1320"/>
                </a:lnTo>
                <a:lnTo>
                  <a:pt x="2066" y="1300"/>
                </a:lnTo>
                <a:lnTo>
                  <a:pt x="2085" y="1284"/>
                </a:lnTo>
                <a:lnTo>
                  <a:pt x="2107" y="1273"/>
                </a:lnTo>
                <a:lnTo>
                  <a:pt x="2131" y="1264"/>
                </a:lnTo>
                <a:lnTo>
                  <a:pt x="2157" y="1262"/>
                </a:lnTo>
                <a:lnTo>
                  <a:pt x="3273" y="1262"/>
                </a:lnTo>
                <a:lnTo>
                  <a:pt x="3299" y="1264"/>
                </a:lnTo>
                <a:lnTo>
                  <a:pt x="3323" y="1272"/>
                </a:lnTo>
                <a:lnTo>
                  <a:pt x="3344" y="1283"/>
                </a:lnTo>
                <a:lnTo>
                  <a:pt x="3363" y="1299"/>
                </a:lnTo>
                <a:lnTo>
                  <a:pt x="3378" y="1318"/>
                </a:lnTo>
                <a:lnTo>
                  <a:pt x="3389" y="1339"/>
                </a:lnTo>
                <a:lnTo>
                  <a:pt x="3397" y="1363"/>
                </a:lnTo>
                <a:lnTo>
                  <a:pt x="3400" y="1388"/>
                </a:lnTo>
                <a:lnTo>
                  <a:pt x="3397" y="1413"/>
                </a:lnTo>
                <a:lnTo>
                  <a:pt x="3389" y="1438"/>
                </a:lnTo>
                <a:lnTo>
                  <a:pt x="3378" y="1459"/>
                </a:lnTo>
                <a:lnTo>
                  <a:pt x="3363" y="1478"/>
                </a:lnTo>
                <a:lnTo>
                  <a:pt x="3344" y="1493"/>
                </a:lnTo>
                <a:lnTo>
                  <a:pt x="3323" y="1504"/>
                </a:lnTo>
                <a:lnTo>
                  <a:pt x="3299" y="1512"/>
                </a:lnTo>
                <a:lnTo>
                  <a:pt x="3273" y="1515"/>
                </a:lnTo>
                <a:lnTo>
                  <a:pt x="2242" y="1515"/>
                </a:lnTo>
                <a:lnTo>
                  <a:pt x="2029" y="2054"/>
                </a:lnTo>
                <a:lnTo>
                  <a:pt x="2018" y="2076"/>
                </a:lnTo>
                <a:lnTo>
                  <a:pt x="2004" y="2094"/>
                </a:lnTo>
                <a:lnTo>
                  <a:pt x="1987" y="2110"/>
                </a:lnTo>
                <a:lnTo>
                  <a:pt x="1967" y="2121"/>
                </a:lnTo>
                <a:lnTo>
                  <a:pt x="1946" y="2129"/>
                </a:lnTo>
                <a:lnTo>
                  <a:pt x="1922" y="2133"/>
                </a:lnTo>
                <a:lnTo>
                  <a:pt x="1898" y="2133"/>
                </a:lnTo>
                <a:lnTo>
                  <a:pt x="1872" y="2128"/>
                </a:lnTo>
                <a:lnTo>
                  <a:pt x="1847" y="2116"/>
                </a:lnTo>
                <a:lnTo>
                  <a:pt x="1825" y="2100"/>
                </a:lnTo>
                <a:lnTo>
                  <a:pt x="1809" y="2080"/>
                </a:lnTo>
                <a:lnTo>
                  <a:pt x="1795" y="2056"/>
                </a:lnTo>
                <a:lnTo>
                  <a:pt x="1787" y="2029"/>
                </a:lnTo>
                <a:lnTo>
                  <a:pt x="1587" y="852"/>
                </a:lnTo>
                <a:lnTo>
                  <a:pt x="1368" y="2057"/>
                </a:lnTo>
                <a:lnTo>
                  <a:pt x="1361" y="2078"/>
                </a:lnTo>
                <a:lnTo>
                  <a:pt x="1353" y="2096"/>
                </a:lnTo>
                <a:lnTo>
                  <a:pt x="1340" y="2111"/>
                </a:lnTo>
                <a:lnTo>
                  <a:pt x="1325" y="2124"/>
                </a:lnTo>
                <a:lnTo>
                  <a:pt x="1308" y="2133"/>
                </a:lnTo>
                <a:lnTo>
                  <a:pt x="1289" y="2140"/>
                </a:lnTo>
                <a:lnTo>
                  <a:pt x="1268" y="2145"/>
                </a:lnTo>
                <a:lnTo>
                  <a:pt x="1245" y="2146"/>
                </a:lnTo>
                <a:lnTo>
                  <a:pt x="1243" y="2146"/>
                </a:lnTo>
                <a:lnTo>
                  <a:pt x="1222" y="2145"/>
                </a:lnTo>
                <a:lnTo>
                  <a:pt x="1201" y="2140"/>
                </a:lnTo>
                <a:lnTo>
                  <a:pt x="1181" y="2134"/>
                </a:lnTo>
                <a:lnTo>
                  <a:pt x="1164" y="2125"/>
                </a:lnTo>
                <a:lnTo>
                  <a:pt x="1148" y="2113"/>
                </a:lnTo>
                <a:lnTo>
                  <a:pt x="1137" y="2098"/>
                </a:lnTo>
                <a:lnTo>
                  <a:pt x="1126" y="2081"/>
                </a:lnTo>
                <a:lnTo>
                  <a:pt x="1120" y="2060"/>
                </a:lnTo>
                <a:lnTo>
                  <a:pt x="953" y="1258"/>
                </a:lnTo>
                <a:lnTo>
                  <a:pt x="843" y="1449"/>
                </a:lnTo>
                <a:lnTo>
                  <a:pt x="827" y="1470"/>
                </a:lnTo>
                <a:lnTo>
                  <a:pt x="808" y="1488"/>
                </a:lnTo>
                <a:lnTo>
                  <a:pt x="786" y="1502"/>
                </a:lnTo>
                <a:lnTo>
                  <a:pt x="760" y="1512"/>
                </a:lnTo>
                <a:lnTo>
                  <a:pt x="735" y="1515"/>
                </a:lnTo>
                <a:lnTo>
                  <a:pt x="125" y="1515"/>
                </a:lnTo>
                <a:lnTo>
                  <a:pt x="100" y="1512"/>
                </a:lnTo>
                <a:lnTo>
                  <a:pt x="77" y="1504"/>
                </a:lnTo>
                <a:lnTo>
                  <a:pt x="56" y="1493"/>
                </a:lnTo>
                <a:lnTo>
                  <a:pt x="37" y="1478"/>
                </a:lnTo>
                <a:lnTo>
                  <a:pt x="21" y="1459"/>
                </a:lnTo>
                <a:lnTo>
                  <a:pt x="9" y="1438"/>
                </a:lnTo>
                <a:lnTo>
                  <a:pt x="2" y="1414"/>
                </a:lnTo>
                <a:lnTo>
                  <a:pt x="0" y="1389"/>
                </a:lnTo>
                <a:lnTo>
                  <a:pt x="2" y="1364"/>
                </a:lnTo>
                <a:lnTo>
                  <a:pt x="9" y="1339"/>
                </a:lnTo>
                <a:lnTo>
                  <a:pt x="21" y="1318"/>
                </a:lnTo>
                <a:lnTo>
                  <a:pt x="37" y="1299"/>
                </a:lnTo>
                <a:lnTo>
                  <a:pt x="56" y="1284"/>
                </a:lnTo>
                <a:lnTo>
                  <a:pt x="77" y="1273"/>
                </a:lnTo>
                <a:lnTo>
                  <a:pt x="100" y="1265"/>
                </a:lnTo>
                <a:lnTo>
                  <a:pt x="125" y="1262"/>
                </a:lnTo>
                <a:lnTo>
                  <a:pt x="663" y="1262"/>
                </a:lnTo>
                <a:lnTo>
                  <a:pt x="902" y="857"/>
                </a:lnTo>
                <a:lnTo>
                  <a:pt x="917" y="836"/>
                </a:lnTo>
                <a:lnTo>
                  <a:pt x="935" y="819"/>
                </a:lnTo>
                <a:lnTo>
                  <a:pt x="958" y="807"/>
                </a:lnTo>
                <a:lnTo>
                  <a:pt x="981" y="798"/>
                </a:lnTo>
                <a:lnTo>
                  <a:pt x="1005" y="795"/>
                </a:lnTo>
                <a:lnTo>
                  <a:pt x="1031" y="797"/>
                </a:lnTo>
                <a:lnTo>
                  <a:pt x="1056" y="803"/>
                </a:lnTo>
                <a:lnTo>
                  <a:pt x="1078" y="815"/>
                </a:lnTo>
                <a:lnTo>
                  <a:pt x="1098" y="830"/>
                </a:lnTo>
                <a:lnTo>
                  <a:pt x="1114" y="849"/>
                </a:lnTo>
                <a:lnTo>
                  <a:pt x="1126" y="871"/>
                </a:lnTo>
                <a:lnTo>
                  <a:pt x="1134" y="895"/>
                </a:lnTo>
                <a:lnTo>
                  <a:pt x="1235" y="1386"/>
                </a:lnTo>
                <a:lnTo>
                  <a:pt x="1466" y="103"/>
                </a:lnTo>
                <a:lnTo>
                  <a:pt x="1472" y="78"/>
                </a:lnTo>
                <a:lnTo>
                  <a:pt x="1484" y="56"/>
                </a:lnTo>
                <a:lnTo>
                  <a:pt x="1500" y="37"/>
                </a:lnTo>
                <a:lnTo>
                  <a:pt x="1519" y="22"/>
                </a:lnTo>
                <a:lnTo>
                  <a:pt x="1541" y="11"/>
                </a:lnTo>
                <a:lnTo>
                  <a:pt x="1564" y="3"/>
                </a:lnTo>
                <a:lnTo>
                  <a:pt x="158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Freeform 553"/>
          <p:cNvSpPr>
            <a:spLocks/>
          </p:cNvSpPr>
          <p:nvPr/>
        </p:nvSpPr>
        <p:spPr bwMode="auto">
          <a:xfrm>
            <a:off x="5391180" y="1930755"/>
            <a:ext cx="538162" cy="533400"/>
          </a:xfrm>
          <a:custGeom>
            <a:avLst/>
            <a:gdLst>
              <a:gd name="T0" fmla="*/ 2205 w 3394"/>
              <a:gd name="T1" fmla="*/ 75 h 3362"/>
              <a:gd name="T2" fmla="*/ 2604 w 3394"/>
              <a:gd name="T3" fmla="*/ 310 h 3362"/>
              <a:gd name="T4" fmla="*/ 2538 w 3394"/>
              <a:gd name="T5" fmla="*/ 559 h 3362"/>
              <a:gd name="T6" fmla="*/ 2641 w 3394"/>
              <a:gd name="T7" fmla="*/ 809 h 3362"/>
              <a:gd name="T8" fmla="*/ 2681 w 3394"/>
              <a:gd name="T9" fmla="*/ 1043 h 3362"/>
              <a:gd name="T10" fmla="*/ 2536 w 3394"/>
              <a:gd name="T11" fmla="*/ 1194 h 3362"/>
              <a:gd name="T12" fmla="*/ 2253 w 3394"/>
              <a:gd name="T13" fmla="*/ 1298 h 3362"/>
              <a:gd name="T14" fmla="*/ 2121 w 3394"/>
              <a:gd name="T15" fmla="*/ 1409 h 3362"/>
              <a:gd name="T16" fmla="*/ 1962 w 3394"/>
              <a:gd name="T17" fmla="*/ 1363 h 3362"/>
              <a:gd name="T18" fmla="*/ 1930 w 3394"/>
              <a:gd name="T19" fmla="*/ 1198 h 3362"/>
              <a:gd name="T20" fmla="*/ 1847 w 3394"/>
              <a:gd name="T21" fmla="*/ 990 h 3362"/>
              <a:gd name="T22" fmla="*/ 1697 w 3394"/>
              <a:gd name="T23" fmla="*/ 959 h 3362"/>
              <a:gd name="T24" fmla="*/ 1594 w 3394"/>
              <a:gd name="T25" fmla="*/ 1074 h 3362"/>
              <a:gd name="T26" fmla="*/ 1624 w 3394"/>
              <a:gd name="T27" fmla="*/ 1227 h 3362"/>
              <a:gd name="T28" fmla="*/ 1588 w 3394"/>
              <a:gd name="T29" fmla="*/ 1423 h 3362"/>
              <a:gd name="T30" fmla="*/ 1465 w 3394"/>
              <a:gd name="T31" fmla="*/ 1445 h 3362"/>
              <a:gd name="T32" fmla="*/ 1446 w 3394"/>
              <a:gd name="T33" fmla="*/ 1291 h 3362"/>
              <a:gd name="T34" fmla="*/ 1405 w 3394"/>
              <a:gd name="T35" fmla="*/ 1010 h 3362"/>
              <a:gd name="T36" fmla="*/ 1269 w 3394"/>
              <a:gd name="T37" fmla="*/ 783 h 3362"/>
              <a:gd name="T38" fmla="*/ 1034 w 3394"/>
              <a:gd name="T39" fmla="*/ 688 h 3362"/>
              <a:gd name="T40" fmla="*/ 727 w 3394"/>
              <a:gd name="T41" fmla="*/ 781 h 3362"/>
              <a:gd name="T42" fmla="*/ 537 w 3394"/>
              <a:gd name="T43" fmla="*/ 1029 h 3362"/>
              <a:gd name="T44" fmla="*/ 534 w 3394"/>
              <a:gd name="T45" fmla="*/ 1358 h 3362"/>
              <a:gd name="T46" fmla="*/ 730 w 3394"/>
              <a:gd name="T47" fmla="*/ 1619 h 3362"/>
              <a:gd name="T48" fmla="*/ 807 w 3394"/>
              <a:gd name="T49" fmla="*/ 1719 h 3362"/>
              <a:gd name="T50" fmla="*/ 809 w 3394"/>
              <a:gd name="T51" fmla="*/ 1970 h 3362"/>
              <a:gd name="T52" fmla="*/ 982 w 3394"/>
              <a:gd name="T53" fmla="*/ 2251 h 3362"/>
              <a:gd name="T54" fmla="*/ 1310 w 3394"/>
              <a:gd name="T55" fmla="*/ 2451 h 3362"/>
              <a:gd name="T56" fmla="*/ 1757 w 3394"/>
              <a:gd name="T57" fmla="*/ 2512 h 3362"/>
              <a:gd name="T58" fmla="*/ 2140 w 3394"/>
              <a:gd name="T59" fmla="*/ 2448 h 3362"/>
              <a:gd name="T60" fmla="*/ 2416 w 3394"/>
              <a:gd name="T61" fmla="*/ 2301 h 3362"/>
              <a:gd name="T62" fmla="*/ 2604 w 3394"/>
              <a:gd name="T63" fmla="*/ 2129 h 3362"/>
              <a:gd name="T64" fmla="*/ 2665 w 3394"/>
              <a:gd name="T65" fmla="*/ 2153 h 3362"/>
              <a:gd name="T66" fmla="*/ 2683 w 3394"/>
              <a:gd name="T67" fmla="*/ 2326 h 3362"/>
              <a:gd name="T68" fmla="*/ 2811 w 3394"/>
              <a:gd name="T69" fmla="*/ 2404 h 3362"/>
              <a:gd name="T70" fmla="*/ 2940 w 3394"/>
              <a:gd name="T71" fmla="*/ 2343 h 3362"/>
              <a:gd name="T72" fmla="*/ 2971 w 3394"/>
              <a:gd name="T73" fmla="*/ 2056 h 3362"/>
              <a:gd name="T74" fmla="*/ 2870 w 3394"/>
              <a:gd name="T75" fmla="*/ 1757 h 3362"/>
              <a:gd name="T76" fmla="*/ 2649 w 3394"/>
              <a:gd name="T77" fmla="*/ 1618 h 3362"/>
              <a:gd name="T78" fmla="*/ 2382 w 3394"/>
              <a:gd name="T79" fmla="*/ 1499 h 3362"/>
              <a:gd name="T80" fmla="*/ 2385 w 3394"/>
              <a:gd name="T81" fmla="*/ 1403 h 3362"/>
              <a:gd name="T82" fmla="*/ 2631 w 3394"/>
              <a:gd name="T83" fmla="*/ 1320 h 3362"/>
              <a:gd name="T84" fmla="*/ 2815 w 3394"/>
              <a:gd name="T85" fmla="*/ 1132 h 3362"/>
              <a:gd name="T86" fmla="*/ 2822 w 3394"/>
              <a:gd name="T87" fmla="*/ 855 h 3362"/>
              <a:gd name="T88" fmla="*/ 2722 w 3394"/>
              <a:gd name="T89" fmla="*/ 638 h 3362"/>
              <a:gd name="T90" fmla="*/ 2711 w 3394"/>
              <a:gd name="T91" fmla="*/ 440 h 3362"/>
              <a:gd name="T92" fmla="*/ 3039 w 3394"/>
              <a:gd name="T93" fmla="*/ 651 h 3362"/>
              <a:gd name="T94" fmla="*/ 3320 w 3394"/>
              <a:gd name="T95" fmla="*/ 1190 h 3362"/>
              <a:gd name="T96" fmla="*/ 3388 w 3394"/>
              <a:gd name="T97" fmla="*/ 1817 h 3362"/>
              <a:gd name="T98" fmla="*/ 3226 w 3394"/>
              <a:gd name="T99" fmla="*/ 2409 h 3362"/>
              <a:gd name="T100" fmla="*/ 2875 w 3394"/>
              <a:gd name="T101" fmla="*/ 2890 h 3362"/>
              <a:gd name="T102" fmla="*/ 2376 w 3394"/>
              <a:gd name="T103" fmla="*/ 3222 h 3362"/>
              <a:gd name="T104" fmla="*/ 1773 w 3394"/>
              <a:gd name="T105" fmla="*/ 3360 h 3362"/>
              <a:gd name="T106" fmla="*/ 1150 w 3394"/>
              <a:gd name="T107" fmla="*/ 3272 h 3362"/>
              <a:gd name="T108" fmla="*/ 621 w 3394"/>
              <a:gd name="T109" fmla="*/ 2982 h 3362"/>
              <a:gd name="T110" fmla="*/ 233 w 3394"/>
              <a:gd name="T111" fmla="*/ 2531 h 3362"/>
              <a:gd name="T112" fmla="*/ 23 w 3394"/>
              <a:gd name="T113" fmla="*/ 1963 h 3362"/>
              <a:gd name="T114" fmla="*/ 35 w 3394"/>
              <a:gd name="T115" fmla="*/ 1337 h 3362"/>
              <a:gd name="T116" fmla="*/ 264 w 3394"/>
              <a:gd name="T117" fmla="*/ 778 h 3362"/>
              <a:gd name="T118" fmla="*/ 671 w 3394"/>
              <a:gd name="T119" fmla="*/ 341 h 3362"/>
              <a:gd name="T120" fmla="*/ 1209 w 3394"/>
              <a:gd name="T121" fmla="*/ 69 h 3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394" h="3362">
                <a:moveTo>
                  <a:pt x="1728" y="0"/>
                </a:moveTo>
                <a:lnTo>
                  <a:pt x="1826" y="4"/>
                </a:lnTo>
                <a:lnTo>
                  <a:pt x="1925" y="14"/>
                </a:lnTo>
                <a:lnTo>
                  <a:pt x="2020" y="30"/>
                </a:lnTo>
                <a:lnTo>
                  <a:pt x="2113" y="51"/>
                </a:lnTo>
                <a:lnTo>
                  <a:pt x="2205" y="75"/>
                </a:lnTo>
                <a:lnTo>
                  <a:pt x="2295" y="107"/>
                </a:lnTo>
                <a:lnTo>
                  <a:pt x="2382" y="141"/>
                </a:lnTo>
                <a:lnTo>
                  <a:pt x="2466" y="181"/>
                </a:lnTo>
                <a:lnTo>
                  <a:pt x="2548" y="226"/>
                </a:lnTo>
                <a:lnTo>
                  <a:pt x="2628" y="275"/>
                </a:lnTo>
                <a:lnTo>
                  <a:pt x="2604" y="310"/>
                </a:lnTo>
                <a:lnTo>
                  <a:pt x="2584" y="347"/>
                </a:lnTo>
                <a:lnTo>
                  <a:pt x="2567" y="385"/>
                </a:lnTo>
                <a:lnTo>
                  <a:pt x="2553" y="429"/>
                </a:lnTo>
                <a:lnTo>
                  <a:pt x="2543" y="472"/>
                </a:lnTo>
                <a:lnTo>
                  <a:pt x="2538" y="517"/>
                </a:lnTo>
                <a:lnTo>
                  <a:pt x="2538" y="559"/>
                </a:lnTo>
                <a:lnTo>
                  <a:pt x="2544" y="601"/>
                </a:lnTo>
                <a:lnTo>
                  <a:pt x="2555" y="642"/>
                </a:lnTo>
                <a:lnTo>
                  <a:pt x="2570" y="681"/>
                </a:lnTo>
                <a:lnTo>
                  <a:pt x="2591" y="719"/>
                </a:lnTo>
                <a:lnTo>
                  <a:pt x="2618" y="765"/>
                </a:lnTo>
                <a:lnTo>
                  <a:pt x="2641" y="809"/>
                </a:lnTo>
                <a:lnTo>
                  <a:pt x="2660" y="852"/>
                </a:lnTo>
                <a:lnTo>
                  <a:pt x="2673" y="894"/>
                </a:lnTo>
                <a:lnTo>
                  <a:pt x="2681" y="936"/>
                </a:lnTo>
                <a:lnTo>
                  <a:pt x="2687" y="973"/>
                </a:lnTo>
                <a:lnTo>
                  <a:pt x="2686" y="1009"/>
                </a:lnTo>
                <a:lnTo>
                  <a:pt x="2681" y="1043"/>
                </a:lnTo>
                <a:lnTo>
                  <a:pt x="2672" y="1074"/>
                </a:lnTo>
                <a:lnTo>
                  <a:pt x="2656" y="1103"/>
                </a:lnTo>
                <a:lnTo>
                  <a:pt x="2634" y="1130"/>
                </a:lnTo>
                <a:lnTo>
                  <a:pt x="2607" y="1154"/>
                </a:lnTo>
                <a:lnTo>
                  <a:pt x="2575" y="1176"/>
                </a:lnTo>
                <a:lnTo>
                  <a:pt x="2536" y="1194"/>
                </a:lnTo>
                <a:lnTo>
                  <a:pt x="2492" y="1210"/>
                </a:lnTo>
                <a:lnTo>
                  <a:pt x="2443" y="1223"/>
                </a:lnTo>
                <a:lnTo>
                  <a:pt x="2388" y="1238"/>
                </a:lnTo>
                <a:lnTo>
                  <a:pt x="2337" y="1255"/>
                </a:lnTo>
                <a:lnTo>
                  <a:pt x="2293" y="1275"/>
                </a:lnTo>
                <a:lnTo>
                  <a:pt x="2253" y="1298"/>
                </a:lnTo>
                <a:lnTo>
                  <a:pt x="2219" y="1323"/>
                </a:lnTo>
                <a:lnTo>
                  <a:pt x="2190" y="1351"/>
                </a:lnTo>
                <a:lnTo>
                  <a:pt x="2167" y="1382"/>
                </a:lnTo>
                <a:lnTo>
                  <a:pt x="2155" y="1396"/>
                </a:lnTo>
                <a:lnTo>
                  <a:pt x="2139" y="1405"/>
                </a:lnTo>
                <a:lnTo>
                  <a:pt x="2121" y="1409"/>
                </a:lnTo>
                <a:lnTo>
                  <a:pt x="2103" y="1408"/>
                </a:lnTo>
                <a:lnTo>
                  <a:pt x="2061" y="1400"/>
                </a:lnTo>
                <a:lnTo>
                  <a:pt x="2020" y="1392"/>
                </a:lnTo>
                <a:lnTo>
                  <a:pt x="1998" y="1387"/>
                </a:lnTo>
                <a:lnTo>
                  <a:pt x="1979" y="1377"/>
                </a:lnTo>
                <a:lnTo>
                  <a:pt x="1962" y="1363"/>
                </a:lnTo>
                <a:lnTo>
                  <a:pt x="1949" y="1347"/>
                </a:lnTo>
                <a:lnTo>
                  <a:pt x="1939" y="1327"/>
                </a:lnTo>
                <a:lnTo>
                  <a:pt x="1933" y="1307"/>
                </a:lnTo>
                <a:lnTo>
                  <a:pt x="1932" y="1285"/>
                </a:lnTo>
                <a:lnTo>
                  <a:pt x="1933" y="1242"/>
                </a:lnTo>
                <a:lnTo>
                  <a:pt x="1930" y="1198"/>
                </a:lnTo>
                <a:lnTo>
                  <a:pt x="1925" y="1156"/>
                </a:lnTo>
                <a:lnTo>
                  <a:pt x="1915" y="1114"/>
                </a:lnTo>
                <a:lnTo>
                  <a:pt x="1900" y="1073"/>
                </a:lnTo>
                <a:lnTo>
                  <a:pt x="1881" y="1033"/>
                </a:lnTo>
                <a:lnTo>
                  <a:pt x="1866" y="1009"/>
                </a:lnTo>
                <a:lnTo>
                  <a:pt x="1847" y="990"/>
                </a:lnTo>
                <a:lnTo>
                  <a:pt x="1825" y="974"/>
                </a:lnTo>
                <a:lnTo>
                  <a:pt x="1801" y="963"/>
                </a:lnTo>
                <a:lnTo>
                  <a:pt x="1776" y="955"/>
                </a:lnTo>
                <a:lnTo>
                  <a:pt x="1750" y="952"/>
                </a:lnTo>
                <a:lnTo>
                  <a:pt x="1724" y="954"/>
                </a:lnTo>
                <a:lnTo>
                  <a:pt x="1697" y="959"/>
                </a:lnTo>
                <a:lnTo>
                  <a:pt x="1672" y="970"/>
                </a:lnTo>
                <a:lnTo>
                  <a:pt x="1648" y="985"/>
                </a:lnTo>
                <a:lnTo>
                  <a:pt x="1629" y="1004"/>
                </a:lnTo>
                <a:lnTo>
                  <a:pt x="1613" y="1025"/>
                </a:lnTo>
                <a:lnTo>
                  <a:pt x="1601" y="1049"/>
                </a:lnTo>
                <a:lnTo>
                  <a:pt x="1594" y="1074"/>
                </a:lnTo>
                <a:lnTo>
                  <a:pt x="1590" y="1100"/>
                </a:lnTo>
                <a:lnTo>
                  <a:pt x="1592" y="1126"/>
                </a:lnTo>
                <a:lnTo>
                  <a:pt x="1598" y="1152"/>
                </a:lnTo>
                <a:lnTo>
                  <a:pt x="1609" y="1178"/>
                </a:lnTo>
                <a:lnTo>
                  <a:pt x="1619" y="1201"/>
                </a:lnTo>
                <a:lnTo>
                  <a:pt x="1624" y="1227"/>
                </a:lnTo>
                <a:lnTo>
                  <a:pt x="1625" y="1255"/>
                </a:lnTo>
                <a:lnTo>
                  <a:pt x="1623" y="1286"/>
                </a:lnTo>
                <a:lnTo>
                  <a:pt x="1618" y="1318"/>
                </a:lnTo>
                <a:lnTo>
                  <a:pt x="1610" y="1352"/>
                </a:lnTo>
                <a:lnTo>
                  <a:pt x="1600" y="1388"/>
                </a:lnTo>
                <a:lnTo>
                  <a:pt x="1588" y="1423"/>
                </a:lnTo>
                <a:lnTo>
                  <a:pt x="1559" y="1436"/>
                </a:lnTo>
                <a:lnTo>
                  <a:pt x="1531" y="1450"/>
                </a:lnTo>
                <a:lnTo>
                  <a:pt x="1514" y="1456"/>
                </a:lnTo>
                <a:lnTo>
                  <a:pt x="1497" y="1457"/>
                </a:lnTo>
                <a:lnTo>
                  <a:pt x="1480" y="1453"/>
                </a:lnTo>
                <a:lnTo>
                  <a:pt x="1465" y="1445"/>
                </a:lnTo>
                <a:lnTo>
                  <a:pt x="1452" y="1432"/>
                </a:lnTo>
                <a:lnTo>
                  <a:pt x="1443" y="1417"/>
                </a:lnTo>
                <a:lnTo>
                  <a:pt x="1438" y="1401"/>
                </a:lnTo>
                <a:lnTo>
                  <a:pt x="1438" y="1383"/>
                </a:lnTo>
                <a:lnTo>
                  <a:pt x="1443" y="1339"/>
                </a:lnTo>
                <a:lnTo>
                  <a:pt x="1446" y="1291"/>
                </a:lnTo>
                <a:lnTo>
                  <a:pt x="1445" y="1244"/>
                </a:lnTo>
                <a:lnTo>
                  <a:pt x="1443" y="1196"/>
                </a:lnTo>
                <a:lnTo>
                  <a:pt x="1437" y="1149"/>
                </a:lnTo>
                <a:lnTo>
                  <a:pt x="1429" y="1101"/>
                </a:lnTo>
                <a:lnTo>
                  <a:pt x="1419" y="1056"/>
                </a:lnTo>
                <a:lnTo>
                  <a:pt x="1405" y="1010"/>
                </a:lnTo>
                <a:lnTo>
                  <a:pt x="1389" y="967"/>
                </a:lnTo>
                <a:lnTo>
                  <a:pt x="1371" y="925"/>
                </a:lnTo>
                <a:lnTo>
                  <a:pt x="1349" y="885"/>
                </a:lnTo>
                <a:lnTo>
                  <a:pt x="1326" y="848"/>
                </a:lnTo>
                <a:lnTo>
                  <a:pt x="1299" y="814"/>
                </a:lnTo>
                <a:lnTo>
                  <a:pt x="1269" y="783"/>
                </a:lnTo>
                <a:lnTo>
                  <a:pt x="1237" y="756"/>
                </a:lnTo>
                <a:lnTo>
                  <a:pt x="1203" y="733"/>
                </a:lnTo>
                <a:lnTo>
                  <a:pt x="1164" y="714"/>
                </a:lnTo>
                <a:lnTo>
                  <a:pt x="1124" y="700"/>
                </a:lnTo>
                <a:lnTo>
                  <a:pt x="1081" y="691"/>
                </a:lnTo>
                <a:lnTo>
                  <a:pt x="1034" y="688"/>
                </a:lnTo>
                <a:lnTo>
                  <a:pt x="979" y="689"/>
                </a:lnTo>
                <a:lnTo>
                  <a:pt x="924" y="698"/>
                </a:lnTo>
                <a:lnTo>
                  <a:pt x="871" y="710"/>
                </a:lnTo>
                <a:lnTo>
                  <a:pt x="820" y="729"/>
                </a:lnTo>
                <a:lnTo>
                  <a:pt x="772" y="753"/>
                </a:lnTo>
                <a:lnTo>
                  <a:pt x="727" y="781"/>
                </a:lnTo>
                <a:lnTo>
                  <a:pt x="686" y="813"/>
                </a:lnTo>
                <a:lnTo>
                  <a:pt x="648" y="849"/>
                </a:lnTo>
                <a:lnTo>
                  <a:pt x="614" y="889"/>
                </a:lnTo>
                <a:lnTo>
                  <a:pt x="583" y="932"/>
                </a:lnTo>
                <a:lnTo>
                  <a:pt x="558" y="979"/>
                </a:lnTo>
                <a:lnTo>
                  <a:pt x="537" y="1029"/>
                </a:lnTo>
                <a:lnTo>
                  <a:pt x="522" y="1079"/>
                </a:lnTo>
                <a:lnTo>
                  <a:pt x="512" y="1133"/>
                </a:lnTo>
                <a:lnTo>
                  <a:pt x="509" y="1190"/>
                </a:lnTo>
                <a:lnTo>
                  <a:pt x="511" y="1248"/>
                </a:lnTo>
                <a:lnTo>
                  <a:pt x="519" y="1304"/>
                </a:lnTo>
                <a:lnTo>
                  <a:pt x="534" y="1358"/>
                </a:lnTo>
                <a:lnTo>
                  <a:pt x="555" y="1410"/>
                </a:lnTo>
                <a:lnTo>
                  <a:pt x="580" y="1459"/>
                </a:lnTo>
                <a:lnTo>
                  <a:pt x="611" y="1505"/>
                </a:lnTo>
                <a:lnTo>
                  <a:pt x="647" y="1547"/>
                </a:lnTo>
                <a:lnTo>
                  <a:pt x="686" y="1585"/>
                </a:lnTo>
                <a:lnTo>
                  <a:pt x="730" y="1619"/>
                </a:lnTo>
                <a:lnTo>
                  <a:pt x="777" y="1648"/>
                </a:lnTo>
                <a:lnTo>
                  <a:pt x="791" y="1658"/>
                </a:lnTo>
                <a:lnTo>
                  <a:pt x="801" y="1671"/>
                </a:lnTo>
                <a:lnTo>
                  <a:pt x="807" y="1685"/>
                </a:lnTo>
                <a:lnTo>
                  <a:pt x="809" y="1701"/>
                </a:lnTo>
                <a:lnTo>
                  <a:pt x="807" y="1719"/>
                </a:lnTo>
                <a:lnTo>
                  <a:pt x="807" y="1719"/>
                </a:lnTo>
                <a:lnTo>
                  <a:pt x="796" y="1769"/>
                </a:lnTo>
                <a:lnTo>
                  <a:pt x="791" y="1818"/>
                </a:lnTo>
                <a:lnTo>
                  <a:pt x="792" y="1869"/>
                </a:lnTo>
                <a:lnTo>
                  <a:pt x="797" y="1919"/>
                </a:lnTo>
                <a:lnTo>
                  <a:pt x="809" y="1970"/>
                </a:lnTo>
                <a:lnTo>
                  <a:pt x="826" y="2019"/>
                </a:lnTo>
                <a:lnTo>
                  <a:pt x="848" y="2068"/>
                </a:lnTo>
                <a:lnTo>
                  <a:pt x="874" y="2117"/>
                </a:lnTo>
                <a:lnTo>
                  <a:pt x="905" y="2163"/>
                </a:lnTo>
                <a:lnTo>
                  <a:pt x="941" y="2208"/>
                </a:lnTo>
                <a:lnTo>
                  <a:pt x="982" y="2251"/>
                </a:lnTo>
                <a:lnTo>
                  <a:pt x="1027" y="2291"/>
                </a:lnTo>
                <a:lnTo>
                  <a:pt x="1076" y="2330"/>
                </a:lnTo>
                <a:lnTo>
                  <a:pt x="1128" y="2365"/>
                </a:lnTo>
                <a:lnTo>
                  <a:pt x="1185" y="2397"/>
                </a:lnTo>
                <a:lnTo>
                  <a:pt x="1246" y="2426"/>
                </a:lnTo>
                <a:lnTo>
                  <a:pt x="1310" y="2451"/>
                </a:lnTo>
                <a:lnTo>
                  <a:pt x="1377" y="2472"/>
                </a:lnTo>
                <a:lnTo>
                  <a:pt x="1448" y="2489"/>
                </a:lnTo>
                <a:lnTo>
                  <a:pt x="1523" y="2501"/>
                </a:lnTo>
                <a:lnTo>
                  <a:pt x="1599" y="2508"/>
                </a:lnTo>
                <a:lnTo>
                  <a:pt x="1680" y="2512"/>
                </a:lnTo>
                <a:lnTo>
                  <a:pt x="1757" y="2512"/>
                </a:lnTo>
                <a:lnTo>
                  <a:pt x="1829" y="2508"/>
                </a:lnTo>
                <a:lnTo>
                  <a:pt x="1899" y="2502"/>
                </a:lnTo>
                <a:lnTo>
                  <a:pt x="1964" y="2492"/>
                </a:lnTo>
                <a:lnTo>
                  <a:pt x="2026" y="2480"/>
                </a:lnTo>
                <a:lnTo>
                  <a:pt x="2084" y="2465"/>
                </a:lnTo>
                <a:lnTo>
                  <a:pt x="2140" y="2448"/>
                </a:lnTo>
                <a:lnTo>
                  <a:pt x="2192" y="2428"/>
                </a:lnTo>
                <a:lnTo>
                  <a:pt x="2242" y="2407"/>
                </a:lnTo>
                <a:lnTo>
                  <a:pt x="2289" y="2383"/>
                </a:lnTo>
                <a:lnTo>
                  <a:pt x="2334" y="2357"/>
                </a:lnTo>
                <a:lnTo>
                  <a:pt x="2376" y="2330"/>
                </a:lnTo>
                <a:lnTo>
                  <a:pt x="2416" y="2301"/>
                </a:lnTo>
                <a:lnTo>
                  <a:pt x="2455" y="2270"/>
                </a:lnTo>
                <a:lnTo>
                  <a:pt x="2491" y="2238"/>
                </a:lnTo>
                <a:lnTo>
                  <a:pt x="2527" y="2206"/>
                </a:lnTo>
                <a:lnTo>
                  <a:pt x="2561" y="2171"/>
                </a:lnTo>
                <a:lnTo>
                  <a:pt x="2594" y="2136"/>
                </a:lnTo>
                <a:lnTo>
                  <a:pt x="2604" y="2129"/>
                </a:lnTo>
                <a:lnTo>
                  <a:pt x="2616" y="2124"/>
                </a:lnTo>
                <a:lnTo>
                  <a:pt x="2628" y="2123"/>
                </a:lnTo>
                <a:lnTo>
                  <a:pt x="2640" y="2126"/>
                </a:lnTo>
                <a:lnTo>
                  <a:pt x="2651" y="2132"/>
                </a:lnTo>
                <a:lnTo>
                  <a:pt x="2660" y="2142"/>
                </a:lnTo>
                <a:lnTo>
                  <a:pt x="2665" y="2153"/>
                </a:lnTo>
                <a:lnTo>
                  <a:pt x="2667" y="2166"/>
                </a:lnTo>
                <a:lnTo>
                  <a:pt x="2665" y="2200"/>
                </a:lnTo>
                <a:lnTo>
                  <a:pt x="2663" y="2239"/>
                </a:lnTo>
                <a:lnTo>
                  <a:pt x="2664" y="2269"/>
                </a:lnTo>
                <a:lnTo>
                  <a:pt x="2670" y="2300"/>
                </a:lnTo>
                <a:lnTo>
                  <a:pt x="2683" y="2326"/>
                </a:lnTo>
                <a:lnTo>
                  <a:pt x="2700" y="2351"/>
                </a:lnTo>
                <a:lnTo>
                  <a:pt x="2721" y="2370"/>
                </a:lnTo>
                <a:lnTo>
                  <a:pt x="2746" y="2386"/>
                </a:lnTo>
                <a:lnTo>
                  <a:pt x="2774" y="2398"/>
                </a:lnTo>
                <a:lnTo>
                  <a:pt x="2805" y="2404"/>
                </a:lnTo>
                <a:lnTo>
                  <a:pt x="2811" y="2404"/>
                </a:lnTo>
                <a:lnTo>
                  <a:pt x="2817" y="2404"/>
                </a:lnTo>
                <a:lnTo>
                  <a:pt x="2846" y="2401"/>
                </a:lnTo>
                <a:lnTo>
                  <a:pt x="2874" y="2393"/>
                </a:lnTo>
                <a:lnTo>
                  <a:pt x="2900" y="2380"/>
                </a:lnTo>
                <a:lnTo>
                  <a:pt x="2922" y="2364"/>
                </a:lnTo>
                <a:lnTo>
                  <a:pt x="2940" y="2343"/>
                </a:lnTo>
                <a:lnTo>
                  <a:pt x="2956" y="2318"/>
                </a:lnTo>
                <a:lnTo>
                  <a:pt x="2965" y="2292"/>
                </a:lnTo>
                <a:lnTo>
                  <a:pt x="2971" y="2263"/>
                </a:lnTo>
                <a:lnTo>
                  <a:pt x="2975" y="2189"/>
                </a:lnTo>
                <a:lnTo>
                  <a:pt x="2975" y="2121"/>
                </a:lnTo>
                <a:lnTo>
                  <a:pt x="2971" y="2056"/>
                </a:lnTo>
                <a:lnTo>
                  <a:pt x="2964" y="1996"/>
                </a:lnTo>
                <a:lnTo>
                  <a:pt x="2952" y="1939"/>
                </a:lnTo>
                <a:lnTo>
                  <a:pt x="2938" y="1888"/>
                </a:lnTo>
                <a:lnTo>
                  <a:pt x="2918" y="1840"/>
                </a:lnTo>
                <a:lnTo>
                  <a:pt x="2897" y="1797"/>
                </a:lnTo>
                <a:lnTo>
                  <a:pt x="2870" y="1757"/>
                </a:lnTo>
                <a:lnTo>
                  <a:pt x="2840" y="1722"/>
                </a:lnTo>
                <a:lnTo>
                  <a:pt x="2806" y="1692"/>
                </a:lnTo>
                <a:lnTo>
                  <a:pt x="2769" y="1665"/>
                </a:lnTo>
                <a:lnTo>
                  <a:pt x="2729" y="1644"/>
                </a:lnTo>
                <a:lnTo>
                  <a:pt x="2689" y="1629"/>
                </a:lnTo>
                <a:lnTo>
                  <a:pt x="2649" y="1618"/>
                </a:lnTo>
                <a:lnTo>
                  <a:pt x="2608" y="1612"/>
                </a:lnTo>
                <a:lnTo>
                  <a:pt x="2568" y="1608"/>
                </a:lnTo>
                <a:lnTo>
                  <a:pt x="2515" y="1574"/>
                </a:lnTo>
                <a:lnTo>
                  <a:pt x="2459" y="1540"/>
                </a:lnTo>
                <a:lnTo>
                  <a:pt x="2397" y="1510"/>
                </a:lnTo>
                <a:lnTo>
                  <a:pt x="2382" y="1499"/>
                </a:lnTo>
                <a:lnTo>
                  <a:pt x="2370" y="1485"/>
                </a:lnTo>
                <a:lnTo>
                  <a:pt x="2362" y="1469"/>
                </a:lnTo>
                <a:lnTo>
                  <a:pt x="2360" y="1450"/>
                </a:lnTo>
                <a:lnTo>
                  <a:pt x="2365" y="1432"/>
                </a:lnTo>
                <a:lnTo>
                  <a:pt x="2373" y="1416"/>
                </a:lnTo>
                <a:lnTo>
                  <a:pt x="2385" y="1403"/>
                </a:lnTo>
                <a:lnTo>
                  <a:pt x="2402" y="1394"/>
                </a:lnTo>
                <a:lnTo>
                  <a:pt x="2438" y="1382"/>
                </a:lnTo>
                <a:lnTo>
                  <a:pt x="2477" y="1373"/>
                </a:lnTo>
                <a:lnTo>
                  <a:pt x="2533" y="1357"/>
                </a:lnTo>
                <a:lnTo>
                  <a:pt x="2584" y="1340"/>
                </a:lnTo>
                <a:lnTo>
                  <a:pt x="2631" y="1320"/>
                </a:lnTo>
                <a:lnTo>
                  <a:pt x="2673" y="1296"/>
                </a:lnTo>
                <a:lnTo>
                  <a:pt x="2711" y="1269"/>
                </a:lnTo>
                <a:lnTo>
                  <a:pt x="2744" y="1239"/>
                </a:lnTo>
                <a:lnTo>
                  <a:pt x="2772" y="1206"/>
                </a:lnTo>
                <a:lnTo>
                  <a:pt x="2795" y="1170"/>
                </a:lnTo>
                <a:lnTo>
                  <a:pt x="2815" y="1132"/>
                </a:lnTo>
                <a:lnTo>
                  <a:pt x="2830" y="1086"/>
                </a:lnTo>
                <a:lnTo>
                  <a:pt x="2839" y="1039"/>
                </a:lnTo>
                <a:lnTo>
                  <a:pt x="2842" y="992"/>
                </a:lnTo>
                <a:lnTo>
                  <a:pt x="2840" y="945"/>
                </a:lnTo>
                <a:lnTo>
                  <a:pt x="2832" y="900"/>
                </a:lnTo>
                <a:lnTo>
                  <a:pt x="2822" y="855"/>
                </a:lnTo>
                <a:lnTo>
                  <a:pt x="2808" y="812"/>
                </a:lnTo>
                <a:lnTo>
                  <a:pt x="2793" y="772"/>
                </a:lnTo>
                <a:lnTo>
                  <a:pt x="2775" y="733"/>
                </a:lnTo>
                <a:lnTo>
                  <a:pt x="2757" y="699"/>
                </a:lnTo>
                <a:lnTo>
                  <a:pt x="2739" y="666"/>
                </a:lnTo>
                <a:lnTo>
                  <a:pt x="2722" y="638"/>
                </a:lnTo>
                <a:lnTo>
                  <a:pt x="2707" y="609"/>
                </a:lnTo>
                <a:lnTo>
                  <a:pt x="2697" y="577"/>
                </a:lnTo>
                <a:lnTo>
                  <a:pt x="2691" y="545"/>
                </a:lnTo>
                <a:lnTo>
                  <a:pt x="2692" y="511"/>
                </a:lnTo>
                <a:lnTo>
                  <a:pt x="2699" y="477"/>
                </a:lnTo>
                <a:lnTo>
                  <a:pt x="2711" y="440"/>
                </a:lnTo>
                <a:lnTo>
                  <a:pt x="2729" y="402"/>
                </a:lnTo>
                <a:lnTo>
                  <a:pt x="2752" y="364"/>
                </a:lnTo>
                <a:lnTo>
                  <a:pt x="2830" y="429"/>
                </a:lnTo>
                <a:lnTo>
                  <a:pt x="2904" y="498"/>
                </a:lnTo>
                <a:lnTo>
                  <a:pt x="2973" y="573"/>
                </a:lnTo>
                <a:lnTo>
                  <a:pt x="3039" y="651"/>
                </a:lnTo>
                <a:lnTo>
                  <a:pt x="3099" y="732"/>
                </a:lnTo>
                <a:lnTo>
                  <a:pt x="3153" y="818"/>
                </a:lnTo>
                <a:lnTo>
                  <a:pt x="3203" y="906"/>
                </a:lnTo>
                <a:lnTo>
                  <a:pt x="3248" y="998"/>
                </a:lnTo>
                <a:lnTo>
                  <a:pt x="3288" y="1092"/>
                </a:lnTo>
                <a:lnTo>
                  <a:pt x="3320" y="1190"/>
                </a:lnTo>
                <a:lnTo>
                  <a:pt x="3348" y="1290"/>
                </a:lnTo>
                <a:lnTo>
                  <a:pt x="3370" y="1392"/>
                </a:lnTo>
                <a:lnTo>
                  <a:pt x="3384" y="1497"/>
                </a:lnTo>
                <a:lnTo>
                  <a:pt x="3392" y="1603"/>
                </a:lnTo>
                <a:lnTo>
                  <a:pt x="3394" y="1711"/>
                </a:lnTo>
                <a:lnTo>
                  <a:pt x="3388" y="1817"/>
                </a:lnTo>
                <a:lnTo>
                  <a:pt x="3377" y="1922"/>
                </a:lnTo>
                <a:lnTo>
                  <a:pt x="3359" y="2024"/>
                </a:lnTo>
                <a:lnTo>
                  <a:pt x="3335" y="2124"/>
                </a:lnTo>
                <a:lnTo>
                  <a:pt x="3304" y="2222"/>
                </a:lnTo>
                <a:lnTo>
                  <a:pt x="3268" y="2317"/>
                </a:lnTo>
                <a:lnTo>
                  <a:pt x="3226" y="2409"/>
                </a:lnTo>
                <a:lnTo>
                  <a:pt x="3181" y="2498"/>
                </a:lnTo>
                <a:lnTo>
                  <a:pt x="3128" y="2584"/>
                </a:lnTo>
                <a:lnTo>
                  <a:pt x="3072" y="2666"/>
                </a:lnTo>
                <a:lnTo>
                  <a:pt x="3010" y="2745"/>
                </a:lnTo>
                <a:lnTo>
                  <a:pt x="2945" y="2820"/>
                </a:lnTo>
                <a:lnTo>
                  <a:pt x="2875" y="2890"/>
                </a:lnTo>
                <a:lnTo>
                  <a:pt x="2800" y="2957"/>
                </a:lnTo>
                <a:lnTo>
                  <a:pt x="2723" y="3020"/>
                </a:lnTo>
                <a:lnTo>
                  <a:pt x="2641" y="3078"/>
                </a:lnTo>
                <a:lnTo>
                  <a:pt x="2556" y="3131"/>
                </a:lnTo>
                <a:lnTo>
                  <a:pt x="2467" y="3179"/>
                </a:lnTo>
                <a:lnTo>
                  <a:pt x="2376" y="3222"/>
                </a:lnTo>
                <a:lnTo>
                  <a:pt x="2281" y="3259"/>
                </a:lnTo>
                <a:lnTo>
                  <a:pt x="2183" y="3292"/>
                </a:lnTo>
                <a:lnTo>
                  <a:pt x="2084" y="3318"/>
                </a:lnTo>
                <a:lnTo>
                  <a:pt x="1982" y="3338"/>
                </a:lnTo>
                <a:lnTo>
                  <a:pt x="1879" y="3352"/>
                </a:lnTo>
                <a:lnTo>
                  <a:pt x="1773" y="3360"/>
                </a:lnTo>
                <a:lnTo>
                  <a:pt x="1666" y="3362"/>
                </a:lnTo>
                <a:lnTo>
                  <a:pt x="1559" y="3357"/>
                </a:lnTo>
                <a:lnTo>
                  <a:pt x="1453" y="3345"/>
                </a:lnTo>
                <a:lnTo>
                  <a:pt x="1350" y="3326"/>
                </a:lnTo>
                <a:lnTo>
                  <a:pt x="1248" y="3303"/>
                </a:lnTo>
                <a:lnTo>
                  <a:pt x="1150" y="3272"/>
                </a:lnTo>
                <a:lnTo>
                  <a:pt x="1054" y="3238"/>
                </a:lnTo>
                <a:lnTo>
                  <a:pt x="961" y="3197"/>
                </a:lnTo>
                <a:lnTo>
                  <a:pt x="872" y="3150"/>
                </a:lnTo>
                <a:lnTo>
                  <a:pt x="784" y="3099"/>
                </a:lnTo>
                <a:lnTo>
                  <a:pt x="701" y="3043"/>
                </a:lnTo>
                <a:lnTo>
                  <a:pt x="621" y="2982"/>
                </a:lnTo>
                <a:lnTo>
                  <a:pt x="546" y="2916"/>
                </a:lnTo>
                <a:lnTo>
                  <a:pt x="474" y="2847"/>
                </a:lnTo>
                <a:lnTo>
                  <a:pt x="407" y="2774"/>
                </a:lnTo>
                <a:lnTo>
                  <a:pt x="344" y="2697"/>
                </a:lnTo>
                <a:lnTo>
                  <a:pt x="286" y="2616"/>
                </a:lnTo>
                <a:lnTo>
                  <a:pt x="233" y="2531"/>
                </a:lnTo>
                <a:lnTo>
                  <a:pt x="183" y="2444"/>
                </a:lnTo>
                <a:lnTo>
                  <a:pt x="141" y="2353"/>
                </a:lnTo>
                <a:lnTo>
                  <a:pt x="103" y="2260"/>
                </a:lnTo>
                <a:lnTo>
                  <a:pt x="70" y="2163"/>
                </a:lnTo>
                <a:lnTo>
                  <a:pt x="44" y="2065"/>
                </a:lnTo>
                <a:lnTo>
                  <a:pt x="23" y="1963"/>
                </a:lnTo>
                <a:lnTo>
                  <a:pt x="9" y="1860"/>
                </a:lnTo>
                <a:lnTo>
                  <a:pt x="1" y="1756"/>
                </a:lnTo>
                <a:lnTo>
                  <a:pt x="0" y="1650"/>
                </a:lnTo>
                <a:lnTo>
                  <a:pt x="4" y="1543"/>
                </a:lnTo>
                <a:lnTo>
                  <a:pt x="16" y="1439"/>
                </a:lnTo>
                <a:lnTo>
                  <a:pt x="35" y="1337"/>
                </a:lnTo>
                <a:lnTo>
                  <a:pt x="59" y="1236"/>
                </a:lnTo>
                <a:lnTo>
                  <a:pt x="90" y="1139"/>
                </a:lnTo>
                <a:lnTo>
                  <a:pt x="125" y="1044"/>
                </a:lnTo>
                <a:lnTo>
                  <a:pt x="166" y="952"/>
                </a:lnTo>
                <a:lnTo>
                  <a:pt x="213" y="863"/>
                </a:lnTo>
                <a:lnTo>
                  <a:pt x="264" y="778"/>
                </a:lnTo>
                <a:lnTo>
                  <a:pt x="321" y="695"/>
                </a:lnTo>
                <a:lnTo>
                  <a:pt x="382" y="616"/>
                </a:lnTo>
                <a:lnTo>
                  <a:pt x="449" y="541"/>
                </a:lnTo>
                <a:lnTo>
                  <a:pt x="519" y="470"/>
                </a:lnTo>
                <a:lnTo>
                  <a:pt x="593" y="403"/>
                </a:lnTo>
                <a:lnTo>
                  <a:pt x="671" y="341"/>
                </a:lnTo>
                <a:lnTo>
                  <a:pt x="753" y="283"/>
                </a:lnTo>
                <a:lnTo>
                  <a:pt x="838" y="230"/>
                </a:lnTo>
                <a:lnTo>
                  <a:pt x="926" y="181"/>
                </a:lnTo>
                <a:lnTo>
                  <a:pt x="1018" y="139"/>
                </a:lnTo>
                <a:lnTo>
                  <a:pt x="1112" y="101"/>
                </a:lnTo>
                <a:lnTo>
                  <a:pt x="1209" y="69"/>
                </a:lnTo>
                <a:lnTo>
                  <a:pt x="1308" y="43"/>
                </a:lnTo>
                <a:lnTo>
                  <a:pt x="1410" y="22"/>
                </a:lnTo>
                <a:lnTo>
                  <a:pt x="1515" y="8"/>
                </a:lnTo>
                <a:lnTo>
                  <a:pt x="1620" y="1"/>
                </a:lnTo>
                <a:lnTo>
                  <a:pt x="172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6" name="Group 45"/>
          <p:cNvGrpSpPr/>
          <p:nvPr/>
        </p:nvGrpSpPr>
        <p:grpSpPr>
          <a:xfrm>
            <a:off x="6368774" y="1928374"/>
            <a:ext cx="376238" cy="538163"/>
            <a:chOff x="8245475" y="5564188"/>
            <a:chExt cx="376238" cy="5381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7" name="Freeform 558"/>
            <p:cNvSpPr>
              <a:spLocks noEditPoints="1"/>
            </p:cNvSpPr>
            <p:nvPr/>
          </p:nvSpPr>
          <p:spPr bwMode="auto">
            <a:xfrm>
              <a:off x="8245475" y="5564188"/>
              <a:ext cx="376238" cy="538163"/>
            </a:xfrm>
            <a:custGeom>
              <a:avLst/>
              <a:gdLst>
                <a:gd name="T0" fmla="*/ 291 w 2371"/>
                <a:gd name="T1" fmla="*/ 881 h 3385"/>
                <a:gd name="T2" fmla="*/ 237 w 2371"/>
                <a:gd name="T3" fmla="*/ 934 h 3385"/>
                <a:gd name="T4" fmla="*/ 225 w 2371"/>
                <a:gd name="T5" fmla="*/ 3040 h 3385"/>
                <a:gd name="T6" fmla="*/ 251 w 2371"/>
                <a:gd name="T7" fmla="*/ 3112 h 3385"/>
                <a:gd name="T8" fmla="*/ 314 w 2371"/>
                <a:gd name="T9" fmla="*/ 3154 h 3385"/>
                <a:gd name="T10" fmla="*/ 2057 w 2371"/>
                <a:gd name="T11" fmla="*/ 3154 h 3385"/>
                <a:gd name="T12" fmla="*/ 2120 w 2371"/>
                <a:gd name="T13" fmla="*/ 3112 h 3385"/>
                <a:gd name="T14" fmla="*/ 2146 w 2371"/>
                <a:gd name="T15" fmla="*/ 3040 h 3385"/>
                <a:gd name="T16" fmla="*/ 2134 w 2371"/>
                <a:gd name="T17" fmla="*/ 934 h 3385"/>
                <a:gd name="T18" fmla="*/ 2082 w 2371"/>
                <a:gd name="T19" fmla="*/ 881 h 3385"/>
                <a:gd name="T20" fmla="*/ 1806 w 2371"/>
                <a:gd name="T21" fmla="*/ 869 h 3385"/>
                <a:gd name="T22" fmla="*/ 1781 w 2371"/>
                <a:gd name="T23" fmla="*/ 940 h 3385"/>
                <a:gd name="T24" fmla="*/ 1720 w 2371"/>
                <a:gd name="T25" fmla="*/ 980 h 3385"/>
                <a:gd name="T26" fmla="*/ 652 w 2371"/>
                <a:gd name="T27" fmla="*/ 980 h 3385"/>
                <a:gd name="T28" fmla="*/ 590 w 2371"/>
                <a:gd name="T29" fmla="*/ 940 h 3385"/>
                <a:gd name="T30" fmla="*/ 564 w 2371"/>
                <a:gd name="T31" fmla="*/ 869 h 3385"/>
                <a:gd name="T32" fmla="*/ 1190 w 2371"/>
                <a:gd name="T33" fmla="*/ 117 h 3385"/>
                <a:gd name="T34" fmla="*/ 1113 w 2371"/>
                <a:gd name="T35" fmla="*/ 154 h 3385"/>
                <a:gd name="T36" fmla="*/ 1064 w 2371"/>
                <a:gd name="T37" fmla="*/ 225 h 3385"/>
                <a:gd name="T38" fmla="*/ 1056 w 2371"/>
                <a:gd name="T39" fmla="*/ 313 h 3385"/>
                <a:gd name="T40" fmla="*/ 1092 w 2371"/>
                <a:gd name="T41" fmla="*/ 391 h 3385"/>
                <a:gd name="T42" fmla="*/ 1348 w 2371"/>
                <a:gd name="T43" fmla="*/ 391 h 3385"/>
                <a:gd name="T44" fmla="*/ 1383 w 2371"/>
                <a:gd name="T45" fmla="*/ 313 h 3385"/>
                <a:gd name="T46" fmla="*/ 1376 w 2371"/>
                <a:gd name="T47" fmla="*/ 225 h 3385"/>
                <a:gd name="T48" fmla="*/ 1327 w 2371"/>
                <a:gd name="T49" fmla="*/ 154 h 3385"/>
                <a:gd name="T50" fmla="*/ 1250 w 2371"/>
                <a:gd name="T51" fmla="*/ 117 h 3385"/>
                <a:gd name="T52" fmla="*/ 1261 w 2371"/>
                <a:gd name="T53" fmla="*/ 3 h 3385"/>
                <a:gd name="T54" fmla="*/ 1371 w 2371"/>
                <a:gd name="T55" fmla="*/ 45 h 3385"/>
                <a:gd name="T56" fmla="*/ 1454 w 2371"/>
                <a:gd name="T57" fmla="*/ 129 h 3385"/>
                <a:gd name="T58" fmla="*/ 1496 w 2371"/>
                <a:gd name="T59" fmla="*/ 241 h 3385"/>
                <a:gd name="T60" fmla="*/ 1491 w 2371"/>
                <a:gd name="T61" fmla="*/ 349 h 3385"/>
                <a:gd name="T62" fmla="*/ 1670 w 2371"/>
                <a:gd name="T63" fmla="*/ 411 h 3385"/>
                <a:gd name="T64" fmla="*/ 1746 w 2371"/>
                <a:gd name="T65" fmla="*/ 435 h 3385"/>
                <a:gd name="T66" fmla="*/ 1795 w 2371"/>
                <a:gd name="T67" fmla="*/ 495 h 3385"/>
                <a:gd name="T68" fmla="*/ 1806 w 2371"/>
                <a:gd name="T69" fmla="*/ 639 h 3385"/>
                <a:gd name="T70" fmla="*/ 2220 w 2371"/>
                <a:gd name="T71" fmla="*/ 651 h 3385"/>
                <a:gd name="T72" fmla="*/ 2306 w 2371"/>
                <a:gd name="T73" fmla="*/ 705 h 3385"/>
                <a:gd name="T74" fmla="*/ 2359 w 2371"/>
                <a:gd name="T75" fmla="*/ 793 h 3385"/>
                <a:gd name="T76" fmla="*/ 2371 w 2371"/>
                <a:gd name="T77" fmla="*/ 3161 h 3385"/>
                <a:gd name="T78" fmla="*/ 2346 w 2371"/>
                <a:gd name="T79" fmla="*/ 3264 h 3385"/>
                <a:gd name="T80" fmla="*/ 2280 w 2371"/>
                <a:gd name="T81" fmla="*/ 3342 h 3385"/>
                <a:gd name="T82" fmla="*/ 2186 w 2371"/>
                <a:gd name="T83" fmla="*/ 3382 h 3385"/>
                <a:gd name="T84" fmla="*/ 185 w 2371"/>
                <a:gd name="T85" fmla="*/ 3382 h 3385"/>
                <a:gd name="T86" fmla="*/ 91 w 2371"/>
                <a:gd name="T87" fmla="*/ 3342 h 3385"/>
                <a:gd name="T88" fmla="*/ 25 w 2371"/>
                <a:gd name="T89" fmla="*/ 3264 h 3385"/>
                <a:gd name="T90" fmla="*/ 0 w 2371"/>
                <a:gd name="T91" fmla="*/ 3161 h 3385"/>
                <a:gd name="T92" fmla="*/ 11 w 2371"/>
                <a:gd name="T93" fmla="*/ 793 h 3385"/>
                <a:gd name="T94" fmla="*/ 65 w 2371"/>
                <a:gd name="T95" fmla="*/ 705 h 3385"/>
                <a:gd name="T96" fmla="*/ 152 w 2371"/>
                <a:gd name="T97" fmla="*/ 651 h 3385"/>
                <a:gd name="T98" fmla="*/ 565 w 2371"/>
                <a:gd name="T99" fmla="*/ 639 h 3385"/>
                <a:gd name="T100" fmla="*/ 576 w 2371"/>
                <a:gd name="T101" fmla="*/ 495 h 3385"/>
                <a:gd name="T102" fmla="*/ 625 w 2371"/>
                <a:gd name="T103" fmla="*/ 435 h 3385"/>
                <a:gd name="T104" fmla="*/ 701 w 2371"/>
                <a:gd name="T105" fmla="*/ 411 h 3385"/>
                <a:gd name="T106" fmla="*/ 948 w 2371"/>
                <a:gd name="T107" fmla="*/ 349 h 3385"/>
                <a:gd name="T108" fmla="*/ 944 w 2371"/>
                <a:gd name="T109" fmla="*/ 241 h 3385"/>
                <a:gd name="T110" fmla="*/ 986 w 2371"/>
                <a:gd name="T111" fmla="*/ 130 h 3385"/>
                <a:gd name="T112" fmla="*/ 1068 w 2371"/>
                <a:gd name="T113" fmla="*/ 45 h 3385"/>
                <a:gd name="T114" fmla="*/ 1178 w 2371"/>
                <a:gd name="T115" fmla="*/ 3 h 3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71" h="3385">
                  <a:moveTo>
                    <a:pt x="341" y="869"/>
                  </a:moveTo>
                  <a:lnTo>
                    <a:pt x="314" y="872"/>
                  </a:lnTo>
                  <a:lnTo>
                    <a:pt x="291" y="881"/>
                  </a:lnTo>
                  <a:lnTo>
                    <a:pt x="269" y="895"/>
                  </a:lnTo>
                  <a:lnTo>
                    <a:pt x="251" y="912"/>
                  </a:lnTo>
                  <a:lnTo>
                    <a:pt x="237" y="934"/>
                  </a:lnTo>
                  <a:lnTo>
                    <a:pt x="229" y="959"/>
                  </a:lnTo>
                  <a:lnTo>
                    <a:pt x="225" y="984"/>
                  </a:lnTo>
                  <a:lnTo>
                    <a:pt x="225" y="3040"/>
                  </a:lnTo>
                  <a:lnTo>
                    <a:pt x="229" y="3067"/>
                  </a:lnTo>
                  <a:lnTo>
                    <a:pt x="237" y="3091"/>
                  </a:lnTo>
                  <a:lnTo>
                    <a:pt x="251" y="3112"/>
                  </a:lnTo>
                  <a:lnTo>
                    <a:pt x="269" y="3131"/>
                  </a:lnTo>
                  <a:lnTo>
                    <a:pt x="291" y="3145"/>
                  </a:lnTo>
                  <a:lnTo>
                    <a:pt x="314" y="3154"/>
                  </a:lnTo>
                  <a:lnTo>
                    <a:pt x="341" y="3156"/>
                  </a:lnTo>
                  <a:lnTo>
                    <a:pt x="2031" y="3156"/>
                  </a:lnTo>
                  <a:lnTo>
                    <a:pt x="2057" y="3154"/>
                  </a:lnTo>
                  <a:lnTo>
                    <a:pt x="2082" y="3145"/>
                  </a:lnTo>
                  <a:lnTo>
                    <a:pt x="2103" y="3131"/>
                  </a:lnTo>
                  <a:lnTo>
                    <a:pt x="2120" y="3112"/>
                  </a:lnTo>
                  <a:lnTo>
                    <a:pt x="2134" y="3091"/>
                  </a:lnTo>
                  <a:lnTo>
                    <a:pt x="2142" y="3067"/>
                  </a:lnTo>
                  <a:lnTo>
                    <a:pt x="2146" y="3040"/>
                  </a:lnTo>
                  <a:lnTo>
                    <a:pt x="2146" y="984"/>
                  </a:lnTo>
                  <a:lnTo>
                    <a:pt x="2142" y="959"/>
                  </a:lnTo>
                  <a:lnTo>
                    <a:pt x="2134" y="934"/>
                  </a:lnTo>
                  <a:lnTo>
                    <a:pt x="2120" y="912"/>
                  </a:lnTo>
                  <a:lnTo>
                    <a:pt x="2103" y="894"/>
                  </a:lnTo>
                  <a:lnTo>
                    <a:pt x="2082" y="881"/>
                  </a:lnTo>
                  <a:lnTo>
                    <a:pt x="2057" y="872"/>
                  </a:lnTo>
                  <a:lnTo>
                    <a:pt x="2031" y="869"/>
                  </a:lnTo>
                  <a:lnTo>
                    <a:pt x="1806" y="869"/>
                  </a:lnTo>
                  <a:lnTo>
                    <a:pt x="1804" y="895"/>
                  </a:lnTo>
                  <a:lnTo>
                    <a:pt x="1795" y="918"/>
                  </a:lnTo>
                  <a:lnTo>
                    <a:pt x="1781" y="940"/>
                  </a:lnTo>
                  <a:lnTo>
                    <a:pt x="1764" y="957"/>
                  </a:lnTo>
                  <a:lnTo>
                    <a:pt x="1743" y="971"/>
                  </a:lnTo>
                  <a:lnTo>
                    <a:pt x="1720" y="980"/>
                  </a:lnTo>
                  <a:lnTo>
                    <a:pt x="1694" y="982"/>
                  </a:lnTo>
                  <a:lnTo>
                    <a:pt x="677" y="982"/>
                  </a:lnTo>
                  <a:lnTo>
                    <a:pt x="652" y="980"/>
                  </a:lnTo>
                  <a:lnTo>
                    <a:pt x="628" y="971"/>
                  </a:lnTo>
                  <a:lnTo>
                    <a:pt x="607" y="957"/>
                  </a:lnTo>
                  <a:lnTo>
                    <a:pt x="590" y="940"/>
                  </a:lnTo>
                  <a:lnTo>
                    <a:pt x="576" y="918"/>
                  </a:lnTo>
                  <a:lnTo>
                    <a:pt x="567" y="895"/>
                  </a:lnTo>
                  <a:lnTo>
                    <a:pt x="564" y="869"/>
                  </a:lnTo>
                  <a:lnTo>
                    <a:pt x="341" y="869"/>
                  </a:lnTo>
                  <a:close/>
                  <a:moveTo>
                    <a:pt x="1220" y="114"/>
                  </a:moveTo>
                  <a:lnTo>
                    <a:pt x="1190" y="117"/>
                  </a:lnTo>
                  <a:lnTo>
                    <a:pt x="1162" y="124"/>
                  </a:lnTo>
                  <a:lnTo>
                    <a:pt x="1136" y="137"/>
                  </a:lnTo>
                  <a:lnTo>
                    <a:pt x="1113" y="154"/>
                  </a:lnTo>
                  <a:lnTo>
                    <a:pt x="1093" y="174"/>
                  </a:lnTo>
                  <a:lnTo>
                    <a:pt x="1077" y="198"/>
                  </a:lnTo>
                  <a:lnTo>
                    <a:pt x="1064" y="225"/>
                  </a:lnTo>
                  <a:lnTo>
                    <a:pt x="1056" y="253"/>
                  </a:lnTo>
                  <a:lnTo>
                    <a:pt x="1053" y="283"/>
                  </a:lnTo>
                  <a:lnTo>
                    <a:pt x="1056" y="313"/>
                  </a:lnTo>
                  <a:lnTo>
                    <a:pt x="1064" y="341"/>
                  </a:lnTo>
                  <a:lnTo>
                    <a:pt x="1076" y="367"/>
                  </a:lnTo>
                  <a:lnTo>
                    <a:pt x="1092" y="391"/>
                  </a:lnTo>
                  <a:lnTo>
                    <a:pt x="1111" y="411"/>
                  </a:lnTo>
                  <a:lnTo>
                    <a:pt x="1329" y="411"/>
                  </a:lnTo>
                  <a:lnTo>
                    <a:pt x="1348" y="391"/>
                  </a:lnTo>
                  <a:lnTo>
                    <a:pt x="1364" y="367"/>
                  </a:lnTo>
                  <a:lnTo>
                    <a:pt x="1376" y="341"/>
                  </a:lnTo>
                  <a:lnTo>
                    <a:pt x="1383" y="313"/>
                  </a:lnTo>
                  <a:lnTo>
                    <a:pt x="1386" y="283"/>
                  </a:lnTo>
                  <a:lnTo>
                    <a:pt x="1383" y="253"/>
                  </a:lnTo>
                  <a:lnTo>
                    <a:pt x="1376" y="225"/>
                  </a:lnTo>
                  <a:lnTo>
                    <a:pt x="1363" y="198"/>
                  </a:lnTo>
                  <a:lnTo>
                    <a:pt x="1347" y="174"/>
                  </a:lnTo>
                  <a:lnTo>
                    <a:pt x="1327" y="154"/>
                  </a:lnTo>
                  <a:lnTo>
                    <a:pt x="1303" y="137"/>
                  </a:lnTo>
                  <a:lnTo>
                    <a:pt x="1277" y="124"/>
                  </a:lnTo>
                  <a:lnTo>
                    <a:pt x="1250" y="117"/>
                  </a:lnTo>
                  <a:lnTo>
                    <a:pt x="1220" y="114"/>
                  </a:lnTo>
                  <a:close/>
                  <a:moveTo>
                    <a:pt x="1220" y="0"/>
                  </a:moveTo>
                  <a:lnTo>
                    <a:pt x="1261" y="3"/>
                  </a:lnTo>
                  <a:lnTo>
                    <a:pt x="1300" y="12"/>
                  </a:lnTo>
                  <a:lnTo>
                    <a:pt x="1337" y="26"/>
                  </a:lnTo>
                  <a:lnTo>
                    <a:pt x="1371" y="45"/>
                  </a:lnTo>
                  <a:lnTo>
                    <a:pt x="1402" y="69"/>
                  </a:lnTo>
                  <a:lnTo>
                    <a:pt x="1430" y="97"/>
                  </a:lnTo>
                  <a:lnTo>
                    <a:pt x="1454" y="129"/>
                  </a:lnTo>
                  <a:lnTo>
                    <a:pt x="1473" y="164"/>
                  </a:lnTo>
                  <a:lnTo>
                    <a:pt x="1487" y="201"/>
                  </a:lnTo>
                  <a:lnTo>
                    <a:pt x="1496" y="241"/>
                  </a:lnTo>
                  <a:lnTo>
                    <a:pt x="1498" y="283"/>
                  </a:lnTo>
                  <a:lnTo>
                    <a:pt x="1497" y="317"/>
                  </a:lnTo>
                  <a:lnTo>
                    <a:pt x="1491" y="349"/>
                  </a:lnTo>
                  <a:lnTo>
                    <a:pt x="1481" y="381"/>
                  </a:lnTo>
                  <a:lnTo>
                    <a:pt x="1469" y="411"/>
                  </a:lnTo>
                  <a:lnTo>
                    <a:pt x="1670" y="411"/>
                  </a:lnTo>
                  <a:lnTo>
                    <a:pt x="1698" y="413"/>
                  </a:lnTo>
                  <a:lnTo>
                    <a:pt x="1723" y="422"/>
                  </a:lnTo>
                  <a:lnTo>
                    <a:pt x="1746" y="435"/>
                  </a:lnTo>
                  <a:lnTo>
                    <a:pt x="1767" y="451"/>
                  </a:lnTo>
                  <a:lnTo>
                    <a:pt x="1784" y="472"/>
                  </a:lnTo>
                  <a:lnTo>
                    <a:pt x="1795" y="495"/>
                  </a:lnTo>
                  <a:lnTo>
                    <a:pt x="1804" y="521"/>
                  </a:lnTo>
                  <a:lnTo>
                    <a:pt x="1806" y="548"/>
                  </a:lnTo>
                  <a:lnTo>
                    <a:pt x="1806" y="639"/>
                  </a:lnTo>
                  <a:lnTo>
                    <a:pt x="2150" y="639"/>
                  </a:lnTo>
                  <a:lnTo>
                    <a:pt x="2186" y="643"/>
                  </a:lnTo>
                  <a:lnTo>
                    <a:pt x="2220" y="651"/>
                  </a:lnTo>
                  <a:lnTo>
                    <a:pt x="2251" y="665"/>
                  </a:lnTo>
                  <a:lnTo>
                    <a:pt x="2280" y="683"/>
                  </a:lnTo>
                  <a:lnTo>
                    <a:pt x="2306" y="705"/>
                  </a:lnTo>
                  <a:lnTo>
                    <a:pt x="2328" y="731"/>
                  </a:lnTo>
                  <a:lnTo>
                    <a:pt x="2346" y="761"/>
                  </a:lnTo>
                  <a:lnTo>
                    <a:pt x="2359" y="793"/>
                  </a:lnTo>
                  <a:lnTo>
                    <a:pt x="2368" y="828"/>
                  </a:lnTo>
                  <a:lnTo>
                    <a:pt x="2371" y="864"/>
                  </a:lnTo>
                  <a:lnTo>
                    <a:pt x="2371" y="3161"/>
                  </a:lnTo>
                  <a:lnTo>
                    <a:pt x="2368" y="3197"/>
                  </a:lnTo>
                  <a:lnTo>
                    <a:pt x="2359" y="3231"/>
                  </a:lnTo>
                  <a:lnTo>
                    <a:pt x="2346" y="3264"/>
                  </a:lnTo>
                  <a:lnTo>
                    <a:pt x="2328" y="3293"/>
                  </a:lnTo>
                  <a:lnTo>
                    <a:pt x="2306" y="3319"/>
                  </a:lnTo>
                  <a:lnTo>
                    <a:pt x="2280" y="3342"/>
                  </a:lnTo>
                  <a:lnTo>
                    <a:pt x="2251" y="3360"/>
                  </a:lnTo>
                  <a:lnTo>
                    <a:pt x="2220" y="3373"/>
                  </a:lnTo>
                  <a:lnTo>
                    <a:pt x="2186" y="3382"/>
                  </a:lnTo>
                  <a:lnTo>
                    <a:pt x="2150" y="3385"/>
                  </a:lnTo>
                  <a:lnTo>
                    <a:pt x="221" y="3385"/>
                  </a:lnTo>
                  <a:lnTo>
                    <a:pt x="185" y="3382"/>
                  </a:lnTo>
                  <a:lnTo>
                    <a:pt x="152" y="3373"/>
                  </a:lnTo>
                  <a:lnTo>
                    <a:pt x="120" y="3360"/>
                  </a:lnTo>
                  <a:lnTo>
                    <a:pt x="91" y="3342"/>
                  </a:lnTo>
                  <a:lnTo>
                    <a:pt x="65" y="3319"/>
                  </a:lnTo>
                  <a:lnTo>
                    <a:pt x="43" y="3293"/>
                  </a:lnTo>
                  <a:lnTo>
                    <a:pt x="25" y="3264"/>
                  </a:lnTo>
                  <a:lnTo>
                    <a:pt x="11" y="3231"/>
                  </a:lnTo>
                  <a:lnTo>
                    <a:pt x="3" y="3197"/>
                  </a:lnTo>
                  <a:lnTo>
                    <a:pt x="0" y="3161"/>
                  </a:lnTo>
                  <a:lnTo>
                    <a:pt x="0" y="864"/>
                  </a:lnTo>
                  <a:lnTo>
                    <a:pt x="3" y="828"/>
                  </a:lnTo>
                  <a:lnTo>
                    <a:pt x="11" y="793"/>
                  </a:lnTo>
                  <a:lnTo>
                    <a:pt x="25" y="761"/>
                  </a:lnTo>
                  <a:lnTo>
                    <a:pt x="43" y="731"/>
                  </a:lnTo>
                  <a:lnTo>
                    <a:pt x="65" y="705"/>
                  </a:lnTo>
                  <a:lnTo>
                    <a:pt x="91" y="683"/>
                  </a:lnTo>
                  <a:lnTo>
                    <a:pt x="120" y="665"/>
                  </a:lnTo>
                  <a:lnTo>
                    <a:pt x="152" y="651"/>
                  </a:lnTo>
                  <a:lnTo>
                    <a:pt x="185" y="643"/>
                  </a:lnTo>
                  <a:lnTo>
                    <a:pt x="221" y="639"/>
                  </a:lnTo>
                  <a:lnTo>
                    <a:pt x="565" y="639"/>
                  </a:lnTo>
                  <a:lnTo>
                    <a:pt x="565" y="550"/>
                  </a:lnTo>
                  <a:lnTo>
                    <a:pt x="567" y="521"/>
                  </a:lnTo>
                  <a:lnTo>
                    <a:pt x="576" y="495"/>
                  </a:lnTo>
                  <a:lnTo>
                    <a:pt x="588" y="472"/>
                  </a:lnTo>
                  <a:lnTo>
                    <a:pt x="605" y="451"/>
                  </a:lnTo>
                  <a:lnTo>
                    <a:pt x="625" y="435"/>
                  </a:lnTo>
                  <a:lnTo>
                    <a:pt x="648" y="422"/>
                  </a:lnTo>
                  <a:lnTo>
                    <a:pt x="674" y="413"/>
                  </a:lnTo>
                  <a:lnTo>
                    <a:pt x="701" y="411"/>
                  </a:lnTo>
                  <a:lnTo>
                    <a:pt x="971" y="411"/>
                  </a:lnTo>
                  <a:lnTo>
                    <a:pt x="958" y="381"/>
                  </a:lnTo>
                  <a:lnTo>
                    <a:pt x="948" y="349"/>
                  </a:lnTo>
                  <a:lnTo>
                    <a:pt x="943" y="317"/>
                  </a:lnTo>
                  <a:lnTo>
                    <a:pt x="941" y="283"/>
                  </a:lnTo>
                  <a:lnTo>
                    <a:pt x="944" y="241"/>
                  </a:lnTo>
                  <a:lnTo>
                    <a:pt x="953" y="202"/>
                  </a:lnTo>
                  <a:lnTo>
                    <a:pt x="967" y="164"/>
                  </a:lnTo>
                  <a:lnTo>
                    <a:pt x="986" y="130"/>
                  </a:lnTo>
                  <a:lnTo>
                    <a:pt x="1009" y="97"/>
                  </a:lnTo>
                  <a:lnTo>
                    <a:pt x="1037" y="69"/>
                  </a:lnTo>
                  <a:lnTo>
                    <a:pt x="1068" y="45"/>
                  </a:lnTo>
                  <a:lnTo>
                    <a:pt x="1102" y="26"/>
                  </a:lnTo>
                  <a:lnTo>
                    <a:pt x="1140" y="12"/>
                  </a:lnTo>
                  <a:lnTo>
                    <a:pt x="1178" y="3"/>
                  </a:lnTo>
                  <a:lnTo>
                    <a:pt x="12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559"/>
            <p:cNvSpPr>
              <a:spLocks/>
            </p:cNvSpPr>
            <p:nvPr/>
          </p:nvSpPr>
          <p:spPr bwMode="auto">
            <a:xfrm>
              <a:off x="8367713" y="5834063"/>
              <a:ext cx="131763" cy="104775"/>
            </a:xfrm>
            <a:custGeom>
              <a:avLst/>
              <a:gdLst>
                <a:gd name="T0" fmla="*/ 699 w 827"/>
                <a:gd name="T1" fmla="*/ 0 h 660"/>
                <a:gd name="T2" fmla="*/ 720 w 827"/>
                <a:gd name="T3" fmla="*/ 2 h 660"/>
                <a:gd name="T4" fmla="*/ 740 w 827"/>
                <a:gd name="T5" fmla="*/ 9 h 660"/>
                <a:gd name="T6" fmla="*/ 758 w 827"/>
                <a:gd name="T7" fmla="*/ 22 h 660"/>
                <a:gd name="T8" fmla="*/ 801 w 827"/>
                <a:gd name="T9" fmla="*/ 65 h 660"/>
                <a:gd name="T10" fmla="*/ 814 w 827"/>
                <a:gd name="T11" fmla="*/ 79 h 660"/>
                <a:gd name="T12" fmla="*/ 822 w 827"/>
                <a:gd name="T13" fmla="*/ 96 h 660"/>
                <a:gd name="T14" fmla="*/ 827 w 827"/>
                <a:gd name="T15" fmla="*/ 113 h 660"/>
                <a:gd name="T16" fmla="*/ 827 w 827"/>
                <a:gd name="T17" fmla="*/ 132 h 660"/>
                <a:gd name="T18" fmla="*/ 824 w 827"/>
                <a:gd name="T19" fmla="*/ 150 h 660"/>
                <a:gd name="T20" fmla="*/ 816 w 827"/>
                <a:gd name="T21" fmla="*/ 167 h 660"/>
                <a:gd name="T22" fmla="*/ 805 w 827"/>
                <a:gd name="T23" fmla="*/ 183 h 660"/>
                <a:gd name="T24" fmla="*/ 385 w 827"/>
                <a:gd name="T25" fmla="*/ 634 h 660"/>
                <a:gd name="T26" fmla="*/ 372 w 827"/>
                <a:gd name="T27" fmla="*/ 644 h 660"/>
                <a:gd name="T28" fmla="*/ 358 w 827"/>
                <a:gd name="T29" fmla="*/ 653 h 660"/>
                <a:gd name="T30" fmla="*/ 342 w 827"/>
                <a:gd name="T31" fmla="*/ 657 h 660"/>
                <a:gd name="T32" fmla="*/ 326 w 827"/>
                <a:gd name="T33" fmla="*/ 660 h 660"/>
                <a:gd name="T34" fmla="*/ 304 w 827"/>
                <a:gd name="T35" fmla="*/ 657 h 660"/>
                <a:gd name="T36" fmla="*/ 283 w 827"/>
                <a:gd name="T37" fmla="*/ 649 h 660"/>
                <a:gd name="T38" fmla="*/ 266 w 827"/>
                <a:gd name="T39" fmla="*/ 635 h 660"/>
                <a:gd name="T40" fmla="*/ 25 w 827"/>
                <a:gd name="T41" fmla="*/ 390 h 660"/>
                <a:gd name="T42" fmla="*/ 12 w 827"/>
                <a:gd name="T43" fmla="*/ 375 h 660"/>
                <a:gd name="T44" fmla="*/ 5 w 827"/>
                <a:gd name="T45" fmla="*/ 358 h 660"/>
                <a:gd name="T46" fmla="*/ 0 w 827"/>
                <a:gd name="T47" fmla="*/ 340 h 660"/>
                <a:gd name="T48" fmla="*/ 0 w 827"/>
                <a:gd name="T49" fmla="*/ 322 h 660"/>
                <a:gd name="T50" fmla="*/ 5 w 827"/>
                <a:gd name="T51" fmla="*/ 304 h 660"/>
                <a:gd name="T52" fmla="*/ 12 w 827"/>
                <a:gd name="T53" fmla="*/ 287 h 660"/>
                <a:gd name="T54" fmla="*/ 25 w 827"/>
                <a:gd name="T55" fmla="*/ 272 h 660"/>
                <a:gd name="T56" fmla="*/ 68 w 827"/>
                <a:gd name="T57" fmla="*/ 229 h 660"/>
                <a:gd name="T58" fmla="*/ 79 w 827"/>
                <a:gd name="T59" fmla="*/ 218 h 660"/>
                <a:gd name="T60" fmla="*/ 94 w 827"/>
                <a:gd name="T61" fmla="*/ 210 h 660"/>
                <a:gd name="T62" fmla="*/ 109 w 827"/>
                <a:gd name="T63" fmla="*/ 205 h 660"/>
                <a:gd name="T64" fmla="*/ 125 w 827"/>
                <a:gd name="T65" fmla="*/ 204 h 660"/>
                <a:gd name="T66" fmla="*/ 141 w 827"/>
                <a:gd name="T67" fmla="*/ 205 h 660"/>
                <a:gd name="T68" fmla="*/ 157 w 827"/>
                <a:gd name="T69" fmla="*/ 210 h 660"/>
                <a:gd name="T70" fmla="*/ 171 w 827"/>
                <a:gd name="T71" fmla="*/ 218 h 660"/>
                <a:gd name="T72" fmla="*/ 184 w 827"/>
                <a:gd name="T73" fmla="*/ 229 h 660"/>
                <a:gd name="T74" fmla="*/ 322 w 827"/>
                <a:gd name="T75" fmla="*/ 368 h 660"/>
                <a:gd name="T76" fmla="*/ 640 w 827"/>
                <a:gd name="T77" fmla="*/ 26 h 660"/>
                <a:gd name="T78" fmla="*/ 657 w 827"/>
                <a:gd name="T79" fmla="*/ 12 h 660"/>
                <a:gd name="T80" fmla="*/ 677 w 827"/>
                <a:gd name="T81" fmla="*/ 3 h 660"/>
                <a:gd name="T82" fmla="*/ 699 w 827"/>
                <a:gd name="T83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27" h="660">
                  <a:moveTo>
                    <a:pt x="699" y="0"/>
                  </a:moveTo>
                  <a:lnTo>
                    <a:pt x="720" y="2"/>
                  </a:lnTo>
                  <a:lnTo>
                    <a:pt x="740" y="9"/>
                  </a:lnTo>
                  <a:lnTo>
                    <a:pt x="758" y="22"/>
                  </a:lnTo>
                  <a:lnTo>
                    <a:pt x="801" y="65"/>
                  </a:lnTo>
                  <a:lnTo>
                    <a:pt x="814" y="79"/>
                  </a:lnTo>
                  <a:lnTo>
                    <a:pt x="822" y="96"/>
                  </a:lnTo>
                  <a:lnTo>
                    <a:pt x="827" y="113"/>
                  </a:lnTo>
                  <a:lnTo>
                    <a:pt x="827" y="132"/>
                  </a:lnTo>
                  <a:lnTo>
                    <a:pt x="824" y="150"/>
                  </a:lnTo>
                  <a:lnTo>
                    <a:pt x="816" y="167"/>
                  </a:lnTo>
                  <a:lnTo>
                    <a:pt x="805" y="183"/>
                  </a:lnTo>
                  <a:lnTo>
                    <a:pt x="385" y="634"/>
                  </a:lnTo>
                  <a:lnTo>
                    <a:pt x="372" y="644"/>
                  </a:lnTo>
                  <a:lnTo>
                    <a:pt x="358" y="653"/>
                  </a:lnTo>
                  <a:lnTo>
                    <a:pt x="342" y="657"/>
                  </a:lnTo>
                  <a:lnTo>
                    <a:pt x="326" y="660"/>
                  </a:lnTo>
                  <a:lnTo>
                    <a:pt x="304" y="657"/>
                  </a:lnTo>
                  <a:lnTo>
                    <a:pt x="283" y="649"/>
                  </a:lnTo>
                  <a:lnTo>
                    <a:pt x="266" y="635"/>
                  </a:lnTo>
                  <a:lnTo>
                    <a:pt x="25" y="390"/>
                  </a:lnTo>
                  <a:lnTo>
                    <a:pt x="12" y="375"/>
                  </a:lnTo>
                  <a:lnTo>
                    <a:pt x="5" y="358"/>
                  </a:lnTo>
                  <a:lnTo>
                    <a:pt x="0" y="340"/>
                  </a:lnTo>
                  <a:lnTo>
                    <a:pt x="0" y="322"/>
                  </a:lnTo>
                  <a:lnTo>
                    <a:pt x="5" y="304"/>
                  </a:lnTo>
                  <a:lnTo>
                    <a:pt x="12" y="287"/>
                  </a:lnTo>
                  <a:lnTo>
                    <a:pt x="25" y="272"/>
                  </a:lnTo>
                  <a:lnTo>
                    <a:pt x="68" y="229"/>
                  </a:lnTo>
                  <a:lnTo>
                    <a:pt x="79" y="218"/>
                  </a:lnTo>
                  <a:lnTo>
                    <a:pt x="94" y="210"/>
                  </a:lnTo>
                  <a:lnTo>
                    <a:pt x="109" y="205"/>
                  </a:lnTo>
                  <a:lnTo>
                    <a:pt x="125" y="204"/>
                  </a:lnTo>
                  <a:lnTo>
                    <a:pt x="141" y="205"/>
                  </a:lnTo>
                  <a:lnTo>
                    <a:pt x="157" y="210"/>
                  </a:lnTo>
                  <a:lnTo>
                    <a:pt x="171" y="218"/>
                  </a:lnTo>
                  <a:lnTo>
                    <a:pt x="184" y="229"/>
                  </a:lnTo>
                  <a:lnTo>
                    <a:pt x="322" y="368"/>
                  </a:lnTo>
                  <a:lnTo>
                    <a:pt x="640" y="26"/>
                  </a:lnTo>
                  <a:lnTo>
                    <a:pt x="657" y="12"/>
                  </a:lnTo>
                  <a:lnTo>
                    <a:pt x="677" y="3"/>
                  </a:lnTo>
                  <a:lnTo>
                    <a:pt x="6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560"/>
            <p:cNvSpPr>
              <a:spLocks noEditPoints="1"/>
            </p:cNvSpPr>
            <p:nvPr/>
          </p:nvSpPr>
          <p:spPr bwMode="auto">
            <a:xfrm>
              <a:off x="8302625" y="5748338"/>
              <a:ext cx="261938" cy="265113"/>
            </a:xfrm>
            <a:custGeom>
              <a:avLst/>
              <a:gdLst>
                <a:gd name="T0" fmla="*/ 704 w 1649"/>
                <a:gd name="T1" fmla="*/ 241 h 1673"/>
                <a:gd name="T2" fmla="*/ 539 w 1649"/>
                <a:gd name="T3" fmla="*/ 302 h 1673"/>
                <a:gd name="T4" fmla="*/ 401 w 1649"/>
                <a:gd name="T5" fmla="*/ 407 h 1673"/>
                <a:gd name="T6" fmla="*/ 298 w 1649"/>
                <a:gd name="T7" fmla="*/ 548 h 1673"/>
                <a:gd name="T8" fmla="*/ 237 w 1649"/>
                <a:gd name="T9" fmla="*/ 714 h 1673"/>
                <a:gd name="T10" fmla="*/ 229 w 1649"/>
                <a:gd name="T11" fmla="*/ 899 h 1673"/>
                <a:gd name="T12" fmla="*/ 272 w 1649"/>
                <a:gd name="T13" fmla="*/ 1073 h 1673"/>
                <a:gd name="T14" fmla="*/ 362 w 1649"/>
                <a:gd name="T15" fmla="*/ 1224 h 1673"/>
                <a:gd name="T16" fmla="*/ 489 w 1649"/>
                <a:gd name="T17" fmla="*/ 1341 h 1673"/>
                <a:gd name="T18" fmla="*/ 646 w 1649"/>
                <a:gd name="T19" fmla="*/ 1417 h 1673"/>
                <a:gd name="T20" fmla="*/ 825 w 1649"/>
                <a:gd name="T21" fmla="*/ 1444 h 1673"/>
                <a:gd name="T22" fmla="*/ 1003 w 1649"/>
                <a:gd name="T23" fmla="*/ 1417 h 1673"/>
                <a:gd name="T24" fmla="*/ 1160 w 1649"/>
                <a:gd name="T25" fmla="*/ 1341 h 1673"/>
                <a:gd name="T26" fmla="*/ 1287 w 1649"/>
                <a:gd name="T27" fmla="*/ 1224 h 1673"/>
                <a:gd name="T28" fmla="*/ 1377 w 1649"/>
                <a:gd name="T29" fmla="*/ 1073 h 1673"/>
                <a:gd name="T30" fmla="*/ 1420 w 1649"/>
                <a:gd name="T31" fmla="*/ 899 h 1673"/>
                <a:gd name="T32" fmla="*/ 1412 w 1649"/>
                <a:gd name="T33" fmla="*/ 714 h 1673"/>
                <a:gd name="T34" fmla="*/ 1351 w 1649"/>
                <a:gd name="T35" fmla="*/ 548 h 1673"/>
                <a:gd name="T36" fmla="*/ 1249 w 1649"/>
                <a:gd name="T37" fmla="*/ 407 h 1673"/>
                <a:gd name="T38" fmla="*/ 1110 w 1649"/>
                <a:gd name="T39" fmla="*/ 302 h 1673"/>
                <a:gd name="T40" fmla="*/ 945 w 1649"/>
                <a:gd name="T41" fmla="*/ 241 h 1673"/>
                <a:gd name="T42" fmla="*/ 825 w 1649"/>
                <a:gd name="T43" fmla="*/ 0 h 1673"/>
                <a:gd name="T44" fmla="*/ 1043 w 1649"/>
                <a:gd name="T45" fmla="*/ 31 h 1673"/>
                <a:gd name="T46" fmla="*/ 1240 w 1649"/>
                <a:gd name="T47" fmla="*/ 115 h 1673"/>
                <a:gd name="T48" fmla="*/ 1408 w 1649"/>
                <a:gd name="T49" fmla="*/ 246 h 1673"/>
                <a:gd name="T50" fmla="*/ 1537 w 1649"/>
                <a:gd name="T51" fmla="*/ 415 h 1673"/>
                <a:gd name="T52" fmla="*/ 1620 w 1649"/>
                <a:gd name="T53" fmla="*/ 615 h 1673"/>
                <a:gd name="T54" fmla="*/ 1649 w 1649"/>
                <a:gd name="T55" fmla="*/ 836 h 1673"/>
                <a:gd name="T56" fmla="*/ 1620 w 1649"/>
                <a:gd name="T57" fmla="*/ 1059 h 1673"/>
                <a:gd name="T58" fmla="*/ 1537 w 1649"/>
                <a:gd name="T59" fmla="*/ 1258 h 1673"/>
                <a:gd name="T60" fmla="*/ 1408 w 1649"/>
                <a:gd name="T61" fmla="*/ 1428 h 1673"/>
                <a:gd name="T62" fmla="*/ 1240 w 1649"/>
                <a:gd name="T63" fmla="*/ 1559 h 1673"/>
                <a:gd name="T64" fmla="*/ 1043 w 1649"/>
                <a:gd name="T65" fmla="*/ 1644 h 1673"/>
                <a:gd name="T66" fmla="*/ 825 w 1649"/>
                <a:gd name="T67" fmla="*/ 1673 h 1673"/>
                <a:gd name="T68" fmla="*/ 606 w 1649"/>
                <a:gd name="T69" fmla="*/ 1644 h 1673"/>
                <a:gd name="T70" fmla="*/ 409 w 1649"/>
                <a:gd name="T71" fmla="*/ 1559 h 1673"/>
                <a:gd name="T72" fmla="*/ 241 w 1649"/>
                <a:gd name="T73" fmla="*/ 1428 h 1673"/>
                <a:gd name="T74" fmla="*/ 112 w 1649"/>
                <a:gd name="T75" fmla="*/ 1258 h 1673"/>
                <a:gd name="T76" fmla="*/ 30 w 1649"/>
                <a:gd name="T77" fmla="*/ 1059 h 1673"/>
                <a:gd name="T78" fmla="*/ 0 w 1649"/>
                <a:gd name="T79" fmla="*/ 836 h 1673"/>
                <a:gd name="T80" fmla="*/ 30 w 1649"/>
                <a:gd name="T81" fmla="*/ 615 h 1673"/>
                <a:gd name="T82" fmla="*/ 112 w 1649"/>
                <a:gd name="T83" fmla="*/ 415 h 1673"/>
                <a:gd name="T84" fmla="*/ 241 w 1649"/>
                <a:gd name="T85" fmla="*/ 246 h 1673"/>
                <a:gd name="T86" fmla="*/ 409 w 1649"/>
                <a:gd name="T87" fmla="*/ 115 h 1673"/>
                <a:gd name="T88" fmla="*/ 606 w 1649"/>
                <a:gd name="T89" fmla="*/ 31 h 1673"/>
                <a:gd name="T90" fmla="*/ 825 w 1649"/>
                <a:gd name="T91" fmla="*/ 0 h 1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49" h="1673">
                  <a:moveTo>
                    <a:pt x="825" y="228"/>
                  </a:moveTo>
                  <a:lnTo>
                    <a:pt x="764" y="232"/>
                  </a:lnTo>
                  <a:lnTo>
                    <a:pt x="704" y="241"/>
                  </a:lnTo>
                  <a:lnTo>
                    <a:pt x="646" y="257"/>
                  </a:lnTo>
                  <a:lnTo>
                    <a:pt x="592" y="277"/>
                  </a:lnTo>
                  <a:lnTo>
                    <a:pt x="539" y="302"/>
                  </a:lnTo>
                  <a:lnTo>
                    <a:pt x="489" y="332"/>
                  </a:lnTo>
                  <a:lnTo>
                    <a:pt x="443" y="368"/>
                  </a:lnTo>
                  <a:lnTo>
                    <a:pt x="401" y="407"/>
                  </a:lnTo>
                  <a:lnTo>
                    <a:pt x="362" y="450"/>
                  </a:lnTo>
                  <a:lnTo>
                    <a:pt x="328" y="497"/>
                  </a:lnTo>
                  <a:lnTo>
                    <a:pt x="298" y="548"/>
                  </a:lnTo>
                  <a:lnTo>
                    <a:pt x="272" y="601"/>
                  </a:lnTo>
                  <a:lnTo>
                    <a:pt x="252" y="656"/>
                  </a:lnTo>
                  <a:lnTo>
                    <a:pt x="237" y="714"/>
                  </a:lnTo>
                  <a:lnTo>
                    <a:pt x="229" y="775"/>
                  </a:lnTo>
                  <a:lnTo>
                    <a:pt x="225" y="836"/>
                  </a:lnTo>
                  <a:lnTo>
                    <a:pt x="229" y="899"/>
                  </a:lnTo>
                  <a:lnTo>
                    <a:pt x="237" y="960"/>
                  </a:lnTo>
                  <a:lnTo>
                    <a:pt x="252" y="1017"/>
                  </a:lnTo>
                  <a:lnTo>
                    <a:pt x="272" y="1073"/>
                  </a:lnTo>
                  <a:lnTo>
                    <a:pt x="298" y="1126"/>
                  </a:lnTo>
                  <a:lnTo>
                    <a:pt x="328" y="1176"/>
                  </a:lnTo>
                  <a:lnTo>
                    <a:pt x="362" y="1224"/>
                  </a:lnTo>
                  <a:lnTo>
                    <a:pt x="401" y="1267"/>
                  </a:lnTo>
                  <a:lnTo>
                    <a:pt x="443" y="1306"/>
                  </a:lnTo>
                  <a:lnTo>
                    <a:pt x="489" y="1341"/>
                  </a:lnTo>
                  <a:lnTo>
                    <a:pt x="539" y="1371"/>
                  </a:lnTo>
                  <a:lnTo>
                    <a:pt x="592" y="1397"/>
                  </a:lnTo>
                  <a:lnTo>
                    <a:pt x="646" y="1417"/>
                  </a:lnTo>
                  <a:lnTo>
                    <a:pt x="704" y="1433"/>
                  </a:lnTo>
                  <a:lnTo>
                    <a:pt x="764" y="1441"/>
                  </a:lnTo>
                  <a:lnTo>
                    <a:pt x="825" y="1444"/>
                  </a:lnTo>
                  <a:lnTo>
                    <a:pt x="885" y="1441"/>
                  </a:lnTo>
                  <a:lnTo>
                    <a:pt x="945" y="1433"/>
                  </a:lnTo>
                  <a:lnTo>
                    <a:pt x="1003" y="1417"/>
                  </a:lnTo>
                  <a:lnTo>
                    <a:pt x="1057" y="1397"/>
                  </a:lnTo>
                  <a:lnTo>
                    <a:pt x="1110" y="1371"/>
                  </a:lnTo>
                  <a:lnTo>
                    <a:pt x="1160" y="1341"/>
                  </a:lnTo>
                  <a:lnTo>
                    <a:pt x="1206" y="1306"/>
                  </a:lnTo>
                  <a:lnTo>
                    <a:pt x="1249" y="1267"/>
                  </a:lnTo>
                  <a:lnTo>
                    <a:pt x="1287" y="1224"/>
                  </a:lnTo>
                  <a:lnTo>
                    <a:pt x="1321" y="1176"/>
                  </a:lnTo>
                  <a:lnTo>
                    <a:pt x="1351" y="1126"/>
                  </a:lnTo>
                  <a:lnTo>
                    <a:pt x="1377" y="1073"/>
                  </a:lnTo>
                  <a:lnTo>
                    <a:pt x="1397" y="1017"/>
                  </a:lnTo>
                  <a:lnTo>
                    <a:pt x="1412" y="960"/>
                  </a:lnTo>
                  <a:lnTo>
                    <a:pt x="1420" y="899"/>
                  </a:lnTo>
                  <a:lnTo>
                    <a:pt x="1424" y="836"/>
                  </a:lnTo>
                  <a:lnTo>
                    <a:pt x="1420" y="775"/>
                  </a:lnTo>
                  <a:lnTo>
                    <a:pt x="1412" y="714"/>
                  </a:lnTo>
                  <a:lnTo>
                    <a:pt x="1397" y="656"/>
                  </a:lnTo>
                  <a:lnTo>
                    <a:pt x="1377" y="601"/>
                  </a:lnTo>
                  <a:lnTo>
                    <a:pt x="1351" y="548"/>
                  </a:lnTo>
                  <a:lnTo>
                    <a:pt x="1321" y="497"/>
                  </a:lnTo>
                  <a:lnTo>
                    <a:pt x="1287" y="450"/>
                  </a:lnTo>
                  <a:lnTo>
                    <a:pt x="1249" y="407"/>
                  </a:lnTo>
                  <a:lnTo>
                    <a:pt x="1206" y="368"/>
                  </a:lnTo>
                  <a:lnTo>
                    <a:pt x="1160" y="332"/>
                  </a:lnTo>
                  <a:lnTo>
                    <a:pt x="1110" y="302"/>
                  </a:lnTo>
                  <a:lnTo>
                    <a:pt x="1057" y="277"/>
                  </a:lnTo>
                  <a:lnTo>
                    <a:pt x="1003" y="257"/>
                  </a:lnTo>
                  <a:lnTo>
                    <a:pt x="945" y="241"/>
                  </a:lnTo>
                  <a:lnTo>
                    <a:pt x="885" y="232"/>
                  </a:lnTo>
                  <a:lnTo>
                    <a:pt x="825" y="228"/>
                  </a:lnTo>
                  <a:close/>
                  <a:moveTo>
                    <a:pt x="825" y="0"/>
                  </a:moveTo>
                  <a:lnTo>
                    <a:pt x="899" y="3"/>
                  </a:lnTo>
                  <a:lnTo>
                    <a:pt x="973" y="14"/>
                  </a:lnTo>
                  <a:lnTo>
                    <a:pt x="1043" y="31"/>
                  </a:lnTo>
                  <a:lnTo>
                    <a:pt x="1112" y="53"/>
                  </a:lnTo>
                  <a:lnTo>
                    <a:pt x="1178" y="81"/>
                  </a:lnTo>
                  <a:lnTo>
                    <a:pt x="1240" y="115"/>
                  </a:lnTo>
                  <a:lnTo>
                    <a:pt x="1300" y="154"/>
                  </a:lnTo>
                  <a:lnTo>
                    <a:pt x="1355" y="197"/>
                  </a:lnTo>
                  <a:lnTo>
                    <a:pt x="1408" y="246"/>
                  </a:lnTo>
                  <a:lnTo>
                    <a:pt x="1455" y="298"/>
                  </a:lnTo>
                  <a:lnTo>
                    <a:pt x="1498" y="355"/>
                  </a:lnTo>
                  <a:lnTo>
                    <a:pt x="1537" y="415"/>
                  </a:lnTo>
                  <a:lnTo>
                    <a:pt x="1570" y="478"/>
                  </a:lnTo>
                  <a:lnTo>
                    <a:pt x="1598" y="545"/>
                  </a:lnTo>
                  <a:lnTo>
                    <a:pt x="1620" y="615"/>
                  </a:lnTo>
                  <a:lnTo>
                    <a:pt x="1636" y="687"/>
                  </a:lnTo>
                  <a:lnTo>
                    <a:pt x="1646" y="761"/>
                  </a:lnTo>
                  <a:lnTo>
                    <a:pt x="1649" y="836"/>
                  </a:lnTo>
                  <a:lnTo>
                    <a:pt x="1646" y="913"/>
                  </a:lnTo>
                  <a:lnTo>
                    <a:pt x="1636" y="987"/>
                  </a:lnTo>
                  <a:lnTo>
                    <a:pt x="1620" y="1059"/>
                  </a:lnTo>
                  <a:lnTo>
                    <a:pt x="1598" y="1129"/>
                  </a:lnTo>
                  <a:lnTo>
                    <a:pt x="1570" y="1196"/>
                  </a:lnTo>
                  <a:lnTo>
                    <a:pt x="1537" y="1258"/>
                  </a:lnTo>
                  <a:lnTo>
                    <a:pt x="1498" y="1319"/>
                  </a:lnTo>
                  <a:lnTo>
                    <a:pt x="1455" y="1375"/>
                  </a:lnTo>
                  <a:lnTo>
                    <a:pt x="1408" y="1428"/>
                  </a:lnTo>
                  <a:lnTo>
                    <a:pt x="1355" y="1476"/>
                  </a:lnTo>
                  <a:lnTo>
                    <a:pt x="1300" y="1520"/>
                  </a:lnTo>
                  <a:lnTo>
                    <a:pt x="1240" y="1559"/>
                  </a:lnTo>
                  <a:lnTo>
                    <a:pt x="1178" y="1593"/>
                  </a:lnTo>
                  <a:lnTo>
                    <a:pt x="1112" y="1621"/>
                  </a:lnTo>
                  <a:lnTo>
                    <a:pt x="1043" y="1644"/>
                  </a:lnTo>
                  <a:lnTo>
                    <a:pt x="973" y="1660"/>
                  </a:lnTo>
                  <a:lnTo>
                    <a:pt x="899" y="1669"/>
                  </a:lnTo>
                  <a:lnTo>
                    <a:pt x="825" y="1673"/>
                  </a:lnTo>
                  <a:lnTo>
                    <a:pt x="750" y="1669"/>
                  </a:lnTo>
                  <a:lnTo>
                    <a:pt x="676" y="1660"/>
                  </a:lnTo>
                  <a:lnTo>
                    <a:pt x="606" y="1644"/>
                  </a:lnTo>
                  <a:lnTo>
                    <a:pt x="537" y="1621"/>
                  </a:lnTo>
                  <a:lnTo>
                    <a:pt x="471" y="1593"/>
                  </a:lnTo>
                  <a:lnTo>
                    <a:pt x="409" y="1559"/>
                  </a:lnTo>
                  <a:lnTo>
                    <a:pt x="349" y="1520"/>
                  </a:lnTo>
                  <a:lnTo>
                    <a:pt x="294" y="1476"/>
                  </a:lnTo>
                  <a:lnTo>
                    <a:pt x="241" y="1428"/>
                  </a:lnTo>
                  <a:lnTo>
                    <a:pt x="194" y="1375"/>
                  </a:lnTo>
                  <a:lnTo>
                    <a:pt x="151" y="1319"/>
                  </a:lnTo>
                  <a:lnTo>
                    <a:pt x="112" y="1258"/>
                  </a:lnTo>
                  <a:lnTo>
                    <a:pt x="79" y="1196"/>
                  </a:lnTo>
                  <a:lnTo>
                    <a:pt x="51" y="1129"/>
                  </a:lnTo>
                  <a:lnTo>
                    <a:pt x="30" y="1059"/>
                  </a:lnTo>
                  <a:lnTo>
                    <a:pt x="13" y="987"/>
                  </a:lnTo>
                  <a:lnTo>
                    <a:pt x="3" y="913"/>
                  </a:lnTo>
                  <a:lnTo>
                    <a:pt x="0" y="836"/>
                  </a:lnTo>
                  <a:lnTo>
                    <a:pt x="3" y="761"/>
                  </a:lnTo>
                  <a:lnTo>
                    <a:pt x="13" y="687"/>
                  </a:lnTo>
                  <a:lnTo>
                    <a:pt x="30" y="615"/>
                  </a:lnTo>
                  <a:lnTo>
                    <a:pt x="51" y="545"/>
                  </a:lnTo>
                  <a:lnTo>
                    <a:pt x="79" y="478"/>
                  </a:lnTo>
                  <a:lnTo>
                    <a:pt x="112" y="415"/>
                  </a:lnTo>
                  <a:lnTo>
                    <a:pt x="151" y="355"/>
                  </a:lnTo>
                  <a:lnTo>
                    <a:pt x="194" y="298"/>
                  </a:lnTo>
                  <a:lnTo>
                    <a:pt x="241" y="246"/>
                  </a:lnTo>
                  <a:lnTo>
                    <a:pt x="294" y="197"/>
                  </a:lnTo>
                  <a:lnTo>
                    <a:pt x="349" y="154"/>
                  </a:lnTo>
                  <a:lnTo>
                    <a:pt x="409" y="115"/>
                  </a:lnTo>
                  <a:lnTo>
                    <a:pt x="471" y="81"/>
                  </a:lnTo>
                  <a:lnTo>
                    <a:pt x="537" y="53"/>
                  </a:lnTo>
                  <a:lnTo>
                    <a:pt x="606" y="31"/>
                  </a:lnTo>
                  <a:lnTo>
                    <a:pt x="676" y="14"/>
                  </a:lnTo>
                  <a:lnTo>
                    <a:pt x="750" y="3"/>
                  </a:lnTo>
                  <a:lnTo>
                    <a:pt x="8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7304120" y="1928374"/>
            <a:ext cx="357188" cy="538163"/>
            <a:chOff x="8710613" y="5610225"/>
            <a:chExt cx="357188" cy="5381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1" name="Freeform 565"/>
            <p:cNvSpPr>
              <a:spLocks noEditPoints="1"/>
            </p:cNvSpPr>
            <p:nvPr/>
          </p:nvSpPr>
          <p:spPr bwMode="auto">
            <a:xfrm>
              <a:off x="8710613" y="5719763"/>
              <a:ext cx="357188" cy="428625"/>
            </a:xfrm>
            <a:custGeom>
              <a:avLst/>
              <a:gdLst>
                <a:gd name="T0" fmla="*/ 492 w 2250"/>
                <a:gd name="T1" fmla="*/ 481 h 2702"/>
                <a:gd name="T2" fmla="*/ 435 w 2250"/>
                <a:gd name="T3" fmla="*/ 502 h 2702"/>
                <a:gd name="T4" fmla="*/ 389 w 2250"/>
                <a:gd name="T5" fmla="*/ 540 h 2702"/>
                <a:gd name="T6" fmla="*/ 359 w 2250"/>
                <a:gd name="T7" fmla="*/ 592 h 2702"/>
                <a:gd name="T8" fmla="*/ 348 w 2250"/>
                <a:gd name="T9" fmla="*/ 652 h 2702"/>
                <a:gd name="T10" fmla="*/ 350 w 2250"/>
                <a:gd name="T11" fmla="*/ 2095 h 2702"/>
                <a:gd name="T12" fmla="*/ 372 w 2250"/>
                <a:gd name="T13" fmla="*/ 2153 h 2702"/>
                <a:gd name="T14" fmla="*/ 410 w 2250"/>
                <a:gd name="T15" fmla="*/ 2197 h 2702"/>
                <a:gd name="T16" fmla="*/ 462 w 2250"/>
                <a:gd name="T17" fmla="*/ 2228 h 2702"/>
                <a:gd name="T18" fmla="*/ 525 w 2250"/>
                <a:gd name="T19" fmla="*/ 2238 h 2702"/>
                <a:gd name="T20" fmla="*/ 1757 w 2250"/>
                <a:gd name="T21" fmla="*/ 2236 h 2702"/>
                <a:gd name="T22" fmla="*/ 1814 w 2250"/>
                <a:gd name="T23" fmla="*/ 2215 h 2702"/>
                <a:gd name="T24" fmla="*/ 1861 w 2250"/>
                <a:gd name="T25" fmla="*/ 2177 h 2702"/>
                <a:gd name="T26" fmla="*/ 1891 w 2250"/>
                <a:gd name="T27" fmla="*/ 2126 h 2702"/>
                <a:gd name="T28" fmla="*/ 1902 w 2250"/>
                <a:gd name="T29" fmla="*/ 2064 h 2702"/>
                <a:gd name="T30" fmla="*/ 1900 w 2250"/>
                <a:gd name="T31" fmla="*/ 621 h 2702"/>
                <a:gd name="T32" fmla="*/ 1878 w 2250"/>
                <a:gd name="T33" fmla="*/ 564 h 2702"/>
                <a:gd name="T34" fmla="*/ 1840 w 2250"/>
                <a:gd name="T35" fmla="*/ 519 h 2702"/>
                <a:gd name="T36" fmla="*/ 1787 w 2250"/>
                <a:gd name="T37" fmla="*/ 489 h 2702"/>
                <a:gd name="T38" fmla="*/ 1726 w 2250"/>
                <a:gd name="T39" fmla="*/ 478 h 2702"/>
                <a:gd name="T40" fmla="*/ 304 w 2250"/>
                <a:gd name="T41" fmla="*/ 0 h 2702"/>
                <a:gd name="T42" fmla="*/ 1990 w 2250"/>
                <a:gd name="T43" fmla="*/ 4 h 2702"/>
                <a:gd name="T44" fmla="*/ 2074 w 2250"/>
                <a:gd name="T45" fmla="*/ 29 h 2702"/>
                <a:gd name="T46" fmla="*/ 2145 w 2250"/>
                <a:gd name="T47" fmla="*/ 74 h 2702"/>
                <a:gd name="T48" fmla="*/ 2201 w 2250"/>
                <a:gd name="T49" fmla="*/ 137 h 2702"/>
                <a:gd name="T50" fmla="*/ 2237 w 2250"/>
                <a:gd name="T51" fmla="*/ 214 h 2702"/>
                <a:gd name="T52" fmla="*/ 2250 w 2250"/>
                <a:gd name="T53" fmla="*/ 301 h 2702"/>
                <a:gd name="T54" fmla="*/ 2247 w 2250"/>
                <a:gd name="T55" fmla="*/ 2446 h 2702"/>
                <a:gd name="T56" fmla="*/ 2222 w 2250"/>
                <a:gd name="T57" fmla="*/ 2527 h 2702"/>
                <a:gd name="T58" fmla="*/ 2176 w 2250"/>
                <a:gd name="T59" fmla="*/ 2598 h 2702"/>
                <a:gd name="T60" fmla="*/ 2111 w 2250"/>
                <a:gd name="T61" fmla="*/ 2653 h 2702"/>
                <a:gd name="T62" fmla="*/ 2033 w 2250"/>
                <a:gd name="T63" fmla="*/ 2689 h 2702"/>
                <a:gd name="T64" fmla="*/ 1945 w 2250"/>
                <a:gd name="T65" fmla="*/ 2702 h 2702"/>
                <a:gd name="T66" fmla="*/ 259 w 2250"/>
                <a:gd name="T67" fmla="*/ 2698 h 2702"/>
                <a:gd name="T68" fmla="*/ 176 w 2250"/>
                <a:gd name="T69" fmla="*/ 2673 h 2702"/>
                <a:gd name="T70" fmla="*/ 104 w 2250"/>
                <a:gd name="T71" fmla="*/ 2628 h 2702"/>
                <a:gd name="T72" fmla="*/ 49 w 2250"/>
                <a:gd name="T73" fmla="*/ 2564 h 2702"/>
                <a:gd name="T74" fmla="*/ 13 w 2250"/>
                <a:gd name="T75" fmla="*/ 2488 h 2702"/>
                <a:gd name="T76" fmla="*/ 0 w 2250"/>
                <a:gd name="T77" fmla="*/ 2401 h 2702"/>
                <a:gd name="T78" fmla="*/ 3 w 2250"/>
                <a:gd name="T79" fmla="*/ 256 h 2702"/>
                <a:gd name="T80" fmla="*/ 28 w 2250"/>
                <a:gd name="T81" fmla="*/ 174 h 2702"/>
                <a:gd name="T82" fmla="*/ 75 w 2250"/>
                <a:gd name="T83" fmla="*/ 103 h 2702"/>
                <a:gd name="T84" fmla="*/ 138 w 2250"/>
                <a:gd name="T85" fmla="*/ 48 h 2702"/>
                <a:gd name="T86" fmla="*/ 216 w 2250"/>
                <a:gd name="T87" fmla="*/ 13 h 2702"/>
                <a:gd name="T88" fmla="*/ 304 w 2250"/>
                <a:gd name="T89" fmla="*/ 0 h 2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50" h="2702">
                  <a:moveTo>
                    <a:pt x="525" y="478"/>
                  </a:moveTo>
                  <a:lnTo>
                    <a:pt x="492" y="481"/>
                  </a:lnTo>
                  <a:lnTo>
                    <a:pt x="462" y="489"/>
                  </a:lnTo>
                  <a:lnTo>
                    <a:pt x="435" y="502"/>
                  </a:lnTo>
                  <a:lnTo>
                    <a:pt x="410" y="519"/>
                  </a:lnTo>
                  <a:lnTo>
                    <a:pt x="389" y="540"/>
                  </a:lnTo>
                  <a:lnTo>
                    <a:pt x="372" y="564"/>
                  </a:lnTo>
                  <a:lnTo>
                    <a:pt x="359" y="592"/>
                  </a:lnTo>
                  <a:lnTo>
                    <a:pt x="350" y="621"/>
                  </a:lnTo>
                  <a:lnTo>
                    <a:pt x="348" y="652"/>
                  </a:lnTo>
                  <a:lnTo>
                    <a:pt x="348" y="2064"/>
                  </a:lnTo>
                  <a:lnTo>
                    <a:pt x="350" y="2095"/>
                  </a:lnTo>
                  <a:lnTo>
                    <a:pt x="359" y="2126"/>
                  </a:lnTo>
                  <a:lnTo>
                    <a:pt x="372" y="2153"/>
                  </a:lnTo>
                  <a:lnTo>
                    <a:pt x="389" y="2177"/>
                  </a:lnTo>
                  <a:lnTo>
                    <a:pt x="410" y="2197"/>
                  </a:lnTo>
                  <a:lnTo>
                    <a:pt x="435" y="2215"/>
                  </a:lnTo>
                  <a:lnTo>
                    <a:pt x="462" y="2228"/>
                  </a:lnTo>
                  <a:lnTo>
                    <a:pt x="492" y="2236"/>
                  </a:lnTo>
                  <a:lnTo>
                    <a:pt x="525" y="2238"/>
                  </a:lnTo>
                  <a:lnTo>
                    <a:pt x="1726" y="2238"/>
                  </a:lnTo>
                  <a:lnTo>
                    <a:pt x="1757" y="2236"/>
                  </a:lnTo>
                  <a:lnTo>
                    <a:pt x="1787" y="2228"/>
                  </a:lnTo>
                  <a:lnTo>
                    <a:pt x="1814" y="2215"/>
                  </a:lnTo>
                  <a:lnTo>
                    <a:pt x="1840" y="2197"/>
                  </a:lnTo>
                  <a:lnTo>
                    <a:pt x="1861" y="2177"/>
                  </a:lnTo>
                  <a:lnTo>
                    <a:pt x="1878" y="2153"/>
                  </a:lnTo>
                  <a:lnTo>
                    <a:pt x="1891" y="2126"/>
                  </a:lnTo>
                  <a:lnTo>
                    <a:pt x="1900" y="2095"/>
                  </a:lnTo>
                  <a:lnTo>
                    <a:pt x="1902" y="2064"/>
                  </a:lnTo>
                  <a:lnTo>
                    <a:pt x="1902" y="652"/>
                  </a:lnTo>
                  <a:lnTo>
                    <a:pt x="1900" y="621"/>
                  </a:lnTo>
                  <a:lnTo>
                    <a:pt x="1891" y="592"/>
                  </a:lnTo>
                  <a:lnTo>
                    <a:pt x="1878" y="564"/>
                  </a:lnTo>
                  <a:lnTo>
                    <a:pt x="1861" y="540"/>
                  </a:lnTo>
                  <a:lnTo>
                    <a:pt x="1840" y="519"/>
                  </a:lnTo>
                  <a:lnTo>
                    <a:pt x="1814" y="502"/>
                  </a:lnTo>
                  <a:lnTo>
                    <a:pt x="1787" y="489"/>
                  </a:lnTo>
                  <a:lnTo>
                    <a:pt x="1757" y="481"/>
                  </a:lnTo>
                  <a:lnTo>
                    <a:pt x="1726" y="478"/>
                  </a:lnTo>
                  <a:lnTo>
                    <a:pt x="525" y="478"/>
                  </a:lnTo>
                  <a:close/>
                  <a:moveTo>
                    <a:pt x="304" y="0"/>
                  </a:moveTo>
                  <a:lnTo>
                    <a:pt x="1945" y="0"/>
                  </a:lnTo>
                  <a:lnTo>
                    <a:pt x="1990" y="4"/>
                  </a:lnTo>
                  <a:lnTo>
                    <a:pt x="2033" y="13"/>
                  </a:lnTo>
                  <a:lnTo>
                    <a:pt x="2074" y="29"/>
                  </a:lnTo>
                  <a:lnTo>
                    <a:pt x="2111" y="48"/>
                  </a:lnTo>
                  <a:lnTo>
                    <a:pt x="2145" y="74"/>
                  </a:lnTo>
                  <a:lnTo>
                    <a:pt x="2176" y="103"/>
                  </a:lnTo>
                  <a:lnTo>
                    <a:pt x="2201" y="137"/>
                  </a:lnTo>
                  <a:lnTo>
                    <a:pt x="2222" y="174"/>
                  </a:lnTo>
                  <a:lnTo>
                    <a:pt x="2237" y="214"/>
                  </a:lnTo>
                  <a:lnTo>
                    <a:pt x="2247" y="256"/>
                  </a:lnTo>
                  <a:lnTo>
                    <a:pt x="2250" y="301"/>
                  </a:lnTo>
                  <a:lnTo>
                    <a:pt x="2250" y="2401"/>
                  </a:lnTo>
                  <a:lnTo>
                    <a:pt x="2247" y="2446"/>
                  </a:lnTo>
                  <a:lnTo>
                    <a:pt x="2237" y="2488"/>
                  </a:lnTo>
                  <a:lnTo>
                    <a:pt x="2222" y="2527"/>
                  </a:lnTo>
                  <a:lnTo>
                    <a:pt x="2201" y="2564"/>
                  </a:lnTo>
                  <a:lnTo>
                    <a:pt x="2176" y="2598"/>
                  </a:lnTo>
                  <a:lnTo>
                    <a:pt x="2145" y="2628"/>
                  </a:lnTo>
                  <a:lnTo>
                    <a:pt x="2111" y="2653"/>
                  </a:lnTo>
                  <a:lnTo>
                    <a:pt x="2074" y="2673"/>
                  </a:lnTo>
                  <a:lnTo>
                    <a:pt x="2033" y="2689"/>
                  </a:lnTo>
                  <a:lnTo>
                    <a:pt x="1990" y="2698"/>
                  </a:lnTo>
                  <a:lnTo>
                    <a:pt x="1945" y="2702"/>
                  </a:lnTo>
                  <a:lnTo>
                    <a:pt x="304" y="2702"/>
                  </a:lnTo>
                  <a:lnTo>
                    <a:pt x="259" y="2698"/>
                  </a:lnTo>
                  <a:lnTo>
                    <a:pt x="216" y="2689"/>
                  </a:lnTo>
                  <a:lnTo>
                    <a:pt x="176" y="2673"/>
                  </a:lnTo>
                  <a:lnTo>
                    <a:pt x="138" y="2653"/>
                  </a:lnTo>
                  <a:lnTo>
                    <a:pt x="104" y="2628"/>
                  </a:lnTo>
                  <a:lnTo>
                    <a:pt x="75" y="2598"/>
                  </a:lnTo>
                  <a:lnTo>
                    <a:pt x="49" y="2564"/>
                  </a:lnTo>
                  <a:lnTo>
                    <a:pt x="28" y="2527"/>
                  </a:lnTo>
                  <a:lnTo>
                    <a:pt x="13" y="2488"/>
                  </a:lnTo>
                  <a:lnTo>
                    <a:pt x="3" y="2446"/>
                  </a:lnTo>
                  <a:lnTo>
                    <a:pt x="0" y="2401"/>
                  </a:lnTo>
                  <a:lnTo>
                    <a:pt x="0" y="301"/>
                  </a:lnTo>
                  <a:lnTo>
                    <a:pt x="3" y="256"/>
                  </a:lnTo>
                  <a:lnTo>
                    <a:pt x="13" y="214"/>
                  </a:lnTo>
                  <a:lnTo>
                    <a:pt x="28" y="174"/>
                  </a:lnTo>
                  <a:lnTo>
                    <a:pt x="49" y="137"/>
                  </a:lnTo>
                  <a:lnTo>
                    <a:pt x="75" y="103"/>
                  </a:lnTo>
                  <a:lnTo>
                    <a:pt x="104" y="74"/>
                  </a:lnTo>
                  <a:lnTo>
                    <a:pt x="138" y="48"/>
                  </a:lnTo>
                  <a:lnTo>
                    <a:pt x="176" y="29"/>
                  </a:lnTo>
                  <a:lnTo>
                    <a:pt x="216" y="13"/>
                  </a:lnTo>
                  <a:lnTo>
                    <a:pt x="259" y="4"/>
                  </a:lnTo>
                  <a:lnTo>
                    <a:pt x="3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566"/>
            <p:cNvSpPr>
              <a:spLocks noEditPoints="1"/>
            </p:cNvSpPr>
            <p:nvPr/>
          </p:nvSpPr>
          <p:spPr bwMode="auto">
            <a:xfrm>
              <a:off x="8797926" y="5830888"/>
              <a:ext cx="193675" cy="198438"/>
            </a:xfrm>
            <a:custGeom>
              <a:avLst/>
              <a:gdLst>
                <a:gd name="T0" fmla="*/ 592 w 1221"/>
                <a:gd name="T1" fmla="*/ 766 h 1248"/>
                <a:gd name="T2" fmla="*/ 543 w 1221"/>
                <a:gd name="T3" fmla="*/ 903 h 1248"/>
                <a:gd name="T4" fmla="*/ 620 w 1221"/>
                <a:gd name="T5" fmla="*/ 875 h 1248"/>
                <a:gd name="T6" fmla="*/ 724 w 1221"/>
                <a:gd name="T7" fmla="*/ 867 h 1248"/>
                <a:gd name="T8" fmla="*/ 621 w 1221"/>
                <a:gd name="T9" fmla="*/ 761 h 1248"/>
                <a:gd name="T10" fmla="*/ 711 w 1221"/>
                <a:gd name="T11" fmla="*/ 578 h 1248"/>
                <a:gd name="T12" fmla="*/ 689 w 1221"/>
                <a:gd name="T13" fmla="*/ 594 h 1248"/>
                <a:gd name="T14" fmla="*/ 698 w 1221"/>
                <a:gd name="T15" fmla="*/ 670 h 1248"/>
                <a:gd name="T16" fmla="*/ 751 w 1221"/>
                <a:gd name="T17" fmla="*/ 744 h 1248"/>
                <a:gd name="T18" fmla="*/ 831 w 1221"/>
                <a:gd name="T19" fmla="*/ 773 h 1248"/>
                <a:gd name="T20" fmla="*/ 910 w 1221"/>
                <a:gd name="T21" fmla="*/ 744 h 1248"/>
                <a:gd name="T22" fmla="*/ 963 w 1221"/>
                <a:gd name="T23" fmla="*/ 670 h 1248"/>
                <a:gd name="T24" fmla="*/ 973 w 1221"/>
                <a:gd name="T25" fmla="*/ 594 h 1248"/>
                <a:gd name="T26" fmla="*/ 951 w 1221"/>
                <a:gd name="T27" fmla="*/ 578 h 1248"/>
                <a:gd name="T28" fmla="*/ 296 w 1221"/>
                <a:gd name="T29" fmla="*/ 577 h 1248"/>
                <a:gd name="T30" fmla="*/ 267 w 1221"/>
                <a:gd name="T31" fmla="*/ 592 h 1248"/>
                <a:gd name="T32" fmla="*/ 275 w 1221"/>
                <a:gd name="T33" fmla="*/ 670 h 1248"/>
                <a:gd name="T34" fmla="*/ 328 w 1221"/>
                <a:gd name="T35" fmla="*/ 744 h 1248"/>
                <a:gd name="T36" fmla="*/ 407 w 1221"/>
                <a:gd name="T37" fmla="*/ 773 h 1248"/>
                <a:gd name="T38" fmla="*/ 487 w 1221"/>
                <a:gd name="T39" fmla="*/ 744 h 1248"/>
                <a:gd name="T40" fmla="*/ 540 w 1221"/>
                <a:gd name="T41" fmla="*/ 670 h 1248"/>
                <a:gd name="T42" fmla="*/ 549 w 1221"/>
                <a:gd name="T43" fmla="*/ 594 h 1248"/>
                <a:gd name="T44" fmla="*/ 525 w 1221"/>
                <a:gd name="T45" fmla="*/ 578 h 1248"/>
                <a:gd name="T46" fmla="*/ 611 w 1221"/>
                <a:gd name="T47" fmla="*/ 0 h 1248"/>
                <a:gd name="T48" fmla="*/ 793 w 1221"/>
                <a:gd name="T49" fmla="*/ 23 h 1248"/>
                <a:gd name="T50" fmla="*/ 952 w 1221"/>
                <a:gd name="T51" fmla="*/ 91 h 1248"/>
                <a:gd name="T52" fmla="*/ 1081 w 1221"/>
                <a:gd name="T53" fmla="*/ 195 h 1248"/>
                <a:gd name="T54" fmla="*/ 1172 w 1221"/>
                <a:gd name="T55" fmla="*/ 328 h 1248"/>
                <a:gd name="T56" fmla="*/ 1217 w 1221"/>
                <a:gd name="T57" fmla="*/ 483 h 1248"/>
                <a:gd name="T58" fmla="*/ 1209 w 1221"/>
                <a:gd name="T59" fmla="*/ 646 h 1248"/>
                <a:gd name="T60" fmla="*/ 1147 w 1221"/>
                <a:gd name="T61" fmla="*/ 795 h 1248"/>
                <a:gd name="T62" fmla="*/ 1043 w 1221"/>
                <a:gd name="T63" fmla="*/ 918 h 1248"/>
                <a:gd name="T64" fmla="*/ 974 w 1221"/>
                <a:gd name="T65" fmla="*/ 1083 h 1248"/>
                <a:gd name="T66" fmla="*/ 955 w 1221"/>
                <a:gd name="T67" fmla="*/ 1146 h 1248"/>
                <a:gd name="T68" fmla="*/ 906 w 1221"/>
                <a:gd name="T69" fmla="*/ 1190 h 1248"/>
                <a:gd name="T70" fmla="*/ 808 w 1221"/>
                <a:gd name="T71" fmla="*/ 1224 h 1248"/>
                <a:gd name="T72" fmla="*/ 672 w 1221"/>
                <a:gd name="T73" fmla="*/ 1246 h 1248"/>
                <a:gd name="T74" fmla="*/ 516 w 1221"/>
                <a:gd name="T75" fmla="*/ 1242 h 1248"/>
                <a:gd name="T76" fmla="*/ 392 w 1221"/>
                <a:gd name="T77" fmla="*/ 1215 h 1248"/>
                <a:gd name="T78" fmla="*/ 306 w 1221"/>
                <a:gd name="T79" fmla="*/ 1181 h 1248"/>
                <a:gd name="T80" fmla="*/ 260 w 1221"/>
                <a:gd name="T81" fmla="*/ 1135 h 1248"/>
                <a:gd name="T82" fmla="*/ 249 w 1221"/>
                <a:gd name="T83" fmla="*/ 792 h 1248"/>
                <a:gd name="T84" fmla="*/ 105 w 1221"/>
                <a:gd name="T85" fmla="*/ 841 h 1248"/>
                <a:gd name="T86" fmla="*/ 27 w 1221"/>
                <a:gd name="T87" fmla="*/ 700 h 1248"/>
                <a:gd name="T88" fmla="*/ 0 w 1221"/>
                <a:gd name="T89" fmla="*/ 539 h 1248"/>
                <a:gd name="T90" fmla="*/ 27 w 1221"/>
                <a:gd name="T91" fmla="*/ 378 h 1248"/>
                <a:gd name="T92" fmla="*/ 104 w 1221"/>
                <a:gd name="T93" fmla="*/ 237 h 1248"/>
                <a:gd name="T94" fmla="*/ 223 w 1221"/>
                <a:gd name="T95" fmla="*/ 122 h 1248"/>
                <a:gd name="T96" fmla="*/ 373 w 1221"/>
                <a:gd name="T97" fmla="*/ 42 h 1248"/>
                <a:gd name="T98" fmla="*/ 549 w 1221"/>
                <a:gd name="T99" fmla="*/ 2 h 1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21" h="1248">
                  <a:moveTo>
                    <a:pt x="611" y="760"/>
                  </a:moveTo>
                  <a:lnTo>
                    <a:pt x="602" y="762"/>
                  </a:lnTo>
                  <a:lnTo>
                    <a:pt x="592" y="766"/>
                  </a:lnTo>
                  <a:lnTo>
                    <a:pt x="584" y="773"/>
                  </a:lnTo>
                  <a:lnTo>
                    <a:pt x="502" y="867"/>
                  </a:lnTo>
                  <a:lnTo>
                    <a:pt x="543" y="903"/>
                  </a:lnTo>
                  <a:lnTo>
                    <a:pt x="588" y="881"/>
                  </a:lnTo>
                  <a:lnTo>
                    <a:pt x="604" y="875"/>
                  </a:lnTo>
                  <a:lnTo>
                    <a:pt x="620" y="875"/>
                  </a:lnTo>
                  <a:lnTo>
                    <a:pt x="636" y="881"/>
                  </a:lnTo>
                  <a:lnTo>
                    <a:pt x="683" y="904"/>
                  </a:lnTo>
                  <a:lnTo>
                    <a:pt x="724" y="867"/>
                  </a:lnTo>
                  <a:lnTo>
                    <a:pt x="639" y="772"/>
                  </a:lnTo>
                  <a:lnTo>
                    <a:pt x="631" y="766"/>
                  </a:lnTo>
                  <a:lnTo>
                    <a:pt x="621" y="761"/>
                  </a:lnTo>
                  <a:lnTo>
                    <a:pt x="611" y="760"/>
                  </a:lnTo>
                  <a:close/>
                  <a:moveTo>
                    <a:pt x="722" y="577"/>
                  </a:moveTo>
                  <a:lnTo>
                    <a:pt x="711" y="578"/>
                  </a:lnTo>
                  <a:lnTo>
                    <a:pt x="701" y="581"/>
                  </a:lnTo>
                  <a:lnTo>
                    <a:pt x="694" y="587"/>
                  </a:lnTo>
                  <a:lnTo>
                    <a:pt x="689" y="594"/>
                  </a:lnTo>
                  <a:lnTo>
                    <a:pt x="687" y="604"/>
                  </a:lnTo>
                  <a:lnTo>
                    <a:pt x="690" y="639"/>
                  </a:lnTo>
                  <a:lnTo>
                    <a:pt x="698" y="670"/>
                  </a:lnTo>
                  <a:lnTo>
                    <a:pt x="711" y="698"/>
                  </a:lnTo>
                  <a:lnTo>
                    <a:pt x="729" y="723"/>
                  </a:lnTo>
                  <a:lnTo>
                    <a:pt x="751" y="744"/>
                  </a:lnTo>
                  <a:lnTo>
                    <a:pt x="775" y="760"/>
                  </a:lnTo>
                  <a:lnTo>
                    <a:pt x="801" y="770"/>
                  </a:lnTo>
                  <a:lnTo>
                    <a:pt x="831" y="773"/>
                  </a:lnTo>
                  <a:lnTo>
                    <a:pt x="859" y="770"/>
                  </a:lnTo>
                  <a:lnTo>
                    <a:pt x="886" y="760"/>
                  </a:lnTo>
                  <a:lnTo>
                    <a:pt x="910" y="744"/>
                  </a:lnTo>
                  <a:lnTo>
                    <a:pt x="932" y="723"/>
                  </a:lnTo>
                  <a:lnTo>
                    <a:pt x="950" y="698"/>
                  </a:lnTo>
                  <a:lnTo>
                    <a:pt x="963" y="670"/>
                  </a:lnTo>
                  <a:lnTo>
                    <a:pt x="971" y="639"/>
                  </a:lnTo>
                  <a:lnTo>
                    <a:pt x="974" y="604"/>
                  </a:lnTo>
                  <a:lnTo>
                    <a:pt x="973" y="594"/>
                  </a:lnTo>
                  <a:lnTo>
                    <a:pt x="967" y="587"/>
                  </a:lnTo>
                  <a:lnTo>
                    <a:pt x="960" y="581"/>
                  </a:lnTo>
                  <a:lnTo>
                    <a:pt x="951" y="578"/>
                  </a:lnTo>
                  <a:lnTo>
                    <a:pt x="940" y="577"/>
                  </a:lnTo>
                  <a:lnTo>
                    <a:pt x="722" y="577"/>
                  </a:lnTo>
                  <a:close/>
                  <a:moveTo>
                    <a:pt x="296" y="577"/>
                  </a:moveTo>
                  <a:lnTo>
                    <a:pt x="283" y="578"/>
                  </a:lnTo>
                  <a:lnTo>
                    <a:pt x="273" y="583"/>
                  </a:lnTo>
                  <a:lnTo>
                    <a:pt x="267" y="592"/>
                  </a:lnTo>
                  <a:lnTo>
                    <a:pt x="265" y="604"/>
                  </a:lnTo>
                  <a:lnTo>
                    <a:pt x="268" y="639"/>
                  </a:lnTo>
                  <a:lnTo>
                    <a:pt x="275" y="670"/>
                  </a:lnTo>
                  <a:lnTo>
                    <a:pt x="289" y="698"/>
                  </a:lnTo>
                  <a:lnTo>
                    <a:pt x="306" y="723"/>
                  </a:lnTo>
                  <a:lnTo>
                    <a:pt x="328" y="744"/>
                  </a:lnTo>
                  <a:lnTo>
                    <a:pt x="352" y="760"/>
                  </a:lnTo>
                  <a:lnTo>
                    <a:pt x="379" y="770"/>
                  </a:lnTo>
                  <a:lnTo>
                    <a:pt x="407" y="773"/>
                  </a:lnTo>
                  <a:lnTo>
                    <a:pt x="437" y="770"/>
                  </a:lnTo>
                  <a:lnTo>
                    <a:pt x="463" y="760"/>
                  </a:lnTo>
                  <a:lnTo>
                    <a:pt x="487" y="744"/>
                  </a:lnTo>
                  <a:lnTo>
                    <a:pt x="509" y="723"/>
                  </a:lnTo>
                  <a:lnTo>
                    <a:pt x="527" y="698"/>
                  </a:lnTo>
                  <a:lnTo>
                    <a:pt x="540" y="670"/>
                  </a:lnTo>
                  <a:lnTo>
                    <a:pt x="548" y="639"/>
                  </a:lnTo>
                  <a:lnTo>
                    <a:pt x="551" y="604"/>
                  </a:lnTo>
                  <a:lnTo>
                    <a:pt x="549" y="594"/>
                  </a:lnTo>
                  <a:lnTo>
                    <a:pt x="543" y="587"/>
                  </a:lnTo>
                  <a:lnTo>
                    <a:pt x="535" y="581"/>
                  </a:lnTo>
                  <a:lnTo>
                    <a:pt x="525" y="578"/>
                  </a:lnTo>
                  <a:lnTo>
                    <a:pt x="514" y="577"/>
                  </a:lnTo>
                  <a:lnTo>
                    <a:pt x="296" y="577"/>
                  </a:lnTo>
                  <a:close/>
                  <a:moveTo>
                    <a:pt x="611" y="0"/>
                  </a:moveTo>
                  <a:lnTo>
                    <a:pt x="673" y="2"/>
                  </a:lnTo>
                  <a:lnTo>
                    <a:pt x="733" y="10"/>
                  </a:lnTo>
                  <a:lnTo>
                    <a:pt x="793" y="23"/>
                  </a:lnTo>
                  <a:lnTo>
                    <a:pt x="849" y="42"/>
                  </a:lnTo>
                  <a:lnTo>
                    <a:pt x="901" y="65"/>
                  </a:lnTo>
                  <a:lnTo>
                    <a:pt x="952" y="91"/>
                  </a:lnTo>
                  <a:lnTo>
                    <a:pt x="999" y="122"/>
                  </a:lnTo>
                  <a:lnTo>
                    <a:pt x="1042" y="157"/>
                  </a:lnTo>
                  <a:lnTo>
                    <a:pt x="1081" y="195"/>
                  </a:lnTo>
                  <a:lnTo>
                    <a:pt x="1116" y="237"/>
                  </a:lnTo>
                  <a:lnTo>
                    <a:pt x="1147" y="282"/>
                  </a:lnTo>
                  <a:lnTo>
                    <a:pt x="1172" y="328"/>
                  </a:lnTo>
                  <a:lnTo>
                    <a:pt x="1193" y="378"/>
                  </a:lnTo>
                  <a:lnTo>
                    <a:pt x="1209" y="429"/>
                  </a:lnTo>
                  <a:lnTo>
                    <a:pt x="1217" y="483"/>
                  </a:lnTo>
                  <a:lnTo>
                    <a:pt x="1221" y="539"/>
                  </a:lnTo>
                  <a:lnTo>
                    <a:pt x="1217" y="593"/>
                  </a:lnTo>
                  <a:lnTo>
                    <a:pt x="1209" y="646"/>
                  </a:lnTo>
                  <a:lnTo>
                    <a:pt x="1193" y="698"/>
                  </a:lnTo>
                  <a:lnTo>
                    <a:pt x="1173" y="747"/>
                  </a:lnTo>
                  <a:lnTo>
                    <a:pt x="1147" y="795"/>
                  </a:lnTo>
                  <a:lnTo>
                    <a:pt x="1117" y="839"/>
                  </a:lnTo>
                  <a:lnTo>
                    <a:pt x="1082" y="881"/>
                  </a:lnTo>
                  <a:lnTo>
                    <a:pt x="1043" y="918"/>
                  </a:lnTo>
                  <a:lnTo>
                    <a:pt x="978" y="798"/>
                  </a:lnTo>
                  <a:lnTo>
                    <a:pt x="974" y="792"/>
                  </a:lnTo>
                  <a:lnTo>
                    <a:pt x="974" y="1083"/>
                  </a:lnTo>
                  <a:lnTo>
                    <a:pt x="971" y="1105"/>
                  </a:lnTo>
                  <a:lnTo>
                    <a:pt x="966" y="1127"/>
                  </a:lnTo>
                  <a:lnTo>
                    <a:pt x="955" y="1146"/>
                  </a:lnTo>
                  <a:lnTo>
                    <a:pt x="942" y="1164"/>
                  </a:lnTo>
                  <a:lnTo>
                    <a:pt x="925" y="1178"/>
                  </a:lnTo>
                  <a:lnTo>
                    <a:pt x="906" y="1190"/>
                  </a:lnTo>
                  <a:lnTo>
                    <a:pt x="877" y="1202"/>
                  </a:lnTo>
                  <a:lnTo>
                    <a:pt x="845" y="1214"/>
                  </a:lnTo>
                  <a:lnTo>
                    <a:pt x="808" y="1224"/>
                  </a:lnTo>
                  <a:lnTo>
                    <a:pt x="767" y="1233"/>
                  </a:lnTo>
                  <a:lnTo>
                    <a:pt x="722" y="1241"/>
                  </a:lnTo>
                  <a:lnTo>
                    <a:pt x="672" y="1246"/>
                  </a:lnTo>
                  <a:lnTo>
                    <a:pt x="618" y="1248"/>
                  </a:lnTo>
                  <a:lnTo>
                    <a:pt x="565" y="1246"/>
                  </a:lnTo>
                  <a:lnTo>
                    <a:pt x="516" y="1242"/>
                  </a:lnTo>
                  <a:lnTo>
                    <a:pt x="471" y="1234"/>
                  </a:lnTo>
                  <a:lnTo>
                    <a:pt x="429" y="1224"/>
                  </a:lnTo>
                  <a:lnTo>
                    <a:pt x="392" y="1215"/>
                  </a:lnTo>
                  <a:lnTo>
                    <a:pt x="359" y="1203"/>
                  </a:lnTo>
                  <a:lnTo>
                    <a:pt x="330" y="1192"/>
                  </a:lnTo>
                  <a:lnTo>
                    <a:pt x="306" y="1181"/>
                  </a:lnTo>
                  <a:lnTo>
                    <a:pt x="288" y="1169"/>
                  </a:lnTo>
                  <a:lnTo>
                    <a:pt x="271" y="1154"/>
                  </a:lnTo>
                  <a:lnTo>
                    <a:pt x="260" y="1135"/>
                  </a:lnTo>
                  <a:lnTo>
                    <a:pt x="252" y="1115"/>
                  </a:lnTo>
                  <a:lnTo>
                    <a:pt x="249" y="1093"/>
                  </a:lnTo>
                  <a:lnTo>
                    <a:pt x="249" y="792"/>
                  </a:lnTo>
                  <a:lnTo>
                    <a:pt x="180" y="922"/>
                  </a:lnTo>
                  <a:lnTo>
                    <a:pt x="140" y="884"/>
                  </a:lnTo>
                  <a:lnTo>
                    <a:pt x="105" y="841"/>
                  </a:lnTo>
                  <a:lnTo>
                    <a:pt x="75" y="797"/>
                  </a:lnTo>
                  <a:lnTo>
                    <a:pt x="48" y="749"/>
                  </a:lnTo>
                  <a:lnTo>
                    <a:pt x="27" y="700"/>
                  </a:lnTo>
                  <a:lnTo>
                    <a:pt x="13" y="648"/>
                  </a:lnTo>
                  <a:lnTo>
                    <a:pt x="3" y="594"/>
                  </a:lnTo>
                  <a:lnTo>
                    <a:pt x="0" y="539"/>
                  </a:lnTo>
                  <a:lnTo>
                    <a:pt x="3" y="483"/>
                  </a:lnTo>
                  <a:lnTo>
                    <a:pt x="13" y="429"/>
                  </a:lnTo>
                  <a:lnTo>
                    <a:pt x="27" y="378"/>
                  </a:lnTo>
                  <a:lnTo>
                    <a:pt x="48" y="328"/>
                  </a:lnTo>
                  <a:lnTo>
                    <a:pt x="75" y="282"/>
                  </a:lnTo>
                  <a:lnTo>
                    <a:pt x="104" y="237"/>
                  </a:lnTo>
                  <a:lnTo>
                    <a:pt x="140" y="195"/>
                  </a:lnTo>
                  <a:lnTo>
                    <a:pt x="179" y="157"/>
                  </a:lnTo>
                  <a:lnTo>
                    <a:pt x="223" y="122"/>
                  </a:lnTo>
                  <a:lnTo>
                    <a:pt x="270" y="91"/>
                  </a:lnTo>
                  <a:lnTo>
                    <a:pt x="321" y="65"/>
                  </a:lnTo>
                  <a:lnTo>
                    <a:pt x="373" y="42"/>
                  </a:lnTo>
                  <a:lnTo>
                    <a:pt x="429" y="23"/>
                  </a:lnTo>
                  <a:lnTo>
                    <a:pt x="488" y="10"/>
                  </a:lnTo>
                  <a:lnTo>
                    <a:pt x="549" y="2"/>
                  </a:lnTo>
                  <a:lnTo>
                    <a:pt x="6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567"/>
            <p:cNvSpPr>
              <a:spLocks/>
            </p:cNvSpPr>
            <p:nvPr/>
          </p:nvSpPr>
          <p:spPr bwMode="auto">
            <a:xfrm>
              <a:off x="8804276" y="5610225"/>
              <a:ext cx="169863" cy="92075"/>
            </a:xfrm>
            <a:custGeom>
              <a:avLst/>
              <a:gdLst>
                <a:gd name="T0" fmla="*/ 177 w 1073"/>
                <a:gd name="T1" fmla="*/ 0 h 582"/>
                <a:gd name="T2" fmla="*/ 895 w 1073"/>
                <a:gd name="T3" fmla="*/ 0 h 582"/>
                <a:gd name="T4" fmla="*/ 927 w 1073"/>
                <a:gd name="T5" fmla="*/ 3 h 582"/>
                <a:gd name="T6" fmla="*/ 957 w 1073"/>
                <a:gd name="T7" fmla="*/ 11 h 582"/>
                <a:gd name="T8" fmla="*/ 985 w 1073"/>
                <a:gd name="T9" fmla="*/ 24 h 582"/>
                <a:gd name="T10" fmla="*/ 1009 w 1073"/>
                <a:gd name="T11" fmla="*/ 41 h 582"/>
                <a:gd name="T12" fmla="*/ 1030 w 1073"/>
                <a:gd name="T13" fmla="*/ 62 h 582"/>
                <a:gd name="T14" fmla="*/ 1048 w 1073"/>
                <a:gd name="T15" fmla="*/ 86 h 582"/>
                <a:gd name="T16" fmla="*/ 1061 w 1073"/>
                <a:gd name="T17" fmla="*/ 114 h 582"/>
                <a:gd name="T18" fmla="*/ 1070 w 1073"/>
                <a:gd name="T19" fmla="*/ 143 h 582"/>
                <a:gd name="T20" fmla="*/ 1072 w 1073"/>
                <a:gd name="T21" fmla="*/ 174 h 582"/>
                <a:gd name="T22" fmla="*/ 1073 w 1073"/>
                <a:gd name="T23" fmla="*/ 174 h 582"/>
                <a:gd name="T24" fmla="*/ 1073 w 1073"/>
                <a:gd name="T25" fmla="*/ 582 h 582"/>
                <a:gd name="T26" fmla="*/ 0 w 1073"/>
                <a:gd name="T27" fmla="*/ 582 h 582"/>
                <a:gd name="T28" fmla="*/ 0 w 1073"/>
                <a:gd name="T29" fmla="*/ 174 h 582"/>
                <a:gd name="T30" fmla="*/ 3 w 1073"/>
                <a:gd name="T31" fmla="*/ 143 h 582"/>
                <a:gd name="T32" fmla="*/ 11 w 1073"/>
                <a:gd name="T33" fmla="*/ 114 h 582"/>
                <a:gd name="T34" fmla="*/ 25 w 1073"/>
                <a:gd name="T35" fmla="*/ 86 h 582"/>
                <a:gd name="T36" fmla="*/ 41 w 1073"/>
                <a:gd name="T37" fmla="*/ 62 h 582"/>
                <a:gd name="T38" fmla="*/ 63 w 1073"/>
                <a:gd name="T39" fmla="*/ 41 h 582"/>
                <a:gd name="T40" fmla="*/ 87 w 1073"/>
                <a:gd name="T41" fmla="*/ 24 h 582"/>
                <a:gd name="T42" fmla="*/ 115 w 1073"/>
                <a:gd name="T43" fmla="*/ 11 h 582"/>
                <a:gd name="T44" fmla="*/ 145 w 1073"/>
                <a:gd name="T45" fmla="*/ 3 h 582"/>
                <a:gd name="T46" fmla="*/ 177 w 1073"/>
                <a:gd name="T47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73" h="582">
                  <a:moveTo>
                    <a:pt x="177" y="0"/>
                  </a:moveTo>
                  <a:lnTo>
                    <a:pt x="895" y="0"/>
                  </a:lnTo>
                  <a:lnTo>
                    <a:pt x="927" y="3"/>
                  </a:lnTo>
                  <a:lnTo>
                    <a:pt x="957" y="11"/>
                  </a:lnTo>
                  <a:lnTo>
                    <a:pt x="985" y="24"/>
                  </a:lnTo>
                  <a:lnTo>
                    <a:pt x="1009" y="41"/>
                  </a:lnTo>
                  <a:lnTo>
                    <a:pt x="1030" y="62"/>
                  </a:lnTo>
                  <a:lnTo>
                    <a:pt x="1048" y="86"/>
                  </a:lnTo>
                  <a:lnTo>
                    <a:pt x="1061" y="114"/>
                  </a:lnTo>
                  <a:lnTo>
                    <a:pt x="1070" y="143"/>
                  </a:lnTo>
                  <a:lnTo>
                    <a:pt x="1072" y="174"/>
                  </a:lnTo>
                  <a:lnTo>
                    <a:pt x="1073" y="174"/>
                  </a:lnTo>
                  <a:lnTo>
                    <a:pt x="1073" y="582"/>
                  </a:lnTo>
                  <a:lnTo>
                    <a:pt x="0" y="582"/>
                  </a:lnTo>
                  <a:lnTo>
                    <a:pt x="0" y="174"/>
                  </a:lnTo>
                  <a:lnTo>
                    <a:pt x="3" y="143"/>
                  </a:lnTo>
                  <a:lnTo>
                    <a:pt x="11" y="114"/>
                  </a:lnTo>
                  <a:lnTo>
                    <a:pt x="25" y="86"/>
                  </a:lnTo>
                  <a:lnTo>
                    <a:pt x="41" y="62"/>
                  </a:lnTo>
                  <a:lnTo>
                    <a:pt x="63" y="41"/>
                  </a:lnTo>
                  <a:lnTo>
                    <a:pt x="87" y="24"/>
                  </a:lnTo>
                  <a:lnTo>
                    <a:pt x="115" y="11"/>
                  </a:lnTo>
                  <a:lnTo>
                    <a:pt x="145" y="3"/>
                  </a:lnTo>
                  <a:lnTo>
                    <a:pt x="1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4" name="Freeform 572"/>
          <p:cNvSpPr>
            <a:spLocks noEditPoints="1"/>
          </p:cNvSpPr>
          <p:nvPr/>
        </p:nvSpPr>
        <p:spPr bwMode="auto">
          <a:xfrm>
            <a:off x="8145594" y="1972030"/>
            <a:ext cx="520700" cy="450850"/>
          </a:xfrm>
          <a:custGeom>
            <a:avLst/>
            <a:gdLst>
              <a:gd name="T0" fmla="*/ 2709 w 3607"/>
              <a:gd name="T1" fmla="*/ 2240 h 2839"/>
              <a:gd name="T2" fmla="*/ 2558 w 3607"/>
              <a:gd name="T3" fmla="*/ 2337 h 2839"/>
              <a:gd name="T4" fmla="*/ 2558 w 3607"/>
              <a:gd name="T5" fmla="*/ 2523 h 2839"/>
              <a:gd name="T6" fmla="*/ 2709 w 3607"/>
              <a:gd name="T7" fmla="*/ 2621 h 2839"/>
              <a:gd name="T8" fmla="*/ 2881 w 3607"/>
              <a:gd name="T9" fmla="*/ 2573 h 2839"/>
              <a:gd name="T10" fmla="*/ 2945 w 3607"/>
              <a:gd name="T11" fmla="*/ 2398 h 2839"/>
              <a:gd name="T12" fmla="*/ 2828 w 3607"/>
              <a:gd name="T13" fmla="*/ 2256 h 2839"/>
              <a:gd name="T14" fmla="*/ 1163 w 3607"/>
              <a:gd name="T15" fmla="*/ 2246 h 2839"/>
              <a:gd name="T16" fmla="*/ 1028 w 3607"/>
              <a:gd name="T17" fmla="*/ 2366 h 2839"/>
              <a:gd name="T18" fmla="*/ 1061 w 3607"/>
              <a:gd name="T19" fmla="*/ 2549 h 2839"/>
              <a:gd name="T20" fmla="*/ 1223 w 3607"/>
              <a:gd name="T21" fmla="*/ 2623 h 2839"/>
              <a:gd name="T22" fmla="*/ 1387 w 3607"/>
              <a:gd name="T23" fmla="*/ 2549 h 2839"/>
              <a:gd name="T24" fmla="*/ 1420 w 3607"/>
              <a:gd name="T25" fmla="*/ 2366 h 2839"/>
              <a:gd name="T26" fmla="*/ 1284 w 3607"/>
              <a:gd name="T27" fmla="*/ 2246 h 2839"/>
              <a:gd name="T28" fmla="*/ 1933 w 3607"/>
              <a:gd name="T29" fmla="*/ 1072 h 2839"/>
              <a:gd name="T30" fmla="*/ 2730 w 3607"/>
              <a:gd name="T31" fmla="*/ 782 h 2839"/>
              <a:gd name="T32" fmla="*/ 619 w 3607"/>
              <a:gd name="T33" fmla="*/ 96 h 2839"/>
              <a:gd name="T34" fmla="*/ 805 w 3607"/>
              <a:gd name="T35" fmla="*/ 220 h 2839"/>
              <a:gd name="T36" fmla="*/ 1044 w 3607"/>
              <a:gd name="T37" fmla="*/ 1534 h 2839"/>
              <a:gd name="T38" fmla="*/ 1202 w 3607"/>
              <a:gd name="T39" fmla="*/ 1620 h 2839"/>
              <a:gd name="T40" fmla="*/ 1182 w 3607"/>
              <a:gd name="T41" fmla="*/ 243 h 2839"/>
              <a:gd name="T42" fmla="*/ 1346 w 3607"/>
              <a:gd name="T43" fmla="*/ 157 h 2839"/>
              <a:gd name="T44" fmla="*/ 3481 w 3607"/>
              <a:gd name="T45" fmla="*/ 205 h 2839"/>
              <a:gd name="T46" fmla="*/ 3540 w 3607"/>
              <a:gd name="T47" fmla="*/ 351 h 2839"/>
              <a:gd name="T48" fmla="*/ 3264 w 3607"/>
              <a:gd name="T49" fmla="*/ 1624 h 2839"/>
              <a:gd name="T50" fmla="*/ 3447 w 3607"/>
              <a:gd name="T51" fmla="*/ 1695 h 2839"/>
              <a:gd name="T52" fmla="*/ 3564 w 3607"/>
              <a:gd name="T53" fmla="*/ 1834 h 2839"/>
              <a:gd name="T54" fmla="*/ 3604 w 3607"/>
              <a:gd name="T55" fmla="*/ 2188 h 2839"/>
              <a:gd name="T56" fmla="*/ 3587 w 3607"/>
              <a:gd name="T57" fmla="*/ 2342 h 2839"/>
              <a:gd name="T58" fmla="*/ 3469 w 3607"/>
              <a:gd name="T59" fmla="*/ 2509 h 2839"/>
              <a:gd name="T60" fmla="*/ 3291 w 3607"/>
              <a:gd name="T61" fmla="*/ 2584 h 2839"/>
              <a:gd name="T62" fmla="*/ 3123 w 3607"/>
              <a:gd name="T63" fmla="*/ 2634 h 2839"/>
              <a:gd name="T64" fmla="*/ 2895 w 3607"/>
              <a:gd name="T65" fmla="*/ 2812 h 2839"/>
              <a:gd name="T66" fmla="*/ 2586 w 3607"/>
              <a:gd name="T67" fmla="*/ 2812 h 2839"/>
              <a:gd name="T68" fmla="*/ 2358 w 3607"/>
              <a:gd name="T69" fmla="*/ 2634 h 2839"/>
              <a:gd name="T70" fmla="*/ 1629 w 3607"/>
              <a:gd name="T71" fmla="*/ 2592 h 2839"/>
              <a:gd name="T72" fmla="*/ 1425 w 3607"/>
              <a:gd name="T73" fmla="*/ 2793 h 2839"/>
              <a:gd name="T74" fmla="*/ 1118 w 3607"/>
              <a:gd name="T75" fmla="*/ 2826 h 2839"/>
              <a:gd name="T76" fmla="*/ 869 w 3607"/>
              <a:gd name="T77" fmla="*/ 2673 h 2839"/>
              <a:gd name="T78" fmla="*/ 774 w 3607"/>
              <a:gd name="T79" fmla="*/ 2270 h 2839"/>
              <a:gd name="T80" fmla="*/ 902 w 3607"/>
              <a:gd name="T81" fmla="*/ 2152 h 2839"/>
              <a:gd name="T82" fmla="*/ 1170 w 3607"/>
              <a:gd name="T83" fmla="*/ 2026 h 2839"/>
              <a:gd name="T84" fmla="*/ 1468 w 3607"/>
              <a:gd name="T85" fmla="*/ 2091 h 2839"/>
              <a:gd name="T86" fmla="*/ 1629 w 3607"/>
              <a:gd name="T87" fmla="*/ 2270 h 2839"/>
              <a:gd name="T88" fmla="*/ 2456 w 3607"/>
              <a:gd name="T89" fmla="*/ 2120 h 2839"/>
              <a:gd name="T90" fmla="*/ 2740 w 3607"/>
              <a:gd name="T91" fmla="*/ 2022 h 2839"/>
              <a:gd name="T92" fmla="*/ 3026 w 3607"/>
              <a:gd name="T93" fmla="*/ 2120 h 2839"/>
              <a:gd name="T94" fmla="*/ 3147 w 3607"/>
              <a:gd name="T95" fmla="*/ 2270 h 2839"/>
              <a:gd name="T96" fmla="*/ 3250 w 3607"/>
              <a:gd name="T97" fmla="*/ 2256 h 2839"/>
              <a:gd name="T98" fmla="*/ 3258 w 3607"/>
              <a:gd name="T99" fmla="*/ 2004 h 2839"/>
              <a:gd name="T100" fmla="*/ 3234 w 3607"/>
              <a:gd name="T101" fmla="*/ 1949 h 2839"/>
              <a:gd name="T102" fmla="*/ 900 w 3607"/>
              <a:gd name="T103" fmla="*/ 1943 h 2839"/>
              <a:gd name="T104" fmla="*/ 742 w 3607"/>
              <a:gd name="T105" fmla="*/ 1857 h 2839"/>
              <a:gd name="T106" fmla="*/ 493 w 3607"/>
              <a:gd name="T107" fmla="*/ 484 h 2839"/>
              <a:gd name="T108" fmla="*/ 308 w 3607"/>
              <a:gd name="T109" fmla="*/ 360 h 2839"/>
              <a:gd name="T110" fmla="*/ 30 w 3607"/>
              <a:gd name="T111" fmla="*/ 247 h 2839"/>
              <a:gd name="T112" fmla="*/ 14 w 3607"/>
              <a:gd name="T113" fmla="*/ 87 h 2839"/>
              <a:gd name="T114" fmla="*/ 137 w 3607"/>
              <a:gd name="T115" fmla="*/ 2 h 28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607" h="2839">
                <a:moveTo>
                  <a:pt x="783" y="2404"/>
                </a:moveTo>
                <a:lnTo>
                  <a:pt x="782" y="2430"/>
                </a:lnTo>
                <a:lnTo>
                  <a:pt x="782" y="2431"/>
                </a:lnTo>
                <a:lnTo>
                  <a:pt x="783" y="2404"/>
                </a:lnTo>
                <a:close/>
                <a:moveTo>
                  <a:pt x="2740" y="2238"/>
                </a:moveTo>
                <a:lnTo>
                  <a:pt x="2709" y="2240"/>
                </a:lnTo>
                <a:lnTo>
                  <a:pt x="2680" y="2246"/>
                </a:lnTo>
                <a:lnTo>
                  <a:pt x="2652" y="2256"/>
                </a:lnTo>
                <a:lnTo>
                  <a:pt x="2626" y="2269"/>
                </a:lnTo>
                <a:lnTo>
                  <a:pt x="2600" y="2288"/>
                </a:lnTo>
                <a:lnTo>
                  <a:pt x="2577" y="2311"/>
                </a:lnTo>
                <a:lnTo>
                  <a:pt x="2558" y="2337"/>
                </a:lnTo>
                <a:lnTo>
                  <a:pt x="2544" y="2366"/>
                </a:lnTo>
                <a:lnTo>
                  <a:pt x="2535" y="2398"/>
                </a:lnTo>
                <a:lnTo>
                  <a:pt x="2532" y="2431"/>
                </a:lnTo>
                <a:lnTo>
                  <a:pt x="2535" y="2463"/>
                </a:lnTo>
                <a:lnTo>
                  <a:pt x="2544" y="2495"/>
                </a:lnTo>
                <a:lnTo>
                  <a:pt x="2558" y="2523"/>
                </a:lnTo>
                <a:lnTo>
                  <a:pt x="2577" y="2549"/>
                </a:lnTo>
                <a:lnTo>
                  <a:pt x="2600" y="2573"/>
                </a:lnTo>
                <a:lnTo>
                  <a:pt x="2626" y="2592"/>
                </a:lnTo>
                <a:lnTo>
                  <a:pt x="2652" y="2605"/>
                </a:lnTo>
                <a:lnTo>
                  <a:pt x="2680" y="2615"/>
                </a:lnTo>
                <a:lnTo>
                  <a:pt x="2709" y="2621"/>
                </a:lnTo>
                <a:lnTo>
                  <a:pt x="2740" y="2623"/>
                </a:lnTo>
                <a:lnTo>
                  <a:pt x="2772" y="2621"/>
                </a:lnTo>
                <a:lnTo>
                  <a:pt x="2801" y="2615"/>
                </a:lnTo>
                <a:lnTo>
                  <a:pt x="2828" y="2605"/>
                </a:lnTo>
                <a:lnTo>
                  <a:pt x="2855" y="2592"/>
                </a:lnTo>
                <a:lnTo>
                  <a:pt x="2881" y="2573"/>
                </a:lnTo>
                <a:lnTo>
                  <a:pt x="2904" y="2549"/>
                </a:lnTo>
                <a:lnTo>
                  <a:pt x="2924" y="2523"/>
                </a:lnTo>
                <a:lnTo>
                  <a:pt x="2937" y="2495"/>
                </a:lnTo>
                <a:lnTo>
                  <a:pt x="2945" y="2463"/>
                </a:lnTo>
                <a:lnTo>
                  <a:pt x="2949" y="2431"/>
                </a:lnTo>
                <a:lnTo>
                  <a:pt x="2945" y="2398"/>
                </a:lnTo>
                <a:lnTo>
                  <a:pt x="2937" y="2366"/>
                </a:lnTo>
                <a:lnTo>
                  <a:pt x="2924" y="2337"/>
                </a:lnTo>
                <a:lnTo>
                  <a:pt x="2904" y="2311"/>
                </a:lnTo>
                <a:lnTo>
                  <a:pt x="2881" y="2288"/>
                </a:lnTo>
                <a:lnTo>
                  <a:pt x="2855" y="2269"/>
                </a:lnTo>
                <a:lnTo>
                  <a:pt x="2828" y="2256"/>
                </a:lnTo>
                <a:lnTo>
                  <a:pt x="2801" y="2246"/>
                </a:lnTo>
                <a:lnTo>
                  <a:pt x="2772" y="2240"/>
                </a:lnTo>
                <a:lnTo>
                  <a:pt x="2740" y="2238"/>
                </a:lnTo>
                <a:close/>
                <a:moveTo>
                  <a:pt x="1223" y="2238"/>
                </a:moveTo>
                <a:lnTo>
                  <a:pt x="1193" y="2240"/>
                </a:lnTo>
                <a:lnTo>
                  <a:pt x="1163" y="2246"/>
                </a:lnTo>
                <a:lnTo>
                  <a:pt x="1136" y="2256"/>
                </a:lnTo>
                <a:lnTo>
                  <a:pt x="1110" y="2269"/>
                </a:lnTo>
                <a:lnTo>
                  <a:pt x="1083" y="2288"/>
                </a:lnTo>
                <a:lnTo>
                  <a:pt x="1061" y="2311"/>
                </a:lnTo>
                <a:lnTo>
                  <a:pt x="1041" y="2337"/>
                </a:lnTo>
                <a:lnTo>
                  <a:pt x="1028" y="2366"/>
                </a:lnTo>
                <a:lnTo>
                  <a:pt x="1018" y="2398"/>
                </a:lnTo>
                <a:lnTo>
                  <a:pt x="1016" y="2431"/>
                </a:lnTo>
                <a:lnTo>
                  <a:pt x="1018" y="2463"/>
                </a:lnTo>
                <a:lnTo>
                  <a:pt x="1028" y="2495"/>
                </a:lnTo>
                <a:lnTo>
                  <a:pt x="1041" y="2523"/>
                </a:lnTo>
                <a:lnTo>
                  <a:pt x="1061" y="2549"/>
                </a:lnTo>
                <a:lnTo>
                  <a:pt x="1083" y="2573"/>
                </a:lnTo>
                <a:lnTo>
                  <a:pt x="1110" y="2592"/>
                </a:lnTo>
                <a:lnTo>
                  <a:pt x="1136" y="2605"/>
                </a:lnTo>
                <a:lnTo>
                  <a:pt x="1163" y="2615"/>
                </a:lnTo>
                <a:lnTo>
                  <a:pt x="1193" y="2621"/>
                </a:lnTo>
                <a:lnTo>
                  <a:pt x="1223" y="2623"/>
                </a:lnTo>
                <a:lnTo>
                  <a:pt x="1255" y="2621"/>
                </a:lnTo>
                <a:lnTo>
                  <a:pt x="1284" y="2615"/>
                </a:lnTo>
                <a:lnTo>
                  <a:pt x="1312" y="2605"/>
                </a:lnTo>
                <a:lnTo>
                  <a:pt x="1337" y="2592"/>
                </a:lnTo>
                <a:lnTo>
                  <a:pt x="1364" y="2573"/>
                </a:lnTo>
                <a:lnTo>
                  <a:pt x="1387" y="2549"/>
                </a:lnTo>
                <a:lnTo>
                  <a:pt x="1406" y="2523"/>
                </a:lnTo>
                <a:lnTo>
                  <a:pt x="1420" y="2495"/>
                </a:lnTo>
                <a:lnTo>
                  <a:pt x="1429" y="2463"/>
                </a:lnTo>
                <a:lnTo>
                  <a:pt x="1432" y="2431"/>
                </a:lnTo>
                <a:lnTo>
                  <a:pt x="1429" y="2398"/>
                </a:lnTo>
                <a:lnTo>
                  <a:pt x="1420" y="2366"/>
                </a:lnTo>
                <a:lnTo>
                  <a:pt x="1406" y="2337"/>
                </a:lnTo>
                <a:lnTo>
                  <a:pt x="1387" y="2311"/>
                </a:lnTo>
                <a:lnTo>
                  <a:pt x="1364" y="2288"/>
                </a:lnTo>
                <a:lnTo>
                  <a:pt x="1337" y="2269"/>
                </a:lnTo>
                <a:lnTo>
                  <a:pt x="1312" y="2256"/>
                </a:lnTo>
                <a:lnTo>
                  <a:pt x="1284" y="2246"/>
                </a:lnTo>
                <a:lnTo>
                  <a:pt x="1255" y="2240"/>
                </a:lnTo>
                <a:lnTo>
                  <a:pt x="1223" y="2238"/>
                </a:lnTo>
                <a:close/>
                <a:moveTo>
                  <a:pt x="2170" y="561"/>
                </a:moveTo>
                <a:lnTo>
                  <a:pt x="2170" y="781"/>
                </a:lnTo>
                <a:lnTo>
                  <a:pt x="1933" y="781"/>
                </a:lnTo>
                <a:lnTo>
                  <a:pt x="1933" y="1072"/>
                </a:lnTo>
                <a:lnTo>
                  <a:pt x="2170" y="1072"/>
                </a:lnTo>
                <a:lnTo>
                  <a:pt x="2170" y="1292"/>
                </a:lnTo>
                <a:lnTo>
                  <a:pt x="2485" y="1292"/>
                </a:lnTo>
                <a:lnTo>
                  <a:pt x="2485" y="1072"/>
                </a:lnTo>
                <a:lnTo>
                  <a:pt x="2730" y="1072"/>
                </a:lnTo>
                <a:lnTo>
                  <a:pt x="2730" y="782"/>
                </a:lnTo>
                <a:lnTo>
                  <a:pt x="2485" y="782"/>
                </a:lnTo>
                <a:lnTo>
                  <a:pt x="2485" y="561"/>
                </a:lnTo>
                <a:lnTo>
                  <a:pt x="2170" y="561"/>
                </a:lnTo>
                <a:close/>
                <a:moveTo>
                  <a:pt x="164" y="0"/>
                </a:moveTo>
                <a:lnTo>
                  <a:pt x="192" y="4"/>
                </a:lnTo>
                <a:lnTo>
                  <a:pt x="619" y="96"/>
                </a:lnTo>
                <a:lnTo>
                  <a:pt x="657" y="106"/>
                </a:lnTo>
                <a:lnTo>
                  <a:pt x="693" y="121"/>
                </a:lnTo>
                <a:lnTo>
                  <a:pt x="726" y="142"/>
                </a:lnTo>
                <a:lnTo>
                  <a:pt x="755" y="164"/>
                </a:lnTo>
                <a:lnTo>
                  <a:pt x="782" y="190"/>
                </a:lnTo>
                <a:lnTo>
                  <a:pt x="805" y="220"/>
                </a:lnTo>
                <a:lnTo>
                  <a:pt x="822" y="252"/>
                </a:lnTo>
                <a:lnTo>
                  <a:pt x="835" y="286"/>
                </a:lnTo>
                <a:lnTo>
                  <a:pt x="844" y="322"/>
                </a:lnTo>
                <a:lnTo>
                  <a:pt x="1023" y="1477"/>
                </a:lnTo>
                <a:lnTo>
                  <a:pt x="1031" y="1507"/>
                </a:lnTo>
                <a:lnTo>
                  <a:pt x="1044" y="1534"/>
                </a:lnTo>
                <a:lnTo>
                  <a:pt x="1063" y="1558"/>
                </a:lnTo>
                <a:lnTo>
                  <a:pt x="1085" y="1580"/>
                </a:lnTo>
                <a:lnTo>
                  <a:pt x="1110" y="1597"/>
                </a:lnTo>
                <a:lnTo>
                  <a:pt x="1138" y="1609"/>
                </a:lnTo>
                <a:lnTo>
                  <a:pt x="1169" y="1617"/>
                </a:lnTo>
                <a:lnTo>
                  <a:pt x="1202" y="1620"/>
                </a:lnTo>
                <a:lnTo>
                  <a:pt x="1359" y="1620"/>
                </a:lnTo>
                <a:lnTo>
                  <a:pt x="1157" y="359"/>
                </a:lnTo>
                <a:lnTo>
                  <a:pt x="1155" y="329"/>
                </a:lnTo>
                <a:lnTo>
                  <a:pt x="1159" y="298"/>
                </a:lnTo>
                <a:lnTo>
                  <a:pt x="1168" y="270"/>
                </a:lnTo>
                <a:lnTo>
                  <a:pt x="1182" y="243"/>
                </a:lnTo>
                <a:lnTo>
                  <a:pt x="1202" y="217"/>
                </a:lnTo>
                <a:lnTo>
                  <a:pt x="1225" y="196"/>
                </a:lnTo>
                <a:lnTo>
                  <a:pt x="1252" y="180"/>
                </a:lnTo>
                <a:lnTo>
                  <a:pt x="1281" y="167"/>
                </a:lnTo>
                <a:lnTo>
                  <a:pt x="1313" y="160"/>
                </a:lnTo>
                <a:lnTo>
                  <a:pt x="1346" y="157"/>
                </a:lnTo>
                <a:lnTo>
                  <a:pt x="3350" y="157"/>
                </a:lnTo>
                <a:lnTo>
                  <a:pt x="3379" y="159"/>
                </a:lnTo>
                <a:lnTo>
                  <a:pt x="3407" y="165"/>
                </a:lnTo>
                <a:lnTo>
                  <a:pt x="3434" y="175"/>
                </a:lnTo>
                <a:lnTo>
                  <a:pt x="3458" y="188"/>
                </a:lnTo>
                <a:lnTo>
                  <a:pt x="3481" y="205"/>
                </a:lnTo>
                <a:lnTo>
                  <a:pt x="3501" y="226"/>
                </a:lnTo>
                <a:lnTo>
                  <a:pt x="3517" y="248"/>
                </a:lnTo>
                <a:lnTo>
                  <a:pt x="3529" y="272"/>
                </a:lnTo>
                <a:lnTo>
                  <a:pt x="3537" y="297"/>
                </a:lnTo>
                <a:lnTo>
                  <a:pt x="3540" y="324"/>
                </a:lnTo>
                <a:lnTo>
                  <a:pt x="3540" y="351"/>
                </a:lnTo>
                <a:lnTo>
                  <a:pt x="3535" y="377"/>
                </a:lnTo>
                <a:lnTo>
                  <a:pt x="3188" y="1621"/>
                </a:lnTo>
                <a:lnTo>
                  <a:pt x="3218" y="1621"/>
                </a:lnTo>
                <a:lnTo>
                  <a:pt x="3228" y="1621"/>
                </a:lnTo>
                <a:lnTo>
                  <a:pt x="3243" y="1622"/>
                </a:lnTo>
                <a:lnTo>
                  <a:pt x="3264" y="1624"/>
                </a:lnTo>
                <a:lnTo>
                  <a:pt x="3288" y="1628"/>
                </a:lnTo>
                <a:lnTo>
                  <a:pt x="3316" y="1634"/>
                </a:lnTo>
                <a:lnTo>
                  <a:pt x="3347" y="1643"/>
                </a:lnTo>
                <a:lnTo>
                  <a:pt x="3379" y="1656"/>
                </a:lnTo>
                <a:lnTo>
                  <a:pt x="3413" y="1674"/>
                </a:lnTo>
                <a:lnTo>
                  <a:pt x="3447" y="1695"/>
                </a:lnTo>
                <a:lnTo>
                  <a:pt x="3481" y="1721"/>
                </a:lnTo>
                <a:lnTo>
                  <a:pt x="3499" y="1738"/>
                </a:lnTo>
                <a:lnTo>
                  <a:pt x="3515" y="1758"/>
                </a:lnTo>
                <a:lnTo>
                  <a:pt x="3533" y="1780"/>
                </a:lnTo>
                <a:lnTo>
                  <a:pt x="3549" y="1805"/>
                </a:lnTo>
                <a:lnTo>
                  <a:pt x="3564" y="1834"/>
                </a:lnTo>
                <a:lnTo>
                  <a:pt x="3577" y="1866"/>
                </a:lnTo>
                <a:lnTo>
                  <a:pt x="3588" y="1901"/>
                </a:lnTo>
                <a:lnTo>
                  <a:pt x="3597" y="1940"/>
                </a:lnTo>
                <a:lnTo>
                  <a:pt x="3603" y="1982"/>
                </a:lnTo>
                <a:lnTo>
                  <a:pt x="3604" y="2029"/>
                </a:lnTo>
                <a:lnTo>
                  <a:pt x="3604" y="2188"/>
                </a:lnTo>
                <a:lnTo>
                  <a:pt x="3606" y="2205"/>
                </a:lnTo>
                <a:lnTo>
                  <a:pt x="3607" y="2226"/>
                </a:lnTo>
                <a:lnTo>
                  <a:pt x="3606" y="2250"/>
                </a:lnTo>
                <a:lnTo>
                  <a:pt x="3603" y="2278"/>
                </a:lnTo>
                <a:lnTo>
                  <a:pt x="3596" y="2310"/>
                </a:lnTo>
                <a:lnTo>
                  <a:pt x="3587" y="2342"/>
                </a:lnTo>
                <a:lnTo>
                  <a:pt x="3573" y="2375"/>
                </a:lnTo>
                <a:lnTo>
                  <a:pt x="3556" y="2410"/>
                </a:lnTo>
                <a:lnTo>
                  <a:pt x="3533" y="2444"/>
                </a:lnTo>
                <a:lnTo>
                  <a:pt x="3505" y="2477"/>
                </a:lnTo>
                <a:lnTo>
                  <a:pt x="3489" y="2493"/>
                </a:lnTo>
                <a:lnTo>
                  <a:pt x="3469" y="2509"/>
                </a:lnTo>
                <a:lnTo>
                  <a:pt x="3447" y="2524"/>
                </a:lnTo>
                <a:lnTo>
                  <a:pt x="3422" y="2539"/>
                </a:lnTo>
                <a:lnTo>
                  <a:pt x="3395" y="2553"/>
                </a:lnTo>
                <a:lnTo>
                  <a:pt x="3363" y="2565"/>
                </a:lnTo>
                <a:lnTo>
                  <a:pt x="3329" y="2576"/>
                </a:lnTo>
                <a:lnTo>
                  <a:pt x="3291" y="2584"/>
                </a:lnTo>
                <a:lnTo>
                  <a:pt x="3249" y="2589"/>
                </a:lnTo>
                <a:lnTo>
                  <a:pt x="3203" y="2590"/>
                </a:lnTo>
                <a:lnTo>
                  <a:pt x="3147" y="2590"/>
                </a:lnTo>
                <a:lnTo>
                  <a:pt x="3146" y="2591"/>
                </a:lnTo>
                <a:lnTo>
                  <a:pt x="3146" y="2592"/>
                </a:lnTo>
                <a:lnTo>
                  <a:pt x="3123" y="2634"/>
                </a:lnTo>
                <a:lnTo>
                  <a:pt x="3095" y="2673"/>
                </a:lnTo>
                <a:lnTo>
                  <a:pt x="3062" y="2709"/>
                </a:lnTo>
                <a:lnTo>
                  <a:pt x="3026" y="2741"/>
                </a:lnTo>
                <a:lnTo>
                  <a:pt x="2986" y="2770"/>
                </a:lnTo>
                <a:lnTo>
                  <a:pt x="2942" y="2793"/>
                </a:lnTo>
                <a:lnTo>
                  <a:pt x="2895" y="2812"/>
                </a:lnTo>
                <a:lnTo>
                  <a:pt x="2846" y="2826"/>
                </a:lnTo>
                <a:lnTo>
                  <a:pt x="2793" y="2835"/>
                </a:lnTo>
                <a:lnTo>
                  <a:pt x="2740" y="2839"/>
                </a:lnTo>
                <a:lnTo>
                  <a:pt x="2686" y="2835"/>
                </a:lnTo>
                <a:lnTo>
                  <a:pt x="2635" y="2826"/>
                </a:lnTo>
                <a:lnTo>
                  <a:pt x="2586" y="2812"/>
                </a:lnTo>
                <a:lnTo>
                  <a:pt x="2539" y="2793"/>
                </a:lnTo>
                <a:lnTo>
                  <a:pt x="2495" y="2770"/>
                </a:lnTo>
                <a:lnTo>
                  <a:pt x="2456" y="2741"/>
                </a:lnTo>
                <a:lnTo>
                  <a:pt x="2418" y="2709"/>
                </a:lnTo>
                <a:lnTo>
                  <a:pt x="2387" y="2673"/>
                </a:lnTo>
                <a:lnTo>
                  <a:pt x="2358" y="2634"/>
                </a:lnTo>
                <a:lnTo>
                  <a:pt x="2335" y="2592"/>
                </a:lnTo>
                <a:lnTo>
                  <a:pt x="2335" y="2591"/>
                </a:lnTo>
                <a:lnTo>
                  <a:pt x="2335" y="2590"/>
                </a:lnTo>
                <a:lnTo>
                  <a:pt x="1629" y="2590"/>
                </a:lnTo>
                <a:lnTo>
                  <a:pt x="1629" y="2591"/>
                </a:lnTo>
                <a:lnTo>
                  <a:pt x="1629" y="2592"/>
                </a:lnTo>
                <a:lnTo>
                  <a:pt x="1606" y="2634"/>
                </a:lnTo>
                <a:lnTo>
                  <a:pt x="1578" y="2673"/>
                </a:lnTo>
                <a:lnTo>
                  <a:pt x="1546" y="2709"/>
                </a:lnTo>
                <a:lnTo>
                  <a:pt x="1509" y="2741"/>
                </a:lnTo>
                <a:lnTo>
                  <a:pt x="1468" y="2770"/>
                </a:lnTo>
                <a:lnTo>
                  <a:pt x="1425" y="2793"/>
                </a:lnTo>
                <a:lnTo>
                  <a:pt x="1379" y="2812"/>
                </a:lnTo>
                <a:lnTo>
                  <a:pt x="1328" y="2826"/>
                </a:lnTo>
                <a:lnTo>
                  <a:pt x="1277" y="2835"/>
                </a:lnTo>
                <a:lnTo>
                  <a:pt x="1223" y="2839"/>
                </a:lnTo>
                <a:lnTo>
                  <a:pt x="1170" y="2835"/>
                </a:lnTo>
                <a:lnTo>
                  <a:pt x="1118" y="2826"/>
                </a:lnTo>
                <a:lnTo>
                  <a:pt x="1069" y="2812"/>
                </a:lnTo>
                <a:lnTo>
                  <a:pt x="1022" y="2793"/>
                </a:lnTo>
                <a:lnTo>
                  <a:pt x="979" y="2770"/>
                </a:lnTo>
                <a:lnTo>
                  <a:pt x="938" y="2741"/>
                </a:lnTo>
                <a:lnTo>
                  <a:pt x="902" y="2709"/>
                </a:lnTo>
                <a:lnTo>
                  <a:pt x="869" y="2673"/>
                </a:lnTo>
                <a:lnTo>
                  <a:pt x="842" y="2634"/>
                </a:lnTo>
                <a:lnTo>
                  <a:pt x="819" y="2592"/>
                </a:lnTo>
                <a:lnTo>
                  <a:pt x="818" y="2591"/>
                </a:lnTo>
                <a:lnTo>
                  <a:pt x="818" y="2590"/>
                </a:lnTo>
                <a:lnTo>
                  <a:pt x="774" y="2590"/>
                </a:lnTo>
                <a:lnTo>
                  <a:pt x="774" y="2270"/>
                </a:lnTo>
                <a:lnTo>
                  <a:pt x="818" y="2270"/>
                </a:lnTo>
                <a:lnTo>
                  <a:pt x="818" y="2270"/>
                </a:lnTo>
                <a:lnTo>
                  <a:pt x="819" y="2269"/>
                </a:lnTo>
                <a:lnTo>
                  <a:pt x="842" y="2227"/>
                </a:lnTo>
                <a:lnTo>
                  <a:pt x="869" y="2187"/>
                </a:lnTo>
                <a:lnTo>
                  <a:pt x="902" y="2152"/>
                </a:lnTo>
                <a:lnTo>
                  <a:pt x="938" y="2120"/>
                </a:lnTo>
                <a:lnTo>
                  <a:pt x="979" y="2091"/>
                </a:lnTo>
                <a:lnTo>
                  <a:pt x="1022" y="2067"/>
                </a:lnTo>
                <a:lnTo>
                  <a:pt x="1069" y="2049"/>
                </a:lnTo>
                <a:lnTo>
                  <a:pt x="1118" y="2035"/>
                </a:lnTo>
                <a:lnTo>
                  <a:pt x="1170" y="2026"/>
                </a:lnTo>
                <a:lnTo>
                  <a:pt x="1223" y="2022"/>
                </a:lnTo>
                <a:lnTo>
                  <a:pt x="1277" y="2026"/>
                </a:lnTo>
                <a:lnTo>
                  <a:pt x="1328" y="2035"/>
                </a:lnTo>
                <a:lnTo>
                  <a:pt x="1379" y="2049"/>
                </a:lnTo>
                <a:lnTo>
                  <a:pt x="1425" y="2068"/>
                </a:lnTo>
                <a:lnTo>
                  <a:pt x="1468" y="2091"/>
                </a:lnTo>
                <a:lnTo>
                  <a:pt x="1509" y="2120"/>
                </a:lnTo>
                <a:lnTo>
                  <a:pt x="1546" y="2152"/>
                </a:lnTo>
                <a:lnTo>
                  <a:pt x="1578" y="2188"/>
                </a:lnTo>
                <a:lnTo>
                  <a:pt x="1606" y="2227"/>
                </a:lnTo>
                <a:lnTo>
                  <a:pt x="1629" y="2269"/>
                </a:lnTo>
                <a:lnTo>
                  <a:pt x="1629" y="2270"/>
                </a:lnTo>
                <a:lnTo>
                  <a:pt x="2335" y="2270"/>
                </a:lnTo>
                <a:lnTo>
                  <a:pt x="2335" y="2269"/>
                </a:lnTo>
                <a:lnTo>
                  <a:pt x="2358" y="2227"/>
                </a:lnTo>
                <a:lnTo>
                  <a:pt x="2387" y="2187"/>
                </a:lnTo>
                <a:lnTo>
                  <a:pt x="2418" y="2152"/>
                </a:lnTo>
                <a:lnTo>
                  <a:pt x="2456" y="2120"/>
                </a:lnTo>
                <a:lnTo>
                  <a:pt x="2495" y="2091"/>
                </a:lnTo>
                <a:lnTo>
                  <a:pt x="2539" y="2067"/>
                </a:lnTo>
                <a:lnTo>
                  <a:pt x="2586" y="2049"/>
                </a:lnTo>
                <a:lnTo>
                  <a:pt x="2635" y="2035"/>
                </a:lnTo>
                <a:lnTo>
                  <a:pt x="2686" y="2026"/>
                </a:lnTo>
                <a:lnTo>
                  <a:pt x="2740" y="2022"/>
                </a:lnTo>
                <a:lnTo>
                  <a:pt x="2793" y="2026"/>
                </a:lnTo>
                <a:lnTo>
                  <a:pt x="2846" y="2035"/>
                </a:lnTo>
                <a:lnTo>
                  <a:pt x="2895" y="2049"/>
                </a:lnTo>
                <a:lnTo>
                  <a:pt x="2942" y="2068"/>
                </a:lnTo>
                <a:lnTo>
                  <a:pt x="2986" y="2091"/>
                </a:lnTo>
                <a:lnTo>
                  <a:pt x="3026" y="2120"/>
                </a:lnTo>
                <a:lnTo>
                  <a:pt x="3062" y="2152"/>
                </a:lnTo>
                <a:lnTo>
                  <a:pt x="3095" y="2188"/>
                </a:lnTo>
                <a:lnTo>
                  <a:pt x="3123" y="2227"/>
                </a:lnTo>
                <a:lnTo>
                  <a:pt x="3146" y="2269"/>
                </a:lnTo>
                <a:lnTo>
                  <a:pt x="3146" y="2270"/>
                </a:lnTo>
                <a:lnTo>
                  <a:pt x="3147" y="2270"/>
                </a:lnTo>
                <a:lnTo>
                  <a:pt x="3203" y="2270"/>
                </a:lnTo>
                <a:lnTo>
                  <a:pt x="3222" y="2269"/>
                </a:lnTo>
                <a:lnTo>
                  <a:pt x="3235" y="2267"/>
                </a:lnTo>
                <a:lnTo>
                  <a:pt x="3243" y="2265"/>
                </a:lnTo>
                <a:lnTo>
                  <a:pt x="3246" y="2263"/>
                </a:lnTo>
                <a:lnTo>
                  <a:pt x="3250" y="2256"/>
                </a:lnTo>
                <a:lnTo>
                  <a:pt x="3255" y="2245"/>
                </a:lnTo>
                <a:lnTo>
                  <a:pt x="3257" y="2233"/>
                </a:lnTo>
                <a:lnTo>
                  <a:pt x="3259" y="2221"/>
                </a:lnTo>
                <a:lnTo>
                  <a:pt x="3259" y="2209"/>
                </a:lnTo>
                <a:lnTo>
                  <a:pt x="3259" y="2029"/>
                </a:lnTo>
                <a:lnTo>
                  <a:pt x="3258" y="2004"/>
                </a:lnTo>
                <a:lnTo>
                  <a:pt x="3255" y="1985"/>
                </a:lnTo>
                <a:lnTo>
                  <a:pt x="3250" y="1970"/>
                </a:lnTo>
                <a:lnTo>
                  <a:pt x="3245" y="1959"/>
                </a:lnTo>
                <a:lnTo>
                  <a:pt x="3240" y="1952"/>
                </a:lnTo>
                <a:lnTo>
                  <a:pt x="3236" y="1951"/>
                </a:lnTo>
                <a:lnTo>
                  <a:pt x="3234" y="1949"/>
                </a:lnTo>
                <a:lnTo>
                  <a:pt x="3231" y="1947"/>
                </a:lnTo>
                <a:lnTo>
                  <a:pt x="3228" y="1946"/>
                </a:lnTo>
                <a:lnTo>
                  <a:pt x="3224" y="1945"/>
                </a:lnTo>
                <a:lnTo>
                  <a:pt x="3222" y="1944"/>
                </a:lnTo>
                <a:lnTo>
                  <a:pt x="3222" y="1944"/>
                </a:lnTo>
                <a:lnTo>
                  <a:pt x="900" y="1943"/>
                </a:lnTo>
                <a:lnTo>
                  <a:pt x="867" y="1940"/>
                </a:lnTo>
                <a:lnTo>
                  <a:pt x="836" y="1931"/>
                </a:lnTo>
                <a:lnTo>
                  <a:pt x="808" y="1919"/>
                </a:lnTo>
                <a:lnTo>
                  <a:pt x="782" y="1902"/>
                </a:lnTo>
                <a:lnTo>
                  <a:pt x="760" y="1881"/>
                </a:lnTo>
                <a:lnTo>
                  <a:pt x="742" y="1857"/>
                </a:lnTo>
                <a:lnTo>
                  <a:pt x="729" y="1829"/>
                </a:lnTo>
                <a:lnTo>
                  <a:pt x="722" y="1800"/>
                </a:lnTo>
                <a:lnTo>
                  <a:pt x="532" y="587"/>
                </a:lnTo>
                <a:lnTo>
                  <a:pt x="525" y="550"/>
                </a:lnTo>
                <a:lnTo>
                  <a:pt x="511" y="516"/>
                </a:lnTo>
                <a:lnTo>
                  <a:pt x="493" y="484"/>
                </a:lnTo>
                <a:lnTo>
                  <a:pt x="471" y="455"/>
                </a:lnTo>
                <a:lnTo>
                  <a:pt x="445" y="429"/>
                </a:lnTo>
                <a:lnTo>
                  <a:pt x="414" y="406"/>
                </a:lnTo>
                <a:lnTo>
                  <a:pt x="382" y="386"/>
                </a:lnTo>
                <a:lnTo>
                  <a:pt x="347" y="371"/>
                </a:lnTo>
                <a:lnTo>
                  <a:pt x="308" y="360"/>
                </a:lnTo>
                <a:lnTo>
                  <a:pt x="149" y="327"/>
                </a:lnTo>
                <a:lnTo>
                  <a:pt x="120" y="318"/>
                </a:lnTo>
                <a:lnTo>
                  <a:pt x="93" y="305"/>
                </a:lnTo>
                <a:lnTo>
                  <a:pt x="69" y="289"/>
                </a:lnTo>
                <a:lnTo>
                  <a:pt x="47" y="269"/>
                </a:lnTo>
                <a:lnTo>
                  <a:pt x="30" y="247"/>
                </a:lnTo>
                <a:lnTo>
                  <a:pt x="15" y="222"/>
                </a:lnTo>
                <a:lnTo>
                  <a:pt x="5" y="195"/>
                </a:lnTo>
                <a:lnTo>
                  <a:pt x="1" y="168"/>
                </a:lnTo>
                <a:lnTo>
                  <a:pt x="0" y="140"/>
                </a:lnTo>
                <a:lnTo>
                  <a:pt x="5" y="112"/>
                </a:lnTo>
                <a:lnTo>
                  <a:pt x="14" y="87"/>
                </a:lnTo>
                <a:lnTo>
                  <a:pt x="26" y="65"/>
                </a:lnTo>
                <a:lnTo>
                  <a:pt x="44" y="46"/>
                </a:lnTo>
                <a:lnTo>
                  <a:pt x="63" y="29"/>
                </a:lnTo>
                <a:lnTo>
                  <a:pt x="86" y="16"/>
                </a:lnTo>
                <a:lnTo>
                  <a:pt x="110" y="7"/>
                </a:lnTo>
                <a:lnTo>
                  <a:pt x="137" y="2"/>
                </a:lnTo>
                <a:lnTo>
                  <a:pt x="16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" name="Freeform 577"/>
          <p:cNvSpPr>
            <a:spLocks noEditPoints="1"/>
          </p:cNvSpPr>
          <p:nvPr/>
        </p:nvSpPr>
        <p:spPr bwMode="auto">
          <a:xfrm>
            <a:off x="9122322" y="1932343"/>
            <a:ext cx="538163" cy="530225"/>
          </a:xfrm>
          <a:custGeom>
            <a:avLst/>
            <a:gdLst>
              <a:gd name="T0" fmla="*/ 1663 w 3387"/>
              <a:gd name="T1" fmla="*/ 459 h 3341"/>
              <a:gd name="T2" fmla="*/ 1544 w 3387"/>
              <a:gd name="T3" fmla="*/ 578 h 3341"/>
              <a:gd name="T4" fmla="*/ 1360 w 3387"/>
              <a:gd name="T5" fmla="*/ 784 h 3341"/>
              <a:gd name="T6" fmla="*/ 1192 w 3387"/>
              <a:gd name="T7" fmla="*/ 930 h 3341"/>
              <a:gd name="T8" fmla="*/ 1117 w 3387"/>
              <a:gd name="T9" fmla="*/ 1127 h 3341"/>
              <a:gd name="T10" fmla="*/ 1145 w 3387"/>
              <a:gd name="T11" fmla="*/ 1413 h 3341"/>
              <a:gd name="T12" fmla="*/ 1315 w 3387"/>
              <a:gd name="T13" fmla="*/ 1626 h 3341"/>
              <a:gd name="T14" fmla="*/ 1541 w 3387"/>
              <a:gd name="T15" fmla="*/ 2344 h 3341"/>
              <a:gd name="T16" fmla="*/ 1344 w 3387"/>
              <a:gd name="T17" fmla="*/ 2456 h 3341"/>
              <a:gd name="T18" fmla="*/ 1340 w 3387"/>
              <a:gd name="T19" fmla="*/ 2599 h 3341"/>
              <a:gd name="T20" fmla="*/ 1451 w 3387"/>
              <a:gd name="T21" fmla="*/ 2680 h 3341"/>
              <a:gd name="T22" fmla="*/ 1541 w 3387"/>
              <a:gd name="T23" fmla="*/ 2670 h 3341"/>
              <a:gd name="T24" fmla="*/ 1585 w 3387"/>
              <a:gd name="T25" fmla="*/ 2841 h 3341"/>
              <a:gd name="T26" fmla="*/ 1753 w 3387"/>
              <a:gd name="T27" fmla="*/ 2874 h 3341"/>
              <a:gd name="T28" fmla="*/ 1846 w 3387"/>
              <a:gd name="T29" fmla="*/ 2734 h 3341"/>
              <a:gd name="T30" fmla="*/ 2043 w 3387"/>
              <a:gd name="T31" fmla="*/ 2431 h 3341"/>
              <a:gd name="T32" fmla="*/ 2263 w 3387"/>
              <a:gd name="T33" fmla="*/ 2191 h 3341"/>
              <a:gd name="T34" fmla="*/ 2253 w 3387"/>
              <a:gd name="T35" fmla="*/ 1944 h 3341"/>
              <a:gd name="T36" fmla="*/ 2078 w 3387"/>
              <a:gd name="T37" fmla="*/ 1749 h 3341"/>
              <a:gd name="T38" fmla="*/ 1867 w 3387"/>
              <a:gd name="T39" fmla="*/ 1614 h 3341"/>
              <a:gd name="T40" fmla="*/ 1897 w 3387"/>
              <a:gd name="T41" fmla="*/ 1740 h 3341"/>
              <a:gd name="T42" fmla="*/ 1945 w 3387"/>
              <a:gd name="T43" fmla="*/ 1942 h 3341"/>
              <a:gd name="T44" fmla="*/ 1977 w 3387"/>
              <a:gd name="T45" fmla="*/ 2074 h 3341"/>
              <a:gd name="T46" fmla="*/ 1963 w 3387"/>
              <a:gd name="T47" fmla="*/ 2105 h 3341"/>
              <a:gd name="T48" fmla="*/ 1846 w 3387"/>
              <a:gd name="T49" fmla="*/ 2196 h 3341"/>
              <a:gd name="T50" fmla="*/ 1469 w 3387"/>
              <a:gd name="T51" fmla="*/ 1355 h 3341"/>
              <a:gd name="T52" fmla="*/ 1408 w 3387"/>
              <a:gd name="T53" fmla="*/ 1210 h 3341"/>
              <a:gd name="T54" fmla="*/ 1465 w 3387"/>
              <a:gd name="T55" fmla="*/ 1090 h 3341"/>
              <a:gd name="T56" fmla="*/ 1532 w 3387"/>
              <a:gd name="T57" fmla="*/ 1048 h 3341"/>
              <a:gd name="T58" fmla="*/ 1707 w 3387"/>
              <a:gd name="T59" fmla="*/ 1006 h 3341"/>
              <a:gd name="T60" fmla="*/ 1996 w 3387"/>
              <a:gd name="T61" fmla="*/ 1024 h 3341"/>
              <a:gd name="T62" fmla="*/ 2172 w 3387"/>
              <a:gd name="T63" fmla="*/ 993 h 3341"/>
              <a:gd name="T64" fmla="*/ 2207 w 3387"/>
              <a:gd name="T65" fmla="*/ 832 h 3341"/>
              <a:gd name="T66" fmla="*/ 2086 w 3387"/>
              <a:gd name="T67" fmla="*/ 736 h 3341"/>
              <a:gd name="T68" fmla="*/ 1893 w 3387"/>
              <a:gd name="T69" fmla="*/ 707 h 3341"/>
              <a:gd name="T70" fmla="*/ 1801 w 3387"/>
              <a:gd name="T71" fmla="*/ 501 h 3341"/>
              <a:gd name="T72" fmla="*/ 2157 w 3387"/>
              <a:gd name="T73" fmla="*/ 0 h 3341"/>
              <a:gd name="T74" fmla="*/ 2292 w 3387"/>
              <a:gd name="T75" fmla="*/ 90 h 3341"/>
              <a:gd name="T76" fmla="*/ 2710 w 3387"/>
              <a:gd name="T77" fmla="*/ 315 h 3341"/>
              <a:gd name="T78" fmla="*/ 2859 w 3387"/>
              <a:gd name="T79" fmla="*/ 380 h 3341"/>
              <a:gd name="T80" fmla="*/ 3380 w 3387"/>
              <a:gd name="T81" fmla="*/ 1277 h 3341"/>
              <a:gd name="T82" fmla="*/ 3318 w 3387"/>
              <a:gd name="T83" fmla="*/ 1984 h 3341"/>
              <a:gd name="T84" fmla="*/ 3387 w 3387"/>
              <a:gd name="T85" fmla="*/ 2113 h 3341"/>
              <a:gd name="T86" fmla="*/ 2820 w 3387"/>
              <a:gd name="T87" fmla="*/ 3002 h 3341"/>
              <a:gd name="T88" fmla="*/ 2656 w 3387"/>
              <a:gd name="T89" fmla="*/ 3006 h 3341"/>
              <a:gd name="T90" fmla="*/ 2261 w 3387"/>
              <a:gd name="T91" fmla="*/ 3298 h 3341"/>
              <a:gd name="T92" fmla="*/ 1200 w 3387"/>
              <a:gd name="T93" fmla="*/ 3338 h 3341"/>
              <a:gd name="T94" fmla="*/ 1086 w 3387"/>
              <a:gd name="T95" fmla="*/ 3224 h 3341"/>
              <a:gd name="T96" fmla="*/ 649 w 3387"/>
              <a:gd name="T97" fmla="*/ 3028 h 3341"/>
              <a:gd name="T98" fmla="*/ 24 w 3387"/>
              <a:gd name="T99" fmla="*/ 2186 h 3341"/>
              <a:gd name="T100" fmla="*/ 26 w 3387"/>
              <a:gd name="T101" fmla="*/ 2023 h 3341"/>
              <a:gd name="T102" fmla="*/ 26 w 3387"/>
              <a:gd name="T103" fmla="*/ 1318 h 3341"/>
              <a:gd name="T104" fmla="*/ 10 w 3387"/>
              <a:gd name="T105" fmla="*/ 1181 h 3341"/>
              <a:gd name="T106" fmla="*/ 607 w 3387"/>
              <a:gd name="T107" fmla="*/ 320 h 3341"/>
              <a:gd name="T108" fmla="*/ 1082 w 3387"/>
              <a:gd name="T109" fmla="*/ 560 h 3341"/>
              <a:gd name="T110" fmla="*/ 1148 w 3387"/>
              <a:gd name="T111" fmla="*/ 26 h 3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387" h="3341">
                <a:moveTo>
                  <a:pt x="1541" y="2670"/>
                </a:moveTo>
                <a:lnTo>
                  <a:pt x="1541" y="2670"/>
                </a:lnTo>
                <a:lnTo>
                  <a:pt x="1541" y="2670"/>
                </a:lnTo>
                <a:lnTo>
                  <a:pt x="1541" y="2670"/>
                </a:lnTo>
                <a:close/>
                <a:moveTo>
                  <a:pt x="1694" y="456"/>
                </a:moveTo>
                <a:lnTo>
                  <a:pt x="1663" y="459"/>
                </a:lnTo>
                <a:lnTo>
                  <a:pt x="1634" y="468"/>
                </a:lnTo>
                <a:lnTo>
                  <a:pt x="1608" y="482"/>
                </a:lnTo>
                <a:lnTo>
                  <a:pt x="1586" y="501"/>
                </a:lnTo>
                <a:lnTo>
                  <a:pt x="1567" y="523"/>
                </a:lnTo>
                <a:lnTo>
                  <a:pt x="1553" y="549"/>
                </a:lnTo>
                <a:lnTo>
                  <a:pt x="1544" y="578"/>
                </a:lnTo>
                <a:lnTo>
                  <a:pt x="1541" y="608"/>
                </a:lnTo>
                <a:lnTo>
                  <a:pt x="1541" y="721"/>
                </a:lnTo>
                <a:lnTo>
                  <a:pt x="1494" y="733"/>
                </a:lnTo>
                <a:lnTo>
                  <a:pt x="1447" y="746"/>
                </a:lnTo>
                <a:lnTo>
                  <a:pt x="1402" y="763"/>
                </a:lnTo>
                <a:lnTo>
                  <a:pt x="1360" y="784"/>
                </a:lnTo>
                <a:lnTo>
                  <a:pt x="1319" y="807"/>
                </a:lnTo>
                <a:lnTo>
                  <a:pt x="1280" y="834"/>
                </a:lnTo>
                <a:lnTo>
                  <a:pt x="1245" y="866"/>
                </a:lnTo>
                <a:lnTo>
                  <a:pt x="1226" y="885"/>
                </a:lnTo>
                <a:lnTo>
                  <a:pt x="1209" y="906"/>
                </a:lnTo>
                <a:lnTo>
                  <a:pt x="1192" y="930"/>
                </a:lnTo>
                <a:lnTo>
                  <a:pt x="1175" y="956"/>
                </a:lnTo>
                <a:lnTo>
                  <a:pt x="1160" y="984"/>
                </a:lnTo>
                <a:lnTo>
                  <a:pt x="1146" y="1015"/>
                </a:lnTo>
                <a:lnTo>
                  <a:pt x="1134" y="1050"/>
                </a:lnTo>
                <a:lnTo>
                  <a:pt x="1125" y="1087"/>
                </a:lnTo>
                <a:lnTo>
                  <a:pt x="1117" y="1127"/>
                </a:lnTo>
                <a:lnTo>
                  <a:pt x="1113" y="1169"/>
                </a:lnTo>
                <a:lnTo>
                  <a:pt x="1112" y="1214"/>
                </a:lnTo>
                <a:lnTo>
                  <a:pt x="1115" y="1264"/>
                </a:lnTo>
                <a:lnTo>
                  <a:pt x="1122" y="1316"/>
                </a:lnTo>
                <a:lnTo>
                  <a:pt x="1133" y="1372"/>
                </a:lnTo>
                <a:lnTo>
                  <a:pt x="1145" y="1413"/>
                </a:lnTo>
                <a:lnTo>
                  <a:pt x="1162" y="1453"/>
                </a:lnTo>
                <a:lnTo>
                  <a:pt x="1184" y="1491"/>
                </a:lnTo>
                <a:lnTo>
                  <a:pt x="1211" y="1527"/>
                </a:lnTo>
                <a:lnTo>
                  <a:pt x="1242" y="1561"/>
                </a:lnTo>
                <a:lnTo>
                  <a:pt x="1277" y="1595"/>
                </a:lnTo>
                <a:lnTo>
                  <a:pt x="1315" y="1626"/>
                </a:lnTo>
                <a:lnTo>
                  <a:pt x="1355" y="1658"/>
                </a:lnTo>
                <a:lnTo>
                  <a:pt x="1399" y="1687"/>
                </a:lnTo>
                <a:lnTo>
                  <a:pt x="1445" y="1717"/>
                </a:lnTo>
                <a:lnTo>
                  <a:pt x="1492" y="1746"/>
                </a:lnTo>
                <a:lnTo>
                  <a:pt x="1541" y="1776"/>
                </a:lnTo>
                <a:lnTo>
                  <a:pt x="1541" y="2344"/>
                </a:lnTo>
                <a:lnTo>
                  <a:pt x="1485" y="2365"/>
                </a:lnTo>
                <a:lnTo>
                  <a:pt x="1424" y="2388"/>
                </a:lnTo>
                <a:lnTo>
                  <a:pt x="1399" y="2400"/>
                </a:lnTo>
                <a:lnTo>
                  <a:pt x="1377" y="2416"/>
                </a:lnTo>
                <a:lnTo>
                  <a:pt x="1359" y="2434"/>
                </a:lnTo>
                <a:lnTo>
                  <a:pt x="1344" y="2456"/>
                </a:lnTo>
                <a:lnTo>
                  <a:pt x="1334" y="2479"/>
                </a:lnTo>
                <a:lnTo>
                  <a:pt x="1327" y="2505"/>
                </a:lnTo>
                <a:lnTo>
                  <a:pt x="1324" y="2531"/>
                </a:lnTo>
                <a:lnTo>
                  <a:pt x="1327" y="2557"/>
                </a:lnTo>
                <a:lnTo>
                  <a:pt x="1334" y="2584"/>
                </a:lnTo>
                <a:lnTo>
                  <a:pt x="1340" y="2599"/>
                </a:lnTo>
                <a:lnTo>
                  <a:pt x="1349" y="2613"/>
                </a:lnTo>
                <a:lnTo>
                  <a:pt x="1364" y="2632"/>
                </a:lnTo>
                <a:lnTo>
                  <a:pt x="1383" y="2650"/>
                </a:lnTo>
                <a:lnTo>
                  <a:pt x="1405" y="2664"/>
                </a:lnTo>
                <a:lnTo>
                  <a:pt x="1427" y="2674"/>
                </a:lnTo>
                <a:lnTo>
                  <a:pt x="1451" y="2680"/>
                </a:lnTo>
                <a:lnTo>
                  <a:pt x="1478" y="2682"/>
                </a:lnTo>
                <a:lnTo>
                  <a:pt x="1504" y="2680"/>
                </a:lnTo>
                <a:lnTo>
                  <a:pt x="1531" y="2672"/>
                </a:lnTo>
                <a:lnTo>
                  <a:pt x="1536" y="2670"/>
                </a:lnTo>
                <a:lnTo>
                  <a:pt x="1541" y="2669"/>
                </a:lnTo>
                <a:lnTo>
                  <a:pt x="1541" y="2670"/>
                </a:lnTo>
                <a:lnTo>
                  <a:pt x="1540" y="2670"/>
                </a:lnTo>
                <a:lnTo>
                  <a:pt x="1540" y="2734"/>
                </a:lnTo>
                <a:lnTo>
                  <a:pt x="1543" y="2764"/>
                </a:lnTo>
                <a:lnTo>
                  <a:pt x="1552" y="2793"/>
                </a:lnTo>
                <a:lnTo>
                  <a:pt x="1566" y="2819"/>
                </a:lnTo>
                <a:lnTo>
                  <a:pt x="1585" y="2841"/>
                </a:lnTo>
                <a:lnTo>
                  <a:pt x="1608" y="2860"/>
                </a:lnTo>
                <a:lnTo>
                  <a:pt x="1634" y="2874"/>
                </a:lnTo>
                <a:lnTo>
                  <a:pt x="1662" y="2882"/>
                </a:lnTo>
                <a:lnTo>
                  <a:pt x="1694" y="2886"/>
                </a:lnTo>
                <a:lnTo>
                  <a:pt x="1725" y="2882"/>
                </a:lnTo>
                <a:lnTo>
                  <a:pt x="1753" y="2874"/>
                </a:lnTo>
                <a:lnTo>
                  <a:pt x="1779" y="2860"/>
                </a:lnTo>
                <a:lnTo>
                  <a:pt x="1801" y="2841"/>
                </a:lnTo>
                <a:lnTo>
                  <a:pt x="1820" y="2819"/>
                </a:lnTo>
                <a:lnTo>
                  <a:pt x="1834" y="2793"/>
                </a:lnTo>
                <a:lnTo>
                  <a:pt x="1842" y="2764"/>
                </a:lnTo>
                <a:lnTo>
                  <a:pt x="1846" y="2734"/>
                </a:lnTo>
                <a:lnTo>
                  <a:pt x="1846" y="2611"/>
                </a:lnTo>
                <a:lnTo>
                  <a:pt x="1541" y="2670"/>
                </a:lnTo>
                <a:lnTo>
                  <a:pt x="1846" y="2537"/>
                </a:lnTo>
                <a:lnTo>
                  <a:pt x="1911" y="2508"/>
                </a:lnTo>
                <a:lnTo>
                  <a:pt x="1981" y="2470"/>
                </a:lnTo>
                <a:lnTo>
                  <a:pt x="2043" y="2431"/>
                </a:lnTo>
                <a:lnTo>
                  <a:pt x="2097" y="2392"/>
                </a:lnTo>
                <a:lnTo>
                  <a:pt x="2145" y="2353"/>
                </a:lnTo>
                <a:lnTo>
                  <a:pt x="2184" y="2313"/>
                </a:lnTo>
                <a:lnTo>
                  <a:pt x="2217" y="2273"/>
                </a:lnTo>
                <a:lnTo>
                  <a:pt x="2244" y="2232"/>
                </a:lnTo>
                <a:lnTo>
                  <a:pt x="2263" y="2191"/>
                </a:lnTo>
                <a:lnTo>
                  <a:pt x="2276" y="2148"/>
                </a:lnTo>
                <a:lnTo>
                  <a:pt x="2284" y="2105"/>
                </a:lnTo>
                <a:lnTo>
                  <a:pt x="2284" y="2061"/>
                </a:lnTo>
                <a:lnTo>
                  <a:pt x="2279" y="2020"/>
                </a:lnTo>
                <a:lnTo>
                  <a:pt x="2268" y="1981"/>
                </a:lnTo>
                <a:lnTo>
                  <a:pt x="2253" y="1944"/>
                </a:lnTo>
                <a:lnTo>
                  <a:pt x="2234" y="1909"/>
                </a:lnTo>
                <a:lnTo>
                  <a:pt x="2209" y="1874"/>
                </a:lnTo>
                <a:lnTo>
                  <a:pt x="2182" y="1841"/>
                </a:lnTo>
                <a:lnTo>
                  <a:pt x="2150" y="1809"/>
                </a:lnTo>
                <a:lnTo>
                  <a:pt x="2116" y="1779"/>
                </a:lnTo>
                <a:lnTo>
                  <a:pt x="2078" y="1749"/>
                </a:lnTo>
                <a:lnTo>
                  <a:pt x="2039" y="1719"/>
                </a:lnTo>
                <a:lnTo>
                  <a:pt x="1998" y="1691"/>
                </a:lnTo>
                <a:lnTo>
                  <a:pt x="1955" y="1664"/>
                </a:lnTo>
                <a:lnTo>
                  <a:pt x="1910" y="1637"/>
                </a:lnTo>
                <a:lnTo>
                  <a:pt x="1865" y="1611"/>
                </a:lnTo>
                <a:lnTo>
                  <a:pt x="1867" y="1614"/>
                </a:lnTo>
                <a:lnTo>
                  <a:pt x="1869" y="1623"/>
                </a:lnTo>
                <a:lnTo>
                  <a:pt x="1872" y="1638"/>
                </a:lnTo>
                <a:lnTo>
                  <a:pt x="1877" y="1659"/>
                </a:lnTo>
                <a:lnTo>
                  <a:pt x="1883" y="1683"/>
                </a:lnTo>
                <a:lnTo>
                  <a:pt x="1889" y="1710"/>
                </a:lnTo>
                <a:lnTo>
                  <a:pt x="1897" y="1740"/>
                </a:lnTo>
                <a:lnTo>
                  <a:pt x="1905" y="1772"/>
                </a:lnTo>
                <a:lnTo>
                  <a:pt x="1912" y="1807"/>
                </a:lnTo>
                <a:lnTo>
                  <a:pt x="1921" y="1842"/>
                </a:lnTo>
                <a:lnTo>
                  <a:pt x="1930" y="1876"/>
                </a:lnTo>
                <a:lnTo>
                  <a:pt x="1938" y="1910"/>
                </a:lnTo>
                <a:lnTo>
                  <a:pt x="1945" y="1942"/>
                </a:lnTo>
                <a:lnTo>
                  <a:pt x="1953" y="1974"/>
                </a:lnTo>
                <a:lnTo>
                  <a:pt x="1959" y="2002"/>
                </a:lnTo>
                <a:lnTo>
                  <a:pt x="1966" y="2027"/>
                </a:lnTo>
                <a:lnTo>
                  <a:pt x="1970" y="2047"/>
                </a:lnTo>
                <a:lnTo>
                  <a:pt x="1975" y="2063"/>
                </a:lnTo>
                <a:lnTo>
                  <a:pt x="1977" y="2074"/>
                </a:lnTo>
                <a:lnTo>
                  <a:pt x="1978" y="2079"/>
                </a:lnTo>
                <a:lnTo>
                  <a:pt x="1978" y="2080"/>
                </a:lnTo>
                <a:lnTo>
                  <a:pt x="1977" y="2083"/>
                </a:lnTo>
                <a:lnTo>
                  <a:pt x="1974" y="2088"/>
                </a:lnTo>
                <a:lnTo>
                  <a:pt x="1969" y="2095"/>
                </a:lnTo>
                <a:lnTo>
                  <a:pt x="1963" y="2105"/>
                </a:lnTo>
                <a:lnTo>
                  <a:pt x="1953" y="2115"/>
                </a:lnTo>
                <a:lnTo>
                  <a:pt x="1940" y="2127"/>
                </a:lnTo>
                <a:lnTo>
                  <a:pt x="1923" y="2142"/>
                </a:lnTo>
                <a:lnTo>
                  <a:pt x="1903" y="2159"/>
                </a:lnTo>
                <a:lnTo>
                  <a:pt x="1876" y="2176"/>
                </a:lnTo>
                <a:lnTo>
                  <a:pt x="1846" y="2196"/>
                </a:lnTo>
                <a:lnTo>
                  <a:pt x="1846" y="1162"/>
                </a:lnTo>
                <a:lnTo>
                  <a:pt x="1541" y="1102"/>
                </a:lnTo>
                <a:lnTo>
                  <a:pt x="1541" y="1415"/>
                </a:lnTo>
                <a:lnTo>
                  <a:pt x="1514" y="1395"/>
                </a:lnTo>
                <a:lnTo>
                  <a:pt x="1490" y="1374"/>
                </a:lnTo>
                <a:lnTo>
                  <a:pt x="1469" y="1355"/>
                </a:lnTo>
                <a:lnTo>
                  <a:pt x="1453" y="1336"/>
                </a:lnTo>
                <a:lnTo>
                  <a:pt x="1441" y="1320"/>
                </a:lnTo>
                <a:lnTo>
                  <a:pt x="1432" y="1305"/>
                </a:lnTo>
                <a:lnTo>
                  <a:pt x="1418" y="1272"/>
                </a:lnTo>
                <a:lnTo>
                  <a:pt x="1410" y="1239"/>
                </a:lnTo>
                <a:lnTo>
                  <a:pt x="1408" y="1210"/>
                </a:lnTo>
                <a:lnTo>
                  <a:pt x="1411" y="1182"/>
                </a:lnTo>
                <a:lnTo>
                  <a:pt x="1418" y="1157"/>
                </a:lnTo>
                <a:lnTo>
                  <a:pt x="1429" y="1134"/>
                </a:lnTo>
                <a:lnTo>
                  <a:pt x="1442" y="1115"/>
                </a:lnTo>
                <a:lnTo>
                  <a:pt x="1457" y="1097"/>
                </a:lnTo>
                <a:lnTo>
                  <a:pt x="1465" y="1090"/>
                </a:lnTo>
                <a:lnTo>
                  <a:pt x="1476" y="1082"/>
                </a:lnTo>
                <a:lnTo>
                  <a:pt x="1488" y="1074"/>
                </a:lnTo>
                <a:lnTo>
                  <a:pt x="1500" y="1066"/>
                </a:lnTo>
                <a:lnTo>
                  <a:pt x="1513" y="1058"/>
                </a:lnTo>
                <a:lnTo>
                  <a:pt x="1524" y="1053"/>
                </a:lnTo>
                <a:lnTo>
                  <a:pt x="1532" y="1048"/>
                </a:lnTo>
                <a:lnTo>
                  <a:pt x="1539" y="1044"/>
                </a:lnTo>
                <a:lnTo>
                  <a:pt x="1541" y="1043"/>
                </a:lnTo>
                <a:lnTo>
                  <a:pt x="1578" y="1029"/>
                </a:lnTo>
                <a:lnTo>
                  <a:pt x="1619" y="1018"/>
                </a:lnTo>
                <a:lnTo>
                  <a:pt x="1661" y="1011"/>
                </a:lnTo>
                <a:lnTo>
                  <a:pt x="1707" y="1006"/>
                </a:lnTo>
                <a:lnTo>
                  <a:pt x="1753" y="1004"/>
                </a:lnTo>
                <a:lnTo>
                  <a:pt x="1800" y="1004"/>
                </a:lnTo>
                <a:lnTo>
                  <a:pt x="1846" y="1006"/>
                </a:lnTo>
                <a:lnTo>
                  <a:pt x="1899" y="1011"/>
                </a:lnTo>
                <a:lnTo>
                  <a:pt x="1950" y="1017"/>
                </a:lnTo>
                <a:lnTo>
                  <a:pt x="1996" y="1024"/>
                </a:lnTo>
                <a:lnTo>
                  <a:pt x="2038" y="1031"/>
                </a:lnTo>
                <a:lnTo>
                  <a:pt x="2073" y="1038"/>
                </a:lnTo>
                <a:lnTo>
                  <a:pt x="2100" y="1034"/>
                </a:lnTo>
                <a:lnTo>
                  <a:pt x="2126" y="1025"/>
                </a:lnTo>
                <a:lnTo>
                  <a:pt x="2150" y="1011"/>
                </a:lnTo>
                <a:lnTo>
                  <a:pt x="2172" y="993"/>
                </a:lnTo>
                <a:lnTo>
                  <a:pt x="2190" y="973"/>
                </a:lnTo>
                <a:lnTo>
                  <a:pt x="2204" y="948"/>
                </a:lnTo>
                <a:lnTo>
                  <a:pt x="2213" y="921"/>
                </a:lnTo>
                <a:lnTo>
                  <a:pt x="2217" y="891"/>
                </a:lnTo>
                <a:lnTo>
                  <a:pt x="2215" y="860"/>
                </a:lnTo>
                <a:lnTo>
                  <a:pt x="2207" y="832"/>
                </a:lnTo>
                <a:lnTo>
                  <a:pt x="2194" y="806"/>
                </a:lnTo>
                <a:lnTo>
                  <a:pt x="2176" y="783"/>
                </a:lnTo>
                <a:lnTo>
                  <a:pt x="2154" y="763"/>
                </a:lnTo>
                <a:lnTo>
                  <a:pt x="2129" y="748"/>
                </a:lnTo>
                <a:lnTo>
                  <a:pt x="2099" y="738"/>
                </a:lnTo>
                <a:lnTo>
                  <a:pt x="2086" y="736"/>
                </a:lnTo>
                <a:lnTo>
                  <a:pt x="2066" y="732"/>
                </a:lnTo>
                <a:lnTo>
                  <a:pt x="2041" y="727"/>
                </a:lnTo>
                <a:lnTo>
                  <a:pt x="2011" y="722"/>
                </a:lnTo>
                <a:lnTo>
                  <a:pt x="1976" y="717"/>
                </a:lnTo>
                <a:lnTo>
                  <a:pt x="1936" y="711"/>
                </a:lnTo>
                <a:lnTo>
                  <a:pt x="1893" y="707"/>
                </a:lnTo>
                <a:lnTo>
                  <a:pt x="1846" y="704"/>
                </a:lnTo>
                <a:lnTo>
                  <a:pt x="1846" y="608"/>
                </a:lnTo>
                <a:lnTo>
                  <a:pt x="1842" y="578"/>
                </a:lnTo>
                <a:lnTo>
                  <a:pt x="1834" y="549"/>
                </a:lnTo>
                <a:lnTo>
                  <a:pt x="1820" y="523"/>
                </a:lnTo>
                <a:lnTo>
                  <a:pt x="1801" y="501"/>
                </a:lnTo>
                <a:lnTo>
                  <a:pt x="1779" y="482"/>
                </a:lnTo>
                <a:lnTo>
                  <a:pt x="1753" y="468"/>
                </a:lnTo>
                <a:lnTo>
                  <a:pt x="1725" y="459"/>
                </a:lnTo>
                <a:lnTo>
                  <a:pt x="1694" y="456"/>
                </a:lnTo>
                <a:close/>
                <a:moveTo>
                  <a:pt x="1230" y="0"/>
                </a:moveTo>
                <a:lnTo>
                  <a:pt x="2157" y="0"/>
                </a:lnTo>
                <a:lnTo>
                  <a:pt x="2187" y="4"/>
                </a:lnTo>
                <a:lnTo>
                  <a:pt x="2214" y="12"/>
                </a:lnTo>
                <a:lnTo>
                  <a:pt x="2239" y="26"/>
                </a:lnTo>
                <a:lnTo>
                  <a:pt x="2261" y="44"/>
                </a:lnTo>
                <a:lnTo>
                  <a:pt x="2279" y="65"/>
                </a:lnTo>
                <a:lnTo>
                  <a:pt x="2292" y="90"/>
                </a:lnTo>
                <a:lnTo>
                  <a:pt x="2301" y="117"/>
                </a:lnTo>
                <a:lnTo>
                  <a:pt x="2305" y="146"/>
                </a:lnTo>
                <a:lnTo>
                  <a:pt x="2305" y="560"/>
                </a:lnTo>
                <a:lnTo>
                  <a:pt x="2656" y="336"/>
                </a:lnTo>
                <a:lnTo>
                  <a:pt x="2681" y="323"/>
                </a:lnTo>
                <a:lnTo>
                  <a:pt x="2710" y="315"/>
                </a:lnTo>
                <a:lnTo>
                  <a:pt x="2738" y="313"/>
                </a:lnTo>
                <a:lnTo>
                  <a:pt x="2767" y="316"/>
                </a:lnTo>
                <a:lnTo>
                  <a:pt x="2795" y="325"/>
                </a:lnTo>
                <a:lnTo>
                  <a:pt x="2820" y="339"/>
                </a:lnTo>
                <a:lnTo>
                  <a:pt x="2842" y="357"/>
                </a:lnTo>
                <a:lnTo>
                  <a:pt x="2859" y="380"/>
                </a:lnTo>
                <a:lnTo>
                  <a:pt x="3363" y="1155"/>
                </a:lnTo>
                <a:lnTo>
                  <a:pt x="3375" y="1178"/>
                </a:lnTo>
                <a:lnTo>
                  <a:pt x="3384" y="1203"/>
                </a:lnTo>
                <a:lnTo>
                  <a:pt x="3387" y="1228"/>
                </a:lnTo>
                <a:lnTo>
                  <a:pt x="3386" y="1253"/>
                </a:lnTo>
                <a:lnTo>
                  <a:pt x="3380" y="1277"/>
                </a:lnTo>
                <a:lnTo>
                  <a:pt x="3371" y="1301"/>
                </a:lnTo>
                <a:lnTo>
                  <a:pt x="3357" y="1322"/>
                </a:lnTo>
                <a:lnTo>
                  <a:pt x="3340" y="1341"/>
                </a:lnTo>
                <a:lnTo>
                  <a:pt x="3318" y="1357"/>
                </a:lnTo>
                <a:lnTo>
                  <a:pt x="2827" y="1671"/>
                </a:lnTo>
                <a:lnTo>
                  <a:pt x="3318" y="1984"/>
                </a:lnTo>
                <a:lnTo>
                  <a:pt x="3340" y="2001"/>
                </a:lnTo>
                <a:lnTo>
                  <a:pt x="3357" y="2019"/>
                </a:lnTo>
                <a:lnTo>
                  <a:pt x="3371" y="2041"/>
                </a:lnTo>
                <a:lnTo>
                  <a:pt x="3380" y="2064"/>
                </a:lnTo>
                <a:lnTo>
                  <a:pt x="3386" y="2088"/>
                </a:lnTo>
                <a:lnTo>
                  <a:pt x="3387" y="2113"/>
                </a:lnTo>
                <a:lnTo>
                  <a:pt x="3384" y="2138"/>
                </a:lnTo>
                <a:lnTo>
                  <a:pt x="3375" y="2163"/>
                </a:lnTo>
                <a:lnTo>
                  <a:pt x="3363" y="2186"/>
                </a:lnTo>
                <a:lnTo>
                  <a:pt x="2859" y="2962"/>
                </a:lnTo>
                <a:lnTo>
                  <a:pt x="2842" y="2984"/>
                </a:lnTo>
                <a:lnTo>
                  <a:pt x="2820" y="3002"/>
                </a:lnTo>
                <a:lnTo>
                  <a:pt x="2795" y="3016"/>
                </a:lnTo>
                <a:lnTo>
                  <a:pt x="2767" y="3025"/>
                </a:lnTo>
                <a:lnTo>
                  <a:pt x="2738" y="3028"/>
                </a:lnTo>
                <a:lnTo>
                  <a:pt x="2710" y="3026"/>
                </a:lnTo>
                <a:lnTo>
                  <a:pt x="2681" y="3019"/>
                </a:lnTo>
                <a:lnTo>
                  <a:pt x="2656" y="3006"/>
                </a:lnTo>
                <a:lnTo>
                  <a:pt x="2305" y="2782"/>
                </a:lnTo>
                <a:lnTo>
                  <a:pt x="2305" y="3194"/>
                </a:lnTo>
                <a:lnTo>
                  <a:pt x="2301" y="3224"/>
                </a:lnTo>
                <a:lnTo>
                  <a:pt x="2292" y="3251"/>
                </a:lnTo>
                <a:lnTo>
                  <a:pt x="2279" y="3276"/>
                </a:lnTo>
                <a:lnTo>
                  <a:pt x="2261" y="3298"/>
                </a:lnTo>
                <a:lnTo>
                  <a:pt x="2239" y="3316"/>
                </a:lnTo>
                <a:lnTo>
                  <a:pt x="2214" y="3329"/>
                </a:lnTo>
                <a:lnTo>
                  <a:pt x="2187" y="3338"/>
                </a:lnTo>
                <a:lnTo>
                  <a:pt x="2157" y="3341"/>
                </a:lnTo>
                <a:lnTo>
                  <a:pt x="1230" y="3341"/>
                </a:lnTo>
                <a:lnTo>
                  <a:pt x="1200" y="3338"/>
                </a:lnTo>
                <a:lnTo>
                  <a:pt x="1173" y="3329"/>
                </a:lnTo>
                <a:lnTo>
                  <a:pt x="1148" y="3316"/>
                </a:lnTo>
                <a:lnTo>
                  <a:pt x="1126" y="3298"/>
                </a:lnTo>
                <a:lnTo>
                  <a:pt x="1107" y="3276"/>
                </a:lnTo>
                <a:lnTo>
                  <a:pt x="1094" y="3251"/>
                </a:lnTo>
                <a:lnTo>
                  <a:pt x="1086" y="3224"/>
                </a:lnTo>
                <a:lnTo>
                  <a:pt x="1082" y="3194"/>
                </a:lnTo>
                <a:lnTo>
                  <a:pt x="1082" y="2782"/>
                </a:lnTo>
                <a:lnTo>
                  <a:pt x="732" y="3006"/>
                </a:lnTo>
                <a:lnTo>
                  <a:pt x="705" y="3019"/>
                </a:lnTo>
                <a:lnTo>
                  <a:pt x="677" y="3026"/>
                </a:lnTo>
                <a:lnTo>
                  <a:pt x="649" y="3028"/>
                </a:lnTo>
                <a:lnTo>
                  <a:pt x="620" y="3025"/>
                </a:lnTo>
                <a:lnTo>
                  <a:pt x="592" y="3016"/>
                </a:lnTo>
                <a:lnTo>
                  <a:pt x="567" y="3002"/>
                </a:lnTo>
                <a:lnTo>
                  <a:pt x="545" y="2984"/>
                </a:lnTo>
                <a:lnTo>
                  <a:pt x="527" y="2962"/>
                </a:lnTo>
                <a:lnTo>
                  <a:pt x="24" y="2186"/>
                </a:lnTo>
                <a:lnTo>
                  <a:pt x="10" y="2161"/>
                </a:lnTo>
                <a:lnTo>
                  <a:pt x="2" y="2133"/>
                </a:lnTo>
                <a:lnTo>
                  <a:pt x="0" y="2105"/>
                </a:lnTo>
                <a:lnTo>
                  <a:pt x="3" y="2076"/>
                </a:lnTo>
                <a:lnTo>
                  <a:pt x="13" y="2048"/>
                </a:lnTo>
                <a:lnTo>
                  <a:pt x="26" y="2023"/>
                </a:lnTo>
                <a:lnTo>
                  <a:pt x="45" y="2002"/>
                </a:lnTo>
                <a:lnTo>
                  <a:pt x="68" y="1984"/>
                </a:lnTo>
                <a:lnTo>
                  <a:pt x="560" y="1671"/>
                </a:lnTo>
                <a:lnTo>
                  <a:pt x="68" y="1357"/>
                </a:lnTo>
                <a:lnTo>
                  <a:pt x="45" y="1340"/>
                </a:lnTo>
                <a:lnTo>
                  <a:pt x="26" y="1318"/>
                </a:lnTo>
                <a:lnTo>
                  <a:pt x="12" y="1292"/>
                </a:lnTo>
                <a:lnTo>
                  <a:pt x="3" y="1265"/>
                </a:lnTo>
                <a:lnTo>
                  <a:pt x="0" y="1237"/>
                </a:lnTo>
                <a:lnTo>
                  <a:pt x="0" y="1237"/>
                </a:lnTo>
                <a:lnTo>
                  <a:pt x="2" y="1209"/>
                </a:lnTo>
                <a:lnTo>
                  <a:pt x="10" y="1181"/>
                </a:lnTo>
                <a:lnTo>
                  <a:pt x="24" y="1155"/>
                </a:lnTo>
                <a:lnTo>
                  <a:pt x="527" y="379"/>
                </a:lnTo>
                <a:lnTo>
                  <a:pt x="544" y="358"/>
                </a:lnTo>
                <a:lnTo>
                  <a:pt x="562" y="341"/>
                </a:lnTo>
                <a:lnTo>
                  <a:pt x="584" y="328"/>
                </a:lnTo>
                <a:lnTo>
                  <a:pt x="607" y="320"/>
                </a:lnTo>
                <a:lnTo>
                  <a:pt x="632" y="314"/>
                </a:lnTo>
                <a:lnTo>
                  <a:pt x="657" y="313"/>
                </a:lnTo>
                <a:lnTo>
                  <a:pt x="683" y="316"/>
                </a:lnTo>
                <a:lnTo>
                  <a:pt x="708" y="324"/>
                </a:lnTo>
                <a:lnTo>
                  <a:pt x="732" y="336"/>
                </a:lnTo>
                <a:lnTo>
                  <a:pt x="1082" y="560"/>
                </a:lnTo>
                <a:lnTo>
                  <a:pt x="1082" y="146"/>
                </a:lnTo>
                <a:lnTo>
                  <a:pt x="1086" y="117"/>
                </a:lnTo>
                <a:lnTo>
                  <a:pt x="1094" y="90"/>
                </a:lnTo>
                <a:lnTo>
                  <a:pt x="1107" y="65"/>
                </a:lnTo>
                <a:lnTo>
                  <a:pt x="1126" y="44"/>
                </a:lnTo>
                <a:lnTo>
                  <a:pt x="1148" y="26"/>
                </a:lnTo>
                <a:lnTo>
                  <a:pt x="1173" y="12"/>
                </a:lnTo>
                <a:lnTo>
                  <a:pt x="1200" y="4"/>
                </a:lnTo>
                <a:lnTo>
                  <a:pt x="123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" name="Freeform 582"/>
          <p:cNvSpPr>
            <a:spLocks noEditPoints="1"/>
          </p:cNvSpPr>
          <p:nvPr/>
        </p:nvSpPr>
        <p:spPr bwMode="auto">
          <a:xfrm>
            <a:off x="10078413" y="1933930"/>
            <a:ext cx="439738" cy="527050"/>
          </a:xfrm>
          <a:custGeom>
            <a:avLst/>
            <a:gdLst>
              <a:gd name="T0" fmla="*/ 536 w 2769"/>
              <a:gd name="T1" fmla="*/ 1119 h 3322"/>
              <a:gd name="T2" fmla="*/ 238 w 2769"/>
              <a:gd name="T3" fmla="*/ 1204 h 3322"/>
              <a:gd name="T4" fmla="*/ 344 w 2769"/>
              <a:gd name="T5" fmla="*/ 1303 h 3322"/>
              <a:gd name="T6" fmla="*/ 793 w 2769"/>
              <a:gd name="T7" fmla="*/ 1363 h 3322"/>
              <a:gd name="T8" fmla="*/ 1374 w 2769"/>
              <a:gd name="T9" fmla="*/ 1353 h 3322"/>
              <a:gd name="T10" fmla="*/ 1753 w 2769"/>
              <a:gd name="T11" fmla="*/ 1281 h 3322"/>
              <a:gd name="T12" fmla="*/ 1753 w 2769"/>
              <a:gd name="T13" fmla="*/ 1179 h 3322"/>
              <a:gd name="T14" fmla="*/ 1374 w 2769"/>
              <a:gd name="T15" fmla="*/ 1106 h 3322"/>
              <a:gd name="T16" fmla="*/ 1771 w 2769"/>
              <a:gd name="T17" fmla="*/ 12 h 3322"/>
              <a:gd name="T18" fmla="*/ 2069 w 2769"/>
              <a:gd name="T19" fmla="*/ 90 h 3322"/>
              <a:gd name="T20" fmla="*/ 2463 w 2769"/>
              <a:gd name="T21" fmla="*/ 343 h 3322"/>
              <a:gd name="T22" fmla="*/ 2731 w 2769"/>
              <a:gd name="T23" fmla="*/ 814 h 3322"/>
              <a:gd name="T24" fmla="*/ 2730 w 2769"/>
              <a:gd name="T25" fmla="*/ 1400 h 3322"/>
              <a:gd name="T26" fmla="*/ 2459 w 2769"/>
              <a:gd name="T27" fmla="*/ 1908 h 3322"/>
              <a:gd name="T28" fmla="*/ 2036 w 2769"/>
              <a:gd name="T29" fmla="*/ 2237 h 3322"/>
              <a:gd name="T30" fmla="*/ 1288 w 2769"/>
              <a:gd name="T31" fmla="*/ 2422 h 3322"/>
              <a:gd name="T32" fmla="*/ 1309 w 2769"/>
              <a:gd name="T33" fmla="*/ 2485 h 3322"/>
              <a:gd name="T34" fmla="*/ 1448 w 2769"/>
              <a:gd name="T35" fmla="*/ 2624 h 3322"/>
              <a:gd name="T36" fmla="*/ 1423 w 2769"/>
              <a:gd name="T37" fmla="*/ 2811 h 3322"/>
              <a:gd name="T38" fmla="*/ 1661 w 2769"/>
              <a:gd name="T39" fmla="*/ 3188 h 3322"/>
              <a:gd name="T40" fmla="*/ 1600 w 2769"/>
              <a:gd name="T41" fmla="*/ 3244 h 3322"/>
              <a:gd name="T42" fmla="*/ 1217 w 2769"/>
              <a:gd name="T43" fmla="*/ 3316 h 3322"/>
              <a:gd name="T44" fmla="*/ 689 w 2769"/>
              <a:gd name="T45" fmla="*/ 3304 h 3322"/>
              <a:gd name="T46" fmla="*/ 385 w 2769"/>
              <a:gd name="T47" fmla="*/ 3218 h 3322"/>
              <a:gd name="T48" fmla="*/ 371 w 2769"/>
              <a:gd name="T49" fmla="*/ 3186 h 3322"/>
              <a:gd name="T50" fmla="*/ 515 w 2769"/>
              <a:gd name="T51" fmla="*/ 2900 h 3322"/>
              <a:gd name="T52" fmla="*/ 889 w 2769"/>
              <a:gd name="T53" fmla="*/ 2643 h 3322"/>
              <a:gd name="T54" fmla="*/ 636 w 2769"/>
              <a:gd name="T55" fmla="*/ 2554 h 3322"/>
              <a:gd name="T56" fmla="*/ 533 w 2769"/>
              <a:gd name="T57" fmla="*/ 2458 h 3322"/>
              <a:gd name="T58" fmla="*/ 512 w 2769"/>
              <a:gd name="T59" fmla="*/ 2308 h 3322"/>
              <a:gd name="T60" fmla="*/ 588 w 2769"/>
              <a:gd name="T61" fmla="*/ 2208 h 3322"/>
              <a:gd name="T62" fmla="*/ 545 w 2769"/>
              <a:gd name="T63" fmla="*/ 2107 h 3322"/>
              <a:gd name="T64" fmla="*/ 113 w 2769"/>
              <a:gd name="T65" fmla="*/ 1666 h 3322"/>
              <a:gd name="T66" fmla="*/ 0 w 2769"/>
              <a:gd name="T67" fmla="*/ 1190 h 3322"/>
              <a:gd name="T68" fmla="*/ 1 w 2769"/>
              <a:gd name="T69" fmla="*/ 1169 h 3322"/>
              <a:gd name="T70" fmla="*/ 209 w 2769"/>
              <a:gd name="T71" fmla="*/ 1064 h 3322"/>
              <a:gd name="T72" fmla="*/ 756 w 2769"/>
              <a:gd name="T73" fmla="*/ 995 h 3322"/>
              <a:gd name="T74" fmla="*/ 1435 w 2769"/>
              <a:gd name="T75" fmla="*/ 1006 h 3322"/>
              <a:gd name="T76" fmla="*/ 1913 w 2769"/>
              <a:gd name="T77" fmla="*/ 1091 h 3322"/>
              <a:gd name="T78" fmla="*/ 2031 w 2769"/>
              <a:gd name="T79" fmla="*/ 1189 h 3322"/>
              <a:gd name="T80" fmla="*/ 2023 w 2769"/>
              <a:gd name="T81" fmla="*/ 1396 h 3322"/>
              <a:gd name="T82" fmla="*/ 1920 w 2769"/>
              <a:gd name="T83" fmla="*/ 1723 h 3322"/>
              <a:gd name="T84" fmla="*/ 1628 w 2769"/>
              <a:gd name="T85" fmla="*/ 2038 h 3322"/>
              <a:gd name="T86" fmla="*/ 1845 w 2769"/>
              <a:gd name="T87" fmla="*/ 2014 h 3322"/>
              <a:gd name="T88" fmla="*/ 2219 w 2769"/>
              <a:gd name="T89" fmla="*/ 1744 h 3322"/>
              <a:gd name="T90" fmla="*/ 2429 w 2769"/>
              <a:gd name="T91" fmla="*/ 1349 h 3322"/>
              <a:gd name="T92" fmla="*/ 2404 w 2769"/>
              <a:gd name="T93" fmla="*/ 853 h 3322"/>
              <a:gd name="T94" fmla="*/ 2129 w 2769"/>
              <a:gd name="T95" fmla="*/ 522 h 3322"/>
              <a:gd name="T96" fmla="*/ 1903 w 2769"/>
              <a:gd name="T97" fmla="*/ 423 h 3322"/>
              <a:gd name="T98" fmla="*/ 1849 w 2769"/>
              <a:gd name="T99" fmla="*/ 410 h 3322"/>
              <a:gd name="T100" fmla="*/ 1540 w 2769"/>
              <a:gd name="T101" fmla="*/ 397 h 3322"/>
              <a:gd name="T102" fmla="*/ 1351 w 2769"/>
              <a:gd name="T103" fmla="*/ 572 h 3322"/>
              <a:gd name="T104" fmla="*/ 1144 w 2769"/>
              <a:gd name="T105" fmla="*/ 715 h 3322"/>
              <a:gd name="T106" fmla="*/ 869 w 2769"/>
              <a:gd name="T107" fmla="*/ 749 h 3322"/>
              <a:gd name="T108" fmla="*/ 707 w 2769"/>
              <a:gd name="T109" fmla="*/ 584 h 3322"/>
              <a:gd name="T110" fmla="*/ 732 w 2769"/>
              <a:gd name="T111" fmla="*/ 326 h 3322"/>
              <a:gd name="T112" fmla="*/ 940 w 2769"/>
              <a:gd name="T113" fmla="*/ 84 h 3322"/>
              <a:gd name="T114" fmla="*/ 1410 w 2769"/>
              <a:gd name="T115" fmla="*/ 5 h 3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769" h="3322">
                <a:moveTo>
                  <a:pt x="1016" y="1091"/>
                </a:moveTo>
                <a:lnTo>
                  <a:pt x="940" y="1091"/>
                </a:lnTo>
                <a:lnTo>
                  <a:pt x="865" y="1093"/>
                </a:lnTo>
                <a:lnTo>
                  <a:pt x="793" y="1097"/>
                </a:lnTo>
                <a:lnTo>
                  <a:pt x="724" y="1101"/>
                </a:lnTo>
                <a:lnTo>
                  <a:pt x="658" y="1106"/>
                </a:lnTo>
                <a:lnTo>
                  <a:pt x="595" y="1112"/>
                </a:lnTo>
                <a:lnTo>
                  <a:pt x="536" y="1119"/>
                </a:lnTo>
                <a:lnTo>
                  <a:pt x="481" y="1127"/>
                </a:lnTo>
                <a:lnTo>
                  <a:pt x="431" y="1137"/>
                </a:lnTo>
                <a:lnTo>
                  <a:pt x="385" y="1146"/>
                </a:lnTo>
                <a:lnTo>
                  <a:pt x="344" y="1156"/>
                </a:lnTo>
                <a:lnTo>
                  <a:pt x="309" y="1167"/>
                </a:lnTo>
                <a:lnTo>
                  <a:pt x="279" y="1179"/>
                </a:lnTo>
                <a:lnTo>
                  <a:pt x="255" y="1191"/>
                </a:lnTo>
                <a:lnTo>
                  <a:pt x="238" y="1204"/>
                </a:lnTo>
                <a:lnTo>
                  <a:pt x="227" y="1217"/>
                </a:lnTo>
                <a:lnTo>
                  <a:pt x="223" y="1230"/>
                </a:lnTo>
                <a:lnTo>
                  <a:pt x="227" y="1244"/>
                </a:lnTo>
                <a:lnTo>
                  <a:pt x="238" y="1257"/>
                </a:lnTo>
                <a:lnTo>
                  <a:pt x="255" y="1269"/>
                </a:lnTo>
                <a:lnTo>
                  <a:pt x="279" y="1281"/>
                </a:lnTo>
                <a:lnTo>
                  <a:pt x="309" y="1293"/>
                </a:lnTo>
                <a:lnTo>
                  <a:pt x="344" y="1303"/>
                </a:lnTo>
                <a:lnTo>
                  <a:pt x="385" y="1314"/>
                </a:lnTo>
                <a:lnTo>
                  <a:pt x="431" y="1323"/>
                </a:lnTo>
                <a:lnTo>
                  <a:pt x="481" y="1333"/>
                </a:lnTo>
                <a:lnTo>
                  <a:pt x="536" y="1340"/>
                </a:lnTo>
                <a:lnTo>
                  <a:pt x="595" y="1348"/>
                </a:lnTo>
                <a:lnTo>
                  <a:pt x="658" y="1353"/>
                </a:lnTo>
                <a:lnTo>
                  <a:pt x="724" y="1359"/>
                </a:lnTo>
                <a:lnTo>
                  <a:pt x="793" y="1363"/>
                </a:lnTo>
                <a:lnTo>
                  <a:pt x="865" y="1366"/>
                </a:lnTo>
                <a:lnTo>
                  <a:pt x="940" y="1368"/>
                </a:lnTo>
                <a:lnTo>
                  <a:pt x="1016" y="1368"/>
                </a:lnTo>
                <a:lnTo>
                  <a:pt x="1092" y="1368"/>
                </a:lnTo>
                <a:lnTo>
                  <a:pt x="1166" y="1366"/>
                </a:lnTo>
                <a:lnTo>
                  <a:pt x="1238" y="1363"/>
                </a:lnTo>
                <a:lnTo>
                  <a:pt x="1307" y="1359"/>
                </a:lnTo>
                <a:lnTo>
                  <a:pt x="1374" y="1353"/>
                </a:lnTo>
                <a:lnTo>
                  <a:pt x="1436" y="1348"/>
                </a:lnTo>
                <a:lnTo>
                  <a:pt x="1495" y="1340"/>
                </a:lnTo>
                <a:lnTo>
                  <a:pt x="1550" y="1333"/>
                </a:lnTo>
                <a:lnTo>
                  <a:pt x="1601" y="1323"/>
                </a:lnTo>
                <a:lnTo>
                  <a:pt x="1647" y="1314"/>
                </a:lnTo>
                <a:lnTo>
                  <a:pt x="1688" y="1303"/>
                </a:lnTo>
                <a:lnTo>
                  <a:pt x="1723" y="1293"/>
                </a:lnTo>
                <a:lnTo>
                  <a:pt x="1753" y="1281"/>
                </a:lnTo>
                <a:lnTo>
                  <a:pt x="1776" y="1269"/>
                </a:lnTo>
                <a:lnTo>
                  <a:pt x="1794" y="1257"/>
                </a:lnTo>
                <a:lnTo>
                  <a:pt x="1804" y="1244"/>
                </a:lnTo>
                <a:lnTo>
                  <a:pt x="1808" y="1230"/>
                </a:lnTo>
                <a:lnTo>
                  <a:pt x="1804" y="1217"/>
                </a:lnTo>
                <a:lnTo>
                  <a:pt x="1794" y="1204"/>
                </a:lnTo>
                <a:lnTo>
                  <a:pt x="1776" y="1191"/>
                </a:lnTo>
                <a:lnTo>
                  <a:pt x="1753" y="1179"/>
                </a:lnTo>
                <a:lnTo>
                  <a:pt x="1723" y="1167"/>
                </a:lnTo>
                <a:lnTo>
                  <a:pt x="1688" y="1156"/>
                </a:lnTo>
                <a:lnTo>
                  <a:pt x="1647" y="1146"/>
                </a:lnTo>
                <a:lnTo>
                  <a:pt x="1601" y="1137"/>
                </a:lnTo>
                <a:lnTo>
                  <a:pt x="1550" y="1127"/>
                </a:lnTo>
                <a:lnTo>
                  <a:pt x="1495" y="1119"/>
                </a:lnTo>
                <a:lnTo>
                  <a:pt x="1436" y="1112"/>
                </a:lnTo>
                <a:lnTo>
                  <a:pt x="1374" y="1106"/>
                </a:lnTo>
                <a:lnTo>
                  <a:pt x="1307" y="1101"/>
                </a:lnTo>
                <a:lnTo>
                  <a:pt x="1238" y="1097"/>
                </a:lnTo>
                <a:lnTo>
                  <a:pt x="1166" y="1093"/>
                </a:lnTo>
                <a:lnTo>
                  <a:pt x="1092" y="1091"/>
                </a:lnTo>
                <a:lnTo>
                  <a:pt x="1016" y="1091"/>
                </a:lnTo>
                <a:close/>
                <a:moveTo>
                  <a:pt x="1620" y="0"/>
                </a:moveTo>
                <a:lnTo>
                  <a:pt x="1696" y="4"/>
                </a:lnTo>
                <a:lnTo>
                  <a:pt x="1771" y="12"/>
                </a:lnTo>
                <a:lnTo>
                  <a:pt x="1845" y="25"/>
                </a:lnTo>
                <a:lnTo>
                  <a:pt x="1917" y="41"/>
                </a:lnTo>
                <a:lnTo>
                  <a:pt x="1939" y="46"/>
                </a:lnTo>
                <a:lnTo>
                  <a:pt x="1964" y="54"/>
                </a:lnTo>
                <a:lnTo>
                  <a:pt x="2003" y="66"/>
                </a:lnTo>
                <a:lnTo>
                  <a:pt x="2023" y="72"/>
                </a:lnTo>
                <a:lnTo>
                  <a:pt x="2045" y="81"/>
                </a:lnTo>
                <a:lnTo>
                  <a:pt x="2069" y="90"/>
                </a:lnTo>
                <a:lnTo>
                  <a:pt x="2093" y="98"/>
                </a:lnTo>
                <a:lnTo>
                  <a:pt x="2150" y="124"/>
                </a:lnTo>
                <a:lnTo>
                  <a:pt x="2207" y="153"/>
                </a:lnTo>
                <a:lnTo>
                  <a:pt x="2262" y="185"/>
                </a:lnTo>
                <a:lnTo>
                  <a:pt x="2315" y="219"/>
                </a:lnTo>
                <a:lnTo>
                  <a:pt x="2367" y="257"/>
                </a:lnTo>
                <a:lnTo>
                  <a:pt x="2416" y="298"/>
                </a:lnTo>
                <a:lnTo>
                  <a:pt x="2463" y="343"/>
                </a:lnTo>
                <a:lnTo>
                  <a:pt x="2507" y="389"/>
                </a:lnTo>
                <a:lnTo>
                  <a:pt x="2548" y="439"/>
                </a:lnTo>
                <a:lnTo>
                  <a:pt x="2590" y="496"/>
                </a:lnTo>
                <a:lnTo>
                  <a:pt x="2626" y="556"/>
                </a:lnTo>
                <a:lnTo>
                  <a:pt x="2659" y="619"/>
                </a:lnTo>
                <a:lnTo>
                  <a:pt x="2687" y="682"/>
                </a:lnTo>
                <a:lnTo>
                  <a:pt x="2712" y="747"/>
                </a:lnTo>
                <a:lnTo>
                  <a:pt x="2731" y="814"/>
                </a:lnTo>
                <a:lnTo>
                  <a:pt x="2747" y="881"/>
                </a:lnTo>
                <a:lnTo>
                  <a:pt x="2759" y="950"/>
                </a:lnTo>
                <a:lnTo>
                  <a:pt x="2765" y="1018"/>
                </a:lnTo>
                <a:lnTo>
                  <a:pt x="2769" y="1087"/>
                </a:lnTo>
                <a:lnTo>
                  <a:pt x="2768" y="1155"/>
                </a:lnTo>
                <a:lnTo>
                  <a:pt x="2761" y="1237"/>
                </a:lnTo>
                <a:lnTo>
                  <a:pt x="2748" y="1320"/>
                </a:lnTo>
                <a:lnTo>
                  <a:pt x="2730" y="1400"/>
                </a:lnTo>
                <a:lnTo>
                  <a:pt x="2706" y="1479"/>
                </a:lnTo>
                <a:lnTo>
                  <a:pt x="2678" y="1555"/>
                </a:lnTo>
                <a:lnTo>
                  <a:pt x="2644" y="1630"/>
                </a:lnTo>
                <a:lnTo>
                  <a:pt x="2607" y="1703"/>
                </a:lnTo>
                <a:lnTo>
                  <a:pt x="2564" y="1772"/>
                </a:lnTo>
                <a:lnTo>
                  <a:pt x="2517" y="1838"/>
                </a:lnTo>
                <a:lnTo>
                  <a:pt x="2488" y="1873"/>
                </a:lnTo>
                <a:lnTo>
                  <a:pt x="2459" y="1908"/>
                </a:lnTo>
                <a:lnTo>
                  <a:pt x="2428" y="1944"/>
                </a:lnTo>
                <a:lnTo>
                  <a:pt x="2400" y="1973"/>
                </a:lnTo>
                <a:lnTo>
                  <a:pt x="2355" y="2017"/>
                </a:lnTo>
                <a:lnTo>
                  <a:pt x="2310" y="2056"/>
                </a:lnTo>
                <a:lnTo>
                  <a:pt x="2264" y="2094"/>
                </a:lnTo>
                <a:lnTo>
                  <a:pt x="2190" y="2147"/>
                </a:lnTo>
                <a:lnTo>
                  <a:pt x="2114" y="2194"/>
                </a:lnTo>
                <a:lnTo>
                  <a:pt x="2036" y="2237"/>
                </a:lnTo>
                <a:lnTo>
                  <a:pt x="1955" y="2274"/>
                </a:lnTo>
                <a:lnTo>
                  <a:pt x="1862" y="2311"/>
                </a:lnTo>
                <a:lnTo>
                  <a:pt x="1768" y="2342"/>
                </a:lnTo>
                <a:lnTo>
                  <a:pt x="1671" y="2367"/>
                </a:lnTo>
                <a:lnTo>
                  <a:pt x="1576" y="2387"/>
                </a:lnTo>
                <a:lnTo>
                  <a:pt x="1480" y="2402"/>
                </a:lnTo>
                <a:lnTo>
                  <a:pt x="1383" y="2414"/>
                </a:lnTo>
                <a:lnTo>
                  <a:pt x="1288" y="2422"/>
                </a:lnTo>
                <a:lnTo>
                  <a:pt x="1235" y="2425"/>
                </a:lnTo>
                <a:lnTo>
                  <a:pt x="1183" y="2427"/>
                </a:lnTo>
                <a:lnTo>
                  <a:pt x="1187" y="2430"/>
                </a:lnTo>
                <a:lnTo>
                  <a:pt x="1191" y="2431"/>
                </a:lnTo>
                <a:lnTo>
                  <a:pt x="1220" y="2443"/>
                </a:lnTo>
                <a:lnTo>
                  <a:pt x="1249" y="2454"/>
                </a:lnTo>
                <a:lnTo>
                  <a:pt x="1279" y="2468"/>
                </a:lnTo>
                <a:lnTo>
                  <a:pt x="1309" y="2485"/>
                </a:lnTo>
                <a:lnTo>
                  <a:pt x="1341" y="2504"/>
                </a:lnTo>
                <a:lnTo>
                  <a:pt x="1363" y="2519"/>
                </a:lnTo>
                <a:lnTo>
                  <a:pt x="1386" y="2539"/>
                </a:lnTo>
                <a:lnTo>
                  <a:pt x="1398" y="2551"/>
                </a:lnTo>
                <a:lnTo>
                  <a:pt x="1411" y="2565"/>
                </a:lnTo>
                <a:lnTo>
                  <a:pt x="1424" y="2582"/>
                </a:lnTo>
                <a:lnTo>
                  <a:pt x="1438" y="2604"/>
                </a:lnTo>
                <a:lnTo>
                  <a:pt x="1448" y="2624"/>
                </a:lnTo>
                <a:lnTo>
                  <a:pt x="1455" y="2649"/>
                </a:lnTo>
                <a:lnTo>
                  <a:pt x="1459" y="2677"/>
                </a:lnTo>
                <a:lnTo>
                  <a:pt x="1460" y="2708"/>
                </a:lnTo>
                <a:lnTo>
                  <a:pt x="1456" y="2737"/>
                </a:lnTo>
                <a:lnTo>
                  <a:pt x="1450" y="2759"/>
                </a:lnTo>
                <a:lnTo>
                  <a:pt x="1442" y="2779"/>
                </a:lnTo>
                <a:lnTo>
                  <a:pt x="1433" y="2796"/>
                </a:lnTo>
                <a:lnTo>
                  <a:pt x="1423" y="2811"/>
                </a:lnTo>
                <a:lnTo>
                  <a:pt x="1466" y="2848"/>
                </a:lnTo>
                <a:lnTo>
                  <a:pt x="1505" y="2888"/>
                </a:lnTo>
                <a:lnTo>
                  <a:pt x="1541" y="2931"/>
                </a:lnTo>
                <a:lnTo>
                  <a:pt x="1573" y="2978"/>
                </a:lnTo>
                <a:lnTo>
                  <a:pt x="1602" y="3027"/>
                </a:lnTo>
                <a:lnTo>
                  <a:pt x="1625" y="3078"/>
                </a:lnTo>
                <a:lnTo>
                  <a:pt x="1646" y="3132"/>
                </a:lnTo>
                <a:lnTo>
                  <a:pt x="1661" y="3188"/>
                </a:lnTo>
                <a:lnTo>
                  <a:pt x="1656" y="3188"/>
                </a:lnTo>
                <a:lnTo>
                  <a:pt x="1658" y="3188"/>
                </a:lnTo>
                <a:lnTo>
                  <a:pt x="1658" y="3189"/>
                </a:lnTo>
                <a:lnTo>
                  <a:pt x="1658" y="3190"/>
                </a:lnTo>
                <a:lnTo>
                  <a:pt x="1653" y="3204"/>
                </a:lnTo>
                <a:lnTo>
                  <a:pt x="1643" y="3218"/>
                </a:lnTo>
                <a:lnTo>
                  <a:pt x="1624" y="3232"/>
                </a:lnTo>
                <a:lnTo>
                  <a:pt x="1600" y="3244"/>
                </a:lnTo>
                <a:lnTo>
                  <a:pt x="1570" y="3257"/>
                </a:lnTo>
                <a:lnTo>
                  <a:pt x="1533" y="3268"/>
                </a:lnTo>
                <a:lnTo>
                  <a:pt x="1491" y="3279"/>
                </a:lnTo>
                <a:lnTo>
                  <a:pt x="1445" y="3288"/>
                </a:lnTo>
                <a:lnTo>
                  <a:pt x="1394" y="3296"/>
                </a:lnTo>
                <a:lnTo>
                  <a:pt x="1338" y="3304"/>
                </a:lnTo>
                <a:lnTo>
                  <a:pt x="1279" y="3310"/>
                </a:lnTo>
                <a:lnTo>
                  <a:pt x="1217" y="3316"/>
                </a:lnTo>
                <a:lnTo>
                  <a:pt x="1152" y="3319"/>
                </a:lnTo>
                <a:lnTo>
                  <a:pt x="1084" y="3321"/>
                </a:lnTo>
                <a:lnTo>
                  <a:pt x="1014" y="3322"/>
                </a:lnTo>
                <a:lnTo>
                  <a:pt x="944" y="3321"/>
                </a:lnTo>
                <a:lnTo>
                  <a:pt x="875" y="3319"/>
                </a:lnTo>
                <a:lnTo>
                  <a:pt x="810" y="3316"/>
                </a:lnTo>
                <a:lnTo>
                  <a:pt x="748" y="3310"/>
                </a:lnTo>
                <a:lnTo>
                  <a:pt x="689" y="3304"/>
                </a:lnTo>
                <a:lnTo>
                  <a:pt x="633" y="3296"/>
                </a:lnTo>
                <a:lnTo>
                  <a:pt x="582" y="3288"/>
                </a:lnTo>
                <a:lnTo>
                  <a:pt x="536" y="3279"/>
                </a:lnTo>
                <a:lnTo>
                  <a:pt x="494" y="3268"/>
                </a:lnTo>
                <a:lnTo>
                  <a:pt x="458" y="3257"/>
                </a:lnTo>
                <a:lnTo>
                  <a:pt x="428" y="3244"/>
                </a:lnTo>
                <a:lnTo>
                  <a:pt x="403" y="3232"/>
                </a:lnTo>
                <a:lnTo>
                  <a:pt x="385" y="3218"/>
                </a:lnTo>
                <a:lnTo>
                  <a:pt x="374" y="3204"/>
                </a:lnTo>
                <a:lnTo>
                  <a:pt x="370" y="3190"/>
                </a:lnTo>
                <a:lnTo>
                  <a:pt x="370" y="3189"/>
                </a:lnTo>
                <a:lnTo>
                  <a:pt x="371" y="3189"/>
                </a:lnTo>
                <a:lnTo>
                  <a:pt x="371" y="3188"/>
                </a:lnTo>
                <a:lnTo>
                  <a:pt x="370" y="3188"/>
                </a:lnTo>
                <a:lnTo>
                  <a:pt x="371" y="3188"/>
                </a:lnTo>
                <a:lnTo>
                  <a:pt x="371" y="3186"/>
                </a:lnTo>
                <a:lnTo>
                  <a:pt x="371" y="3185"/>
                </a:lnTo>
                <a:lnTo>
                  <a:pt x="371" y="3182"/>
                </a:lnTo>
                <a:lnTo>
                  <a:pt x="372" y="3181"/>
                </a:lnTo>
                <a:lnTo>
                  <a:pt x="390" y="3119"/>
                </a:lnTo>
                <a:lnTo>
                  <a:pt x="414" y="3059"/>
                </a:lnTo>
                <a:lnTo>
                  <a:pt x="443" y="3003"/>
                </a:lnTo>
                <a:lnTo>
                  <a:pt x="477" y="2950"/>
                </a:lnTo>
                <a:lnTo>
                  <a:pt x="515" y="2900"/>
                </a:lnTo>
                <a:lnTo>
                  <a:pt x="558" y="2855"/>
                </a:lnTo>
                <a:lnTo>
                  <a:pt x="604" y="2814"/>
                </a:lnTo>
                <a:lnTo>
                  <a:pt x="656" y="2777"/>
                </a:lnTo>
                <a:lnTo>
                  <a:pt x="709" y="2744"/>
                </a:lnTo>
                <a:lnTo>
                  <a:pt x="767" y="2717"/>
                </a:lnTo>
                <a:lnTo>
                  <a:pt x="827" y="2697"/>
                </a:lnTo>
                <a:lnTo>
                  <a:pt x="889" y="2681"/>
                </a:lnTo>
                <a:lnTo>
                  <a:pt x="889" y="2643"/>
                </a:lnTo>
                <a:lnTo>
                  <a:pt x="823" y="2625"/>
                </a:lnTo>
                <a:lnTo>
                  <a:pt x="754" y="2606"/>
                </a:lnTo>
                <a:lnTo>
                  <a:pt x="723" y="2595"/>
                </a:lnTo>
                <a:lnTo>
                  <a:pt x="691" y="2581"/>
                </a:lnTo>
                <a:lnTo>
                  <a:pt x="676" y="2574"/>
                </a:lnTo>
                <a:lnTo>
                  <a:pt x="659" y="2566"/>
                </a:lnTo>
                <a:lnTo>
                  <a:pt x="647" y="2559"/>
                </a:lnTo>
                <a:lnTo>
                  <a:pt x="636" y="2554"/>
                </a:lnTo>
                <a:lnTo>
                  <a:pt x="624" y="2546"/>
                </a:lnTo>
                <a:lnTo>
                  <a:pt x="612" y="2538"/>
                </a:lnTo>
                <a:lnTo>
                  <a:pt x="599" y="2529"/>
                </a:lnTo>
                <a:lnTo>
                  <a:pt x="586" y="2518"/>
                </a:lnTo>
                <a:lnTo>
                  <a:pt x="572" y="2506"/>
                </a:lnTo>
                <a:lnTo>
                  <a:pt x="558" y="2492"/>
                </a:lnTo>
                <a:lnTo>
                  <a:pt x="544" y="2474"/>
                </a:lnTo>
                <a:lnTo>
                  <a:pt x="533" y="2458"/>
                </a:lnTo>
                <a:lnTo>
                  <a:pt x="523" y="2438"/>
                </a:lnTo>
                <a:lnTo>
                  <a:pt x="514" y="2417"/>
                </a:lnTo>
                <a:lnTo>
                  <a:pt x="508" y="2391"/>
                </a:lnTo>
                <a:lnTo>
                  <a:pt x="506" y="2370"/>
                </a:lnTo>
                <a:lnTo>
                  <a:pt x="506" y="2351"/>
                </a:lnTo>
                <a:lnTo>
                  <a:pt x="508" y="2329"/>
                </a:lnTo>
                <a:lnTo>
                  <a:pt x="510" y="2318"/>
                </a:lnTo>
                <a:lnTo>
                  <a:pt x="512" y="2308"/>
                </a:lnTo>
                <a:lnTo>
                  <a:pt x="515" y="2298"/>
                </a:lnTo>
                <a:lnTo>
                  <a:pt x="521" y="2287"/>
                </a:lnTo>
                <a:lnTo>
                  <a:pt x="527" y="2274"/>
                </a:lnTo>
                <a:lnTo>
                  <a:pt x="538" y="2258"/>
                </a:lnTo>
                <a:lnTo>
                  <a:pt x="537" y="2259"/>
                </a:lnTo>
                <a:lnTo>
                  <a:pt x="554" y="2237"/>
                </a:lnTo>
                <a:lnTo>
                  <a:pt x="571" y="2220"/>
                </a:lnTo>
                <a:lnTo>
                  <a:pt x="588" y="2208"/>
                </a:lnTo>
                <a:lnTo>
                  <a:pt x="604" y="2198"/>
                </a:lnTo>
                <a:lnTo>
                  <a:pt x="618" y="2192"/>
                </a:lnTo>
                <a:lnTo>
                  <a:pt x="630" y="2186"/>
                </a:lnTo>
                <a:lnTo>
                  <a:pt x="653" y="2179"/>
                </a:lnTo>
                <a:lnTo>
                  <a:pt x="673" y="2174"/>
                </a:lnTo>
                <a:lnTo>
                  <a:pt x="691" y="2171"/>
                </a:lnTo>
                <a:lnTo>
                  <a:pt x="617" y="2142"/>
                </a:lnTo>
                <a:lnTo>
                  <a:pt x="545" y="2107"/>
                </a:lnTo>
                <a:lnTo>
                  <a:pt x="478" y="2068"/>
                </a:lnTo>
                <a:lnTo>
                  <a:pt x="414" y="2024"/>
                </a:lnTo>
                <a:lnTo>
                  <a:pt x="353" y="1974"/>
                </a:lnTo>
                <a:lnTo>
                  <a:pt x="296" y="1920"/>
                </a:lnTo>
                <a:lnTo>
                  <a:pt x="243" y="1863"/>
                </a:lnTo>
                <a:lnTo>
                  <a:pt x="195" y="1801"/>
                </a:lnTo>
                <a:lnTo>
                  <a:pt x="151" y="1735"/>
                </a:lnTo>
                <a:lnTo>
                  <a:pt x="113" y="1666"/>
                </a:lnTo>
                <a:lnTo>
                  <a:pt x="79" y="1593"/>
                </a:lnTo>
                <a:lnTo>
                  <a:pt x="51" y="1519"/>
                </a:lnTo>
                <a:lnTo>
                  <a:pt x="29" y="1441"/>
                </a:lnTo>
                <a:lnTo>
                  <a:pt x="13" y="1361"/>
                </a:lnTo>
                <a:lnTo>
                  <a:pt x="3" y="1278"/>
                </a:lnTo>
                <a:lnTo>
                  <a:pt x="0" y="1195"/>
                </a:lnTo>
                <a:lnTo>
                  <a:pt x="0" y="1193"/>
                </a:lnTo>
                <a:lnTo>
                  <a:pt x="0" y="1190"/>
                </a:lnTo>
                <a:lnTo>
                  <a:pt x="0" y="1185"/>
                </a:lnTo>
                <a:lnTo>
                  <a:pt x="0" y="1182"/>
                </a:lnTo>
                <a:lnTo>
                  <a:pt x="0" y="1180"/>
                </a:lnTo>
                <a:lnTo>
                  <a:pt x="0" y="1177"/>
                </a:lnTo>
                <a:lnTo>
                  <a:pt x="0" y="1174"/>
                </a:lnTo>
                <a:lnTo>
                  <a:pt x="0" y="1171"/>
                </a:lnTo>
                <a:lnTo>
                  <a:pt x="0" y="1170"/>
                </a:lnTo>
                <a:lnTo>
                  <a:pt x="1" y="1169"/>
                </a:lnTo>
                <a:lnTo>
                  <a:pt x="2" y="1169"/>
                </a:lnTo>
                <a:lnTo>
                  <a:pt x="12" y="1153"/>
                </a:lnTo>
                <a:lnTo>
                  <a:pt x="29" y="1137"/>
                </a:lnTo>
                <a:lnTo>
                  <a:pt x="53" y="1121"/>
                </a:lnTo>
                <a:lnTo>
                  <a:pt x="83" y="1105"/>
                </a:lnTo>
                <a:lnTo>
                  <a:pt x="119" y="1091"/>
                </a:lnTo>
                <a:lnTo>
                  <a:pt x="162" y="1077"/>
                </a:lnTo>
                <a:lnTo>
                  <a:pt x="209" y="1064"/>
                </a:lnTo>
                <a:lnTo>
                  <a:pt x="263" y="1052"/>
                </a:lnTo>
                <a:lnTo>
                  <a:pt x="320" y="1042"/>
                </a:lnTo>
                <a:lnTo>
                  <a:pt x="384" y="1031"/>
                </a:lnTo>
                <a:lnTo>
                  <a:pt x="451" y="1021"/>
                </a:lnTo>
                <a:lnTo>
                  <a:pt x="522" y="1013"/>
                </a:lnTo>
                <a:lnTo>
                  <a:pt x="597" y="1006"/>
                </a:lnTo>
                <a:lnTo>
                  <a:pt x="675" y="999"/>
                </a:lnTo>
                <a:lnTo>
                  <a:pt x="756" y="995"/>
                </a:lnTo>
                <a:lnTo>
                  <a:pt x="840" y="992"/>
                </a:lnTo>
                <a:lnTo>
                  <a:pt x="927" y="990"/>
                </a:lnTo>
                <a:lnTo>
                  <a:pt x="1016" y="989"/>
                </a:lnTo>
                <a:lnTo>
                  <a:pt x="1104" y="990"/>
                </a:lnTo>
                <a:lnTo>
                  <a:pt x="1190" y="992"/>
                </a:lnTo>
                <a:lnTo>
                  <a:pt x="1275" y="995"/>
                </a:lnTo>
                <a:lnTo>
                  <a:pt x="1356" y="999"/>
                </a:lnTo>
                <a:lnTo>
                  <a:pt x="1435" y="1006"/>
                </a:lnTo>
                <a:lnTo>
                  <a:pt x="1510" y="1012"/>
                </a:lnTo>
                <a:lnTo>
                  <a:pt x="1580" y="1021"/>
                </a:lnTo>
                <a:lnTo>
                  <a:pt x="1648" y="1031"/>
                </a:lnTo>
                <a:lnTo>
                  <a:pt x="1711" y="1040"/>
                </a:lnTo>
                <a:lnTo>
                  <a:pt x="1769" y="1052"/>
                </a:lnTo>
                <a:lnTo>
                  <a:pt x="1823" y="1064"/>
                </a:lnTo>
                <a:lnTo>
                  <a:pt x="1870" y="1077"/>
                </a:lnTo>
                <a:lnTo>
                  <a:pt x="1913" y="1091"/>
                </a:lnTo>
                <a:lnTo>
                  <a:pt x="1949" y="1105"/>
                </a:lnTo>
                <a:lnTo>
                  <a:pt x="1979" y="1121"/>
                </a:lnTo>
                <a:lnTo>
                  <a:pt x="2003" y="1137"/>
                </a:lnTo>
                <a:lnTo>
                  <a:pt x="2020" y="1153"/>
                </a:lnTo>
                <a:lnTo>
                  <a:pt x="2029" y="1169"/>
                </a:lnTo>
                <a:lnTo>
                  <a:pt x="2029" y="1171"/>
                </a:lnTo>
                <a:lnTo>
                  <a:pt x="2030" y="1178"/>
                </a:lnTo>
                <a:lnTo>
                  <a:pt x="2031" y="1189"/>
                </a:lnTo>
                <a:lnTo>
                  <a:pt x="2031" y="1204"/>
                </a:lnTo>
                <a:lnTo>
                  <a:pt x="2033" y="1222"/>
                </a:lnTo>
                <a:lnTo>
                  <a:pt x="2033" y="1245"/>
                </a:lnTo>
                <a:lnTo>
                  <a:pt x="2033" y="1270"/>
                </a:lnTo>
                <a:lnTo>
                  <a:pt x="2031" y="1298"/>
                </a:lnTo>
                <a:lnTo>
                  <a:pt x="2030" y="1328"/>
                </a:lnTo>
                <a:lnTo>
                  <a:pt x="2027" y="1362"/>
                </a:lnTo>
                <a:lnTo>
                  <a:pt x="2023" y="1396"/>
                </a:lnTo>
                <a:lnTo>
                  <a:pt x="2018" y="1433"/>
                </a:lnTo>
                <a:lnTo>
                  <a:pt x="2010" y="1472"/>
                </a:lnTo>
                <a:lnTo>
                  <a:pt x="2000" y="1512"/>
                </a:lnTo>
                <a:lnTo>
                  <a:pt x="1990" y="1553"/>
                </a:lnTo>
                <a:lnTo>
                  <a:pt x="1976" y="1595"/>
                </a:lnTo>
                <a:lnTo>
                  <a:pt x="1960" y="1638"/>
                </a:lnTo>
                <a:lnTo>
                  <a:pt x="1941" y="1681"/>
                </a:lnTo>
                <a:lnTo>
                  <a:pt x="1920" y="1723"/>
                </a:lnTo>
                <a:lnTo>
                  <a:pt x="1895" y="1766"/>
                </a:lnTo>
                <a:lnTo>
                  <a:pt x="1869" y="1809"/>
                </a:lnTo>
                <a:lnTo>
                  <a:pt x="1838" y="1850"/>
                </a:lnTo>
                <a:lnTo>
                  <a:pt x="1803" y="1891"/>
                </a:lnTo>
                <a:lnTo>
                  <a:pt x="1766" y="1930"/>
                </a:lnTo>
                <a:lnTo>
                  <a:pt x="1723" y="1968"/>
                </a:lnTo>
                <a:lnTo>
                  <a:pt x="1677" y="2004"/>
                </a:lnTo>
                <a:lnTo>
                  <a:pt x="1628" y="2038"/>
                </a:lnTo>
                <a:lnTo>
                  <a:pt x="1572" y="2070"/>
                </a:lnTo>
                <a:lnTo>
                  <a:pt x="1513" y="2100"/>
                </a:lnTo>
                <a:lnTo>
                  <a:pt x="1449" y="2127"/>
                </a:lnTo>
                <a:lnTo>
                  <a:pt x="1531" y="2111"/>
                </a:lnTo>
                <a:lnTo>
                  <a:pt x="1613" y="2093"/>
                </a:lnTo>
                <a:lnTo>
                  <a:pt x="1692" y="2070"/>
                </a:lnTo>
                <a:lnTo>
                  <a:pt x="1769" y="2044"/>
                </a:lnTo>
                <a:lnTo>
                  <a:pt x="1845" y="2014"/>
                </a:lnTo>
                <a:lnTo>
                  <a:pt x="1909" y="1983"/>
                </a:lnTo>
                <a:lnTo>
                  <a:pt x="1973" y="1947"/>
                </a:lnTo>
                <a:lnTo>
                  <a:pt x="2031" y="1909"/>
                </a:lnTo>
                <a:lnTo>
                  <a:pt x="2088" y="1867"/>
                </a:lnTo>
                <a:lnTo>
                  <a:pt x="2125" y="1837"/>
                </a:lnTo>
                <a:lnTo>
                  <a:pt x="2160" y="1805"/>
                </a:lnTo>
                <a:lnTo>
                  <a:pt x="2192" y="1774"/>
                </a:lnTo>
                <a:lnTo>
                  <a:pt x="2219" y="1744"/>
                </a:lnTo>
                <a:lnTo>
                  <a:pt x="2240" y="1719"/>
                </a:lnTo>
                <a:lnTo>
                  <a:pt x="2263" y="1692"/>
                </a:lnTo>
                <a:lnTo>
                  <a:pt x="2283" y="1664"/>
                </a:lnTo>
                <a:lnTo>
                  <a:pt x="2322" y="1605"/>
                </a:lnTo>
                <a:lnTo>
                  <a:pt x="2356" y="1544"/>
                </a:lnTo>
                <a:lnTo>
                  <a:pt x="2385" y="1480"/>
                </a:lnTo>
                <a:lnTo>
                  <a:pt x="2410" y="1415"/>
                </a:lnTo>
                <a:lnTo>
                  <a:pt x="2429" y="1349"/>
                </a:lnTo>
                <a:lnTo>
                  <a:pt x="2443" y="1281"/>
                </a:lnTo>
                <a:lnTo>
                  <a:pt x="2453" y="1212"/>
                </a:lnTo>
                <a:lnTo>
                  <a:pt x="2456" y="1144"/>
                </a:lnTo>
                <a:lnTo>
                  <a:pt x="2455" y="1084"/>
                </a:lnTo>
                <a:lnTo>
                  <a:pt x="2448" y="1024"/>
                </a:lnTo>
                <a:lnTo>
                  <a:pt x="2438" y="966"/>
                </a:lnTo>
                <a:lnTo>
                  <a:pt x="2423" y="908"/>
                </a:lnTo>
                <a:lnTo>
                  <a:pt x="2404" y="853"/>
                </a:lnTo>
                <a:lnTo>
                  <a:pt x="2381" y="799"/>
                </a:lnTo>
                <a:lnTo>
                  <a:pt x="2353" y="748"/>
                </a:lnTo>
                <a:lnTo>
                  <a:pt x="2321" y="701"/>
                </a:lnTo>
                <a:lnTo>
                  <a:pt x="2285" y="655"/>
                </a:lnTo>
                <a:lnTo>
                  <a:pt x="2250" y="617"/>
                </a:lnTo>
                <a:lnTo>
                  <a:pt x="2213" y="583"/>
                </a:lnTo>
                <a:lnTo>
                  <a:pt x="2172" y="551"/>
                </a:lnTo>
                <a:lnTo>
                  <a:pt x="2129" y="522"/>
                </a:lnTo>
                <a:lnTo>
                  <a:pt x="2084" y="495"/>
                </a:lnTo>
                <a:lnTo>
                  <a:pt x="2045" y="476"/>
                </a:lnTo>
                <a:lnTo>
                  <a:pt x="2005" y="457"/>
                </a:lnTo>
                <a:lnTo>
                  <a:pt x="1964" y="442"/>
                </a:lnTo>
                <a:lnTo>
                  <a:pt x="1950" y="438"/>
                </a:lnTo>
                <a:lnTo>
                  <a:pt x="1936" y="432"/>
                </a:lnTo>
                <a:lnTo>
                  <a:pt x="1921" y="428"/>
                </a:lnTo>
                <a:lnTo>
                  <a:pt x="1903" y="423"/>
                </a:lnTo>
                <a:lnTo>
                  <a:pt x="1863" y="413"/>
                </a:lnTo>
                <a:lnTo>
                  <a:pt x="1862" y="413"/>
                </a:lnTo>
                <a:lnTo>
                  <a:pt x="1860" y="412"/>
                </a:lnTo>
                <a:lnTo>
                  <a:pt x="1857" y="411"/>
                </a:lnTo>
                <a:lnTo>
                  <a:pt x="1855" y="411"/>
                </a:lnTo>
                <a:lnTo>
                  <a:pt x="1853" y="410"/>
                </a:lnTo>
                <a:lnTo>
                  <a:pt x="1850" y="410"/>
                </a:lnTo>
                <a:lnTo>
                  <a:pt x="1849" y="410"/>
                </a:lnTo>
                <a:lnTo>
                  <a:pt x="1849" y="410"/>
                </a:lnTo>
                <a:lnTo>
                  <a:pt x="1850" y="410"/>
                </a:lnTo>
                <a:lnTo>
                  <a:pt x="1833" y="407"/>
                </a:lnTo>
                <a:lnTo>
                  <a:pt x="1767" y="395"/>
                </a:lnTo>
                <a:lnTo>
                  <a:pt x="1700" y="388"/>
                </a:lnTo>
                <a:lnTo>
                  <a:pt x="1635" y="387"/>
                </a:lnTo>
                <a:lnTo>
                  <a:pt x="1571" y="391"/>
                </a:lnTo>
                <a:lnTo>
                  <a:pt x="1540" y="397"/>
                </a:lnTo>
                <a:lnTo>
                  <a:pt x="1510" y="408"/>
                </a:lnTo>
                <a:lnTo>
                  <a:pt x="1482" y="423"/>
                </a:lnTo>
                <a:lnTo>
                  <a:pt x="1456" y="441"/>
                </a:lnTo>
                <a:lnTo>
                  <a:pt x="1433" y="463"/>
                </a:lnTo>
                <a:lnTo>
                  <a:pt x="1410" y="487"/>
                </a:lnTo>
                <a:lnTo>
                  <a:pt x="1390" y="511"/>
                </a:lnTo>
                <a:lnTo>
                  <a:pt x="1373" y="537"/>
                </a:lnTo>
                <a:lnTo>
                  <a:pt x="1351" y="572"/>
                </a:lnTo>
                <a:lnTo>
                  <a:pt x="1329" y="602"/>
                </a:lnTo>
                <a:lnTo>
                  <a:pt x="1306" y="628"/>
                </a:lnTo>
                <a:lnTo>
                  <a:pt x="1280" y="652"/>
                </a:lnTo>
                <a:lnTo>
                  <a:pt x="1250" y="672"/>
                </a:lnTo>
                <a:lnTo>
                  <a:pt x="1216" y="689"/>
                </a:lnTo>
                <a:lnTo>
                  <a:pt x="1197" y="698"/>
                </a:lnTo>
                <a:lnTo>
                  <a:pt x="1172" y="706"/>
                </a:lnTo>
                <a:lnTo>
                  <a:pt x="1144" y="715"/>
                </a:lnTo>
                <a:lnTo>
                  <a:pt x="1114" y="723"/>
                </a:lnTo>
                <a:lnTo>
                  <a:pt x="1081" y="732"/>
                </a:lnTo>
                <a:lnTo>
                  <a:pt x="1046" y="740"/>
                </a:lnTo>
                <a:lnTo>
                  <a:pt x="1010" y="746"/>
                </a:lnTo>
                <a:lnTo>
                  <a:pt x="974" y="751"/>
                </a:lnTo>
                <a:lnTo>
                  <a:pt x="939" y="754"/>
                </a:lnTo>
                <a:lnTo>
                  <a:pt x="903" y="753"/>
                </a:lnTo>
                <a:lnTo>
                  <a:pt x="869" y="749"/>
                </a:lnTo>
                <a:lnTo>
                  <a:pt x="837" y="743"/>
                </a:lnTo>
                <a:lnTo>
                  <a:pt x="808" y="733"/>
                </a:lnTo>
                <a:lnTo>
                  <a:pt x="781" y="715"/>
                </a:lnTo>
                <a:lnTo>
                  <a:pt x="759" y="693"/>
                </a:lnTo>
                <a:lnTo>
                  <a:pt x="740" y="669"/>
                </a:lnTo>
                <a:lnTo>
                  <a:pt x="726" y="643"/>
                </a:lnTo>
                <a:lnTo>
                  <a:pt x="715" y="614"/>
                </a:lnTo>
                <a:lnTo>
                  <a:pt x="707" y="584"/>
                </a:lnTo>
                <a:lnTo>
                  <a:pt x="702" y="553"/>
                </a:lnTo>
                <a:lnTo>
                  <a:pt x="700" y="520"/>
                </a:lnTo>
                <a:lnTo>
                  <a:pt x="701" y="487"/>
                </a:lnTo>
                <a:lnTo>
                  <a:pt x="703" y="453"/>
                </a:lnTo>
                <a:lnTo>
                  <a:pt x="707" y="421"/>
                </a:lnTo>
                <a:lnTo>
                  <a:pt x="715" y="388"/>
                </a:lnTo>
                <a:lnTo>
                  <a:pt x="722" y="357"/>
                </a:lnTo>
                <a:lnTo>
                  <a:pt x="732" y="326"/>
                </a:lnTo>
                <a:lnTo>
                  <a:pt x="743" y="298"/>
                </a:lnTo>
                <a:lnTo>
                  <a:pt x="754" y="272"/>
                </a:lnTo>
                <a:lnTo>
                  <a:pt x="766" y="250"/>
                </a:lnTo>
                <a:lnTo>
                  <a:pt x="793" y="210"/>
                </a:lnTo>
                <a:lnTo>
                  <a:pt x="825" y="173"/>
                </a:lnTo>
                <a:lnTo>
                  <a:pt x="859" y="140"/>
                </a:lnTo>
                <a:lnTo>
                  <a:pt x="898" y="110"/>
                </a:lnTo>
                <a:lnTo>
                  <a:pt x="940" y="84"/>
                </a:lnTo>
                <a:lnTo>
                  <a:pt x="983" y="63"/>
                </a:lnTo>
                <a:lnTo>
                  <a:pt x="1029" y="44"/>
                </a:lnTo>
                <a:lnTo>
                  <a:pt x="1076" y="30"/>
                </a:lnTo>
                <a:lnTo>
                  <a:pt x="1125" y="20"/>
                </a:lnTo>
                <a:lnTo>
                  <a:pt x="1199" y="12"/>
                </a:lnTo>
                <a:lnTo>
                  <a:pt x="1271" y="6"/>
                </a:lnTo>
                <a:lnTo>
                  <a:pt x="1341" y="5"/>
                </a:lnTo>
                <a:lnTo>
                  <a:pt x="1410" y="5"/>
                </a:lnTo>
                <a:lnTo>
                  <a:pt x="1478" y="4"/>
                </a:lnTo>
                <a:lnTo>
                  <a:pt x="1542" y="2"/>
                </a:lnTo>
                <a:lnTo>
                  <a:pt x="162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7" name="Group 56"/>
          <p:cNvGrpSpPr/>
          <p:nvPr/>
        </p:nvGrpSpPr>
        <p:grpSpPr>
          <a:xfrm>
            <a:off x="11034027" y="1933136"/>
            <a:ext cx="407988" cy="528638"/>
            <a:chOff x="12320588" y="5329238"/>
            <a:chExt cx="407988" cy="5286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8" name="Freeform 587"/>
            <p:cNvSpPr>
              <a:spLocks/>
            </p:cNvSpPr>
            <p:nvPr/>
          </p:nvSpPr>
          <p:spPr bwMode="auto">
            <a:xfrm>
              <a:off x="12399963" y="5329238"/>
              <a:ext cx="247650" cy="242888"/>
            </a:xfrm>
            <a:custGeom>
              <a:avLst/>
              <a:gdLst>
                <a:gd name="T0" fmla="*/ 850 w 1559"/>
                <a:gd name="T1" fmla="*/ 2 h 1537"/>
                <a:gd name="T2" fmla="*/ 986 w 1559"/>
                <a:gd name="T3" fmla="*/ 27 h 1537"/>
                <a:gd name="T4" fmla="*/ 1113 w 1559"/>
                <a:gd name="T5" fmla="*/ 74 h 1537"/>
                <a:gd name="T6" fmla="*/ 1228 w 1559"/>
                <a:gd name="T7" fmla="*/ 141 h 1537"/>
                <a:gd name="T8" fmla="*/ 1330 w 1559"/>
                <a:gd name="T9" fmla="*/ 225 h 1537"/>
                <a:gd name="T10" fmla="*/ 1416 w 1559"/>
                <a:gd name="T11" fmla="*/ 325 h 1537"/>
                <a:gd name="T12" fmla="*/ 1484 w 1559"/>
                <a:gd name="T13" fmla="*/ 439 h 1537"/>
                <a:gd name="T14" fmla="*/ 1531 w 1559"/>
                <a:gd name="T15" fmla="*/ 564 h 1537"/>
                <a:gd name="T16" fmla="*/ 1555 w 1559"/>
                <a:gd name="T17" fmla="*/ 699 h 1537"/>
                <a:gd name="T18" fmla="*/ 1555 w 1559"/>
                <a:gd name="T19" fmla="*/ 838 h 1537"/>
                <a:gd name="T20" fmla="*/ 1531 w 1559"/>
                <a:gd name="T21" fmla="*/ 973 h 1537"/>
                <a:gd name="T22" fmla="*/ 1484 w 1559"/>
                <a:gd name="T23" fmla="*/ 1098 h 1537"/>
                <a:gd name="T24" fmla="*/ 1416 w 1559"/>
                <a:gd name="T25" fmla="*/ 1212 h 1537"/>
                <a:gd name="T26" fmla="*/ 1330 w 1559"/>
                <a:gd name="T27" fmla="*/ 1312 h 1537"/>
                <a:gd name="T28" fmla="*/ 1228 w 1559"/>
                <a:gd name="T29" fmla="*/ 1397 h 1537"/>
                <a:gd name="T30" fmla="*/ 1113 w 1559"/>
                <a:gd name="T31" fmla="*/ 1464 h 1537"/>
                <a:gd name="T32" fmla="*/ 986 w 1559"/>
                <a:gd name="T33" fmla="*/ 1510 h 1537"/>
                <a:gd name="T34" fmla="*/ 850 w 1559"/>
                <a:gd name="T35" fmla="*/ 1534 h 1537"/>
                <a:gd name="T36" fmla="*/ 708 w 1559"/>
                <a:gd name="T37" fmla="*/ 1534 h 1537"/>
                <a:gd name="T38" fmla="*/ 572 w 1559"/>
                <a:gd name="T39" fmla="*/ 1510 h 1537"/>
                <a:gd name="T40" fmla="*/ 444 w 1559"/>
                <a:gd name="T41" fmla="*/ 1464 h 1537"/>
                <a:gd name="T42" fmla="*/ 329 w 1559"/>
                <a:gd name="T43" fmla="*/ 1397 h 1537"/>
                <a:gd name="T44" fmla="*/ 228 w 1559"/>
                <a:gd name="T45" fmla="*/ 1312 h 1537"/>
                <a:gd name="T46" fmla="*/ 143 w 1559"/>
                <a:gd name="T47" fmla="*/ 1212 h 1537"/>
                <a:gd name="T48" fmla="*/ 75 w 1559"/>
                <a:gd name="T49" fmla="*/ 1098 h 1537"/>
                <a:gd name="T50" fmla="*/ 28 w 1559"/>
                <a:gd name="T51" fmla="*/ 973 h 1537"/>
                <a:gd name="T52" fmla="*/ 4 w 1559"/>
                <a:gd name="T53" fmla="*/ 838 h 1537"/>
                <a:gd name="T54" fmla="*/ 4 w 1559"/>
                <a:gd name="T55" fmla="*/ 699 h 1537"/>
                <a:gd name="T56" fmla="*/ 28 w 1559"/>
                <a:gd name="T57" fmla="*/ 564 h 1537"/>
                <a:gd name="T58" fmla="*/ 75 w 1559"/>
                <a:gd name="T59" fmla="*/ 439 h 1537"/>
                <a:gd name="T60" fmla="*/ 143 w 1559"/>
                <a:gd name="T61" fmla="*/ 325 h 1537"/>
                <a:gd name="T62" fmla="*/ 228 w 1559"/>
                <a:gd name="T63" fmla="*/ 225 h 1537"/>
                <a:gd name="T64" fmla="*/ 329 w 1559"/>
                <a:gd name="T65" fmla="*/ 141 h 1537"/>
                <a:gd name="T66" fmla="*/ 444 w 1559"/>
                <a:gd name="T67" fmla="*/ 74 h 1537"/>
                <a:gd name="T68" fmla="*/ 572 w 1559"/>
                <a:gd name="T69" fmla="*/ 27 h 1537"/>
                <a:gd name="T70" fmla="*/ 708 w 1559"/>
                <a:gd name="T71" fmla="*/ 2 h 1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59" h="1537">
                  <a:moveTo>
                    <a:pt x="779" y="0"/>
                  </a:moveTo>
                  <a:lnTo>
                    <a:pt x="850" y="2"/>
                  </a:lnTo>
                  <a:lnTo>
                    <a:pt x="919" y="12"/>
                  </a:lnTo>
                  <a:lnTo>
                    <a:pt x="986" y="27"/>
                  </a:lnTo>
                  <a:lnTo>
                    <a:pt x="1051" y="48"/>
                  </a:lnTo>
                  <a:lnTo>
                    <a:pt x="1113" y="74"/>
                  </a:lnTo>
                  <a:lnTo>
                    <a:pt x="1173" y="105"/>
                  </a:lnTo>
                  <a:lnTo>
                    <a:pt x="1228" y="141"/>
                  </a:lnTo>
                  <a:lnTo>
                    <a:pt x="1281" y="181"/>
                  </a:lnTo>
                  <a:lnTo>
                    <a:pt x="1330" y="225"/>
                  </a:lnTo>
                  <a:lnTo>
                    <a:pt x="1375" y="273"/>
                  </a:lnTo>
                  <a:lnTo>
                    <a:pt x="1416" y="325"/>
                  </a:lnTo>
                  <a:lnTo>
                    <a:pt x="1452" y="381"/>
                  </a:lnTo>
                  <a:lnTo>
                    <a:pt x="1484" y="439"/>
                  </a:lnTo>
                  <a:lnTo>
                    <a:pt x="1509" y="500"/>
                  </a:lnTo>
                  <a:lnTo>
                    <a:pt x="1531" y="564"/>
                  </a:lnTo>
                  <a:lnTo>
                    <a:pt x="1545" y="631"/>
                  </a:lnTo>
                  <a:lnTo>
                    <a:pt x="1555" y="699"/>
                  </a:lnTo>
                  <a:lnTo>
                    <a:pt x="1559" y="768"/>
                  </a:lnTo>
                  <a:lnTo>
                    <a:pt x="1555" y="838"/>
                  </a:lnTo>
                  <a:lnTo>
                    <a:pt x="1545" y="907"/>
                  </a:lnTo>
                  <a:lnTo>
                    <a:pt x="1531" y="973"/>
                  </a:lnTo>
                  <a:lnTo>
                    <a:pt x="1509" y="1036"/>
                  </a:lnTo>
                  <a:lnTo>
                    <a:pt x="1484" y="1098"/>
                  </a:lnTo>
                  <a:lnTo>
                    <a:pt x="1452" y="1156"/>
                  </a:lnTo>
                  <a:lnTo>
                    <a:pt x="1416" y="1212"/>
                  </a:lnTo>
                  <a:lnTo>
                    <a:pt x="1375" y="1264"/>
                  </a:lnTo>
                  <a:lnTo>
                    <a:pt x="1330" y="1312"/>
                  </a:lnTo>
                  <a:lnTo>
                    <a:pt x="1281" y="1357"/>
                  </a:lnTo>
                  <a:lnTo>
                    <a:pt x="1228" y="1397"/>
                  </a:lnTo>
                  <a:lnTo>
                    <a:pt x="1173" y="1432"/>
                  </a:lnTo>
                  <a:lnTo>
                    <a:pt x="1113" y="1464"/>
                  </a:lnTo>
                  <a:lnTo>
                    <a:pt x="1051" y="1490"/>
                  </a:lnTo>
                  <a:lnTo>
                    <a:pt x="986" y="1510"/>
                  </a:lnTo>
                  <a:lnTo>
                    <a:pt x="919" y="1525"/>
                  </a:lnTo>
                  <a:lnTo>
                    <a:pt x="850" y="1534"/>
                  </a:lnTo>
                  <a:lnTo>
                    <a:pt x="779" y="1537"/>
                  </a:lnTo>
                  <a:lnTo>
                    <a:pt x="708" y="1534"/>
                  </a:lnTo>
                  <a:lnTo>
                    <a:pt x="639" y="1525"/>
                  </a:lnTo>
                  <a:lnTo>
                    <a:pt x="572" y="1510"/>
                  </a:lnTo>
                  <a:lnTo>
                    <a:pt x="507" y="1490"/>
                  </a:lnTo>
                  <a:lnTo>
                    <a:pt x="444" y="1464"/>
                  </a:lnTo>
                  <a:lnTo>
                    <a:pt x="385" y="1432"/>
                  </a:lnTo>
                  <a:lnTo>
                    <a:pt x="329" y="1397"/>
                  </a:lnTo>
                  <a:lnTo>
                    <a:pt x="277" y="1357"/>
                  </a:lnTo>
                  <a:lnTo>
                    <a:pt x="228" y="1312"/>
                  </a:lnTo>
                  <a:lnTo>
                    <a:pt x="183" y="1264"/>
                  </a:lnTo>
                  <a:lnTo>
                    <a:pt x="143" y="1212"/>
                  </a:lnTo>
                  <a:lnTo>
                    <a:pt x="107" y="1156"/>
                  </a:lnTo>
                  <a:lnTo>
                    <a:pt x="75" y="1098"/>
                  </a:lnTo>
                  <a:lnTo>
                    <a:pt x="49" y="1036"/>
                  </a:lnTo>
                  <a:lnTo>
                    <a:pt x="28" y="973"/>
                  </a:lnTo>
                  <a:lnTo>
                    <a:pt x="12" y="907"/>
                  </a:lnTo>
                  <a:lnTo>
                    <a:pt x="4" y="838"/>
                  </a:lnTo>
                  <a:lnTo>
                    <a:pt x="0" y="768"/>
                  </a:lnTo>
                  <a:lnTo>
                    <a:pt x="4" y="699"/>
                  </a:lnTo>
                  <a:lnTo>
                    <a:pt x="12" y="631"/>
                  </a:lnTo>
                  <a:lnTo>
                    <a:pt x="28" y="564"/>
                  </a:lnTo>
                  <a:lnTo>
                    <a:pt x="49" y="500"/>
                  </a:lnTo>
                  <a:lnTo>
                    <a:pt x="75" y="439"/>
                  </a:lnTo>
                  <a:lnTo>
                    <a:pt x="107" y="381"/>
                  </a:lnTo>
                  <a:lnTo>
                    <a:pt x="143" y="325"/>
                  </a:lnTo>
                  <a:lnTo>
                    <a:pt x="183" y="273"/>
                  </a:lnTo>
                  <a:lnTo>
                    <a:pt x="228" y="225"/>
                  </a:lnTo>
                  <a:lnTo>
                    <a:pt x="277" y="181"/>
                  </a:lnTo>
                  <a:lnTo>
                    <a:pt x="329" y="141"/>
                  </a:lnTo>
                  <a:lnTo>
                    <a:pt x="385" y="105"/>
                  </a:lnTo>
                  <a:lnTo>
                    <a:pt x="444" y="74"/>
                  </a:lnTo>
                  <a:lnTo>
                    <a:pt x="507" y="48"/>
                  </a:lnTo>
                  <a:lnTo>
                    <a:pt x="572" y="27"/>
                  </a:lnTo>
                  <a:lnTo>
                    <a:pt x="639" y="12"/>
                  </a:lnTo>
                  <a:lnTo>
                    <a:pt x="708" y="2"/>
                  </a:lnTo>
                  <a:lnTo>
                    <a:pt x="7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588"/>
            <p:cNvSpPr>
              <a:spLocks/>
            </p:cNvSpPr>
            <p:nvPr/>
          </p:nvSpPr>
          <p:spPr bwMode="auto">
            <a:xfrm>
              <a:off x="12320588" y="5602288"/>
              <a:ext cx="407988" cy="255588"/>
            </a:xfrm>
            <a:custGeom>
              <a:avLst/>
              <a:gdLst>
                <a:gd name="T0" fmla="*/ 2032 w 2571"/>
                <a:gd name="T1" fmla="*/ 0 h 1613"/>
                <a:gd name="T2" fmla="*/ 2134 w 2571"/>
                <a:gd name="T3" fmla="*/ 13 h 1613"/>
                <a:gd name="T4" fmla="*/ 2229 w 2571"/>
                <a:gd name="T5" fmla="*/ 51 h 1613"/>
                <a:gd name="T6" fmla="*/ 2317 w 2571"/>
                <a:gd name="T7" fmla="*/ 111 h 1613"/>
                <a:gd name="T8" fmla="*/ 2395 w 2571"/>
                <a:gd name="T9" fmla="*/ 193 h 1613"/>
                <a:gd name="T10" fmla="*/ 2461 w 2571"/>
                <a:gd name="T11" fmla="*/ 290 h 1613"/>
                <a:gd name="T12" fmla="*/ 2513 w 2571"/>
                <a:gd name="T13" fmla="*/ 404 h 1613"/>
                <a:gd name="T14" fmla="*/ 2550 w 2571"/>
                <a:gd name="T15" fmla="*/ 529 h 1613"/>
                <a:gd name="T16" fmla="*/ 2569 w 2571"/>
                <a:gd name="T17" fmla="*/ 664 h 1613"/>
                <a:gd name="T18" fmla="*/ 2571 w 2571"/>
                <a:gd name="T19" fmla="*/ 1613 h 1613"/>
                <a:gd name="T20" fmla="*/ 0 w 2571"/>
                <a:gd name="T21" fmla="*/ 735 h 1613"/>
                <a:gd name="T22" fmla="*/ 9 w 2571"/>
                <a:gd name="T23" fmla="*/ 596 h 1613"/>
                <a:gd name="T24" fmla="*/ 36 w 2571"/>
                <a:gd name="T25" fmla="*/ 465 h 1613"/>
                <a:gd name="T26" fmla="*/ 80 w 2571"/>
                <a:gd name="T27" fmla="*/ 346 h 1613"/>
                <a:gd name="T28" fmla="*/ 137 w 2571"/>
                <a:gd name="T29" fmla="*/ 240 h 1613"/>
                <a:gd name="T30" fmla="*/ 208 w 2571"/>
                <a:gd name="T31" fmla="*/ 151 h 1613"/>
                <a:gd name="T32" fmla="*/ 269 w 2571"/>
                <a:gd name="T33" fmla="*/ 98 h 1613"/>
                <a:gd name="T34" fmla="*/ 317 w 2571"/>
                <a:gd name="T35" fmla="*/ 85 h 1613"/>
                <a:gd name="T36" fmla="*/ 366 w 2571"/>
                <a:gd name="T37" fmla="*/ 95 h 1613"/>
                <a:gd name="T38" fmla="*/ 400 w 2571"/>
                <a:gd name="T39" fmla="*/ 120 h 1613"/>
                <a:gd name="T40" fmla="*/ 423 w 2571"/>
                <a:gd name="T41" fmla="*/ 155 h 1613"/>
                <a:gd name="T42" fmla="*/ 431 w 2571"/>
                <a:gd name="T43" fmla="*/ 196 h 1613"/>
                <a:gd name="T44" fmla="*/ 429 w 2571"/>
                <a:gd name="T45" fmla="*/ 338 h 1613"/>
                <a:gd name="T46" fmla="*/ 427 w 2571"/>
                <a:gd name="T47" fmla="*/ 494 h 1613"/>
                <a:gd name="T48" fmla="*/ 424 w 2571"/>
                <a:gd name="T49" fmla="*/ 660 h 1613"/>
                <a:gd name="T50" fmla="*/ 422 w 2571"/>
                <a:gd name="T51" fmla="*/ 825 h 1613"/>
                <a:gd name="T52" fmla="*/ 420 w 2571"/>
                <a:gd name="T53" fmla="*/ 983 h 1613"/>
                <a:gd name="T54" fmla="*/ 419 w 2571"/>
                <a:gd name="T55" fmla="*/ 1127 h 1613"/>
                <a:gd name="T56" fmla="*/ 418 w 2571"/>
                <a:gd name="T57" fmla="*/ 1248 h 1613"/>
                <a:gd name="T58" fmla="*/ 419 w 2571"/>
                <a:gd name="T59" fmla="*/ 1320 h 1613"/>
                <a:gd name="T60" fmla="*/ 435 w 2571"/>
                <a:gd name="T61" fmla="*/ 1358 h 1613"/>
                <a:gd name="T62" fmla="*/ 465 w 2571"/>
                <a:gd name="T63" fmla="*/ 1388 h 1613"/>
                <a:gd name="T64" fmla="*/ 503 w 2571"/>
                <a:gd name="T65" fmla="*/ 1404 h 1613"/>
                <a:gd name="T66" fmla="*/ 1956 w 2571"/>
                <a:gd name="T67" fmla="*/ 1406 h 1613"/>
                <a:gd name="T68" fmla="*/ 2052 w 2571"/>
                <a:gd name="T69" fmla="*/ 1394 h 1613"/>
                <a:gd name="T70" fmla="*/ 2139 w 2571"/>
                <a:gd name="T71" fmla="*/ 1361 h 1613"/>
                <a:gd name="T72" fmla="*/ 2215 w 2571"/>
                <a:gd name="T73" fmla="*/ 1309 h 1613"/>
                <a:gd name="T74" fmla="*/ 2275 w 2571"/>
                <a:gd name="T75" fmla="*/ 1242 h 1613"/>
                <a:gd name="T76" fmla="*/ 2319 w 2571"/>
                <a:gd name="T77" fmla="*/ 1161 h 1613"/>
                <a:gd name="T78" fmla="*/ 2342 w 2571"/>
                <a:gd name="T79" fmla="*/ 1071 h 1613"/>
                <a:gd name="T80" fmla="*/ 2342 w 2571"/>
                <a:gd name="T81" fmla="*/ 975 h 1613"/>
                <a:gd name="T82" fmla="*/ 2319 w 2571"/>
                <a:gd name="T83" fmla="*/ 884 h 1613"/>
                <a:gd name="T84" fmla="*/ 2275 w 2571"/>
                <a:gd name="T85" fmla="*/ 804 h 1613"/>
                <a:gd name="T86" fmla="*/ 2215 w 2571"/>
                <a:gd name="T87" fmla="*/ 736 h 1613"/>
                <a:gd name="T88" fmla="*/ 2139 w 2571"/>
                <a:gd name="T89" fmla="*/ 684 h 1613"/>
                <a:gd name="T90" fmla="*/ 2052 w 2571"/>
                <a:gd name="T91" fmla="*/ 651 h 1613"/>
                <a:gd name="T92" fmla="*/ 1956 w 2571"/>
                <a:gd name="T93" fmla="*/ 639 h 1613"/>
                <a:gd name="T94" fmla="*/ 1745 w 2571"/>
                <a:gd name="T95" fmla="*/ 620 h 1613"/>
                <a:gd name="T96" fmla="*/ 1735 w 2571"/>
                <a:gd name="T97" fmla="*/ 612 h 1613"/>
                <a:gd name="T98" fmla="*/ 1708 w 2571"/>
                <a:gd name="T99" fmla="*/ 592 h 1613"/>
                <a:gd name="T100" fmla="*/ 1667 w 2571"/>
                <a:gd name="T101" fmla="*/ 560 h 1613"/>
                <a:gd name="T102" fmla="*/ 1612 w 2571"/>
                <a:gd name="T103" fmla="*/ 519 h 1613"/>
                <a:gd name="T104" fmla="*/ 1547 w 2571"/>
                <a:gd name="T105" fmla="*/ 471 h 1613"/>
                <a:gd name="T106" fmla="*/ 1474 w 2571"/>
                <a:gd name="T107" fmla="*/ 415 h 1613"/>
                <a:gd name="T108" fmla="*/ 1395 w 2571"/>
                <a:gd name="T109" fmla="*/ 356 h 1613"/>
                <a:gd name="T110" fmla="*/ 1313 w 2571"/>
                <a:gd name="T111" fmla="*/ 294 h 1613"/>
                <a:gd name="T112" fmla="*/ 1228 w 2571"/>
                <a:gd name="T113" fmla="*/ 233 h 1613"/>
                <a:gd name="T114" fmla="*/ 1146 w 2571"/>
                <a:gd name="T115" fmla="*/ 171 h 1613"/>
                <a:gd name="T116" fmla="*/ 1090 w 2571"/>
                <a:gd name="T117" fmla="*/ 128 h 1613"/>
                <a:gd name="T118" fmla="*/ 1074 w 2571"/>
                <a:gd name="T119" fmla="*/ 93 h 1613"/>
                <a:gd name="T120" fmla="*/ 1076 w 2571"/>
                <a:gd name="T121" fmla="*/ 54 h 1613"/>
                <a:gd name="T122" fmla="*/ 1098 w 2571"/>
                <a:gd name="T123" fmla="*/ 21 h 1613"/>
                <a:gd name="T124" fmla="*/ 1132 w 2571"/>
                <a:gd name="T125" fmla="*/ 2 h 1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71" h="1613">
                  <a:moveTo>
                    <a:pt x="1152" y="0"/>
                  </a:moveTo>
                  <a:lnTo>
                    <a:pt x="2032" y="0"/>
                  </a:lnTo>
                  <a:lnTo>
                    <a:pt x="2083" y="3"/>
                  </a:lnTo>
                  <a:lnTo>
                    <a:pt x="2134" y="13"/>
                  </a:lnTo>
                  <a:lnTo>
                    <a:pt x="2182" y="29"/>
                  </a:lnTo>
                  <a:lnTo>
                    <a:pt x="2229" y="51"/>
                  </a:lnTo>
                  <a:lnTo>
                    <a:pt x="2274" y="79"/>
                  </a:lnTo>
                  <a:lnTo>
                    <a:pt x="2317" y="111"/>
                  </a:lnTo>
                  <a:lnTo>
                    <a:pt x="2358" y="149"/>
                  </a:lnTo>
                  <a:lnTo>
                    <a:pt x="2395" y="193"/>
                  </a:lnTo>
                  <a:lnTo>
                    <a:pt x="2429" y="239"/>
                  </a:lnTo>
                  <a:lnTo>
                    <a:pt x="2461" y="290"/>
                  </a:lnTo>
                  <a:lnTo>
                    <a:pt x="2489" y="345"/>
                  </a:lnTo>
                  <a:lnTo>
                    <a:pt x="2513" y="404"/>
                  </a:lnTo>
                  <a:lnTo>
                    <a:pt x="2533" y="464"/>
                  </a:lnTo>
                  <a:lnTo>
                    <a:pt x="2550" y="529"/>
                  </a:lnTo>
                  <a:lnTo>
                    <a:pt x="2562" y="595"/>
                  </a:lnTo>
                  <a:lnTo>
                    <a:pt x="2569" y="664"/>
                  </a:lnTo>
                  <a:lnTo>
                    <a:pt x="2571" y="735"/>
                  </a:lnTo>
                  <a:lnTo>
                    <a:pt x="2571" y="1613"/>
                  </a:lnTo>
                  <a:lnTo>
                    <a:pt x="0" y="1613"/>
                  </a:lnTo>
                  <a:lnTo>
                    <a:pt x="0" y="735"/>
                  </a:lnTo>
                  <a:lnTo>
                    <a:pt x="2" y="664"/>
                  </a:lnTo>
                  <a:lnTo>
                    <a:pt x="9" y="596"/>
                  </a:lnTo>
                  <a:lnTo>
                    <a:pt x="21" y="530"/>
                  </a:lnTo>
                  <a:lnTo>
                    <a:pt x="36" y="465"/>
                  </a:lnTo>
                  <a:lnTo>
                    <a:pt x="56" y="405"/>
                  </a:lnTo>
                  <a:lnTo>
                    <a:pt x="80" y="346"/>
                  </a:lnTo>
                  <a:lnTo>
                    <a:pt x="107" y="292"/>
                  </a:lnTo>
                  <a:lnTo>
                    <a:pt x="137" y="240"/>
                  </a:lnTo>
                  <a:lnTo>
                    <a:pt x="171" y="194"/>
                  </a:lnTo>
                  <a:lnTo>
                    <a:pt x="208" y="151"/>
                  </a:lnTo>
                  <a:lnTo>
                    <a:pt x="248" y="113"/>
                  </a:lnTo>
                  <a:lnTo>
                    <a:pt x="269" y="98"/>
                  </a:lnTo>
                  <a:lnTo>
                    <a:pt x="292" y="89"/>
                  </a:lnTo>
                  <a:lnTo>
                    <a:pt x="317" y="85"/>
                  </a:lnTo>
                  <a:lnTo>
                    <a:pt x="342" y="88"/>
                  </a:lnTo>
                  <a:lnTo>
                    <a:pt x="366" y="95"/>
                  </a:lnTo>
                  <a:lnTo>
                    <a:pt x="385" y="106"/>
                  </a:lnTo>
                  <a:lnTo>
                    <a:pt x="400" y="120"/>
                  </a:lnTo>
                  <a:lnTo>
                    <a:pt x="413" y="136"/>
                  </a:lnTo>
                  <a:lnTo>
                    <a:pt x="423" y="155"/>
                  </a:lnTo>
                  <a:lnTo>
                    <a:pt x="429" y="174"/>
                  </a:lnTo>
                  <a:lnTo>
                    <a:pt x="431" y="196"/>
                  </a:lnTo>
                  <a:lnTo>
                    <a:pt x="430" y="264"/>
                  </a:lnTo>
                  <a:lnTo>
                    <a:pt x="429" y="338"/>
                  </a:lnTo>
                  <a:lnTo>
                    <a:pt x="428" y="414"/>
                  </a:lnTo>
                  <a:lnTo>
                    <a:pt x="427" y="494"/>
                  </a:lnTo>
                  <a:lnTo>
                    <a:pt x="425" y="577"/>
                  </a:lnTo>
                  <a:lnTo>
                    <a:pt x="424" y="660"/>
                  </a:lnTo>
                  <a:lnTo>
                    <a:pt x="423" y="743"/>
                  </a:lnTo>
                  <a:lnTo>
                    <a:pt x="422" y="825"/>
                  </a:lnTo>
                  <a:lnTo>
                    <a:pt x="421" y="907"/>
                  </a:lnTo>
                  <a:lnTo>
                    <a:pt x="420" y="983"/>
                  </a:lnTo>
                  <a:lnTo>
                    <a:pt x="420" y="1058"/>
                  </a:lnTo>
                  <a:lnTo>
                    <a:pt x="419" y="1127"/>
                  </a:lnTo>
                  <a:lnTo>
                    <a:pt x="418" y="1191"/>
                  </a:lnTo>
                  <a:lnTo>
                    <a:pt x="418" y="1248"/>
                  </a:lnTo>
                  <a:lnTo>
                    <a:pt x="417" y="1299"/>
                  </a:lnTo>
                  <a:lnTo>
                    <a:pt x="419" y="1320"/>
                  </a:lnTo>
                  <a:lnTo>
                    <a:pt x="425" y="1339"/>
                  </a:lnTo>
                  <a:lnTo>
                    <a:pt x="435" y="1358"/>
                  </a:lnTo>
                  <a:lnTo>
                    <a:pt x="448" y="1375"/>
                  </a:lnTo>
                  <a:lnTo>
                    <a:pt x="465" y="1388"/>
                  </a:lnTo>
                  <a:lnTo>
                    <a:pt x="484" y="1398"/>
                  </a:lnTo>
                  <a:lnTo>
                    <a:pt x="503" y="1404"/>
                  </a:lnTo>
                  <a:lnTo>
                    <a:pt x="525" y="1406"/>
                  </a:lnTo>
                  <a:lnTo>
                    <a:pt x="1956" y="1406"/>
                  </a:lnTo>
                  <a:lnTo>
                    <a:pt x="2005" y="1403"/>
                  </a:lnTo>
                  <a:lnTo>
                    <a:pt x="2052" y="1394"/>
                  </a:lnTo>
                  <a:lnTo>
                    <a:pt x="2097" y="1380"/>
                  </a:lnTo>
                  <a:lnTo>
                    <a:pt x="2139" y="1361"/>
                  </a:lnTo>
                  <a:lnTo>
                    <a:pt x="2179" y="1337"/>
                  </a:lnTo>
                  <a:lnTo>
                    <a:pt x="2215" y="1309"/>
                  </a:lnTo>
                  <a:lnTo>
                    <a:pt x="2247" y="1278"/>
                  </a:lnTo>
                  <a:lnTo>
                    <a:pt x="2275" y="1242"/>
                  </a:lnTo>
                  <a:lnTo>
                    <a:pt x="2299" y="1203"/>
                  </a:lnTo>
                  <a:lnTo>
                    <a:pt x="2319" y="1161"/>
                  </a:lnTo>
                  <a:lnTo>
                    <a:pt x="2333" y="1118"/>
                  </a:lnTo>
                  <a:lnTo>
                    <a:pt x="2342" y="1071"/>
                  </a:lnTo>
                  <a:lnTo>
                    <a:pt x="2346" y="1022"/>
                  </a:lnTo>
                  <a:lnTo>
                    <a:pt x="2342" y="975"/>
                  </a:lnTo>
                  <a:lnTo>
                    <a:pt x="2333" y="928"/>
                  </a:lnTo>
                  <a:lnTo>
                    <a:pt x="2319" y="884"/>
                  </a:lnTo>
                  <a:lnTo>
                    <a:pt x="2299" y="843"/>
                  </a:lnTo>
                  <a:lnTo>
                    <a:pt x="2275" y="804"/>
                  </a:lnTo>
                  <a:lnTo>
                    <a:pt x="2247" y="768"/>
                  </a:lnTo>
                  <a:lnTo>
                    <a:pt x="2215" y="736"/>
                  </a:lnTo>
                  <a:lnTo>
                    <a:pt x="2179" y="708"/>
                  </a:lnTo>
                  <a:lnTo>
                    <a:pt x="2139" y="684"/>
                  </a:lnTo>
                  <a:lnTo>
                    <a:pt x="2097" y="665"/>
                  </a:lnTo>
                  <a:lnTo>
                    <a:pt x="2052" y="651"/>
                  </a:lnTo>
                  <a:lnTo>
                    <a:pt x="2005" y="643"/>
                  </a:lnTo>
                  <a:lnTo>
                    <a:pt x="1956" y="639"/>
                  </a:lnTo>
                  <a:lnTo>
                    <a:pt x="1745" y="639"/>
                  </a:lnTo>
                  <a:lnTo>
                    <a:pt x="1745" y="620"/>
                  </a:lnTo>
                  <a:lnTo>
                    <a:pt x="1741" y="618"/>
                  </a:lnTo>
                  <a:lnTo>
                    <a:pt x="1735" y="612"/>
                  </a:lnTo>
                  <a:lnTo>
                    <a:pt x="1724" y="604"/>
                  </a:lnTo>
                  <a:lnTo>
                    <a:pt x="1708" y="592"/>
                  </a:lnTo>
                  <a:lnTo>
                    <a:pt x="1689" y="578"/>
                  </a:lnTo>
                  <a:lnTo>
                    <a:pt x="1667" y="560"/>
                  </a:lnTo>
                  <a:lnTo>
                    <a:pt x="1640" y="541"/>
                  </a:lnTo>
                  <a:lnTo>
                    <a:pt x="1612" y="519"/>
                  </a:lnTo>
                  <a:lnTo>
                    <a:pt x="1581" y="496"/>
                  </a:lnTo>
                  <a:lnTo>
                    <a:pt x="1547" y="471"/>
                  </a:lnTo>
                  <a:lnTo>
                    <a:pt x="1511" y="444"/>
                  </a:lnTo>
                  <a:lnTo>
                    <a:pt x="1474" y="415"/>
                  </a:lnTo>
                  <a:lnTo>
                    <a:pt x="1435" y="386"/>
                  </a:lnTo>
                  <a:lnTo>
                    <a:pt x="1395" y="356"/>
                  </a:lnTo>
                  <a:lnTo>
                    <a:pt x="1354" y="326"/>
                  </a:lnTo>
                  <a:lnTo>
                    <a:pt x="1313" y="294"/>
                  </a:lnTo>
                  <a:lnTo>
                    <a:pt x="1271" y="263"/>
                  </a:lnTo>
                  <a:lnTo>
                    <a:pt x="1228" y="233"/>
                  </a:lnTo>
                  <a:lnTo>
                    <a:pt x="1186" y="201"/>
                  </a:lnTo>
                  <a:lnTo>
                    <a:pt x="1146" y="171"/>
                  </a:lnTo>
                  <a:lnTo>
                    <a:pt x="1105" y="142"/>
                  </a:lnTo>
                  <a:lnTo>
                    <a:pt x="1090" y="128"/>
                  </a:lnTo>
                  <a:lnTo>
                    <a:pt x="1080" y="111"/>
                  </a:lnTo>
                  <a:lnTo>
                    <a:pt x="1074" y="93"/>
                  </a:lnTo>
                  <a:lnTo>
                    <a:pt x="1072" y="74"/>
                  </a:lnTo>
                  <a:lnTo>
                    <a:pt x="1076" y="54"/>
                  </a:lnTo>
                  <a:lnTo>
                    <a:pt x="1085" y="36"/>
                  </a:lnTo>
                  <a:lnTo>
                    <a:pt x="1098" y="21"/>
                  </a:lnTo>
                  <a:lnTo>
                    <a:pt x="1114" y="10"/>
                  </a:lnTo>
                  <a:lnTo>
                    <a:pt x="1132" y="2"/>
                  </a:lnTo>
                  <a:lnTo>
                    <a:pt x="11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589"/>
            <p:cNvSpPr>
              <a:spLocks/>
            </p:cNvSpPr>
            <p:nvPr/>
          </p:nvSpPr>
          <p:spPr bwMode="auto">
            <a:xfrm>
              <a:off x="12596813" y="5722938"/>
              <a:ext cx="76200" cy="80963"/>
            </a:xfrm>
            <a:custGeom>
              <a:avLst/>
              <a:gdLst>
                <a:gd name="T0" fmla="*/ 0 w 471"/>
                <a:gd name="T1" fmla="*/ 0 h 511"/>
                <a:gd name="T2" fmla="*/ 211 w 471"/>
                <a:gd name="T3" fmla="*/ 0 h 511"/>
                <a:gd name="T4" fmla="*/ 253 w 471"/>
                <a:gd name="T5" fmla="*/ 3 h 511"/>
                <a:gd name="T6" fmla="*/ 294 w 471"/>
                <a:gd name="T7" fmla="*/ 13 h 511"/>
                <a:gd name="T8" fmla="*/ 331 w 471"/>
                <a:gd name="T9" fmla="*/ 28 h 511"/>
                <a:gd name="T10" fmla="*/ 365 w 471"/>
                <a:gd name="T11" fmla="*/ 49 h 511"/>
                <a:gd name="T12" fmla="*/ 394 w 471"/>
                <a:gd name="T13" fmla="*/ 75 h 511"/>
                <a:gd name="T14" fmla="*/ 421 w 471"/>
                <a:gd name="T15" fmla="*/ 104 h 511"/>
                <a:gd name="T16" fmla="*/ 442 w 471"/>
                <a:gd name="T17" fmla="*/ 137 h 511"/>
                <a:gd name="T18" fmla="*/ 458 w 471"/>
                <a:gd name="T19" fmla="*/ 174 h 511"/>
                <a:gd name="T20" fmla="*/ 468 w 471"/>
                <a:gd name="T21" fmla="*/ 214 h 511"/>
                <a:gd name="T22" fmla="*/ 471 w 471"/>
                <a:gd name="T23" fmla="*/ 255 h 511"/>
                <a:gd name="T24" fmla="*/ 468 w 471"/>
                <a:gd name="T25" fmla="*/ 298 h 511"/>
                <a:gd name="T26" fmla="*/ 458 w 471"/>
                <a:gd name="T27" fmla="*/ 336 h 511"/>
                <a:gd name="T28" fmla="*/ 442 w 471"/>
                <a:gd name="T29" fmla="*/ 373 h 511"/>
                <a:gd name="T30" fmla="*/ 421 w 471"/>
                <a:gd name="T31" fmla="*/ 407 h 511"/>
                <a:gd name="T32" fmla="*/ 394 w 471"/>
                <a:gd name="T33" fmla="*/ 436 h 511"/>
                <a:gd name="T34" fmla="*/ 365 w 471"/>
                <a:gd name="T35" fmla="*/ 462 h 511"/>
                <a:gd name="T36" fmla="*/ 331 w 471"/>
                <a:gd name="T37" fmla="*/ 483 h 511"/>
                <a:gd name="T38" fmla="*/ 294 w 471"/>
                <a:gd name="T39" fmla="*/ 498 h 511"/>
                <a:gd name="T40" fmla="*/ 253 w 471"/>
                <a:gd name="T41" fmla="*/ 507 h 511"/>
                <a:gd name="T42" fmla="*/ 211 w 471"/>
                <a:gd name="T43" fmla="*/ 511 h 511"/>
                <a:gd name="T44" fmla="*/ 0 w 471"/>
                <a:gd name="T45" fmla="*/ 511 h 511"/>
                <a:gd name="T46" fmla="*/ 0 w 471"/>
                <a:gd name="T47" fmla="*/ 0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1" h="511">
                  <a:moveTo>
                    <a:pt x="0" y="0"/>
                  </a:moveTo>
                  <a:lnTo>
                    <a:pt x="211" y="0"/>
                  </a:lnTo>
                  <a:lnTo>
                    <a:pt x="253" y="3"/>
                  </a:lnTo>
                  <a:lnTo>
                    <a:pt x="294" y="13"/>
                  </a:lnTo>
                  <a:lnTo>
                    <a:pt x="331" y="28"/>
                  </a:lnTo>
                  <a:lnTo>
                    <a:pt x="365" y="49"/>
                  </a:lnTo>
                  <a:lnTo>
                    <a:pt x="394" y="75"/>
                  </a:lnTo>
                  <a:lnTo>
                    <a:pt x="421" y="104"/>
                  </a:lnTo>
                  <a:lnTo>
                    <a:pt x="442" y="137"/>
                  </a:lnTo>
                  <a:lnTo>
                    <a:pt x="458" y="174"/>
                  </a:lnTo>
                  <a:lnTo>
                    <a:pt x="468" y="214"/>
                  </a:lnTo>
                  <a:lnTo>
                    <a:pt x="471" y="255"/>
                  </a:lnTo>
                  <a:lnTo>
                    <a:pt x="468" y="298"/>
                  </a:lnTo>
                  <a:lnTo>
                    <a:pt x="458" y="336"/>
                  </a:lnTo>
                  <a:lnTo>
                    <a:pt x="442" y="373"/>
                  </a:lnTo>
                  <a:lnTo>
                    <a:pt x="421" y="407"/>
                  </a:lnTo>
                  <a:lnTo>
                    <a:pt x="394" y="436"/>
                  </a:lnTo>
                  <a:lnTo>
                    <a:pt x="365" y="462"/>
                  </a:lnTo>
                  <a:lnTo>
                    <a:pt x="331" y="483"/>
                  </a:lnTo>
                  <a:lnTo>
                    <a:pt x="294" y="498"/>
                  </a:lnTo>
                  <a:lnTo>
                    <a:pt x="253" y="507"/>
                  </a:lnTo>
                  <a:lnTo>
                    <a:pt x="211" y="511"/>
                  </a:lnTo>
                  <a:lnTo>
                    <a:pt x="0" y="51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702428" y="2707179"/>
            <a:ext cx="504825" cy="501650"/>
            <a:chOff x="2347913" y="5610225"/>
            <a:chExt cx="504825" cy="5016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2" name="Freeform 594"/>
            <p:cNvSpPr>
              <a:spLocks noEditPoints="1"/>
            </p:cNvSpPr>
            <p:nvPr/>
          </p:nvSpPr>
          <p:spPr bwMode="auto">
            <a:xfrm>
              <a:off x="2347913" y="5657850"/>
              <a:ext cx="504825" cy="454025"/>
            </a:xfrm>
            <a:custGeom>
              <a:avLst/>
              <a:gdLst>
                <a:gd name="T0" fmla="*/ 1358 w 3185"/>
                <a:gd name="T1" fmla="*/ 1002 h 2860"/>
                <a:gd name="T2" fmla="*/ 1224 w 3185"/>
                <a:gd name="T3" fmla="*/ 1097 h 2860"/>
                <a:gd name="T4" fmla="*/ 1228 w 3185"/>
                <a:gd name="T5" fmla="*/ 1221 h 2860"/>
                <a:gd name="T6" fmla="*/ 1276 w 3185"/>
                <a:gd name="T7" fmla="*/ 1280 h 2860"/>
                <a:gd name="T8" fmla="*/ 1384 w 3185"/>
                <a:gd name="T9" fmla="*/ 1390 h 2860"/>
                <a:gd name="T10" fmla="*/ 1497 w 3185"/>
                <a:gd name="T11" fmla="*/ 1450 h 2860"/>
                <a:gd name="T12" fmla="*/ 1563 w 3185"/>
                <a:gd name="T13" fmla="*/ 1371 h 2860"/>
                <a:gd name="T14" fmla="*/ 1576 w 3185"/>
                <a:gd name="T15" fmla="*/ 1187 h 2860"/>
                <a:gd name="T16" fmla="*/ 1551 w 3185"/>
                <a:gd name="T17" fmla="*/ 1019 h 2860"/>
                <a:gd name="T18" fmla="*/ 1481 w 3185"/>
                <a:gd name="T19" fmla="*/ 970 h 2860"/>
                <a:gd name="T20" fmla="*/ 643 w 3185"/>
                <a:gd name="T21" fmla="*/ 40 h 2860"/>
                <a:gd name="T22" fmla="*/ 686 w 3185"/>
                <a:gd name="T23" fmla="*/ 340 h 2860"/>
                <a:gd name="T24" fmla="*/ 793 w 3185"/>
                <a:gd name="T25" fmla="*/ 446 h 2860"/>
                <a:gd name="T26" fmla="*/ 2466 w 3185"/>
                <a:gd name="T27" fmla="*/ 409 h 2860"/>
                <a:gd name="T28" fmla="*/ 2510 w 3185"/>
                <a:gd name="T29" fmla="*/ 109 h 2860"/>
                <a:gd name="T30" fmla="*/ 2617 w 3185"/>
                <a:gd name="T31" fmla="*/ 4 h 2860"/>
                <a:gd name="T32" fmla="*/ 3145 w 3185"/>
                <a:gd name="T33" fmla="*/ 40 h 2860"/>
                <a:gd name="T34" fmla="*/ 2919 w 3185"/>
                <a:gd name="T35" fmla="*/ 1284 h 2860"/>
                <a:gd name="T36" fmla="*/ 2608 w 3185"/>
                <a:gd name="T37" fmla="*/ 1266 h 2860"/>
                <a:gd name="T38" fmla="*/ 2438 w 3185"/>
                <a:gd name="T39" fmla="*/ 1203 h 2860"/>
                <a:gd name="T40" fmla="*/ 2368 w 3185"/>
                <a:gd name="T41" fmla="*/ 1142 h 2860"/>
                <a:gd name="T42" fmla="*/ 2222 w 3185"/>
                <a:gd name="T43" fmla="*/ 985 h 2860"/>
                <a:gd name="T44" fmla="*/ 1971 w 3185"/>
                <a:gd name="T45" fmla="*/ 950 h 2860"/>
                <a:gd name="T46" fmla="*/ 1769 w 3185"/>
                <a:gd name="T47" fmla="*/ 1084 h 2860"/>
                <a:gd name="T48" fmla="*/ 1705 w 3185"/>
                <a:gd name="T49" fmla="*/ 1320 h 2860"/>
                <a:gd name="T50" fmla="*/ 1796 w 3185"/>
                <a:gd name="T51" fmla="*/ 1557 h 2860"/>
                <a:gd name="T52" fmla="*/ 1810 w 3185"/>
                <a:gd name="T53" fmla="*/ 1737 h 2860"/>
                <a:gd name="T54" fmla="*/ 1772 w 3185"/>
                <a:gd name="T55" fmla="*/ 1952 h 2860"/>
                <a:gd name="T56" fmla="*/ 1883 w 3185"/>
                <a:gd name="T57" fmla="*/ 2169 h 2860"/>
                <a:gd name="T58" fmla="*/ 2110 w 3185"/>
                <a:gd name="T59" fmla="*/ 2259 h 2860"/>
                <a:gd name="T60" fmla="*/ 2343 w 3185"/>
                <a:gd name="T61" fmla="*/ 2177 h 2860"/>
                <a:gd name="T62" fmla="*/ 2421 w 3185"/>
                <a:gd name="T63" fmla="*/ 2083 h 2860"/>
                <a:gd name="T64" fmla="*/ 2477 w 3185"/>
                <a:gd name="T65" fmla="*/ 1994 h 2860"/>
                <a:gd name="T66" fmla="*/ 2629 w 3185"/>
                <a:gd name="T67" fmla="*/ 1895 h 2860"/>
                <a:gd name="T68" fmla="*/ 2939 w 3185"/>
                <a:gd name="T69" fmla="*/ 1810 h 2860"/>
                <a:gd name="T70" fmla="*/ 3058 w 3185"/>
                <a:gd name="T71" fmla="*/ 1780 h 2860"/>
                <a:gd name="T72" fmla="*/ 3145 w 3185"/>
                <a:gd name="T73" fmla="*/ 2820 h 2860"/>
                <a:gd name="T74" fmla="*/ 589 w 3185"/>
                <a:gd name="T75" fmla="*/ 2505 h 2860"/>
                <a:gd name="T76" fmla="*/ 849 w 3185"/>
                <a:gd name="T77" fmla="*/ 2334 h 2860"/>
                <a:gd name="T78" fmla="*/ 1023 w 3185"/>
                <a:gd name="T79" fmla="*/ 2283 h 2860"/>
                <a:gd name="T80" fmla="*/ 1117 w 3185"/>
                <a:gd name="T81" fmla="*/ 2291 h 2860"/>
                <a:gd name="T82" fmla="*/ 1329 w 3185"/>
                <a:gd name="T83" fmla="*/ 2330 h 2860"/>
                <a:gd name="T84" fmla="*/ 1552 w 3185"/>
                <a:gd name="T85" fmla="*/ 2210 h 2860"/>
                <a:gd name="T86" fmla="*/ 1634 w 3185"/>
                <a:gd name="T87" fmla="*/ 1982 h 2860"/>
                <a:gd name="T88" fmla="*/ 1543 w 3185"/>
                <a:gd name="T89" fmla="*/ 1756 h 2860"/>
                <a:gd name="T90" fmla="*/ 1327 w 3185"/>
                <a:gd name="T91" fmla="*/ 1620 h 2860"/>
                <a:gd name="T92" fmla="*/ 1207 w 3185"/>
                <a:gd name="T93" fmla="*/ 1482 h 2860"/>
                <a:gd name="T94" fmla="*/ 1133 w 3185"/>
                <a:gd name="T95" fmla="*/ 1317 h 2860"/>
                <a:gd name="T96" fmla="*/ 930 w 3185"/>
                <a:gd name="T97" fmla="*/ 1185 h 2860"/>
                <a:gd name="T98" fmla="*/ 689 w 3185"/>
                <a:gd name="T99" fmla="*/ 1219 h 2860"/>
                <a:gd name="T100" fmla="*/ 527 w 3185"/>
                <a:gd name="T101" fmla="*/ 1406 h 2860"/>
                <a:gd name="T102" fmla="*/ 508 w 3185"/>
                <a:gd name="T103" fmla="*/ 1567 h 2860"/>
                <a:gd name="T104" fmla="*/ 520 w 3185"/>
                <a:gd name="T105" fmla="*/ 1651 h 2860"/>
                <a:gd name="T106" fmla="*/ 473 w 3185"/>
                <a:gd name="T107" fmla="*/ 1807 h 2860"/>
                <a:gd name="T108" fmla="*/ 303 w 3185"/>
                <a:gd name="T109" fmla="*/ 2046 h 2860"/>
                <a:gd name="T110" fmla="*/ 185 w 3185"/>
                <a:gd name="T111" fmla="*/ 2175 h 2860"/>
                <a:gd name="T112" fmla="*/ 11 w 3185"/>
                <a:gd name="T113" fmla="*/ 84 h 2860"/>
                <a:gd name="T114" fmla="*/ 138 w 3185"/>
                <a:gd name="T115" fmla="*/ 0 h 2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85" h="2860">
                  <a:moveTo>
                    <a:pt x="1481" y="970"/>
                  </a:moveTo>
                  <a:lnTo>
                    <a:pt x="1460" y="972"/>
                  </a:lnTo>
                  <a:lnTo>
                    <a:pt x="1436" y="977"/>
                  </a:lnTo>
                  <a:lnTo>
                    <a:pt x="1412" y="983"/>
                  </a:lnTo>
                  <a:lnTo>
                    <a:pt x="1385" y="992"/>
                  </a:lnTo>
                  <a:lnTo>
                    <a:pt x="1358" y="1002"/>
                  </a:lnTo>
                  <a:lnTo>
                    <a:pt x="1332" y="1015"/>
                  </a:lnTo>
                  <a:lnTo>
                    <a:pt x="1306" y="1029"/>
                  </a:lnTo>
                  <a:lnTo>
                    <a:pt x="1283" y="1044"/>
                  </a:lnTo>
                  <a:lnTo>
                    <a:pt x="1260" y="1060"/>
                  </a:lnTo>
                  <a:lnTo>
                    <a:pt x="1241" y="1078"/>
                  </a:lnTo>
                  <a:lnTo>
                    <a:pt x="1224" y="1097"/>
                  </a:lnTo>
                  <a:lnTo>
                    <a:pt x="1212" y="1116"/>
                  </a:lnTo>
                  <a:lnTo>
                    <a:pt x="1204" y="1136"/>
                  </a:lnTo>
                  <a:lnTo>
                    <a:pt x="1201" y="1157"/>
                  </a:lnTo>
                  <a:lnTo>
                    <a:pt x="1204" y="1178"/>
                  </a:lnTo>
                  <a:lnTo>
                    <a:pt x="1212" y="1199"/>
                  </a:lnTo>
                  <a:lnTo>
                    <a:pt x="1228" y="1221"/>
                  </a:lnTo>
                  <a:lnTo>
                    <a:pt x="1230" y="1223"/>
                  </a:lnTo>
                  <a:lnTo>
                    <a:pt x="1234" y="1229"/>
                  </a:lnTo>
                  <a:lnTo>
                    <a:pt x="1241" y="1238"/>
                  </a:lnTo>
                  <a:lnTo>
                    <a:pt x="1250" y="1249"/>
                  </a:lnTo>
                  <a:lnTo>
                    <a:pt x="1262" y="1263"/>
                  </a:lnTo>
                  <a:lnTo>
                    <a:pt x="1276" y="1280"/>
                  </a:lnTo>
                  <a:lnTo>
                    <a:pt x="1291" y="1297"/>
                  </a:lnTo>
                  <a:lnTo>
                    <a:pt x="1307" y="1316"/>
                  </a:lnTo>
                  <a:lnTo>
                    <a:pt x="1326" y="1334"/>
                  </a:lnTo>
                  <a:lnTo>
                    <a:pt x="1344" y="1354"/>
                  </a:lnTo>
                  <a:lnTo>
                    <a:pt x="1364" y="1372"/>
                  </a:lnTo>
                  <a:lnTo>
                    <a:pt x="1384" y="1390"/>
                  </a:lnTo>
                  <a:lnTo>
                    <a:pt x="1404" y="1406"/>
                  </a:lnTo>
                  <a:lnTo>
                    <a:pt x="1424" y="1421"/>
                  </a:lnTo>
                  <a:lnTo>
                    <a:pt x="1443" y="1433"/>
                  </a:lnTo>
                  <a:lnTo>
                    <a:pt x="1462" y="1442"/>
                  </a:lnTo>
                  <a:lnTo>
                    <a:pt x="1480" y="1448"/>
                  </a:lnTo>
                  <a:lnTo>
                    <a:pt x="1497" y="1450"/>
                  </a:lnTo>
                  <a:lnTo>
                    <a:pt x="1513" y="1449"/>
                  </a:lnTo>
                  <a:lnTo>
                    <a:pt x="1526" y="1442"/>
                  </a:lnTo>
                  <a:lnTo>
                    <a:pt x="1538" y="1431"/>
                  </a:lnTo>
                  <a:lnTo>
                    <a:pt x="1548" y="1415"/>
                  </a:lnTo>
                  <a:lnTo>
                    <a:pt x="1556" y="1394"/>
                  </a:lnTo>
                  <a:lnTo>
                    <a:pt x="1563" y="1371"/>
                  </a:lnTo>
                  <a:lnTo>
                    <a:pt x="1569" y="1345"/>
                  </a:lnTo>
                  <a:lnTo>
                    <a:pt x="1573" y="1315"/>
                  </a:lnTo>
                  <a:lnTo>
                    <a:pt x="1575" y="1285"/>
                  </a:lnTo>
                  <a:lnTo>
                    <a:pt x="1577" y="1253"/>
                  </a:lnTo>
                  <a:lnTo>
                    <a:pt x="1577" y="1220"/>
                  </a:lnTo>
                  <a:lnTo>
                    <a:pt x="1576" y="1187"/>
                  </a:lnTo>
                  <a:lnTo>
                    <a:pt x="1574" y="1155"/>
                  </a:lnTo>
                  <a:lnTo>
                    <a:pt x="1572" y="1123"/>
                  </a:lnTo>
                  <a:lnTo>
                    <a:pt x="1568" y="1094"/>
                  </a:lnTo>
                  <a:lnTo>
                    <a:pt x="1563" y="1066"/>
                  </a:lnTo>
                  <a:lnTo>
                    <a:pt x="1557" y="1041"/>
                  </a:lnTo>
                  <a:lnTo>
                    <a:pt x="1551" y="1019"/>
                  </a:lnTo>
                  <a:lnTo>
                    <a:pt x="1543" y="1000"/>
                  </a:lnTo>
                  <a:lnTo>
                    <a:pt x="1535" y="986"/>
                  </a:lnTo>
                  <a:lnTo>
                    <a:pt x="1526" y="977"/>
                  </a:lnTo>
                  <a:lnTo>
                    <a:pt x="1515" y="972"/>
                  </a:lnTo>
                  <a:lnTo>
                    <a:pt x="1500" y="970"/>
                  </a:lnTo>
                  <a:lnTo>
                    <a:pt x="1481" y="970"/>
                  </a:lnTo>
                  <a:close/>
                  <a:moveTo>
                    <a:pt x="138" y="0"/>
                  </a:moveTo>
                  <a:lnTo>
                    <a:pt x="545" y="0"/>
                  </a:lnTo>
                  <a:lnTo>
                    <a:pt x="574" y="4"/>
                  </a:lnTo>
                  <a:lnTo>
                    <a:pt x="599" y="11"/>
                  </a:lnTo>
                  <a:lnTo>
                    <a:pt x="623" y="24"/>
                  </a:lnTo>
                  <a:lnTo>
                    <a:pt x="643" y="40"/>
                  </a:lnTo>
                  <a:lnTo>
                    <a:pt x="660" y="60"/>
                  </a:lnTo>
                  <a:lnTo>
                    <a:pt x="672" y="84"/>
                  </a:lnTo>
                  <a:lnTo>
                    <a:pt x="680" y="109"/>
                  </a:lnTo>
                  <a:lnTo>
                    <a:pt x="683" y="138"/>
                  </a:lnTo>
                  <a:lnTo>
                    <a:pt x="683" y="312"/>
                  </a:lnTo>
                  <a:lnTo>
                    <a:pt x="686" y="340"/>
                  </a:lnTo>
                  <a:lnTo>
                    <a:pt x="695" y="365"/>
                  </a:lnTo>
                  <a:lnTo>
                    <a:pt x="707" y="388"/>
                  </a:lnTo>
                  <a:lnTo>
                    <a:pt x="723" y="409"/>
                  </a:lnTo>
                  <a:lnTo>
                    <a:pt x="744" y="426"/>
                  </a:lnTo>
                  <a:lnTo>
                    <a:pt x="767" y="438"/>
                  </a:lnTo>
                  <a:lnTo>
                    <a:pt x="793" y="446"/>
                  </a:lnTo>
                  <a:lnTo>
                    <a:pt x="820" y="449"/>
                  </a:lnTo>
                  <a:lnTo>
                    <a:pt x="2370" y="449"/>
                  </a:lnTo>
                  <a:lnTo>
                    <a:pt x="2398" y="446"/>
                  </a:lnTo>
                  <a:lnTo>
                    <a:pt x="2423" y="438"/>
                  </a:lnTo>
                  <a:lnTo>
                    <a:pt x="2447" y="425"/>
                  </a:lnTo>
                  <a:lnTo>
                    <a:pt x="2466" y="409"/>
                  </a:lnTo>
                  <a:lnTo>
                    <a:pt x="2484" y="388"/>
                  </a:lnTo>
                  <a:lnTo>
                    <a:pt x="2496" y="365"/>
                  </a:lnTo>
                  <a:lnTo>
                    <a:pt x="2504" y="340"/>
                  </a:lnTo>
                  <a:lnTo>
                    <a:pt x="2507" y="312"/>
                  </a:lnTo>
                  <a:lnTo>
                    <a:pt x="2507" y="138"/>
                  </a:lnTo>
                  <a:lnTo>
                    <a:pt x="2510" y="109"/>
                  </a:lnTo>
                  <a:lnTo>
                    <a:pt x="2518" y="84"/>
                  </a:lnTo>
                  <a:lnTo>
                    <a:pt x="2531" y="60"/>
                  </a:lnTo>
                  <a:lnTo>
                    <a:pt x="2547" y="40"/>
                  </a:lnTo>
                  <a:lnTo>
                    <a:pt x="2568" y="24"/>
                  </a:lnTo>
                  <a:lnTo>
                    <a:pt x="2591" y="11"/>
                  </a:lnTo>
                  <a:lnTo>
                    <a:pt x="2617" y="4"/>
                  </a:lnTo>
                  <a:lnTo>
                    <a:pt x="2644" y="0"/>
                  </a:lnTo>
                  <a:lnTo>
                    <a:pt x="3046" y="0"/>
                  </a:lnTo>
                  <a:lnTo>
                    <a:pt x="3074" y="4"/>
                  </a:lnTo>
                  <a:lnTo>
                    <a:pt x="3101" y="11"/>
                  </a:lnTo>
                  <a:lnTo>
                    <a:pt x="3124" y="24"/>
                  </a:lnTo>
                  <a:lnTo>
                    <a:pt x="3145" y="40"/>
                  </a:lnTo>
                  <a:lnTo>
                    <a:pt x="3161" y="60"/>
                  </a:lnTo>
                  <a:lnTo>
                    <a:pt x="3173" y="84"/>
                  </a:lnTo>
                  <a:lnTo>
                    <a:pt x="3181" y="109"/>
                  </a:lnTo>
                  <a:lnTo>
                    <a:pt x="3185" y="138"/>
                  </a:lnTo>
                  <a:lnTo>
                    <a:pt x="3185" y="1255"/>
                  </a:lnTo>
                  <a:lnTo>
                    <a:pt x="2919" y="1284"/>
                  </a:lnTo>
                  <a:lnTo>
                    <a:pt x="2855" y="1286"/>
                  </a:lnTo>
                  <a:lnTo>
                    <a:pt x="2797" y="1286"/>
                  </a:lnTo>
                  <a:lnTo>
                    <a:pt x="2744" y="1284"/>
                  </a:lnTo>
                  <a:lnTo>
                    <a:pt x="2693" y="1280"/>
                  </a:lnTo>
                  <a:lnTo>
                    <a:pt x="2648" y="1273"/>
                  </a:lnTo>
                  <a:lnTo>
                    <a:pt x="2608" y="1266"/>
                  </a:lnTo>
                  <a:lnTo>
                    <a:pt x="2571" y="1258"/>
                  </a:lnTo>
                  <a:lnTo>
                    <a:pt x="2538" y="1248"/>
                  </a:lnTo>
                  <a:lnTo>
                    <a:pt x="2508" y="1238"/>
                  </a:lnTo>
                  <a:lnTo>
                    <a:pt x="2482" y="1227"/>
                  </a:lnTo>
                  <a:lnTo>
                    <a:pt x="2458" y="1216"/>
                  </a:lnTo>
                  <a:lnTo>
                    <a:pt x="2438" y="1203"/>
                  </a:lnTo>
                  <a:lnTo>
                    <a:pt x="2420" y="1192"/>
                  </a:lnTo>
                  <a:lnTo>
                    <a:pt x="2406" y="1181"/>
                  </a:lnTo>
                  <a:lnTo>
                    <a:pt x="2394" y="1170"/>
                  </a:lnTo>
                  <a:lnTo>
                    <a:pt x="2384" y="1160"/>
                  </a:lnTo>
                  <a:lnTo>
                    <a:pt x="2374" y="1151"/>
                  </a:lnTo>
                  <a:lnTo>
                    <a:pt x="2368" y="1142"/>
                  </a:lnTo>
                  <a:lnTo>
                    <a:pt x="2363" y="1134"/>
                  </a:lnTo>
                  <a:lnTo>
                    <a:pt x="2343" y="1098"/>
                  </a:lnTo>
                  <a:lnTo>
                    <a:pt x="2318" y="1064"/>
                  </a:lnTo>
                  <a:lnTo>
                    <a:pt x="2289" y="1034"/>
                  </a:lnTo>
                  <a:lnTo>
                    <a:pt x="2257" y="1008"/>
                  </a:lnTo>
                  <a:lnTo>
                    <a:pt x="2222" y="985"/>
                  </a:lnTo>
                  <a:lnTo>
                    <a:pt x="2184" y="966"/>
                  </a:lnTo>
                  <a:lnTo>
                    <a:pt x="2144" y="953"/>
                  </a:lnTo>
                  <a:lnTo>
                    <a:pt x="2102" y="944"/>
                  </a:lnTo>
                  <a:lnTo>
                    <a:pt x="2059" y="941"/>
                  </a:lnTo>
                  <a:lnTo>
                    <a:pt x="2014" y="943"/>
                  </a:lnTo>
                  <a:lnTo>
                    <a:pt x="1971" y="950"/>
                  </a:lnTo>
                  <a:lnTo>
                    <a:pt x="1930" y="962"/>
                  </a:lnTo>
                  <a:lnTo>
                    <a:pt x="1891" y="978"/>
                  </a:lnTo>
                  <a:lnTo>
                    <a:pt x="1857" y="999"/>
                  </a:lnTo>
                  <a:lnTo>
                    <a:pt x="1824" y="1024"/>
                  </a:lnTo>
                  <a:lnTo>
                    <a:pt x="1794" y="1052"/>
                  </a:lnTo>
                  <a:lnTo>
                    <a:pt x="1769" y="1084"/>
                  </a:lnTo>
                  <a:lnTo>
                    <a:pt x="1746" y="1118"/>
                  </a:lnTo>
                  <a:lnTo>
                    <a:pt x="1729" y="1155"/>
                  </a:lnTo>
                  <a:lnTo>
                    <a:pt x="1716" y="1194"/>
                  </a:lnTo>
                  <a:lnTo>
                    <a:pt x="1706" y="1235"/>
                  </a:lnTo>
                  <a:lnTo>
                    <a:pt x="1703" y="1277"/>
                  </a:lnTo>
                  <a:lnTo>
                    <a:pt x="1705" y="1320"/>
                  </a:lnTo>
                  <a:lnTo>
                    <a:pt x="1712" y="1363"/>
                  </a:lnTo>
                  <a:lnTo>
                    <a:pt x="1725" y="1404"/>
                  </a:lnTo>
                  <a:lnTo>
                    <a:pt x="1742" y="1443"/>
                  </a:lnTo>
                  <a:lnTo>
                    <a:pt x="1765" y="1480"/>
                  </a:lnTo>
                  <a:lnTo>
                    <a:pt x="1783" y="1519"/>
                  </a:lnTo>
                  <a:lnTo>
                    <a:pt x="1796" y="1557"/>
                  </a:lnTo>
                  <a:lnTo>
                    <a:pt x="1807" y="1593"/>
                  </a:lnTo>
                  <a:lnTo>
                    <a:pt x="1812" y="1627"/>
                  </a:lnTo>
                  <a:lnTo>
                    <a:pt x="1815" y="1658"/>
                  </a:lnTo>
                  <a:lnTo>
                    <a:pt x="1815" y="1688"/>
                  </a:lnTo>
                  <a:lnTo>
                    <a:pt x="1813" y="1714"/>
                  </a:lnTo>
                  <a:lnTo>
                    <a:pt x="1810" y="1737"/>
                  </a:lnTo>
                  <a:lnTo>
                    <a:pt x="1806" y="1757"/>
                  </a:lnTo>
                  <a:lnTo>
                    <a:pt x="1800" y="1774"/>
                  </a:lnTo>
                  <a:lnTo>
                    <a:pt x="1785" y="1816"/>
                  </a:lnTo>
                  <a:lnTo>
                    <a:pt x="1775" y="1859"/>
                  </a:lnTo>
                  <a:lnTo>
                    <a:pt x="1770" y="1905"/>
                  </a:lnTo>
                  <a:lnTo>
                    <a:pt x="1772" y="1952"/>
                  </a:lnTo>
                  <a:lnTo>
                    <a:pt x="1779" y="1994"/>
                  </a:lnTo>
                  <a:lnTo>
                    <a:pt x="1791" y="2035"/>
                  </a:lnTo>
                  <a:lnTo>
                    <a:pt x="1809" y="2072"/>
                  </a:lnTo>
                  <a:lnTo>
                    <a:pt x="1829" y="2108"/>
                  </a:lnTo>
                  <a:lnTo>
                    <a:pt x="1855" y="2140"/>
                  </a:lnTo>
                  <a:lnTo>
                    <a:pt x="1883" y="2169"/>
                  </a:lnTo>
                  <a:lnTo>
                    <a:pt x="1915" y="2195"/>
                  </a:lnTo>
                  <a:lnTo>
                    <a:pt x="1950" y="2217"/>
                  </a:lnTo>
                  <a:lnTo>
                    <a:pt x="1988" y="2234"/>
                  </a:lnTo>
                  <a:lnTo>
                    <a:pt x="2026" y="2247"/>
                  </a:lnTo>
                  <a:lnTo>
                    <a:pt x="2067" y="2255"/>
                  </a:lnTo>
                  <a:lnTo>
                    <a:pt x="2110" y="2259"/>
                  </a:lnTo>
                  <a:lnTo>
                    <a:pt x="2154" y="2257"/>
                  </a:lnTo>
                  <a:lnTo>
                    <a:pt x="2196" y="2250"/>
                  </a:lnTo>
                  <a:lnTo>
                    <a:pt x="2237" y="2238"/>
                  </a:lnTo>
                  <a:lnTo>
                    <a:pt x="2275" y="2222"/>
                  </a:lnTo>
                  <a:lnTo>
                    <a:pt x="2310" y="2201"/>
                  </a:lnTo>
                  <a:lnTo>
                    <a:pt x="2343" y="2177"/>
                  </a:lnTo>
                  <a:lnTo>
                    <a:pt x="2371" y="2150"/>
                  </a:lnTo>
                  <a:lnTo>
                    <a:pt x="2397" y="2119"/>
                  </a:lnTo>
                  <a:lnTo>
                    <a:pt x="2419" y="2085"/>
                  </a:lnTo>
                  <a:lnTo>
                    <a:pt x="2421" y="2085"/>
                  </a:lnTo>
                  <a:lnTo>
                    <a:pt x="2421" y="2084"/>
                  </a:lnTo>
                  <a:lnTo>
                    <a:pt x="2421" y="2083"/>
                  </a:lnTo>
                  <a:lnTo>
                    <a:pt x="2422" y="2080"/>
                  </a:lnTo>
                  <a:lnTo>
                    <a:pt x="2433" y="2059"/>
                  </a:lnTo>
                  <a:lnTo>
                    <a:pt x="2442" y="2037"/>
                  </a:lnTo>
                  <a:lnTo>
                    <a:pt x="2451" y="2024"/>
                  </a:lnTo>
                  <a:lnTo>
                    <a:pt x="2462" y="2009"/>
                  </a:lnTo>
                  <a:lnTo>
                    <a:pt x="2477" y="1994"/>
                  </a:lnTo>
                  <a:lnTo>
                    <a:pt x="2494" y="1978"/>
                  </a:lnTo>
                  <a:lnTo>
                    <a:pt x="2513" y="1962"/>
                  </a:lnTo>
                  <a:lnTo>
                    <a:pt x="2537" y="1946"/>
                  </a:lnTo>
                  <a:lnTo>
                    <a:pt x="2564" y="1928"/>
                  </a:lnTo>
                  <a:lnTo>
                    <a:pt x="2594" y="1912"/>
                  </a:lnTo>
                  <a:lnTo>
                    <a:pt x="2629" y="1895"/>
                  </a:lnTo>
                  <a:lnTo>
                    <a:pt x="2669" y="1879"/>
                  </a:lnTo>
                  <a:lnTo>
                    <a:pt x="2713" y="1863"/>
                  </a:lnTo>
                  <a:lnTo>
                    <a:pt x="2761" y="1848"/>
                  </a:lnTo>
                  <a:lnTo>
                    <a:pt x="2815" y="1835"/>
                  </a:lnTo>
                  <a:lnTo>
                    <a:pt x="2874" y="1822"/>
                  </a:lnTo>
                  <a:lnTo>
                    <a:pt x="2939" y="1810"/>
                  </a:lnTo>
                  <a:lnTo>
                    <a:pt x="2974" y="1804"/>
                  </a:lnTo>
                  <a:lnTo>
                    <a:pt x="3002" y="1798"/>
                  </a:lnTo>
                  <a:lnTo>
                    <a:pt x="3025" y="1793"/>
                  </a:lnTo>
                  <a:lnTo>
                    <a:pt x="3041" y="1788"/>
                  </a:lnTo>
                  <a:lnTo>
                    <a:pt x="3053" y="1784"/>
                  </a:lnTo>
                  <a:lnTo>
                    <a:pt x="3058" y="1780"/>
                  </a:lnTo>
                  <a:lnTo>
                    <a:pt x="3185" y="1767"/>
                  </a:lnTo>
                  <a:lnTo>
                    <a:pt x="3185" y="2723"/>
                  </a:lnTo>
                  <a:lnTo>
                    <a:pt x="3181" y="2751"/>
                  </a:lnTo>
                  <a:lnTo>
                    <a:pt x="3173" y="2777"/>
                  </a:lnTo>
                  <a:lnTo>
                    <a:pt x="3161" y="2799"/>
                  </a:lnTo>
                  <a:lnTo>
                    <a:pt x="3145" y="2820"/>
                  </a:lnTo>
                  <a:lnTo>
                    <a:pt x="3124" y="2837"/>
                  </a:lnTo>
                  <a:lnTo>
                    <a:pt x="3101" y="2849"/>
                  </a:lnTo>
                  <a:lnTo>
                    <a:pt x="3074" y="2857"/>
                  </a:lnTo>
                  <a:lnTo>
                    <a:pt x="3046" y="2860"/>
                  </a:lnTo>
                  <a:lnTo>
                    <a:pt x="200" y="2860"/>
                  </a:lnTo>
                  <a:lnTo>
                    <a:pt x="589" y="2505"/>
                  </a:lnTo>
                  <a:lnTo>
                    <a:pt x="638" y="2465"/>
                  </a:lnTo>
                  <a:lnTo>
                    <a:pt x="685" y="2431"/>
                  </a:lnTo>
                  <a:lnTo>
                    <a:pt x="730" y="2401"/>
                  </a:lnTo>
                  <a:lnTo>
                    <a:pt x="772" y="2375"/>
                  </a:lnTo>
                  <a:lnTo>
                    <a:pt x="811" y="2353"/>
                  </a:lnTo>
                  <a:lnTo>
                    <a:pt x="849" y="2334"/>
                  </a:lnTo>
                  <a:lnTo>
                    <a:pt x="884" y="2319"/>
                  </a:lnTo>
                  <a:lnTo>
                    <a:pt x="916" y="2307"/>
                  </a:lnTo>
                  <a:lnTo>
                    <a:pt x="946" y="2298"/>
                  </a:lnTo>
                  <a:lnTo>
                    <a:pt x="974" y="2291"/>
                  </a:lnTo>
                  <a:lnTo>
                    <a:pt x="999" y="2286"/>
                  </a:lnTo>
                  <a:lnTo>
                    <a:pt x="1023" y="2283"/>
                  </a:lnTo>
                  <a:lnTo>
                    <a:pt x="1043" y="2282"/>
                  </a:lnTo>
                  <a:lnTo>
                    <a:pt x="1063" y="2282"/>
                  </a:lnTo>
                  <a:lnTo>
                    <a:pt x="1079" y="2284"/>
                  </a:lnTo>
                  <a:lnTo>
                    <a:pt x="1095" y="2286"/>
                  </a:lnTo>
                  <a:lnTo>
                    <a:pt x="1107" y="2288"/>
                  </a:lnTo>
                  <a:lnTo>
                    <a:pt x="1117" y="2291"/>
                  </a:lnTo>
                  <a:lnTo>
                    <a:pt x="1125" y="2294"/>
                  </a:lnTo>
                  <a:lnTo>
                    <a:pt x="1164" y="2311"/>
                  </a:lnTo>
                  <a:lnTo>
                    <a:pt x="1204" y="2323"/>
                  </a:lnTo>
                  <a:lnTo>
                    <a:pt x="1246" y="2330"/>
                  </a:lnTo>
                  <a:lnTo>
                    <a:pt x="1287" y="2333"/>
                  </a:lnTo>
                  <a:lnTo>
                    <a:pt x="1329" y="2330"/>
                  </a:lnTo>
                  <a:lnTo>
                    <a:pt x="1371" y="2323"/>
                  </a:lnTo>
                  <a:lnTo>
                    <a:pt x="1411" y="2310"/>
                  </a:lnTo>
                  <a:lnTo>
                    <a:pt x="1450" y="2293"/>
                  </a:lnTo>
                  <a:lnTo>
                    <a:pt x="1487" y="2269"/>
                  </a:lnTo>
                  <a:lnTo>
                    <a:pt x="1522" y="2242"/>
                  </a:lnTo>
                  <a:lnTo>
                    <a:pt x="1552" y="2210"/>
                  </a:lnTo>
                  <a:lnTo>
                    <a:pt x="1577" y="2177"/>
                  </a:lnTo>
                  <a:lnTo>
                    <a:pt x="1599" y="2140"/>
                  </a:lnTo>
                  <a:lnTo>
                    <a:pt x="1614" y="2102"/>
                  </a:lnTo>
                  <a:lnTo>
                    <a:pt x="1625" y="2063"/>
                  </a:lnTo>
                  <a:lnTo>
                    <a:pt x="1633" y="2023"/>
                  </a:lnTo>
                  <a:lnTo>
                    <a:pt x="1634" y="1982"/>
                  </a:lnTo>
                  <a:lnTo>
                    <a:pt x="1631" y="1941"/>
                  </a:lnTo>
                  <a:lnTo>
                    <a:pt x="1623" y="1902"/>
                  </a:lnTo>
                  <a:lnTo>
                    <a:pt x="1610" y="1862"/>
                  </a:lnTo>
                  <a:lnTo>
                    <a:pt x="1593" y="1825"/>
                  </a:lnTo>
                  <a:lnTo>
                    <a:pt x="1570" y="1789"/>
                  </a:lnTo>
                  <a:lnTo>
                    <a:pt x="1543" y="1756"/>
                  </a:lnTo>
                  <a:lnTo>
                    <a:pt x="1511" y="1725"/>
                  </a:lnTo>
                  <a:lnTo>
                    <a:pt x="1476" y="1700"/>
                  </a:lnTo>
                  <a:lnTo>
                    <a:pt x="1438" y="1679"/>
                  </a:lnTo>
                  <a:lnTo>
                    <a:pt x="1399" y="1663"/>
                  </a:lnTo>
                  <a:lnTo>
                    <a:pt x="1361" y="1642"/>
                  </a:lnTo>
                  <a:lnTo>
                    <a:pt x="1327" y="1620"/>
                  </a:lnTo>
                  <a:lnTo>
                    <a:pt x="1297" y="1595"/>
                  </a:lnTo>
                  <a:lnTo>
                    <a:pt x="1272" y="1572"/>
                  </a:lnTo>
                  <a:lnTo>
                    <a:pt x="1251" y="1548"/>
                  </a:lnTo>
                  <a:lnTo>
                    <a:pt x="1233" y="1524"/>
                  </a:lnTo>
                  <a:lnTo>
                    <a:pt x="1218" y="1502"/>
                  </a:lnTo>
                  <a:lnTo>
                    <a:pt x="1207" y="1482"/>
                  </a:lnTo>
                  <a:lnTo>
                    <a:pt x="1199" y="1462"/>
                  </a:lnTo>
                  <a:lnTo>
                    <a:pt x="1193" y="1447"/>
                  </a:lnTo>
                  <a:lnTo>
                    <a:pt x="1184" y="1413"/>
                  </a:lnTo>
                  <a:lnTo>
                    <a:pt x="1170" y="1379"/>
                  </a:lnTo>
                  <a:lnTo>
                    <a:pt x="1154" y="1348"/>
                  </a:lnTo>
                  <a:lnTo>
                    <a:pt x="1133" y="1317"/>
                  </a:lnTo>
                  <a:lnTo>
                    <a:pt x="1109" y="1288"/>
                  </a:lnTo>
                  <a:lnTo>
                    <a:pt x="1078" y="1258"/>
                  </a:lnTo>
                  <a:lnTo>
                    <a:pt x="1043" y="1233"/>
                  </a:lnTo>
                  <a:lnTo>
                    <a:pt x="1008" y="1213"/>
                  </a:lnTo>
                  <a:lnTo>
                    <a:pt x="969" y="1196"/>
                  </a:lnTo>
                  <a:lnTo>
                    <a:pt x="930" y="1185"/>
                  </a:lnTo>
                  <a:lnTo>
                    <a:pt x="889" y="1179"/>
                  </a:lnTo>
                  <a:lnTo>
                    <a:pt x="848" y="1178"/>
                  </a:lnTo>
                  <a:lnTo>
                    <a:pt x="807" y="1181"/>
                  </a:lnTo>
                  <a:lnTo>
                    <a:pt x="766" y="1188"/>
                  </a:lnTo>
                  <a:lnTo>
                    <a:pt x="727" y="1201"/>
                  </a:lnTo>
                  <a:lnTo>
                    <a:pt x="689" y="1219"/>
                  </a:lnTo>
                  <a:lnTo>
                    <a:pt x="653" y="1241"/>
                  </a:lnTo>
                  <a:lnTo>
                    <a:pt x="619" y="1268"/>
                  </a:lnTo>
                  <a:lnTo>
                    <a:pt x="589" y="1300"/>
                  </a:lnTo>
                  <a:lnTo>
                    <a:pt x="564" y="1333"/>
                  </a:lnTo>
                  <a:lnTo>
                    <a:pt x="543" y="1369"/>
                  </a:lnTo>
                  <a:lnTo>
                    <a:pt x="527" y="1406"/>
                  </a:lnTo>
                  <a:lnTo>
                    <a:pt x="516" y="1445"/>
                  </a:lnTo>
                  <a:lnTo>
                    <a:pt x="509" y="1485"/>
                  </a:lnTo>
                  <a:lnTo>
                    <a:pt x="507" y="1525"/>
                  </a:lnTo>
                  <a:lnTo>
                    <a:pt x="509" y="1565"/>
                  </a:lnTo>
                  <a:lnTo>
                    <a:pt x="508" y="1566"/>
                  </a:lnTo>
                  <a:lnTo>
                    <a:pt x="508" y="1567"/>
                  </a:lnTo>
                  <a:lnTo>
                    <a:pt x="509" y="1568"/>
                  </a:lnTo>
                  <a:lnTo>
                    <a:pt x="510" y="1571"/>
                  </a:lnTo>
                  <a:lnTo>
                    <a:pt x="515" y="1593"/>
                  </a:lnTo>
                  <a:lnTo>
                    <a:pt x="520" y="1617"/>
                  </a:lnTo>
                  <a:lnTo>
                    <a:pt x="521" y="1633"/>
                  </a:lnTo>
                  <a:lnTo>
                    <a:pt x="520" y="1651"/>
                  </a:lnTo>
                  <a:lnTo>
                    <a:pt x="518" y="1671"/>
                  </a:lnTo>
                  <a:lnTo>
                    <a:pt x="514" y="1694"/>
                  </a:lnTo>
                  <a:lnTo>
                    <a:pt x="507" y="1719"/>
                  </a:lnTo>
                  <a:lnTo>
                    <a:pt x="499" y="1747"/>
                  </a:lnTo>
                  <a:lnTo>
                    <a:pt x="488" y="1776"/>
                  </a:lnTo>
                  <a:lnTo>
                    <a:pt x="473" y="1807"/>
                  </a:lnTo>
                  <a:lnTo>
                    <a:pt x="455" y="1842"/>
                  </a:lnTo>
                  <a:lnTo>
                    <a:pt x="433" y="1877"/>
                  </a:lnTo>
                  <a:lnTo>
                    <a:pt x="407" y="1916"/>
                  </a:lnTo>
                  <a:lnTo>
                    <a:pt x="377" y="1957"/>
                  </a:lnTo>
                  <a:lnTo>
                    <a:pt x="343" y="2000"/>
                  </a:lnTo>
                  <a:lnTo>
                    <a:pt x="303" y="2046"/>
                  </a:lnTo>
                  <a:lnTo>
                    <a:pt x="258" y="2093"/>
                  </a:lnTo>
                  <a:lnTo>
                    <a:pt x="236" y="2115"/>
                  </a:lnTo>
                  <a:lnTo>
                    <a:pt x="218" y="2134"/>
                  </a:lnTo>
                  <a:lnTo>
                    <a:pt x="204" y="2151"/>
                  </a:lnTo>
                  <a:lnTo>
                    <a:pt x="193" y="2164"/>
                  </a:lnTo>
                  <a:lnTo>
                    <a:pt x="185" y="2175"/>
                  </a:lnTo>
                  <a:lnTo>
                    <a:pt x="181" y="2183"/>
                  </a:lnTo>
                  <a:lnTo>
                    <a:pt x="179" y="2188"/>
                  </a:lnTo>
                  <a:lnTo>
                    <a:pt x="0" y="2352"/>
                  </a:lnTo>
                  <a:lnTo>
                    <a:pt x="0" y="138"/>
                  </a:lnTo>
                  <a:lnTo>
                    <a:pt x="3" y="109"/>
                  </a:lnTo>
                  <a:lnTo>
                    <a:pt x="11" y="84"/>
                  </a:lnTo>
                  <a:lnTo>
                    <a:pt x="24" y="60"/>
                  </a:lnTo>
                  <a:lnTo>
                    <a:pt x="40" y="40"/>
                  </a:lnTo>
                  <a:lnTo>
                    <a:pt x="60" y="24"/>
                  </a:lnTo>
                  <a:lnTo>
                    <a:pt x="84" y="11"/>
                  </a:lnTo>
                  <a:lnTo>
                    <a:pt x="110" y="4"/>
                  </a:lnTo>
                  <a:lnTo>
                    <a:pt x="1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595"/>
            <p:cNvSpPr>
              <a:spLocks/>
            </p:cNvSpPr>
            <p:nvPr/>
          </p:nvSpPr>
          <p:spPr bwMode="auto">
            <a:xfrm>
              <a:off x="2481263" y="5610225"/>
              <a:ext cx="239712" cy="95250"/>
            </a:xfrm>
            <a:custGeom>
              <a:avLst/>
              <a:gdLst>
                <a:gd name="T0" fmla="*/ 138 w 1515"/>
                <a:gd name="T1" fmla="*/ 0 h 601"/>
                <a:gd name="T2" fmla="*/ 1377 w 1515"/>
                <a:gd name="T3" fmla="*/ 0 h 601"/>
                <a:gd name="T4" fmla="*/ 1404 w 1515"/>
                <a:gd name="T5" fmla="*/ 3 h 601"/>
                <a:gd name="T6" fmla="*/ 1431 w 1515"/>
                <a:gd name="T7" fmla="*/ 10 h 601"/>
                <a:gd name="T8" fmla="*/ 1454 w 1515"/>
                <a:gd name="T9" fmla="*/ 23 h 601"/>
                <a:gd name="T10" fmla="*/ 1474 w 1515"/>
                <a:gd name="T11" fmla="*/ 40 h 601"/>
                <a:gd name="T12" fmla="*/ 1491 w 1515"/>
                <a:gd name="T13" fmla="*/ 60 h 601"/>
                <a:gd name="T14" fmla="*/ 1504 w 1515"/>
                <a:gd name="T15" fmla="*/ 83 h 601"/>
                <a:gd name="T16" fmla="*/ 1512 w 1515"/>
                <a:gd name="T17" fmla="*/ 109 h 601"/>
                <a:gd name="T18" fmla="*/ 1515 w 1515"/>
                <a:gd name="T19" fmla="*/ 137 h 601"/>
                <a:gd name="T20" fmla="*/ 1515 w 1515"/>
                <a:gd name="T21" fmla="*/ 465 h 601"/>
                <a:gd name="T22" fmla="*/ 1512 w 1515"/>
                <a:gd name="T23" fmla="*/ 492 h 601"/>
                <a:gd name="T24" fmla="*/ 1504 w 1515"/>
                <a:gd name="T25" fmla="*/ 518 h 601"/>
                <a:gd name="T26" fmla="*/ 1491 w 1515"/>
                <a:gd name="T27" fmla="*/ 541 h 601"/>
                <a:gd name="T28" fmla="*/ 1474 w 1515"/>
                <a:gd name="T29" fmla="*/ 561 h 601"/>
                <a:gd name="T30" fmla="*/ 1454 w 1515"/>
                <a:gd name="T31" fmla="*/ 578 h 601"/>
                <a:gd name="T32" fmla="*/ 1431 w 1515"/>
                <a:gd name="T33" fmla="*/ 590 h 601"/>
                <a:gd name="T34" fmla="*/ 1404 w 1515"/>
                <a:gd name="T35" fmla="*/ 598 h 601"/>
                <a:gd name="T36" fmla="*/ 1377 w 1515"/>
                <a:gd name="T37" fmla="*/ 601 h 601"/>
                <a:gd name="T38" fmla="*/ 138 w 1515"/>
                <a:gd name="T39" fmla="*/ 601 h 601"/>
                <a:gd name="T40" fmla="*/ 109 w 1515"/>
                <a:gd name="T41" fmla="*/ 598 h 601"/>
                <a:gd name="T42" fmla="*/ 84 w 1515"/>
                <a:gd name="T43" fmla="*/ 590 h 601"/>
                <a:gd name="T44" fmla="*/ 60 w 1515"/>
                <a:gd name="T45" fmla="*/ 578 h 601"/>
                <a:gd name="T46" fmla="*/ 40 w 1515"/>
                <a:gd name="T47" fmla="*/ 561 h 601"/>
                <a:gd name="T48" fmla="*/ 23 w 1515"/>
                <a:gd name="T49" fmla="*/ 541 h 601"/>
                <a:gd name="T50" fmla="*/ 10 w 1515"/>
                <a:gd name="T51" fmla="*/ 518 h 601"/>
                <a:gd name="T52" fmla="*/ 3 w 1515"/>
                <a:gd name="T53" fmla="*/ 492 h 601"/>
                <a:gd name="T54" fmla="*/ 0 w 1515"/>
                <a:gd name="T55" fmla="*/ 465 h 601"/>
                <a:gd name="T56" fmla="*/ 0 w 1515"/>
                <a:gd name="T57" fmla="*/ 137 h 601"/>
                <a:gd name="T58" fmla="*/ 3 w 1515"/>
                <a:gd name="T59" fmla="*/ 109 h 601"/>
                <a:gd name="T60" fmla="*/ 10 w 1515"/>
                <a:gd name="T61" fmla="*/ 83 h 601"/>
                <a:gd name="T62" fmla="*/ 23 w 1515"/>
                <a:gd name="T63" fmla="*/ 60 h 601"/>
                <a:gd name="T64" fmla="*/ 40 w 1515"/>
                <a:gd name="T65" fmla="*/ 40 h 601"/>
                <a:gd name="T66" fmla="*/ 60 w 1515"/>
                <a:gd name="T67" fmla="*/ 23 h 601"/>
                <a:gd name="T68" fmla="*/ 84 w 1515"/>
                <a:gd name="T69" fmla="*/ 10 h 601"/>
                <a:gd name="T70" fmla="*/ 109 w 1515"/>
                <a:gd name="T71" fmla="*/ 3 h 601"/>
                <a:gd name="T72" fmla="*/ 138 w 1515"/>
                <a:gd name="T73" fmla="*/ 0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15" h="601">
                  <a:moveTo>
                    <a:pt x="138" y="0"/>
                  </a:moveTo>
                  <a:lnTo>
                    <a:pt x="1377" y="0"/>
                  </a:lnTo>
                  <a:lnTo>
                    <a:pt x="1404" y="3"/>
                  </a:lnTo>
                  <a:lnTo>
                    <a:pt x="1431" y="10"/>
                  </a:lnTo>
                  <a:lnTo>
                    <a:pt x="1454" y="23"/>
                  </a:lnTo>
                  <a:lnTo>
                    <a:pt x="1474" y="40"/>
                  </a:lnTo>
                  <a:lnTo>
                    <a:pt x="1491" y="60"/>
                  </a:lnTo>
                  <a:lnTo>
                    <a:pt x="1504" y="83"/>
                  </a:lnTo>
                  <a:lnTo>
                    <a:pt x="1512" y="109"/>
                  </a:lnTo>
                  <a:lnTo>
                    <a:pt x="1515" y="137"/>
                  </a:lnTo>
                  <a:lnTo>
                    <a:pt x="1515" y="465"/>
                  </a:lnTo>
                  <a:lnTo>
                    <a:pt x="1512" y="492"/>
                  </a:lnTo>
                  <a:lnTo>
                    <a:pt x="1504" y="518"/>
                  </a:lnTo>
                  <a:lnTo>
                    <a:pt x="1491" y="541"/>
                  </a:lnTo>
                  <a:lnTo>
                    <a:pt x="1474" y="561"/>
                  </a:lnTo>
                  <a:lnTo>
                    <a:pt x="1454" y="578"/>
                  </a:lnTo>
                  <a:lnTo>
                    <a:pt x="1431" y="590"/>
                  </a:lnTo>
                  <a:lnTo>
                    <a:pt x="1404" y="598"/>
                  </a:lnTo>
                  <a:lnTo>
                    <a:pt x="1377" y="601"/>
                  </a:lnTo>
                  <a:lnTo>
                    <a:pt x="138" y="601"/>
                  </a:lnTo>
                  <a:lnTo>
                    <a:pt x="109" y="598"/>
                  </a:lnTo>
                  <a:lnTo>
                    <a:pt x="84" y="590"/>
                  </a:lnTo>
                  <a:lnTo>
                    <a:pt x="60" y="578"/>
                  </a:lnTo>
                  <a:lnTo>
                    <a:pt x="40" y="561"/>
                  </a:lnTo>
                  <a:lnTo>
                    <a:pt x="23" y="541"/>
                  </a:lnTo>
                  <a:lnTo>
                    <a:pt x="10" y="518"/>
                  </a:lnTo>
                  <a:lnTo>
                    <a:pt x="3" y="492"/>
                  </a:lnTo>
                  <a:lnTo>
                    <a:pt x="0" y="465"/>
                  </a:lnTo>
                  <a:lnTo>
                    <a:pt x="0" y="137"/>
                  </a:lnTo>
                  <a:lnTo>
                    <a:pt x="3" y="109"/>
                  </a:lnTo>
                  <a:lnTo>
                    <a:pt x="10" y="83"/>
                  </a:lnTo>
                  <a:lnTo>
                    <a:pt x="23" y="60"/>
                  </a:lnTo>
                  <a:lnTo>
                    <a:pt x="40" y="40"/>
                  </a:lnTo>
                  <a:lnTo>
                    <a:pt x="60" y="23"/>
                  </a:lnTo>
                  <a:lnTo>
                    <a:pt x="84" y="10"/>
                  </a:lnTo>
                  <a:lnTo>
                    <a:pt x="109" y="3"/>
                  </a:lnTo>
                  <a:lnTo>
                    <a:pt x="1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4" name="Freeform 63"/>
          <p:cNvSpPr>
            <a:spLocks/>
          </p:cNvSpPr>
          <p:nvPr/>
        </p:nvSpPr>
        <p:spPr bwMode="auto">
          <a:xfrm>
            <a:off x="1770171" y="2643354"/>
            <a:ext cx="234723" cy="629300"/>
          </a:xfrm>
          <a:custGeom>
            <a:avLst/>
            <a:gdLst>
              <a:gd name="connsiteX0" fmla="*/ 152754 w 234723"/>
              <a:gd name="connsiteY0" fmla="*/ 119384 h 629300"/>
              <a:gd name="connsiteX1" fmla="*/ 160822 w 234723"/>
              <a:gd name="connsiteY1" fmla="*/ 119789 h 629300"/>
              <a:gd name="connsiteX2" fmla="*/ 167974 w 234723"/>
              <a:gd name="connsiteY2" fmla="*/ 120802 h 629300"/>
              <a:gd name="connsiteX3" fmla="*/ 174575 w 234723"/>
              <a:gd name="connsiteY3" fmla="*/ 122626 h 629300"/>
              <a:gd name="connsiteX4" fmla="*/ 180444 w 234723"/>
              <a:gd name="connsiteY4" fmla="*/ 124449 h 629300"/>
              <a:gd name="connsiteX5" fmla="*/ 185578 w 234723"/>
              <a:gd name="connsiteY5" fmla="*/ 126880 h 629300"/>
              <a:gd name="connsiteX6" fmla="*/ 190163 w 234723"/>
              <a:gd name="connsiteY6" fmla="*/ 129514 h 629300"/>
              <a:gd name="connsiteX7" fmla="*/ 194197 w 234723"/>
              <a:gd name="connsiteY7" fmla="*/ 132350 h 629300"/>
              <a:gd name="connsiteX8" fmla="*/ 197681 w 234723"/>
              <a:gd name="connsiteY8" fmla="*/ 135186 h 629300"/>
              <a:gd name="connsiteX9" fmla="*/ 200615 w 234723"/>
              <a:gd name="connsiteY9" fmla="*/ 138428 h 629300"/>
              <a:gd name="connsiteX10" fmla="*/ 203182 w 234723"/>
              <a:gd name="connsiteY10" fmla="*/ 141264 h 629300"/>
              <a:gd name="connsiteX11" fmla="*/ 205199 w 234723"/>
              <a:gd name="connsiteY11" fmla="*/ 144100 h 629300"/>
              <a:gd name="connsiteX12" fmla="*/ 206483 w 234723"/>
              <a:gd name="connsiteY12" fmla="*/ 146531 h 629300"/>
              <a:gd name="connsiteX13" fmla="*/ 207767 w 234723"/>
              <a:gd name="connsiteY13" fmla="*/ 148760 h 629300"/>
              <a:gd name="connsiteX14" fmla="*/ 208500 w 234723"/>
              <a:gd name="connsiteY14" fmla="*/ 150786 h 629300"/>
              <a:gd name="connsiteX15" fmla="*/ 208684 w 234723"/>
              <a:gd name="connsiteY15" fmla="*/ 151191 h 629300"/>
              <a:gd name="connsiteX16" fmla="*/ 209234 w 234723"/>
              <a:gd name="connsiteY16" fmla="*/ 153014 h 629300"/>
              <a:gd name="connsiteX17" fmla="*/ 210151 w 234723"/>
              <a:gd name="connsiteY17" fmla="*/ 155850 h 629300"/>
              <a:gd name="connsiteX18" fmla="*/ 211068 w 234723"/>
              <a:gd name="connsiteY18" fmla="*/ 159294 h 629300"/>
              <a:gd name="connsiteX19" fmla="*/ 212535 w 234723"/>
              <a:gd name="connsiteY19" fmla="*/ 163751 h 629300"/>
              <a:gd name="connsiteX20" fmla="*/ 214185 w 234723"/>
              <a:gd name="connsiteY20" fmla="*/ 168816 h 629300"/>
              <a:gd name="connsiteX21" fmla="*/ 215652 w 234723"/>
              <a:gd name="connsiteY21" fmla="*/ 174488 h 629300"/>
              <a:gd name="connsiteX22" fmla="*/ 217302 w 234723"/>
              <a:gd name="connsiteY22" fmla="*/ 180566 h 629300"/>
              <a:gd name="connsiteX23" fmla="*/ 219136 w 234723"/>
              <a:gd name="connsiteY23" fmla="*/ 186846 h 629300"/>
              <a:gd name="connsiteX24" fmla="*/ 220970 w 234723"/>
              <a:gd name="connsiteY24" fmla="*/ 193734 h 629300"/>
              <a:gd name="connsiteX25" fmla="*/ 222620 w 234723"/>
              <a:gd name="connsiteY25" fmla="*/ 200622 h 629300"/>
              <a:gd name="connsiteX26" fmla="*/ 224454 w 234723"/>
              <a:gd name="connsiteY26" fmla="*/ 207510 h 629300"/>
              <a:gd name="connsiteX27" fmla="*/ 225921 w 234723"/>
              <a:gd name="connsiteY27" fmla="*/ 214398 h 629300"/>
              <a:gd name="connsiteX28" fmla="*/ 227572 w 234723"/>
              <a:gd name="connsiteY28" fmla="*/ 220881 h 629300"/>
              <a:gd name="connsiteX29" fmla="*/ 228672 w 234723"/>
              <a:gd name="connsiteY29" fmla="*/ 227567 h 629300"/>
              <a:gd name="connsiteX30" fmla="*/ 229405 w 234723"/>
              <a:gd name="connsiteY30" fmla="*/ 233442 h 629300"/>
              <a:gd name="connsiteX31" fmla="*/ 230322 w 234723"/>
              <a:gd name="connsiteY31" fmla="*/ 238912 h 629300"/>
              <a:gd name="connsiteX32" fmla="*/ 230506 w 234723"/>
              <a:gd name="connsiteY32" fmla="*/ 243976 h 629300"/>
              <a:gd name="connsiteX33" fmla="*/ 230506 w 234723"/>
              <a:gd name="connsiteY33" fmla="*/ 248028 h 629300"/>
              <a:gd name="connsiteX34" fmla="*/ 230139 w 234723"/>
              <a:gd name="connsiteY34" fmla="*/ 251472 h 629300"/>
              <a:gd name="connsiteX35" fmla="*/ 228672 w 234723"/>
              <a:gd name="connsiteY35" fmla="*/ 255119 h 629300"/>
              <a:gd name="connsiteX36" fmla="*/ 226288 w 234723"/>
              <a:gd name="connsiteY36" fmla="*/ 259171 h 629300"/>
              <a:gd name="connsiteX37" fmla="*/ 223170 w 234723"/>
              <a:gd name="connsiteY37" fmla="*/ 263020 h 629300"/>
              <a:gd name="connsiteX38" fmla="*/ 219136 w 234723"/>
              <a:gd name="connsiteY38" fmla="*/ 266869 h 629300"/>
              <a:gd name="connsiteX39" fmla="*/ 214368 w 234723"/>
              <a:gd name="connsiteY39" fmla="*/ 270921 h 629300"/>
              <a:gd name="connsiteX40" fmla="*/ 208867 w 234723"/>
              <a:gd name="connsiteY40" fmla="*/ 274972 h 629300"/>
              <a:gd name="connsiteX41" fmla="*/ 203182 w 234723"/>
              <a:gd name="connsiteY41" fmla="*/ 278619 h 629300"/>
              <a:gd name="connsiteX42" fmla="*/ 196948 w 234723"/>
              <a:gd name="connsiteY42" fmla="*/ 282468 h 629300"/>
              <a:gd name="connsiteX43" fmla="*/ 190529 w 234723"/>
              <a:gd name="connsiteY43" fmla="*/ 285912 h 629300"/>
              <a:gd name="connsiteX44" fmla="*/ 234723 w 234723"/>
              <a:gd name="connsiteY44" fmla="*/ 434207 h 629300"/>
              <a:gd name="connsiteX45" fmla="*/ 162106 w 234723"/>
              <a:gd name="connsiteY45" fmla="*/ 434207 h 629300"/>
              <a:gd name="connsiteX46" fmla="*/ 162106 w 234723"/>
              <a:gd name="connsiteY46" fmla="*/ 610459 h 629300"/>
              <a:gd name="connsiteX47" fmla="*/ 161189 w 234723"/>
              <a:gd name="connsiteY47" fmla="*/ 615322 h 629300"/>
              <a:gd name="connsiteX48" fmla="*/ 159722 w 234723"/>
              <a:gd name="connsiteY48" fmla="*/ 619171 h 629300"/>
              <a:gd name="connsiteX49" fmla="*/ 157521 w 234723"/>
              <a:gd name="connsiteY49" fmla="*/ 622412 h 629300"/>
              <a:gd name="connsiteX50" fmla="*/ 154954 w 234723"/>
              <a:gd name="connsiteY50" fmla="*/ 624843 h 629300"/>
              <a:gd name="connsiteX51" fmla="*/ 151837 w 234723"/>
              <a:gd name="connsiteY51" fmla="*/ 626667 h 629300"/>
              <a:gd name="connsiteX52" fmla="*/ 148169 w 234723"/>
              <a:gd name="connsiteY52" fmla="*/ 628085 h 629300"/>
              <a:gd name="connsiteX53" fmla="*/ 144318 w 234723"/>
              <a:gd name="connsiteY53" fmla="*/ 629098 h 629300"/>
              <a:gd name="connsiteX54" fmla="*/ 140284 w 234723"/>
              <a:gd name="connsiteY54" fmla="*/ 629300 h 629300"/>
              <a:gd name="connsiteX55" fmla="*/ 136250 w 234723"/>
              <a:gd name="connsiteY55" fmla="*/ 629098 h 629300"/>
              <a:gd name="connsiteX56" fmla="*/ 132215 w 234723"/>
              <a:gd name="connsiteY56" fmla="*/ 628085 h 629300"/>
              <a:gd name="connsiteX57" fmla="*/ 128915 w 234723"/>
              <a:gd name="connsiteY57" fmla="*/ 626869 h 629300"/>
              <a:gd name="connsiteX58" fmla="*/ 125614 w 234723"/>
              <a:gd name="connsiteY58" fmla="*/ 625046 h 629300"/>
              <a:gd name="connsiteX59" fmla="*/ 123046 w 234723"/>
              <a:gd name="connsiteY59" fmla="*/ 622615 h 629300"/>
              <a:gd name="connsiteX60" fmla="*/ 120846 w 234723"/>
              <a:gd name="connsiteY60" fmla="*/ 619373 h 629300"/>
              <a:gd name="connsiteX61" fmla="*/ 119379 w 234723"/>
              <a:gd name="connsiteY61" fmla="*/ 615524 h 629300"/>
              <a:gd name="connsiteX62" fmla="*/ 118645 w 234723"/>
              <a:gd name="connsiteY62" fmla="*/ 610662 h 629300"/>
              <a:gd name="connsiteX63" fmla="*/ 111494 w 234723"/>
              <a:gd name="connsiteY63" fmla="*/ 610662 h 629300"/>
              <a:gd name="connsiteX64" fmla="*/ 110577 w 234723"/>
              <a:gd name="connsiteY64" fmla="*/ 615524 h 629300"/>
              <a:gd name="connsiteX65" fmla="*/ 109293 w 234723"/>
              <a:gd name="connsiteY65" fmla="*/ 619373 h 629300"/>
              <a:gd name="connsiteX66" fmla="*/ 107093 w 234723"/>
              <a:gd name="connsiteY66" fmla="*/ 622412 h 629300"/>
              <a:gd name="connsiteX67" fmla="*/ 104525 w 234723"/>
              <a:gd name="connsiteY67" fmla="*/ 624843 h 629300"/>
              <a:gd name="connsiteX68" fmla="*/ 101225 w 234723"/>
              <a:gd name="connsiteY68" fmla="*/ 626667 h 629300"/>
              <a:gd name="connsiteX69" fmla="*/ 97924 w 234723"/>
              <a:gd name="connsiteY69" fmla="*/ 627882 h 629300"/>
              <a:gd name="connsiteX70" fmla="*/ 93889 w 234723"/>
              <a:gd name="connsiteY70" fmla="*/ 628490 h 629300"/>
              <a:gd name="connsiteX71" fmla="*/ 89855 w 234723"/>
              <a:gd name="connsiteY71" fmla="*/ 628692 h 629300"/>
              <a:gd name="connsiteX72" fmla="*/ 85637 w 234723"/>
              <a:gd name="connsiteY72" fmla="*/ 628490 h 629300"/>
              <a:gd name="connsiteX73" fmla="*/ 81970 w 234723"/>
              <a:gd name="connsiteY73" fmla="*/ 627882 h 629300"/>
              <a:gd name="connsiteX74" fmla="*/ 78302 w 234723"/>
              <a:gd name="connsiteY74" fmla="*/ 626464 h 629300"/>
              <a:gd name="connsiteX75" fmla="*/ 75185 w 234723"/>
              <a:gd name="connsiteY75" fmla="*/ 624641 h 629300"/>
              <a:gd name="connsiteX76" fmla="*/ 72434 w 234723"/>
              <a:gd name="connsiteY76" fmla="*/ 622210 h 629300"/>
              <a:gd name="connsiteX77" fmla="*/ 70234 w 234723"/>
              <a:gd name="connsiteY77" fmla="*/ 618968 h 629300"/>
              <a:gd name="connsiteX78" fmla="*/ 68950 w 234723"/>
              <a:gd name="connsiteY78" fmla="*/ 615119 h 629300"/>
              <a:gd name="connsiteX79" fmla="*/ 68033 w 234723"/>
              <a:gd name="connsiteY79" fmla="*/ 610257 h 629300"/>
              <a:gd name="connsiteX80" fmla="*/ 67849 w 234723"/>
              <a:gd name="connsiteY80" fmla="*/ 434207 h 629300"/>
              <a:gd name="connsiteX81" fmla="*/ 0 w 234723"/>
              <a:gd name="connsiteY81" fmla="*/ 434410 h 629300"/>
              <a:gd name="connsiteX82" fmla="*/ 46394 w 234723"/>
              <a:gd name="connsiteY82" fmla="*/ 289154 h 629300"/>
              <a:gd name="connsiteX83" fmla="*/ 38876 w 234723"/>
              <a:gd name="connsiteY83" fmla="*/ 285304 h 629300"/>
              <a:gd name="connsiteX84" fmla="*/ 31907 w 234723"/>
              <a:gd name="connsiteY84" fmla="*/ 281455 h 629300"/>
              <a:gd name="connsiteX85" fmla="*/ 25122 w 234723"/>
              <a:gd name="connsiteY85" fmla="*/ 277404 h 629300"/>
              <a:gd name="connsiteX86" fmla="*/ 18888 w 234723"/>
              <a:gd name="connsiteY86" fmla="*/ 272947 h 629300"/>
              <a:gd name="connsiteX87" fmla="*/ 13386 w 234723"/>
              <a:gd name="connsiteY87" fmla="*/ 268490 h 629300"/>
              <a:gd name="connsiteX88" fmla="*/ 8618 w 234723"/>
              <a:gd name="connsiteY88" fmla="*/ 264235 h 629300"/>
              <a:gd name="connsiteX89" fmla="*/ 4768 w 234723"/>
              <a:gd name="connsiteY89" fmla="*/ 259981 h 629300"/>
              <a:gd name="connsiteX90" fmla="*/ 2017 w 234723"/>
              <a:gd name="connsiteY90" fmla="*/ 255524 h 629300"/>
              <a:gd name="connsiteX91" fmla="*/ 367 w 234723"/>
              <a:gd name="connsiteY91" fmla="*/ 251472 h 629300"/>
              <a:gd name="connsiteX92" fmla="*/ 0 w 234723"/>
              <a:gd name="connsiteY92" fmla="*/ 248231 h 629300"/>
              <a:gd name="connsiteX93" fmla="*/ 0 w 234723"/>
              <a:gd name="connsiteY93" fmla="*/ 244179 h 629300"/>
              <a:gd name="connsiteX94" fmla="*/ 367 w 234723"/>
              <a:gd name="connsiteY94" fmla="*/ 239317 h 629300"/>
              <a:gd name="connsiteX95" fmla="*/ 917 w 234723"/>
              <a:gd name="connsiteY95" fmla="*/ 234050 h 629300"/>
              <a:gd name="connsiteX96" fmla="*/ 2017 w 234723"/>
              <a:gd name="connsiteY96" fmla="*/ 228174 h 629300"/>
              <a:gd name="connsiteX97" fmla="*/ 3117 w 234723"/>
              <a:gd name="connsiteY97" fmla="*/ 221692 h 629300"/>
              <a:gd name="connsiteX98" fmla="*/ 4584 w 234723"/>
              <a:gd name="connsiteY98" fmla="*/ 215209 h 629300"/>
              <a:gd name="connsiteX99" fmla="*/ 6051 w 234723"/>
              <a:gd name="connsiteY99" fmla="*/ 208523 h 629300"/>
              <a:gd name="connsiteX100" fmla="*/ 7702 w 234723"/>
              <a:gd name="connsiteY100" fmla="*/ 201433 h 629300"/>
              <a:gd name="connsiteX101" fmla="*/ 9352 w 234723"/>
              <a:gd name="connsiteY101" fmla="*/ 194747 h 629300"/>
              <a:gd name="connsiteX102" fmla="*/ 11186 w 234723"/>
              <a:gd name="connsiteY102" fmla="*/ 187859 h 629300"/>
              <a:gd name="connsiteX103" fmla="*/ 13020 w 234723"/>
              <a:gd name="connsiteY103" fmla="*/ 181376 h 629300"/>
              <a:gd name="connsiteX104" fmla="*/ 14670 w 234723"/>
              <a:gd name="connsiteY104" fmla="*/ 175299 h 629300"/>
              <a:gd name="connsiteX105" fmla="*/ 16137 w 234723"/>
              <a:gd name="connsiteY105" fmla="*/ 169626 h 629300"/>
              <a:gd name="connsiteX106" fmla="*/ 17604 w 234723"/>
              <a:gd name="connsiteY106" fmla="*/ 164562 h 629300"/>
              <a:gd name="connsiteX107" fmla="*/ 18888 w 234723"/>
              <a:gd name="connsiteY107" fmla="*/ 160307 h 629300"/>
              <a:gd name="connsiteX108" fmla="*/ 19988 w 234723"/>
              <a:gd name="connsiteY108" fmla="*/ 156661 h 629300"/>
              <a:gd name="connsiteX109" fmla="*/ 20721 w 234723"/>
              <a:gd name="connsiteY109" fmla="*/ 153824 h 629300"/>
              <a:gd name="connsiteX110" fmla="*/ 21455 w 234723"/>
              <a:gd name="connsiteY110" fmla="*/ 152001 h 629300"/>
              <a:gd name="connsiteX111" fmla="*/ 21638 w 234723"/>
              <a:gd name="connsiteY111" fmla="*/ 151393 h 629300"/>
              <a:gd name="connsiteX112" fmla="*/ 22372 w 234723"/>
              <a:gd name="connsiteY112" fmla="*/ 148760 h 629300"/>
              <a:gd name="connsiteX113" fmla="*/ 23839 w 234723"/>
              <a:gd name="connsiteY113" fmla="*/ 145923 h 629300"/>
              <a:gd name="connsiteX114" fmla="*/ 25306 w 234723"/>
              <a:gd name="connsiteY114" fmla="*/ 142885 h 629300"/>
              <a:gd name="connsiteX115" fmla="*/ 27323 w 234723"/>
              <a:gd name="connsiteY115" fmla="*/ 139846 h 629300"/>
              <a:gd name="connsiteX116" fmla="*/ 29890 w 234723"/>
              <a:gd name="connsiteY116" fmla="*/ 136402 h 629300"/>
              <a:gd name="connsiteX117" fmla="*/ 32824 w 234723"/>
              <a:gd name="connsiteY117" fmla="*/ 133363 h 629300"/>
              <a:gd name="connsiteX118" fmla="*/ 36308 w 234723"/>
              <a:gd name="connsiteY118" fmla="*/ 130324 h 629300"/>
              <a:gd name="connsiteX119" fmla="*/ 40343 w 234723"/>
              <a:gd name="connsiteY119" fmla="*/ 127690 h 629300"/>
              <a:gd name="connsiteX120" fmla="*/ 44744 w 234723"/>
              <a:gd name="connsiteY120" fmla="*/ 125259 h 629300"/>
              <a:gd name="connsiteX121" fmla="*/ 49878 w 234723"/>
              <a:gd name="connsiteY121" fmla="*/ 123031 h 629300"/>
              <a:gd name="connsiteX122" fmla="*/ 55746 w 234723"/>
              <a:gd name="connsiteY122" fmla="*/ 121208 h 629300"/>
              <a:gd name="connsiteX123" fmla="*/ 61981 w 234723"/>
              <a:gd name="connsiteY123" fmla="*/ 120195 h 629300"/>
              <a:gd name="connsiteX124" fmla="*/ 69134 w 234723"/>
              <a:gd name="connsiteY124" fmla="*/ 119587 h 629300"/>
              <a:gd name="connsiteX125" fmla="*/ 76652 w 234723"/>
              <a:gd name="connsiteY125" fmla="*/ 119587 h 629300"/>
              <a:gd name="connsiteX126" fmla="*/ 119293 w 234723"/>
              <a:gd name="connsiteY126" fmla="*/ 0 h 629300"/>
              <a:gd name="connsiteX127" fmla="*/ 126638 w 234723"/>
              <a:gd name="connsiteY127" fmla="*/ 605 h 629300"/>
              <a:gd name="connsiteX128" fmla="*/ 133983 w 234723"/>
              <a:gd name="connsiteY128" fmla="*/ 2218 h 629300"/>
              <a:gd name="connsiteX129" fmla="*/ 140593 w 234723"/>
              <a:gd name="connsiteY129" fmla="*/ 5040 h 629300"/>
              <a:gd name="connsiteX130" fmla="*/ 146653 w 234723"/>
              <a:gd name="connsiteY130" fmla="*/ 8668 h 629300"/>
              <a:gd name="connsiteX131" fmla="*/ 152528 w 234723"/>
              <a:gd name="connsiteY131" fmla="*/ 13102 h 629300"/>
              <a:gd name="connsiteX132" fmla="*/ 157486 w 234723"/>
              <a:gd name="connsiteY132" fmla="*/ 18142 h 629300"/>
              <a:gd name="connsiteX133" fmla="*/ 161709 w 234723"/>
              <a:gd name="connsiteY133" fmla="*/ 24189 h 629300"/>
              <a:gd name="connsiteX134" fmla="*/ 165198 w 234723"/>
              <a:gd name="connsiteY134" fmla="*/ 30438 h 629300"/>
              <a:gd name="connsiteX135" fmla="*/ 167769 w 234723"/>
              <a:gd name="connsiteY135" fmla="*/ 37694 h 629300"/>
              <a:gd name="connsiteX136" fmla="*/ 169238 w 234723"/>
              <a:gd name="connsiteY136" fmla="*/ 44951 h 629300"/>
              <a:gd name="connsiteX137" fmla="*/ 169972 w 234723"/>
              <a:gd name="connsiteY137" fmla="*/ 52611 h 629300"/>
              <a:gd name="connsiteX138" fmla="*/ 169238 w 234723"/>
              <a:gd name="connsiteY138" fmla="*/ 60472 h 629300"/>
              <a:gd name="connsiteX139" fmla="*/ 167769 w 234723"/>
              <a:gd name="connsiteY139" fmla="*/ 67729 h 629300"/>
              <a:gd name="connsiteX140" fmla="*/ 165198 w 234723"/>
              <a:gd name="connsiteY140" fmla="*/ 74985 h 629300"/>
              <a:gd name="connsiteX141" fmla="*/ 161709 w 234723"/>
              <a:gd name="connsiteY141" fmla="*/ 81234 h 629300"/>
              <a:gd name="connsiteX142" fmla="*/ 157486 w 234723"/>
              <a:gd name="connsiteY142" fmla="*/ 87281 h 629300"/>
              <a:gd name="connsiteX143" fmla="*/ 152528 w 234723"/>
              <a:gd name="connsiteY143" fmla="*/ 92321 h 629300"/>
              <a:gd name="connsiteX144" fmla="*/ 146653 w 234723"/>
              <a:gd name="connsiteY144" fmla="*/ 96755 h 629300"/>
              <a:gd name="connsiteX145" fmla="*/ 140593 w 234723"/>
              <a:gd name="connsiteY145" fmla="*/ 100383 h 629300"/>
              <a:gd name="connsiteX146" fmla="*/ 133983 w 234723"/>
              <a:gd name="connsiteY146" fmla="*/ 103004 h 629300"/>
              <a:gd name="connsiteX147" fmla="*/ 126638 w 234723"/>
              <a:gd name="connsiteY147" fmla="*/ 104818 h 629300"/>
              <a:gd name="connsiteX148" fmla="*/ 119293 w 234723"/>
              <a:gd name="connsiteY148" fmla="*/ 105221 h 629300"/>
              <a:gd name="connsiteX149" fmla="*/ 111765 w 234723"/>
              <a:gd name="connsiteY149" fmla="*/ 104818 h 629300"/>
              <a:gd name="connsiteX150" fmla="*/ 104788 w 234723"/>
              <a:gd name="connsiteY150" fmla="*/ 103004 h 629300"/>
              <a:gd name="connsiteX151" fmla="*/ 97994 w 234723"/>
              <a:gd name="connsiteY151" fmla="*/ 100383 h 629300"/>
              <a:gd name="connsiteX152" fmla="*/ 91751 w 234723"/>
              <a:gd name="connsiteY152" fmla="*/ 96755 h 629300"/>
              <a:gd name="connsiteX153" fmla="*/ 86058 w 234723"/>
              <a:gd name="connsiteY153" fmla="*/ 92321 h 629300"/>
              <a:gd name="connsiteX154" fmla="*/ 81101 w 234723"/>
              <a:gd name="connsiteY154" fmla="*/ 87281 h 629300"/>
              <a:gd name="connsiteX155" fmla="*/ 76694 w 234723"/>
              <a:gd name="connsiteY155" fmla="*/ 81234 h 629300"/>
              <a:gd name="connsiteX156" fmla="*/ 73389 w 234723"/>
              <a:gd name="connsiteY156" fmla="*/ 74985 h 629300"/>
              <a:gd name="connsiteX157" fmla="*/ 70634 w 234723"/>
              <a:gd name="connsiteY157" fmla="*/ 67729 h 629300"/>
              <a:gd name="connsiteX158" fmla="*/ 69165 w 234723"/>
              <a:gd name="connsiteY158" fmla="*/ 60472 h 629300"/>
              <a:gd name="connsiteX159" fmla="*/ 68798 w 234723"/>
              <a:gd name="connsiteY159" fmla="*/ 52611 h 629300"/>
              <a:gd name="connsiteX160" fmla="*/ 69165 w 234723"/>
              <a:gd name="connsiteY160" fmla="*/ 44951 h 629300"/>
              <a:gd name="connsiteX161" fmla="*/ 70634 w 234723"/>
              <a:gd name="connsiteY161" fmla="*/ 37694 h 629300"/>
              <a:gd name="connsiteX162" fmla="*/ 73389 w 234723"/>
              <a:gd name="connsiteY162" fmla="*/ 30438 h 629300"/>
              <a:gd name="connsiteX163" fmla="*/ 76694 w 234723"/>
              <a:gd name="connsiteY163" fmla="*/ 24189 h 629300"/>
              <a:gd name="connsiteX164" fmla="*/ 81101 w 234723"/>
              <a:gd name="connsiteY164" fmla="*/ 18142 h 629300"/>
              <a:gd name="connsiteX165" fmla="*/ 86058 w 234723"/>
              <a:gd name="connsiteY165" fmla="*/ 13102 h 629300"/>
              <a:gd name="connsiteX166" fmla="*/ 91751 w 234723"/>
              <a:gd name="connsiteY166" fmla="*/ 8668 h 629300"/>
              <a:gd name="connsiteX167" fmla="*/ 97994 w 234723"/>
              <a:gd name="connsiteY167" fmla="*/ 5040 h 629300"/>
              <a:gd name="connsiteX168" fmla="*/ 104788 w 234723"/>
              <a:gd name="connsiteY168" fmla="*/ 2218 h 629300"/>
              <a:gd name="connsiteX169" fmla="*/ 111765 w 234723"/>
              <a:gd name="connsiteY169" fmla="*/ 605 h 62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</a:cxnLst>
            <a:rect l="l" t="t" r="r" b="b"/>
            <a:pathLst>
              <a:path w="234723" h="629300">
                <a:moveTo>
                  <a:pt x="152754" y="119384"/>
                </a:moveTo>
                <a:lnTo>
                  <a:pt x="160822" y="119789"/>
                </a:lnTo>
                <a:lnTo>
                  <a:pt x="167974" y="120802"/>
                </a:lnTo>
                <a:lnTo>
                  <a:pt x="174575" y="122626"/>
                </a:lnTo>
                <a:lnTo>
                  <a:pt x="180444" y="124449"/>
                </a:lnTo>
                <a:lnTo>
                  <a:pt x="185578" y="126880"/>
                </a:lnTo>
                <a:lnTo>
                  <a:pt x="190163" y="129514"/>
                </a:lnTo>
                <a:lnTo>
                  <a:pt x="194197" y="132350"/>
                </a:lnTo>
                <a:lnTo>
                  <a:pt x="197681" y="135186"/>
                </a:lnTo>
                <a:lnTo>
                  <a:pt x="200615" y="138428"/>
                </a:lnTo>
                <a:lnTo>
                  <a:pt x="203182" y="141264"/>
                </a:lnTo>
                <a:lnTo>
                  <a:pt x="205199" y="144100"/>
                </a:lnTo>
                <a:lnTo>
                  <a:pt x="206483" y="146531"/>
                </a:lnTo>
                <a:lnTo>
                  <a:pt x="207767" y="148760"/>
                </a:lnTo>
                <a:lnTo>
                  <a:pt x="208500" y="150786"/>
                </a:lnTo>
                <a:lnTo>
                  <a:pt x="208684" y="151191"/>
                </a:lnTo>
                <a:lnTo>
                  <a:pt x="209234" y="153014"/>
                </a:lnTo>
                <a:lnTo>
                  <a:pt x="210151" y="155850"/>
                </a:lnTo>
                <a:lnTo>
                  <a:pt x="211068" y="159294"/>
                </a:lnTo>
                <a:lnTo>
                  <a:pt x="212535" y="163751"/>
                </a:lnTo>
                <a:lnTo>
                  <a:pt x="214185" y="168816"/>
                </a:lnTo>
                <a:lnTo>
                  <a:pt x="215652" y="174488"/>
                </a:lnTo>
                <a:lnTo>
                  <a:pt x="217302" y="180566"/>
                </a:lnTo>
                <a:lnTo>
                  <a:pt x="219136" y="186846"/>
                </a:lnTo>
                <a:lnTo>
                  <a:pt x="220970" y="193734"/>
                </a:lnTo>
                <a:lnTo>
                  <a:pt x="222620" y="200622"/>
                </a:lnTo>
                <a:lnTo>
                  <a:pt x="224454" y="207510"/>
                </a:lnTo>
                <a:lnTo>
                  <a:pt x="225921" y="214398"/>
                </a:lnTo>
                <a:lnTo>
                  <a:pt x="227572" y="220881"/>
                </a:lnTo>
                <a:lnTo>
                  <a:pt x="228672" y="227567"/>
                </a:lnTo>
                <a:lnTo>
                  <a:pt x="229405" y="233442"/>
                </a:lnTo>
                <a:lnTo>
                  <a:pt x="230322" y="238912"/>
                </a:lnTo>
                <a:lnTo>
                  <a:pt x="230506" y="243976"/>
                </a:lnTo>
                <a:lnTo>
                  <a:pt x="230506" y="248028"/>
                </a:lnTo>
                <a:lnTo>
                  <a:pt x="230139" y="251472"/>
                </a:lnTo>
                <a:lnTo>
                  <a:pt x="228672" y="255119"/>
                </a:lnTo>
                <a:lnTo>
                  <a:pt x="226288" y="259171"/>
                </a:lnTo>
                <a:lnTo>
                  <a:pt x="223170" y="263020"/>
                </a:lnTo>
                <a:lnTo>
                  <a:pt x="219136" y="266869"/>
                </a:lnTo>
                <a:lnTo>
                  <a:pt x="214368" y="270921"/>
                </a:lnTo>
                <a:lnTo>
                  <a:pt x="208867" y="274972"/>
                </a:lnTo>
                <a:lnTo>
                  <a:pt x="203182" y="278619"/>
                </a:lnTo>
                <a:lnTo>
                  <a:pt x="196948" y="282468"/>
                </a:lnTo>
                <a:lnTo>
                  <a:pt x="190529" y="285912"/>
                </a:lnTo>
                <a:lnTo>
                  <a:pt x="234723" y="434207"/>
                </a:lnTo>
                <a:lnTo>
                  <a:pt x="162106" y="434207"/>
                </a:lnTo>
                <a:lnTo>
                  <a:pt x="162106" y="610459"/>
                </a:lnTo>
                <a:lnTo>
                  <a:pt x="161189" y="615322"/>
                </a:lnTo>
                <a:lnTo>
                  <a:pt x="159722" y="619171"/>
                </a:lnTo>
                <a:lnTo>
                  <a:pt x="157521" y="622412"/>
                </a:lnTo>
                <a:lnTo>
                  <a:pt x="154954" y="624843"/>
                </a:lnTo>
                <a:lnTo>
                  <a:pt x="151837" y="626667"/>
                </a:lnTo>
                <a:lnTo>
                  <a:pt x="148169" y="628085"/>
                </a:lnTo>
                <a:lnTo>
                  <a:pt x="144318" y="629098"/>
                </a:lnTo>
                <a:lnTo>
                  <a:pt x="140284" y="629300"/>
                </a:lnTo>
                <a:lnTo>
                  <a:pt x="136250" y="629098"/>
                </a:lnTo>
                <a:lnTo>
                  <a:pt x="132215" y="628085"/>
                </a:lnTo>
                <a:lnTo>
                  <a:pt x="128915" y="626869"/>
                </a:lnTo>
                <a:lnTo>
                  <a:pt x="125614" y="625046"/>
                </a:lnTo>
                <a:lnTo>
                  <a:pt x="123046" y="622615"/>
                </a:lnTo>
                <a:lnTo>
                  <a:pt x="120846" y="619373"/>
                </a:lnTo>
                <a:lnTo>
                  <a:pt x="119379" y="615524"/>
                </a:lnTo>
                <a:lnTo>
                  <a:pt x="118645" y="610662"/>
                </a:lnTo>
                <a:lnTo>
                  <a:pt x="111494" y="610662"/>
                </a:lnTo>
                <a:lnTo>
                  <a:pt x="110577" y="615524"/>
                </a:lnTo>
                <a:lnTo>
                  <a:pt x="109293" y="619373"/>
                </a:lnTo>
                <a:lnTo>
                  <a:pt x="107093" y="622412"/>
                </a:lnTo>
                <a:lnTo>
                  <a:pt x="104525" y="624843"/>
                </a:lnTo>
                <a:lnTo>
                  <a:pt x="101225" y="626667"/>
                </a:lnTo>
                <a:lnTo>
                  <a:pt x="97924" y="627882"/>
                </a:lnTo>
                <a:lnTo>
                  <a:pt x="93889" y="628490"/>
                </a:lnTo>
                <a:lnTo>
                  <a:pt x="89855" y="628692"/>
                </a:lnTo>
                <a:lnTo>
                  <a:pt x="85637" y="628490"/>
                </a:lnTo>
                <a:lnTo>
                  <a:pt x="81970" y="627882"/>
                </a:lnTo>
                <a:lnTo>
                  <a:pt x="78302" y="626464"/>
                </a:lnTo>
                <a:lnTo>
                  <a:pt x="75185" y="624641"/>
                </a:lnTo>
                <a:lnTo>
                  <a:pt x="72434" y="622210"/>
                </a:lnTo>
                <a:lnTo>
                  <a:pt x="70234" y="618968"/>
                </a:lnTo>
                <a:lnTo>
                  <a:pt x="68950" y="615119"/>
                </a:lnTo>
                <a:lnTo>
                  <a:pt x="68033" y="610257"/>
                </a:lnTo>
                <a:lnTo>
                  <a:pt x="67849" y="434207"/>
                </a:lnTo>
                <a:lnTo>
                  <a:pt x="0" y="434410"/>
                </a:lnTo>
                <a:lnTo>
                  <a:pt x="46394" y="289154"/>
                </a:lnTo>
                <a:lnTo>
                  <a:pt x="38876" y="285304"/>
                </a:lnTo>
                <a:lnTo>
                  <a:pt x="31907" y="281455"/>
                </a:lnTo>
                <a:lnTo>
                  <a:pt x="25122" y="277404"/>
                </a:lnTo>
                <a:lnTo>
                  <a:pt x="18888" y="272947"/>
                </a:lnTo>
                <a:lnTo>
                  <a:pt x="13386" y="268490"/>
                </a:lnTo>
                <a:lnTo>
                  <a:pt x="8618" y="264235"/>
                </a:lnTo>
                <a:lnTo>
                  <a:pt x="4768" y="259981"/>
                </a:lnTo>
                <a:lnTo>
                  <a:pt x="2017" y="255524"/>
                </a:lnTo>
                <a:lnTo>
                  <a:pt x="367" y="251472"/>
                </a:lnTo>
                <a:lnTo>
                  <a:pt x="0" y="248231"/>
                </a:lnTo>
                <a:lnTo>
                  <a:pt x="0" y="244179"/>
                </a:lnTo>
                <a:lnTo>
                  <a:pt x="367" y="239317"/>
                </a:lnTo>
                <a:lnTo>
                  <a:pt x="917" y="234050"/>
                </a:lnTo>
                <a:lnTo>
                  <a:pt x="2017" y="228174"/>
                </a:lnTo>
                <a:lnTo>
                  <a:pt x="3117" y="221692"/>
                </a:lnTo>
                <a:lnTo>
                  <a:pt x="4584" y="215209"/>
                </a:lnTo>
                <a:lnTo>
                  <a:pt x="6051" y="208523"/>
                </a:lnTo>
                <a:lnTo>
                  <a:pt x="7702" y="201433"/>
                </a:lnTo>
                <a:lnTo>
                  <a:pt x="9352" y="194747"/>
                </a:lnTo>
                <a:lnTo>
                  <a:pt x="11186" y="187859"/>
                </a:lnTo>
                <a:lnTo>
                  <a:pt x="13020" y="181376"/>
                </a:lnTo>
                <a:lnTo>
                  <a:pt x="14670" y="175299"/>
                </a:lnTo>
                <a:lnTo>
                  <a:pt x="16137" y="169626"/>
                </a:lnTo>
                <a:lnTo>
                  <a:pt x="17604" y="164562"/>
                </a:lnTo>
                <a:lnTo>
                  <a:pt x="18888" y="160307"/>
                </a:lnTo>
                <a:lnTo>
                  <a:pt x="19988" y="156661"/>
                </a:lnTo>
                <a:lnTo>
                  <a:pt x="20721" y="153824"/>
                </a:lnTo>
                <a:lnTo>
                  <a:pt x="21455" y="152001"/>
                </a:lnTo>
                <a:lnTo>
                  <a:pt x="21638" y="151393"/>
                </a:lnTo>
                <a:lnTo>
                  <a:pt x="22372" y="148760"/>
                </a:lnTo>
                <a:lnTo>
                  <a:pt x="23839" y="145923"/>
                </a:lnTo>
                <a:lnTo>
                  <a:pt x="25306" y="142885"/>
                </a:lnTo>
                <a:lnTo>
                  <a:pt x="27323" y="139846"/>
                </a:lnTo>
                <a:lnTo>
                  <a:pt x="29890" y="136402"/>
                </a:lnTo>
                <a:lnTo>
                  <a:pt x="32824" y="133363"/>
                </a:lnTo>
                <a:lnTo>
                  <a:pt x="36308" y="130324"/>
                </a:lnTo>
                <a:lnTo>
                  <a:pt x="40343" y="127690"/>
                </a:lnTo>
                <a:lnTo>
                  <a:pt x="44744" y="125259"/>
                </a:lnTo>
                <a:lnTo>
                  <a:pt x="49878" y="123031"/>
                </a:lnTo>
                <a:lnTo>
                  <a:pt x="55746" y="121208"/>
                </a:lnTo>
                <a:lnTo>
                  <a:pt x="61981" y="120195"/>
                </a:lnTo>
                <a:lnTo>
                  <a:pt x="69134" y="119587"/>
                </a:lnTo>
                <a:lnTo>
                  <a:pt x="76652" y="119587"/>
                </a:lnTo>
                <a:close/>
                <a:moveTo>
                  <a:pt x="119293" y="0"/>
                </a:moveTo>
                <a:lnTo>
                  <a:pt x="126638" y="605"/>
                </a:lnTo>
                <a:lnTo>
                  <a:pt x="133983" y="2218"/>
                </a:lnTo>
                <a:lnTo>
                  <a:pt x="140593" y="5040"/>
                </a:lnTo>
                <a:lnTo>
                  <a:pt x="146653" y="8668"/>
                </a:lnTo>
                <a:lnTo>
                  <a:pt x="152528" y="13102"/>
                </a:lnTo>
                <a:lnTo>
                  <a:pt x="157486" y="18142"/>
                </a:lnTo>
                <a:lnTo>
                  <a:pt x="161709" y="24189"/>
                </a:lnTo>
                <a:lnTo>
                  <a:pt x="165198" y="30438"/>
                </a:lnTo>
                <a:lnTo>
                  <a:pt x="167769" y="37694"/>
                </a:lnTo>
                <a:lnTo>
                  <a:pt x="169238" y="44951"/>
                </a:lnTo>
                <a:lnTo>
                  <a:pt x="169972" y="52611"/>
                </a:lnTo>
                <a:lnTo>
                  <a:pt x="169238" y="60472"/>
                </a:lnTo>
                <a:lnTo>
                  <a:pt x="167769" y="67729"/>
                </a:lnTo>
                <a:lnTo>
                  <a:pt x="165198" y="74985"/>
                </a:lnTo>
                <a:lnTo>
                  <a:pt x="161709" y="81234"/>
                </a:lnTo>
                <a:lnTo>
                  <a:pt x="157486" y="87281"/>
                </a:lnTo>
                <a:lnTo>
                  <a:pt x="152528" y="92321"/>
                </a:lnTo>
                <a:lnTo>
                  <a:pt x="146653" y="96755"/>
                </a:lnTo>
                <a:lnTo>
                  <a:pt x="140593" y="100383"/>
                </a:lnTo>
                <a:lnTo>
                  <a:pt x="133983" y="103004"/>
                </a:lnTo>
                <a:lnTo>
                  <a:pt x="126638" y="104818"/>
                </a:lnTo>
                <a:lnTo>
                  <a:pt x="119293" y="105221"/>
                </a:lnTo>
                <a:lnTo>
                  <a:pt x="111765" y="104818"/>
                </a:lnTo>
                <a:lnTo>
                  <a:pt x="104788" y="103004"/>
                </a:lnTo>
                <a:lnTo>
                  <a:pt x="97994" y="100383"/>
                </a:lnTo>
                <a:lnTo>
                  <a:pt x="91751" y="96755"/>
                </a:lnTo>
                <a:lnTo>
                  <a:pt x="86058" y="92321"/>
                </a:lnTo>
                <a:lnTo>
                  <a:pt x="81101" y="87281"/>
                </a:lnTo>
                <a:lnTo>
                  <a:pt x="76694" y="81234"/>
                </a:lnTo>
                <a:lnTo>
                  <a:pt x="73389" y="74985"/>
                </a:lnTo>
                <a:lnTo>
                  <a:pt x="70634" y="67729"/>
                </a:lnTo>
                <a:lnTo>
                  <a:pt x="69165" y="60472"/>
                </a:lnTo>
                <a:lnTo>
                  <a:pt x="68798" y="52611"/>
                </a:lnTo>
                <a:lnTo>
                  <a:pt x="69165" y="44951"/>
                </a:lnTo>
                <a:lnTo>
                  <a:pt x="70634" y="37694"/>
                </a:lnTo>
                <a:lnTo>
                  <a:pt x="73389" y="30438"/>
                </a:lnTo>
                <a:lnTo>
                  <a:pt x="76694" y="24189"/>
                </a:lnTo>
                <a:lnTo>
                  <a:pt x="81101" y="18142"/>
                </a:lnTo>
                <a:lnTo>
                  <a:pt x="86058" y="13102"/>
                </a:lnTo>
                <a:lnTo>
                  <a:pt x="91751" y="8668"/>
                </a:lnTo>
                <a:lnTo>
                  <a:pt x="97994" y="5040"/>
                </a:lnTo>
                <a:lnTo>
                  <a:pt x="104788" y="2218"/>
                </a:lnTo>
                <a:lnTo>
                  <a:pt x="111765" y="60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65" name="Freeform 606"/>
          <p:cNvSpPr>
            <a:spLocks noEditPoints="1"/>
          </p:cNvSpPr>
          <p:nvPr/>
        </p:nvSpPr>
        <p:spPr bwMode="auto">
          <a:xfrm>
            <a:off x="4455871" y="2737342"/>
            <a:ext cx="508000" cy="441325"/>
          </a:xfrm>
          <a:custGeom>
            <a:avLst/>
            <a:gdLst>
              <a:gd name="T0" fmla="*/ 2833 w 3515"/>
              <a:gd name="T1" fmla="*/ 1868 h 3051"/>
              <a:gd name="T2" fmla="*/ 2820 w 3515"/>
              <a:gd name="T3" fmla="*/ 2128 h 3051"/>
              <a:gd name="T4" fmla="*/ 2913 w 3515"/>
              <a:gd name="T5" fmla="*/ 1897 h 3051"/>
              <a:gd name="T6" fmla="*/ 3192 w 3515"/>
              <a:gd name="T7" fmla="*/ 1897 h 3051"/>
              <a:gd name="T8" fmla="*/ 3285 w 3515"/>
              <a:gd name="T9" fmla="*/ 2128 h 3051"/>
              <a:gd name="T10" fmla="*/ 3272 w 3515"/>
              <a:gd name="T11" fmla="*/ 1868 h 3051"/>
              <a:gd name="T12" fmla="*/ 662 w 3515"/>
              <a:gd name="T13" fmla="*/ 1586 h 3051"/>
              <a:gd name="T14" fmla="*/ 1069 w 3515"/>
              <a:gd name="T15" fmla="*/ 1856 h 3051"/>
              <a:gd name="T16" fmla="*/ 1446 w 3515"/>
              <a:gd name="T17" fmla="*/ 1586 h 3051"/>
              <a:gd name="T18" fmla="*/ 732 w 3515"/>
              <a:gd name="T19" fmla="*/ 4 h 3051"/>
              <a:gd name="T20" fmla="*/ 946 w 3515"/>
              <a:gd name="T21" fmla="*/ 186 h 3051"/>
              <a:gd name="T22" fmla="*/ 866 w 3515"/>
              <a:gd name="T23" fmla="*/ 458 h 3051"/>
              <a:gd name="T24" fmla="*/ 590 w 3515"/>
              <a:gd name="T25" fmla="*/ 502 h 3051"/>
              <a:gd name="T26" fmla="*/ 466 w 3515"/>
              <a:gd name="T27" fmla="*/ 488 h 3051"/>
              <a:gd name="T28" fmla="*/ 317 w 3515"/>
              <a:gd name="T29" fmla="*/ 677 h 3051"/>
              <a:gd name="T30" fmla="*/ 252 w 3515"/>
              <a:gd name="T31" fmla="*/ 969 h 3051"/>
              <a:gd name="T32" fmla="*/ 1716 w 3515"/>
              <a:gd name="T33" fmla="*/ 1288 h 3051"/>
              <a:gd name="T34" fmla="*/ 1859 w 3515"/>
              <a:gd name="T35" fmla="*/ 852 h 3051"/>
              <a:gd name="T36" fmla="*/ 1698 w 3515"/>
              <a:gd name="T37" fmla="*/ 531 h 3051"/>
              <a:gd name="T38" fmla="*/ 1451 w 3515"/>
              <a:gd name="T39" fmla="*/ 511 h 3051"/>
              <a:gd name="T40" fmla="*/ 1173 w 3515"/>
              <a:gd name="T41" fmla="*/ 433 h 3051"/>
              <a:gd name="T42" fmla="*/ 1133 w 3515"/>
              <a:gd name="T43" fmla="*/ 152 h 3051"/>
              <a:gd name="T44" fmla="*/ 1372 w 3515"/>
              <a:gd name="T45" fmla="*/ 0 h 3051"/>
              <a:gd name="T46" fmla="*/ 1614 w 3515"/>
              <a:gd name="T47" fmla="*/ 160 h 3051"/>
              <a:gd name="T48" fmla="*/ 1888 w 3515"/>
              <a:gd name="T49" fmla="*/ 375 h 3051"/>
              <a:gd name="T50" fmla="*/ 2096 w 3515"/>
              <a:gd name="T51" fmla="*/ 767 h 3051"/>
              <a:gd name="T52" fmla="*/ 1977 w 3515"/>
              <a:gd name="T53" fmla="*/ 1337 h 3051"/>
              <a:gd name="T54" fmla="*/ 1401 w 3515"/>
              <a:gd name="T55" fmla="*/ 1947 h 3051"/>
              <a:gd name="T56" fmla="*/ 1240 w 3515"/>
              <a:gd name="T57" fmla="*/ 2198 h 3051"/>
              <a:gd name="T58" fmla="*/ 1324 w 3515"/>
              <a:gd name="T59" fmla="*/ 2558 h 3051"/>
              <a:gd name="T60" fmla="*/ 1545 w 3515"/>
              <a:gd name="T61" fmla="*/ 2786 h 3051"/>
              <a:gd name="T62" fmla="*/ 1881 w 3515"/>
              <a:gd name="T63" fmla="*/ 2767 h 3051"/>
              <a:gd name="T64" fmla="*/ 2068 w 3515"/>
              <a:gd name="T65" fmla="*/ 2539 h 3051"/>
              <a:gd name="T66" fmla="*/ 2184 w 3515"/>
              <a:gd name="T67" fmla="*/ 2179 h 3051"/>
              <a:gd name="T68" fmla="*/ 2348 w 3515"/>
              <a:gd name="T69" fmla="*/ 1880 h 3051"/>
              <a:gd name="T70" fmla="*/ 2663 w 3515"/>
              <a:gd name="T71" fmla="*/ 1762 h 3051"/>
              <a:gd name="T72" fmla="*/ 2999 w 3515"/>
              <a:gd name="T73" fmla="*/ 1554 h 3051"/>
              <a:gd name="T74" fmla="*/ 3380 w 3515"/>
              <a:gd name="T75" fmla="*/ 1684 h 3051"/>
              <a:gd name="T76" fmla="*/ 3512 w 3515"/>
              <a:gd name="T77" fmla="*/ 2062 h 3051"/>
              <a:gd name="T78" fmla="*/ 3301 w 3515"/>
              <a:gd name="T79" fmla="*/ 2395 h 3051"/>
              <a:gd name="T80" fmla="*/ 2898 w 3515"/>
              <a:gd name="T81" fmla="*/ 2444 h 3051"/>
              <a:gd name="T82" fmla="*/ 2620 w 3515"/>
              <a:gd name="T83" fmla="*/ 2195 h 3051"/>
              <a:gd name="T84" fmla="*/ 2562 w 3515"/>
              <a:gd name="T85" fmla="*/ 2024 h 3051"/>
              <a:gd name="T86" fmla="*/ 2421 w 3515"/>
              <a:gd name="T87" fmla="*/ 2251 h 3051"/>
              <a:gd name="T88" fmla="*/ 2324 w 3515"/>
              <a:gd name="T89" fmla="*/ 2564 h 3051"/>
              <a:gd name="T90" fmla="*/ 2162 w 3515"/>
              <a:gd name="T91" fmla="*/ 2853 h 3051"/>
              <a:gd name="T92" fmla="*/ 1847 w 3515"/>
              <a:gd name="T93" fmla="*/ 3035 h 3051"/>
              <a:gd name="T94" fmla="*/ 1459 w 3515"/>
              <a:gd name="T95" fmla="*/ 3015 h 3051"/>
              <a:gd name="T96" fmla="*/ 1147 w 3515"/>
              <a:gd name="T97" fmla="*/ 2755 h 3051"/>
              <a:gd name="T98" fmla="*/ 1013 w 3515"/>
              <a:gd name="T99" fmla="*/ 2358 h 3051"/>
              <a:gd name="T100" fmla="*/ 932 w 3515"/>
              <a:gd name="T101" fmla="*/ 2109 h 3051"/>
              <a:gd name="T102" fmla="*/ 236 w 3515"/>
              <a:gd name="T103" fmla="*/ 1489 h 3051"/>
              <a:gd name="T104" fmla="*/ 0 w 3515"/>
              <a:gd name="T105" fmla="*/ 900 h 3051"/>
              <a:gd name="T106" fmla="*/ 154 w 3515"/>
              <a:gd name="T107" fmla="*/ 454 h 3051"/>
              <a:gd name="T108" fmla="*/ 439 w 3515"/>
              <a:gd name="T109" fmla="*/ 195 h 3051"/>
              <a:gd name="T110" fmla="*/ 615 w 3515"/>
              <a:gd name="T111" fmla="*/ 12 h 3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515" h="3051">
                <a:moveTo>
                  <a:pt x="3053" y="1749"/>
                </a:moveTo>
                <a:lnTo>
                  <a:pt x="3014" y="1752"/>
                </a:lnTo>
                <a:lnTo>
                  <a:pt x="2977" y="1761"/>
                </a:lnTo>
                <a:lnTo>
                  <a:pt x="2942" y="1773"/>
                </a:lnTo>
                <a:lnTo>
                  <a:pt x="2910" y="1791"/>
                </a:lnTo>
                <a:lnTo>
                  <a:pt x="2881" y="1813"/>
                </a:lnTo>
                <a:lnTo>
                  <a:pt x="2855" y="1839"/>
                </a:lnTo>
                <a:lnTo>
                  <a:pt x="2833" y="1868"/>
                </a:lnTo>
                <a:lnTo>
                  <a:pt x="2815" y="1900"/>
                </a:lnTo>
                <a:lnTo>
                  <a:pt x="2802" y="1934"/>
                </a:lnTo>
                <a:lnTo>
                  <a:pt x="2793" y="1971"/>
                </a:lnTo>
                <a:lnTo>
                  <a:pt x="2791" y="2008"/>
                </a:lnTo>
                <a:lnTo>
                  <a:pt x="2792" y="2040"/>
                </a:lnTo>
                <a:lnTo>
                  <a:pt x="2798" y="2072"/>
                </a:lnTo>
                <a:lnTo>
                  <a:pt x="2808" y="2102"/>
                </a:lnTo>
                <a:lnTo>
                  <a:pt x="2820" y="2128"/>
                </a:lnTo>
                <a:lnTo>
                  <a:pt x="2817" y="2107"/>
                </a:lnTo>
                <a:lnTo>
                  <a:pt x="2816" y="2085"/>
                </a:lnTo>
                <a:lnTo>
                  <a:pt x="2819" y="2047"/>
                </a:lnTo>
                <a:lnTo>
                  <a:pt x="2829" y="2011"/>
                </a:lnTo>
                <a:lnTo>
                  <a:pt x="2843" y="1978"/>
                </a:lnTo>
                <a:lnTo>
                  <a:pt x="2861" y="1947"/>
                </a:lnTo>
                <a:lnTo>
                  <a:pt x="2885" y="1920"/>
                </a:lnTo>
                <a:lnTo>
                  <a:pt x="2913" y="1897"/>
                </a:lnTo>
                <a:lnTo>
                  <a:pt x="2943" y="1877"/>
                </a:lnTo>
                <a:lnTo>
                  <a:pt x="2978" y="1863"/>
                </a:lnTo>
                <a:lnTo>
                  <a:pt x="3014" y="1854"/>
                </a:lnTo>
                <a:lnTo>
                  <a:pt x="3053" y="1852"/>
                </a:lnTo>
                <a:lnTo>
                  <a:pt x="3091" y="1854"/>
                </a:lnTo>
                <a:lnTo>
                  <a:pt x="3128" y="1863"/>
                </a:lnTo>
                <a:lnTo>
                  <a:pt x="3161" y="1877"/>
                </a:lnTo>
                <a:lnTo>
                  <a:pt x="3192" y="1897"/>
                </a:lnTo>
                <a:lnTo>
                  <a:pt x="3220" y="1920"/>
                </a:lnTo>
                <a:lnTo>
                  <a:pt x="3244" y="1947"/>
                </a:lnTo>
                <a:lnTo>
                  <a:pt x="3262" y="1978"/>
                </a:lnTo>
                <a:lnTo>
                  <a:pt x="3277" y="2011"/>
                </a:lnTo>
                <a:lnTo>
                  <a:pt x="3286" y="2047"/>
                </a:lnTo>
                <a:lnTo>
                  <a:pt x="3289" y="2085"/>
                </a:lnTo>
                <a:lnTo>
                  <a:pt x="3288" y="2107"/>
                </a:lnTo>
                <a:lnTo>
                  <a:pt x="3285" y="2128"/>
                </a:lnTo>
                <a:lnTo>
                  <a:pt x="3297" y="2102"/>
                </a:lnTo>
                <a:lnTo>
                  <a:pt x="3306" y="2072"/>
                </a:lnTo>
                <a:lnTo>
                  <a:pt x="3313" y="2040"/>
                </a:lnTo>
                <a:lnTo>
                  <a:pt x="3314" y="2008"/>
                </a:lnTo>
                <a:lnTo>
                  <a:pt x="3312" y="1971"/>
                </a:lnTo>
                <a:lnTo>
                  <a:pt x="3303" y="1934"/>
                </a:lnTo>
                <a:lnTo>
                  <a:pt x="3290" y="1900"/>
                </a:lnTo>
                <a:lnTo>
                  <a:pt x="3272" y="1868"/>
                </a:lnTo>
                <a:lnTo>
                  <a:pt x="3250" y="1839"/>
                </a:lnTo>
                <a:lnTo>
                  <a:pt x="3224" y="1813"/>
                </a:lnTo>
                <a:lnTo>
                  <a:pt x="3195" y="1791"/>
                </a:lnTo>
                <a:lnTo>
                  <a:pt x="3162" y="1773"/>
                </a:lnTo>
                <a:lnTo>
                  <a:pt x="3128" y="1761"/>
                </a:lnTo>
                <a:lnTo>
                  <a:pt x="3091" y="1752"/>
                </a:lnTo>
                <a:lnTo>
                  <a:pt x="3053" y="1749"/>
                </a:lnTo>
                <a:close/>
                <a:moveTo>
                  <a:pt x="662" y="1586"/>
                </a:moveTo>
                <a:lnTo>
                  <a:pt x="728" y="1646"/>
                </a:lnTo>
                <a:lnTo>
                  <a:pt x="798" y="1705"/>
                </a:lnTo>
                <a:lnTo>
                  <a:pt x="873" y="1764"/>
                </a:lnTo>
                <a:lnTo>
                  <a:pt x="953" y="1823"/>
                </a:lnTo>
                <a:lnTo>
                  <a:pt x="979" y="1839"/>
                </a:lnTo>
                <a:lnTo>
                  <a:pt x="1009" y="1850"/>
                </a:lnTo>
                <a:lnTo>
                  <a:pt x="1039" y="1855"/>
                </a:lnTo>
                <a:lnTo>
                  <a:pt x="1069" y="1856"/>
                </a:lnTo>
                <a:lnTo>
                  <a:pt x="1100" y="1851"/>
                </a:lnTo>
                <a:lnTo>
                  <a:pt x="1129" y="1840"/>
                </a:lnTo>
                <a:lnTo>
                  <a:pt x="1156" y="1824"/>
                </a:lnTo>
                <a:lnTo>
                  <a:pt x="1212" y="1782"/>
                </a:lnTo>
                <a:lnTo>
                  <a:pt x="1270" y="1738"/>
                </a:lnTo>
                <a:lnTo>
                  <a:pt x="1327" y="1692"/>
                </a:lnTo>
                <a:lnTo>
                  <a:pt x="1386" y="1640"/>
                </a:lnTo>
                <a:lnTo>
                  <a:pt x="1446" y="1586"/>
                </a:lnTo>
                <a:lnTo>
                  <a:pt x="662" y="1586"/>
                </a:lnTo>
                <a:close/>
                <a:moveTo>
                  <a:pt x="1624" y="182"/>
                </a:moveTo>
                <a:lnTo>
                  <a:pt x="1624" y="183"/>
                </a:lnTo>
                <a:lnTo>
                  <a:pt x="1624" y="183"/>
                </a:lnTo>
                <a:lnTo>
                  <a:pt x="1624" y="183"/>
                </a:lnTo>
                <a:lnTo>
                  <a:pt x="1624" y="182"/>
                </a:lnTo>
                <a:close/>
                <a:moveTo>
                  <a:pt x="693" y="0"/>
                </a:moveTo>
                <a:lnTo>
                  <a:pt x="732" y="4"/>
                </a:lnTo>
                <a:lnTo>
                  <a:pt x="769" y="12"/>
                </a:lnTo>
                <a:lnTo>
                  <a:pt x="804" y="25"/>
                </a:lnTo>
                <a:lnTo>
                  <a:pt x="836" y="43"/>
                </a:lnTo>
                <a:lnTo>
                  <a:pt x="866" y="65"/>
                </a:lnTo>
                <a:lnTo>
                  <a:pt x="892" y="91"/>
                </a:lnTo>
                <a:lnTo>
                  <a:pt x="914" y="119"/>
                </a:lnTo>
                <a:lnTo>
                  <a:pt x="932" y="152"/>
                </a:lnTo>
                <a:lnTo>
                  <a:pt x="946" y="186"/>
                </a:lnTo>
                <a:lnTo>
                  <a:pt x="953" y="224"/>
                </a:lnTo>
                <a:lnTo>
                  <a:pt x="957" y="262"/>
                </a:lnTo>
                <a:lnTo>
                  <a:pt x="953" y="301"/>
                </a:lnTo>
                <a:lnTo>
                  <a:pt x="946" y="337"/>
                </a:lnTo>
                <a:lnTo>
                  <a:pt x="932" y="372"/>
                </a:lnTo>
                <a:lnTo>
                  <a:pt x="914" y="404"/>
                </a:lnTo>
                <a:lnTo>
                  <a:pt x="892" y="433"/>
                </a:lnTo>
                <a:lnTo>
                  <a:pt x="866" y="458"/>
                </a:lnTo>
                <a:lnTo>
                  <a:pt x="836" y="481"/>
                </a:lnTo>
                <a:lnTo>
                  <a:pt x="804" y="499"/>
                </a:lnTo>
                <a:lnTo>
                  <a:pt x="769" y="512"/>
                </a:lnTo>
                <a:lnTo>
                  <a:pt x="732" y="521"/>
                </a:lnTo>
                <a:lnTo>
                  <a:pt x="693" y="523"/>
                </a:lnTo>
                <a:lnTo>
                  <a:pt x="658" y="521"/>
                </a:lnTo>
                <a:lnTo>
                  <a:pt x="623" y="514"/>
                </a:lnTo>
                <a:lnTo>
                  <a:pt x="590" y="502"/>
                </a:lnTo>
                <a:lnTo>
                  <a:pt x="560" y="487"/>
                </a:lnTo>
                <a:lnTo>
                  <a:pt x="533" y="469"/>
                </a:lnTo>
                <a:lnTo>
                  <a:pt x="507" y="447"/>
                </a:lnTo>
                <a:lnTo>
                  <a:pt x="506" y="449"/>
                </a:lnTo>
                <a:lnTo>
                  <a:pt x="501" y="454"/>
                </a:lnTo>
                <a:lnTo>
                  <a:pt x="491" y="463"/>
                </a:lnTo>
                <a:lnTo>
                  <a:pt x="480" y="475"/>
                </a:lnTo>
                <a:lnTo>
                  <a:pt x="466" y="488"/>
                </a:lnTo>
                <a:lnTo>
                  <a:pt x="450" y="506"/>
                </a:lnTo>
                <a:lnTo>
                  <a:pt x="432" y="525"/>
                </a:lnTo>
                <a:lnTo>
                  <a:pt x="414" y="546"/>
                </a:lnTo>
                <a:lnTo>
                  <a:pt x="394" y="570"/>
                </a:lnTo>
                <a:lnTo>
                  <a:pt x="375" y="595"/>
                </a:lnTo>
                <a:lnTo>
                  <a:pt x="355" y="621"/>
                </a:lnTo>
                <a:lnTo>
                  <a:pt x="336" y="649"/>
                </a:lnTo>
                <a:lnTo>
                  <a:pt x="317" y="677"/>
                </a:lnTo>
                <a:lnTo>
                  <a:pt x="300" y="706"/>
                </a:lnTo>
                <a:lnTo>
                  <a:pt x="285" y="736"/>
                </a:lnTo>
                <a:lnTo>
                  <a:pt x="272" y="766"/>
                </a:lnTo>
                <a:lnTo>
                  <a:pt x="261" y="795"/>
                </a:lnTo>
                <a:lnTo>
                  <a:pt x="254" y="825"/>
                </a:lnTo>
                <a:lnTo>
                  <a:pt x="249" y="854"/>
                </a:lnTo>
                <a:lnTo>
                  <a:pt x="247" y="911"/>
                </a:lnTo>
                <a:lnTo>
                  <a:pt x="252" y="969"/>
                </a:lnTo>
                <a:lnTo>
                  <a:pt x="265" y="1029"/>
                </a:lnTo>
                <a:lnTo>
                  <a:pt x="285" y="1090"/>
                </a:lnTo>
                <a:lnTo>
                  <a:pt x="312" y="1152"/>
                </a:lnTo>
                <a:lnTo>
                  <a:pt x="346" y="1216"/>
                </a:lnTo>
                <a:lnTo>
                  <a:pt x="386" y="1280"/>
                </a:lnTo>
                <a:lnTo>
                  <a:pt x="433" y="1346"/>
                </a:lnTo>
                <a:lnTo>
                  <a:pt x="1673" y="1345"/>
                </a:lnTo>
                <a:lnTo>
                  <a:pt x="1716" y="1288"/>
                </a:lnTo>
                <a:lnTo>
                  <a:pt x="1754" y="1230"/>
                </a:lnTo>
                <a:lnTo>
                  <a:pt x="1785" y="1173"/>
                </a:lnTo>
                <a:lnTo>
                  <a:pt x="1812" y="1116"/>
                </a:lnTo>
                <a:lnTo>
                  <a:pt x="1833" y="1061"/>
                </a:lnTo>
                <a:lnTo>
                  <a:pt x="1848" y="1008"/>
                </a:lnTo>
                <a:lnTo>
                  <a:pt x="1858" y="954"/>
                </a:lnTo>
                <a:lnTo>
                  <a:pt x="1861" y="902"/>
                </a:lnTo>
                <a:lnTo>
                  <a:pt x="1859" y="852"/>
                </a:lnTo>
                <a:lnTo>
                  <a:pt x="1853" y="804"/>
                </a:lnTo>
                <a:lnTo>
                  <a:pt x="1841" y="758"/>
                </a:lnTo>
                <a:lnTo>
                  <a:pt x="1824" y="714"/>
                </a:lnTo>
                <a:lnTo>
                  <a:pt x="1804" y="673"/>
                </a:lnTo>
                <a:lnTo>
                  <a:pt x="1781" y="634"/>
                </a:lnTo>
                <a:lnTo>
                  <a:pt x="1755" y="597"/>
                </a:lnTo>
                <a:lnTo>
                  <a:pt x="1727" y="562"/>
                </a:lnTo>
                <a:lnTo>
                  <a:pt x="1698" y="531"/>
                </a:lnTo>
                <a:lnTo>
                  <a:pt x="1667" y="501"/>
                </a:lnTo>
                <a:lnTo>
                  <a:pt x="1637" y="475"/>
                </a:lnTo>
                <a:lnTo>
                  <a:pt x="1606" y="449"/>
                </a:lnTo>
                <a:lnTo>
                  <a:pt x="1576" y="426"/>
                </a:lnTo>
                <a:lnTo>
                  <a:pt x="1549" y="454"/>
                </a:lnTo>
                <a:lnTo>
                  <a:pt x="1520" y="478"/>
                </a:lnTo>
                <a:lnTo>
                  <a:pt x="1486" y="497"/>
                </a:lnTo>
                <a:lnTo>
                  <a:pt x="1451" y="511"/>
                </a:lnTo>
                <a:lnTo>
                  <a:pt x="1412" y="520"/>
                </a:lnTo>
                <a:lnTo>
                  <a:pt x="1372" y="523"/>
                </a:lnTo>
                <a:lnTo>
                  <a:pt x="1333" y="521"/>
                </a:lnTo>
                <a:lnTo>
                  <a:pt x="1296" y="512"/>
                </a:lnTo>
                <a:lnTo>
                  <a:pt x="1261" y="499"/>
                </a:lnTo>
                <a:lnTo>
                  <a:pt x="1229" y="481"/>
                </a:lnTo>
                <a:lnTo>
                  <a:pt x="1199" y="458"/>
                </a:lnTo>
                <a:lnTo>
                  <a:pt x="1173" y="433"/>
                </a:lnTo>
                <a:lnTo>
                  <a:pt x="1151" y="404"/>
                </a:lnTo>
                <a:lnTo>
                  <a:pt x="1133" y="372"/>
                </a:lnTo>
                <a:lnTo>
                  <a:pt x="1119" y="337"/>
                </a:lnTo>
                <a:lnTo>
                  <a:pt x="1112" y="301"/>
                </a:lnTo>
                <a:lnTo>
                  <a:pt x="1108" y="262"/>
                </a:lnTo>
                <a:lnTo>
                  <a:pt x="1112" y="224"/>
                </a:lnTo>
                <a:lnTo>
                  <a:pt x="1119" y="186"/>
                </a:lnTo>
                <a:lnTo>
                  <a:pt x="1133" y="152"/>
                </a:lnTo>
                <a:lnTo>
                  <a:pt x="1151" y="119"/>
                </a:lnTo>
                <a:lnTo>
                  <a:pt x="1173" y="91"/>
                </a:lnTo>
                <a:lnTo>
                  <a:pt x="1199" y="65"/>
                </a:lnTo>
                <a:lnTo>
                  <a:pt x="1229" y="43"/>
                </a:lnTo>
                <a:lnTo>
                  <a:pt x="1261" y="25"/>
                </a:lnTo>
                <a:lnTo>
                  <a:pt x="1296" y="12"/>
                </a:lnTo>
                <a:lnTo>
                  <a:pt x="1333" y="4"/>
                </a:lnTo>
                <a:lnTo>
                  <a:pt x="1372" y="0"/>
                </a:lnTo>
                <a:lnTo>
                  <a:pt x="1412" y="4"/>
                </a:lnTo>
                <a:lnTo>
                  <a:pt x="1450" y="12"/>
                </a:lnTo>
                <a:lnTo>
                  <a:pt x="1485" y="26"/>
                </a:lnTo>
                <a:lnTo>
                  <a:pt x="1519" y="45"/>
                </a:lnTo>
                <a:lnTo>
                  <a:pt x="1548" y="68"/>
                </a:lnTo>
                <a:lnTo>
                  <a:pt x="1574" y="96"/>
                </a:lnTo>
                <a:lnTo>
                  <a:pt x="1597" y="126"/>
                </a:lnTo>
                <a:lnTo>
                  <a:pt x="1614" y="160"/>
                </a:lnTo>
                <a:lnTo>
                  <a:pt x="1643" y="177"/>
                </a:lnTo>
                <a:lnTo>
                  <a:pt x="1675" y="197"/>
                </a:lnTo>
                <a:lnTo>
                  <a:pt x="1708" y="220"/>
                </a:lnTo>
                <a:lnTo>
                  <a:pt x="1743" y="245"/>
                </a:lnTo>
                <a:lnTo>
                  <a:pt x="1779" y="274"/>
                </a:lnTo>
                <a:lnTo>
                  <a:pt x="1816" y="305"/>
                </a:lnTo>
                <a:lnTo>
                  <a:pt x="1853" y="338"/>
                </a:lnTo>
                <a:lnTo>
                  <a:pt x="1888" y="375"/>
                </a:lnTo>
                <a:lnTo>
                  <a:pt x="1923" y="413"/>
                </a:lnTo>
                <a:lnTo>
                  <a:pt x="1957" y="456"/>
                </a:lnTo>
                <a:lnTo>
                  <a:pt x="1988" y="500"/>
                </a:lnTo>
                <a:lnTo>
                  <a:pt x="2017" y="549"/>
                </a:lnTo>
                <a:lnTo>
                  <a:pt x="2042" y="599"/>
                </a:lnTo>
                <a:lnTo>
                  <a:pt x="2065" y="651"/>
                </a:lnTo>
                <a:lnTo>
                  <a:pt x="2083" y="708"/>
                </a:lnTo>
                <a:lnTo>
                  <a:pt x="2096" y="767"/>
                </a:lnTo>
                <a:lnTo>
                  <a:pt x="2105" y="828"/>
                </a:lnTo>
                <a:lnTo>
                  <a:pt x="2108" y="899"/>
                </a:lnTo>
                <a:lnTo>
                  <a:pt x="2105" y="971"/>
                </a:lnTo>
                <a:lnTo>
                  <a:pt x="2093" y="1043"/>
                </a:lnTo>
                <a:lnTo>
                  <a:pt x="2075" y="1116"/>
                </a:lnTo>
                <a:lnTo>
                  <a:pt x="2050" y="1189"/>
                </a:lnTo>
                <a:lnTo>
                  <a:pt x="2016" y="1263"/>
                </a:lnTo>
                <a:lnTo>
                  <a:pt x="1977" y="1337"/>
                </a:lnTo>
                <a:lnTo>
                  <a:pt x="1929" y="1412"/>
                </a:lnTo>
                <a:lnTo>
                  <a:pt x="1875" y="1487"/>
                </a:lnTo>
                <a:lnTo>
                  <a:pt x="1814" y="1562"/>
                </a:lnTo>
                <a:lnTo>
                  <a:pt x="1745" y="1638"/>
                </a:lnTo>
                <a:lnTo>
                  <a:pt x="1671" y="1714"/>
                </a:lnTo>
                <a:lnTo>
                  <a:pt x="1587" y="1792"/>
                </a:lnTo>
                <a:lnTo>
                  <a:pt x="1498" y="1869"/>
                </a:lnTo>
                <a:lnTo>
                  <a:pt x="1401" y="1947"/>
                </a:lnTo>
                <a:lnTo>
                  <a:pt x="1297" y="2024"/>
                </a:lnTo>
                <a:lnTo>
                  <a:pt x="1277" y="2043"/>
                </a:lnTo>
                <a:lnTo>
                  <a:pt x="1260" y="2063"/>
                </a:lnTo>
                <a:lnTo>
                  <a:pt x="1248" y="2085"/>
                </a:lnTo>
                <a:lnTo>
                  <a:pt x="1239" y="2110"/>
                </a:lnTo>
                <a:lnTo>
                  <a:pt x="1235" y="2136"/>
                </a:lnTo>
                <a:lnTo>
                  <a:pt x="1236" y="2163"/>
                </a:lnTo>
                <a:lnTo>
                  <a:pt x="1240" y="2198"/>
                </a:lnTo>
                <a:lnTo>
                  <a:pt x="1246" y="2238"/>
                </a:lnTo>
                <a:lnTo>
                  <a:pt x="1252" y="2281"/>
                </a:lnTo>
                <a:lnTo>
                  <a:pt x="1260" y="2326"/>
                </a:lnTo>
                <a:lnTo>
                  <a:pt x="1270" y="2373"/>
                </a:lnTo>
                <a:lnTo>
                  <a:pt x="1281" y="2420"/>
                </a:lnTo>
                <a:lnTo>
                  <a:pt x="1292" y="2467"/>
                </a:lnTo>
                <a:lnTo>
                  <a:pt x="1308" y="2513"/>
                </a:lnTo>
                <a:lnTo>
                  <a:pt x="1324" y="2558"/>
                </a:lnTo>
                <a:lnTo>
                  <a:pt x="1342" y="2600"/>
                </a:lnTo>
                <a:lnTo>
                  <a:pt x="1363" y="2639"/>
                </a:lnTo>
                <a:lnTo>
                  <a:pt x="1386" y="2673"/>
                </a:lnTo>
                <a:lnTo>
                  <a:pt x="1411" y="2702"/>
                </a:lnTo>
                <a:lnTo>
                  <a:pt x="1441" y="2729"/>
                </a:lnTo>
                <a:lnTo>
                  <a:pt x="1472" y="2752"/>
                </a:lnTo>
                <a:lnTo>
                  <a:pt x="1508" y="2771"/>
                </a:lnTo>
                <a:lnTo>
                  <a:pt x="1545" y="2786"/>
                </a:lnTo>
                <a:lnTo>
                  <a:pt x="1584" y="2797"/>
                </a:lnTo>
                <a:lnTo>
                  <a:pt x="1626" y="2803"/>
                </a:lnTo>
                <a:lnTo>
                  <a:pt x="1672" y="2806"/>
                </a:lnTo>
                <a:lnTo>
                  <a:pt x="1719" y="2805"/>
                </a:lnTo>
                <a:lnTo>
                  <a:pt x="1765" y="2801"/>
                </a:lnTo>
                <a:lnTo>
                  <a:pt x="1807" y="2792"/>
                </a:lnTo>
                <a:lnTo>
                  <a:pt x="1845" y="2781"/>
                </a:lnTo>
                <a:lnTo>
                  <a:pt x="1881" y="2767"/>
                </a:lnTo>
                <a:lnTo>
                  <a:pt x="1912" y="2748"/>
                </a:lnTo>
                <a:lnTo>
                  <a:pt x="1941" y="2728"/>
                </a:lnTo>
                <a:lnTo>
                  <a:pt x="1967" y="2703"/>
                </a:lnTo>
                <a:lnTo>
                  <a:pt x="1991" y="2676"/>
                </a:lnTo>
                <a:lnTo>
                  <a:pt x="2013" y="2646"/>
                </a:lnTo>
                <a:lnTo>
                  <a:pt x="2032" y="2613"/>
                </a:lnTo>
                <a:lnTo>
                  <a:pt x="2051" y="2578"/>
                </a:lnTo>
                <a:lnTo>
                  <a:pt x="2068" y="2539"/>
                </a:lnTo>
                <a:lnTo>
                  <a:pt x="2084" y="2498"/>
                </a:lnTo>
                <a:lnTo>
                  <a:pt x="2101" y="2454"/>
                </a:lnTo>
                <a:lnTo>
                  <a:pt x="2115" y="2408"/>
                </a:lnTo>
                <a:lnTo>
                  <a:pt x="2130" y="2360"/>
                </a:lnTo>
                <a:lnTo>
                  <a:pt x="2145" y="2309"/>
                </a:lnTo>
                <a:lnTo>
                  <a:pt x="2158" y="2265"/>
                </a:lnTo>
                <a:lnTo>
                  <a:pt x="2171" y="2222"/>
                </a:lnTo>
                <a:lnTo>
                  <a:pt x="2184" y="2179"/>
                </a:lnTo>
                <a:lnTo>
                  <a:pt x="2199" y="2136"/>
                </a:lnTo>
                <a:lnTo>
                  <a:pt x="2214" y="2095"/>
                </a:lnTo>
                <a:lnTo>
                  <a:pt x="2232" y="2054"/>
                </a:lnTo>
                <a:lnTo>
                  <a:pt x="2250" y="2016"/>
                </a:lnTo>
                <a:lnTo>
                  <a:pt x="2271" y="1978"/>
                </a:lnTo>
                <a:lnTo>
                  <a:pt x="2295" y="1943"/>
                </a:lnTo>
                <a:lnTo>
                  <a:pt x="2319" y="1910"/>
                </a:lnTo>
                <a:lnTo>
                  <a:pt x="2348" y="1880"/>
                </a:lnTo>
                <a:lnTo>
                  <a:pt x="2379" y="1852"/>
                </a:lnTo>
                <a:lnTo>
                  <a:pt x="2414" y="1827"/>
                </a:lnTo>
                <a:lnTo>
                  <a:pt x="2453" y="1806"/>
                </a:lnTo>
                <a:lnTo>
                  <a:pt x="2491" y="1788"/>
                </a:lnTo>
                <a:lnTo>
                  <a:pt x="2531" y="1777"/>
                </a:lnTo>
                <a:lnTo>
                  <a:pt x="2573" y="1768"/>
                </a:lnTo>
                <a:lnTo>
                  <a:pt x="2616" y="1763"/>
                </a:lnTo>
                <a:lnTo>
                  <a:pt x="2663" y="1762"/>
                </a:lnTo>
                <a:lnTo>
                  <a:pt x="2692" y="1721"/>
                </a:lnTo>
                <a:lnTo>
                  <a:pt x="2726" y="1684"/>
                </a:lnTo>
                <a:lnTo>
                  <a:pt x="2764" y="1651"/>
                </a:lnTo>
                <a:lnTo>
                  <a:pt x="2805" y="1621"/>
                </a:lnTo>
                <a:lnTo>
                  <a:pt x="2849" y="1597"/>
                </a:lnTo>
                <a:lnTo>
                  <a:pt x="2897" y="1577"/>
                </a:lnTo>
                <a:lnTo>
                  <a:pt x="2947" y="1563"/>
                </a:lnTo>
                <a:lnTo>
                  <a:pt x="2999" y="1554"/>
                </a:lnTo>
                <a:lnTo>
                  <a:pt x="3053" y="1550"/>
                </a:lnTo>
                <a:lnTo>
                  <a:pt x="3106" y="1554"/>
                </a:lnTo>
                <a:lnTo>
                  <a:pt x="3159" y="1563"/>
                </a:lnTo>
                <a:lnTo>
                  <a:pt x="3209" y="1577"/>
                </a:lnTo>
                <a:lnTo>
                  <a:pt x="3257" y="1597"/>
                </a:lnTo>
                <a:lnTo>
                  <a:pt x="3301" y="1622"/>
                </a:lnTo>
                <a:lnTo>
                  <a:pt x="3342" y="1651"/>
                </a:lnTo>
                <a:lnTo>
                  <a:pt x="3380" y="1684"/>
                </a:lnTo>
                <a:lnTo>
                  <a:pt x="3414" y="1722"/>
                </a:lnTo>
                <a:lnTo>
                  <a:pt x="3443" y="1763"/>
                </a:lnTo>
                <a:lnTo>
                  <a:pt x="3468" y="1808"/>
                </a:lnTo>
                <a:lnTo>
                  <a:pt x="3488" y="1854"/>
                </a:lnTo>
                <a:lnTo>
                  <a:pt x="3504" y="1903"/>
                </a:lnTo>
                <a:lnTo>
                  <a:pt x="3512" y="1956"/>
                </a:lnTo>
                <a:lnTo>
                  <a:pt x="3515" y="2008"/>
                </a:lnTo>
                <a:lnTo>
                  <a:pt x="3512" y="2062"/>
                </a:lnTo>
                <a:lnTo>
                  <a:pt x="3504" y="2113"/>
                </a:lnTo>
                <a:lnTo>
                  <a:pt x="3488" y="2163"/>
                </a:lnTo>
                <a:lnTo>
                  <a:pt x="3468" y="2210"/>
                </a:lnTo>
                <a:lnTo>
                  <a:pt x="3443" y="2254"/>
                </a:lnTo>
                <a:lnTo>
                  <a:pt x="3414" y="2295"/>
                </a:lnTo>
                <a:lnTo>
                  <a:pt x="3380" y="2332"/>
                </a:lnTo>
                <a:lnTo>
                  <a:pt x="3342" y="2366"/>
                </a:lnTo>
                <a:lnTo>
                  <a:pt x="3301" y="2395"/>
                </a:lnTo>
                <a:lnTo>
                  <a:pt x="3257" y="2420"/>
                </a:lnTo>
                <a:lnTo>
                  <a:pt x="3209" y="2439"/>
                </a:lnTo>
                <a:lnTo>
                  <a:pt x="3159" y="2454"/>
                </a:lnTo>
                <a:lnTo>
                  <a:pt x="3106" y="2463"/>
                </a:lnTo>
                <a:lnTo>
                  <a:pt x="3053" y="2466"/>
                </a:lnTo>
                <a:lnTo>
                  <a:pt x="2999" y="2464"/>
                </a:lnTo>
                <a:lnTo>
                  <a:pt x="2947" y="2457"/>
                </a:lnTo>
                <a:lnTo>
                  <a:pt x="2898" y="2444"/>
                </a:lnTo>
                <a:lnTo>
                  <a:pt x="2850" y="2427"/>
                </a:lnTo>
                <a:lnTo>
                  <a:pt x="2807" y="2405"/>
                </a:lnTo>
                <a:lnTo>
                  <a:pt x="2766" y="2379"/>
                </a:lnTo>
                <a:lnTo>
                  <a:pt x="2728" y="2350"/>
                </a:lnTo>
                <a:lnTo>
                  <a:pt x="2694" y="2316"/>
                </a:lnTo>
                <a:lnTo>
                  <a:pt x="2665" y="2279"/>
                </a:lnTo>
                <a:lnTo>
                  <a:pt x="2639" y="2239"/>
                </a:lnTo>
                <a:lnTo>
                  <a:pt x="2620" y="2195"/>
                </a:lnTo>
                <a:lnTo>
                  <a:pt x="2604" y="2148"/>
                </a:lnTo>
                <a:lnTo>
                  <a:pt x="2595" y="2097"/>
                </a:lnTo>
                <a:lnTo>
                  <a:pt x="2591" y="2046"/>
                </a:lnTo>
                <a:lnTo>
                  <a:pt x="2585" y="2044"/>
                </a:lnTo>
                <a:lnTo>
                  <a:pt x="2579" y="2037"/>
                </a:lnTo>
                <a:lnTo>
                  <a:pt x="2573" y="2031"/>
                </a:lnTo>
                <a:lnTo>
                  <a:pt x="2568" y="2025"/>
                </a:lnTo>
                <a:lnTo>
                  <a:pt x="2562" y="2024"/>
                </a:lnTo>
                <a:lnTo>
                  <a:pt x="2539" y="2038"/>
                </a:lnTo>
                <a:lnTo>
                  <a:pt x="2518" y="2058"/>
                </a:lnTo>
                <a:lnTo>
                  <a:pt x="2498" y="2082"/>
                </a:lnTo>
                <a:lnTo>
                  <a:pt x="2480" y="2109"/>
                </a:lnTo>
                <a:lnTo>
                  <a:pt x="2464" y="2140"/>
                </a:lnTo>
                <a:lnTo>
                  <a:pt x="2448" y="2175"/>
                </a:lnTo>
                <a:lnTo>
                  <a:pt x="2434" y="2211"/>
                </a:lnTo>
                <a:lnTo>
                  <a:pt x="2421" y="2251"/>
                </a:lnTo>
                <a:lnTo>
                  <a:pt x="2408" y="2291"/>
                </a:lnTo>
                <a:lnTo>
                  <a:pt x="2395" y="2333"/>
                </a:lnTo>
                <a:lnTo>
                  <a:pt x="2382" y="2376"/>
                </a:lnTo>
                <a:lnTo>
                  <a:pt x="2373" y="2413"/>
                </a:lnTo>
                <a:lnTo>
                  <a:pt x="2362" y="2449"/>
                </a:lnTo>
                <a:lnTo>
                  <a:pt x="2350" y="2487"/>
                </a:lnTo>
                <a:lnTo>
                  <a:pt x="2337" y="2525"/>
                </a:lnTo>
                <a:lnTo>
                  <a:pt x="2324" y="2564"/>
                </a:lnTo>
                <a:lnTo>
                  <a:pt x="2310" y="2601"/>
                </a:lnTo>
                <a:lnTo>
                  <a:pt x="2293" y="2640"/>
                </a:lnTo>
                <a:lnTo>
                  <a:pt x="2276" y="2678"/>
                </a:lnTo>
                <a:lnTo>
                  <a:pt x="2258" y="2715"/>
                </a:lnTo>
                <a:lnTo>
                  <a:pt x="2236" y="2752"/>
                </a:lnTo>
                <a:lnTo>
                  <a:pt x="2214" y="2787"/>
                </a:lnTo>
                <a:lnTo>
                  <a:pt x="2189" y="2821"/>
                </a:lnTo>
                <a:lnTo>
                  <a:pt x="2162" y="2853"/>
                </a:lnTo>
                <a:lnTo>
                  <a:pt x="2133" y="2885"/>
                </a:lnTo>
                <a:lnTo>
                  <a:pt x="2102" y="2913"/>
                </a:lnTo>
                <a:lnTo>
                  <a:pt x="2067" y="2940"/>
                </a:lnTo>
                <a:lnTo>
                  <a:pt x="2029" y="2965"/>
                </a:lnTo>
                <a:lnTo>
                  <a:pt x="1988" y="2986"/>
                </a:lnTo>
                <a:lnTo>
                  <a:pt x="1945" y="3006"/>
                </a:lnTo>
                <a:lnTo>
                  <a:pt x="1898" y="3022"/>
                </a:lnTo>
                <a:lnTo>
                  <a:pt x="1847" y="3035"/>
                </a:lnTo>
                <a:lnTo>
                  <a:pt x="1793" y="3043"/>
                </a:lnTo>
                <a:lnTo>
                  <a:pt x="1734" y="3050"/>
                </a:lnTo>
                <a:lnTo>
                  <a:pt x="1707" y="3051"/>
                </a:lnTo>
                <a:lnTo>
                  <a:pt x="1682" y="3051"/>
                </a:lnTo>
                <a:lnTo>
                  <a:pt x="1623" y="3049"/>
                </a:lnTo>
                <a:lnTo>
                  <a:pt x="1567" y="3042"/>
                </a:lnTo>
                <a:lnTo>
                  <a:pt x="1511" y="3031"/>
                </a:lnTo>
                <a:lnTo>
                  <a:pt x="1459" y="3015"/>
                </a:lnTo>
                <a:lnTo>
                  <a:pt x="1409" y="2996"/>
                </a:lnTo>
                <a:lnTo>
                  <a:pt x="1362" y="2971"/>
                </a:lnTo>
                <a:lnTo>
                  <a:pt x="1316" y="2944"/>
                </a:lnTo>
                <a:lnTo>
                  <a:pt x="1274" y="2910"/>
                </a:lnTo>
                <a:lnTo>
                  <a:pt x="1234" y="2874"/>
                </a:lnTo>
                <a:lnTo>
                  <a:pt x="1203" y="2837"/>
                </a:lnTo>
                <a:lnTo>
                  <a:pt x="1173" y="2798"/>
                </a:lnTo>
                <a:lnTo>
                  <a:pt x="1147" y="2755"/>
                </a:lnTo>
                <a:lnTo>
                  <a:pt x="1125" y="2709"/>
                </a:lnTo>
                <a:lnTo>
                  <a:pt x="1103" y="2659"/>
                </a:lnTo>
                <a:lnTo>
                  <a:pt x="1084" y="2610"/>
                </a:lnTo>
                <a:lnTo>
                  <a:pt x="1067" y="2558"/>
                </a:lnTo>
                <a:lnTo>
                  <a:pt x="1051" y="2507"/>
                </a:lnTo>
                <a:lnTo>
                  <a:pt x="1037" y="2456"/>
                </a:lnTo>
                <a:lnTo>
                  <a:pt x="1025" y="2406"/>
                </a:lnTo>
                <a:lnTo>
                  <a:pt x="1013" y="2358"/>
                </a:lnTo>
                <a:lnTo>
                  <a:pt x="1002" y="2312"/>
                </a:lnTo>
                <a:lnTo>
                  <a:pt x="991" y="2269"/>
                </a:lnTo>
                <a:lnTo>
                  <a:pt x="982" y="2229"/>
                </a:lnTo>
                <a:lnTo>
                  <a:pt x="972" y="2194"/>
                </a:lnTo>
                <a:lnTo>
                  <a:pt x="962" y="2164"/>
                </a:lnTo>
                <a:lnTo>
                  <a:pt x="952" y="2139"/>
                </a:lnTo>
                <a:lnTo>
                  <a:pt x="943" y="2121"/>
                </a:lnTo>
                <a:lnTo>
                  <a:pt x="932" y="2109"/>
                </a:lnTo>
                <a:lnTo>
                  <a:pt x="820" y="2030"/>
                </a:lnTo>
                <a:lnTo>
                  <a:pt x="715" y="1951"/>
                </a:lnTo>
                <a:lnTo>
                  <a:pt x="618" y="1873"/>
                </a:lnTo>
                <a:lnTo>
                  <a:pt x="527" y="1795"/>
                </a:lnTo>
                <a:lnTo>
                  <a:pt x="444" y="1718"/>
                </a:lnTo>
                <a:lnTo>
                  <a:pt x="367" y="1641"/>
                </a:lnTo>
                <a:lnTo>
                  <a:pt x="298" y="1565"/>
                </a:lnTo>
                <a:lnTo>
                  <a:pt x="236" y="1489"/>
                </a:lnTo>
                <a:lnTo>
                  <a:pt x="182" y="1414"/>
                </a:lnTo>
                <a:lnTo>
                  <a:pt x="134" y="1339"/>
                </a:lnTo>
                <a:lnTo>
                  <a:pt x="93" y="1264"/>
                </a:lnTo>
                <a:lnTo>
                  <a:pt x="61" y="1190"/>
                </a:lnTo>
                <a:lnTo>
                  <a:pt x="35" y="1117"/>
                </a:lnTo>
                <a:lnTo>
                  <a:pt x="15" y="1044"/>
                </a:lnTo>
                <a:lnTo>
                  <a:pt x="4" y="972"/>
                </a:lnTo>
                <a:lnTo>
                  <a:pt x="0" y="900"/>
                </a:lnTo>
                <a:lnTo>
                  <a:pt x="3" y="828"/>
                </a:lnTo>
                <a:lnTo>
                  <a:pt x="12" y="766"/>
                </a:lnTo>
                <a:lnTo>
                  <a:pt x="26" y="707"/>
                </a:lnTo>
                <a:lnTo>
                  <a:pt x="44" y="650"/>
                </a:lnTo>
                <a:lnTo>
                  <a:pt x="67" y="597"/>
                </a:lnTo>
                <a:lnTo>
                  <a:pt x="93" y="546"/>
                </a:lnTo>
                <a:lnTo>
                  <a:pt x="122" y="498"/>
                </a:lnTo>
                <a:lnTo>
                  <a:pt x="154" y="454"/>
                </a:lnTo>
                <a:lnTo>
                  <a:pt x="187" y="411"/>
                </a:lnTo>
                <a:lnTo>
                  <a:pt x="223" y="373"/>
                </a:lnTo>
                <a:lnTo>
                  <a:pt x="260" y="336"/>
                </a:lnTo>
                <a:lnTo>
                  <a:pt x="297" y="302"/>
                </a:lnTo>
                <a:lnTo>
                  <a:pt x="334" y="271"/>
                </a:lnTo>
                <a:lnTo>
                  <a:pt x="369" y="243"/>
                </a:lnTo>
                <a:lnTo>
                  <a:pt x="405" y="217"/>
                </a:lnTo>
                <a:lnTo>
                  <a:pt x="439" y="195"/>
                </a:lnTo>
                <a:lnTo>
                  <a:pt x="439" y="195"/>
                </a:lnTo>
                <a:lnTo>
                  <a:pt x="451" y="158"/>
                </a:lnTo>
                <a:lnTo>
                  <a:pt x="468" y="125"/>
                </a:lnTo>
                <a:lnTo>
                  <a:pt x="491" y="95"/>
                </a:lnTo>
                <a:lnTo>
                  <a:pt x="517" y="68"/>
                </a:lnTo>
                <a:lnTo>
                  <a:pt x="546" y="44"/>
                </a:lnTo>
                <a:lnTo>
                  <a:pt x="580" y="26"/>
                </a:lnTo>
                <a:lnTo>
                  <a:pt x="615" y="12"/>
                </a:lnTo>
                <a:lnTo>
                  <a:pt x="653" y="4"/>
                </a:lnTo>
                <a:lnTo>
                  <a:pt x="69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6" name="Freeform 611"/>
          <p:cNvSpPr>
            <a:spLocks/>
          </p:cNvSpPr>
          <p:nvPr/>
        </p:nvSpPr>
        <p:spPr bwMode="auto">
          <a:xfrm>
            <a:off x="5345210" y="2820969"/>
            <a:ext cx="628981" cy="274071"/>
          </a:xfrm>
          <a:custGeom>
            <a:avLst/>
            <a:gdLst>
              <a:gd name="T0" fmla="*/ 2935 w 3508"/>
              <a:gd name="T1" fmla="*/ 2 h 1530"/>
              <a:gd name="T2" fmla="*/ 3017 w 3508"/>
              <a:gd name="T3" fmla="*/ 41 h 1530"/>
              <a:gd name="T4" fmla="*/ 3070 w 3508"/>
              <a:gd name="T5" fmla="*/ 112 h 1530"/>
              <a:gd name="T6" fmla="*/ 3081 w 3508"/>
              <a:gd name="T7" fmla="*/ 313 h 1530"/>
              <a:gd name="T8" fmla="*/ 3195 w 3508"/>
              <a:gd name="T9" fmla="*/ 323 h 1530"/>
              <a:gd name="T10" fmla="*/ 3268 w 3508"/>
              <a:gd name="T11" fmla="*/ 374 h 1530"/>
              <a:gd name="T12" fmla="*/ 3307 w 3508"/>
              <a:gd name="T13" fmla="*/ 455 h 1530"/>
              <a:gd name="T14" fmla="*/ 3323 w 3508"/>
              <a:gd name="T15" fmla="*/ 586 h 1530"/>
              <a:gd name="T16" fmla="*/ 3416 w 3508"/>
              <a:gd name="T17" fmla="*/ 611 h 1530"/>
              <a:gd name="T18" fmla="*/ 3482 w 3508"/>
              <a:gd name="T19" fmla="*/ 675 h 1530"/>
              <a:gd name="T20" fmla="*/ 3508 w 3508"/>
              <a:gd name="T21" fmla="*/ 765 h 1530"/>
              <a:gd name="T22" fmla="*/ 3482 w 3508"/>
              <a:gd name="T23" fmla="*/ 856 h 1530"/>
              <a:gd name="T24" fmla="*/ 3416 w 3508"/>
              <a:gd name="T25" fmla="*/ 919 h 1530"/>
              <a:gd name="T26" fmla="*/ 3323 w 3508"/>
              <a:gd name="T27" fmla="*/ 943 h 1530"/>
              <a:gd name="T28" fmla="*/ 3307 w 3508"/>
              <a:gd name="T29" fmla="*/ 1075 h 1530"/>
              <a:gd name="T30" fmla="*/ 3268 w 3508"/>
              <a:gd name="T31" fmla="*/ 1155 h 1530"/>
              <a:gd name="T32" fmla="*/ 3195 w 3508"/>
              <a:gd name="T33" fmla="*/ 1207 h 1530"/>
              <a:gd name="T34" fmla="*/ 3081 w 3508"/>
              <a:gd name="T35" fmla="*/ 1217 h 1530"/>
              <a:gd name="T36" fmla="*/ 3070 w 3508"/>
              <a:gd name="T37" fmla="*/ 1417 h 1530"/>
              <a:gd name="T38" fmla="*/ 3017 w 3508"/>
              <a:gd name="T39" fmla="*/ 1489 h 1530"/>
              <a:gd name="T40" fmla="*/ 2935 w 3508"/>
              <a:gd name="T41" fmla="*/ 1527 h 1530"/>
              <a:gd name="T42" fmla="*/ 2572 w 3508"/>
              <a:gd name="T43" fmla="*/ 1527 h 1530"/>
              <a:gd name="T44" fmla="*/ 2490 w 3508"/>
              <a:gd name="T45" fmla="*/ 1489 h 1530"/>
              <a:gd name="T46" fmla="*/ 2438 w 3508"/>
              <a:gd name="T47" fmla="*/ 1417 h 1530"/>
              <a:gd name="T48" fmla="*/ 2427 w 3508"/>
              <a:gd name="T49" fmla="*/ 943 h 1530"/>
              <a:gd name="T50" fmla="*/ 1090 w 3508"/>
              <a:gd name="T51" fmla="*/ 1388 h 1530"/>
              <a:gd name="T52" fmla="*/ 1051 w 3508"/>
              <a:gd name="T53" fmla="*/ 1468 h 1530"/>
              <a:gd name="T54" fmla="*/ 977 w 3508"/>
              <a:gd name="T55" fmla="*/ 1520 h 1530"/>
              <a:gd name="T56" fmla="*/ 616 w 3508"/>
              <a:gd name="T57" fmla="*/ 1530 h 1530"/>
              <a:gd name="T58" fmla="*/ 527 w 3508"/>
              <a:gd name="T59" fmla="*/ 1507 h 1530"/>
              <a:gd name="T60" fmla="*/ 463 w 3508"/>
              <a:gd name="T61" fmla="*/ 1444 h 1530"/>
              <a:gd name="T62" fmla="*/ 439 w 3508"/>
              <a:gd name="T63" fmla="*/ 1356 h 1530"/>
              <a:gd name="T64" fmla="*/ 354 w 3508"/>
              <a:gd name="T65" fmla="*/ 1214 h 1530"/>
              <a:gd name="T66" fmla="*/ 272 w 3508"/>
              <a:gd name="T67" fmla="*/ 1176 h 1530"/>
              <a:gd name="T68" fmla="*/ 220 w 3508"/>
              <a:gd name="T69" fmla="*/ 1105 h 1530"/>
              <a:gd name="T70" fmla="*/ 208 w 3508"/>
              <a:gd name="T71" fmla="*/ 943 h 1530"/>
              <a:gd name="T72" fmla="*/ 120 w 3508"/>
              <a:gd name="T73" fmla="*/ 933 h 1530"/>
              <a:gd name="T74" fmla="*/ 43 w 3508"/>
              <a:gd name="T75" fmla="*/ 880 h 1530"/>
              <a:gd name="T76" fmla="*/ 3 w 3508"/>
              <a:gd name="T77" fmla="*/ 797 h 1530"/>
              <a:gd name="T78" fmla="*/ 12 w 3508"/>
              <a:gd name="T79" fmla="*/ 702 h 1530"/>
              <a:gd name="T80" fmla="*/ 66 w 3508"/>
              <a:gd name="T81" fmla="*/ 629 h 1530"/>
              <a:gd name="T82" fmla="*/ 152 w 3508"/>
              <a:gd name="T83" fmla="*/ 588 h 1530"/>
              <a:gd name="T84" fmla="*/ 208 w 3508"/>
              <a:gd name="T85" fmla="*/ 485 h 1530"/>
              <a:gd name="T86" fmla="*/ 233 w 3508"/>
              <a:gd name="T87" fmla="*/ 398 h 1530"/>
              <a:gd name="T88" fmla="*/ 297 w 3508"/>
              <a:gd name="T89" fmla="*/ 336 h 1530"/>
              <a:gd name="T90" fmla="*/ 387 w 3508"/>
              <a:gd name="T91" fmla="*/ 313 h 1530"/>
              <a:gd name="T92" fmla="*/ 441 w 3508"/>
              <a:gd name="T93" fmla="*/ 142 h 1530"/>
              <a:gd name="T94" fmla="*/ 480 w 3508"/>
              <a:gd name="T95" fmla="*/ 61 h 1530"/>
              <a:gd name="T96" fmla="*/ 554 w 3508"/>
              <a:gd name="T97" fmla="*/ 10 h 1530"/>
              <a:gd name="T98" fmla="*/ 914 w 3508"/>
              <a:gd name="T99" fmla="*/ 0 h 1530"/>
              <a:gd name="T100" fmla="*/ 1004 w 3508"/>
              <a:gd name="T101" fmla="*/ 23 h 1530"/>
              <a:gd name="T102" fmla="*/ 1068 w 3508"/>
              <a:gd name="T103" fmla="*/ 85 h 1530"/>
              <a:gd name="T104" fmla="*/ 1093 w 3508"/>
              <a:gd name="T105" fmla="*/ 172 h 1530"/>
              <a:gd name="T106" fmla="*/ 2427 w 3508"/>
              <a:gd name="T107" fmla="*/ 172 h 1530"/>
              <a:gd name="T108" fmla="*/ 2451 w 3508"/>
              <a:gd name="T109" fmla="*/ 85 h 1530"/>
              <a:gd name="T110" fmla="*/ 2514 w 3508"/>
              <a:gd name="T111" fmla="*/ 23 h 1530"/>
              <a:gd name="T112" fmla="*/ 2604 w 3508"/>
              <a:gd name="T113" fmla="*/ 0 h 1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08" h="1530">
                <a:moveTo>
                  <a:pt x="2604" y="0"/>
                </a:moveTo>
                <a:lnTo>
                  <a:pt x="2902" y="0"/>
                </a:lnTo>
                <a:lnTo>
                  <a:pt x="2935" y="2"/>
                </a:lnTo>
                <a:lnTo>
                  <a:pt x="2965" y="10"/>
                </a:lnTo>
                <a:lnTo>
                  <a:pt x="2992" y="23"/>
                </a:lnTo>
                <a:lnTo>
                  <a:pt x="3017" y="41"/>
                </a:lnTo>
                <a:lnTo>
                  <a:pt x="3039" y="61"/>
                </a:lnTo>
                <a:lnTo>
                  <a:pt x="3056" y="85"/>
                </a:lnTo>
                <a:lnTo>
                  <a:pt x="3070" y="112"/>
                </a:lnTo>
                <a:lnTo>
                  <a:pt x="3078" y="142"/>
                </a:lnTo>
                <a:lnTo>
                  <a:pt x="3081" y="172"/>
                </a:lnTo>
                <a:lnTo>
                  <a:pt x="3081" y="313"/>
                </a:lnTo>
                <a:lnTo>
                  <a:pt x="3132" y="313"/>
                </a:lnTo>
                <a:lnTo>
                  <a:pt x="3164" y="315"/>
                </a:lnTo>
                <a:lnTo>
                  <a:pt x="3195" y="323"/>
                </a:lnTo>
                <a:lnTo>
                  <a:pt x="3222" y="336"/>
                </a:lnTo>
                <a:lnTo>
                  <a:pt x="3247" y="354"/>
                </a:lnTo>
                <a:lnTo>
                  <a:pt x="3268" y="374"/>
                </a:lnTo>
                <a:lnTo>
                  <a:pt x="3287" y="398"/>
                </a:lnTo>
                <a:lnTo>
                  <a:pt x="3300" y="425"/>
                </a:lnTo>
                <a:lnTo>
                  <a:pt x="3307" y="455"/>
                </a:lnTo>
                <a:lnTo>
                  <a:pt x="3311" y="485"/>
                </a:lnTo>
                <a:lnTo>
                  <a:pt x="3311" y="586"/>
                </a:lnTo>
                <a:lnTo>
                  <a:pt x="3323" y="586"/>
                </a:lnTo>
                <a:lnTo>
                  <a:pt x="3356" y="588"/>
                </a:lnTo>
                <a:lnTo>
                  <a:pt x="3387" y="597"/>
                </a:lnTo>
                <a:lnTo>
                  <a:pt x="3416" y="611"/>
                </a:lnTo>
                <a:lnTo>
                  <a:pt x="3442" y="629"/>
                </a:lnTo>
                <a:lnTo>
                  <a:pt x="3463" y="650"/>
                </a:lnTo>
                <a:lnTo>
                  <a:pt x="3482" y="675"/>
                </a:lnTo>
                <a:lnTo>
                  <a:pt x="3496" y="702"/>
                </a:lnTo>
                <a:lnTo>
                  <a:pt x="3505" y="733"/>
                </a:lnTo>
                <a:lnTo>
                  <a:pt x="3508" y="765"/>
                </a:lnTo>
                <a:lnTo>
                  <a:pt x="3505" y="797"/>
                </a:lnTo>
                <a:lnTo>
                  <a:pt x="3496" y="828"/>
                </a:lnTo>
                <a:lnTo>
                  <a:pt x="3482" y="856"/>
                </a:lnTo>
                <a:lnTo>
                  <a:pt x="3463" y="880"/>
                </a:lnTo>
                <a:lnTo>
                  <a:pt x="3442" y="902"/>
                </a:lnTo>
                <a:lnTo>
                  <a:pt x="3416" y="919"/>
                </a:lnTo>
                <a:lnTo>
                  <a:pt x="3387" y="933"/>
                </a:lnTo>
                <a:lnTo>
                  <a:pt x="3356" y="941"/>
                </a:lnTo>
                <a:lnTo>
                  <a:pt x="3323" y="943"/>
                </a:lnTo>
                <a:lnTo>
                  <a:pt x="3311" y="943"/>
                </a:lnTo>
                <a:lnTo>
                  <a:pt x="3311" y="1044"/>
                </a:lnTo>
                <a:lnTo>
                  <a:pt x="3307" y="1075"/>
                </a:lnTo>
                <a:lnTo>
                  <a:pt x="3300" y="1105"/>
                </a:lnTo>
                <a:lnTo>
                  <a:pt x="3287" y="1131"/>
                </a:lnTo>
                <a:lnTo>
                  <a:pt x="3268" y="1155"/>
                </a:lnTo>
                <a:lnTo>
                  <a:pt x="3247" y="1176"/>
                </a:lnTo>
                <a:lnTo>
                  <a:pt x="3222" y="1194"/>
                </a:lnTo>
                <a:lnTo>
                  <a:pt x="3195" y="1207"/>
                </a:lnTo>
                <a:lnTo>
                  <a:pt x="3164" y="1214"/>
                </a:lnTo>
                <a:lnTo>
                  <a:pt x="3132" y="1217"/>
                </a:lnTo>
                <a:lnTo>
                  <a:pt x="3081" y="1217"/>
                </a:lnTo>
                <a:lnTo>
                  <a:pt x="3081" y="1356"/>
                </a:lnTo>
                <a:lnTo>
                  <a:pt x="3078" y="1388"/>
                </a:lnTo>
                <a:lnTo>
                  <a:pt x="3070" y="1417"/>
                </a:lnTo>
                <a:lnTo>
                  <a:pt x="3056" y="1444"/>
                </a:lnTo>
                <a:lnTo>
                  <a:pt x="3039" y="1468"/>
                </a:lnTo>
                <a:lnTo>
                  <a:pt x="3017" y="1489"/>
                </a:lnTo>
                <a:lnTo>
                  <a:pt x="2992" y="1507"/>
                </a:lnTo>
                <a:lnTo>
                  <a:pt x="2965" y="1520"/>
                </a:lnTo>
                <a:lnTo>
                  <a:pt x="2935" y="1527"/>
                </a:lnTo>
                <a:lnTo>
                  <a:pt x="2902" y="1530"/>
                </a:lnTo>
                <a:lnTo>
                  <a:pt x="2604" y="1530"/>
                </a:lnTo>
                <a:lnTo>
                  <a:pt x="2572" y="1527"/>
                </a:lnTo>
                <a:lnTo>
                  <a:pt x="2542" y="1520"/>
                </a:lnTo>
                <a:lnTo>
                  <a:pt x="2514" y="1507"/>
                </a:lnTo>
                <a:lnTo>
                  <a:pt x="2490" y="1489"/>
                </a:lnTo>
                <a:lnTo>
                  <a:pt x="2468" y="1468"/>
                </a:lnTo>
                <a:lnTo>
                  <a:pt x="2451" y="1444"/>
                </a:lnTo>
                <a:lnTo>
                  <a:pt x="2438" y="1417"/>
                </a:lnTo>
                <a:lnTo>
                  <a:pt x="2429" y="1388"/>
                </a:lnTo>
                <a:lnTo>
                  <a:pt x="2427" y="1356"/>
                </a:lnTo>
                <a:lnTo>
                  <a:pt x="2427" y="943"/>
                </a:lnTo>
                <a:lnTo>
                  <a:pt x="1093" y="943"/>
                </a:lnTo>
                <a:lnTo>
                  <a:pt x="1093" y="1356"/>
                </a:lnTo>
                <a:lnTo>
                  <a:pt x="1090" y="1388"/>
                </a:lnTo>
                <a:lnTo>
                  <a:pt x="1082" y="1417"/>
                </a:lnTo>
                <a:lnTo>
                  <a:pt x="1068" y="1444"/>
                </a:lnTo>
                <a:lnTo>
                  <a:pt x="1051" y="1468"/>
                </a:lnTo>
                <a:lnTo>
                  <a:pt x="1029" y="1489"/>
                </a:lnTo>
                <a:lnTo>
                  <a:pt x="1004" y="1507"/>
                </a:lnTo>
                <a:lnTo>
                  <a:pt x="977" y="1520"/>
                </a:lnTo>
                <a:lnTo>
                  <a:pt x="947" y="1527"/>
                </a:lnTo>
                <a:lnTo>
                  <a:pt x="914" y="1530"/>
                </a:lnTo>
                <a:lnTo>
                  <a:pt x="616" y="1530"/>
                </a:lnTo>
                <a:lnTo>
                  <a:pt x="584" y="1527"/>
                </a:lnTo>
                <a:lnTo>
                  <a:pt x="554" y="1520"/>
                </a:lnTo>
                <a:lnTo>
                  <a:pt x="527" y="1507"/>
                </a:lnTo>
                <a:lnTo>
                  <a:pt x="502" y="1489"/>
                </a:lnTo>
                <a:lnTo>
                  <a:pt x="480" y="1468"/>
                </a:lnTo>
                <a:lnTo>
                  <a:pt x="463" y="1444"/>
                </a:lnTo>
                <a:lnTo>
                  <a:pt x="450" y="1417"/>
                </a:lnTo>
                <a:lnTo>
                  <a:pt x="441" y="1388"/>
                </a:lnTo>
                <a:lnTo>
                  <a:pt x="439" y="1356"/>
                </a:lnTo>
                <a:lnTo>
                  <a:pt x="439" y="1217"/>
                </a:lnTo>
                <a:lnTo>
                  <a:pt x="387" y="1217"/>
                </a:lnTo>
                <a:lnTo>
                  <a:pt x="354" y="1214"/>
                </a:lnTo>
                <a:lnTo>
                  <a:pt x="324" y="1207"/>
                </a:lnTo>
                <a:lnTo>
                  <a:pt x="297" y="1194"/>
                </a:lnTo>
                <a:lnTo>
                  <a:pt x="272" y="1176"/>
                </a:lnTo>
                <a:lnTo>
                  <a:pt x="250" y="1155"/>
                </a:lnTo>
                <a:lnTo>
                  <a:pt x="233" y="1131"/>
                </a:lnTo>
                <a:lnTo>
                  <a:pt x="220" y="1105"/>
                </a:lnTo>
                <a:lnTo>
                  <a:pt x="211" y="1075"/>
                </a:lnTo>
                <a:lnTo>
                  <a:pt x="208" y="1044"/>
                </a:lnTo>
                <a:lnTo>
                  <a:pt x="208" y="943"/>
                </a:lnTo>
                <a:lnTo>
                  <a:pt x="185" y="943"/>
                </a:lnTo>
                <a:lnTo>
                  <a:pt x="152" y="941"/>
                </a:lnTo>
                <a:lnTo>
                  <a:pt x="120" y="933"/>
                </a:lnTo>
                <a:lnTo>
                  <a:pt x="92" y="919"/>
                </a:lnTo>
                <a:lnTo>
                  <a:pt x="66" y="902"/>
                </a:lnTo>
                <a:lnTo>
                  <a:pt x="43" y="880"/>
                </a:lnTo>
                <a:lnTo>
                  <a:pt x="25" y="856"/>
                </a:lnTo>
                <a:lnTo>
                  <a:pt x="12" y="828"/>
                </a:lnTo>
                <a:lnTo>
                  <a:pt x="3" y="797"/>
                </a:lnTo>
                <a:lnTo>
                  <a:pt x="0" y="765"/>
                </a:lnTo>
                <a:lnTo>
                  <a:pt x="3" y="733"/>
                </a:lnTo>
                <a:lnTo>
                  <a:pt x="12" y="702"/>
                </a:lnTo>
                <a:lnTo>
                  <a:pt x="25" y="675"/>
                </a:lnTo>
                <a:lnTo>
                  <a:pt x="43" y="650"/>
                </a:lnTo>
                <a:lnTo>
                  <a:pt x="66" y="629"/>
                </a:lnTo>
                <a:lnTo>
                  <a:pt x="92" y="611"/>
                </a:lnTo>
                <a:lnTo>
                  <a:pt x="120" y="597"/>
                </a:lnTo>
                <a:lnTo>
                  <a:pt x="152" y="588"/>
                </a:lnTo>
                <a:lnTo>
                  <a:pt x="185" y="586"/>
                </a:lnTo>
                <a:lnTo>
                  <a:pt x="208" y="586"/>
                </a:lnTo>
                <a:lnTo>
                  <a:pt x="208" y="485"/>
                </a:lnTo>
                <a:lnTo>
                  <a:pt x="211" y="455"/>
                </a:lnTo>
                <a:lnTo>
                  <a:pt x="220" y="425"/>
                </a:lnTo>
                <a:lnTo>
                  <a:pt x="233" y="398"/>
                </a:lnTo>
                <a:lnTo>
                  <a:pt x="250" y="374"/>
                </a:lnTo>
                <a:lnTo>
                  <a:pt x="272" y="354"/>
                </a:lnTo>
                <a:lnTo>
                  <a:pt x="297" y="336"/>
                </a:lnTo>
                <a:lnTo>
                  <a:pt x="324" y="323"/>
                </a:lnTo>
                <a:lnTo>
                  <a:pt x="354" y="315"/>
                </a:lnTo>
                <a:lnTo>
                  <a:pt x="387" y="313"/>
                </a:lnTo>
                <a:lnTo>
                  <a:pt x="439" y="313"/>
                </a:lnTo>
                <a:lnTo>
                  <a:pt x="439" y="172"/>
                </a:lnTo>
                <a:lnTo>
                  <a:pt x="441" y="142"/>
                </a:lnTo>
                <a:lnTo>
                  <a:pt x="450" y="112"/>
                </a:lnTo>
                <a:lnTo>
                  <a:pt x="463" y="85"/>
                </a:lnTo>
                <a:lnTo>
                  <a:pt x="480" y="61"/>
                </a:lnTo>
                <a:lnTo>
                  <a:pt x="502" y="41"/>
                </a:lnTo>
                <a:lnTo>
                  <a:pt x="527" y="23"/>
                </a:lnTo>
                <a:lnTo>
                  <a:pt x="554" y="10"/>
                </a:lnTo>
                <a:lnTo>
                  <a:pt x="584" y="2"/>
                </a:lnTo>
                <a:lnTo>
                  <a:pt x="616" y="0"/>
                </a:lnTo>
                <a:lnTo>
                  <a:pt x="914" y="0"/>
                </a:lnTo>
                <a:lnTo>
                  <a:pt x="947" y="2"/>
                </a:lnTo>
                <a:lnTo>
                  <a:pt x="977" y="10"/>
                </a:lnTo>
                <a:lnTo>
                  <a:pt x="1004" y="23"/>
                </a:lnTo>
                <a:lnTo>
                  <a:pt x="1029" y="41"/>
                </a:lnTo>
                <a:lnTo>
                  <a:pt x="1051" y="61"/>
                </a:lnTo>
                <a:lnTo>
                  <a:pt x="1068" y="85"/>
                </a:lnTo>
                <a:lnTo>
                  <a:pt x="1082" y="112"/>
                </a:lnTo>
                <a:lnTo>
                  <a:pt x="1090" y="142"/>
                </a:lnTo>
                <a:lnTo>
                  <a:pt x="1093" y="172"/>
                </a:lnTo>
                <a:lnTo>
                  <a:pt x="1093" y="586"/>
                </a:lnTo>
                <a:lnTo>
                  <a:pt x="2427" y="586"/>
                </a:lnTo>
                <a:lnTo>
                  <a:pt x="2427" y="172"/>
                </a:lnTo>
                <a:lnTo>
                  <a:pt x="2429" y="142"/>
                </a:lnTo>
                <a:lnTo>
                  <a:pt x="2438" y="112"/>
                </a:lnTo>
                <a:lnTo>
                  <a:pt x="2451" y="85"/>
                </a:lnTo>
                <a:lnTo>
                  <a:pt x="2468" y="61"/>
                </a:lnTo>
                <a:lnTo>
                  <a:pt x="2490" y="41"/>
                </a:lnTo>
                <a:lnTo>
                  <a:pt x="2514" y="23"/>
                </a:lnTo>
                <a:lnTo>
                  <a:pt x="2542" y="10"/>
                </a:lnTo>
                <a:lnTo>
                  <a:pt x="2572" y="2"/>
                </a:lnTo>
                <a:lnTo>
                  <a:pt x="260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7" name="Group 66"/>
          <p:cNvGrpSpPr/>
          <p:nvPr/>
        </p:nvGrpSpPr>
        <p:grpSpPr>
          <a:xfrm>
            <a:off x="6375124" y="2711942"/>
            <a:ext cx="363538" cy="492125"/>
            <a:chOff x="9945688" y="6362700"/>
            <a:chExt cx="363538" cy="4921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8" name="Freeform 616"/>
            <p:cNvSpPr>
              <a:spLocks noEditPoints="1"/>
            </p:cNvSpPr>
            <p:nvPr/>
          </p:nvSpPr>
          <p:spPr bwMode="auto">
            <a:xfrm>
              <a:off x="9945688" y="6362700"/>
              <a:ext cx="363538" cy="492125"/>
            </a:xfrm>
            <a:custGeom>
              <a:avLst/>
              <a:gdLst>
                <a:gd name="T0" fmla="*/ 459 w 2515"/>
                <a:gd name="T1" fmla="*/ 283 h 3412"/>
                <a:gd name="T2" fmla="*/ 401 w 2515"/>
                <a:gd name="T3" fmla="*/ 303 h 3412"/>
                <a:gd name="T4" fmla="*/ 352 w 2515"/>
                <a:gd name="T5" fmla="*/ 342 h 3412"/>
                <a:gd name="T6" fmla="*/ 320 w 2515"/>
                <a:gd name="T7" fmla="*/ 395 h 3412"/>
                <a:gd name="T8" fmla="*/ 306 w 2515"/>
                <a:gd name="T9" fmla="*/ 457 h 3412"/>
                <a:gd name="T10" fmla="*/ 562 w 2515"/>
                <a:gd name="T11" fmla="*/ 3019 h 3412"/>
                <a:gd name="T12" fmla="*/ 600 w 2515"/>
                <a:gd name="T13" fmla="*/ 3035 h 3412"/>
                <a:gd name="T14" fmla="*/ 653 w 2515"/>
                <a:gd name="T15" fmla="*/ 3055 h 3412"/>
                <a:gd name="T16" fmla="*/ 721 w 2515"/>
                <a:gd name="T17" fmla="*/ 3074 h 3412"/>
                <a:gd name="T18" fmla="*/ 807 w 2515"/>
                <a:gd name="T19" fmla="*/ 3093 h 3412"/>
                <a:gd name="T20" fmla="*/ 910 w 2515"/>
                <a:gd name="T21" fmla="*/ 3109 h 3412"/>
                <a:gd name="T22" fmla="*/ 1033 w 2515"/>
                <a:gd name="T23" fmla="*/ 3122 h 3412"/>
                <a:gd name="T24" fmla="*/ 1177 w 2515"/>
                <a:gd name="T25" fmla="*/ 3129 h 3412"/>
                <a:gd name="T26" fmla="*/ 1337 w 2515"/>
                <a:gd name="T27" fmla="*/ 3130 h 3412"/>
                <a:gd name="T28" fmla="*/ 1480 w 2515"/>
                <a:gd name="T29" fmla="*/ 3122 h 3412"/>
                <a:gd name="T30" fmla="*/ 1603 w 2515"/>
                <a:gd name="T31" fmla="*/ 3110 h 3412"/>
                <a:gd name="T32" fmla="*/ 1705 w 2515"/>
                <a:gd name="T33" fmla="*/ 3094 h 3412"/>
                <a:gd name="T34" fmla="*/ 1791 w 2515"/>
                <a:gd name="T35" fmla="*/ 3074 h 3412"/>
                <a:gd name="T36" fmla="*/ 1860 w 2515"/>
                <a:gd name="T37" fmla="*/ 3055 h 3412"/>
                <a:gd name="T38" fmla="*/ 1913 w 2515"/>
                <a:gd name="T39" fmla="*/ 3035 h 3412"/>
                <a:gd name="T40" fmla="*/ 1952 w 2515"/>
                <a:gd name="T41" fmla="*/ 3018 h 3412"/>
                <a:gd name="T42" fmla="*/ 2208 w 2515"/>
                <a:gd name="T43" fmla="*/ 457 h 3412"/>
                <a:gd name="T44" fmla="*/ 2194 w 2515"/>
                <a:gd name="T45" fmla="*/ 395 h 3412"/>
                <a:gd name="T46" fmla="*/ 2161 w 2515"/>
                <a:gd name="T47" fmla="*/ 342 h 3412"/>
                <a:gd name="T48" fmla="*/ 2113 w 2515"/>
                <a:gd name="T49" fmla="*/ 303 h 3412"/>
                <a:gd name="T50" fmla="*/ 2055 w 2515"/>
                <a:gd name="T51" fmla="*/ 283 h 3412"/>
                <a:gd name="T52" fmla="*/ 491 w 2515"/>
                <a:gd name="T53" fmla="*/ 279 h 3412"/>
                <a:gd name="T54" fmla="*/ 2330 w 2515"/>
                <a:gd name="T55" fmla="*/ 0 h 3412"/>
                <a:gd name="T56" fmla="*/ 2390 w 2515"/>
                <a:gd name="T57" fmla="*/ 11 h 3412"/>
                <a:gd name="T58" fmla="*/ 2444 w 2515"/>
                <a:gd name="T59" fmla="*/ 41 h 3412"/>
                <a:gd name="T60" fmla="*/ 2485 w 2515"/>
                <a:gd name="T61" fmla="*/ 88 h 3412"/>
                <a:gd name="T62" fmla="*/ 2510 w 2515"/>
                <a:gd name="T63" fmla="*/ 146 h 3412"/>
                <a:gd name="T64" fmla="*/ 2514 w 2515"/>
                <a:gd name="T65" fmla="*/ 209 h 3412"/>
                <a:gd name="T66" fmla="*/ 2174 w 2515"/>
                <a:gd name="T67" fmla="*/ 3209 h 3412"/>
                <a:gd name="T68" fmla="*/ 2158 w 2515"/>
                <a:gd name="T69" fmla="*/ 3222 h 3412"/>
                <a:gd name="T70" fmla="*/ 2131 w 2515"/>
                <a:gd name="T71" fmla="*/ 3241 h 3412"/>
                <a:gd name="T72" fmla="*/ 2091 w 2515"/>
                <a:gd name="T73" fmla="*/ 3264 h 3412"/>
                <a:gd name="T74" fmla="*/ 2038 w 2515"/>
                <a:gd name="T75" fmla="*/ 3290 h 3412"/>
                <a:gd name="T76" fmla="*/ 1969 w 2515"/>
                <a:gd name="T77" fmla="*/ 3317 h 3412"/>
                <a:gd name="T78" fmla="*/ 1883 w 2515"/>
                <a:gd name="T79" fmla="*/ 3343 h 3412"/>
                <a:gd name="T80" fmla="*/ 1779 w 2515"/>
                <a:gd name="T81" fmla="*/ 3367 h 3412"/>
                <a:gd name="T82" fmla="*/ 1657 w 2515"/>
                <a:gd name="T83" fmla="*/ 3388 h 3412"/>
                <a:gd name="T84" fmla="*/ 1514 w 2515"/>
                <a:gd name="T85" fmla="*/ 3403 h 3412"/>
                <a:gd name="T86" fmla="*/ 1349 w 2515"/>
                <a:gd name="T87" fmla="*/ 3411 h 3412"/>
                <a:gd name="T88" fmla="*/ 1165 w 2515"/>
                <a:gd name="T89" fmla="*/ 3411 h 3412"/>
                <a:gd name="T90" fmla="*/ 1000 w 2515"/>
                <a:gd name="T91" fmla="*/ 3403 h 3412"/>
                <a:gd name="T92" fmla="*/ 857 w 2515"/>
                <a:gd name="T93" fmla="*/ 3388 h 3412"/>
                <a:gd name="T94" fmla="*/ 735 w 2515"/>
                <a:gd name="T95" fmla="*/ 3367 h 3412"/>
                <a:gd name="T96" fmla="*/ 631 w 2515"/>
                <a:gd name="T97" fmla="*/ 3343 h 3412"/>
                <a:gd name="T98" fmla="*/ 546 w 2515"/>
                <a:gd name="T99" fmla="*/ 3317 h 3412"/>
                <a:gd name="T100" fmla="*/ 476 w 2515"/>
                <a:gd name="T101" fmla="*/ 3290 h 3412"/>
                <a:gd name="T102" fmla="*/ 423 w 2515"/>
                <a:gd name="T103" fmla="*/ 3264 h 3412"/>
                <a:gd name="T104" fmla="*/ 383 w 2515"/>
                <a:gd name="T105" fmla="*/ 3241 h 3412"/>
                <a:gd name="T106" fmla="*/ 357 w 2515"/>
                <a:gd name="T107" fmla="*/ 3222 h 3412"/>
                <a:gd name="T108" fmla="*/ 340 w 2515"/>
                <a:gd name="T109" fmla="*/ 3209 h 3412"/>
                <a:gd name="T110" fmla="*/ 0 w 2515"/>
                <a:gd name="T111" fmla="*/ 209 h 3412"/>
                <a:gd name="T112" fmla="*/ 4 w 2515"/>
                <a:gd name="T113" fmla="*/ 146 h 3412"/>
                <a:gd name="T114" fmla="*/ 29 w 2515"/>
                <a:gd name="T115" fmla="*/ 88 h 3412"/>
                <a:gd name="T116" fmla="*/ 70 w 2515"/>
                <a:gd name="T117" fmla="*/ 41 h 3412"/>
                <a:gd name="T118" fmla="*/ 124 w 2515"/>
                <a:gd name="T119" fmla="*/ 11 h 3412"/>
                <a:gd name="T120" fmla="*/ 184 w 2515"/>
                <a:gd name="T121" fmla="*/ 0 h 3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15" h="3412">
                  <a:moveTo>
                    <a:pt x="491" y="279"/>
                  </a:moveTo>
                  <a:lnTo>
                    <a:pt x="459" y="283"/>
                  </a:lnTo>
                  <a:lnTo>
                    <a:pt x="430" y="290"/>
                  </a:lnTo>
                  <a:lnTo>
                    <a:pt x="401" y="303"/>
                  </a:lnTo>
                  <a:lnTo>
                    <a:pt x="376" y="321"/>
                  </a:lnTo>
                  <a:lnTo>
                    <a:pt x="352" y="342"/>
                  </a:lnTo>
                  <a:lnTo>
                    <a:pt x="334" y="368"/>
                  </a:lnTo>
                  <a:lnTo>
                    <a:pt x="320" y="395"/>
                  </a:lnTo>
                  <a:lnTo>
                    <a:pt x="310" y="426"/>
                  </a:lnTo>
                  <a:lnTo>
                    <a:pt x="306" y="457"/>
                  </a:lnTo>
                  <a:lnTo>
                    <a:pt x="306" y="490"/>
                  </a:lnTo>
                  <a:lnTo>
                    <a:pt x="562" y="3019"/>
                  </a:lnTo>
                  <a:lnTo>
                    <a:pt x="579" y="3027"/>
                  </a:lnTo>
                  <a:lnTo>
                    <a:pt x="600" y="3035"/>
                  </a:lnTo>
                  <a:lnTo>
                    <a:pt x="625" y="3045"/>
                  </a:lnTo>
                  <a:lnTo>
                    <a:pt x="653" y="3055"/>
                  </a:lnTo>
                  <a:lnTo>
                    <a:pt x="685" y="3065"/>
                  </a:lnTo>
                  <a:lnTo>
                    <a:pt x="721" y="3074"/>
                  </a:lnTo>
                  <a:lnTo>
                    <a:pt x="762" y="3084"/>
                  </a:lnTo>
                  <a:lnTo>
                    <a:pt x="807" y="3093"/>
                  </a:lnTo>
                  <a:lnTo>
                    <a:pt x="856" y="3102"/>
                  </a:lnTo>
                  <a:lnTo>
                    <a:pt x="910" y="3109"/>
                  </a:lnTo>
                  <a:lnTo>
                    <a:pt x="970" y="3117"/>
                  </a:lnTo>
                  <a:lnTo>
                    <a:pt x="1033" y="3122"/>
                  </a:lnTo>
                  <a:lnTo>
                    <a:pt x="1103" y="3126"/>
                  </a:lnTo>
                  <a:lnTo>
                    <a:pt x="1177" y="3129"/>
                  </a:lnTo>
                  <a:lnTo>
                    <a:pt x="1257" y="3130"/>
                  </a:lnTo>
                  <a:lnTo>
                    <a:pt x="1337" y="3130"/>
                  </a:lnTo>
                  <a:lnTo>
                    <a:pt x="1411" y="3126"/>
                  </a:lnTo>
                  <a:lnTo>
                    <a:pt x="1480" y="3122"/>
                  </a:lnTo>
                  <a:lnTo>
                    <a:pt x="1543" y="3117"/>
                  </a:lnTo>
                  <a:lnTo>
                    <a:pt x="1603" y="3110"/>
                  </a:lnTo>
                  <a:lnTo>
                    <a:pt x="1657" y="3102"/>
                  </a:lnTo>
                  <a:lnTo>
                    <a:pt x="1705" y="3094"/>
                  </a:lnTo>
                  <a:lnTo>
                    <a:pt x="1751" y="3084"/>
                  </a:lnTo>
                  <a:lnTo>
                    <a:pt x="1791" y="3074"/>
                  </a:lnTo>
                  <a:lnTo>
                    <a:pt x="1828" y="3065"/>
                  </a:lnTo>
                  <a:lnTo>
                    <a:pt x="1860" y="3055"/>
                  </a:lnTo>
                  <a:lnTo>
                    <a:pt x="1888" y="3045"/>
                  </a:lnTo>
                  <a:lnTo>
                    <a:pt x="1913" y="3035"/>
                  </a:lnTo>
                  <a:lnTo>
                    <a:pt x="1934" y="3027"/>
                  </a:lnTo>
                  <a:lnTo>
                    <a:pt x="1952" y="3018"/>
                  </a:lnTo>
                  <a:lnTo>
                    <a:pt x="2208" y="490"/>
                  </a:lnTo>
                  <a:lnTo>
                    <a:pt x="2208" y="457"/>
                  </a:lnTo>
                  <a:lnTo>
                    <a:pt x="2204" y="426"/>
                  </a:lnTo>
                  <a:lnTo>
                    <a:pt x="2194" y="395"/>
                  </a:lnTo>
                  <a:lnTo>
                    <a:pt x="2180" y="368"/>
                  </a:lnTo>
                  <a:lnTo>
                    <a:pt x="2161" y="342"/>
                  </a:lnTo>
                  <a:lnTo>
                    <a:pt x="2138" y="321"/>
                  </a:lnTo>
                  <a:lnTo>
                    <a:pt x="2113" y="303"/>
                  </a:lnTo>
                  <a:lnTo>
                    <a:pt x="2084" y="290"/>
                  </a:lnTo>
                  <a:lnTo>
                    <a:pt x="2055" y="283"/>
                  </a:lnTo>
                  <a:lnTo>
                    <a:pt x="2023" y="279"/>
                  </a:lnTo>
                  <a:lnTo>
                    <a:pt x="491" y="279"/>
                  </a:lnTo>
                  <a:close/>
                  <a:moveTo>
                    <a:pt x="184" y="0"/>
                  </a:moveTo>
                  <a:lnTo>
                    <a:pt x="2330" y="0"/>
                  </a:lnTo>
                  <a:lnTo>
                    <a:pt x="2360" y="2"/>
                  </a:lnTo>
                  <a:lnTo>
                    <a:pt x="2390" y="11"/>
                  </a:lnTo>
                  <a:lnTo>
                    <a:pt x="2419" y="23"/>
                  </a:lnTo>
                  <a:lnTo>
                    <a:pt x="2444" y="41"/>
                  </a:lnTo>
                  <a:lnTo>
                    <a:pt x="2466" y="63"/>
                  </a:lnTo>
                  <a:lnTo>
                    <a:pt x="2485" y="88"/>
                  </a:lnTo>
                  <a:lnTo>
                    <a:pt x="2500" y="116"/>
                  </a:lnTo>
                  <a:lnTo>
                    <a:pt x="2510" y="146"/>
                  </a:lnTo>
                  <a:lnTo>
                    <a:pt x="2515" y="178"/>
                  </a:lnTo>
                  <a:lnTo>
                    <a:pt x="2514" y="209"/>
                  </a:lnTo>
                  <a:lnTo>
                    <a:pt x="2213" y="3173"/>
                  </a:lnTo>
                  <a:lnTo>
                    <a:pt x="2174" y="3209"/>
                  </a:lnTo>
                  <a:lnTo>
                    <a:pt x="2168" y="3215"/>
                  </a:lnTo>
                  <a:lnTo>
                    <a:pt x="2158" y="3222"/>
                  </a:lnTo>
                  <a:lnTo>
                    <a:pt x="2146" y="3230"/>
                  </a:lnTo>
                  <a:lnTo>
                    <a:pt x="2131" y="3241"/>
                  </a:lnTo>
                  <a:lnTo>
                    <a:pt x="2113" y="3252"/>
                  </a:lnTo>
                  <a:lnTo>
                    <a:pt x="2091" y="3264"/>
                  </a:lnTo>
                  <a:lnTo>
                    <a:pt x="2066" y="3277"/>
                  </a:lnTo>
                  <a:lnTo>
                    <a:pt x="2038" y="3290"/>
                  </a:lnTo>
                  <a:lnTo>
                    <a:pt x="2005" y="3303"/>
                  </a:lnTo>
                  <a:lnTo>
                    <a:pt x="1969" y="3317"/>
                  </a:lnTo>
                  <a:lnTo>
                    <a:pt x="1927" y="3330"/>
                  </a:lnTo>
                  <a:lnTo>
                    <a:pt x="1883" y="3343"/>
                  </a:lnTo>
                  <a:lnTo>
                    <a:pt x="1833" y="3355"/>
                  </a:lnTo>
                  <a:lnTo>
                    <a:pt x="1779" y="3367"/>
                  </a:lnTo>
                  <a:lnTo>
                    <a:pt x="1721" y="3378"/>
                  </a:lnTo>
                  <a:lnTo>
                    <a:pt x="1657" y="3388"/>
                  </a:lnTo>
                  <a:lnTo>
                    <a:pt x="1588" y="3396"/>
                  </a:lnTo>
                  <a:lnTo>
                    <a:pt x="1514" y="3403"/>
                  </a:lnTo>
                  <a:lnTo>
                    <a:pt x="1434" y="3408"/>
                  </a:lnTo>
                  <a:lnTo>
                    <a:pt x="1349" y="3411"/>
                  </a:lnTo>
                  <a:lnTo>
                    <a:pt x="1257" y="3412"/>
                  </a:lnTo>
                  <a:lnTo>
                    <a:pt x="1165" y="3411"/>
                  </a:lnTo>
                  <a:lnTo>
                    <a:pt x="1081" y="3408"/>
                  </a:lnTo>
                  <a:lnTo>
                    <a:pt x="1000" y="3403"/>
                  </a:lnTo>
                  <a:lnTo>
                    <a:pt x="926" y="3396"/>
                  </a:lnTo>
                  <a:lnTo>
                    <a:pt x="857" y="3388"/>
                  </a:lnTo>
                  <a:lnTo>
                    <a:pt x="794" y="3378"/>
                  </a:lnTo>
                  <a:lnTo>
                    <a:pt x="735" y="3367"/>
                  </a:lnTo>
                  <a:lnTo>
                    <a:pt x="681" y="3355"/>
                  </a:lnTo>
                  <a:lnTo>
                    <a:pt x="631" y="3343"/>
                  </a:lnTo>
                  <a:lnTo>
                    <a:pt x="586" y="3330"/>
                  </a:lnTo>
                  <a:lnTo>
                    <a:pt x="546" y="3317"/>
                  </a:lnTo>
                  <a:lnTo>
                    <a:pt x="509" y="3303"/>
                  </a:lnTo>
                  <a:lnTo>
                    <a:pt x="476" y="3290"/>
                  </a:lnTo>
                  <a:lnTo>
                    <a:pt x="448" y="3277"/>
                  </a:lnTo>
                  <a:lnTo>
                    <a:pt x="423" y="3264"/>
                  </a:lnTo>
                  <a:lnTo>
                    <a:pt x="401" y="3252"/>
                  </a:lnTo>
                  <a:lnTo>
                    <a:pt x="383" y="3241"/>
                  </a:lnTo>
                  <a:lnTo>
                    <a:pt x="368" y="3230"/>
                  </a:lnTo>
                  <a:lnTo>
                    <a:pt x="357" y="3222"/>
                  </a:lnTo>
                  <a:lnTo>
                    <a:pt x="347" y="3214"/>
                  </a:lnTo>
                  <a:lnTo>
                    <a:pt x="340" y="3209"/>
                  </a:lnTo>
                  <a:lnTo>
                    <a:pt x="301" y="3173"/>
                  </a:lnTo>
                  <a:lnTo>
                    <a:pt x="0" y="209"/>
                  </a:lnTo>
                  <a:lnTo>
                    <a:pt x="0" y="178"/>
                  </a:lnTo>
                  <a:lnTo>
                    <a:pt x="4" y="146"/>
                  </a:lnTo>
                  <a:lnTo>
                    <a:pt x="14" y="116"/>
                  </a:lnTo>
                  <a:lnTo>
                    <a:pt x="29" y="88"/>
                  </a:lnTo>
                  <a:lnTo>
                    <a:pt x="47" y="63"/>
                  </a:lnTo>
                  <a:lnTo>
                    <a:pt x="70" y="41"/>
                  </a:lnTo>
                  <a:lnTo>
                    <a:pt x="95" y="24"/>
                  </a:lnTo>
                  <a:lnTo>
                    <a:pt x="124" y="11"/>
                  </a:lnTo>
                  <a:lnTo>
                    <a:pt x="153" y="2"/>
                  </a:lnTo>
                  <a:lnTo>
                    <a:pt x="1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617"/>
            <p:cNvSpPr>
              <a:spLocks/>
            </p:cNvSpPr>
            <p:nvPr/>
          </p:nvSpPr>
          <p:spPr bwMode="auto">
            <a:xfrm>
              <a:off x="10040938" y="6530975"/>
              <a:ext cx="176213" cy="249238"/>
            </a:xfrm>
            <a:custGeom>
              <a:avLst/>
              <a:gdLst>
                <a:gd name="T0" fmla="*/ 97 w 1222"/>
                <a:gd name="T1" fmla="*/ 0 h 1730"/>
                <a:gd name="T2" fmla="*/ 195 w 1222"/>
                <a:gd name="T3" fmla="*/ 2 h 1730"/>
                <a:gd name="T4" fmla="*/ 296 w 1222"/>
                <a:gd name="T5" fmla="*/ 9 h 1730"/>
                <a:gd name="T6" fmla="*/ 396 w 1222"/>
                <a:gd name="T7" fmla="*/ 18 h 1730"/>
                <a:gd name="T8" fmla="*/ 497 w 1222"/>
                <a:gd name="T9" fmla="*/ 30 h 1730"/>
                <a:gd name="T10" fmla="*/ 596 w 1222"/>
                <a:gd name="T11" fmla="*/ 41 h 1730"/>
                <a:gd name="T12" fmla="*/ 696 w 1222"/>
                <a:gd name="T13" fmla="*/ 53 h 1730"/>
                <a:gd name="T14" fmla="*/ 793 w 1222"/>
                <a:gd name="T15" fmla="*/ 64 h 1730"/>
                <a:gd name="T16" fmla="*/ 888 w 1222"/>
                <a:gd name="T17" fmla="*/ 74 h 1730"/>
                <a:gd name="T18" fmla="*/ 981 w 1222"/>
                <a:gd name="T19" fmla="*/ 82 h 1730"/>
                <a:gd name="T20" fmla="*/ 1071 w 1222"/>
                <a:gd name="T21" fmla="*/ 85 h 1730"/>
                <a:gd name="T22" fmla="*/ 1147 w 1222"/>
                <a:gd name="T23" fmla="*/ 84 h 1730"/>
                <a:gd name="T24" fmla="*/ 1222 w 1222"/>
                <a:gd name="T25" fmla="*/ 80 h 1730"/>
                <a:gd name="T26" fmla="*/ 1079 w 1222"/>
                <a:gd name="T27" fmla="*/ 1642 h 1730"/>
                <a:gd name="T28" fmla="*/ 1076 w 1222"/>
                <a:gd name="T29" fmla="*/ 1643 h 1730"/>
                <a:gd name="T30" fmla="*/ 1068 w 1222"/>
                <a:gd name="T31" fmla="*/ 1646 h 1730"/>
                <a:gd name="T32" fmla="*/ 1055 w 1222"/>
                <a:gd name="T33" fmla="*/ 1650 h 1730"/>
                <a:gd name="T34" fmla="*/ 1038 w 1222"/>
                <a:gd name="T35" fmla="*/ 1656 h 1730"/>
                <a:gd name="T36" fmla="*/ 1015 w 1222"/>
                <a:gd name="T37" fmla="*/ 1662 h 1730"/>
                <a:gd name="T38" fmla="*/ 989 w 1222"/>
                <a:gd name="T39" fmla="*/ 1670 h 1730"/>
                <a:gd name="T40" fmla="*/ 959 w 1222"/>
                <a:gd name="T41" fmla="*/ 1678 h 1730"/>
                <a:gd name="T42" fmla="*/ 925 w 1222"/>
                <a:gd name="T43" fmla="*/ 1686 h 1730"/>
                <a:gd name="T44" fmla="*/ 889 w 1222"/>
                <a:gd name="T45" fmla="*/ 1695 h 1730"/>
                <a:gd name="T46" fmla="*/ 850 w 1222"/>
                <a:gd name="T47" fmla="*/ 1702 h 1730"/>
                <a:gd name="T48" fmla="*/ 808 w 1222"/>
                <a:gd name="T49" fmla="*/ 1710 h 1730"/>
                <a:gd name="T50" fmla="*/ 764 w 1222"/>
                <a:gd name="T51" fmla="*/ 1716 h 1730"/>
                <a:gd name="T52" fmla="*/ 719 w 1222"/>
                <a:gd name="T53" fmla="*/ 1723 h 1730"/>
                <a:gd name="T54" fmla="*/ 671 w 1222"/>
                <a:gd name="T55" fmla="*/ 1727 h 1730"/>
                <a:gd name="T56" fmla="*/ 623 w 1222"/>
                <a:gd name="T57" fmla="*/ 1729 h 1730"/>
                <a:gd name="T58" fmla="*/ 574 w 1222"/>
                <a:gd name="T59" fmla="*/ 1730 h 1730"/>
                <a:gd name="T60" fmla="*/ 519 w 1222"/>
                <a:gd name="T61" fmla="*/ 1729 h 1730"/>
                <a:gd name="T62" fmla="*/ 467 w 1222"/>
                <a:gd name="T63" fmla="*/ 1726 h 1730"/>
                <a:gd name="T64" fmla="*/ 418 w 1222"/>
                <a:gd name="T65" fmla="*/ 1721 h 1730"/>
                <a:gd name="T66" fmla="*/ 374 w 1222"/>
                <a:gd name="T67" fmla="*/ 1713 h 1730"/>
                <a:gd name="T68" fmla="*/ 334 w 1222"/>
                <a:gd name="T69" fmla="*/ 1704 h 1730"/>
                <a:gd name="T70" fmla="*/ 296 w 1222"/>
                <a:gd name="T71" fmla="*/ 1696 h 1730"/>
                <a:gd name="T72" fmla="*/ 263 w 1222"/>
                <a:gd name="T73" fmla="*/ 1686 h 1730"/>
                <a:gd name="T74" fmla="*/ 234 w 1222"/>
                <a:gd name="T75" fmla="*/ 1677 h 1730"/>
                <a:gd name="T76" fmla="*/ 209 w 1222"/>
                <a:gd name="T77" fmla="*/ 1668 h 1730"/>
                <a:gd name="T78" fmla="*/ 188 w 1222"/>
                <a:gd name="T79" fmla="*/ 1660 h 1730"/>
                <a:gd name="T80" fmla="*/ 172 w 1222"/>
                <a:gd name="T81" fmla="*/ 1652 h 1730"/>
                <a:gd name="T82" fmla="*/ 160 w 1222"/>
                <a:gd name="T83" fmla="*/ 1647 h 1730"/>
                <a:gd name="T84" fmla="*/ 153 w 1222"/>
                <a:gd name="T85" fmla="*/ 1644 h 1730"/>
                <a:gd name="T86" fmla="*/ 151 w 1222"/>
                <a:gd name="T87" fmla="*/ 1642 h 1730"/>
                <a:gd name="T88" fmla="*/ 0 w 1222"/>
                <a:gd name="T89" fmla="*/ 2 h 1730"/>
                <a:gd name="T90" fmla="*/ 97 w 1222"/>
                <a:gd name="T91" fmla="*/ 0 h 1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22" h="1730">
                  <a:moveTo>
                    <a:pt x="97" y="0"/>
                  </a:moveTo>
                  <a:lnTo>
                    <a:pt x="195" y="2"/>
                  </a:lnTo>
                  <a:lnTo>
                    <a:pt x="296" y="9"/>
                  </a:lnTo>
                  <a:lnTo>
                    <a:pt x="396" y="18"/>
                  </a:lnTo>
                  <a:lnTo>
                    <a:pt x="497" y="30"/>
                  </a:lnTo>
                  <a:lnTo>
                    <a:pt x="596" y="41"/>
                  </a:lnTo>
                  <a:lnTo>
                    <a:pt x="696" y="53"/>
                  </a:lnTo>
                  <a:lnTo>
                    <a:pt x="793" y="64"/>
                  </a:lnTo>
                  <a:lnTo>
                    <a:pt x="888" y="74"/>
                  </a:lnTo>
                  <a:lnTo>
                    <a:pt x="981" y="82"/>
                  </a:lnTo>
                  <a:lnTo>
                    <a:pt x="1071" y="85"/>
                  </a:lnTo>
                  <a:lnTo>
                    <a:pt x="1147" y="84"/>
                  </a:lnTo>
                  <a:lnTo>
                    <a:pt x="1222" y="80"/>
                  </a:lnTo>
                  <a:lnTo>
                    <a:pt x="1079" y="1642"/>
                  </a:lnTo>
                  <a:lnTo>
                    <a:pt x="1076" y="1643"/>
                  </a:lnTo>
                  <a:lnTo>
                    <a:pt x="1068" y="1646"/>
                  </a:lnTo>
                  <a:lnTo>
                    <a:pt x="1055" y="1650"/>
                  </a:lnTo>
                  <a:lnTo>
                    <a:pt x="1038" y="1656"/>
                  </a:lnTo>
                  <a:lnTo>
                    <a:pt x="1015" y="1662"/>
                  </a:lnTo>
                  <a:lnTo>
                    <a:pt x="989" y="1670"/>
                  </a:lnTo>
                  <a:lnTo>
                    <a:pt x="959" y="1678"/>
                  </a:lnTo>
                  <a:lnTo>
                    <a:pt x="925" y="1686"/>
                  </a:lnTo>
                  <a:lnTo>
                    <a:pt x="889" y="1695"/>
                  </a:lnTo>
                  <a:lnTo>
                    <a:pt x="850" y="1702"/>
                  </a:lnTo>
                  <a:lnTo>
                    <a:pt x="808" y="1710"/>
                  </a:lnTo>
                  <a:lnTo>
                    <a:pt x="764" y="1716"/>
                  </a:lnTo>
                  <a:lnTo>
                    <a:pt x="719" y="1723"/>
                  </a:lnTo>
                  <a:lnTo>
                    <a:pt x="671" y="1727"/>
                  </a:lnTo>
                  <a:lnTo>
                    <a:pt x="623" y="1729"/>
                  </a:lnTo>
                  <a:lnTo>
                    <a:pt x="574" y="1730"/>
                  </a:lnTo>
                  <a:lnTo>
                    <a:pt x="519" y="1729"/>
                  </a:lnTo>
                  <a:lnTo>
                    <a:pt x="467" y="1726"/>
                  </a:lnTo>
                  <a:lnTo>
                    <a:pt x="418" y="1721"/>
                  </a:lnTo>
                  <a:lnTo>
                    <a:pt x="374" y="1713"/>
                  </a:lnTo>
                  <a:lnTo>
                    <a:pt x="334" y="1704"/>
                  </a:lnTo>
                  <a:lnTo>
                    <a:pt x="296" y="1696"/>
                  </a:lnTo>
                  <a:lnTo>
                    <a:pt x="263" y="1686"/>
                  </a:lnTo>
                  <a:lnTo>
                    <a:pt x="234" y="1677"/>
                  </a:lnTo>
                  <a:lnTo>
                    <a:pt x="209" y="1668"/>
                  </a:lnTo>
                  <a:lnTo>
                    <a:pt x="188" y="1660"/>
                  </a:lnTo>
                  <a:lnTo>
                    <a:pt x="172" y="1652"/>
                  </a:lnTo>
                  <a:lnTo>
                    <a:pt x="160" y="1647"/>
                  </a:lnTo>
                  <a:lnTo>
                    <a:pt x="153" y="1644"/>
                  </a:lnTo>
                  <a:lnTo>
                    <a:pt x="151" y="1642"/>
                  </a:lnTo>
                  <a:lnTo>
                    <a:pt x="0" y="2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7246406" y="2710354"/>
            <a:ext cx="477837" cy="495300"/>
            <a:chOff x="9755188" y="6173788"/>
            <a:chExt cx="477837" cy="4953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1" name="Freeform 622"/>
            <p:cNvSpPr>
              <a:spLocks/>
            </p:cNvSpPr>
            <p:nvPr/>
          </p:nvSpPr>
          <p:spPr bwMode="auto">
            <a:xfrm>
              <a:off x="9755188" y="6230938"/>
              <a:ext cx="293687" cy="438150"/>
            </a:xfrm>
            <a:custGeom>
              <a:avLst/>
              <a:gdLst>
                <a:gd name="T0" fmla="*/ 1128 w 1854"/>
                <a:gd name="T1" fmla="*/ 22 h 2758"/>
                <a:gd name="T2" fmla="*/ 914 w 1854"/>
                <a:gd name="T3" fmla="*/ 172 h 2758"/>
                <a:gd name="T4" fmla="*/ 750 w 1854"/>
                <a:gd name="T5" fmla="*/ 355 h 2758"/>
                <a:gd name="T6" fmla="*/ 573 w 1854"/>
                <a:gd name="T7" fmla="*/ 490 h 2758"/>
                <a:gd name="T8" fmla="*/ 431 w 1854"/>
                <a:gd name="T9" fmla="*/ 660 h 2758"/>
                <a:gd name="T10" fmla="*/ 364 w 1854"/>
                <a:gd name="T11" fmla="*/ 877 h 2758"/>
                <a:gd name="T12" fmla="*/ 387 w 1854"/>
                <a:gd name="T13" fmla="*/ 1107 h 2758"/>
                <a:gd name="T14" fmla="*/ 490 w 1854"/>
                <a:gd name="T15" fmla="*/ 1300 h 2758"/>
                <a:gd name="T16" fmla="*/ 658 w 1854"/>
                <a:gd name="T17" fmla="*/ 1439 h 2758"/>
                <a:gd name="T18" fmla="*/ 870 w 1854"/>
                <a:gd name="T19" fmla="*/ 1506 h 2758"/>
                <a:gd name="T20" fmla="*/ 1096 w 1854"/>
                <a:gd name="T21" fmla="*/ 1483 h 2758"/>
                <a:gd name="T22" fmla="*/ 1288 w 1854"/>
                <a:gd name="T23" fmla="*/ 1379 h 2758"/>
                <a:gd name="T24" fmla="*/ 1427 w 1854"/>
                <a:gd name="T25" fmla="*/ 1209 h 2758"/>
                <a:gd name="T26" fmla="*/ 1492 w 1854"/>
                <a:gd name="T27" fmla="*/ 995 h 2758"/>
                <a:gd name="T28" fmla="*/ 1471 w 1854"/>
                <a:gd name="T29" fmla="*/ 772 h 2758"/>
                <a:gd name="T30" fmla="*/ 1446 w 1854"/>
                <a:gd name="T31" fmla="*/ 601 h 2758"/>
                <a:gd name="T32" fmla="*/ 1635 w 1854"/>
                <a:gd name="T33" fmla="*/ 557 h 2758"/>
                <a:gd name="T34" fmla="*/ 1811 w 1854"/>
                <a:gd name="T35" fmla="*/ 652 h 2758"/>
                <a:gd name="T36" fmla="*/ 1854 w 1854"/>
                <a:gd name="T37" fmla="*/ 936 h 2758"/>
                <a:gd name="T38" fmla="*/ 1808 w 1854"/>
                <a:gd name="T39" fmla="*/ 1228 h 2758"/>
                <a:gd name="T40" fmla="*/ 1679 w 1854"/>
                <a:gd name="T41" fmla="*/ 1483 h 2758"/>
                <a:gd name="T42" fmla="*/ 1482 w 1854"/>
                <a:gd name="T43" fmla="*/ 1686 h 2758"/>
                <a:gd name="T44" fmla="*/ 1233 w 1854"/>
                <a:gd name="T45" fmla="*/ 1820 h 2758"/>
                <a:gd name="T46" fmla="*/ 1311 w 1854"/>
                <a:gd name="T47" fmla="*/ 2066 h 2758"/>
                <a:gd name="T48" fmla="*/ 1427 w 1854"/>
                <a:gd name="T49" fmla="*/ 2109 h 2758"/>
                <a:gd name="T50" fmla="*/ 1487 w 1854"/>
                <a:gd name="T51" fmla="*/ 2216 h 2758"/>
                <a:gd name="T52" fmla="*/ 1466 w 1854"/>
                <a:gd name="T53" fmla="*/ 2341 h 2758"/>
                <a:gd name="T54" fmla="*/ 1374 w 1854"/>
                <a:gd name="T55" fmla="*/ 2420 h 2758"/>
                <a:gd name="T56" fmla="*/ 1092 w 1854"/>
                <a:gd name="T57" fmla="*/ 2576 h 2758"/>
                <a:gd name="T58" fmla="*/ 1050 w 1854"/>
                <a:gd name="T59" fmla="*/ 2693 h 2758"/>
                <a:gd name="T60" fmla="*/ 945 w 1854"/>
                <a:gd name="T61" fmla="*/ 2755 h 2758"/>
                <a:gd name="T62" fmla="*/ 821 w 1854"/>
                <a:gd name="T63" fmla="*/ 2733 h 2758"/>
                <a:gd name="T64" fmla="*/ 743 w 1854"/>
                <a:gd name="T65" fmla="*/ 2639 h 2758"/>
                <a:gd name="T66" fmla="*/ 528 w 1854"/>
                <a:gd name="T67" fmla="*/ 2431 h 2758"/>
                <a:gd name="T68" fmla="*/ 411 w 1854"/>
                <a:gd name="T69" fmla="*/ 2389 h 2758"/>
                <a:gd name="T70" fmla="*/ 351 w 1854"/>
                <a:gd name="T71" fmla="*/ 2281 h 2758"/>
                <a:gd name="T72" fmla="*/ 372 w 1854"/>
                <a:gd name="T73" fmla="*/ 2157 h 2758"/>
                <a:gd name="T74" fmla="*/ 464 w 1854"/>
                <a:gd name="T75" fmla="*/ 2078 h 2758"/>
                <a:gd name="T76" fmla="*/ 731 w 1854"/>
                <a:gd name="T77" fmla="*/ 1852 h 2758"/>
                <a:gd name="T78" fmla="*/ 471 w 1854"/>
                <a:gd name="T79" fmla="*/ 1751 h 2758"/>
                <a:gd name="T80" fmla="*/ 255 w 1854"/>
                <a:gd name="T81" fmla="*/ 1581 h 2758"/>
                <a:gd name="T82" fmla="*/ 97 w 1854"/>
                <a:gd name="T83" fmla="*/ 1353 h 2758"/>
                <a:gd name="T84" fmla="*/ 12 w 1854"/>
                <a:gd name="T85" fmla="*/ 1083 h 2758"/>
                <a:gd name="T86" fmla="*/ 12 w 1854"/>
                <a:gd name="T87" fmla="*/ 785 h 2758"/>
                <a:gd name="T88" fmla="*/ 105 w 1854"/>
                <a:gd name="T89" fmla="*/ 507 h 2758"/>
                <a:gd name="T90" fmla="*/ 272 w 1854"/>
                <a:gd name="T91" fmla="*/ 275 h 2758"/>
                <a:gd name="T92" fmla="*/ 502 w 1854"/>
                <a:gd name="T93" fmla="*/ 105 h 2758"/>
                <a:gd name="T94" fmla="*/ 779 w 1854"/>
                <a:gd name="T95" fmla="*/ 12 h 2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54" h="2758">
                  <a:moveTo>
                    <a:pt x="929" y="0"/>
                  </a:moveTo>
                  <a:lnTo>
                    <a:pt x="996" y="3"/>
                  </a:lnTo>
                  <a:lnTo>
                    <a:pt x="1062" y="10"/>
                  </a:lnTo>
                  <a:lnTo>
                    <a:pt x="1128" y="22"/>
                  </a:lnTo>
                  <a:lnTo>
                    <a:pt x="1071" y="54"/>
                  </a:lnTo>
                  <a:lnTo>
                    <a:pt x="1017" y="89"/>
                  </a:lnTo>
                  <a:lnTo>
                    <a:pt x="965" y="129"/>
                  </a:lnTo>
                  <a:lnTo>
                    <a:pt x="914" y="172"/>
                  </a:lnTo>
                  <a:lnTo>
                    <a:pt x="866" y="217"/>
                  </a:lnTo>
                  <a:lnTo>
                    <a:pt x="825" y="261"/>
                  </a:lnTo>
                  <a:lnTo>
                    <a:pt x="786" y="308"/>
                  </a:lnTo>
                  <a:lnTo>
                    <a:pt x="750" y="355"/>
                  </a:lnTo>
                  <a:lnTo>
                    <a:pt x="716" y="405"/>
                  </a:lnTo>
                  <a:lnTo>
                    <a:pt x="666" y="428"/>
                  </a:lnTo>
                  <a:lnTo>
                    <a:pt x="618" y="457"/>
                  </a:lnTo>
                  <a:lnTo>
                    <a:pt x="573" y="490"/>
                  </a:lnTo>
                  <a:lnTo>
                    <a:pt x="532" y="527"/>
                  </a:lnTo>
                  <a:lnTo>
                    <a:pt x="494" y="567"/>
                  </a:lnTo>
                  <a:lnTo>
                    <a:pt x="460" y="612"/>
                  </a:lnTo>
                  <a:lnTo>
                    <a:pt x="431" y="660"/>
                  </a:lnTo>
                  <a:lnTo>
                    <a:pt x="407" y="711"/>
                  </a:lnTo>
                  <a:lnTo>
                    <a:pt x="387" y="763"/>
                  </a:lnTo>
                  <a:lnTo>
                    <a:pt x="373" y="819"/>
                  </a:lnTo>
                  <a:lnTo>
                    <a:pt x="364" y="877"/>
                  </a:lnTo>
                  <a:lnTo>
                    <a:pt x="361" y="936"/>
                  </a:lnTo>
                  <a:lnTo>
                    <a:pt x="364" y="995"/>
                  </a:lnTo>
                  <a:lnTo>
                    <a:pt x="373" y="1052"/>
                  </a:lnTo>
                  <a:lnTo>
                    <a:pt x="387" y="1107"/>
                  </a:lnTo>
                  <a:lnTo>
                    <a:pt x="406" y="1159"/>
                  </a:lnTo>
                  <a:lnTo>
                    <a:pt x="429" y="1209"/>
                  </a:lnTo>
                  <a:lnTo>
                    <a:pt x="458" y="1257"/>
                  </a:lnTo>
                  <a:lnTo>
                    <a:pt x="490" y="1300"/>
                  </a:lnTo>
                  <a:lnTo>
                    <a:pt x="528" y="1341"/>
                  </a:lnTo>
                  <a:lnTo>
                    <a:pt x="568" y="1379"/>
                  </a:lnTo>
                  <a:lnTo>
                    <a:pt x="611" y="1411"/>
                  </a:lnTo>
                  <a:lnTo>
                    <a:pt x="658" y="1439"/>
                  </a:lnTo>
                  <a:lnTo>
                    <a:pt x="707" y="1464"/>
                  </a:lnTo>
                  <a:lnTo>
                    <a:pt x="760" y="1483"/>
                  </a:lnTo>
                  <a:lnTo>
                    <a:pt x="814" y="1497"/>
                  </a:lnTo>
                  <a:lnTo>
                    <a:pt x="870" y="1506"/>
                  </a:lnTo>
                  <a:lnTo>
                    <a:pt x="929" y="1510"/>
                  </a:lnTo>
                  <a:lnTo>
                    <a:pt x="986" y="1506"/>
                  </a:lnTo>
                  <a:lnTo>
                    <a:pt x="1042" y="1497"/>
                  </a:lnTo>
                  <a:lnTo>
                    <a:pt x="1096" y="1483"/>
                  </a:lnTo>
                  <a:lnTo>
                    <a:pt x="1149" y="1464"/>
                  </a:lnTo>
                  <a:lnTo>
                    <a:pt x="1198" y="1439"/>
                  </a:lnTo>
                  <a:lnTo>
                    <a:pt x="1245" y="1411"/>
                  </a:lnTo>
                  <a:lnTo>
                    <a:pt x="1288" y="1379"/>
                  </a:lnTo>
                  <a:lnTo>
                    <a:pt x="1328" y="1341"/>
                  </a:lnTo>
                  <a:lnTo>
                    <a:pt x="1366" y="1300"/>
                  </a:lnTo>
                  <a:lnTo>
                    <a:pt x="1398" y="1257"/>
                  </a:lnTo>
                  <a:lnTo>
                    <a:pt x="1427" y="1209"/>
                  </a:lnTo>
                  <a:lnTo>
                    <a:pt x="1451" y="1159"/>
                  </a:lnTo>
                  <a:lnTo>
                    <a:pt x="1470" y="1107"/>
                  </a:lnTo>
                  <a:lnTo>
                    <a:pt x="1483" y="1052"/>
                  </a:lnTo>
                  <a:lnTo>
                    <a:pt x="1492" y="995"/>
                  </a:lnTo>
                  <a:lnTo>
                    <a:pt x="1495" y="936"/>
                  </a:lnTo>
                  <a:lnTo>
                    <a:pt x="1492" y="880"/>
                  </a:lnTo>
                  <a:lnTo>
                    <a:pt x="1484" y="824"/>
                  </a:lnTo>
                  <a:lnTo>
                    <a:pt x="1471" y="772"/>
                  </a:lnTo>
                  <a:lnTo>
                    <a:pt x="1453" y="721"/>
                  </a:lnTo>
                  <a:lnTo>
                    <a:pt x="1431" y="672"/>
                  </a:lnTo>
                  <a:lnTo>
                    <a:pt x="1404" y="625"/>
                  </a:lnTo>
                  <a:lnTo>
                    <a:pt x="1446" y="601"/>
                  </a:lnTo>
                  <a:lnTo>
                    <a:pt x="1491" y="583"/>
                  </a:lnTo>
                  <a:lnTo>
                    <a:pt x="1538" y="568"/>
                  </a:lnTo>
                  <a:lnTo>
                    <a:pt x="1586" y="560"/>
                  </a:lnTo>
                  <a:lnTo>
                    <a:pt x="1635" y="557"/>
                  </a:lnTo>
                  <a:lnTo>
                    <a:pt x="1687" y="560"/>
                  </a:lnTo>
                  <a:lnTo>
                    <a:pt x="1737" y="569"/>
                  </a:lnTo>
                  <a:lnTo>
                    <a:pt x="1787" y="586"/>
                  </a:lnTo>
                  <a:lnTo>
                    <a:pt x="1811" y="652"/>
                  </a:lnTo>
                  <a:lnTo>
                    <a:pt x="1829" y="720"/>
                  </a:lnTo>
                  <a:lnTo>
                    <a:pt x="1843" y="791"/>
                  </a:lnTo>
                  <a:lnTo>
                    <a:pt x="1851" y="863"/>
                  </a:lnTo>
                  <a:lnTo>
                    <a:pt x="1854" y="936"/>
                  </a:lnTo>
                  <a:lnTo>
                    <a:pt x="1851" y="1012"/>
                  </a:lnTo>
                  <a:lnTo>
                    <a:pt x="1842" y="1086"/>
                  </a:lnTo>
                  <a:lnTo>
                    <a:pt x="1828" y="1158"/>
                  </a:lnTo>
                  <a:lnTo>
                    <a:pt x="1808" y="1228"/>
                  </a:lnTo>
                  <a:lnTo>
                    <a:pt x="1783" y="1296"/>
                  </a:lnTo>
                  <a:lnTo>
                    <a:pt x="1753" y="1361"/>
                  </a:lnTo>
                  <a:lnTo>
                    <a:pt x="1718" y="1424"/>
                  </a:lnTo>
                  <a:lnTo>
                    <a:pt x="1679" y="1483"/>
                  </a:lnTo>
                  <a:lnTo>
                    <a:pt x="1636" y="1540"/>
                  </a:lnTo>
                  <a:lnTo>
                    <a:pt x="1589" y="1592"/>
                  </a:lnTo>
                  <a:lnTo>
                    <a:pt x="1538" y="1640"/>
                  </a:lnTo>
                  <a:lnTo>
                    <a:pt x="1482" y="1686"/>
                  </a:lnTo>
                  <a:lnTo>
                    <a:pt x="1424" y="1727"/>
                  </a:lnTo>
                  <a:lnTo>
                    <a:pt x="1364" y="1762"/>
                  </a:lnTo>
                  <a:lnTo>
                    <a:pt x="1299" y="1794"/>
                  </a:lnTo>
                  <a:lnTo>
                    <a:pt x="1233" y="1820"/>
                  </a:lnTo>
                  <a:lnTo>
                    <a:pt x="1164" y="1841"/>
                  </a:lnTo>
                  <a:lnTo>
                    <a:pt x="1092" y="1858"/>
                  </a:lnTo>
                  <a:lnTo>
                    <a:pt x="1092" y="2066"/>
                  </a:lnTo>
                  <a:lnTo>
                    <a:pt x="1311" y="2066"/>
                  </a:lnTo>
                  <a:lnTo>
                    <a:pt x="1344" y="2069"/>
                  </a:lnTo>
                  <a:lnTo>
                    <a:pt x="1374" y="2077"/>
                  </a:lnTo>
                  <a:lnTo>
                    <a:pt x="1402" y="2091"/>
                  </a:lnTo>
                  <a:lnTo>
                    <a:pt x="1427" y="2109"/>
                  </a:lnTo>
                  <a:lnTo>
                    <a:pt x="1448" y="2131"/>
                  </a:lnTo>
                  <a:lnTo>
                    <a:pt x="1466" y="2157"/>
                  </a:lnTo>
                  <a:lnTo>
                    <a:pt x="1479" y="2186"/>
                  </a:lnTo>
                  <a:lnTo>
                    <a:pt x="1487" y="2216"/>
                  </a:lnTo>
                  <a:lnTo>
                    <a:pt x="1490" y="2249"/>
                  </a:lnTo>
                  <a:lnTo>
                    <a:pt x="1487" y="2281"/>
                  </a:lnTo>
                  <a:lnTo>
                    <a:pt x="1479" y="2313"/>
                  </a:lnTo>
                  <a:lnTo>
                    <a:pt x="1466" y="2341"/>
                  </a:lnTo>
                  <a:lnTo>
                    <a:pt x="1448" y="2366"/>
                  </a:lnTo>
                  <a:lnTo>
                    <a:pt x="1427" y="2389"/>
                  </a:lnTo>
                  <a:lnTo>
                    <a:pt x="1402" y="2406"/>
                  </a:lnTo>
                  <a:lnTo>
                    <a:pt x="1374" y="2420"/>
                  </a:lnTo>
                  <a:lnTo>
                    <a:pt x="1344" y="2428"/>
                  </a:lnTo>
                  <a:lnTo>
                    <a:pt x="1311" y="2431"/>
                  </a:lnTo>
                  <a:lnTo>
                    <a:pt x="1092" y="2431"/>
                  </a:lnTo>
                  <a:lnTo>
                    <a:pt x="1092" y="2576"/>
                  </a:lnTo>
                  <a:lnTo>
                    <a:pt x="1089" y="2609"/>
                  </a:lnTo>
                  <a:lnTo>
                    <a:pt x="1081" y="2639"/>
                  </a:lnTo>
                  <a:lnTo>
                    <a:pt x="1067" y="2668"/>
                  </a:lnTo>
                  <a:lnTo>
                    <a:pt x="1050" y="2693"/>
                  </a:lnTo>
                  <a:lnTo>
                    <a:pt x="1028" y="2716"/>
                  </a:lnTo>
                  <a:lnTo>
                    <a:pt x="1003" y="2733"/>
                  </a:lnTo>
                  <a:lnTo>
                    <a:pt x="975" y="2747"/>
                  </a:lnTo>
                  <a:lnTo>
                    <a:pt x="945" y="2755"/>
                  </a:lnTo>
                  <a:lnTo>
                    <a:pt x="911" y="2758"/>
                  </a:lnTo>
                  <a:lnTo>
                    <a:pt x="879" y="2755"/>
                  </a:lnTo>
                  <a:lnTo>
                    <a:pt x="849" y="2747"/>
                  </a:lnTo>
                  <a:lnTo>
                    <a:pt x="821" y="2733"/>
                  </a:lnTo>
                  <a:lnTo>
                    <a:pt x="796" y="2716"/>
                  </a:lnTo>
                  <a:lnTo>
                    <a:pt x="774" y="2693"/>
                  </a:lnTo>
                  <a:lnTo>
                    <a:pt x="756" y="2668"/>
                  </a:lnTo>
                  <a:lnTo>
                    <a:pt x="743" y="2639"/>
                  </a:lnTo>
                  <a:lnTo>
                    <a:pt x="734" y="2609"/>
                  </a:lnTo>
                  <a:lnTo>
                    <a:pt x="731" y="2576"/>
                  </a:lnTo>
                  <a:lnTo>
                    <a:pt x="731" y="2431"/>
                  </a:lnTo>
                  <a:lnTo>
                    <a:pt x="528" y="2431"/>
                  </a:lnTo>
                  <a:lnTo>
                    <a:pt x="495" y="2428"/>
                  </a:lnTo>
                  <a:lnTo>
                    <a:pt x="464" y="2420"/>
                  </a:lnTo>
                  <a:lnTo>
                    <a:pt x="436" y="2406"/>
                  </a:lnTo>
                  <a:lnTo>
                    <a:pt x="411" y="2389"/>
                  </a:lnTo>
                  <a:lnTo>
                    <a:pt x="390" y="2366"/>
                  </a:lnTo>
                  <a:lnTo>
                    <a:pt x="372" y="2341"/>
                  </a:lnTo>
                  <a:lnTo>
                    <a:pt x="359" y="2313"/>
                  </a:lnTo>
                  <a:lnTo>
                    <a:pt x="351" y="2281"/>
                  </a:lnTo>
                  <a:lnTo>
                    <a:pt x="348" y="2249"/>
                  </a:lnTo>
                  <a:lnTo>
                    <a:pt x="351" y="2216"/>
                  </a:lnTo>
                  <a:lnTo>
                    <a:pt x="359" y="2186"/>
                  </a:lnTo>
                  <a:lnTo>
                    <a:pt x="372" y="2157"/>
                  </a:lnTo>
                  <a:lnTo>
                    <a:pt x="390" y="2132"/>
                  </a:lnTo>
                  <a:lnTo>
                    <a:pt x="411" y="2109"/>
                  </a:lnTo>
                  <a:lnTo>
                    <a:pt x="436" y="2091"/>
                  </a:lnTo>
                  <a:lnTo>
                    <a:pt x="464" y="2078"/>
                  </a:lnTo>
                  <a:lnTo>
                    <a:pt x="495" y="2070"/>
                  </a:lnTo>
                  <a:lnTo>
                    <a:pt x="528" y="2067"/>
                  </a:lnTo>
                  <a:lnTo>
                    <a:pt x="731" y="2067"/>
                  </a:lnTo>
                  <a:lnTo>
                    <a:pt x="731" y="1852"/>
                  </a:lnTo>
                  <a:lnTo>
                    <a:pt x="662" y="1833"/>
                  </a:lnTo>
                  <a:lnTo>
                    <a:pt x="596" y="1811"/>
                  </a:lnTo>
                  <a:lnTo>
                    <a:pt x="533" y="1784"/>
                  </a:lnTo>
                  <a:lnTo>
                    <a:pt x="471" y="1751"/>
                  </a:lnTo>
                  <a:lnTo>
                    <a:pt x="412" y="1715"/>
                  </a:lnTo>
                  <a:lnTo>
                    <a:pt x="357" y="1674"/>
                  </a:lnTo>
                  <a:lnTo>
                    <a:pt x="304" y="1629"/>
                  </a:lnTo>
                  <a:lnTo>
                    <a:pt x="255" y="1581"/>
                  </a:lnTo>
                  <a:lnTo>
                    <a:pt x="210" y="1529"/>
                  </a:lnTo>
                  <a:lnTo>
                    <a:pt x="168" y="1473"/>
                  </a:lnTo>
                  <a:lnTo>
                    <a:pt x="131" y="1414"/>
                  </a:lnTo>
                  <a:lnTo>
                    <a:pt x="97" y="1353"/>
                  </a:lnTo>
                  <a:lnTo>
                    <a:pt x="68" y="1289"/>
                  </a:lnTo>
                  <a:lnTo>
                    <a:pt x="44" y="1222"/>
                  </a:lnTo>
                  <a:lnTo>
                    <a:pt x="25" y="1154"/>
                  </a:lnTo>
                  <a:lnTo>
                    <a:pt x="12" y="1083"/>
                  </a:lnTo>
                  <a:lnTo>
                    <a:pt x="3" y="1010"/>
                  </a:lnTo>
                  <a:lnTo>
                    <a:pt x="0" y="936"/>
                  </a:lnTo>
                  <a:lnTo>
                    <a:pt x="3" y="860"/>
                  </a:lnTo>
                  <a:lnTo>
                    <a:pt x="12" y="785"/>
                  </a:lnTo>
                  <a:lnTo>
                    <a:pt x="27" y="712"/>
                  </a:lnTo>
                  <a:lnTo>
                    <a:pt x="47" y="641"/>
                  </a:lnTo>
                  <a:lnTo>
                    <a:pt x="73" y="573"/>
                  </a:lnTo>
                  <a:lnTo>
                    <a:pt x="105" y="507"/>
                  </a:lnTo>
                  <a:lnTo>
                    <a:pt x="140" y="444"/>
                  </a:lnTo>
                  <a:lnTo>
                    <a:pt x="180" y="384"/>
                  </a:lnTo>
                  <a:lnTo>
                    <a:pt x="224" y="328"/>
                  </a:lnTo>
                  <a:lnTo>
                    <a:pt x="272" y="275"/>
                  </a:lnTo>
                  <a:lnTo>
                    <a:pt x="326" y="226"/>
                  </a:lnTo>
                  <a:lnTo>
                    <a:pt x="381" y="181"/>
                  </a:lnTo>
                  <a:lnTo>
                    <a:pt x="440" y="141"/>
                  </a:lnTo>
                  <a:lnTo>
                    <a:pt x="502" y="105"/>
                  </a:lnTo>
                  <a:lnTo>
                    <a:pt x="568" y="74"/>
                  </a:lnTo>
                  <a:lnTo>
                    <a:pt x="636" y="48"/>
                  </a:lnTo>
                  <a:lnTo>
                    <a:pt x="706" y="27"/>
                  </a:lnTo>
                  <a:lnTo>
                    <a:pt x="779" y="12"/>
                  </a:lnTo>
                  <a:lnTo>
                    <a:pt x="853" y="3"/>
                  </a:lnTo>
                  <a:lnTo>
                    <a:pt x="9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623"/>
            <p:cNvSpPr>
              <a:spLocks/>
            </p:cNvSpPr>
            <p:nvPr/>
          </p:nvSpPr>
          <p:spPr bwMode="auto">
            <a:xfrm>
              <a:off x="9864725" y="6173788"/>
              <a:ext cx="368300" cy="365125"/>
            </a:xfrm>
            <a:custGeom>
              <a:avLst/>
              <a:gdLst>
                <a:gd name="T0" fmla="*/ 2197 w 2322"/>
                <a:gd name="T1" fmla="*/ 10 h 2301"/>
                <a:gd name="T2" fmla="*/ 2279 w 2322"/>
                <a:gd name="T3" fmla="*/ 54 h 2301"/>
                <a:gd name="T4" fmla="*/ 2314 w 2322"/>
                <a:gd name="T5" fmla="*/ 115 h 2301"/>
                <a:gd name="T6" fmla="*/ 2322 w 2322"/>
                <a:gd name="T7" fmla="*/ 172 h 2301"/>
                <a:gd name="T8" fmla="*/ 2311 w 2322"/>
                <a:gd name="T9" fmla="*/ 818 h 2301"/>
                <a:gd name="T10" fmla="*/ 2233 w 2322"/>
                <a:gd name="T11" fmla="*/ 913 h 2301"/>
                <a:gd name="T12" fmla="*/ 2109 w 2322"/>
                <a:gd name="T13" fmla="*/ 936 h 2301"/>
                <a:gd name="T14" fmla="*/ 2003 w 2322"/>
                <a:gd name="T15" fmla="*/ 873 h 2301"/>
                <a:gd name="T16" fmla="*/ 1961 w 2322"/>
                <a:gd name="T17" fmla="*/ 754 h 2301"/>
                <a:gd name="T18" fmla="*/ 1808 w 2322"/>
                <a:gd name="T19" fmla="*/ 953 h 2301"/>
                <a:gd name="T20" fmla="*/ 1882 w 2322"/>
                <a:gd name="T21" fmla="*/ 1211 h 2301"/>
                <a:gd name="T22" fmla="*/ 1880 w 2322"/>
                <a:gd name="T23" fmla="*/ 1478 h 2301"/>
                <a:gd name="T24" fmla="*/ 1804 w 2322"/>
                <a:gd name="T25" fmla="*/ 1737 h 2301"/>
                <a:gd name="T26" fmla="*/ 1655 w 2322"/>
                <a:gd name="T27" fmla="*/ 1969 h 2301"/>
                <a:gd name="T28" fmla="*/ 1449 w 2322"/>
                <a:gd name="T29" fmla="*/ 2151 h 2301"/>
                <a:gd name="T30" fmla="*/ 1208 w 2322"/>
                <a:gd name="T31" fmla="*/ 2262 h 2301"/>
                <a:gd name="T32" fmla="*/ 942 w 2322"/>
                <a:gd name="T33" fmla="*/ 2301 h 2301"/>
                <a:gd name="T34" fmla="*/ 692 w 2322"/>
                <a:gd name="T35" fmla="*/ 2268 h 2301"/>
                <a:gd name="T36" fmla="*/ 817 w 2322"/>
                <a:gd name="T37" fmla="*/ 2146 h 2301"/>
                <a:gd name="T38" fmla="*/ 1025 w 2322"/>
                <a:gd name="T39" fmla="*/ 1952 h 2301"/>
                <a:gd name="T40" fmla="*/ 1143 w 2322"/>
                <a:gd name="T41" fmla="*/ 1894 h 2301"/>
                <a:gd name="T42" fmla="*/ 1312 w 2322"/>
                <a:gd name="T43" fmla="*/ 1794 h 2301"/>
                <a:gd name="T44" fmla="*/ 1447 w 2322"/>
                <a:gd name="T45" fmla="*/ 1629 h 2301"/>
                <a:gd name="T46" fmla="*/ 1513 w 2322"/>
                <a:gd name="T47" fmla="*/ 1428 h 2301"/>
                <a:gd name="T48" fmla="*/ 1504 w 2322"/>
                <a:gd name="T49" fmla="*/ 1218 h 2301"/>
                <a:gd name="T50" fmla="*/ 1419 w 2322"/>
                <a:gd name="T51" fmla="*/ 1023 h 2301"/>
                <a:gd name="T52" fmla="*/ 1262 w 2322"/>
                <a:gd name="T53" fmla="*/ 864 h 2301"/>
                <a:gd name="T54" fmla="*/ 1055 w 2322"/>
                <a:gd name="T55" fmla="*/ 777 h 2301"/>
                <a:gd name="T56" fmla="*/ 828 w 2322"/>
                <a:gd name="T57" fmla="*/ 777 h 2301"/>
                <a:gd name="T58" fmla="*/ 622 w 2322"/>
                <a:gd name="T59" fmla="*/ 864 h 2301"/>
                <a:gd name="T60" fmla="*/ 467 w 2322"/>
                <a:gd name="T61" fmla="*/ 1020 h 2301"/>
                <a:gd name="T62" fmla="*/ 383 w 2322"/>
                <a:gd name="T63" fmla="*/ 1208 h 2301"/>
                <a:gd name="T64" fmla="*/ 369 w 2322"/>
                <a:gd name="T65" fmla="*/ 1410 h 2301"/>
                <a:gd name="T66" fmla="*/ 424 w 2322"/>
                <a:gd name="T67" fmla="*/ 1606 h 2301"/>
                <a:gd name="T68" fmla="*/ 386 w 2322"/>
                <a:gd name="T69" fmla="*/ 1740 h 2301"/>
                <a:gd name="T70" fmla="*/ 226 w 2322"/>
                <a:gd name="T71" fmla="*/ 1766 h 2301"/>
                <a:gd name="T72" fmla="*/ 83 w 2322"/>
                <a:gd name="T73" fmla="*/ 1741 h 2301"/>
                <a:gd name="T74" fmla="*/ 9 w 2322"/>
                <a:gd name="T75" fmla="*/ 1484 h 2301"/>
                <a:gd name="T76" fmla="*/ 9 w 2322"/>
                <a:gd name="T77" fmla="*/ 1219 h 2301"/>
                <a:gd name="T78" fmla="*/ 82 w 2322"/>
                <a:gd name="T79" fmla="*/ 962 h 2301"/>
                <a:gd name="T80" fmla="*/ 229 w 2322"/>
                <a:gd name="T81" fmla="*/ 731 h 2301"/>
                <a:gd name="T82" fmla="*/ 434 w 2322"/>
                <a:gd name="T83" fmla="*/ 550 h 2301"/>
                <a:gd name="T84" fmla="*/ 676 w 2322"/>
                <a:gd name="T85" fmla="*/ 439 h 2301"/>
                <a:gd name="T86" fmla="*/ 942 w 2322"/>
                <a:gd name="T87" fmla="*/ 402 h 2301"/>
                <a:gd name="T88" fmla="*/ 1224 w 2322"/>
                <a:gd name="T89" fmla="*/ 447 h 2301"/>
                <a:gd name="T90" fmla="*/ 1479 w 2322"/>
                <a:gd name="T91" fmla="*/ 575 h 2301"/>
                <a:gd name="T92" fmla="*/ 1533 w 2322"/>
                <a:gd name="T93" fmla="*/ 404 h 2301"/>
                <a:gd name="T94" fmla="*/ 1434 w 2322"/>
                <a:gd name="T95" fmla="*/ 346 h 2301"/>
                <a:gd name="T96" fmla="*/ 1382 w 2322"/>
                <a:gd name="T97" fmla="*/ 238 h 2301"/>
                <a:gd name="T98" fmla="*/ 1399 w 2322"/>
                <a:gd name="T99" fmla="*/ 120 h 2301"/>
                <a:gd name="T100" fmla="*/ 1477 w 2322"/>
                <a:gd name="T101" fmla="*/ 31 h 2301"/>
                <a:gd name="T102" fmla="*/ 1564 w 2322"/>
                <a:gd name="T103" fmla="*/ 6 h 2301"/>
                <a:gd name="T104" fmla="*/ 1641 w 2322"/>
                <a:gd name="T105" fmla="*/ 5 h 2301"/>
                <a:gd name="T106" fmla="*/ 1784 w 2322"/>
                <a:gd name="T107" fmla="*/ 4 h 2301"/>
                <a:gd name="T108" fmla="*/ 1945 w 2322"/>
                <a:gd name="T109" fmla="*/ 2 h 2301"/>
                <a:gd name="T110" fmla="*/ 2077 w 2322"/>
                <a:gd name="T111" fmla="*/ 0 h 2301"/>
                <a:gd name="T112" fmla="*/ 2135 w 2322"/>
                <a:gd name="T113" fmla="*/ 0 h 2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322" h="2301">
                  <a:moveTo>
                    <a:pt x="2135" y="0"/>
                  </a:moveTo>
                  <a:lnTo>
                    <a:pt x="2135" y="0"/>
                  </a:lnTo>
                  <a:lnTo>
                    <a:pt x="2168" y="4"/>
                  </a:lnTo>
                  <a:lnTo>
                    <a:pt x="2197" y="10"/>
                  </a:lnTo>
                  <a:lnTo>
                    <a:pt x="2223" y="18"/>
                  </a:lnTo>
                  <a:lnTo>
                    <a:pt x="2244" y="29"/>
                  </a:lnTo>
                  <a:lnTo>
                    <a:pt x="2262" y="41"/>
                  </a:lnTo>
                  <a:lnTo>
                    <a:pt x="2279" y="54"/>
                  </a:lnTo>
                  <a:lnTo>
                    <a:pt x="2291" y="70"/>
                  </a:lnTo>
                  <a:lnTo>
                    <a:pt x="2301" y="85"/>
                  </a:lnTo>
                  <a:lnTo>
                    <a:pt x="2308" y="100"/>
                  </a:lnTo>
                  <a:lnTo>
                    <a:pt x="2314" y="115"/>
                  </a:lnTo>
                  <a:lnTo>
                    <a:pt x="2318" y="132"/>
                  </a:lnTo>
                  <a:lnTo>
                    <a:pt x="2320" y="146"/>
                  </a:lnTo>
                  <a:lnTo>
                    <a:pt x="2322" y="160"/>
                  </a:lnTo>
                  <a:lnTo>
                    <a:pt x="2322" y="172"/>
                  </a:lnTo>
                  <a:lnTo>
                    <a:pt x="2322" y="182"/>
                  </a:lnTo>
                  <a:lnTo>
                    <a:pt x="2322" y="754"/>
                  </a:lnTo>
                  <a:lnTo>
                    <a:pt x="2320" y="787"/>
                  </a:lnTo>
                  <a:lnTo>
                    <a:pt x="2311" y="818"/>
                  </a:lnTo>
                  <a:lnTo>
                    <a:pt x="2298" y="847"/>
                  </a:lnTo>
                  <a:lnTo>
                    <a:pt x="2280" y="873"/>
                  </a:lnTo>
                  <a:lnTo>
                    <a:pt x="2258" y="895"/>
                  </a:lnTo>
                  <a:lnTo>
                    <a:pt x="2233" y="913"/>
                  </a:lnTo>
                  <a:lnTo>
                    <a:pt x="2204" y="926"/>
                  </a:lnTo>
                  <a:lnTo>
                    <a:pt x="2174" y="936"/>
                  </a:lnTo>
                  <a:lnTo>
                    <a:pt x="2141" y="939"/>
                  </a:lnTo>
                  <a:lnTo>
                    <a:pt x="2109" y="936"/>
                  </a:lnTo>
                  <a:lnTo>
                    <a:pt x="2078" y="926"/>
                  </a:lnTo>
                  <a:lnTo>
                    <a:pt x="2049" y="913"/>
                  </a:lnTo>
                  <a:lnTo>
                    <a:pt x="2024" y="895"/>
                  </a:lnTo>
                  <a:lnTo>
                    <a:pt x="2003" y="873"/>
                  </a:lnTo>
                  <a:lnTo>
                    <a:pt x="1985" y="847"/>
                  </a:lnTo>
                  <a:lnTo>
                    <a:pt x="1972" y="818"/>
                  </a:lnTo>
                  <a:lnTo>
                    <a:pt x="1964" y="787"/>
                  </a:lnTo>
                  <a:lnTo>
                    <a:pt x="1961" y="754"/>
                  </a:lnTo>
                  <a:lnTo>
                    <a:pt x="1961" y="625"/>
                  </a:lnTo>
                  <a:lnTo>
                    <a:pt x="1744" y="833"/>
                  </a:lnTo>
                  <a:lnTo>
                    <a:pt x="1778" y="892"/>
                  </a:lnTo>
                  <a:lnTo>
                    <a:pt x="1808" y="953"/>
                  </a:lnTo>
                  <a:lnTo>
                    <a:pt x="1833" y="1016"/>
                  </a:lnTo>
                  <a:lnTo>
                    <a:pt x="1854" y="1080"/>
                  </a:lnTo>
                  <a:lnTo>
                    <a:pt x="1871" y="1145"/>
                  </a:lnTo>
                  <a:lnTo>
                    <a:pt x="1882" y="1211"/>
                  </a:lnTo>
                  <a:lnTo>
                    <a:pt x="1888" y="1278"/>
                  </a:lnTo>
                  <a:lnTo>
                    <a:pt x="1890" y="1345"/>
                  </a:lnTo>
                  <a:lnTo>
                    <a:pt x="1887" y="1411"/>
                  </a:lnTo>
                  <a:lnTo>
                    <a:pt x="1880" y="1478"/>
                  </a:lnTo>
                  <a:lnTo>
                    <a:pt x="1868" y="1544"/>
                  </a:lnTo>
                  <a:lnTo>
                    <a:pt x="1850" y="1609"/>
                  </a:lnTo>
                  <a:lnTo>
                    <a:pt x="1829" y="1674"/>
                  </a:lnTo>
                  <a:lnTo>
                    <a:pt x="1804" y="1737"/>
                  </a:lnTo>
                  <a:lnTo>
                    <a:pt x="1774" y="1797"/>
                  </a:lnTo>
                  <a:lnTo>
                    <a:pt x="1739" y="1857"/>
                  </a:lnTo>
                  <a:lnTo>
                    <a:pt x="1700" y="1914"/>
                  </a:lnTo>
                  <a:lnTo>
                    <a:pt x="1655" y="1969"/>
                  </a:lnTo>
                  <a:lnTo>
                    <a:pt x="1607" y="2022"/>
                  </a:lnTo>
                  <a:lnTo>
                    <a:pt x="1558" y="2069"/>
                  </a:lnTo>
                  <a:lnTo>
                    <a:pt x="1505" y="2112"/>
                  </a:lnTo>
                  <a:lnTo>
                    <a:pt x="1449" y="2151"/>
                  </a:lnTo>
                  <a:lnTo>
                    <a:pt x="1392" y="2185"/>
                  </a:lnTo>
                  <a:lnTo>
                    <a:pt x="1333" y="2216"/>
                  </a:lnTo>
                  <a:lnTo>
                    <a:pt x="1272" y="2241"/>
                  </a:lnTo>
                  <a:lnTo>
                    <a:pt x="1208" y="2262"/>
                  </a:lnTo>
                  <a:lnTo>
                    <a:pt x="1143" y="2279"/>
                  </a:lnTo>
                  <a:lnTo>
                    <a:pt x="1077" y="2291"/>
                  </a:lnTo>
                  <a:lnTo>
                    <a:pt x="1010" y="2298"/>
                  </a:lnTo>
                  <a:lnTo>
                    <a:pt x="942" y="2301"/>
                  </a:lnTo>
                  <a:lnTo>
                    <a:pt x="878" y="2299"/>
                  </a:lnTo>
                  <a:lnTo>
                    <a:pt x="814" y="2292"/>
                  </a:lnTo>
                  <a:lnTo>
                    <a:pt x="752" y="2282"/>
                  </a:lnTo>
                  <a:lnTo>
                    <a:pt x="692" y="2268"/>
                  </a:lnTo>
                  <a:lnTo>
                    <a:pt x="631" y="2248"/>
                  </a:lnTo>
                  <a:lnTo>
                    <a:pt x="696" y="2219"/>
                  </a:lnTo>
                  <a:lnTo>
                    <a:pt x="758" y="2184"/>
                  </a:lnTo>
                  <a:lnTo>
                    <a:pt x="817" y="2146"/>
                  </a:lnTo>
                  <a:lnTo>
                    <a:pt x="874" y="2103"/>
                  </a:lnTo>
                  <a:lnTo>
                    <a:pt x="928" y="2056"/>
                  </a:lnTo>
                  <a:lnTo>
                    <a:pt x="978" y="2006"/>
                  </a:lnTo>
                  <a:lnTo>
                    <a:pt x="1025" y="1952"/>
                  </a:lnTo>
                  <a:lnTo>
                    <a:pt x="1037" y="1937"/>
                  </a:lnTo>
                  <a:lnTo>
                    <a:pt x="1050" y="1921"/>
                  </a:lnTo>
                  <a:lnTo>
                    <a:pt x="1097" y="1909"/>
                  </a:lnTo>
                  <a:lnTo>
                    <a:pt x="1143" y="1894"/>
                  </a:lnTo>
                  <a:lnTo>
                    <a:pt x="1188" y="1876"/>
                  </a:lnTo>
                  <a:lnTo>
                    <a:pt x="1231" y="1852"/>
                  </a:lnTo>
                  <a:lnTo>
                    <a:pt x="1273" y="1825"/>
                  </a:lnTo>
                  <a:lnTo>
                    <a:pt x="1312" y="1794"/>
                  </a:lnTo>
                  <a:lnTo>
                    <a:pt x="1349" y="1760"/>
                  </a:lnTo>
                  <a:lnTo>
                    <a:pt x="1386" y="1719"/>
                  </a:lnTo>
                  <a:lnTo>
                    <a:pt x="1419" y="1675"/>
                  </a:lnTo>
                  <a:lnTo>
                    <a:pt x="1447" y="1629"/>
                  </a:lnTo>
                  <a:lnTo>
                    <a:pt x="1471" y="1580"/>
                  </a:lnTo>
                  <a:lnTo>
                    <a:pt x="1490" y="1531"/>
                  </a:lnTo>
                  <a:lnTo>
                    <a:pt x="1504" y="1480"/>
                  </a:lnTo>
                  <a:lnTo>
                    <a:pt x="1513" y="1428"/>
                  </a:lnTo>
                  <a:lnTo>
                    <a:pt x="1517" y="1375"/>
                  </a:lnTo>
                  <a:lnTo>
                    <a:pt x="1517" y="1322"/>
                  </a:lnTo>
                  <a:lnTo>
                    <a:pt x="1513" y="1271"/>
                  </a:lnTo>
                  <a:lnTo>
                    <a:pt x="1504" y="1218"/>
                  </a:lnTo>
                  <a:lnTo>
                    <a:pt x="1490" y="1167"/>
                  </a:lnTo>
                  <a:lnTo>
                    <a:pt x="1471" y="1117"/>
                  </a:lnTo>
                  <a:lnTo>
                    <a:pt x="1447" y="1069"/>
                  </a:lnTo>
                  <a:lnTo>
                    <a:pt x="1419" y="1023"/>
                  </a:lnTo>
                  <a:lnTo>
                    <a:pt x="1386" y="978"/>
                  </a:lnTo>
                  <a:lnTo>
                    <a:pt x="1349" y="937"/>
                  </a:lnTo>
                  <a:lnTo>
                    <a:pt x="1307" y="898"/>
                  </a:lnTo>
                  <a:lnTo>
                    <a:pt x="1262" y="864"/>
                  </a:lnTo>
                  <a:lnTo>
                    <a:pt x="1213" y="835"/>
                  </a:lnTo>
                  <a:lnTo>
                    <a:pt x="1162" y="811"/>
                  </a:lnTo>
                  <a:lnTo>
                    <a:pt x="1110" y="791"/>
                  </a:lnTo>
                  <a:lnTo>
                    <a:pt x="1055" y="777"/>
                  </a:lnTo>
                  <a:lnTo>
                    <a:pt x="999" y="769"/>
                  </a:lnTo>
                  <a:lnTo>
                    <a:pt x="942" y="766"/>
                  </a:lnTo>
                  <a:lnTo>
                    <a:pt x="885" y="769"/>
                  </a:lnTo>
                  <a:lnTo>
                    <a:pt x="828" y="777"/>
                  </a:lnTo>
                  <a:lnTo>
                    <a:pt x="774" y="791"/>
                  </a:lnTo>
                  <a:lnTo>
                    <a:pt x="721" y="811"/>
                  </a:lnTo>
                  <a:lnTo>
                    <a:pt x="671" y="835"/>
                  </a:lnTo>
                  <a:lnTo>
                    <a:pt x="622" y="864"/>
                  </a:lnTo>
                  <a:lnTo>
                    <a:pt x="577" y="898"/>
                  </a:lnTo>
                  <a:lnTo>
                    <a:pt x="534" y="937"/>
                  </a:lnTo>
                  <a:lnTo>
                    <a:pt x="498" y="977"/>
                  </a:lnTo>
                  <a:lnTo>
                    <a:pt x="467" y="1020"/>
                  </a:lnTo>
                  <a:lnTo>
                    <a:pt x="440" y="1065"/>
                  </a:lnTo>
                  <a:lnTo>
                    <a:pt x="416" y="1111"/>
                  </a:lnTo>
                  <a:lnTo>
                    <a:pt x="397" y="1159"/>
                  </a:lnTo>
                  <a:lnTo>
                    <a:pt x="383" y="1208"/>
                  </a:lnTo>
                  <a:lnTo>
                    <a:pt x="373" y="1257"/>
                  </a:lnTo>
                  <a:lnTo>
                    <a:pt x="367" y="1308"/>
                  </a:lnTo>
                  <a:lnTo>
                    <a:pt x="366" y="1359"/>
                  </a:lnTo>
                  <a:lnTo>
                    <a:pt x="369" y="1410"/>
                  </a:lnTo>
                  <a:lnTo>
                    <a:pt x="376" y="1460"/>
                  </a:lnTo>
                  <a:lnTo>
                    <a:pt x="388" y="1510"/>
                  </a:lnTo>
                  <a:lnTo>
                    <a:pt x="404" y="1559"/>
                  </a:lnTo>
                  <a:lnTo>
                    <a:pt x="424" y="1606"/>
                  </a:lnTo>
                  <a:lnTo>
                    <a:pt x="450" y="1651"/>
                  </a:lnTo>
                  <a:lnTo>
                    <a:pt x="479" y="1696"/>
                  </a:lnTo>
                  <a:lnTo>
                    <a:pt x="434" y="1720"/>
                  </a:lnTo>
                  <a:lnTo>
                    <a:pt x="386" y="1740"/>
                  </a:lnTo>
                  <a:lnTo>
                    <a:pt x="337" y="1754"/>
                  </a:lnTo>
                  <a:lnTo>
                    <a:pt x="286" y="1763"/>
                  </a:lnTo>
                  <a:lnTo>
                    <a:pt x="235" y="1766"/>
                  </a:lnTo>
                  <a:lnTo>
                    <a:pt x="226" y="1766"/>
                  </a:lnTo>
                  <a:lnTo>
                    <a:pt x="218" y="1765"/>
                  </a:lnTo>
                  <a:lnTo>
                    <a:pt x="166" y="1761"/>
                  </a:lnTo>
                  <a:lnTo>
                    <a:pt x="114" y="1750"/>
                  </a:lnTo>
                  <a:lnTo>
                    <a:pt x="83" y="1741"/>
                  </a:lnTo>
                  <a:lnTo>
                    <a:pt x="58" y="1678"/>
                  </a:lnTo>
                  <a:lnTo>
                    <a:pt x="38" y="1615"/>
                  </a:lnTo>
                  <a:lnTo>
                    <a:pt x="21" y="1550"/>
                  </a:lnTo>
                  <a:lnTo>
                    <a:pt x="9" y="1484"/>
                  </a:lnTo>
                  <a:lnTo>
                    <a:pt x="2" y="1418"/>
                  </a:lnTo>
                  <a:lnTo>
                    <a:pt x="0" y="1351"/>
                  </a:lnTo>
                  <a:lnTo>
                    <a:pt x="2" y="1285"/>
                  </a:lnTo>
                  <a:lnTo>
                    <a:pt x="9" y="1219"/>
                  </a:lnTo>
                  <a:lnTo>
                    <a:pt x="20" y="1153"/>
                  </a:lnTo>
                  <a:lnTo>
                    <a:pt x="37" y="1088"/>
                  </a:lnTo>
                  <a:lnTo>
                    <a:pt x="58" y="1024"/>
                  </a:lnTo>
                  <a:lnTo>
                    <a:pt x="82" y="962"/>
                  </a:lnTo>
                  <a:lnTo>
                    <a:pt x="112" y="901"/>
                  </a:lnTo>
                  <a:lnTo>
                    <a:pt x="146" y="842"/>
                  </a:lnTo>
                  <a:lnTo>
                    <a:pt x="184" y="785"/>
                  </a:lnTo>
                  <a:lnTo>
                    <a:pt x="229" y="731"/>
                  </a:lnTo>
                  <a:lnTo>
                    <a:pt x="276" y="678"/>
                  </a:lnTo>
                  <a:lnTo>
                    <a:pt x="326" y="631"/>
                  </a:lnTo>
                  <a:lnTo>
                    <a:pt x="378" y="588"/>
                  </a:lnTo>
                  <a:lnTo>
                    <a:pt x="434" y="550"/>
                  </a:lnTo>
                  <a:lnTo>
                    <a:pt x="491" y="515"/>
                  </a:lnTo>
                  <a:lnTo>
                    <a:pt x="551" y="486"/>
                  </a:lnTo>
                  <a:lnTo>
                    <a:pt x="612" y="461"/>
                  </a:lnTo>
                  <a:lnTo>
                    <a:pt x="676" y="439"/>
                  </a:lnTo>
                  <a:lnTo>
                    <a:pt x="740" y="423"/>
                  </a:lnTo>
                  <a:lnTo>
                    <a:pt x="806" y="411"/>
                  </a:lnTo>
                  <a:lnTo>
                    <a:pt x="874" y="404"/>
                  </a:lnTo>
                  <a:lnTo>
                    <a:pt x="942" y="402"/>
                  </a:lnTo>
                  <a:lnTo>
                    <a:pt x="1014" y="405"/>
                  </a:lnTo>
                  <a:lnTo>
                    <a:pt x="1086" y="413"/>
                  </a:lnTo>
                  <a:lnTo>
                    <a:pt x="1155" y="427"/>
                  </a:lnTo>
                  <a:lnTo>
                    <a:pt x="1224" y="447"/>
                  </a:lnTo>
                  <a:lnTo>
                    <a:pt x="1291" y="472"/>
                  </a:lnTo>
                  <a:lnTo>
                    <a:pt x="1355" y="502"/>
                  </a:lnTo>
                  <a:lnTo>
                    <a:pt x="1418" y="537"/>
                  </a:lnTo>
                  <a:lnTo>
                    <a:pt x="1479" y="575"/>
                  </a:lnTo>
                  <a:lnTo>
                    <a:pt x="1671" y="389"/>
                  </a:lnTo>
                  <a:lnTo>
                    <a:pt x="1565" y="407"/>
                  </a:lnTo>
                  <a:lnTo>
                    <a:pt x="1562" y="407"/>
                  </a:lnTo>
                  <a:lnTo>
                    <a:pt x="1533" y="404"/>
                  </a:lnTo>
                  <a:lnTo>
                    <a:pt x="1505" y="396"/>
                  </a:lnTo>
                  <a:lnTo>
                    <a:pt x="1480" y="383"/>
                  </a:lnTo>
                  <a:lnTo>
                    <a:pt x="1455" y="366"/>
                  </a:lnTo>
                  <a:lnTo>
                    <a:pt x="1434" y="346"/>
                  </a:lnTo>
                  <a:lnTo>
                    <a:pt x="1416" y="322"/>
                  </a:lnTo>
                  <a:lnTo>
                    <a:pt x="1401" y="296"/>
                  </a:lnTo>
                  <a:lnTo>
                    <a:pt x="1390" y="268"/>
                  </a:lnTo>
                  <a:lnTo>
                    <a:pt x="1382" y="238"/>
                  </a:lnTo>
                  <a:lnTo>
                    <a:pt x="1380" y="209"/>
                  </a:lnTo>
                  <a:lnTo>
                    <a:pt x="1382" y="178"/>
                  </a:lnTo>
                  <a:lnTo>
                    <a:pt x="1388" y="149"/>
                  </a:lnTo>
                  <a:lnTo>
                    <a:pt x="1399" y="120"/>
                  </a:lnTo>
                  <a:lnTo>
                    <a:pt x="1413" y="93"/>
                  </a:lnTo>
                  <a:lnTo>
                    <a:pt x="1431" y="70"/>
                  </a:lnTo>
                  <a:lnTo>
                    <a:pt x="1452" y="48"/>
                  </a:lnTo>
                  <a:lnTo>
                    <a:pt x="1477" y="31"/>
                  </a:lnTo>
                  <a:lnTo>
                    <a:pt x="1503" y="18"/>
                  </a:lnTo>
                  <a:lnTo>
                    <a:pt x="1531" y="9"/>
                  </a:lnTo>
                  <a:lnTo>
                    <a:pt x="1560" y="6"/>
                  </a:lnTo>
                  <a:lnTo>
                    <a:pt x="1564" y="6"/>
                  </a:lnTo>
                  <a:lnTo>
                    <a:pt x="1575" y="6"/>
                  </a:lnTo>
                  <a:lnTo>
                    <a:pt x="1591" y="6"/>
                  </a:lnTo>
                  <a:lnTo>
                    <a:pt x="1614" y="6"/>
                  </a:lnTo>
                  <a:lnTo>
                    <a:pt x="1641" y="5"/>
                  </a:lnTo>
                  <a:lnTo>
                    <a:pt x="1673" y="5"/>
                  </a:lnTo>
                  <a:lnTo>
                    <a:pt x="1708" y="5"/>
                  </a:lnTo>
                  <a:lnTo>
                    <a:pt x="1745" y="4"/>
                  </a:lnTo>
                  <a:lnTo>
                    <a:pt x="1784" y="4"/>
                  </a:lnTo>
                  <a:lnTo>
                    <a:pt x="1824" y="3"/>
                  </a:lnTo>
                  <a:lnTo>
                    <a:pt x="1864" y="3"/>
                  </a:lnTo>
                  <a:lnTo>
                    <a:pt x="1905" y="2"/>
                  </a:lnTo>
                  <a:lnTo>
                    <a:pt x="1945" y="2"/>
                  </a:lnTo>
                  <a:lnTo>
                    <a:pt x="1982" y="1"/>
                  </a:lnTo>
                  <a:lnTo>
                    <a:pt x="2017" y="1"/>
                  </a:lnTo>
                  <a:lnTo>
                    <a:pt x="2049" y="1"/>
                  </a:lnTo>
                  <a:lnTo>
                    <a:pt x="2077" y="0"/>
                  </a:lnTo>
                  <a:lnTo>
                    <a:pt x="2100" y="0"/>
                  </a:lnTo>
                  <a:lnTo>
                    <a:pt x="2118" y="0"/>
                  </a:lnTo>
                  <a:lnTo>
                    <a:pt x="2126" y="0"/>
                  </a:lnTo>
                  <a:lnTo>
                    <a:pt x="21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8079530" y="2724414"/>
            <a:ext cx="652828" cy="467180"/>
            <a:chOff x="8772525" y="6170613"/>
            <a:chExt cx="508001" cy="3635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4" name="Freeform 628"/>
            <p:cNvSpPr>
              <a:spLocks/>
            </p:cNvSpPr>
            <p:nvPr/>
          </p:nvSpPr>
          <p:spPr bwMode="auto">
            <a:xfrm>
              <a:off x="8955088" y="6170613"/>
              <a:ext cx="325438" cy="363538"/>
            </a:xfrm>
            <a:custGeom>
              <a:avLst/>
              <a:gdLst>
                <a:gd name="T0" fmla="*/ 1319 w 2257"/>
                <a:gd name="T1" fmla="*/ 2 h 2524"/>
                <a:gd name="T2" fmla="*/ 1480 w 2257"/>
                <a:gd name="T3" fmla="*/ 18 h 2524"/>
                <a:gd name="T4" fmla="*/ 1634 w 2257"/>
                <a:gd name="T5" fmla="*/ 52 h 2524"/>
                <a:gd name="T6" fmla="*/ 1776 w 2257"/>
                <a:gd name="T7" fmla="*/ 100 h 2524"/>
                <a:gd name="T8" fmla="*/ 1902 w 2257"/>
                <a:gd name="T9" fmla="*/ 161 h 2524"/>
                <a:gd name="T10" fmla="*/ 2008 w 2257"/>
                <a:gd name="T11" fmla="*/ 231 h 2524"/>
                <a:gd name="T12" fmla="*/ 2088 w 2257"/>
                <a:gd name="T13" fmla="*/ 309 h 2524"/>
                <a:gd name="T14" fmla="*/ 2152 w 2257"/>
                <a:gd name="T15" fmla="*/ 404 h 2524"/>
                <a:gd name="T16" fmla="*/ 2201 w 2257"/>
                <a:gd name="T17" fmla="*/ 513 h 2524"/>
                <a:gd name="T18" fmla="*/ 2234 w 2257"/>
                <a:gd name="T19" fmla="*/ 633 h 2524"/>
                <a:gd name="T20" fmla="*/ 2253 w 2257"/>
                <a:gd name="T21" fmla="*/ 762 h 2524"/>
                <a:gd name="T22" fmla="*/ 2257 w 2257"/>
                <a:gd name="T23" fmla="*/ 893 h 2524"/>
                <a:gd name="T24" fmla="*/ 2249 w 2257"/>
                <a:gd name="T25" fmla="*/ 1027 h 2524"/>
                <a:gd name="T26" fmla="*/ 2226 w 2257"/>
                <a:gd name="T27" fmla="*/ 1156 h 2524"/>
                <a:gd name="T28" fmla="*/ 2190 w 2257"/>
                <a:gd name="T29" fmla="*/ 1280 h 2524"/>
                <a:gd name="T30" fmla="*/ 2141 w 2257"/>
                <a:gd name="T31" fmla="*/ 1395 h 2524"/>
                <a:gd name="T32" fmla="*/ 2081 w 2257"/>
                <a:gd name="T33" fmla="*/ 1496 h 2524"/>
                <a:gd name="T34" fmla="*/ 2009 w 2257"/>
                <a:gd name="T35" fmla="*/ 1582 h 2524"/>
                <a:gd name="T36" fmla="*/ 2036 w 2257"/>
                <a:gd name="T37" fmla="*/ 1922 h 2524"/>
                <a:gd name="T38" fmla="*/ 1952 w 2257"/>
                <a:gd name="T39" fmla="*/ 2014 h 2524"/>
                <a:gd name="T40" fmla="*/ 1854 w 2257"/>
                <a:gd name="T41" fmla="*/ 2094 h 2524"/>
                <a:gd name="T42" fmla="*/ 1750 w 2257"/>
                <a:gd name="T43" fmla="*/ 2167 h 2524"/>
                <a:gd name="T44" fmla="*/ 1644 w 2257"/>
                <a:gd name="T45" fmla="*/ 2232 h 2524"/>
                <a:gd name="T46" fmla="*/ 1492 w 2257"/>
                <a:gd name="T47" fmla="*/ 2318 h 2524"/>
                <a:gd name="T48" fmla="*/ 1288 w 2257"/>
                <a:gd name="T49" fmla="*/ 2412 h 2524"/>
                <a:gd name="T50" fmla="*/ 1076 w 2257"/>
                <a:gd name="T51" fmla="*/ 2490 h 2524"/>
                <a:gd name="T52" fmla="*/ 877 w 2257"/>
                <a:gd name="T53" fmla="*/ 2146 h 2524"/>
                <a:gd name="T54" fmla="*/ 801 w 2257"/>
                <a:gd name="T55" fmla="*/ 2163 h 2524"/>
                <a:gd name="T56" fmla="*/ 712 w 2257"/>
                <a:gd name="T57" fmla="*/ 2170 h 2524"/>
                <a:gd name="T58" fmla="*/ 594 w 2257"/>
                <a:gd name="T59" fmla="*/ 2170 h 2524"/>
                <a:gd name="T60" fmla="*/ 474 w 2257"/>
                <a:gd name="T61" fmla="*/ 2163 h 2524"/>
                <a:gd name="T62" fmla="*/ 377 w 2257"/>
                <a:gd name="T63" fmla="*/ 2146 h 2524"/>
                <a:gd name="T64" fmla="*/ 301 w 2257"/>
                <a:gd name="T65" fmla="*/ 2120 h 2524"/>
                <a:gd name="T66" fmla="*/ 243 w 2257"/>
                <a:gd name="T67" fmla="*/ 2082 h 2524"/>
                <a:gd name="T68" fmla="*/ 202 w 2257"/>
                <a:gd name="T69" fmla="*/ 2031 h 2524"/>
                <a:gd name="T70" fmla="*/ 174 w 2257"/>
                <a:gd name="T71" fmla="*/ 1967 h 2524"/>
                <a:gd name="T72" fmla="*/ 248 w 2257"/>
                <a:gd name="T73" fmla="*/ 1937 h 2524"/>
                <a:gd name="T74" fmla="*/ 305 w 2257"/>
                <a:gd name="T75" fmla="*/ 1898 h 2524"/>
                <a:gd name="T76" fmla="*/ 343 w 2257"/>
                <a:gd name="T77" fmla="*/ 1853 h 2524"/>
                <a:gd name="T78" fmla="*/ 356 w 2257"/>
                <a:gd name="T79" fmla="*/ 1800 h 2524"/>
                <a:gd name="T80" fmla="*/ 344 w 2257"/>
                <a:gd name="T81" fmla="*/ 1751 h 2524"/>
                <a:gd name="T82" fmla="*/ 309 w 2257"/>
                <a:gd name="T83" fmla="*/ 1707 h 2524"/>
                <a:gd name="T84" fmla="*/ 256 w 2257"/>
                <a:gd name="T85" fmla="*/ 1669 h 2524"/>
                <a:gd name="T86" fmla="*/ 188 w 2257"/>
                <a:gd name="T87" fmla="*/ 1639 h 2524"/>
                <a:gd name="T88" fmla="*/ 149 w 2257"/>
                <a:gd name="T89" fmla="*/ 1573 h 2524"/>
                <a:gd name="T90" fmla="*/ 45 w 2257"/>
                <a:gd name="T91" fmla="*/ 1479 h 2524"/>
                <a:gd name="T92" fmla="*/ 14 w 2257"/>
                <a:gd name="T93" fmla="*/ 1458 h 2524"/>
                <a:gd name="T94" fmla="*/ 0 w 2257"/>
                <a:gd name="T95" fmla="*/ 1423 h 2524"/>
                <a:gd name="T96" fmla="*/ 6 w 2257"/>
                <a:gd name="T97" fmla="*/ 1386 h 2524"/>
                <a:gd name="T98" fmla="*/ 163 w 2257"/>
                <a:gd name="T99" fmla="*/ 985 h 2524"/>
                <a:gd name="T100" fmla="*/ 183 w 2257"/>
                <a:gd name="T101" fmla="*/ 822 h 2524"/>
                <a:gd name="T102" fmla="*/ 218 w 2257"/>
                <a:gd name="T103" fmla="*/ 676 h 2524"/>
                <a:gd name="T104" fmla="*/ 269 w 2257"/>
                <a:gd name="T105" fmla="*/ 544 h 2524"/>
                <a:gd name="T106" fmla="*/ 335 w 2257"/>
                <a:gd name="T107" fmla="*/ 426 h 2524"/>
                <a:gd name="T108" fmla="*/ 418 w 2257"/>
                <a:gd name="T109" fmla="*/ 324 h 2524"/>
                <a:gd name="T110" fmla="*/ 515 w 2257"/>
                <a:gd name="T111" fmla="*/ 235 h 2524"/>
                <a:gd name="T112" fmla="*/ 630 w 2257"/>
                <a:gd name="T113" fmla="*/ 160 h 2524"/>
                <a:gd name="T114" fmla="*/ 761 w 2257"/>
                <a:gd name="T115" fmla="*/ 97 h 2524"/>
                <a:gd name="T116" fmla="*/ 908 w 2257"/>
                <a:gd name="T117" fmla="*/ 47 h 2524"/>
                <a:gd name="T118" fmla="*/ 1071 w 2257"/>
                <a:gd name="T119" fmla="*/ 12 h 2524"/>
                <a:gd name="T120" fmla="*/ 1237 w 2257"/>
                <a:gd name="T121" fmla="*/ 0 h 2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57" h="2524">
                  <a:moveTo>
                    <a:pt x="1237" y="0"/>
                  </a:moveTo>
                  <a:lnTo>
                    <a:pt x="1319" y="2"/>
                  </a:lnTo>
                  <a:lnTo>
                    <a:pt x="1401" y="9"/>
                  </a:lnTo>
                  <a:lnTo>
                    <a:pt x="1480" y="18"/>
                  </a:lnTo>
                  <a:lnTo>
                    <a:pt x="1560" y="34"/>
                  </a:lnTo>
                  <a:lnTo>
                    <a:pt x="1634" y="52"/>
                  </a:lnTo>
                  <a:lnTo>
                    <a:pt x="1708" y="75"/>
                  </a:lnTo>
                  <a:lnTo>
                    <a:pt x="1776" y="100"/>
                  </a:lnTo>
                  <a:lnTo>
                    <a:pt x="1842" y="129"/>
                  </a:lnTo>
                  <a:lnTo>
                    <a:pt x="1902" y="161"/>
                  </a:lnTo>
                  <a:lnTo>
                    <a:pt x="1958" y="195"/>
                  </a:lnTo>
                  <a:lnTo>
                    <a:pt x="2008" y="231"/>
                  </a:lnTo>
                  <a:lnTo>
                    <a:pt x="2051" y="269"/>
                  </a:lnTo>
                  <a:lnTo>
                    <a:pt x="2088" y="309"/>
                  </a:lnTo>
                  <a:lnTo>
                    <a:pt x="2123" y="355"/>
                  </a:lnTo>
                  <a:lnTo>
                    <a:pt x="2152" y="404"/>
                  </a:lnTo>
                  <a:lnTo>
                    <a:pt x="2179" y="457"/>
                  </a:lnTo>
                  <a:lnTo>
                    <a:pt x="2201" y="513"/>
                  </a:lnTo>
                  <a:lnTo>
                    <a:pt x="2219" y="572"/>
                  </a:lnTo>
                  <a:lnTo>
                    <a:pt x="2234" y="633"/>
                  </a:lnTo>
                  <a:lnTo>
                    <a:pt x="2245" y="697"/>
                  </a:lnTo>
                  <a:lnTo>
                    <a:pt x="2253" y="762"/>
                  </a:lnTo>
                  <a:lnTo>
                    <a:pt x="2257" y="827"/>
                  </a:lnTo>
                  <a:lnTo>
                    <a:pt x="2257" y="893"/>
                  </a:lnTo>
                  <a:lnTo>
                    <a:pt x="2255" y="961"/>
                  </a:lnTo>
                  <a:lnTo>
                    <a:pt x="2249" y="1027"/>
                  </a:lnTo>
                  <a:lnTo>
                    <a:pt x="2239" y="1092"/>
                  </a:lnTo>
                  <a:lnTo>
                    <a:pt x="2226" y="1156"/>
                  </a:lnTo>
                  <a:lnTo>
                    <a:pt x="2208" y="1219"/>
                  </a:lnTo>
                  <a:lnTo>
                    <a:pt x="2190" y="1280"/>
                  </a:lnTo>
                  <a:lnTo>
                    <a:pt x="2167" y="1339"/>
                  </a:lnTo>
                  <a:lnTo>
                    <a:pt x="2141" y="1395"/>
                  </a:lnTo>
                  <a:lnTo>
                    <a:pt x="2112" y="1448"/>
                  </a:lnTo>
                  <a:lnTo>
                    <a:pt x="2081" y="1496"/>
                  </a:lnTo>
                  <a:lnTo>
                    <a:pt x="2046" y="1541"/>
                  </a:lnTo>
                  <a:lnTo>
                    <a:pt x="2009" y="1582"/>
                  </a:lnTo>
                  <a:lnTo>
                    <a:pt x="2073" y="1872"/>
                  </a:lnTo>
                  <a:lnTo>
                    <a:pt x="2036" y="1922"/>
                  </a:lnTo>
                  <a:lnTo>
                    <a:pt x="1996" y="1969"/>
                  </a:lnTo>
                  <a:lnTo>
                    <a:pt x="1952" y="2014"/>
                  </a:lnTo>
                  <a:lnTo>
                    <a:pt x="1904" y="2055"/>
                  </a:lnTo>
                  <a:lnTo>
                    <a:pt x="1854" y="2094"/>
                  </a:lnTo>
                  <a:lnTo>
                    <a:pt x="1803" y="2132"/>
                  </a:lnTo>
                  <a:lnTo>
                    <a:pt x="1750" y="2167"/>
                  </a:lnTo>
                  <a:lnTo>
                    <a:pt x="1697" y="2201"/>
                  </a:lnTo>
                  <a:lnTo>
                    <a:pt x="1644" y="2232"/>
                  </a:lnTo>
                  <a:lnTo>
                    <a:pt x="1591" y="2264"/>
                  </a:lnTo>
                  <a:lnTo>
                    <a:pt x="1492" y="2318"/>
                  </a:lnTo>
                  <a:lnTo>
                    <a:pt x="1391" y="2367"/>
                  </a:lnTo>
                  <a:lnTo>
                    <a:pt x="1288" y="2412"/>
                  </a:lnTo>
                  <a:lnTo>
                    <a:pt x="1183" y="2453"/>
                  </a:lnTo>
                  <a:lnTo>
                    <a:pt x="1076" y="2490"/>
                  </a:lnTo>
                  <a:lnTo>
                    <a:pt x="969" y="2524"/>
                  </a:lnTo>
                  <a:lnTo>
                    <a:pt x="877" y="2146"/>
                  </a:lnTo>
                  <a:lnTo>
                    <a:pt x="840" y="2155"/>
                  </a:lnTo>
                  <a:lnTo>
                    <a:pt x="801" y="2163"/>
                  </a:lnTo>
                  <a:lnTo>
                    <a:pt x="758" y="2167"/>
                  </a:lnTo>
                  <a:lnTo>
                    <a:pt x="712" y="2170"/>
                  </a:lnTo>
                  <a:lnTo>
                    <a:pt x="664" y="2171"/>
                  </a:lnTo>
                  <a:lnTo>
                    <a:pt x="594" y="2170"/>
                  </a:lnTo>
                  <a:lnTo>
                    <a:pt x="530" y="2168"/>
                  </a:lnTo>
                  <a:lnTo>
                    <a:pt x="474" y="2163"/>
                  </a:lnTo>
                  <a:lnTo>
                    <a:pt x="422" y="2156"/>
                  </a:lnTo>
                  <a:lnTo>
                    <a:pt x="377" y="2146"/>
                  </a:lnTo>
                  <a:lnTo>
                    <a:pt x="336" y="2134"/>
                  </a:lnTo>
                  <a:lnTo>
                    <a:pt x="301" y="2120"/>
                  </a:lnTo>
                  <a:lnTo>
                    <a:pt x="269" y="2103"/>
                  </a:lnTo>
                  <a:lnTo>
                    <a:pt x="243" y="2082"/>
                  </a:lnTo>
                  <a:lnTo>
                    <a:pt x="221" y="2058"/>
                  </a:lnTo>
                  <a:lnTo>
                    <a:pt x="202" y="2031"/>
                  </a:lnTo>
                  <a:lnTo>
                    <a:pt x="186" y="2001"/>
                  </a:lnTo>
                  <a:lnTo>
                    <a:pt x="174" y="1967"/>
                  </a:lnTo>
                  <a:lnTo>
                    <a:pt x="213" y="1954"/>
                  </a:lnTo>
                  <a:lnTo>
                    <a:pt x="248" y="1937"/>
                  </a:lnTo>
                  <a:lnTo>
                    <a:pt x="279" y="1919"/>
                  </a:lnTo>
                  <a:lnTo>
                    <a:pt x="305" y="1898"/>
                  </a:lnTo>
                  <a:lnTo>
                    <a:pt x="327" y="1877"/>
                  </a:lnTo>
                  <a:lnTo>
                    <a:pt x="343" y="1853"/>
                  </a:lnTo>
                  <a:lnTo>
                    <a:pt x="353" y="1828"/>
                  </a:lnTo>
                  <a:lnTo>
                    <a:pt x="356" y="1800"/>
                  </a:lnTo>
                  <a:lnTo>
                    <a:pt x="353" y="1775"/>
                  </a:lnTo>
                  <a:lnTo>
                    <a:pt x="344" y="1751"/>
                  </a:lnTo>
                  <a:lnTo>
                    <a:pt x="329" y="1729"/>
                  </a:lnTo>
                  <a:lnTo>
                    <a:pt x="309" y="1707"/>
                  </a:lnTo>
                  <a:lnTo>
                    <a:pt x="286" y="1687"/>
                  </a:lnTo>
                  <a:lnTo>
                    <a:pt x="256" y="1669"/>
                  </a:lnTo>
                  <a:lnTo>
                    <a:pt x="224" y="1654"/>
                  </a:lnTo>
                  <a:lnTo>
                    <a:pt x="188" y="1639"/>
                  </a:lnTo>
                  <a:lnTo>
                    <a:pt x="148" y="1629"/>
                  </a:lnTo>
                  <a:lnTo>
                    <a:pt x="149" y="1573"/>
                  </a:lnTo>
                  <a:lnTo>
                    <a:pt x="151" y="1514"/>
                  </a:lnTo>
                  <a:lnTo>
                    <a:pt x="45" y="1479"/>
                  </a:lnTo>
                  <a:lnTo>
                    <a:pt x="28" y="1471"/>
                  </a:lnTo>
                  <a:lnTo>
                    <a:pt x="14" y="1458"/>
                  </a:lnTo>
                  <a:lnTo>
                    <a:pt x="4" y="1441"/>
                  </a:lnTo>
                  <a:lnTo>
                    <a:pt x="0" y="1423"/>
                  </a:lnTo>
                  <a:lnTo>
                    <a:pt x="0" y="1403"/>
                  </a:lnTo>
                  <a:lnTo>
                    <a:pt x="6" y="1386"/>
                  </a:lnTo>
                  <a:lnTo>
                    <a:pt x="158" y="1073"/>
                  </a:lnTo>
                  <a:lnTo>
                    <a:pt x="163" y="985"/>
                  </a:lnTo>
                  <a:lnTo>
                    <a:pt x="171" y="902"/>
                  </a:lnTo>
                  <a:lnTo>
                    <a:pt x="183" y="822"/>
                  </a:lnTo>
                  <a:lnTo>
                    <a:pt x="199" y="746"/>
                  </a:lnTo>
                  <a:lnTo>
                    <a:pt x="218" y="676"/>
                  </a:lnTo>
                  <a:lnTo>
                    <a:pt x="242" y="607"/>
                  </a:lnTo>
                  <a:lnTo>
                    <a:pt x="269" y="544"/>
                  </a:lnTo>
                  <a:lnTo>
                    <a:pt x="301" y="483"/>
                  </a:lnTo>
                  <a:lnTo>
                    <a:pt x="335" y="426"/>
                  </a:lnTo>
                  <a:lnTo>
                    <a:pt x="374" y="373"/>
                  </a:lnTo>
                  <a:lnTo>
                    <a:pt x="418" y="324"/>
                  </a:lnTo>
                  <a:lnTo>
                    <a:pt x="464" y="278"/>
                  </a:lnTo>
                  <a:lnTo>
                    <a:pt x="515" y="235"/>
                  </a:lnTo>
                  <a:lnTo>
                    <a:pt x="570" y="196"/>
                  </a:lnTo>
                  <a:lnTo>
                    <a:pt x="630" y="160"/>
                  </a:lnTo>
                  <a:lnTo>
                    <a:pt x="693" y="127"/>
                  </a:lnTo>
                  <a:lnTo>
                    <a:pt x="761" y="97"/>
                  </a:lnTo>
                  <a:lnTo>
                    <a:pt x="833" y="71"/>
                  </a:lnTo>
                  <a:lnTo>
                    <a:pt x="908" y="47"/>
                  </a:lnTo>
                  <a:lnTo>
                    <a:pt x="990" y="26"/>
                  </a:lnTo>
                  <a:lnTo>
                    <a:pt x="1071" y="12"/>
                  </a:lnTo>
                  <a:lnTo>
                    <a:pt x="1154" y="3"/>
                  </a:lnTo>
                  <a:lnTo>
                    <a:pt x="12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629"/>
            <p:cNvSpPr>
              <a:spLocks/>
            </p:cNvSpPr>
            <p:nvPr/>
          </p:nvSpPr>
          <p:spPr bwMode="auto">
            <a:xfrm>
              <a:off x="8910638" y="6392863"/>
              <a:ext cx="41275" cy="23813"/>
            </a:xfrm>
            <a:custGeom>
              <a:avLst/>
              <a:gdLst>
                <a:gd name="T0" fmla="*/ 57 w 287"/>
                <a:gd name="T1" fmla="*/ 0 h 162"/>
                <a:gd name="T2" fmla="*/ 72 w 287"/>
                <a:gd name="T3" fmla="*/ 2 h 162"/>
                <a:gd name="T4" fmla="*/ 242 w 287"/>
                <a:gd name="T5" fmla="*/ 47 h 162"/>
                <a:gd name="T6" fmla="*/ 255 w 287"/>
                <a:gd name="T7" fmla="*/ 52 h 162"/>
                <a:gd name="T8" fmla="*/ 266 w 287"/>
                <a:gd name="T9" fmla="*/ 60 h 162"/>
                <a:gd name="T10" fmla="*/ 275 w 287"/>
                <a:gd name="T11" fmla="*/ 69 h 162"/>
                <a:gd name="T12" fmla="*/ 282 w 287"/>
                <a:gd name="T13" fmla="*/ 85 h 162"/>
                <a:gd name="T14" fmla="*/ 287 w 287"/>
                <a:gd name="T15" fmla="*/ 101 h 162"/>
                <a:gd name="T16" fmla="*/ 284 w 287"/>
                <a:gd name="T17" fmla="*/ 118 h 162"/>
                <a:gd name="T18" fmla="*/ 278 w 287"/>
                <a:gd name="T19" fmla="*/ 134 h 162"/>
                <a:gd name="T20" fmla="*/ 269 w 287"/>
                <a:gd name="T21" fmla="*/ 146 h 162"/>
                <a:gd name="T22" fmla="*/ 256 w 287"/>
                <a:gd name="T23" fmla="*/ 154 h 162"/>
                <a:gd name="T24" fmla="*/ 242 w 287"/>
                <a:gd name="T25" fmla="*/ 160 h 162"/>
                <a:gd name="T26" fmla="*/ 227 w 287"/>
                <a:gd name="T27" fmla="*/ 162 h 162"/>
                <a:gd name="T28" fmla="*/ 221 w 287"/>
                <a:gd name="T29" fmla="*/ 162 h 162"/>
                <a:gd name="T30" fmla="*/ 213 w 287"/>
                <a:gd name="T31" fmla="*/ 160 h 162"/>
                <a:gd name="T32" fmla="*/ 72 w 287"/>
                <a:gd name="T33" fmla="*/ 124 h 162"/>
                <a:gd name="T34" fmla="*/ 43 w 287"/>
                <a:gd name="T35" fmla="*/ 116 h 162"/>
                <a:gd name="T36" fmla="*/ 26 w 287"/>
                <a:gd name="T37" fmla="*/ 107 h 162"/>
                <a:gd name="T38" fmla="*/ 13 w 287"/>
                <a:gd name="T39" fmla="*/ 95 h 162"/>
                <a:gd name="T40" fmla="*/ 4 w 287"/>
                <a:gd name="T41" fmla="*/ 80 h 162"/>
                <a:gd name="T42" fmla="*/ 0 w 287"/>
                <a:gd name="T43" fmla="*/ 63 h 162"/>
                <a:gd name="T44" fmla="*/ 2 w 287"/>
                <a:gd name="T45" fmla="*/ 44 h 162"/>
                <a:gd name="T46" fmla="*/ 7 w 287"/>
                <a:gd name="T47" fmla="*/ 29 h 162"/>
                <a:gd name="T48" fmla="*/ 17 w 287"/>
                <a:gd name="T49" fmla="*/ 17 h 162"/>
                <a:gd name="T50" fmla="*/ 28 w 287"/>
                <a:gd name="T51" fmla="*/ 7 h 162"/>
                <a:gd name="T52" fmla="*/ 42 w 287"/>
                <a:gd name="T53" fmla="*/ 2 h 162"/>
                <a:gd name="T54" fmla="*/ 57 w 287"/>
                <a:gd name="T55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87" h="162">
                  <a:moveTo>
                    <a:pt x="57" y="0"/>
                  </a:moveTo>
                  <a:lnTo>
                    <a:pt x="72" y="2"/>
                  </a:lnTo>
                  <a:lnTo>
                    <a:pt x="242" y="47"/>
                  </a:lnTo>
                  <a:lnTo>
                    <a:pt x="255" y="52"/>
                  </a:lnTo>
                  <a:lnTo>
                    <a:pt x="266" y="60"/>
                  </a:lnTo>
                  <a:lnTo>
                    <a:pt x="275" y="69"/>
                  </a:lnTo>
                  <a:lnTo>
                    <a:pt x="282" y="85"/>
                  </a:lnTo>
                  <a:lnTo>
                    <a:pt x="287" y="101"/>
                  </a:lnTo>
                  <a:lnTo>
                    <a:pt x="284" y="118"/>
                  </a:lnTo>
                  <a:lnTo>
                    <a:pt x="278" y="134"/>
                  </a:lnTo>
                  <a:lnTo>
                    <a:pt x="269" y="146"/>
                  </a:lnTo>
                  <a:lnTo>
                    <a:pt x="256" y="154"/>
                  </a:lnTo>
                  <a:lnTo>
                    <a:pt x="242" y="160"/>
                  </a:lnTo>
                  <a:lnTo>
                    <a:pt x="227" y="162"/>
                  </a:lnTo>
                  <a:lnTo>
                    <a:pt x="221" y="162"/>
                  </a:lnTo>
                  <a:lnTo>
                    <a:pt x="213" y="160"/>
                  </a:lnTo>
                  <a:lnTo>
                    <a:pt x="72" y="124"/>
                  </a:lnTo>
                  <a:lnTo>
                    <a:pt x="43" y="116"/>
                  </a:lnTo>
                  <a:lnTo>
                    <a:pt x="26" y="107"/>
                  </a:lnTo>
                  <a:lnTo>
                    <a:pt x="13" y="95"/>
                  </a:lnTo>
                  <a:lnTo>
                    <a:pt x="4" y="80"/>
                  </a:lnTo>
                  <a:lnTo>
                    <a:pt x="0" y="63"/>
                  </a:lnTo>
                  <a:lnTo>
                    <a:pt x="2" y="44"/>
                  </a:lnTo>
                  <a:lnTo>
                    <a:pt x="7" y="29"/>
                  </a:lnTo>
                  <a:lnTo>
                    <a:pt x="17" y="17"/>
                  </a:lnTo>
                  <a:lnTo>
                    <a:pt x="28" y="7"/>
                  </a:lnTo>
                  <a:lnTo>
                    <a:pt x="42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630"/>
            <p:cNvSpPr>
              <a:spLocks/>
            </p:cNvSpPr>
            <p:nvPr/>
          </p:nvSpPr>
          <p:spPr bwMode="auto">
            <a:xfrm>
              <a:off x="8839200" y="6375400"/>
              <a:ext cx="52388" cy="25400"/>
            </a:xfrm>
            <a:custGeom>
              <a:avLst/>
              <a:gdLst>
                <a:gd name="T0" fmla="*/ 57 w 362"/>
                <a:gd name="T1" fmla="*/ 0 h 182"/>
                <a:gd name="T2" fmla="*/ 72 w 362"/>
                <a:gd name="T3" fmla="*/ 3 h 182"/>
                <a:gd name="T4" fmla="*/ 317 w 362"/>
                <a:gd name="T5" fmla="*/ 67 h 182"/>
                <a:gd name="T6" fmla="*/ 332 w 362"/>
                <a:gd name="T7" fmla="*/ 72 h 182"/>
                <a:gd name="T8" fmla="*/ 344 w 362"/>
                <a:gd name="T9" fmla="*/ 82 h 182"/>
                <a:gd name="T10" fmla="*/ 353 w 362"/>
                <a:gd name="T11" fmla="*/ 94 h 182"/>
                <a:gd name="T12" fmla="*/ 360 w 362"/>
                <a:gd name="T13" fmla="*/ 108 h 182"/>
                <a:gd name="T14" fmla="*/ 362 w 362"/>
                <a:gd name="T15" fmla="*/ 122 h 182"/>
                <a:gd name="T16" fmla="*/ 360 w 362"/>
                <a:gd name="T17" fmla="*/ 139 h 182"/>
                <a:gd name="T18" fmla="*/ 353 w 362"/>
                <a:gd name="T19" fmla="*/ 153 h 182"/>
                <a:gd name="T20" fmla="*/ 344 w 362"/>
                <a:gd name="T21" fmla="*/ 165 h 182"/>
                <a:gd name="T22" fmla="*/ 332 w 362"/>
                <a:gd name="T23" fmla="*/ 174 h 182"/>
                <a:gd name="T24" fmla="*/ 318 w 362"/>
                <a:gd name="T25" fmla="*/ 180 h 182"/>
                <a:gd name="T26" fmla="*/ 303 w 362"/>
                <a:gd name="T27" fmla="*/ 182 h 182"/>
                <a:gd name="T28" fmla="*/ 298 w 362"/>
                <a:gd name="T29" fmla="*/ 182 h 182"/>
                <a:gd name="T30" fmla="*/ 293 w 362"/>
                <a:gd name="T31" fmla="*/ 181 h 182"/>
                <a:gd name="T32" fmla="*/ 288 w 362"/>
                <a:gd name="T33" fmla="*/ 180 h 182"/>
                <a:gd name="T34" fmla="*/ 43 w 362"/>
                <a:gd name="T35" fmla="*/ 116 h 182"/>
                <a:gd name="T36" fmla="*/ 28 w 362"/>
                <a:gd name="T37" fmla="*/ 109 h 182"/>
                <a:gd name="T38" fmla="*/ 16 w 362"/>
                <a:gd name="T39" fmla="*/ 100 h 182"/>
                <a:gd name="T40" fmla="*/ 7 w 362"/>
                <a:gd name="T41" fmla="*/ 89 h 182"/>
                <a:gd name="T42" fmla="*/ 2 w 362"/>
                <a:gd name="T43" fmla="*/ 74 h 182"/>
                <a:gd name="T44" fmla="*/ 0 w 362"/>
                <a:gd name="T45" fmla="*/ 60 h 182"/>
                <a:gd name="T46" fmla="*/ 1 w 362"/>
                <a:gd name="T47" fmla="*/ 44 h 182"/>
                <a:gd name="T48" fmla="*/ 7 w 362"/>
                <a:gd name="T49" fmla="*/ 30 h 182"/>
                <a:gd name="T50" fmla="*/ 16 w 362"/>
                <a:gd name="T51" fmla="*/ 17 h 182"/>
                <a:gd name="T52" fmla="*/ 28 w 362"/>
                <a:gd name="T53" fmla="*/ 8 h 182"/>
                <a:gd name="T54" fmla="*/ 42 w 362"/>
                <a:gd name="T55" fmla="*/ 1 h 182"/>
                <a:gd name="T56" fmla="*/ 57 w 362"/>
                <a:gd name="T57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62" h="182">
                  <a:moveTo>
                    <a:pt x="57" y="0"/>
                  </a:moveTo>
                  <a:lnTo>
                    <a:pt x="72" y="3"/>
                  </a:lnTo>
                  <a:lnTo>
                    <a:pt x="317" y="67"/>
                  </a:lnTo>
                  <a:lnTo>
                    <a:pt x="332" y="72"/>
                  </a:lnTo>
                  <a:lnTo>
                    <a:pt x="344" y="82"/>
                  </a:lnTo>
                  <a:lnTo>
                    <a:pt x="353" y="94"/>
                  </a:lnTo>
                  <a:lnTo>
                    <a:pt x="360" y="108"/>
                  </a:lnTo>
                  <a:lnTo>
                    <a:pt x="362" y="122"/>
                  </a:lnTo>
                  <a:lnTo>
                    <a:pt x="360" y="139"/>
                  </a:lnTo>
                  <a:lnTo>
                    <a:pt x="353" y="153"/>
                  </a:lnTo>
                  <a:lnTo>
                    <a:pt x="344" y="165"/>
                  </a:lnTo>
                  <a:lnTo>
                    <a:pt x="332" y="174"/>
                  </a:lnTo>
                  <a:lnTo>
                    <a:pt x="318" y="180"/>
                  </a:lnTo>
                  <a:lnTo>
                    <a:pt x="303" y="182"/>
                  </a:lnTo>
                  <a:lnTo>
                    <a:pt x="298" y="182"/>
                  </a:lnTo>
                  <a:lnTo>
                    <a:pt x="293" y="181"/>
                  </a:lnTo>
                  <a:lnTo>
                    <a:pt x="288" y="180"/>
                  </a:lnTo>
                  <a:lnTo>
                    <a:pt x="43" y="116"/>
                  </a:lnTo>
                  <a:lnTo>
                    <a:pt x="28" y="109"/>
                  </a:lnTo>
                  <a:lnTo>
                    <a:pt x="16" y="100"/>
                  </a:lnTo>
                  <a:lnTo>
                    <a:pt x="7" y="89"/>
                  </a:lnTo>
                  <a:lnTo>
                    <a:pt x="2" y="74"/>
                  </a:lnTo>
                  <a:lnTo>
                    <a:pt x="0" y="60"/>
                  </a:lnTo>
                  <a:lnTo>
                    <a:pt x="1" y="44"/>
                  </a:lnTo>
                  <a:lnTo>
                    <a:pt x="7" y="30"/>
                  </a:lnTo>
                  <a:lnTo>
                    <a:pt x="16" y="17"/>
                  </a:lnTo>
                  <a:lnTo>
                    <a:pt x="28" y="8"/>
                  </a:lnTo>
                  <a:lnTo>
                    <a:pt x="42" y="1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631"/>
            <p:cNvSpPr>
              <a:spLocks/>
            </p:cNvSpPr>
            <p:nvPr/>
          </p:nvSpPr>
          <p:spPr bwMode="auto">
            <a:xfrm>
              <a:off x="8780463" y="6359525"/>
              <a:ext cx="41275" cy="23813"/>
            </a:xfrm>
            <a:custGeom>
              <a:avLst/>
              <a:gdLst>
                <a:gd name="T0" fmla="*/ 57 w 287"/>
                <a:gd name="T1" fmla="*/ 0 h 163"/>
                <a:gd name="T2" fmla="*/ 73 w 287"/>
                <a:gd name="T3" fmla="*/ 2 h 163"/>
                <a:gd name="T4" fmla="*/ 243 w 287"/>
                <a:gd name="T5" fmla="*/ 46 h 163"/>
                <a:gd name="T6" fmla="*/ 258 w 287"/>
                <a:gd name="T7" fmla="*/ 53 h 163"/>
                <a:gd name="T8" fmla="*/ 270 w 287"/>
                <a:gd name="T9" fmla="*/ 62 h 163"/>
                <a:gd name="T10" fmla="*/ 278 w 287"/>
                <a:gd name="T11" fmla="*/ 73 h 163"/>
                <a:gd name="T12" fmla="*/ 285 w 287"/>
                <a:gd name="T13" fmla="*/ 88 h 163"/>
                <a:gd name="T14" fmla="*/ 287 w 287"/>
                <a:gd name="T15" fmla="*/ 103 h 163"/>
                <a:gd name="T16" fmla="*/ 285 w 287"/>
                <a:gd name="T17" fmla="*/ 118 h 163"/>
                <a:gd name="T18" fmla="*/ 278 w 287"/>
                <a:gd name="T19" fmla="*/ 133 h 163"/>
                <a:gd name="T20" fmla="*/ 270 w 287"/>
                <a:gd name="T21" fmla="*/ 145 h 163"/>
                <a:gd name="T22" fmla="*/ 258 w 287"/>
                <a:gd name="T23" fmla="*/ 154 h 163"/>
                <a:gd name="T24" fmla="*/ 244 w 287"/>
                <a:gd name="T25" fmla="*/ 161 h 163"/>
                <a:gd name="T26" fmla="*/ 229 w 287"/>
                <a:gd name="T27" fmla="*/ 163 h 163"/>
                <a:gd name="T28" fmla="*/ 223 w 287"/>
                <a:gd name="T29" fmla="*/ 162 h 163"/>
                <a:gd name="T30" fmla="*/ 219 w 287"/>
                <a:gd name="T31" fmla="*/ 162 h 163"/>
                <a:gd name="T32" fmla="*/ 213 w 287"/>
                <a:gd name="T33" fmla="*/ 161 h 163"/>
                <a:gd name="T34" fmla="*/ 43 w 287"/>
                <a:gd name="T35" fmla="*/ 115 h 163"/>
                <a:gd name="T36" fmla="*/ 29 w 287"/>
                <a:gd name="T37" fmla="*/ 109 h 163"/>
                <a:gd name="T38" fmla="*/ 17 w 287"/>
                <a:gd name="T39" fmla="*/ 100 h 163"/>
                <a:gd name="T40" fmla="*/ 8 w 287"/>
                <a:gd name="T41" fmla="*/ 88 h 163"/>
                <a:gd name="T42" fmla="*/ 2 w 287"/>
                <a:gd name="T43" fmla="*/ 75 h 163"/>
                <a:gd name="T44" fmla="*/ 0 w 287"/>
                <a:gd name="T45" fmla="*/ 59 h 163"/>
                <a:gd name="T46" fmla="*/ 2 w 287"/>
                <a:gd name="T47" fmla="*/ 44 h 163"/>
                <a:gd name="T48" fmla="*/ 8 w 287"/>
                <a:gd name="T49" fmla="*/ 29 h 163"/>
                <a:gd name="T50" fmla="*/ 17 w 287"/>
                <a:gd name="T51" fmla="*/ 17 h 163"/>
                <a:gd name="T52" fmla="*/ 29 w 287"/>
                <a:gd name="T53" fmla="*/ 7 h 163"/>
                <a:gd name="T54" fmla="*/ 42 w 287"/>
                <a:gd name="T55" fmla="*/ 2 h 163"/>
                <a:gd name="T56" fmla="*/ 57 w 287"/>
                <a:gd name="T57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7" h="163">
                  <a:moveTo>
                    <a:pt x="57" y="0"/>
                  </a:moveTo>
                  <a:lnTo>
                    <a:pt x="73" y="2"/>
                  </a:lnTo>
                  <a:lnTo>
                    <a:pt x="243" y="46"/>
                  </a:lnTo>
                  <a:lnTo>
                    <a:pt x="258" y="53"/>
                  </a:lnTo>
                  <a:lnTo>
                    <a:pt x="270" y="62"/>
                  </a:lnTo>
                  <a:lnTo>
                    <a:pt x="278" y="73"/>
                  </a:lnTo>
                  <a:lnTo>
                    <a:pt x="285" y="88"/>
                  </a:lnTo>
                  <a:lnTo>
                    <a:pt x="287" y="103"/>
                  </a:lnTo>
                  <a:lnTo>
                    <a:pt x="285" y="118"/>
                  </a:lnTo>
                  <a:lnTo>
                    <a:pt x="278" y="133"/>
                  </a:lnTo>
                  <a:lnTo>
                    <a:pt x="270" y="145"/>
                  </a:lnTo>
                  <a:lnTo>
                    <a:pt x="258" y="154"/>
                  </a:lnTo>
                  <a:lnTo>
                    <a:pt x="244" y="161"/>
                  </a:lnTo>
                  <a:lnTo>
                    <a:pt x="229" y="163"/>
                  </a:lnTo>
                  <a:lnTo>
                    <a:pt x="223" y="162"/>
                  </a:lnTo>
                  <a:lnTo>
                    <a:pt x="219" y="162"/>
                  </a:lnTo>
                  <a:lnTo>
                    <a:pt x="213" y="161"/>
                  </a:lnTo>
                  <a:lnTo>
                    <a:pt x="43" y="115"/>
                  </a:lnTo>
                  <a:lnTo>
                    <a:pt x="29" y="109"/>
                  </a:lnTo>
                  <a:lnTo>
                    <a:pt x="17" y="100"/>
                  </a:lnTo>
                  <a:lnTo>
                    <a:pt x="8" y="88"/>
                  </a:lnTo>
                  <a:lnTo>
                    <a:pt x="2" y="75"/>
                  </a:lnTo>
                  <a:lnTo>
                    <a:pt x="0" y="59"/>
                  </a:lnTo>
                  <a:lnTo>
                    <a:pt x="2" y="44"/>
                  </a:lnTo>
                  <a:lnTo>
                    <a:pt x="8" y="29"/>
                  </a:lnTo>
                  <a:lnTo>
                    <a:pt x="17" y="17"/>
                  </a:lnTo>
                  <a:lnTo>
                    <a:pt x="29" y="7"/>
                  </a:lnTo>
                  <a:lnTo>
                    <a:pt x="42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632"/>
            <p:cNvSpPr>
              <a:spLocks/>
            </p:cNvSpPr>
            <p:nvPr/>
          </p:nvSpPr>
          <p:spPr bwMode="auto">
            <a:xfrm>
              <a:off x="8780463" y="6488113"/>
              <a:ext cx="41275" cy="23813"/>
            </a:xfrm>
            <a:custGeom>
              <a:avLst/>
              <a:gdLst>
                <a:gd name="T0" fmla="*/ 229 w 287"/>
                <a:gd name="T1" fmla="*/ 0 h 163"/>
                <a:gd name="T2" fmla="*/ 244 w 287"/>
                <a:gd name="T3" fmla="*/ 2 h 163"/>
                <a:gd name="T4" fmla="*/ 258 w 287"/>
                <a:gd name="T5" fmla="*/ 9 h 163"/>
                <a:gd name="T6" fmla="*/ 270 w 287"/>
                <a:gd name="T7" fmla="*/ 18 h 163"/>
                <a:gd name="T8" fmla="*/ 278 w 287"/>
                <a:gd name="T9" fmla="*/ 29 h 163"/>
                <a:gd name="T10" fmla="*/ 285 w 287"/>
                <a:gd name="T11" fmla="*/ 45 h 163"/>
                <a:gd name="T12" fmla="*/ 287 w 287"/>
                <a:gd name="T13" fmla="*/ 60 h 163"/>
                <a:gd name="T14" fmla="*/ 285 w 287"/>
                <a:gd name="T15" fmla="*/ 75 h 163"/>
                <a:gd name="T16" fmla="*/ 278 w 287"/>
                <a:gd name="T17" fmla="*/ 89 h 163"/>
                <a:gd name="T18" fmla="*/ 270 w 287"/>
                <a:gd name="T19" fmla="*/ 101 h 163"/>
                <a:gd name="T20" fmla="*/ 258 w 287"/>
                <a:gd name="T21" fmla="*/ 110 h 163"/>
                <a:gd name="T22" fmla="*/ 243 w 287"/>
                <a:gd name="T23" fmla="*/ 116 h 163"/>
                <a:gd name="T24" fmla="*/ 73 w 287"/>
                <a:gd name="T25" fmla="*/ 161 h 163"/>
                <a:gd name="T26" fmla="*/ 68 w 287"/>
                <a:gd name="T27" fmla="*/ 162 h 163"/>
                <a:gd name="T28" fmla="*/ 63 w 287"/>
                <a:gd name="T29" fmla="*/ 163 h 163"/>
                <a:gd name="T30" fmla="*/ 58 w 287"/>
                <a:gd name="T31" fmla="*/ 163 h 163"/>
                <a:gd name="T32" fmla="*/ 43 w 287"/>
                <a:gd name="T33" fmla="*/ 161 h 163"/>
                <a:gd name="T34" fmla="*/ 29 w 287"/>
                <a:gd name="T35" fmla="*/ 155 h 163"/>
                <a:gd name="T36" fmla="*/ 17 w 287"/>
                <a:gd name="T37" fmla="*/ 146 h 163"/>
                <a:gd name="T38" fmla="*/ 8 w 287"/>
                <a:gd name="T39" fmla="*/ 134 h 163"/>
                <a:gd name="T40" fmla="*/ 2 w 287"/>
                <a:gd name="T41" fmla="*/ 119 h 163"/>
                <a:gd name="T42" fmla="*/ 0 w 287"/>
                <a:gd name="T43" fmla="*/ 103 h 163"/>
                <a:gd name="T44" fmla="*/ 2 w 287"/>
                <a:gd name="T45" fmla="*/ 88 h 163"/>
                <a:gd name="T46" fmla="*/ 8 w 287"/>
                <a:gd name="T47" fmla="*/ 75 h 163"/>
                <a:gd name="T48" fmla="*/ 17 w 287"/>
                <a:gd name="T49" fmla="*/ 63 h 163"/>
                <a:gd name="T50" fmla="*/ 29 w 287"/>
                <a:gd name="T51" fmla="*/ 53 h 163"/>
                <a:gd name="T52" fmla="*/ 43 w 287"/>
                <a:gd name="T53" fmla="*/ 48 h 163"/>
                <a:gd name="T54" fmla="*/ 213 w 287"/>
                <a:gd name="T55" fmla="*/ 2 h 163"/>
                <a:gd name="T56" fmla="*/ 229 w 287"/>
                <a:gd name="T57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7" h="163">
                  <a:moveTo>
                    <a:pt x="229" y="0"/>
                  </a:moveTo>
                  <a:lnTo>
                    <a:pt x="244" y="2"/>
                  </a:lnTo>
                  <a:lnTo>
                    <a:pt x="258" y="9"/>
                  </a:lnTo>
                  <a:lnTo>
                    <a:pt x="270" y="18"/>
                  </a:lnTo>
                  <a:lnTo>
                    <a:pt x="278" y="29"/>
                  </a:lnTo>
                  <a:lnTo>
                    <a:pt x="285" y="45"/>
                  </a:lnTo>
                  <a:lnTo>
                    <a:pt x="287" y="60"/>
                  </a:lnTo>
                  <a:lnTo>
                    <a:pt x="285" y="75"/>
                  </a:lnTo>
                  <a:lnTo>
                    <a:pt x="278" y="89"/>
                  </a:lnTo>
                  <a:lnTo>
                    <a:pt x="270" y="101"/>
                  </a:lnTo>
                  <a:lnTo>
                    <a:pt x="258" y="110"/>
                  </a:lnTo>
                  <a:lnTo>
                    <a:pt x="243" y="116"/>
                  </a:lnTo>
                  <a:lnTo>
                    <a:pt x="73" y="161"/>
                  </a:lnTo>
                  <a:lnTo>
                    <a:pt x="68" y="162"/>
                  </a:lnTo>
                  <a:lnTo>
                    <a:pt x="63" y="163"/>
                  </a:lnTo>
                  <a:lnTo>
                    <a:pt x="58" y="163"/>
                  </a:lnTo>
                  <a:lnTo>
                    <a:pt x="43" y="161"/>
                  </a:lnTo>
                  <a:lnTo>
                    <a:pt x="29" y="155"/>
                  </a:lnTo>
                  <a:lnTo>
                    <a:pt x="17" y="146"/>
                  </a:lnTo>
                  <a:lnTo>
                    <a:pt x="8" y="134"/>
                  </a:lnTo>
                  <a:lnTo>
                    <a:pt x="2" y="119"/>
                  </a:lnTo>
                  <a:lnTo>
                    <a:pt x="0" y="103"/>
                  </a:lnTo>
                  <a:lnTo>
                    <a:pt x="2" y="88"/>
                  </a:lnTo>
                  <a:lnTo>
                    <a:pt x="8" y="75"/>
                  </a:lnTo>
                  <a:lnTo>
                    <a:pt x="17" y="63"/>
                  </a:lnTo>
                  <a:lnTo>
                    <a:pt x="29" y="53"/>
                  </a:lnTo>
                  <a:lnTo>
                    <a:pt x="43" y="48"/>
                  </a:lnTo>
                  <a:lnTo>
                    <a:pt x="213" y="2"/>
                  </a:lnTo>
                  <a:lnTo>
                    <a:pt x="2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633"/>
            <p:cNvSpPr>
              <a:spLocks/>
            </p:cNvSpPr>
            <p:nvPr/>
          </p:nvSpPr>
          <p:spPr bwMode="auto">
            <a:xfrm>
              <a:off x="8839200" y="6470650"/>
              <a:ext cx="52388" cy="25400"/>
            </a:xfrm>
            <a:custGeom>
              <a:avLst/>
              <a:gdLst>
                <a:gd name="T0" fmla="*/ 303 w 362"/>
                <a:gd name="T1" fmla="*/ 0 h 181"/>
                <a:gd name="T2" fmla="*/ 318 w 362"/>
                <a:gd name="T3" fmla="*/ 2 h 181"/>
                <a:gd name="T4" fmla="*/ 332 w 362"/>
                <a:gd name="T5" fmla="*/ 7 h 181"/>
                <a:gd name="T6" fmla="*/ 344 w 362"/>
                <a:gd name="T7" fmla="*/ 17 h 181"/>
                <a:gd name="T8" fmla="*/ 354 w 362"/>
                <a:gd name="T9" fmla="*/ 29 h 181"/>
                <a:gd name="T10" fmla="*/ 360 w 362"/>
                <a:gd name="T11" fmla="*/ 44 h 181"/>
                <a:gd name="T12" fmla="*/ 362 w 362"/>
                <a:gd name="T13" fmla="*/ 60 h 181"/>
                <a:gd name="T14" fmla="*/ 360 w 362"/>
                <a:gd name="T15" fmla="*/ 75 h 181"/>
                <a:gd name="T16" fmla="*/ 353 w 362"/>
                <a:gd name="T17" fmla="*/ 88 h 181"/>
                <a:gd name="T18" fmla="*/ 344 w 362"/>
                <a:gd name="T19" fmla="*/ 100 h 181"/>
                <a:gd name="T20" fmla="*/ 332 w 362"/>
                <a:gd name="T21" fmla="*/ 110 h 181"/>
                <a:gd name="T22" fmla="*/ 317 w 362"/>
                <a:gd name="T23" fmla="*/ 115 h 181"/>
                <a:gd name="T24" fmla="*/ 72 w 362"/>
                <a:gd name="T25" fmla="*/ 179 h 181"/>
                <a:gd name="T26" fmla="*/ 66 w 362"/>
                <a:gd name="T27" fmla="*/ 181 h 181"/>
                <a:gd name="T28" fmla="*/ 57 w 362"/>
                <a:gd name="T29" fmla="*/ 181 h 181"/>
                <a:gd name="T30" fmla="*/ 42 w 362"/>
                <a:gd name="T31" fmla="*/ 180 h 181"/>
                <a:gd name="T32" fmla="*/ 29 w 362"/>
                <a:gd name="T33" fmla="*/ 174 h 181"/>
                <a:gd name="T34" fmla="*/ 17 w 362"/>
                <a:gd name="T35" fmla="*/ 165 h 181"/>
                <a:gd name="T36" fmla="*/ 7 w 362"/>
                <a:gd name="T37" fmla="*/ 153 h 181"/>
                <a:gd name="T38" fmla="*/ 1 w 362"/>
                <a:gd name="T39" fmla="*/ 138 h 181"/>
                <a:gd name="T40" fmla="*/ 0 w 362"/>
                <a:gd name="T41" fmla="*/ 119 h 181"/>
                <a:gd name="T42" fmla="*/ 3 w 362"/>
                <a:gd name="T43" fmla="*/ 102 h 181"/>
                <a:gd name="T44" fmla="*/ 13 w 362"/>
                <a:gd name="T45" fmla="*/ 86 h 181"/>
                <a:gd name="T46" fmla="*/ 26 w 362"/>
                <a:gd name="T47" fmla="*/ 74 h 181"/>
                <a:gd name="T48" fmla="*/ 43 w 362"/>
                <a:gd name="T49" fmla="*/ 66 h 181"/>
                <a:gd name="T50" fmla="*/ 288 w 362"/>
                <a:gd name="T51" fmla="*/ 2 h 181"/>
                <a:gd name="T52" fmla="*/ 303 w 362"/>
                <a:gd name="T53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2" h="181">
                  <a:moveTo>
                    <a:pt x="303" y="0"/>
                  </a:moveTo>
                  <a:lnTo>
                    <a:pt x="318" y="2"/>
                  </a:lnTo>
                  <a:lnTo>
                    <a:pt x="332" y="7"/>
                  </a:lnTo>
                  <a:lnTo>
                    <a:pt x="344" y="17"/>
                  </a:lnTo>
                  <a:lnTo>
                    <a:pt x="354" y="29"/>
                  </a:lnTo>
                  <a:lnTo>
                    <a:pt x="360" y="44"/>
                  </a:lnTo>
                  <a:lnTo>
                    <a:pt x="362" y="60"/>
                  </a:lnTo>
                  <a:lnTo>
                    <a:pt x="360" y="75"/>
                  </a:lnTo>
                  <a:lnTo>
                    <a:pt x="353" y="88"/>
                  </a:lnTo>
                  <a:lnTo>
                    <a:pt x="344" y="100"/>
                  </a:lnTo>
                  <a:lnTo>
                    <a:pt x="332" y="110"/>
                  </a:lnTo>
                  <a:lnTo>
                    <a:pt x="317" y="115"/>
                  </a:lnTo>
                  <a:lnTo>
                    <a:pt x="72" y="179"/>
                  </a:lnTo>
                  <a:lnTo>
                    <a:pt x="66" y="181"/>
                  </a:lnTo>
                  <a:lnTo>
                    <a:pt x="57" y="181"/>
                  </a:lnTo>
                  <a:lnTo>
                    <a:pt x="42" y="180"/>
                  </a:lnTo>
                  <a:lnTo>
                    <a:pt x="29" y="174"/>
                  </a:lnTo>
                  <a:lnTo>
                    <a:pt x="17" y="165"/>
                  </a:lnTo>
                  <a:lnTo>
                    <a:pt x="7" y="153"/>
                  </a:lnTo>
                  <a:lnTo>
                    <a:pt x="1" y="138"/>
                  </a:lnTo>
                  <a:lnTo>
                    <a:pt x="0" y="119"/>
                  </a:lnTo>
                  <a:lnTo>
                    <a:pt x="3" y="102"/>
                  </a:lnTo>
                  <a:lnTo>
                    <a:pt x="13" y="86"/>
                  </a:lnTo>
                  <a:lnTo>
                    <a:pt x="26" y="74"/>
                  </a:lnTo>
                  <a:lnTo>
                    <a:pt x="43" y="66"/>
                  </a:lnTo>
                  <a:lnTo>
                    <a:pt x="288" y="2"/>
                  </a:lnTo>
                  <a:lnTo>
                    <a:pt x="3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634"/>
            <p:cNvSpPr>
              <a:spLocks/>
            </p:cNvSpPr>
            <p:nvPr/>
          </p:nvSpPr>
          <p:spPr bwMode="auto">
            <a:xfrm>
              <a:off x="8910638" y="6454775"/>
              <a:ext cx="41275" cy="23813"/>
            </a:xfrm>
            <a:custGeom>
              <a:avLst/>
              <a:gdLst>
                <a:gd name="T0" fmla="*/ 229 w 287"/>
                <a:gd name="T1" fmla="*/ 0 h 163"/>
                <a:gd name="T2" fmla="*/ 244 w 287"/>
                <a:gd name="T3" fmla="*/ 3 h 163"/>
                <a:gd name="T4" fmla="*/ 258 w 287"/>
                <a:gd name="T5" fmla="*/ 10 h 163"/>
                <a:gd name="T6" fmla="*/ 270 w 287"/>
                <a:gd name="T7" fmla="*/ 21 h 163"/>
                <a:gd name="T8" fmla="*/ 279 w 287"/>
                <a:gd name="T9" fmla="*/ 31 h 163"/>
                <a:gd name="T10" fmla="*/ 284 w 287"/>
                <a:gd name="T11" fmla="*/ 44 h 163"/>
                <a:gd name="T12" fmla="*/ 287 w 287"/>
                <a:gd name="T13" fmla="*/ 60 h 163"/>
                <a:gd name="T14" fmla="*/ 283 w 287"/>
                <a:gd name="T15" fmla="*/ 75 h 163"/>
                <a:gd name="T16" fmla="*/ 278 w 287"/>
                <a:gd name="T17" fmla="*/ 89 h 163"/>
                <a:gd name="T18" fmla="*/ 269 w 287"/>
                <a:gd name="T19" fmla="*/ 101 h 163"/>
                <a:gd name="T20" fmla="*/ 256 w 287"/>
                <a:gd name="T21" fmla="*/ 110 h 163"/>
                <a:gd name="T22" fmla="*/ 242 w 287"/>
                <a:gd name="T23" fmla="*/ 116 h 163"/>
                <a:gd name="T24" fmla="*/ 72 w 287"/>
                <a:gd name="T25" fmla="*/ 161 h 163"/>
                <a:gd name="T26" fmla="*/ 68 w 287"/>
                <a:gd name="T27" fmla="*/ 162 h 163"/>
                <a:gd name="T28" fmla="*/ 62 w 287"/>
                <a:gd name="T29" fmla="*/ 163 h 163"/>
                <a:gd name="T30" fmla="*/ 58 w 287"/>
                <a:gd name="T31" fmla="*/ 163 h 163"/>
                <a:gd name="T32" fmla="*/ 43 w 287"/>
                <a:gd name="T33" fmla="*/ 161 h 163"/>
                <a:gd name="T34" fmla="*/ 29 w 287"/>
                <a:gd name="T35" fmla="*/ 155 h 163"/>
                <a:gd name="T36" fmla="*/ 17 w 287"/>
                <a:gd name="T37" fmla="*/ 146 h 163"/>
                <a:gd name="T38" fmla="*/ 7 w 287"/>
                <a:gd name="T39" fmla="*/ 134 h 163"/>
                <a:gd name="T40" fmla="*/ 2 w 287"/>
                <a:gd name="T41" fmla="*/ 118 h 163"/>
                <a:gd name="T42" fmla="*/ 0 w 287"/>
                <a:gd name="T43" fmla="*/ 103 h 163"/>
                <a:gd name="T44" fmla="*/ 2 w 287"/>
                <a:gd name="T45" fmla="*/ 88 h 163"/>
                <a:gd name="T46" fmla="*/ 7 w 287"/>
                <a:gd name="T47" fmla="*/ 75 h 163"/>
                <a:gd name="T48" fmla="*/ 16 w 287"/>
                <a:gd name="T49" fmla="*/ 63 h 163"/>
                <a:gd name="T50" fmla="*/ 29 w 287"/>
                <a:gd name="T51" fmla="*/ 53 h 163"/>
                <a:gd name="T52" fmla="*/ 43 w 287"/>
                <a:gd name="T53" fmla="*/ 47 h 163"/>
                <a:gd name="T54" fmla="*/ 191 w 287"/>
                <a:gd name="T55" fmla="*/ 9 h 163"/>
                <a:gd name="T56" fmla="*/ 213 w 287"/>
                <a:gd name="T57" fmla="*/ 2 h 163"/>
                <a:gd name="T58" fmla="*/ 229 w 287"/>
                <a:gd name="T5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7" h="163">
                  <a:moveTo>
                    <a:pt x="229" y="0"/>
                  </a:moveTo>
                  <a:lnTo>
                    <a:pt x="244" y="3"/>
                  </a:lnTo>
                  <a:lnTo>
                    <a:pt x="258" y="10"/>
                  </a:lnTo>
                  <a:lnTo>
                    <a:pt x="270" y="21"/>
                  </a:lnTo>
                  <a:lnTo>
                    <a:pt x="279" y="31"/>
                  </a:lnTo>
                  <a:lnTo>
                    <a:pt x="284" y="44"/>
                  </a:lnTo>
                  <a:lnTo>
                    <a:pt x="287" y="60"/>
                  </a:lnTo>
                  <a:lnTo>
                    <a:pt x="283" y="75"/>
                  </a:lnTo>
                  <a:lnTo>
                    <a:pt x="278" y="89"/>
                  </a:lnTo>
                  <a:lnTo>
                    <a:pt x="269" y="101"/>
                  </a:lnTo>
                  <a:lnTo>
                    <a:pt x="256" y="110"/>
                  </a:lnTo>
                  <a:lnTo>
                    <a:pt x="242" y="116"/>
                  </a:lnTo>
                  <a:lnTo>
                    <a:pt x="72" y="161"/>
                  </a:lnTo>
                  <a:lnTo>
                    <a:pt x="68" y="162"/>
                  </a:lnTo>
                  <a:lnTo>
                    <a:pt x="62" y="163"/>
                  </a:lnTo>
                  <a:lnTo>
                    <a:pt x="58" y="163"/>
                  </a:lnTo>
                  <a:lnTo>
                    <a:pt x="43" y="161"/>
                  </a:lnTo>
                  <a:lnTo>
                    <a:pt x="29" y="155"/>
                  </a:lnTo>
                  <a:lnTo>
                    <a:pt x="17" y="146"/>
                  </a:lnTo>
                  <a:lnTo>
                    <a:pt x="7" y="134"/>
                  </a:lnTo>
                  <a:lnTo>
                    <a:pt x="2" y="118"/>
                  </a:lnTo>
                  <a:lnTo>
                    <a:pt x="0" y="103"/>
                  </a:lnTo>
                  <a:lnTo>
                    <a:pt x="2" y="88"/>
                  </a:lnTo>
                  <a:lnTo>
                    <a:pt x="7" y="75"/>
                  </a:lnTo>
                  <a:lnTo>
                    <a:pt x="16" y="63"/>
                  </a:lnTo>
                  <a:lnTo>
                    <a:pt x="29" y="53"/>
                  </a:lnTo>
                  <a:lnTo>
                    <a:pt x="43" y="47"/>
                  </a:lnTo>
                  <a:lnTo>
                    <a:pt x="191" y="9"/>
                  </a:lnTo>
                  <a:lnTo>
                    <a:pt x="213" y="2"/>
                  </a:lnTo>
                  <a:lnTo>
                    <a:pt x="2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635"/>
            <p:cNvSpPr>
              <a:spLocks/>
            </p:cNvSpPr>
            <p:nvPr/>
          </p:nvSpPr>
          <p:spPr bwMode="auto">
            <a:xfrm>
              <a:off x="8772525" y="6426200"/>
              <a:ext cx="68263" cy="17463"/>
            </a:xfrm>
            <a:custGeom>
              <a:avLst/>
              <a:gdLst>
                <a:gd name="T0" fmla="*/ 59 w 468"/>
                <a:gd name="T1" fmla="*/ 0 h 116"/>
                <a:gd name="T2" fmla="*/ 410 w 468"/>
                <a:gd name="T3" fmla="*/ 0 h 116"/>
                <a:gd name="T4" fmla="*/ 428 w 468"/>
                <a:gd name="T5" fmla="*/ 4 h 116"/>
                <a:gd name="T6" fmla="*/ 444 w 468"/>
                <a:gd name="T7" fmla="*/ 11 h 116"/>
                <a:gd name="T8" fmla="*/ 457 w 468"/>
                <a:gd name="T9" fmla="*/ 23 h 116"/>
                <a:gd name="T10" fmla="*/ 466 w 468"/>
                <a:gd name="T11" fmla="*/ 40 h 116"/>
                <a:gd name="T12" fmla="*/ 468 w 468"/>
                <a:gd name="T13" fmla="*/ 58 h 116"/>
                <a:gd name="T14" fmla="*/ 466 w 468"/>
                <a:gd name="T15" fmla="*/ 77 h 116"/>
                <a:gd name="T16" fmla="*/ 457 w 468"/>
                <a:gd name="T17" fmla="*/ 92 h 116"/>
                <a:gd name="T18" fmla="*/ 444 w 468"/>
                <a:gd name="T19" fmla="*/ 105 h 116"/>
                <a:gd name="T20" fmla="*/ 428 w 468"/>
                <a:gd name="T21" fmla="*/ 113 h 116"/>
                <a:gd name="T22" fmla="*/ 410 w 468"/>
                <a:gd name="T23" fmla="*/ 116 h 116"/>
                <a:gd name="T24" fmla="*/ 59 w 468"/>
                <a:gd name="T25" fmla="*/ 116 h 116"/>
                <a:gd name="T26" fmla="*/ 40 w 468"/>
                <a:gd name="T27" fmla="*/ 113 h 116"/>
                <a:gd name="T28" fmla="*/ 24 w 468"/>
                <a:gd name="T29" fmla="*/ 105 h 116"/>
                <a:gd name="T30" fmla="*/ 11 w 468"/>
                <a:gd name="T31" fmla="*/ 92 h 116"/>
                <a:gd name="T32" fmla="*/ 3 w 468"/>
                <a:gd name="T33" fmla="*/ 77 h 116"/>
                <a:gd name="T34" fmla="*/ 0 w 468"/>
                <a:gd name="T35" fmla="*/ 58 h 116"/>
                <a:gd name="T36" fmla="*/ 3 w 468"/>
                <a:gd name="T37" fmla="*/ 40 h 116"/>
                <a:gd name="T38" fmla="*/ 11 w 468"/>
                <a:gd name="T39" fmla="*/ 23 h 116"/>
                <a:gd name="T40" fmla="*/ 24 w 468"/>
                <a:gd name="T41" fmla="*/ 11 h 116"/>
                <a:gd name="T42" fmla="*/ 40 w 468"/>
                <a:gd name="T43" fmla="*/ 4 h 116"/>
                <a:gd name="T44" fmla="*/ 59 w 468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68" h="116">
                  <a:moveTo>
                    <a:pt x="59" y="0"/>
                  </a:moveTo>
                  <a:lnTo>
                    <a:pt x="410" y="0"/>
                  </a:lnTo>
                  <a:lnTo>
                    <a:pt x="428" y="4"/>
                  </a:lnTo>
                  <a:lnTo>
                    <a:pt x="444" y="11"/>
                  </a:lnTo>
                  <a:lnTo>
                    <a:pt x="457" y="23"/>
                  </a:lnTo>
                  <a:lnTo>
                    <a:pt x="466" y="40"/>
                  </a:lnTo>
                  <a:lnTo>
                    <a:pt x="468" y="58"/>
                  </a:lnTo>
                  <a:lnTo>
                    <a:pt x="466" y="77"/>
                  </a:lnTo>
                  <a:lnTo>
                    <a:pt x="457" y="92"/>
                  </a:lnTo>
                  <a:lnTo>
                    <a:pt x="444" y="105"/>
                  </a:lnTo>
                  <a:lnTo>
                    <a:pt x="428" y="113"/>
                  </a:lnTo>
                  <a:lnTo>
                    <a:pt x="410" y="116"/>
                  </a:lnTo>
                  <a:lnTo>
                    <a:pt x="59" y="116"/>
                  </a:lnTo>
                  <a:lnTo>
                    <a:pt x="40" y="113"/>
                  </a:lnTo>
                  <a:lnTo>
                    <a:pt x="24" y="105"/>
                  </a:lnTo>
                  <a:lnTo>
                    <a:pt x="11" y="92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40" y="4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636"/>
            <p:cNvSpPr>
              <a:spLocks/>
            </p:cNvSpPr>
            <p:nvPr/>
          </p:nvSpPr>
          <p:spPr bwMode="auto">
            <a:xfrm>
              <a:off x="8874125" y="6426200"/>
              <a:ext cx="66675" cy="17463"/>
            </a:xfrm>
            <a:custGeom>
              <a:avLst/>
              <a:gdLst>
                <a:gd name="T0" fmla="*/ 60 w 469"/>
                <a:gd name="T1" fmla="*/ 0 h 116"/>
                <a:gd name="T2" fmla="*/ 411 w 469"/>
                <a:gd name="T3" fmla="*/ 0 h 116"/>
                <a:gd name="T4" fmla="*/ 429 w 469"/>
                <a:gd name="T5" fmla="*/ 4 h 116"/>
                <a:gd name="T6" fmla="*/ 445 w 469"/>
                <a:gd name="T7" fmla="*/ 11 h 116"/>
                <a:gd name="T8" fmla="*/ 457 w 469"/>
                <a:gd name="T9" fmla="*/ 23 h 116"/>
                <a:gd name="T10" fmla="*/ 466 w 469"/>
                <a:gd name="T11" fmla="*/ 40 h 116"/>
                <a:gd name="T12" fmla="*/ 469 w 469"/>
                <a:gd name="T13" fmla="*/ 58 h 116"/>
                <a:gd name="T14" fmla="*/ 466 w 469"/>
                <a:gd name="T15" fmla="*/ 77 h 116"/>
                <a:gd name="T16" fmla="*/ 457 w 469"/>
                <a:gd name="T17" fmla="*/ 92 h 116"/>
                <a:gd name="T18" fmla="*/ 445 w 469"/>
                <a:gd name="T19" fmla="*/ 105 h 116"/>
                <a:gd name="T20" fmla="*/ 429 w 469"/>
                <a:gd name="T21" fmla="*/ 113 h 116"/>
                <a:gd name="T22" fmla="*/ 411 w 469"/>
                <a:gd name="T23" fmla="*/ 116 h 116"/>
                <a:gd name="T24" fmla="*/ 60 w 469"/>
                <a:gd name="T25" fmla="*/ 116 h 116"/>
                <a:gd name="T26" fmla="*/ 40 w 469"/>
                <a:gd name="T27" fmla="*/ 113 h 116"/>
                <a:gd name="T28" fmla="*/ 25 w 469"/>
                <a:gd name="T29" fmla="*/ 105 h 116"/>
                <a:gd name="T30" fmla="*/ 12 w 469"/>
                <a:gd name="T31" fmla="*/ 92 h 116"/>
                <a:gd name="T32" fmla="*/ 3 w 469"/>
                <a:gd name="T33" fmla="*/ 77 h 116"/>
                <a:gd name="T34" fmla="*/ 0 w 469"/>
                <a:gd name="T35" fmla="*/ 58 h 116"/>
                <a:gd name="T36" fmla="*/ 3 w 469"/>
                <a:gd name="T37" fmla="*/ 40 h 116"/>
                <a:gd name="T38" fmla="*/ 12 w 469"/>
                <a:gd name="T39" fmla="*/ 23 h 116"/>
                <a:gd name="T40" fmla="*/ 25 w 469"/>
                <a:gd name="T41" fmla="*/ 11 h 116"/>
                <a:gd name="T42" fmla="*/ 40 w 469"/>
                <a:gd name="T43" fmla="*/ 4 h 116"/>
                <a:gd name="T44" fmla="*/ 60 w 469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69" h="116">
                  <a:moveTo>
                    <a:pt x="60" y="0"/>
                  </a:moveTo>
                  <a:lnTo>
                    <a:pt x="411" y="0"/>
                  </a:lnTo>
                  <a:lnTo>
                    <a:pt x="429" y="4"/>
                  </a:lnTo>
                  <a:lnTo>
                    <a:pt x="445" y="11"/>
                  </a:lnTo>
                  <a:lnTo>
                    <a:pt x="457" y="23"/>
                  </a:lnTo>
                  <a:lnTo>
                    <a:pt x="466" y="40"/>
                  </a:lnTo>
                  <a:lnTo>
                    <a:pt x="469" y="58"/>
                  </a:lnTo>
                  <a:lnTo>
                    <a:pt x="466" y="77"/>
                  </a:lnTo>
                  <a:lnTo>
                    <a:pt x="457" y="92"/>
                  </a:lnTo>
                  <a:lnTo>
                    <a:pt x="445" y="105"/>
                  </a:lnTo>
                  <a:lnTo>
                    <a:pt x="429" y="113"/>
                  </a:lnTo>
                  <a:lnTo>
                    <a:pt x="411" y="116"/>
                  </a:lnTo>
                  <a:lnTo>
                    <a:pt x="60" y="116"/>
                  </a:lnTo>
                  <a:lnTo>
                    <a:pt x="40" y="113"/>
                  </a:lnTo>
                  <a:lnTo>
                    <a:pt x="25" y="105"/>
                  </a:lnTo>
                  <a:lnTo>
                    <a:pt x="12" y="92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3"/>
                  </a:lnTo>
                  <a:lnTo>
                    <a:pt x="25" y="11"/>
                  </a:lnTo>
                  <a:lnTo>
                    <a:pt x="40" y="4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9138651" y="2704004"/>
            <a:ext cx="511175" cy="508000"/>
            <a:chOff x="8764588" y="6118225"/>
            <a:chExt cx="511175" cy="5080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5" name="Freeform 641"/>
            <p:cNvSpPr>
              <a:spLocks/>
            </p:cNvSpPr>
            <p:nvPr/>
          </p:nvSpPr>
          <p:spPr bwMode="auto">
            <a:xfrm>
              <a:off x="8824913" y="6375400"/>
              <a:ext cx="149225" cy="157162"/>
            </a:xfrm>
            <a:custGeom>
              <a:avLst/>
              <a:gdLst>
                <a:gd name="T0" fmla="*/ 154 w 936"/>
                <a:gd name="T1" fmla="*/ 0 h 994"/>
                <a:gd name="T2" fmla="*/ 617 w 936"/>
                <a:gd name="T3" fmla="*/ 0 h 994"/>
                <a:gd name="T4" fmla="*/ 623 w 936"/>
                <a:gd name="T5" fmla="*/ 59 h 994"/>
                <a:gd name="T6" fmla="*/ 633 w 936"/>
                <a:gd name="T7" fmla="*/ 117 h 994"/>
                <a:gd name="T8" fmla="*/ 648 w 936"/>
                <a:gd name="T9" fmla="*/ 173 h 994"/>
                <a:gd name="T10" fmla="*/ 670 w 936"/>
                <a:gd name="T11" fmla="*/ 227 h 994"/>
                <a:gd name="T12" fmla="*/ 695 w 936"/>
                <a:gd name="T13" fmla="*/ 278 h 994"/>
                <a:gd name="T14" fmla="*/ 726 w 936"/>
                <a:gd name="T15" fmla="*/ 326 h 994"/>
                <a:gd name="T16" fmla="*/ 760 w 936"/>
                <a:gd name="T17" fmla="*/ 371 h 994"/>
                <a:gd name="T18" fmla="*/ 798 w 936"/>
                <a:gd name="T19" fmla="*/ 413 h 994"/>
                <a:gd name="T20" fmla="*/ 841 w 936"/>
                <a:gd name="T21" fmla="*/ 450 h 994"/>
                <a:gd name="T22" fmla="*/ 886 w 936"/>
                <a:gd name="T23" fmla="*/ 484 h 994"/>
                <a:gd name="T24" fmla="*/ 936 w 936"/>
                <a:gd name="T25" fmla="*/ 513 h 994"/>
                <a:gd name="T26" fmla="*/ 913 w 936"/>
                <a:gd name="T27" fmla="*/ 553 h 994"/>
                <a:gd name="T28" fmla="*/ 888 w 936"/>
                <a:gd name="T29" fmla="*/ 595 h 994"/>
                <a:gd name="T30" fmla="*/ 862 w 936"/>
                <a:gd name="T31" fmla="*/ 643 h 994"/>
                <a:gd name="T32" fmla="*/ 833 w 936"/>
                <a:gd name="T33" fmla="*/ 693 h 994"/>
                <a:gd name="T34" fmla="*/ 803 w 936"/>
                <a:gd name="T35" fmla="*/ 746 h 994"/>
                <a:gd name="T36" fmla="*/ 772 w 936"/>
                <a:gd name="T37" fmla="*/ 802 h 994"/>
                <a:gd name="T38" fmla="*/ 739 w 936"/>
                <a:gd name="T39" fmla="*/ 858 h 994"/>
                <a:gd name="T40" fmla="*/ 705 w 936"/>
                <a:gd name="T41" fmla="*/ 916 h 994"/>
                <a:gd name="T42" fmla="*/ 691 w 936"/>
                <a:gd name="T43" fmla="*/ 939 h 994"/>
                <a:gd name="T44" fmla="*/ 673 w 936"/>
                <a:gd name="T45" fmla="*/ 957 h 994"/>
                <a:gd name="T46" fmla="*/ 651 w 936"/>
                <a:gd name="T47" fmla="*/ 972 h 994"/>
                <a:gd name="T48" fmla="*/ 628 w 936"/>
                <a:gd name="T49" fmla="*/ 984 h 994"/>
                <a:gd name="T50" fmla="*/ 602 w 936"/>
                <a:gd name="T51" fmla="*/ 991 h 994"/>
                <a:gd name="T52" fmla="*/ 575 w 936"/>
                <a:gd name="T53" fmla="*/ 994 h 994"/>
                <a:gd name="T54" fmla="*/ 549 w 936"/>
                <a:gd name="T55" fmla="*/ 993 h 994"/>
                <a:gd name="T56" fmla="*/ 523 w 936"/>
                <a:gd name="T57" fmla="*/ 987 h 994"/>
                <a:gd name="T58" fmla="*/ 499 w 936"/>
                <a:gd name="T59" fmla="*/ 978 h 994"/>
                <a:gd name="T60" fmla="*/ 476 w 936"/>
                <a:gd name="T61" fmla="*/ 964 h 994"/>
                <a:gd name="T62" fmla="*/ 416 w 936"/>
                <a:gd name="T63" fmla="*/ 915 h 994"/>
                <a:gd name="T64" fmla="*/ 359 w 936"/>
                <a:gd name="T65" fmla="*/ 862 h 994"/>
                <a:gd name="T66" fmla="*/ 304 w 936"/>
                <a:gd name="T67" fmla="*/ 807 h 994"/>
                <a:gd name="T68" fmla="*/ 254 w 936"/>
                <a:gd name="T69" fmla="*/ 748 h 994"/>
                <a:gd name="T70" fmla="*/ 208 w 936"/>
                <a:gd name="T71" fmla="*/ 686 h 994"/>
                <a:gd name="T72" fmla="*/ 165 w 936"/>
                <a:gd name="T73" fmla="*/ 620 h 994"/>
                <a:gd name="T74" fmla="*/ 126 w 936"/>
                <a:gd name="T75" fmla="*/ 553 h 994"/>
                <a:gd name="T76" fmla="*/ 93 w 936"/>
                <a:gd name="T77" fmla="*/ 482 h 994"/>
                <a:gd name="T78" fmla="*/ 63 w 936"/>
                <a:gd name="T79" fmla="*/ 409 h 994"/>
                <a:gd name="T80" fmla="*/ 37 w 936"/>
                <a:gd name="T81" fmla="*/ 335 h 994"/>
                <a:gd name="T82" fmla="*/ 17 w 936"/>
                <a:gd name="T83" fmla="*/ 257 h 994"/>
                <a:gd name="T84" fmla="*/ 2 w 936"/>
                <a:gd name="T85" fmla="*/ 178 h 994"/>
                <a:gd name="T86" fmla="*/ 0 w 936"/>
                <a:gd name="T87" fmla="*/ 151 h 994"/>
                <a:gd name="T88" fmla="*/ 3 w 936"/>
                <a:gd name="T89" fmla="*/ 124 h 994"/>
                <a:gd name="T90" fmla="*/ 9 w 936"/>
                <a:gd name="T91" fmla="*/ 99 h 994"/>
                <a:gd name="T92" fmla="*/ 21 w 936"/>
                <a:gd name="T93" fmla="*/ 76 h 994"/>
                <a:gd name="T94" fmla="*/ 36 w 936"/>
                <a:gd name="T95" fmla="*/ 53 h 994"/>
                <a:gd name="T96" fmla="*/ 56 w 936"/>
                <a:gd name="T97" fmla="*/ 35 h 994"/>
                <a:gd name="T98" fmla="*/ 77 w 936"/>
                <a:gd name="T99" fmla="*/ 20 h 994"/>
                <a:gd name="T100" fmla="*/ 102 w 936"/>
                <a:gd name="T101" fmla="*/ 9 h 994"/>
                <a:gd name="T102" fmla="*/ 127 w 936"/>
                <a:gd name="T103" fmla="*/ 2 h 994"/>
                <a:gd name="T104" fmla="*/ 154 w 936"/>
                <a:gd name="T105" fmla="*/ 0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36" h="994">
                  <a:moveTo>
                    <a:pt x="154" y="0"/>
                  </a:moveTo>
                  <a:lnTo>
                    <a:pt x="617" y="0"/>
                  </a:lnTo>
                  <a:lnTo>
                    <a:pt x="623" y="59"/>
                  </a:lnTo>
                  <a:lnTo>
                    <a:pt x="633" y="117"/>
                  </a:lnTo>
                  <a:lnTo>
                    <a:pt x="648" y="173"/>
                  </a:lnTo>
                  <a:lnTo>
                    <a:pt x="670" y="227"/>
                  </a:lnTo>
                  <a:lnTo>
                    <a:pt x="695" y="278"/>
                  </a:lnTo>
                  <a:lnTo>
                    <a:pt x="726" y="326"/>
                  </a:lnTo>
                  <a:lnTo>
                    <a:pt x="760" y="371"/>
                  </a:lnTo>
                  <a:lnTo>
                    <a:pt x="798" y="413"/>
                  </a:lnTo>
                  <a:lnTo>
                    <a:pt x="841" y="450"/>
                  </a:lnTo>
                  <a:lnTo>
                    <a:pt x="886" y="484"/>
                  </a:lnTo>
                  <a:lnTo>
                    <a:pt x="936" y="513"/>
                  </a:lnTo>
                  <a:lnTo>
                    <a:pt x="913" y="553"/>
                  </a:lnTo>
                  <a:lnTo>
                    <a:pt x="888" y="595"/>
                  </a:lnTo>
                  <a:lnTo>
                    <a:pt x="862" y="643"/>
                  </a:lnTo>
                  <a:lnTo>
                    <a:pt x="833" y="693"/>
                  </a:lnTo>
                  <a:lnTo>
                    <a:pt x="803" y="746"/>
                  </a:lnTo>
                  <a:lnTo>
                    <a:pt x="772" y="802"/>
                  </a:lnTo>
                  <a:lnTo>
                    <a:pt x="739" y="858"/>
                  </a:lnTo>
                  <a:lnTo>
                    <a:pt x="705" y="916"/>
                  </a:lnTo>
                  <a:lnTo>
                    <a:pt x="691" y="939"/>
                  </a:lnTo>
                  <a:lnTo>
                    <a:pt x="673" y="957"/>
                  </a:lnTo>
                  <a:lnTo>
                    <a:pt x="651" y="972"/>
                  </a:lnTo>
                  <a:lnTo>
                    <a:pt x="628" y="984"/>
                  </a:lnTo>
                  <a:lnTo>
                    <a:pt x="602" y="991"/>
                  </a:lnTo>
                  <a:lnTo>
                    <a:pt x="575" y="994"/>
                  </a:lnTo>
                  <a:lnTo>
                    <a:pt x="549" y="993"/>
                  </a:lnTo>
                  <a:lnTo>
                    <a:pt x="523" y="987"/>
                  </a:lnTo>
                  <a:lnTo>
                    <a:pt x="499" y="978"/>
                  </a:lnTo>
                  <a:lnTo>
                    <a:pt x="476" y="964"/>
                  </a:lnTo>
                  <a:lnTo>
                    <a:pt x="416" y="915"/>
                  </a:lnTo>
                  <a:lnTo>
                    <a:pt x="359" y="862"/>
                  </a:lnTo>
                  <a:lnTo>
                    <a:pt x="304" y="807"/>
                  </a:lnTo>
                  <a:lnTo>
                    <a:pt x="254" y="748"/>
                  </a:lnTo>
                  <a:lnTo>
                    <a:pt x="208" y="686"/>
                  </a:lnTo>
                  <a:lnTo>
                    <a:pt x="165" y="620"/>
                  </a:lnTo>
                  <a:lnTo>
                    <a:pt x="126" y="553"/>
                  </a:lnTo>
                  <a:lnTo>
                    <a:pt x="93" y="482"/>
                  </a:lnTo>
                  <a:lnTo>
                    <a:pt x="63" y="409"/>
                  </a:lnTo>
                  <a:lnTo>
                    <a:pt x="37" y="335"/>
                  </a:lnTo>
                  <a:lnTo>
                    <a:pt x="17" y="257"/>
                  </a:lnTo>
                  <a:lnTo>
                    <a:pt x="2" y="178"/>
                  </a:lnTo>
                  <a:lnTo>
                    <a:pt x="0" y="151"/>
                  </a:lnTo>
                  <a:lnTo>
                    <a:pt x="3" y="124"/>
                  </a:lnTo>
                  <a:lnTo>
                    <a:pt x="9" y="99"/>
                  </a:lnTo>
                  <a:lnTo>
                    <a:pt x="21" y="76"/>
                  </a:lnTo>
                  <a:lnTo>
                    <a:pt x="36" y="53"/>
                  </a:lnTo>
                  <a:lnTo>
                    <a:pt x="56" y="35"/>
                  </a:lnTo>
                  <a:lnTo>
                    <a:pt x="77" y="20"/>
                  </a:lnTo>
                  <a:lnTo>
                    <a:pt x="102" y="9"/>
                  </a:lnTo>
                  <a:lnTo>
                    <a:pt x="127" y="2"/>
                  </a:lnTo>
                  <a:lnTo>
                    <a:pt x="1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642"/>
            <p:cNvSpPr>
              <a:spLocks/>
            </p:cNvSpPr>
            <p:nvPr/>
          </p:nvSpPr>
          <p:spPr bwMode="auto">
            <a:xfrm>
              <a:off x="8934450" y="6176963"/>
              <a:ext cx="174625" cy="111125"/>
            </a:xfrm>
            <a:custGeom>
              <a:avLst/>
              <a:gdLst>
                <a:gd name="T0" fmla="*/ 541 w 1107"/>
                <a:gd name="T1" fmla="*/ 0 h 697"/>
                <a:gd name="T2" fmla="*/ 624 w 1107"/>
                <a:gd name="T3" fmla="*/ 2 h 697"/>
                <a:gd name="T4" fmla="*/ 705 w 1107"/>
                <a:gd name="T5" fmla="*/ 10 h 697"/>
                <a:gd name="T6" fmla="*/ 785 w 1107"/>
                <a:gd name="T7" fmla="*/ 23 h 697"/>
                <a:gd name="T8" fmla="*/ 862 w 1107"/>
                <a:gd name="T9" fmla="*/ 41 h 697"/>
                <a:gd name="T10" fmla="*/ 938 w 1107"/>
                <a:gd name="T11" fmla="*/ 63 h 697"/>
                <a:gd name="T12" fmla="*/ 1012 w 1107"/>
                <a:gd name="T13" fmla="*/ 90 h 697"/>
                <a:gd name="T14" fmla="*/ 1036 w 1107"/>
                <a:gd name="T15" fmla="*/ 104 h 697"/>
                <a:gd name="T16" fmla="*/ 1058 w 1107"/>
                <a:gd name="T17" fmla="*/ 120 h 697"/>
                <a:gd name="T18" fmla="*/ 1076 w 1107"/>
                <a:gd name="T19" fmla="*/ 140 h 697"/>
                <a:gd name="T20" fmla="*/ 1090 w 1107"/>
                <a:gd name="T21" fmla="*/ 162 h 697"/>
                <a:gd name="T22" fmla="*/ 1101 w 1107"/>
                <a:gd name="T23" fmla="*/ 188 h 697"/>
                <a:gd name="T24" fmla="*/ 1107 w 1107"/>
                <a:gd name="T25" fmla="*/ 215 h 697"/>
                <a:gd name="T26" fmla="*/ 1107 w 1107"/>
                <a:gd name="T27" fmla="*/ 242 h 697"/>
                <a:gd name="T28" fmla="*/ 1104 w 1107"/>
                <a:gd name="T29" fmla="*/ 269 h 697"/>
                <a:gd name="T30" fmla="*/ 1095 w 1107"/>
                <a:gd name="T31" fmla="*/ 294 h 697"/>
                <a:gd name="T32" fmla="*/ 1081 w 1107"/>
                <a:gd name="T33" fmla="*/ 319 h 697"/>
                <a:gd name="T34" fmla="*/ 829 w 1107"/>
                <a:gd name="T35" fmla="*/ 697 h 697"/>
                <a:gd name="T36" fmla="*/ 776 w 1107"/>
                <a:gd name="T37" fmla="*/ 673 h 697"/>
                <a:gd name="T38" fmla="*/ 720 w 1107"/>
                <a:gd name="T39" fmla="*/ 653 h 697"/>
                <a:gd name="T40" fmla="*/ 663 w 1107"/>
                <a:gd name="T41" fmla="*/ 637 h 697"/>
                <a:gd name="T42" fmla="*/ 602 w 1107"/>
                <a:gd name="T43" fmla="*/ 628 h 697"/>
                <a:gd name="T44" fmla="*/ 541 w 1107"/>
                <a:gd name="T45" fmla="*/ 625 h 697"/>
                <a:gd name="T46" fmla="*/ 481 w 1107"/>
                <a:gd name="T47" fmla="*/ 628 h 697"/>
                <a:gd name="T48" fmla="*/ 422 w 1107"/>
                <a:gd name="T49" fmla="*/ 637 h 697"/>
                <a:gd name="T50" fmla="*/ 366 w 1107"/>
                <a:gd name="T51" fmla="*/ 652 h 697"/>
                <a:gd name="T52" fmla="*/ 311 w 1107"/>
                <a:gd name="T53" fmla="*/ 671 h 697"/>
                <a:gd name="T54" fmla="*/ 260 w 1107"/>
                <a:gd name="T55" fmla="*/ 694 h 697"/>
                <a:gd name="T56" fmla="*/ 241 w 1107"/>
                <a:gd name="T57" fmla="*/ 664 h 697"/>
                <a:gd name="T58" fmla="*/ 220 w 1107"/>
                <a:gd name="T59" fmla="*/ 629 h 697"/>
                <a:gd name="T60" fmla="*/ 197 w 1107"/>
                <a:gd name="T61" fmla="*/ 591 h 697"/>
                <a:gd name="T62" fmla="*/ 172 w 1107"/>
                <a:gd name="T63" fmla="*/ 549 h 697"/>
                <a:gd name="T64" fmla="*/ 145 w 1107"/>
                <a:gd name="T65" fmla="*/ 504 h 697"/>
                <a:gd name="T66" fmla="*/ 117 w 1107"/>
                <a:gd name="T67" fmla="*/ 458 h 697"/>
                <a:gd name="T68" fmla="*/ 86 w 1107"/>
                <a:gd name="T69" fmla="*/ 408 h 697"/>
                <a:gd name="T70" fmla="*/ 54 w 1107"/>
                <a:gd name="T71" fmla="*/ 356 h 697"/>
                <a:gd name="T72" fmla="*/ 22 w 1107"/>
                <a:gd name="T73" fmla="*/ 303 h 697"/>
                <a:gd name="T74" fmla="*/ 10 w 1107"/>
                <a:gd name="T75" fmla="*/ 279 h 697"/>
                <a:gd name="T76" fmla="*/ 3 w 1107"/>
                <a:gd name="T77" fmla="*/ 253 h 697"/>
                <a:gd name="T78" fmla="*/ 0 w 1107"/>
                <a:gd name="T79" fmla="*/ 226 h 697"/>
                <a:gd name="T80" fmla="*/ 1 w 1107"/>
                <a:gd name="T81" fmla="*/ 200 h 697"/>
                <a:gd name="T82" fmla="*/ 8 w 1107"/>
                <a:gd name="T83" fmla="*/ 173 h 697"/>
                <a:gd name="T84" fmla="*/ 19 w 1107"/>
                <a:gd name="T85" fmla="*/ 148 h 697"/>
                <a:gd name="T86" fmla="*/ 35 w 1107"/>
                <a:gd name="T87" fmla="*/ 126 h 697"/>
                <a:gd name="T88" fmla="*/ 53 w 1107"/>
                <a:gd name="T89" fmla="*/ 107 h 697"/>
                <a:gd name="T90" fmla="*/ 76 w 1107"/>
                <a:gd name="T91" fmla="*/ 91 h 697"/>
                <a:gd name="T92" fmla="*/ 100 w 1107"/>
                <a:gd name="T93" fmla="*/ 79 h 697"/>
                <a:gd name="T94" fmla="*/ 170 w 1107"/>
                <a:gd name="T95" fmla="*/ 56 h 697"/>
                <a:gd name="T96" fmla="*/ 240 w 1107"/>
                <a:gd name="T97" fmla="*/ 35 h 697"/>
                <a:gd name="T98" fmla="*/ 314 w 1107"/>
                <a:gd name="T99" fmla="*/ 20 h 697"/>
                <a:gd name="T100" fmla="*/ 389 w 1107"/>
                <a:gd name="T101" fmla="*/ 9 h 697"/>
                <a:gd name="T102" fmla="*/ 464 w 1107"/>
                <a:gd name="T103" fmla="*/ 2 h 697"/>
                <a:gd name="T104" fmla="*/ 541 w 1107"/>
                <a:gd name="T105" fmla="*/ 0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07" h="697">
                  <a:moveTo>
                    <a:pt x="541" y="0"/>
                  </a:moveTo>
                  <a:lnTo>
                    <a:pt x="624" y="2"/>
                  </a:lnTo>
                  <a:lnTo>
                    <a:pt x="705" y="10"/>
                  </a:lnTo>
                  <a:lnTo>
                    <a:pt x="785" y="23"/>
                  </a:lnTo>
                  <a:lnTo>
                    <a:pt x="862" y="41"/>
                  </a:lnTo>
                  <a:lnTo>
                    <a:pt x="938" y="63"/>
                  </a:lnTo>
                  <a:lnTo>
                    <a:pt x="1012" y="90"/>
                  </a:lnTo>
                  <a:lnTo>
                    <a:pt x="1036" y="104"/>
                  </a:lnTo>
                  <a:lnTo>
                    <a:pt x="1058" y="120"/>
                  </a:lnTo>
                  <a:lnTo>
                    <a:pt x="1076" y="140"/>
                  </a:lnTo>
                  <a:lnTo>
                    <a:pt x="1090" y="162"/>
                  </a:lnTo>
                  <a:lnTo>
                    <a:pt x="1101" y="188"/>
                  </a:lnTo>
                  <a:lnTo>
                    <a:pt x="1107" y="215"/>
                  </a:lnTo>
                  <a:lnTo>
                    <a:pt x="1107" y="242"/>
                  </a:lnTo>
                  <a:lnTo>
                    <a:pt x="1104" y="269"/>
                  </a:lnTo>
                  <a:lnTo>
                    <a:pt x="1095" y="294"/>
                  </a:lnTo>
                  <a:lnTo>
                    <a:pt x="1081" y="319"/>
                  </a:lnTo>
                  <a:lnTo>
                    <a:pt x="829" y="697"/>
                  </a:lnTo>
                  <a:lnTo>
                    <a:pt x="776" y="673"/>
                  </a:lnTo>
                  <a:lnTo>
                    <a:pt x="720" y="653"/>
                  </a:lnTo>
                  <a:lnTo>
                    <a:pt x="663" y="637"/>
                  </a:lnTo>
                  <a:lnTo>
                    <a:pt x="602" y="628"/>
                  </a:lnTo>
                  <a:lnTo>
                    <a:pt x="541" y="625"/>
                  </a:lnTo>
                  <a:lnTo>
                    <a:pt x="481" y="628"/>
                  </a:lnTo>
                  <a:lnTo>
                    <a:pt x="422" y="637"/>
                  </a:lnTo>
                  <a:lnTo>
                    <a:pt x="366" y="652"/>
                  </a:lnTo>
                  <a:lnTo>
                    <a:pt x="311" y="671"/>
                  </a:lnTo>
                  <a:lnTo>
                    <a:pt x="260" y="694"/>
                  </a:lnTo>
                  <a:lnTo>
                    <a:pt x="241" y="664"/>
                  </a:lnTo>
                  <a:lnTo>
                    <a:pt x="220" y="629"/>
                  </a:lnTo>
                  <a:lnTo>
                    <a:pt x="197" y="591"/>
                  </a:lnTo>
                  <a:lnTo>
                    <a:pt x="172" y="549"/>
                  </a:lnTo>
                  <a:lnTo>
                    <a:pt x="145" y="504"/>
                  </a:lnTo>
                  <a:lnTo>
                    <a:pt x="117" y="458"/>
                  </a:lnTo>
                  <a:lnTo>
                    <a:pt x="86" y="408"/>
                  </a:lnTo>
                  <a:lnTo>
                    <a:pt x="54" y="356"/>
                  </a:lnTo>
                  <a:lnTo>
                    <a:pt x="22" y="303"/>
                  </a:lnTo>
                  <a:lnTo>
                    <a:pt x="10" y="279"/>
                  </a:lnTo>
                  <a:lnTo>
                    <a:pt x="3" y="253"/>
                  </a:lnTo>
                  <a:lnTo>
                    <a:pt x="0" y="226"/>
                  </a:lnTo>
                  <a:lnTo>
                    <a:pt x="1" y="200"/>
                  </a:lnTo>
                  <a:lnTo>
                    <a:pt x="8" y="173"/>
                  </a:lnTo>
                  <a:lnTo>
                    <a:pt x="19" y="148"/>
                  </a:lnTo>
                  <a:lnTo>
                    <a:pt x="35" y="126"/>
                  </a:lnTo>
                  <a:lnTo>
                    <a:pt x="53" y="107"/>
                  </a:lnTo>
                  <a:lnTo>
                    <a:pt x="76" y="91"/>
                  </a:lnTo>
                  <a:lnTo>
                    <a:pt x="100" y="79"/>
                  </a:lnTo>
                  <a:lnTo>
                    <a:pt x="170" y="56"/>
                  </a:lnTo>
                  <a:lnTo>
                    <a:pt x="240" y="35"/>
                  </a:lnTo>
                  <a:lnTo>
                    <a:pt x="314" y="20"/>
                  </a:lnTo>
                  <a:lnTo>
                    <a:pt x="389" y="9"/>
                  </a:lnTo>
                  <a:lnTo>
                    <a:pt x="464" y="2"/>
                  </a:lnTo>
                  <a:lnTo>
                    <a:pt x="5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643"/>
            <p:cNvSpPr>
              <a:spLocks/>
            </p:cNvSpPr>
            <p:nvPr/>
          </p:nvSpPr>
          <p:spPr bwMode="auto">
            <a:xfrm>
              <a:off x="9070975" y="6361113"/>
              <a:ext cx="141287" cy="165100"/>
            </a:xfrm>
            <a:custGeom>
              <a:avLst/>
              <a:gdLst>
                <a:gd name="T0" fmla="*/ 282 w 892"/>
                <a:gd name="T1" fmla="*/ 0 h 1041"/>
                <a:gd name="T2" fmla="*/ 326 w 892"/>
                <a:gd name="T3" fmla="*/ 3 h 1041"/>
                <a:gd name="T4" fmla="*/ 376 w 892"/>
                <a:gd name="T5" fmla="*/ 5 h 1041"/>
                <a:gd name="T6" fmla="*/ 430 w 892"/>
                <a:gd name="T7" fmla="*/ 8 h 1041"/>
                <a:gd name="T8" fmla="*/ 489 w 892"/>
                <a:gd name="T9" fmla="*/ 10 h 1041"/>
                <a:gd name="T10" fmla="*/ 553 w 892"/>
                <a:gd name="T11" fmla="*/ 13 h 1041"/>
                <a:gd name="T12" fmla="*/ 618 w 892"/>
                <a:gd name="T13" fmla="*/ 17 h 1041"/>
                <a:gd name="T14" fmla="*/ 687 w 892"/>
                <a:gd name="T15" fmla="*/ 20 h 1041"/>
                <a:gd name="T16" fmla="*/ 757 w 892"/>
                <a:gd name="T17" fmla="*/ 23 h 1041"/>
                <a:gd name="T18" fmla="*/ 783 w 892"/>
                <a:gd name="T19" fmla="*/ 27 h 1041"/>
                <a:gd name="T20" fmla="*/ 805 w 892"/>
                <a:gd name="T21" fmla="*/ 34 h 1041"/>
                <a:gd name="T22" fmla="*/ 828 w 892"/>
                <a:gd name="T23" fmla="*/ 45 h 1041"/>
                <a:gd name="T24" fmla="*/ 847 w 892"/>
                <a:gd name="T25" fmla="*/ 59 h 1041"/>
                <a:gd name="T26" fmla="*/ 864 w 892"/>
                <a:gd name="T27" fmla="*/ 77 h 1041"/>
                <a:gd name="T28" fmla="*/ 877 w 892"/>
                <a:gd name="T29" fmla="*/ 99 h 1041"/>
                <a:gd name="T30" fmla="*/ 885 w 892"/>
                <a:gd name="T31" fmla="*/ 121 h 1041"/>
                <a:gd name="T32" fmla="*/ 890 w 892"/>
                <a:gd name="T33" fmla="*/ 144 h 1041"/>
                <a:gd name="T34" fmla="*/ 892 w 892"/>
                <a:gd name="T35" fmla="*/ 169 h 1041"/>
                <a:gd name="T36" fmla="*/ 891 w 892"/>
                <a:gd name="T37" fmla="*/ 193 h 1041"/>
                <a:gd name="T38" fmla="*/ 884 w 892"/>
                <a:gd name="T39" fmla="*/ 249 h 1041"/>
                <a:gd name="T40" fmla="*/ 873 w 892"/>
                <a:gd name="T41" fmla="*/ 307 h 1041"/>
                <a:gd name="T42" fmla="*/ 858 w 892"/>
                <a:gd name="T43" fmla="*/ 367 h 1041"/>
                <a:gd name="T44" fmla="*/ 839 w 892"/>
                <a:gd name="T45" fmla="*/ 429 h 1041"/>
                <a:gd name="T46" fmla="*/ 816 w 892"/>
                <a:gd name="T47" fmla="*/ 491 h 1041"/>
                <a:gd name="T48" fmla="*/ 789 w 892"/>
                <a:gd name="T49" fmla="*/ 555 h 1041"/>
                <a:gd name="T50" fmla="*/ 757 w 892"/>
                <a:gd name="T51" fmla="*/ 619 h 1041"/>
                <a:gd name="T52" fmla="*/ 722 w 892"/>
                <a:gd name="T53" fmla="*/ 681 h 1041"/>
                <a:gd name="T54" fmla="*/ 681 w 892"/>
                <a:gd name="T55" fmla="*/ 745 h 1041"/>
                <a:gd name="T56" fmla="*/ 636 w 892"/>
                <a:gd name="T57" fmla="*/ 807 h 1041"/>
                <a:gd name="T58" fmla="*/ 587 w 892"/>
                <a:gd name="T59" fmla="*/ 869 h 1041"/>
                <a:gd name="T60" fmla="*/ 531 w 892"/>
                <a:gd name="T61" fmla="*/ 928 h 1041"/>
                <a:gd name="T62" fmla="*/ 472 w 892"/>
                <a:gd name="T63" fmla="*/ 986 h 1041"/>
                <a:gd name="T64" fmla="*/ 454 w 892"/>
                <a:gd name="T65" fmla="*/ 1002 h 1041"/>
                <a:gd name="T66" fmla="*/ 432 w 892"/>
                <a:gd name="T67" fmla="*/ 1016 h 1041"/>
                <a:gd name="T68" fmla="*/ 411 w 892"/>
                <a:gd name="T69" fmla="*/ 1028 h 1041"/>
                <a:gd name="T70" fmla="*/ 388 w 892"/>
                <a:gd name="T71" fmla="*/ 1036 h 1041"/>
                <a:gd name="T72" fmla="*/ 365 w 892"/>
                <a:gd name="T73" fmla="*/ 1041 h 1041"/>
                <a:gd name="T74" fmla="*/ 340 w 892"/>
                <a:gd name="T75" fmla="*/ 1041 h 1041"/>
                <a:gd name="T76" fmla="*/ 314 w 892"/>
                <a:gd name="T77" fmla="*/ 1037 h 1041"/>
                <a:gd name="T78" fmla="*/ 291 w 892"/>
                <a:gd name="T79" fmla="*/ 1029 h 1041"/>
                <a:gd name="T80" fmla="*/ 269 w 892"/>
                <a:gd name="T81" fmla="*/ 1016 h 1041"/>
                <a:gd name="T82" fmla="*/ 250 w 892"/>
                <a:gd name="T83" fmla="*/ 1002 h 1041"/>
                <a:gd name="T84" fmla="*/ 233 w 892"/>
                <a:gd name="T85" fmla="*/ 984 h 1041"/>
                <a:gd name="T86" fmla="*/ 218 w 892"/>
                <a:gd name="T87" fmla="*/ 964 h 1041"/>
                <a:gd name="T88" fmla="*/ 0 w 892"/>
                <a:gd name="T89" fmla="*/ 583 h 1041"/>
                <a:gd name="T90" fmla="*/ 45 w 892"/>
                <a:gd name="T91" fmla="*/ 552 h 1041"/>
                <a:gd name="T92" fmla="*/ 87 w 892"/>
                <a:gd name="T93" fmla="*/ 517 h 1041"/>
                <a:gd name="T94" fmla="*/ 126 w 892"/>
                <a:gd name="T95" fmla="*/ 478 h 1041"/>
                <a:gd name="T96" fmla="*/ 162 w 892"/>
                <a:gd name="T97" fmla="*/ 436 h 1041"/>
                <a:gd name="T98" fmla="*/ 193 w 892"/>
                <a:gd name="T99" fmla="*/ 391 h 1041"/>
                <a:gd name="T100" fmla="*/ 220 w 892"/>
                <a:gd name="T101" fmla="*/ 343 h 1041"/>
                <a:gd name="T102" fmla="*/ 243 w 892"/>
                <a:gd name="T103" fmla="*/ 293 h 1041"/>
                <a:gd name="T104" fmla="*/ 261 w 892"/>
                <a:gd name="T105" fmla="*/ 240 h 1041"/>
                <a:gd name="T106" fmla="*/ 275 w 892"/>
                <a:gd name="T107" fmla="*/ 185 h 1041"/>
                <a:gd name="T108" fmla="*/ 283 w 892"/>
                <a:gd name="T109" fmla="*/ 128 h 1041"/>
                <a:gd name="T110" fmla="*/ 286 w 892"/>
                <a:gd name="T111" fmla="*/ 70 h 1041"/>
                <a:gd name="T112" fmla="*/ 285 w 892"/>
                <a:gd name="T113" fmla="*/ 35 h 1041"/>
                <a:gd name="T114" fmla="*/ 282 w 892"/>
                <a:gd name="T115" fmla="*/ 0 h 10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92" h="1041">
                  <a:moveTo>
                    <a:pt x="282" y="0"/>
                  </a:moveTo>
                  <a:lnTo>
                    <a:pt x="326" y="3"/>
                  </a:lnTo>
                  <a:lnTo>
                    <a:pt x="376" y="5"/>
                  </a:lnTo>
                  <a:lnTo>
                    <a:pt x="430" y="8"/>
                  </a:lnTo>
                  <a:lnTo>
                    <a:pt x="489" y="10"/>
                  </a:lnTo>
                  <a:lnTo>
                    <a:pt x="553" y="13"/>
                  </a:lnTo>
                  <a:lnTo>
                    <a:pt x="618" y="17"/>
                  </a:lnTo>
                  <a:lnTo>
                    <a:pt x="687" y="20"/>
                  </a:lnTo>
                  <a:lnTo>
                    <a:pt x="757" y="23"/>
                  </a:lnTo>
                  <a:lnTo>
                    <a:pt x="783" y="27"/>
                  </a:lnTo>
                  <a:lnTo>
                    <a:pt x="805" y="34"/>
                  </a:lnTo>
                  <a:lnTo>
                    <a:pt x="828" y="45"/>
                  </a:lnTo>
                  <a:lnTo>
                    <a:pt x="847" y="59"/>
                  </a:lnTo>
                  <a:lnTo>
                    <a:pt x="864" y="77"/>
                  </a:lnTo>
                  <a:lnTo>
                    <a:pt x="877" y="99"/>
                  </a:lnTo>
                  <a:lnTo>
                    <a:pt x="885" y="121"/>
                  </a:lnTo>
                  <a:lnTo>
                    <a:pt x="890" y="144"/>
                  </a:lnTo>
                  <a:lnTo>
                    <a:pt x="892" y="169"/>
                  </a:lnTo>
                  <a:lnTo>
                    <a:pt x="891" y="193"/>
                  </a:lnTo>
                  <a:lnTo>
                    <a:pt x="884" y="249"/>
                  </a:lnTo>
                  <a:lnTo>
                    <a:pt x="873" y="307"/>
                  </a:lnTo>
                  <a:lnTo>
                    <a:pt x="858" y="367"/>
                  </a:lnTo>
                  <a:lnTo>
                    <a:pt x="839" y="429"/>
                  </a:lnTo>
                  <a:lnTo>
                    <a:pt x="816" y="491"/>
                  </a:lnTo>
                  <a:lnTo>
                    <a:pt x="789" y="555"/>
                  </a:lnTo>
                  <a:lnTo>
                    <a:pt x="757" y="619"/>
                  </a:lnTo>
                  <a:lnTo>
                    <a:pt x="722" y="681"/>
                  </a:lnTo>
                  <a:lnTo>
                    <a:pt x="681" y="745"/>
                  </a:lnTo>
                  <a:lnTo>
                    <a:pt x="636" y="807"/>
                  </a:lnTo>
                  <a:lnTo>
                    <a:pt x="587" y="869"/>
                  </a:lnTo>
                  <a:lnTo>
                    <a:pt x="531" y="928"/>
                  </a:lnTo>
                  <a:lnTo>
                    <a:pt x="472" y="986"/>
                  </a:lnTo>
                  <a:lnTo>
                    <a:pt x="454" y="1002"/>
                  </a:lnTo>
                  <a:lnTo>
                    <a:pt x="432" y="1016"/>
                  </a:lnTo>
                  <a:lnTo>
                    <a:pt x="411" y="1028"/>
                  </a:lnTo>
                  <a:lnTo>
                    <a:pt x="388" y="1036"/>
                  </a:lnTo>
                  <a:lnTo>
                    <a:pt x="365" y="1041"/>
                  </a:lnTo>
                  <a:lnTo>
                    <a:pt x="340" y="1041"/>
                  </a:lnTo>
                  <a:lnTo>
                    <a:pt x="314" y="1037"/>
                  </a:lnTo>
                  <a:lnTo>
                    <a:pt x="291" y="1029"/>
                  </a:lnTo>
                  <a:lnTo>
                    <a:pt x="269" y="1016"/>
                  </a:lnTo>
                  <a:lnTo>
                    <a:pt x="250" y="1002"/>
                  </a:lnTo>
                  <a:lnTo>
                    <a:pt x="233" y="984"/>
                  </a:lnTo>
                  <a:lnTo>
                    <a:pt x="218" y="964"/>
                  </a:lnTo>
                  <a:lnTo>
                    <a:pt x="0" y="583"/>
                  </a:lnTo>
                  <a:lnTo>
                    <a:pt x="45" y="552"/>
                  </a:lnTo>
                  <a:lnTo>
                    <a:pt x="87" y="517"/>
                  </a:lnTo>
                  <a:lnTo>
                    <a:pt x="126" y="478"/>
                  </a:lnTo>
                  <a:lnTo>
                    <a:pt x="162" y="436"/>
                  </a:lnTo>
                  <a:lnTo>
                    <a:pt x="193" y="391"/>
                  </a:lnTo>
                  <a:lnTo>
                    <a:pt x="220" y="343"/>
                  </a:lnTo>
                  <a:lnTo>
                    <a:pt x="243" y="293"/>
                  </a:lnTo>
                  <a:lnTo>
                    <a:pt x="261" y="240"/>
                  </a:lnTo>
                  <a:lnTo>
                    <a:pt x="275" y="185"/>
                  </a:lnTo>
                  <a:lnTo>
                    <a:pt x="283" y="128"/>
                  </a:lnTo>
                  <a:lnTo>
                    <a:pt x="286" y="70"/>
                  </a:lnTo>
                  <a:lnTo>
                    <a:pt x="285" y="35"/>
                  </a:lnTo>
                  <a:lnTo>
                    <a:pt x="2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644"/>
            <p:cNvSpPr>
              <a:spLocks/>
            </p:cNvSpPr>
            <p:nvPr/>
          </p:nvSpPr>
          <p:spPr bwMode="auto">
            <a:xfrm>
              <a:off x="8951913" y="6303963"/>
              <a:ext cx="136525" cy="136525"/>
            </a:xfrm>
            <a:custGeom>
              <a:avLst/>
              <a:gdLst>
                <a:gd name="T0" fmla="*/ 429 w 858"/>
                <a:gd name="T1" fmla="*/ 0 h 851"/>
                <a:gd name="T2" fmla="*/ 479 w 858"/>
                <a:gd name="T3" fmla="*/ 2 h 851"/>
                <a:gd name="T4" fmla="*/ 527 w 858"/>
                <a:gd name="T5" fmla="*/ 11 h 851"/>
                <a:gd name="T6" fmla="*/ 573 w 858"/>
                <a:gd name="T7" fmla="*/ 24 h 851"/>
                <a:gd name="T8" fmla="*/ 617 w 858"/>
                <a:gd name="T9" fmla="*/ 43 h 851"/>
                <a:gd name="T10" fmla="*/ 659 w 858"/>
                <a:gd name="T11" fmla="*/ 66 h 851"/>
                <a:gd name="T12" fmla="*/ 697 w 858"/>
                <a:gd name="T13" fmla="*/ 93 h 851"/>
                <a:gd name="T14" fmla="*/ 733 w 858"/>
                <a:gd name="T15" fmla="*/ 124 h 851"/>
                <a:gd name="T16" fmla="*/ 764 w 858"/>
                <a:gd name="T17" fmla="*/ 159 h 851"/>
                <a:gd name="T18" fmla="*/ 791 w 858"/>
                <a:gd name="T19" fmla="*/ 197 h 851"/>
                <a:gd name="T20" fmla="*/ 815 w 858"/>
                <a:gd name="T21" fmla="*/ 239 h 851"/>
                <a:gd name="T22" fmla="*/ 833 w 858"/>
                <a:gd name="T23" fmla="*/ 282 h 851"/>
                <a:gd name="T24" fmla="*/ 846 w 858"/>
                <a:gd name="T25" fmla="*/ 328 h 851"/>
                <a:gd name="T26" fmla="*/ 856 w 858"/>
                <a:gd name="T27" fmla="*/ 376 h 851"/>
                <a:gd name="T28" fmla="*/ 858 w 858"/>
                <a:gd name="T29" fmla="*/ 425 h 851"/>
                <a:gd name="T30" fmla="*/ 856 w 858"/>
                <a:gd name="T31" fmla="*/ 474 h 851"/>
                <a:gd name="T32" fmla="*/ 847 w 858"/>
                <a:gd name="T33" fmla="*/ 521 h 851"/>
                <a:gd name="T34" fmla="*/ 834 w 858"/>
                <a:gd name="T35" fmla="*/ 565 h 851"/>
                <a:gd name="T36" fmla="*/ 817 w 858"/>
                <a:gd name="T37" fmla="*/ 608 h 851"/>
                <a:gd name="T38" fmla="*/ 794 w 858"/>
                <a:gd name="T39" fmla="*/ 649 h 851"/>
                <a:gd name="T40" fmla="*/ 769 w 858"/>
                <a:gd name="T41" fmla="*/ 686 h 851"/>
                <a:gd name="T42" fmla="*/ 739 w 858"/>
                <a:gd name="T43" fmla="*/ 720 h 851"/>
                <a:gd name="T44" fmla="*/ 705 w 858"/>
                <a:gd name="T45" fmla="*/ 751 h 851"/>
                <a:gd name="T46" fmla="*/ 668 w 858"/>
                <a:gd name="T47" fmla="*/ 779 h 851"/>
                <a:gd name="T48" fmla="*/ 629 w 858"/>
                <a:gd name="T49" fmla="*/ 802 h 851"/>
                <a:gd name="T50" fmla="*/ 587 w 858"/>
                <a:gd name="T51" fmla="*/ 821 h 851"/>
                <a:gd name="T52" fmla="*/ 543 w 858"/>
                <a:gd name="T53" fmla="*/ 836 h 851"/>
                <a:gd name="T54" fmla="*/ 506 w 858"/>
                <a:gd name="T55" fmla="*/ 844 h 851"/>
                <a:gd name="T56" fmla="*/ 468 w 858"/>
                <a:gd name="T57" fmla="*/ 850 h 851"/>
                <a:gd name="T58" fmla="*/ 429 w 858"/>
                <a:gd name="T59" fmla="*/ 851 h 851"/>
                <a:gd name="T60" fmla="*/ 393 w 858"/>
                <a:gd name="T61" fmla="*/ 850 h 851"/>
                <a:gd name="T62" fmla="*/ 357 w 858"/>
                <a:gd name="T63" fmla="*/ 845 h 851"/>
                <a:gd name="T64" fmla="*/ 324 w 858"/>
                <a:gd name="T65" fmla="*/ 837 h 851"/>
                <a:gd name="T66" fmla="*/ 276 w 858"/>
                <a:gd name="T67" fmla="*/ 822 h 851"/>
                <a:gd name="T68" fmla="*/ 230 w 858"/>
                <a:gd name="T69" fmla="*/ 802 h 851"/>
                <a:gd name="T70" fmla="*/ 188 w 858"/>
                <a:gd name="T71" fmla="*/ 777 h 851"/>
                <a:gd name="T72" fmla="*/ 149 w 858"/>
                <a:gd name="T73" fmla="*/ 747 h 851"/>
                <a:gd name="T74" fmla="*/ 113 w 858"/>
                <a:gd name="T75" fmla="*/ 713 h 851"/>
                <a:gd name="T76" fmla="*/ 82 w 858"/>
                <a:gd name="T77" fmla="*/ 675 h 851"/>
                <a:gd name="T78" fmla="*/ 56 w 858"/>
                <a:gd name="T79" fmla="*/ 634 h 851"/>
                <a:gd name="T80" fmla="*/ 33 w 858"/>
                <a:gd name="T81" fmla="*/ 590 h 851"/>
                <a:gd name="T82" fmla="*/ 17 w 858"/>
                <a:gd name="T83" fmla="*/ 543 h 851"/>
                <a:gd name="T84" fmla="*/ 6 w 858"/>
                <a:gd name="T85" fmla="*/ 493 h 851"/>
                <a:gd name="T86" fmla="*/ 0 w 858"/>
                <a:gd name="T87" fmla="*/ 443 h 851"/>
                <a:gd name="T88" fmla="*/ 0 w 858"/>
                <a:gd name="T89" fmla="*/ 425 h 851"/>
                <a:gd name="T90" fmla="*/ 3 w 858"/>
                <a:gd name="T91" fmla="*/ 376 h 851"/>
                <a:gd name="T92" fmla="*/ 12 w 858"/>
                <a:gd name="T93" fmla="*/ 328 h 851"/>
                <a:gd name="T94" fmla="*/ 25 w 858"/>
                <a:gd name="T95" fmla="*/ 282 h 851"/>
                <a:gd name="T96" fmla="*/ 43 w 858"/>
                <a:gd name="T97" fmla="*/ 239 h 851"/>
                <a:gd name="T98" fmla="*/ 67 w 858"/>
                <a:gd name="T99" fmla="*/ 198 h 851"/>
                <a:gd name="T100" fmla="*/ 94 w 858"/>
                <a:gd name="T101" fmla="*/ 160 h 851"/>
                <a:gd name="T102" fmla="*/ 125 w 858"/>
                <a:gd name="T103" fmla="*/ 125 h 851"/>
                <a:gd name="T104" fmla="*/ 160 w 858"/>
                <a:gd name="T105" fmla="*/ 94 h 851"/>
                <a:gd name="T106" fmla="*/ 198 w 858"/>
                <a:gd name="T107" fmla="*/ 67 h 851"/>
                <a:gd name="T108" fmla="*/ 240 w 858"/>
                <a:gd name="T109" fmla="*/ 44 h 851"/>
                <a:gd name="T110" fmla="*/ 284 w 858"/>
                <a:gd name="T111" fmla="*/ 24 h 851"/>
                <a:gd name="T112" fmla="*/ 330 w 858"/>
                <a:gd name="T113" fmla="*/ 11 h 851"/>
                <a:gd name="T114" fmla="*/ 379 w 858"/>
                <a:gd name="T115" fmla="*/ 2 h 851"/>
                <a:gd name="T116" fmla="*/ 429 w 858"/>
                <a:gd name="T117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58" h="851">
                  <a:moveTo>
                    <a:pt x="429" y="0"/>
                  </a:moveTo>
                  <a:lnTo>
                    <a:pt x="479" y="2"/>
                  </a:lnTo>
                  <a:lnTo>
                    <a:pt x="527" y="11"/>
                  </a:lnTo>
                  <a:lnTo>
                    <a:pt x="573" y="24"/>
                  </a:lnTo>
                  <a:lnTo>
                    <a:pt x="617" y="43"/>
                  </a:lnTo>
                  <a:lnTo>
                    <a:pt x="659" y="66"/>
                  </a:lnTo>
                  <a:lnTo>
                    <a:pt x="697" y="93"/>
                  </a:lnTo>
                  <a:lnTo>
                    <a:pt x="733" y="124"/>
                  </a:lnTo>
                  <a:lnTo>
                    <a:pt x="764" y="159"/>
                  </a:lnTo>
                  <a:lnTo>
                    <a:pt x="791" y="197"/>
                  </a:lnTo>
                  <a:lnTo>
                    <a:pt x="815" y="239"/>
                  </a:lnTo>
                  <a:lnTo>
                    <a:pt x="833" y="282"/>
                  </a:lnTo>
                  <a:lnTo>
                    <a:pt x="846" y="328"/>
                  </a:lnTo>
                  <a:lnTo>
                    <a:pt x="856" y="376"/>
                  </a:lnTo>
                  <a:lnTo>
                    <a:pt x="858" y="425"/>
                  </a:lnTo>
                  <a:lnTo>
                    <a:pt x="856" y="474"/>
                  </a:lnTo>
                  <a:lnTo>
                    <a:pt x="847" y="521"/>
                  </a:lnTo>
                  <a:lnTo>
                    <a:pt x="834" y="565"/>
                  </a:lnTo>
                  <a:lnTo>
                    <a:pt x="817" y="608"/>
                  </a:lnTo>
                  <a:lnTo>
                    <a:pt x="794" y="649"/>
                  </a:lnTo>
                  <a:lnTo>
                    <a:pt x="769" y="686"/>
                  </a:lnTo>
                  <a:lnTo>
                    <a:pt x="739" y="720"/>
                  </a:lnTo>
                  <a:lnTo>
                    <a:pt x="705" y="751"/>
                  </a:lnTo>
                  <a:lnTo>
                    <a:pt x="668" y="779"/>
                  </a:lnTo>
                  <a:lnTo>
                    <a:pt x="629" y="802"/>
                  </a:lnTo>
                  <a:lnTo>
                    <a:pt x="587" y="821"/>
                  </a:lnTo>
                  <a:lnTo>
                    <a:pt x="543" y="836"/>
                  </a:lnTo>
                  <a:lnTo>
                    <a:pt x="506" y="844"/>
                  </a:lnTo>
                  <a:lnTo>
                    <a:pt x="468" y="850"/>
                  </a:lnTo>
                  <a:lnTo>
                    <a:pt x="429" y="851"/>
                  </a:lnTo>
                  <a:lnTo>
                    <a:pt x="393" y="850"/>
                  </a:lnTo>
                  <a:lnTo>
                    <a:pt x="357" y="845"/>
                  </a:lnTo>
                  <a:lnTo>
                    <a:pt x="324" y="837"/>
                  </a:lnTo>
                  <a:lnTo>
                    <a:pt x="276" y="822"/>
                  </a:lnTo>
                  <a:lnTo>
                    <a:pt x="230" y="802"/>
                  </a:lnTo>
                  <a:lnTo>
                    <a:pt x="188" y="777"/>
                  </a:lnTo>
                  <a:lnTo>
                    <a:pt x="149" y="747"/>
                  </a:lnTo>
                  <a:lnTo>
                    <a:pt x="113" y="713"/>
                  </a:lnTo>
                  <a:lnTo>
                    <a:pt x="82" y="675"/>
                  </a:lnTo>
                  <a:lnTo>
                    <a:pt x="56" y="634"/>
                  </a:lnTo>
                  <a:lnTo>
                    <a:pt x="33" y="590"/>
                  </a:lnTo>
                  <a:lnTo>
                    <a:pt x="17" y="543"/>
                  </a:lnTo>
                  <a:lnTo>
                    <a:pt x="6" y="493"/>
                  </a:lnTo>
                  <a:lnTo>
                    <a:pt x="0" y="443"/>
                  </a:lnTo>
                  <a:lnTo>
                    <a:pt x="0" y="425"/>
                  </a:lnTo>
                  <a:lnTo>
                    <a:pt x="3" y="376"/>
                  </a:lnTo>
                  <a:lnTo>
                    <a:pt x="12" y="328"/>
                  </a:lnTo>
                  <a:lnTo>
                    <a:pt x="25" y="282"/>
                  </a:lnTo>
                  <a:lnTo>
                    <a:pt x="43" y="239"/>
                  </a:lnTo>
                  <a:lnTo>
                    <a:pt x="67" y="198"/>
                  </a:lnTo>
                  <a:lnTo>
                    <a:pt x="94" y="160"/>
                  </a:lnTo>
                  <a:lnTo>
                    <a:pt x="125" y="125"/>
                  </a:lnTo>
                  <a:lnTo>
                    <a:pt x="160" y="94"/>
                  </a:lnTo>
                  <a:lnTo>
                    <a:pt x="198" y="67"/>
                  </a:lnTo>
                  <a:lnTo>
                    <a:pt x="240" y="44"/>
                  </a:lnTo>
                  <a:lnTo>
                    <a:pt x="284" y="24"/>
                  </a:lnTo>
                  <a:lnTo>
                    <a:pt x="330" y="11"/>
                  </a:lnTo>
                  <a:lnTo>
                    <a:pt x="379" y="2"/>
                  </a:lnTo>
                  <a:lnTo>
                    <a:pt x="4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645"/>
            <p:cNvSpPr>
              <a:spLocks noEditPoints="1"/>
            </p:cNvSpPr>
            <p:nvPr/>
          </p:nvSpPr>
          <p:spPr bwMode="auto">
            <a:xfrm>
              <a:off x="8764588" y="6118225"/>
              <a:ext cx="511175" cy="508000"/>
            </a:xfrm>
            <a:custGeom>
              <a:avLst/>
              <a:gdLst>
                <a:gd name="T0" fmla="*/ 1340 w 3216"/>
                <a:gd name="T1" fmla="*/ 267 h 3191"/>
                <a:gd name="T2" fmla="*/ 1012 w 3216"/>
                <a:gd name="T3" fmla="*/ 376 h 3191"/>
                <a:gd name="T4" fmla="*/ 718 w 3216"/>
                <a:gd name="T5" fmla="*/ 568 h 3191"/>
                <a:gd name="T6" fmla="*/ 482 w 3216"/>
                <a:gd name="T7" fmla="*/ 829 h 3191"/>
                <a:gd name="T8" fmla="*/ 320 w 3216"/>
                <a:gd name="T9" fmla="*/ 1145 h 3191"/>
                <a:gd name="T10" fmla="*/ 245 w 3216"/>
                <a:gd name="T11" fmla="*/ 1501 h 3191"/>
                <a:gd name="T12" fmla="*/ 258 w 3216"/>
                <a:gd name="T13" fmla="*/ 1797 h 3191"/>
                <a:gd name="T14" fmla="*/ 358 w 3216"/>
                <a:gd name="T15" fmla="*/ 2141 h 3191"/>
                <a:gd name="T16" fmla="*/ 542 w 3216"/>
                <a:gd name="T17" fmla="*/ 2442 h 3191"/>
                <a:gd name="T18" fmla="*/ 797 w 3216"/>
                <a:gd name="T19" fmla="*/ 2685 h 3191"/>
                <a:gd name="T20" fmla="*/ 1098 w 3216"/>
                <a:gd name="T21" fmla="*/ 2852 h 3191"/>
                <a:gd name="T22" fmla="*/ 1431 w 3216"/>
                <a:gd name="T23" fmla="*/ 2939 h 3191"/>
                <a:gd name="T24" fmla="*/ 1795 w 3216"/>
                <a:gd name="T25" fmla="*/ 2938 h 3191"/>
                <a:gd name="T26" fmla="*/ 2146 w 3216"/>
                <a:gd name="T27" fmla="*/ 2841 h 3191"/>
                <a:gd name="T28" fmla="*/ 2449 w 3216"/>
                <a:gd name="T29" fmla="*/ 2662 h 3191"/>
                <a:gd name="T30" fmla="*/ 2693 w 3216"/>
                <a:gd name="T31" fmla="*/ 2418 h 3191"/>
                <a:gd name="T32" fmla="*/ 2868 w 3216"/>
                <a:gd name="T33" fmla="*/ 2119 h 3191"/>
                <a:gd name="T34" fmla="*/ 2961 w 3216"/>
                <a:gd name="T35" fmla="*/ 1778 h 3191"/>
                <a:gd name="T36" fmla="*/ 2969 w 3216"/>
                <a:gd name="T37" fmla="*/ 1471 h 3191"/>
                <a:gd name="T38" fmla="*/ 2893 w 3216"/>
                <a:gd name="T39" fmla="*/ 1134 h 3191"/>
                <a:gd name="T40" fmla="*/ 2738 w 3216"/>
                <a:gd name="T41" fmla="*/ 835 h 3191"/>
                <a:gd name="T42" fmla="*/ 2517 w 3216"/>
                <a:gd name="T43" fmla="*/ 584 h 3191"/>
                <a:gd name="T44" fmla="*/ 2243 w 3216"/>
                <a:gd name="T45" fmla="*/ 396 h 3191"/>
                <a:gd name="T46" fmla="*/ 1941 w 3216"/>
                <a:gd name="T47" fmla="*/ 281 h 3191"/>
                <a:gd name="T48" fmla="*/ 1608 w 3216"/>
                <a:gd name="T49" fmla="*/ 240 h 3191"/>
                <a:gd name="T50" fmla="*/ 1908 w 3216"/>
                <a:gd name="T51" fmla="*/ 27 h 3191"/>
                <a:gd name="T52" fmla="*/ 2278 w 3216"/>
                <a:gd name="T53" fmla="*/ 145 h 3191"/>
                <a:gd name="T54" fmla="*/ 2601 w 3216"/>
                <a:gd name="T55" fmla="*/ 342 h 3191"/>
                <a:gd name="T56" fmla="*/ 2866 w 3216"/>
                <a:gd name="T57" fmla="*/ 603 h 3191"/>
                <a:gd name="T58" fmla="*/ 3064 w 3216"/>
                <a:gd name="T59" fmla="*/ 918 h 3191"/>
                <a:gd name="T60" fmla="*/ 3185 w 3216"/>
                <a:gd name="T61" fmla="*/ 1278 h 3191"/>
                <a:gd name="T62" fmla="*/ 3216 w 3216"/>
                <a:gd name="T63" fmla="*/ 1595 h 3191"/>
                <a:gd name="T64" fmla="*/ 3165 w 3216"/>
                <a:gd name="T65" fmla="*/ 1993 h 3191"/>
                <a:gd name="T66" fmla="*/ 3022 w 3216"/>
                <a:gd name="T67" fmla="*/ 2355 h 3191"/>
                <a:gd name="T68" fmla="*/ 2798 w 3216"/>
                <a:gd name="T69" fmla="*/ 2667 h 3191"/>
                <a:gd name="T70" fmla="*/ 2507 w 3216"/>
                <a:gd name="T71" fmla="*/ 2918 h 3191"/>
                <a:gd name="T72" fmla="*/ 2173 w 3216"/>
                <a:gd name="T73" fmla="*/ 3090 h 3191"/>
                <a:gd name="T74" fmla="*/ 1803 w 3216"/>
                <a:gd name="T75" fmla="*/ 3179 h 3191"/>
                <a:gd name="T76" fmla="*/ 1422 w 3216"/>
                <a:gd name="T77" fmla="*/ 3180 h 3191"/>
                <a:gd name="T78" fmla="*/ 1070 w 3216"/>
                <a:gd name="T79" fmla="*/ 3099 h 3191"/>
                <a:gd name="T80" fmla="*/ 749 w 3216"/>
                <a:gd name="T81" fmla="*/ 2943 h 3191"/>
                <a:gd name="T82" fmla="*/ 461 w 3216"/>
                <a:gd name="T83" fmla="*/ 2712 h 3191"/>
                <a:gd name="T84" fmla="*/ 233 w 3216"/>
                <a:gd name="T85" fmla="*/ 2422 h 3191"/>
                <a:gd name="T86" fmla="*/ 78 w 3216"/>
                <a:gd name="T87" fmla="*/ 2085 h 3191"/>
                <a:gd name="T88" fmla="*/ 5 w 3216"/>
                <a:gd name="T89" fmla="*/ 1710 h 3191"/>
                <a:gd name="T90" fmla="*/ 12 w 3216"/>
                <a:gd name="T91" fmla="*/ 1400 h 3191"/>
                <a:gd name="T92" fmla="*/ 102 w 3216"/>
                <a:gd name="T93" fmla="*/ 1034 h 3191"/>
                <a:gd name="T94" fmla="*/ 273 w 3216"/>
                <a:gd name="T95" fmla="*/ 706 h 3191"/>
                <a:gd name="T96" fmla="*/ 512 w 3216"/>
                <a:gd name="T97" fmla="*/ 428 h 3191"/>
                <a:gd name="T98" fmla="*/ 810 w 3216"/>
                <a:gd name="T99" fmla="*/ 211 h 3191"/>
                <a:gd name="T100" fmla="*/ 1144 w 3216"/>
                <a:gd name="T101" fmla="*/ 68 h 3191"/>
                <a:gd name="T102" fmla="*/ 1512 w 3216"/>
                <a:gd name="T103" fmla="*/ 3 h 3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216" h="3191">
                  <a:moveTo>
                    <a:pt x="1608" y="240"/>
                  </a:moveTo>
                  <a:lnTo>
                    <a:pt x="1517" y="243"/>
                  </a:lnTo>
                  <a:lnTo>
                    <a:pt x="1428" y="251"/>
                  </a:lnTo>
                  <a:lnTo>
                    <a:pt x="1340" y="267"/>
                  </a:lnTo>
                  <a:lnTo>
                    <a:pt x="1255" y="286"/>
                  </a:lnTo>
                  <a:lnTo>
                    <a:pt x="1171" y="311"/>
                  </a:lnTo>
                  <a:lnTo>
                    <a:pt x="1090" y="342"/>
                  </a:lnTo>
                  <a:lnTo>
                    <a:pt x="1012" y="376"/>
                  </a:lnTo>
                  <a:lnTo>
                    <a:pt x="936" y="416"/>
                  </a:lnTo>
                  <a:lnTo>
                    <a:pt x="860" y="462"/>
                  </a:lnTo>
                  <a:lnTo>
                    <a:pt x="788" y="513"/>
                  </a:lnTo>
                  <a:lnTo>
                    <a:pt x="718" y="568"/>
                  </a:lnTo>
                  <a:lnTo>
                    <a:pt x="653" y="628"/>
                  </a:lnTo>
                  <a:lnTo>
                    <a:pt x="591" y="691"/>
                  </a:lnTo>
                  <a:lnTo>
                    <a:pt x="535" y="759"/>
                  </a:lnTo>
                  <a:lnTo>
                    <a:pt x="482" y="829"/>
                  </a:lnTo>
                  <a:lnTo>
                    <a:pt x="434" y="904"/>
                  </a:lnTo>
                  <a:lnTo>
                    <a:pt x="391" y="981"/>
                  </a:lnTo>
                  <a:lnTo>
                    <a:pt x="353" y="1061"/>
                  </a:lnTo>
                  <a:lnTo>
                    <a:pt x="320" y="1145"/>
                  </a:lnTo>
                  <a:lnTo>
                    <a:pt x="293" y="1231"/>
                  </a:lnTo>
                  <a:lnTo>
                    <a:pt x="271" y="1319"/>
                  </a:lnTo>
                  <a:lnTo>
                    <a:pt x="256" y="1410"/>
                  </a:lnTo>
                  <a:lnTo>
                    <a:pt x="245" y="1501"/>
                  </a:lnTo>
                  <a:lnTo>
                    <a:pt x="242" y="1595"/>
                  </a:lnTo>
                  <a:lnTo>
                    <a:pt x="242" y="1613"/>
                  </a:lnTo>
                  <a:lnTo>
                    <a:pt x="248" y="1706"/>
                  </a:lnTo>
                  <a:lnTo>
                    <a:pt x="258" y="1797"/>
                  </a:lnTo>
                  <a:lnTo>
                    <a:pt x="274" y="1887"/>
                  </a:lnTo>
                  <a:lnTo>
                    <a:pt x="297" y="1974"/>
                  </a:lnTo>
                  <a:lnTo>
                    <a:pt x="325" y="2059"/>
                  </a:lnTo>
                  <a:lnTo>
                    <a:pt x="358" y="2141"/>
                  </a:lnTo>
                  <a:lnTo>
                    <a:pt x="397" y="2222"/>
                  </a:lnTo>
                  <a:lnTo>
                    <a:pt x="441" y="2299"/>
                  </a:lnTo>
                  <a:lnTo>
                    <a:pt x="489" y="2372"/>
                  </a:lnTo>
                  <a:lnTo>
                    <a:pt x="542" y="2442"/>
                  </a:lnTo>
                  <a:lnTo>
                    <a:pt x="600" y="2509"/>
                  </a:lnTo>
                  <a:lnTo>
                    <a:pt x="662" y="2572"/>
                  </a:lnTo>
                  <a:lnTo>
                    <a:pt x="727" y="2630"/>
                  </a:lnTo>
                  <a:lnTo>
                    <a:pt x="797" y="2685"/>
                  </a:lnTo>
                  <a:lnTo>
                    <a:pt x="870" y="2734"/>
                  </a:lnTo>
                  <a:lnTo>
                    <a:pt x="945" y="2780"/>
                  </a:lnTo>
                  <a:lnTo>
                    <a:pt x="1021" y="2819"/>
                  </a:lnTo>
                  <a:lnTo>
                    <a:pt x="1098" y="2852"/>
                  </a:lnTo>
                  <a:lnTo>
                    <a:pt x="1178" y="2882"/>
                  </a:lnTo>
                  <a:lnTo>
                    <a:pt x="1260" y="2906"/>
                  </a:lnTo>
                  <a:lnTo>
                    <a:pt x="1344" y="2925"/>
                  </a:lnTo>
                  <a:lnTo>
                    <a:pt x="1431" y="2939"/>
                  </a:lnTo>
                  <a:lnTo>
                    <a:pt x="1518" y="2948"/>
                  </a:lnTo>
                  <a:lnTo>
                    <a:pt x="1608" y="2951"/>
                  </a:lnTo>
                  <a:lnTo>
                    <a:pt x="1702" y="2948"/>
                  </a:lnTo>
                  <a:lnTo>
                    <a:pt x="1795" y="2938"/>
                  </a:lnTo>
                  <a:lnTo>
                    <a:pt x="1886" y="2922"/>
                  </a:lnTo>
                  <a:lnTo>
                    <a:pt x="1975" y="2901"/>
                  </a:lnTo>
                  <a:lnTo>
                    <a:pt x="2062" y="2873"/>
                  </a:lnTo>
                  <a:lnTo>
                    <a:pt x="2146" y="2841"/>
                  </a:lnTo>
                  <a:lnTo>
                    <a:pt x="2228" y="2802"/>
                  </a:lnTo>
                  <a:lnTo>
                    <a:pt x="2306" y="2760"/>
                  </a:lnTo>
                  <a:lnTo>
                    <a:pt x="2379" y="2713"/>
                  </a:lnTo>
                  <a:lnTo>
                    <a:pt x="2449" y="2662"/>
                  </a:lnTo>
                  <a:lnTo>
                    <a:pt x="2517" y="2606"/>
                  </a:lnTo>
                  <a:lnTo>
                    <a:pt x="2579" y="2548"/>
                  </a:lnTo>
                  <a:lnTo>
                    <a:pt x="2638" y="2485"/>
                  </a:lnTo>
                  <a:lnTo>
                    <a:pt x="2693" y="2418"/>
                  </a:lnTo>
                  <a:lnTo>
                    <a:pt x="2744" y="2348"/>
                  </a:lnTo>
                  <a:lnTo>
                    <a:pt x="2790" y="2274"/>
                  </a:lnTo>
                  <a:lnTo>
                    <a:pt x="2832" y="2198"/>
                  </a:lnTo>
                  <a:lnTo>
                    <a:pt x="2868" y="2119"/>
                  </a:lnTo>
                  <a:lnTo>
                    <a:pt x="2899" y="2037"/>
                  </a:lnTo>
                  <a:lnTo>
                    <a:pt x="2926" y="1953"/>
                  </a:lnTo>
                  <a:lnTo>
                    <a:pt x="2946" y="1866"/>
                  </a:lnTo>
                  <a:lnTo>
                    <a:pt x="2961" y="1778"/>
                  </a:lnTo>
                  <a:lnTo>
                    <a:pt x="2971" y="1688"/>
                  </a:lnTo>
                  <a:lnTo>
                    <a:pt x="2974" y="1595"/>
                  </a:lnTo>
                  <a:lnTo>
                    <a:pt x="2974" y="1560"/>
                  </a:lnTo>
                  <a:lnTo>
                    <a:pt x="2969" y="1471"/>
                  </a:lnTo>
                  <a:lnTo>
                    <a:pt x="2957" y="1384"/>
                  </a:lnTo>
                  <a:lnTo>
                    <a:pt x="2941" y="1299"/>
                  </a:lnTo>
                  <a:lnTo>
                    <a:pt x="2920" y="1216"/>
                  </a:lnTo>
                  <a:lnTo>
                    <a:pt x="2893" y="1134"/>
                  </a:lnTo>
                  <a:lnTo>
                    <a:pt x="2861" y="1056"/>
                  </a:lnTo>
                  <a:lnTo>
                    <a:pt x="2824" y="980"/>
                  </a:lnTo>
                  <a:lnTo>
                    <a:pt x="2783" y="906"/>
                  </a:lnTo>
                  <a:lnTo>
                    <a:pt x="2738" y="835"/>
                  </a:lnTo>
                  <a:lnTo>
                    <a:pt x="2689" y="768"/>
                  </a:lnTo>
                  <a:lnTo>
                    <a:pt x="2635" y="703"/>
                  </a:lnTo>
                  <a:lnTo>
                    <a:pt x="2578" y="642"/>
                  </a:lnTo>
                  <a:lnTo>
                    <a:pt x="2517" y="584"/>
                  </a:lnTo>
                  <a:lnTo>
                    <a:pt x="2452" y="530"/>
                  </a:lnTo>
                  <a:lnTo>
                    <a:pt x="2385" y="481"/>
                  </a:lnTo>
                  <a:lnTo>
                    <a:pt x="2314" y="435"/>
                  </a:lnTo>
                  <a:lnTo>
                    <a:pt x="2243" y="396"/>
                  </a:lnTo>
                  <a:lnTo>
                    <a:pt x="2171" y="361"/>
                  </a:lnTo>
                  <a:lnTo>
                    <a:pt x="2096" y="329"/>
                  </a:lnTo>
                  <a:lnTo>
                    <a:pt x="2019" y="303"/>
                  </a:lnTo>
                  <a:lnTo>
                    <a:pt x="1941" y="281"/>
                  </a:lnTo>
                  <a:lnTo>
                    <a:pt x="1860" y="263"/>
                  </a:lnTo>
                  <a:lnTo>
                    <a:pt x="1778" y="250"/>
                  </a:lnTo>
                  <a:lnTo>
                    <a:pt x="1694" y="242"/>
                  </a:lnTo>
                  <a:lnTo>
                    <a:pt x="1608" y="240"/>
                  </a:lnTo>
                  <a:close/>
                  <a:moveTo>
                    <a:pt x="1608" y="0"/>
                  </a:moveTo>
                  <a:lnTo>
                    <a:pt x="1710" y="3"/>
                  </a:lnTo>
                  <a:lnTo>
                    <a:pt x="1810" y="12"/>
                  </a:lnTo>
                  <a:lnTo>
                    <a:pt x="1908" y="27"/>
                  </a:lnTo>
                  <a:lnTo>
                    <a:pt x="2004" y="48"/>
                  </a:lnTo>
                  <a:lnTo>
                    <a:pt x="2098" y="76"/>
                  </a:lnTo>
                  <a:lnTo>
                    <a:pt x="2189" y="108"/>
                  </a:lnTo>
                  <a:lnTo>
                    <a:pt x="2278" y="145"/>
                  </a:lnTo>
                  <a:lnTo>
                    <a:pt x="2364" y="187"/>
                  </a:lnTo>
                  <a:lnTo>
                    <a:pt x="2447" y="235"/>
                  </a:lnTo>
                  <a:lnTo>
                    <a:pt x="2526" y="286"/>
                  </a:lnTo>
                  <a:lnTo>
                    <a:pt x="2601" y="342"/>
                  </a:lnTo>
                  <a:lnTo>
                    <a:pt x="2673" y="401"/>
                  </a:lnTo>
                  <a:lnTo>
                    <a:pt x="2742" y="464"/>
                  </a:lnTo>
                  <a:lnTo>
                    <a:pt x="2806" y="531"/>
                  </a:lnTo>
                  <a:lnTo>
                    <a:pt x="2866" y="603"/>
                  </a:lnTo>
                  <a:lnTo>
                    <a:pt x="2923" y="677"/>
                  </a:lnTo>
                  <a:lnTo>
                    <a:pt x="2974" y="755"/>
                  </a:lnTo>
                  <a:lnTo>
                    <a:pt x="3022" y="835"/>
                  </a:lnTo>
                  <a:lnTo>
                    <a:pt x="3064" y="918"/>
                  </a:lnTo>
                  <a:lnTo>
                    <a:pt x="3102" y="1005"/>
                  </a:lnTo>
                  <a:lnTo>
                    <a:pt x="3134" y="1094"/>
                  </a:lnTo>
                  <a:lnTo>
                    <a:pt x="3162" y="1185"/>
                  </a:lnTo>
                  <a:lnTo>
                    <a:pt x="3185" y="1278"/>
                  </a:lnTo>
                  <a:lnTo>
                    <a:pt x="3201" y="1373"/>
                  </a:lnTo>
                  <a:lnTo>
                    <a:pt x="3211" y="1470"/>
                  </a:lnTo>
                  <a:lnTo>
                    <a:pt x="3216" y="1569"/>
                  </a:lnTo>
                  <a:lnTo>
                    <a:pt x="3216" y="1595"/>
                  </a:lnTo>
                  <a:lnTo>
                    <a:pt x="3213" y="1698"/>
                  </a:lnTo>
                  <a:lnTo>
                    <a:pt x="3203" y="1798"/>
                  </a:lnTo>
                  <a:lnTo>
                    <a:pt x="3188" y="1897"/>
                  </a:lnTo>
                  <a:lnTo>
                    <a:pt x="3165" y="1993"/>
                  </a:lnTo>
                  <a:lnTo>
                    <a:pt x="3137" y="2088"/>
                  </a:lnTo>
                  <a:lnTo>
                    <a:pt x="3105" y="2179"/>
                  </a:lnTo>
                  <a:lnTo>
                    <a:pt x="3066" y="2268"/>
                  </a:lnTo>
                  <a:lnTo>
                    <a:pt x="3022" y="2355"/>
                  </a:lnTo>
                  <a:lnTo>
                    <a:pt x="2973" y="2438"/>
                  </a:lnTo>
                  <a:lnTo>
                    <a:pt x="2920" y="2518"/>
                  </a:lnTo>
                  <a:lnTo>
                    <a:pt x="2861" y="2594"/>
                  </a:lnTo>
                  <a:lnTo>
                    <a:pt x="2798" y="2667"/>
                  </a:lnTo>
                  <a:lnTo>
                    <a:pt x="2731" y="2736"/>
                  </a:lnTo>
                  <a:lnTo>
                    <a:pt x="2661" y="2801"/>
                  </a:lnTo>
                  <a:lnTo>
                    <a:pt x="2586" y="2861"/>
                  </a:lnTo>
                  <a:lnTo>
                    <a:pt x="2507" y="2918"/>
                  </a:lnTo>
                  <a:lnTo>
                    <a:pt x="2425" y="2969"/>
                  </a:lnTo>
                  <a:lnTo>
                    <a:pt x="2344" y="3014"/>
                  </a:lnTo>
                  <a:lnTo>
                    <a:pt x="2260" y="3054"/>
                  </a:lnTo>
                  <a:lnTo>
                    <a:pt x="2173" y="3090"/>
                  </a:lnTo>
                  <a:lnTo>
                    <a:pt x="2084" y="3120"/>
                  </a:lnTo>
                  <a:lnTo>
                    <a:pt x="1993" y="3144"/>
                  </a:lnTo>
                  <a:lnTo>
                    <a:pt x="1900" y="3165"/>
                  </a:lnTo>
                  <a:lnTo>
                    <a:pt x="1803" y="3179"/>
                  </a:lnTo>
                  <a:lnTo>
                    <a:pt x="1706" y="3188"/>
                  </a:lnTo>
                  <a:lnTo>
                    <a:pt x="1608" y="3191"/>
                  </a:lnTo>
                  <a:lnTo>
                    <a:pt x="1514" y="3188"/>
                  </a:lnTo>
                  <a:lnTo>
                    <a:pt x="1422" y="3180"/>
                  </a:lnTo>
                  <a:lnTo>
                    <a:pt x="1332" y="3168"/>
                  </a:lnTo>
                  <a:lnTo>
                    <a:pt x="1243" y="3150"/>
                  </a:lnTo>
                  <a:lnTo>
                    <a:pt x="1156" y="3126"/>
                  </a:lnTo>
                  <a:lnTo>
                    <a:pt x="1070" y="3099"/>
                  </a:lnTo>
                  <a:lnTo>
                    <a:pt x="987" y="3067"/>
                  </a:lnTo>
                  <a:lnTo>
                    <a:pt x="906" y="3031"/>
                  </a:lnTo>
                  <a:lnTo>
                    <a:pt x="829" y="2990"/>
                  </a:lnTo>
                  <a:lnTo>
                    <a:pt x="749" y="2943"/>
                  </a:lnTo>
                  <a:lnTo>
                    <a:pt x="671" y="2892"/>
                  </a:lnTo>
                  <a:lnTo>
                    <a:pt x="597" y="2836"/>
                  </a:lnTo>
                  <a:lnTo>
                    <a:pt x="528" y="2776"/>
                  </a:lnTo>
                  <a:lnTo>
                    <a:pt x="461" y="2712"/>
                  </a:lnTo>
                  <a:lnTo>
                    <a:pt x="398" y="2644"/>
                  </a:lnTo>
                  <a:lnTo>
                    <a:pt x="339" y="2574"/>
                  </a:lnTo>
                  <a:lnTo>
                    <a:pt x="284" y="2500"/>
                  </a:lnTo>
                  <a:lnTo>
                    <a:pt x="233" y="2422"/>
                  </a:lnTo>
                  <a:lnTo>
                    <a:pt x="187" y="2341"/>
                  </a:lnTo>
                  <a:lnTo>
                    <a:pt x="146" y="2258"/>
                  </a:lnTo>
                  <a:lnTo>
                    <a:pt x="109" y="2173"/>
                  </a:lnTo>
                  <a:lnTo>
                    <a:pt x="78" y="2085"/>
                  </a:lnTo>
                  <a:lnTo>
                    <a:pt x="51" y="1994"/>
                  </a:lnTo>
                  <a:lnTo>
                    <a:pt x="31" y="1901"/>
                  </a:lnTo>
                  <a:lnTo>
                    <a:pt x="14" y="1806"/>
                  </a:lnTo>
                  <a:lnTo>
                    <a:pt x="5" y="1710"/>
                  </a:lnTo>
                  <a:lnTo>
                    <a:pt x="1" y="1613"/>
                  </a:lnTo>
                  <a:lnTo>
                    <a:pt x="0" y="1595"/>
                  </a:lnTo>
                  <a:lnTo>
                    <a:pt x="3" y="1497"/>
                  </a:lnTo>
                  <a:lnTo>
                    <a:pt x="12" y="1400"/>
                  </a:lnTo>
                  <a:lnTo>
                    <a:pt x="27" y="1306"/>
                  </a:lnTo>
                  <a:lnTo>
                    <a:pt x="47" y="1214"/>
                  </a:lnTo>
                  <a:lnTo>
                    <a:pt x="72" y="1122"/>
                  </a:lnTo>
                  <a:lnTo>
                    <a:pt x="102" y="1034"/>
                  </a:lnTo>
                  <a:lnTo>
                    <a:pt x="138" y="949"/>
                  </a:lnTo>
                  <a:lnTo>
                    <a:pt x="179" y="864"/>
                  </a:lnTo>
                  <a:lnTo>
                    <a:pt x="224" y="784"/>
                  </a:lnTo>
                  <a:lnTo>
                    <a:pt x="273" y="706"/>
                  </a:lnTo>
                  <a:lnTo>
                    <a:pt x="327" y="632"/>
                  </a:lnTo>
                  <a:lnTo>
                    <a:pt x="385" y="561"/>
                  </a:lnTo>
                  <a:lnTo>
                    <a:pt x="447" y="493"/>
                  </a:lnTo>
                  <a:lnTo>
                    <a:pt x="512" y="428"/>
                  </a:lnTo>
                  <a:lnTo>
                    <a:pt x="582" y="368"/>
                  </a:lnTo>
                  <a:lnTo>
                    <a:pt x="655" y="311"/>
                  </a:lnTo>
                  <a:lnTo>
                    <a:pt x="730" y="258"/>
                  </a:lnTo>
                  <a:lnTo>
                    <a:pt x="810" y="211"/>
                  </a:lnTo>
                  <a:lnTo>
                    <a:pt x="890" y="168"/>
                  </a:lnTo>
                  <a:lnTo>
                    <a:pt x="972" y="129"/>
                  </a:lnTo>
                  <a:lnTo>
                    <a:pt x="1057" y="96"/>
                  </a:lnTo>
                  <a:lnTo>
                    <a:pt x="1144" y="68"/>
                  </a:lnTo>
                  <a:lnTo>
                    <a:pt x="1234" y="43"/>
                  </a:lnTo>
                  <a:lnTo>
                    <a:pt x="1325" y="24"/>
                  </a:lnTo>
                  <a:lnTo>
                    <a:pt x="1418" y="11"/>
                  </a:lnTo>
                  <a:lnTo>
                    <a:pt x="1512" y="3"/>
                  </a:lnTo>
                  <a:lnTo>
                    <a:pt x="16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10061749" y="2705592"/>
            <a:ext cx="461963" cy="504825"/>
            <a:chOff x="9350375" y="6164263"/>
            <a:chExt cx="461963" cy="5048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1" name="Freeform 650"/>
            <p:cNvSpPr>
              <a:spLocks noEditPoints="1"/>
            </p:cNvSpPr>
            <p:nvPr/>
          </p:nvSpPr>
          <p:spPr bwMode="auto">
            <a:xfrm>
              <a:off x="9561513" y="6432550"/>
              <a:ext cx="250825" cy="236538"/>
            </a:xfrm>
            <a:custGeom>
              <a:avLst/>
              <a:gdLst>
                <a:gd name="T0" fmla="*/ 586 w 1572"/>
                <a:gd name="T1" fmla="*/ 300 h 1489"/>
                <a:gd name="T2" fmla="*/ 538 w 1572"/>
                <a:gd name="T3" fmla="*/ 322 h 1489"/>
                <a:gd name="T4" fmla="*/ 504 w 1572"/>
                <a:gd name="T5" fmla="*/ 360 h 1489"/>
                <a:gd name="T6" fmla="*/ 308 w 1572"/>
                <a:gd name="T7" fmla="*/ 706 h 1489"/>
                <a:gd name="T8" fmla="*/ 302 w 1572"/>
                <a:gd name="T9" fmla="*/ 757 h 1489"/>
                <a:gd name="T10" fmla="*/ 319 w 1572"/>
                <a:gd name="T11" fmla="*/ 807 h 1489"/>
                <a:gd name="T12" fmla="*/ 519 w 1572"/>
                <a:gd name="T13" fmla="*/ 1150 h 1489"/>
                <a:gd name="T14" fmla="*/ 561 w 1572"/>
                <a:gd name="T15" fmla="*/ 1181 h 1489"/>
                <a:gd name="T16" fmla="*/ 612 w 1572"/>
                <a:gd name="T17" fmla="*/ 1192 h 1489"/>
                <a:gd name="T18" fmla="*/ 986 w 1572"/>
                <a:gd name="T19" fmla="*/ 1189 h 1489"/>
                <a:gd name="T20" fmla="*/ 1033 w 1572"/>
                <a:gd name="T21" fmla="*/ 1167 h 1489"/>
                <a:gd name="T22" fmla="*/ 1068 w 1572"/>
                <a:gd name="T23" fmla="*/ 1129 h 1489"/>
                <a:gd name="T24" fmla="*/ 1264 w 1572"/>
                <a:gd name="T25" fmla="*/ 783 h 1489"/>
                <a:gd name="T26" fmla="*/ 1269 w 1572"/>
                <a:gd name="T27" fmla="*/ 732 h 1489"/>
                <a:gd name="T28" fmla="*/ 1253 w 1572"/>
                <a:gd name="T29" fmla="*/ 682 h 1489"/>
                <a:gd name="T30" fmla="*/ 1053 w 1572"/>
                <a:gd name="T31" fmla="*/ 339 h 1489"/>
                <a:gd name="T32" fmla="*/ 1011 w 1572"/>
                <a:gd name="T33" fmla="*/ 309 h 1489"/>
                <a:gd name="T34" fmla="*/ 960 w 1572"/>
                <a:gd name="T35" fmla="*/ 298 h 1489"/>
                <a:gd name="T36" fmla="*/ 474 w 1572"/>
                <a:gd name="T37" fmla="*/ 0 h 1489"/>
                <a:gd name="T38" fmla="*/ 1126 w 1572"/>
                <a:gd name="T39" fmla="*/ 3 h 1489"/>
                <a:gd name="T40" fmla="*/ 1176 w 1572"/>
                <a:gd name="T41" fmla="*/ 22 h 1489"/>
                <a:gd name="T42" fmla="*/ 1218 w 1572"/>
                <a:gd name="T43" fmla="*/ 58 h 1489"/>
                <a:gd name="T44" fmla="*/ 1554 w 1572"/>
                <a:gd name="T45" fmla="*/ 670 h 1489"/>
                <a:gd name="T46" fmla="*/ 1570 w 1572"/>
                <a:gd name="T47" fmla="*/ 720 h 1489"/>
                <a:gd name="T48" fmla="*/ 1570 w 1572"/>
                <a:gd name="T49" fmla="*/ 770 h 1489"/>
                <a:gd name="T50" fmla="*/ 1554 w 1572"/>
                <a:gd name="T51" fmla="*/ 819 h 1489"/>
                <a:gd name="T52" fmla="*/ 1218 w 1572"/>
                <a:gd name="T53" fmla="*/ 1431 h 1489"/>
                <a:gd name="T54" fmla="*/ 1176 w 1572"/>
                <a:gd name="T55" fmla="*/ 1467 h 1489"/>
                <a:gd name="T56" fmla="*/ 1126 w 1572"/>
                <a:gd name="T57" fmla="*/ 1486 h 1489"/>
                <a:gd name="T58" fmla="*/ 474 w 1572"/>
                <a:gd name="T59" fmla="*/ 1489 h 1489"/>
                <a:gd name="T60" fmla="*/ 420 w 1572"/>
                <a:gd name="T61" fmla="*/ 1479 h 1489"/>
                <a:gd name="T62" fmla="*/ 372 w 1572"/>
                <a:gd name="T63" fmla="*/ 1452 h 1489"/>
                <a:gd name="T64" fmla="*/ 338 w 1572"/>
                <a:gd name="T65" fmla="*/ 1408 h 1489"/>
                <a:gd name="T66" fmla="*/ 8 w 1572"/>
                <a:gd name="T67" fmla="*/ 795 h 1489"/>
                <a:gd name="T68" fmla="*/ 0 w 1572"/>
                <a:gd name="T69" fmla="*/ 745 h 1489"/>
                <a:gd name="T70" fmla="*/ 8 w 1572"/>
                <a:gd name="T71" fmla="*/ 694 h 1489"/>
                <a:gd name="T72" fmla="*/ 338 w 1572"/>
                <a:gd name="T73" fmla="*/ 81 h 1489"/>
                <a:gd name="T74" fmla="*/ 372 w 1572"/>
                <a:gd name="T75" fmla="*/ 37 h 1489"/>
                <a:gd name="T76" fmla="*/ 420 w 1572"/>
                <a:gd name="T77" fmla="*/ 10 h 1489"/>
                <a:gd name="T78" fmla="*/ 474 w 1572"/>
                <a:gd name="T79" fmla="*/ 0 h 1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72" h="1489">
                  <a:moveTo>
                    <a:pt x="612" y="298"/>
                  </a:moveTo>
                  <a:lnTo>
                    <a:pt x="586" y="300"/>
                  </a:lnTo>
                  <a:lnTo>
                    <a:pt x="561" y="309"/>
                  </a:lnTo>
                  <a:lnTo>
                    <a:pt x="538" y="322"/>
                  </a:lnTo>
                  <a:lnTo>
                    <a:pt x="519" y="339"/>
                  </a:lnTo>
                  <a:lnTo>
                    <a:pt x="504" y="360"/>
                  </a:lnTo>
                  <a:lnTo>
                    <a:pt x="319" y="682"/>
                  </a:lnTo>
                  <a:lnTo>
                    <a:pt x="308" y="706"/>
                  </a:lnTo>
                  <a:lnTo>
                    <a:pt x="302" y="732"/>
                  </a:lnTo>
                  <a:lnTo>
                    <a:pt x="302" y="757"/>
                  </a:lnTo>
                  <a:lnTo>
                    <a:pt x="308" y="783"/>
                  </a:lnTo>
                  <a:lnTo>
                    <a:pt x="319" y="807"/>
                  </a:lnTo>
                  <a:lnTo>
                    <a:pt x="504" y="1129"/>
                  </a:lnTo>
                  <a:lnTo>
                    <a:pt x="519" y="1150"/>
                  </a:lnTo>
                  <a:lnTo>
                    <a:pt x="538" y="1167"/>
                  </a:lnTo>
                  <a:lnTo>
                    <a:pt x="561" y="1181"/>
                  </a:lnTo>
                  <a:lnTo>
                    <a:pt x="586" y="1189"/>
                  </a:lnTo>
                  <a:lnTo>
                    <a:pt x="612" y="1192"/>
                  </a:lnTo>
                  <a:lnTo>
                    <a:pt x="960" y="1192"/>
                  </a:lnTo>
                  <a:lnTo>
                    <a:pt x="986" y="1189"/>
                  </a:lnTo>
                  <a:lnTo>
                    <a:pt x="1011" y="1181"/>
                  </a:lnTo>
                  <a:lnTo>
                    <a:pt x="1033" y="1167"/>
                  </a:lnTo>
                  <a:lnTo>
                    <a:pt x="1053" y="1150"/>
                  </a:lnTo>
                  <a:lnTo>
                    <a:pt x="1068" y="1129"/>
                  </a:lnTo>
                  <a:lnTo>
                    <a:pt x="1253" y="807"/>
                  </a:lnTo>
                  <a:lnTo>
                    <a:pt x="1264" y="783"/>
                  </a:lnTo>
                  <a:lnTo>
                    <a:pt x="1269" y="757"/>
                  </a:lnTo>
                  <a:lnTo>
                    <a:pt x="1269" y="732"/>
                  </a:lnTo>
                  <a:lnTo>
                    <a:pt x="1264" y="706"/>
                  </a:lnTo>
                  <a:lnTo>
                    <a:pt x="1253" y="682"/>
                  </a:lnTo>
                  <a:lnTo>
                    <a:pt x="1068" y="360"/>
                  </a:lnTo>
                  <a:lnTo>
                    <a:pt x="1053" y="339"/>
                  </a:lnTo>
                  <a:lnTo>
                    <a:pt x="1033" y="322"/>
                  </a:lnTo>
                  <a:lnTo>
                    <a:pt x="1011" y="309"/>
                  </a:lnTo>
                  <a:lnTo>
                    <a:pt x="986" y="300"/>
                  </a:lnTo>
                  <a:lnTo>
                    <a:pt x="960" y="298"/>
                  </a:lnTo>
                  <a:lnTo>
                    <a:pt x="612" y="298"/>
                  </a:lnTo>
                  <a:close/>
                  <a:moveTo>
                    <a:pt x="474" y="0"/>
                  </a:moveTo>
                  <a:lnTo>
                    <a:pt x="1097" y="0"/>
                  </a:lnTo>
                  <a:lnTo>
                    <a:pt x="1126" y="3"/>
                  </a:lnTo>
                  <a:lnTo>
                    <a:pt x="1152" y="10"/>
                  </a:lnTo>
                  <a:lnTo>
                    <a:pt x="1176" y="22"/>
                  </a:lnTo>
                  <a:lnTo>
                    <a:pt x="1199" y="37"/>
                  </a:lnTo>
                  <a:lnTo>
                    <a:pt x="1218" y="58"/>
                  </a:lnTo>
                  <a:lnTo>
                    <a:pt x="1233" y="81"/>
                  </a:lnTo>
                  <a:lnTo>
                    <a:pt x="1554" y="670"/>
                  </a:lnTo>
                  <a:lnTo>
                    <a:pt x="1564" y="694"/>
                  </a:lnTo>
                  <a:lnTo>
                    <a:pt x="1570" y="720"/>
                  </a:lnTo>
                  <a:lnTo>
                    <a:pt x="1572" y="745"/>
                  </a:lnTo>
                  <a:lnTo>
                    <a:pt x="1570" y="770"/>
                  </a:lnTo>
                  <a:lnTo>
                    <a:pt x="1564" y="795"/>
                  </a:lnTo>
                  <a:lnTo>
                    <a:pt x="1554" y="819"/>
                  </a:lnTo>
                  <a:lnTo>
                    <a:pt x="1233" y="1408"/>
                  </a:lnTo>
                  <a:lnTo>
                    <a:pt x="1218" y="1431"/>
                  </a:lnTo>
                  <a:lnTo>
                    <a:pt x="1199" y="1452"/>
                  </a:lnTo>
                  <a:lnTo>
                    <a:pt x="1176" y="1467"/>
                  </a:lnTo>
                  <a:lnTo>
                    <a:pt x="1152" y="1479"/>
                  </a:lnTo>
                  <a:lnTo>
                    <a:pt x="1126" y="1486"/>
                  </a:lnTo>
                  <a:lnTo>
                    <a:pt x="1097" y="1489"/>
                  </a:lnTo>
                  <a:lnTo>
                    <a:pt x="474" y="1489"/>
                  </a:lnTo>
                  <a:lnTo>
                    <a:pt x="446" y="1486"/>
                  </a:lnTo>
                  <a:lnTo>
                    <a:pt x="420" y="1479"/>
                  </a:lnTo>
                  <a:lnTo>
                    <a:pt x="395" y="1467"/>
                  </a:lnTo>
                  <a:lnTo>
                    <a:pt x="372" y="1452"/>
                  </a:lnTo>
                  <a:lnTo>
                    <a:pt x="354" y="1431"/>
                  </a:lnTo>
                  <a:lnTo>
                    <a:pt x="338" y="1408"/>
                  </a:lnTo>
                  <a:lnTo>
                    <a:pt x="19" y="819"/>
                  </a:lnTo>
                  <a:lnTo>
                    <a:pt x="8" y="795"/>
                  </a:lnTo>
                  <a:lnTo>
                    <a:pt x="2" y="770"/>
                  </a:lnTo>
                  <a:lnTo>
                    <a:pt x="0" y="745"/>
                  </a:lnTo>
                  <a:lnTo>
                    <a:pt x="2" y="720"/>
                  </a:lnTo>
                  <a:lnTo>
                    <a:pt x="8" y="694"/>
                  </a:lnTo>
                  <a:lnTo>
                    <a:pt x="19" y="670"/>
                  </a:lnTo>
                  <a:lnTo>
                    <a:pt x="338" y="81"/>
                  </a:lnTo>
                  <a:lnTo>
                    <a:pt x="354" y="58"/>
                  </a:lnTo>
                  <a:lnTo>
                    <a:pt x="372" y="37"/>
                  </a:lnTo>
                  <a:lnTo>
                    <a:pt x="395" y="22"/>
                  </a:lnTo>
                  <a:lnTo>
                    <a:pt x="420" y="10"/>
                  </a:lnTo>
                  <a:lnTo>
                    <a:pt x="446" y="3"/>
                  </a:lnTo>
                  <a:lnTo>
                    <a:pt x="4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651"/>
            <p:cNvSpPr>
              <a:spLocks/>
            </p:cNvSpPr>
            <p:nvPr/>
          </p:nvSpPr>
          <p:spPr bwMode="auto">
            <a:xfrm>
              <a:off x="9350375" y="6289675"/>
              <a:ext cx="249238" cy="236538"/>
            </a:xfrm>
            <a:custGeom>
              <a:avLst/>
              <a:gdLst>
                <a:gd name="T0" fmla="*/ 475 w 1573"/>
                <a:gd name="T1" fmla="*/ 0 h 1489"/>
                <a:gd name="T2" fmla="*/ 1099 w 1573"/>
                <a:gd name="T3" fmla="*/ 0 h 1489"/>
                <a:gd name="T4" fmla="*/ 1127 w 1573"/>
                <a:gd name="T5" fmla="*/ 3 h 1489"/>
                <a:gd name="T6" fmla="*/ 1153 w 1573"/>
                <a:gd name="T7" fmla="*/ 10 h 1489"/>
                <a:gd name="T8" fmla="*/ 1178 w 1573"/>
                <a:gd name="T9" fmla="*/ 22 h 1489"/>
                <a:gd name="T10" fmla="*/ 1200 w 1573"/>
                <a:gd name="T11" fmla="*/ 37 h 1489"/>
                <a:gd name="T12" fmla="*/ 1219 w 1573"/>
                <a:gd name="T13" fmla="*/ 57 h 1489"/>
                <a:gd name="T14" fmla="*/ 1234 w 1573"/>
                <a:gd name="T15" fmla="*/ 81 h 1489"/>
                <a:gd name="T16" fmla="*/ 1554 w 1573"/>
                <a:gd name="T17" fmla="*/ 670 h 1489"/>
                <a:gd name="T18" fmla="*/ 1564 w 1573"/>
                <a:gd name="T19" fmla="*/ 694 h 1489"/>
                <a:gd name="T20" fmla="*/ 1571 w 1573"/>
                <a:gd name="T21" fmla="*/ 719 h 1489"/>
                <a:gd name="T22" fmla="*/ 1573 w 1573"/>
                <a:gd name="T23" fmla="*/ 745 h 1489"/>
                <a:gd name="T24" fmla="*/ 1571 w 1573"/>
                <a:gd name="T25" fmla="*/ 770 h 1489"/>
                <a:gd name="T26" fmla="*/ 1564 w 1573"/>
                <a:gd name="T27" fmla="*/ 794 h 1489"/>
                <a:gd name="T28" fmla="*/ 1554 w 1573"/>
                <a:gd name="T29" fmla="*/ 819 h 1489"/>
                <a:gd name="T30" fmla="*/ 1234 w 1573"/>
                <a:gd name="T31" fmla="*/ 1408 h 1489"/>
                <a:gd name="T32" fmla="*/ 1219 w 1573"/>
                <a:gd name="T33" fmla="*/ 1431 h 1489"/>
                <a:gd name="T34" fmla="*/ 1200 w 1573"/>
                <a:gd name="T35" fmla="*/ 1451 h 1489"/>
                <a:gd name="T36" fmla="*/ 1178 w 1573"/>
                <a:gd name="T37" fmla="*/ 1466 h 1489"/>
                <a:gd name="T38" fmla="*/ 1153 w 1573"/>
                <a:gd name="T39" fmla="*/ 1479 h 1489"/>
                <a:gd name="T40" fmla="*/ 1127 w 1573"/>
                <a:gd name="T41" fmla="*/ 1486 h 1489"/>
                <a:gd name="T42" fmla="*/ 1099 w 1573"/>
                <a:gd name="T43" fmla="*/ 1489 h 1489"/>
                <a:gd name="T44" fmla="*/ 475 w 1573"/>
                <a:gd name="T45" fmla="*/ 1489 h 1489"/>
                <a:gd name="T46" fmla="*/ 447 w 1573"/>
                <a:gd name="T47" fmla="*/ 1486 h 1489"/>
                <a:gd name="T48" fmla="*/ 420 w 1573"/>
                <a:gd name="T49" fmla="*/ 1479 h 1489"/>
                <a:gd name="T50" fmla="*/ 396 w 1573"/>
                <a:gd name="T51" fmla="*/ 1466 h 1489"/>
                <a:gd name="T52" fmla="*/ 374 w 1573"/>
                <a:gd name="T53" fmla="*/ 1451 h 1489"/>
                <a:gd name="T54" fmla="*/ 354 w 1573"/>
                <a:gd name="T55" fmla="*/ 1431 h 1489"/>
                <a:gd name="T56" fmla="*/ 338 w 1573"/>
                <a:gd name="T57" fmla="*/ 1408 h 1489"/>
                <a:gd name="T58" fmla="*/ 19 w 1573"/>
                <a:gd name="T59" fmla="*/ 819 h 1489"/>
                <a:gd name="T60" fmla="*/ 9 w 1573"/>
                <a:gd name="T61" fmla="*/ 794 h 1489"/>
                <a:gd name="T62" fmla="*/ 2 w 1573"/>
                <a:gd name="T63" fmla="*/ 770 h 1489"/>
                <a:gd name="T64" fmla="*/ 0 w 1573"/>
                <a:gd name="T65" fmla="*/ 745 h 1489"/>
                <a:gd name="T66" fmla="*/ 0 w 1573"/>
                <a:gd name="T67" fmla="*/ 744 h 1489"/>
                <a:gd name="T68" fmla="*/ 2 w 1573"/>
                <a:gd name="T69" fmla="*/ 719 h 1489"/>
                <a:gd name="T70" fmla="*/ 9 w 1573"/>
                <a:gd name="T71" fmla="*/ 694 h 1489"/>
                <a:gd name="T72" fmla="*/ 19 w 1573"/>
                <a:gd name="T73" fmla="*/ 670 h 1489"/>
                <a:gd name="T74" fmla="*/ 338 w 1573"/>
                <a:gd name="T75" fmla="*/ 81 h 1489"/>
                <a:gd name="T76" fmla="*/ 354 w 1573"/>
                <a:gd name="T77" fmla="*/ 57 h 1489"/>
                <a:gd name="T78" fmla="*/ 374 w 1573"/>
                <a:gd name="T79" fmla="*/ 37 h 1489"/>
                <a:gd name="T80" fmla="*/ 396 w 1573"/>
                <a:gd name="T81" fmla="*/ 22 h 1489"/>
                <a:gd name="T82" fmla="*/ 420 w 1573"/>
                <a:gd name="T83" fmla="*/ 10 h 1489"/>
                <a:gd name="T84" fmla="*/ 447 w 1573"/>
                <a:gd name="T85" fmla="*/ 3 h 1489"/>
                <a:gd name="T86" fmla="*/ 475 w 1573"/>
                <a:gd name="T87" fmla="*/ 0 h 1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73" h="1489">
                  <a:moveTo>
                    <a:pt x="475" y="0"/>
                  </a:moveTo>
                  <a:lnTo>
                    <a:pt x="1099" y="0"/>
                  </a:lnTo>
                  <a:lnTo>
                    <a:pt x="1127" y="3"/>
                  </a:lnTo>
                  <a:lnTo>
                    <a:pt x="1153" y="10"/>
                  </a:lnTo>
                  <a:lnTo>
                    <a:pt x="1178" y="22"/>
                  </a:lnTo>
                  <a:lnTo>
                    <a:pt x="1200" y="37"/>
                  </a:lnTo>
                  <a:lnTo>
                    <a:pt x="1219" y="57"/>
                  </a:lnTo>
                  <a:lnTo>
                    <a:pt x="1234" y="81"/>
                  </a:lnTo>
                  <a:lnTo>
                    <a:pt x="1554" y="670"/>
                  </a:lnTo>
                  <a:lnTo>
                    <a:pt x="1564" y="694"/>
                  </a:lnTo>
                  <a:lnTo>
                    <a:pt x="1571" y="719"/>
                  </a:lnTo>
                  <a:lnTo>
                    <a:pt x="1573" y="745"/>
                  </a:lnTo>
                  <a:lnTo>
                    <a:pt x="1571" y="770"/>
                  </a:lnTo>
                  <a:lnTo>
                    <a:pt x="1564" y="794"/>
                  </a:lnTo>
                  <a:lnTo>
                    <a:pt x="1554" y="819"/>
                  </a:lnTo>
                  <a:lnTo>
                    <a:pt x="1234" y="1408"/>
                  </a:lnTo>
                  <a:lnTo>
                    <a:pt x="1219" y="1431"/>
                  </a:lnTo>
                  <a:lnTo>
                    <a:pt x="1200" y="1451"/>
                  </a:lnTo>
                  <a:lnTo>
                    <a:pt x="1178" y="1466"/>
                  </a:lnTo>
                  <a:lnTo>
                    <a:pt x="1153" y="1479"/>
                  </a:lnTo>
                  <a:lnTo>
                    <a:pt x="1127" y="1486"/>
                  </a:lnTo>
                  <a:lnTo>
                    <a:pt x="1099" y="1489"/>
                  </a:lnTo>
                  <a:lnTo>
                    <a:pt x="475" y="1489"/>
                  </a:lnTo>
                  <a:lnTo>
                    <a:pt x="447" y="1486"/>
                  </a:lnTo>
                  <a:lnTo>
                    <a:pt x="420" y="1479"/>
                  </a:lnTo>
                  <a:lnTo>
                    <a:pt x="396" y="1466"/>
                  </a:lnTo>
                  <a:lnTo>
                    <a:pt x="374" y="1451"/>
                  </a:lnTo>
                  <a:lnTo>
                    <a:pt x="354" y="1431"/>
                  </a:lnTo>
                  <a:lnTo>
                    <a:pt x="338" y="1408"/>
                  </a:lnTo>
                  <a:lnTo>
                    <a:pt x="19" y="819"/>
                  </a:lnTo>
                  <a:lnTo>
                    <a:pt x="9" y="794"/>
                  </a:lnTo>
                  <a:lnTo>
                    <a:pt x="2" y="770"/>
                  </a:lnTo>
                  <a:lnTo>
                    <a:pt x="0" y="745"/>
                  </a:lnTo>
                  <a:lnTo>
                    <a:pt x="0" y="744"/>
                  </a:lnTo>
                  <a:lnTo>
                    <a:pt x="2" y="719"/>
                  </a:lnTo>
                  <a:lnTo>
                    <a:pt x="9" y="694"/>
                  </a:lnTo>
                  <a:lnTo>
                    <a:pt x="19" y="670"/>
                  </a:lnTo>
                  <a:lnTo>
                    <a:pt x="338" y="81"/>
                  </a:lnTo>
                  <a:lnTo>
                    <a:pt x="354" y="57"/>
                  </a:lnTo>
                  <a:lnTo>
                    <a:pt x="374" y="37"/>
                  </a:lnTo>
                  <a:lnTo>
                    <a:pt x="396" y="22"/>
                  </a:lnTo>
                  <a:lnTo>
                    <a:pt x="420" y="10"/>
                  </a:lnTo>
                  <a:lnTo>
                    <a:pt x="447" y="3"/>
                  </a:lnTo>
                  <a:lnTo>
                    <a:pt x="4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652"/>
            <p:cNvSpPr>
              <a:spLocks/>
            </p:cNvSpPr>
            <p:nvPr/>
          </p:nvSpPr>
          <p:spPr bwMode="auto">
            <a:xfrm>
              <a:off x="9561513" y="6164263"/>
              <a:ext cx="250825" cy="236538"/>
            </a:xfrm>
            <a:custGeom>
              <a:avLst/>
              <a:gdLst>
                <a:gd name="T0" fmla="*/ 474 w 1572"/>
                <a:gd name="T1" fmla="*/ 0 h 1489"/>
                <a:gd name="T2" fmla="*/ 1097 w 1572"/>
                <a:gd name="T3" fmla="*/ 0 h 1489"/>
                <a:gd name="T4" fmla="*/ 1126 w 1572"/>
                <a:gd name="T5" fmla="*/ 3 h 1489"/>
                <a:gd name="T6" fmla="*/ 1152 w 1572"/>
                <a:gd name="T7" fmla="*/ 10 h 1489"/>
                <a:gd name="T8" fmla="*/ 1176 w 1572"/>
                <a:gd name="T9" fmla="*/ 22 h 1489"/>
                <a:gd name="T10" fmla="*/ 1199 w 1572"/>
                <a:gd name="T11" fmla="*/ 37 h 1489"/>
                <a:gd name="T12" fmla="*/ 1218 w 1572"/>
                <a:gd name="T13" fmla="*/ 58 h 1489"/>
                <a:gd name="T14" fmla="*/ 1233 w 1572"/>
                <a:gd name="T15" fmla="*/ 81 h 1489"/>
                <a:gd name="T16" fmla="*/ 1554 w 1572"/>
                <a:gd name="T17" fmla="*/ 670 h 1489"/>
                <a:gd name="T18" fmla="*/ 1564 w 1572"/>
                <a:gd name="T19" fmla="*/ 694 h 1489"/>
                <a:gd name="T20" fmla="*/ 1570 w 1572"/>
                <a:gd name="T21" fmla="*/ 718 h 1489"/>
                <a:gd name="T22" fmla="*/ 1572 w 1572"/>
                <a:gd name="T23" fmla="*/ 744 h 1489"/>
                <a:gd name="T24" fmla="*/ 1570 w 1572"/>
                <a:gd name="T25" fmla="*/ 769 h 1489"/>
                <a:gd name="T26" fmla="*/ 1564 w 1572"/>
                <a:gd name="T27" fmla="*/ 795 h 1489"/>
                <a:gd name="T28" fmla="*/ 1554 w 1572"/>
                <a:gd name="T29" fmla="*/ 819 h 1489"/>
                <a:gd name="T30" fmla="*/ 1233 w 1572"/>
                <a:gd name="T31" fmla="*/ 1408 h 1489"/>
                <a:gd name="T32" fmla="*/ 1218 w 1572"/>
                <a:gd name="T33" fmla="*/ 1431 h 1489"/>
                <a:gd name="T34" fmla="*/ 1199 w 1572"/>
                <a:gd name="T35" fmla="*/ 1451 h 1489"/>
                <a:gd name="T36" fmla="*/ 1176 w 1572"/>
                <a:gd name="T37" fmla="*/ 1467 h 1489"/>
                <a:gd name="T38" fmla="*/ 1152 w 1572"/>
                <a:gd name="T39" fmla="*/ 1479 h 1489"/>
                <a:gd name="T40" fmla="*/ 1126 w 1572"/>
                <a:gd name="T41" fmla="*/ 1486 h 1489"/>
                <a:gd name="T42" fmla="*/ 1097 w 1572"/>
                <a:gd name="T43" fmla="*/ 1489 h 1489"/>
                <a:gd name="T44" fmla="*/ 474 w 1572"/>
                <a:gd name="T45" fmla="*/ 1489 h 1489"/>
                <a:gd name="T46" fmla="*/ 446 w 1572"/>
                <a:gd name="T47" fmla="*/ 1486 h 1489"/>
                <a:gd name="T48" fmla="*/ 420 w 1572"/>
                <a:gd name="T49" fmla="*/ 1479 h 1489"/>
                <a:gd name="T50" fmla="*/ 395 w 1572"/>
                <a:gd name="T51" fmla="*/ 1467 h 1489"/>
                <a:gd name="T52" fmla="*/ 372 w 1572"/>
                <a:gd name="T53" fmla="*/ 1451 h 1489"/>
                <a:gd name="T54" fmla="*/ 354 w 1572"/>
                <a:gd name="T55" fmla="*/ 1431 h 1489"/>
                <a:gd name="T56" fmla="*/ 338 w 1572"/>
                <a:gd name="T57" fmla="*/ 1408 h 1489"/>
                <a:gd name="T58" fmla="*/ 19 w 1572"/>
                <a:gd name="T59" fmla="*/ 818 h 1489"/>
                <a:gd name="T60" fmla="*/ 8 w 1572"/>
                <a:gd name="T61" fmla="*/ 795 h 1489"/>
                <a:gd name="T62" fmla="*/ 2 w 1572"/>
                <a:gd name="T63" fmla="*/ 769 h 1489"/>
                <a:gd name="T64" fmla="*/ 0 w 1572"/>
                <a:gd name="T65" fmla="*/ 744 h 1489"/>
                <a:gd name="T66" fmla="*/ 2 w 1572"/>
                <a:gd name="T67" fmla="*/ 718 h 1489"/>
                <a:gd name="T68" fmla="*/ 8 w 1572"/>
                <a:gd name="T69" fmla="*/ 694 h 1489"/>
                <a:gd name="T70" fmla="*/ 19 w 1572"/>
                <a:gd name="T71" fmla="*/ 670 h 1489"/>
                <a:gd name="T72" fmla="*/ 338 w 1572"/>
                <a:gd name="T73" fmla="*/ 81 h 1489"/>
                <a:gd name="T74" fmla="*/ 354 w 1572"/>
                <a:gd name="T75" fmla="*/ 58 h 1489"/>
                <a:gd name="T76" fmla="*/ 372 w 1572"/>
                <a:gd name="T77" fmla="*/ 37 h 1489"/>
                <a:gd name="T78" fmla="*/ 395 w 1572"/>
                <a:gd name="T79" fmla="*/ 22 h 1489"/>
                <a:gd name="T80" fmla="*/ 420 w 1572"/>
                <a:gd name="T81" fmla="*/ 10 h 1489"/>
                <a:gd name="T82" fmla="*/ 446 w 1572"/>
                <a:gd name="T83" fmla="*/ 3 h 1489"/>
                <a:gd name="T84" fmla="*/ 474 w 1572"/>
                <a:gd name="T85" fmla="*/ 0 h 1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72" h="1489">
                  <a:moveTo>
                    <a:pt x="474" y="0"/>
                  </a:moveTo>
                  <a:lnTo>
                    <a:pt x="1097" y="0"/>
                  </a:lnTo>
                  <a:lnTo>
                    <a:pt x="1126" y="3"/>
                  </a:lnTo>
                  <a:lnTo>
                    <a:pt x="1152" y="10"/>
                  </a:lnTo>
                  <a:lnTo>
                    <a:pt x="1176" y="22"/>
                  </a:lnTo>
                  <a:lnTo>
                    <a:pt x="1199" y="37"/>
                  </a:lnTo>
                  <a:lnTo>
                    <a:pt x="1218" y="58"/>
                  </a:lnTo>
                  <a:lnTo>
                    <a:pt x="1233" y="81"/>
                  </a:lnTo>
                  <a:lnTo>
                    <a:pt x="1554" y="670"/>
                  </a:lnTo>
                  <a:lnTo>
                    <a:pt x="1564" y="694"/>
                  </a:lnTo>
                  <a:lnTo>
                    <a:pt x="1570" y="718"/>
                  </a:lnTo>
                  <a:lnTo>
                    <a:pt x="1572" y="744"/>
                  </a:lnTo>
                  <a:lnTo>
                    <a:pt x="1570" y="769"/>
                  </a:lnTo>
                  <a:lnTo>
                    <a:pt x="1564" y="795"/>
                  </a:lnTo>
                  <a:lnTo>
                    <a:pt x="1554" y="819"/>
                  </a:lnTo>
                  <a:lnTo>
                    <a:pt x="1233" y="1408"/>
                  </a:lnTo>
                  <a:lnTo>
                    <a:pt x="1218" y="1431"/>
                  </a:lnTo>
                  <a:lnTo>
                    <a:pt x="1199" y="1451"/>
                  </a:lnTo>
                  <a:lnTo>
                    <a:pt x="1176" y="1467"/>
                  </a:lnTo>
                  <a:lnTo>
                    <a:pt x="1152" y="1479"/>
                  </a:lnTo>
                  <a:lnTo>
                    <a:pt x="1126" y="1486"/>
                  </a:lnTo>
                  <a:lnTo>
                    <a:pt x="1097" y="1489"/>
                  </a:lnTo>
                  <a:lnTo>
                    <a:pt x="474" y="1489"/>
                  </a:lnTo>
                  <a:lnTo>
                    <a:pt x="446" y="1486"/>
                  </a:lnTo>
                  <a:lnTo>
                    <a:pt x="420" y="1479"/>
                  </a:lnTo>
                  <a:lnTo>
                    <a:pt x="395" y="1467"/>
                  </a:lnTo>
                  <a:lnTo>
                    <a:pt x="372" y="1451"/>
                  </a:lnTo>
                  <a:lnTo>
                    <a:pt x="354" y="1431"/>
                  </a:lnTo>
                  <a:lnTo>
                    <a:pt x="338" y="1408"/>
                  </a:lnTo>
                  <a:lnTo>
                    <a:pt x="19" y="818"/>
                  </a:lnTo>
                  <a:lnTo>
                    <a:pt x="8" y="795"/>
                  </a:lnTo>
                  <a:lnTo>
                    <a:pt x="2" y="769"/>
                  </a:lnTo>
                  <a:lnTo>
                    <a:pt x="0" y="744"/>
                  </a:lnTo>
                  <a:lnTo>
                    <a:pt x="2" y="718"/>
                  </a:lnTo>
                  <a:lnTo>
                    <a:pt x="8" y="694"/>
                  </a:lnTo>
                  <a:lnTo>
                    <a:pt x="19" y="670"/>
                  </a:lnTo>
                  <a:lnTo>
                    <a:pt x="338" y="81"/>
                  </a:lnTo>
                  <a:lnTo>
                    <a:pt x="354" y="58"/>
                  </a:lnTo>
                  <a:lnTo>
                    <a:pt x="372" y="37"/>
                  </a:lnTo>
                  <a:lnTo>
                    <a:pt x="395" y="22"/>
                  </a:lnTo>
                  <a:lnTo>
                    <a:pt x="420" y="10"/>
                  </a:lnTo>
                  <a:lnTo>
                    <a:pt x="446" y="3"/>
                  </a:lnTo>
                  <a:lnTo>
                    <a:pt x="4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11068724" y="2623146"/>
            <a:ext cx="337005" cy="669716"/>
            <a:chOff x="9507538" y="5811838"/>
            <a:chExt cx="249238" cy="4953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5" name="Freeform 657"/>
            <p:cNvSpPr>
              <a:spLocks noEditPoints="1"/>
            </p:cNvSpPr>
            <p:nvPr/>
          </p:nvSpPr>
          <p:spPr bwMode="auto">
            <a:xfrm>
              <a:off x="9507538" y="5811838"/>
              <a:ext cx="249238" cy="495300"/>
            </a:xfrm>
            <a:custGeom>
              <a:avLst/>
              <a:gdLst>
                <a:gd name="T0" fmla="*/ 733 w 1731"/>
                <a:gd name="T1" fmla="*/ 262 h 3119"/>
                <a:gd name="T2" fmla="*/ 622 w 1731"/>
                <a:gd name="T3" fmla="*/ 397 h 3119"/>
                <a:gd name="T4" fmla="*/ 834 w 1731"/>
                <a:gd name="T5" fmla="*/ 653 h 3119"/>
                <a:gd name="T6" fmla="*/ 879 w 1731"/>
                <a:gd name="T7" fmla="*/ 704 h 3119"/>
                <a:gd name="T8" fmla="*/ 834 w 1731"/>
                <a:gd name="T9" fmla="*/ 754 h 3119"/>
                <a:gd name="T10" fmla="*/ 834 w 1731"/>
                <a:gd name="T11" fmla="*/ 884 h 3119"/>
                <a:gd name="T12" fmla="*/ 879 w 1731"/>
                <a:gd name="T13" fmla="*/ 935 h 3119"/>
                <a:gd name="T14" fmla="*/ 818 w 1731"/>
                <a:gd name="T15" fmla="*/ 988 h 3119"/>
                <a:gd name="T16" fmla="*/ 848 w 1731"/>
                <a:gd name="T17" fmla="*/ 1100 h 3119"/>
                <a:gd name="T18" fmla="*/ 877 w 1731"/>
                <a:gd name="T19" fmla="*/ 1161 h 3119"/>
                <a:gd name="T20" fmla="*/ 818 w 1731"/>
                <a:gd name="T21" fmla="*/ 1199 h 3119"/>
                <a:gd name="T22" fmla="*/ 848 w 1731"/>
                <a:gd name="T23" fmla="*/ 1332 h 3119"/>
                <a:gd name="T24" fmla="*/ 877 w 1731"/>
                <a:gd name="T25" fmla="*/ 1393 h 3119"/>
                <a:gd name="T26" fmla="*/ 818 w 1731"/>
                <a:gd name="T27" fmla="*/ 1430 h 3119"/>
                <a:gd name="T28" fmla="*/ 854 w 1731"/>
                <a:gd name="T29" fmla="*/ 1546 h 3119"/>
                <a:gd name="T30" fmla="*/ 870 w 1731"/>
                <a:gd name="T31" fmla="*/ 1617 h 3119"/>
                <a:gd name="T32" fmla="*/ 610 w 1731"/>
                <a:gd name="T33" fmla="*/ 1642 h 3119"/>
                <a:gd name="T34" fmla="*/ 818 w 1731"/>
                <a:gd name="T35" fmla="*/ 1874 h 3119"/>
                <a:gd name="T36" fmla="*/ 879 w 1731"/>
                <a:gd name="T37" fmla="*/ 1931 h 3119"/>
                <a:gd name="T38" fmla="*/ 818 w 1731"/>
                <a:gd name="T39" fmla="*/ 1990 h 3119"/>
                <a:gd name="T40" fmla="*/ 265 w 1731"/>
                <a:gd name="T41" fmla="*/ 2170 h 3119"/>
                <a:gd name="T42" fmla="*/ 254 w 1731"/>
                <a:gd name="T43" fmla="*/ 2435 h 3119"/>
                <a:gd name="T44" fmla="*/ 382 w 1731"/>
                <a:gd name="T45" fmla="*/ 2685 h 3119"/>
                <a:gd name="T46" fmla="*/ 617 w 1731"/>
                <a:gd name="T47" fmla="*/ 2850 h 3119"/>
                <a:gd name="T48" fmla="*/ 920 w 1731"/>
                <a:gd name="T49" fmla="*/ 2892 h 3119"/>
                <a:gd name="T50" fmla="*/ 1210 w 1731"/>
                <a:gd name="T51" fmla="*/ 2797 h 3119"/>
                <a:gd name="T52" fmla="*/ 1413 w 1731"/>
                <a:gd name="T53" fmla="*/ 2594 h 3119"/>
                <a:gd name="T54" fmla="*/ 1490 w 1731"/>
                <a:gd name="T55" fmla="*/ 2320 h 3119"/>
                <a:gd name="T56" fmla="*/ 1427 w 1731"/>
                <a:gd name="T57" fmla="*/ 2056 h 3119"/>
                <a:gd name="T58" fmla="*/ 1251 w 1731"/>
                <a:gd name="T59" fmla="*/ 1858 h 3119"/>
                <a:gd name="T60" fmla="*/ 1134 w 1731"/>
                <a:gd name="T61" fmla="*/ 397 h 3119"/>
                <a:gd name="T62" fmla="*/ 1022 w 1731"/>
                <a:gd name="T63" fmla="*/ 262 h 3119"/>
                <a:gd name="T64" fmla="*/ 878 w 1731"/>
                <a:gd name="T65" fmla="*/ 0 h 3119"/>
                <a:gd name="T66" fmla="*/ 1149 w 1731"/>
                <a:gd name="T67" fmla="*/ 73 h 3119"/>
                <a:gd name="T68" fmla="*/ 1333 w 1731"/>
                <a:gd name="T69" fmla="*/ 262 h 3119"/>
                <a:gd name="T70" fmla="*/ 1384 w 1731"/>
                <a:gd name="T71" fmla="*/ 1673 h 3119"/>
                <a:gd name="T72" fmla="*/ 1607 w 1731"/>
                <a:gd name="T73" fmla="*/ 1898 h 3119"/>
                <a:gd name="T74" fmla="*/ 1720 w 1731"/>
                <a:gd name="T75" fmla="*/ 2190 h 3119"/>
                <a:gd name="T76" fmla="*/ 1703 w 1731"/>
                <a:gd name="T77" fmla="*/ 2521 h 3119"/>
                <a:gd name="T78" fmla="*/ 1544 w 1731"/>
                <a:gd name="T79" fmla="*/ 2812 h 3119"/>
                <a:gd name="T80" fmla="*/ 1276 w 1731"/>
                <a:gd name="T81" fmla="*/ 3019 h 3119"/>
                <a:gd name="T82" fmla="*/ 931 w 1731"/>
                <a:gd name="T83" fmla="*/ 3115 h 3119"/>
                <a:gd name="T84" fmla="*/ 572 w 1731"/>
                <a:gd name="T85" fmla="*/ 3073 h 3119"/>
                <a:gd name="T86" fmla="*/ 276 w 1731"/>
                <a:gd name="T87" fmla="*/ 2906 h 3119"/>
                <a:gd name="T88" fmla="*/ 74 w 1731"/>
                <a:gd name="T89" fmla="*/ 2645 h 3119"/>
                <a:gd name="T90" fmla="*/ 0 w 1731"/>
                <a:gd name="T91" fmla="*/ 2320 h 3119"/>
                <a:gd name="T92" fmla="*/ 70 w 1731"/>
                <a:gd name="T93" fmla="*/ 2014 h 3119"/>
                <a:gd name="T94" fmla="*/ 264 w 1731"/>
                <a:gd name="T95" fmla="*/ 1755 h 3119"/>
                <a:gd name="T96" fmla="*/ 384 w 1731"/>
                <a:gd name="T97" fmla="*/ 360 h 3119"/>
                <a:gd name="T98" fmla="*/ 520 w 1731"/>
                <a:gd name="T99" fmla="*/ 137 h 3119"/>
                <a:gd name="T100" fmla="*/ 762 w 1731"/>
                <a:gd name="T101" fmla="*/ 12 h 3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31" h="3119">
                  <a:moveTo>
                    <a:pt x="878" y="223"/>
                  </a:moveTo>
                  <a:lnTo>
                    <a:pt x="838" y="225"/>
                  </a:lnTo>
                  <a:lnTo>
                    <a:pt x="801" y="233"/>
                  </a:lnTo>
                  <a:lnTo>
                    <a:pt x="766" y="245"/>
                  </a:lnTo>
                  <a:lnTo>
                    <a:pt x="733" y="262"/>
                  </a:lnTo>
                  <a:lnTo>
                    <a:pt x="703" y="283"/>
                  </a:lnTo>
                  <a:lnTo>
                    <a:pt x="676" y="307"/>
                  </a:lnTo>
                  <a:lnTo>
                    <a:pt x="653" y="334"/>
                  </a:lnTo>
                  <a:lnTo>
                    <a:pt x="635" y="365"/>
                  </a:lnTo>
                  <a:lnTo>
                    <a:pt x="622" y="397"/>
                  </a:lnTo>
                  <a:lnTo>
                    <a:pt x="613" y="431"/>
                  </a:lnTo>
                  <a:lnTo>
                    <a:pt x="610" y="468"/>
                  </a:lnTo>
                  <a:lnTo>
                    <a:pt x="610" y="651"/>
                  </a:lnTo>
                  <a:lnTo>
                    <a:pt x="818" y="651"/>
                  </a:lnTo>
                  <a:lnTo>
                    <a:pt x="834" y="653"/>
                  </a:lnTo>
                  <a:lnTo>
                    <a:pt x="848" y="658"/>
                  </a:lnTo>
                  <a:lnTo>
                    <a:pt x="860" y="665"/>
                  </a:lnTo>
                  <a:lnTo>
                    <a:pt x="870" y="676"/>
                  </a:lnTo>
                  <a:lnTo>
                    <a:pt x="877" y="688"/>
                  </a:lnTo>
                  <a:lnTo>
                    <a:pt x="879" y="704"/>
                  </a:lnTo>
                  <a:lnTo>
                    <a:pt x="877" y="718"/>
                  </a:lnTo>
                  <a:lnTo>
                    <a:pt x="870" y="731"/>
                  </a:lnTo>
                  <a:lnTo>
                    <a:pt x="860" y="741"/>
                  </a:lnTo>
                  <a:lnTo>
                    <a:pt x="848" y="749"/>
                  </a:lnTo>
                  <a:lnTo>
                    <a:pt x="834" y="754"/>
                  </a:lnTo>
                  <a:lnTo>
                    <a:pt x="818" y="756"/>
                  </a:lnTo>
                  <a:lnTo>
                    <a:pt x="610" y="756"/>
                  </a:lnTo>
                  <a:lnTo>
                    <a:pt x="610" y="882"/>
                  </a:lnTo>
                  <a:lnTo>
                    <a:pt x="818" y="882"/>
                  </a:lnTo>
                  <a:lnTo>
                    <a:pt x="834" y="884"/>
                  </a:lnTo>
                  <a:lnTo>
                    <a:pt x="848" y="889"/>
                  </a:lnTo>
                  <a:lnTo>
                    <a:pt x="860" y="897"/>
                  </a:lnTo>
                  <a:lnTo>
                    <a:pt x="870" y="908"/>
                  </a:lnTo>
                  <a:lnTo>
                    <a:pt x="877" y="921"/>
                  </a:lnTo>
                  <a:lnTo>
                    <a:pt x="879" y="935"/>
                  </a:lnTo>
                  <a:lnTo>
                    <a:pt x="876" y="953"/>
                  </a:lnTo>
                  <a:lnTo>
                    <a:pt x="867" y="967"/>
                  </a:lnTo>
                  <a:lnTo>
                    <a:pt x="854" y="978"/>
                  </a:lnTo>
                  <a:lnTo>
                    <a:pt x="837" y="985"/>
                  </a:lnTo>
                  <a:lnTo>
                    <a:pt x="818" y="988"/>
                  </a:lnTo>
                  <a:lnTo>
                    <a:pt x="610" y="988"/>
                  </a:lnTo>
                  <a:lnTo>
                    <a:pt x="610" y="1093"/>
                  </a:lnTo>
                  <a:lnTo>
                    <a:pt x="818" y="1093"/>
                  </a:lnTo>
                  <a:lnTo>
                    <a:pt x="834" y="1095"/>
                  </a:lnTo>
                  <a:lnTo>
                    <a:pt x="848" y="1100"/>
                  </a:lnTo>
                  <a:lnTo>
                    <a:pt x="860" y="1108"/>
                  </a:lnTo>
                  <a:lnTo>
                    <a:pt x="870" y="1119"/>
                  </a:lnTo>
                  <a:lnTo>
                    <a:pt x="877" y="1132"/>
                  </a:lnTo>
                  <a:lnTo>
                    <a:pt x="879" y="1146"/>
                  </a:lnTo>
                  <a:lnTo>
                    <a:pt x="877" y="1161"/>
                  </a:lnTo>
                  <a:lnTo>
                    <a:pt x="870" y="1173"/>
                  </a:lnTo>
                  <a:lnTo>
                    <a:pt x="860" y="1184"/>
                  </a:lnTo>
                  <a:lnTo>
                    <a:pt x="848" y="1192"/>
                  </a:lnTo>
                  <a:lnTo>
                    <a:pt x="834" y="1198"/>
                  </a:lnTo>
                  <a:lnTo>
                    <a:pt x="818" y="1199"/>
                  </a:lnTo>
                  <a:lnTo>
                    <a:pt x="610" y="1199"/>
                  </a:lnTo>
                  <a:lnTo>
                    <a:pt x="610" y="1325"/>
                  </a:lnTo>
                  <a:lnTo>
                    <a:pt x="818" y="1325"/>
                  </a:lnTo>
                  <a:lnTo>
                    <a:pt x="834" y="1327"/>
                  </a:lnTo>
                  <a:lnTo>
                    <a:pt x="848" y="1332"/>
                  </a:lnTo>
                  <a:lnTo>
                    <a:pt x="860" y="1340"/>
                  </a:lnTo>
                  <a:lnTo>
                    <a:pt x="870" y="1350"/>
                  </a:lnTo>
                  <a:lnTo>
                    <a:pt x="877" y="1364"/>
                  </a:lnTo>
                  <a:lnTo>
                    <a:pt x="879" y="1378"/>
                  </a:lnTo>
                  <a:lnTo>
                    <a:pt x="877" y="1393"/>
                  </a:lnTo>
                  <a:lnTo>
                    <a:pt x="870" y="1405"/>
                  </a:lnTo>
                  <a:lnTo>
                    <a:pt x="860" y="1416"/>
                  </a:lnTo>
                  <a:lnTo>
                    <a:pt x="848" y="1424"/>
                  </a:lnTo>
                  <a:lnTo>
                    <a:pt x="834" y="1429"/>
                  </a:lnTo>
                  <a:lnTo>
                    <a:pt x="818" y="1430"/>
                  </a:lnTo>
                  <a:lnTo>
                    <a:pt x="610" y="1430"/>
                  </a:lnTo>
                  <a:lnTo>
                    <a:pt x="610" y="1536"/>
                  </a:lnTo>
                  <a:lnTo>
                    <a:pt x="818" y="1536"/>
                  </a:lnTo>
                  <a:lnTo>
                    <a:pt x="837" y="1539"/>
                  </a:lnTo>
                  <a:lnTo>
                    <a:pt x="854" y="1546"/>
                  </a:lnTo>
                  <a:lnTo>
                    <a:pt x="867" y="1557"/>
                  </a:lnTo>
                  <a:lnTo>
                    <a:pt x="876" y="1571"/>
                  </a:lnTo>
                  <a:lnTo>
                    <a:pt x="879" y="1589"/>
                  </a:lnTo>
                  <a:lnTo>
                    <a:pt x="877" y="1603"/>
                  </a:lnTo>
                  <a:lnTo>
                    <a:pt x="870" y="1617"/>
                  </a:lnTo>
                  <a:lnTo>
                    <a:pt x="860" y="1627"/>
                  </a:lnTo>
                  <a:lnTo>
                    <a:pt x="848" y="1635"/>
                  </a:lnTo>
                  <a:lnTo>
                    <a:pt x="834" y="1640"/>
                  </a:lnTo>
                  <a:lnTo>
                    <a:pt x="818" y="1642"/>
                  </a:lnTo>
                  <a:lnTo>
                    <a:pt x="610" y="1642"/>
                  </a:lnTo>
                  <a:lnTo>
                    <a:pt x="610" y="1797"/>
                  </a:lnTo>
                  <a:lnTo>
                    <a:pt x="552" y="1829"/>
                  </a:lnTo>
                  <a:lnTo>
                    <a:pt x="517" y="1850"/>
                  </a:lnTo>
                  <a:lnTo>
                    <a:pt x="484" y="1874"/>
                  </a:lnTo>
                  <a:lnTo>
                    <a:pt x="818" y="1874"/>
                  </a:lnTo>
                  <a:lnTo>
                    <a:pt x="837" y="1877"/>
                  </a:lnTo>
                  <a:lnTo>
                    <a:pt x="854" y="1886"/>
                  </a:lnTo>
                  <a:lnTo>
                    <a:pt x="867" y="1898"/>
                  </a:lnTo>
                  <a:lnTo>
                    <a:pt x="876" y="1914"/>
                  </a:lnTo>
                  <a:lnTo>
                    <a:pt x="879" y="1931"/>
                  </a:lnTo>
                  <a:lnTo>
                    <a:pt x="876" y="1950"/>
                  </a:lnTo>
                  <a:lnTo>
                    <a:pt x="867" y="1966"/>
                  </a:lnTo>
                  <a:lnTo>
                    <a:pt x="854" y="1978"/>
                  </a:lnTo>
                  <a:lnTo>
                    <a:pt x="837" y="1987"/>
                  </a:lnTo>
                  <a:lnTo>
                    <a:pt x="818" y="1990"/>
                  </a:lnTo>
                  <a:lnTo>
                    <a:pt x="361" y="1990"/>
                  </a:lnTo>
                  <a:lnTo>
                    <a:pt x="331" y="2033"/>
                  </a:lnTo>
                  <a:lnTo>
                    <a:pt x="304" y="2076"/>
                  </a:lnTo>
                  <a:lnTo>
                    <a:pt x="282" y="2123"/>
                  </a:lnTo>
                  <a:lnTo>
                    <a:pt x="265" y="2170"/>
                  </a:lnTo>
                  <a:lnTo>
                    <a:pt x="252" y="2219"/>
                  </a:lnTo>
                  <a:lnTo>
                    <a:pt x="244" y="2269"/>
                  </a:lnTo>
                  <a:lnTo>
                    <a:pt x="242" y="2320"/>
                  </a:lnTo>
                  <a:lnTo>
                    <a:pt x="245" y="2379"/>
                  </a:lnTo>
                  <a:lnTo>
                    <a:pt x="254" y="2435"/>
                  </a:lnTo>
                  <a:lnTo>
                    <a:pt x="269" y="2491"/>
                  </a:lnTo>
                  <a:lnTo>
                    <a:pt x="290" y="2544"/>
                  </a:lnTo>
                  <a:lnTo>
                    <a:pt x="316" y="2594"/>
                  </a:lnTo>
                  <a:lnTo>
                    <a:pt x="347" y="2642"/>
                  </a:lnTo>
                  <a:lnTo>
                    <a:pt x="382" y="2685"/>
                  </a:lnTo>
                  <a:lnTo>
                    <a:pt x="421" y="2727"/>
                  </a:lnTo>
                  <a:lnTo>
                    <a:pt x="465" y="2763"/>
                  </a:lnTo>
                  <a:lnTo>
                    <a:pt x="513" y="2797"/>
                  </a:lnTo>
                  <a:lnTo>
                    <a:pt x="564" y="2826"/>
                  </a:lnTo>
                  <a:lnTo>
                    <a:pt x="617" y="2850"/>
                  </a:lnTo>
                  <a:lnTo>
                    <a:pt x="674" y="2870"/>
                  </a:lnTo>
                  <a:lnTo>
                    <a:pt x="732" y="2884"/>
                  </a:lnTo>
                  <a:lnTo>
                    <a:pt x="793" y="2892"/>
                  </a:lnTo>
                  <a:lnTo>
                    <a:pt x="857" y="2895"/>
                  </a:lnTo>
                  <a:lnTo>
                    <a:pt x="920" y="2892"/>
                  </a:lnTo>
                  <a:lnTo>
                    <a:pt x="984" y="2884"/>
                  </a:lnTo>
                  <a:lnTo>
                    <a:pt x="1044" y="2870"/>
                  </a:lnTo>
                  <a:lnTo>
                    <a:pt x="1102" y="2850"/>
                  </a:lnTo>
                  <a:lnTo>
                    <a:pt x="1158" y="2826"/>
                  </a:lnTo>
                  <a:lnTo>
                    <a:pt x="1210" y="2797"/>
                  </a:lnTo>
                  <a:lnTo>
                    <a:pt x="1259" y="2763"/>
                  </a:lnTo>
                  <a:lnTo>
                    <a:pt x="1304" y="2727"/>
                  </a:lnTo>
                  <a:lnTo>
                    <a:pt x="1345" y="2685"/>
                  </a:lnTo>
                  <a:lnTo>
                    <a:pt x="1381" y="2642"/>
                  </a:lnTo>
                  <a:lnTo>
                    <a:pt x="1413" y="2594"/>
                  </a:lnTo>
                  <a:lnTo>
                    <a:pt x="1440" y="2544"/>
                  </a:lnTo>
                  <a:lnTo>
                    <a:pt x="1461" y="2491"/>
                  </a:lnTo>
                  <a:lnTo>
                    <a:pt x="1476" y="2435"/>
                  </a:lnTo>
                  <a:lnTo>
                    <a:pt x="1486" y="2379"/>
                  </a:lnTo>
                  <a:lnTo>
                    <a:pt x="1490" y="2320"/>
                  </a:lnTo>
                  <a:lnTo>
                    <a:pt x="1487" y="2263"/>
                  </a:lnTo>
                  <a:lnTo>
                    <a:pt x="1480" y="2208"/>
                  </a:lnTo>
                  <a:lnTo>
                    <a:pt x="1467" y="2155"/>
                  </a:lnTo>
                  <a:lnTo>
                    <a:pt x="1450" y="2104"/>
                  </a:lnTo>
                  <a:lnTo>
                    <a:pt x="1427" y="2056"/>
                  </a:lnTo>
                  <a:lnTo>
                    <a:pt x="1401" y="2010"/>
                  </a:lnTo>
                  <a:lnTo>
                    <a:pt x="1370" y="1968"/>
                  </a:lnTo>
                  <a:lnTo>
                    <a:pt x="1334" y="1928"/>
                  </a:lnTo>
                  <a:lnTo>
                    <a:pt x="1295" y="1892"/>
                  </a:lnTo>
                  <a:lnTo>
                    <a:pt x="1251" y="1858"/>
                  </a:lnTo>
                  <a:lnTo>
                    <a:pt x="1203" y="1829"/>
                  </a:lnTo>
                  <a:lnTo>
                    <a:pt x="1146" y="1797"/>
                  </a:lnTo>
                  <a:lnTo>
                    <a:pt x="1146" y="468"/>
                  </a:lnTo>
                  <a:lnTo>
                    <a:pt x="1143" y="431"/>
                  </a:lnTo>
                  <a:lnTo>
                    <a:pt x="1134" y="397"/>
                  </a:lnTo>
                  <a:lnTo>
                    <a:pt x="1121" y="365"/>
                  </a:lnTo>
                  <a:lnTo>
                    <a:pt x="1102" y="334"/>
                  </a:lnTo>
                  <a:lnTo>
                    <a:pt x="1079" y="307"/>
                  </a:lnTo>
                  <a:lnTo>
                    <a:pt x="1053" y="283"/>
                  </a:lnTo>
                  <a:lnTo>
                    <a:pt x="1022" y="262"/>
                  </a:lnTo>
                  <a:lnTo>
                    <a:pt x="989" y="245"/>
                  </a:lnTo>
                  <a:lnTo>
                    <a:pt x="954" y="233"/>
                  </a:lnTo>
                  <a:lnTo>
                    <a:pt x="917" y="225"/>
                  </a:lnTo>
                  <a:lnTo>
                    <a:pt x="878" y="223"/>
                  </a:lnTo>
                  <a:close/>
                  <a:moveTo>
                    <a:pt x="878" y="0"/>
                  </a:moveTo>
                  <a:lnTo>
                    <a:pt x="936" y="3"/>
                  </a:lnTo>
                  <a:lnTo>
                    <a:pt x="994" y="12"/>
                  </a:lnTo>
                  <a:lnTo>
                    <a:pt x="1047" y="28"/>
                  </a:lnTo>
                  <a:lnTo>
                    <a:pt x="1100" y="48"/>
                  </a:lnTo>
                  <a:lnTo>
                    <a:pt x="1149" y="73"/>
                  </a:lnTo>
                  <a:lnTo>
                    <a:pt x="1194" y="102"/>
                  </a:lnTo>
                  <a:lnTo>
                    <a:pt x="1236" y="137"/>
                  </a:lnTo>
                  <a:lnTo>
                    <a:pt x="1273" y="175"/>
                  </a:lnTo>
                  <a:lnTo>
                    <a:pt x="1306" y="217"/>
                  </a:lnTo>
                  <a:lnTo>
                    <a:pt x="1333" y="262"/>
                  </a:lnTo>
                  <a:lnTo>
                    <a:pt x="1355" y="310"/>
                  </a:lnTo>
                  <a:lnTo>
                    <a:pt x="1371" y="360"/>
                  </a:lnTo>
                  <a:lnTo>
                    <a:pt x="1381" y="413"/>
                  </a:lnTo>
                  <a:lnTo>
                    <a:pt x="1384" y="468"/>
                  </a:lnTo>
                  <a:lnTo>
                    <a:pt x="1384" y="1673"/>
                  </a:lnTo>
                  <a:lnTo>
                    <a:pt x="1437" y="1712"/>
                  </a:lnTo>
                  <a:lnTo>
                    <a:pt x="1485" y="1753"/>
                  </a:lnTo>
                  <a:lnTo>
                    <a:pt x="1530" y="1798"/>
                  </a:lnTo>
                  <a:lnTo>
                    <a:pt x="1571" y="1846"/>
                  </a:lnTo>
                  <a:lnTo>
                    <a:pt x="1607" y="1898"/>
                  </a:lnTo>
                  <a:lnTo>
                    <a:pt x="1639" y="1952"/>
                  </a:lnTo>
                  <a:lnTo>
                    <a:pt x="1667" y="2008"/>
                  </a:lnTo>
                  <a:lnTo>
                    <a:pt x="1689" y="2067"/>
                  </a:lnTo>
                  <a:lnTo>
                    <a:pt x="1707" y="2128"/>
                  </a:lnTo>
                  <a:lnTo>
                    <a:pt x="1720" y="2190"/>
                  </a:lnTo>
                  <a:lnTo>
                    <a:pt x="1728" y="2254"/>
                  </a:lnTo>
                  <a:lnTo>
                    <a:pt x="1731" y="2320"/>
                  </a:lnTo>
                  <a:lnTo>
                    <a:pt x="1728" y="2389"/>
                  </a:lnTo>
                  <a:lnTo>
                    <a:pt x="1718" y="2456"/>
                  </a:lnTo>
                  <a:lnTo>
                    <a:pt x="1703" y="2521"/>
                  </a:lnTo>
                  <a:lnTo>
                    <a:pt x="1682" y="2584"/>
                  </a:lnTo>
                  <a:lnTo>
                    <a:pt x="1655" y="2645"/>
                  </a:lnTo>
                  <a:lnTo>
                    <a:pt x="1623" y="2704"/>
                  </a:lnTo>
                  <a:lnTo>
                    <a:pt x="1586" y="2759"/>
                  </a:lnTo>
                  <a:lnTo>
                    <a:pt x="1544" y="2812"/>
                  </a:lnTo>
                  <a:lnTo>
                    <a:pt x="1498" y="2860"/>
                  </a:lnTo>
                  <a:lnTo>
                    <a:pt x="1449" y="2906"/>
                  </a:lnTo>
                  <a:lnTo>
                    <a:pt x="1394" y="2948"/>
                  </a:lnTo>
                  <a:lnTo>
                    <a:pt x="1337" y="2986"/>
                  </a:lnTo>
                  <a:lnTo>
                    <a:pt x="1276" y="3019"/>
                  </a:lnTo>
                  <a:lnTo>
                    <a:pt x="1213" y="3049"/>
                  </a:lnTo>
                  <a:lnTo>
                    <a:pt x="1146" y="3073"/>
                  </a:lnTo>
                  <a:lnTo>
                    <a:pt x="1076" y="3092"/>
                  </a:lnTo>
                  <a:lnTo>
                    <a:pt x="1005" y="3106"/>
                  </a:lnTo>
                  <a:lnTo>
                    <a:pt x="931" y="3115"/>
                  </a:lnTo>
                  <a:lnTo>
                    <a:pt x="856" y="3119"/>
                  </a:lnTo>
                  <a:lnTo>
                    <a:pt x="783" y="3115"/>
                  </a:lnTo>
                  <a:lnTo>
                    <a:pt x="710" y="3106"/>
                  </a:lnTo>
                  <a:lnTo>
                    <a:pt x="640" y="3092"/>
                  </a:lnTo>
                  <a:lnTo>
                    <a:pt x="572" y="3073"/>
                  </a:lnTo>
                  <a:lnTo>
                    <a:pt x="507" y="3049"/>
                  </a:lnTo>
                  <a:lnTo>
                    <a:pt x="444" y="3019"/>
                  </a:lnTo>
                  <a:lnTo>
                    <a:pt x="385" y="2986"/>
                  </a:lnTo>
                  <a:lnTo>
                    <a:pt x="328" y="2948"/>
                  </a:lnTo>
                  <a:lnTo>
                    <a:pt x="276" y="2906"/>
                  </a:lnTo>
                  <a:lnTo>
                    <a:pt x="227" y="2860"/>
                  </a:lnTo>
                  <a:lnTo>
                    <a:pt x="182" y="2812"/>
                  </a:lnTo>
                  <a:lnTo>
                    <a:pt x="141" y="2759"/>
                  </a:lnTo>
                  <a:lnTo>
                    <a:pt x="105" y="2704"/>
                  </a:lnTo>
                  <a:lnTo>
                    <a:pt x="74" y="2645"/>
                  </a:lnTo>
                  <a:lnTo>
                    <a:pt x="48" y="2584"/>
                  </a:lnTo>
                  <a:lnTo>
                    <a:pt x="27" y="2521"/>
                  </a:lnTo>
                  <a:lnTo>
                    <a:pt x="12" y="2456"/>
                  </a:lnTo>
                  <a:lnTo>
                    <a:pt x="2" y="2389"/>
                  </a:lnTo>
                  <a:lnTo>
                    <a:pt x="0" y="2320"/>
                  </a:lnTo>
                  <a:lnTo>
                    <a:pt x="2" y="2256"/>
                  </a:lnTo>
                  <a:lnTo>
                    <a:pt x="11" y="2194"/>
                  </a:lnTo>
                  <a:lnTo>
                    <a:pt x="25" y="2133"/>
                  </a:lnTo>
                  <a:lnTo>
                    <a:pt x="45" y="2072"/>
                  </a:lnTo>
                  <a:lnTo>
                    <a:pt x="70" y="2014"/>
                  </a:lnTo>
                  <a:lnTo>
                    <a:pt x="100" y="1958"/>
                  </a:lnTo>
                  <a:lnTo>
                    <a:pt x="134" y="1903"/>
                  </a:lnTo>
                  <a:lnTo>
                    <a:pt x="173" y="1850"/>
                  </a:lnTo>
                  <a:lnTo>
                    <a:pt x="217" y="1802"/>
                  </a:lnTo>
                  <a:lnTo>
                    <a:pt x="264" y="1755"/>
                  </a:lnTo>
                  <a:lnTo>
                    <a:pt x="315" y="1713"/>
                  </a:lnTo>
                  <a:lnTo>
                    <a:pt x="370" y="1673"/>
                  </a:lnTo>
                  <a:lnTo>
                    <a:pt x="370" y="468"/>
                  </a:lnTo>
                  <a:lnTo>
                    <a:pt x="374" y="413"/>
                  </a:lnTo>
                  <a:lnTo>
                    <a:pt x="384" y="360"/>
                  </a:lnTo>
                  <a:lnTo>
                    <a:pt x="401" y="310"/>
                  </a:lnTo>
                  <a:lnTo>
                    <a:pt x="422" y="262"/>
                  </a:lnTo>
                  <a:lnTo>
                    <a:pt x="450" y="217"/>
                  </a:lnTo>
                  <a:lnTo>
                    <a:pt x="483" y="175"/>
                  </a:lnTo>
                  <a:lnTo>
                    <a:pt x="520" y="137"/>
                  </a:lnTo>
                  <a:lnTo>
                    <a:pt x="560" y="102"/>
                  </a:lnTo>
                  <a:lnTo>
                    <a:pt x="606" y="73"/>
                  </a:lnTo>
                  <a:lnTo>
                    <a:pt x="654" y="48"/>
                  </a:lnTo>
                  <a:lnTo>
                    <a:pt x="707" y="28"/>
                  </a:lnTo>
                  <a:lnTo>
                    <a:pt x="762" y="12"/>
                  </a:lnTo>
                  <a:lnTo>
                    <a:pt x="819" y="3"/>
                  </a:lnTo>
                  <a:lnTo>
                    <a:pt x="8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658"/>
            <p:cNvSpPr>
              <a:spLocks/>
            </p:cNvSpPr>
            <p:nvPr/>
          </p:nvSpPr>
          <p:spPr bwMode="auto">
            <a:xfrm>
              <a:off x="9572626" y="6167438"/>
              <a:ext cx="119063" cy="79375"/>
            </a:xfrm>
            <a:custGeom>
              <a:avLst/>
              <a:gdLst>
                <a:gd name="T0" fmla="*/ 22 w 828"/>
                <a:gd name="T1" fmla="*/ 0 h 504"/>
                <a:gd name="T2" fmla="*/ 807 w 828"/>
                <a:gd name="T3" fmla="*/ 0 h 504"/>
                <a:gd name="T4" fmla="*/ 815 w 828"/>
                <a:gd name="T5" fmla="*/ 31 h 504"/>
                <a:gd name="T6" fmla="*/ 822 w 828"/>
                <a:gd name="T7" fmla="*/ 61 h 504"/>
                <a:gd name="T8" fmla="*/ 826 w 828"/>
                <a:gd name="T9" fmla="*/ 89 h 504"/>
                <a:gd name="T10" fmla="*/ 828 w 828"/>
                <a:gd name="T11" fmla="*/ 119 h 504"/>
                <a:gd name="T12" fmla="*/ 825 w 828"/>
                <a:gd name="T13" fmla="*/ 167 h 504"/>
                <a:gd name="T14" fmla="*/ 815 w 828"/>
                <a:gd name="T15" fmla="*/ 214 h 504"/>
                <a:gd name="T16" fmla="*/ 800 w 828"/>
                <a:gd name="T17" fmla="*/ 258 h 504"/>
                <a:gd name="T18" fmla="*/ 779 w 828"/>
                <a:gd name="T19" fmla="*/ 300 h 504"/>
                <a:gd name="T20" fmla="*/ 754 w 828"/>
                <a:gd name="T21" fmla="*/ 339 h 504"/>
                <a:gd name="T22" fmla="*/ 723 w 828"/>
                <a:gd name="T23" fmla="*/ 375 h 504"/>
                <a:gd name="T24" fmla="*/ 689 w 828"/>
                <a:gd name="T25" fmla="*/ 407 h 504"/>
                <a:gd name="T26" fmla="*/ 650 w 828"/>
                <a:gd name="T27" fmla="*/ 435 h 504"/>
                <a:gd name="T28" fmla="*/ 608 w 828"/>
                <a:gd name="T29" fmla="*/ 459 h 504"/>
                <a:gd name="T30" fmla="*/ 564 w 828"/>
                <a:gd name="T31" fmla="*/ 478 h 504"/>
                <a:gd name="T32" fmla="*/ 515 w 828"/>
                <a:gd name="T33" fmla="*/ 492 h 504"/>
                <a:gd name="T34" fmla="*/ 466 w 828"/>
                <a:gd name="T35" fmla="*/ 501 h 504"/>
                <a:gd name="T36" fmla="*/ 414 w 828"/>
                <a:gd name="T37" fmla="*/ 504 h 504"/>
                <a:gd name="T38" fmla="*/ 362 w 828"/>
                <a:gd name="T39" fmla="*/ 501 h 504"/>
                <a:gd name="T40" fmla="*/ 312 w 828"/>
                <a:gd name="T41" fmla="*/ 492 h 504"/>
                <a:gd name="T42" fmla="*/ 264 w 828"/>
                <a:gd name="T43" fmla="*/ 478 h 504"/>
                <a:gd name="T44" fmla="*/ 219 w 828"/>
                <a:gd name="T45" fmla="*/ 459 h 504"/>
                <a:gd name="T46" fmla="*/ 177 w 828"/>
                <a:gd name="T47" fmla="*/ 435 h 504"/>
                <a:gd name="T48" fmla="*/ 139 w 828"/>
                <a:gd name="T49" fmla="*/ 407 h 504"/>
                <a:gd name="T50" fmla="*/ 104 w 828"/>
                <a:gd name="T51" fmla="*/ 375 h 504"/>
                <a:gd name="T52" fmla="*/ 73 w 828"/>
                <a:gd name="T53" fmla="*/ 339 h 504"/>
                <a:gd name="T54" fmla="*/ 48 w 828"/>
                <a:gd name="T55" fmla="*/ 301 h 504"/>
                <a:gd name="T56" fmla="*/ 27 w 828"/>
                <a:gd name="T57" fmla="*/ 258 h 504"/>
                <a:gd name="T58" fmla="*/ 12 w 828"/>
                <a:gd name="T59" fmla="*/ 215 h 504"/>
                <a:gd name="T60" fmla="*/ 3 w 828"/>
                <a:gd name="T61" fmla="*/ 168 h 504"/>
                <a:gd name="T62" fmla="*/ 0 w 828"/>
                <a:gd name="T63" fmla="*/ 119 h 504"/>
                <a:gd name="T64" fmla="*/ 1 w 828"/>
                <a:gd name="T65" fmla="*/ 89 h 504"/>
                <a:gd name="T66" fmla="*/ 5 w 828"/>
                <a:gd name="T67" fmla="*/ 61 h 504"/>
                <a:gd name="T68" fmla="*/ 12 w 828"/>
                <a:gd name="T69" fmla="*/ 31 h 504"/>
                <a:gd name="T70" fmla="*/ 22 w 828"/>
                <a:gd name="T71" fmla="*/ 0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28" h="504">
                  <a:moveTo>
                    <a:pt x="22" y="0"/>
                  </a:moveTo>
                  <a:lnTo>
                    <a:pt x="807" y="0"/>
                  </a:lnTo>
                  <a:lnTo>
                    <a:pt x="815" y="31"/>
                  </a:lnTo>
                  <a:lnTo>
                    <a:pt x="822" y="61"/>
                  </a:lnTo>
                  <a:lnTo>
                    <a:pt x="826" y="89"/>
                  </a:lnTo>
                  <a:lnTo>
                    <a:pt x="828" y="119"/>
                  </a:lnTo>
                  <a:lnTo>
                    <a:pt x="825" y="167"/>
                  </a:lnTo>
                  <a:lnTo>
                    <a:pt x="815" y="214"/>
                  </a:lnTo>
                  <a:lnTo>
                    <a:pt x="800" y="258"/>
                  </a:lnTo>
                  <a:lnTo>
                    <a:pt x="779" y="300"/>
                  </a:lnTo>
                  <a:lnTo>
                    <a:pt x="754" y="339"/>
                  </a:lnTo>
                  <a:lnTo>
                    <a:pt x="723" y="375"/>
                  </a:lnTo>
                  <a:lnTo>
                    <a:pt x="689" y="407"/>
                  </a:lnTo>
                  <a:lnTo>
                    <a:pt x="650" y="435"/>
                  </a:lnTo>
                  <a:lnTo>
                    <a:pt x="608" y="459"/>
                  </a:lnTo>
                  <a:lnTo>
                    <a:pt x="564" y="478"/>
                  </a:lnTo>
                  <a:lnTo>
                    <a:pt x="515" y="492"/>
                  </a:lnTo>
                  <a:lnTo>
                    <a:pt x="466" y="501"/>
                  </a:lnTo>
                  <a:lnTo>
                    <a:pt x="414" y="504"/>
                  </a:lnTo>
                  <a:lnTo>
                    <a:pt x="362" y="501"/>
                  </a:lnTo>
                  <a:lnTo>
                    <a:pt x="312" y="492"/>
                  </a:lnTo>
                  <a:lnTo>
                    <a:pt x="264" y="478"/>
                  </a:lnTo>
                  <a:lnTo>
                    <a:pt x="219" y="459"/>
                  </a:lnTo>
                  <a:lnTo>
                    <a:pt x="177" y="435"/>
                  </a:lnTo>
                  <a:lnTo>
                    <a:pt x="139" y="407"/>
                  </a:lnTo>
                  <a:lnTo>
                    <a:pt x="104" y="375"/>
                  </a:lnTo>
                  <a:lnTo>
                    <a:pt x="73" y="339"/>
                  </a:lnTo>
                  <a:lnTo>
                    <a:pt x="48" y="301"/>
                  </a:lnTo>
                  <a:lnTo>
                    <a:pt x="27" y="258"/>
                  </a:lnTo>
                  <a:lnTo>
                    <a:pt x="12" y="215"/>
                  </a:lnTo>
                  <a:lnTo>
                    <a:pt x="3" y="168"/>
                  </a:lnTo>
                  <a:lnTo>
                    <a:pt x="0" y="119"/>
                  </a:lnTo>
                  <a:lnTo>
                    <a:pt x="1" y="89"/>
                  </a:lnTo>
                  <a:lnTo>
                    <a:pt x="5" y="61"/>
                  </a:lnTo>
                  <a:lnTo>
                    <a:pt x="12" y="31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7" name="Freeform 663"/>
          <p:cNvSpPr>
            <a:spLocks/>
          </p:cNvSpPr>
          <p:nvPr/>
        </p:nvSpPr>
        <p:spPr bwMode="auto">
          <a:xfrm>
            <a:off x="739565" y="3490747"/>
            <a:ext cx="415925" cy="498475"/>
          </a:xfrm>
          <a:custGeom>
            <a:avLst/>
            <a:gdLst>
              <a:gd name="T0" fmla="*/ 857 w 2623"/>
              <a:gd name="T1" fmla="*/ 46 h 3133"/>
              <a:gd name="T2" fmla="*/ 1289 w 2623"/>
              <a:gd name="T3" fmla="*/ 259 h 3133"/>
              <a:gd name="T4" fmla="*/ 1504 w 2623"/>
              <a:gd name="T5" fmla="*/ 205 h 3133"/>
              <a:gd name="T6" fmla="*/ 1913 w 2623"/>
              <a:gd name="T7" fmla="*/ 0 h 3133"/>
              <a:gd name="T8" fmla="*/ 2095 w 2623"/>
              <a:gd name="T9" fmla="*/ 50 h 3133"/>
              <a:gd name="T10" fmla="*/ 2291 w 2623"/>
              <a:gd name="T11" fmla="*/ 199 h 3133"/>
              <a:gd name="T12" fmla="*/ 2459 w 2623"/>
              <a:gd name="T13" fmla="*/ 410 h 3133"/>
              <a:gd name="T14" fmla="*/ 2545 w 2623"/>
              <a:gd name="T15" fmla="*/ 656 h 3133"/>
              <a:gd name="T16" fmla="*/ 2608 w 2623"/>
              <a:gd name="T17" fmla="*/ 917 h 3133"/>
              <a:gd name="T18" fmla="*/ 2618 w 2623"/>
              <a:gd name="T19" fmla="*/ 1201 h 3133"/>
              <a:gd name="T20" fmla="*/ 2533 w 2623"/>
              <a:gd name="T21" fmla="*/ 1504 h 3133"/>
              <a:gd name="T22" fmla="*/ 2370 w 2623"/>
              <a:gd name="T23" fmla="*/ 1763 h 3133"/>
              <a:gd name="T24" fmla="*/ 2387 w 2623"/>
              <a:gd name="T25" fmla="*/ 1857 h 3133"/>
              <a:gd name="T26" fmla="*/ 2409 w 2623"/>
              <a:gd name="T27" fmla="*/ 2057 h 3133"/>
              <a:gd name="T28" fmla="*/ 2409 w 2623"/>
              <a:gd name="T29" fmla="*/ 2322 h 3133"/>
              <a:gd name="T30" fmla="*/ 2363 w 2623"/>
              <a:gd name="T31" fmla="*/ 2615 h 3133"/>
              <a:gd name="T32" fmla="*/ 2243 w 2623"/>
              <a:gd name="T33" fmla="*/ 2898 h 3133"/>
              <a:gd name="T34" fmla="*/ 2077 w 2623"/>
              <a:gd name="T35" fmla="*/ 3091 h 3133"/>
              <a:gd name="T36" fmla="*/ 2030 w 2623"/>
              <a:gd name="T37" fmla="*/ 3108 h 3133"/>
              <a:gd name="T38" fmla="*/ 1941 w 2623"/>
              <a:gd name="T39" fmla="*/ 3129 h 3133"/>
              <a:gd name="T40" fmla="*/ 1844 w 2623"/>
              <a:gd name="T41" fmla="*/ 3125 h 3133"/>
              <a:gd name="T42" fmla="*/ 1774 w 2623"/>
              <a:gd name="T43" fmla="*/ 3069 h 3133"/>
              <a:gd name="T44" fmla="*/ 1762 w 2623"/>
              <a:gd name="T45" fmla="*/ 2930 h 3133"/>
              <a:gd name="T46" fmla="*/ 1773 w 2623"/>
              <a:gd name="T47" fmla="*/ 2788 h 3133"/>
              <a:gd name="T48" fmla="*/ 1767 w 2623"/>
              <a:gd name="T49" fmla="*/ 2591 h 3133"/>
              <a:gd name="T50" fmla="*/ 1734 w 2623"/>
              <a:gd name="T51" fmla="*/ 2370 h 3133"/>
              <a:gd name="T52" fmla="*/ 1661 w 2623"/>
              <a:gd name="T53" fmla="*/ 2160 h 3133"/>
              <a:gd name="T54" fmla="*/ 1540 w 2623"/>
              <a:gd name="T55" fmla="*/ 1993 h 3133"/>
              <a:gd name="T56" fmla="*/ 1356 w 2623"/>
              <a:gd name="T57" fmla="*/ 1903 h 3133"/>
              <a:gd name="T58" fmla="*/ 1148 w 2623"/>
              <a:gd name="T59" fmla="*/ 1945 h 3133"/>
              <a:gd name="T60" fmla="*/ 1003 w 2623"/>
              <a:gd name="T61" fmla="*/ 2086 h 3133"/>
              <a:gd name="T62" fmla="*/ 912 w 2623"/>
              <a:gd name="T63" fmla="*/ 2283 h 3133"/>
              <a:gd name="T64" fmla="*/ 865 w 2623"/>
              <a:gd name="T65" fmla="*/ 2504 h 3133"/>
              <a:gd name="T66" fmla="*/ 850 w 2623"/>
              <a:gd name="T67" fmla="*/ 2715 h 3133"/>
              <a:gd name="T68" fmla="*/ 855 w 2623"/>
              <a:gd name="T69" fmla="*/ 2883 h 3133"/>
              <a:gd name="T70" fmla="*/ 863 w 2623"/>
              <a:gd name="T71" fmla="*/ 3024 h 3133"/>
              <a:gd name="T72" fmla="*/ 812 w 2623"/>
              <a:gd name="T73" fmla="*/ 3110 h 3133"/>
              <a:gd name="T74" fmla="*/ 721 w 2623"/>
              <a:gd name="T75" fmla="*/ 3133 h 3133"/>
              <a:gd name="T76" fmla="*/ 625 w 2623"/>
              <a:gd name="T77" fmla="*/ 3118 h 3133"/>
              <a:gd name="T78" fmla="*/ 557 w 2623"/>
              <a:gd name="T79" fmla="*/ 3096 h 3133"/>
              <a:gd name="T80" fmla="*/ 453 w 2623"/>
              <a:gd name="T81" fmla="*/ 2999 h 3133"/>
              <a:gd name="T82" fmla="*/ 297 w 2623"/>
              <a:gd name="T83" fmla="*/ 2732 h 3133"/>
              <a:gd name="T84" fmla="*/ 225 w 2623"/>
              <a:gd name="T85" fmla="*/ 2438 h 3133"/>
              <a:gd name="T86" fmla="*/ 210 w 2623"/>
              <a:gd name="T87" fmla="*/ 2157 h 3133"/>
              <a:gd name="T88" fmla="*/ 226 w 2623"/>
              <a:gd name="T89" fmla="*/ 1926 h 3133"/>
              <a:gd name="T90" fmla="*/ 248 w 2623"/>
              <a:gd name="T91" fmla="*/ 1785 h 3133"/>
              <a:gd name="T92" fmla="*/ 159 w 2623"/>
              <a:gd name="T93" fmla="*/ 1631 h 3133"/>
              <a:gd name="T94" fmla="*/ 24 w 2623"/>
              <a:gd name="T95" fmla="*/ 1320 h 3133"/>
              <a:gd name="T96" fmla="*/ 2 w 2623"/>
              <a:gd name="T97" fmla="*/ 1028 h 3133"/>
              <a:gd name="T98" fmla="*/ 49 w 2623"/>
              <a:gd name="T99" fmla="*/ 758 h 3133"/>
              <a:gd name="T100" fmla="*/ 122 w 2623"/>
              <a:gd name="T101" fmla="*/ 510 h 3133"/>
              <a:gd name="T102" fmla="*/ 256 w 2623"/>
              <a:gd name="T103" fmla="*/ 277 h 3133"/>
              <a:gd name="T104" fmla="*/ 450 w 2623"/>
              <a:gd name="T105" fmla="*/ 102 h 3133"/>
              <a:gd name="T106" fmla="*/ 634 w 2623"/>
              <a:gd name="T107" fmla="*/ 6 h 3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623" h="3133">
                <a:moveTo>
                  <a:pt x="710" y="0"/>
                </a:moveTo>
                <a:lnTo>
                  <a:pt x="748" y="5"/>
                </a:lnTo>
                <a:lnTo>
                  <a:pt x="785" y="13"/>
                </a:lnTo>
                <a:lnTo>
                  <a:pt x="822" y="27"/>
                </a:lnTo>
                <a:lnTo>
                  <a:pt x="857" y="46"/>
                </a:lnTo>
                <a:lnTo>
                  <a:pt x="1118" y="205"/>
                </a:lnTo>
                <a:lnTo>
                  <a:pt x="1159" y="227"/>
                </a:lnTo>
                <a:lnTo>
                  <a:pt x="1201" y="243"/>
                </a:lnTo>
                <a:lnTo>
                  <a:pt x="1245" y="254"/>
                </a:lnTo>
                <a:lnTo>
                  <a:pt x="1289" y="259"/>
                </a:lnTo>
                <a:lnTo>
                  <a:pt x="1333" y="259"/>
                </a:lnTo>
                <a:lnTo>
                  <a:pt x="1378" y="254"/>
                </a:lnTo>
                <a:lnTo>
                  <a:pt x="1421" y="243"/>
                </a:lnTo>
                <a:lnTo>
                  <a:pt x="1464" y="227"/>
                </a:lnTo>
                <a:lnTo>
                  <a:pt x="1504" y="205"/>
                </a:lnTo>
                <a:lnTo>
                  <a:pt x="1766" y="46"/>
                </a:lnTo>
                <a:lnTo>
                  <a:pt x="1801" y="27"/>
                </a:lnTo>
                <a:lnTo>
                  <a:pt x="1837" y="13"/>
                </a:lnTo>
                <a:lnTo>
                  <a:pt x="1874" y="5"/>
                </a:lnTo>
                <a:lnTo>
                  <a:pt x="1913" y="0"/>
                </a:lnTo>
                <a:lnTo>
                  <a:pt x="1951" y="1"/>
                </a:lnTo>
                <a:lnTo>
                  <a:pt x="1988" y="6"/>
                </a:lnTo>
                <a:lnTo>
                  <a:pt x="2025" y="15"/>
                </a:lnTo>
                <a:lnTo>
                  <a:pt x="2061" y="30"/>
                </a:lnTo>
                <a:lnTo>
                  <a:pt x="2095" y="50"/>
                </a:lnTo>
                <a:lnTo>
                  <a:pt x="2133" y="74"/>
                </a:lnTo>
                <a:lnTo>
                  <a:pt x="2173" y="102"/>
                </a:lnTo>
                <a:lnTo>
                  <a:pt x="2212" y="132"/>
                </a:lnTo>
                <a:lnTo>
                  <a:pt x="2252" y="165"/>
                </a:lnTo>
                <a:lnTo>
                  <a:pt x="2291" y="199"/>
                </a:lnTo>
                <a:lnTo>
                  <a:pt x="2329" y="238"/>
                </a:lnTo>
                <a:lnTo>
                  <a:pt x="2367" y="277"/>
                </a:lnTo>
                <a:lnTo>
                  <a:pt x="2401" y="320"/>
                </a:lnTo>
                <a:lnTo>
                  <a:pt x="2432" y="363"/>
                </a:lnTo>
                <a:lnTo>
                  <a:pt x="2459" y="410"/>
                </a:lnTo>
                <a:lnTo>
                  <a:pt x="2482" y="458"/>
                </a:lnTo>
                <a:lnTo>
                  <a:pt x="2500" y="510"/>
                </a:lnTo>
                <a:lnTo>
                  <a:pt x="2515" y="558"/>
                </a:lnTo>
                <a:lnTo>
                  <a:pt x="2530" y="606"/>
                </a:lnTo>
                <a:lnTo>
                  <a:pt x="2545" y="656"/>
                </a:lnTo>
                <a:lnTo>
                  <a:pt x="2559" y="706"/>
                </a:lnTo>
                <a:lnTo>
                  <a:pt x="2573" y="758"/>
                </a:lnTo>
                <a:lnTo>
                  <a:pt x="2586" y="810"/>
                </a:lnTo>
                <a:lnTo>
                  <a:pt x="2598" y="863"/>
                </a:lnTo>
                <a:lnTo>
                  <a:pt x="2608" y="917"/>
                </a:lnTo>
                <a:lnTo>
                  <a:pt x="2616" y="973"/>
                </a:lnTo>
                <a:lnTo>
                  <a:pt x="2621" y="1028"/>
                </a:lnTo>
                <a:lnTo>
                  <a:pt x="2623" y="1085"/>
                </a:lnTo>
                <a:lnTo>
                  <a:pt x="2622" y="1143"/>
                </a:lnTo>
                <a:lnTo>
                  <a:pt x="2618" y="1201"/>
                </a:lnTo>
                <a:lnTo>
                  <a:pt x="2610" y="1260"/>
                </a:lnTo>
                <a:lnTo>
                  <a:pt x="2598" y="1320"/>
                </a:lnTo>
                <a:lnTo>
                  <a:pt x="2581" y="1381"/>
                </a:lnTo>
                <a:lnTo>
                  <a:pt x="2559" y="1442"/>
                </a:lnTo>
                <a:lnTo>
                  <a:pt x="2533" y="1504"/>
                </a:lnTo>
                <a:lnTo>
                  <a:pt x="2501" y="1567"/>
                </a:lnTo>
                <a:lnTo>
                  <a:pt x="2463" y="1631"/>
                </a:lnTo>
                <a:lnTo>
                  <a:pt x="2419" y="1695"/>
                </a:lnTo>
                <a:lnTo>
                  <a:pt x="2369" y="1760"/>
                </a:lnTo>
                <a:lnTo>
                  <a:pt x="2370" y="1763"/>
                </a:lnTo>
                <a:lnTo>
                  <a:pt x="2372" y="1771"/>
                </a:lnTo>
                <a:lnTo>
                  <a:pt x="2374" y="1785"/>
                </a:lnTo>
                <a:lnTo>
                  <a:pt x="2378" y="1805"/>
                </a:lnTo>
                <a:lnTo>
                  <a:pt x="2382" y="1829"/>
                </a:lnTo>
                <a:lnTo>
                  <a:pt x="2387" y="1857"/>
                </a:lnTo>
                <a:lnTo>
                  <a:pt x="2392" y="1890"/>
                </a:lnTo>
                <a:lnTo>
                  <a:pt x="2396" y="1926"/>
                </a:lnTo>
                <a:lnTo>
                  <a:pt x="2401" y="1967"/>
                </a:lnTo>
                <a:lnTo>
                  <a:pt x="2405" y="2010"/>
                </a:lnTo>
                <a:lnTo>
                  <a:pt x="2409" y="2057"/>
                </a:lnTo>
                <a:lnTo>
                  <a:pt x="2411" y="2105"/>
                </a:lnTo>
                <a:lnTo>
                  <a:pt x="2413" y="2157"/>
                </a:lnTo>
                <a:lnTo>
                  <a:pt x="2413" y="2210"/>
                </a:lnTo>
                <a:lnTo>
                  <a:pt x="2412" y="2265"/>
                </a:lnTo>
                <a:lnTo>
                  <a:pt x="2409" y="2322"/>
                </a:lnTo>
                <a:lnTo>
                  <a:pt x="2404" y="2380"/>
                </a:lnTo>
                <a:lnTo>
                  <a:pt x="2397" y="2438"/>
                </a:lnTo>
                <a:lnTo>
                  <a:pt x="2388" y="2497"/>
                </a:lnTo>
                <a:lnTo>
                  <a:pt x="2377" y="2556"/>
                </a:lnTo>
                <a:lnTo>
                  <a:pt x="2363" y="2615"/>
                </a:lnTo>
                <a:lnTo>
                  <a:pt x="2345" y="2674"/>
                </a:lnTo>
                <a:lnTo>
                  <a:pt x="2324" y="2732"/>
                </a:lnTo>
                <a:lnTo>
                  <a:pt x="2301" y="2788"/>
                </a:lnTo>
                <a:lnTo>
                  <a:pt x="2274" y="2844"/>
                </a:lnTo>
                <a:lnTo>
                  <a:pt x="2243" y="2898"/>
                </a:lnTo>
                <a:lnTo>
                  <a:pt x="2209" y="2949"/>
                </a:lnTo>
                <a:lnTo>
                  <a:pt x="2170" y="2999"/>
                </a:lnTo>
                <a:lnTo>
                  <a:pt x="2126" y="3046"/>
                </a:lnTo>
                <a:lnTo>
                  <a:pt x="2078" y="3090"/>
                </a:lnTo>
                <a:lnTo>
                  <a:pt x="2077" y="3091"/>
                </a:lnTo>
                <a:lnTo>
                  <a:pt x="2072" y="3093"/>
                </a:lnTo>
                <a:lnTo>
                  <a:pt x="2065" y="3096"/>
                </a:lnTo>
                <a:lnTo>
                  <a:pt x="2055" y="3099"/>
                </a:lnTo>
                <a:lnTo>
                  <a:pt x="2043" y="3104"/>
                </a:lnTo>
                <a:lnTo>
                  <a:pt x="2030" y="3108"/>
                </a:lnTo>
                <a:lnTo>
                  <a:pt x="2014" y="3113"/>
                </a:lnTo>
                <a:lnTo>
                  <a:pt x="1997" y="3118"/>
                </a:lnTo>
                <a:lnTo>
                  <a:pt x="1979" y="3122"/>
                </a:lnTo>
                <a:lnTo>
                  <a:pt x="1961" y="3126"/>
                </a:lnTo>
                <a:lnTo>
                  <a:pt x="1941" y="3129"/>
                </a:lnTo>
                <a:lnTo>
                  <a:pt x="1922" y="3132"/>
                </a:lnTo>
                <a:lnTo>
                  <a:pt x="1901" y="3133"/>
                </a:lnTo>
                <a:lnTo>
                  <a:pt x="1882" y="3132"/>
                </a:lnTo>
                <a:lnTo>
                  <a:pt x="1863" y="3129"/>
                </a:lnTo>
                <a:lnTo>
                  <a:pt x="1844" y="3125"/>
                </a:lnTo>
                <a:lnTo>
                  <a:pt x="1827" y="3119"/>
                </a:lnTo>
                <a:lnTo>
                  <a:pt x="1811" y="3110"/>
                </a:lnTo>
                <a:lnTo>
                  <a:pt x="1797" y="3099"/>
                </a:lnTo>
                <a:lnTo>
                  <a:pt x="1784" y="3085"/>
                </a:lnTo>
                <a:lnTo>
                  <a:pt x="1774" y="3069"/>
                </a:lnTo>
                <a:lnTo>
                  <a:pt x="1766" y="3049"/>
                </a:lnTo>
                <a:lnTo>
                  <a:pt x="1760" y="3024"/>
                </a:lnTo>
                <a:lnTo>
                  <a:pt x="1757" y="2997"/>
                </a:lnTo>
                <a:lnTo>
                  <a:pt x="1758" y="2966"/>
                </a:lnTo>
                <a:lnTo>
                  <a:pt x="1762" y="2930"/>
                </a:lnTo>
                <a:lnTo>
                  <a:pt x="1765" y="2908"/>
                </a:lnTo>
                <a:lnTo>
                  <a:pt x="1767" y="2883"/>
                </a:lnTo>
                <a:lnTo>
                  <a:pt x="1770" y="2854"/>
                </a:lnTo>
                <a:lnTo>
                  <a:pt x="1771" y="2823"/>
                </a:lnTo>
                <a:lnTo>
                  <a:pt x="1773" y="2788"/>
                </a:lnTo>
                <a:lnTo>
                  <a:pt x="1773" y="2753"/>
                </a:lnTo>
                <a:lnTo>
                  <a:pt x="1773" y="2715"/>
                </a:lnTo>
                <a:lnTo>
                  <a:pt x="1772" y="2675"/>
                </a:lnTo>
                <a:lnTo>
                  <a:pt x="1770" y="2634"/>
                </a:lnTo>
                <a:lnTo>
                  <a:pt x="1767" y="2591"/>
                </a:lnTo>
                <a:lnTo>
                  <a:pt x="1763" y="2548"/>
                </a:lnTo>
                <a:lnTo>
                  <a:pt x="1758" y="2504"/>
                </a:lnTo>
                <a:lnTo>
                  <a:pt x="1751" y="2459"/>
                </a:lnTo>
                <a:lnTo>
                  <a:pt x="1743" y="2415"/>
                </a:lnTo>
                <a:lnTo>
                  <a:pt x="1734" y="2370"/>
                </a:lnTo>
                <a:lnTo>
                  <a:pt x="1723" y="2327"/>
                </a:lnTo>
                <a:lnTo>
                  <a:pt x="1711" y="2283"/>
                </a:lnTo>
                <a:lnTo>
                  <a:pt x="1696" y="2241"/>
                </a:lnTo>
                <a:lnTo>
                  <a:pt x="1679" y="2199"/>
                </a:lnTo>
                <a:lnTo>
                  <a:pt x="1661" y="2160"/>
                </a:lnTo>
                <a:lnTo>
                  <a:pt x="1641" y="2122"/>
                </a:lnTo>
                <a:lnTo>
                  <a:pt x="1619" y="2086"/>
                </a:lnTo>
                <a:lnTo>
                  <a:pt x="1595" y="2053"/>
                </a:lnTo>
                <a:lnTo>
                  <a:pt x="1568" y="2021"/>
                </a:lnTo>
                <a:lnTo>
                  <a:pt x="1540" y="1993"/>
                </a:lnTo>
                <a:lnTo>
                  <a:pt x="1508" y="1968"/>
                </a:lnTo>
                <a:lnTo>
                  <a:pt x="1475" y="1945"/>
                </a:lnTo>
                <a:lnTo>
                  <a:pt x="1437" y="1927"/>
                </a:lnTo>
                <a:lnTo>
                  <a:pt x="1398" y="1913"/>
                </a:lnTo>
                <a:lnTo>
                  <a:pt x="1356" y="1903"/>
                </a:lnTo>
                <a:lnTo>
                  <a:pt x="1311" y="1897"/>
                </a:lnTo>
                <a:lnTo>
                  <a:pt x="1267" y="1903"/>
                </a:lnTo>
                <a:lnTo>
                  <a:pt x="1224" y="1913"/>
                </a:lnTo>
                <a:lnTo>
                  <a:pt x="1185" y="1927"/>
                </a:lnTo>
                <a:lnTo>
                  <a:pt x="1148" y="1945"/>
                </a:lnTo>
                <a:lnTo>
                  <a:pt x="1114" y="1968"/>
                </a:lnTo>
                <a:lnTo>
                  <a:pt x="1083" y="1993"/>
                </a:lnTo>
                <a:lnTo>
                  <a:pt x="1054" y="2021"/>
                </a:lnTo>
                <a:lnTo>
                  <a:pt x="1028" y="2053"/>
                </a:lnTo>
                <a:lnTo>
                  <a:pt x="1003" y="2086"/>
                </a:lnTo>
                <a:lnTo>
                  <a:pt x="980" y="2122"/>
                </a:lnTo>
                <a:lnTo>
                  <a:pt x="960" y="2160"/>
                </a:lnTo>
                <a:lnTo>
                  <a:pt x="943" y="2199"/>
                </a:lnTo>
                <a:lnTo>
                  <a:pt x="926" y="2241"/>
                </a:lnTo>
                <a:lnTo>
                  <a:pt x="912" y="2283"/>
                </a:lnTo>
                <a:lnTo>
                  <a:pt x="900" y="2327"/>
                </a:lnTo>
                <a:lnTo>
                  <a:pt x="889" y="2370"/>
                </a:lnTo>
                <a:lnTo>
                  <a:pt x="879" y="2415"/>
                </a:lnTo>
                <a:lnTo>
                  <a:pt x="871" y="2459"/>
                </a:lnTo>
                <a:lnTo>
                  <a:pt x="865" y="2504"/>
                </a:lnTo>
                <a:lnTo>
                  <a:pt x="860" y="2548"/>
                </a:lnTo>
                <a:lnTo>
                  <a:pt x="856" y="2591"/>
                </a:lnTo>
                <a:lnTo>
                  <a:pt x="853" y="2634"/>
                </a:lnTo>
                <a:lnTo>
                  <a:pt x="851" y="2675"/>
                </a:lnTo>
                <a:lnTo>
                  <a:pt x="850" y="2715"/>
                </a:lnTo>
                <a:lnTo>
                  <a:pt x="850" y="2753"/>
                </a:lnTo>
                <a:lnTo>
                  <a:pt x="850" y="2788"/>
                </a:lnTo>
                <a:lnTo>
                  <a:pt x="851" y="2823"/>
                </a:lnTo>
                <a:lnTo>
                  <a:pt x="853" y="2854"/>
                </a:lnTo>
                <a:lnTo>
                  <a:pt x="855" y="2883"/>
                </a:lnTo>
                <a:lnTo>
                  <a:pt x="858" y="2908"/>
                </a:lnTo>
                <a:lnTo>
                  <a:pt x="861" y="2930"/>
                </a:lnTo>
                <a:lnTo>
                  <a:pt x="865" y="2966"/>
                </a:lnTo>
                <a:lnTo>
                  <a:pt x="865" y="2997"/>
                </a:lnTo>
                <a:lnTo>
                  <a:pt x="863" y="3024"/>
                </a:lnTo>
                <a:lnTo>
                  <a:pt x="857" y="3049"/>
                </a:lnTo>
                <a:lnTo>
                  <a:pt x="849" y="3069"/>
                </a:lnTo>
                <a:lnTo>
                  <a:pt x="839" y="3085"/>
                </a:lnTo>
                <a:lnTo>
                  <a:pt x="826" y="3099"/>
                </a:lnTo>
                <a:lnTo>
                  <a:pt x="812" y="3110"/>
                </a:lnTo>
                <a:lnTo>
                  <a:pt x="796" y="3119"/>
                </a:lnTo>
                <a:lnTo>
                  <a:pt x="777" y="3125"/>
                </a:lnTo>
                <a:lnTo>
                  <a:pt x="759" y="3129"/>
                </a:lnTo>
                <a:lnTo>
                  <a:pt x="740" y="3132"/>
                </a:lnTo>
                <a:lnTo>
                  <a:pt x="721" y="3133"/>
                </a:lnTo>
                <a:lnTo>
                  <a:pt x="701" y="3132"/>
                </a:lnTo>
                <a:lnTo>
                  <a:pt x="681" y="3129"/>
                </a:lnTo>
                <a:lnTo>
                  <a:pt x="662" y="3126"/>
                </a:lnTo>
                <a:lnTo>
                  <a:pt x="643" y="3122"/>
                </a:lnTo>
                <a:lnTo>
                  <a:pt x="625" y="3118"/>
                </a:lnTo>
                <a:lnTo>
                  <a:pt x="609" y="3113"/>
                </a:lnTo>
                <a:lnTo>
                  <a:pt x="593" y="3108"/>
                </a:lnTo>
                <a:lnTo>
                  <a:pt x="579" y="3104"/>
                </a:lnTo>
                <a:lnTo>
                  <a:pt x="568" y="3099"/>
                </a:lnTo>
                <a:lnTo>
                  <a:pt x="557" y="3096"/>
                </a:lnTo>
                <a:lnTo>
                  <a:pt x="550" y="3093"/>
                </a:lnTo>
                <a:lnTo>
                  <a:pt x="545" y="3091"/>
                </a:lnTo>
                <a:lnTo>
                  <a:pt x="543" y="3090"/>
                </a:lnTo>
                <a:lnTo>
                  <a:pt x="496" y="3046"/>
                </a:lnTo>
                <a:lnTo>
                  <a:pt x="453" y="2999"/>
                </a:lnTo>
                <a:lnTo>
                  <a:pt x="414" y="2949"/>
                </a:lnTo>
                <a:lnTo>
                  <a:pt x="380" y="2898"/>
                </a:lnTo>
                <a:lnTo>
                  <a:pt x="349" y="2844"/>
                </a:lnTo>
                <a:lnTo>
                  <a:pt x="321" y="2788"/>
                </a:lnTo>
                <a:lnTo>
                  <a:pt x="297" y="2732"/>
                </a:lnTo>
                <a:lnTo>
                  <a:pt x="277" y="2674"/>
                </a:lnTo>
                <a:lnTo>
                  <a:pt x="260" y="2615"/>
                </a:lnTo>
                <a:lnTo>
                  <a:pt x="246" y="2556"/>
                </a:lnTo>
                <a:lnTo>
                  <a:pt x="234" y="2497"/>
                </a:lnTo>
                <a:lnTo>
                  <a:pt x="225" y="2438"/>
                </a:lnTo>
                <a:lnTo>
                  <a:pt x="218" y="2380"/>
                </a:lnTo>
                <a:lnTo>
                  <a:pt x="214" y="2322"/>
                </a:lnTo>
                <a:lnTo>
                  <a:pt x="211" y="2265"/>
                </a:lnTo>
                <a:lnTo>
                  <a:pt x="210" y="2210"/>
                </a:lnTo>
                <a:lnTo>
                  <a:pt x="210" y="2157"/>
                </a:lnTo>
                <a:lnTo>
                  <a:pt x="212" y="2105"/>
                </a:lnTo>
                <a:lnTo>
                  <a:pt x="214" y="2057"/>
                </a:lnTo>
                <a:lnTo>
                  <a:pt x="218" y="2010"/>
                </a:lnTo>
                <a:lnTo>
                  <a:pt x="222" y="1967"/>
                </a:lnTo>
                <a:lnTo>
                  <a:pt x="226" y="1926"/>
                </a:lnTo>
                <a:lnTo>
                  <a:pt x="231" y="1890"/>
                </a:lnTo>
                <a:lnTo>
                  <a:pt x="236" y="1857"/>
                </a:lnTo>
                <a:lnTo>
                  <a:pt x="240" y="1829"/>
                </a:lnTo>
                <a:lnTo>
                  <a:pt x="245" y="1805"/>
                </a:lnTo>
                <a:lnTo>
                  <a:pt x="248" y="1785"/>
                </a:lnTo>
                <a:lnTo>
                  <a:pt x="251" y="1771"/>
                </a:lnTo>
                <a:lnTo>
                  <a:pt x="253" y="1763"/>
                </a:lnTo>
                <a:lnTo>
                  <a:pt x="254" y="1760"/>
                </a:lnTo>
                <a:lnTo>
                  <a:pt x="203" y="1695"/>
                </a:lnTo>
                <a:lnTo>
                  <a:pt x="159" y="1631"/>
                </a:lnTo>
                <a:lnTo>
                  <a:pt x="122" y="1567"/>
                </a:lnTo>
                <a:lnTo>
                  <a:pt x="89" y="1504"/>
                </a:lnTo>
                <a:lnTo>
                  <a:pt x="62" y="1442"/>
                </a:lnTo>
                <a:lnTo>
                  <a:pt x="41" y="1381"/>
                </a:lnTo>
                <a:lnTo>
                  <a:pt x="24" y="1320"/>
                </a:lnTo>
                <a:lnTo>
                  <a:pt x="12" y="1260"/>
                </a:lnTo>
                <a:lnTo>
                  <a:pt x="5" y="1201"/>
                </a:lnTo>
                <a:lnTo>
                  <a:pt x="0" y="1143"/>
                </a:lnTo>
                <a:lnTo>
                  <a:pt x="0" y="1085"/>
                </a:lnTo>
                <a:lnTo>
                  <a:pt x="2" y="1028"/>
                </a:lnTo>
                <a:lnTo>
                  <a:pt x="7" y="973"/>
                </a:lnTo>
                <a:lnTo>
                  <a:pt x="15" y="917"/>
                </a:lnTo>
                <a:lnTo>
                  <a:pt x="24" y="863"/>
                </a:lnTo>
                <a:lnTo>
                  <a:pt x="36" y="810"/>
                </a:lnTo>
                <a:lnTo>
                  <a:pt x="49" y="758"/>
                </a:lnTo>
                <a:lnTo>
                  <a:pt x="62" y="706"/>
                </a:lnTo>
                <a:lnTo>
                  <a:pt x="77" y="656"/>
                </a:lnTo>
                <a:lnTo>
                  <a:pt x="92" y="606"/>
                </a:lnTo>
                <a:lnTo>
                  <a:pt x="107" y="558"/>
                </a:lnTo>
                <a:lnTo>
                  <a:pt x="122" y="510"/>
                </a:lnTo>
                <a:lnTo>
                  <a:pt x="141" y="458"/>
                </a:lnTo>
                <a:lnTo>
                  <a:pt x="164" y="410"/>
                </a:lnTo>
                <a:lnTo>
                  <a:pt x="191" y="363"/>
                </a:lnTo>
                <a:lnTo>
                  <a:pt x="222" y="320"/>
                </a:lnTo>
                <a:lnTo>
                  <a:pt x="256" y="277"/>
                </a:lnTo>
                <a:lnTo>
                  <a:pt x="293" y="238"/>
                </a:lnTo>
                <a:lnTo>
                  <a:pt x="331" y="199"/>
                </a:lnTo>
                <a:lnTo>
                  <a:pt x="371" y="165"/>
                </a:lnTo>
                <a:lnTo>
                  <a:pt x="411" y="132"/>
                </a:lnTo>
                <a:lnTo>
                  <a:pt x="450" y="102"/>
                </a:lnTo>
                <a:lnTo>
                  <a:pt x="489" y="74"/>
                </a:lnTo>
                <a:lnTo>
                  <a:pt x="527" y="50"/>
                </a:lnTo>
                <a:lnTo>
                  <a:pt x="561" y="30"/>
                </a:lnTo>
                <a:lnTo>
                  <a:pt x="597" y="15"/>
                </a:lnTo>
                <a:lnTo>
                  <a:pt x="634" y="6"/>
                </a:lnTo>
                <a:lnTo>
                  <a:pt x="672" y="1"/>
                </a:lnTo>
                <a:lnTo>
                  <a:pt x="71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8" name="Freeform 668"/>
          <p:cNvSpPr>
            <a:spLocks noEditPoints="1"/>
          </p:cNvSpPr>
          <p:nvPr/>
        </p:nvSpPr>
        <p:spPr bwMode="auto">
          <a:xfrm>
            <a:off x="1620933" y="3522667"/>
            <a:ext cx="550661" cy="434635"/>
          </a:xfrm>
          <a:custGeom>
            <a:avLst/>
            <a:gdLst>
              <a:gd name="T0" fmla="*/ 1252 w 3287"/>
              <a:gd name="T1" fmla="*/ 994 h 2604"/>
              <a:gd name="T2" fmla="*/ 971 w 3287"/>
              <a:gd name="T3" fmla="*/ 1010 h 2604"/>
              <a:gd name="T4" fmla="*/ 897 w 3287"/>
              <a:gd name="T5" fmla="*/ 1041 h 2604"/>
              <a:gd name="T6" fmla="*/ 770 w 3287"/>
              <a:gd name="T7" fmla="*/ 1250 h 2604"/>
              <a:gd name="T8" fmla="*/ 937 w 3287"/>
              <a:gd name="T9" fmla="*/ 1413 h 2604"/>
              <a:gd name="T10" fmla="*/ 816 w 3287"/>
              <a:gd name="T11" fmla="*/ 1605 h 2604"/>
              <a:gd name="T12" fmla="*/ 848 w 3287"/>
              <a:gd name="T13" fmla="*/ 1669 h 2604"/>
              <a:gd name="T14" fmla="*/ 1040 w 3287"/>
              <a:gd name="T15" fmla="*/ 1799 h 2604"/>
              <a:gd name="T16" fmla="*/ 1103 w 3287"/>
              <a:gd name="T17" fmla="*/ 1766 h 2604"/>
              <a:gd name="T18" fmla="*/ 1378 w 3287"/>
              <a:gd name="T19" fmla="*/ 1750 h 2604"/>
              <a:gd name="T20" fmla="*/ 1445 w 3287"/>
              <a:gd name="T21" fmla="*/ 1733 h 2604"/>
              <a:gd name="T22" fmla="*/ 1584 w 3287"/>
              <a:gd name="T23" fmla="*/ 1539 h 2604"/>
              <a:gd name="T24" fmla="*/ 1567 w 3287"/>
              <a:gd name="T25" fmla="*/ 1470 h 2604"/>
              <a:gd name="T26" fmla="*/ 1532 w 3287"/>
              <a:gd name="T27" fmla="*/ 1192 h 2604"/>
              <a:gd name="T28" fmla="*/ 1531 w 3287"/>
              <a:gd name="T29" fmla="*/ 1121 h 2604"/>
              <a:gd name="T30" fmla="*/ 1346 w 3287"/>
              <a:gd name="T31" fmla="*/ 969 h 2604"/>
              <a:gd name="T32" fmla="*/ 1812 w 3287"/>
              <a:gd name="T33" fmla="*/ 249 h 2604"/>
              <a:gd name="T34" fmla="*/ 1682 w 3287"/>
              <a:gd name="T35" fmla="*/ 298 h 2604"/>
              <a:gd name="T36" fmla="*/ 1595 w 3287"/>
              <a:gd name="T37" fmla="*/ 416 h 2604"/>
              <a:gd name="T38" fmla="*/ 1583 w 3287"/>
              <a:gd name="T39" fmla="*/ 560 h 2604"/>
              <a:gd name="T40" fmla="*/ 1649 w 3287"/>
              <a:gd name="T41" fmla="*/ 689 h 2604"/>
              <a:gd name="T42" fmla="*/ 1768 w 3287"/>
              <a:gd name="T43" fmla="*/ 761 h 2604"/>
              <a:gd name="T44" fmla="*/ 1897 w 3287"/>
              <a:gd name="T45" fmla="*/ 761 h 2604"/>
              <a:gd name="T46" fmla="*/ 2011 w 3287"/>
              <a:gd name="T47" fmla="*/ 694 h 2604"/>
              <a:gd name="T48" fmla="*/ 2077 w 3287"/>
              <a:gd name="T49" fmla="*/ 583 h 2604"/>
              <a:gd name="T50" fmla="*/ 2023 w 3287"/>
              <a:gd name="T51" fmla="*/ 534 h 2604"/>
              <a:gd name="T52" fmla="*/ 1937 w 3287"/>
              <a:gd name="T53" fmla="*/ 558 h 2604"/>
              <a:gd name="T54" fmla="*/ 1875 w 3287"/>
              <a:gd name="T55" fmla="*/ 575 h 2604"/>
              <a:gd name="T56" fmla="*/ 1790 w 3287"/>
              <a:gd name="T57" fmla="*/ 541 h 2604"/>
              <a:gd name="T58" fmla="*/ 1753 w 3287"/>
              <a:gd name="T59" fmla="*/ 452 h 2604"/>
              <a:gd name="T60" fmla="*/ 1787 w 3287"/>
              <a:gd name="T61" fmla="*/ 366 h 2604"/>
              <a:gd name="T62" fmla="*/ 1838 w 3287"/>
              <a:gd name="T63" fmla="*/ 333 h 2604"/>
              <a:gd name="T64" fmla="*/ 1916 w 3287"/>
              <a:gd name="T65" fmla="*/ 308 h 2604"/>
              <a:gd name="T66" fmla="*/ 1914 w 3287"/>
              <a:gd name="T67" fmla="*/ 261 h 2604"/>
              <a:gd name="T68" fmla="*/ 2007 w 3287"/>
              <a:gd name="T69" fmla="*/ 2 h 2604"/>
              <a:gd name="T70" fmla="*/ 2165 w 3287"/>
              <a:gd name="T71" fmla="*/ 64 h 2604"/>
              <a:gd name="T72" fmla="*/ 2277 w 3287"/>
              <a:gd name="T73" fmla="*/ 193 h 2604"/>
              <a:gd name="T74" fmla="*/ 2403 w 3287"/>
              <a:gd name="T75" fmla="*/ 292 h 2604"/>
              <a:gd name="T76" fmla="*/ 2609 w 3287"/>
              <a:gd name="T77" fmla="*/ 355 h 2604"/>
              <a:gd name="T78" fmla="*/ 2821 w 3287"/>
              <a:gd name="T79" fmla="*/ 478 h 2604"/>
              <a:gd name="T80" fmla="*/ 3031 w 3287"/>
              <a:gd name="T81" fmla="*/ 674 h 2604"/>
              <a:gd name="T82" fmla="*/ 3228 w 3287"/>
              <a:gd name="T83" fmla="*/ 960 h 2604"/>
              <a:gd name="T84" fmla="*/ 3286 w 3287"/>
              <a:gd name="T85" fmla="*/ 1118 h 2604"/>
              <a:gd name="T86" fmla="*/ 3243 w 3287"/>
              <a:gd name="T87" fmla="*/ 1199 h 2604"/>
              <a:gd name="T88" fmla="*/ 3145 w 3287"/>
              <a:gd name="T89" fmla="*/ 1224 h 2604"/>
              <a:gd name="T90" fmla="*/ 3071 w 3287"/>
              <a:gd name="T91" fmla="*/ 1180 h 2604"/>
              <a:gd name="T92" fmla="*/ 2935 w 3287"/>
              <a:gd name="T93" fmla="*/ 947 h 2604"/>
              <a:gd name="T94" fmla="*/ 2758 w 3287"/>
              <a:gd name="T95" fmla="*/ 742 h 2604"/>
              <a:gd name="T96" fmla="*/ 2579 w 3287"/>
              <a:gd name="T97" fmla="*/ 612 h 2604"/>
              <a:gd name="T98" fmla="*/ 2404 w 3287"/>
              <a:gd name="T99" fmla="*/ 541 h 2604"/>
              <a:gd name="T100" fmla="*/ 2468 w 3287"/>
              <a:gd name="T101" fmla="*/ 1066 h 2604"/>
              <a:gd name="T102" fmla="*/ 2421 w 3287"/>
              <a:gd name="T103" fmla="*/ 1235 h 2604"/>
              <a:gd name="T104" fmla="*/ 1445 w 3287"/>
              <a:gd name="T105" fmla="*/ 2522 h 2604"/>
              <a:gd name="T106" fmla="*/ 1309 w 3287"/>
              <a:gd name="T107" fmla="*/ 2593 h 2604"/>
              <a:gd name="T108" fmla="*/ 1154 w 3287"/>
              <a:gd name="T109" fmla="*/ 2597 h 2604"/>
              <a:gd name="T110" fmla="*/ 1013 w 3287"/>
              <a:gd name="T111" fmla="*/ 2530 h 2604"/>
              <a:gd name="T112" fmla="*/ 50 w 3287"/>
              <a:gd name="T113" fmla="*/ 1739 h 2604"/>
              <a:gd name="T114" fmla="*/ 1 w 3287"/>
              <a:gd name="T115" fmla="*/ 1579 h 2604"/>
              <a:gd name="T116" fmla="*/ 29 w 3287"/>
              <a:gd name="T117" fmla="*/ 1413 h 2604"/>
              <a:gd name="T118" fmla="*/ 984 w 3287"/>
              <a:gd name="T119" fmla="*/ 127 h 2604"/>
              <a:gd name="T120" fmla="*/ 1126 w 3287"/>
              <a:gd name="T121" fmla="*/ 33 h 2604"/>
              <a:gd name="T122" fmla="*/ 1962 w 3287"/>
              <a:gd name="T123" fmla="*/ 0 h 2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287" h="2604">
                <a:moveTo>
                  <a:pt x="1306" y="963"/>
                </a:moveTo>
                <a:lnTo>
                  <a:pt x="1284" y="968"/>
                </a:lnTo>
                <a:lnTo>
                  <a:pt x="1267" y="980"/>
                </a:lnTo>
                <a:lnTo>
                  <a:pt x="1252" y="994"/>
                </a:lnTo>
                <a:lnTo>
                  <a:pt x="1146" y="1135"/>
                </a:lnTo>
                <a:lnTo>
                  <a:pt x="1010" y="1027"/>
                </a:lnTo>
                <a:lnTo>
                  <a:pt x="991" y="1016"/>
                </a:lnTo>
                <a:lnTo>
                  <a:pt x="971" y="1010"/>
                </a:lnTo>
                <a:lnTo>
                  <a:pt x="950" y="1010"/>
                </a:lnTo>
                <a:lnTo>
                  <a:pt x="929" y="1016"/>
                </a:lnTo>
                <a:lnTo>
                  <a:pt x="911" y="1027"/>
                </a:lnTo>
                <a:lnTo>
                  <a:pt x="897" y="1041"/>
                </a:lnTo>
                <a:lnTo>
                  <a:pt x="786" y="1189"/>
                </a:lnTo>
                <a:lnTo>
                  <a:pt x="775" y="1207"/>
                </a:lnTo>
                <a:lnTo>
                  <a:pt x="770" y="1228"/>
                </a:lnTo>
                <a:lnTo>
                  <a:pt x="770" y="1250"/>
                </a:lnTo>
                <a:lnTo>
                  <a:pt x="775" y="1271"/>
                </a:lnTo>
                <a:lnTo>
                  <a:pt x="786" y="1289"/>
                </a:lnTo>
                <a:lnTo>
                  <a:pt x="801" y="1305"/>
                </a:lnTo>
                <a:lnTo>
                  <a:pt x="937" y="1413"/>
                </a:lnTo>
                <a:lnTo>
                  <a:pt x="832" y="1553"/>
                </a:lnTo>
                <a:lnTo>
                  <a:pt x="823" y="1569"/>
                </a:lnTo>
                <a:lnTo>
                  <a:pt x="817" y="1586"/>
                </a:lnTo>
                <a:lnTo>
                  <a:pt x="816" y="1605"/>
                </a:lnTo>
                <a:lnTo>
                  <a:pt x="818" y="1623"/>
                </a:lnTo>
                <a:lnTo>
                  <a:pt x="824" y="1640"/>
                </a:lnTo>
                <a:lnTo>
                  <a:pt x="833" y="1655"/>
                </a:lnTo>
                <a:lnTo>
                  <a:pt x="848" y="1669"/>
                </a:lnTo>
                <a:lnTo>
                  <a:pt x="989" y="1782"/>
                </a:lnTo>
                <a:lnTo>
                  <a:pt x="1006" y="1791"/>
                </a:lnTo>
                <a:lnTo>
                  <a:pt x="1023" y="1798"/>
                </a:lnTo>
                <a:lnTo>
                  <a:pt x="1040" y="1799"/>
                </a:lnTo>
                <a:lnTo>
                  <a:pt x="1058" y="1797"/>
                </a:lnTo>
                <a:lnTo>
                  <a:pt x="1075" y="1790"/>
                </a:lnTo>
                <a:lnTo>
                  <a:pt x="1089" y="1781"/>
                </a:lnTo>
                <a:lnTo>
                  <a:pt x="1103" y="1766"/>
                </a:lnTo>
                <a:lnTo>
                  <a:pt x="1209" y="1627"/>
                </a:lnTo>
                <a:lnTo>
                  <a:pt x="1344" y="1734"/>
                </a:lnTo>
                <a:lnTo>
                  <a:pt x="1361" y="1744"/>
                </a:lnTo>
                <a:lnTo>
                  <a:pt x="1378" y="1750"/>
                </a:lnTo>
                <a:lnTo>
                  <a:pt x="1395" y="1752"/>
                </a:lnTo>
                <a:lnTo>
                  <a:pt x="1414" y="1750"/>
                </a:lnTo>
                <a:lnTo>
                  <a:pt x="1430" y="1743"/>
                </a:lnTo>
                <a:lnTo>
                  <a:pt x="1445" y="1733"/>
                </a:lnTo>
                <a:lnTo>
                  <a:pt x="1459" y="1719"/>
                </a:lnTo>
                <a:lnTo>
                  <a:pt x="1569" y="1573"/>
                </a:lnTo>
                <a:lnTo>
                  <a:pt x="1578" y="1557"/>
                </a:lnTo>
                <a:lnTo>
                  <a:pt x="1584" y="1539"/>
                </a:lnTo>
                <a:lnTo>
                  <a:pt x="1585" y="1520"/>
                </a:lnTo>
                <a:lnTo>
                  <a:pt x="1583" y="1503"/>
                </a:lnTo>
                <a:lnTo>
                  <a:pt x="1577" y="1486"/>
                </a:lnTo>
                <a:lnTo>
                  <a:pt x="1567" y="1470"/>
                </a:lnTo>
                <a:lnTo>
                  <a:pt x="1553" y="1457"/>
                </a:lnTo>
                <a:lnTo>
                  <a:pt x="1418" y="1349"/>
                </a:lnTo>
                <a:lnTo>
                  <a:pt x="1523" y="1209"/>
                </a:lnTo>
                <a:lnTo>
                  <a:pt x="1532" y="1192"/>
                </a:lnTo>
                <a:lnTo>
                  <a:pt x="1537" y="1174"/>
                </a:lnTo>
                <a:lnTo>
                  <a:pt x="1539" y="1157"/>
                </a:lnTo>
                <a:lnTo>
                  <a:pt x="1537" y="1139"/>
                </a:lnTo>
                <a:lnTo>
                  <a:pt x="1531" y="1121"/>
                </a:lnTo>
                <a:lnTo>
                  <a:pt x="1521" y="1105"/>
                </a:lnTo>
                <a:lnTo>
                  <a:pt x="1508" y="1093"/>
                </a:lnTo>
                <a:lnTo>
                  <a:pt x="1366" y="980"/>
                </a:lnTo>
                <a:lnTo>
                  <a:pt x="1346" y="969"/>
                </a:lnTo>
                <a:lnTo>
                  <a:pt x="1326" y="963"/>
                </a:lnTo>
                <a:lnTo>
                  <a:pt x="1306" y="963"/>
                </a:lnTo>
                <a:close/>
                <a:moveTo>
                  <a:pt x="1846" y="248"/>
                </a:moveTo>
                <a:lnTo>
                  <a:pt x="1812" y="249"/>
                </a:lnTo>
                <a:lnTo>
                  <a:pt x="1777" y="254"/>
                </a:lnTo>
                <a:lnTo>
                  <a:pt x="1744" y="263"/>
                </a:lnTo>
                <a:lnTo>
                  <a:pt x="1713" y="278"/>
                </a:lnTo>
                <a:lnTo>
                  <a:pt x="1682" y="298"/>
                </a:lnTo>
                <a:lnTo>
                  <a:pt x="1655" y="321"/>
                </a:lnTo>
                <a:lnTo>
                  <a:pt x="1631" y="349"/>
                </a:lnTo>
                <a:lnTo>
                  <a:pt x="1611" y="382"/>
                </a:lnTo>
                <a:lnTo>
                  <a:pt x="1595" y="416"/>
                </a:lnTo>
                <a:lnTo>
                  <a:pt x="1584" y="452"/>
                </a:lnTo>
                <a:lnTo>
                  <a:pt x="1579" y="487"/>
                </a:lnTo>
                <a:lnTo>
                  <a:pt x="1579" y="524"/>
                </a:lnTo>
                <a:lnTo>
                  <a:pt x="1583" y="560"/>
                </a:lnTo>
                <a:lnTo>
                  <a:pt x="1592" y="595"/>
                </a:lnTo>
                <a:lnTo>
                  <a:pt x="1607" y="628"/>
                </a:lnTo>
                <a:lnTo>
                  <a:pt x="1626" y="661"/>
                </a:lnTo>
                <a:lnTo>
                  <a:pt x="1649" y="689"/>
                </a:lnTo>
                <a:lnTo>
                  <a:pt x="1677" y="715"/>
                </a:lnTo>
                <a:lnTo>
                  <a:pt x="1706" y="735"/>
                </a:lnTo>
                <a:lnTo>
                  <a:pt x="1736" y="750"/>
                </a:lnTo>
                <a:lnTo>
                  <a:pt x="1768" y="761"/>
                </a:lnTo>
                <a:lnTo>
                  <a:pt x="1800" y="767"/>
                </a:lnTo>
                <a:lnTo>
                  <a:pt x="1833" y="770"/>
                </a:lnTo>
                <a:lnTo>
                  <a:pt x="1866" y="767"/>
                </a:lnTo>
                <a:lnTo>
                  <a:pt x="1897" y="761"/>
                </a:lnTo>
                <a:lnTo>
                  <a:pt x="1929" y="751"/>
                </a:lnTo>
                <a:lnTo>
                  <a:pt x="1958" y="736"/>
                </a:lnTo>
                <a:lnTo>
                  <a:pt x="1986" y="717"/>
                </a:lnTo>
                <a:lnTo>
                  <a:pt x="2011" y="694"/>
                </a:lnTo>
                <a:lnTo>
                  <a:pt x="2034" y="668"/>
                </a:lnTo>
                <a:lnTo>
                  <a:pt x="2052" y="641"/>
                </a:lnTo>
                <a:lnTo>
                  <a:pt x="2067" y="613"/>
                </a:lnTo>
                <a:lnTo>
                  <a:pt x="2077" y="583"/>
                </a:lnTo>
                <a:lnTo>
                  <a:pt x="2084" y="553"/>
                </a:lnTo>
                <a:lnTo>
                  <a:pt x="2088" y="522"/>
                </a:lnTo>
                <a:lnTo>
                  <a:pt x="2053" y="528"/>
                </a:lnTo>
                <a:lnTo>
                  <a:pt x="2023" y="534"/>
                </a:lnTo>
                <a:lnTo>
                  <a:pt x="1995" y="541"/>
                </a:lnTo>
                <a:lnTo>
                  <a:pt x="1972" y="547"/>
                </a:lnTo>
                <a:lnTo>
                  <a:pt x="1952" y="553"/>
                </a:lnTo>
                <a:lnTo>
                  <a:pt x="1937" y="558"/>
                </a:lnTo>
                <a:lnTo>
                  <a:pt x="1927" y="562"/>
                </a:lnTo>
                <a:lnTo>
                  <a:pt x="1922" y="565"/>
                </a:lnTo>
                <a:lnTo>
                  <a:pt x="1898" y="573"/>
                </a:lnTo>
                <a:lnTo>
                  <a:pt x="1875" y="575"/>
                </a:lnTo>
                <a:lnTo>
                  <a:pt x="1851" y="573"/>
                </a:lnTo>
                <a:lnTo>
                  <a:pt x="1829" y="566"/>
                </a:lnTo>
                <a:lnTo>
                  <a:pt x="1808" y="555"/>
                </a:lnTo>
                <a:lnTo>
                  <a:pt x="1790" y="541"/>
                </a:lnTo>
                <a:lnTo>
                  <a:pt x="1775" y="522"/>
                </a:lnTo>
                <a:lnTo>
                  <a:pt x="1764" y="500"/>
                </a:lnTo>
                <a:lnTo>
                  <a:pt x="1756" y="476"/>
                </a:lnTo>
                <a:lnTo>
                  <a:pt x="1753" y="452"/>
                </a:lnTo>
                <a:lnTo>
                  <a:pt x="1755" y="428"/>
                </a:lnTo>
                <a:lnTo>
                  <a:pt x="1763" y="406"/>
                </a:lnTo>
                <a:lnTo>
                  <a:pt x="1773" y="385"/>
                </a:lnTo>
                <a:lnTo>
                  <a:pt x="1787" y="366"/>
                </a:lnTo>
                <a:lnTo>
                  <a:pt x="1805" y="350"/>
                </a:lnTo>
                <a:lnTo>
                  <a:pt x="1827" y="338"/>
                </a:lnTo>
                <a:lnTo>
                  <a:pt x="1830" y="337"/>
                </a:lnTo>
                <a:lnTo>
                  <a:pt x="1838" y="333"/>
                </a:lnTo>
                <a:lnTo>
                  <a:pt x="1851" y="328"/>
                </a:lnTo>
                <a:lnTo>
                  <a:pt x="1869" y="322"/>
                </a:lnTo>
                <a:lnTo>
                  <a:pt x="1890" y="316"/>
                </a:lnTo>
                <a:lnTo>
                  <a:pt x="1916" y="308"/>
                </a:lnTo>
                <a:lnTo>
                  <a:pt x="1945" y="301"/>
                </a:lnTo>
                <a:lnTo>
                  <a:pt x="1978" y="294"/>
                </a:lnTo>
                <a:lnTo>
                  <a:pt x="1947" y="275"/>
                </a:lnTo>
                <a:lnTo>
                  <a:pt x="1914" y="261"/>
                </a:lnTo>
                <a:lnTo>
                  <a:pt x="1880" y="252"/>
                </a:lnTo>
                <a:lnTo>
                  <a:pt x="1846" y="248"/>
                </a:lnTo>
                <a:close/>
                <a:moveTo>
                  <a:pt x="1962" y="0"/>
                </a:moveTo>
                <a:lnTo>
                  <a:pt x="2007" y="2"/>
                </a:lnTo>
                <a:lnTo>
                  <a:pt x="2050" y="9"/>
                </a:lnTo>
                <a:lnTo>
                  <a:pt x="2091" y="23"/>
                </a:lnTo>
                <a:lnTo>
                  <a:pt x="2130" y="41"/>
                </a:lnTo>
                <a:lnTo>
                  <a:pt x="2165" y="64"/>
                </a:lnTo>
                <a:lnTo>
                  <a:pt x="2198" y="90"/>
                </a:lnTo>
                <a:lnTo>
                  <a:pt x="2229" y="121"/>
                </a:lnTo>
                <a:lnTo>
                  <a:pt x="2254" y="156"/>
                </a:lnTo>
                <a:lnTo>
                  <a:pt x="2277" y="193"/>
                </a:lnTo>
                <a:lnTo>
                  <a:pt x="2294" y="234"/>
                </a:lnTo>
                <a:lnTo>
                  <a:pt x="2306" y="277"/>
                </a:lnTo>
                <a:lnTo>
                  <a:pt x="2354" y="283"/>
                </a:lnTo>
                <a:lnTo>
                  <a:pt x="2403" y="292"/>
                </a:lnTo>
                <a:lnTo>
                  <a:pt x="2453" y="303"/>
                </a:lnTo>
                <a:lnTo>
                  <a:pt x="2504" y="317"/>
                </a:lnTo>
                <a:lnTo>
                  <a:pt x="2556" y="334"/>
                </a:lnTo>
                <a:lnTo>
                  <a:pt x="2609" y="355"/>
                </a:lnTo>
                <a:lnTo>
                  <a:pt x="2662" y="379"/>
                </a:lnTo>
                <a:lnTo>
                  <a:pt x="2715" y="409"/>
                </a:lnTo>
                <a:lnTo>
                  <a:pt x="2768" y="441"/>
                </a:lnTo>
                <a:lnTo>
                  <a:pt x="2821" y="478"/>
                </a:lnTo>
                <a:lnTo>
                  <a:pt x="2874" y="520"/>
                </a:lnTo>
                <a:lnTo>
                  <a:pt x="2927" y="567"/>
                </a:lnTo>
                <a:lnTo>
                  <a:pt x="2979" y="618"/>
                </a:lnTo>
                <a:lnTo>
                  <a:pt x="3031" y="674"/>
                </a:lnTo>
                <a:lnTo>
                  <a:pt x="3082" y="737"/>
                </a:lnTo>
                <a:lnTo>
                  <a:pt x="3131" y="805"/>
                </a:lnTo>
                <a:lnTo>
                  <a:pt x="3180" y="879"/>
                </a:lnTo>
                <a:lnTo>
                  <a:pt x="3228" y="960"/>
                </a:lnTo>
                <a:lnTo>
                  <a:pt x="3274" y="1047"/>
                </a:lnTo>
                <a:lnTo>
                  <a:pt x="3282" y="1070"/>
                </a:lnTo>
                <a:lnTo>
                  <a:pt x="3287" y="1094"/>
                </a:lnTo>
                <a:lnTo>
                  <a:pt x="3286" y="1118"/>
                </a:lnTo>
                <a:lnTo>
                  <a:pt x="3281" y="1141"/>
                </a:lnTo>
                <a:lnTo>
                  <a:pt x="3272" y="1163"/>
                </a:lnTo>
                <a:lnTo>
                  <a:pt x="3259" y="1183"/>
                </a:lnTo>
                <a:lnTo>
                  <a:pt x="3243" y="1199"/>
                </a:lnTo>
                <a:lnTo>
                  <a:pt x="3222" y="1213"/>
                </a:lnTo>
                <a:lnTo>
                  <a:pt x="3195" y="1223"/>
                </a:lnTo>
                <a:lnTo>
                  <a:pt x="3167" y="1227"/>
                </a:lnTo>
                <a:lnTo>
                  <a:pt x="3145" y="1224"/>
                </a:lnTo>
                <a:lnTo>
                  <a:pt x="3124" y="1219"/>
                </a:lnTo>
                <a:lnTo>
                  <a:pt x="3105" y="1209"/>
                </a:lnTo>
                <a:lnTo>
                  <a:pt x="3087" y="1196"/>
                </a:lnTo>
                <a:lnTo>
                  <a:pt x="3071" y="1180"/>
                </a:lnTo>
                <a:lnTo>
                  <a:pt x="3059" y="1160"/>
                </a:lnTo>
                <a:lnTo>
                  <a:pt x="3019" y="1083"/>
                </a:lnTo>
                <a:lnTo>
                  <a:pt x="2977" y="1012"/>
                </a:lnTo>
                <a:lnTo>
                  <a:pt x="2935" y="947"/>
                </a:lnTo>
                <a:lnTo>
                  <a:pt x="2892" y="889"/>
                </a:lnTo>
                <a:lnTo>
                  <a:pt x="2847" y="834"/>
                </a:lnTo>
                <a:lnTo>
                  <a:pt x="2803" y="786"/>
                </a:lnTo>
                <a:lnTo>
                  <a:pt x="2758" y="742"/>
                </a:lnTo>
                <a:lnTo>
                  <a:pt x="2713" y="704"/>
                </a:lnTo>
                <a:lnTo>
                  <a:pt x="2668" y="668"/>
                </a:lnTo>
                <a:lnTo>
                  <a:pt x="2623" y="638"/>
                </a:lnTo>
                <a:lnTo>
                  <a:pt x="2579" y="612"/>
                </a:lnTo>
                <a:lnTo>
                  <a:pt x="2534" y="589"/>
                </a:lnTo>
                <a:lnTo>
                  <a:pt x="2490" y="570"/>
                </a:lnTo>
                <a:lnTo>
                  <a:pt x="2446" y="554"/>
                </a:lnTo>
                <a:lnTo>
                  <a:pt x="2404" y="541"/>
                </a:lnTo>
                <a:lnTo>
                  <a:pt x="2362" y="530"/>
                </a:lnTo>
                <a:lnTo>
                  <a:pt x="2460" y="977"/>
                </a:lnTo>
                <a:lnTo>
                  <a:pt x="2467" y="1021"/>
                </a:lnTo>
                <a:lnTo>
                  <a:pt x="2468" y="1066"/>
                </a:lnTo>
                <a:lnTo>
                  <a:pt x="2464" y="1111"/>
                </a:lnTo>
                <a:lnTo>
                  <a:pt x="2455" y="1153"/>
                </a:lnTo>
                <a:lnTo>
                  <a:pt x="2441" y="1195"/>
                </a:lnTo>
                <a:lnTo>
                  <a:pt x="2421" y="1235"/>
                </a:lnTo>
                <a:lnTo>
                  <a:pt x="2397" y="1273"/>
                </a:lnTo>
                <a:lnTo>
                  <a:pt x="1500" y="2466"/>
                </a:lnTo>
                <a:lnTo>
                  <a:pt x="1474" y="2496"/>
                </a:lnTo>
                <a:lnTo>
                  <a:pt x="1445" y="2522"/>
                </a:lnTo>
                <a:lnTo>
                  <a:pt x="1415" y="2546"/>
                </a:lnTo>
                <a:lnTo>
                  <a:pt x="1381" y="2566"/>
                </a:lnTo>
                <a:lnTo>
                  <a:pt x="1345" y="2582"/>
                </a:lnTo>
                <a:lnTo>
                  <a:pt x="1309" y="2593"/>
                </a:lnTo>
                <a:lnTo>
                  <a:pt x="1270" y="2601"/>
                </a:lnTo>
                <a:lnTo>
                  <a:pt x="1230" y="2604"/>
                </a:lnTo>
                <a:lnTo>
                  <a:pt x="1191" y="2602"/>
                </a:lnTo>
                <a:lnTo>
                  <a:pt x="1154" y="2597"/>
                </a:lnTo>
                <a:lnTo>
                  <a:pt x="1116" y="2586"/>
                </a:lnTo>
                <a:lnTo>
                  <a:pt x="1080" y="2572"/>
                </a:lnTo>
                <a:lnTo>
                  <a:pt x="1046" y="2553"/>
                </a:lnTo>
                <a:lnTo>
                  <a:pt x="1013" y="2530"/>
                </a:lnTo>
                <a:lnTo>
                  <a:pt x="136" y="1836"/>
                </a:lnTo>
                <a:lnTo>
                  <a:pt x="102" y="1807"/>
                </a:lnTo>
                <a:lnTo>
                  <a:pt x="73" y="1775"/>
                </a:lnTo>
                <a:lnTo>
                  <a:pt x="50" y="1739"/>
                </a:lnTo>
                <a:lnTo>
                  <a:pt x="31" y="1701"/>
                </a:lnTo>
                <a:lnTo>
                  <a:pt x="16" y="1662"/>
                </a:lnTo>
                <a:lnTo>
                  <a:pt x="6" y="1621"/>
                </a:lnTo>
                <a:lnTo>
                  <a:pt x="1" y="1579"/>
                </a:lnTo>
                <a:lnTo>
                  <a:pt x="0" y="1537"/>
                </a:lnTo>
                <a:lnTo>
                  <a:pt x="5" y="1495"/>
                </a:lnTo>
                <a:lnTo>
                  <a:pt x="14" y="1454"/>
                </a:lnTo>
                <a:lnTo>
                  <a:pt x="29" y="1413"/>
                </a:lnTo>
                <a:lnTo>
                  <a:pt x="48" y="1374"/>
                </a:lnTo>
                <a:lnTo>
                  <a:pt x="72" y="1336"/>
                </a:lnTo>
                <a:lnTo>
                  <a:pt x="957" y="161"/>
                </a:lnTo>
                <a:lnTo>
                  <a:pt x="984" y="127"/>
                </a:lnTo>
                <a:lnTo>
                  <a:pt x="1016" y="98"/>
                </a:lnTo>
                <a:lnTo>
                  <a:pt x="1051" y="72"/>
                </a:lnTo>
                <a:lnTo>
                  <a:pt x="1087" y="50"/>
                </a:lnTo>
                <a:lnTo>
                  <a:pt x="1126" y="33"/>
                </a:lnTo>
                <a:lnTo>
                  <a:pt x="1166" y="21"/>
                </a:lnTo>
                <a:lnTo>
                  <a:pt x="1209" y="12"/>
                </a:lnTo>
                <a:lnTo>
                  <a:pt x="1252" y="9"/>
                </a:lnTo>
                <a:lnTo>
                  <a:pt x="196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9" name="Group 98"/>
          <p:cNvGrpSpPr/>
          <p:nvPr/>
        </p:nvGrpSpPr>
        <p:grpSpPr>
          <a:xfrm>
            <a:off x="2633957" y="3463596"/>
            <a:ext cx="332014" cy="552777"/>
            <a:chOff x="10655300" y="6329363"/>
            <a:chExt cx="303213" cy="5048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0" name="Freeform 673"/>
            <p:cNvSpPr>
              <a:spLocks noEditPoints="1"/>
            </p:cNvSpPr>
            <p:nvPr/>
          </p:nvSpPr>
          <p:spPr bwMode="auto">
            <a:xfrm>
              <a:off x="10655300" y="6489701"/>
              <a:ext cx="303213" cy="344488"/>
            </a:xfrm>
            <a:custGeom>
              <a:avLst/>
              <a:gdLst>
                <a:gd name="T0" fmla="*/ 246 w 2104"/>
                <a:gd name="T1" fmla="*/ 1585 h 2167"/>
                <a:gd name="T2" fmla="*/ 179 w 2104"/>
                <a:gd name="T3" fmla="*/ 1635 h 2167"/>
                <a:gd name="T4" fmla="*/ 152 w 2104"/>
                <a:gd name="T5" fmla="*/ 1713 h 2167"/>
                <a:gd name="T6" fmla="*/ 179 w 2104"/>
                <a:gd name="T7" fmla="*/ 1792 h 2167"/>
                <a:gd name="T8" fmla="*/ 246 w 2104"/>
                <a:gd name="T9" fmla="*/ 1843 h 2167"/>
                <a:gd name="T10" fmla="*/ 336 w 2104"/>
                <a:gd name="T11" fmla="*/ 1851 h 2167"/>
                <a:gd name="T12" fmla="*/ 412 w 2104"/>
                <a:gd name="T13" fmla="*/ 1812 h 2167"/>
                <a:gd name="T14" fmla="*/ 453 w 2104"/>
                <a:gd name="T15" fmla="*/ 1741 h 2167"/>
                <a:gd name="T16" fmla="*/ 444 w 2104"/>
                <a:gd name="T17" fmla="*/ 1658 h 2167"/>
                <a:gd name="T18" fmla="*/ 389 w 2104"/>
                <a:gd name="T19" fmla="*/ 1597 h 2167"/>
                <a:gd name="T20" fmla="*/ 305 w 2104"/>
                <a:gd name="T21" fmla="*/ 1573 h 2167"/>
                <a:gd name="T22" fmla="*/ 704 w 2104"/>
                <a:gd name="T23" fmla="*/ 742 h 2167"/>
                <a:gd name="T24" fmla="*/ 658 w 2104"/>
                <a:gd name="T25" fmla="*/ 785 h 2167"/>
                <a:gd name="T26" fmla="*/ 648 w 2104"/>
                <a:gd name="T27" fmla="*/ 1621 h 2167"/>
                <a:gd name="T28" fmla="*/ 670 w 2104"/>
                <a:gd name="T29" fmla="*/ 1679 h 2167"/>
                <a:gd name="T30" fmla="*/ 725 w 2104"/>
                <a:gd name="T31" fmla="*/ 1711 h 2167"/>
                <a:gd name="T32" fmla="*/ 1379 w 2104"/>
                <a:gd name="T33" fmla="*/ 1711 h 2167"/>
                <a:gd name="T34" fmla="*/ 1435 w 2104"/>
                <a:gd name="T35" fmla="*/ 1679 h 2167"/>
                <a:gd name="T36" fmla="*/ 1457 w 2104"/>
                <a:gd name="T37" fmla="*/ 1621 h 2167"/>
                <a:gd name="T38" fmla="*/ 1447 w 2104"/>
                <a:gd name="T39" fmla="*/ 785 h 2167"/>
                <a:gd name="T40" fmla="*/ 1401 w 2104"/>
                <a:gd name="T41" fmla="*/ 742 h 2167"/>
                <a:gd name="T42" fmla="*/ 748 w 2104"/>
                <a:gd name="T43" fmla="*/ 732 h 2167"/>
                <a:gd name="T44" fmla="*/ 689 w 2104"/>
                <a:gd name="T45" fmla="*/ 103 h 2167"/>
                <a:gd name="T46" fmla="*/ 179 w 2104"/>
                <a:gd name="T47" fmla="*/ 334 h 2167"/>
                <a:gd name="T48" fmla="*/ 144 w 2104"/>
                <a:gd name="T49" fmla="*/ 397 h 2167"/>
                <a:gd name="T50" fmla="*/ 144 w 2104"/>
                <a:gd name="T51" fmla="*/ 1352 h 2167"/>
                <a:gd name="T52" fmla="*/ 182 w 2104"/>
                <a:gd name="T53" fmla="*/ 1417 h 2167"/>
                <a:gd name="T54" fmla="*/ 252 w 2104"/>
                <a:gd name="T55" fmla="*/ 1452 h 2167"/>
                <a:gd name="T56" fmla="*/ 336 w 2104"/>
                <a:gd name="T57" fmla="*/ 1445 h 2167"/>
                <a:gd name="T58" fmla="*/ 397 w 2104"/>
                <a:gd name="T59" fmla="*/ 1397 h 2167"/>
                <a:gd name="T60" fmla="*/ 421 w 2104"/>
                <a:gd name="T61" fmla="*/ 1325 h 2167"/>
                <a:gd name="T62" fmla="*/ 832 w 2104"/>
                <a:gd name="T63" fmla="*/ 324 h 2167"/>
                <a:gd name="T64" fmla="*/ 880 w 2104"/>
                <a:gd name="T65" fmla="*/ 265 h 2167"/>
                <a:gd name="T66" fmla="*/ 884 w 2104"/>
                <a:gd name="T67" fmla="*/ 190 h 2167"/>
                <a:gd name="T68" fmla="*/ 843 w 2104"/>
                <a:gd name="T69" fmla="*/ 124 h 2167"/>
                <a:gd name="T70" fmla="*/ 770 w 2104"/>
                <a:gd name="T71" fmla="*/ 93 h 2167"/>
                <a:gd name="T72" fmla="*/ 1509 w 2104"/>
                <a:gd name="T73" fmla="*/ 0 h 2167"/>
                <a:gd name="T74" fmla="*/ 2019 w 2104"/>
                <a:gd name="T75" fmla="*/ 260 h 2167"/>
                <a:gd name="T76" fmla="*/ 2082 w 2104"/>
                <a:gd name="T77" fmla="*/ 343 h 2167"/>
                <a:gd name="T78" fmla="*/ 2104 w 2104"/>
                <a:gd name="T79" fmla="*/ 444 h 2167"/>
                <a:gd name="T80" fmla="*/ 2093 w 2104"/>
                <a:gd name="T81" fmla="*/ 1890 h 2167"/>
                <a:gd name="T82" fmla="*/ 2037 w 2104"/>
                <a:gd name="T83" fmla="*/ 1975 h 2167"/>
                <a:gd name="T84" fmla="*/ 1943 w 2104"/>
                <a:gd name="T85" fmla="*/ 2029 h 2167"/>
                <a:gd name="T86" fmla="*/ 1762 w 2104"/>
                <a:gd name="T87" fmla="*/ 2079 h 2167"/>
                <a:gd name="T88" fmla="*/ 1524 w 2104"/>
                <a:gd name="T89" fmla="*/ 2126 h 2167"/>
                <a:gd name="T90" fmla="*/ 1238 w 2104"/>
                <a:gd name="T91" fmla="*/ 2158 h 2167"/>
                <a:gd name="T92" fmla="*/ 919 w 2104"/>
                <a:gd name="T93" fmla="*/ 2164 h 2167"/>
                <a:gd name="T94" fmla="*/ 632 w 2104"/>
                <a:gd name="T95" fmla="*/ 2140 h 2167"/>
                <a:gd name="T96" fmla="*/ 393 w 2104"/>
                <a:gd name="T97" fmla="*/ 2099 h 2167"/>
                <a:gd name="T98" fmla="*/ 206 w 2104"/>
                <a:gd name="T99" fmla="*/ 2049 h 2167"/>
                <a:gd name="T100" fmla="*/ 92 w 2104"/>
                <a:gd name="T101" fmla="*/ 2001 h 2167"/>
                <a:gd name="T102" fmla="*/ 25 w 2104"/>
                <a:gd name="T103" fmla="*/ 1925 h 2167"/>
                <a:gd name="T104" fmla="*/ 0 w 2104"/>
                <a:gd name="T105" fmla="*/ 1827 h 2167"/>
                <a:gd name="T106" fmla="*/ 11 w 2104"/>
                <a:gd name="T107" fmla="*/ 378 h 2167"/>
                <a:gd name="T108" fmla="*/ 64 w 2104"/>
                <a:gd name="T109" fmla="*/ 286 h 2167"/>
                <a:gd name="T110" fmla="*/ 152 w 2104"/>
                <a:gd name="T111" fmla="*/ 220 h 2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104" h="2167">
                  <a:moveTo>
                    <a:pt x="305" y="1573"/>
                  </a:moveTo>
                  <a:lnTo>
                    <a:pt x="274" y="1576"/>
                  </a:lnTo>
                  <a:lnTo>
                    <a:pt x="246" y="1585"/>
                  </a:lnTo>
                  <a:lnTo>
                    <a:pt x="219" y="1597"/>
                  </a:lnTo>
                  <a:lnTo>
                    <a:pt x="197" y="1614"/>
                  </a:lnTo>
                  <a:lnTo>
                    <a:pt x="179" y="1635"/>
                  </a:lnTo>
                  <a:lnTo>
                    <a:pt x="164" y="1658"/>
                  </a:lnTo>
                  <a:lnTo>
                    <a:pt x="156" y="1685"/>
                  </a:lnTo>
                  <a:lnTo>
                    <a:pt x="152" y="1713"/>
                  </a:lnTo>
                  <a:lnTo>
                    <a:pt x="156" y="1741"/>
                  </a:lnTo>
                  <a:lnTo>
                    <a:pt x="164" y="1768"/>
                  </a:lnTo>
                  <a:lnTo>
                    <a:pt x="179" y="1792"/>
                  </a:lnTo>
                  <a:lnTo>
                    <a:pt x="197" y="1812"/>
                  </a:lnTo>
                  <a:lnTo>
                    <a:pt x="219" y="1829"/>
                  </a:lnTo>
                  <a:lnTo>
                    <a:pt x="246" y="1843"/>
                  </a:lnTo>
                  <a:lnTo>
                    <a:pt x="274" y="1851"/>
                  </a:lnTo>
                  <a:lnTo>
                    <a:pt x="305" y="1854"/>
                  </a:lnTo>
                  <a:lnTo>
                    <a:pt x="336" y="1851"/>
                  </a:lnTo>
                  <a:lnTo>
                    <a:pt x="364" y="1843"/>
                  </a:lnTo>
                  <a:lnTo>
                    <a:pt x="389" y="1829"/>
                  </a:lnTo>
                  <a:lnTo>
                    <a:pt x="412" y="1812"/>
                  </a:lnTo>
                  <a:lnTo>
                    <a:pt x="430" y="1792"/>
                  </a:lnTo>
                  <a:lnTo>
                    <a:pt x="444" y="1768"/>
                  </a:lnTo>
                  <a:lnTo>
                    <a:pt x="453" y="1741"/>
                  </a:lnTo>
                  <a:lnTo>
                    <a:pt x="456" y="1713"/>
                  </a:lnTo>
                  <a:lnTo>
                    <a:pt x="453" y="1685"/>
                  </a:lnTo>
                  <a:lnTo>
                    <a:pt x="444" y="1658"/>
                  </a:lnTo>
                  <a:lnTo>
                    <a:pt x="430" y="1635"/>
                  </a:lnTo>
                  <a:lnTo>
                    <a:pt x="412" y="1614"/>
                  </a:lnTo>
                  <a:lnTo>
                    <a:pt x="389" y="1597"/>
                  </a:lnTo>
                  <a:lnTo>
                    <a:pt x="364" y="1585"/>
                  </a:lnTo>
                  <a:lnTo>
                    <a:pt x="336" y="1576"/>
                  </a:lnTo>
                  <a:lnTo>
                    <a:pt x="305" y="1573"/>
                  </a:lnTo>
                  <a:close/>
                  <a:moveTo>
                    <a:pt x="748" y="732"/>
                  </a:moveTo>
                  <a:lnTo>
                    <a:pt x="725" y="735"/>
                  </a:lnTo>
                  <a:lnTo>
                    <a:pt x="704" y="742"/>
                  </a:lnTo>
                  <a:lnTo>
                    <a:pt x="686" y="754"/>
                  </a:lnTo>
                  <a:lnTo>
                    <a:pt x="670" y="768"/>
                  </a:lnTo>
                  <a:lnTo>
                    <a:pt x="658" y="785"/>
                  </a:lnTo>
                  <a:lnTo>
                    <a:pt x="651" y="804"/>
                  </a:lnTo>
                  <a:lnTo>
                    <a:pt x="648" y="825"/>
                  </a:lnTo>
                  <a:lnTo>
                    <a:pt x="648" y="1621"/>
                  </a:lnTo>
                  <a:lnTo>
                    <a:pt x="651" y="1642"/>
                  </a:lnTo>
                  <a:lnTo>
                    <a:pt x="658" y="1661"/>
                  </a:lnTo>
                  <a:lnTo>
                    <a:pt x="670" y="1679"/>
                  </a:lnTo>
                  <a:lnTo>
                    <a:pt x="686" y="1693"/>
                  </a:lnTo>
                  <a:lnTo>
                    <a:pt x="704" y="1704"/>
                  </a:lnTo>
                  <a:lnTo>
                    <a:pt x="725" y="1711"/>
                  </a:lnTo>
                  <a:lnTo>
                    <a:pt x="748" y="1713"/>
                  </a:lnTo>
                  <a:lnTo>
                    <a:pt x="1356" y="1713"/>
                  </a:lnTo>
                  <a:lnTo>
                    <a:pt x="1379" y="1711"/>
                  </a:lnTo>
                  <a:lnTo>
                    <a:pt x="1401" y="1704"/>
                  </a:lnTo>
                  <a:lnTo>
                    <a:pt x="1420" y="1693"/>
                  </a:lnTo>
                  <a:lnTo>
                    <a:pt x="1435" y="1679"/>
                  </a:lnTo>
                  <a:lnTo>
                    <a:pt x="1447" y="1661"/>
                  </a:lnTo>
                  <a:lnTo>
                    <a:pt x="1454" y="1642"/>
                  </a:lnTo>
                  <a:lnTo>
                    <a:pt x="1457" y="1621"/>
                  </a:lnTo>
                  <a:lnTo>
                    <a:pt x="1457" y="825"/>
                  </a:lnTo>
                  <a:lnTo>
                    <a:pt x="1454" y="804"/>
                  </a:lnTo>
                  <a:lnTo>
                    <a:pt x="1447" y="785"/>
                  </a:lnTo>
                  <a:lnTo>
                    <a:pt x="1435" y="768"/>
                  </a:lnTo>
                  <a:lnTo>
                    <a:pt x="1420" y="754"/>
                  </a:lnTo>
                  <a:lnTo>
                    <a:pt x="1401" y="742"/>
                  </a:lnTo>
                  <a:lnTo>
                    <a:pt x="1379" y="735"/>
                  </a:lnTo>
                  <a:lnTo>
                    <a:pt x="1356" y="732"/>
                  </a:lnTo>
                  <a:lnTo>
                    <a:pt x="748" y="732"/>
                  </a:lnTo>
                  <a:close/>
                  <a:moveTo>
                    <a:pt x="743" y="92"/>
                  </a:moveTo>
                  <a:lnTo>
                    <a:pt x="715" y="95"/>
                  </a:lnTo>
                  <a:lnTo>
                    <a:pt x="689" y="103"/>
                  </a:lnTo>
                  <a:lnTo>
                    <a:pt x="222" y="304"/>
                  </a:lnTo>
                  <a:lnTo>
                    <a:pt x="198" y="317"/>
                  </a:lnTo>
                  <a:lnTo>
                    <a:pt x="179" y="334"/>
                  </a:lnTo>
                  <a:lnTo>
                    <a:pt x="162" y="353"/>
                  </a:lnTo>
                  <a:lnTo>
                    <a:pt x="150" y="374"/>
                  </a:lnTo>
                  <a:lnTo>
                    <a:pt x="144" y="397"/>
                  </a:lnTo>
                  <a:lnTo>
                    <a:pt x="140" y="423"/>
                  </a:lnTo>
                  <a:lnTo>
                    <a:pt x="140" y="1325"/>
                  </a:lnTo>
                  <a:lnTo>
                    <a:pt x="144" y="1352"/>
                  </a:lnTo>
                  <a:lnTo>
                    <a:pt x="151" y="1376"/>
                  </a:lnTo>
                  <a:lnTo>
                    <a:pt x="164" y="1397"/>
                  </a:lnTo>
                  <a:lnTo>
                    <a:pt x="182" y="1417"/>
                  </a:lnTo>
                  <a:lnTo>
                    <a:pt x="203" y="1433"/>
                  </a:lnTo>
                  <a:lnTo>
                    <a:pt x="226" y="1445"/>
                  </a:lnTo>
                  <a:lnTo>
                    <a:pt x="252" y="1452"/>
                  </a:lnTo>
                  <a:lnTo>
                    <a:pt x="281" y="1455"/>
                  </a:lnTo>
                  <a:lnTo>
                    <a:pt x="309" y="1452"/>
                  </a:lnTo>
                  <a:lnTo>
                    <a:pt x="336" y="1445"/>
                  </a:lnTo>
                  <a:lnTo>
                    <a:pt x="360" y="1433"/>
                  </a:lnTo>
                  <a:lnTo>
                    <a:pt x="381" y="1417"/>
                  </a:lnTo>
                  <a:lnTo>
                    <a:pt x="397" y="1397"/>
                  </a:lnTo>
                  <a:lnTo>
                    <a:pt x="410" y="1376"/>
                  </a:lnTo>
                  <a:lnTo>
                    <a:pt x="419" y="1352"/>
                  </a:lnTo>
                  <a:lnTo>
                    <a:pt x="421" y="1325"/>
                  </a:lnTo>
                  <a:lnTo>
                    <a:pt x="421" y="505"/>
                  </a:lnTo>
                  <a:lnTo>
                    <a:pt x="807" y="338"/>
                  </a:lnTo>
                  <a:lnTo>
                    <a:pt x="832" y="324"/>
                  </a:lnTo>
                  <a:lnTo>
                    <a:pt x="852" y="307"/>
                  </a:lnTo>
                  <a:lnTo>
                    <a:pt x="869" y="287"/>
                  </a:lnTo>
                  <a:lnTo>
                    <a:pt x="880" y="265"/>
                  </a:lnTo>
                  <a:lnTo>
                    <a:pt x="886" y="240"/>
                  </a:lnTo>
                  <a:lnTo>
                    <a:pt x="889" y="215"/>
                  </a:lnTo>
                  <a:lnTo>
                    <a:pt x="884" y="190"/>
                  </a:lnTo>
                  <a:lnTo>
                    <a:pt x="875" y="166"/>
                  </a:lnTo>
                  <a:lnTo>
                    <a:pt x="861" y="143"/>
                  </a:lnTo>
                  <a:lnTo>
                    <a:pt x="843" y="124"/>
                  </a:lnTo>
                  <a:lnTo>
                    <a:pt x="821" y="110"/>
                  </a:lnTo>
                  <a:lnTo>
                    <a:pt x="796" y="99"/>
                  </a:lnTo>
                  <a:lnTo>
                    <a:pt x="770" y="93"/>
                  </a:lnTo>
                  <a:lnTo>
                    <a:pt x="743" y="92"/>
                  </a:lnTo>
                  <a:close/>
                  <a:moveTo>
                    <a:pt x="632" y="0"/>
                  </a:moveTo>
                  <a:lnTo>
                    <a:pt x="1509" y="0"/>
                  </a:lnTo>
                  <a:lnTo>
                    <a:pt x="1958" y="219"/>
                  </a:lnTo>
                  <a:lnTo>
                    <a:pt x="1990" y="237"/>
                  </a:lnTo>
                  <a:lnTo>
                    <a:pt x="2019" y="260"/>
                  </a:lnTo>
                  <a:lnTo>
                    <a:pt x="2044" y="285"/>
                  </a:lnTo>
                  <a:lnTo>
                    <a:pt x="2065" y="312"/>
                  </a:lnTo>
                  <a:lnTo>
                    <a:pt x="2082" y="343"/>
                  </a:lnTo>
                  <a:lnTo>
                    <a:pt x="2094" y="375"/>
                  </a:lnTo>
                  <a:lnTo>
                    <a:pt x="2102" y="408"/>
                  </a:lnTo>
                  <a:lnTo>
                    <a:pt x="2104" y="444"/>
                  </a:lnTo>
                  <a:lnTo>
                    <a:pt x="2104" y="1822"/>
                  </a:lnTo>
                  <a:lnTo>
                    <a:pt x="2102" y="1857"/>
                  </a:lnTo>
                  <a:lnTo>
                    <a:pt x="2093" y="1890"/>
                  </a:lnTo>
                  <a:lnTo>
                    <a:pt x="2079" y="1922"/>
                  </a:lnTo>
                  <a:lnTo>
                    <a:pt x="2060" y="1950"/>
                  </a:lnTo>
                  <a:lnTo>
                    <a:pt x="2037" y="1975"/>
                  </a:lnTo>
                  <a:lnTo>
                    <a:pt x="2010" y="1997"/>
                  </a:lnTo>
                  <a:lnTo>
                    <a:pt x="1978" y="2016"/>
                  </a:lnTo>
                  <a:lnTo>
                    <a:pt x="1943" y="2029"/>
                  </a:lnTo>
                  <a:lnTo>
                    <a:pt x="1889" y="2045"/>
                  </a:lnTo>
                  <a:lnTo>
                    <a:pt x="1829" y="2062"/>
                  </a:lnTo>
                  <a:lnTo>
                    <a:pt x="1762" y="2079"/>
                  </a:lnTo>
                  <a:lnTo>
                    <a:pt x="1688" y="2096"/>
                  </a:lnTo>
                  <a:lnTo>
                    <a:pt x="1608" y="2112"/>
                  </a:lnTo>
                  <a:lnTo>
                    <a:pt x="1524" y="2126"/>
                  </a:lnTo>
                  <a:lnTo>
                    <a:pt x="1433" y="2139"/>
                  </a:lnTo>
                  <a:lnTo>
                    <a:pt x="1337" y="2150"/>
                  </a:lnTo>
                  <a:lnTo>
                    <a:pt x="1238" y="2158"/>
                  </a:lnTo>
                  <a:lnTo>
                    <a:pt x="1133" y="2164"/>
                  </a:lnTo>
                  <a:lnTo>
                    <a:pt x="1025" y="2167"/>
                  </a:lnTo>
                  <a:lnTo>
                    <a:pt x="919" y="2164"/>
                  </a:lnTo>
                  <a:lnTo>
                    <a:pt x="818" y="2159"/>
                  </a:lnTo>
                  <a:lnTo>
                    <a:pt x="723" y="2151"/>
                  </a:lnTo>
                  <a:lnTo>
                    <a:pt x="632" y="2140"/>
                  </a:lnTo>
                  <a:lnTo>
                    <a:pt x="546" y="2128"/>
                  </a:lnTo>
                  <a:lnTo>
                    <a:pt x="467" y="2114"/>
                  </a:lnTo>
                  <a:lnTo>
                    <a:pt x="393" y="2099"/>
                  </a:lnTo>
                  <a:lnTo>
                    <a:pt x="325" y="2083"/>
                  </a:lnTo>
                  <a:lnTo>
                    <a:pt x="262" y="2065"/>
                  </a:lnTo>
                  <a:lnTo>
                    <a:pt x="206" y="2049"/>
                  </a:lnTo>
                  <a:lnTo>
                    <a:pt x="156" y="2033"/>
                  </a:lnTo>
                  <a:lnTo>
                    <a:pt x="123" y="2019"/>
                  </a:lnTo>
                  <a:lnTo>
                    <a:pt x="92" y="2001"/>
                  </a:lnTo>
                  <a:lnTo>
                    <a:pt x="66" y="1978"/>
                  </a:lnTo>
                  <a:lnTo>
                    <a:pt x="43" y="1953"/>
                  </a:lnTo>
                  <a:lnTo>
                    <a:pt x="25" y="1925"/>
                  </a:lnTo>
                  <a:lnTo>
                    <a:pt x="11" y="1894"/>
                  </a:lnTo>
                  <a:lnTo>
                    <a:pt x="3" y="1862"/>
                  </a:lnTo>
                  <a:lnTo>
                    <a:pt x="0" y="1827"/>
                  </a:lnTo>
                  <a:lnTo>
                    <a:pt x="0" y="448"/>
                  </a:lnTo>
                  <a:lnTo>
                    <a:pt x="3" y="413"/>
                  </a:lnTo>
                  <a:lnTo>
                    <a:pt x="11" y="378"/>
                  </a:lnTo>
                  <a:lnTo>
                    <a:pt x="24" y="345"/>
                  </a:lnTo>
                  <a:lnTo>
                    <a:pt x="42" y="314"/>
                  </a:lnTo>
                  <a:lnTo>
                    <a:pt x="64" y="286"/>
                  </a:lnTo>
                  <a:lnTo>
                    <a:pt x="90" y="261"/>
                  </a:lnTo>
                  <a:lnTo>
                    <a:pt x="119" y="238"/>
                  </a:lnTo>
                  <a:lnTo>
                    <a:pt x="152" y="220"/>
                  </a:lnTo>
                  <a:lnTo>
                    <a:pt x="6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674"/>
            <p:cNvSpPr>
              <a:spLocks noEditPoints="1"/>
            </p:cNvSpPr>
            <p:nvPr/>
          </p:nvSpPr>
          <p:spPr bwMode="auto">
            <a:xfrm>
              <a:off x="10675938" y="6329363"/>
              <a:ext cx="263525" cy="136525"/>
            </a:xfrm>
            <a:custGeom>
              <a:avLst/>
              <a:gdLst>
                <a:gd name="T0" fmla="*/ 193 w 1825"/>
                <a:gd name="T1" fmla="*/ 230 h 857"/>
                <a:gd name="T2" fmla="*/ 131 w 1825"/>
                <a:gd name="T3" fmla="*/ 277 h 857"/>
                <a:gd name="T4" fmla="*/ 108 w 1825"/>
                <a:gd name="T5" fmla="*/ 350 h 857"/>
                <a:gd name="T6" fmla="*/ 119 w 1825"/>
                <a:gd name="T7" fmla="*/ 624 h 857"/>
                <a:gd name="T8" fmla="*/ 169 w 1825"/>
                <a:gd name="T9" fmla="*/ 681 h 857"/>
                <a:gd name="T10" fmla="*/ 248 w 1825"/>
                <a:gd name="T11" fmla="*/ 703 h 857"/>
                <a:gd name="T12" fmla="*/ 326 w 1825"/>
                <a:gd name="T13" fmla="*/ 681 h 857"/>
                <a:gd name="T14" fmla="*/ 377 w 1825"/>
                <a:gd name="T15" fmla="*/ 624 h 857"/>
                <a:gd name="T16" fmla="*/ 389 w 1825"/>
                <a:gd name="T17" fmla="*/ 350 h 857"/>
                <a:gd name="T18" fmla="*/ 365 w 1825"/>
                <a:gd name="T19" fmla="*/ 277 h 857"/>
                <a:gd name="T20" fmla="*/ 302 w 1825"/>
                <a:gd name="T21" fmla="*/ 230 h 857"/>
                <a:gd name="T22" fmla="*/ 0 w 1825"/>
                <a:gd name="T23" fmla="*/ 0 h 857"/>
                <a:gd name="T24" fmla="*/ 145 w 1825"/>
                <a:gd name="T25" fmla="*/ 6 h 857"/>
                <a:gd name="T26" fmla="*/ 212 w 1825"/>
                <a:gd name="T27" fmla="*/ 25 h 857"/>
                <a:gd name="T28" fmla="*/ 254 w 1825"/>
                <a:gd name="T29" fmla="*/ 59 h 857"/>
                <a:gd name="T30" fmla="*/ 260 w 1825"/>
                <a:gd name="T31" fmla="*/ 69 h 857"/>
                <a:gd name="T32" fmla="*/ 279 w 1825"/>
                <a:gd name="T33" fmla="*/ 44 h 857"/>
                <a:gd name="T34" fmla="*/ 329 w 1825"/>
                <a:gd name="T35" fmla="*/ 15 h 857"/>
                <a:gd name="T36" fmla="*/ 540 w 1825"/>
                <a:gd name="T37" fmla="*/ 0 h 857"/>
                <a:gd name="T38" fmla="*/ 613 w 1825"/>
                <a:gd name="T39" fmla="*/ 11 h 857"/>
                <a:gd name="T40" fmla="*/ 673 w 1825"/>
                <a:gd name="T41" fmla="*/ 35 h 857"/>
                <a:gd name="T42" fmla="*/ 701 w 1825"/>
                <a:gd name="T43" fmla="*/ 75 h 857"/>
                <a:gd name="T44" fmla="*/ 708 w 1825"/>
                <a:gd name="T45" fmla="*/ 62 h 857"/>
                <a:gd name="T46" fmla="*/ 735 w 1825"/>
                <a:gd name="T47" fmla="*/ 34 h 857"/>
                <a:gd name="T48" fmla="*/ 799 w 1825"/>
                <a:gd name="T49" fmla="*/ 7 h 857"/>
                <a:gd name="T50" fmla="*/ 1008 w 1825"/>
                <a:gd name="T51" fmla="*/ 3 h 857"/>
                <a:gd name="T52" fmla="*/ 1078 w 1825"/>
                <a:gd name="T53" fmla="*/ 17 h 857"/>
                <a:gd name="T54" fmla="*/ 1130 w 1825"/>
                <a:gd name="T55" fmla="*/ 46 h 857"/>
                <a:gd name="T56" fmla="*/ 1146 w 1825"/>
                <a:gd name="T57" fmla="*/ 73 h 857"/>
                <a:gd name="T58" fmla="*/ 1158 w 1825"/>
                <a:gd name="T59" fmla="*/ 54 h 857"/>
                <a:gd name="T60" fmla="*/ 1195 w 1825"/>
                <a:gd name="T61" fmla="*/ 24 h 857"/>
                <a:gd name="T62" fmla="*/ 1273 w 1825"/>
                <a:gd name="T63" fmla="*/ 0 h 857"/>
                <a:gd name="T64" fmla="*/ 1476 w 1825"/>
                <a:gd name="T65" fmla="*/ 6 h 857"/>
                <a:gd name="T66" fmla="*/ 1543 w 1825"/>
                <a:gd name="T67" fmla="*/ 25 h 857"/>
                <a:gd name="T68" fmla="*/ 1585 w 1825"/>
                <a:gd name="T69" fmla="*/ 59 h 857"/>
                <a:gd name="T70" fmla="*/ 1591 w 1825"/>
                <a:gd name="T71" fmla="*/ 69 h 857"/>
                <a:gd name="T72" fmla="*/ 1610 w 1825"/>
                <a:gd name="T73" fmla="*/ 44 h 857"/>
                <a:gd name="T74" fmla="*/ 1660 w 1825"/>
                <a:gd name="T75" fmla="*/ 15 h 857"/>
                <a:gd name="T76" fmla="*/ 1825 w 1825"/>
                <a:gd name="T77" fmla="*/ 0 h 857"/>
                <a:gd name="T78" fmla="*/ 1813 w 1825"/>
                <a:gd name="T79" fmla="*/ 768 h 857"/>
                <a:gd name="T80" fmla="*/ 1756 w 1825"/>
                <a:gd name="T81" fmla="*/ 831 h 857"/>
                <a:gd name="T82" fmla="*/ 1667 w 1825"/>
                <a:gd name="T83" fmla="*/ 857 h 857"/>
                <a:gd name="T84" fmla="*/ 97 w 1825"/>
                <a:gd name="T85" fmla="*/ 845 h 857"/>
                <a:gd name="T86" fmla="*/ 28 w 1825"/>
                <a:gd name="T87" fmla="*/ 792 h 857"/>
                <a:gd name="T88" fmla="*/ 0 w 1825"/>
                <a:gd name="T89" fmla="*/ 711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825" h="857">
                  <a:moveTo>
                    <a:pt x="248" y="220"/>
                  </a:moveTo>
                  <a:lnTo>
                    <a:pt x="220" y="223"/>
                  </a:lnTo>
                  <a:lnTo>
                    <a:pt x="193" y="230"/>
                  </a:lnTo>
                  <a:lnTo>
                    <a:pt x="169" y="242"/>
                  </a:lnTo>
                  <a:lnTo>
                    <a:pt x="148" y="258"/>
                  </a:lnTo>
                  <a:lnTo>
                    <a:pt x="131" y="277"/>
                  </a:lnTo>
                  <a:lnTo>
                    <a:pt x="119" y="299"/>
                  </a:lnTo>
                  <a:lnTo>
                    <a:pt x="110" y="323"/>
                  </a:lnTo>
                  <a:lnTo>
                    <a:pt x="108" y="350"/>
                  </a:lnTo>
                  <a:lnTo>
                    <a:pt x="108" y="573"/>
                  </a:lnTo>
                  <a:lnTo>
                    <a:pt x="110" y="600"/>
                  </a:lnTo>
                  <a:lnTo>
                    <a:pt x="119" y="624"/>
                  </a:lnTo>
                  <a:lnTo>
                    <a:pt x="131" y="645"/>
                  </a:lnTo>
                  <a:lnTo>
                    <a:pt x="148" y="664"/>
                  </a:lnTo>
                  <a:lnTo>
                    <a:pt x="169" y="681"/>
                  </a:lnTo>
                  <a:lnTo>
                    <a:pt x="193" y="693"/>
                  </a:lnTo>
                  <a:lnTo>
                    <a:pt x="220" y="700"/>
                  </a:lnTo>
                  <a:lnTo>
                    <a:pt x="248" y="703"/>
                  </a:lnTo>
                  <a:lnTo>
                    <a:pt x="276" y="700"/>
                  </a:lnTo>
                  <a:lnTo>
                    <a:pt x="302" y="693"/>
                  </a:lnTo>
                  <a:lnTo>
                    <a:pt x="326" y="681"/>
                  </a:lnTo>
                  <a:lnTo>
                    <a:pt x="347" y="664"/>
                  </a:lnTo>
                  <a:lnTo>
                    <a:pt x="365" y="645"/>
                  </a:lnTo>
                  <a:lnTo>
                    <a:pt x="377" y="624"/>
                  </a:lnTo>
                  <a:lnTo>
                    <a:pt x="385" y="600"/>
                  </a:lnTo>
                  <a:lnTo>
                    <a:pt x="389" y="573"/>
                  </a:lnTo>
                  <a:lnTo>
                    <a:pt x="389" y="350"/>
                  </a:lnTo>
                  <a:lnTo>
                    <a:pt x="385" y="323"/>
                  </a:lnTo>
                  <a:lnTo>
                    <a:pt x="377" y="299"/>
                  </a:lnTo>
                  <a:lnTo>
                    <a:pt x="365" y="277"/>
                  </a:lnTo>
                  <a:lnTo>
                    <a:pt x="347" y="258"/>
                  </a:lnTo>
                  <a:lnTo>
                    <a:pt x="326" y="242"/>
                  </a:lnTo>
                  <a:lnTo>
                    <a:pt x="302" y="230"/>
                  </a:lnTo>
                  <a:lnTo>
                    <a:pt x="276" y="223"/>
                  </a:lnTo>
                  <a:lnTo>
                    <a:pt x="248" y="220"/>
                  </a:lnTo>
                  <a:close/>
                  <a:moveTo>
                    <a:pt x="0" y="0"/>
                  </a:moveTo>
                  <a:lnTo>
                    <a:pt x="97" y="0"/>
                  </a:lnTo>
                  <a:lnTo>
                    <a:pt x="120" y="3"/>
                  </a:lnTo>
                  <a:lnTo>
                    <a:pt x="145" y="6"/>
                  </a:lnTo>
                  <a:lnTo>
                    <a:pt x="168" y="11"/>
                  </a:lnTo>
                  <a:lnTo>
                    <a:pt x="191" y="17"/>
                  </a:lnTo>
                  <a:lnTo>
                    <a:pt x="212" y="25"/>
                  </a:lnTo>
                  <a:lnTo>
                    <a:pt x="230" y="35"/>
                  </a:lnTo>
                  <a:lnTo>
                    <a:pt x="244" y="46"/>
                  </a:lnTo>
                  <a:lnTo>
                    <a:pt x="254" y="59"/>
                  </a:lnTo>
                  <a:lnTo>
                    <a:pt x="258" y="75"/>
                  </a:lnTo>
                  <a:lnTo>
                    <a:pt x="259" y="73"/>
                  </a:lnTo>
                  <a:lnTo>
                    <a:pt x="260" y="69"/>
                  </a:lnTo>
                  <a:lnTo>
                    <a:pt x="265" y="62"/>
                  </a:lnTo>
                  <a:lnTo>
                    <a:pt x="270" y="54"/>
                  </a:lnTo>
                  <a:lnTo>
                    <a:pt x="279" y="44"/>
                  </a:lnTo>
                  <a:lnTo>
                    <a:pt x="292" y="34"/>
                  </a:lnTo>
                  <a:lnTo>
                    <a:pt x="309" y="24"/>
                  </a:lnTo>
                  <a:lnTo>
                    <a:pt x="329" y="15"/>
                  </a:lnTo>
                  <a:lnTo>
                    <a:pt x="355" y="7"/>
                  </a:lnTo>
                  <a:lnTo>
                    <a:pt x="387" y="0"/>
                  </a:lnTo>
                  <a:lnTo>
                    <a:pt x="540" y="0"/>
                  </a:lnTo>
                  <a:lnTo>
                    <a:pt x="564" y="3"/>
                  </a:lnTo>
                  <a:lnTo>
                    <a:pt x="588" y="6"/>
                  </a:lnTo>
                  <a:lnTo>
                    <a:pt x="613" y="11"/>
                  </a:lnTo>
                  <a:lnTo>
                    <a:pt x="635" y="17"/>
                  </a:lnTo>
                  <a:lnTo>
                    <a:pt x="655" y="25"/>
                  </a:lnTo>
                  <a:lnTo>
                    <a:pt x="673" y="35"/>
                  </a:lnTo>
                  <a:lnTo>
                    <a:pt x="687" y="46"/>
                  </a:lnTo>
                  <a:lnTo>
                    <a:pt x="697" y="59"/>
                  </a:lnTo>
                  <a:lnTo>
                    <a:pt x="701" y="75"/>
                  </a:lnTo>
                  <a:lnTo>
                    <a:pt x="703" y="73"/>
                  </a:lnTo>
                  <a:lnTo>
                    <a:pt x="705" y="69"/>
                  </a:lnTo>
                  <a:lnTo>
                    <a:pt x="708" y="62"/>
                  </a:lnTo>
                  <a:lnTo>
                    <a:pt x="714" y="54"/>
                  </a:lnTo>
                  <a:lnTo>
                    <a:pt x="723" y="44"/>
                  </a:lnTo>
                  <a:lnTo>
                    <a:pt x="735" y="34"/>
                  </a:lnTo>
                  <a:lnTo>
                    <a:pt x="752" y="24"/>
                  </a:lnTo>
                  <a:lnTo>
                    <a:pt x="773" y="15"/>
                  </a:lnTo>
                  <a:lnTo>
                    <a:pt x="799" y="7"/>
                  </a:lnTo>
                  <a:lnTo>
                    <a:pt x="830" y="0"/>
                  </a:lnTo>
                  <a:lnTo>
                    <a:pt x="983" y="0"/>
                  </a:lnTo>
                  <a:lnTo>
                    <a:pt x="1008" y="3"/>
                  </a:lnTo>
                  <a:lnTo>
                    <a:pt x="1032" y="6"/>
                  </a:lnTo>
                  <a:lnTo>
                    <a:pt x="1056" y="11"/>
                  </a:lnTo>
                  <a:lnTo>
                    <a:pt x="1078" y="17"/>
                  </a:lnTo>
                  <a:lnTo>
                    <a:pt x="1099" y="25"/>
                  </a:lnTo>
                  <a:lnTo>
                    <a:pt x="1116" y="35"/>
                  </a:lnTo>
                  <a:lnTo>
                    <a:pt x="1130" y="46"/>
                  </a:lnTo>
                  <a:lnTo>
                    <a:pt x="1140" y="59"/>
                  </a:lnTo>
                  <a:lnTo>
                    <a:pt x="1146" y="75"/>
                  </a:lnTo>
                  <a:lnTo>
                    <a:pt x="1146" y="73"/>
                  </a:lnTo>
                  <a:lnTo>
                    <a:pt x="1148" y="69"/>
                  </a:lnTo>
                  <a:lnTo>
                    <a:pt x="1151" y="62"/>
                  </a:lnTo>
                  <a:lnTo>
                    <a:pt x="1158" y="54"/>
                  </a:lnTo>
                  <a:lnTo>
                    <a:pt x="1167" y="44"/>
                  </a:lnTo>
                  <a:lnTo>
                    <a:pt x="1179" y="34"/>
                  </a:lnTo>
                  <a:lnTo>
                    <a:pt x="1195" y="24"/>
                  </a:lnTo>
                  <a:lnTo>
                    <a:pt x="1216" y="15"/>
                  </a:lnTo>
                  <a:lnTo>
                    <a:pt x="1242" y="7"/>
                  </a:lnTo>
                  <a:lnTo>
                    <a:pt x="1273" y="0"/>
                  </a:lnTo>
                  <a:lnTo>
                    <a:pt x="1428" y="0"/>
                  </a:lnTo>
                  <a:lnTo>
                    <a:pt x="1452" y="3"/>
                  </a:lnTo>
                  <a:lnTo>
                    <a:pt x="1476" y="6"/>
                  </a:lnTo>
                  <a:lnTo>
                    <a:pt x="1499" y="11"/>
                  </a:lnTo>
                  <a:lnTo>
                    <a:pt x="1522" y="17"/>
                  </a:lnTo>
                  <a:lnTo>
                    <a:pt x="1543" y="25"/>
                  </a:lnTo>
                  <a:lnTo>
                    <a:pt x="1561" y="35"/>
                  </a:lnTo>
                  <a:lnTo>
                    <a:pt x="1575" y="46"/>
                  </a:lnTo>
                  <a:lnTo>
                    <a:pt x="1585" y="59"/>
                  </a:lnTo>
                  <a:lnTo>
                    <a:pt x="1589" y="75"/>
                  </a:lnTo>
                  <a:lnTo>
                    <a:pt x="1590" y="73"/>
                  </a:lnTo>
                  <a:lnTo>
                    <a:pt x="1591" y="69"/>
                  </a:lnTo>
                  <a:lnTo>
                    <a:pt x="1596" y="62"/>
                  </a:lnTo>
                  <a:lnTo>
                    <a:pt x="1601" y="54"/>
                  </a:lnTo>
                  <a:lnTo>
                    <a:pt x="1610" y="44"/>
                  </a:lnTo>
                  <a:lnTo>
                    <a:pt x="1623" y="34"/>
                  </a:lnTo>
                  <a:lnTo>
                    <a:pt x="1640" y="24"/>
                  </a:lnTo>
                  <a:lnTo>
                    <a:pt x="1660" y="15"/>
                  </a:lnTo>
                  <a:lnTo>
                    <a:pt x="1686" y="7"/>
                  </a:lnTo>
                  <a:lnTo>
                    <a:pt x="1717" y="0"/>
                  </a:lnTo>
                  <a:lnTo>
                    <a:pt x="1825" y="0"/>
                  </a:lnTo>
                  <a:lnTo>
                    <a:pt x="1825" y="712"/>
                  </a:lnTo>
                  <a:lnTo>
                    <a:pt x="1822" y="740"/>
                  </a:lnTo>
                  <a:lnTo>
                    <a:pt x="1813" y="768"/>
                  </a:lnTo>
                  <a:lnTo>
                    <a:pt x="1798" y="793"/>
                  </a:lnTo>
                  <a:lnTo>
                    <a:pt x="1779" y="814"/>
                  </a:lnTo>
                  <a:lnTo>
                    <a:pt x="1756" y="831"/>
                  </a:lnTo>
                  <a:lnTo>
                    <a:pt x="1728" y="845"/>
                  </a:lnTo>
                  <a:lnTo>
                    <a:pt x="1699" y="854"/>
                  </a:lnTo>
                  <a:lnTo>
                    <a:pt x="1667" y="857"/>
                  </a:lnTo>
                  <a:lnTo>
                    <a:pt x="158" y="857"/>
                  </a:lnTo>
                  <a:lnTo>
                    <a:pt x="127" y="854"/>
                  </a:lnTo>
                  <a:lnTo>
                    <a:pt x="97" y="845"/>
                  </a:lnTo>
                  <a:lnTo>
                    <a:pt x="71" y="831"/>
                  </a:lnTo>
                  <a:lnTo>
                    <a:pt x="46" y="814"/>
                  </a:lnTo>
                  <a:lnTo>
                    <a:pt x="28" y="792"/>
                  </a:lnTo>
                  <a:lnTo>
                    <a:pt x="12" y="768"/>
                  </a:lnTo>
                  <a:lnTo>
                    <a:pt x="4" y="740"/>
                  </a:lnTo>
                  <a:lnTo>
                    <a:pt x="0" y="71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2" name="Freeform 679"/>
          <p:cNvSpPr>
            <a:spLocks noEditPoints="1"/>
          </p:cNvSpPr>
          <p:nvPr/>
        </p:nvSpPr>
        <p:spPr bwMode="auto">
          <a:xfrm>
            <a:off x="3487765" y="3489953"/>
            <a:ext cx="504825" cy="500063"/>
          </a:xfrm>
          <a:custGeom>
            <a:avLst/>
            <a:gdLst>
              <a:gd name="T0" fmla="*/ 618 w 3176"/>
              <a:gd name="T1" fmla="*/ 2229 h 3143"/>
              <a:gd name="T2" fmla="*/ 593 w 3176"/>
              <a:gd name="T3" fmla="*/ 2296 h 3143"/>
              <a:gd name="T4" fmla="*/ 633 w 3176"/>
              <a:gd name="T5" fmla="*/ 2358 h 3143"/>
              <a:gd name="T6" fmla="*/ 705 w 3176"/>
              <a:gd name="T7" fmla="*/ 2366 h 3143"/>
              <a:gd name="T8" fmla="*/ 757 w 3176"/>
              <a:gd name="T9" fmla="*/ 2315 h 3143"/>
              <a:gd name="T10" fmla="*/ 750 w 3176"/>
              <a:gd name="T11" fmla="*/ 2244 h 3143"/>
              <a:gd name="T12" fmla="*/ 686 w 3176"/>
              <a:gd name="T13" fmla="*/ 2204 h 3143"/>
              <a:gd name="T14" fmla="*/ 1054 w 3176"/>
              <a:gd name="T15" fmla="*/ 1514 h 3143"/>
              <a:gd name="T16" fmla="*/ 665 w 3176"/>
              <a:gd name="T17" fmla="*/ 1889 h 3143"/>
              <a:gd name="T18" fmla="*/ 648 w 3176"/>
              <a:gd name="T19" fmla="*/ 1974 h 3143"/>
              <a:gd name="T20" fmla="*/ 698 w 3176"/>
              <a:gd name="T21" fmla="*/ 2047 h 3143"/>
              <a:gd name="T22" fmla="*/ 784 w 3176"/>
              <a:gd name="T23" fmla="*/ 2065 h 3143"/>
              <a:gd name="T24" fmla="*/ 1178 w 3176"/>
              <a:gd name="T25" fmla="*/ 1701 h 3143"/>
              <a:gd name="T26" fmla="*/ 1212 w 3176"/>
              <a:gd name="T27" fmla="*/ 1620 h 3143"/>
              <a:gd name="T28" fmla="*/ 1178 w 3176"/>
              <a:gd name="T29" fmla="*/ 1539 h 3143"/>
              <a:gd name="T30" fmla="*/ 1097 w 3176"/>
              <a:gd name="T31" fmla="*/ 1506 h 3143"/>
              <a:gd name="T32" fmla="*/ 2392 w 3176"/>
              <a:gd name="T33" fmla="*/ 1343 h 3143"/>
              <a:gd name="T34" fmla="*/ 2418 w 3176"/>
              <a:gd name="T35" fmla="*/ 1280 h 3143"/>
              <a:gd name="T36" fmla="*/ 2392 w 3176"/>
              <a:gd name="T37" fmla="*/ 1216 h 3143"/>
              <a:gd name="T38" fmla="*/ 1835 w 3176"/>
              <a:gd name="T39" fmla="*/ 763 h 3143"/>
              <a:gd name="T40" fmla="*/ 1864 w 3176"/>
              <a:gd name="T41" fmla="*/ 955 h 3143"/>
              <a:gd name="T42" fmla="*/ 1864 w 3176"/>
              <a:gd name="T43" fmla="*/ 1012 h 3143"/>
              <a:gd name="T44" fmla="*/ 1814 w 3176"/>
              <a:gd name="T45" fmla="*/ 1041 h 3143"/>
              <a:gd name="T46" fmla="*/ 1670 w 3176"/>
              <a:gd name="T47" fmla="*/ 923 h 3143"/>
              <a:gd name="T48" fmla="*/ 1731 w 3176"/>
              <a:gd name="T49" fmla="*/ 1106 h 3143"/>
              <a:gd name="T50" fmla="*/ 1716 w 3176"/>
              <a:gd name="T51" fmla="*/ 1162 h 3143"/>
              <a:gd name="T52" fmla="*/ 1660 w 3176"/>
              <a:gd name="T53" fmla="*/ 1176 h 3143"/>
              <a:gd name="T54" fmla="*/ 1475 w 3176"/>
              <a:gd name="T55" fmla="*/ 1116 h 3143"/>
              <a:gd name="T56" fmla="*/ 1595 w 3176"/>
              <a:gd name="T57" fmla="*/ 1258 h 3143"/>
              <a:gd name="T58" fmla="*/ 1565 w 3176"/>
              <a:gd name="T59" fmla="*/ 1308 h 3143"/>
              <a:gd name="T60" fmla="*/ 1508 w 3176"/>
              <a:gd name="T61" fmla="*/ 1308 h 3143"/>
              <a:gd name="T62" fmla="*/ 1438 w 3176"/>
              <a:gd name="T63" fmla="*/ 1355 h 3143"/>
              <a:gd name="T64" fmla="*/ 1454 w 3176"/>
              <a:gd name="T65" fmla="*/ 1410 h 3143"/>
              <a:gd name="T66" fmla="*/ 1413 w 3176"/>
              <a:gd name="T67" fmla="*/ 1450 h 3143"/>
              <a:gd name="T68" fmla="*/ 1356 w 3176"/>
              <a:gd name="T69" fmla="*/ 1436 h 3143"/>
              <a:gd name="T70" fmla="*/ 2088 w 3176"/>
              <a:gd name="T71" fmla="*/ 916 h 3143"/>
              <a:gd name="T72" fmla="*/ 1892 w 3176"/>
              <a:gd name="T73" fmla="*/ 751 h 3143"/>
              <a:gd name="T74" fmla="*/ 2368 w 3176"/>
              <a:gd name="T75" fmla="*/ 8 h 3143"/>
              <a:gd name="T76" fmla="*/ 3157 w 3176"/>
              <a:gd name="T77" fmla="*/ 780 h 3143"/>
              <a:gd name="T78" fmla="*/ 3174 w 3176"/>
              <a:gd name="T79" fmla="*/ 864 h 3143"/>
              <a:gd name="T80" fmla="*/ 3124 w 3176"/>
              <a:gd name="T81" fmla="*/ 938 h 3143"/>
              <a:gd name="T82" fmla="*/ 3038 w 3176"/>
              <a:gd name="T83" fmla="*/ 955 h 3143"/>
              <a:gd name="T84" fmla="*/ 2692 w 3176"/>
              <a:gd name="T85" fmla="*/ 640 h 3143"/>
              <a:gd name="T86" fmla="*/ 2708 w 3176"/>
              <a:gd name="T87" fmla="*/ 1218 h 3143"/>
              <a:gd name="T88" fmla="*/ 2716 w 3176"/>
              <a:gd name="T89" fmla="*/ 1317 h 3143"/>
              <a:gd name="T90" fmla="*/ 1445 w 3176"/>
              <a:gd name="T91" fmla="*/ 2607 h 3143"/>
              <a:gd name="T92" fmla="*/ 1301 w 3176"/>
              <a:gd name="T93" fmla="*/ 2695 h 3143"/>
              <a:gd name="T94" fmla="*/ 1132 w 3176"/>
              <a:gd name="T95" fmla="*/ 2711 h 3143"/>
              <a:gd name="T96" fmla="*/ 160 w 3176"/>
              <a:gd name="T97" fmla="*/ 3133 h 3143"/>
              <a:gd name="T98" fmla="*/ 73 w 3176"/>
              <a:gd name="T99" fmla="*/ 3133 h 3143"/>
              <a:gd name="T100" fmla="*/ 8 w 3176"/>
              <a:gd name="T101" fmla="*/ 3071 h 3143"/>
              <a:gd name="T102" fmla="*/ 8 w 3176"/>
              <a:gd name="T103" fmla="*/ 2985 h 3143"/>
              <a:gd name="T104" fmla="*/ 434 w 3176"/>
              <a:gd name="T105" fmla="*/ 2024 h 3143"/>
              <a:gd name="T106" fmla="*/ 450 w 3176"/>
              <a:gd name="T107" fmla="*/ 1860 h 3143"/>
              <a:gd name="T108" fmla="*/ 539 w 3176"/>
              <a:gd name="T109" fmla="*/ 1718 h 3143"/>
              <a:gd name="T110" fmla="*/ 1836 w 3176"/>
              <a:gd name="T111" fmla="*/ 457 h 3143"/>
              <a:gd name="T112" fmla="*/ 1929 w 3176"/>
              <a:gd name="T113" fmla="*/ 457 h 3143"/>
              <a:gd name="T114" fmla="*/ 2252 w 3176"/>
              <a:gd name="T115" fmla="*/ 754 h 3143"/>
              <a:gd name="T116" fmla="*/ 2218 w 3176"/>
              <a:gd name="T117" fmla="*/ 157 h 3143"/>
              <a:gd name="T118" fmla="*/ 2218 w 3176"/>
              <a:gd name="T119" fmla="*/ 71 h 3143"/>
              <a:gd name="T120" fmla="*/ 2281 w 3176"/>
              <a:gd name="T121" fmla="*/ 8 h 3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176" h="3143">
                <a:moveTo>
                  <a:pt x="668" y="2204"/>
                </a:moveTo>
                <a:lnTo>
                  <a:pt x="650" y="2208"/>
                </a:lnTo>
                <a:lnTo>
                  <a:pt x="633" y="2216"/>
                </a:lnTo>
                <a:lnTo>
                  <a:pt x="618" y="2229"/>
                </a:lnTo>
                <a:lnTo>
                  <a:pt x="606" y="2244"/>
                </a:lnTo>
                <a:lnTo>
                  <a:pt x="597" y="2260"/>
                </a:lnTo>
                <a:lnTo>
                  <a:pt x="593" y="2278"/>
                </a:lnTo>
                <a:lnTo>
                  <a:pt x="593" y="2296"/>
                </a:lnTo>
                <a:lnTo>
                  <a:pt x="597" y="2315"/>
                </a:lnTo>
                <a:lnTo>
                  <a:pt x="606" y="2332"/>
                </a:lnTo>
                <a:lnTo>
                  <a:pt x="618" y="2347"/>
                </a:lnTo>
                <a:lnTo>
                  <a:pt x="633" y="2358"/>
                </a:lnTo>
                <a:lnTo>
                  <a:pt x="650" y="2366"/>
                </a:lnTo>
                <a:lnTo>
                  <a:pt x="668" y="2370"/>
                </a:lnTo>
                <a:lnTo>
                  <a:pt x="686" y="2370"/>
                </a:lnTo>
                <a:lnTo>
                  <a:pt x="705" y="2366"/>
                </a:lnTo>
                <a:lnTo>
                  <a:pt x="722" y="2358"/>
                </a:lnTo>
                <a:lnTo>
                  <a:pt x="738" y="2347"/>
                </a:lnTo>
                <a:lnTo>
                  <a:pt x="750" y="2332"/>
                </a:lnTo>
                <a:lnTo>
                  <a:pt x="757" y="2315"/>
                </a:lnTo>
                <a:lnTo>
                  <a:pt x="761" y="2296"/>
                </a:lnTo>
                <a:lnTo>
                  <a:pt x="761" y="2278"/>
                </a:lnTo>
                <a:lnTo>
                  <a:pt x="757" y="2260"/>
                </a:lnTo>
                <a:lnTo>
                  <a:pt x="750" y="2244"/>
                </a:lnTo>
                <a:lnTo>
                  <a:pt x="738" y="2229"/>
                </a:lnTo>
                <a:lnTo>
                  <a:pt x="722" y="2216"/>
                </a:lnTo>
                <a:lnTo>
                  <a:pt x="705" y="2208"/>
                </a:lnTo>
                <a:lnTo>
                  <a:pt x="686" y="2204"/>
                </a:lnTo>
                <a:lnTo>
                  <a:pt x="668" y="2204"/>
                </a:lnTo>
                <a:close/>
                <a:moveTo>
                  <a:pt x="1097" y="1506"/>
                </a:moveTo>
                <a:lnTo>
                  <a:pt x="1075" y="1508"/>
                </a:lnTo>
                <a:lnTo>
                  <a:pt x="1054" y="1514"/>
                </a:lnTo>
                <a:lnTo>
                  <a:pt x="1033" y="1525"/>
                </a:lnTo>
                <a:lnTo>
                  <a:pt x="1015" y="1539"/>
                </a:lnTo>
                <a:lnTo>
                  <a:pt x="680" y="1870"/>
                </a:lnTo>
                <a:lnTo>
                  <a:pt x="665" y="1889"/>
                </a:lnTo>
                <a:lnTo>
                  <a:pt x="655" y="1909"/>
                </a:lnTo>
                <a:lnTo>
                  <a:pt x="648" y="1930"/>
                </a:lnTo>
                <a:lnTo>
                  <a:pt x="645" y="1952"/>
                </a:lnTo>
                <a:lnTo>
                  <a:pt x="648" y="1974"/>
                </a:lnTo>
                <a:lnTo>
                  <a:pt x="655" y="1995"/>
                </a:lnTo>
                <a:lnTo>
                  <a:pt x="665" y="2015"/>
                </a:lnTo>
                <a:lnTo>
                  <a:pt x="680" y="2032"/>
                </a:lnTo>
                <a:lnTo>
                  <a:pt x="698" y="2047"/>
                </a:lnTo>
                <a:lnTo>
                  <a:pt x="718" y="2058"/>
                </a:lnTo>
                <a:lnTo>
                  <a:pt x="740" y="2065"/>
                </a:lnTo>
                <a:lnTo>
                  <a:pt x="762" y="2067"/>
                </a:lnTo>
                <a:lnTo>
                  <a:pt x="784" y="2065"/>
                </a:lnTo>
                <a:lnTo>
                  <a:pt x="805" y="2058"/>
                </a:lnTo>
                <a:lnTo>
                  <a:pt x="826" y="2047"/>
                </a:lnTo>
                <a:lnTo>
                  <a:pt x="844" y="2032"/>
                </a:lnTo>
                <a:lnTo>
                  <a:pt x="1178" y="1701"/>
                </a:lnTo>
                <a:lnTo>
                  <a:pt x="1194" y="1683"/>
                </a:lnTo>
                <a:lnTo>
                  <a:pt x="1204" y="1664"/>
                </a:lnTo>
                <a:lnTo>
                  <a:pt x="1210" y="1643"/>
                </a:lnTo>
                <a:lnTo>
                  <a:pt x="1212" y="1620"/>
                </a:lnTo>
                <a:lnTo>
                  <a:pt x="1210" y="1599"/>
                </a:lnTo>
                <a:lnTo>
                  <a:pt x="1204" y="1577"/>
                </a:lnTo>
                <a:lnTo>
                  <a:pt x="1194" y="1558"/>
                </a:lnTo>
                <a:lnTo>
                  <a:pt x="1178" y="1539"/>
                </a:lnTo>
                <a:lnTo>
                  <a:pt x="1160" y="1525"/>
                </a:lnTo>
                <a:lnTo>
                  <a:pt x="1141" y="1514"/>
                </a:lnTo>
                <a:lnTo>
                  <a:pt x="1119" y="1508"/>
                </a:lnTo>
                <a:lnTo>
                  <a:pt x="1097" y="1506"/>
                </a:lnTo>
                <a:close/>
                <a:moveTo>
                  <a:pt x="2251" y="1078"/>
                </a:moveTo>
                <a:lnTo>
                  <a:pt x="1602" y="1719"/>
                </a:lnTo>
                <a:lnTo>
                  <a:pt x="1809" y="1920"/>
                </a:lnTo>
                <a:lnTo>
                  <a:pt x="2392" y="1343"/>
                </a:lnTo>
                <a:lnTo>
                  <a:pt x="2403" y="1329"/>
                </a:lnTo>
                <a:lnTo>
                  <a:pt x="2411" y="1314"/>
                </a:lnTo>
                <a:lnTo>
                  <a:pt x="2416" y="1297"/>
                </a:lnTo>
                <a:lnTo>
                  <a:pt x="2418" y="1280"/>
                </a:lnTo>
                <a:lnTo>
                  <a:pt x="2416" y="1262"/>
                </a:lnTo>
                <a:lnTo>
                  <a:pt x="2411" y="1246"/>
                </a:lnTo>
                <a:lnTo>
                  <a:pt x="2403" y="1231"/>
                </a:lnTo>
                <a:lnTo>
                  <a:pt x="2392" y="1216"/>
                </a:lnTo>
                <a:lnTo>
                  <a:pt x="2251" y="1078"/>
                </a:lnTo>
                <a:close/>
                <a:moveTo>
                  <a:pt x="1873" y="751"/>
                </a:moveTo>
                <a:lnTo>
                  <a:pt x="1854" y="755"/>
                </a:lnTo>
                <a:lnTo>
                  <a:pt x="1835" y="763"/>
                </a:lnTo>
                <a:lnTo>
                  <a:pt x="1819" y="776"/>
                </a:lnTo>
                <a:lnTo>
                  <a:pt x="1752" y="842"/>
                </a:lnTo>
                <a:lnTo>
                  <a:pt x="1855" y="943"/>
                </a:lnTo>
                <a:lnTo>
                  <a:pt x="1864" y="955"/>
                </a:lnTo>
                <a:lnTo>
                  <a:pt x="1870" y="969"/>
                </a:lnTo>
                <a:lnTo>
                  <a:pt x="1871" y="984"/>
                </a:lnTo>
                <a:lnTo>
                  <a:pt x="1870" y="998"/>
                </a:lnTo>
                <a:lnTo>
                  <a:pt x="1864" y="1012"/>
                </a:lnTo>
                <a:lnTo>
                  <a:pt x="1855" y="1024"/>
                </a:lnTo>
                <a:lnTo>
                  <a:pt x="1842" y="1033"/>
                </a:lnTo>
                <a:lnTo>
                  <a:pt x="1828" y="1039"/>
                </a:lnTo>
                <a:lnTo>
                  <a:pt x="1814" y="1041"/>
                </a:lnTo>
                <a:lnTo>
                  <a:pt x="1799" y="1039"/>
                </a:lnTo>
                <a:lnTo>
                  <a:pt x="1785" y="1033"/>
                </a:lnTo>
                <a:lnTo>
                  <a:pt x="1773" y="1024"/>
                </a:lnTo>
                <a:lnTo>
                  <a:pt x="1670" y="923"/>
                </a:lnTo>
                <a:lnTo>
                  <a:pt x="1614" y="980"/>
                </a:lnTo>
                <a:lnTo>
                  <a:pt x="1716" y="1081"/>
                </a:lnTo>
                <a:lnTo>
                  <a:pt x="1726" y="1093"/>
                </a:lnTo>
                <a:lnTo>
                  <a:pt x="1731" y="1106"/>
                </a:lnTo>
                <a:lnTo>
                  <a:pt x="1733" y="1121"/>
                </a:lnTo>
                <a:lnTo>
                  <a:pt x="1731" y="1135"/>
                </a:lnTo>
                <a:lnTo>
                  <a:pt x="1726" y="1150"/>
                </a:lnTo>
                <a:lnTo>
                  <a:pt x="1716" y="1162"/>
                </a:lnTo>
                <a:lnTo>
                  <a:pt x="1703" y="1171"/>
                </a:lnTo>
                <a:lnTo>
                  <a:pt x="1690" y="1176"/>
                </a:lnTo>
                <a:lnTo>
                  <a:pt x="1676" y="1178"/>
                </a:lnTo>
                <a:lnTo>
                  <a:pt x="1660" y="1176"/>
                </a:lnTo>
                <a:lnTo>
                  <a:pt x="1647" y="1171"/>
                </a:lnTo>
                <a:lnTo>
                  <a:pt x="1635" y="1162"/>
                </a:lnTo>
                <a:lnTo>
                  <a:pt x="1532" y="1061"/>
                </a:lnTo>
                <a:lnTo>
                  <a:pt x="1475" y="1116"/>
                </a:lnTo>
                <a:lnTo>
                  <a:pt x="1577" y="1217"/>
                </a:lnTo>
                <a:lnTo>
                  <a:pt x="1587" y="1230"/>
                </a:lnTo>
                <a:lnTo>
                  <a:pt x="1593" y="1244"/>
                </a:lnTo>
                <a:lnTo>
                  <a:pt x="1595" y="1258"/>
                </a:lnTo>
                <a:lnTo>
                  <a:pt x="1593" y="1273"/>
                </a:lnTo>
                <a:lnTo>
                  <a:pt x="1587" y="1286"/>
                </a:lnTo>
                <a:lnTo>
                  <a:pt x="1577" y="1298"/>
                </a:lnTo>
                <a:lnTo>
                  <a:pt x="1565" y="1308"/>
                </a:lnTo>
                <a:lnTo>
                  <a:pt x="1551" y="1314"/>
                </a:lnTo>
                <a:lnTo>
                  <a:pt x="1536" y="1316"/>
                </a:lnTo>
                <a:lnTo>
                  <a:pt x="1522" y="1314"/>
                </a:lnTo>
                <a:lnTo>
                  <a:pt x="1508" y="1308"/>
                </a:lnTo>
                <a:lnTo>
                  <a:pt x="1496" y="1298"/>
                </a:lnTo>
                <a:lnTo>
                  <a:pt x="1393" y="1197"/>
                </a:lnTo>
                <a:lnTo>
                  <a:pt x="1336" y="1254"/>
                </a:lnTo>
                <a:lnTo>
                  <a:pt x="1438" y="1355"/>
                </a:lnTo>
                <a:lnTo>
                  <a:pt x="1449" y="1367"/>
                </a:lnTo>
                <a:lnTo>
                  <a:pt x="1454" y="1380"/>
                </a:lnTo>
                <a:lnTo>
                  <a:pt x="1456" y="1396"/>
                </a:lnTo>
                <a:lnTo>
                  <a:pt x="1454" y="1410"/>
                </a:lnTo>
                <a:lnTo>
                  <a:pt x="1449" y="1424"/>
                </a:lnTo>
                <a:lnTo>
                  <a:pt x="1438" y="1436"/>
                </a:lnTo>
                <a:lnTo>
                  <a:pt x="1426" y="1445"/>
                </a:lnTo>
                <a:lnTo>
                  <a:pt x="1413" y="1450"/>
                </a:lnTo>
                <a:lnTo>
                  <a:pt x="1398" y="1452"/>
                </a:lnTo>
                <a:lnTo>
                  <a:pt x="1383" y="1450"/>
                </a:lnTo>
                <a:lnTo>
                  <a:pt x="1369" y="1445"/>
                </a:lnTo>
                <a:lnTo>
                  <a:pt x="1356" y="1436"/>
                </a:lnTo>
                <a:lnTo>
                  <a:pt x="1255" y="1335"/>
                </a:lnTo>
                <a:lnTo>
                  <a:pt x="1230" y="1359"/>
                </a:lnTo>
                <a:lnTo>
                  <a:pt x="1436" y="1560"/>
                </a:lnTo>
                <a:lnTo>
                  <a:pt x="2088" y="916"/>
                </a:lnTo>
                <a:lnTo>
                  <a:pt x="1947" y="776"/>
                </a:lnTo>
                <a:lnTo>
                  <a:pt x="1930" y="763"/>
                </a:lnTo>
                <a:lnTo>
                  <a:pt x="1912" y="755"/>
                </a:lnTo>
                <a:lnTo>
                  <a:pt x="1892" y="751"/>
                </a:lnTo>
                <a:lnTo>
                  <a:pt x="1873" y="751"/>
                </a:lnTo>
                <a:close/>
                <a:moveTo>
                  <a:pt x="2324" y="0"/>
                </a:moveTo>
                <a:lnTo>
                  <a:pt x="2347" y="2"/>
                </a:lnTo>
                <a:lnTo>
                  <a:pt x="2368" y="8"/>
                </a:lnTo>
                <a:lnTo>
                  <a:pt x="2389" y="18"/>
                </a:lnTo>
                <a:lnTo>
                  <a:pt x="2406" y="33"/>
                </a:lnTo>
                <a:lnTo>
                  <a:pt x="3143" y="762"/>
                </a:lnTo>
                <a:lnTo>
                  <a:pt x="3157" y="780"/>
                </a:lnTo>
                <a:lnTo>
                  <a:pt x="3168" y="799"/>
                </a:lnTo>
                <a:lnTo>
                  <a:pt x="3174" y="821"/>
                </a:lnTo>
                <a:lnTo>
                  <a:pt x="3176" y="843"/>
                </a:lnTo>
                <a:lnTo>
                  <a:pt x="3174" y="864"/>
                </a:lnTo>
                <a:lnTo>
                  <a:pt x="3168" y="885"/>
                </a:lnTo>
                <a:lnTo>
                  <a:pt x="3157" y="906"/>
                </a:lnTo>
                <a:lnTo>
                  <a:pt x="3143" y="924"/>
                </a:lnTo>
                <a:lnTo>
                  <a:pt x="3124" y="938"/>
                </a:lnTo>
                <a:lnTo>
                  <a:pt x="3105" y="948"/>
                </a:lnTo>
                <a:lnTo>
                  <a:pt x="3083" y="955"/>
                </a:lnTo>
                <a:lnTo>
                  <a:pt x="3061" y="957"/>
                </a:lnTo>
                <a:lnTo>
                  <a:pt x="3038" y="955"/>
                </a:lnTo>
                <a:lnTo>
                  <a:pt x="3017" y="948"/>
                </a:lnTo>
                <a:lnTo>
                  <a:pt x="2997" y="938"/>
                </a:lnTo>
                <a:lnTo>
                  <a:pt x="2979" y="924"/>
                </a:lnTo>
                <a:lnTo>
                  <a:pt x="2692" y="640"/>
                </a:lnTo>
                <a:lnTo>
                  <a:pt x="2414" y="916"/>
                </a:lnTo>
                <a:lnTo>
                  <a:pt x="2677" y="1175"/>
                </a:lnTo>
                <a:lnTo>
                  <a:pt x="2695" y="1196"/>
                </a:lnTo>
                <a:lnTo>
                  <a:pt x="2708" y="1218"/>
                </a:lnTo>
                <a:lnTo>
                  <a:pt x="2716" y="1242"/>
                </a:lnTo>
                <a:lnTo>
                  <a:pt x="2720" y="1267"/>
                </a:lnTo>
                <a:lnTo>
                  <a:pt x="2720" y="1292"/>
                </a:lnTo>
                <a:lnTo>
                  <a:pt x="2716" y="1317"/>
                </a:lnTo>
                <a:lnTo>
                  <a:pt x="2708" y="1341"/>
                </a:lnTo>
                <a:lnTo>
                  <a:pt x="2695" y="1363"/>
                </a:lnTo>
                <a:lnTo>
                  <a:pt x="2677" y="1383"/>
                </a:lnTo>
                <a:lnTo>
                  <a:pt x="1445" y="2607"/>
                </a:lnTo>
                <a:lnTo>
                  <a:pt x="1414" y="2635"/>
                </a:lnTo>
                <a:lnTo>
                  <a:pt x="1378" y="2660"/>
                </a:lnTo>
                <a:lnTo>
                  <a:pt x="1341" y="2680"/>
                </a:lnTo>
                <a:lnTo>
                  <a:pt x="1301" y="2695"/>
                </a:lnTo>
                <a:lnTo>
                  <a:pt x="1260" y="2706"/>
                </a:lnTo>
                <a:lnTo>
                  <a:pt x="1218" y="2713"/>
                </a:lnTo>
                <a:lnTo>
                  <a:pt x="1175" y="2714"/>
                </a:lnTo>
                <a:lnTo>
                  <a:pt x="1132" y="2711"/>
                </a:lnTo>
                <a:lnTo>
                  <a:pt x="665" y="2647"/>
                </a:lnTo>
                <a:lnTo>
                  <a:pt x="197" y="3109"/>
                </a:lnTo>
                <a:lnTo>
                  <a:pt x="179" y="3123"/>
                </a:lnTo>
                <a:lnTo>
                  <a:pt x="160" y="3133"/>
                </a:lnTo>
                <a:lnTo>
                  <a:pt x="138" y="3139"/>
                </a:lnTo>
                <a:lnTo>
                  <a:pt x="116" y="3143"/>
                </a:lnTo>
                <a:lnTo>
                  <a:pt x="94" y="3139"/>
                </a:lnTo>
                <a:lnTo>
                  <a:pt x="73" y="3133"/>
                </a:lnTo>
                <a:lnTo>
                  <a:pt x="52" y="3123"/>
                </a:lnTo>
                <a:lnTo>
                  <a:pt x="34" y="3109"/>
                </a:lnTo>
                <a:lnTo>
                  <a:pt x="19" y="3091"/>
                </a:lnTo>
                <a:lnTo>
                  <a:pt x="8" y="3071"/>
                </a:lnTo>
                <a:lnTo>
                  <a:pt x="2" y="3049"/>
                </a:lnTo>
                <a:lnTo>
                  <a:pt x="0" y="3028"/>
                </a:lnTo>
                <a:lnTo>
                  <a:pt x="2" y="3006"/>
                </a:lnTo>
                <a:lnTo>
                  <a:pt x="8" y="2985"/>
                </a:lnTo>
                <a:lnTo>
                  <a:pt x="19" y="2965"/>
                </a:lnTo>
                <a:lnTo>
                  <a:pt x="34" y="2947"/>
                </a:lnTo>
                <a:lnTo>
                  <a:pt x="495" y="2492"/>
                </a:lnTo>
                <a:lnTo>
                  <a:pt x="434" y="2024"/>
                </a:lnTo>
                <a:lnTo>
                  <a:pt x="431" y="1983"/>
                </a:lnTo>
                <a:lnTo>
                  <a:pt x="433" y="1941"/>
                </a:lnTo>
                <a:lnTo>
                  <a:pt x="439" y="1900"/>
                </a:lnTo>
                <a:lnTo>
                  <a:pt x="450" y="1860"/>
                </a:lnTo>
                <a:lnTo>
                  <a:pt x="466" y="1822"/>
                </a:lnTo>
                <a:lnTo>
                  <a:pt x="486" y="1785"/>
                </a:lnTo>
                <a:lnTo>
                  <a:pt x="510" y="1751"/>
                </a:lnTo>
                <a:lnTo>
                  <a:pt x="539" y="1718"/>
                </a:lnTo>
                <a:lnTo>
                  <a:pt x="1778" y="494"/>
                </a:lnTo>
                <a:lnTo>
                  <a:pt x="1795" y="479"/>
                </a:lnTo>
                <a:lnTo>
                  <a:pt x="1815" y="466"/>
                </a:lnTo>
                <a:lnTo>
                  <a:pt x="1836" y="457"/>
                </a:lnTo>
                <a:lnTo>
                  <a:pt x="1860" y="452"/>
                </a:lnTo>
                <a:lnTo>
                  <a:pt x="1883" y="450"/>
                </a:lnTo>
                <a:lnTo>
                  <a:pt x="1907" y="452"/>
                </a:lnTo>
                <a:lnTo>
                  <a:pt x="1929" y="457"/>
                </a:lnTo>
                <a:lnTo>
                  <a:pt x="1951" y="466"/>
                </a:lnTo>
                <a:lnTo>
                  <a:pt x="1970" y="479"/>
                </a:lnTo>
                <a:lnTo>
                  <a:pt x="1989" y="494"/>
                </a:lnTo>
                <a:lnTo>
                  <a:pt x="2252" y="754"/>
                </a:lnTo>
                <a:lnTo>
                  <a:pt x="2529" y="479"/>
                </a:lnTo>
                <a:lnTo>
                  <a:pt x="2243" y="195"/>
                </a:lnTo>
                <a:lnTo>
                  <a:pt x="2228" y="177"/>
                </a:lnTo>
                <a:lnTo>
                  <a:pt x="2218" y="157"/>
                </a:lnTo>
                <a:lnTo>
                  <a:pt x="2211" y="137"/>
                </a:lnTo>
                <a:lnTo>
                  <a:pt x="2209" y="114"/>
                </a:lnTo>
                <a:lnTo>
                  <a:pt x="2211" y="92"/>
                </a:lnTo>
                <a:lnTo>
                  <a:pt x="2218" y="71"/>
                </a:lnTo>
                <a:lnTo>
                  <a:pt x="2228" y="52"/>
                </a:lnTo>
                <a:lnTo>
                  <a:pt x="2243" y="33"/>
                </a:lnTo>
                <a:lnTo>
                  <a:pt x="2261" y="18"/>
                </a:lnTo>
                <a:lnTo>
                  <a:pt x="2281" y="8"/>
                </a:lnTo>
                <a:lnTo>
                  <a:pt x="2303" y="2"/>
                </a:lnTo>
                <a:lnTo>
                  <a:pt x="232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" name="Freeform 684"/>
          <p:cNvSpPr>
            <a:spLocks/>
          </p:cNvSpPr>
          <p:nvPr/>
        </p:nvSpPr>
        <p:spPr bwMode="auto">
          <a:xfrm>
            <a:off x="3556027" y="2707973"/>
            <a:ext cx="404813" cy="500063"/>
          </a:xfrm>
          <a:custGeom>
            <a:avLst/>
            <a:gdLst>
              <a:gd name="T0" fmla="*/ 1880 w 2545"/>
              <a:gd name="T1" fmla="*/ 18 h 3145"/>
              <a:gd name="T2" fmla="*/ 2090 w 2545"/>
              <a:gd name="T3" fmla="*/ 95 h 3145"/>
              <a:gd name="T4" fmla="*/ 2273 w 2545"/>
              <a:gd name="T5" fmla="*/ 232 h 3145"/>
              <a:gd name="T6" fmla="*/ 2416 w 2545"/>
              <a:gd name="T7" fmla="*/ 425 h 3145"/>
              <a:gd name="T8" fmla="*/ 2510 w 2545"/>
              <a:gd name="T9" fmla="*/ 672 h 3145"/>
              <a:gd name="T10" fmla="*/ 2545 w 2545"/>
              <a:gd name="T11" fmla="*/ 970 h 3145"/>
              <a:gd name="T12" fmla="*/ 2511 w 2545"/>
              <a:gd name="T13" fmla="*/ 1324 h 3145"/>
              <a:gd name="T14" fmla="*/ 2402 w 2545"/>
              <a:gd name="T15" fmla="*/ 1691 h 3145"/>
              <a:gd name="T16" fmla="*/ 2232 w 2545"/>
              <a:gd name="T17" fmla="*/ 2013 h 3145"/>
              <a:gd name="T18" fmla="*/ 2010 w 2545"/>
              <a:gd name="T19" fmla="*/ 2276 h 3145"/>
              <a:gd name="T20" fmla="*/ 1745 w 2545"/>
              <a:gd name="T21" fmla="*/ 2466 h 3145"/>
              <a:gd name="T22" fmla="*/ 1446 w 2545"/>
              <a:gd name="T23" fmla="*/ 2573 h 3145"/>
              <a:gd name="T24" fmla="*/ 1133 w 2545"/>
              <a:gd name="T25" fmla="*/ 2585 h 3145"/>
              <a:gd name="T26" fmla="*/ 903 w 2545"/>
              <a:gd name="T27" fmla="*/ 2563 h 3145"/>
              <a:gd name="T28" fmla="*/ 731 w 2545"/>
              <a:gd name="T29" fmla="*/ 2532 h 3145"/>
              <a:gd name="T30" fmla="*/ 471 w 2545"/>
              <a:gd name="T31" fmla="*/ 2480 h 3145"/>
              <a:gd name="T32" fmla="*/ 388 w 2545"/>
              <a:gd name="T33" fmla="*/ 2467 h 3145"/>
              <a:gd name="T34" fmla="*/ 360 w 2545"/>
              <a:gd name="T35" fmla="*/ 2482 h 3145"/>
              <a:gd name="T36" fmla="*/ 359 w 2545"/>
              <a:gd name="T37" fmla="*/ 2571 h 3145"/>
              <a:gd name="T38" fmla="*/ 397 w 2545"/>
              <a:gd name="T39" fmla="*/ 2708 h 3145"/>
              <a:gd name="T40" fmla="*/ 483 w 2545"/>
              <a:gd name="T41" fmla="*/ 2857 h 3145"/>
              <a:gd name="T42" fmla="*/ 521 w 2545"/>
              <a:gd name="T43" fmla="*/ 2960 h 3145"/>
              <a:gd name="T44" fmla="*/ 491 w 2545"/>
              <a:gd name="T45" fmla="*/ 3065 h 3145"/>
              <a:gd name="T46" fmla="*/ 401 w 2545"/>
              <a:gd name="T47" fmla="*/ 3135 h 3145"/>
              <a:gd name="T48" fmla="*/ 292 w 2545"/>
              <a:gd name="T49" fmla="*/ 3136 h 3145"/>
              <a:gd name="T50" fmla="*/ 204 w 2545"/>
              <a:gd name="T51" fmla="*/ 3077 h 3145"/>
              <a:gd name="T52" fmla="*/ 93 w 2545"/>
              <a:gd name="T53" fmla="*/ 2901 h 3145"/>
              <a:gd name="T54" fmla="*/ 21 w 2545"/>
              <a:gd name="T55" fmla="*/ 2700 h 3145"/>
              <a:gd name="T56" fmla="*/ 0 w 2545"/>
              <a:gd name="T57" fmla="*/ 2498 h 3145"/>
              <a:gd name="T58" fmla="*/ 47 w 2545"/>
              <a:gd name="T59" fmla="*/ 2315 h 3145"/>
              <a:gd name="T60" fmla="*/ 108 w 2545"/>
              <a:gd name="T61" fmla="*/ 2226 h 3145"/>
              <a:gd name="T62" fmla="*/ 189 w 2545"/>
              <a:gd name="T63" fmla="*/ 2162 h 3145"/>
              <a:gd name="T64" fmla="*/ 309 w 2545"/>
              <a:gd name="T65" fmla="*/ 2119 h 3145"/>
              <a:gd name="T66" fmla="*/ 473 w 2545"/>
              <a:gd name="T67" fmla="*/ 2118 h 3145"/>
              <a:gd name="T68" fmla="*/ 601 w 2545"/>
              <a:gd name="T69" fmla="*/ 2114 h 3145"/>
              <a:gd name="T70" fmla="*/ 724 w 2545"/>
              <a:gd name="T71" fmla="*/ 2077 h 3145"/>
              <a:gd name="T72" fmla="*/ 845 w 2545"/>
              <a:gd name="T73" fmla="*/ 2009 h 3145"/>
              <a:gd name="T74" fmla="*/ 940 w 2545"/>
              <a:gd name="T75" fmla="*/ 1901 h 3145"/>
              <a:gd name="T76" fmla="*/ 971 w 2545"/>
              <a:gd name="T77" fmla="*/ 1827 h 3145"/>
              <a:gd name="T78" fmla="*/ 996 w 2545"/>
              <a:gd name="T79" fmla="*/ 1712 h 3145"/>
              <a:gd name="T80" fmla="*/ 1011 w 2545"/>
              <a:gd name="T81" fmla="*/ 1485 h 3145"/>
              <a:gd name="T82" fmla="*/ 976 w 2545"/>
              <a:gd name="T83" fmla="*/ 1221 h 3145"/>
              <a:gd name="T84" fmla="*/ 836 w 2545"/>
              <a:gd name="T85" fmla="*/ 1123 h 3145"/>
              <a:gd name="T86" fmla="*/ 663 w 2545"/>
              <a:gd name="T87" fmla="*/ 1056 h 3145"/>
              <a:gd name="T88" fmla="*/ 494 w 2545"/>
              <a:gd name="T89" fmla="*/ 946 h 3145"/>
              <a:gd name="T90" fmla="*/ 346 w 2545"/>
              <a:gd name="T91" fmla="*/ 787 h 3145"/>
              <a:gd name="T92" fmla="*/ 236 w 2545"/>
              <a:gd name="T93" fmla="*/ 572 h 3145"/>
              <a:gd name="T94" fmla="*/ 215 w 2545"/>
              <a:gd name="T95" fmla="*/ 425 h 3145"/>
              <a:gd name="T96" fmla="*/ 269 w 2545"/>
              <a:gd name="T97" fmla="*/ 331 h 3145"/>
              <a:gd name="T98" fmla="*/ 371 w 2545"/>
              <a:gd name="T99" fmla="*/ 286 h 3145"/>
              <a:gd name="T100" fmla="*/ 478 w 2545"/>
              <a:gd name="T101" fmla="*/ 309 h 3145"/>
              <a:gd name="T102" fmla="*/ 550 w 2545"/>
              <a:gd name="T103" fmla="*/ 390 h 3145"/>
              <a:gd name="T104" fmla="*/ 611 w 2545"/>
              <a:gd name="T105" fmla="*/ 542 h 3145"/>
              <a:gd name="T106" fmla="*/ 709 w 2545"/>
              <a:gd name="T107" fmla="*/ 663 h 3145"/>
              <a:gd name="T108" fmla="*/ 824 w 2545"/>
              <a:gd name="T109" fmla="*/ 739 h 3145"/>
              <a:gd name="T110" fmla="*/ 878 w 2545"/>
              <a:gd name="T111" fmla="*/ 634 h 3145"/>
              <a:gd name="T112" fmla="*/ 918 w 2545"/>
              <a:gd name="T113" fmla="*/ 418 h 3145"/>
              <a:gd name="T114" fmla="*/ 1006 w 2545"/>
              <a:gd name="T115" fmla="*/ 255 h 3145"/>
              <a:gd name="T116" fmla="*/ 1135 w 2545"/>
              <a:gd name="T117" fmla="*/ 138 h 3145"/>
              <a:gd name="T118" fmla="*/ 1294 w 2545"/>
              <a:gd name="T119" fmla="*/ 61 h 3145"/>
              <a:gd name="T120" fmla="*/ 1472 w 2545"/>
              <a:gd name="T121" fmla="*/ 17 h 3145"/>
              <a:gd name="T122" fmla="*/ 1661 w 2545"/>
              <a:gd name="T123" fmla="*/ 1 h 3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45" h="3145">
                <a:moveTo>
                  <a:pt x="1708" y="0"/>
                </a:moveTo>
                <a:lnTo>
                  <a:pt x="1767" y="2"/>
                </a:lnTo>
                <a:lnTo>
                  <a:pt x="1824" y="8"/>
                </a:lnTo>
                <a:lnTo>
                  <a:pt x="1880" y="18"/>
                </a:lnTo>
                <a:lnTo>
                  <a:pt x="1934" y="31"/>
                </a:lnTo>
                <a:lnTo>
                  <a:pt x="1988" y="49"/>
                </a:lnTo>
                <a:lnTo>
                  <a:pt x="2040" y="71"/>
                </a:lnTo>
                <a:lnTo>
                  <a:pt x="2090" y="95"/>
                </a:lnTo>
                <a:lnTo>
                  <a:pt x="2139" y="124"/>
                </a:lnTo>
                <a:lnTo>
                  <a:pt x="2186" y="157"/>
                </a:lnTo>
                <a:lnTo>
                  <a:pt x="2230" y="192"/>
                </a:lnTo>
                <a:lnTo>
                  <a:pt x="2273" y="232"/>
                </a:lnTo>
                <a:lnTo>
                  <a:pt x="2312" y="275"/>
                </a:lnTo>
                <a:lnTo>
                  <a:pt x="2350" y="322"/>
                </a:lnTo>
                <a:lnTo>
                  <a:pt x="2384" y="371"/>
                </a:lnTo>
                <a:lnTo>
                  <a:pt x="2416" y="425"/>
                </a:lnTo>
                <a:lnTo>
                  <a:pt x="2444" y="482"/>
                </a:lnTo>
                <a:lnTo>
                  <a:pt x="2469" y="542"/>
                </a:lnTo>
                <a:lnTo>
                  <a:pt x="2492" y="605"/>
                </a:lnTo>
                <a:lnTo>
                  <a:pt x="2510" y="672"/>
                </a:lnTo>
                <a:lnTo>
                  <a:pt x="2525" y="742"/>
                </a:lnTo>
                <a:lnTo>
                  <a:pt x="2535" y="815"/>
                </a:lnTo>
                <a:lnTo>
                  <a:pt x="2542" y="891"/>
                </a:lnTo>
                <a:lnTo>
                  <a:pt x="2545" y="970"/>
                </a:lnTo>
                <a:lnTo>
                  <a:pt x="2544" y="1052"/>
                </a:lnTo>
                <a:lnTo>
                  <a:pt x="2538" y="1137"/>
                </a:lnTo>
                <a:lnTo>
                  <a:pt x="2527" y="1226"/>
                </a:lnTo>
                <a:lnTo>
                  <a:pt x="2511" y="1324"/>
                </a:lnTo>
                <a:lnTo>
                  <a:pt x="2490" y="1419"/>
                </a:lnTo>
                <a:lnTo>
                  <a:pt x="2465" y="1512"/>
                </a:lnTo>
                <a:lnTo>
                  <a:pt x="2436" y="1603"/>
                </a:lnTo>
                <a:lnTo>
                  <a:pt x="2402" y="1691"/>
                </a:lnTo>
                <a:lnTo>
                  <a:pt x="2365" y="1777"/>
                </a:lnTo>
                <a:lnTo>
                  <a:pt x="2324" y="1859"/>
                </a:lnTo>
                <a:lnTo>
                  <a:pt x="2280" y="1938"/>
                </a:lnTo>
                <a:lnTo>
                  <a:pt x="2232" y="2013"/>
                </a:lnTo>
                <a:lnTo>
                  <a:pt x="2182" y="2085"/>
                </a:lnTo>
                <a:lnTo>
                  <a:pt x="2127" y="2153"/>
                </a:lnTo>
                <a:lnTo>
                  <a:pt x="2070" y="2216"/>
                </a:lnTo>
                <a:lnTo>
                  <a:pt x="2010" y="2276"/>
                </a:lnTo>
                <a:lnTo>
                  <a:pt x="1947" y="2331"/>
                </a:lnTo>
                <a:lnTo>
                  <a:pt x="1883" y="2381"/>
                </a:lnTo>
                <a:lnTo>
                  <a:pt x="1815" y="2426"/>
                </a:lnTo>
                <a:lnTo>
                  <a:pt x="1745" y="2466"/>
                </a:lnTo>
                <a:lnTo>
                  <a:pt x="1673" y="2502"/>
                </a:lnTo>
                <a:lnTo>
                  <a:pt x="1599" y="2531"/>
                </a:lnTo>
                <a:lnTo>
                  <a:pt x="1524" y="2554"/>
                </a:lnTo>
                <a:lnTo>
                  <a:pt x="1446" y="2573"/>
                </a:lnTo>
                <a:lnTo>
                  <a:pt x="1367" y="2585"/>
                </a:lnTo>
                <a:lnTo>
                  <a:pt x="1287" y="2590"/>
                </a:lnTo>
                <a:lnTo>
                  <a:pt x="1206" y="2589"/>
                </a:lnTo>
                <a:lnTo>
                  <a:pt x="1133" y="2585"/>
                </a:lnTo>
                <a:lnTo>
                  <a:pt x="1066" y="2581"/>
                </a:lnTo>
                <a:lnTo>
                  <a:pt x="1006" y="2575"/>
                </a:lnTo>
                <a:lnTo>
                  <a:pt x="951" y="2570"/>
                </a:lnTo>
                <a:lnTo>
                  <a:pt x="903" y="2563"/>
                </a:lnTo>
                <a:lnTo>
                  <a:pt x="859" y="2555"/>
                </a:lnTo>
                <a:lnTo>
                  <a:pt x="821" y="2547"/>
                </a:lnTo>
                <a:lnTo>
                  <a:pt x="788" y="2539"/>
                </a:lnTo>
                <a:lnTo>
                  <a:pt x="731" y="2532"/>
                </a:lnTo>
                <a:lnTo>
                  <a:pt x="670" y="2523"/>
                </a:lnTo>
                <a:lnTo>
                  <a:pt x="606" y="2511"/>
                </a:lnTo>
                <a:lnTo>
                  <a:pt x="539" y="2497"/>
                </a:lnTo>
                <a:lnTo>
                  <a:pt x="471" y="2480"/>
                </a:lnTo>
                <a:lnTo>
                  <a:pt x="445" y="2473"/>
                </a:lnTo>
                <a:lnTo>
                  <a:pt x="422" y="2469"/>
                </a:lnTo>
                <a:lnTo>
                  <a:pt x="403" y="2467"/>
                </a:lnTo>
                <a:lnTo>
                  <a:pt x="388" y="2467"/>
                </a:lnTo>
                <a:lnTo>
                  <a:pt x="377" y="2468"/>
                </a:lnTo>
                <a:lnTo>
                  <a:pt x="369" y="2469"/>
                </a:lnTo>
                <a:lnTo>
                  <a:pt x="365" y="2471"/>
                </a:lnTo>
                <a:lnTo>
                  <a:pt x="360" y="2482"/>
                </a:lnTo>
                <a:lnTo>
                  <a:pt x="356" y="2498"/>
                </a:lnTo>
                <a:lnTo>
                  <a:pt x="355" y="2518"/>
                </a:lnTo>
                <a:lnTo>
                  <a:pt x="356" y="2543"/>
                </a:lnTo>
                <a:lnTo>
                  <a:pt x="359" y="2571"/>
                </a:lnTo>
                <a:lnTo>
                  <a:pt x="365" y="2602"/>
                </a:lnTo>
                <a:lnTo>
                  <a:pt x="373" y="2635"/>
                </a:lnTo>
                <a:lnTo>
                  <a:pt x="384" y="2671"/>
                </a:lnTo>
                <a:lnTo>
                  <a:pt x="397" y="2708"/>
                </a:lnTo>
                <a:lnTo>
                  <a:pt x="414" y="2746"/>
                </a:lnTo>
                <a:lnTo>
                  <a:pt x="434" y="2783"/>
                </a:lnTo>
                <a:lnTo>
                  <a:pt x="457" y="2821"/>
                </a:lnTo>
                <a:lnTo>
                  <a:pt x="483" y="2857"/>
                </a:lnTo>
                <a:lnTo>
                  <a:pt x="500" y="2881"/>
                </a:lnTo>
                <a:lnTo>
                  <a:pt x="511" y="2907"/>
                </a:lnTo>
                <a:lnTo>
                  <a:pt x="518" y="2933"/>
                </a:lnTo>
                <a:lnTo>
                  <a:pt x="521" y="2960"/>
                </a:lnTo>
                <a:lnTo>
                  <a:pt x="520" y="2988"/>
                </a:lnTo>
                <a:lnTo>
                  <a:pt x="515" y="3015"/>
                </a:lnTo>
                <a:lnTo>
                  <a:pt x="506" y="3040"/>
                </a:lnTo>
                <a:lnTo>
                  <a:pt x="491" y="3065"/>
                </a:lnTo>
                <a:lnTo>
                  <a:pt x="474" y="3087"/>
                </a:lnTo>
                <a:lnTo>
                  <a:pt x="453" y="3106"/>
                </a:lnTo>
                <a:lnTo>
                  <a:pt x="428" y="3123"/>
                </a:lnTo>
                <a:lnTo>
                  <a:pt x="401" y="3135"/>
                </a:lnTo>
                <a:lnTo>
                  <a:pt x="373" y="3142"/>
                </a:lnTo>
                <a:lnTo>
                  <a:pt x="343" y="3145"/>
                </a:lnTo>
                <a:lnTo>
                  <a:pt x="317" y="3142"/>
                </a:lnTo>
                <a:lnTo>
                  <a:pt x="292" y="3136"/>
                </a:lnTo>
                <a:lnTo>
                  <a:pt x="267" y="3127"/>
                </a:lnTo>
                <a:lnTo>
                  <a:pt x="244" y="3114"/>
                </a:lnTo>
                <a:lnTo>
                  <a:pt x="223" y="3097"/>
                </a:lnTo>
                <a:lnTo>
                  <a:pt x="204" y="3077"/>
                </a:lnTo>
                <a:lnTo>
                  <a:pt x="173" y="3035"/>
                </a:lnTo>
                <a:lnTo>
                  <a:pt x="145" y="2993"/>
                </a:lnTo>
                <a:lnTo>
                  <a:pt x="119" y="2947"/>
                </a:lnTo>
                <a:lnTo>
                  <a:pt x="93" y="2901"/>
                </a:lnTo>
                <a:lnTo>
                  <a:pt x="72" y="2852"/>
                </a:lnTo>
                <a:lnTo>
                  <a:pt x="52" y="2802"/>
                </a:lnTo>
                <a:lnTo>
                  <a:pt x="35" y="2752"/>
                </a:lnTo>
                <a:lnTo>
                  <a:pt x="21" y="2700"/>
                </a:lnTo>
                <a:lnTo>
                  <a:pt x="10" y="2650"/>
                </a:lnTo>
                <a:lnTo>
                  <a:pt x="3" y="2598"/>
                </a:lnTo>
                <a:lnTo>
                  <a:pt x="0" y="2548"/>
                </a:lnTo>
                <a:lnTo>
                  <a:pt x="0" y="2498"/>
                </a:lnTo>
                <a:lnTo>
                  <a:pt x="5" y="2450"/>
                </a:lnTo>
                <a:lnTo>
                  <a:pt x="14" y="2403"/>
                </a:lnTo>
                <a:lnTo>
                  <a:pt x="27" y="2357"/>
                </a:lnTo>
                <a:lnTo>
                  <a:pt x="47" y="2315"/>
                </a:lnTo>
                <a:lnTo>
                  <a:pt x="70" y="2274"/>
                </a:lnTo>
                <a:lnTo>
                  <a:pt x="81" y="2258"/>
                </a:lnTo>
                <a:lnTo>
                  <a:pt x="93" y="2242"/>
                </a:lnTo>
                <a:lnTo>
                  <a:pt x="108" y="2226"/>
                </a:lnTo>
                <a:lnTo>
                  <a:pt x="126" y="2208"/>
                </a:lnTo>
                <a:lnTo>
                  <a:pt x="145" y="2192"/>
                </a:lnTo>
                <a:lnTo>
                  <a:pt x="166" y="2176"/>
                </a:lnTo>
                <a:lnTo>
                  <a:pt x="189" y="2162"/>
                </a:lnTo>
                <a:lnTo>
                  <a:pt x="215" y="2149"/>
                </a:lnTo>
                <a:lnTo>
                  <a:pt x="244" y="2136"/>
                </a:lnTo>
                <a:lnTo>
                  <a:pt x="275" y="2126"/>
                </a:lnTo>
                <a:lnTo>
                  <a:pt x="309" y="2119"/>
                </a:lnTo>
                <a:lnTo>
                  <a:pt x="346" y="2114"/>
                </a:lnTo>
                <a:lnTo>
                  <a:pt x="385" y="2112"/>
                </a:lnTo>
                <a:lnTo>
                  <a:pt x="428" y="2113"/>
                </a:lnTo>
                <a:lnTo>
                  <a:pt x="473" y="2118"/>
                </a:lnTo>
                <a:lnTo>
                  <a:pt x="522" y="2127"/>
                </a:lnTo>
                <a:lnTo>
                  <a:pt x="546" y="2124"/>
                </a:lnTo>
                <a:lnTo>
                  <a:pt x="572" y="2119"/>
                </a:lnTo>
                <a:lnTo>
                  <a:pt x="601" y="2114"/>
                </a:lnTo>
                <a:lnTo>
                  <a:pt x="630" y="2107"/>
                </a:lnTo>
                <a:lnTo>
                  <a:pt x="662" y="2099"/>
                </a:lnTo>
                <a:lnTo>
                  <a:pt x="692" y="2089"/>
                </a:lnTo>
                <a:lnTo>
                  <a:pt x="724" y="2077"/>
                </a:lnTo>
                <a:lnTo>
                  <a:pt x="756" y="2063"/>
                </a:lnTo>
                <a:lnTo>
                  <a:pt x="786" y="2047"/>
                </a:lnTo>
                <a:lnTo>
                  <a:pt x="817" y="2029"/>
                </a:lnTo>
                <a:lnTo>
                  <a:pt x="845" y="2009"/>
                </a:lnTo>
                <a:lnTo>
                  <a:pt x="872" y="1986"/>
                </a:lnTo>
                <a:lnTo>
                  <a:pt x="897" y="1960"/>
                </a:lnTo>
                <a:lnTo>
                  <a:pt x="920" y="1932"/>
                </a:lnTo>
                <a:lnTo>
                  <a:pt x="940" y="1901"/>
                </a:lnTo>
                <a:lnTo>
                  <a:pt x="957" y="1866"/>
                </a:lnTo>
                <a:lnTo>
                  <a:pt x="970" y="1829"/>
                </a:lnTo>
                <a:lnTo>
                  <a:pt x="970" y="1828"/>
                </a:lnTo>
                <a:lnTo>
                  <a:pt x="971" y="1827"/>
                </a:lnTo>
                <a:lnTo>
                  <a:pt x="973" y="1820"/>
                </a:lnTo>
                <a:lnTo>
                  <a:pt x="974" y="1813"/>
                </a:lnTo>
                <a:lnTo>
                  <a:pt x="986" y="1763"/>
                </a:lnTo>
                <a:lnTo>
                  <a:pt x="996" y="1712"/>
                </a:lnTo>
                <a:lnTo>
                  <a:pt x="1004" y="1659"/>
                </a:lnTo>
                <a:lnTo>
                  <a:pt x="1009" y="1603"/>
                </a:lnTo>
                <a:lnTo>
                  <a:pt x="1012" y="1545"/>
                </a:lnTo>
                <a:lnTo>
                  <a:pt x="1011" y="1485"/>
                </a:lnTo>
                <a:lnTo>
                  <a:pt x="1008" y="1423"/>
                </a:lnTo>
                <a:lnTo>
                  <a:pt x="1001" y="1358"/>
                </a:lnTo>
                <a:lnTo>
                  <a:pt x="990" y="1291"/>
                </a:lnTo>
                <a:lnTo>
                  <a:pt x="976" y="1221"/>
                </a:lnTo>
                <a:lnTo>
                  <a:pt x="957" y="1151"/>
                </a:lnTo>
                <a:lnTo>
                  <a:pt x="918" y="1144"/>
                </a:lnTo>
                <a:lnTo>
                  <a:pt x="877" y="1134"/>
                </a:lnTo>
                <a:lnTo>
                  <a:pt x="836" y="1123"/>
                </a:lnTo>
                <a:lnTo>
                  <a:pt x="793" y="1110"/>
                </a:lnTo>
                <a:lnTo>
                  <a:pt x="750" y="1094"/>
                </a:lnTo>
                <a:lnTo>
                  <a:pt x="706" y="1077"/>
                </a:lnTo>
                <a:lnTo>
                  <a:pt x="663" y="1056"/>
                </a:lnTo>
                <a:lnTo>
                  <a:pt x="620" y="1032"/>
                </a:lnTo>
                <a:lnTo>
                  <a:pt x="577" y="1007"/>
                </a:lnTo>
                <a:lnTo>
                  <a:pt x="535" y="978"/>
                </a:lnTo>
                <a:lnTo>
                  <a:pt x="494" y="946"/>
                </a:lnTo>
                <a:lnTo>
                  <a:pt x="454" y="912"/>
                </a:lnTo>
                <a:lnTo>
                  <a:pt x="416" y="873"/>
                </a:lnTo>
                <a:lnTo>
                  <a:pt x="380" y="832"/>
                </a:lnTo>
                <a:lnTo>
                  <a:pt x="346" y="787"/>
                </a:lnTo>
                <a:lnTo>
                  <a:pt x="314" y="739"/>
                </a:lnTo>
                <a:lnTo>
                  <a:pt x="285" y="687"/>
                </a:lnTo>
                <a:lnTo>
                  <a:pt x="259" y="631"/>
                </a:lnTo>
                <a:lnTo>
                  <a:pt x="236" y="572"/>
                </a:lnTo>
                <a:lnTo>
                  <a:pt x="217" y="509"/>
                </a:lnTo>
                <a:lnTo>
                  <a:pt x="212" y="480"/>
                </a:lnTo>
                <a:lnTo>
                  <a:pt x="211" y="452"/>
                </a:lnTo>
                <a:lnTo>
                  <a:pt x="215" y="425"/>
                </a:lnTo>
                <a:lnTo>
                  <a:pt x="223" y="399"/>
                </a:lnTo>
                <a:lnTo>
                  <a:pt x="235" y="373"/>
                </a:lnTo>
                <a:lnTo>
                  <a:pt x="250" y="351"/>
                </a:lnTo>
                <a:lnTo>
                  <a:pt x="269" y="331"/>
                </a:lnTo>
                <a:lnTo>
                  <a:pt x="291" y="315"/>
                </a:lnTo>
                <a:lnTo>
                  <a:pt x="315" y="300"/>
                </a:lnTo>
                <a:lnTo>
                  <a:pt x="342" y="291"/>
                </a:lnTo>
                <a:lnTo>
                  <a:pt x="371" y="286"/>
                </a:lnTo>
                <a:lnTo>
                  <a:pt x="399" y="285"/>
                </a:lnTo>
                <a:lnTo>
                  <a:pt x="427" y="289"/>
                </a:lnTo>
                <a:lnTo>
                  <a:pt x="453" y="297"/>
                </a:lnTo>
                <a:lnTo>
                  <a:pt x="478" y="309"/>
                </a:lnTo>
                <a:lnTo>
                  <a:pt x="501" y="325"/>
                </a:lnTo>
                <a:lnTo>
                  <a:pt x="520" y="343"/>
                </a:lnTo>
                <a:lnTo>
                  <a:pt x="537" y="365"/>
                </a:lnTo>
                <a:lnTo>
                  <a:pt x="550" y="390"/>
                </a:lnTo>
                <a:lnTo>
                  <a:pt x="560" y="417"/>
                </a:lnTo>
                <a:lnTo>
                  <a:pt x="575" y="462"/>
                </a:lnTo>
                <a:lnTo>
                  <a:pt x="592" y="504"/>
                </a:lnTo>
                <a:lnTo>
                  <a:pt x="611" y="542"/>
                </a:lnTo>
                <a:lnTo>
                  <a:pt x="633" y="577"/>
                </a:lnTo>
                <a:lnTo>
                  <a:pt x="657" y="608"/>
                </a:lnTo>
                <a:lnTo>
                  <a:pt x="682" y="636"/>
                </a:lnTo>
                <a:lnTo>
                  <a:pt x="709" y="663"/>
                </a:lnTo>
                <a:lnTo>
                  <a:pt x="737" y="685"/>
                </a:lnTo>
                <a:lnTo>
                  <a:pt x="765" y="705"/>
                </a:lnTo>
                <a:lnTo>
                  <a:pt x="794" y="724"/>
                </a:lnTo>
                <a:lnTo>
                  <a:pt x="824" y="739"/>
                </a:lnTo>
                <a:lnTo>
                  <a:pt x="852" y="753"/>
                </a:lnTo>
                <a:lnTo>
                  <a:pt x="882" y="764"/>
                </a:lnTo>
                <a:lnTo>
                  <a:pt x="878" y="697"/>
                </a:lnTo>
                <a:lnTo>
                  <a:pt x="878" y="634"/>
                </a:lnTo>
                <a:lnTo>
                  <a:pt x="884" y="575"/>
                </a:lnTo>
                <a:lnTo>
                  <a:pt x="892" y="519"/>
                </a:lnTo>
                <a:lnTo>
                  <a:pt x="903" y="466"/>
                </a:lnTo>
                <a:lnTo>
                  <a:pt x="918" y="418"/>
                </a:lnTo>
                <a:lnTo>
                  <a:pt x="935" y="372"/>
                </a:lnTo>
                <a:lnTo>
                  <a:pt x="957" y="330"/>
                </a:lnTo>
                <a:lnTo>
                  <a:pt x="980" y="290"/>
                </a:lnTo>
                <a:lnTo>
                  <a:pt x="1006" y="255"/>
                </a:lnTo>
                <a:lnTo>
                  <a:pt x="1036" y="222"/>
                </a:lnTo>
                <a:lnTo>
                  <a:pt x="1066" y="190"/>
                </a:lnTo>
                <a:lnTo>
                  <a:pt x="1099" y="163"/>
                </a:lnTo>
                <a:lnTo>
                  <a:pt x="1135" y="138"/>
                </a:lnTo>
                <a:lnTo>
                  <a:pt x="1172" y="115"/>
                </a:lnTo>
                <a:lnTo>
                  <a:pt x="1211" y="94"/>
                </a:lnTo>
                <a:lnTo>
                  <a:pt x="1251" y="77"/>
                </a:lnTo>
                <a:lnTo>
                  <a:pt x="1294" y="61"/>
                </a:lnTo>
                <a:lnTo>
                  <a:pt x="1336" y="46"/>
                </a:lnTo>
                <a:lnTo>
                  <a:pt x="1381" y="35"/>
                </a:lnTo>
                <a:lnTo>
                  <a:pt x="1427" y="25"/>
                </a:lnTo>
                <a:lnTo>
                  <a:pt x="1472" y="17"/>
                </a:lnTo>
                <a:lnTo>
                  <a:pt x="1519" y="11"/>
                </a:lnTo>
                <a:lnTo>
                  <a:pt x="1566" y="6"/>
                </a:lnTo>
                <a:lnTo>
                  <a:pt x="1613" y="3"/>
                </a:lnTo>
                <a:lnTo>
                  <a:pt x="1661" y="1"/>
                </a:lnTo>
                <a:lnTo>
                  <a:pt x="170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4" name="Group 103"/>
          <p:cNvGrpSpPr/>
          <p:nvPr/>
        </p:nvGrpSpPr>
        <p:grpSpPr>
          <a:xfrm>
            <a:off x="2571364" y="2707179"/>
            <a:ext cx="457199" cy="501650"/>
            <a:chOff x="3084513" y="6337300"/>
            <a:chExt cx="457199" cy="5016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5" name="Freeform 689"/>
            <p:cNvSpPr>
              <a:spLocks noEditPoints="1"/>
            </p:cNvSpPr>
            <p:nvPr/>
          </p:nvSpPr>
          <p:spPr bwMode="auto">
            <a:xfrm>
              <a:off x="3084513" y="6337300"/>
              <a:ext cx="377825" cy="501650"/>
            </a:xfrm>
            <a:custGeom>
              <a:avLst/>
              <a:gdLst>
                <a:gd name="T0" fmla="*/ 1359 w 2380"/>
                <a:gd name="T1" fmla="*/ 512 h 3156"/>
                <a:gd name="T2" fmla="*/ 1123 w 2380"/>
                <a:gd name="T3" fmla="*/ 626 h 3156"/>
                <a:gd name="T4" fmla="*/ 1029 w 2380"/>
                <a:gd name="T5" fmla="*/ 809 h 3156"/>
                <a:gd name="T6" fmla="*/ 1051 w 2380"/>
                <a:gd name="T7" fmla="*/ 1025 h 3156"/>
                <a:gd name="T8" fmla="*/ 1163 w 2380"/>
                <a:gd name="T9" fmla="*/ 1245 h 3156"/>
                <a:gd name="T10" fmla="*/ 1318 w 2380"/>
                <a:gd name="T11" fmla="*/ 1443 h 3156"/>
                <a:gd name="T12" fmla="*/ 1442 w 2380"/>
                <a:gd name="T13" fmla="*/ 1573 h 3156"/>
                <a:gd name="T14" fmla="*/ 1573 w 2380"/>
                <a:gd name="T15" fmla="*/ 1488 h 3156"/>
                <a:gd name="T16" fmla="*/ 1767 w 2380"/>
                <a:gd name="T17" fmla="*/ 1212 h 3156"/>
                <a:gd name="T18" fmla="*/ 1842 w 2380"/>
                <a:gd name="T19" fmla="*/ 1047 h 3156"/>
                <a:gd name="T20" fmla="*/ 1859 w 2380"/>
                <a:gd name="T21" fmla="*/ 949 h 3156"/>
                <a:gd name="T22" fmla="*/ 1826 w 2380"/>
                <a:gd name="T23" fmla="*/ 708 h 3156"/>
                <a:gd name="T24" fmla="*/ 1711 w 2380"/>
                <a:gd name="T25" fmla="*/ 574 h 3156"/>
                <a:gd name="T26" fmla="*/ 1569 w 2380"/>
                <a:gd name="T27" fmla="*/ 515 h 3156"/>
                <a:gd name="T28" fmla="*/ 1452 w 2380"/>
                <a:gd name="T29" fmla="*/ 502 h 3156"/>
                <a:gd name="T30" fmla="*/ 1629 w 2380"/>
                <a:gd name="T31" fmla="*/ 12 h 3156"/>
                <a:gd name="T32" fmla="*/ 1893 w 2380"/>
                <a:gd name="T33" fmla="*/ 95 h 3156"/>
                <a:gd name="T34" fmla="*/ 2148 w 2380"/>
                <a:gd name="T35" fmla="*/ 291 h 3156"/>
                <a:gd name="T36" fmla="*/ 2324 w 2380"/>
                <a:gd name="T37" fmla="*/ 574 h 3156"/>
                <a:gd name="T38" fmla="*/ 2354 w 2380"/>
                <a:gd name="T39" fmla="*/ 668 h 3156"/>
                <a:gd name="T40" fmla="*/ 2380 w 2380"/>
                <a:gd name="T41" fmla="*/ 885 h 3156"/>
                <a:gd name="T42" fmla="*/ 2337 w 2380"/>
                <a:gd name="T43" fmla="*/ 1206 h 3156"/>
                <a:gd name="T44" fmla="*/ 2161 w 2380"/>
                <a:gd name="T45" fmla="*/ 1607 h 3156"/>
                <a:gd name="T46" fmla="*/ 1931 w 2380"/>
                <a:gd name="T47" fmla="*/ 1917 h 3156"/>
                <a:gd name="T48" fmla="*/ 1828 w 2380"/>
                <a:gd name="T49" fmla="*/ 2032 h 3156"/>
                <a:gd name="T50" fmla="*/ 1600 w 2380"/>
                <a:gd name="T51" fmla="*/ 2259 h 3156"/>
                <a:gd name="T52" fmla="*/ 1253 w 2380"/>
                <a:gd name="T53" fmla="*/ 2567 h 3156"/>
                <a:gd name="T54" fmla="*/ 1077 w 2380"/>
                <a:gd name="T55" fmla="*/ 2707 h 3156"/>
                <a:gd name="T56" fmla="*/ 939 w 2380"/>
                <a:gd name="T57" fmla="*/ 2810 h 3156"/>
                <a:gd name="T58" fmla="*/ 759 w 2380"/>
                <a:gd name="T59" fmla="*/ 2944 h 3156"/>
                <a:gd name="T60" fmla="*/ 613 w 2380"/>
                <a:gd name="T61" fmla="*/ 3049 h 3156"/>
                <a:gd name="T62" fmla="*/ 557 w 2380"/>
                <a:gd name="T63" fmla="*/ 3090 h 3156"/>
                <a:gd name="T64" fmla="*/ 432 w 2380"/>
                <a:gd name="T65" fmla="*/ 3146 h 3156"/>
                <a:gd name="T66" fmla="*/ 229 w 2380"/>
                <a:gd name="T67" fmla="*/ 3132 h 3156"/>
                <a:gd name="T68" fmla="*/ 118 w 2380"/>
                <a:gd name="T69" fmla="*/ 3067 h 3156"/>
                <a:gd name="T70" fmla="*/ 29 w 2380"/>
                <a:gd name="T71" fmla="*/ 2944 h 3156"/>
                <a:gd name="T72" fmla="*/ 0 w 2380"/>
                <a:gd name="T73" fmla="*/ 2797 h 3156"/>
                <a:gd name="T74" fmla="*/ 21 w 2380"/>
                <a:gd name="T75" fmla="*/ 2683 h 3156"/>
                <a:gd name="T76" fmla="*/ 124 w 2380"/>
                <a:gd name="T77" fmla="*/ 2538 h 3156"/>
                <a:gd name="T78" fmla="*/ 287 w 2380"/>
                <a:gd name="T79" fmla="*/ 2443 h 3156"/>
                <a:gd name="T80" fmla="*/ 525 w 2380"/>
                <a:gd name="T81" fmla="*/ 2300 h 3156"/>
                <a:gd name="T82" fmla="*/ 779 w 2380"/>
                <a:gd name="T83" fmla="*/ 2142 h 3156"/>
                <a:gd name="T84" fmla="*/ 980 w 2380"/>
                <a:gd name="T85" fmla="*/ 2014 h 3156"/>
                <a:gd name="T86" fmla="*/ 1042 w 2380"/>
                <a:gd name="T87" fmla="*/ 1958 h 3156"/>
                <a:gd name="T88" fmla="*/ 951 w 2380"/>
                <a:gd name="T89" fmla="*/ 1852 h 3156"/>
                <a:gd name="T90" fmla="*/ 800 w 2380"/>
                <a:gd name="T91" fmla="*/ 1657 h 3156"/>
                <a:gd name="T92" fmla="*/ 646 w 2380"/>
                <a:gd name="T93" fmla="*/ 1415 h 3156"/>
                <a:gd name="T94" fmla="*/ 546 w 2380"/>
                <a:gd name="T95" fmla="*/ 1173 h 3156"/>
                <a:gd name="T96" fmla="*/ 513 w 2380"/>
                <a:gd name="T97" fmla="*/ 948 h 3156"/>
                <a:gd name="T98" fmla="*/ 530 w 2380"/>
                <a:gd name="T99" fmla="*/ 691 h 3156"/>
                <a:gd name="T100" fmla="*/ 630 w 2380"/>
                <a:gd name="T101" fmla="*/ 431 h 3156"/>
                <a:gd name="T102" fmla="*/ 851 w 2380"/>
                <a:gd name="T103" fmla="*/ 199 h 3156"/>
                <a:gd name="T104" fmla="*/ 1225 w 2380"/>
                <a:gd name="T105" fmla="*/ 26 h 3156"/>
                <a:gd name="T106" fmla="*/ 1294 w 2380"/>
                <a:gd name="T107" fmla="*/ 12 h 3156"/>
                <a:gd name="T108" fmla="*/ 1472 w 2380"/>
                <a:gd name="T109" fmla="*/ 0 h 3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380" h="3156">
                  <a:moveTo>
                    <a:pt x="1440" y="502"/>
                  </a:moveTo>
                  <a:lnTo>
                    <a:pt x="1429" y="502"/>
                  </a:lnTo>
                  <a:lnTo>
                    <a:pt x="1421" y="503"/>
                  </a:lnTo>
                  <a:lnTo>
                    <a:pt x="1417" y="503"/>
                  </a:lnTo>
                  <a:lnTo>
                    <a:pt x="1415" y="503"/>
                  </a:lnTo>
                  <a:lnTo>
                    <a:pt x="1359" y="512"/>
                  </a:lnTo>
                  <a:lnTo>
                    <a:pt x="1309" y="525"/>
                  </a:lnTo>
                  <a:lnTo>
                    <a:pt x="1263" y="540"/>
                  </a:lnTo>
                  <a:lnTo>
                    <a:pt x="1222" y="557"/>
                  </a:lnTo>
                  <a:lnTo>
                    <a:pt x="1185" y="579"/>
                  </a:lnTo>
                  <a:lnTo>
                    <a:pt x="1152" y="601"/>
                  </a:lnTo>
                  <a:lnTo>
                    <a:pt x="1123" y="626"/>
                  </a:lnTo>
                  <a:lnTo>
                    <a:pt x="1099" y="653"/>
                  </a:lnTo>
                  <a:lnTo>
                    <a:pt x="1077" y="681"/>
                  </a:lnTo>
                  <a:lnTo>
                    <a:pt x="1060" y="711"/>
                  </a:lnTo>
                  <a:lnTo>
                    <a:pt x="1046" y="743"/>
                  </a:lnTo>
                  <a:lnTo>
                    <a:pt x="1036" y="776"/>
                  </a:lnTo>
                  <a:lnTo>
                    <a:pt x="1029" y="809"/>
                  </a:lnTo>
                  <a:lnTo>
                    <a:pt x="1026" y="844"/>
                  </a:lnTo>
                  <a:lnTo>
                    <a:pt x="1025" y="879"/>
                  </a:lnTo>
                  <a:lnTo>
                    <a:pt x="1028" y="916"/>
                  </a:lnTo>
                  <a:lnTo>
                    <a:pt x="1033" y="952"/>
                  </a:lnTo>
                  <a:lnTo>
                    <a:pt x="1040" y="989"/>
                  </a:lnTo>
                  <a:lnTo>
                    <a:pt x="1051" y="1025"/>
                  </a:lnTo>
                  <a:lnTo>
                    <a:pt x="1063" y="1060"/>
                  </a:lnTo>
                  <a:lnTo>
                    <a:pt x="1079" y="1097"/>
                  </a:lnTo>
                  <a:lnTo>
                    <a:pt x="1098" y="1134"/>
                  </a:lnTo>
                  <a:lnTo>
                    <a:pt x="1118" y="1172"/>
                  </a:lnTo>
                  <a:lnTo>
                    <a:pt x="1140" y="1208"/>
                  </a:lnTo>
                  <a:lnTo>
                    <a:pt x="1163" y="1245"/>
                  </a:lnTo>
                  <a:lnTo>
                    <a:pt x="1189" y="1281"/>
                  </a:lnTo>
                  <a:lnTo>
                    <a:pt x="1214" y="1315"/>
                  </a:lnTo>
                  <a:lnTo>
                    <a:pt x="1240" y="1350"/>
                  </a:lnTo>
                  <a:lnTo>
                    <a:pt x="1267" y="1382"/>
                  </a:lnTo>
                  <a:lnTo>
                    <a:pt x="1293" y="1414"/>
                  </a:lnTo>
                  <a:lnTo>
                    <a:pt x="1318" y="1443"/>
                  </a:lnTo>
                  <a:lnTo>
                    <a:pt x="1343" y="1470"/>
                  </a:lnTo>
                  <a:lnTo>
                    <a:pt x="1366" y="1496"/>
                  </a:lnTo>
                  <a:lnTo>
                    <a:pt x="1388" y="1519"/>
                  </a:lnTo>
                  <a:lnTo>
                    <a:pt x="1409" y="1539"/>
                  </a:lnTo>
                  <a:lnTo>
                    <a:pt x="1427" y="1557"/>
                  </a:lnTo>
                  <a:lnTo>
                    <a:pt x="1442" y="1573"/>
                  </a:lnTo>
                  <a:lnTo>
                    <a:pt x="1454" y="1586"/>
                  </a:lnTo>
                  <a:lnTo>
                    <a:pt x="1463" y="1594"/>
                  </a:lnTo>
                  <a:lnTo>
                    <a:pt x="1469" y="1600"/>
                  </a:lnTo>
                  <a:lnTo>
                    <a:pt x="1471" y="1602"/>
                  </a:lnTo>
                  <a:lnTo>
                    <a:pt x="1524" y="1543"/>
                  </a:lnTo>
                  <a:lnTo>
                    <a:pt x="1573" y="1488"/>
                  </a:lnTo>
                  <a:lnTo>
                    <a:pt x="1615" y="1435"/>
                  </a:lnTo>
                  <a:lnTo>
                    <a:pt x="1654" y="1384"/>
                  </a:lnTo>
                  <a:lnTo>
                    <a:pt x="1688" y="1337"/>
                  </a:lnTo>
                  <a:lnTo>
                    <a:pt x="1717" y="1292"/>
                  </a:lnTo>
                  <a:lnTo>
                    <a:pt x="1744" y="1251"/>
                  </a:lnTo>
                  <a:lnTo>
                    <a:pt x="1767" y="1212"/>
                  </a:lnTo>
                  <a:lnTo>
                    <a:pt x="1786" y="1177"/>
                  </a:lnTo>
                  <a:lnTo>
                    <a:pt x="1802" y="1144"/>
                  </a:lnTo>
                  <a:lnTo>
                    <a:pt x="1816" y="1115"/>
                  </a:lnTo>
                  <a:lnTo>
                    <a:pt x="1827" y="1089"/>
                  </a:lnTo>
                  <a:lnTo>
                    <a:pt x="1835" y="1066"/>
                  </a:lnTo>
                  <a:lnTo>
                    <a:pt x="1842" y="1047"/>
                  </a:lnTo>
                  <a:lnTo>
                    <a:pt x="1847" y="1031"/>
                  </a:lnTo>
                  <a:lnTo>
                    <a:pt x="1850" y="1018"/>
                  </a:lnTo>
                  <a:lnTo>
                    <a:pt x="1852" y="1009"/>
                  </a:lnTo>
                  <a:lnTo>
                    <a:pt x="1853" y="1004"/>
                  </a:lnTo>
                  <a:lnTo>
                    <a:pt x="1853" y="1002"/>
                  </a:lnTo>
                  <a:lnTo>
                    <a:pt x="1859" y="949"/>
                  </a:lnTo>
                  <a:lnTo>
                    <a:pt x="1862" y="901"/>
                  </a:lnTo>
                  <a:lnTo>
                    <a:pt x="1860" y="855"/>
                  </a:lnTo>
                  <a:lnTo>
                    <a:pt x="1856" y="813"/>
                  </a:lnTo>
                  <a:lnTo>
                    <a:pt x="1849" y="775"/>
                  </a:lnTo>
                  <a:lnTo>
                    <a:pt x="1839" y="740"/>
                  </a:lnTo>
                  <a:lnTo>
                    <a:pt x="1826" y="708"/>
                  </a:lnTo>
                  <a:lnTo>
                    <a:pt x="1811" y="679"/>
                  </a:lnTo>
                  <a:lnTo>
                    <a:pt x="1793" y="653"/>
                  </a:lnTo>
                  <a:lnTo>
                    <a:pt x="1775" y="629"/>
                  </a:lnTo>
                  <a:lnTo>
                    <a:pt x="1755" y="608"/>
                  </a:lnTo>
                  <a:lnTo>
                    <a:pt x="1734" y="590"/>
                  </a:lnTo>
                  <a:lnTo>
                    <a:pt x="1711" y="574"/>
                  </a:lnTo>
                  <a:lnTo>
                    <a:pt x="1688" y="559"/>
                  </a:lnTo>
                  <a:lnTo>
                    <a:pt x="1664" y="547"/>
                  </a:lnTo>
                  <a:lnTo>
                    <a:pt x="1639" y="537"/>
                  </a:lnTo>
                  <a:lnTo>
                    <a:pt x="1616" y="528"/>
                  </a:lnTo>
                  <a:lnTo>
                    <a:pt x="1592" y="521"/>
                  </a:lnTo>
                  <a:lnTo>
                    <a:pt x="1569" y="515"/>
                  </a:lnTo>
                  <a:lnTo>
                    <a:pt x="1546" y="511"/>
                  </a:lnTo>
                  <a:lnTo>
                    <a:pt x="1524" y="507"/>
                  </a:lnTo>
                  <a:lnTo>
                    <a:pt x="1504" y="505"/>
                  </a:lnTo>
                  <a:lnTo>
                    <a:pt x="1484" y="503"/>
                  </a:lnTo>
                  <a:lnTo>
                    <a:pt x="1467" y="502"/>
                  </a:lnTo>
                  <a:lnTo>
                    <a:pt x="1452" y="502"/>
                  </a:lnTo>
                  <a:lnTo>
                    <a:pt x="1440" y="502"/>
                  </a:lnTo>
                  <a:close/>
                  <a:moveTo>
                    <a:pt x="1472" y="0"/>
                  </a:moveTo>
                  <a:lnTo>
                    <a:pt x="1509" y="1"/>
                  </a:lnTo>
                  <a:lnTo>
                    <a:pt x="1548" y="3"/>
                  </a:lnTo>
                  <a:lnTo>
                    <a:pt x="1588" y="7"/>
                  </a:lnTo>
                  <a:lnTo>
                    <a:pt x="1629" y="12"/>
                  </a:lnTo>
                  <a:lnTo>
                    <a:pt x="1672" y="20"/>
                  </a:lnTo>
                  <a:lnTo>
                    <a:pt x="1715" y="30"/>
                  </a:lnTo>
                  <a:lnTo>
                    <a:pt x="1759" y="42"/>
                  </a:lnTo>
                  <a:lnTo>
                    <a:pt x="1803" y="56"/>
                  </a:lnTo>
                  <a:lnTo>
                    <a:pt x="1848" y="75"/>
                  </a:lnTo>
                  <a:lnTo>
                    <a:pt x="1893" y="95"/>
                  </a:lnTo>
                  <a:lnTo>
                    <a:pt x="1936" y="118"/>
                  </a:lnTo>
                  <a:lnTo>
                    <a:pt x="1980" y="145"/>
                  </a:lnTo>
                  <a:lnTo>
                    <a:pt x="2023" y="176"/>
                  </a:lnTo>
                  <a:lnTo>
                    <a:pt x="2066" y="210"/>
                  </a:lnTo>
                  <a:lnTo>
                    <a:pt x="2107" y="249"/>
                  </a:lnTo>
                  <a:lnTo>
                    <a:pt x="2148" y="291"/>
                  </a:lnTo>
                  <a:lnTo>
                    <a:pt x="2186" y="338"/>
                  </a:lnTo>
                  <a:lnTo>
                    <a:pt x="2224" y="388"/>
                  </a:lnTo>
                  <a:lnTo>
                    <a:pt x="2258" y="445"/>
                  </a:lnTo>
                  <a:lnTo>
                    <a:pt x="2292" y="506"/>
                  </a:lnTo>
                  <a:lnTo>
                    <a:pt x="2323" y="572"/>
                  </a:lnTo>
                  <a:lnTo>
                    <a:pt x="2324" y="574"/>
                  </a:lnTo>
                  <a:lnTo>
                    <a:pt x="2326" y="580"/>
                  </a:lnTo>
                  <a:lnTo>
                    <a:pt x="2330" y="590"/>
                  </a:lnTo>
                  <a:lnTo>
                    <a:pt x="2335" y="604"/>
                  </a:lnTo>
                  <a:lnTo>
                    <a:pt x="2341" y="621"/>
                  </a:lnTo>
                  <a:lnTo>
                    <a:pt x="2347" y="642"/>
                  </a:lnTo>
                  <a:lnTo>
                    <a:pt x="2354" y="668"/>
                  </a:lnTo>
                  <a:lnTo>
                    <a:pt x="2360" y="696"/>
                  </a:lnTo>
                  <a:lnTo>
                    <a:pt x="2366" y="727"/>
                  </a:lnTo>
                  <a:lnTo>
                    <a:pt x="2372" y="762"/>
                  </a:lnTo>
                  <a:lnTo>
                    <a:pt x="2376" y="800"/>
                  </a:lnTo>
                  <a:lnTo>
                    <a:pt x="2379" y="842"/>
                  </a:lnTo>
                  <a:lnTo>
                    <a:pt x="2380" y="885"/>
                  </a:lnTo>
                  <a:lnTo>
                    <a:pt x="2380" y="933"/>
                  </a:lnTo>
                  <a:lnTo>
                    <a:pt x="2377" y="982"/>
                  </a:lnTo>
                  <a:lnTo>
                    <a:pt x="2372" y="1034"/>
                  </a:lnTo>
                  <a:lnTo>
                    <a:pt x="2363" y="1089"/>
                  </a:lnTo>
                  <a:lnTo>
                    <a:pt x="2351" y="1146"/>
                  </a:lnTo>
                  <a:lnTo>
                    <a:pt x="2337" y="1206"/>
                  </a:lnTo>
                  <a:lnTo>
                    <a:pt x="2319" y="1268"/>
                  </a:lnTo>
                  <a:lnTo>
                    <a:pt x="2297" y="1332"/>
                  </a:lnTo>
                  <a:lnTo>
                    <a:pt x="2270" y="1397"/>
                  </a:lnTo>
                  <a:lnTo>
                    <a:pt x="2239" y="1465"/>
                  </a:lnTo>
                  <a:lnTo>
                    <a:pt x="2202" y="1535"/>
                  </a:lnTo>
                  <a:lnTo>
                    <a:pt x="2161" y="1607"/>
                  </a:lnTo>
                  <a:lnTo>
                    <a:pt x="2114" y="1680"/>
                  </a:lnTo>
                  <a:lnTo>
                    <a:pt x="2062" y="1755"/>
                  </a:lnTo>
                  <a:lnTo>
                    <a:pt x="2004" y="1831"/>
                  </a:lnTo>
                  <a:lnTo>
                    <a:pt x="1938" y="1909"/>
                  </a:lnTo>
                  <a:lnTo>
                    <a:pt x="1937" y="1911"/>
                  </a:lnTo>
                  <a:lnTo>
                    <a:pt x="1931" y="1917"/>
                  </a:lnTo>
                  <a:lnTo>
                    <a:pt x="1923" y="1927"/>
                  </a:lnTo>
                  <a:lnTo>
                    <a:pt x="1911" y="1941"/>
                  </a:lnTo>
                  <a:lnTo>
                    <a:pt x="1895" y="1958"/>
                  </a:lnTo>
                  <a:lnTo>
                    <a:pt x="1875" y="1979"/>
                  </a:lnTo>
                  <a:lnTo>
                    <a:pt x="1853" y="2005"/>
                  </a:lnTo>
                  <a:lnTo>
                    <a:pt x="1828" y="2032"/>
                  </a:lnTo>
                  <a:lnTo>
                    <a:pt x="1798" y="2063"/>
                  </a:lnTo>
                  <a:lnTo>
                    <a:pt x="1765" y="2097"/>
                  </a:lnTo>
                  <a:lnTo>
                    <a:pt x="1730" y="2133"/>
                  </a:lnTo>
                  <a:lnTo>
                    <a:pt x="1689" y="2173"/>
                  </a:lnTo>
                  <a:lnTo>
                    <a:pt x="1646" y="2215"/>
                  </a:lnTo>
                  <a:lnTo>
                    <a:pt x="1600" y="2259"/>
                  </a:lnTo>
                  <a:lnTo>
                    <a:pt x="1550" y="2305"/>
                  </a:lnTo>
                  <a:lnTo>
                    <a:pt x="1498" y="2354"/>
                  </a:lnTo>
                  <a:lnTo>
                    <a:pt x="1441" y="2405"/>
                  </a:lnTo>
                  <a:lnTo>
                    <a:pt x="1381" y="2457"/>
                  </a:lnTo>
                  <a:lnTo>
                    <a:pt x="1318" y="2512"/>
                  </a:lnTo>
                  <a:lnTo>
                    <a:pt x="1253" y="2567"/>
                  </a:lnTo>
                  <a:lnTo>
                    <a:pt x="1183" y="2624"/>
                  </a:lnTo>
                  <a:lnTo>
                    <a:pt x="1110" y="2683"/>
                  </a:lnTo>
                  <a:lnTo>
                    <a:pt x="1108" y="2684"/>
                  </a:lnTo>
                  <a:lnTo>
                    <a:pt x="1102" y="2689"/>
                  </a:lnTo>
                  <a:lnTo>
                    <a:pt x="1091" y="2697"/>
                  </a:lnTo>
                  <a:lnTo>
                    <a:pt x="1077" y="2707"/>
                  </a:lnTo>
                  <a:lnTo>
                    <a:pt x="1060" y="2720"/>
                  </a:lnTo>
                  <a:lnTo>
                    <a:pt x="1040" y="2735"/>
                  </a:lnTo>
                  <a:lnTo>
                    <a:pt x="1018" y="2752"/>
                  </a:lnTo>
                  <a:lnTo>
                    <a:pt x="993" y="2770"/>
                  </a:lnTo>
                  <a:lnTo>
                    <a:pt x="967" y="2790"/>
                  </a:lnTo>
                  <a:lnTo>
                    <a:pt x="939" y="2810"/>
                  </a:lnTo>
                  <a:lnTo>
                    <a:pt x="910" y="2833"/>
                  </a:lnTo>
                  <a:lnTo>
                    <a:pt x="880" y="2855"/>
                  </a:lnTo>
                  <a:lnTo>
                    <a:pt x="850" y="2877"/>
                  </a:lnTo>
                  <a:lnTo>
                    <a:pt x="819" y="2899"/>
                  </a:lnTo>
                  <a:lnTo>
                    <a:pt x="789" y="2922"/>
                  </a:lnTo>
                  <a:lnTo>
                    <a:pt x="759" y="2944"/>
                  </a:lnTo>
                  <a:lnTo>
                    <a:pt x="731" y="2964"/>
                  </a:lnTo>
                  <a:lnTo>
                    <a:pt x="704" y="2984"/>
                  </a:lnTo>
                  <a:lnTo>
                    <a:pt x="677" y="3004"/>
                  </a:lnTo>
                  <a:lnTo>
                    <a:pt x="653" y="3021"/>
                  </a:lnTo>
                  <a:lnTo>
                    <a:pt x="632" y="3036"/>
                  </a:lnTo>
                  <a:lnTo>
                    <a:pt x="613" y="3049"/>
                  </a:lnTo>
                  <a:lnTo>
                    <a:pt x="596" y="3060"/>
                  </a:lnTo>
                  <a:lnTo>
                    <a:pt x="583" y="3068"/>
                  </a:lnTo>
                  <a:lnTo>
                    <a:pt x="581" y="3069"/>
                  </a:lnTo>
                  <a:lnTo>
                    <a:pt x="577" y="3075"/>
                  </a:lnTo>
                  <a:lnTo>
                    <a:pt x="568" y="3081"/>
                  </a:lnTo>
                  <a:lnTo>
                    <a:pt x="557" y="3090"/>
                  </a:lnTo>
                  <a:lnTo>
                    <a:pt x="543" y="3099"/>
                  </a:lnTo>
                  <a:lnTo>
                    <a:pt x="527" y="3109"/>
                  </a:lnTo>
                  <a:lnTo>
                    <a:pt x="506" y="3120"/>
                  </a:lnTo>
                  <a:lnTo>
                    <a:pt x="484" y="3130"/>
                  </a:lnTo>
                  <a:lnTo>
                    <a:pt x="460" y="3139"/>
                  </a:lnTo>
                  <a:lnTo>
                    <a:pt x="432" y="3146"/>
                  </a:lnTo>
                  <a:lnTo>
                    <a:pt x="403" y="3152"/>
                  </a:lnTo>
                  <a:lnTo>
                    <a:pt x="373" y="3156"/>
                  </a:lnTo>
                  <a:lnTo>
                    <a:pt x="339" y="3156"/>
                  </a:lnTo>
                  <a:lnTo>
                    <a:pt x="304" y="3152"/>
                  </a:lnTo>
                  <a:lnTo>
                    <a:pt x="267" y="3144"/>
                  </a:lnTo>
                  <a:lnTo>
                    <a:pt x="229" y="3132"/>
                  </a:lnTo>
                  <a:lnTo>
                    <a:pt x="189" y="3115"/>
                  </a:lnTo>
                  <a:lnTo>
                    <a:pt x="148" y="3092"/>
                  </a:lnTo>
                  <a:lnTo>
                    <a:pt x="146" y="3091"/>
                  </a:lnTo>
                  <a:lnTo>
                    <a:pt x="140" y="3086"/>
                  </a:lnTo>
                  <a:lnTo>
                    <a:pt x="131" y="3079"/>
                  </a:lnTo>
                  <a:lnTo>
                    <a:pt x="118" y="3067"/>
                  </a:lnTo>
                  <a:lnTo>
                    <a:pt x="105" y="3054"/>
                  </a:lnTo>
                  <a:lnTo>
                    <a:pt x="90" y="3038"/>
                  </a:lnTo>
                  <a:lnTo>
                    <a:pt x="74" y="3019"/>
                  </a:lnTo>
                  <a:lnTo>
                    <a:pt x="59" y="2997"/>
                  </a:lnTo>
                  <a:lnTo>
                    <a:pt x="44" y="2972"/>
                  </a:lnTo>
                  <a:lnTo>
                    <a:pt x="29" y="2944"/>
                  </a:lnTo>
                  <a:lnTo>
                    <a:pt x="18" y="2914"/>
                  </a:lnTo>
                  <a:lnTo>
                    <a:pt x="9" y="2881"/>
                  </a:lnTo>
                  <a:lnTo>
                    <a:pt x="3" y="2846"/>
                  </a:lnTo>
                  <a:lnTo>
                    <a:pt x="0" y="2807"/>
                  </a:lnTo>
                  <a:lnTo>
                    <a:pt x="0" y="2801"/>
                  </a:lnTo>
                  <a:lnTo>
                    <a:pt x="0" y="2797"/>
                  </a:lnTo>
                  <a:lnTo>
                    <a:pt x="1" y="2786"/>
                  </a:lnTo>
                  <a:lnTo>
                    <a:pt x="2" y="2771"/>
                  </a:lnTo>
                  <a:lnTo>
                    <a:pt x="4" y="2752"/>
                  </a:lnTo>
                  <a:lnTo>
                    <a:pt x="8" y="2730"/>
                  </a:lnTo>
                  <a:lnTo>
                    <a:pt x="13" y="2708"/>
                  </a:lnTo>
                  <a:lnTo>
                    <a:pt x="21" y="2683"/>
                  </a:lnTo>
                  <a:lnTo>
                    <a:pt x="30" y="2658"/>
                  </a:lnTo>
                  <a:lnTo>
                    <a:pt x="43" y="2632"/>
                  </a:lnTo>
                  <a:lnTo>
                    <a:pt x="58" y="2607"/>
                  </a:lnTo>
                  <a:lnTo>
                    <a:pt x="76" y="2583"/>
                  </a:lnTo>
                  <a:lnTo>
                    <a:pt x="98" y="2559"/>
                  </a:lnTo>
                  <a:lnTo>
                    <a:pt x="124" y="2538"/>
                  </a:lnTo>
                  <a:lnTo>
                    <a:pt x="154" y="2520"/>
                  </a:lnTo>
                  <a:lnTo>
                    <a:pt x="173" y="2509"/>
                  </a:lnTo>
                  <a:lnTo>
                    <a:pt x="197" y="2496"/>
                  </a:lnTo>
                  <a:lnTo>
                    <a:pt x="224" y="2480"/>
                  </a:lnTo>
                  <a:lnTo>
                    <a:pt x="254" y="2463"/>
                  </a:lnTo>
                  <a:lnTo>
                    <a:pt x="287" y="2443"/>
                  </a:lnTo>
                  <a:lnTo>
                    <a:pt x="322" y="2423"/>
                  </a:lnTo>
                  <a:lnTo>
                    <a:pt x="359" y="2400"/>
                  </a:lnTo>
                  <a:lnTo>
                    <a:pt x="399" y="2376"/>
                  </a:lnTo>
                  <a:lnTo>
                    <a:pt x="439" y="2352"/>
                  </a:lnTo>
                  <a:lnTo>
                    <a:pt x="481" y="2327"/>
                  </a:lnTo>
                  <a:lnTo>
                    <a:pt x="525" y="2300"/>
                  </a:lnTo>
                  <a:lnTo>
                    <a:pt x="567" y="2274"/>
                  </a:lnTo>
                  <a:lnTo>
                    <a:pt x="611" y="2247"/>
                  </a:lnTo>
                  <a:lnTo>
                    <a:pt x="654" y="2220"/>
                  </a:lnTo>
                  <a:lnTo>
                    <a:pt x="697" y="2194"/>
                  </a:lnTo>
                  <a:lnTo>
                    <a:pt x="738" y="2168"/>
                  </a:lnTo>
                  <a:lnTo>
                    <a:pt x="779" y="2142"/>
                  </a:lnTo>
                  <a:lnTo>
                    <a:pt x="818" y="2117"/>
                  </a:lnTo>
                  <a:lnTo>
                    <a:pt x="856" y="2094"/>
                  </a:lnTo>
                  <a:lnTo>
                    <a:pt x="890" y="2072"/>
                  </a:lnTo>
                  <a:lnTo>
                    <a:pt x="923" y="2050"/>
                  </a:lnTo>
                  <a:lnTo>
                    <a:pt x="953" y="2031"/>
                  </a:lnTo>
                  <a:lnTo>
                    <a:pt x="980" y="2014"/>
                  </a:lnTo>
                  <a:lnTo>
                    <a:pt x="1003" y="1998"/>
                  </a:lnTo>
                  <a:lnTo>
                    <a:pt x="1023" y="1984"/>
                  </a:lnTo>
                  <a:lnTo>
                    <a:pt x="1038" y="1974"/>
                  </a:lnTo>
                  <a:lnTo>
                    <a:pt x="1049" y="1966"/>
                  </a:lnTo>
                  <a:lnTo>
                    <a:pt x="1048" y="1964"/>
                  </a:lnTo>
                  <a:lnTo>
                    <a:pt x="1042" y="1958"/>
                  </a:lnTo>
                  <a:lnTo>
                    <a:pt x="1034" y="1948"/>
                  </a:lnTo>
                  <a:lnTo>
                    <a:pt x="1022" y="1935"/>
                  </a:lnTo>
                  <a:lnTo>
                    <a:pt x="1008" y="1919"/>
                  </a:lnTo>
                  <a:lnTo>
                    <a:pt x="991" y="1899"/>
                  </a:lnTo>
                  <a:lnTo>
                    <a:pt x="972" y="1877"/>
                  </a:lnTo>
                  <a:lnTo>
                    <a:pt x="951" y="1852"/>
                  </a:lnTo>
                  <a:lnTo>
                    <a:pt x="929" y="1825"/>
                  </a:lnTo>
                  <a:lnTo>
                    <a:pt x="904" y="1794"/>
                  </a:lnTo>
                  <a:lnTo>
                    <a:pt x="879" y="1762"/>
                  </a:lnTo>
                  <a:lnTo>
                    <a:pt x="854" y="1728"/>
                  </a:lnTo>
                  <a:lnTo>
                    <a:pt x="826" y="1693"/>
                  </a:lnTo>
                  <a:lnTo>
                    <a:pt x="800" y="1657"/>
                  </a:lnTo>
                  <a:lnTo>
                    <a:pt x="773" y="1618"/>
                  </a:lnTo>
                  <a:lnTo>
                    <a:pt x="746" y="1579"/>
                  </a:lnTo>
                  <a:lnTo>
                    <a:pt x="719" y="1538"/>
                  </a:lnTo>
                  <a:lnTo>
                    <a:pt x="694" y="1498"/>
                  </a:lnTo>
                  <a:lnTo>
                    <a:pt x="669" y="1456"/>
                  </a:lnTo>
                  <a:lnTo>
                    <a:pt x="646" y="1415"/>
                  </a:lnTo>
                  <a:lnTo>
                    <a:pt x="624" y="1374"/>
                  </a:lnTo>
                  <a:lnTo>
                    <a:pt x="604" y="1333"/>
                  </a:lnTo>
                  <a:lnTo>
                    <a:pt x="585" y="1291"/>
                  </a:lnTo>
                  <a:lnTo>
                    <a:pt x="570" y="1251"/>
                  </a:lnTo>
                  <a:lnTo>
                    <a:pt x="557" y="1211"/>
                  </a:lnTo>
                  <a:lnTo>
                    <a:pt x="546" y="1173"/>
                  </a:lnTo>
                  <a:lnTo>
                    <a:pt x="539" y="1139"/>
                  </a:lnTo>
                  <a:lnTo>
                    <a:pt x="532" y="1104"/>
                  </a:lnTo>
                  <a:lnTo>
                    <a:pt x="526" y="1066"/>
                  </a:lnTo>
                  <a:lnTo>
                    <a:pt x="520" y="1028"/>
                  </a:lnTo>
                  <a:lnTo>
                    <a:pt x="516" y="989"/>
                  </a:lnTo>
                  <a:lnTo>
                    <a:pt x="513" y="948"/>
                  </a:lnTo>
                  <a:lnTo>
                    <a:pt x="511" y="907"/>
                  </a:lnTo>
                  <a:lnTo>
                    <a:pt x="511" y="865"/>
                  </a:lnTo>
                  <a:lnTo>
                    <a:pt x="512" y="822"/>
                  </a:lnTo>
                  <a:lnTo>
                    <a:pt x="516" y="779"/>
                  </a:lnTo>
                  <a:lnTo>
                    <a:pt x="521" y="735"/>
                  </a:lnTo>
                  <a:lnTo>
                    <a:pt x="530" y="691"/>
                  </a:lnTo>
                  <a:lnTo>
                    <a:pt x="539" y="647"/>
                  </a:lnTo>
                  <a:lnTo>
                    <a:pt x="552" y="603"/>
                  </a:lnTo>
                  <a:lnTo>
                    <a:pt x="567" y="559"/>
                  </a:lnTo>
                  <a:lnTo>
                    <a:pt x="584" y="516"/>
                  </a:lnTo>
                  <a:lnTo>
                    <a:pt x="606" y="473"/>
                  </a:lnTo>
                  <a:lnTo>
                    <a:pt x="630" y="431"/>
                  </a:lnTo>
                  <a:lnTo>
                    <a:pt x="657" y="389"/>
                  </a:lnTo>
                  <a:lnTo>
                    <a:pt x="689" y="349"/>
                  </a:lnTo>
                  <a:lnTo>
                    <a:pt x="723" y="309"/>
                  </a:lnTo>
                  <a:lnTo>
                    <a:pt x="761" y="272"/>
                  </a:lnTo>
                  <a:lnTo>
                    <a:pt x="804" y="235"/>
                  </a:lnTo>
                  <a:lnTo>
                    <a:pt x="851" y="199"/>
                  </a:lnTo>
                  <a:lnTo>
                    <a:pt x="901" y="166"/>
                  </a:lnTo>
                  <a:lnTo>
                    <a:pt x="956" y="133"/>
                  </a:lnTo>
                  <a:lnTo>
                    <a:pt x="1016" y="103"/>
                  </a:lnTo>
                  <a:lnTo>
                    <a:pt x="1080" y="76"/>
                  </a:lnTo>
                  <a:lnTo>
                    <a:pt x="1150" y="49"/>
                  </a:lnTo>
                  <a:lnTo>
                    <a:pt x="1225" y="26"/>
                  </a:lnTo>
                  <a:lnTo>
                    <a:pt x="1227" y="25"/>
                  </a:lnTo>
                  <a:lnTo>
                    <a:pt x="1233" y="24"/>
                  </a:lnTo>
                  <a:lnTo>
                    <a:pt x="1243" y="22"/>
                  </a:lnTo>
                  <a:lnTo>
                    <a:pt x="1257" y="19"/>
                  </a:lnTo>
                  <a:lnTo>
                    <a:pt x="1274" y="16"/>
                  </a:lnTo>
                  <a:lnTo>
                    <a:pt x="1294" y="12"/>
                  </a:lnTo>
                  <a:lnTo>
                    <a:pt x="1317" y="9"/>
                  </a:lnTo>
                  <a:lnTo>
                    <a:pt x="1344" y="6"/>
                  </a:lnTo>
                  <a:lnTo>
                    <a:pt x="1372" y="3"/>
                  </a:lnTo>
                  <a:lnTo>
                    <a:pt x="1403" y="1"/>
                  </a:lnTo>
                  <a:lnTo>
                    <a:pt x="1437" y="0"/>
                  </a:lnTo>
                  <a:lnTo>
                    <a:pt x="14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690"/>
            <p:cNvSpPr>
              <a:spLocks/>
            </p:cNvSpPr>
            <p:nvPr/>
          </p:nvSpPr>
          <p:spPr bwMode="auto">
            <a:xfrm>
              <a:off x="3327400" y="6669088"/>
              <a:ext cx="214312" cy="165100"/>
            </a:xfrm>
            <a:custGeom>
              <a:avLst/>
              <a:gdLst>
                <a:gd name="T0" fmla="*/ 1233 w 1353"/>
                <a:gd name="T1" fmla="*/ 436 h 1044"/>
                <a:gd name="T2" fmla="*/ 1240 w 1353"/>
                <a:gd name="T3" fmla="*/ 443 h 1044"/>
                <a:gd name="T4" fmla="*/ 1258 w 1353"/>
                <a:gd name="T5" fmla="*/ 462 h 1044"/>
                <a:gd name="T6" fmla="*/ 1282 w 1353"/>
                <a:gd name="T7" fmla="*/ 493 h 1044"/>
                <a:gd name="T8" fmla="*/ 1308 w 1353"/>
                <a:gd name="T9" fmla="*/ 534 h 1044"/>
                <a:gd name="T10" fmla="*/ 1332 w 1353"/>
                <a:gd name="T11" fmla="*/ 584 h 1044"/>
                <a:gd name="T12" fmla="*/ 1348 w 1353"/>
                <a:gd name="T13" fmla="*/ 642 h 1044"/>
                <a:gd name="T14" fmla="*/ 1353 w 1353"/>
                <a:gd name="T15" fmla="*/ 708 h 1044"/>
                <a:gd name="T16" fmla="*/ 1342 w 1353"/>
                <a:gd name="T17" fmla="*/ 779 h 1044"/>
                <a:gd name="T18" fmla="*/ 1309 w 1353"/>
                <a:gd name="T19" fmla="*/ 856 h 1044"/>
                <a:gd name="T20" fmla="*/ 1255 w 1353"/>
                <a:gd name="T21" fmla="*/ 932 h 1044"/>
                <a:gd name="T22" fmla="*/ 1194 w 1353"/>
                <a:gd name="T23" fmla="*/ 989 h 1044"/>
                <a:gd name="T24" fmla="*/ 1131 w 1353"/>
                <a:gd name="T25" fmla="*/ 1023 h 1044"/>
                <a:gd name="T26" fmla="*/ 1067 w 1353"/>
                <a:gd name="T27" fmla="*/ 1041 h 1044"/>
                <a:gd name="T28" fmla="*/ 1005 w 1353"/>
                <a:gd name="T29" fmla="*/ 1044 h 1044"/>
                <a:gd name="T30" fmla="*/ 945 w 1353"/>
                <a:gd name="T31" fmla="*/ 1036 h 1044"/>
                <a:gd name="T32" fmla="*/ 890 w 1353"/>
                <a:gd name="T33" fmla="*/ 1020 h 1044"/>
                <a:gd name="T34" fmla="*/ 843 w 1353"/>
                <a:gd name="T35" fmla="*/ 1000 h 1044"/>
                <a:gd name="T36" fmla="*/ 803 w 1353"/>
                <a:gd name="T37" fmla="*/ 978 h 1044"/>
                <a:gd name="T38" fmla="*/ 774 w 1353"/>
                <a:gd name="T39" fmla="*/ 958 h 1044"/>
                <a:gd name="T40" fmla="*/ 747 w 1353"/>
                <a:gd name="T41" fmla="*/ 939 h 1044"/>
                <a:gd name="T42" fmla="*/ 706 w 1353"/>
                <a:gd name="T43" fmla="*/ 909 h 1044"/>
                <a:gd name="T44" fmla="*/ 651 w 1353"/>
                <a:gd name="T45" fmla="*/ 868 h 1044"/>
                <a:gd name="T46" fmla="*/ 587 w 1353"/>
                <a:gd name="T47" fmla="*/ 821 h 1044"/>
                <a:gd name="T48" fmla="*/ 515 w 1353"/>
                <a:gd name="T49" fmla="*/ 766 h 1044"/>
                <a:gd name="T50" fmla="*/ 438 w 1353"/>
                <a:gd name="T51" fmla="*/ 707 h 1044"/>
                <a:gd name="T52" fmla="*/ 359 w 1353"/>
                <a:gd name="T53" fmla="*/ 646 h 1044"/>
                <a:gd name="T54" fmla="*/ 282 w 1353"/>
                <a:gd name="T55" fmla="*/ 585 h 1044"/>
                <a:gd name="T56" fmla="*/ 206 w 1353"/>
                <a:gd name="T57" fmla="*/ 524 h 1044"/>
                <a:gd name="T58" fmla="*/ 135 w 1353"/>
                <a:gd name="T59" fmla="*/ 466 h 1044"/>
                <a:gd name="T60" fmla="*/ 73 w 1353"/>
                <a:gd name="T61" fmla="*/ 413 h 1044"/>
                <a:gd name="T62" fmla="*/ 20 w 1353"/>
                <a:gd name="T63" fmla="*/ 365 h 1044"/>
                <a:gd name="T64" fmla="*/ 539 w 1353"/>
                <a:gd name="T65" fmla="*/ 0 h 1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3" h="1044">
                  <a:moveTo>
                    <a:pt x="539" y="0"/>
                  </a:moveTo>
                  <a:lnTo>
                    <a:pt x="1233" y="436"/>
                  </a:lnTo>
                  <a:lnTo>
                    <a:pt x="1235" y="438"/>
                  </a:lnTo>
                  <a:lnTo>
                    <a:pt x="1240" y="443"/>
                  </a:lnTo>
                  <a:lnTo>
                    <a:pt x="1249" y="451"/>
                  </a:lnTo>
                  <a:lnTo>
                    <a:pt x="1258" y="462"/>
                  </a:lnTo>
                  <a:lnTo>
                    <a:pt x="1270" y="476"/>
                  </a:lnTo>
                  <a:lnTo>
                    <a:pt x="1282" y="493"/>
                  </a:lnTo>
                  <a:lnTo>
                    <a:pt x="1295" y="512"/>
                  </a:lnTo>
                  <a:lnTo>
                    <a:pt x="1308" y="534"/>
                  </a:lnTo>
                  <a:lnTo>
                    <a:pt x="1320" y="557"/>
                  </a:lnTo>
                  <a:lnTo>
                    <a:pt x="1332" y="584"/>
                  </a:lnTo>
                  <a:lnTo>
                    <a:pt x="1341" y="612"/>
                  </a:lnTo>
                  <a:lnTo>
                    <a:pt x="1348" y="642"/>
                  </a:lnTo>
                  <a:lnTo>
                    <a:pt x="1352" y="674"/>
                  </a:lnTo>
                  <a:lnTo>
                    <a:pt x="1353" y="708"/>
                  </a:lnTo>
                  <a:lnTo>
                    <a:pt x="1349" y="743"/>
                  </a:lnTo>
                  <a:lnTo>
                    <a:pt x="1342" y="779"/>
                  </a:lnTo>
                  <a:lnTo>
                    <a:pt x="1329" y="816"/>
                  </a:lnTo>
                  <a:lnTo>
                    <a:pt x="1309" y="856"/>
                  </a:lnTo>
                  <a:lnTo>
                    <a:pt x="1284" y="895"/>
                  </a:lnTo>
                  <a:lnTo>
                    <a:pt x="1255" y="932"/>
                  </a:lnTo>
                  <a:lnTo>
                    <a:pt x="1225" y="963"/>
                  </a:lnTo>
                  <a:lnTo>
                    <a:pt x="1194" y="989"/>
                  </a:lnTo>
                  <a:lnTo>
                    <a:pt x="1162" y="1008"/>
                  </a:lnTo>
                  <a:lnTo>
                    <a:pt x="1131" y="1023"/>
                  </a:lnTo>
                  <a:lnTo>
                    <a:pt x="1099" y="1034"/>
                  </a:lnTo>
                  <a:lnTo>
                    <a:pt x="1067" y="1041"/>
                  </a:lnTo>
                  <a:lnTo>
                    <a:pt x="1036" y="1044"/>
                  </a:lnTo>
                  <a:lnTo>
                    <a:pt x="1005" y="1044"/>
                  </a:lnTo>
                  <a:lnTo>
                    <a:pt x="974" y="1041"/>
                  </a:lnTo>
                  <a:lnTo>
                    <a:pt x="945" y="1036"/>
                  </a:lnTo>
                  <a:lnTo>
                    <a:pt x="917" y="1029"/>
                  </a:lnTo>
                  <a:lnTo>
                    <a:pt x="890" y="1020"/>
                  </a:lnTo>
                  <a:lnTo>
                    <a:pt x="866" y="1010"/>
                  </a:lnTo>
                  <a:lnTo>
                    <a:pt x="843" y="1000"/>
                  </a:lnTo>
                  <a:lnTo>
                    <a:pt x="821" y="989"/>
                  </a:lnTo>
                  <a:lnTo>
                    <a:pt x="803" y="978"/>
                  </a:lnTo>
                  <a:lnTo>
                    <a:pt x="787" y="967"/>
                  </a:lnTo>
                  <a:lnTo>
                    <a:pt x="774" y="958"/>
                  </a:lnTo>
                  <a:lnTo>
                    <a:pt x="763" y="950"/>
                  </a:lnTo>
                  <a:lnTo>
                    <a:pt x="747" y="939"/>
                  </a:lnTo>
                  <a:lnTo>
                    <a:pt x="728" y="925"/>
                  </a:lnTo>
                  <a:lnTo>
                    <a:pt x="706" y="909"/>
                  </a:lnTo>
                  <a:lnTo>
                    <a:pt x="679" y="889"/>
                  </a:lnTo>
                  <a:lnTo>
                    <a:pt x="651" y="868"/>
                  </a:lnTo>
                  <a:lnTo>
                    <a:pt x="620" y="845"/>
                  </a:lnTo>
                  <a:lnTo>
                    <a:pt x="587" y="821"/>
                  </a:lnTo>
                  <a:lnTo>
                    <a:pt x="552" y="793"/>
                  </a:lnTo>
                  <a:lnTo>
                    <a:pt x="515" y="766"/>
                  </a:lnTo>
                  <a:lnTo>
                    <a:pt x="477" y="738"/>
                  </a:lnTo>
                  <a:lnTo>
                    <a:pt x="438" y="707"/>
                  </a:lnTo>
                  <a:lnTo>
                    <a:pt x="399" y="677"/>
                  </a:lnTo>
                  <a:lnTo>
                    <a:pt x="359" y="646"/>
                  </a:lnTo>
                  <a:lnTo>
                    <a:pt x="320" y="616"/>
                  </a:lnTo>
                  <a:lnTo>
                    <a:pt x="282" y="585"/>
                  </a:lnTo>
                  <a:lnTo>
                    <a:pt x="243" y="554"/>
                  </a:lnTo>
                  <a:lnTo>
                    <a:pt x="206" y="524"/>
                  </a:lnTo>
                  <a:lnTo>
                    <a:pt x="169" y="495"/>
                  </a:lnTo>
                  <a:lnTo>
                    <a:pt x="135" y="466"/>
                  </a:lnTo>
                  <a:lnTo>
                    <a:pt x="102" y="439"/>
                  </a:lnTo>
                  <a:lnTo>
                    <a:pt x="73" y="413"/>
                  </a:lnTo>
                  <a:lnTo>
                    <a:pt x="46" y="388"/>
                  </a:lnTo>
                  <a:lnTo>
                    <a:pt x="20" y="365"/>
                  </a:lnTo>
                  <a:lnTo>
                    <a:pt x="0" y="345"/>
                  </a:lnTo>
                  <a:lnTo>
                    <a:pt x="5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14284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Medical Vector Icons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Medical Vector Icons</a:t>
            </a:r>
            <a:endParaRPr lang="en-US" dirty="0"/>
          </a:p>
        </p:txBody>
      </p:sp>
      <p:grpSp>
        <p:nvGrpSpPr>
          <p:cNvPr id="265" name="Group 264"/>
          <p:cNvGrpSpPr/>
          <p:nvPr/>
        </p:nvGrpSpPr>
        <p:grpSpPr>
          <a:xfrm>
            <a:off x="649295" y="5757863"/>
            <a:ext cx="593725" cy="593725"/>
            <a:chOff x="642938" y="5757863"/>
            <a:chExt cx="593725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642938" y="5757863"/>
              <a:ext cx="593725" cy="593725"/>
            </a:xfrm>
            <a:custGeom>
              <a:avLst/>
              <a:gdLst>
                <a:gd name="T0" fmla="*/ 1562 w 3366"/>
                <a:gd name="T1" fmla="*/ 1393 h 3366"/>
                <a:gd name="T2" fmla="*/ 1685 w 3366"/>
                <a:gd name="T3" fmla="*/ 1314 h 3366"/>
                <a:gd name="T4" fmla="*/ 1809 w 3366"/>
                <a:gd name="T5" fmla="*/ 1310 h 3366"/>
                <a:gd name="T6" fmla="*/ 1922 w 3366"/>
                <a:gd name="T7" fmla="*/ 1383 h 3366"/>
                <a:gd name="T8" fmla="*/ 1922 w 3366"/>
                <a:gd name="T9" fmla="*/ 1273 h 3366"/>
                <a:gd name="T10" fmla="*/ 1273 w 3366"/>
                <a:gd name="T11" fmla="*/ 1327 h 3366"/>
                <a:gd name="T12" fmla="*/ 1422 w 3366"/>
                <a:gd name="T13" fmla="*/ 1319 h 3366"/>
                <a:gd name="T14" fmla="*/ 2155 w 3366"/>
                <a:gd name="T15" fmla="*/ 1202 h 3366"/>
                <a:gd name="T16" fmla="*/ 2099 w 3366"/>
                <a:gd name="T17" fmla="*/ 1323 h 3366"/>
                <a:gd name="T18" fmla="*/ 2229 w 3366"/>
                <a:gd name="T19" fmla="*/ 1232 h 3366"/>
                <a:gd name="T20" fmla="*/ 1014 w 3366"/>
                <a:gd name="T21" fmla="*/ 1152 h 3366"/>
                <a:gd name="T22" fmla="*/ 1126 w 3366"/>
                <a:gd name="T23" fmla="*/ 1260 h 3366"/>
                <a:gd name="T24" fmla="*/ 1091 w 3366"/>
                <a:gd name="T25" fmla="*/ 1131 h 3366"/>
                <a:gd name="T26" fmla="*/ 115 w 3366"/>
                <a:gd name="T27" fmla="*/ 1246 h 3366"/>
                <a:gd name="T28" fmla="*/ 267 w 3366"/>
                <a:gd name="T29" fmla="*/ 3254 h 3366"/>
                <a:gd name="T30" fmla="*/ 3254 w 3366"/>
                <a:gd name="T31" fmla="*/ 1277 h 3366"/>
                <a:gd name="T32" fmla="*/ 3098 w 3366"/>
                <a:gd name="T33" fmla="*/ 1491 h 3366"/>
                <a:gd name="T34" fmla="*/ 2861 w 3366"/>
                <a:gd name="T35" fmla="*/ 2560 h 3366"/>
                <a:gd name="T36" fmla="*/ 2591 w 3366"/>
                <a:gd name="T37" fmla="*/ 3140 h 3366"/>
                <a:gd name="T38" fmla="*/ 2333 w 3366"/>
                <a:gd name="T39" fmla="*/ 3044 h 3366"/>
                <a:gd name="T40" fmla="*/ 2168 w 3366"/>
                <a:gd name="T41" fmla="*/ 2624 h 3366"/>
                <a:gd name="T42" fmla="*/ 2020 w 3366"/>
                <a:gd name="T43" fmla="*/ 2224 h 3366"/>
                <a:gd name="T44" fmla="*/ 1667 w 3366"/>
                <a:gd name="T45" fmla="*/ 2085 h 3366"/>
                <a:gd name="T46" fmla="*/ 1303 w 3366"/>
                <a:gd name="T47" fmla="*/ 2525 h 3366"/>
                <a:gd name="T48" fmla="*/ 1105 w 3366"/>
                <a:gd name="T49" fmla="*/ 3036 h 3366"/>
                <a:gd name="T50" fmla="*/ 875 w 3366"/>
                <a:gd name="T51" fmla="*/ 3163 h 3366"/>
                <a:gd name="T52" fmla="*/ 683 w 3366"/>
                <a:gd name="T53" fmla="*/ 2913 h 3366"/>
                <a:gd name="T54" fmla="*/ 411 w 3366"/>
                <a:gd name="T55" fmla="*/ 1978 h 3366"/>
                <a:gd name="T56" fmla="*/ 2412 w 3366"/>
                <a:gd name="T57" fmla="*/ 1067 h 3366"/>
                <a:gd name="T58" fmla="*/ 2334 w 3366"/>
                <a:gd name="T59" fmla="*/ 1194 h 3366"/>
                <a:gd name="T60" fmla="*/ 2474 w 3366"/>
                <a:gd name="T61" fmla="*/ 1118 h 3366"/>
                <a:gd name="T62" fmla="*/ 803 w 3366"/>
                <a:gd name="T63" fmla="*/ 976 h 3366"/>
                <a:gd name="T64" fmla="*/ 884 w 3366"/>
                <a:gd name="T65" fmla="*/ 1108 h 3366"/>
                <a:gd name="T66" fmla="*/ 882 w 3366"/>
                <a:gd name="T67" fmla="*/ 974 h 3366"/>
                <a:gd name="T68" fmla="*/ 2530 w 3366"/>
                <a:gd name="T69" fmla="*/ 967 h 3366"/>
                <a:gd name="T70" fmla="*/ 2624 w 3366"/>
                <a:gd name="T71" fmla="*/ 1018 h 3366"/>
                <a:gd name="T72" fmla="*/ 2617 w 3366"/>
                <a:gd name="T73" fmla="*/ 883 h 3366"/>
                <a:gd name="T74" fmla="*/ 654 w 3366"/>
                <a:gd name="T75" fmla="*/ 881 h 3366"/>
                <a:gd name="T76" fmla="*/ 756 w 3366"/>
                <a:gd name="T77" fmla="*/ 845 h 3366"/>
                <a:gd name="T78" fmla="*/ 2742 w 3366"/>
                <a:gd name="T79" fmla="*/ 664 h 3366"/>
                <a:gd name="T80" fmla="*/ 2734 w 3366"/>
                <a:gd name="T81" fmla="*/ 814 h 3366"/>
                <a:gd name="T82" fmla="*/ 2819 w 3366"/>
                <a:gd name="T83" fmla="*/ 679 h 3366"/>
                <a:gd name="T84" fmla="*/ 504 w 3366"/>
                <a:gd name="T85" fmla="*/ 540 h 3366"/>
                <a:gd name="T86" fmla="*/ 607 w 3366"/>
                <a:gd name="T87" fmla="*/ 652 h 3366"/>
                <a:gd name="T88" fmla="*/ 572 w 3366"/>
                <a:gd name="T89" fmla="*/ 499 h 3366"/>
                <a:gd name="T90" fmla="*/ 2793 w 3366"/>
                <a:gd name="T91" fmla="*/ 520 h 3366"/>
                <a:gd name="T92" fmla="*/ 2896 w 3366"/>
                <a:gd name="T93" fmla="*/ 531 h 3366"/>
                <a:gd name="T94" fmla="*/ 2303 w 3366"/>
                <a:gd name="T95" fmla="*/ 2 h 3366"/>
                <a:gd name="T96" fmla="*/ 2827 w 3366"/>
                <a:gd name="T97" fmla="*/ 225 h 3366"/>
                <a:gd name="T98" fmla="*/ 2987 w 3366"/>
                <a:gd name="T99" fmla="*/ 384 h 3366"/>
                <a:gd name="T100" fmla="*/ 3178 w 3366"/>
                <a:gd name="T101" fmla="*/ 1023 h 3366"/>
                <a:gd name="T102" fmla="*/ 3366 w 3366"/>
                <a:gd name="T103" fmla="*/ 3099 h 3366"/>
                <a:gd name="T104" fmla="*/ 3138 w 3366"/>
                <a:gd name="T105" fmla="*/ 3363 h 3366"/>
                <a:gd name="T106" fmla="*/ 24 w 3366"/>
                <a:gd name="T107" fmla="*/ 3211 h 3366"/>
                <a:gd name="T108" fmla="*/ 91 w 3366"/>
                <a:gd name="T109" fmla="*/ 1076 h 3366"/>
                <a:gd name="T110" fmla="*/ 290 w 3366"/>
                <a:gd name="T111" fmla="*/ 665 h 3366"/>
                <a:gd name="T112" fmla="*/ 476 w 3366"/>
                <a:gd name="T113" fmla="*/ 371 h 3366"/>
                <a:gd name="T114" fmla="*/ 572 w 3366"/>
                <a:gd name="T115" fmla="*/ 275 h 3366"/>
                <a:gd name="T116" fmla="*/ 797 w 3366"/>
                <a:gd name="T117" fmla="*/ 56 h 3366"/>
                <a:gd name="T118" fmla="*/ 1445 w 3366"/>
                <a:gd name="T119" fmla="*/ 75 h 3366"/>
                <a:gd name="T120" fmla="*/ 1696 w 3366"/>
                <a:gd name="T121" fmla="*/ 130 h 3366"/>
                <a:gd name="T122" fmla="*/ 1951 w 3366"/>
                <a:gd name="T123" fmla="*/ 39 h 3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66" h="3366">
                  <a:moveTo>
                    <a:pt x="1588" y="1286"/>
                  </a:moveTo>
                  <a:lnTo>
                    <a:pt x="1571" y="1286"/>
                  </a:lnTo>
                  <a:lnTo>
                    <a:pt x="1554" y="1293"/>
                  </a:lnTo>
                  <a:lnTo>
                    <a:pt x="1541" y="1305"/>
                  </a:lnTo>
                  <a:lnTo>
                    <a:pt x="1532" y="1320"/>
                  </a:lnTo>
                  <a:lnTo>
                    <a:pt x="1528" y="1337"/>
                  </a:lnTo>
                  <a:lnTo>
                    <a:pt x="1529" y="1355"/>
                  </a:lnTo>
                  <a:lnTo>
                    <a:pt x="1536" y="1371"/>
                  </a:lnTo>
                  <a:lnTo>
                    <a:pt x="1547" y="1384"/>
                  </a:lnTo>
                  <a:lnTo>
                    <a:pt x="1562" y="1393"/>
                  </a:lnTo>
                  <a:lnTo>
                    <a:pt x="1579" y="1397"/>
                  </a:lnTo>
                  <a:lnTo>
                    <a:pt x="1636" y="1401"/>
                  </a:lnTo>
                  <a:lnTo>
                    <a:pt x="1638" y="1401"/>
                  </a:lnTo>
                  <a:lnTo>
                    <a:pt x="1655" y="1398"/>
                  </a:lnTo>
                  <a:lnTo>
                    <a:pt x="1671" y="1391"/>
                  </a:lnTo>
                  <a:lnTo>
                    <a:pt x="1682" y="1379"/>
                  </a:lnTo>
                  <a:lnTo>
                    <a:pt x="1691" y="1365"/>
                  </a:lnTo>
                  <a:lnTo>
                    <a:pt x="1694" y="1347"/>
                  </a:lnTo>
                  <a:lnTo>
                    <a:pt x="1692" y="1330"/>
                  </a:lnTo>
                  <a:lnTo>
                    <a:pt x="1685" y="1314"/>
                  </a:lnTo>
                  <a:lnTo>
                    <a:pt x="1674" y="1302"/>
                  </a:lnTo>
                  <a:lnTo>
                    <a:pt x="1659" y="1292"/>
                  </a:lnTo>
                  <a:lnTo>
                    <a:pt x="1641" y="1289"/>
                  </a:lnTo>
                  <a:lnTo>
                    <a:pt x="1588" y="1286"/>
                  </a:lnTo>
                  <a:close/>
                  <a:moveTo>
                    <a:pt x="1922" y="1273"/>
                  </a:moveTo>
                  <a:lnTo>
                    <a:pt x="1903" y="1273"/>
                  </a:lnTo>
                  <a:lnTo>
                    <a:pt x="1851" y="1281"/>
                  </a:lnTo>
                  <a:lnTo>
                    <a:pt x="1834" y="1286"/>
                  </a:lnTo>
                  <a:lnTo>
                    <a:pt x="1820" y="1295"/>
                  </a:lnTo>
                  <a:lnTo>
                    <a:pt x="1809" y="1310"/>
                  </a:lnTo>
                  <a:lnTo>
                    <a:pt x="1803" y="1325"/>
                  </a:lnTo>
                  <a:lnTo>
                    <a:pt x="1802" y="1343"/>
                  </a:lnTo>
                  <a:lnTo>
                    <a:pt x="1806" y="1360"/>
                  </a:lnTo>
                  <a:lnTo>
                    <a:pt x="1816" y="1373"/>
                  </a:lnTo>
                  <a:lnTo>
                    <a:pt x="1828" y="1383"/>
                  </a:lnTo>
                  <a:lnTo>
                    <a:pt x="1842" y="1390"/>
                  </a:lnTo>
                  <a:lnTo>
                    <a:pt x="1858" y="1392"/>
                  </a:lnTo>
                  <a:lnTo>
                    <a:pt x="1862" y="1392"/>
                  </a:lnTo>
                  <a:lnTo>
                    <a:pt x="1866" y="1392"/>
                  </a:lnTo>
                  <a:lnTo>
                    <a:pt x="1922" y="1383"/>
                  </a:lnTo>
                  <a:lnTo>
                    <a:pt x="1936" y="1379"/>
                  </a:lnTo>
                  <a:lnTo>
                    <a:pt x="1948" y="1372"/>
                  </a:lnTo>
                  <a:lnTo>
                    <a:pt x="1958" y="1361"/>
                  </a:lnTo>
                  <a:lnTo>
                    <a:pt x="1965" y="1348"/>
                  </a:lnTo>
                  <a:lnTo>
                    <a:pt x="1969" y="1334"/>
                  </a:lnTo>
                  <a:lnTo>
                    <a:pt x="1968" y="1319"/>
                  </a:lnTo>
                  <a:lnTo>
                    <a:pt x="1962" y="1302"/>
                  </a:lnTo>
                  <a:lnTo>
                    <a:pt x="1951" y="1288"/>
                  </a:lnTo>
                  <a:lnTo>
                    <a:pt x="1938" y="1278"/>
                  </a:lnTo>
                  <a:lnTo>
                    <a:pt x="1922" y="1273"/>
                  </a:lnTo>
                  <a:close/>
                  <a:moveTo>
                    <a:pt x="1316" y="1233"/>
                  </a:moveTo>
                  <a:lnTo>
                    <a:pt x="1302" y="1234"/>
                  </a:lnTo>
                  <a:lnTo>
                    <a:pt x="1288" y="1239"/>
                  </a:lnTo>
                  <a:lnTo>
                    <a:pt x="1276" y="1247"/>
                  </a:lnTo>
                  <a:lnTo>
                    <a:pt x="1267" y="1259"/>
                  </a:lnTo>
                  <a:lnTo>
                    <a:pt x="1261" y="1272"/>
                  </a:lnTo>
                  <a:lnTo>
                    <a:pt x="1259" y="1287"/>
                  </a:lnTo>
                  <a:lnTo>
                    <a:pt x="1260" y="1302"/>
                  </a:lnTo>
                  <a:lnTo>
                    <a:pt x="1265" y="1315"/>
                  </a:lnTo>
                  <a:lnTo>
                    <a:pt x="1273" y="1327"/>
                  </a:lnTo>
                  <a:lnTo>
                    <a:pt x="1284" y="1336"/>
                  </a:lnTo>
                  <a:lnTo>
                    <a:pt x="1297" y="1342"/>
                  </a:lnTo>
                  <a:lnTo>
                    <a:pt x="1353" y="1359"/>
                  </a:lnTo>
                  <a:lnTo>
                    <a:pt x="1360" y="1360"/>
                  </a:lnTo>
                  <a:lnTo>
                    <a:pt x="1367" y="1361"/>
                  </a:lnTo>
                  <a:lnTo>
                    <a:pt x="1382" y="1359"/>
                  </a:lnTo>
                  <a:lnTo>
                    <a:pt x="1395" y="1353"/>
                  </a:lnTo>
                  <a:lnTo>
                    <a:pt x="1407" y="1344"/>
                  </a:lnTo>
                  <a:lnTo>
                    <a:pt x="1416" y="1332"/>
                  </a:lnTo>
                  <a:lnTo>
                    <a:pt x="1422" y="1319"/>
                  </a:lnTo>
                  <a:lnTo>
                    <a:pt x="1423" y="1304"/>
                  </a:lnTo>
                  <a:lnTo>
                    <a:pt x="1421" y="1289"/>
                  </a:lnTo>
                  <a:lnTo>
                    <a:pt x="1416" y="1276"/>
                  </a:lnTo>
                  <a:lnTo>
                    <a:pt x="1407" y="1265"/>
                  </a:lnTo>
                  <a:lnTo>
                    <a:pt x="1395" y="1256"/>
                  </a:lnTo>
                  <a:lnTo>
                    <a:pt x="1381" y="1250"/>
                  </a:lnTo>
                  <a:lnTo>
                    <a:pt x="1331" y="1235"/>
                  </a:lnTo>
                  <a:lnTo>
                    <a:pt x="1316" y="1233"/>
                  </a:lnTo>
                  <a:close/>
                  <a:moveTo>
                    <a:pt x="2170" y="1197"/>
                  </a:moveTo>
                  <a:lnTo>
                    <a:pt x="2155" y="1202"/>
                  </a:lnTo>
                  <a:lnTo>
                    <a:pt x="2106" y="1220"/>
                  </a:lnTo>
                  <a:lnTo>
                    <a:pt x="2093" y="1227"/>
                  </a:lnTo>
                  <a:lnTo>
                    <a:pt x="2082" y="1237"/>
                  </a:lnTo>
                  <a:lnTo>
                    <a:pt x="2075" y="1250"/>
                  </a:lnTo>
                  <a:lnTo>
                    <a:pt x="2070" y="1263"/>
                  </a:lnTo>
                  <a:lnTo>
                    <a:pt x="2070" y="1277"/>
                  </a:lnTo>
                  <a:lnTo>
                    <a:pt x="2073" y="1292"/>
                  </a:lnTo>
                  <a:lnTo>
                    <a:pt x="2079" y="1305"/>
                  </a:lnTo>
                  <a:lnTo>
                    <a:pt x="2088" y="1315"/>
                  </a:lnTo>
                  <a:lnTo>
                    <a:pt x="2099" y="1323"/>
                  </a:lnTo>
                  <a:lnTo>
                    <a:pt x="2111" y="1328"/>
                  </a:lnTo>
                  <a:lnTo>
                    <a:pt x="2125" y="1329"/>
                  </a:lnTo>
                  <a:lnTo>
                    <a:pt x="2144" y="1326"/>
                  </a:lnTo>
                  <a:lnTo>
                    <a:pt x="2198" y="1306"/>
                  </a:lnTo>
                  <a:lnTo>
                    <a:pt x="2210" y="1298"/>
                  </a:lnTo>
                  <a:lnTo>
                    <a:pt x="2222" y="1288"/>
                  </a:lnTo>
                  <a:lnTo>
                    <a:pt x="2229" y="1276"/>
                  </a:lnTo>
                  <a:lnTo>
                    <a:pt x="2232" y="1262"/>
                  </a:lnTo>
                  <a:lnTo>
                    <a:pt x="2232" y="1247"/>
                  </a:lnTo>
                  <a:lnTo>
                    <a:pt x="2229" y="1232"/>
                  </a:lnTo>
                  <a:lnTo>
                    <a:pt x="2221" y="1220"/>
                  </a:lnTo>
                  <a:lnTo>
                    <a:pt x="2210" y="1210"/>
                  </a:lnTo>
                  <a:lnTo>
                    <a:pt x="2198" y="1202"/>
                  </a:lnTo>
                  <a:lnTo>
                    <a:pt x="2185" y="1199"/>
                  </a:lnTo>
                  <a:lnTo>
                    <a:pt x="2170" y="1197"/>
                  </a:lnTo>
                  <a:close/>
                  <a:moveTo>
                    <a:pt x="1063" y="1123"/>
                  </a:moveTo>
                  <a:lnTo>
                    <a:pt x="1049" y="1125"/>
                  </a:lnTo>
                  <a:lnTo>
                    <a:pt x="1035" y="1130"/>
                  </a:lnTo>
                  <a:lnTo>
                    <a:pt x="1024" y="1139"/>
                  </a:lnTo>
                  <a:lnTo>
                    <a:pt x="1014" y="1152"/>
                  </a:lnTo>
                  <a:lnTo>
                    <a:pt x="1009" y="1165"/>
                  </a:lnTo>
                  <a:lnTo>
                    <a:pt x="1007" y="1179"/>
                  </a:lnTo>
                  <a:lnTo>
                    <a:pt x="1009" y="1193"/>
                  </a:lnTo>
                  <a:lnTo>
                    <a:pt x="1014" y="1207"/>
                  </a:lnTo>
                  <a:lnTo>
                    <a:pt x="1023" y="1219"/>
                  </a:lnTo>
                  <a:lnTo>
                    <a:pt x="1035" y="1228"/>
                  </a:lnTo>
                  <a:lnTo>
                    <a:pt x="1085" y="1256"/>
                  </a:lnTo>
                  <a:lnTo>
                    <a:pt x="1099" y="1261"/>
                  </a:lnTo>
                  <a:lnTo>
                    <a:pt x="1111" y="1262"/>
                  </a:lnTo>
                  <a:lnTo>
                    <a:pt x="1126" y="1260"/>
                  </a:lnTo>
                  <a:lnTo>
                    <a:pt x="1140" y="1255"/>
                  </a:lnTo>
                  <a:lnTo>
                    <a:pt x="1152" y="1244"/>
                  </a:lnTo>
                  <a:lnTo>
                    <a:pt x="1161" y="1232"/>
                  </a:lnTo>
                  <a:lnTo>
                    <a:pt x="1166" y="1218"/>
                  </a:lnTo>
                  <a:lnTo>
                    <a:pt x="1167" y="1204"/>
                  </a:lnTo>
                  <a:lnTo>
                    <a:pt x="1165" y="1189"/>
                  </a:lnTo>
                  <a:lnTo>
                    <a:pt x="1159" y="1176"/>
                  </a:lnTo>
                  <a:lnTo>
                    <a:pt x="1150" y="1165"/>
                  </a:lnTo>
                  <a:lnTo>
                    <a:pt x="1137" y="1156"/>
                  </a:lnTo>
                  <a:lnTo>
                    <a:pt x="1091" y="1131"/>
                  </a:lnTo>
                  <a:lnTo>
                    <a:pt x="1077" y="1125"/>
                  </a:lnTo>
                  <a:lnTo>
                    <a:pt x="1063" y="1123"/>
                  </a:lnTo>
                  <a:close/>
                  <a:moveTo>
                    <a:pt x="267" y="1122"/>
                  </a:moveTo>
                  <a:lnTo>
                    <a:pt x="237" y="1125"/>
                  </a:lnTo>
                  <a:lnTo>
                    <a:pt x="207" y="1134"/>
                  </a:lnTo>
                  <a:lnTo>
                    <a:pt x="181" y="1149"/>
                  </a:lnTo>
                  <a:lnTo>
                    <a:pt x="158" y="1168"/>
                  </a:lnTo>
                  <a:lnTo>
                    <a:pt x="139" y="1190"/>
                  </a:lnTo>
                  <a:lnTo>
                    <a:pt x="124" y="1217"/>
                  </a:lnTo>
                  <a:lnTo>
                    <a:pt x="115" y="1246"/>
                  </a:lnTo>
                  <a:lnTo>
                    <a:pt x="112" y="1277"/>
                  </a:lnTo>
                  <a:lnTo>
                    <a:pt x="112" y="3099"/>
                  </a:lnTo>
                  <a:lnTo>
                    <a:pt x="115" y="3129"/>
                  </a:lnTo>
                  <a:lnTo>
                    <a:pt x="124" y="3159"/>
                  </a:lnTo>
                  <a:lnTo>
                    <a:pt x="139" y="3185"/>
                  </a:lnTo>
                  <a:lnTo>
                    <a:pt x="158" y="3208"/>
                  </a:lnTo>
                  <a:lnTo>
                    <a:pt x="181" y="3227"/>
                  </a:lnTo>
                  <a:lnTo>
                    <a:pt x="207" y="3242"/>
                  </a:lnTo>
                  <a:lnTo>
                    <a:pt x="237" y="3251"/>
                  </a:lnTo>
                  <a:lnTo>
                    <a:pt x="267" y="3254"/>
                  </a:lnTo>
                  <a:lnTo>
                    <a:pt x="3099" y="3254"/>
                  </a:lnTo>
                  <a:lnTo>
                    <a:pt x="3129" y="3251"/>
                  </a:lnTo>
                  <a:lnTo>
                    <a:pt x="3159" y="3242"/>
                  </a:lnTo>
                  <a:lnTo>
                    <a:pt x="3185" y="3227"/>
                  </a:lnTo>
                  <a:lnTo>
                    <a:pt x="3208" y="3208"/>
                  </a:lnTo>
                  <a:lnTo>
                    <a:pt x="3227" y="3185"/>
                  </a:lnTo>
                  <a:lnTo>
                    <a:pt x="3242" y="3159"/>
                  </a:lnTo>
                  <a:lnTo>
                    <a:pt x="3251" y="3129"/>
                  </a:lnTo>
                  <a:lnTo>
                    <a:pt x="3254" y="3099"/>
                  </a:lnTo>
                  <a:lnTo>
                    <a:pt x="3254" y="1277"/>
                  </a:lnTo>
                  <a:lnTo>
                    <a:pt x="3251" y="1247"/>
                  </a:lnTo>
                  <a:lnTo>
                    <a:pt x="3243" y="1219"/>
                  </a:lnTo>
                  <a:lnTo>
                    <a:pt x="3229" y="1194"/>
                  </a:lnTo>
                  <a:lnTo>
                    <a:pt x="3212" y="1172"/>
                  </a:lnTo>
                  <a:lnTo>
                    <a:pt x="3191" y="1153"/>
                  </a:lnTo>
                  <a:lnTo>
                    <a:pt x="3166" y="1138"/>
                  </a:lnTo>
                  <a:lnTo>
                    <a:pt x="3139" y="1128"/>
                  </a:lnTo>
                  <a:lnTo>
                    <a:pt x="3129" y="1248"/>
                  </a:lnTo>
                  <a:lnTo>
                    <a:pt x="3116" y="1370"/>
                  </a:lnTo>
                  <a:lnTo>
                    <a:pt x="3098" y="1491"/>
                  </a:lnTo>
                  <a:lnTo>
                    <a:pt x="3076" y="1612"/>
                  </a:lnTo>
                  <a:lnTo>
                    <a:pt x="3052" y="1732"/>
                  </a:lnTo>
                  <a:lnTo>
                    <a:pt x="3025" y="1850"/>
                  </a:lnTo>
                  <a:lnTo>
                    <a:pt x="2998" y="1968"/>
                  </a:lnTo>
                  <a:lnTo>
                    <a:pt x="2970" y="2083"/>
                  </a:lnTo>
                  <a:lnTo>
                    <a:pt x="2941" y="2208"/>
                  </a:lnTo>
                  <a:lnTo>
                    <a:pt x="2912" y="2331"/>
                  </a:lnTo>
                  <a:lnTo>
                    <a:pt x="2896" y="2403"/>
                  </a:lnTo>
                  <a:lnTo>
                    <a:pt x="2879" y="2482"/>
                  </a:lnTo>
                  <a:lnTo>
                    <a:pt x="2861" y="2560"/>
                  </a:lnTo>
                  <a:lnTo>
                    <a:pt x="2841" y="2638"/>
                  </a:lnTo>
                  <a:lnTo>
                    <a:pt x="2819" y="2716"/>
                  </a:lnTo>
                  <a:lnTo>
                    <a:pt x="2794" y="2794"/>
                  </a:lnTo>
                  <a:lnTo>
                    <a:pt x="2765" y="2869"/>
                  </a:lnTo>
                  <a:lnTo>
                    <a:pt x="2732" y="2945"/>
                  </a:lnTo>
                  <a:lnTo>
                    <a:pt x="2694" y="3018"/>
                  </a:lnTo>
                  <a:lnTo>
                    <a:pt x="2669" y="3057"/>
                  </a:lnTo>
                  <a:lnTo>
                    <a:pt x="2644" y="3091"/>
                  </a:lnTo>
                  <a:lnTo>
                    <a:pt x="2617" y="3118"/>
                  </a:lnTo>
                  <a:lnTo>
                    <a:pt x="2591" y="3140"/>
                  </a:lnTo>
                  <a:lnTo>
                    <a:pt x="2564" y="3154"/>
                  </a:lnTo>
                  <a:lnTo>
                    <a:pt x="2536" y="3163"/>
                  </a:lnTo>
                  <a:lnTo>
                    <a:pt x="2506" y="3166"/>
                  </a:lnTo>
                  <a:lnTo>
                    <a:pt x="2478" y="3163"/>
                  </a:lnTo>
                  <a:lnTo>
                    <a:pt x="2450" y="3155"/>
                  </a:lnTo>
                  <a:lnTo>
                    <a:pt x="2425" y="3142"/>
                  </a:lnTo>
                  <a:lnTo>
                    <a:pt x="2400" y="3123"/>
                  </a:lnTo>
                  <a:lnTo>
                    <a:pt x="2377" y="3101"/>
                  </a:lnTo>
                  <a:lnTo>
                    <a:pt x="2354" y="3074"/>
                  </a:lnTo>
                  <a:lnTo>
                    <a:pt x="2333" y="3044"/>
                  </a:lnTo>
                  <a:lnTo>
                    <a:pt x="2313" y="3011"/>
                  </a:lnTo>
                  <a:lnTo>
                    <a:pt x="2294" y="2975"/>
                  </a:lnTo>
                  <a:lnTo>
                    <a:pt x="2276" y="2937"/>
                  </a:lnTo>
                  <a:lnTo>
                    <a:pt x="2258" y="2897"/>
                  </a:lnTo>
                  <a:lnTo>
                    <a:pt x="2242" y="2855"/>
                  </a:lnTo>
                  <a:lnTo>
                    <a:pt x="2227" y="2813"/>
                  </a:lnTo>
                  <a:lnTo>
                    <a:pt x="2211" y="2769"/>
                  </a:lnTo>
                  <a:lnTo>
                    <a:pt x="2197" y="2726"/>
                  </a:lnTo>
                  <a:lnTo>
                    <a:pt x="2182" y="2675"/>
                  </a:lnTo>
                  <a:lnTo>
                    <a:pt x="2168" y="2624"/>
                  </a:lnTo>
                  <a:lnTo>
                    <a:pt x="2153" y="2572"/>
                  </a:lnTo>
                  <a:lnTo>
                    <a:pt x="2143" y="2531"/>
                  </a:lnTo>
                  <a:lnTo>
                    <a:pt x="2132" y="2490"/>
                  </a:lnTo>
                  <a:lnTo>
                    <a:pt x="2120" y="2448"/>
                  </a:lnTo>
                  <a:lnTo>
                    <a:pt x="2106" y="2408"/>
                  </a:lnTo>
                  <a:lnTo>
                    <a:pt x="2093" y="2368"/>
                  </a:lnTo>
                  <a:lnTo>
                    <a:pt x="2078" y="2330"/>
                  </a:lnTo>
                  <a:lnTo>
                    <a:pt x="2060" y="2293"/>
                  </a:lnTo>
                  <a:lnTo>
                    <a:pt x="2041" y="2257"/>
                  </a:lnTo>
                  <a:lnTo>
                    <a:pt x="2020" y="2224"/>
                  </a:lnTo>
                  <a:lnTo>
                    <a:pt x="1995" y="2192"/>
                  </a:lnTo>
                  <a:lnTo>
                    <a:pt x="1968" y="2163"/>
                  </a:lnTo>
                  <a:lnTo>
                    <a:pt x="1937" y="2138"/>
                  </a:lnTo>
                  <a:lnTo>
                    <a:pt x="1903" y="2115"/>
                  </a:lnTo>
                  <a:lnTo>
                    <a:pt x="1866" y="2095"/>
                  </a:lnTo>
                  <a:lnTo>
                    <a:pt x="1828" y="2082"/>
                  </a:lnTo>
                  <a:lnTo>
                    <a:pt x="1790" y="2073"/>
                  </a:lnTo>
                  <a:lnTo>
                    <a:pt x="1752" y="2070"/>
                  </a:lnTo>
                  <a:lnTo>
                    <a:pt x="1710" y="2074"/>
                  </a:lnTo>
                  <a:lnTo>
                    <a:pt x="1667" y="2085"/>
                  </a:lnTo>
                  <a:lnTo>
                    <a:pt x="1624" y="2102"/>
                  </a:lnTo>
                  <a:lnTo>
                    <a:pt x="1581" y="2128"/>
                  </a:lnTo>
                  <a:lnTo>
                    <a:pt x="1539" y="2158"/>
                  </a:lnTo>
                  <a:lnTo>
                    <a:pt x="1499" y="2196"/>
                  </a:lnTo>
                  <a:lnTo>
                    <a:pt x="1461" y="2240"/>
                  </a:lnTo>
                  <a:lnTo>
                    <a:pt x="1424" y="2289"/>
                  </a:lnTo>
                  <a:lnTo>
                    <a:pt x="1388" y="2345"/>
                  </a:lnTo>
                  <a:lnTo>
                    <a:pt x="1357" y="2403"/>
                  </a:lnTo>
                  <a:lnTo>
                    <a:pt x="1328" y="2463"/>
                  </a:lnTo>
                  <a:lnTo>
                    <a:pt x="1303" y="2525"/>
                  </a:lnTo>
                  <a:lnTo>
                    <a:pt x="1279" y="2587"/>
                  </a:lnTo>
                  <a:lnTo>
                    <a:pt x="1257" y="2651"/>
                  </a:lnTo>
                  <a:lnTo>
                    <a:pt x="1234" y="2715"/>
                  </a:lnTo>
                  <a:lnTo>
                    <a:pt x="1203" y="2807"/>
                  </a:lnTo>
                  <a:lnTo>
                    <a:pt x="1168" y="2900"/>
                  </a:lnTo>
                  <a:lnTo>
                    <a:pt x="1158" y="2925"/>
                  </a:lnTo>
                  <a:lnTo>
                    <a:pt x="1146" y="2952"/>
                  </a:lnTo>
                  <a:lnTo>
                    <a:pt x="1134" y="2979"/>
                  </a:lnTo>
                  <a:lnTo>
                    <a:pt x="1121" y="3008"/>
                  </a:lnTo>
                  <a:lnTo>
                    <a:pt x="1105" y="3036"/>
                  </a:lnTo>
                  <a:lnTo>
                    <a:pt x="1087" y="3062"/>
                  </a:lnTo>
                  <a:lnTo>
                    <a:pt x="1067" y="3088"/>
                  </a:lnTo>
                  <a:lnTo>
                    <a:pt x="1043" y="3112"/>
                  </a:lnTo>
                  <a:lnTo>
                    <a:pt x="1017" y="3134"/>
                  </a:lnTo>
                  <a:lnTo>
                    <a:pt x="987" y="3154"/>
                  </a:lnTo>
                  <a:lnTo>
                    <a:pt x="954" y="3170"/>
                  </a:lnTo>
                  <a:lnTo>
                    <a:pt x="944" y="3175"/>
                  </a:lnTo>
                  <a:lnTo>
                    <a:pt x="932" y="3175"/>
                  </a:lnTo>
                  <a:lnTo>
                    <a:pt x="903" y="3172"/>
                  </a:lnTo>
                  <a:lnTo>
                    <a:pt x="875" y="3163"/>
                  </a:lnTo>
                  <a:lnTo>
                    <a:pt x="850" y="3150"/>
                  </a:lnTo>
                  <a:lnTo>
                    <a:pt x="825" y="3132"/>
                  </a:lnTo>
                  <a:lnTo>
                    <a:pt x="803" y="3112"/>
                  </a:lnTo>
                  <a:lnTo>
                    <a:pt x="781" y="3088"/>
                  </a:lnTo>
                  <a:lnTo>
                    <a:pt x="762" y="3061"/>
                  </a:lnTo>
                  <a:lnTo>
                    <a:pt x="744" y="3032"/>
                  </a:lnTo>
                  <a:lnTo>
                    <a:pt x="726" y="3003"/>
                  </a:lnTo>
                  <a:lnTo>
                    <a:pt x="711" y="2973"/>
                  </a:lnTo>
                  <a:lnTo>
                    <a:pt x="697" y="2943"/>
                  </a:lnTo>
                  <a:lnTo>
                    <a:pt x="683" y="2913"/>
                  </a:lnTo>
                  <a:lnTo>
                    <a:pt x="671" y="2885"/>
                  </a:lnTo>
                  <a:lnTo>
                    <a:pt x="661" y="2858"/>
                  </a:lnTo>
                  <a:lnTo>
                    <a:pt x="654" y="2843"/>
                  </a:lnTo>
                  <a:lnTo>
                    <a:pt x="608" y="2723"/>
                  </a:lnTo>
                  <a:lnTo>
                    <a:pt x="566" y="2602"/>
                  </a:lnTo>
                  <a:lnTo>
                    <a:pt x="528" y="2480"/>
                  </a:lnTo>
                  <a:lnTo>
                    <a:pt x="494" y="2356"/>
                  </a:lnTo>
                  <a:lnTo>
                    <a:pt x="463" y="2231"/>
                  </a:lnTo>
                  <a:lnTo>
                    <a:pt x="436" y="2104"/>
                  </a:lnTo>
                  <a:lnTo>
                    <a:pt x="411" y="1978"/>
                  </a:lnTo>
                  <a:lnTo>
                    <a:pt x="388" y="1850"/>
                  </a:lnTo>
                  <a:lnTo>
                    <a:pt x="366" y="1723"/>
                  </a:lnTo>
                  <a:lnTo>
                    <a:pt x="347" y="1595"/>
                  </a:lnTo>
                  <a:lnTo>
                    <a:pt x="327" y="1468"/>
                  </a:lnTo>
                  <a:lnTo>
                    <a:pt x="309" y="1341"/>
                  </a:lnTo>
                  <a:lnTo>
                    <a:pt x="278" y="1132"/>
                  </a:lnTo>
                  <a:lnTo>
                    <a:pt x="277" y="1127"/>
                  </a:lnTo>
                  <a:lnTo>
                    <a:pt x="276" y="1122"/>
                  </a:lnTo>
                  <a:lnTo>
                    <a:pt x="267" y="1122"/>
                  </a:lnTo>
                  <a:close/>
                  <a:moveTo>
                    <a:pt x="2412" y="1067"/>
                  </a:moveTo>
                  <a:lnTo>
                    <a:pt x="2398" y="1070"/>
                  </a:lnTo>
                  <a:lnTo>
                    <a:pt x="2385" y="1077"/>
                  </a:lnTo>
                  <a:lnTo>
                    <a:pt x="2342" y="1106"/>
                  </a:lnTo>
                  <a:lnTo>
                    <a:pt x="2330" y="1116"/>
                  </a:lnTo>
                  <a:lnTo>
                    <a:pt x="2322" y="1127"/>
                  </a:lnTo>
                  <a:lnTo>
                    <a:pt x="2317" y="1141"/>
                  </a:lnTo>
                  <a:lnTo>
                    <a:pt x="2315" y="1156"/>
                  </a:lnTo>
                  <a:lnTo>
                    <a:pt x="2318" y="1170"/>
                  </a:lnTo>
                  <a:lnTo>
                    <a:pt x="2325" y="1183"/>
                  </a:lnTo>
                  <a:lnTo>
                    <a:pt x="2334" y="1194"/>
                  </a:lnTo>
                  <a:lnTo>
                    <a:pt x="2345" y="1203"/>
                  </a:lnTo>
                  <a:lnTo>
                    <a:pt x="2358" y="1208"/>
                  </a:lnTo>
                  <a:lnTo>
                    <a:pt x="2372" y="1210"/>
                  </a:lnTo>
                  <a:lnTo>
                    <a:pt x="2387" y="1207"/>
                  </a:lnTo>
                  <a:lnTo>
                    <a:pt x="2402" y="1201"/>
                  </a:lnTo>
                  <a:lnTo>
                    <a:pt x="2450" y="1168"/>
                  </a:lnTo>
                  <a:lnTo>
                    <a:pt x="2461" y="1158"/>
                  </a:lnTo>
                  <a:lnTo>
                    <a:pt x="2468" y="1145"/>
                  </a:lnTo>
                  <a:lnTo>
                    <a:pt x="2472" y="1132"/>
                  </a:lnTo>
                  <a:lnTo>
                    <a:pt x="2474" y="1118"/>
                  </a:lnTo>
                  <a:lnTo>
                    <a:pt x="2470" y="1104"/>
                  </a:lnTo>
                  <a:lnTo>
                    <a:pt x="2463" y="1090"/>
                  </a:lnTo>
                  <a:lnTo>
                    <a:pt x="2453" y="1079"/>
                  </a:lnTo>
                  <a:lnTo>
                    <a:pt x="2441" y="1072"/>
                  </a:lnTo>
                  <a:lnTo>
                    <a:pt x="2427" y="1067"/>
                  </a:lnTo>
                  <a:lnTo>
                    <a:pt x="2412" y="1067"/>
                  </a:lnTo>
                  <a:close/>
                  <a:moveTo>
                    <a:pt x="843" y="959"/>
                  </a:moveTo>
                  <a:lnTo>
                    <a:pt x="828" y="961"/>
                  </a:lnTo>
                  <a:lnTo>
                    <a:pt x="814" y="967"/>
                  </a:lnTo>
                  <a:lnTo>
                    <a:pt x="803" y="976"/>
                  </a:lnTo>
                  <a:lnTo>
                    <a:pt x="794" y="988"/>
                  </a:lnTo>
                  <a:lnTo>
                    <a:pt x="788" y="1003"/>
                  </a:lnTo>
                  <a:lnTo>
                    <a:pt x="787" y="1017"/>
                  </a:lnTo>
                  <a:lnTo>
                    <a:pt x="789" y="1030"/>
                  </a:lnTo>
                  <a:lnTo>
                    <a:pt x="796" y="1044"/>
                  </a:lnTo>
                  <a:lnTo>
                    <a:pt x="805" y="1056"/>
                  </a:lnTo>
                  <a:lnTo>
                    <a:pt x="848" y="1094"/>
                  </a:lnTo>
                  <a:lnTo>
                    <a:pt x="859" y="1102"/>
                  </a:lnTo>
                  <a:lnTo>
                    <a:pt x="871" y="1107"/>
                  </a:lnTo>
                  <a:lnTo>
                    <a:pt x="884" y="1108"/>
                  </a:lnTo>
                  <a:lnTo>
                    <a:pt x="900" y="1106"/>
                  </a:lnTo>
                  <a:lnTo>
                    <a:pt x="914" y="1100"/>
                  </a:lnTo>
                  <a:lnTo>
                    <a:pt x="926" y="1088"/>
                  </a:lnTo>
                  <a:lnTo>
                    <a:pt x="934" y="1076"/>
                  </a:lnTo>
                  <a:lnTo>
                    <a:pt x="939" y="1062"/>
                  </a:lnTo>
                  <a:lnTo>
                    <a:pt x="940" y="1048"/>
                  </a:lnTo>
                  <a:lnTo>
                    <a:pt x="937" y="1034"/>
                  </a:lnTo>
                  <a:lnTo>
                    <a:pt x="930" y="1021"/>
                  </a:lnTo>
                  <a:lnTo>
                    <a:pt x="921" y="1010"/>
                  </a:lnTo>
                  <a:lnTo>
                    <a:pt x="882" y="974"/>
                  </a:lnTo>
                  <a:lnTo>
                    <a:pt x="870" y="966"/>
                  </a:lnTo>
                  <a:lnTo>
                    <a:pt x="856" y="961"/>
                  </a:lnTo>
                  <a:lnTo>
                    <a:pt x="843" y="959"/>
                  </a:lnTo>
                  <a:close/>
                  <a:moveTo>
                    <a:pt x="2617" y="883"/>
                  </a:moveTo>
                  <a:lnTo>
                    <a:pt x="2603" y="885"/>
                  </a:lnTo>
                  <a:lnTo>
                    <a:pt x="2590" y="893"/>
                  </a:lnTo>
                  <a:lnTo>
                    <a:pt x="2579" y="903"/>
                  </a:lnTo>
                  <a:lnTo>
                    <a:pt x="2544" y="940"/>
                  </a:lnTo>
                  <a:lnTo>
                    <a:pt x="2535" y="953"/>
                  </a:lnTo>
                  <a:lnTo>
                    <a:pt x="2530" y="967"/>
                  </a:lnTo>
                  <a:lnTo>
                    <a:pt x="2529" y="981"/>
                  </a:lnTo>
                  <a:lnTo>
                    <a:pt x="2531" y="995"/>
                  </a:lnTo>
                  <a:lnTo>
                    <a:pt x="2536" y="1009"/>
                  </a:lnTo>
                  <a:lnTo>
                    <a:pt x="2545" y="1020"/>
                  </a:lnTo>
                  <a:lnTo>
                    <a:pt x="2557" y="1029"/>
                  </a:lnTo>
                  <a:lnTo>
                    <a:pt x="2570" y="1034"/>
                  </a:lnTo>
                  <a:lnTo>
                    <a:pt x="2585" y="1035"/>
                  </a:lnTo>
                  <a:lnTo>
                    <a:pt x="2599" y="1034"/>
                  </a:lnTo>
                  <a:lnTo>
                    <a:pt x="2612" y="1028"/>
                  </a:lnTo>
                  <a:lnTo>
                    <a:pt x="2624" y="1018"/>
                  </a:lnTo>
                  <a:lnTo>
                    <a:pt x="2663" y="976"/>
                  </a:lnTo>
                  <a:lnTo>
                    <a:pt x="2671" y="963"/>
                  </a:lnTo>
                  <a:lnTo>
                    <a:pt x="2676" y="950"/>
                  </a:lnTo>
                  <a:lnTo>
                    <a:pt x="2678" y="935"/>
                  </a:lnTo>
                  <a:lnTo>
                    <a:pt x="2674" y="921"/>
                  </a:lnTo>
                  <a:lnTo>
                    <a:pt x="2668" y="908"/>
                  </a:lnTo>
                  <a:lnTo>
                    <a:pt x="2658" y="897"/>
                  </a:lnTo>
                  <a:lnTo>
                    <a:pt x="2645" y="888"/>
                  </a:lnTo>
                  <a:lnTo>
                    <a:pt x="2632" y="883"/>
                  </a:lnTo>
                  <a:lnTo>
                    <a:pt x="2617" y="883"/>
                  </a:lnTo>
                  <a:close/>
                  <a:moveTo>
                    <a:pt x="668" y="747"/>
                  </a:moveTo>
                  <a:lnTo>
                    <a:pt x="654" y="749"/>
                  </a:lnTo>
                  <a:lnTo>
                    <a:pt x="641" y="755"/>
                  </a:lnTo>
                  <a:lnTo>
                    <a:pt x="629" y="765"/>
                  </a:lnTo>
                  <a:lnTo>
                    <a:pt x="620" y="776"/>
                  </a:lnTo>
                  <a:lnTo>
                    <a:pt x="615" y="791"/>
                  </a:lnTo>
                  <a:lnTo>
                    <a:pt x="614" y="805"/>
                  </a:lnTo>
                  <a:lnTo>
                    <a:pt x="616" y="819"/>
                  </a:lnTo>
                  <a:lnTo>
                    <a:pt x="622" y="832"/>
                  </a:lnTo>
                  <a:lnTo>
                    <a:pt x="654" y="881"/>
                  </a:lnTo>
                  <a:lnTo>
                    <a:pt x="663" y="891"/>
                  </a:lnTo>
                  <a:lnTo>
                    <a:pt x="674" y="899"/>
                  </a:lnTo>
                  <a:lnTo>
                    <a:pt x="687" y="904"/>
                  </a:lnTo>
                  <a:lnTo>
                    <a:pt x="701" y="905"/>
                  </a:lnTo>
                  <a:lnTo>
                    <a:pt x="717" y="903"/>
                  </a:lnTo>
                  <a:lnTo>
                    <a:pt x="732" y="895"/>
                  </a:lnTo>
                  <a:lnTo>
                    <a:pt x="744" y="884"/>
                  </a:lnTo>
                  <a:lnTo>
                    <a:pt x="751" y="872"/>
                  </a:lnTo>
                  <a:lnTo>
                    <a:pt x="756" y="859"/>
                  </a:lnTo>
                  <a:lnTo>
                    <a:pt x="756" y="845"/>
                  </a:lnTo>
                  <a:lnTo>
                    <a:pt x="753" y="830"/>
                  </a:lnTo>
                  <a:lnTo>
                    <a:pt x="747" y="817"/>
                  </a:lnTo>
                  <a:lnTo>
                    <a:pt x="718" y="773"/>
                  </a:lnTo>
                  <a:lnTo>
                    <a:pt x="708" y="762"/>
                  </a:lnTo>
                  <a:lnTo>
                    <a:pt x="697" y="754"/>
                  </a:lnTo>
                  <a:lnTo>
                    <a:pt x="682" y="749"/>
                  </a:lnTo>
                  <a:lnTo>
                    <a:pt x="668" y="747"/>
                  </a:lnTo>
                  <a:close/>
                  <a:moveTo>
                    <a:pt x="2768" y="655"/>
                  </a:moveTo>
                  <a:lnTo>
                    <a:pt x="2754" y="658"/>
                  </a:lnTo>
                  <a:lnTo>
                    <a:pt x="2742" y="664"/>
                  </a:lnTo>
                  <a:lnTo>
                    <a:pt x="2731" y="673"/>
                  </a:lnTo>
                  <a:lnTo>
                    <a:pt x="2722" y="686"/>
                  </a:lnTo>
                  <a:lnTo>
                    <a:pt x="2699" y="732"/>
                  </a:lnTo>
                  <a:lnTo>
                    <a:pt x="2693" y="746"/>
                  </a:lnTo>
                  <a:lnTo>
                    <a:pt x="2692" y="761"/>
                  </a:lnTo>
                  <a:lnTo>
                    <a:pt x="2694" y="774"/>
                  </a:lnTo>
                  <a:lnTo>
                    <a:pt x="2699" y="787"/>
                  </a:lnTo>
                  <a:lnTo>
                    <a:pt x="2708" y="800"/>
                  </a:lnTo>
                  <a:lnTo>
                    <a:pt x="2720" y="808"/>
                  </a:lnTo>
                  <a:lnTo>
                    <a:pt x="2734" y="814"/>
                  </a:lnTo>
                  <a:lnTo>
                    <a:pt x="2747" y="815"/>
                  </a:lnTo>
                  <a:lnTo>
                    <a:pt x="2762" y="814"/>
                  </a:lnTo>
                  <a:lnTo>
                    <a:pt x="2775" y="808"/>
                  </a:lnTo>
                  <a:lnTo>
                    <a:pt x="2787" y="799"/>
                  </a:lnTo>
                  <a:lnTo>
                    <a:pt x="2796" y="786"/>
                  </a:lnTo>
                  <a:lnTo>
                    <a:pt x="2823" y="735"/>
                  </a:lnTo>
                  <a:lnTo>
                    <a:pt x="2828" y="721"/>
                  </a:lnTo>
                  <a:lnTo>
                    <a:pt x="2828" y="706"/>
                  </a:lnTo>
                  <a:lnTo>
                    <a:pt x="2825" y="693"/>
                  </a:lnTo>
                  <a:lnTo>
                    <a:pt x="2819" y="679"/>
                  </a:lnTo>
                  <a:lnTo>
                    <a:pt x="2810" y="668"/>
                  </a:lnTo>
                  <a:lnTo>
                    <a:pt x="2798" y="660"/>
                  </a:lnTo>
                  <a:lnTo>
                    <a:pt x="2783" y="656"/>
                  </a:lnTo>
                  <a:lnTo>
                    <a:pt x="2768" y="655"/>
                  </a:lnTo>
                  <a:close/>
                  <a:moveTo>
                    <a:pt x="557" y="497"/>
                  </a:moveTo>
                  <a:lnTo>
                    <a:pt x="543" y="499"/>
                  </a:lnTo>
                  <a:lnTo>
                    <a:pt x="528" y="505"/>
                  </a:lnTo>
                  <a:lnTo>
                    <a:pt x="517" y="514"/>
                  </a:lnTo>
                  <a:lnTo>
                    <a:pt x="509" y="526"/>
                  </a:lnTo>
                  <a:lnTo>
                    <a:pt x="504" y="540"/>
                  </a:lnTo>
                  <a:lnTo>
                    <a:pt x="502" y="554"/>
                  </a:lnTo>
                  <a:lnTo>
                    <a:pt x="504" y="568"/>
                  </a:lnTo>
                  <a:lnTo>
                    <a:pt x="522" y="624"/>
                  </a:lnTo>
                  <a:lnTo>
                    <a:pt x="528" y="636"/>
                  </a:lnTo>
                  <a:lnTo>
                    <a:pt x="538" y="647"/>
                  </a:lnTo>
                  <a:lnTo>
                    <a:pt x="549" y="655"/>
                  </a:lnTo>
                  <a:lnTo>
                    <a:pt x="561" y="660"/>
                  </a:lnTo>
                  <a:lnTo>
                    <a:pt x="574" y="661"/>
                  </a:lnTo>
                  <a:lnTo>
                    <a:pt x="594" y="658"/>
                  </a:lnTo>
                  <a:lnTo>
                    <a:pt x="607" y="652"/>
                  </a:lnTo>
                  <a:lnTo>
                    <a:pt x="617" y="642"/>
                  </a:lnTo>
                  <a:lnTo>
                    <a:pt x="625" y="629"/>
                  </a:lnTo>
                  <a:lnTo>
                    <a:pt x="630" y="616"/>
                  </a:lnTo>
                  <a:lnTo>
                    <a:pt x="630" y="602"/>
                  </a:lnTo>
                  <a:lnTo>
                    <a:pt x="628" y="587"/>
                  </a:lnTo>
                  <a:lnTo>
                    <a:pt x="612" y="538"/>
                  </a:lnTo>
                  <a:lnTo>
                    <a:pt x="606" y="523"/>
                  </a:lnTo>
                  <a:lnTo>
                    <a:pt x="597" y="512"/>
                  </a:lnTo>
                  <a:lnTo>
                    <a:pt x="585" y="504"/>
                  </a:lnTo>
                  <a:lnTo>
                    <a:pt x="572" y="499"/>
                  </a:lnTo>
                  <a:lnTo>
                    <a:pt x="557" y="497"/>
                  </a:lnTo>
                  <a:close/>
                  <a:moveTo>
                    <a:pt x="2852" y="395"/>
                  </a:moveTo>
                  <a:lnTo>
                    <a:pt x="2838" y="398"/>
                  </a:lnTo>
                  <a:lnTo>
                    <a:pt x="2825" y="404"/>
                  </a:lnTo>
                  <a:lnTo>
                    <a:pt x="2815" y="414"/>
                  </a:lnTo>
                  <a:lnTo>
                    <a:pt x="2807" y="426"/>
                  </a:lnTo>
                  <a:lnTo>
                    <a:pt x="2803" y="441"/>
                  </a:lnTo>
                  <a:lnTo>
                    <a:pt x="2792" y="492"/>
                  </a:lnTo>
                  <a:lnTo>
                    <a:pt x="2791" y="506"/>
                  </a:lnTo>
                  <a:lnTo>
                    <a:pt x="2793" y="520"/>
                  </a:lnTo>
                  <a:lnTo>
                    <a:pt x="2799" y="533"/>
                  </a:lnTo>
                  <a:lnTo>
                    <a:pt x="2808" y="545"/>
                  </a:lnTo>
                  <a:lnTo>
                    <a:pt x="2819" y="553"/>
                  </a:lnTo>
                  <a:lnTo>
                    <a:pt x="2834" y="559"/>
                  </a:lnTo>
                  <a:lnTo>
                    <a:pt x="2841" y="560"/>
                  </a:lnTo>
                  <a:lnTo>
                    <a:pt x="2847" y="560"/>
                  </a:lnTo>
                  <a:lnTo>
                    <a:pt x="2861" y="558"/>
                  </a:lnTo>
                  <a:lnTo>
                    <a:pt x="2875" y="552"/>
                  </a:lnTo>
                  <a:lnTo>
                    <a:pt x="2887" y="543"/>
                  </a:lnTo>
                  <a:lnTo>
                    <a:pt x="2896" y="531"/>
                  </a:lnTo>
                  <a:lnTo>
                    <a:pt x="2901" y="516"/>
                  </a:lnTo>
                  <a:lnTo>
                    <a:pt x="2913" y="460"/>
                  </a:lnTo>
                  <a:lnTo>
                    <a:pt x="2913" y="442"/>
                  </a:lnTo>
                  <a:lnTo>
                    <a:pt x="2908" y="425"/>
                  </a:lnTo>
                  <a:lnTo>
                    <a:pt x="2898" y="411"/>
                  </a:lnTo>
                  <a:lnTo>
                    <a:pt x="2885" y="401"/>
                  </a:lnTo>
                  <a:lnTo>
                    <a:pt x="2867" y="395"/>
                  </a:lnTo>
                  <a:lnTo>
                    <a:pt x="2852" y="395"/>
                  </a:lnTo>
                  <a:close/>
                  <a:moveTo>
                    <a:pt x="2238" y="0"/>
                  </a:moveTo>
                  <a:lnTo>
                    <a:pt x="2303" y="2"/>
                  </a:lnTo>
                  <a:lnTo>
                    <a:pt x="2368" y="8"/>
                  </a:lnTo>
                  <a:lnTo>
                    <a:pt x="2431" y="18"/>
                  </a:lnTo>
                  <a:lnTo>
                    <a:pt x="2492" y="34"/>
                  </a:lnTo>
                  <a:lnTo>
                    <a:pt x="2551" y="52"/>
                  </a:lnTo>
                  <a:lnTo>
                    <a:pt x="2607" y="74"/>
                  </a:lnTo>
                  <a:lnTo>
                    <a:pt x="2661" y="101"/>
                  </a:lnTo>
                  <a:lnTo>
                    <a:pt x="2713" y="132"/>
                  </a:lnTo>
                  <a:lnTo>
                    <a:pt x="2773" y="172"/>
                  </a:lnTo>
                  <a:lnTo>
                    <a:pt x="2828" y="216"/>
                  </a:lnTo>
                  <a:lnTo>
                    <a:pt x="2827" y="225"/>
                  </a:lnTo>
                  <a:lnTo>
                    <a:pt x="2828" y="243"/>
                  </a:lnTo>
                  <a:lnTo>
                    <a:pt x="2835" y="259"/>
                  </a:lnTo>
                  <a:lnTo>
                    <a:pt x="2845" y="272"/>
                  </a:lnTo>
                  <a:lnTo>
                    <a:pt x="2859" y="283"/>
                  </a:lnTo>
                  <a:lnTo>
                    <a:pt x="2876" y="288"/>
                  </a:lnTo>
                  <a:lnTo>
                    <a:pt x="2884" y="288"/>
                  </a:lnTo>
                  <a:lnTo>
                    <a:pt x="2894" y="287"/>
                  </a:lnTo>
                  <a:lnTo>
                    <a:pt x="2903" y="285"/>
                  </a:lnTo>
                  <a:lnTo>
                    <a:pt x="2948" y="334"/>
                  </a:lnTo>
                  <a:lnTo>
                    <a:pt x="2987" y="384"/>
                  </a:lnTo>
                  <a:lnTo>
                    <a:pt x="3021" y="436"/>
                  </a:lnTo>
                  <a:lnTo>
                    <a:pt x="3050" y="489"/>
                  </a:lnTo>
                  <a:lnTo>
                    <a:pt x="3073" y="543"/>
                  </a:lnTo>
                  <a:lnTo>
                    <a:pt x="3092" y="598"/>
                  </a:lnTo>
                  <a:lnTo>
                    <a:pt x="3110" y="678"/>
                  </a:lnTo>
                  <a:lnTo>
                    <a:pt x="3124" y="761"/>
                  </a:lnTo>
                  <a:lnTo>
                    <a:pt x="3133" y="845"/>
                  </a:lnTo>
                  <a:lnTo>
                    <a:pt x="3140" y="929"/>
                  </a:lnTo>
                  <a:lnTo>
                    <a:pt x="3142" y="1014"/>
                  </a:lnTo>
                  <a:lnTo>
                    <a:pt x="3178" y="1023"/>
                  </a:lnTo>
                  <a:lnTo>
                    <a:pt x="3213" y="1036"/>
                  </a:lnTo>
                  <a:lnTo>
                    <a:pt x="3246" y="1055"/>
                  </a:lnTo>
                  <a:lnTo>
                    <a:pt x="3275" y="1077"/>
                  </a:lnTo>
                  <a:lnTo>
                    <a:pt x="3301" y="1104"/>
                  </a:lnTo>
                  <a:lnTo>
                    <a:pt x="3323" y="1133"/>
                  </a:lnTo>
                  <a:lnTo>
                    <a:pt x="3342" y="1166"/>
                  </a:lnTo>
                  <a:lnTo>
                    <a:pt x="3355" y="1201"/>
                  </a:lnTo>
                  <a:lnTo>
                    <a:pt x="3363" y="1238"/>
                  </a:lnTo>
                  <a:lnTo>
                    <a:pt x="3366" y="1277"/>
                  </a:lnTo>
                  <a:lnTo>
                    <a:pt x="3366" y="3099"/>
                  </a:lnTo>
                  <a:lnTo>
                    <a:pt x="3363" y="3138"/>
                  </a:lnTo>
                  <a:lnTo>
                    <a:pt x="3355" y="3175"/>
                  </a:lnTo>
                  <a:lnTo>
                    <a:pt x="3342" y="3211"/>
                  </a:lnTo>
                  <a:lnTo>
                    <a:pt x="3323" y="3244"/>
                  </a:lnTo>
                  <a:lnTo>
                    <a:pt x="3301" y="3274"/>
                  </a:lnTo>
                  <a:lnTo>
                    <a:pt x="3274" y="3301"/>
                  </a:lnTo>
                  <a:lnTo>
                    <a:pt x="3244" y="3323"/>
                  </a:lnTo>
                  <a:lnTo>
                    <a:pt x="3211" y="3342"/>
                  </a:lnTo>
                  <a:lnTo>
                    <a:pt x="3175" y="3355"/>
                  </a:lnTo>
                  <a:lnTo>
                    <a:pt x="3138" y="3363"/>
                  </a:lnTo>
                  <a:lnTo>
                    <a:pt x="3099" y="3366"/>
                  </a:lnTo>
                  <a:lnTo>
                    <a:pt x="267" y="3366"/>
                  </a:lnTo>
                  <a:lnTo>
                    <a:pt x="228" y="3363"/>
                  </a:lnTo>
                  <a:lnTo>
                    <a:pt x="191" y="3355"/>
                  </a:lnTo>
                  <a:lnTo>
                    <a:pt x="155" y="3342"/>
                  </a:lnTo>
                  <a:lnTo>
                    <a:pt x="122" y="3323"/>
                  </a:lnTo>
                  <a:lnTo>
                    <a:pt x="92" y="3301"/>
                  </a:lnTo>
                  <a:lnTo>
                    <a:pt x="65" y="3274"/>
                  </a:lnTo>
                  <a:lnTo>
                    <a:pt x="43" y="3244"/>
                  </a:lnTo>
                  <a:lnTo>
                    <a:pt x="24" y="3211"/>
                  </a:lnTo>
                  <a:lnTo>
                    <a:pt x="11" y="3176"/>
                  </a:lnTo>
                  <a:lnTo>
                    <a:pt x="3" y="3139"/>
                  </a:lnTo>
                  <a:lnTo>
                    <a:pt x="0" y="3099"/>
                  </a:lnTo>
                  <a:lnTo>
                    <a:pt x="0" y="1277"/>
                  </a:lnTo>
                  <a:lnTo>
                    <a:pt x="3" y="1238"/>
                  </a:lnTo>
                  <a:lnTo>
                    <a:pt x="11" y="1201"/>
                  </a:lnTo>
                  <a:lnTo>
                    <a:pt x="24" y="1165"/>
                  </a:lnTo>
                  <a:lnTo>
                    <a:pt x="43" y="1132"/>
                  </a:lnTo>
                  <a:lnTo>
                    <a:pt x="65" y="1103"/>
                  </a:lnTo>
                  <a:lnTo>
                    <a:pt x="91" y="1076"/>
                  </a:lnTo>
                  <a:lnTo>
                    <a:pt x="120" y="1054"/>
                  </a:lnTo>
                  <a:lnTo>
                    <a:pt x="153" y="1035"/>
                  </a:lnTo>
                  <a:lnTo>
                    <a:pt x="189" y="1022"/>
                  </a:lnTo>
                  <a:lnTo>
                    <a:pt x="226" y="1013"/>
                  </a:lnTo>
                  <a:lnTo>
                    <a:pt x="265" y="1010"/>
                  </a:lnTo>
                  <a:lnTo>
                    <a:pt x="262" y="935"/>
                  </a:lnTo>
                  <a:lnTo>
                    <a:pt x="263" y="864"/>
                  </a:lnTo>
                  <a:lnTo>
                    <a:pt x="268" y="796"/>
                  </a:lnTo>
                  <a:lnTo>
                    <a:pt x="277" y="729"/>
                  </a:lnTo>
                  <a:lnTo>
                    <a:pt x="290" y="665"/>
                  </a:lnTo>
                  <a:lnTo>
                    <a:pt x="306" y="605"/>
                  </a:lnTo>
                  <a:lnTo>
                    <a:pt x="325" y="547"/>
                  </a:lnTo>
                  <a:lnTo>
                    <a:pt x="347" y="492"/>
                  </a:lnTo>
                  <a:lnTo>
                    <a:pt x="372" y="440"/>
                  </a:lnTo>
                  <a:lnTo>
                    <a:pt x="400" y="390"/>
                  </a:lnTo>
                  <a:lnTo>
                    <a:pt x="429" y="344"/>
                  </a:lnTo>
                  <a:lnTo>
                    <a:pt x="462" y="300"/>
                  </a:lnTo>
                  <a:lnTo>
                    <a:pt x="465" y="340"/>
                  </a:lnTo>
                  <a:lnTo>
                    <a:pt x="468" y="357"/>
                  </a:lnTo>
                  <a:lnTo>
                    <a:pt x="476" y="371"/>
                  </a:lnTo>
                  <a:lnTo>
                    <a:pt x="489" y="383"/>
                  </a:lnTo>
                  <a:lnTo>
                    <a:pt x="504" y="390"/>
                  </a:lnTo>
                  <a:lnTo>
                    <a:pt x="521" y="393"/>
                  </a:lnTo>
                  <a:lnTo>
                    <a:pt x="524" y="393"/>
                  </a:lnTo>
                  <a:lnTo>
                    <a:pt x="542" y="389"/>
                  </a:lnTo>
                  <a:lnTo>
                    <a:pt x="557" y="379"/>
                  </a:lnTo>
                  <a:lnTo>
                    <a:pt x="568" y="367"/>
                  </a:lnTo>
                  <a:lnTo>
                    <a:pt x="575" y="351"/>
                  </a:lnTo>
                  <a:lnTo>
                    <a:pt x="577" y="334"/>
                  </a:lnTo>
                  <a:lnTo>
                    <a:pt x="572" y="275"/>
                  </a:lnTo>
                  <a:lnTo>
                    <a:pt x="569" y="261"/>
                  </a:lnTo>
                  <a:lnTo>
                    <a:pt x="562" y="249"/>
                  </a:lnTo>
                  <a:lnTo>
                    <a:pt x="552" y="240"/>
                  </a:lnTo>
                  <a:lnTo>
                    <a:pt x="541" y="232"/>
                  </a:lnTo>
                  <a:lnTo>
                    <a:pt x="526" y="227"/>
                  </a:lnTo>
                  <a:lnTo>
                    <a:pt x="576" y="183"/>
                  </a:lnTo>
                  <a:lnTo>
                    <a:pt x="628" y="143"/>
                  </a:lnTo>
                  <a:lnTo>
                    <a:pt x="683" y="108"/>
                  </a:lnTo>
                  <a:lnTo>
                    <a:pt x="740" y="79"/>
                  </a:lnTo>
                  <a:lnTo>
                    <a:pt x="797" y="56"/>
                  </a:lnTo>
                  <a:lnTo>
                    <a:pt x="840" y="42"/>
                  </a:lnTo>
                  <a:lnTo>
                    <a:pt x="887" y="32"/>
                  </a:lnTo>
                  <a:lnTo>
                    <a:pt x="936" y="23"/>
                  </a:lnTo>
                  <a:lnTo>
                    <a:pt x="988" y="19"/>
                  </a:lnTo>
                  <a:lnTo>
                    <a:pt x="1043" y="17"/>
                  </a:lnTo>
                  <a:lnTo>
                    <a:pt x="1125" y="20"/>
                  </a:lnTo>
                  <a:lnTo>
                    <a:pt x="1208" y="29"/>
                  </a:lnTo>
                  <a:lnTo>
                    <a:pt x="1289" y="42"/>
                  </a:lnTo>
                  <a:lnTo>
                    <a:pt x="1369" y="57"/>
                  </a:lnTo>
                  <a:lnTo>
                    <a:pt x="1445" y="75"/>
                  </a:lnTo>
                  <a:lnTo>
                    <a:pt x="1519" y="95"/>
                  </a:lnTo>
                  <a:lnTo>
                    <a:pt x="1586" y="114"/>
                  </a:lnTo>
                  <a:lnTo>
                    <a:pt x="1613" y="121"/>
                  </a:lnTo>
                  <a:lnTo>
                    <a:pt x="1633" y="128"/>
                  </a:lnTo>
                  <a:lnTo>
                    <a:pt x="1649" y="132"/>
                  </a:lnTo>
                  <a:lnTo>
                    <a:pt x="1663" y="134"/>
                  </a:lnTo>
                  <a:lnTo>
                    <a:pt x="1673" y="135"/>
                  </a:lnTo>
                  <a:lnTo>
                    <a:pt x="1680" y="135"/>
                  </a:lnTo>
                  <a:lnTo>
                    <a:pt x="1687" y="133"/>
                  </a:lnTo>
                  <a:lnTo>
                    <a:pt x="1696" y="130"/>
                  </a:lnTo>
                  <a:lnTo>
                    <a:pt x="1709" y="125"/>
                  </a:lnTo>
                  <a:lnTo>
                    <a:pt x="1724" y="119"/>
                  </a:lnTo>
                  <a:lnTo>
                    <a:pt x="1741" y="112"/>
                  </a:lnTo>
                  <a:lnTo>
                    <a:pt x="1762" y="105"/>
                  </a:lnTo>
                  <a:lnTo>
                    <a:pt x="1786" y="97"/>
                  </a:lnTo>
                  <a:lnTo>
                    <a:pt x="1794" y="94"/>
                  </a:lnTo>
                  <a:lnTo>
                    <a:pt x="1802" y="90"/>
                  </a:lnTo>
                  <a:lnTo>
                    <a:pt x="1813" y="86"/>
                  </a:lnTo>
                  <a:lnTo>
                    <a:pt x="1881" y="60"/>
                  </a:lnTo>
                  <a:lnTo>
                    <a:pt x="1951" y="39"/>
                  </a:lnTo>
                  <a:lnTo>
                    <a:pt x="2022" y="21"/>
                  </a:lnTo>
                  <a:lnTo>
                    <a:pt x="2094" y="10"/>
                  </a:lnTo>
                  <a:lnTo>
                    <a:pt x="2165" y="2"/>
                  </a:lnTo>
                  <a:lnTo>
                    <a:pt x="22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1160463" y="6242051"/>
              <a:ext cx="19050" cy="20638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1 w 113"/>
                <a:gd name="T7" fmla="*/ 23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3 h 112"/>
                <a:gd name="T14" fmla="*/ 101 w 113"/>
                <a:gd name="T15" fmla="*/ 89 h 112"/>
                <a:gd name="T16" fmla="*/ 89 w 113"/>
                <a:gd name="T17" fmla="*/ 101 h 112"/>
                <a:gd name="T18" fmla="*/ 74 w 113"/>
                <a:gd name="T19" fmla="*/ 109 h 112"/>
                <a:gd name="T20" fmla="*/ 57 w 113"/>
                <a:gd name="T21" fmla="*/ 112 h 112"/>
                <a:gd name="T22" fmla="*/ 38 w 113"/>
                <a:gd name="T23" fmla="*/ 109 h 112"/>
                <a:gd name="T24" fmla="*/ 23 w 113"/>
                <a:gd name="T25" fmla="*/ 101 h 112"/>
                <a:gd name="T26" fmla="*/ 11 w 113"/>
                <a:gd name="T27" fmla="*/ 89 h 112"/>
                <a:gd name="T28" fmla="*/ 4 w 113"/>
                <a:gd name="T29" fmla="*/ 73 h 112"/>
                <a:gd name="T30" fmla="*/ 0 w 113"/>
                <a:gd name="T31" fmla="*/ 56 h 112"/>
                <a:gd name="T32" fmla="*/ 4 w 113"/>
                <a:gd name="T33" fmla="*/ 39 h 112"/>
                <a:gd name="T34" fmla="*/ 11 w 113"/>
                <a:gd name="T35" fmla="*/ 23 h 112"/>
                <a:gd name="T36" fmla="*/ 23 w 113"/>
                <a:gd name="T37" fmla="*/ 11 h 112"/>
                <a:gd name="T38" fmla="*/ 38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4" y="73"/>
                  </a:lnTo>
                  <a:lnTo>
                    <a:pt x="0" y="56"/>
                  </a:lnTo>
                  <a:lnTo>
                    <a:pt x="4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1189038" y="6143626"/>
              <a:ext cx="20638" cy="20638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89 w 112"/>
                <a:gd name="T5" fmla="*/ 11 h 112"/>
                <a:gd name="T6" fmla="*/ 101 w 112"/>
                <a:gd name="T7" fmla="*/ 23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89 h 112"/>
                <a:gd name="T16" fmla="*/ 89 w 112"/>
                <a:gd name="T17" fmla="*/ 101 h 112"/>
                <a:gd name="T18" fmla="*/ 73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2 w 112"/>
                <a:gd name="T25" fmla="*/ 101 h 112"/>
                <a:gd name="T26" fmla="*/ 10 w 112"/>
                <a:gd name="T27" fmla="*/ 89 h 112"/>
                <a:gd name="T28" fmla="*/ 2 w 112"/>
                <a:gd name="T29" fmla="*/ 73 h 112"/>
                <a:gd name="T30" fmla="*/ 0 w 112"/>
                <a:gd name="T31" fmla="*/ 56 h 112"/>
                <a:gd name="T32" fmla="*/ 2 w 112"/>
                <a:gd name="T33" fmla="*/ 39 h 112"/>
                <a:gd name="T34" fmla="*/ 10 w 112"/>
                <a:gd name="T35" fmla="*/ 23 h 112"/>
                <a:gd name="T36" fmla="*/ 22 w 112"/>
                <a:gd name="T37" fmla="*/ 11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2" y="101"/>
                  </a:lnTo>
                  <a:lnTo>
                    <a:pt x="10" y="89"/>
                  </a:lnTo>
                  <a:lnTo>
                    <a:pt x="2" y="73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981076" y="6183313"/>
              <a:ext cx="20638" cy="20638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8 w 112"/>
                <a:gd name="T5" fmla="*/ 12 h 113"/>
                <a:gd name="T6" fmla="*/ 101 w 112"/>
                <a:gd name="T7" fmla="*/ 23 h 113"/>
                <a:gd name="T8" fmla="*/ 109 w 112"/>
                <a:gd name="T9" fmla="*/ 39 h 113"/>
                <a:gd name="T10" fmla="*/ 112 w 112"/>
                <a:gd name="T11" fmla="*/ 56 h 113"/>
                <a:gd name="T12" fmla="*/ 109 w 112"/>
                <a:gd name="T13" fmla="*/ 74 h 113"/>
                <a:gd name="T14" fmla="*/ 101 w 112"/>
                <a:gd name="T15" fmla="*/ 89 h 113"/>
                <a:gd name="T16" fmla="*/ 88 w 112"/>
                <a:gd name="T17" fmla="*/ 101 h 113"/>
                <a:gd name="T18" fmla="*/ 73 w 112"/>
                <a:gd name="T19" fmla="*/ 109 h 113"/>
                <a:gd name="T20" fmla="*/ 56 w 112"/>
                <a:gd name="T21" fmla="*/ 113 h 113"/>
                <a:gd name="T22" fmla="*/ 37 w 112"/>
                <a:gd name="T23" fmla="*/ 109 h 113"/>
                <a:gd name="T24" fmla="*/ 22 w 112"/>
                <a:gd name="T25" fmla="*/ 101 h 113"/>
                <a:gd name="T26" fmla="*/ 10 w 112"/>
                <a:gd name="T27" fmla="*/ 89 h 113"/>
                <a:gd name="T28" fmla="*/ 3 w 112"/>
                <a:gd name="T29" fmla="*/ 74 h 113"/>
                <a:gd name="T30" fmla="*/ 0 w 112"/>
                <a:gd name="T31" fmla="*/ 56 h 113"/>
                <a:gd name="T32" fmla="*/ 3 w 112"/>
                <a:gd name="T33" fmla="*/ 39 h 113"/>
                <a:gd name="T34" fmla="*/ 10 w 112"/>
                <a:gd name="T35" fmla="*/ 23 h 113"/>
                <a:gd name="T36" fmla="*/ 22 w 112"/>
                <a:gd name="T37" fmla="*/ 12 h 113"/>
                <a:gd name="T38" fmla="*/ 37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8" y="12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8" y="101"/>
                  </a:lnTo>
                  <a:lnTo>
                    <a:pt x="73" y="109"/>
                  </a:lnTo>
                  <a:lnTo>
                    <a:pt x="56" y="113"/>
                  </a:lnTo>
                  <a:lnTo>
                    <a:pt x="37" y="109"/>
                  </a:lnTo>
                  <a:lnTo>
                    <a:pt x="22" y="101"/>
                  </a:lnTo>
                  <a:lnTo>
                    <a:pt x="10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2"/>
                  </a:lnTo>
                  <a:lnTo>
                    <a:pt x="37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1011238" y="6292851"/>
              <a:ext cx="20638" cy="19050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1 h 113"/>
                <a:gd name="T18" fmla="*/ 73 w 112"/>
                <a:gd name="T19" fmla="*/ 110 h 113"/>
                <a:gd name="T20" fmla="*/ 56 w 112"/>
                <a:gd name="T21" fmla="*/ 113 h 113"/>
                <a:gd name="T22" fmla="*/ 38 w 112"/>
                <a:gd name="T23" fmla="*/ 110 h 113"/>
                <a:gd name="T24" fmla="*/ 22 w 112"/>
                <a:gd name="T25" fmla="*/ 101 h 113"/>
                <a:gd name="T26" fmla="*/ 10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0 w 112"/>
                <a:gd name="T35" fmla="*/ 24 h 113"/>
                <a:gd name="T36" fmla="*/ 22 w 112"/>
                <a:gd name="T37" fmla="*/ 12 h 113"/>
                <a:gd name="T38" fmla="*/ 38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2" y="101"/>
                  </a:lnTo>
                  <a:lnTo>
                    <a:pt x="10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4"/>
                  </a:lnTo>
                  <a:lnTo>
                    <a:pt x="22" y="12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695326" y="6262688"/>
              <a:ext cx="19050" cy="19050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89 w 112"/>
                <a:gd name="T5" fmla="*/ 11 h 112"/>
                <a:gd name="T6" fmla="*/ 101 w 112"/>
                <a:gd name="T7" fmla="*/ 24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4 h 112"/>
                <a:gd name="T14" fmla="*/ 101 w 112"/>
                <a:gd name="T15" fmla="*/ 89 h 112"/>
                <a:gd name="T16" fmla="*/ 89 w 112"/>
                <a:gd name="T17" fmla="*/ 101 h 112"/>
                <a:gd name="T18" fmla="*/ 73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2 w 112"/>
                <a:gd name="T25" fmla="*/ 101 h 112"/>
                <a:gd name="T26" fmla="*/ 10 w 112"/>
                <a:gd name="T27" fmla="*/ 89 h 112"/>
                <a:gd name="T28" fmla="*/ 2 w 112"/>
                <a:gd name="T29" fmla="*/ 74 h 112"/>
                <a:gd name="T30" fmla="*/ 0 w 112"/>
                <a:gd name="T31" fmla="*/ 56 h 112"/>
                <a:gd name="T32" fmla="*/ 2 w 112"/>
                <a:gd name="T33" fmla="*/ 39 h 112"/>
                <a:gd name="T34" fmla="*/ 10 w 112"/>
                <a:gd name="T35" fmla="*/ 24 h 112"/>
                <a:gd name="T36" fmla="*/ 22 w 112"/>
                <a:gd name="T37" fmla="*/ 11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2" y="101"/>
                  </a:lnTo>
                  <a:lnTo>
                    <a:pt x="10" y="89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0" y="24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674688" y="6103938"/>
              <a:ext cx="20638" cy="20638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88 w 112"/>
                <a:gd name="T5" fmla="*/ 11 h 112"/>
                <a:gd name="T6" fmla="*/ 101 w 112"/>
                <a:gd name="T7" fmla="*/ 23 h 112"/>
                <a:gd name="T8" fmla="*/ 109 w 112"/>
                <a:gd name="T9" fmla="*/ 38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89 h 112"/>
                <a:gd name="T16" fmla="*/ 88 w 112"/>
                <a:gd name="T17" fmla="*/ 100 h 112"/>
                <a:gd name="T18" fmla="*/ 73 w 112"/>
                <a:gd name="T19" fmla="*/ 109 h 112"/>
                <a:gd name="T20" fmla="*/ 56 w 112"/>
                <a:gd name="T21" fmla="*/ 112 h 112"/>
                <a:gd name="T22" fmla="*/ 37 w 112"/>
                <a:gd name="T23" fmla="*/ 109 h 112"/>
                <a:gd name="T24" fmla="*/ 22 w 112"/>
                <a:gd name="T25" fmla="*/ 100 h 112"/>
                <a:gd name="T26" fmla="*/ 10 w 112"/>
                <a:gd name="T27" fmla="*/ 89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8 h 112"/>
                <a:gd name="T34" fmla="*/ 10 w 112"/>
                <a:gd name="T35" fmla="*/ 23 h 112"/>
                <a:gd name="T36" fmla="*/ 22 w 112"/>
                <a:gd name="T37" fmla="*/ 11 h 112"/>
                <a:gd name="T38" fmla="*/ 37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88" y="11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89"/>
                  </a:lnTo>
                  <a:lnTo>
                    <a:pt x="88" y="100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7" y="109"/>
                  </a:lnTo>
                  <a:lnTo>
                    <a:pt x="22" y="100"/>
                  </a:lnTo>
                  <a:lnTo>
                    <a:pt x="10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7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873126" y="6232526"/>
              <a:ext cx="88900" cy="88900"/>
            </a:xfrm>
            <a:custGeom>
              <a:avLst/>
              <a:gdLst>
                <a:gd name="T0" fmla="*/ 252 w 504"/>
                <a:gd name="T1" fmla="*/ 0 h 505"/>
                <a:gd name="T2" fmla="*/ 289 w 504"/>
                <a:gd name="T3" fmla="*/ 3 h 505"/>
                <a:gd name="T4" fmla="*/ 325 w 504"/>
                <a:gd name="T5" fmla="*/ 10 h 505"/>
                <a:gd name="T6" fmla="*/ 358 w 504"/>
                <a:gd name="T7" fmla="*/ 23 h 505"/>
                <a:gd name="T8" fmla="*/ 389 w 504"/>
                <a:gd name="T9" fmla="*/ 41 h 505"/>
                <a:gd name="T10" fmla="*/ 417 w 504"/>
                <a:gd name="T11" fmla="*/ 62 h 505"/>
                <a:gd name="T12" fmla="*/ 442 w 504"/>
                <a:gd name="T13" fmla="*/ 87 h 505"/>
                <a:gd name="T14" fmla="*/ 464 w 504"/>
                <a:gd name="T15" fmla="*/ 115 h 505"/>
                <a:gd name="T16" fmla="*/ 481 w 504"/>
                <a:gd name="T17" fmla="*/ 146 h 505"/>
                <a:gd name="T18" fmla="*/ 493 w 504"/>
                <a:gd name="T19" fmla="*/ 179 h 505"/>
                <a:gd name="T20" fmla="*/ 501 w 504"/>
                <a:gd name="T21" fmla="*/ 215 h 505"/>
                <a:gd name="T22" fmla="*/ 504 w 504"/>
                <a:gd name="T23" fmla="*/ 253 h 505"/>
                <a:gd name="T24" fmla="*/ 501 w 504"/>
                <a:gd name="T25" fmla="*/ 289 h 505"/>
                <a:gd name="T26" fmla="*/ 493 w 504"/>
                <a:gd name="T27" fmla="*/ 325 h 505"/>
                <a:gd name="T28" fmla="*/ 481 w 504"/>
                <a:gd name="T29" fmla="*/ 359 h 505"/>
                <a:gd name="T30" fmla="*/ 464 w 504"/>
                <a:gd name="T31" fmla="*/ 389 h 505"/>
                <a:gd name="T32" fmla="*/ 442 w 504"/>
                <a:gd name="T33" fmla="*/ 418 h 505"/>
                <a:gd name="T34" fmla="*/ 417 w 504"/>
                <a:gd name="T35" fmla="*/ 442 h 505"/>
                <a:gd name="T36" fmla="*/ 389 w 504"/>
                <a:gd name="T37" fmla="*/ 464 h 505"/>
                <a:gd name="T38" fmla="*/ 358 w 504"/>
                <a:gd name="T39" fmla="*/ 481 h 505"/>
                <a:gd name="T40" fmla="*/ 325 w 504"/>
                <a:gd name="T41" fmla="*/ 495 h 505"/>
                <a:gd name="T42" fmla="*/ 289 w 504"/>
                <a:gd name="T43" fmla="*/ 502 h 505"/>
                <a:gd name="T44" fmla="*/ 252 w 504"/>
                <a:gd name="T45" fmla="*/ 505 h 505"/>
                <a:gd name="T46" fmla="*/ 215 w 504"/>
                <a:gd name="T47" fmla="*/ 502 h 505"/>
                <a:gd name="T48" fmla="*/ 179 w 504"/>
                <a:gd name="T49" fmla="*/ 495 h 505"/>
                <a:gd name="T50" fmla="*/ 145 w 504"/>
                <a:gd name="T51" fmla="*/ 481 h 505"/>
                <a:gd name="T52" fmla="*/ 115 w 504"/>
                <a:gd name="T53" fmla="*/ 464 h 505"/>
                <a:gd name="T54" fmla="*/ 86 w 504"/>
                <a:gd name="T55" fmla="*/ 442 h 505"/>
                <a:gd name="T56" fmla="*/ 62 w 504"/>
                <a:gd name="T57" fmla="*/ 418 h 505"/>
                <a:gd name="T58" fmla="*/ 40 w 504"/>
                <a:gd name="T59" fmla="*/ 389 h 505"/>
                <a:gd name="T60" fmla="*/ 23 w 504"/>
                <a:gd name="T61" fmla="*/ 359 h 505"/>
                <a:gd name="T62" fmla="*/ 10 w 504"/>
                <a:gd name="T63" fmla="*/ 325 h 505"/>
                <a:gd name="T64" fmla="*/ 2 w 504"/>
                <a:gd name="T65" fmla="*/ 289 h 505"/>
                <a:gd name="T66" fmla="*/ 0 w 504"/>
                <a:gd name="T67" fmla="*/ 253 h 505"/>
                <a:gd name="T68" fmla="*/ 2 w 504"/>
                <a:gd name="T69" fmla="*/ 215 h 505"/>
                <a:gd name="T70" fmla="*/ 10 w 504"/>
                <a:gd name="T71" fmla="*/ 179 h 505"/>
                <a:gd name="T72" fmla="*/ 23 w 504"/>
                <a:gd name="T73" fmla="*/ 146 h 505"/>
                <a:gd name="T74" fmla="*/ 40 w 504"/>
                <a:gd name="T75" fmla="*/ 115 h 505"/>
                <a:gd name="T76" fmla="*/ 62 w 504"/>
                <a:gd name="T77" fmla="*/ 87 h 505"/>
                <a:gd name="T78" fmla="*/ 86 w 504"/>
                <a:gd name="T79" fmla="*/ 62 h 505"/>
                <a:gd name="T80" fmla="*/ 115 w 504"/>
                <a:gd name="T81" fmla="*/ 41 h 505"/>
                <a:gd name="T82" fmla="*/ 145 w 504"/>
                <a:gd name="T83" fmla="*/ 23 h 505"/>
                <a:gd name="T84" fmla="*/ 179 w 504"/>
                <a:gd name="T85" fmla="*/ 10 h 505"/>
                <a:gd name="T86" fmla="*/ 215 w 504"/>
                <a:gd name="T87" fmla="*/ 3 h 505"/>
                <a:gd name="T88" fmla="*/ 252 w 504"/>
                <a:gd name="T89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04" h="505">
                  <a:moveTo>
                    <a:pt x="252" y="0"/>
                  </a:moveTo>
                  <a:lnTo>
                    <a:pt x="289" y="3"/>
                  </a:lnTo>
                  <a:lnTo>
                    <a:pt x="325" y="10"/>
                  </a:lnTo>
                  <a:lnTo>
                    <a:pt x="358" y="23"/>
                  </a:lnTo>
                  <a:lnTo>
                    <a:pt x="389" y="41"/>
                  </a:lnTo>
                  <a:lnTo>
                    <a:pt x="417" y="62"/>
                  </a:lnTo>
                  <a:lnTo>
                    <a:pt x="442" y="87"/>
                  </a:lnTo>
                  <a:lnTo>
                    <a:pt x="464" y="115"/>
                  </a:lnTo>
                  <a:lnTo>
                    <a:pt x="481" y="146"/>
                  </a:lnTo>
                  <a:lnTo>
                    <a:pt x="493" y="179"/>
                  </a:lnTo>
                  <a:lnTo>
                    <a:pt x="501" y="215"/>
                  </a:lnTo>
                  <a:lnTo>
                    <a:pt x="504" y="253"/>
                  </a:lnTo>
                  <a:lnTo>
                    <a:pt x="501" y="289"/>
                  </a:lnTo>
                  <a:lnTo>
                    <a:pt x="493" y="325"/>
                  </a:lnTo>
                  <a:lnTo>
                    <a:pt x="481" y="359"/>
                  </a:lnTo>
                  <a:lnTo>
                    <a:pt x="464" y="389"/>
                  </a:lnTo>
                  <a:lnTo>
                    <a:pt x="442" y="418"/>
                  </a:lnTo>
                  <a:lnTo>
                    <a:pt x="417" y="442"/>
                  </a:lnTo>
                  <a:lnTo>
                    <a:pt x="389" y="464"/>
                  </a:lnTo>
                  <a:lnTo>
                    <a:pt x="358" y="481"/>
                  </a:lnTo>
                  <a:lnTo>
                    <a:pt x="325" y="495"/>
                  </a:lnTo>
                  <a:lnTo>
                    <a:pt x="289" y="502"/>
                  </a:lnTo>
                  <a:lnTo>
                    <a:pt x="252" y="505"/>
                  </a:lnTo>
                  <a:lnTo>
                    <a:pt x="215" y="502"/>
                  </a:lnTo>
                  <a:lnTo>
                    <a:pt x="179" y="495"/>
                  </a:lnTo>
                  <a:lnTo>
                    <a:pt x="145" y="481"/>
                  </a:lnTo>
                  <a:lnTo>
                    <a:pt x="115" y="464"/>
                  </a:lnTo>
                  <a:lnTo>
                    <a:pt x="86" y="442"/>
                  </a:lnTo>
                  <a:lnTo>
                    <a:pt x="62" y="418"/>
                  </a:lnTo>
                  <a:lnTo>
                    <a:pt x="40" y="389"/>
                  </a:lnTo>
                  <a:lnTo>
                    <a:pt x="23" y="359"/>
                  </a:lnTo>
                  <a:lnTo>
                    <a:pt x="10" y="325"/>
                  </a:lnTo>
                  <a:lnTo>
                    <a:pt x="2" y="289"/>
                  </a:lnTo>
                  <a:lnTo>
                    <a:pt x="0" y="253"/>
                  </a:lnTo>
                  <a:lnTo>
                    <a:pt x="2" y="215"/>
                  </a:lnTo>
                  <a:lnTo>
                    <a:pt x="10" y="179"/>
                  </a:lnTo>
                  <a:lnTo>
                    <a:pt x="23" y="146"/>
                  </a:lnTo>
                  <a:lnTo>
                    <a:pt x="40" y="115"/>
                  </a:lnTo>
                  <a:lnTo>
                    <a:pt x="62" y="87"/>
                  </a:lnTo>
                  <a:lnTo>
                    <a:pt x="86" y="62"/>
                  </a:lnTo>
                  <a:lnTo>
                    <a:pt x="115" y="41"/>
                  </a:lnTo>
                  <a:lnTo>
                    <a:pt x="145" y="23"/>
                  </a:lnTo>
                  <a:lnTo>
                    <a:pt x="179" y="10"/>
                  </a:lnTo>
                  <a:lnTo>
                    <a:pt x="215" y="3"/>
                  </a:lnTo>
                  <a:lnTo>
                    <a:pt x="2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" name="Freeform 18"/>
          <p:cNvSpPr>
            <a:spLocks noEditPoints="1"/>
          </p:cNvSpPr>
          <p:nvPr/>
        </p:nvSpPr>
        <p:spPr bwMode="auto">
          <a:xfrm>
            <a:off x="1584789" y="5757863"/>
            <a:ext cx="593725" cy="593725"/>
          </a:xfrm>
          <a:custGeom>
            <a:avLst/>
            <a:gdLst>
              <a:gd name="T0" fmla="*/ 2145 w 3366"/>
              <a:gd name="T1" fmla="*/ 2914 h 3366"/>
              <a:gd name="T2" fmla="*/ 1556 w 3366"/>
              <a:gd name="T3" fmla="*/ 2465 h 3366"/>
              <a:gd name="T4" fmla="*/ 1304 w 3366"/>
              <a:gd name="T5" fmla="*/ 2718 h 3366"/>
              <a:gd name="T6" fmla="*/ 1556 w 3366"/>
              <a:gd name="T7" fmla="*/ 2970 h 3366"/>
              <a:gd name="T8" fmla="*/ 1808 w 3366"/>
              <a:gd name="T9" fmla="*/ 2718 h 3366"/>
              <a:gd name="T10" fmla="*/ 1556 w 3366"/>
              <a:gd name="T11" fmla="*/ 2465 h 3366"/>
              <a:gd name="T12" fmla="*/ 3029 w 3366"/>
              <a:gd name="T13" fmla="*/ 2300 h 3366"/>
              <a:gd name="T14" fmla="*/ 1977 w 3366"/>
              <a:gd name="T15" fmla="*/ 2185 h 3366"/>
              <a:gd name="T16" fmla="*/ 1994 w 3366"/>
              <a:gd name="T17" fmla="*/ 2294 h 3366"/>
              <a:gd name="T18" fmla="*/ 319 w 3366"/>
              <a:gd name="T19" fmla="*/ 2135 h 3366"/>
              <a:gd name="T20" fmla="*/ 370 w 3366"/>
              <a:gd name="T21" fmla="*/ 2233 h 3366"/>
              <a:gd name="T22" fmla="*/ 204 w 3366"/>
              <a:gd name="T23" fmla="*/ 1747 h 3366"/>
              <a:gd name="T24" fmla="*/ 283 w 3366"/>
              <a:gd name="T25" fmla="*/ 1826 h 3366"/>
              <a:gd name="T26" fmla="*/ 3097 w 3366"/>
              <a:gd name="T27" fmla="*/ 1706 h 3366"/>
              <a:gd name="T28" fmla="*/ 3195 w 3366"/>
              <a:gd name="T29" fmla="*/ 1756 h 3366"/>
              <a:gd name="T30" fmla="*/ 365 w 3366"/>
              <a:gd name="T31" fmla="*/ 844 h 3366"/>
              <a:gd name="T32" fmla="*/ 545 w 3366"/>
              <a:gd name="T33" fmla="*/ 1850 h 3366"/>
              <a:gd name="T34" fmla="*/ 808 w 3366"/>
              <a:gd name="T35" fmla="*/ 2687 h 3366"/>
              <a:gd name="T36" fmla="*/ 1007 w 3366"/>
              <a:gd name="T37" fmla="*/ 2754 h 3366"/>
              <a:gd name="T38" fmla="*/ 1258 w 3366"/>
              <a:gd name="T39" fmla="*/ 2124 h 3366"/>
              <a:gd name="T40" fmla="*/ 1725 w 3366"/>
              <a:gd name="T41" fmla="*/ 1733 h 3366"/>
              <a:gd name="T42" fmla="*/ 2145 w 3366"/>
              <a:gd name="T43" fmla="*/ 1986 h 3366"/>
              <a:gd name="T44" fmla="*/ 2324 w 3366"/>
              <a:gd name="T45" fmla="*/ 2523 h 3366"/>
              <a:gd name="T46" fmla="*/ 2482 w 3366"/>
              <a:gd name="T47" fmla="*/ 2817 h 3366"/>
              <a:gd name="T48" fmla="*/ 2566 w 3366"/>
              <a:gd name="T49" fmla="*/ 2781 h 3366"/>
              <a:gd name="T50" fmla="*/ 2813 w 3366"/>
              <a:gd name="T51" fmla="*/ 2033 h 3366"/>
              <a:gd name="T52" fmla="*/ 2994 w 3366"/>
              <a:gd name="T53" fmla="*/ 1238 h 3366"/>
              <a:gd name="T54" fmla="*/ 3028 w 3366"/>
              <a:gd name="T55" fmla="*/ 874 h 3366"/>
              <a:gd name="T56" fmla="*/ 2722 w 3366"/>
              <a:gd name="T57" fmla="*/ 1640 h 3366"/>
              <a:gd name="T58" fmla="*/ 2453 w 3366"/>
              <a:gd name="T59" fmla="*/ 2166 h 3366"/>
              <a:gd name="T60" fmla="*/ 2196 w 3366"/>
              <a:gd name="T61" fmla="*/ 1986 h 3366"/>
              <a:gd name="T62" fmla="*/ 2034 w 3366"/>
              <a:gd name="T63" fmla="*/ 1496 h 3366"/>
              <a:gd name="T64" fmla="*/ 1761 w 3366"/>
              <a:gd name="T65" fmla="*/ 1217 h 3366"/>
              <a:gd name="T66" fmla="*/ 1371 w 3366"/>
              <a:gd name="T67" fmla="*/ 1522 h 3366"/>
              <a:gd name="T68" fmla="*/ 1155 w 3366"/>
              <a:gd name="T69" fmla="*/ 2059 h 3366"/>
              <a:gd name="T70" fmla="*/ 919 w 3366"/>
              <a:gd name="T71" fmla="*/ 2163 h 3366"/>
              <a:gd name="T72" fmla="*/ 748 w 3366"/>
              <a:gd name="T73" fmla="*/ 1903 h 3366"/>
              <a:gd name="T74" fmla="*/ 454 w 3366"/>
              <a:gd name="T75" fmla="*/ 707 h 3366"/>
              <a:gd name="T76" fmla="*/ 2290 w 3366"/>
              <a:gd name="T77" fmla="*/ 113 h 3366"/>
              <a:gd name="T78" fmla="*/ 2692 w 3366"/>
              <a:gd name="T79" fmla="*/ 337 h 3366"/>
              <a:gd name="T80" fmla="*/ 3168 w 3366"/>
              <a:gd name="T81" fmla="*/ 893 h 3366"/>
              <a:gd name="T82" fmla="*/ 3278 w 3366"/>
              <a:gd name="T83" fmla="*/ 1149 h 3366"/>
              <a:gd name="T84" fmla="*/ 3352 w 3366"/>
              <a:gd name="T85" fmla="*/ 1470 h 3366"/>
              <a:gd name="T86" fmla="*/ 3364 w 3366"/>
              <a:gd name="T87" fmla="*/ 1762 h 3366"/>
              <a:gd name="T88" fmla="*/ 3245 w 3366"/>
              <a:gd name="T89" fmla="*/ 2312 h 3366"/>
              <a:gd name="T90" fmla="*/ 2555 w 3366"/>
              <a:gd name="T91" fmla="*/ 3122 h 3366"/>
              <a:gd name="T92" fmla="*/ 2273 w 3366"/>
              <a:gd name="T93" fmla="*/ 3259 h 3366"/>
              <a:gd name="T94" fmla="*/ 1851 w 3366"/>
              <a:gd name="T95" fmla="*/ 3358 h 3366"/>
              <a:gd name="T96" fmla="*/ 1322 w 3366"/>
              <a:gd name="T97" fmla="*/ 3326 h 3366"/>
              <a:gd name="T98" fmla="*/ 949 w 3366"/>
              <a:gd name="T99" fmla="*/ 3197 h 3366"/>
              <a:gd name="T100" fmla="*/ 306 w 3366"/>
              <a:gd name="T101" fmla="*/ 2651 h 3366"/>
              <a:gd name="T102" fmla="*/ 2 w 3366"/>
              <a:gd name="T103" fmla="*/ 1761 h 3366"/>
              <a:gd name="T104" fmla="*/ 17 w 3366"/>
              <a:gd name="T105" fmla="*/ 1443 h 3366"/>
              <a:gd name="T106" fmla="*/ 88 w 3366"/>
              <a:gd name="T107" fmla="*/ 1149 h 3366"/>
              <a:gd name="T108" fmla="*/ 180 w 3366"/>
              <a:gd name="T109" fmla="*/ 926 h 3366"/>
              <a:gd name="T110" fmla="*/ 431 w 3366"/>
              <a:gd name="T111" fmla="*/ 559 h 3366"/>
              <a:gd name="T112" fmla="*/ 662 w 3366"/>
              <a:gd name="T113" fmla="*/ 346 h 3366"/>
              <a:gd name="T114" fmla="*/ 1204 w 3366"/>
              <a:gd name="T115" fmla="*/ 69 h 3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366" h="3366">
                <a:moveTo>
                  <a:pt x="2145" y="2802"/>
                </a:moveTo>
                <a:lnTo>
                  <a:pt x="2127" y="2805"/>
                </a:lnTo>
                <a:lnTo>
                  <a:pt x="2111" y="2813"/>
                </a:lnTo>
                <a:lnTo>
                  <a:pt x="2099" y="2825"/>
                </a:lnTo>
                <a:lnTo>
                  <a:pt x="2092" y="2841"/>
                </a:lnTo>
                <a:lnTo>
                  <a:pt x="2089" y="2858"/>
                </a:lnTo>
                <a:lnTo>
                  <a:pt x="2092" y="2875"/>
                </a:lnTo>
                <a:lnTo>
                  <a:pt x="2099" y="2892"/>
                </a:lnTo>
                <a:lnTo>
                  <a:pt x="2111" y="2904"/>
                </a:lnTo>
                <a:lnTo>
                  <a:pt x="2127" y="2911"/>
                </a:lnTo>
                <a:lnTo>
                  <a:pt x="2145" y="2914"/>
                </a:lnTo>
                <a:lnTo>
                  <a:pt x="2162" y="2911"/>
                </a:lnTo>
                <a:lnTo>
                  <a:pt x="2178" y="2904"/>
                </a:lnTo>
                <a:lnTo>
                  <a:pt x="2190" y="2892"/>
                </a:lnTo>
                <a:lnTo>
                  <a:pt x="2198" y="2875"/>
                </a:lnTo>
                <a:lnTo>
                  <a:pt x="2201" y="2858"/>
                </a:lnTo>
                <a:lnTo>
                  <a:pt x="2198" y="2841"/>
                </a:lnTo>
                <a:lnTo>
                  <a:pt x="2190" y="2825"/>
                </a:lnTo>
                <a:lnTo>
                  <a:pt x="2178" y="2813"/>
                </a:lnTo>
                <a:lnTo>
                  <a:pt x="2162" y="2805"/>
                </a:lnTo>
                <a:lnTo>
                  <a:pt x="2145" y="2802"/>
                </a:lnTo>
                <a:close/>
                <a:moveTo>
                  <a:pt x="1556" y="2465"/>
                </a:moveTo>
                <a:lnTo>
                  <a:pt x="1519" y="2468"/>
                </a:lnTo>
                <a:lnTo>
                  <a:pt x="1483" y="2477"/>
                </a:lnTo>
                <a:lnTo>
                  <a:pt x="1449" y="2489"/>
                </a:lnTo>
                <a:lnTo>
                  <a:pt x="1419" y="2506"/>
                </a:lnTo>
                <a:lnTo>
                  <a:pt x="1390" y="2528"/>
                </a:lnTo>
                <a:lnTo>
                  <a:pt x="1366" y="2552"/>
                </a:lnTo>
                <a:lnTo>
                  <a:pt x="1344" y="2581"/>
                </a:lnTo>
                <a:lnTo>
                  <a:pt x="1327" y="2611"/>
                </a:lnTo>
                <a:lnTo>
                  <a:pt x="1314" y="2645"/>
                </a:lnTo>
                <a:lnTo>
                  <a:pt x="1306" y="2681"/>
                </a:lnTo>
                <a:lnTo>
                  <a:pt x="1304" y="2718"/>
                </a:lnTo>
                <a:lnTo>
                  <a:pt x="1306" y="2755"/>
                </a:lnTo>
                <a:lnTo>
                  <a:pt x="1314" y="2791"/>
                </a:lnTo>
                <a:lnTo>
                  <a:pt x="1327" y="2824"/>
                </a:lnTo>
                <a:lnTo>
                  <a:pt x="1344" y="2855"/>
                </a:lnTo>
                <a:lnTo>
                  <a:pt x="1366" y="2884"/>
                </a:lnTo>
                <a:lnTo>
                  <a:pt x="1390" y="2908"/>
                </a:lnTo>
                <a:lnTo>
                  <a:pt x="1419" y="2929"/>
                </a:lnTo>
                <a:lnTo>
                  <a:pt x="1449" y="2947"/>
                </a:lnTo>
                <a:lnTo>
                  <a:pt x="1483" y="2960"/>
                </a:lnTo>
                <a:lnTo>
                  <a:pt x="1519" y="2967"/>
                </a:lnTo>
                <a:lnTo>
                  <a:pt x="1556" y="2970"/>
                </a:lnTo>
                <a:lnTo>
                  <a:pt x="1593" y="2967"/>
                </a:lnTo>
                <a:lnTo>
                  <a:pt x="1629" y="2960"/>
                </a:lnTo>
                <a:lnTo>
                  <a:pt x="1662" y="2947"/>
                </a:lnTo>
                <a:lnTo>
                  <a:pt x="1693" y="2929"/>
                </a:lnTo>
                <a:lnTo>
                  <a:pt x="1721" y="2908"/>
                </a:lnTo>
                <a:lnTo>
                  <a:pt x="1746" y="2884"/>
                </a:lnTo>
                <a:lnTo>
                  <a:pt x="1768" y="2855"/>
                </a:lnTo>
                <a:lnTo>
                  <a:pt x="1785" y="2824"/>
                </a:lnTo>
                <a:lnTo>
                  <a:pt x="1797" y="2791"/>
                </a:lnTo>
                <a:lnTo>
                  <a:pt x="1805" y="2755"/>
                </a:lnTo>
                <a:lnTo>
                  <a:pt x="1808" y="2718"/>
                </a:lnTo>
                <a:lnTo>
                  <a:pt x="1805" y="2681"/>
                </a:lnTo>
                <a:lnTo>
                  <a:pt x="1797" y="2645"/>
                </a:lnTo>
                <a:lnTo>
                  <a:pt x="1785" y="2611"/>
                </a:lnTo>
                <a:lnTo>
                  <a:pt x="1768" y="2581"/>
                </a:lnTo>
                <a:lnTo>
                  <a:pt x="1746" y="2552"/>
                </a:lnTo>
                <a:lnTo>
                  <a:pt x="1721" y="2528"/>
                </a:lnTo>
                <a:lnTo>
                  <a:pt x="1693" y="2506"/>
                </a:lnTo>
                <a:lnTo>
                  <a:pt x="1662" y="2489"/>
                </a:lnTo>
                <a:lnTo>
                  <a:pt x="1629" y="2477"/>
                </a:lnTo>
                <a:lnTo>
                  <a:pt x="1593" y="2468"/>
                </a:lnTo>
                <a:lnTo>
                  <a:pt x="1556" y="2465"/>
                </a:lnTo>
                <a:close/>
                <a:moveTo>
                  <a:pt x="3029" y="2188"/>
                </a:moveTo>
                <a:lnTo>
                  <a:pt x="3012" y="2191"/>
                </a:lnTo>
                <a:lnTo>
                  <a:pt x="2996" y="2199"/>
                </a:lnTo>
                <a:lnTo>
                  <a:pt x="2985" y="2211"/>
                </a:lnTo>
                <a:lnTo>
                  <a:pt x="2976" y="2227"/>
                </a:lnTo>
                <a:lnTo>
                  <a:pt x="2973" y="2244"/>
                </a:lnTo>
                <a:lnTo>
                  <a:pt x="2976" y="2261"/>
                </a:lnTo>
                <a:lnTo>
                  <a:pt x="2985" y="2277"/>
                </a:lnTo>
                <a:lnTo>
                  <a:pt x="2996" y="2289"/>
                </a:lnTo>
                <a:lnTo>
                  <a:pt x="3012" y="2297"/>
                </a:lnTo>
                <a:lnTo>
                  <a:pt x="3029" y="2300"/>
                </a:lnTo>
                <a:lnTo>
                  <a:pt x="3047" y="2297"/>
                </a:lnTo>
                <a:lnTo>
                  <a:pt x="3062" y="2289"/>
                </a:lnTo>
                <a:lnTo>
                  <a:pt x="3074" y="2277"/>
                </a:lnTo>
                <a:lnTo>
                  <a:pt x="3082" y="2261"/>
                </a:lnTo>
                <a:lnTo>
                  <a:pt x="3086" y="2244"/>
                </a:lnTo>
                <a:lnTo>
                  <a:pt x="3082" y="2227"/>
                </a:lnTo>
                <a:lnTo>
                  <a:pt x="3074" y="2211"/>
                </a:lnTo>
                <a:lnTo>
                  <a:pt x="3062" y="2199"/>
                </a:lnTo>
                <a:lnTo>
                  <a:pt x="3047" y="2191"/>
                </a:lnTo>
                <a:lnTo>
                  <a:pt x="3029" y="2188"/>
                </a:lnTo>
                <a:close/>
                <a:moveTo>
                  <a:pt x="1977" y="2185"/>
                </a:moveTo>
                <a:lnTo>
                  <a:pt x="1958" y="2188"/>
                </a:lnTo>
                <a:lnTo>
                  <a:pt x="1943" y="2196"/>
                </a:lnTo>
                <a:lnTo>
                  <a:pt x="1931" y="2208"/>
                </a:lnTo>
                <a:lnTo>
                  <a:pt x="1924" y="2224"/>
                </a:lnTo>
                <a:lnTo>
                  <a:pt x="1921" y="2241"/>
                </a:lnTo>
                <a:lnTo>
                  <a:pt x="1924" y="2259"/>
                </a:lnTo>
                <a:lnTo>
                  <a:pt x="1931" y="2275"/>
                </a:lnTo>
                <a:lnTo>
                  <a:pt x="1943" y="2287"/>
                </a:lnTo>
                <a:lnTo>
                  <a:pt x="1958" y="2294"/>
                </a:lnTo>
                <a:lnTo>
                  <a:pt x="1977" y="2297"/>
                </a:lnTo>
                <a:lnTo>
                  <a:pt x="1994" y="2294"/>
                </a:lnTo>
                <a:lnTo>
                  <a:pt x="2009" y="2287"/>
                </a:lnTo>
                <a:lnTo>
                  <a:pt x="2022" y="2275"/>
                </a:lnTo>
                <a:lnTo>
                  <a:pt x="2030" y="2259"/>
                </a:lnTo>
                <a:lnTo>
                  <a:pt x="2033" y="2241"/>
                </a:lnTo>
                <a:lnTo>
                  <a:pt x="2030" y="2224"/>
                </a:lnTo>
                <a:lnTo>
                  <a:pt x="2022" y="2208"/>
                </a:lnTo>
                <a:lnTo>
                  <a:pt x="2009" y="2196"/>
                </a:lnTo>
                <a:lnTo>
                  <a:pt x="1994" y="2188"/>
                </a:lnTo>
                <a:lnTo>
                  <a:pt x="1977" y="2185"/>
                </a:lnTo>
                <a:close/>
                <a:moveTo>
                  <a:pt x="337" y="2132"/>
                </a:moveTo>
                <a:lnTo>
                  <a:pt x="319" y="2135"/>
                </a:lnTo>
                <a:lnTo>
                  <a:pt x="304" y="2143"/>
                </a:lnTo>
                <a:lnTo>
                  <a:pt x="292" y="2154"/>
                </a:lnTo>
                <a:lnTo>
                  <a:pt x="284" y="2171"/>
                </a:lnTo>
                <a:lnTo>
                  <a:pt x="281" y="2188"/>
                </a:lnTo>
                <a:lnTo>
                  <a:pt x="284" y="2205"/>
                </a:lnTo>
                <a:lnTo>
                  <a:pt x="292" y="2221"/>
                </a:lnTo>
                <a:lnTo>
                  <a:pt x="304" y="2233"/>
                </a:lnTo>
                <a:lnTo>
                  <a:pt x="319" y="2241"/>
                </a:lnTo>
                <a:lnTo>
                  <a:pt x="337" y="2244"/>
                </a:lnTo>
                <a:lnTo>
                  <a:pt x="354" y="2241"/>
                </a:lnTo>
                <a:lnTo>
                  <a:pt x="370" y="2233"/>
                </a:lnTo>
                <a:lnTo>
                  <a:pt x="381" y="2221"/>
                </a:lnTo>
                <a:lnTo>
                  <a:pt x="390" y="2205"/>
                </a:lnTo>
                <a:lnTo>
                  <a:pt x="393" y="2188"/>
                </a:lnTo>
                <a:lnTo>
                  <a:pt x="390" y="2171"/>
                </a:lnTo>
                <a:lnTo>
                  <a:pt x="381" y="2154"/>
                </a:lnTo>
                <a:lnTo>
                  <a:pt x="370" y="2143"/>
                </a:lnTo>
                <a:lnTo>
                  <a:pt x="354" y="2135"/>
                </a:lnTo>
                <a:lnTo>
                  <a:pt x="337" y="2132"/>
                </a:lnTo>
                <a:close/>
                <a:moveTo>
                  <a:pt x="238" y="1736"/>
                </a:moveTo>
                <a:lnTo>
                  <a:pt x="219" y="1739"/>
                </a:lnTo>
                <a:lnTo>
                  <a:pt x="204" y="1747"/>
                </a:lnTo>
                <a:lnTo>
                  <a:pt x="192" y="1760"/>
                </a:lnTo>
                <a:lnTo>
                  <a:pt x="185" y="1775"/>
                </a:lnTo>
                <a:lnTo>
                  <a:pt x="182" y="1792"/>
                </a:lnTo>
                <a:lnTo>
                  <a:pt x="185" y="1811"/>
                </a:lnTo>
                <a:lnTo>
                  <a:pt x="192" y="1826"/>
                </a:lnTo>
                <a:lnTo>
                  <a:pt x="204" y="1838"/>
                </a:lnTo>
                <a:lnTo>
                  <a:pt x="219" y="1845"/>
                </a:lnTo>
                <a:lnTo>
                  <a:pt x="238" y="1848"/>
                </a:lnTo>
                <a:lnTo>
                  <a:pt x="255" y="1845"/>
                </a:lnTo>
                <a:lnTo>
                  <a:pt x="270" y="1838"/>
                </a:lnTo>
                <a:lnTo>
                  <a:pt x="283" y="1826"/>
                </a:lnTo>
                <a:lnTo>
                  <a:pt x="291" y="1811"/>
                </a:lnTo>
                <a:lnTo>
                  <a:pt x="294" y="1792"/>
                </a:lnTo>
                <a:lnTo>
                  <a:pt x="291" y="1775"/>
                </a:lnTo>
                <a:lnTo>
                  <a:pt x="283" y="1760"/>
                </a:lnTo>
                <a:lnTo>
                  <a:pt x="270" y="1747"/>
                </a:lnTo>
                <a:lnTo>
                  <a:pt x="255" y="1739"/>
                </a:lnTo>
                <a:lnTo>
                  <a:pt x="238" y="1736"/>
                </a:lnTo>
                <a:close/>
                <a:moveTo>
                  <a:pt x="3142" y="1683"/>
                </a:moveTo>
                <a:lnTo>
                  <a:pt x="3124" y="1686"/>
                </a:lnTo>
                <a:lnTo>
                  <a:pt x="3109" y="1694"/>
                </a:lnTo>
                <a:lnTo>
                  <a:pt x="3097" y="1706"/>
                </a:lnTo>
                <a:lnTo>
                  <a:pt x="3089" y="1722"/>
                </a:lnTo>
                <a:lnTo>
                  <a:pt x="3086" y="1739"/>
                </a:lnTo>
                <a:lnTo>
                  <a:pt x="3089" y="1756"/>
                </a:lnTo>
                <a:lnTo>
                  <a:pt x="3097" y="1773"/>
                </a:lnTo>
                <a:lnTo>
                  <a:pt x="3109" y="1784"/>
                </a:lnTo>
                <a:lnTo>
                  <a:pt x="3124" y="1792"/>
                </a:lnTo>
                <a:lnTo>
                  <a:pt x="3142" y="1795"/>
                </a:lnTo>
                <a:lnTo>
                  <a:pt x="3159" y="1792"/>
                </a:lnTo>
                <a:lnTo>
                  <a:pt x="3175" y="1784"/>
                </a:lnTo>
                <a:lnTo>
                  <a:pt x="3186" y="1773"/>
                </a:lnTo>
                <a:lnTo>
                  <a:pt x="3195" y="1756"/>
                </a:lnTo>
                <a:lnTo>
                  <a:pt x="3198" y="1739"/>
                </a:lnTo>
                <a:lnTo>
                  <a:pt x="3195" y="1722"/>
                </a:lnTo>
                <a:lnTo>
                  <a:pt x="3186" y="1706"/>
                </a:lnTo>
                <a:lnTo>
                  <a:pt x="3175" y="1694"/>
                </a:lnTo>
                <a:lnTo>
                  <a:pt x="3159" y="1686"/>
                </a:lnTo>
                <a:lnTo>
                  <a:pt x="3142" y="1683"/>
                </a:lnTo>
                <a:close/>
                <a:moveTo>
                  <a:pt x="454" y="707"/>
                </a:moveTo>
                <a:lnTo>
                  <a:pt x="405" y="771"/>
                </a:lnTo>
                <a:lnTo>
                  <a:pt x="359" y="838"/>
                </a:lnTo>
                <a:lnTo>
                  <a:pt x="362" y="842"/>
                </a:lnTo>
                <a:lnTo>
                  <a:pt x="365" y="844"/>
                </a:lnTo>
                <a:lnTo>
                  <a:pt x="367" y="846"/>
                </a:lnTo>
                <a:lnTo>
                  <a:pt x="378" y="860"/>
                </a:lnTo>
                <a:lnTo>
                  <a:pt x="386" y="873"/>
                </a:lnTo>
                <a:lnTo>
                  <a:pt x="389" y="887"/>
                </a:lnTo>
                <a:lnTo>
                  <a:pt x="420" y="1098"/>
                </a:lnTo>
                <a:lnTo>
                  <a:pt x="439" y="1223"/>
                </a:lnTo>
                <a:lnTo>
                  <a:pt x="457" y="1348"/>
                </a:lnTo>
                <a:lnTo>
                  <a:pt x="476" y="1474"/>
                </a:lnTo>
                <a:lnTo>
                  <a:pt x="498" y="1599"/>
                </a:lnTo>
                <a:lnTo>
                  <a:pt x="520" y="1725"/>
                </a:lnTo>
                <a:lnTo>
                  <a:pt x="545" y="1850"/>
                </a:lnTo>
                <a:lnTo>
                  <a:pt x="572" y="1974"/>
                </a:lnTo>
                <a:lnTo>
                  <a:pt x="602" y="2097"/>
                </a:lnTo>
                <a:lnTo>
                  <a:pt x="635" y="2219"/>
                </a:lnTo>
                <a:lnTo>
                  <a:pt x="672" y="2338"/>
                </a:lnTo>
                <a:lnTo>
                  <a:pt x="713" y="2456"/>
                </a:lnTo>
                <a:lnTo>
                  <a:pt x="758" y="2572"/>
                </a:lnTo>
                <a:lnTo>
                  <a:pt x="765" y="2589"/>
                </a:lnTo>
                <a:lnTo>
                  <a:pt x="773" y="2608"/>
                </a:lnTo>
                <a:lnTo>
                  <a:pt x="783" y="2633"/>
                </a:lnTo>
                <a:lnTo>
                  <a:pt x="795" y="2659"/>
                </a:lnTo>
                <a:lnTo>
                  <a:pt x="808" y="2687"/>
                </a:lnTo>
                <a:lnTo>
                  <a:pt x="822" y="2715"/>
                </a:lnTo>
                <a:lnTo>
                  <a:pt x="837" y="2744"/>
                </a:lnTo>
                <a:lnTo>
                  <a:pt x="854" y="2769"/>
                </a:lnTo>
                <a:lnTo>
                  <a:pt x="870" y="2793"/>
                </a:lnTo>
                <a:lnTo>
                  <a:pt x="887" y="2812"/>
                </a:lnTo>
                <a:lnTo>
                  <a:pt x="905" y="2826"/>
                </a:lnTo>
                <a:lnTo>
                  <a:pt x="922" y="2834"/>
                </a:lnTo>
                <a:lnTo>
                  <a:pt x="948" y="2818"/>
                </a:lnTo>
                <a:lnTo>
                  <a:pt x="970" y="2800"/>
                </a:lnTo>
                <a:lnTo>
                  <a:pt x="989" y="2778"/>
                </a:lnTo>
                <a:lnTo>
                  <a:pt x="1007" y="2754"/>
                </a:lnTo>
                <a:lnTo>
                  <a:pt x="1022" y="2726"/>
                </a:lnTo>
                <a:lnTo>
                  <a:pt x="1036" y="2697"/>
                </a:lnTo>
                <a:lnTo>
                  <a:pt x="1050" y="2665"/>
                </a:lnTo>
                <a:lnTo>
                  <a:pt x="1064" y="2632"/>
                </a:lnTo>
                <a:lnTo>
                  <a:pt x="1097" y="2542"/>
                </a:lnTo>
                <a:lnTo>
                  <a:pt x="1128" y="2452"/>
                </a:lnTo>
                <a:lnTo>
                  <a:pt x="1151" y="2386"/>
                </a:lnTo>
                <a:lnTo>
                  <a:pt x="1174" y="2319"/>
                </a:lnTo>
                <a:lnTo>
                  <a:pt x="1199" y="2254"/>
                </a:lnTo>
                <a:lnTo>
                  <a:pt x="1227" y="2188"/>
                </a:lnTo>
                <a:lnTo>
                  <a:pt x="1258" y="2124"/>
                </a:lnTo>
                <a:lnTo>
                  <a:pt x="1292" y="2060"/>
                </a:lnTo>
                <a:lnTo>
                  <a:pt x="1331" y="1998"/>
                </a:lnTo>
                <a:lnTo>
                  <a:pt x="1369" y="1947"/>
                </a:lnTo>
                <a:lnTo>
                  <a:pt x="1409" y="1900"/>
                </a:lnTo>
                <a:lnTo>
                  <a:pt x="1450" y="1859"/>
                </a:lnTo>
                <a:lnTo>
                  <a:pt x="1493" y="1825"/>
                </a:lnTo>
                <a:lnTo>
                  <a:pt x="1538" y="1795"/>
                </a:lnTo>
                <a:lnTo>
                  <a:pt x="1584" y="1771"/>
                </a:lnTo>
                <a:lnTo>
                  <a:pt x="1630" y="1752"/>
                </a:lnTo>
                <a:lnTo>
                  <a:pt x="1677" y="1740"/>
                </a:lnTo>
                <a:lnTo>
                  <a:pt x="1725" y="1733"/>
                </a:lnTo>
                <a:lnTo>
                  <a:pt x="1773" y="1732"/>
                </a:lnTo>
                <a:lnTo>
                  <a:pt x="1820" y="1738"/>
                </a:lnTo>
                <a:lnTo>
                  <a:pt x="1868" y="1749"/>
                </a:lnTo>
                <a:lnTo>
                  <a:pt x="1915" y="1767"/>
                </a:lnTo>
                <a:lnTo>
                  <a:pt x="1961" y="1791"/>
                </a:lnTo>
                <a:lnTo>
                  <a:pt x="2000" y="1818"/>
                </a:lnTo>
                <a:lnTo>
                  <a:pt x="2036" y="1846"/>
                </a:lnTo>
                <a:lnTo>
                  <a:pt x="2069" y="1878"/>
                </a:lnTo>
                <a:lnTo>
                  <a:pt x="2097" y="1913"/>
                </a:lnTo>
                <a:lnTo>
                  <a:pt x="2123" y="1948"/>
                </a:lnTo>
                <a:lnTo>
                  <a:pt x="2145" y="1986"/>
                </a:lnTo>
                <a:lnTo>
                  <a:pt x="2165" y="2026"/>
                </a:lnTo>
                <a:lnTo>
                  <a:pt x="2184" y="2066"/>
                </a:lnTo>
                <a:lnTo>
                  <a:pt x="2200" y="2107"/>
                </a:lnTo>
                <a:lnTo>
                  <a:pt x="2214" y="2149"/>
                </a:lnTo>
                <a:lnTo>
                  <a:pt x="2228" y="2191"/>
                </a:lnTo>
                <a:lnTo>
                  <a:pt x="2240" y="2233"/>
                </a:lnTo>
                <a:lnTo>
                  <a:pt x="2251" y="2276"/>
                </a:lnTo>
                <a:lnTo>
                  <a:pt x="2262" y="2316"/>
                </a:lnTo>
                <a:lnTo>
                  <a:pt x="2283" y="2393"/>
                </a:lnTo>
                <a:lnTo>
                  <a:pt x="2303" y="2464"/>
                </a:lnTo>
                <a:lnTo>
                  <a:pt x="2324" y="2523"/>
                </a:lnTo>
                <a:lnTo>
                  <a:pt x="2343" y="2577"/>
                </a:lnTo>
                <a:lnTo>
                  <a:pt x="2361" y="2622"/>
                </a:lnTo>
                <a:lnTo>
                  <a:pt x="2379" y="2662"/>
                </a:lnTo>
                <a:lnTo>
                  <a:pt x="2395" y="2697"/>
                </a:lnTo>
                <a:lnTo>
                  <a:pt x="2410" y="2726"/>
                </a:lnTo>
                <a:lnTo>
                  <a:pt x="2425" y="2751"/>
                </a:lnTo>
                <a:lnTo>
                  <a:pt x="2439" y="2771"/>
                </a:lnTo>
                <a:lnTo>
                  <a:pt x="2451" y="2788"/>
                </a:lnTo>
                <a:lnTo>
                  <a:pt x="2462" y="2801"/>
                </a:lnTo>
                <a:lnTo>
                  <a:pt x="2472" y="2810"/>
                </a:lnTo>
                <a:lnTo>
                  <a:pt x="2482" y="2817"/>
                </a:lnTo>
                <a:lnTo>
                  <a:pt x="2490" y="2822"/>
                </a:lnTo>
                <a:lnTo>
                  <a:pt x="2496" y="2824"/>
                </a:lnTo>
                <a:lnTo>
                  <a:pt x="2502" y="2826"/>
                </a:lnTo>
                <a:lnTo>
                  <a:pt x="2506" y="2826"/>
                </a:lnTo>
                <a:lnTo>
                  <a:pt x="2510" y="2826"/>
                </a:lnTo>
                <a:lnTo>
                  <a:pt x="2515" y="2824"/>
                </a:lnTo>
                <a:lnTo>
                  <a:pt x="2522" y="2821"/>
                </a:lnTo>
                <a:lnTo>
                  <a:pt x="2532" y="2816"/>
                </a:lnTo>
                <a:lnTo>
                  <a:pt x="2542" y="2808"/>
                </a:lnTo>
                <a:lnTo>
                  <a:pt x="2553" y="2797"/>
                </a:lnTo>
                <a:lnTo>
                  <a:pt x="2566" y="2781"/>
                </a:lnTo>
                <a:lnTo>
                  <a:pt x="2581" y="2760"/>
                </a:lnTo>
                <a:lnTo>
                  <a:pt x="2596" y="2735"/>
                </a:lnTo>
                <a:lnTo>
                  <a:pt x="2632" y="2667"/>
                </a:lnTo>
                <a:lnTo>
                  <a:pt x="2662" y="2597"/>
                </a:lnTo>
                <a:lnTo>
                  <a:pt x="2690" y="2525"/>
                </a:lnTo>
                <a:lnTo>
                  <a:pt x="2713" y="2451"/>
                </a:lnTo>
                <a:lnTo>
                  <a:pt x="2734" y="2377"/>
                </a:lnTo>
                <a:lnTo>
                  <a:pt x="2753" y="2302"/>
                </a:lnTo>
                <a:lnTo>
                  <a:pt x="2770" y="2227"/>
                </a:lnTo>
                <a:lnTo>
                  <a:pt x="2787" y="2152"/>
                </a:lnTo>
                <a:lnTo>
                  <a:pt x="2813" y="2033"/>
                </a:lnTo>
                <a:lnTo>
                  <a:pt x="2836" y="1934"/>
                </a:lnTo>
                <a:lnTo>
                  <a:pt x="2856" y="1841"/>
                </a:lnTo>
                <a:lnTo>
                  <a:pt x="2875" y="1753"/>
                </a:lnTo>
                <a:lnTo>
                  <a:pt x="2894" y="1672"/>
                </a:lnTo>
                <a:lnTo>
                  <a:pt x="2911" y="1595"/>
                </a:lnTo>
                <a:lnTo>
                  <a:pt x="2927" y="1524"/>
                </a:lnTo>
                <a:lnTo>
                  <a:pt x="2943" y="1458"/>
                </a:lnTo>
                <a:lnTo>
                  <a:pt x="2957" y="1395"/>
                </a:lnTo>
                <a:lnTo>
                  <a:pt x="2970" y="1338"/>
                </a:lnTo>
                <a:lnTo>
                  <a:pt x="2982" y="1286"/>
                </a:lnTo>
                <a:lnTo>
                  <a:pt x="2994" y="1238"/>
                </a:lnTo>
                <a:lnTo>
                  <a:pt x="3005" y="1194"/>
                </a:lnTo>
                <a:lnTo>
                  <a:pt x="3014" y="1154"/>
                </a:lnTo>
                <a:lnTo>
                  <a:pt x="3023" y="1118"/>
                </a:lnTo>
                <a:lnTo>
                  <a:pt x="3032" y="1084"/>
                </a:lnTo>
                <a:lnTo>
                  <a:pt x="3040" y="1055"/>
                </a:lnTo>
                <a:lnTo>
                  <a:pt x="3048" y="1029"/>
                </a:lnTo>
                <a:lnTo>
                  <a:pt x="3054" y="1006"/>
                </a:lnTo>
                <a:lnTo>
                  <a:pt x="3061" y="985"/>
                </a:lnTo>
                <a:lnTo>
                  <a:pt x="3067" y="967"/>
                </a:lnTo>
                <a:lnTo>
                  <a:pt x="3072" y="952"/>
                </a:lnTo>
                <a:lnTo>
                  <a:pt x="3028" y="874"/>
                </a:lnTo>
                <a:lnTo>
                  <a:pt x="2980" y="800"/>
                </a:lnTo>
                <a:lnTo>
                  <a:pt x="2928" y="728"/>
                </a:lnTo>
                <a:lnTo>
                  <a:pt x="2905" y="853"/>
                </a:lnTo>
                <a:lnTo>
                  <a:pt x="2878" y="977"/>
                </a:lnTo>
                <a:lnTo>
                  <a:pt x="2850" y="1101"/>
                </a:lnTo>
                <a:lnTo>
                  <a:pt x="2820" y="1222"/>
                </a:lnTo>
                <a:lnTo>
                  <a:pt x="2794" y="1331"/>
                </a:lnTo>
                <a:lnTo>
                  <a:pt x="2768" y="1438"/>
                </a:lnTo>
                <a:lnTo>
                  <a:pt x="2754" y="1502"/>
                </a:lnTo>
                <a:lnTo>
                  <a:pt x="2739" y="1571"/>
                </a:lnTo>
                <a:lnTo>
                  <a:pt x="2722" y="1640"/>
                </a:lnTo>
                <a:lnTo>
                  <a:pt x="2705" y="1710"/>
                </a:lnTo>
                <a:lnTo>
                  <a:pt x="2685" y="1778"/>
                </a:lnTo>
                <a:lnTo>
                  <a:pt x="2662" y="1846"/>
                </a:lnTo>
                <a:lnTo>
                  <a:pt x="2637" y="1914"/>
                </a:lnTo>
                <a:lnTo>
                  <a:pt x="2607" y="1980"/>
                </a:lnTo>
                <a:lnTo>
                  <a:pt x="2572" y="2044"/>
                </a:lnTo>
                <a:lnTo>
                  <a:pt x="2550" y="2080"/>
                </a:lnTo>
                <a:lnTo>
                  <a:pt x="2527" y="2109"/>
                </a:lnTo>
                <a:lnTo>
                  <a:pt x="2503" y="2134"/>
                </a:lnTo>
                <a:lnTo>
                  <a:pt x="2479" y="2153"/>
                </a:lnTo>
                <a:lnTo>
                  <a:pt x="2453" y="2166"/>
                </a:lnTo>
                <a:lnTo>
                  <a:pt x="2428" y="2175"/>
                </a:lnTo>
                <a:lnTo>
                  <a:pt x="2400" y="2178"/>
                </a:lnTo>
                <a:lnTo>
                  <a:pt x="2373" y="2175"/>
                </a:lnTo>
                <a:lnTo>
                  <a:pt x="2346" y="2165"/>
                </a:lnTo>
                <a:lnTo>
                  <a:pt x="2321" y="2152"/>
                </a:lnTo>
                <a:lnTo>
                  <a:pt x="2297" y="2134"/>
                </a:lnTo>
                <a:lnTo>
                  <a:pt x="2275" y="2110"/>
                </a:lnTo>
                <a:lnTo>
                  <a:pt x="2253" y="2084"/>
                </a:lnTo>
                <a:lnTo>
                  <a:pt x="2233" y="2054"/>
                </a:lnTo>
                <a:lnTo>
                  <a:pt x="2213" y="2022"/>
                </a:lnTo>
                <a:lnTo>
                  <a:pt x="2196" y="1986"/>
                </a:lnTo>
                <a:lnTo>
                  <a:pt x="2179" y="1948"/>
                </a:lnTo>
                <a:lnTo>
                  <a:pt x="2162" y="1909"/>
                </a:lnTo>
                <a:lnTo>
                  <a:pt x="2147" y="1869"/>
                </a:lnTo>
                <a:lnTo>
                  <a:pt x="2132" y="1828"/>
                </a:lnTo>
                <a:lnTo>
                  <a:pt x="2119" y="1787"/>
                </a:lnTo>
                <a:lnTo>
                  <a:pt x="2098" y="1720"/>
                </a:lnTo>
                <a:lnTo>
                  <a:pt x="2080" y="1651"/>
                </a:lnTo>
                <a:lnTo>
                  <a:pt x="2070" y="1612"/>
                </a:lnTo>
                <a:lnTo>
                  <a:pt x="2058" y="1573"/>
                </a:lnTo>
                <a:lnTo>
                  <a:pt x="2047" y="1534"/>
                </a:lnTo>
                <a:lnTo>
                  <a:pt x="2034" y="1496"/>
                </a:lnTo>
                <a:lnTo>
                  <a:pt x="2021" y="1459"/>
                </a:lnTo>
                <a:lnTo>
                  <a:pt x="2005" y="1423"/>
                </a:lnTo>
                <a:lnTo>
                  <a:pt x="1988" y="1389"/>
                </a:lnTo>
                <a:lnTo>
                  <a:pt x="1968" y="1357"/>
                </a:lnTo>
                <a:lnTo>
                  <a:pt x="1945" y="1327"/>
                </a:lnTo>
                <a:lnTo>
                  <a:pt x="1921" y="1299"/>
                </a:lnTo>
                <a:lnTo>
                  <a:pt x="1892" y="1275"/>
                </a:lnTo>
                <a:lnTo>
                  <a:pt x="1859" y="1254"/>
                </a:lnTo>
                <a:lnTo>
                  <a:pt x="1827" y="1236"/>
                </a:lnTo>
                <a:lnTo>
                  <a:pt x="1794" y="1224"/>
                </a:lnTo>
                <a:lnTo>
                  <a:pt x="1761" y="1217"/>
                </a:lnTo>
                <a:lnTo>
                  <a:pt x="1728" y="1215"/>
                </a:lnTo>
                <a:lnTo>
                  <a:pt x="1690" y="1218"/>
                </a:lnTo>
                <a:lnTo>
                  <a:pt x="1652" y="1227"/>
                </a:lnTo>
                <a:lnTo>
                  <a:pt x="1615" y="1242"/>
                </a:lnTo>
                <a:lnTo>
                  <a:pt x="1577" y="1264"/>
                </a:lnTo>
                <a:lnTo>
                  <a:pt x="1540" y="1291"/>
                </a:lnTo>
                <a:lnTo>
                  <a:pt x="1506" y="1324"/>
                </a:lnTo>
                <a:lnTo>
                  <a:pt x="1471" y="1362"/>
                </a:lnTo>
                <a:lnTo>
                  <a:pt x="1438" y="1405"/>
                </a:lnTo>
                <a:lnTo>
                  <a:pt x="1403" y="1462"/>
                </a:lnTo>
                <a:lnTo>
                  <a:pt x="1371" y="1522"/>
                </a:lnTo>
                <a:lnTo>
                  <a:pt x="1342" y="1583"/>
                </a:lnTo>
                <a:lnTo>
                  <a:pt x="1317" y="1646"/>
                </a:lnTo>
                <a:lnTo>
                  <a:pt x="1293" y="1711"/>
                </a:lnTo>
                <a:lnTo>
                  <a:pt x="1271" y="1777"/>
                </a:lnTo>
                <a:lnTo>
                  <a:pt x="1242" y="1857"/>
                </a:lnTo>
                <a:lnTo>
                  <a:pt x="1212" y="1939"/>
                </a:lnTo>
                <a:lnTo>
                  <a:pt x="1203" y="1962"/>
                </a:lnTo>
                <a:lnTo>
                  <a:pt x="1192" y="1986"/>
                </a:lnTo>
                <a:lnTo>
                  <a:pt x="1181" y="2010"/>
                </a:lnTo>
                <a:lnTo>
                  <a:pt x="1169" y="2035"/>
                </a:lnTo>
                <a:lnTo>
                  <a:pt x="1155" y="2059"/>
                </a:lnTo>
                <a:lnTo>
                  <a:pt x="1138" y="2084"/>
                </a:lnTo>
                <a:lnTo>
                  <a:pt x="1120" y="2107"/>
                </a:lnTo>
                <a:lnTo>
                  <a:pt x="1099" y="2129"/>
                </a:lnTo>
                <a:lnTo>
                  <a:pt x="1075" y="2148"/>
                </a:lnTo>
                <a:lnTo>
                  <a:pt x="1048" y="2165"/>
                </a:lnTo>
                <a:lnTo>
                  <a:pt x="1017" y="2181"/>
                </a:lnTo>
                <a:lnTo>
                  <a:pt x="1007" y="2185"/>
                </a:lnTo>
                <a:lnTo>
                  <a:pt x="996" y="2185"/>
                </a:lnTo>
                <a:lnTo>
                  <a:pt x="968" y="2183"/>
                </a:lnTo>
                <a:lnTo>
                  <a:pt x="944" y="2175"/>
                </a:lnTo>
                <a:lnTo>
                  <a:pt x="919" y="2163"/>
                </a:lnTo>
                <a:lnTo>
                  <a:pt x="898" y="2148"/>
                </a:lnTo>
                <a:lnTo>
                  <a:pt x="876" y="2129"/>
                </a:lnTo>
                <a:lnTo>
                  <a:pt x="857" y="2107"/>
                </a:lnTo>
                <a:lnTo>
                  <a:pt x="839" y="2084"/>
                </a:lnTo>
                <a:lnTo>
                  <a:pt x="823" y="2058"/>
                </a:lnTo>
                <a:lnTo>
                  <a:pt x="808" y="2032"/>
                </a:lnTo>
                <a:lnTo>
                  <a:pt x="794" y="2005"/>
                </a:lnTo>
                <a:lnTo>
                  <a:pt x="780" y="1979"/>
                </a:lnTo>
                <a:lnTo>
                  <a:pt x="769" y="1952"/>
                </a:lnTo>
                <a:lnTo>
                  <a:pt x="758" y="1927"/>
                </a:lnTo>
                <a:lnTo>
                  <a:pt x="748" y="1903"/>
                </a:lnTo>
                <a:lnTo>
                  <a:pt x="742" y="1889"/>
                </a:lnTo>
                <a:lnTo>
                  <a:pt x="697" y="1776"/>
                </a:lnTo>
                <a:lnTo>
                  <a:pt x="657" y="1660"/>
                </a:lnTo>
                <a:lnTo>
                  <a:pt x="621" y="1541"/>
                </a:lnTo>
                <a:lnTo>
                  <a:pt x="589" y="1422"/>
                </a:lnTo>
                <a:lnTo>
                  <a:pt x="560" y="1302"/>
                </a:lnTo>
                <a:lnTo>
                  <a:pt x="534" y="1181"/>
                </a:lnTo>
                <a:lnTo>
                  <a:pt x="512" y="1061"/>
                </a:lnTo>
                <a:lnTo>
                  <a:pt x="491" y="941"/>
                </a:lnTo>
                <a:lnTo>
                  <a:pt x="472" y="823"/>
                </a:lnTo>
                <a:lnTo>
                  <a:pt x="454" y="707"/>
                </a:lnTo>
                <a:close/>
                <a:moveTo>
                  <a:pt x="1683" y="0"/>
                </a:moveTo>
                <a:lnTo>
                  <a:pt x="1728" y="1"/>
                </a:lnTo>
                <a:lnTo>
                  <a:pt x="1772" y="2"/>
                </a:lnTo>
                <a:lnTo>
                  <a:pt x="1779" y="3"/>
                </a:lnTo>
                <a:lnTo>
                  <a:pt x="1867" y="10"/>
                </a:lnTo>
                <a:lnTo>
                  <a:pt x="1954" y="22"/>
                </a:lnTo>
                <a:lnTo>
                  <a:pt x="2039" y="39"/>
                </a:lnTo>
                <a:lnTo>
                  <a:pt x="2123" y="59"/>
                </a:lnTo>
                <a:lnTo>
                  <a:pt x="2205" y="84"/>
                </a:lnTo>
                <a:lnTo>
                  <a:pt x="2286" y="112"/>
                </a:lnTo>
                <a:lnTo>
                  <a:pt x="2290" y="113"/>
                </a:lnTo>
                <a:lnTo>
                  <a:pt x="2363" y="144"/>
                </a:lnTo>
                <a:lnTo>
                  <a:pt x="2376" y="150"/>
                </a:lnTo>
                <a:lnTo>
                  <a:pt x="2438" y="180"/>
                </a:lnTo>
                <a:lnTo>
                  <a:pt x="2458" y="190"/>
                </a:lnTo>
                <a:lnTo>
                  <a:pt x="2509" y="217"/>
                </a:lnTo>
                <a:lnTo>
                  <a:pt x="2538" y="235"/>
                </a:lnTo>
                <a:lnTo>
                  <a:pt x="2577" y="258"/>
                </a:lnTo>
                <a:lnTo>
                  <a:pt x="2614" y="283"/>
                </a:lnTo>
                <a:lnTo>
                  <a:pt x="2640" y="300"/>
                </a:lnTo>
                <a:lnTo>
                  <a:pt x="2687" y="333"/>
                </a:lnTo>
                <a:lnTo>
                  <a:pt x="2692" y="337"/>
                </a:lnTo>
                <a:lnTo>
                  <a:pt x="2697" y="341"/>
                </a:lnTo>
                <a:lnTo>
                  <a:pt x="2760" y="391"/>
                </a:lnTo>
                <a:lnTo>
                  <a:pt x="2821" y="444"/>
                </a:lnTo>
                <a:lnTo>
                  <a:pt x="2879" y="500"/>
                </a:lnTo>
                <a:lnTo>
                  <a:pt x="2936" y="559"/>
                </a:lnTo>
                <a:lnTo>
                  <a:pt x="2953" y="578"/>
                </a:lnTo>
                <a:lnTo>
                  <a:pt x="2953" y="580"/>
                </a:lnTo>
                <a:lnTo>
                  <a:pt x="3013" y="653"/>
                </a:lnTo>
                <a:lnTo>
                  <a:pt x="3069" y="729"/>
                </a:lnTo>
                <a:lnTo>
                  <a:pt x="3120" y="810"/>
                </a:lnTo>
                <a:lnTo>
                  <a:pt x="3168" y="893"/>
                </a:lnTo>
                <a:lnTo>
                  <a:pt x="3168" y="893"/>
                </a:lnTo>
                <a:lnTo>
                  <a:pt x="3184" y="924"/>
                </a:lnTo>
                <a:lnTo>
                  <a:pt x="3192" y="937"/>
                </a:lnTo>
                <a:lnTo>
                  <a:pt x="3228" y="1018"/>
                </a:lnTo>
                <a:lnTo>
                  <a:pt x="3232" y="1026"/>
                </a:lnTo>
                <a:lnTo>
                  <a:pt x="3251" y="1071"/>
                </a:lnTo>
                <a:lnTo>
                  <a:pt x="3268" y="1117"/>
                </a:lnTo>
                <a:lnTo>
                  <a:pt x="3269" y="1121"/>
                </a:lnTo>
                <a:lnTo>
                  <a:pt x="3271" y="1125"/>
                </a:lnTo>
                <a:lnTo>
                  <a:pt x="3272" y="1130"/>
                </a:lnTo>
                <a:lnTo>
                  <a:pt x="3278" y="1149"/>
                </a:lnTo>
                <a:lnTo>
                  <a:pt x="3284" y="1166"/>
                </a:lnTo>
                <a:lnTo>
                  <a:pt x="3297" y="1205"/>
                </a:lnTo>
                <a:lnTo>
                  <a:pt x="3302" y="1224"/>
                </a:lnTo>
                <a:lnTo>
                  <a:pt x="3307" y="1241"/>
                </a:lnTo>
                <a:lnTo>
                  <a:pt x="3308" y="1243"/>
                </a:lnTo>
                <a:lnTo>
                  <a:pt x="3308" y="1246"/>
                </a:lnTo>
                <a:lnTo>
                  <a:pt x="3331" y="1343"/>
                </a:lnTo>
                <a:lnTo>
                  <a:pt x="3349" y="1441"/>
                </a:lnTo>
                <a:lnTo>
                  <a:pt x="3349" y="1443"/>
                </a:lnTo>
                <a:lnTo>
                  <a:pt x="3349" y="1444"/>
                </a:lnTo>
                <a:lnTo>
                  <a:pt x="3352" y="1470"/>
                </a:lnTo>
                <a:lnTo>
                  <a:pt x="3353" y="1472"/>
                </a:lnTo>
                <a:lnTo>
                  <a:pt x="3353" y="1473"/>
                </a:lnTo>
                <a:lnTo>
                  <a:pt x="3360" y="1548"/>
                </a:lnTo>
                <a:lnTo>
                  <a:pt x="3360" y="1548"/>
                </a:lnTo>
                <a:lnTo>
                  <a:pt x="3360" y="1549"/>
                </a:lnTo>
                <a:lnTo>
                  <a:pt x="3361" y="1565"/>
                </a:lnTo>
                <a:lnTo>
                  <a:pt x="3362" y="1577"/>
                </a:lnTo>
                <a:lnTo>
                  <a:pt x="3365" y="1630"/>
                </a:lnTo>
                <a:lnTo>
                  <a:pt x="3366" y="1683"/>
                </a:lnTo>
                <a:lnTo>
                  <a:pt x="3364" y="1760"/>
                </a:lnTo>
                <a:lnTo>
                  <a:pt x="3364" y="1762"/>
                </a:lnTo>
                <a:lnTo>
                  <a:pt x="3363" y="1778"/>
                </a:lnTo>
                <a:lnTo>
                  <a:pt x="3363" y="1778"/>
                </a:lnTo>
                <a:lnTo>
                  <a:pt x="3363" y="1781"/>
                </a:lnTo>
                <a:lnTo>
                  <a:pt x="3363" y="1784"/>
                </a:lnTo>
                <a:lnTo>
                  <a:pt x="3356" y="1865"/>
                </a:lnTo>
                <a:lnTo>
                  <a:pt x="3346" y="1943"/>
                </a:lnTo>
                <a:lnTo>
                  <a:pt x="3346" y="1943"/>
                </a:lnTo>
                <a:lnTo>
                  <a:pt x="3331" y="2023"/>
                </a:lnTo>
                <a:lnTo>
                  <a:pt x="3308" y="2122"/>
                </a:lnTo>
                <a:lnTo>
                  <a:pt x="3279" y="2219"/>
                </a:lnTo>
                <a:lnTo>
                  <a:pt x="3245" y="2312"/>
                </a:lnTo>
                <a:lnTo>
                  <a:pt x="3205" y="2403"/>
                </a:lnTo>
                <a:lnTo>
                  <a:pt x="3159" y="2492"/>
                </a:lnTo>
                <a:lnTo>
                  <a:pt x="3109" y="2577"/>
                </a:lnTo>
                <a:lnTo>
                  <a:pt x="3055" y="2658"/>
                </a:lnTo>
                <a:lnTo>
                  <a:pt x="2996" y="2737"/>
                </a:lnTo>
                <a:lnTo>
                  <a:pt x="2931" y="2811"/>
                </a:lnTo>
                <a:lnTo>
                  <a:pt x="2864" y="2882"/>
                </a:lnTo>
                <a:lnTo>
                  <a:pt x="2792" y="2948"/>
                </a:lnTo>
                <a:lnTo>
                  <a:pt x="2716" y="3011"/>
                </a:lnTo>
                <a:lnTo>
                  <a:pt x="2638" y="3068"/>
                </a:lnTo>
                <a:lnTo>
                  <a:pt x="2555" y="3122"/>
                </a:lnTo>
                <a:lnTo>
                  <a:pt x="2555" y="3122"/>
                </a:lnTo>
                <a:lnTo>
                  <a:pt x="2487" y="3161"/>
                </a:lnTo>
                <a:lnTo>
                  <a:pt x="2485" y="3162"/>
                </a:lnTo>
                <a:lnTo>
                  <a:pt x="2483" y="3164"/>
                </a:lnTo>
                <a:lnTo>
                  <a:pt x="2417" y="3197"/>
                </a:lnTo>
                <a:lnTo>
                  <a:pt x="2413" y="3199"/>
                </a:lnTo>
                <a:lnTo>
                  <a:pt x="2408" y="3202"/>
                </a:lnTo>
                <a:lnTo>
                  <a:pt x="2346" y="3229"/>
                </a:lnTo>
                <a:lnTo>
                  <a:pt x="2340" y="3232"/>
                </a:lnTo>
                <a:lnTo>
                  <a:pt x="2333" y="3235"/>
                </a:lnTo>
                <a:lnTo>
                  <a:pt x="2273" y="3259"/>
                </a:lnTo>
                <a:lnTo>
                  <a:pt x="2256" y="3265"/>
                </a:lnTo>
                <a:lnTo>
                  <a:pt x="2198" y="3285"/>
                </a:lnTo>
                <a:lnTo>
                  <a:pt x="2178" y="3292"/>
                </a:lnTo>
                <a:lnTo>
                  <a:pt x="2122" y="3308"/>
                </a:lnTo>
                <a:lnTo>
                  <a:pt x="2098" y="3314"/>
                </a:lnTo>
                <a:lnTo>
                  <a:pt x="2044" y="3326"/>
                </a:lnTo>
                <a:lnTo>
                  <a:pt x="2017" y="3332"/>
                </a:lnTo>
                <a:lnTo>
                  <a:pt x="1964" y="3343"/>
                </a:lnTo>
                <a:lnTo>
                  <a:pt x="1935" y="3347"/>
                </a:lnTo>
                <a:lnTo>
                  <a:pt x="1881" y="3354"/>
                </a:lnTo>
                <a:lnTo>
                  <a:pt x="1851" y="3358"/>
                </a:lnTo>
                <a:lnTo>
                  <a:pt x="1794" y="3362"/>
                </a:lnTo>
                <a:lnTo>
                  <a:pt x="1768" y="3364"/>
                </a:lnTo>
                <a:lnTo>
                  <a:pt x="1683" y="3366"/>
                </a:lnTo>
                <a:lnTo>
                  <a:pt x="1598" y="3364"/>
                </a:lnTo>
                <a:lnTo>
                  <a:pt x="1572" y="3362"/>
                </a:lnTo>
                <a:lnTo>
                  <a:pt x="1515" y="3358"/>
                </a:lnTo>
                <a:lnTo>
                  <a:pt x="1485" y="3354"/>
                </a:lnTo>
                <a:lnTo>
                  <a:pt x="1431" y="3347"/>
                </a:lnTo>
                <a:lnTo>
                  <a:pt x="1403" y="3342"/>
                </a:lnTo>
                <a:lnTo>
                  <a:pt x="1349" y="3332"/>
                </a:lnTo>
                <a:lnTo>
                  <a:pt x="1322" y="3326"/>
                </a:lnTo>
                <a:lnTo>
                  <a:pt x="1268" y="3314"/>
                </a:lnTo>
                <a:lnTo>
                  <a:pt x="1244" y="3308"/>
                </a:lnTo>
                <a:lnTo>
                  <a:pt x="1188" y="3292"/>
                </a:lnTo>
                <a:lnTo>
                  <a:pt x="1168" y="3285"/>
                </a:lnTo>
                <a:lnTo>
                  <a:pt x="1110" y="3265"/>
                </a:lnTo>
                <a:lnTo>
                  <a:pt x="1093" y="3259"/>
                </a:lnTo>
                <a:lnTo>
                  <a:pt x="1032" y="3235"/>
                </a:lnTo>
                <a:lnTo>
                  <a:pt x="1026" y="3232"/>
                </a:lnTo>
                <a:lnTo>
                  <a:pt x="1020" y="3229"/>
                </a:lnTo>
                <a:lnTo>
                  <a:pt x="957" y="3201"/>
                </a:lnTo>
                <a:lnTo>
                  <a:pt x="949" y="3197"/>
                </a:lnTo>
                <a:lnTo>
                  <a:pt x="883" y="3163"/>
                </a:lnTo>
                <a:lnTo>
                  <a:pt x="881" y="3162"/>
                </a:lnTo>
                <a:lnTo>
                  <a:pt x="879" y="3161"/>
                </a:lnTo>
                <a:lnTo>
                  <a:pt x="796" y="3112"/>
                </a:lnTo>
                <a:lnTo>
                  <a:pt x="714" y="3059"/>
                </a:lnTo>
                <a:lnTo>
                  <a:pt x="638" y="3001"/>
                </a:lnTo>
                <a:lnTo>
                  <a:pt x="563" y="2939"/>
                </a:lnTo>
                <a:lnTo>
                  <a:pt x="493" y="2872"/>
                </a:lnTo>
                <a:lnTo>
                  <a:pt x="426" y="2802"/>
                </a:lnTo>
                <a:lnTo>
                  <a:pt x="364" y="2729"/>
                </a:lnTo>
                <a:lnTo>
                  <a:pt x="306" y="2651"/>
                </a:lnTo>
                <a:lnTo>
                  <a:pt x="253" y="2570"/>
                </a:lnTo>
                <a:lnTo>
                  <a:pt x="204" y="2486"/>
                </a:lnTo>
                <a:lnTo>
                  <a:pt x="159" y="2399"/>
                </a:lnTo>
                <a:lnTo>
                  <a:pt x="120" y="2308"/>
                </a:lnTo>
                <a:lnTo>
                  <a:pt x="87" y="2216"/>
                </a:lnTo>
                <a:lnTo>
                  <a:pt x="57" y="2121"/>
                </a:lnTo>
                <a:lnTo>
                  <a:pt x="35" y="2024"/>
                </a:lnTo>
                <a:lnTo>
                  <a:pt x="19" y="1937"/>
                </a:lnTo>
                <a:lnTo>
                  <a:pt x="8" y="1850"/>
                </a:lnTo>
                <a:lnTo>
                  <a:pt x="2" y="1762"/>
                </a:lnTo>
                <a:lnTo>
                  <a:pt x="2" y="1761"/>
                </a:lnTo>
                <a:lnTo>
                  <a:pt x="0" y="1683"/>
                </a:lnTo>
                <a:lnTo>
                  <a:pt x="1" y="1631"/>
                </a:lnTo>
                <a:lnTo>
                  <a:pt x="4" y="1579"/>
                </a:lnTo>
                <a:lnTo>
                  <a:pt x="4" y="1578"/>
                </a:lnTo>
                <a:lnTo>
                  <a:pt x="5" y="1554"/>
                </a:lnTo>
                <a:lnTo>
                  <a:pt x="5" y="1552"/>
                </a:lnTo>
                <a:lnTo>
                  <a:pt x="6" y="1551"/>
                </a:lnTo>
                <a:lnTo>
                  <a:pt x="13" y="1474"/>
                </a:lnTo>
                <a:lnTo>
                  <a:pt x="14" y="1472"/>
                </a:lnTo>
                <a:lnTo>
                  <a:pt x="14" y="1470"/>
                </a:lnTo>
                <a:lnTo>
                  <a:pt x="17" y="1443"/>
                </a:lnTo>
                <a:lnTo>
                  <a:pt x="17" y="1442"/>
                </a:lnTo>
                <a:lnTo>
                  <a:pt x="17" y="1441"/>
                </a:lnTo>
                <a:lnTo>
                  <a:pt x="29" y="1375"/>
                </a:lnTo>
                <a:lnTo>
                  <a:pt x="42" y="1310"/>
                </a:lnTo>
                <a:lnTo>
                  <a:pt x="58" y="1245"/>
                </a:lnTo>
                <a:lnTo>
                  <a:pt x="59" y="1242"/>
                </a:lnTo>
                <a:lnTo>
                  <a:pt x="59" y="1239"/>
                </a:lnTo>
                <a:lnTo>
                  <a:pt x="65" y="1221"/>
                </a:lnTo>
                <a:lnTo>
                  <a:pt x="66" y="1216"/>
                </a:lnTo>
                <a:lnTo>
                  <a:pt x="68" y="1210"/>
                </a:lnTo>
                <a:lnTo>
                  <a:pt x="88" y="1149"/>
                </a:lnTo>
                <a:lnTo>
                  <a:pt x="90" y="1141"/>
                </a:lnTo>
                <a:lnTo>
                  <a:pt x="93" y="1133"/>
                </a:lnTo>
                <a:lnTo>
                  <a:pt x="97" y="1122"/>
                </a:lnTo>
                <a:lnTo>
                  <a:pt x="98" y="1118"/>
                </a:lnTo>
                <a:lnTo>
                  <a:pt x="99" y="1115"/>
                </a:lnTo>
                <a:lnTo>
                  <a:pt x="134" y="1026"/>
                </a:lnTo>
                <a:lnTo>
                  <a:pt x="142" y="1009"/>
                </a:lnTo>
                <a:lnTo>
                  <a:pt x="157" y="974"/>
                </a:lnTo>
                <a:lnTo>
                  <a:pt x="173" y="939"/>
                </a:lnTo>
                <a:lnTo>
                  <a:pt x="176" y="932"/>
                </a:lnTo>
                <a:lnTo>
                  <a:pt x="180" y="926"/>
                </a:lnTo>
                <a:lnTo>
                  <a:pt x="185" y="917"/>
                </a:lnTo>
                <a:lnTo>
                  <a:pt x="189" y="910"/>
                </a:lnTo>
                <a:lnTo>
                  <a:pt x="193" y="902"/>
                </a:lnTo>
                <a:lnTo>
                  <a:pt x="220" y="853"/>
                </a:lnTo>
                <a:lnTo>
                  <a:pt x="227" y="839"/>
                </a:lnTo>
                <a:lnTo>
                  <a:pt x="235" y="826"/>
                </a:lnTo>
                <a:lnTo>
                  <a:pt x="259" y="785"/>
                </a:lnTo>
                <a:lnTo>
                  <a:pt x="260" y="785"/>
                </a:lnTo>
                <a:lnTo>
                  <a:pt x="313" y="707"/>
                </a:lnTo>
                <a:lnTo>
                  <a:pt x="370" y="631"/>
                </a:lnTo>
                <a:lnTo>
                  <a:pt x="431" y="559"/>
                </a:lnTo>
                <a:lnTo>
                  <a:pt x="431" y="558"/>
                </a:lnTo>
                <a:lnTo>
                  <a:pt x="450" y="538"/>
                </a:lnTo>
                <a:lnTo>
                  <a:pt x="471" y="516"/>
                </a:lnTo>
                <a:lnTo>
                  <a:pt x="493" y="494"/>
                </a:lnTo>
                <a:lnTo>
                  <a:pt x="494" y="494"/>
                </a:lnTo>
                <a:lnTo>
                  <a:pt x="546" y="443"/>
                </a:lnTo>
                <a:lnTo>
                  <a:pt x="551" y="439"/>
                </a:lnTo>
                <a:lnTo>
                  <a:pt x="556" y="435"/>
                </a:lnTo>
                <a:lnTo>
                  <a:pt x="603" y="394"/>
                </a:lnTo>
                <a:lnTo>
                  <a:pt x="622" y="377"/>
                </a:lnTo>
                <a:lnTo>
                  <a:pt x="662" y="346"/>
                </a:lnTo>
                <a:lnTo>
                  <a:pt x="694" y="322"/>
                </a:lnTo>
                <a:lnTo>
                  <a:pt x="725" y="301"/>
                </a:lnTo>
                <a:lnTo>
                  <a:pt x="771" y="269"/>
                </a:lnTo>
                <a:lnTo>
                  <a:pt x="791" y="257"/>
                </a:lnTo>
                <a:lnTo>
                  <a:pt x="854" y="219"/>
                </a:lnTo>
                <a:lnTo>
                  <a:pt x="856" y="218"/>
                </a:lnTo>
                <a:lnTo>
                  <a:pt x="858" y="216"/>
                </a:lnTo>
                <a:lnTo>
                  <a:pt x="940" y="173"/>
                </a:lnTo>
                <a:lnTo>
                  <a:pt x="1026" y="134"/>
                </a:lnTo>
                <a:lnTo>
                  <a:pt x="1114" y="99"/>
                </a:lnTo>
                <a:lnTo>
                  <a:pt x="1204" y="69"/>
                </a:lnTo>
                <a:lnTo>
                  <a:pt x="1296" y="45"/>
                </a:lnTo>
                <a:lnTo>
                  <a:pt x="1390" y="26"/>
                </a:lnTo>
                <a:lnTo>
                  <a:pt x="1486" y="11"/>
                </a:lnTo>
                <a:lnTo>
                  <a:pt x="1584" y="3"/>
                </a:lnTo>
                <a:lnTo>
                  <a:pt x="168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64" name="Group 263"/>
          <p:cNvGrpSpPr/>
          <p:nvPr/>
        </p:nvGrpSpPr>
        <p:grpSpPr>
          <a:xfrm>
            <a:off x="2520283" y="5757863"/>
            <a:ext cx="593725" cy="593725"/>
            <a:chOff x="2535238" y="5757863"/>
            <a:chExt cx="593725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2678113" y="5757863"/>
              <a:ext cx="450850" cy="477838"/>
            </a:xfrm>
            <a:custGeom>
              <a:avLst/>
              <a:gdLst>
                <a:gd name="T0" fmla="*/ 1926 w 2557"/>
                <a:gd name="T1" fmla="*/ 1101 h 2712"/>
                <a:gd name="T2" fmla="*/ 2097 w 2557"/>
                <a:gd name="T3" fmla="*/ 1271 h 2712"/>
                <a:gd name="T4" fmla="*/ 2164 w 2557"/>
                <a:gd name="T5" fmla="*/ 1311 h 2712"/>
                <a:gd name="T6" fmla="*/ 2243 w 2557"/>
                <a:gd name="T7" fmla="*/ 1317 h 2712"/>
                <a:gd name="T8" fmla="*/ 2315 w 2557"/>
                <a:gd name="T9" fmla="*/ 1288 h 2712"/>
                <a:gd name="T10" fmla="*/ 2415 w 2557"/>
                <a:gd name="T11" fmla="*/ 1188 h 2712"/>
                <a:gd name="T12" fmla="*/ 2444 w 2557"/>
                <a:gd name="T13" fmla="*/ 1107 h 2712"/>
                <a:gd name="T14" fmla="*/ 2429 w 2557"/>
                <a:gd name="T15" fmla="*/ 1023 h 2712"/>
                <a:gd name="T16" fmla="*/ 2216 w 2557"/>
                <a:gd name="T17" fmla="*/ 796 h 2712"/>
                <a:gd name="T18" fmla="*/ 1409 w 2557"/>
                <a:gd name="T19" fmla="*/ 120 h 2712"/>
                <a:gd name="T20" fmla="*/ 1342 w 2557"/>
                <a:gd name="T21" fmla="*/ 161 h 2712"/>
                <a:gd name="T22" fmla="*/ 1249 w 2557"/>
                <a:gd name="T23" fmla="*/ 269 h 2712"/>
                <a:gd name="T24" fmla="*/ 1234 w 2557"/>
                <a:gd name="T25" fmla="*/ 354 h 2712"/>
                <a:gd name="T26" fmla="*/ 1263 w 2557"/>
                <a:gd name="T27" fmla="*/ 436 h 2712"/>
                <a:gd name="T28" fmla="*/ 1759 w 2557"/>
                <a:gd name="T29" fmla="*/ 340 h 2712"/>
                <a:gd name="T30" fmla="*/ 1538 w 2557"/>
                <a:gd name="T31" fmla="*/ 131 h 2712"/>
                <a:gd name="T32" fmla="*/ 1461 w 2557"/>
                <a:gd name="T33" fmla="*/ 112 h 2712"/>
                <a:gd name="T34" fmla="*/ 1534 w 2557"/>
                <a:gd name="T35" fmla="*/ 9 h 2712"/>
                <a:gd name="T36" fmla="*/ 1632 w 2557"/>
                <a:gd name="T37" fmla="*/ 58 h 2712"/>
                <a:gd name="T38" fmla="*/ 1799 w 2557"/>
                <a:gd name="T39" fmla="*/ 206 h 2712"/>
                <a:gd name="T40" fmla="*/ 1839 w 2557"/>
                <a:gd name="T41" fmla="*/ 190 h 2712"/>
                <a:gd name="T42" fmla="*/ 1879 w 2557"/>
                <a:gd name="T43" fmla="*/ 206 h 2712"/>
                <a:gd name="T44" fmla="*/ 2142 w 2557"/>
                <a:gd name="T45" fmla="*/ 338 h 2712"/>
                <a:gd name="T46" fmla="*/ 2184 w 2557"/>
                <a:gd name="T47" fmla="*/ 333 h 2712"/>
                <a:gd name="T48" fmla="*/ 2218 w 2557"/>
                <a:gd name="T49" fmla="*/ 359 h 2712"/>
                <a:gd name="T50" fmla="*/ 2223 w 2557"/>
                <a:gd name="T51" fmla="*/ 401 h 2712"/>
                <a:gd name="T52" fmla="*/ 2155 w 2557"/>
                <a:gd name="T53" fmla="*/ 480 h 2712"/>
                <a:gd name="T54" fmla="*/ 2366 w 2557"/>
                <a:gd name="T55" fmla="*/ 702 h 2712"/>
                <a:gd name="T56" fmla="*/ 2359 w 2557"/>
                <a:gd name="T57" fmla="*/ 744 h 2712"/>
                <a:gd name="T58" fmla="*/ 2475 w 2557"/>
                <a:gd name="T59" fmla="*/ 895 h 2712"/>
                <a:gd name="T60" fmla="*/ 2536 w 2557"/>
                <a:gd name="T61" fmla="*/ 987 h 2712"/>
                <a:gd name="T62" fmla="*/ 2557 w 2557"/>
                <a:gd name="T63" fmla="*/ 1092 h 2712"/>
                <a:gd name="T64" fmla="*/ 2536 w 2557"/>
                <a:gd name="T65" fmla="*/ 1199 h 2712"/>
                <a:gd name="T66" fmla="*/ 2475 w 2557"/>
                <a:gd name="T67" fmla="*/ 1291 h 2712"/>
                <a:gd name="T68" fmla="*/ 2356 w 2557"/>
                <a:gd name="T69" fmla="*/ 1395 h 2712"/>
                <a:gd name="T70" fmla="*/ 2253 w 2557"/>
                <a:gd name="T71" fmla="*/ 1430 h 2712"/>
                <a:gd name="T72" fmla="*/ 2144 w 2557"/>
                <a:gd name="T73" fmla="*/ 1423 h 2712"/>
                <a:gd name="T74" fmla="*/ 2045 w 2557"/>
                <a:gd name="T75" fmla="*/ 1375 h 2712"/>
                <a:gd name="T76" fmla="*/ 1879 w 2557"/>
                <a:gd name="T77" fmla="*/ 1227 h 2712"/>
                <a:gd name="T78" fmla="*/ 1839 w 2557"/>
                <a:gd name="T79" fmla="*/ 1243 h 2712"/>
                <a:gd name="T80" fmla="*/ 1799 w 2557"/>
                <a:gd name="T81" fmla="*/ 1227 h 2712"/>
                <a:gd name="T82" fmla="*/ 1450 w 2557"/>
                <a:gd name="T83" fmla="*/ 1204 h 2712"/>
                <a:gd name="T84" fmla="*/ 1520 w 2557"/>
                <a:gd name="T85" fmla="*/ 1245 h 2712"/>
                <a:gd name="T86" fmla="*/ 1549 w 2557"/>
                <a:gd name="T87" fmla="*/ 1316 h 2712"/>
                <a:gd name="T88" fmla="*/ 1538 w 2557"/>
                <a:gd name="T89" fmla="*/ 1382 h 2712"/>
                <a:gd name="T90" fmla="*/ 216 w 2557"/>
                <a:gd name="T91" fmla="*/ 2712 h 2712"/>
                <a:gd name="T92" fmla="*/ 1026 w 2557"/>
                <a:gd name="T93" fmla="*/ 1169 h 2712"/>
                <a:gd name="T94" fmla="*/ 1111 w 2557"/>
                <a:gd name="T95" fmla="*/ 1136 h 2712"/>
                <a:gd name="T96" fmla="*/ 1304 w 2557"/>
                <a:gd name="T97" fmla="*/ 1171 h 2712"/>
                <a:gd name="T98" fmla="*/ 1318 w 2557"/>
                <a:gd name="T99" fmla="*/ 745 h 2712"/>
                <a:gd name="T100" fmla="*/ 1312 w 2557"/>
                <a:gd name="T101" fmla="*/ 702 h 2712"/>
                <a:gd name="T102" fmla="*/ 1335 w 2557"/>
                <a:gd name="T103" fmla="*/ 669 h 2712"/>
                <a:gd name="T104" fmla="*/ 1158 w 2557"/>
                <a:gd name="T105" fmla="*/ 478 h 2712"/>
                <a:gd name="T106" fmla="*/ 1123 w 2557"/>
                <a:gd name="T107" fmla="*/ 375 h 2712"/>
                <a:gd name="T108" fmla="*/ 1130 w 2557"/>
                <a:gd name="T109" fmla="*/ 268 h 2712"/>
                <a:gd name="T110" fmla="*/ 1178 w 2557"/>
                <a:gd name="T111" fmla="*/ 170 h 2712"/>
                <a:gd name="T112" fmla="*/ 1291 w 2557"/>
                <a:gd name="T113" fmla="*/ 58 h 2712"/>
                <a:gd name="T114" fmla="*/ 1388 w 2557"/>
                <a:gd name="T115" fmla="*/ 9 h 2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57" h="2712">
                  <a:moveTo>
                    <a:pt x="2216" y="796"/>
                  </a:moveTo>
                  <a:lnTo>
                    <a:pt x="1919" y="1092"/>
                  </a:lnTo>
                  <a:lnTo>
                    <a:pt x="1926" y="1101"/>
                  </a:lnTo>
                  <a:lnTo>
                    <a:pt x="1926" y="1101"/>
                  </a:lnTo>
                  <a:lnTo>
                    <a:pt x="1926" y="1101"/>
                  </a:lnTo>
                  <a:lnTo>
                    <a:pt x="2097" y="1271"/>
                  </a:lnTo>
                  <a:lnTo>
                    <a:pt x="2117" y="1288"/>
                  </a:lnTo>
                  <a:lnTo>
                    <a:pt x="2141" y="1302"/>
                  </a:lnTo>
                  <a:lnTo>
                    <a:pt x="2164" y="1311"/>
                  </a:lnTo>
                  <a:lnTo>
                    <a:pt x="2191" y="1317"/>
                  </a:lnTo>
                  <a:lnTo>
                    <a:pt x="2216" y="1319"/>
                  </a:lnTo>
                  <a:lnTo>
                    <a:pt x="2243" y="1317"/>
                  </a:lnTo>
                  <a:lnTo>
                    <a:pt x="2268" y="1311"/>
                  </a:lnTo>
                  <a:lnTo>
                    <a:pt x="2293" y="1302"/>
                  </a:lnTo>
                  <a:lnTo>
                    <a:pt x="2315" y="1288"/>
                  </a:lnTo>
                  <a:lnTo>
                    <a:pt x="2336" y="1271"/>
                  </a:lnTo>
                  <a:lnTo>
                    <a:pt x="2395" y="1212"/>
                  </a:lnTo>
                  <a:lnTo>
                    <a:pt x="2415" y="1188"/>
                  </a:lnTo>
                  <a:lnTo>
                    <a:pt x="2429" y="1163"/>
                  </a:lnTo>
                  <a:lnTo>
                    <a:pt x="2439" y="1135"/>
                  </a:lnTo>
                  <a:lnTo>
                    <a:pt x="2444" y="1107"/>
                  </a:lnTo>
                  <a:lnTo>
                    <a:pt x="2444" y="1078"/>
                  </a:lnTo>
                  <a:lnTo>
                    <a:pt x="2439" y="1050"/>
                  </a:lnTo>
                  <a:lnTo>
                    <a:pt x="2429" y="1023"/>
                  </a:lnTo>
                  <a:lnTo>
                    <a:pt x="2415" y="998"/>
                  </a:lnTo>
                  <a:lnTo>
                    <a:pt x="2395" y="974"/>
                  </a:lnTo>
                  <a:lnTo>
                    <a:pt x="2216" y="796"/>
                  </a:lnTo>
                  <a:close/>
                  <a:moveTo>
                    <a:pt x="1461" y="112"/>
                  </a:moveTo>
                  <a:lnTo>
                    <a:pt x="1435" y="114"/>
                  </a:lnTo>
                  <a:lnTo>
                    <a:pt x="1409" y="120"/>
                  </a:lnTo>
                  <a:lnTo>
                    <a:pt x="1385" y="131"/>
                  </a:lnTo>
                  <a:lnTo>
                    <a:pt x="1362" y="144"/>
                  </a:lnTo>
                  <a:lnTo>
                    <a:pt x="1342" y="161"/>
                  </a:lnTo>
                  <a:lnTo>
                    <a:pt x="1283" y="220"/>
                  </a:lnTo>
                  <a:lnTo>
                    <a:pt x="1263" y="244"/>
                  </a:lnTo>
                  <a:lnTo>
                    <a:pt x="1249" y="269"/>
                  </a:lnTo>
                  <a:lnTo>
                    <a:pt x="1239" y="297"/>
                  </a:lnTo>
                  <a:lnTo>
                    <a:pt x="1234" y="325"/>
                  </a:lnTo>
                  <a:lnTo>
                    <a:pt x="1234" y="354"/>
                  </a:lnTo>
                  <a:lnTo>
                    <a:pt x="1239" y="383"/>
                  </a:lnTo>
                  <a:lnTo>
                    <a:pt x="1249" y="410"/>
                  </a:lnTo>
                  <a:lnTo>
                    <a:pt x="1263" y="436"/>
                  </a:lnTo>
                  <a:lnTo>
                    <a:pt x="1283" y="459"/>
                  </a:lnTo>
                  <a:lnTo>
                    <a:pt x="1461" y="636"/>
                  </a:lnTo>
                  <a:lnTo>
                    <a:pt x="1759" y="340"/>
                  </a:lnTo>
                  <a:lnTo>
                    <a:pt x="1581" y="161"/>
                  </a:lnTo>
                  <a:lnTo>
                    <a:pt x="1561" y="144"/>
                  </a:lnTo>
                  <a:lnTo>
                    <a:pt x="1538" y="131"/>
                  </a:lnTo>
                  <a:lnTo>
                    <a:pt x="1514" y="120"/>
                  </a:lnTo>
                  <a:lnTo>
                    <a:pt x="1488" y="114"/>
                  </a:lnTo>
                  <a:lnTo>
                    <a:pt x="1461" y="112"/>
                  </a:lnTo>
                  <a:close/>
                  <a:moveTo>
                    <a:pt x="1461" y="0"/>
                  </a:moveTo>
                  <a:lnTo>
                    <a:pt x="1498" y="2"/>
                  </a:lnTo>
                  <a:lnTo>
                    <a:pt x="1534" y="9"/>
                  </a:lnTo>
                  <a:lnTo>
                    <a:pt x="1569" y="21"/>
                  </a:lnTo>
                  <a:lnTo>
                    <a:pt x="1602" y="38"/>
                  </a:lnTo>
                  <a:lnTo>
                    <a:pt x="1632" y="58"/>
                  </a:lnTo>
                  <a:lnTo>
                    <a:pt x="1660" y="83"/>
                  </a:lnTo>
                  <a:lnTo>
                    <a:pt x="1792" y="213"/>
                  </a:lnTo>
                  <a:lnTo>
                    <a:pt x="1799" y="206"/>
                  </a:lnTo>
                  <a:lnTo>
                    <a:pt x="1811" y="197"/>
                  </a:lnTo>
                  <a:lnTo>
                    <a:pt x="1825" y="192"/>
                  </a:lnTo>
                  <a:lnTo>
                    <a:pt x="1839" y="190"/>
                  </a:lnTo>
                  <a:lnTo>
                    <a:pt x="1853" y="192"/>
                  </a:lnTo>
                  <a:lnTo>
                    <a:pt x="1866" y="197"/>
                  </a:lnTo>
                  <a:lnTo>
                    <a:pt x="1879" y="206"/>
                  </a:lnTo>
                  <a:lnTo>
                    <a:pt x="2075" y="402"/>
                  </a:lnTo>
                  <a:lnTo>
                    <a:pt x="2129" y="347"/>
                  </a:lnTo>
                  <a:lnTo>
                    <a:pt x="2142" y="338"/>
                  </a:lnTo>
                  <a:lnTo>
                    <a:pt x="2155" y="333"/>
                  </a:lnTo>
                  <a:lnTo>
                    <a:pt x="2169" y="330"/>
                  </a:lnTo>
                  <a:lnTo>
                    <a:pt x="2184" y="333"/>
                  </a:lnTo>
                  <a:lnTo>
                    <a:pt x="2197" y="338"/>
                  </a:lnTo>
                  <a:lnTo>
                    <a:pt x="2209" y="347"/>
                  </a:lnTo>
                  <a:lnTo>
                    <a:pt x="2218" y="359"/>
                  </a:lnTo>
                  <a:lnTo>
                    <a:pt x="2223" y="372"/>
                  </a:lnTo>
                  <a:lnTo>
                    <a:pt x="2225" y="387"/>
                  </a:lnTo>
                  <a:lnTo>
                    <a:pt x="2223" y="401"/>
                  </a:lnTo>
                  <a:lnTo>
                    <a:pt x="2218" y="414"/>
                  </a:lnTo>
                  <a:lnTo>
                    <a:pt x="2209" y="426"/>
                  </a:lnTo>
                  <a:lnTo>
                    <a:pt x="2155" y="480"/>
                  </a:lnTo>
                  <a:lnTo>
                    <a:pt x="2350" y="676"/>
                  </a:lnTo>
                  <a:lnTo>
                    <a:pt x="2359" y="689"/>
                  </a:lnTo>
                  <a:lnTo>
                    <a:pt x="2366" y="702"/>
                  </a:lnTo>
                  <a:lnTo>
                    <a:pt x="2367" y="716"/>
                  </a:lnTo>
                  <a:lnTo>
                    <a:pt x="2366" y="730"/>
                  </a:lnTo>
                  <a:lnTo>
                    <a:pt x="2359" y="744"/>
                  </a:lnTo>
                  <a:lnTo>
                    <a:pt x="2350" y="756"/>
                  </a:lnTo>
                  <a:lnTo>
                    <a:pt x="2343" y="763"/>
                  </a:lnTo>
                  <a:lnTo>
                    <a:pt x="2475" y="895"/>
                  </a:lnTo>
                  <a:lnTo>
                    <a:pt x="2500" y="923"/>
                  </a:lnTo>
                  <a:lnTo>
                    <a:pt x="2520" y="954"/>
                  </a:lnTo>
                  <a:lnTo>
                    <a:pt x="2536" y="987"/>
                  </a:lnTo>
                  <a:lnTo>
                    <a:pt x="2548" y="1021"/>
                  </a:lnTo>
                  <a:lnTo>
                    <a:pt x="2555" y="1057"/>
                  </a:lnTo>
                  <a:lnTo>
                    <a:pt x="2557" y="1092"/>
                  </a:lnTo>
                  <a:lnTo>
                    <a:pt x="2555" y="1128"/>
                  </a:lnTo>
                  <a:lnTo>
                    <a:pt x="2548" y="1164"/>
                  </a:lnTo>
                  <a:lnTo>
                    <a:pt x="2536" y="1199"/>
                  </a:lnTo>
                  <a:lnTo>
                    <a:pt x="2520" y="1231"/>
                  </a:lnTo>
                  <a:lnTo>
                    <a:pt x="2500" y="1263"/>
                  </a:lnTo>
                  <a:lnTo>
                    <a:pt x="2475" y="1291"/>
                  </a:lnTo>
                  <a:lnTo>
                    <a:pt x="2416" y="1350"/>
                  </a:lnTo>
                  <a:lnTo>
                    <a:pt x="2387" y="1375"/>
                  </a:lnTo>
                  <a:lnTo>
                    <a:pt x="2356" y="1395"/>
                  </a:lnTo>
                  <a:lnTo>
                    <a:pt x="2324" y="1412"/>
                  </a:lnTo>
                  <a:lnTo>
                    <a:pt x="2290" y="1423"/>
                  </a:lnTo>
                  <a:lnTo>
                    <a:pt x="2253" y="1430"/>
                  </a:lnTo>
                  <a:lnTo>
                    <a:pt x="2216" y="1432"/>
                  </a:lnTo>
                  <a:lnTo>
                    <a:pt x="2179" y="1430"/>
                  </a:lnTo>
                  <a:lnTo>
                    <a:pt x="2144" y="1423"/>
                  </a:lnTo>
                  <a:lnTo>
                    <a:pt x="2109" y="1412"/>
                  </a:lnTo>
                  <a:lnTo>
                    <a:pt x="2076" y="1395"/>
                  </a:lnTo>
                  <a:lnTo>
                    <a:pt x="2045" y="1375"/>
                  </a:lnTo>
                  <a:lnTo>
                    <a:pt x="2018" y="1350"/>
                  </a:lnTo>
                  <a:lnTo>
                    <a:pt x="1886" y="1219"/>
                  </a:lnTo>
                  <a:lnTo>
                    <a:pt x="1879" y="1227"/>
                  </a:lnTo>
                  <a:lnTo>
                    <a:pt x="1866" y="1236"/>
                  </a:lnTo>
                  <a:lnTo>
                    <a:pt x="1853" y="1241"/>
                  </a:lnTo>
                  <a:lnTo>
                    <a:pt x="1839" y="1243"/>
                  </a:lnTo>
                  <a:lnTo>
                    <a:pt x="1825" y="1241"/>
                  </a:lnTo>
                  <a:lnTo>
                    <a:pt x="1811" y="1236"/>
                  </a:lnTo>
                  <a:lnTo>
                    <a:pt x="1799" y="1227"/>
                  </a:lnTo>
                  <a:lnTo>
                    <a:pt x="1603" y="1031"/>
                  </a:lnTo>
                  <a:lnTo>
                    <a:pt x="1434" y="1201"/>
                  </a:lnTo>
                  <a:lnTo>
                    <a:pt x="1450" y="1204"/>
                  </a:lnTo>
                  <a:lnTo>
                    <a:pt x="1477" y="1213"/>
                  </a:lnTo>
                  <a:lnTo>
                    <a:pt x="1499" y="1227"/>
                  </a:lnTo>
                  <a:lnTo>
                    <a:pt x="1520" y="1245"/>
                  </a:lnTo>
                  <a:lnTo>
                    <a:pt x="1535" y="1268"/>
                  </a:lnTo>
                  <a:lnTo>
                    <a:pt x="1545" y="1293"/>
                  </a:lnTo>
                  <a:lnTo>
                    <a:pt x="1549" y="1316"/>
                  </a:lnTo>
                  <a:lnTo>
                    <a:pt x="1549" y="1339"/>
                  </a:lnTo>
                  <a:lnTo>
                    <a:pt x="1546" y="1361"/>
                  </a:lnTo>
                  <a:lnTo>
                    <a:pt x="1538" y="1382"/>
                  </a:lnTo>
                  <a:lnTo>
                    <a:pt x="1527" y="1403"/>
                  </a:lnTo>
                  <a:lnTo>
                    <a:pt x="1513" y="1420"/>
                  </a:lnTo>
                  <a:lnTo>
                    <a:pt x="216" y="2712"/>
                  </a:lnTo>
                  <a:lnTo>
                    <a:pt x="0" y="2188"/>
                  </a:lnTo>
                  <a:lnTo>
                    <a:pt x="1002" y="1188"/>
                  </a:lnTo>
                  <a:lnTo>
                    <a:pt x="1026" y="1169"/>
                  </a:lnTo>
                  <a:lnTo>
                    <a:pt x="1052" y="1154"/>
                  </a:lnTo>
                  <a:lnTo>
                    <a:pt x="1081" y="1142"/>
                  </a:lnTo>
                  <a:lnTo>
                    <a:pt x="1111" y="1136"/>
                  </a:lnTo>
                  <a:lnTo>
                    <a:pt x="1141" y="1136"/>
                  </a:lnTo>
                  <a:lnTo>
                    <a:pt x="1172" y="1140"/>
                  </a:lnTo>
                  <a:lnTo>
                    <a:pt x="1304" y="1171"/>
                  </a:lnTo>
                  <a:lnTo>
                    <a:pt x="1524" y="952"/>
                  </a:lnTo>
                  <a:lnTo>
                    <a:pt x="1328" y="756"/>
                  </a:lnTo>
                  <a:lnTo>
                    <a:pt x="1318" y="745"/>
                  </a:lnTo>
                  <a:lnTo>
                    <a:pt x="1312" y="730"/>
                  </a:lnTo>
                  <a:lnTo>
                    <a:pt x="1311" y="716"/>
                  </a:lnTo>
                  <a:lnTo>
                    <a:pt x="1312" y="702"/>
                  </a:lnTo>
                  <a:lnTo>
                    <a:pt x="1318" y="689"/>
                  </a:lnTo>
                  <a:lnTo>
                    <a:pt x="1328" y="676"/>
                  </a:lnTo>
                  <a:lnTo>
                    <a:pt x="1335" y="669"/>
                  </a:lnTo>
                  <a:lnTo>
                    <a:pt x="1204" y="538"/>
                  </a:lnTo>
                  <a:lnTo>
                    <a:pt x="1178" y="509"/>
                  </a:lnTo>
                  <a:lnTo>
                    <a:pt x="1158" y="478"/>
                  </a:lnTo>
                  <a:lnTo>
                    <a:pt x="1141" y="446"/>
                  </a:lnTo>
                  <a:lnTo>
                    <a:pt x="1130" y="411"/>
                  </a:lnTo>
                  <a:lnTo>
                    <a:pt x="1123" y="375"/>
                  </a:lnTo>
                  <a:lnTo>
                    <a:pt x="1121" y="340"/>
                  </a:lnTo>
                  <a:lnTo>
                    <a:pt x="1123" y="304"/>
                  </a:lnTo>
                  <a:lnTo>
                    <a:pt x="1130" y="268"/>
                  </a:lnTo>
                  <a:lnTo>
                    <a:pt x="1141" y="234"/>
                  </a:lnTo>
                  <a:lnTo>
                    <a:pt x="1158" y="201"/>
                  </a:lnTo>
                  <a:lnTo>
                    <a:pt x="1178" y="170"/>
                  </a:lnTo>
                  <a:lnTo>
                    <a:pt x="1204" y="142"/>
                  </a:lnTo>
                  <a:lnTo>
                    <a:pt x="1263" y="83"/>
                  </a:lnTo>
                  <a:lnTo>
                    <a:pt x="1291" y="58"/>
                  </a:lnTo>
                  <a:lnTo>
                    <a:pt x="1321" y="38"/>
                  </a:lnTo>
                  <a:lnTo>
                    <a:pt x="1354" y="21"/>
                  </a:lnTo>
                  <a:lnTo>
                    <a:pt x="1388" y="9"/>
                  </a:lnTo>
                  <a:lnTo>
                    <a:pt x="1425" y="2"/>
                  </a:lnTo>
                  <a:lnTo>
                    <a:pt x="14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24"/>
            <p:cNvSpPr>
              <a:spLocks/>
            </p:cNvSpPr>
            <p:nvPr/>
          </p:nvSpPr>
          <p:spPr bwMode="auto">
            <a:xfrm>
              <a:off x="2636838" y="6159501"/>
              <a:ext cx="63500" cy="115888"/>
            </a:xfrm>
            <a:custGeom>
              <a:avLst/>
              <a:gdLst>
                <a:gd name="T0" fmla="*/ 148 w 364"/>
                <a:gd name="T1" fmla="*/ 0 h 663"/>
                <a:gd name="T2" fmla="*/ 364 w 364"/>
                <a:gd name="T3" fmla="*/ 524 h 663"/>
                <a:gd name="T4" fmla="*/ 225 w 364"/>
                <a:gd name="T5" fmla="*/ 663 h 663"/>
                <a:gd name="T6" fmla="*/ 0 w 364"/>
                <a:gd name="T7" fmla="*/ 148 h 663"/>
                <a:gd name="T8" fmla="*/ 148 w 364"/>
                <a:gd name="T9" fmla="*/ 0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663">
                  <a:moveTo>
                    <a:pt x="148" y="0"/>
                  </a:moveTo>
                  <a:lnTo>
                    <a:pt x="364" y="524"/>
                  </a:lnTo>
                  <a:lnTo>
                    <a:pt x="225" y="663"/>
                  </a:lnTo>
                  <a:lnTo>
                    <a:pt x="0" y="148"/>
                  </a:lnTo>
                  <a:lnTo>
                    <a:pt x="1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" name="Freeform 25"/>
            <p:cNvSpPr>
              <a:spLocks/>
            </p:cNvSpPr>
            <p:nvPr/>
          </p:nvSpPr>
          <p:spPr bwMode="auto">
            <a:xfrm>
              <a:off x="2595563" y="6200776"/>
              <a:ext cx="65087" cy="114300"/>
            </a:xfrm>
            <a:custGeom>
              <a:avLst/>
              <a:gdLst>
                <a:gd name="T0" fmla="*/ 145 w 370"/>
                <a:gd name="T1" fmla="*/ 0 h 654"/>
                <a:gd name="T2" fmla="*/ 370 w 370"/>
                <a:gd name="T3" fmla="*/ 515 h 654"/>
                <a:gd name="T4" fmla="*/ 232 w 370"/>
                <a:gd name="T5" fmla="*/ 654 h 654"/>
                <a:gd name="T6" fmla="*/ 0 w 370"/>
                <a:gd name="T7" fmla="*/ 146 h 654"/>
                <a:gd name="T8" fmla="*/ 145 w 370"/>
                <a:gd name="T9" fmla="*/ 0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0" h="654">
                  <a:moveTo>
                    <a:pt x="145" y="0"/>
                  </a:moveTo>
                  <a:lnTo>
                    <a:pt x="370" y="515"/>
                  </a:lnTo>
                  <a:lnTo>
                    <a:pt x="232" y="654"/>
                  </a:lnTo>
                  <a:lnTo>
                    <a:pt x="0" y="146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" name="Freeform 26"/>
            <p:cNvSpPr>
              <a:spLocks/>
            </p:cNvSpPr>
            <p:nvPr/>
          </p:nvSpPr>
          <p:spPr bwMode="auto">
            <a:xfrm>
              <a:off x="2535238" y="6240463"/>
              <a:ext cx="87312" cy="111125"/>
            </a:xfrm>
            <a:custGeom>
              <a:avLst/>
              <a:gdLst>
                <a:gd name="T0" fmla="*/ 260 w 492"/>
                <a:gd name="T1" fmla="*/ 0 h 628"/>
                <a:gd name="T2" fmla="*/ 492 w 492"/>
                <a:gd name="T3" fmla="*/ 508 h 628"/>
                <a:gd name="T4" fmla="*/ 448 w 492"/>
                <a:gd name="T5" fmla="*/ 552 h 628"/>
                <a:gd name="T6" fmla="*/ 421 w 492"/>
                <a:gd name="T7" fmla="*/ 574 h 628"/>
                <a:gd name="T8" fmla="*/ 393 w 492"/>
                <a:gd name="T9" fmla="*/ 593 h 628"/>
                <a:gd name="T10" fmla="*/ 363 w 492"/>
                <a:gd name="T11" fmla="*/ 609 h 628"/>
                <a:gd name="T12" fmla="*/ 330 w 492"/>
                <a:gd name="T13" fmla="*/ 619 h 628"/>
                <a:gd name="T14" fmla="*/ 297 w 492"/>
                <a:gd name="T15" fmla="*/ 626 h 628"/>
                <a:gd name="T16" fmla="*/ 262 w 492"/>
                <a:gd name="T17" fmla="*/ 628 h 628"/>
                <a:gd name="T18" fmla="*/ 228 w 492"/>
                <a:gd name="T19" fmla="*/ 626 h 628"/>
                <a:gd name="T20" fmla="*/ 194 w 492"/>
                <a:gd name="T21" fmla="*/ 619 h 628"/>
                <a:gd name="T22" fmla="*/ 162 w 492"/>
                <a:gd name="T23" fmla="*/ 609 h 628"/>
                <a:gd name="T24" fmla="*/ 131 w 492"/>
                <a:gd name="T25" fmla="*/ 593 h 628"/>
                <a:gd name="T26" fmla="*/ 103 w 492"/>
                <a:gd name="T27" fmla="*/ 574 h 628"/>
                <a:gd name="T28" fmla="*/ 77 w 492"/>
                <a:gd name="T29" fmla="*/ 552 h 628"/>
                <a:gd name="T30" fmla="*/ 54 w 492"/>
                <a:gd name="T31" fmla="*/ 525 h 628"/>
                <a:gd name="T32" fmla="*/ 35 w 492"/>
                <a:gd name="T33" fmla="*/ 497 h 628"/>
                <a:gd name="T34" fmla="*/ 19 w 492"/>
                <a:gd name="T35" fmla="*/ 467 h 628"/>
                <a:gd name="T36" fmla="*/ 9 w 492"/>
                <a:gd name="T37" fmla="*/ 434 h 628"/>
                <a:gd name="T38" fmla="*/ 2 w 492"/>
                <a:gd name="T39" fmla="*/ 401 h 628"/>
                <a:gd name="T40" fmla="*/ 0 w 492"/>
                <a:gd name="T41" fmla="*/ 367 h 628"/>
                <a:gd name="T42" fmla="*/ 2 w 492"/>
                <a:gd name="T43" fmla="*/ 332 h 628"/>
                <a:gd name="T44" fmla="*/ 9 w 492"/>
                <a:gd name="T45" fmla="*/ 299 h 628"/>
                <a:gd name="T46" fmla="*/ 19 w 492"/>
                <a:gd name="T47" fmla="*/ 266 h 628"/>
                <a:gd name="T48" fmla="*/ 35 w 492"/>
                <a:gd name="T49" fmla="*/ 236 h 628"/>
                <a:gd name="T50" fmla="*/ 54 w 492"/>
                <a:gd name="T51" fmla="*/ 208 h 628"/>
                <a:gd name="T52" fmla="*/ 77 w 492"/>
                <a:gd name="T53" fmla="*/ 181 h 628"/>
                <a:gd name="T54" fmla="*/ 260 w 492"/>
                <a:gd name="T55" fmla="*/ 0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92" h="628">
                  <a:moveTo>
                    <a:pt x="260" y="0"/>
                  </a:moveTo>
                  <a:lnTo>
                    <a:pt x="492" y="508"/>
                  </a:lnTo>
                  <a:lnTo>
                    <a:pt x="448" y="552"/>
                  </a:lnTo>
                  <a:lnTo>
                    <a:pt x="421" y="574"/>
                  </a:lnTo>
                  <a:lnTo>
                    <a:pt x="393" y="593"/>
                  </a:lnTo>
                  <a:lnTo>
                    <a:pt x="363" y="609"/>
                  </a:lnTo>
                  <a:lnTo>
                    <a:pt x="330" y="619"/>
                  </a:lnTo>
                  <a:lnTo>
                    <a:pt x="297" y="626"/>
                  </a:lnTo>
                  <a:lnTo>
                    <a:pt x="262" y="628"/>
                  </a:lnTo>
                  <a:lnTo>
                    <a:pt x="228" y="626"/>
                  </a:lnTo>
                  <a:lnTo>
                    <a:pt x="194" y="619"/>
                  </a:lnTo>
                  <a:lnTo>
                    <a:pt x="162" y="609"/>
                  </a:lnTo>
                  <a:lnTo>
                    <a:pt x="131" y="593"/>
                  </a:lnTo>
                  <a:lnTo>
                    <a:pt x="103" y="574"/>
                  </a:lnTo>
                  <a:lnTo>
                    <a:pt x="77" y="552"/>
                  </a:lnTo>
                  <a:lnTo>
                    <a:pt x="54" y="525"/>
                  </a:lnTo>
                  <a:lnTo>
                    <a:pt x="35" y="497"/>
                  </a:lnTo>
                  <a:lnTo>
                    <a:pt x="19" y="467"/>
                  </a:lnTo>
                  <a:lnTo>
                    <a:pt x="9" y="434"/>
                  </a:lnTo>
                  <a:lnTo>
                    <a:pt x="2" y="401"/>
                  </a:lnTo>
                  <a:lnTo>
                    <a:pt x="0" y="367"/>
                  </a:lnTo>
                  <a:lnTo>
                    <a:pt x="2" y="332"/>
                  </a:lnTo>
                  <a:lnTo>
                    <a:pt x="9" y="299"/>
                  </a:lnTo>
                  <a:lnTo>
                    <a:pt x="19" y="266"/>
                  </a:lnTo>
                  <a:lnTo>
                    <a:pt x="35" y="236"/>
                  </a:lnTo>
                  <a:lnTo>
                    <a:pt x="54" y="208"/>
                  </a:lnTo>
                  <a:lnTo>
                    <a:pt x="77" y="181"/>
                  </a:lnTo>
                  <a:lnTo>
                    <a:pt x="2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63" name="Group 262"/>
          <p:cNvGrpSpPr/>
          <p:nvPr/>
        </p:nvGrpSpPr>
        <p:grpSpPr>
          <a:xfrm>
            <a:off x="3515308" y="5754688"/>
            <a:ext cx="474663" cy="588963"/>
            <a:chOff x="3490913" y="5754688"/>
            <a:chExt cx="474663" cy="5889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3" name="Freeform 31"/>
            <p:cNvSpPr>
              <a:spLocks noEditPoints="1"/>
            </p:cNvSpPr>
            <p:nvPr/>
          </p:nvSpPr>
          <p:spPr bwMode="auto">
            <a:xfrm>
              <a:off x="3513138" y="5754688"/>
              <a:ext cx="452438" cy="588963"/>
            </a:xfrm>
            <a:custGeom>
              <a:avLst/>
              <a:gdLst>
                <a:gd name="T0" fmla="*/ 1154 w 2564"/>
                <a:gd name="T1" fmla="*/ 1165 h 3344"/>
                <a:gd name="T2" fmla="*/ 1053 w 2564"/>
                <a:gd name="T3" fmla="*/ 1414 h 3344"/>
                <a:gd name="T4" fmla="*/ 1042 w 2564"/>
                <a:gd name="T5" fmla="*/ 1842 h 3344"/>
                <a:gd name="T6" fmla="*/ 849 w 2564"/>
                <a:gd name="T7" fmla="*/ 2123 h 3344"/>
                <a:gd name="T8" fmla="*/ 873 w 2564"/>
                <a:gd name="T9" fmla="*/ 2549 h 3344"/>
                <a:gd name="T10" fmla="*/ 1015 w 2564"/>
                <a:gd name="T11" fmla="*/ 2946 h 3344"/>
                <a:gd name="T12" fmla="*/ 1105 w 2564"/>
                <a:gd name="T13" fmla="*/ 2901 h 3344"/>
                <a:gd name="T14" fmla="*/ 1270 w 2564"/>
                <a:gd name="T15" fmla="*/ 2716 h 3344"/>
                <a:gd name="T16" fmla="*/ 994 w 2564"/>
                <a:gd name="T17" fmla="*/ 2545 h 3344"/>
                <a:gd name="T18" fmla="*/ 956 w 2564"/>
                <a:gd name="T19" fmla="*/ 2160 h 3344"/>
                <a:gd name="T20" fmla="*/ 1174 w 2564"/>
                <a:gd name="T21" fmla="*/ 2152 h 3344"/>
                <a:gd name="T22" fmla="*/ 1408 w 2564"/>
                <a:gd name="T23" fmla="*/ 2723 h 3344"/>
                <a:gd name="T24" fmla="*/ 1497 w 2564"/>
                <a:gd name="T25" fmla="*/ 2481 h 3344"/>
                <a:gd name="T26" fmla="*/ 1802 w 2564"/>
                <a:gd name="T27" fmla="*/ 2835 h 3344"/>
                <a:gd name="T28" fmla="*/ 1890 w 2564"/>
                <a:gd name="T29" fmla="*/ 2651 h 3344"/>
                <a:gd name="T30" fmla="*/ 2039 w 2564"/>
                <a:gd name="T31" fmla="*/ 2468 h 3344"/>
                <a:gd name="T32" fmla="*/ 1695 w 2564"/>
                <a:gd name="T33" fmla="*/ 2479 h 3344"/>
                <a:gd name="T34" fmla="*/ 1834 w 2564"/>
                <a:gd name="T35" fmla="*/ 2342 h 3344"/>
                <a:gd name="T36" fmla="*/ 1438 w 2564"/>
                <a:gd name="T37" fmla="*/ 2288 h 3344"/>
                <a:gd name="T38" fmla="*/ 1143 w 2564"/>
                <a:gd name="T39" fmla="*/ 1782 h 3344"/>
                <a:gd name="T40" fmla="*/ 1255 w 2564"/>
                <a:gd name="T41" fmla="*/ 1559 h 3344"/>
                <a:gd name="T42" fmla="*/ 1616 w 2564"/>
                <a:gd name="T43" fmla="*/ 1702 h 3344"/>
                <a:gd name="T44" fmla="*/ 1666 w 2564"/>
                <a:gd name="T45" fmla="*/ 2008 h 3344"/>
                <a:gd name="T46" fmla="*/ 1816 w 2564"/>
                <a:gd name="T47" fmla="*/ 1928 h 3344"/>
                <a:gd name="T48" fmla="*/ 1913 w 2564"/>
                <a:gd name="T49" fmla="*/ 1920 h 3344"/>
                <a:gd name="T50" fmla="*/ 1924 w 2564"/>
                <a:gd name="T51" fmla="*/ 1606 h 3344"/>
                <a:gd name="T52" fmla="*/ 1912 w 2564"/>
                <a:gd name="T53" fmla="*/ 1509 h 3344"/>
                <a:gd name="T54" fmla="*/ 1532 w 2564"/>
                <a:gd name="T55" fmla="*/ 1508 h 3344"/>
                <a:gd name="T56" fmla="*/ 1155 w 2564"/>
                <a:gd name="T57" fmla="*/ 1472 h 3344"/>
                <a:gd name="T58" fmla="*/ 1242 w 2564"/>
                <a:gd name="T59" fmla="*/ 1237 h 3344"/>
                <a:gd name="T60" fmla="*/ 1267 w 2564"/>
                <a:gd name="T61" fmla="*/ 1146 h 3344"/>
                <a:gd name="T62" fmla="*/ 1708 w 2564"/>
                <a:gd name="T63" fmla="*/ 693 h 3344"/>
                <a:gd name="T64" fmla="*/ 1708 w 2564"/>
                <a:gd name="T65" fmla="*/ 867 h 3344"/>
                <a:gd name="T66" fmla="*/ 1946 w 2564"/>
                <a:gd name="T67" fmla="*/ 780 h 3344"/>
                <a:gd name="T68" fmla="*/ 1593 w 2564"/>
                <a:gd name="T69" fmla="*/ 13 h 3344"/>
                <a:gd name="T70" fmla="*/ 1739 w 2564"/>
                <a:gd name="T71" fmla="*/ 205 h 3344"/>
                <a:gd name="T72" fmla="*/ 1639 w 2564"/>
                <a:gd name="T73" fmla="*/ 468 h 3344"/>
                <a:gd name="T74" fmla="*/ 1809 w 2564"/>
                <a:gd name="T75" fmla="*/ 545 h 3344"/>
                <a:gd name="T76" fmla="*/ 2353 w 2564"/>
                <a:gd name="T77" fmla="*/ 647 h 3344"/>
                <a:gd name="T78" fmla="*/ 2353 w 2564"/>
                <a:gd name="T79" fmla="*/ 911 h 3344"/>
                <a:gd name="T80" fmla="*/ 1833 w 2564"/>
                <a:gd name="T81" fmla="*/ 1017 h 3344"/>
                <a:gd name="T82" fmla="*/ 1991 w 2564"/>
                <a:gd name="T83" fmla="*/ 1262 h 3344"/>
                <a:gd name="T84" fmla="*/ 2313 w 2564"/>
                <a:gd name="T85" fmla="*/ 1172 h 3344"/>
                <a:gd name="T86" fmla="*/ 2485 w 2564"/>
                <a:gd name="T87" fmla="*/ 1317 h 3344"/>
                <a:gd name="T88" fmla="*/ 2484 w 2564"/>
                <a:gd name="T89" fmla="*/ 1471 h 3344"/>
                <a:gd name="T90" fmla="*/ 2547 w 2564"/>
                <a:gd name="T91" fmla="*/ 1685 h 3344"/>
                <a:gd name="T92" fmla="*/ 2397 w 2564"/>
                <a:gd name="T93" fmla="*/ 1790 h 3344"/>
                <a:gd name="T94" fmla="*/ 2341 w 2564"/>
                <a:gd name="T95" fmla="*/ 2310 h 3344"/>
                <a:gd name="T96" fmla="*/ 2391 w 2564"/>
                <a:gd name="T97" fmla="*/ 3037 h 3344"/>
                <a:gd name="T98" fmla="*/ 2202 w 2564"/>
                <a:gd name="T99" fmla="*/ 3304 h 3344"/>
                <a:gd name="T100" fmla="*/ 1511 w 2564"/>
                <a:gd name="T101" fmla="*/ 3323 h 3344"/>
                <a:gd name="T102" fmla="*/ 756 w 2564"/>
                <a:gd name="T103" fmla="*/ 3067 h 3344"/>
                <a:gd name="T104" fmla="*/ 195 w 2564"/>
                <a:gd name="T105" fmla="*/ 2524 h 3344"/>
                <a:gd name="T106" fmla="*/ 0 w 2564"/>
                <a:gd name="T107" fmla="*/ 1833 h 3344"/>
                <a:gd name="T108" fmla="*/ 364 w 2564"/>
                <a:gd name="T109" fmla="*/ 1435 h 3344"/>
                <a:gd name="T110" fmla="*/ 790 w 2564"/>
                <a:gd name="T111" fmla="*/ 1125 h 3344"/>
                <a:gd name="T112" fmla="*/ 954 w 2564"/>
                <a:gd name="T113" fmla="*/ 762 h 3344"/>
                <a:gd name="T114" fmla="*/ 711 w 2564"/>
                <a:gd name="T115" fmla="*/ 415 h 3344"/>
                <a:gd name="T116" fmla="*/ 584 w 2564"/>
                <a:gd name="T117" fmla="*/ 128 h 3344"/>
                <a:gd name="T118" fmla="*/ 774 w 2564"/>
                <a:gd name="T119" fmla="*/ 55 h 3344"/>
                <a:gd name="T120" fmla="*/ 934 w 2564"/>
                <a:gd name="T121" fmla="*/ 172 h 3344"/>
                <a:gd name="T122" fmla="*/ 1197 w 2564"/>
                <a:gd name="T123" fmla="*/ 107 h 3344"/>
                <a:gd name="T124" fmla="*/ 1500 w 2564"/>
                <a:gd name="T125" fmla="*/ 0 h 3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64" h="3344">
                  <a:moveTo>
                    <a:pt x="1220" y="1114"/>
                  </a:moveTo>
                  <a:lnTo>
                    <a:pt x="1207" y="1115"/>
                  </a:lnTo>
                  <a:lnTo>
                    <a:pt x="1193" y="1120"/>
                  </a:lnTo>
                  <a:lnTo>
                    <a:pt x="1181" y="1127"/>
                  </a:lnTo>
                  <a:lnTo>
                    <a:pt x="1170" y="1138"/>
                  </a:lnTo>
                  <a:lnTo>
                    <a:pt x="1167" y="1142"/>
                  </a:lnTo>
                  <a:lnTo>
                    <a:pt x="1162" y="1152"/>
                  </a:lnTo>
                  <a:lnTo>
                    <a:pt x="1154" y="1165"/>
                  </a:lnTo>
                  <a:lnTo>
                    <a:pt x="1143" y="1184"/>
                  </a:lnTo>
                  <a:lnTo>
                    <a:pt x="1132" y="1206"/>
                  </a:lnTo>
                  <a:lnTo>
                    <a:pt x="1118" y="1231"/>
                  </a:lnTo>
                  <a:lnTo>
                    <a:pt x="1105" y="1262"/>
                  </a:lnTo>
                  <a:lnTo>
                    <a:pt x="1091" y="1295"/>
                  </a:lnTo>
                  <a:lnTo>
                    <a:pt x="1078" y="1331"/>
                  </a:lnTo>
                  <a:lnTo>
                    <a:pt x="1064" y="1371"/>
                  </a:lnTo>
                  <a:lnTo>
                    <a:pt x="1053" y="1414"/>
                  </a:lnTo>
                  <a:lnTo>
                    <a:pt x="1041" y="1459"/>
                  </a:lnTo>
                  <a:lnTo>
                    <a:pt x="1033" y="1508"/>
                  </a:lnTo>
                  <a:lnTo>
                    <a:pt x="1025" y="1559"/>
                  </a:lnTo>
                  <a:lnTo>
                    <a:pt x="1022" y="1612"/>
                  </a:lnTo>
                  <a:lnTo>
                    <a:pt x="1021" y="1667"/>
                  </a:lnTo>
                  <a:lnTo>
                    <a:pt x="1023" y="1724"/>
                  </a:lnTo>
                  <a:lnTo>
                    <a:pt x="1031" y="1782"/>
                  </a:lnTo>
                  <a:lnTo>
                    <a:pt x="1042" y="1842"/>
                  </a:lnTo>
                  <a:lnTo>
                    <a:pt x="1029" y="1847"/>
                  </a:lnTo>
                  <a:lnTo>
                    <a:pt x="1017" y="1854"/>
                  </a:lnTo>
                  <a:lnTo>
                    <a:pt x="979" y="1893"/>
                  </a:lnTo>
                  <a:lnTo>
                    <a:pt x="943" y="1934"/>
                  </a:lnTo>
                  <a:lnTo>
                    <a:pt x="913" y="1979"/>
                  </a:lnTo>
                  <a:lnTo>
                    <a:pt x="887" y="2024"/>
                  </a:lnTo>
                  <a:lnTo>
                    <a:pt x="866" y="2073"/>
                  </a:lnTo>
                  <a:lnTo>
                    <a:pt x="849" y="2123"/>
                  </a:lnTo>
                  <a:lnTo>
                    <a:pt x="837" y="2175"/>
                  </a:lnTo>
                  <a:lnTo>
                    <a:pt x="829" y="2227"/>
                  </a:lnTo>
                  <a:lnTo>
                    <a:pt x="824" y="2280"/>
                  </a:lnTo>
                  <a:lnTo>
                    <a:pt x="825" y="2334"/>
                  </a:lnTo>
                  <a:lnTo>
                    <a:pt x="831" y="2388"/>
                  </a:lnTo>
                  <a:lnTo>
                    <a:pt x="841" y="2443"/>
                  </a:lnTo>
                  <a:lnTo>
                    <a:pt x="855" y="2496"/>
                  </a:lnTo>
                  <a:lnTo>
                    <a:pt x="873" y="2549"/>
                  </a:lnTo>
                  <a:lnTo>
                    <a:pt x="897" y="2600"/>
                  </a:lnTo>
                  <a:lnTo>
                    <a:pt x="924" y="2651"/>
                  </a:lnTo>
                  <a:lnTo>
                    <a:pt x="957" y="2700"/>
                  </a:lnTo>
                  <a:lnTo>
                    <a:pt x="993" y="2747"/>
                  </a:lnTo>
                  <a:lnTo>
                    <a:pt x="992" y="2901"/>
                  </a:lnTo>
                  <a:lnTo>
                    <a:pt x="995" y="2919"/>
                  </a:lnTo>
                  <a:lnTo>
                    <a:pt x="1003" y="2933"/>
                  </a:lnTo>
                  <a:lnTo>
                    <a:pt x="1015" y="2946"/>
                  </a:lnTo>
                  <a:lnTo>
                    <a:pt x="1031" y="2954"/>
                  </a:lnTo>
                  <a:lnTo>
                    <a:pt x="1048" y="2957"/>
                  </a:lnTo>
                  <a:lnTo>
                    <a:pt x="1048" y="2957"/>
                  </a:lnTo>
                  <a:lnTo>
                    <a:pt x="1066" y="2954"/>
                  </a:lnTo>
                  <a:lnTo>
                    <a:pt x="1082" y="2946"/>
                  </a:lnTo>
                  <a:lnTo>
                    <a:pt x="1093" y="2934"/>
                  </a:lnTo>
                  <a:lnTo>
                    <a:pt x="1102" y="2919"/>
                  </a:lnTo>
                  <a:lnTo>
                    <a:pt x="1105" y="2901"/>
                  </a:lnTo>
                  <a:lnTo>
                    <a:pt x="1106" y="2789"/>
                  </a:lnTo>
                  <a:lnTo>
                    <a:pt x="1217" y="2789"/>
                  </a:lnTo>
                  <a:lnTo>
                    <a:pt x="1235" y="2786"/>
                  </a:lnTo>
                  <a:lnTo>
                    <a:pt x="1251" y="2779"/>
                  </a:lnTo>
                  <a:lnTo>
                    <a:pt x="1262" y="2766"/>
                  </a:lnTo>
                  <a:lnTo>
                    <a:pt x="1270" y="2751"/>
                  </a:lnTo>
                  <a:lnTo>
                    <a:pt x="1273" y="2733"/>
                  </a:lnTo>
                  <a:lnTo>
                    <a:pt x="1270" y="2716"/>
                  </a:lnTo>
                  <a:lnTo>
                    <a:pt x="1262" y="2700"/>
                  </a:lnTo>
                  <a:lnTo>
                    <a:pt x="1251" y="2689"/>
                  </a:lnTo>
                  <a:lnTo>
                    <a:pt x="1235" y="2680"/>
                  </a:lnTo>
                  <a:lnTo>
                    <a:pt x="1217" y="2677"/>
                  </a:lnTo>
                  <a:lnTo>
                    <a:pt x="1082" y="2677"/>
                  </a:lnTo>
                  <a:lnTo>
                    <a:pt x="1048" y="2635"/>
                  </a:lnTo>
                  <a:lnTo>
                    <a:pt x="1019" y="2590"/>
                  </a:lnTo>
                  <a:lnTo>
                    <a:pt x="994" y="2545"/>
                  </a:lnTo>
                  <a:lnTo>
                    <a:pt x="974" y="2497"/>
                  </a:lnTo>
                  <a:lnTo>
                    <a:pt x="959" y="2449"/>
                  </a:lnTo>
                  <a:lnTo>
                    <a:pt x="947" y="2400"/>
                  </a:lnTo>
                  <a:lnTo>
                    <a:pt x="940" y="2352"/>
                  </a:lnTo>
                  <a:lnTo>
                    <a:pt x="937" y="2303"/>
                  </a:lnTo>
                  <a:lnTo>
                    <a:pt x="939" y="2254"/>
                  </a:lnTo>
                  <a:lnTo>
                    <a:pt x="945" y="2207"/>
                  </a:lnTo>
                  <a:lnTo>
                    <a:pt x="956" y="2160"/>
                  </a:lnTo>
                  <a:lnTo>
                    <a:pt x="970" y="2114"/>
                  </a:lnTo>
                  <a:lnTo>
                    <a:pt x="990" y="2072"/>
                  </a:lnTo>
                  <a:lnTo>
                    <a:pt x="1014" y="2030"/>
                  </a:lnTo>
                  <a:lnTo>
                    <a:pt x="1042" y="1991"/>
                  </a:lnTo>
                  <a:lnTo>
                    <a:pt x="1074" y="1955"/>
                  </a:lnTo>
                  <a:lnTo>
                    <a:pt x="1103" y="2022"/>
                  </a:lnTo>
                  <a:lnTo>
                    <a:pt x="1136" y="2087"/>
                  </a:lnTo>
                  <a:lnTo>
                    <a:pt x="1174" y="2152"/>
                  </a:lnTo>
                  <a:lnTo>
                    <a:pt x="1218" y="2214"/>
                  </a:lnTo>
                  <a:lnTo>
                    <a:pt x="1268" y="2274"/>
                  </a:lnTo>
                  <a:lnTo>
                    <a:pt x="1324" y="2333"/>
                  </a:lnTo>
                  <a:lnTo>
                    <a:pt x="1385" y="2391"/>
                  </a:lnTo>
                  <a:lnTo>
                    <a:pt x="1385" y="2677"/>
                  </a:lnTo>
                  <a:lnTo>
                    <a:pt x="1388" y="2695"/>
                  </a:lnTo>
                  <a:lnTo>
                    <a:pt x="1396" y="2710"/>
                  </a:lnTo>
                  <a:lnTo>
                    <a:pt x="1408" y="2723"/>
                  </a:lnTo>
                  <a:lnTo>
                    <a:pt x="1423" y="2730"/>
                  </a:lnTo>
                  <a:lnTo>
                    <a:pt x="1441" y="2733"/>
                  </a:lnTo>
                  <a:lnTo>
                    <a:pt x="1459" y="2730"/>
                  </a:lnTo>
                  <a:lnTo>
                    <a:pt x="1475" y="2723"/>
                  </a:lnTo>
                  <a:lnTo>
                    <a:pt x="1487" y="2710"/>
                  </a:lnTo>
                  <a:lnTo>
                    <a:pt x="1494" y="2695"/>
                  </a:lnTo>
                  <a:lnTo>
                    <a:pt x="1497" y="2677"/>
                  </a:lnTo>
                  <a:lnTo>
                    <a:pt x="1497" y="2481"/>
                  </a:lnTo>
                  <a:lnTo>
                    <a:pt x="1562" y="2527"/>
                  </a:lnTo>
                  <a:lnTo>
                    <a:pt x="1630" y="2571"/>
                  </a:lnTo>
                  <a:lnTo>
                    <a:pt x="1702" y="2614"/>
                  </a:lnTo>
                  <a:lnTo>
                    <a:pt x="1779" y="2655"/>
                  </a:lnTo>
                  <a:lnTo>
                    <a:pt x="1779" y="2789"/>
                  </a:lnTo>
                  <a:lnTo>
                    <a:pt x="1781" y="2807"/>
                  </a:lnTo>
                  <a:lnTo>
                    <a:pt x="1789" y="2822"/>
                  </a:lnTo>
                  <a:lnTo>
                    <a:pt x="1802" y="2835"/>
                  </a:lnTo>
                  <a:lnTo>
                    <a:pt x="1816" y="2842"/>
                  </a:lnTo>
                  <a:lnTo>
                    <a:pt x="1834" y="2845"/>
                  </a:lnTo>
                  <a:lnTo>
                    <a:pt x="1852" y="2842"/>
                  </a:lnTo>
                  <a:lnTo>
                    <a:pt x="1867" y="2835"/>
                  </a:lnTo>
                  <a:lnTo>
                    <a:pt x="1880" y="2822"/>
                  </a:lnTo>
                  <a:lnTo>
                    <a:pt x="1888" y="2807"/>
                  </a:lnTo>
                  <a:lnTo>
                    <a:pt x="1890" y="2789"/>
                  </a:lnTo>
                  <a:lnTo>
                    <a:pt x="1890" y="2651"/>
                  </a:lnTo>
                  <a:lnTo>
                    <a:pt x="2034" y="2557"/>
                  </a:lnTo>
                  <a:lnTo>
                    <a:pt x="2045" y="2547"/>
                  </a:lnTo>
                  <a:lnTo>
                    <a:pt x="2053" y="2534"/>
                  </a:lnTo>
                  <a:lnTo>
                    <a:pt x="2058" y="2521"/>
                  </a:lnTo>
                  <a:lnTo>
                    <a:pt x="2059" y="2507"/>
                  </a:lnTo>
                  <a:lnTo>
                    <a:pt x="2056" y="2493"/>
                  </a:lnTo>
                  <a:lnTo>
                    <a:pt x="2050" y="2479"/>
                  </a:lnTo>
                  <a:lnTo>
                    <a:pt x="2039" y="2468"/>
                  </a:lnTo>
                  <a:lnTo>
                    <a:pt x="2028" y="2460"/>
                  </a:lnTo>
                  <a:lnTo>
                    <a:pt x="2014" y="2455"/>
                  </a:lnTo>
                  <a:lnTo>
                    <a:pt x="2000" y="2454"/>
                  </a:lnTo>
                  <a:lnTo>
                    <a:pt x="1985" y="2457"/>
                  </a:lnTo>
                  <a:lnTo>
                    <a:pt x="1971" y="2464"/>
                  </a:lnTo>
                  <a:lnTo>
                    <a:pt x="1831" y="2557"/>
                  </a:lnTo>
                  <a:lnTo>
                    <a:pt x="1761" y="2519"/>
                  </a:lnTo>
                  <a:lnTo>
                    <a:pt x="1695" y="2479"/>
                  </a:lnTo>
                  <a:lnTo>
                    <a:pt x="1633" y="2440"/>
                  </a:lnTo>
                  <a:lnTo>
                    <a:pt x="1573" y="2398"/>
                  </a:lnTo>
                  <a:lnTo>
                    <a:pt x="1779" y="2398"/>
                  </a:lnTo>
                  <a:lnTo>
                    <a:pt x="1796" y="2395"/>
                  </a:lnTo>
                  <a:lnTo>
                    <a:pt x="1811" y="2388"/>
                  </a:lnTo>
                  <a:lnTo>
                    <a:pt x="1824" y="2376"/>
                  </a:lnTo>
                  <a:lnTo>
                    <a:pt x="1832" y="2360"/>
                  </a:lnTo>
                  <a:lnTo>
                    <a:pt x="1834" y="2342"/>
                  </a:lnTo>
                  <a:lnTo>
                    <a:pt x="1832" y="2325"/>
                  </a:lnTo>
                  <a:lnTo>
                    <a:pt x="1824" y="2309"/>
                  </a:lnTo>
                  <a:lnTo>
                    <a:pt x="1811" y="2298"/>
                  </a:lnTo>
                  <a:lnTo>
                    <a:pt x="1796" y="2290"/>
                  </a:lnTo>
                  <a:lnTo>
                    <a:pt x="1779" y="2286"/>
                  </a:lnTo>
                  <a:lnTo>
                    <a:pt x="1441" y="2286"/>
                  </a:lnTo>
                  <a:lnTo>
                    <a:pt x="1440" y="2288"/>
                  </a:lnTo>
                  <a:lnTo>
                    <a:pt x="1438" y="2288"/>
                  </a:lnTo>
                  <a:lnTo>
                    <a:pt x="1379" y="2228"/>
                  </a:lnTo>
                  <a:lnTo>
                    <a:pt x="1326" y="2168"/>
                  </a:lnTo>
                  <a:lnTo>
                    <a:pt x="1279" y="2106"/>
                  </a:lnTo>
                  <a:lnTo>
                    <a:pt x="1239" y="2043"/>
                  </a:lnTo>
                  <a:lnTo>
                    <a:pt x="1205" y="1978"/>
                  </a:lnTo>
                  <a:lnTo>
                    <a:pt x="1178" y="1911"/>
                  </a:lnTo>
                  <a:lnTo>
                    <a:pt x="1157" y="1843"/>
                  </a:lnTo>
                  <a:lnTo>
                    <a:pt x="1143" y="1782"/>
                  </a:lnTo>
                  <a:lnTo>
                    <a:pt x="1136" y="1722"/>
                  </a:lnTo>
                  <a:lnTo>
                    <a:pt x="1133" y="1664"/>
                  </a:lnTo>
                  <a:lnTo>
                    <a:pt x="1135" y="1608"/>
                  </a:lnTo>
                  <a:lnTo>
                    <a:pt x="1136" y="1608"/>
                  </a:lnTo>
                  <a:lnTo>
                    <a:pt x="1137" y="1607"/>
                  </a:lnTo>
                  <a:lnTo>
                    <a:pt x="1174" y="1584"/>
                  </a:lnTo>
                  <a:lnTo>
                    <a:pt x="1214" y="1568"/>
                  </a:lnTo>
                  <a:lnTo>
                    <a:pt x="1255" y="1559"/>
                  </a:lnTo>
                  <a:lnTo>
                    <a:pt x="1296" y="1556"/>
                  </a:lnTo>
                  <a:lnTo>
                    <a:pt x="1340" y="1559"/>
                  </a:lnTo>
                  <a:lnTo>
                    <a:pt x="1385" y="1568"/>
                  </a:lnTo>
                  <a:lnTo>
                    <a:pt x="1432" y="1585"/>
                  </a:lnTo>
                  <a:lnTo>
                    <a:pt x="1480" y="1607"/>
                  </a:lnTo>
                  <a:lnTo>
                    <a:pt x="1525" y="1634"/>
                  </a:lnTo>
                  <a:lnTo>
                    <a:pt x="1570" y="1666"/>
                  </a:lnTo>
                  <a:lnTo>
                    <a:pt x="1616" y="1702"/>
                  </a:lnTo>
                  <a:lnTo>
                    <a:pt x="1612" y="1715"/>
                  </a:lnTo>
                  <a:lnTo>
                    <a:pt x="1610" y="1728"/>
                  </a:lnTo>
                  <a:lnTo>
                    <a:pt x="1610" y="1952"/>
                  </a:lnTo>
                  <a:lnTo>
                    <a:pt x="1613" y="1969"/>
                  </a:lnTo>
                  <a:lnTo>
                    <a:pt x="1620" y="1985"/>
                  </a:lnTo>
                  <a:lnTo>
                    <a:pt x="1633" y="1996"/>
                  </a:lnTo>
                  <a:lnTo>
                    <a:pt x="1649" y="2005"/>
                  </a:lnTo>
                  <a:lnTo>
                    <a:pt x="1666" y="2008"/>
                  </a:lnTo>
                  <a:lnTo>
                    <a:pt x="1684" y="2005"/>
                  </a:lnTo>
                  <a:lnTo>
                    <a:pt x="1700" y="1996"/>
                  </a:lnTo>
                  <a:lnTo>
                    <a:pt x="1711" y="1985"/>
                  </a:lnTo>
                  <a:lnTo>
                    <a:pt x="1719" y="1969"/>
                  </a:lnTo>
                  <a:lnTo>
                    <a:pt x="1722" y="1952"/>
                  </a:lnTo>
                  <a:lnTo>
                    <a:pt x="1722" y="1809"/>
                  </a:lnTo>
                  <a:lnTo>
                    <a:pt x="1770" y="1866"/>
                  </a:lnTo>
                  <a:lnTo>
                    <a:pt x="1816" y="1928"/>
                  </a:lnTo>
                  <a:lnTo>
                    <a:pt x="1826" y="1938"/>
                  </a:lnTo>
                  <a:lnTo>
                    <a:pt x="1837" y="1946"/>
                  </a:lnTo>
                  <a:lnTo>
                    <a:pt x="1850" y="1950"/>
                  </a:lnTo>
                  <a:lnTo>
                    <a:pt x="1862" y="1952"/>
                  </a:lnTo>
                  <a:lnTo>
                    <a:pt x="1879" y="1950"/>
                  </a:lnTo>
                  <a:lnTo>
                    <a:pt x="1894" y="1941"/>
                  </a:lnTo>
                  <a:lnTo>
                    <a:pt x="1906" y="1932"/>
                  </a:lnTo>
                  <a:lnTo>
                    <a:pt x="1913" y="1920"/>
                  </a:lnTo>
                  <a:lnTo>
                    <a:pt x="1917" y="1906"/>
                  </a:lnTo>
                  <a:lnTo>
                    <a:pt x="1918" y="1892"/>
                  </a:lnTo>
                  <a:lnTo>
                    <a:pt x="1915" y="1877"/>
                  </a:lnTo>
                  <a:lnTo>
                    <a:pt x="1908" y="1864"/>
                  </a:lnTo>
                  <a:lnTo>
                    <a:pt x="1868" y="1810"/>
                  </a:lnTo>
                  <a:lnTo>
                    <a:pt x="1827" y="1758"/>
                  </a:lnTo>
                  <a:lnTo>
                    <a:pt x="1784" y="1710"/>
                  </a:lnTo>
                  <a:lnTo>
                    <a:pt x="1924" y="1606"/>
                  </a:lnTo>
                  <a:lnTo>
                    <a:pt x="1935" y="1595"/>
                  </a:lnTo>
                  <a:lnTo>
                    <a:pt x="1942" y="1583"/>
                  </a:lnTo>
                  <a:lnTo>
                    <a:pt x="1946" y="1568"/>
                  </a:lnTo>
                  <a:lnTo>
                    <a:pt x="1946" y="1555"/>
                  </a:lnTo>
                  <a:lnTo>
                    <a:pt x="1942" y="1540"/>
                  </a:lnTo>
                  <a:lnTo>
                    <a:pt x="1935" y="1527"/>
                  </a:lnTo>
                  <a:lnTo>
                    <a:pt x="1925" y="1516"/>
                  </a:lnTo>
                  <a:lnTo>
                    <a:pt x="1912" y="1509"/>
                  </a:lnTo>
                  <a:lnTo>
                    <a:pt x="1899" y="1505"/>
                  </a:lnTo>
                  <a:lnTo>
                    <a:pt x="1884" y="1505"/>
                  </a:lnTo>
                  <a:lnTo>
                    <a:pt x="1870" y="1509"/>
                  </a:lnTo>
                  <a:lnTo>
                    <a:pt x="1857" y="1516"/>
                  </a:lnTo>
                  <a:lnTo>
                    <a:pt x="1703" y="1630"/>
                  </a:lnTo>
                  <a:lnTo>
                    <a:pt x="1646" y="1584"/>
                  </a:lnTo>
                  <a:lnTo>
                    <a:pt x="1589" y="1542"/>
                  </a:lnTo>
                  <a:lnTo>
                    <a:pt x="1532" y="1508"/>
                  </a:lnTo>
                  <a:lnTo>
                    <a:pt x="1482" y="1484"/>
                  </a:lnTo>
                  <a:lnTo>
                    <a:pt x="1433" y="1466"/>
                  </a:lnTo>
                  <a:lnTo>
                    <a:pt x="1384" y="1453"/>
                  </a:lnTo>
                  <a:lnTo>
                    <a:pt x="1336" y="1446"/>
                  </a:lnTo>
                  <a:lnTo>
                    <a:pt x="1289" y="1444"/>
                  </a:lnTo>
                  <a:lnTo>
                    <a:pt x="1243" y="1448"/>
                  </a:lnTo>
                  <a:lnTo>
                    <a:pt x="1198" y="1457"/>
                  </a:lnTo>
                  <a:lnTo>
                    <a:pt x="1155" y="1472"/>
                  </a:lnTo>
                  <a:lnTo>
                    <a:pt x="1164" y="1433"/>
                  </a:lnTo>
                  <a:lnTo>
                    <a:pt x="1174" y="1396"/>
                  </a:lnTo>
                  <a:lnTo>
                    <a:pt x="1186" y="1362"/>
                  </a:lnTo>
                  <a:lnTo>
                    <a:pt x="1198" y="1331"/>
                  </a:lnTo>
                  <a:lnTo>
                    <a:pt x="1210" y="1302"/>
                  </a:lnTo>
                  <a:lnTo>
                    <a:pt x="1222" y="1277"/>
                  </a:lnTo>
                  <a:lnTo>
                    <a:pt x="1233" y="1255"/>
                  </a:lnTo>
                  <a:lnTo>
                    <a:pt x="1242" y="1237"/>
                  </a:lnTo>
                  <a:lnTo>
                    <a:pt x="1251" y="1222"/>
                  </a:lnTo>
                  <a:lnTo>
                    <a:pt x="1258" y="1211"/>
                  </a:lnTo>
                  <a:lnTo>
                    <a:pt x="1262" y="1205"/>
                  </a:lnTo>
                  <a:lnTo>
                    <a:pt x="1263" y="1201"/>
                  </a:lnTo>
                  <a:lnTo>
                    <a:pt x="1270" y="1188"/>
                  </a:lnTo>
                  <a:lnTo>
                    <a:pt x="1272" y="1173"/>
                  </a:lnTo>
                  <a:lnTo>
                    <a:pt x="1272" y="1160"/>
                  </a:lnTo>
                  <a:lnTo>
                    <a:pt x="1267" y="1146"/>
                  </a:lnTo>
                  <a:lnTo>
                    <a:pt x="1260" y="1134"/>
                  </a:lnTo>
                  <a:lnTo>
                    <a:pt x="1248" y="1124"/>
                  </a:lnTo>
                  <a:lnTo>
                    <a:pt x="1235" y="1117"/>
                  </a:lnTo>
                  <a:lnTo>
                    <a:pt x="1220" y="1114"/>
                  </a:lnTo>
                  <a:close/>
                  <a:moveTo>
                    <a:pt x="1779" y="668"/>
                  </a:moveTo>
                  <a:lnTo>
                    <a:pt x="1753" y="671"/>
                  </a:lnTo>
                  <a:lnTo>
                    <a:pt x="1729" y="679"/>
                  </a:lnTo>
                  <a:lnTo>
                    <a:pt x="1708" y="693"/>
                  </a:lnTo>
                  <a:lnTo>
                    <a:pt x="1691" y="709"/>
                  </a:lnTo>
                  <a:lnTo>
                    <a:pt x="1678" y="730"/>
                  </a:lnTo>
                  <a:lnTo>
                    <a:pt x="1669" y="754"/>
                  </a:lnTo>
                  <a:lnTo>
                    <a:pt x="1666" y="780"/>
                  </a:lnTo>
                  <a:lnTo>
                    <a:pt x="1669" y="804"/>
                  </a:lnTo>
                  <a:lnTo>
                    <a:pt x="1678" y="828"/>
                  </a:lnTo>
                  <a:lnTo>
                    <a:pt x="1691" y="849"/>
                  </a:lnTo>
                  <a:lnTo>
                    <a:pt x="1708" y="867"/>
                  </a:lnTo>
                  <a:lnTo>
                    <a:pt x="1729" y="879"/>
                  </a:lnTo>
                  <a:lnTo>
                    <a:pt x="1753" y="887"/>
                  </a:lnTo>
                  <a:lnTo>
                    <a:pt x="1779" y="890"/>
                  </a:lnTo>
                  <a:lnTo>
                    <a:pt x="1978" y="890"/>
                  </a:lnTo>
                  <a:lnTo>
                    <a:pt x="1965" y="866"/>
                  </a:lnTo>
                  <a:lnTo>
                    <a:pt x="1955" y="838"/>
                  </a:lnTo>
                  <a:lnTo>
                    <a:pt x="1949" y="810"/>
                  </a:lnTo>
                  <a:lnTo>
                    <a:pt x="1946" y="780"/>
                  </a:lnTo>
                  <a:lnTo>
                    <a:pt x="1949" y="750"/>
                  </a:lnTo>
                  <a:lnTo>
                    <a:pt x="1955" y="721"/>
                  </a:lnTo>
                  <a:lnTo>
                    <a:pt x="1965" y="694"/>
                  </a:lnTo>
                  <a:lnTo>
                    <a:pt x="1978" y="668"/>
                  </a:lnTo>
                  <a:lnTo>
                    <a:pt x="1779" y="668"/>
                  </a:lnTo>
                  <a:close/>
                  <a:moveTo>
                    <a:pt x="1531" y="0"/>
                  </a:moveTo>
                  <a:lnTo>
                    <a:pt x="1562" y="4"/>
                  </a:lnTo>
                  <a:lnTo>
                    <a:pt x="1593" y="13"/>
                  </a:lnTo>
                  <a:lnTo>
                    <a:pt x="1622" y="25"/>
                  </a:lnTo>
                  <a:lnTo>
                    <a:pt x="1650" y="42"/>
                  </a:lnTo>
                  <a:lnTo>
                    <a:pt x="1674" y="62"/>
                  </a:lnTo>
                  <a:lnTo>
                    <a:pt x="1695" y="87"/>
                  </a:lnTo>
                  <a:lnTo>
                    <a:pt x="1713" y="115"/>
                  </a:lnTo>
                  <a:lnTo>
                    <a:pt x="1726" y="144"/>
                  </a:lnTo>
                  <a:lnTo>
                    <a:pt x="1735" y="174"/>
                  </a:lnTo>
                  <a:lnTo>
                    <a:pt x="1739" y="205"/>
                  </a:lnTo>
                  <a:lnTo>
                    <a:pt x="1739" y="237"/>
                  </a:lnTo>
                  <a:lnTo>
                    <a:pt x="1735" y="268"/>
                  </a:lnTo>
                  <a:lnTo>
                    <a:pt x="1726" y="298"/>
                  </a:lnTo>
                  <a:lnTo>
                    <a:pt x="1713" y="327"/>
                  </a:lnTo>
                  <a:lnTo>
                    <a:pt x="1695" y="354"/>
                  </a:lnTo>
                  <a:lnTo>
                    <a:pt x="1674" y="379"/>
                  </a:lnTo>
                  <a:lnTo>
                    <a:pt x="1622" y="430"/>
                  </a:lnTo>
                  <a:lnTo>
                    <a:pt x="1639" y="468"/>
                  </a:lnTo>
                  <a:lnTo>
                    <a:pt x="1654" y="507"/>
                  </a:lnTo>
                  <a:lnTo>
                    <a:pt x="1659" y="517"/>
                  </a:lnTo>
                  <a:lnTo>
                    <a:pt x="1668" y="524"/>
                  </a:lnTo>
                  <a:lnTo>
                    <a:pt x="1680" y="527"/>
                  </a:lnTo>
                  <a:lnTo>
                    <a:pt x="1717" y="528"/>
                  </a:lnTo>
                  <a:lnTo>
                    <a:pt x="1751" y="532"/>
                  </a:lnTo>
                  <a:lnTo>
                    <a:pt x="1782" y="537"/>
                  </a:lnTo>
                  <a:lnTo>
                    <a:pt x="1809" y="545"/>
                  </a:lnTo>
                  <a:lnTo>
                    <a:pt x="1834" y="556"/>
                  </a:lnTo>
                  <a:lnTo>
                    <a:pt x="2172" y="556"/>
                  </a:lnTo>
                  <a:lnTo>
                    <a:pt x="2208" y="559"/>
                  </a:lnTo>
                  <a:lnTo>
                    <a:pt x="2242" y="567"/>
                  </a:lnTo>
                  <a:lnTo>
                    <a:pt x="2275" y="581"/>
                  </a:lnTo>
                  <a:lnTo>
                    <a:pt x="2304" y="599"/>
                  </a:lnTo>
                  <a:lnTo>
                    <a:pt x="2330" y="621"/>
                  </a:lnTo>
                  <a:lnTo>
                    <a:pt x="2353" y="647"/>
                  </a:lnTo>
                  <a:lnTo>
                    <a:pt x="2371" y="677"/>
                  </a:lnTo>
                  <a:lnTo>
                    <a:pt x="2384" y="708"/>
                  </a:lnTo>
                  <a:lnTo>
                    <a:pt x="2392" y="743"/>
                  </a:lnTo>
                  <a:lnTo>
                    <a:pt x="2396" y="779"/>
                  </a:lnTo>
                  <a:lnTo>
                    <a:pt x="2392" y="815"/>
                  </a:lnTo>
                  <a:lnTo>
                    <a:pt x="2384" y="849"/>
                  </a:lnTo>
                  <a:lnTo>
                    <a:pt x="2371" y="881"/>
                  </a:lnTo>
                  <a:lnTo>
                    <a:pt x="2353" y="911"/>
                  </a:lnTo>
                  <a:lnTo>
                    <a:pt x="2330" y="937"/>
                  </a:lnTo>
                  <a:lnTo>
                    <a:pt x="2304" y="959"/>
                  </a:lnTo>
                  <a:lnTo>
                    <a:pt x="2275" y="978"/>
                  </a:lnTo>
                  <a:lnTo>
                    <a:pt x="2242" y="991"/>
                  </a:lnTo>
                  <a:lnTo>
                    <a:pt x="2208" y="999"/>
                  </a:lnTo>
                  <a:lnTo>
                    <a:pt x="2172" y="1002"/>
                  </a:lnTo>
                  <a:lnTo>
                    <a:pt x="1862" y="1002"/>
                  </a:lnTo>
                  <a:lnTo>
                    <a:pt x="1833" y="1017"/>
                  </a:lnTo>
                  <a:lnTo>
                    <a:pt x="1801" y="1028"/>
                  </a:lnTo>
                  <a:lnTo>
                    <a:pt x="1765" y="1038"/>
                  </a:lnTo>
                  <a:lnTo>
                    <a:pt x="1727" y="1045"/>
                  </a:lnTo>
                  <a:lnTo>
                    <a:pt x="1789" y="1084"/>
                  </a:lnTo>
                  <a:lnTo>
                    <a:pt x="1845" y="1127"/>
                  </a:lnTo>
                  <a:lnTo>
                    <a:pt x="1899" y="1170"/>
                  </a:lnTo>
                  <a:lnTo>
                    <a:pt x="1946" y="1215"/>
                  </a:lnTo>
                  <a:lnTo>
                    <a:pt x="1991" y="1262"/>
                  </a:lnTo>
                  <a:lnTo>
                    <a:pt x="2032" y="1310"/>
                  </a:lnTo>
                  <a:lnTo>
                    <a:pt x="2068" y="1359"/>
                  </a:lnTo>
                  <a:lnTo>
                    <a:pt x="2206" y="1214"/>
                  </a:lnTo>
                  <a:lnTo>
                    <a:pt x="2224" y="1197"/>
                  </a:lnTo>
                  <a:lnTo>
                    <a:pt x="2244" y="1186"/>
                  </a:lnTo>
                  <a:lnTo>
                    <a:pt x="2266" y="1178"/>
                  </a:lnTo>
                  <a:lnTo>
                    <a:pt x="2289" y="1172"/>
                  </a:lnTo>
                  <a:lnTo>
                    <a:pt x="2313" y="1172"/>
                  </a:lnTo>
                  <a:lnTo>
                    <a:pt x="2337" y="1174"/>
                  </a:lnTo>
                  <a:lnTo>
                    <a:pt x="2360" y="1182"/>
                  </a:lnTo>
                  <a:lnTo>
                    <a:pt x="2381" y="1192"/>
                  </a:lnTo>
                  <a:lnTo>
                    <a:pt x="2400" y="1207"/>
                  </a:lnTo>
                  <a:lnTo>
                    <a:pt x="2446" y="1248"/>
                  </a:lnTo>
                  <a:lnTo>
                    <a:pt x="2463" y="1270"/>
                  </a:lnTo>
                  <a:lnTo>
                    <a:pt x="2477" y="1293"/>
                  </a:lnTo>
                  <a:lnTo>
                    <a:pt x="2485" y="1317"/>
                  </a:lnTo>
                  <a:lnTo>
                    <a:pt x="2488" y="1344"/>
                  </a:lnTo>
                  <a:lnTo>
                    <a:pt x="2487" y="1370"/>
                  </a:lnTo>
                  <a:lnTo>
                    <a:pt x="2480" y="1396"/>
                  </a:lnTo>
                  <a:lnTo>
                    <a:pt x="2468" y="1420"/>
                  </a:lnTo>
                  <a:lnTo>
                    <a:pt x="2452" y="1442"/>
                  </a:lnTo>
                  <a:lnTo>
                    <a:pt x="2438" y="1456"/>
                  </a:lnTo>
                  <a:lnTo>
                    <a:pt x="2458" y="1462"/>
                  </a:lnTo>
                  <a:lnTo>
                    <a:pt x="2484" y="1471"/>
                  </a:lnTo>
                  <a:lnTo>
                    <a:pt x="2507" y="1484"/>
                  </a:lnTo>
                  <a:lnTo>
                    <a:pt x="2528" y="1502"/>
                  </a:lnTo>
                  <a:lnTo>
                    <a:pt x="2543" y="1523"/>
                  </a:lnTo>
                  <a:lnTo>
                    <a:pt x="2555" y="1545"/>
                  </a:lnTo>
                  <a:lnTo>
                    <a:pt x="2562" y="1571"/>
                  </a:lnTo>
                  <a:lnTo>
                    <a:pt x="2564" y="1598"/>
                  </a:lnTo>
                  <a:lnTo>
                    <a:pt x="2560" y="1626"/>
                  </a:lnTo>
                  <a:lnTo>
                    <a:pt x="2547" y="1685"/>
                  </a:lnTo>
                  <a:lnTo>
                    <a:pt x="2538" y="1711"/>
                  </a:lnTo>
                  <a:lnTo>
                    <a:pt x="2525" y="1734"/>
                  </a:lnTo>
                  <a:lnTo>
                    <a:pt x="2508" y="1753"/>
                  </a:lnTo>
                  <a:lnTo>
                    <a:pt x="2487" y="1769"/>
                  </a:lnTo>
                  <a:lnTo>
                    <a:pt x="2464" y="1781"/>
                  </a:lnTo>
                  <a:lnTo>
                    <a:pt x="2439" y="1789"/>
                  </a:lnTo>
                  <a:lnTo>
                    <a:pt x="2413" y="1791"/>
                  </a:lnTo>
                  <a:lnTo>
                    <a:pt x="2397" y="1790"/>
                  </a:lnTo>
                  <a:lnTo>
                    <a:pt x="2382" y="1788"/>
                  </a:lnTo>
                  <a:lnTo>
                    <a:pt x="2251" y="1758"/>
                  </a:lnTo>
                  <a:lnTo>
                    <a:pt x="2273" y="1847"/>
                  </a:lnTo>
                  <a:lnTo>
                    <a:pt x="2291" y="1938"/>
                  </a:lnTo>
                  <a:lnTo>
                    <a:pt x="2307" y="2030"/>
                  </a:lnTo>
                  <a:lnTo>
                    <a:pt x="2319" y="2124"/>
                  </a:lnTo>
                  <a:lnTo>
                    <a:pt x="2331" y="2217"/>
                  </a:lnTo>
                  <a:lnTo>
                    <a:pt x="2341" y="2310"/>
                  </a:lnTo>
                  <a:lnTo>
                    <a:pt x="2353" y="2411"/>
                  </a:lnTo>
                  <a:lnTo>
                    <a:pt x="2366" y="2511"/>
                  </a:lnTo>
                  <a:lnTo>
                    <a:pt x="2378" y="2611"/>
                  </a:lnTo>
                  <a:lnTo>
                    <a:pt x="2386" y="2709"/>
                  </a:lnTo>
                  <a:lnTo>
                    <a:pt x="2392" y="2804"/>
                  </a:lnTo>
                  <a:lnTo>
                    <a:pt x="2396" y="2897"/>
                  </a:lnTo>
                  <a:lnTo>
                    <a:pt x="2396" y="2987"/>
                  </a:lnTo>
                  <a:lnTo>
                    <a:pt x="2391" y="3037"/>
                  </a:lnTo>
                  <a:lnTo>
                    <a:pt x="2383" y="3082"/>
                  </a:lnTo>
                  <a:lnTo>
                    <a:pt x="2371" y="3126"/>
                  </a:lnTo>
                  <a:lnTo>
                    <a:pt x="2353" y="3165"/>
                  </a:lnTo>
                  <a:lnTo>
                    <a:pt x="2331" y="3201"/>
                  </a:lnTo>
                  <a:lnTo>
                    <a:pt x="2305" y="3233"/>
                  </a:lnTo>
                  <a:lnTo>
                    <a:pt x="2274" y="3261"/>
                  </a:lnTo>
                  <a:lnTo>
                    <a:pt x="2239" y="3284"/>
                  </a:lnTo>
                  <a:lnTo>
                    <a:pt x="2202" y="3304"/>
                  </a:lnTo>
                  <a:lnTo>
                    <a:pt x="2159" y="3319"/>
                  </a:lnTo>
                  <a:lnTo>
                    <a:pt x="2113" y="3330"/>
                  </a:lnTo>
                  <a:lnTo>
                    <a:pt x="2064" y="3335"/>
                  </a:lnTo>
                  <a:lnTo>
                    <a:pt x="1953" y="3341"/>
                  </a:lnTo>
                  <a:lnTo>
                    <a:pt x="1844" y="3344"/>
                  </a:lnTo>
                  <a:lnTo>
                    <a:pt x="1731" y="3340"/>
                  </a:lnTo>
                  <a:lnTo>
                    <a:pt x="1619" y="3334"/>
                  </a:lnTo>
                  <a:lnTo>
                    <a:pt x="1511" y="3323"/>
                  </a:lnTo>
                  <a:lnTo>
                    <a:pt x="1407" y="3307"/>
                  </a:lnTo>
                  <a:lnTo>
                    <a:pt x="1305" y="3287"/>
                  </a:lnTo>
                  <a:lnTo>
                    <a:pt x="1206" y="3262"/>
                  </a:lnTo>
                  <a:lnTo>
                    <a:pt x="1110" y="3232"/>
                  </a:lnTo>
                  <a:lnTo>
                    <a:pt x="1017" y="3197"/>
                  </a:lnTo>
                  <a:lnTo>
                    <a:pt x="928" y="3159"/>
                  </a:lnTo>
                  <a:lnTo>
                    <a:pt x="840" y="3116"/>
                  </a:lnTo>
                  <a:lnTo>
                    <a:pt x="756" y="3067"/>
                  </a:lnTo>
                  <a:lnTo>
                    <a:pt x="674" y="3014"/>
                  </a:lnTo>
                  <a:lnTo>
                    <a:pt x="596" y="2957"/>
                  </a:lnTo>
                  <a:lnTo>
                    <a:pt x="520" y="2895"/>
                  </a:lnTo>
                  <a:lnTo>
                    <a:pt x="446" y="2827"/>
                  </a:lnTo>
                  <a:lnTo>
                    <a:pt x="375" y="2756"/>
                  </a:lnTo>
                  <a:lnTo>
                    <a:pt x="309" y="2680"/>
                  </a:lnTo>
                  <a:lnTo>
                    <a:pt x="249" y="2603"/>
                  </a:lnTo>
                  <a:lnTo>
                    <a:pt x="195" y="2524"/>
                  </a:lnTo>
                  <a:lnTo>
                    <a:pt x="148" y="2443"/>
                  </a:lnTo>
                  <a:lnTo>
                    <a:pt x="108" y="2361"/>
                  </a:lnTo>
                  <a:lnTo>
                    <a:pt x="73" y="2277"/>
                  </a:lnTo>
                  <a:lnTo>
                    <a:pt x="45" y="2191"/>
                  </a:lnTo>
                  <a:lnTo>
                    <a:pt x="24" y="2104"/>
                  </a:lnTo>
                  <a:lnTo>
                    <a:pt x="10" y="2015"/>
                  </a:lnTo>
                  <a:lnTo>
                    <a:pt x="2" y="1925"/>
                  </a:lnTo>
                  <a:lnTo>
                    <a:pt x="0" y="1833"/>
                  </a:lnTo>
                  <a:lnTo>
                    <a:pt x="5" y="1739"/>
                  </a:lnTo>
                  <a:lnTo>
                    <a:pt x="17" y="1644"/>
                  </a:lnTo>
                  <a:lnTo>
                    <a:pt x="35" y="1548"/>
                  </a:lnTo>
                  <a:lnTo>
                    <a:pt x="125" y="1524"/>
                  </a:lnTo>
                  <a:lnTo>
                    <a:pt x="184" y="1507"/>
                  </a:lnTo>
                  <a:lnTo>
                    <a:pt x="244" y="1487"/>
                  </a:lnTo>
                  <a:lnTo>
                    <a:pt x="303" y="1463"/>
                  </a:lnTo>
                  <a:lnTo>
                    <a:pt x="364" y="1435"/>
                  </a:lnTo>
                  <a:lnTo>
                    <a:pt x="423" y="1403"/>
                  </a:lnTo>
                  <a:lnTo>
                    <a:pt x="483" y="1369"/>
                  </a:lnTo>
                  <a:lnTo>
                    <a:pt x="540" y="1332"/>
                  </a:lnTo>
                  <a:lnTo>
                    <a:pt x="595" y="1294"/>
                  </a:lnTo>
                  <a:lnTo>
                    <a:pt x="648" y="1253"/>
                  </a:lnTo>
                  <a:lnTo>
                    <a:pt x="699" y="1211"/>
                  </a:lnTo>
                  <a:lnTo>
                    <a:pt x="746" y="1168"/>
                  </a:lnTo>
                  <a:lnTo>
                    <a:pt x="790" y="1125"/>
                  </a:lnTo>
                  <a:lnTo>
                    <a:pt x="829" y="1080"/>
                  </a:lnTo>
                  <a:lnTo>
                    <a:pt x="863" y="1037"/>
                  </a:lnTo>
                  <a:lnTo>
                    <a:pt x="892" y="993"/>
                  </a:lnTo>
                  <a:lnTo>
                    <a:pt x="916" y="951"/>
                  </a:lnTo>
                  <a:lnTo>
                    <a:pt x="933" y="909"/>
                  </a:lnTo>
                  <a:lnTo>
                    <a:pt x="947" y="859"/>
                  </a:lnTo>
                  <a:lnTo>
                    <a:pt x="954" y="811"/>
                  </a:lnTo>
                  <a:lnTo>
                    <a:pt x="954" y="762"/>
                  </a:lnTo>
                  <a:lnTo>
                    <a:pt x="946" y="714"/>
                  </a:lnTo>
                  <a:lnTo>
                    <a:pt x="933" y="668"/>
                  </a:lnTo>
                  <a:lnTo>
                    <a:pt x="912" y="622"/>
                  </a:lnTo>
                  <a:lnTo>
                    <a:pt x="885" y="578"/>
                  </a:lnTo>
                  <a:lnTo>
                    <a:pt x="850" y="534"/>
                  </a:lnTo>
                  <a:lnTo>
                    <a:pt x="810" y="493"/>
                  </a:lnTo>
                  <a:lnTo>
                    <a:pt x="763" y="453"/>
                  </a:lnTo>
                  <a:lnTo>
                    <a:pt x="711" y="415"/>
                  </a:lnTo>
                  <a:lnTo>
                    <a:pt x="586" y="327"/>
                  </a:lnTo>
                  <a:lnTo>
                    <a:pt x="576" y="282"/>
                  </a:lnTo>
                  <a:lnTo>
                    <a:pt x="572" y="250"/>
                  </a:lnTo>
                  <a:lnTo>
                    <a:pt x="570" y="220"/>
                  </a:lnTo>
                  <a:lnTo>
                    <a:pt x="569" y="193"/>
                  </a:lnTo>
                  <a:lnTo>
                    <a:pt x="571" y="168"/>
                  </a:lnTo>
                  <a:lnTo>
                    <a:pt x="575" y="146"/>
                  </a:lnTo>
                  <a:lnTo>
                    <a:pt x="584" y="128"/>
                  </a:lnTo>
                  <a:lnTo>
                    <a:pt x="594" y="111"/>
                  </a:lnTo>
                  <a:lnTo>
                    <a:pt x="610" y="98"/>
                  </a:lnTo>
                  <a:lnTo>
                    <a:pt x="634" y="84"/>
                  </a:lnTo>
                  <a:lnTo>
                    <a:pt x="661" y="72"/>
                  </a:lnTo>
                  <a:lnTo>
                    <a:pt x="689" y="63"/>
                  </a:lnTo>
                  <a:lnTo>
                    <a:pt x="718" y="57"/>
                  </a:lnTo>
                  <a:lnTo>
                    <a:pt x="747" y="54"/>
                  </a:lnTo>
                  <a:lnTo>
                    <a:pt x="774" y="55"/>
                  </a:lnTo>
                  <a:lnTo>
                    <a:pt x="800" y="59"/>
                  </a:lnTo>
                  <a:lnTo>
                    <a:pt x="822" y="68"/>
                  </a:lnTo>
                  <a:lnTo>
                    <a:pt x="848" y="83"/>
                  </a:lnTo>
                  <a:lnTo>
                    <a:pt x="871" y="102"/>
                  </a:lnTo>
                  <a:lnTo>
                    <a:pt x="892" y="123"/>
                  </a:lnTo>
                  <a:lnTo>
                    <a:pt x="911" y="144"/>
                  </a:lnTo>
                  <a:lnTo>
                    <a:pt x="928" y="166"/>
                  </a:lnTo>
                  <a:lnTo>
                    <a:pt x="934" y="172"/>
                  </a:lnTo>
                  <a:lnTo>
                    <a:pt x="942" y="176"/>
                  </a:lnTo>
                  <a:lnTo>
                    <a:pt x="950" y="176"/>
                  </a:lnTo>
                  <a:lnTo>
                    <a:pt x="958" y="174"/>
                  </a:lnTo>
                  <a:lnTo>
                    <a:pt x="1004" y="148"/>
                  </a:lnTo>
                  <a:lnTo>
                    <a:pt x="1052" y="130"/>
                  </a:lnTo>
                  <a:lnTo>
                    <a:pt x="1099" y="116"/>
                  </a:lnTo>
                  <a:lnTo>
                    <a:pt x="1148" y="108"/>
                  </a:lnTo>
                  <a:lnTo>
                    <a:pt x="1197" y="107"/>
                  </a:lnTo>
                  <a:lnTo>
                    <a:pt x="1247" y="112"/>
                  </a:lnTo>
                  <a:lnTo>
                    <a:pt x="1295" y="123"/>
                  </a:lnTo>
                  <a:lnTo>
                    <a:pt x="1357" y="62"/>
                  </a:lnTo>
                  <a:lnTo>
                    <a:pt x="1381" y="42"/>
                  </a:lnTo>
                  <a:lnTo>
                    <a:pt x="1408" y="25"/>
                  </a:lnTo>
                  <a:lnTo>
                    <a:pt x="1437" y="13"/>
                  </a:lnTo>
                  <a:lnTo>
                    <a:pt x="1468" y="4"/>
                  </a:lnTo>
                  <a:lnTo>
                    <a:pt x="1500" y="0"/>
                  </a:lnTo>
                  <a:lnTo>
                    <a:pt x="15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32"/>
            <p:cNvSpPr>
              <a:spLocks/>
            </p:cNvSpPr>
            <p:nvPr/>
          </p:nvSpPr>
          <p:spPr bwMode="auto">
            <a:xfrm>
              <a:off x="3490913" y="5792788"/>
              <a:ext cx="171450" cy="212725"/>
            </a:xfrm>
            <a:custGeom>
              <a:avLst/>
              <a:gdLst>
                <a:gd name="T0" fmla="*/ 193 w 971"/>
                <a:gd name="T1" fmla="*/ 0 h 1208"/>
                <a:gd name="T2" fmla="*/ 239 w 971"/>
                <a:gd name="T3" fmla="*/ 11 h 1208"/>
                <a:gd name="T4" fmla="*/ 278 w 971"/>
                <a:gd name="T5" fmla="*/ 38 h 1208"/>
                <a:gd name="T6" fmla="*/ 563 w 971"/>
                <a:gd name="T7" fmla="*/ 302 h 1208"/>
                <a:gd name="T8" fmla="*/ 612 w 971"/>
                <a:gd name="T9" fmla="*/ 303 h 1208"/>
                <a:gd name="T10" fmla="*/ 670 w 971"/>
                <a:gd name="T11" fmla="*/ 293 h 1208"/>
                <a:gd name="T12" fmla="*/ 720 w 971"/>
                <a:gd name="T13" fmla="*/ 274 h 1208"/>
                <a:gd name="T14" fmla="*/ 776 w 971"/>
                <a:gd name="T15" fmla="*/ 291 h 1208"/>
                <a:gd name="T16" fmla="*/ 829 w 971"/>
                <a:gd name="T17" fmla="*/ 329 h 1208"/>
                <a:gd name="T18" fmla="*/ 879 w 971"/>
                <a:gd name="T19" fmla="*/ 374 h 1208"/>
                <a:gd name="T20" fmla="*/ 922 w 971"/>
                <a:gd name="T21" fmla="*/ 426 h 1208"/>
                <a:gd name="T22" fmla="*/ 953 w 971"/>
                <a:gd name="T23" fmla="*/ 484 h 1208"/>
                <a:gd name="T24" fmla="*/ 970 w 971"/>
                <a:gd name="T25" fmla="*/ 548 h 1208"/>
                <a:gd name="T26" fmla="*/ 967 w 971"/>
                <a:gd name="T27" fmla="*/ 619 h 1208"/>
                <a:gd name="T28" fmla="*/ 944 w 971"/>
                <a:gd name="T29" fmla="*/ 687 h 1208"/>
                <a:gd name="T30" fmla="*/ 903 w 971"/>
                <a:gd name="T31" fmla="*/ 752 h 1208"/>
                <a:gd name="T32" fmla="*/ 845 w 971"/>
                <a:gd name="T33" fmla="*/ 823 h 1208"/>
                <a:gd name="T34" fmla="*/ 772 w 971"/>
                <a:gd name="T35" fmla="*/ 895 h 1208"/>
                <a:gd name="T36" fmla="*/ 687 w 971"/>
                <a:gd name="T37" fmla="*/ 966 h 1208"/>
                <a:gd name="T38" fmla="*/ 593 w 971"/>
                <a:gd name="T39" fmla="*/ 1033 h 1208"/>
                <a:gd name="T40" fmla="*/ 492 w 971"/>
                <a:gd name="T41" fmla="*/ 1093 h 1208"/>
                <a:gd name="T42" fmla="*/ 387 w 971"/>
                <a:gd name="T43" fmla="*/ 1145 h 1208"/>
                <a:gd name="T44" fmla="*/ 280 w 971"/>
                <a:gd name="T45" fmla="*/ 1185 h 1208"/>
                <a:gd name="T46" fmla="*/ 197 w 971"/>
                <a:gd name="T47" fmla="*/ 1208 h 1208"/>
                <a:gd name="T48" fmla="*/ 244 w 971"/>
                <a:gd name="T49" fmla="*/ 1070 h 1208"/>
                <a:gd name="T50" fmla="*/ 278 w 971"/>
                <a:gd name="T51" fmla="*/ 951 h 1208"/>
                <a:gd name="T52" fmla="*/ 297 w 971"/>
                <a:gd name="T53" fmla="*/ 824 h 1208"/>
                <a:gd name="T54" fmla="*/ 306 w 971"/>
                <a:gd name="T55" fmla="*/ 693 h 1208"/>
                <a:gd name="T56" fmla="*/ 310 w 971"/>
                <a:gd name="T57" fmla="*/ 562 h 1208"/>
                <a:gd name="T58" fmla="*/ 40 w 971"/>
                <a:gd name="T59" fmla="*/ 274 h 1208"/>
                <a:gd name="T60" fmla="*/ 9 w 971"/>
                <a:gd name="T61" fmla="*/ 230 h 1208"/>
                <a:gd name="T62" fmla="*/ 0 w 971"/>
                <a:gd name="T63" fmla="*/ 178 h 1208"/>
                <a:gd name="T64" fmla="*/ 9 w 971"/>
                <a:gd name="T65" fmla="*/ 126 h 1208"/>
                <a:gd name="T66" fmla="*/ 40 w 971"/>
                <a:gd name="T67" fmla="*/ 81 h 1208"/>
                <a:gd name="T68" fmla="*/ 102 w 971"/>
                <a:gd name="T69" fmla="*/ 23 h 1208"/>
                <a:gd name="T70" fmla="*/ 146 w 971"/>
                <a:gd name="T71" fmla="*/ 3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71" h="1208">
                  <a:moveTo>
                    <a:pt x="169" y="0"/>
                  </a:moveTo>
                  <a:lnTo>
                    <a:pt x="193" y="0"/>
                  </a:lnTo>
                  <a:lnTo>
                    <a:pt x="216" y="3"/>
                  </a:lnTo>
                  <a:lnTo>
                    <a:pt x="239" y="11"/>
                  </a:lnTo>
                  <a:lnTo>
                    <a:pt x="259" y="23"/>
                  </a:lnTo>
                  <a:lnTo>
                    <a:pt x="278" y="38"/>
                  </a:lnTo>
                  <a:lnTo>
                    <a:pt x="544" y="302"/>
                  </a:lnTo>
                  <a:lnTo>
                    <a:pt x="563" y="302"/>
                  </a:lnTo>
                  <a:lnTo>
                    <a:pt x="581" y="303"/>
                  </a:lnTo>
                  <a:lnTo>
                    <a:pt x="612" y="303"/>
                  </a:lnTo>
                  <a:lnTo>
                    <a:pt x="641" y="299"/>
                  </a:lnTo>
                  <a:lnTo>
                    <a:pt x="670" y="293"/>
                  </a:lnTo>
                  <a:lnTo>
                    <a:pt x="697" y="285"/>
                  </a:lnTo>
                  <a:lnTo>
                    <a:pt x="720" y="274"/>
                  </a:lnTo>
                  <a:lnTo>
                    <a:pt x="739" y="264"/>
                  </a:lnTo>
                  <a:lnTo>
                    <a:pt x="776" y="291"/>
                  </a:lnTo>
                  <a:lnTo>
                    <a:pt x="803" y="309"/>
                  </a:lnTo>
                  <a:lnTo>
                    <a:pt x="829" y="329"/>
                  </a:lnTo>
                  <a:lnTo>
                    <a:pt x="854" y="351"/>
                  </a:lnTo>
                  <a:lnTo>
                    <a:pt x="879" y="374"/>
                  </a:lnTo>
                  <a:lnTo>
                    <a:pt x="901" y="399"/>
                  </a:lnTo>
                  <a:lnTo>
                    <a:pt x="922" y="426"/>
                  </a:lnTo>
                  <a:lnTo>
                    <a:pt x="940" y="454"/>
                  </a:lnTo>
                  <a:lnTo>
                    <a:pt x="953" y="484"/>
                  </a:lnTo>
                  <a:lnTo>
                    <a:pt x="964" y="515"/>
                  </a:lnTo>
                  <a:lnTo>
                    <a:pt x="970" y="548"/>
                  </a:lnTo>
                  <a:lnTo>
                    <a:pt x="971" y="583"/>
                  </a:lnTo>
                  <a:lnTo>
                    <a:pt x="967" y="619"/>
                  </a:lnTo>
                  <a:lnTo>
                    <a:pt x="957" y="657"/>
                  </a:lnTo>
                  <a:lnTo>
                    <a:pt x="944" y="687"/>
                  </a:lnTo>
                  <a:lnTo>
                    <a:pt x="926" y="719"/>
                  </a:lnTo>
                  <a:lnTo>
                    <a:pt x="903" y="752"/>
                  </a:lnTo>
                  <a:lnTo>
                    <a:pt x="876" y="787"/>
                  </a:lnTo>
                  <a:lnTo>
                    <a:pt x="845" y="823"/>
                  </a:lnTo>
                  <a:lnTo>
                    <a:pt x="811" y="859"/>
                  </a:lnTo>
                  <a:lnTo>
                    <a:pt x="772" y="895"/>
                  </a:lnTo>
                  <a:lnTo>
                    <a:pt x="731" y="930"/>
                  </a:lnTo>
                  <a:lnTo>
                    <a:pt x="687" y="966"/>
                  </a:lnTo>
                  <a:lnTo>
                    <a:pt x="641" y="1000"/>
                  </a:lnTo>
                  <a:lnTo>
                    <a:pt x="593" y="1033"/>
                  </a:lnTo>
                  <a:lnTo>
                    <a:pt x="543" y="1064"/>
                  </a:lnTo>
                  <a:lnTo>
                    <a:pt x="492" y="1093"/>
                  </a:lnTo>
                  <a:lnTo>
                    <a:pt x="439" y="1121"/>
                  </a:lnTo>
                  <a:lnTo>
                    <a:pt x="387" y="1145"/>
                  </a:lnTo>
                  <a:lnTo>
                    <a:pt x="333" y="1167"/>
                  </a:lnTo>
                  <a:lnTo>
                    <a:pt x="280" y="1185"/>
                  </a:lnTo>
                  <a:lnTo>
                    <a:pt x="228" y="1200"/>
                  </a:lnTo>
                  <a:lnTo>
                    <a:pt x="197" y="1208"/>
                  </a:lnTo>
                  <a:lnTo>
                    <a:pt x="219" y="1139"/>
                  </a:lnTo>
                  <a:lnTo>
                    <a:pt x="244" y="1070"/>
                  </a:lnTo>
                  <a:lnTo>
                    <a:pt x="263" y="1011"/>
                  </a:lnTo>
                  <a:lnTo>
                    <a:pt x="278" y="951"/>
                  </a:lnTo>
                  <a:lnTo>
                    <a:pt x="290" y="888"/>
                  </a:lnTo>
                  <a:lnTo>
                    <a:pt x="297" y="824"/>
                  </a:lnTo>
                  <a:lnTo>
                    <a:pt x="303" y="759"/>
                  </a:lnTo>
                  <a:lnTo>
                    <a:pt x="306" y="693"/>
                  </a:lnTo>
                  <a:lnTo>
                    <a:pt x="308" y="628"/>
                  </a:lnTo>
                  <a:lnTo>
                    <a:pt x="310" y="562"/>
                  </a:lnTo>
                  <a:lnTo>
                    <a:pt x="312" y="544"/>
                  </a:lnTo>
                  <a:lnTo>
                    <a:pt x="40" y="274"/>
                  </a:lnTo>
                  <a:lnTo>
                    <a:pt x="22" y="254"/>
                  </a:lnTo>
                  <a:lnTo>
                    <a:pt x="9" y="230"/>
                  </a:lnTo>
                  <a:lnTo>
                    <a:pt x="2" y="204"/>
                  </a:lnTo>
                  <a:lnTo>
                    <a:pt x="0" y="178"/>
                  </a:lnTo>
                  <a:lnTo>
                    <a:pt x="2" y="152"/>
                  </a:lnTo>
                  <a:lnTo>
                    <a:pt x="9" y="126"/>
                  </a:lnTo>
                  <a:lnTo>
                    <a:pt x="22" y="102"/>
                  </a:lnTo>
                  <a:lnTo>
                    <a:pt x="40" y="81"/>
                  </a:lnTo>
                  <a:lnTo>
                    <a:pt x="83" y="38"/>
                  </a:lnTo>
                  <a:lnTo>
                    <a:pt x="102" y="23"/>
                  </a:lnTo>
                  <a:lnTo>
                    <a:pt x="123" y="11"/>
                  </a:lnTo>
                  <a:lnTo>
                    <a:pt x="146" y="3"/>
                  </a:lnTo>
                  <a:lnTo>
                    <a:pt x="1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62" name="Freeform 261"/>
          <p:cNvSpPr>
            <a:spLocks/>
          </p:cNvSpPr>
          <p:nvPr/>
        </p:nvSpPr>
        <p:spPr bwMode="auto">
          <a:xfrm>
            <a:off x="4434133" y="5757863"/>
            <a:ext cx="508000" cy="593725"/>
          </a:xfrm>
          <a:custGeom>
            <a:avLst/>
            <a:gdLst>
              <a:gd name="connsiteX0" fmla="*/ 322262 w 508000"/>
              <a:gd name="connsiteY0" fmla="*/ 530225 h 593725"/>
              <a:gd name="connsiteX1" fmla="*/ 308088 w 508000"/>
              <a:gd name="connsiteY1" fmla="*/ 593725 h 593725"/>
              <a:gd name="connsiteX2" fmla="*/ 212591 w 508000"/>
              <a:gd name="connsiteY2" fmla="*/ 593725 h 593725"/>
              <a:gd name="connsiteX3" fmla="*/ 203200 w 508000"/>
              <a:gd name="connsiteY3" fmla="*/ 550810 h 593725"/>
              <a:gd name="connsiteX4" fmla="*/ 336550 w 508000"/>
              <a:gd name="connsiteY4" fmla="*/ 460375 h 593725"/>
              <a:gd name="connsiteX5" fmla="*/ 325881 w 508000"/>
              <a:gd name="connsiteY5" fmla="*/ 509356 h 593725"/>
              <a:gd name="connsiteX6" fmla="*/ 199596 w 508000"/>
              <a:gd name="connsiteY6" fmla="*/ 531813 h 593725"/>
              <a:gd name="connsiteX7" fmla="*/ 190500 w 508000"/>
              <a:gd name="connsiteY7" fmla="*/ 489728 h 593725"/>
              <a:gd name="connsiteX8" fmla="*/ 350837 w 508000"/>
              <a:gd name="connsiteY8" fmla="*/ 400050 h 593725"/>
              <a:gd name="connsiteX9" fmla="*/ 342203 w 508000"/>
              <a:gd name="connsiteY9" fmla="*/ 438992 h 593725"/>
              <a:gd name="connsiteX10" fmla="*/ 186434 w 508000"/>
              <a:gd name="connsiteY10" fmla="*/ 469900 h 593725"/>
              <a:gd name="connsiteX11" fmla="*/ 177800 w 508000"/>
              <a:gd name="connsiteY11" fmla="*/ 431308 h 593725"/>
              <a:gd name="connsiteX12" fmla="*/ 348610 w 508000"/>
              <a:gd name="connsiteY12" fmla="*/ 0 h 593725"/>
              <a:gd name="connsiteX13" fmla="*/ 360260 w 508000"/>
              <a:gd name="connsiteY13" fmla="*/ 353 h 593725"/>
              <a:gd name="connsiteX14" fmla="*/ 371557 w 508000"/>
              <a:gd name="connsiteY14" fmla="*/ 1410 h 593725"/>
              <a:gd name="connsiteX15" fmla="*/ 382677 w 508000"/>
              <a:gd name="connsiteY15" fmla="*/ 3171 h 593725"/>
              <a:gd name="connsiteX16" fmla="*/ 393268 w 508000"/>
              <a:gd name="connsiteY16" fmla="*/ 5990 h 593725"/>
              <a:gd name="connsiteX17" fmla="*/ 403858 w 508000"/>
              <a:gd name="connsiteY17" fmla="*/ 9161 h 593725"/>
              <a:gd name="connsiteX18" fmla="*/ 413920 w 508000"/>
              <a:gd name="connsiteY18" fmla="*/ 13036 h 593725"/>
              <a:gd name="connsiteX19" fmla="*/ 423451 w 508000"/>
              <a:gd name="connsiteY19" fmla="*/ 17793 h 593725"/>
              <a:gd name="connsiteX20" fmla="*/ 432453 w 508000"/>
              <a:gd name="connsiteY20" fmla="*/ 23078 h 593725"/>
              <a:gd name="connsiteX21" fmla="*/ 443750 w 508000"/>
              <a:gd name="connsiteY21" fmla="*/ 30653 h 593725"/>
              <a:gd name="connsiteX22" fmla="*/ 453988 w 508000"/>
              <a:gd name="connsiteY22" fmla="*/ 38932 h 593725"/>
              <a:gd name="connsiteX23" fmla="*/ 463519 w 508000"/>
              <a:gd name="connsiteY23" fmla="*/ 47564 h 593725"/>
              <a:gd name="connsiteX24" fmla="*/ 471992 w 508000"/>
              <a:gd name="connsiteY24" fmla="*/ 56548 h 593725"/>
              <a:gd name="connsiteX25" fmla="*/ 479582 w 508000"/>
              <a:gd name="connsiteY25" fmla="*/ 65709 h 593725"/>
              <a:gd name="connsiteX26" fmla="*/ 485936 w 508000"/>
              <a:gd name="connsiteY26" fmla="*/ 75222 h 593725"/>
              <a:gd name="connsiteX27" fmla="*/ 491408 w 508000"/>
              <a:gd name="connsiteY27" fmla="*/ 85087 h 593725"/>
              <a:gd name="connsiteX28" fmla="*/ 495821 w 508000"/>
              <a:gd name="connsiteY28" fmla="*/ 95304 h 593725"/>
              <a:gd name="connsiteX29" fmla="*/ 499175 w 508000"/>
              <a:gd name="connsiteY29" fmla="*/ 105345 h 593725"/>
              <a:gd name="connsiteX30" fmla="*/ 502705 w 508000"/>
              <a:gd name="connsiteY30" fmla="*/ 121552 h 593725"/>
              <a:gd name="connsiteX31" fmla="*/ 505353 w 508000"/>
              <a:gd name="connsiteY31" fmla="*/ 137759 h 593725"/>
              <a:gd name="connsiteX32" fmla="*/ 507294 w 508000"/>
              <a:gd name="connsiteY32" fmla="*/ 154318 h 593725"/>
              <a:gd name="connsiteX33" fmla="*/ 508000 w 508000"/>
              <a:gd name="connsiteY33" fmla="*/ 171054 h 593725"/>
              <a:gd name="connsiteX34" fmla="*/ 508000 w 508000"/>
              <a:gd name="connsiteY34" fmla="*/ 187966 h 593725"/>
              <a:gd name="connsiteX35" fmla="*/ 507294 w 508000"/>
              <a:gd name="connsiteY35" fmla="*/ 205053 h 593725"/>
              <a:gd name="connsiteX36" fmla="*/ 505882 w 508000"/>
              <a:gd name="connsiteY36" fmla="*/ 222141 h 593725"/>
              <a:gd name="connsiteX37" fmla="*/ 503764 w 508000"/>
              <a:gd name="connsiteY37" fmla="*/ 239405 h 593725"/>
              <a:gd name="connsiteX38" fmla="*/ 501293 w 508000"/>
              <a:gd name="connsiteY38" fmla="*/ 256669 h 593725"/>
              <a:gd name="connsiteX39" fmla="*/ 498469 w 508000"/>
              <a:gd name="connsiteY39" fmla="*/ 273580 h 593725"/>
              <a:gd name="connsiteX40" fmla="*/ 495115 w 508000"/>
              <a:gd name="connsiteY40" fmla="*/ 290844 h 593725"/>
              <a:gd name="connsiteX41" fmla="*/ 491585 w 508000"/>
              <a:gd name="connsiteY41" fmla="*/ 307932 h 593725"/>
              <a:gd name="connsiteX42" fmla="*/ 487878 w 508000"/>
              <a:gd name="connsiteY42" fmla="*/ 324844 h 593725"/>
              <a:gd name="connsiteX43" fmla="*/ 485760 w 508000"/>
              <a:gd name="connsiteY43" fmla="*/ 331538 h 593725"/>
              <a:gd name="connsiteX44" fmla="*/ 483112 w 508000"/>
              <a:gd name="connsiteY44" fmla="*/ 337704 h 593725"/>
              <a:gd name="connsiteX45" fmla="*/ 479582 w 508000"/>
              <a:gd name="connsiteY45" fmla="*/ 343165 h 593725"/>
              <a:gd name="connsiteX46" fmla="*/ 475169 w 508000"/>
              <a:gd name="connsiteY46" fmla="*/ 348273 h 593725"/>
              <a:gd name="connsiteX47" fmla="*/ 470403 w 508000"/>
              <a:gd name="connsiteY47" fmla="*/ 352677 h 593725"/>
              <a:gd name="connsiteX48" fmla="*/ 464931 w 508000"/>
              <a:gd name="connsiteY48" fmla="*/ 356553 h 593725"/>
              <a:gd name="connsiteX49" fmla="*/ 458930 w 508000"/>
              <a:gd name="connsiteY49" fmla="*/ 359371 h 593725"/>
              <a:gd name="connsiteX50" fmla="*/ 452752 w 508000"/>
              <a:gd name="connsiteY50" fmla="*/ 361662 h 593725"/>
              <a:gd name="connsiteX51" fmla="*/ 445868 w 508000"/>
              <a:gd name="connsiteY51" fmla="*/ 362895 h 593725"/>
              <a:gd name="connsiteX52" fmla="*/ 438984 w 508000"/>
              <a:gd name="connsiteY52" fmla="*/ 363423 h 593725"/>
              <a:gd name="connsiteX53" fmla="*/ 432806 w 508000"/>
              <a:gd name="connsiteY53" fmla="*/ 363071 h 593725"/>
              <a:gd name="connsiteX54" fmla="*/ 426628 w 508000"/>
              <a:gd name="connsiteY54" fmla="*/ 361838 h 593725"/>
              <a:gd name="connsiteX55" fmla="*/ 411272 w 508000"/>
              <a:gd name="connsiteY55" fmla="*/ 358491 h 593725"/>
              <a:gd name="connsiteX56" fmla="*/ 395562 w 508000"/>
              <a:gd name="connsiteY56" fmla="*/ 355496 h 593725"/>
              <a:gd name="connsiteX57" fmla="*/ 378794 w 508000"/>
              <a:gd name="connsiteY57" fmla="*/ 352853 h 593725"/>
              <a:gd name="connsiteX58" fmla="*/ 361319 w 508000"/>
              <a:gd name="connsiteY58" fmla="*/ 350740 h 593725"/>
              <a:gd name="connsiteX59" fmla="*/ 355318 w 508000"/>
              <a:gd name="connsiteY59" fmla="*/ 378045 h 593725"/>
              <a:gd name="connsiteX60" fmla="*/ 173335 w 508000"/>
              <a:gd name="connsiteY60" fmla="*/ 411163 h 593725"/>
              <a:gd name="connsiteX61" fmla="*/ 160096 w 508000"/>
              <a:gd name="connsiteY61" fmla="*/ 351092 h 593725"/>
              <a:gd name="connsiteX62" fmla="*/ 143504 w 508000"/>
              <a:gd name="connsiteY62" fmla="*/ 353030 h 593725"/>
              <a:gd name="connsiteX63" fmla="*/ 127971 w 508000"/>
              <a:gd name="connsiteY63" fmla="*/ 355672 h 593725"/>
              <a:gd name="connsiteX64" fmla="*/ 112615 w 508000"/>
              <a:gd name="connsiteY64" fmla="*/ 358315 h 593725"/>
              <a:gd name="connsiteX65" fmla="*/ 98317 w 508000"/>
              <a:gd name="connsiteY65" fmla="*/ 361485 h 593725"/>
              <a:gd name="connsiteX66" fmla="*/ 84196 w 508000"/>
              <a:gd name="connsiteY66" fmla="*/ 365185 h 593725"/>
              <a:gd name="connsiteX67" fmla="*/ 77665 w 508000"/>
              <a:gd name="connsiteY67" fmla="*/ 366418 h 593725"/>
              <a:gd name="connsiteX68" fmla="*/ 71311 w 508000"/>
              <a:gd name="connsiteY68" fmla="*/ 366770 h 593725"/>
              <a:gd name="connsiteX69" fmla="*/ 64074 w 508000"/>
              <a:gd name="connsiteY69" fmla="*/ 366242 h 593725"/>
              <a:gd name="connsiteX70" fmla="*/ 57190 w 508000"/>
              <a:gd name="connsiteY70" fmla="*/ 364833 h 593725"/>
              <a:gd name="connsiteX71" fmla="*/ 50659 w 508000"/>
              <a:gd name="connsiteY71" fmla="*/ 362366 h 593725"/>
              <a:gd name="connsiteX72" fmla="*/ 44658 w 508000"/>
              <a:gd name="connsiteY72" fmla="*/ 359019 h 593725"/>
              <a:gd name="connsiteX73" fmla="*/ 39186 w 508000"/>
              <a:gd name="connsiteY73" fmla="*/ 355144 h 593725"/>
              <a:gd name="connsiteX74" fmla="*/ 34243 w 508000"/>
              <a:gd name="connsiteY74" fmla="*/ 350211 h 593725"/>
              <a:gd name="connsiteX75" fmla="*/ 30007 w 508000"/>
              <a:gd name="connsiteY75" fmla="*/ 344750 h 593725"/>
              <a:gd name="connsiteX76" fmla="*/ 26477 w 508000"/>
              <a:gd name="connsiteY76" fmla="*/ 338937 h 593725"/>
              <a:gd name="connsiteX77" fmla="*/ 24006 w 508000"/>
              <a:gd name="connsiteY77" fmla="*/ 332242 h 593725"/>
              <a:gd name="connsiteX78" fmla="*/ 22064 w 508000"/>
              <a:gd name="connsiteY78" fmla="*/ 325196 h 593725"/>
              <a:gd name="connsiteX79" fmla="*/ 17298 w 508000"/>
              <a:gd name="connsiteY79" fmla="*/ 295425 h 593725"/>
              <a:gd name="connsiteX80" fmla="*/ 12533 w 508000"/>
              <a:gd name="connsiteY80" fmla="*/ 265653 h 593725"/>
              <a:gd name="connsiteX81" fmla="*/ 8296 w 508000"/>
              <a:gd name="connsiteY81" fmla="*/ 235882 h 593725"/>
              <a:gd name="connsiteX82" fmla="*/ 2824 w 508000"/>
              <a:gd name="connsiteY82" fmla="*/ 199416 h 593725"/>
              <a:gd name="connsiteX83" fmla="*/ 1059 w 508000"/>
              <a:gd name="connsiteY83" fmla="*/ 184971 h 593725"/>
              <a:gd name="connsiteX84" fmla="*/ 177 w 508000"/>
              <a:gd name="connsiteY84" fmla="*/ 171054 h 593725"/>
              <a:gd name="connsiteX85" fmla="*/ 0 w 508000"/>
              <a:gd name="connsiteY85" fmla="*/ 157666 h 593725"/>
              <a:gd name="connsiteX86" fmla="*/ 706 w 508000"/>
              <a:gd name="connsiteY86" fmla="*/ 144453 h 593725"/>
              <a:gd name="connsiteX87" fmla="*/ 2118 w 508000"/>
              <a:gd name="connsiteY87" fmla="*/ 132122 h 593725"/>
              <a:gd name="connsiteX88" fmla="*/ 4237 w 508000"/>
              <a:gd name="connsiteY88" fmla="*/ 120143 h 593725"/>
              <a:gd name="connsiteX89" fmla="*/ 7061 w 508000"/>
              <a:gd name="connsiteY89" fmla="*/ 108869 h 593725"/>
              <a:gd name="connsiteX90" fmla="*/ 10414 w 508000"/>
              <a:gd name="connsiteY90" fmla="*/ 98123 h 593725"/>
              <a:gd name="connsiteX91" fmla="*/ 14651 w 508000"/>
              <a:gd name="connsiteY91" fmla="*/ 87905 h 593725"/>
              <a:gd name="connsiteX92" fmla="*/ 19063 w 508000"/>
              <a:gd name="connsiteY92" fmla="*/ 78216 h 593725"/>
              <a:gd name="connsiteX93" fmla="*/ 24182 w 508000"/>
              <a:gd name="connsiteY93" fmla="*/ 69056 h 593725"/>
              <a:gd name="connsiteX94" fmla="*/ 29654 w 508000"/>
              <a:gd name="connsiteY94" fmla="*/ 60424 h 593725"/>
              <a:gd name="connsiteX95" fmla="*/ 35656 w 508000"/>
              <a:gd name="connsiteY95" fmla="*/ 52320 h 593725"/>
              <a:gd name="connsiteX96" fmla="*/ 42010 w 508000"/>
              <a:gd name="connsiteY96" fmla="*/ 44922 h 593725"/>
              <a:gd name="connsiteX97" fmla="*/ 48717 w 508000"/>
              <a:gd name="connsiteY97" fmla="*/ 38051 h 593725"/>
              <a:gd name="connsiteX98" fmla="*/ 55778 w 508000"/>
              <a:gd name="connsiteY98" fmla="*/ 31886 h 593725"/>
              <a:gd name="connsiteX99" fmla="*/ 63015 w 508000"/>
              <a:gd name="connsiteY99" fmla="*/ 26248 h 593725"/>
              <a:gd name="connsiteX100" fmla="*/ 70605 w 508000"/>
              <a:gd name="connsiteY100" fmla="*/ 21140 h 593725"/>
              <a:gd name="connsiteX101" fmla="*/ 78371 w 508000"/>
              <a:gd name="connsiteY101" fmla="*/ 16736 h 593725"/>
              <a:gd name="connsiteX102" fmla="*/ 86314 w 508000"/>
              <a:gd name="connsiteY102" fmla="*/ 12860 h 593725"/>
              <a:gd name="connsiteX103" fmla="*/ 94257 w 508000"/>
              <a:gd name="connsiteY103" fmla="*/ 9689 h 593725"/>
              <a:gd name="connsiteX104" fmla="*/ 102200 w 508000"/>
              <a:gd name="connsiteY104" fmla="*/ 7399 h 593725"/>
              <a:gd name="connsiteX105" fmla="*/ 110320 w 508000"/>
              <a:gd name="connsiteY105" fmla="*/ 5637 h 593725"/>
              <a:gd name="connsiteX106" fmla="*/ 119145 w 508000"/>
              <a:gd name="connsiteY106" fmla="*/ 4052 h 593725"/>
              <a:gd name="connsiteX107" fmla="*/ 128324 w 508000"/>
              <a:gd name="connsiteY107" fmla="*/ 3347 h 593725"/>
              <a:gd name="connsiteX108" fmla="*/ 137856 w 508000"/>
              <a:gd name="connsiteY108" fmla="*/ 2995 h 593725"/>
              <a:gd name="connsiteX109" fmla="*/ 152330 w 508000"/>
              <a:gd name="connsiteY109" fmla="*/ 3523 h 593725"/>
              <a:gd name="connsiteX110" fmla="*/ 166804 w 508000"/>
              <a:gd name="connsiteY110" fmla="*/ 5109 h 593725"/>
              <a:gd name="connsiteX111" fmla="*/ 181278 w 508000"/>
              <a:gd name="connsiteY111" fmla="*/ 7399 h 593725"/>
              <a:gd name="connsiteX112" fmla="*/ 195222 w 508000"/>
              <a:gd name="connsiteY112" fmla="*/ 10042 h 593725"/>
              <a:gd name="connsiteX113" fmla="*/ 208990 w 508000"/>
              <a:gd name="connsiteY113" fmla="*/ 13212 h 593725"/>
              <a:gd name="connsiteX114" fmla="*/ 221699 w 508000"/>
              <a:gd name="connsiteY114" fmla="*/ 16736 h 593725"/>
              <a:gd name="connsiteX115" fmla="*/ 233701 w 508000"/>
              <a:gd name="connsiteY115" fmla="*/ 20083 h 593725"/>
              <a:gd name="connsiteX116" fmla="*/ 238291 w 508000"/>
              <a:gd name="connsiteY116" fmla="*/ 21316 h 593725"/>
              <a:gd name="connsiteX117" fmla="*/ 241997 w 508000"/>
              <a:gd name="connsiteY117" fmla="*/ 22549 h 593725"/>
              <a:gd name="connsiteX118" fmla="*/ 244822 w 508000"/>
              <a:gd name="connsiteY118" fmla="*/ 23254 h 593725"/>
              <a:gd name="connsiteX119" fmla="*/ 247293 w 508000"/>
              <a:gd name="connsiteY119" fmla="*/ 23606 h 593725"/>
              <a:gd name="connsiteX120" fmla="*/ 249058 w 508000"/>
              <a:gd name="connsiteY120" fmla="*/ 23782 h 593725"/>
              <a:gd name="connsiteX121" fmla="*/ 250117 w 508000"/>
              <a:gd name="connsiteY121" fmla="*/ 23782 h 593725"/>
              <a:gd name="connsiteX122" fmla="*/ 251529 w 508000"/>
              <a:gd name="connsiteY122" fmla="*/ 23430 h 593725"/>
              <a:gd name="connsiteX123" fmla="*/ 253118 w 508000"/>
              <a:gd name="connsiteY123" fmla="*/ 22901 h 593725"/>
              <a:gd name="connsiteX124" fmla="*/ 255059 w 508000"/>
              <a:gd name="connsiteY124" fmla="*/ 22021 h 593725"/>
              <a:gd name="connsiteX125" fmla="*/ 258060 w 508000"/>
              <a:gd name="connsiteY125" fmla="*/ 20964 h 593725"/>
              <a:gd name="connsiteX126" fmla="*/ 261061 w 508000"/>
              <a:gd name="connsiteY126" fmla="*/ 19730 h 593725"/>
              <a:gd name="connsiteX127" fmla="*/ 264767 w 508000"/>
              <a:gd name="connsiteY127" fmla="*/ 18497 h 593725"/>
              <a:gd name="connsiteX128" fmla="*/ 269004 w 508000"/>
              <a:gd name="connsiteY128" fmla="*/ 17088 h 593725"/>
              <a:gd name="connsiteX129" fmla="*/ 270239 w 508000"/>
              <a:gd name="connsiteY129" fmla="*/ 16560 h 593725"/>
              <a:gd name="connsiteX130" fmla="*/ 271651 w 508000"/>
              <a:gd name="connsiteY130" fmla="*/ 15855 h 593725"/>
              <a:gd name="connsiteX131" fmla="*/ 273593 w 508000"/>
              <a:gd name="connsiteY131" fmla="*/ 15150 h 593725"/>
              <a:gd name="connsiteX132" fmla="*/ 285772 w 508000"/>
              <a:gd name="connsiteY132" fmla="*/ 10570 h 593725"/>
              <a:gd name="connsiteX133" fmla="*/ 297952 w 508000"/>
              <a:gd name="connsiteY133" fmla="*/ 6871 h 593725"/>
              <a:gd name="connsiteX134" fmla="*/ 310484 w 508000"/>
              <a:gd name="connsiteY134" fmla="*/ 3700 h 593725"/>
              <a:gd name="connsiteX135" fmla="*/ 323193 w 508000"/>
              <a:gd name="connsiteY135" fmla="*/ 1762 h 593725"/>
              <a:gd name="connsiteX136" fmla="*/ 335902 w 508000"/>
              <a:gd name="connsiteY136" fmla="*/ 353 h 593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</a:cxnLst>
            <a:rect l="l" t="t" r="r" b="b"/>
            <a:pathLst>
              <a:path w="508000" h="593725">
                <a:moveTo>
                  <a:pt x="322262" y="530225"/>
                </a:moveTo>
                <a:lnTo>
                  <a:pt x="308088" y="593725"/>
                </a:lnTo>
                <a:lnTo>
                  <a:pt x="212591" y="593725"/>
                </a:lnTo>
                <a:lnTo>
                  <a:pt x="203200" y="550810"/>
                </a:lnTo>
                <a:close/>
                <a:moveTo>
                  <a:pt x="336550" y="460375"/>
                </a:moveTo>
                <a:lnTo>
                  <a:pt x="325881" y="509356"/>
                </a:lnTo>
                <a:lnTo>
                  <a:pt x="199596" y="531813"/>
                </a:lnTo>
                <a:lnTo>
                  <a:pt x="190500" y="489728"/>
                </a:lnTo>
                <a:close/>
                <a:moveTo>
                  <a:pt x="350837" y="400050"/>
                </a:moveTo>
                <a:lnTo>
                  <a:pt x="342203" y="438992"/>
                </a:lnTo>
                <a:lnTo>
                  <a:pt x="186434" y="469900"/>
                </a:lnTo>
                <a:lnTo>
                  <a:pt x="177800" y="431308"/>
                </a:lnTo>
                <a:close/>
                <a:moveTo>
                  <a:pt x="348610" y="0"/>
                </a:moveTo>
                <a:lnTo>
                  <a:pt x="360260" y="353"/>
                </a:lnTo>
                <a:lnTo>
                  <a:pt x="371557" y="1410"/>
                </a:lnTo>
                <a:lnTo>
                  <a:pt x="382677" y="3171"/>
                </a:lnTo>
                <a:lnTo>
                  <a:pt x="393268" y="5990"/>
                </a:lnTo>
                <a:lnTo>
                  <a:pt x="403858" y="9161"/>
                </a:lnTo>
                <a:lnTo>
                  <a:pt x="413920" y="13036"/>
                </a:lnTo>
                <a:lnTo>
                  <a:pt x="423451" y="17793"/>
                </a:lnTo>
                <a:lnTo>
                  <a:pt x="432453" y="23078"/>
                </a:lnTo>
                <a:lnTo>
                  <a:pt x="443750" y="30653"/>
                </a:lnTo>
                <a:lnTo>
                  <a:pt x="453988" y="38932"/>
                </a:lnTo>
                <a:lnTo>
                  <a:pt x="463519" y="47564"/>
                </a:lnTo>
                <a:lnTo>
                  <a:pt x="471992" y="56548"/>
                </a:lnTo>
                <a:lnTo>
                  <a:pt x="479582" y="65709"/>
                </a:lnTo>
                <a:lnTo>
                  <a:pt x="485936" y="75222"/>
                </a:lnTo>
                <a:lnTo>
                  <a:pt x="491408" y="85087"/>
                </a:lnTo>
                <a:lnTo>
                  <a:pt x="495821" y="95304"/>
                </a:lnTo>
                <a:lnTo>
                  <a:pt x="499175" y="105345"/>
                </a:lnTo>
                <a:lnTo>
                  <a:pt x="502705" y="121552"/>
                </a:lnTo>
                <a:lnTo>
                  <a:pt x="505353" y="137759"/>
                </a:lnTo>
                <a:lnTo>
                  <a:pt x="507294" y="154318"/>
                </a:lnTo>
                <a:lnTo>
                  <a:pt x="508000" y="171054"/>
                </a:lnTo>
                <a:lnTo>
                  <a:pt x="508000" y="187966"/>
                </a:lnTo>
                <a:lnTo>
                  <a:pt x="507294" y="205053"/>
                </a:lnTo>
                <a:lnTo>
                  <a:pt x="505882" y="222141"/>
                </a:lnTo>
                <a:lnTo>
                  <a:pt x="503764" y="239405"/>
                </a:lnTo>
                <a:lnTo>
                  <a:pt x="501293" y="256669"/>
                </a:lnTo>
                <a:lnTo>
                  <a:pt x="498469" y="273580"/>
                </a:lnTo>
                <a:lnTo>
                  <a:pt x="495115" y="290844"/>
                </a:lnTo>
                <a:lnTo>
                  <a:pt x="491585" y="307932"/>
                </a:lnTo>
                <a:lnTo>
                  <a:pt x="487878" y="324844"/>
                </a:lnTo>
                <a:lnTo>
                  <a:pt x="485760" y="331538"/>
                </a:lnTo>
                <a:lnTo>
                  <a:pt x="483112" y="337704"/>
                </a:lnTo>
                <a:lnTo>
                  <a:pt x="479582" y="343165"/>
                </a:lnTo>
                <a:lnTo>
                  <a:pt x="475169" y="348273"/>
                </a:lnTo>
                <a:lnTo>
                  <a:pt x="470403" y="352677"/>
                </a:lnTo>
                <a:lnTo>
                  <a:pt x="464931" y="356553"/>
                </a:lnTo>
                <a:lnTo>
                  <a:pt x="458930" y="359371"/>
                </a:lnTo>
                <a:lnTo>
                  <a:pt x="452752" y="361662"/>
                </a:lnTo>
                <a:lnTo>
                  <a:pt x="445868" y="362895"/>
                </a:lnTo>
                <a:lnTo>
                  <a:pt x="438984" y="363423"/>
                </a:lnTo>
                <a:lnTo>
                  <a:pt x="432806" y="363071"/>
                </a:lnTo>
                <a:lnTo>
                  <a:pt x="426628" y="361838"/>
                </a:lnTo>
                <a:lnTo>
                  <a:pt x="411272" y="358491"/>
                </a:lnTo>
                <a:lnTo>
                  <a:pt x="395562" y="355496"/>
                </a:lnTo>
                <a:lnTo>
                  <a:pt x="378794" y="352853"/>
                </a:lnTo>
                <a:lnTo>
                  <a:pt x="361319" y="350740"/>
                </a:lnTo>
                <a:lnTo>
                  <a:pt x="355318" y="378045"/>
                </a:lnTo>
                <a:lnTo>
                  <a:pt x="173335" y="411163"/>
                </a:lnTo>
                <a:lnTo>
                  <a:pt x="160096" y="351092"/>
                </a:lnTo>
                <a:lnTo>
                  <a:pt x="143504" y="353030"/>
                </a:lnTo>
                <a:lnTo>
                  <a:pt x="127971" y="355672"/>
                </a:lnTo>
                <a:lnTo>
                  <a:pt x="112615" y="358315"/>
                </a:lnTo>
                <a:lnTo>
                  <a:pt x="98317" y="361485"/>
                </a:lnTo>
                <a:lnTo>
                  <a:pt x="84196" y="365185"/>
                </a:lnTo>
                <a:lnTo>
                  <a:pt x="77665" y="366418"/>
                </a:lnTo>
                <a:lnTo>
                  <a:pt x="71311" y="366770"/>
                </a:lnTo>
                <a:lnTo>
                  <a:pt x="64074" y="366242"/>
                </a:lnTo>
                <a:lnTo>
                  <a:pt x="57190" y="364833"/>
                </a:lnTo>
                <a:lnTo>
                  <a:pt x="50659" y="362366"/>
                </a:lnTo>
                <a:lnTo>
                  <a:pt x="44658" y="359019"/>
                </a:lnTo>
                <a:lnTo>
                  <a:pt x="39186" y="355144"/>
                </a:lnTo>
                <a:lnTo>
                  <a:pt x="34243" y="350211"/>
                </a:lnTo>
                <a:lnTo>
                  <a:pt x="30007" y="344750"/>
                </a:lnTo>
                <a:lnTo>
                  <a:pt x="26477" y="338937"/>
                </a:lnTo>
                <a:lnTo>
                  <a:pt x="24006" y="332242"/>
                </a:lnTo>
                <a:lnTo>
                  <a:pt x="22064" y="325196"/>
                </a:lnTo>
                <a:lnTo>
                  <a:pt x="17298" y="295425"/>
                </a:lnTo>
                <a:lnTo>
                  <a:pt x="12533" y="265653"/>
                </a:lnTo>
                <a:lnTo>
                  <a:pt x="8296" y="235882"/>
                </a:lnTo>
                <a:lnTo>
                  <a:pt x="2824" y="199416"/>
                </a:lnTo>
                <a:lnTo>
                  <a:pt x="1059" y="184971"/>
                </a:lnTo>
                <a:lnTo>
                  <a:pt x="177" y="171054"/>
                </a:lnTo>
                <a:lnTo>
                  <a:pt x="0" y="157666"/>
                </a:lnTo>
                <a:lnTo>
                  <a:pt x="706" y="144453"/>
                </a:lnTo>
                <a:lnTo>
                  <a:pt x="2118" y="132122"/>
                </a:lnTo>
                <a:lnTo>
                  <a:pt x="4237" y="120143"/>
                </a:lnTo>
                <a:lnTo>
                  <a:pt x="7061" y="108869"/>
                </a:lnTo>
                <a:lnTo>
                  <a:pt x="10414" y="98123"/>
                </a:lnTo>
                <a:lnTo>
                  <a:pt x="14651" y="87905"/>
                </a:lnTo>
                <a:lnTo>
                  <a:pt x="19063" y="78216"/>
                </a:lnTo>
                <a:lnTo>
                  <a:pt x="24182" y="69056"/>
                </a:lnTo>
                <a:lnTo>
                  <a:pt x="29654" y="60424"/>
                </a:lnTo>
                <a:lnTo>
                  <a:pt x="35656" y="52320"/>
                </a:lnTo>
                <a:lnTo>
                  <a:pt x="42010" y="44922"/>
                </a:lnTo>
                <a:lnTo>
                  <a:pt x="48717" y="38051"/>
                </a:lnTo>
                <a:lnTo>
                  <a:pt x="55778" y="31886"/>
                </a:lnTo>
                <a:lnTo>
                  <a:pt x="63015" y="26248"/>
                </a:lnTo>
                <a:lnTo>
                  <a:pt x="70605" y="21140"/>
                </a:lnTo>
                <a:lnTo>
                  <a:pt x="78371" y="16736"/>
                </a:lnTo>
                <a:lnTo>
                  <a:pt x="86314" y="12860"/>
                </a:lnTo>
                <a:lnTo>
                  <a:pt x="94257" y="9689"/>
                </a:lnTo>
                <a:lnTo>
                  <a:pt x="102200" y="7399"/>
                </a:lnTo>
                <a:lnTo>
                  <a:pt x="110320" y="5637"/>
                </a:lnTo>
                <a:lnTo>
                  <a:pt x="119145" y="4052"/>
                </a:lnTo>
                <a:lnTo>
                  <a:pt x="128324" y="3347"/>
                </a:lnTo>
                <a:lnTo>
                  <a:pt x="137856" y="2995"/>
                </a:lnTo>
                <a:lnTo>
                  <a:pt x="152330" y="3523"/>
                </a:lnTo>
                <a:lnTo>
                  <a:pt x="166804" y="5109"/>
                </a:lnTo>
                <a:lnTo>
                  <a:pt x="181278" y="7399"/>
                </a:lnTo>
                <a:lnTo>
                  <a:pt x="195222" y="10042"/>
                </a:lnTo>
                <a:lnTo>
                  <a:pt x="208990" y="13212"/>
                </a:lnTo>
                <a:lnTo>
                  <a:pt x="221699" y="16736"/>
                </a:lnTo>
                <a:lnTo>
                  <a:pt x="233701" y="20083"/>
                </a:lnTo>
                <a:lnTo>
                  <a:pt x="238291" y="21316"/>
                </a:lnTo>
                <a:lnTo>
                  <a:pt x="241997" y="22549"/>
                </a:lnTo>
                <a:lnTo>
                  <a:pt x="244822" y="23254"/>
                </a:lnTo>
                <a:lnTo>
                  <a:pt x="247293" y="23606"/>
                </a:lnTo>
                <a:lnTo>
                  <a:pt x="249058" y="23782"/>
                </a:lnTo>
                <a:lnTo>
                  <a:pt x="250117" y="23782"/>
                </a:lnTo>
                <a:lnTo>
                  <a:pt x="251529" y="23430"/>
                </a:lnTo>
                <a:lnTo>
                  <a:pt x="253118" y="22901"/>
                </a:lnTo>
                <a:lnTo>
                  <a:pt x="255059" y="22021"/>
                </a:lnTo>
                <a:lnTo>
                  <a:pt x="258060" y="20964"/>
                </a:lnTo>
                <a:lnTo>
                  <a:pt x="261061" y="19730"/>
                </a:lnTo>
                <a:lnTo>
                  <a:pt x="264767" y="18497"/>
                </a:lnTo>
                <a:lnTo>
                  <a:pt x="269004" y="17088"/>
                </a:lnTo>
                <a:lnTo>
                  <a:pt x="270239" y="16560"/>
                </a:lnTo>
                <a:lnTo>
                  <a:pt x="271651" y="15855"/>
                </a:lnTo>
                <a:lnTo>
                  <a:pt x="273593" y="15150"/>
                </a:lnTo>
                <a:lnTo>
                  <a:pt x="285772" y="10570"/>
                </a:lnTo>
                <a:lnTo>
                  <a:pt x="297952" y="6871"/>
                </a:lnTo>
                <a:lnTo>
                  <a:pt x="310484" y="3700"/>
                </a:lnTo>
                <a:lnTo>
                  <a:pt x="323193" y="1762"/>
                </a:lnTo>
                <a:lnTo>
                  <a:pt x="335902" y="35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66" name="Freeform 265"/>
          <p:cNvSpPr>
            <a:spLocks/>
          </p:cNvSpPr>
          <p:nvPr/>
        </p:nvSpPr>
        <p:spPr bwMode="auto">
          <a:xfrm>
            <a:off x="5325971" y="5757863"/>
            <a:ext cx="595312" cy="593726"/>
          </a:xfrm>
          <a:custGeom>
            <a:avLst/>
            <a:gdLst>
              <a:gd name="connsiteX0" fmla="*/ 463261 w 595312"/>
              <a:gd name="connsiteY0" fmla="*/ 334963 h 593726"/>
              <a:gd name="connsiteX1" fmla="*/ 467675 w 595312"/>
              <a:gd name="connsiteY1" fmla="*/ 342038 h 593726"/>
              <a:gd name="connsiteX2" fmla="*/ 473325 w 595312"/>
              <a:gd name="connsiteY2" fmla="*/ 349467 h 593726"/>
              <a:gd name="connsiteX3" fmla="*/ 479504 w 595312"/>
              <a:gd name="connsiteY3" fmla="*/ 356365 h 593726"/>
              <a:gd name="connsiteX4" fmla="*/ 486743 w 595312"/>
              <a:gd name="connsiteY4" fmla="*/ 362555 h 593726"/>
              <a:gd name="connsiteX5" fmla="*/ 494512 w 595312"/>
              <a:gd name="connsiteY5" fmla="*/ 368392 h 593726"/>
              <a:gd name="connsiteX6" fmla="*/ 502810 w 595312"/>
              <a:gd name="connsiteY6" fmla="*/ 373344 h 593726"/>
              <a:gd name="connsiteX7" fmla="*/ 511814 w 595312"/>
              <a:gd name="connsiteY7" fmla="*/ 377589 h 593726"/>
              <a:gd name="connsiteX8" fmla="*/ 520996 w 595312"/>
              <a:gd name="connsiteY8" fmla="*/ 381127 h 593726"/>
              <a:gd name="connsiteX9" fmla="*/ 530530 w 595312"/>
              <a:gd name="connsiteY9" fmla="*/ 384134 h 593726"/>
              <a:gd name="connsiteX10" fmla="*/ 540417 w 595312"/>
              <a:gd name="connsiteY10" fmla="*/ 386079 h 593726"/>
              <a:gd name="connsiteX11" fmla="*/ 550481 w 595312"/>
              <a:gd name="connsiteY11" fmla="*/ 387317 h 593726"/>
              <a:gd name="connsiteX12" fmla="*/ 560898 w 595312"/>
              <a:gd name="connsiteY12" fmla="*/ 387848 h 593726"/>
              <a:gd name="connsiteX13" fmla="*/ 567783 w 595312"/>
              <a:gd name="connsiteY13" fmla="*/ 387671 h 593726"/>
              <a:gd name="connsiteX14" fmla="*/ 574316 w 595312"/>
              <a:gd name="connsiteY14" fmla="*/ 386963 h 593726"/>
              <a:gd name="connsiteX15" fmla="*/ 581025 w 595312"/>
              <a:gd name="connsiteY15" fmla="*/ 386433 h 593726"/>
              <a:gd name="connsiteX16" fmla="*/ 575375 w 595312"/>
              <a:gd name="connsiteY16" fmla="*/ 402705 h 593726"/>
              <a:gd name="connsiteX17" fmla="*/ 568843 w 595312"/>
              <a:gd name="connsiteY17" fmla="*/ 418447 h 593726"/>
              <a:gd name="connsiteX18" fmla="*/ 561427 w 595312"/>
              <a:gd name="connsiteY18" fmla="*/ 433481 h 593726"/>
              <a:gd name="connsiteX19" fmla="*/ 553129 w 595312"/>
              <a:gd name="connsiteY19" fmla="*/ 448338 h 593726"/>
              <a:gd name="connsiteX20" fmla="*/ 544125 w 595312"/>
              <a:gd name="connsiteY20" fmla="*/ 462488 h 593726"/>
              <a:gd name="connsiteX21" fmla="*/ 534061 w 595312"/>
              <a:gd name="connsiteY21" fmla="*/ 476284 h 593726"/>
              <a:gd name="connsiteX22" fmla="*/ 523644 w 595312"/>
              <a:gd name="connsiteY22" fmla="*/ 489195 h 593726"/>
              <a:gd name="connsiteX23" fmla="*/ 512344 w 595312"/>
              <a:gd name="connsiteY23" fmla="*/ 501753 h 593726"/>
              <a:gd name="connsiteX24" fmla="*/ 500338 w 595312"/>
              <a:gd name="connsiteY24" fmla="*/ 513603 h 593726"/>
              <a:gd name="connsiteX25" fmla="*/ 487626 w 595312"/>
              <a:gd name="connsiteY25" fmla="*/ 524569 h 593726"/>
              <a:gd name="connsiteX26" fmla="*/ 474561 w 595312"/>
              <a:gd name="connsiteY26" fmla="*/ 535182 h 593726"/>
              <a:gd name="connsiteX27" fmla="*/ 460613 w 595312"/>
              <a:gd name="connsiteY27" fmla="*/ 544910 h 593726"/>
              <a:gd name="connsiteX28" fmla="*/ 446311 w 595312"/>
              <a:gd name="connsiteY28" fmla="*/ 553753 h 593726"/>
              <a:gd name="connsiteX29" fmla="*/ 431304 w 595312"/>
              <a:gd name="connsiteY29" fmla="*/ 561713 h 593726"/>
              <a:gd name="connsiteX30" fmla="*/ 415943 w 595312"/>
              <a:gd name="connsiteY30" fmla="*/ 568964 h 593726"/>
              <a:gd name="connsiteX31" fmla="*/ 400230 w 595312"/>
              <a:gd name="connsiteY31" fmla="*/ 575332 h 593726"/>
              <a:gd name="connsiteX32" fmla="*/ 383810 w 595312"/>
              <a:gd name="connsiteY32" fmla="*/ 580991 h 593726"/>
              <a:gd name="connsiteX33" fmla="*/ 367213 w 595312"/>
              <a:gd name="connsiteY33" fmla="*/ 585413 h 593726"/>
              <a:gd name="connsiteX34" fmla="*/ 350264 w 595312"/>
              <a:gd name="connsiteY34" fmla="*/ 588951 h 593726"/>
              <a:gd name="connsiteX35" fmla="*/ 332785 w 595312"/>
              <a:gd name="connsiteY35" fmla="*/ 591604 h 593726"/>
              <a:gd name="connsiteX36" fmla="*/ 315305 w 595312"/>
              <a:gd name="connsiteY36" fmla="*/ 593196 h 593726"/>
              <a:gd name="connsiteX37" fmla="*/ 297297 w 595312"/>
              <a:gd name="connsiteY37" fmla="*/ 593726 h 593726"/>
              <a:gd name="connsiteX38" fmla="*/ 278581 w 595312"/>
              <a:gd name="connsiteY38" fmla="*/ 593196 h 593726"/>
              <a:gd name="connsiteX39" fmla="*/ 260396 w 595312"/>
              <a:gd name="connsiteY39" fmla="*/ 591604 h 593726"/>
              <a:gd name="connsiteX40" fmla="*/ 242564 w 595312"/>
              <a:gd name="connsiteY40" fmla="*/ 588597 h 593726"/>
              <a:gd name="connsiteX41" fmla="*/ 224908 w 595312"/>
              <a:gd name="connsiteY41" fmla="*/ 584883 h 593726"/>
              <a:gd name="connsiteX42" fmla="*/ 207782 w 595312"/>
              <a:gd name="connsiteY42" fmla="*/ 579930 h 593726"/>
              <a:gd name="connsiteX43" fmla="*/ 191185 w 595312"/>
              <a:gd name="connsiteY43" fmla="*/ 574270 h 593726"/>
              <a:gd name="connsiteX44" fmla="*/ 174942 w 595312"/>
              <a:gd name="connsiteY44" fmla="*/ 567549 h 593726"/>
              <a:gd name="connsiteX45" fmla="*/ 159228 w 595312"/>
              <a:gd name="connsiteY45" fmla="*/ 559767 h 593726"/>
              <a:gd name="connsiteX46" fmla="*/ 143868 w 595312"/>
              <a:gd name="connsiteY46" fmla="*/ 551277 h 593726"/>
              <a:gd name="connsiteX47" fmla="*/ 129213 w 595312"/>
              <a:gd name="connsiteY47" fmla="*/ 541903 h 593726"/>
              <a:gd name="connsiteX48" fmla="*/ 115265 w 595312"/>
              <a:gd name="connsiteY48" fmla="*/ 531644 h 593726"/>
              <a:gd name="connsiteX49" fmla="*/ 101847 w 595312"/>
              <a:gd name="connsiteY49" fmla="*/ 520678 h 593726"/>
              <a:gd name="connsiteX50" fmla="*/ 89134 w 595312"/>
              <a:gd name="connsiteY50" fmla="*/ 509005 h 593726"/>
              <a:gd name="connsiteX51" fmla="*/ 77128 w 595312"/>
              <a:gd name="connsiteY51" fmla="*/ 496447 h 593726"/>
              <a:gd name="connsiteX52" fmla="*/ 65652 w 595312"/>
              <a:gd name="connsiteY52" fmla="*/ 483358 h 593726"/>
              <a:gd name="connsiteX53" fmla="*/ 55235 w 595312"/>
              <a:gd name="connsiteY53" fmla="*/ 469562 h 593726"/>
              <a:gd name="connsiteX54" fmla="*/ 45524 w 595312"/>
              <a:gd name="connsiteY54" fmla="*/ 455236 h 593726"/>
              <a:gd name="connsiteX55" fmla="*/ 36520 w 595312"/>
              <a:gd name="connsiteY55" fmla="*/ 440202 h 593726"/>
              <a:gd name="connsiteX56" fmla="*/ 28575 w 595312"/>
              <a:gd name="connsiteY56" fmla="*/ 424637 h 593726"/>
              <a:gd name="connsiteX57" fmla="*/ 35637 w 595312"/>
              <a:gd name="connsiteY57" fmla="*/ 424637 h 593726"/>
              <a:gd name="connsiteX58" fmla="*/ 45701 w 595312"/>
              <a:gd name="connsiteY58" fmla="*/ 423576 h 593726"/>
              <a:gd name="connsiteX59" fmla="*/ 55412 w 595312"/>
              <a:gd name="connsiteY59" fmla="*/ 421807 h 593726"/>
              <a:gd name="connsiteX60" fmla="*/ 64769 w 595312"/>
              <a:gd name="connsiteY60" fmla="*/ 419508 h 593726"/>
              <a:gd name="connsiteX61" fmla="*/ 73774 w 595312"/>
              <a:gd name="connsiteY61" fmla="*/ 416324 h 593726"/>
              <a:gd name="connsiteX62" fmla="*/ 82248 w 595312"/>
              <a:gd name="connsiteY62" fmla="*/ 412787 h 593726"/>
              <a:gd name="connsiteX63" fmla="*/ 90370 w 595312"/>
              <a:gd name="connsiteY63" fmla="*/ 408188 h 593726"/>
              <a:gd name="connsiteX64" fmla="*/ 98139 w 595312"/>
              <a:gd name="connsiteY64" fmla="*/ 403236 h 593726"/>
              <a:gd name="connsiteX65" fmla="*/ 103966 w 595312"/>
              <a:gd name="connsiteY65" fmla="*/ 398637 h 593726"/>
              <a:gd name="connsiteX66" fmla="*/ 109615 w 595312"/>
              <a:gd name="connsiteY66" fmla="*/ 393154 h 593726"/>
              <a:gd name="connsiteX67" fmla="*/ 115089 w 595312"/>
              <a:gd name="connsiteY67" fmla="*/ 386963 h 593726"/>
              <a:gd name="connsiteX68" fmla="*/ 120032 w 595312"/>
              <a:gd name="connsiteY68" fmla="*/ 380242 h 593726"/>
              <a:gd name="connsiteX69" fmla="*/ 124799 w 595312"/>
              <a:gd name="connsiteY69" fmla="*/ 373167 h 593726"/>
              <a:gd name="connsiteX70" fmla="*/ 125506 w 595312"/>
              <a:gd name="connsiteY70" fmla="*/ 383603 h 593726"/>
              <a:gd name="connsiteX71" fmla="*/ 126741 w 595312"/>
              <a:gd name="connsiteY71" fmla="*/ 393861 h 593726"/>
              <a:gd name="connsiteX72" fmla="*/ 128331 w 595312"/>
              <a:gd name="connsiteY72" fmla="*/ 403943 h 593726"/>
              <a:gd name="connsiteX73" fmla="*/ 130802 w 595312"/>
              <a:gd name="connsiteY73" fmla="*/ 413671 h 593726"/>
              <a:gd name="connsiteX74" fmla="*/ 133451 w 595312"/>
              <a:gd name="connsiteY74" fmla="*/ 423222 h 593726"/>
              <a:gd name="connsiteX75" fmla="*/ 136982 w 595312"/>
              <a:gd name="connsiteY75" fmla="*/ 432243 h 593726"/>
              <a:gd name="connsiteX76" fmla="*/ 141043 w 595312"/>
              <a:gd name="connsiteY76" fmla="*/ 440732 h 593726"/>
              <a:gd name="connsiteX77" fmla="*/ 145810 w 595312"/>
              <a:gd name="connsiteY77" fmla="*/ 448692 h 593726"/>
              <a:gd name="connsiteX78" fmla="*/ 151460 w 595312"/>
              <a:gd name="connsiteY78" fmla="*/ 456120 h 593726"/>
              <a:gd name="connsiteX79" fmla="*/ 157816 w 595312"/>
              <a:gd name="connsiteY79" fmla="*/ 463018 h 593726"/>
              <a:gd name="connsiteX80" fmla="*/ 165055 w 595312"/>
              <a:gd name="connsiteY80" fmla="*/ 469032 h 593726"/>
              <a:gd name="connsiteX81" fmla="*/ 172823 w 595312"/>
              <a:gd name="connsiteY81" fmla="*/ 474869 h 593726"/>
              <a:gd name="connsiteX82" fmla="*/ 181121 w 595312"/>
              <a:gd name="connsiteY82" fmla="*/ 479644 h 593726"/>
              <a:gd name="connsiteX83" fmla="*/ 190126 w 595312"/>
              <a:gd name="connsiteY83" fmla="*/ 484243 h 593726"/>
              <a:gd name="connsiteX84" fmla="*/ 199307 w 595312"/>
              <a:gd name="connsiteY84" fmla="*/ 487780 h 593726"/>
              <a:gd name="connsiteX85" fmla="*/ 209018 w 595312"/>
              <a:gd name="connsiteY85" fmla="*/ 490787 h 593726"/>
              <a:gd name="connsiteX86" fmla="*/ 219258 w 595312"/>
              <a:gd name="connsiteY86" fmla="*/ 492733 h 593726"/>
              <a:gd name="connsiteX87" fmla="*/ 229498 w 595312"/>
              <a:gd name="connsiteY87" fmla="*/ 494148 h 593726"/>
              <a:gd name="connsiteX88" fmla="*/ 239739 w 595312"/>
              <a:gd name="connsiteY88" fmla="*/ 494501 h 593726"/>
              <a:gd name="connsiteX89" fmla="*/ 249096 w 595312"/>
              <a:gd name="connsiteY89" fmla="*/ 494148 h 593726"/>
              <a:gd name="connsiteX90" fmla="*/ 258454 w 595312"/>
              <a:gd name="connsiteY90" fmla="*/ 493086 h 593726"/>
              <a:gd name="connsiteX91" fmla="*/ 267282 w 595312"/>
              <a:gd name="connsiteY91" fmla="*/ 491318 h 593726"/>
              <a:gd name="connsiteX92" fmla="*/ 275756 w 595312"/>
              <a:gd name="connsiteY92" fmla="*/ 488665 h 593726"/>
              <a:gd name="connsiteX93" fmla="*/ 280347 w 595312"/>
              <a:gd name="connsiteY93" fmla="*/ 486896 h 593726"/>
              <a:gd name="connsiteX94" fmla="*/ 284408 w 595312"/>
              <a:gd name="connsiteY94" fmla="*/ 484950 h 593726"/>
              <a:gd name="connsiteX95" fmla="*/ 287056 w 595312"/>
              <a:gd name="connsiteY95" fmla="*/ 483712 h 593726"/>
              <a:gd name="connsiteX96" fmla="*/ 289351 w 595312"/>
              <a:gd name="connsiteY96" fmla="*/ 482828 h 593726"/>
              <a:gd name="connsiteX97" fmla="*/ 291117 w 595312"/>
              <a:gd name="connsiteY97" fmla="*/ 482297 h 593726"/>
              <a:gd name="connsiteX98" fmla="*/ 293059 w 595312"/>
              <a:gd name="connsiteY98" fmla="*/ 482120 h 593726"/>
              <a:gd name="connsiteX99" fmla="*/ 295178 w 595312"/>
              <a:gd name="connsiteY99" fmla="*/ 482297 h 593726"/>
              <a:gd name="connsiteX100" fmla="*/ 298532 w 595312"/>
              <a:gd name="connsiteY100" fmla="*/ 482651 h 593726"/>
              <a:gd name="connsiteX101" fmla="*/ 302064 w 595312"/>
              <a:gd name="connsiteY101" fmla="*/ 483535 h 593726"/>
              <a:gd name="connsiteX102" fmla="*/ 306124 w 595312"/>
              <a:gd name="connsiteY102" fmla="*/ 484420 h 593726"/>
              <a:gd name="connsiteX103" fmla="*/ 309832 w 595312"/>
              <a:gd name="connsiteY103" fmla="*/ 485481 h 593726"/>
              <a:gd name="connsiteX104" fmla="*/ 315305 w 595312"/>
              <a:gd name="connsiteY104" fmla="*/ 486719 h 593726"/>
              <a:gd name="connsiteX105" fmla="*/ 320426 w 595312"/>
              <a:gd name="connsiteY105" fmla="*/ 487957 h 593726"/>
              <a:gd name="connsiteX106" fmla="*/ 325546 w 595312"/>
              <a:gd name="connsiteY106" fmla="*/ 488841 h 593726"/>
              <a:gd name="connsiteX107" fmla="*/ 334021 w 595312"/>
              <a:gd name="connsiteY107" fmla="*/ 489726 h 593726"/>
              <a:gd name="connsiteX108" fmla="*/ 342319 w 595312"/>
              <a:gd name="connsiteY108" fmla="*/ 490610 h 593726"/>
              <a:gd name="connsiteX109" fmla="*/ 350617 w 595312"/>
              <a:gd name="connsiteY109" fmla="*/ 490787 h 593726"/>
              <a:gd name="connsiteX110" fmla="*/ 361211 w 595312"/>
              <a:gd name="connsiteY110" fmla="*/ 490433 h 593726"/>
              <a:gd name="connsiteX111" fmla="*/ 371627 w 595312"/>
              <a:gd name="connsiteY111" fmla="*/ 489372 h 593726"/>
              <a:gd name="connsiteX112" fmla="*/ 382221 w 595312"/>
              <a:gd name="connsiteY112" fmla="*/ 487780 h 593726"/>
              <a:gd name="connsiteX113" fmla="*/ 391932 w 595312"/>
              <a:gd name="connsiteY113" fmla="*/ 485658 h 593726"/>
              <a:gd name="connsiteX114" fmla="*/ 401113 w 595312"/>
              <a:gd name="connsiteY114" fmla="*/ 483005 h 593726"/>
              <a:gd name="connsiteX115" fmla="*/ 409587 w 595312"/>
              <a:gd name="connsiteY115" fmla="*/ 479467 h 593726"/>
              <a:gd name="connsiteX116" fmla="*/ 417533 w 595312"/>
              <a:gd name="connsiteY116" fmla="*/ 475399 h 593726"/>
              <a:gd name="connsiteX117" fmla="*/ 424948 w 595312"/>
              <a:gd name="connsiteY117" fmla="*/ 470447 h 593726"/>
              <a:gd name="connsiteX118" fmla="*/ 431481 w 595312"/>
              <a:gd name="connsiteY118" fmla="*/ 464964 h 593726"/>
              <a:gd name="connsiteX119" fmla="*/ 437837 w 595312"/>
              <a:gd name="connsiteY119" fmla="*/ 458773 h 593726"/>
              <a:gd name="connsiteX120" fmla="*/ 443487 w 595312"/>
              <a:gd name="connsiteY120" fmla="*/ 451875 h 593726"/>
              <a:gd name="connsiteX121" fmla="*/ 448607 w 595312"/>
              <a:gd name="connsiteY121" fmla="*/ 444447 h 593726"/>
              <a:gd name="connsiteX122" fmla="*/ 452844 w 595312"/>
              <a:gd name="connsiteY122" fmla="*/ 436487 h 593726"/>
              <a:gd name="connsiteX123" fmla="*/ 456728 w 595312"/>
              <a:gd name="connsiteY123" fmla="*/ 427821 h 593726"/>
              <a:gd name="connsiteX124" fmla="*/ 459553 w 595312"/>
              <a:gd name="connsiteY124" fmla="*/ 418977 h 593726"/>
              <a:gd name="connsiteX125" fmla="*/ 461849 w 595312"/>
              <a:gd name="connsiteY125" fmla="*/ 409780 h 593726"/>
              <a:gd name="connsiteX126" fmla="*/ 463614 w 595312"/>
              <a:gd name="connsiteY126" fmla="*/ 400583 h 593726"/>
              <a:gd name="connsiteX127" fmla="*/ 465027 w 595312"/>
              <a:gd name="connsiteY127" fmla="*/ 391032 h 593726"/>
              <a:gd name="connsiteX128" fmla="*/ 465733 w 595312"/>
              <a:gd name="connsiteY128" fmla="*/ 381480 h 593726"/>
              <a:gd name="connsiteX129" fmla="*/ 465909 w 595312"/>
              <a:gd name="connsiteY129" fmla="*/ 371929 h 593726"/>
              <a:gd name="connsiteX130" fmla="*/ 465733 w 595312"/>
              <a:gd name="connsiteY130" fmla="*/ 362378 h 593726"/>
              <a:gd name="connsiteX131" fmla="*/ 465380 w 595312"/>
              <a:gd name="connsiteY131" fmla="*/ 353181 h 593726"/>
              <a:gd name="connsiteX132" fmla="*/ 464497 w 595312"/>
              <a:gd name="connsiteY132" fmla="*/ 343984 h 593726"/>
              <a:gd name="connsiteX133" fmla="*/ 356129 w 595312"/>
              <a:gd name="connsiteY133" fmla="*/ 204788 h 593726"/>
              <a:gd name="connsiteX134" fmla="*/ 361068 w 595312"/>
              <a:gd name="connsiteY134" fmla="*/ 204965 h 593726"/>
              <a:gd name="connsiteX135" fmla="*/ 366536 w 595312"/>
              <a:gd name="connsiteY135" fmla="*/ 205671 h 593726"/>
              <a:gd name="connsiteX136" fmla="*/ 372357 w 595312"/>
              <a:gd name="connsiteY136" fmla="*/ 207612 h 593726"/>
              <a:gd name="connsiteX137" fmla="*/ 378354 w 595312"/>
              <a:gd name="connsiteY137" fmla="*/ 210083 h 593726"/>
              <a:gd name="connsiteX138" fmla="*/ 383998 w 595312"/>
              <a:gd name="connsiteY138" fmla="*/ 213613 h 593726"/>
              <a:gd name="connsiteX139" fmla="*/ 389819 w 595312"/>
              <a:gd name="connsiteY139" fmla="*/ 217320 h 593726"/>
              <a:gd name="connsiteX140" fmla="*/ 395464 w 595312"/>
              <a:gd name="connsiteY140" fmla="*/ 221733 h 593726"/>
              <a:gd name="connsiteX141" fmla="*/ 400755 w 595312"/>
              <a:gd name="connsiteY141" fmla="*/ 226322 h 593726"/>
              <a:gd name="connsiteX142" fmla="*/ 405341 w 595312"/>
              <a:gd name="connsiteY142" fmla="*/ 231264 h 593726"/>
              <a:gd name="connsiteX143" fmla="*/ 409575 w 595312"/>
              <a:gd name="connsiteY143" fmla="*/ 235853 h 593726"/>
              <a:gd name="connsiteX144" fmla="*/ 414161 w 595312"/>
              <a:gd name="connsiteY144" fmla="*/ 242737 h 593726"/>
              <a:gd name="connsiteX145" fmla="*/ 418571 w 595312"/>
              <a:gd name="connsiteY145" fmla="*/ 249973 h 593726"/>
              <a:gd name="connsiteX146" fmla="*/ 422098 w 595312"/>
              <a:gd name="connsiteY146" fmla="*/ 257916 h 593726"/>
              <a:gd name="connsiteX147" fmla="*/ 425626 w 595312"/>
              <a:gd name="connsiteY147" fmla="*/ 265859 h 593726"/>
              <a:gd name="connsiteX148" fmla="*/ 428448 w 595312"/>
              <a:gd name="connsiteY148" fmla="*/ 274154 h 593726"/>
              <a:gd name="connsiteX149" fmla="*/ 431094 w 595312"/>
              <a:gd name="connsiteY149" fmla="*/ 282274 h 593726"/>
              <a:gd name="connsiteX150" fmla="*/ 432505 w 595312"/>
              <a:gd name="connsiteY150" fmla="*/ 286510 h 593726"/>
              <a:gd name="connsiteX151" fmla="*/ 434093 w 595312"/>
              <a:gd name="connsiteY151" fmla="*/ 291452 h 593726"/>
              <a:gd name="connsiteX152" fmla="*/ 435504 w 595312"/>
              <a:gd name="connsiteY152" fmla="*/ 297453 h 593726"/>
              <a:gd name="connsiteX153" fmla="*/ 437268 w 595312"/>
              <a:gd name="connsiteY153" fmla="*/ 303984 h 593726"/>
              <a:gd name="connsiteX154" fmla="*/ 438855 w 595312"/>
              <a:gd name="connsiteY154" fmla="*/ 311220 h 593726"/>
              <a:gd name="connsiteX155" fmla="*/ 440619 w 595312"/>
              <a:gd name="connsiteY155" fmla="*/ 318633 h 593726"/>
              <a:gd name="connsiteX156" fmla="*/ 442207 w 595312"/>
              <a:gd name="connsiteY156" fmla="*/ 326929 h 593726"/>
              <a:gd name="connsiteX157" fmla="*/ 443441 w 595312"/>
              <a:gd name="connsiteY157" fmla="*/ 335578 h 593726"/>
              <a:gd name="connsiteX158" fmla="*/ 444676 w 595312"/>
              <a:gd name="connsiteY158" fmla="*/ 344403 h 593726"/>
              <a:gd name="connsiteX159" fmla="*/ 445558 w 595312"/>
              <a:gd name="connsiteY159" fmla="*/ 353581 h 593726"/>
              <a:gd name="connsiteX160" fmla="*/ 446087 w 595312"/>
              <a:gd name="connsiteY160" fmla="*/ 362936 h 593726"/>
              <a:gd name="connsiteX161" fmla="*/ 446087 w 595312"/>
              <a:gd name="connsiteY161" fmla="*/ 372291 h 593726"/>
              <a:gd name="connsiteX162" fmla="*/ 445911 w 595312"/>
              <a:gd name="connsiteY162" fmla="*/ 381646 h 593726"/>
              <a:gd name="connsiteX163" fmla="*/ 445029 w 595312"/>
              <a:gd name="connsiteY163" fmla="*/ 391177 h 593726"/>
              <a:gd name="connsiteX164" fmla="*/ 443794 w 595312"/>
              <a:gd name="connsiteY164" fmla="*/ 400531 h 593726"/>
              <a:gd name="connsiteX165" fmla="*/ 441854 w 595312"/>
              <a:gd name="connsiteY165" fmla="*/ 409533 h 593726"/>
              <a:gd name="connsiteX166" fmla="*/ 439032 w 595312"/>
              <a:gd name="connsiteY166" fmla="*/ 418182 h 593726"/>
              <a:gd name="connsiteX167" fmla="*/ 435680 w 595312"/>
              <a:gd name="connsiteY167" fmla="*/ 426301 h 593726"/>
              <a:gd name="connsiteX168" fmla="*/ 431447 w 595312"/>
              <a:gd name="connsiteY168" fmla="*/ 434244 h 593726"/>
              <a:gd name="connsiteX169" fmla="*/ 427037 w 595312"/>
              <a:gd name="connsiteY169" fmla="*/ 440951 h 593726"/>
              <a:gd name="connsiteX170" fmla="*/ 421922 w 595312"/>
              <a:gd name="connsiteY170" fmla="*/ 446952 h 593726"/>
              <a:gd name="connsiteX171" fmla="*/ 416101 w 595312"/>
              <a:gd name="connsiteY171" fmla="*/ 452071 h 593726"/>
              <a:gd name="connsiteX172" fmla="*/ 410104 w 595312"/>
              <a:gd name="connsiteY172" fmla="*/ 456660 h 593726"/>
              <a:gd name="connsiteX173" fmla="*/ 403225 w 595312"/>
              <a:gd name="connsiteY173" fmla="*/ 460543 h 593726"/>
              <a:gd name="connsiteX174" fmla="*/ 395640 w 595312"/>
              <a:gd name="connsiteY174" fmla="*/ 463896 h 593726"/>
              <a:gd name="connsiteX175" fmla="*/ 387526 w 595312"/>
              <a:gd name="connsiteY175" fmla="*/ 466368 h 593726"/>
              <a:gd name="connsiteX176" fmla="*/ 378883 w 595312"/>
              <a:gd name="connsiteY176" fmla="*/ 468309 h 593726"/>
              <a:gd name="connsiteX177" fmla="*/ 368476 w 595312"/>
              <a:gd name="connsiteY177" fmla="*/ 469721 h 593726"/>
              <a:gd name="connsiteX178" fmla="*/ 358422 w 595312"/>
              <a:gd name="connsiteY178" fmla="*/ 470604 h 593726"/>
              <a:gd name="connsiteX179" fmla="*/ 348544 w 595312"/>
              <a:gd name="connsiteY179" fmla="*/ 470780 h 593726"/>
              <a:gd name="connsiteX180" fmla="*/ 338666 w 595312"/>
              <a:gd name="connsiteY180" fmla="*/ 470251 h 593726"/>
              <a:gd name="connsiteX181" fmla="*/ 328436 w 595312"/>
              <a:gd name="connsiteY181" fmla="*/ 469192 h 593726"/>
              <a:gd name="connsiteX182" fmla="*/ 324379 w 595312"/>
              <a:gd name="connsiteY182" fmla="*/ 468486 h 593726"/>
              <a:gd name="connsiteX183" fmla="*/ 319793 w 595312"/>
              <a:gd name="connsiteY183" fmla="*/ 467427 h 593726"/>
              <a:gd name="connsiteX184" fmla="*/ 315030 w 595312"/>
              <a:gd name="connsiteY184" fmla="*/ 466191 h 593726"/>
              <a:gd name="connsiteX185" fmla="*/ 307269 w 595312"/>
              <a:gd name="connsiteY185" fmla="*/ 464249 h 593726"/>
              <a:gd name="connsiteX186" fmla="*/ 299684 w 595312"/>
              <a:gd name="connsiteY186" fmla="*/ 462661 h 593726"/>
              <a:gd name="connsiteX187" fmla="*/ 297921 w 595312"/>
              <a:gd name="connsiteY187" fmla="*/ 461778 h 593726"/>
              <a:gd name="connsiteX188" fmla="*/ 295275 w 595312"/>
              <a:gd name="connsiteY188" fmla="*/ 460366 h 593726"/>
              <a:gd name="connsiteX189" fmla="*/ 291923 w 595312"/>
              <a:gd name="connsiteY189" fmla="*/ 458601 h 593726"/>
              <a:gd name="connsiteX190" fmla="*/ 288043 w 595312"/>
              <a:gd name="connsiteY190" fmla="*/ 456483 h 593726"/>
              <a:gd name="connsiteX191" fmla="*/ 283809 w 595312"/>
              <a:gd name="connsiteY191" fmla="*/ 453659 h 593726"/>
              <a:gd name="connsiteX192" fmla="*/ 279047 w 595312"/>
              <a:gd name="connsiteY192" fmla="*/ 450482 h 593726"/>
              <a:gd name="connsiteX193" fmla="*/ 274284 w 595312"/>
              <a:gd name="connsiteY193" fmla="*/ 446952 h 593726"/>
              <a:gd name="connsiteX194" fmla="*/ 268993 w 595312"/>
              <a:gd name="connsiteY194" fmla="*/ 442892 h 593726"/>
              <a:gd name="connsiteX195" fmla="*/ 263878 w 595312"/>
              <a:gd name="connsiteY195" fmla="*/ 438656 h 593726"/>
              <a:gd name="connsiteX196" fmla="*/ 258939 w 595312"/>
              <a:gd name="connsiteY196" fmla="*/ 433891 h 593726"/>
              <a:gd name="connsiteX197" fmla="*/ 254000 w 595312"/>
              <a:gd name="connsiteY197" fmla="*/ 428772 h 593726"/>
              <a:gd name="connsiteX198" fmla="*/ 249414 w 595312"/>
              <a:gd name="connsiteY198" fmla="*/ 423301 h 593726"/>
              <a:gd name="connsiteX199" fmla="*/ 245180 w 595312"/>
              <a:gd name="connsiteY199" fmla="*/ 417299 h 593726"/>
              <a:gd name="connsiteX200" fmla="*/ 241476 w 595312"/>
              <a:gd name="connsiteY200" fmla="*/ 411298 h 593726"/>
              <a:gd name="connsiteX201" fmla="*/ 238478 w 595312"/>
              <a:gd name="connsiteY201" fmla="*/ 404591 h 593726"/>
              <a:gd name="connsiteX202" fmla="*/ 236361 w 595312"/>
              <a:gd name="connsiteY202" fmla="*/ 397707 h 593726"/>
              <a:gd name="connsiteX203" fmla="*/ 234773 w 595312"/>
              <a:gd name="connsiteY203" fmla="*/ 390471 h 593726"/>
              <a:gd name="connsiteX204" fmla="*/ 234421 w 595312"/>
              <a:gd name="connsiteY204" fmla="*/ 383234 h 593726"/>
              <a:gd name="connsiteX205" fmla="*/ 233891 w 595312"/>
              <a:gd name="connsiteY205" fmla="*/ 379880 h 593726"/>
              <a:gd name="connsiteX206" fmla="*/ 232304 w 595312"/>
              <a:gd name="connsiteY206" fmla="*/ 377233 h 593726"/>
              <a:gd name="connsiteX207" fmla="*/ 230187 w 595312"/>
              <a:gd name="connsiteY207" fmla="*/ 375115 h 593726"/>
              <a:gd name="connsiteX208" fmla="*/ 227541 w 595312"/>
              <a:gd name="connsiteY208" fmla="*/ 373879 h 593726"/>
              <a:gd name="connsiteX209" fmla="*/ 224366 w 595312"/>
              <a:gd name="connsiteY209" fmla="*/ 373350 h 593726"/>
              <a:gd name="connsiteX210" fmla="*/ 221191 w 595312"/>
              <a:gd name="connsiteY210" fmla="*/ 373879 h 593726"/>
              <a:gd name="connsiteX211" fmla="*/ 218546 w 595312"/>
              <a:gd name="connsiteY211" fmla="*/ 375115 h 593726"/>
              <a:gd name="connsiteX212" fmla="*/ 216253 w 595312"/>
              <a:gd name="connsiteY212" fmla="*/ 377233 h 593726"/>
              <a:gd name="connsiteX213" fmla="*/ 215018 w 595312"/>
              <a:gd name="connsiteY213" fmla="*/ 379880 h 593726"/>
              <a:gd name="connsiteX214" fmla="*/ 214489 w 595312"/>
              <a:gd name="connsiteY214" fmla="*/ 383234 h 593726"/>
              <a:gd name="connsiteX215" fmla="*/ 215018 w 595312"/>
              <a:gd name="connsiteY215" fmla="*/ 391883 h 593726"/>
              <a:gd name="connsiteX216" fmla="*/ 216253 w 595312"/>
              <a:gd name="connsiteY216" fmla="*/ 400178 h 593726"/>
              <a:gd name="connsiteX217" fmla="*/ 218722 w 595312"/>
              <a:gd name="connsiteY217" fmla="*/ 408121 h 593726"/>
              <a:gd name="connsiteX218" fmla="*/ 221721 w 595312"/>
              <a:gd name="connsiteY218" fmla="*/ 415711 h 593726"/>
              <a:gd name="connsiteX219" fmla="*/ 225248 w 595312"/>
              <a:gd name="connsiteY219" fmla="*/ 422771 h 593726"/>
              <a:gd name="connsiteX220" fmla="*/ 229482 w 595312"/>
              <a:gd name="connsiteY220" fmla="*/ 429655 h 593726"/>
              <a:gd name="connsiteX221" fmla="*/ 234244 w 595312"/>
              <a:gd name="connsiteY221" fmla="*/ 436185 h 593726"/>
              <a:gd name="connsiteX222" fmla="*/ 239183 w 595312"/>
              <a:gd name="connsiteY222" fmla="*/ 442010 h 593726"/>
              <a:gd name="connsiteX223" fmla="*/ 244475 w 595312"/>
              <a:gd name="connsiteY223" fmla="*/ 447658 h 593726"/>
              <a:gd name="connsiteX224" fmla="*/ 249943 w 595312"/>
              <a:gd name="connsiteY224" fmla="*/ 452600 h 593726"/>
              <a:gd name="connsiteX225" fmla="*/ 255234 w 595312"/>
              <a:gd name="connsiteY225" fmla="*/ 457542 h 593726"/>
              <a:gd name="connsiteX226" fmla="*/ 260879 w 595312"/>
              <a:gd name="connsiteY226" fmla="*/ 461778 h 593726"/>
              <a:gd name="connsiteX227" fmla="*/ 266171 w 595312"/>
              <a:gd name="connsiteY227" fmla="*/ 465662 h 593726"/>
              <a:gd name="connsiteX228" fmla="*/ 271109 w 595312"/>
              <a:gd name="connsiteY228" fmla="*/ 469192 h 593726"/>
              <a:gd name="connsiteX229" fmla="*/ 270228 w 595312"/>
              <a:gd name="connsiteY229" fmla="*/ 469545 h 593726"/>
              <a:gd name="connsiteX230" fmla="*/ 269346 w 595312"/>
              <a:gd name="connsiteY230" fmla="*/ 469898 h 593726"/>
              <a:gd name="connsiteX231" fmla="*/ 262466 w 595312"/>
              <a:gd name="connsiteY231" fmla="*/ 472016 h 593726"/>
              <a:gd name="connsiteX232" fmla="*/ 255234 w 595312"/>
              <a:gd name="connsiteY232" fmla="*/ 473428 h 593726"/>
              <a:gd name="connsiteX233" fmla="*/ 247650 w 595312"/>
              <a:gd name="connsiteY233" fmla="*/ 474310 h 593726"/>
              <a:gd name="connsiteX234" fmla="*/ 239889 w 595312"/>
              <a:gd name="connsiteY234" fmla="*/ 474663 h 593726"/>
              <a:gd name="connsiteX235" fmla="*/ 230364 w 595312"/>
              <a:gd name="connsiteY235" fmla="*/ 474134 h 593726"/>
              <a:gd name="connsiteX236" fmla="*/ 221191 w 595312"/>
              <a:gd name="connsiteY236" fmla="*/ 473075 h 593726"/>
              <a:gd name="connsiteX237" fmla="*/ 212196 w 595312"/>
              <a:gd name="connsiteY237" fmla="*/ 470780 h 593726"/>
              <a:gd name="connsiteX238" fmla="*/ 203376 w 595312"/>
              <a:gd name="connsiteY238" fmla="*/ 468133 h 593726"/>
              <a:gd name="connsiteX239" fmla="*/ 195086 w 595312"/>
              <a:gd name="connsiteY239" fmla="*/ 464602 h 593726"/>
              <a:gd name="connsiteX240" fmla="*/ 187325 w 595312"/>
              <a:gd name="connsiteY240" fmla="*/ 460366 h 593726"/>
              <a:gd name="connsiteX241" fmla="*/ 180093 w 595312"/>
              <a:gd name="connsiteY241" fmla="*/ 455601 h 593726"/>
              <a:gd name="connsiteX242" fmla="*/ 173390 w 595312"/>
              <a:gd name="connsiteY242" fmla="*/ 450129 h 593726"/>
              <a:gd name="connsiteX243" fmla="*/ 167569 w 595312"/>
              <a:gd name="connsiteY243" fmla="*/ 444128 h 593726"/>
              <a:gd name="connsiteX244" fmla="*/ 162630 w 595312"/>
              <a:gd name="connsiteY244" fmla="*/ 437774 h 593726"/>
              <a:gd name="connsiteX245" fmla="*/ 158221 w 595312"/>
              <a:gd name="connsiteY245" fmla="*/ 430361 h 593726"/>
              <a:gd name="connsiteX246" fmla="*/ 154516 w 595312"/>
              <a:gd name="connsiteY246" fmla="*/ 422241 h 593726"/>
              <a:gd name="connsiteX247" fmla="*/ 151341 w 595312"/>
              <a:gd name="connsiteY247" fmla="*/ 413593 h 593726"/>
              <a:gd name="connsiteX248" fmla="*/ 148872 w 595312"/>
              <a:gd name="connsiteY248" fmla="*/ 404591 h 593726"/>
              <a:gd name="connsiteX249" fmla="*/ 147108 w 595312"/>
              <a:gd name="connsiteY249" fmla="*/ 395236 h 593726"/>
              <a:gd name="connsiteX250" fmla="*/ 145521 w 595312"/>
              <a:gd name="connsiteY250" fmla="*/ 385529 h 593726"/>
              <a:gd name="connsiteX251" fmla="*/ 144815 w 595312"/>
              <a:gd name="connsiteY251" fmla="*/ 375644 h 593726"/>
              <a:gd name="connsiteX252" fmla="*/ 144462 w 595312"/>
              <a:gd name="connsiteY252" fmla="*/ 365584 h 593726"/>
              <a:gd name="connsiteX253" fmla="*/ 144639 w 595312"/>
              <a:gd name="connsiteY253" fmla="*/ 355523 h 593726"/>
              <a:gd name="connsiteX254" fmla="*/ 144991 w 595312"/>
              <a:gd name="connsiteY254" fmla="*/ 345286 h 593726"/>
              <a:gd name="connsiteX255" fmla="*/ 145873 w 595312"/>
              <a:gd name="connsiteY255" fmla="*/ 335401 h 593726"/>
              <a:gd name="connsiteX256" fmla="*/ 147284 w 595312"/>
              <a:gd name="connsiteY256" fmla="*/ 325694 h 593726"/>
              <a:gd name="connsiteX257" fmla="*/ 148696 w 595312"/>
              <a:gd name="connsiteY257" fmla="*/ 316339 h 593726"/>
              <a:gd name="connsiteX258" fmla="*/ 150459 w 595312"/>
              <a:gd name="connsiteY258" fmla="*/ 307161 h 593726"/>
              <a:gd name="connsiteX259" fmla="*/ 150636 w 595312"/>
              <a:gd name="connsiteY259" fmla="*/ 306102 h 593726"/>
              <a:gd name="connsiteX260" fmla="*/ 151518 w 595312"/>
              <a:gd name="connsiteY260" fmla="*/ 302042 h 593726"/>
              <a:gd name="connsiteX261" fmla="*/ 152576 w 595312"/>
              <a:gd name="connsiteY261" fmla="*/ 297100 h 593726"/>
              <a:gd name="connsiteX262" fmla="*/ 153811 w 595312"/>
              <a:gd name="connsiteY262" fmla="*/ 291452 h 593726"/>
              <a:gd name="connsiteX263" fmla="*/ 155398 w 595312"/>
              <a:gd name="connsiteY263" fmla="*/ 285804 h 593726"/>
              <a:gd name="connsiteX264" fmla="*/ 156986 w 595312"/>
              <a:gd name="connsiteY264" fmla="*/ 279450 h 593726"/>
              <a:gd name="connsiteX265" fmla="*/ 158750 w 595312"/>
              <a:gd name="connsiteY265" fmla="*/ 273095 h 593726"/>
              <a:gd name="connsiteX266" fmla="*/ 160690 w 595312"/>
              <a:gd name="connsiteY266" fmla="*/ 266741 h 593726"/>
              <a:gd name="connsiteX267" fmla="*/ 163159 w 595312"/>
              <a:gd name="connsiteY267" fmla="*/ 260211 h 593726"/>
              <a:gd name="connsiteX268" fmla="*/ 165453 w 595312"/>
              <a:gd name="connsiteY268" fmla="*/ 253856 h 593726"/>
              <a:gd name="connsiteX269" fmla="*/ 168098 w 595312"/>
              <a:gd name="connsiteY269" fmla="*/ 248032 h 593726"/>
              <a:gd name="connsiteX270" fmla="*/ 171097 w 595312"/>
              <a:gd name="connsiteY270" fmla="*/ 242207 h 593726"/>
              <a:gd name="connsiteX271" fmla="*/ 174272 w 595312"/>
              <a:gd name="connsiteY271" fmla="*/ 237089 h 593726"/>
              <a:gd name="connsiteX272" fmla="*/ 177447 w 595312"/>
              <a:gd name="connsiteY272" fmla="*/ 232676 h 593726"/>
              <a:gd name="connsiteX273" fmla="*/ 181151 w 595312"/>
              <a:gd name="connsiteY273" fmla="*/ 229146 h 593726"/>
              <a:gd name="connsiteX274" fmla="*/ 185032 w 595312"/>
              <a:gd name="connsiteY274" fmla="*/ 226145 h 593726"/>
              <a:gd name="connsiteX275" fmla="*/ 189265 w 595312"/>
              <a:gd name="connsiteY275" fmla="*/ 224204 h 593726"/>
              <a:gd name="connsiteX276" fmla="*/ 194204 w 595312"/>
              <a:gd name="connsiteY276" fmla="*/ 222968 h 593726"/>
              <a:gd name="connsiteX277" fmla="*/ 199672 w 595312"/>
              <a:gd name="connsiteY277" fmla="*/ 222086 h 593726"/>
              <a:gd name="connsiteX278" fmla="*/ 206022 w 595312"/>
              <a:gd name="connsiteY278" fmla="*/ 221556 h 593726"/>
              <a:gd name="connsiteX279" fmla="*/ 212901 w 595312"/>
              <a:gd name="connsiteY279" fmla="*/ 221380 h 593726"/>
              <a:gd name="connsiteX280" fmla="*/ 219604 w 595312"/>
              <a:gd name="connsiteY280" fmla="*/ 221556 h 593726"/>
              <a:gd name="connsiteX281" fmla="*/ 216782 w 595312"/>
              <a:gd name="connsiteY281" fmla="*/ 234794 h 593726"/>
              <a:gd name="connsiteX282" fmla="*/ 215900 w 595312"/>
              <a:gd name="connsiteY282" fmla="*/ 240972 h 593726"/>
              <a:gd name="connsiteX283" fmla="*/ 215900 w 595312"/>
              <a:gd name="connsiteY283" fmla="*/ 247326 h 593726"/>
              <a:gd name="connsiteX284" fmla="*/ 216958 w 595312"/>
              <a:gd name="connsiteY284" fmla="*/ 253150 h 593726"/>
              <a:gd name="connsiteX285" fmla="*/ 218898 w 595312"/>
              <a:gd name="connsiteY285" fmla="*/ 259152 h 593726"/>
              <a:gd name="connsiteX286" fmla="*/ 221544 w 595312"/>
              <a:gd name="connsiteY286" fmla="*/ 264623 h 593726"/>
              <a:gd name="connsiteX287" fmla="*/ 224896 w 595312"/>
              <a:gd name="connsiteY287" fmla="*/ 269918 h 593726"/>
              <a:gd name="connsiteX288" fmla="*/ 229305 w 595312"/>
              <a:gd name="connsiteY288" fmla="*/ 274684 h 593726"/>
              <a:gd name="connsiteX289" fmla="*/ 234244 w 595312"/>
              <a:gd name="connsiteY289" fmla="*/ 278567 h 593726"/>
              <a:gd name="connsiteX290" fmla="*/ 239359 w 595312"/>
              <a:gd name="connsiteY290" fmla="*/ 281568 h 593726"/>
              <a:gd name="connsiteX291" fmla="*/ 245180 w 595312"/>
              <a:gd name="connsiteY291" fmla="*/ 284039 h 593726"/>
              <a:gd name="connsiteX292" fmla="*/ 251178 w 595312"/>
              <a:gd name="connsiteY292" fmla="*/ 285627 h 593726"/>
              <a:gd name="connsiteX293" fmla="*/ 257351 w 595312"/>
              <a:gd name="connsiteY293" fmla="*/ 286157 h 593726"/>
              <a:gd name="connsiteX294" fmla="*/ 270404 w 595312"/>
              <a:gd name="connsiteY294" fmla="*/ 286510 h 593726"/>
              <a:gd name="connsiteX295" fmla="*/ 284162 w 595312"/>
              <a:gd name="connsiteY295" fmla="*/ 286510 h 593726"/>
              <a:gd name="connsiteX296" fmla="*/ 297744 w 595312"/>
              <a:gd name="connsiteY296" fmla="*/ 286333 h 593726"/>
              <a:gd name="connsiteX297" fmla="*/ 310621 w 595312"/>
              <a:gd name="connsiteY297" fmla="*/ 286157 h 593726"/>
              <a:gd name="connsiteX298" fmla="*/ 316971 w 595312"/>
              <a:gd name="connsiteY298" fmla="*/ 285451 h 593726"/>
              <a:gd name="connsiteX299" fmla="*/ 322968 w 595312"/>
              <a:gd name="connsiteY299" fmla="*/ 284039 h 593726"/>
              <a:gd name="connsiteX300" fmla="*/ 328612 w 595312"/>
              <a:gd name="connsiteY300" fmla="*/ 281568 h 593726"/>
              <a:gd name="connsiteX301" fmla="*/ 334080 w 595312"/>
              <a:gd name="connsiteY301" fmla="*/ 278391 h 593726"/>
              <a:gd name="connsiteX302" fmla="*/ 338843 w 595312"/>
              <a:gd name="connsiteY302" fmla="*/ 274507 h 593726"/>
              <a:gd name="connsiteX303" fmla="*/ 343076 w 595312"/>
              <a:gd name="connsiteY303" fmla="*/ 269918 h 593726"/>
              <a:gd name="connsiteX304" fmla="*/ 346604 w 595312"/>
              <a:gd name="connsiteY304" fmla="*/ 264623 h 593726"/>
              <a:gd name="connsiteX305" fmla="*/ 349250 w 595312"/>
              <a:gd name="connsiteY305" fmla="*/ 259152 h 593726"/>
              <a:gd name="connsiteX306" fmla="*/ 351014 w 595312"/>
              <a:gd name="connsiteY306" fmla="*/ 253150 h 593726"/>
              <a:gd name="connsiteX307" fmla="*/ 351896 w 595312"/>
              <a:gd name="connsiteY307" fmla="*/ 247149 h 593726"/>
              <a:gd name="connsiteX308" fmla="*/ 352072 w 595312"/>
              <a:gd name="connsiteY308" fmla="*/ 240972 h 593726"/>
              <a:gd name="connsiteX309" fmla="*/ 351190 w 595312"/>
              <a:gd name="connsiteY309" fmla="*/ 234617 h 593726"/>
              <a:gd name="connsiteX310" fmla="*/ 345369 w 595312"/>
              <a:gd name="connsiteY310" fmla="*/ 206200 h 593726"/>
              <a:gd name="connsiteX311" fmla="*/ 350837 w 595312"/>
              <a:gd name="connsiteY311" fmla="*/ 205318 h 593726"/>
              <a:gd name="connsiteX312" fmla="*/ 530051 w 595312"/>
              <a:gd name="connsiteY312" fmla="*/ 111125 h 593726"/>
              <a:gd name="connsiteX313" fmla="*/ 539902 w 595312"/>
              <a:gd name="connsiteY313" fmla="*/ 124178 h 593726"/>
              <a:gd name="connsiteX314" fmla="*/ 549049 w 595312"/>
              <a:gd name="connsiteY314" fmla="*/ 137760 h 593726"/>
              <a:gd name="connsiteX315" fmla="*/ 557493 w 595312"/>
              <a:gd name="connsiteY315" fmla="*/ 151871 h 593726"/>
              <a:gd name="connsiteX316" fmla="*/ 565056 w 595312"/>
              <a:gd name="connsiteY316" fmla="*/ 166335 h 593726"/>
              <a:gd name="connsiteX317" fmla="*/ 571917 w 595312"/>
              <a:gd name="connsiteY317" fmla="*/ 181328 h 593726"/>
              <a:gd name="connsiteX318" fmla="*/ 578073 w 595312"/>
              <a:gd name="connsiteY318" fmla="*/ 196674 h 593726"/>
              <a:gd name="connsiteX319" fmla="*/ 582999 w 595312"/>
              <a:gd name="connsiteY319" fmla="*/ 212549 h 593726"/>
              <a:gd name="connsiteX320" fmla="*/ 587396 w 595312"/>
              <a:gd name="connsiteY320" fmla="*/ 228600 h 593726"/>
              <a:gd name="connsiteX321" fmla="*/ 590739 w 595312"/>
              <a:gd name="connsiteY321" fmla="*/ 245181 h 593726"/>
              <a:gd name="connsiteX322" fmla="*/ 593377 w 595312"/>
              <a:gd name="connsiteY322" fmla="*/ 262114 h 593726"/>
              <a:gd name="connsiteX323" fmla="*/ 594785 w 595312"/>
              <a:gd name="connsiteY323" fmla="*/ 279224 h 593726"/>
              <a:gd name="connsiteX324" fmla="*/ 595312 w 595312"/>
              <a:gd name="connsiteY324" fmla="*/ 296686 h 593726"/>
              <a:gd name="connsiteX325" fmla="*/ 594785 w 595312"/>
              <a:gd name="connsiteY325" fmla="*/ 314678 h 593726"/>
              <a:gd name="connsiteX326" fmla="*/ 593201 w 595312"/>
              <a:gd name="connsiteY326" fmla="*/ 332141 h 593726"/>
              <a:gd name="connsiteX327" fmla="*/ 590387 w 595312"/>
              <a:gd name="connsiteY327" fmla="*/ 349603 h 593726"/>
              <a:gd name="connsiteX328" fmla="*/ 587045 w 595312"/>
              <a:gd name="connsiteY328" fmla="*/ 366536 h 593726"/>
              <a:gd name="connsiteX329" fmla="*/ 572620 w 595312"/>
              <a:gd name="connsiteY329" fmla="*/ 367771 h 593726"/>
              <a:gd name="connsiteX330" fmla="*/ 564001 w 595312"/>
              <a:gd name="connsiteY330" fmla="*/ 368300 h 593726"/>
              <a:gd name="connsiteX331" fmla="*/ 555382 w 595312"/>
              <a:gd name="connsiteY331" fmla="*/ 368124 h 593726"/>
              <a:gd name="connsiteX332" fmla="*/ 546762 w 595312"/>
              <a:gd name="connsiteY332" fmla="*/ 367418 h 593726"/>
              <a:gd name="connsiteX333" fmla="*/ 538319 w 595312"/>
              <a:gd name="connsiteY333" fmla="*/ 365831 h 593726"/>
              <a:gd name="connsiteX334" fmla="*/ 530051 w 595312"/>
              <a:gd name="connsiteY334" fmla="*/ 363361 h 593726"/>
              <a:gd name="connsiteX335" fmla="*/ 522136 w 595312"/>
              <a:gd name="connsiteY335" fmla="*/ 360539 h 593726"/>
              <a:gd name="connsiteX336" fmla="*/ 514572 w 595312"/>
              <a:gd name="connsiteY336" fmla="*/ 357188 h 593726"/>
              <a:gd name="connsiteX337" fmla="*/ 507359 w 595312"/>
              <a:gd name="connsiteY337" fmla="*/ 352954 h 593726"/>
              <a:gd name="connsiteX338" fmla="*/ 500675 w 595312"/>
              <a:gd name="connsiteY338" fmla="*/ 348368 h 593726"/>
              <a:gd name="connsiteX339" fmla="*/ 494694 w 595312"/>
              <a:gd name="connsiteY339" fmla="*/ 343253 h 593726"/>
              <a:gd name="connsiteX340" fmla="*/ 489417 w 595312"/>
              <a:gd name="connsiteY340" fmla="*/ 337609 h 593726"/>
              <a:gd name="connsiteX341" fmla="*/ 484668 w 595312"/>
              <a:gd name="connsiteY341" fmla="*/ 331611 h 593726"/>
              <a:gd name="connsiteX342" fmla="*/ 480094 w 595312"/>
              <a:gd name="connsiteY342" fmla="*/ 324027 h 593726"/>
              <a:gd name="connsiteX343" fmla="*/ 476576 w 595312"/>
              <a:gd name="connsiteY343" fmla="*/ 316089 h 593726"/>
              <a:gd name="connsiteX344" fmla="*/ 473586 w 595312"/>
              <a:gd name="connsiteY344" fmla="*/ 307446 h 593726"/>
              <a:gd name="connsiteX345" fmla="*/ 470947 w 595312"/>
              <a:gd name="connsiteY345" fmla="*/ 298450 h 593726"/>
              <a:gd name="connsiteX346" fmla="*/ 469188 w 595312"/>
              <a:gd name="connsiteY346" fmla="*/ 288925 h 593726"/>
              <a:gd name="connsiteX347" fmla="*/ 467781 w 595312"/>
              <a:gd name="connsiteY347" fmla="*/ 279224 h 593726"/>
              <a:gd name="connsiteX348" fmla="*/ 467077 w 595312"/>
              <a:gd name="connsiteY348" fmla="*/ 269346 h 593726"/>
              <a:gd name="connsiteX349" fmla="*/ 466725 w 595312"/>
              <a:gd name="connsiteY349" fmla="*/ 259468 h 593726"/>
              <a:gd name="connsiteX350" fmla="*/ 466725 w 595312"/>
              <a:gd name="connsiteY350" fmla="*/ 249414 h 593726"/>
              <a:gd name="connsiteX351" fmla="*/ 467253 w 595312"/>
              <a:gd name="connsiteY351" fmla="*/ 239360 h 593726"/>
              <a:gd name="connsiteX352" fmla="*/ 468132 w 595312"/>
              <a:gd name="connsiteY352" fmla="*/ 229482 h 593726"/>
              <a:gd name="connsiteX353" fmla="*/ 469364 w 595312"/>
              <a:gd name="connsiteY353" fmla="*/ 219604 h 593726"/>
              <a:gd name="connsiteX354" fmla="*/ 470771 w 595312"/>
              <a:gd name="connsiteY354" fmla="*/ 210079 h 593726"/>
              <a:gd name="connsiteX355" fmla="*/ 472706 w 595312"/>
              <a:gd name="connsiteY355" fmla="*/ 201084 h 593726"/>
              <a:gd name="connsiteX356" fmla="*/ 472882 w 595312"/>
              <a:gd name="connsiteY356" fmla="*/ 200025 h 593726"/>
              <a:gd name="connsiteX357" fmla="*/ 473761 w 595312"/>
              <a:gd name="connsiteY357" fmla="*/ 195968 h 593726"/>
              <a:gd name="connsiteX358" fmla="*/ 474817 w 595312"/>
              <a:gd name="connsiteY358" fmla="*/ 191029 h 593726"/>
              <a:gd name="connsiteX359" fmla="*/ 476048 w 595312"/>
              <a:gd name="connsiteY359" fmla="*/ 185561 h 593726"/>
              <a:gd name="connsiteX360" fmla="*/ 477455 w 595312"/>
              <a:gd name="connsiteY360" fmla="*/ 179741 h 593726"/>
              <a:gd name="connsiteX361" fmla="*/ 479039 w 595312"/>
              <a:gd name="connsiteY361" fmla="*/ 173391 h 593726"/>
              <a:gd name="connsiteX362" fmla="*/ 480974 w 595312"/>
              <a:gd name="connsiteY362" fmla="*/ 167217 h 593726"/>
              <a:gd name="connsiteX363" fmla="*/ 482909 w 595312"/>
              <a:gd name="connsiteY363" fmla="*/ 160691 h 593726"/>
              <a:gd name="connsiteX364" fmla="*/ 485195 w 595312"/>
              <a:gd name="connsiteY364" fmla="*/ 154164 h 593726"/>
              <a:gd name="connsiteX365" fmla="*/ 487658 w 595312"/>
              <a:gd name="connsiteY365" fmla="*/ 147814 h 593726"/>
              <a:gd name="connsiteX366" fmla="*/ 490473 w 595312"/>
              <a:gd name="connsiteY366" fmla="*/ 141817 h 593726"/>
              <a:gd name="connsiteX367" fmla="*/ 493287 w 595312"/>
              <a:gd name="connsiteY367" fmla="*/ 136172 h 593726"/>
              <a:gd name="connsiteX368" fmla="*/ 496453 w 595312"/>
              <a:gd name="connsiteY368" fmla="*/ 131234 h 593726"/>
              <a:gd name="connsiteX369" fmla="*/ 499796 w 595312"/>
              <a:gd name="connsiteY369" fmla="*/ 126647 h 593726"/>
              <a:gd name="connsiteX370" fmla="*/ 503490 w 595312"/>
              <a:gd name="connsiteY370" fmla="*/ 122943 h 593726"/>
              <a:gd name="connsiteX371" fmla="*/ 507535 w 595312"/>
              <a:gd name="connsiteY371" fmla="*/ 119945 h 593726"/>
              <a:gd name="connsiteX372" fmla="*/ 511581 w 595312"/>
              <a:gd name="connsiteY372" fmla="*/ 118004 h 593726"/>
              <a:gd name="connsiteX373" fmla="*/ 78981 w 595312"/>
              <a:gd name="connsiteY373" fmla="*/ 95250 h 593726"/>
              <a:gd name="connsiteX374" fmla="*/ 87073 w 595312"/>
              <a:gd name="connsiteY374" fmla="*/ 101420 h 593726"/>
              <a:gd name="connsiteX375" fmla="*/ 90591 w 595312"/>
              <a:gd name="connsiteY375" fmla="*/ 104946 h 593726"/>
              <a:gd name="connsiteX376" fmla="*/ 93934 w 595312"/>
              <a:gd name="connsiteY376" fmla="*/ 108824 h 593726"/>
              <a:gd name="connsiteX377" fmla="*/ 96924 w 595312"/>
              <a:gd name="connsiteY377" fmla="*/ 113584 h 593726"/>
              <a:gd name="connsiteX378" fmla="*/ 100091 w 595312"/>
              <a:gd name="connsiteY378" fmla="*/ 118873 h 593726"/>
              <a:gd name="connsiteX379" fmla="*/ 102905 w 595312"/>
              <a:gd name="connsiteY379" fmla="*/ 125219 h 593726"/>
              <a:gd name="connsiteX380" fmla="*/ 105720 w 595312"/>
              <a:gd name="connsiteY380" fmla="*/ 132623 h 593726"/>
              <a:gd name="connsiteX381" fmla="*/ 108710 w 595312"/>
              <a:gd name="connsiteY381" fmla="*/ 140733 h 593726"/>
              <a:gd name="connsiteX382" fmla="*/ 111524 w 595312"/>
              <a:gd name="connsiteY382" fmla="*/ 150076 h 593726"/>
              <a:gd name="connsiteX383" fmla="*/ 114339 w 595312"/>
              <a:gd name="connsiteY383" fmla="*/ 160653 h 593726"/>
              <a:gd name="connsiteX384" fmla="*/ 116977 w 595312"/>
              <a:gd name="connsiteY384" fmla="*/ 171936 h 593726"/>
              <a:gd name="connsiteX385" fmla="*/ 119264 w 595312"/>
              <a:gd name="connsiteY385" fmla="*/ 183747 h 593726"/>
              <a:gd name="connsiteX386" fmla="*/ 121375 w 595312"/>
              <a:gd name="connsiteY386" fmla="*/ 196616 h 593726"/>
              <a:gd name="connsiteX387" fmla="*/ 123310 w 595312"/>
              <a:gd name="connsiteY387" fmla="*/ 209838 h 593726"/>
              <a:gd name="connsiteX388" fmla="*/ 124717 w 595312"/>
              <a:gd name="connsiteY388" fmla="*/ 224117 h 593726"/>
              <a:gd name="connsiteX389" fmla="*/ 126125 w 595312"/>
              <a:gd name="connsiteY389" fmla="*/ 239102 h 593726"/>
              <a:gd name="connsiteX390" fmla="*/ 125069 w 595312"/>
              <a:gd name="connsiteY390" fmla="*/ 252852 h 593726"/>
              <a:gd name="connsiteX391" fmla="*/ 124717 w 595312"/>
              <a:gd name="connsiteY391" fmla="*/ 266250 h 593726"/>
              <a:gd name="connsiteX392" fmla="*/ 125245 w 595312"/>
              <a:gd name="connsiteY392" fmla="*/ 278943 h 593726"/>
              <a:gd name="connsiteX393" fmla="*/ 126476 w 595312"/>
              <a:gd name="connsiteY393" fmla="*/ 291107 h 593726"/>
              <a:gd name="connsiteX394" fmla="*/ 128587 w 595312"/>
              <a:gd name="connsiteY394" fmla="*/ 302566 h 593726"/>
              <a:gd name="connsiteX395" fmla="*/ 128587 w 595312"/>
              <a:gd name="connsiteY395" fmla="*/ 304505 h 593726"/>
              <a:gd name="connsiteX396" fmla="*/ 128411 w 595312"/>
              <a:gd name="connsiteY396" fmla="*/ 309265 h 593726"/>
              <a:gd name="connsiteX397" fmla="*/ 127532 w 595312"/>
              <a:gd name="connsiteY397" fmla="*/ 314730 h 593726"/>
              <a:gd name="connsiteX398" fmla="*/ 126300 w 595312"/>
              <a:gd name="connsiteY398" fmla="*/ 320724 h 593726"/>
              <a:gd name="connsiteX399" fmla="*/ 124717 w 595312"/>
              <a:gd name="connsiteY399" fmla="*/ 326894 h 593726"/>
              <a:gd name="connsiteX400" fmla="*/ 122431 w 595312"/>
              <a:gd name="connsiteY400" fmla="*/ 333593 h 593726"/>
              <a:gd name="connsiteX401" fmla="*/ 119792 w 595312"/>
              <a:gd name="connsiteY401" fmla="*/ 340292 h 593726"/>
              <a:gd name="connsiteX402" fmla="*/ 116977 w 595312"/>
              <a:gd name="connsiteY402" fmla="*/ 347167 h 593726"/>
              <a:gd name="connsiteX403" fmla="*/ 113459 w 595312"/>
              <a:gd name="connsiteY403" fmla="*/ 353866 h 593726"/>
              <a:gd name="connsiteX404" fmla="*/ 109941 w 595312"/>
              <a:gd name="connsiteY404" fmla="*/ 360565 h 593726"/>
              <a:gd name="connsiteX405" fmla="*/ 105720 w 595312"/>
              <a:gd name="connsiteY405" fmla="*/ 366911 h 593726"/>
              <a:gd name="connsiteX406" fmla="*/ 101498 w 595312"/>
              <a:gd name="connsiteY406" fmla="*/ 372905 h 593726"/>
              <a:gd name="connsiteX407" fmla="*/ 96924 w 595312"/>
              <a:gd name="connsiteY407" fmla="*/ 378370 h 593726"/>
              <a:gd name="connsiteX408" fmla="*/ 92174 w 595312"/>
              <a:gd name="connsiteY408" fmla="*/ 383130 h 593726"/>
              <a:gd name="connsiteX409" fmla="*/ 87073 w 595312"/>
              <a:gd name="connsiteY409" fmla="*/ 387184 h 593726"/>
              <a:gd name="connsiteX410" fmla="*/ 79509 w 595312"/>
              <a:gd name="connsiteY410" fmla="*/ 392120 h 593726"/>
              <a:gd name="connsiteX411" fmla="*/ 71593 w 595312"/>
              <a:gd name="connsiteY411" fmla="*/ 395999 h 593726"/>
              <a:gd name="connsiteX412" fmla="*/ 63150 w 595312"/>
              <a:gd name="connsiteY412" fmla="*/ 399348 h 593726"/>
              <a:gd name="connsiteX413" fmla="*/ 54355 w 595312"/>
              <a:gd name="connsiteY413" fmla="*/ 401993 h 593726"/>
              <a:gd name="connsiteX414" fmla="*/ 45207 w 595312"/>
              <a:gd name="connsiteY414" fmla="*/ 403756 h 593726"/>
              <a:gd name="connsiteX415" fmla="*/ 35357 w 595312"/>
              <a:gd name="connsiteY415" fmla="*/ 404813 h 593726"/>
              <a:gd name="connsiteX416" fmla="*/ 20581 w 595312"/>
              <a:gd name="connsiteY416" fmla="*/ 404813 h 593726"/>
              <a:gd name="connsiteX417" fmla="*/ 15304 w 595312"/>
              <a:gd name="connsiteY417" fmla="*/ 390181 h 593726"/>
              <a:gd name="connsiteX418" fmla="*/ 10730 w 595312"/>
              <a:gd name="connsiteY418" fmla="*/ 375373 h 593726"/>
              <a:gd name="connsiteX419" fmla="*/ 6860 w 595312"/>
              <a:gd name="connsiteY419" fmla="*/ 360036 h 593726"/>
              <a:gd name="connsiteX420" fmla="*/ 4046 w 595312"/>
              <a:gd name="connsiteY420" fmla="*/ 344522 h 593726"/>
              <a:gd name="connsiteX421" fmla="*/ 1759 w 595312"/>
              <a:gd name="connsiteY421" fmla="*/ 328833 h 593726"/>
              <a:gd name="connsiteX422" fmla="*/ 352 w 595312"/>
              <a:gd name="connsiteY422" fmla="*/ 312791 h 593726"/>
              <a:gd name="connsiteX423" fmla="*/ 0 w 595312"/>
              <a:gd name="connsiteY423" fmla="*/ 296396 h 593726"/>
              <a:gd name="connsiteX424" fmla="*/ 527 w 595312"/>
              <a:gd name="connsiteY424" fmla="*/ 278591 h 593726"/>
              <a:gd name="connsiteX425" fmla="*/ 2111 w 595312"/>
              <a:gd name="connsiteY425" fmla="*/ 261138 h 593726"/>
              <a:gd name="connsiteX426" fmla="*/ 4749 w 595312"/>
              <a:gd name="connsiteY426" fmla="*/ 243862 h 593726"/>
              <a:gd name="connsiteX427" fmla="*/ 8267 w 595312"/>
              <a:gd name="connsiteY427" fmla="*/ 226938 h 593726"/>
              <a:gd name="connsiteX428" fmla="*/ 12841 w 595312"/>
              <a:gd name="connsiteY428" fmla="*/ 210367 h 593726"/>
              <a:gd name="connsiteX429" fmla="*/ 18118 w 595312"/>
              <a:gd name="connsiteY429" fmla="*/ 194501 h 593726"/>
              <a:gd name="connsiteX430" fmla="*/ 24451 w 595312"/>
              <a:gd name="connsiteY430" fmla="*/ 178635 h 593726"/>
              <a:gd name="connsiteX431" fmla="*/ 31487 w 595312"/>
              <a:gd name="connsiteY431" fmla="*/ 163474 h 593726"/>
              <a:gd name="connsiteX432" fmla="*/ 39579 w 595312"/>
              <a:gd name="connsiteY432" fmla="*/ 148842 h 593726"/>
              <a:gd name="connsiteX433" fmla="*/ 48198 w 595312"/>
              <a:gd name="connsiteY433" fmla="*/ 134386 h 593726"/>
              <a:gd name="connsiteX434" fmla="*/ 57697 w 595312"/>
              <a:gd name="connsiteY434" fmla="*/ 120636 h 593726"/>
              <a:gd name="connsiteX435" fmla="*/ 68075 w 595312"/>
              <a:gd name="connsiteY435" fmla="*/ 107590 h 593726"/>
              <a:gd name="connsiteX436" fmla="*/ 297926 w 595312"/>
              <a:gd name="connsiteY436" fmla="*/ 0 h 593726"/>
              <a:gd name="connsiteX437" fmla="*/ 316255 w 595312"/>
              <a:gd name="connsiteY437" fmla="*/ 531 h 593726"/>
              <a:gd name="connsiteX438" fmla="*/ 334232 w 595312"/>
              <a:gd name="connsiteY438" fmla="*/ 2123 h 593726"/>
              <a:gd name="connsiteX439" fmla="*/ 351856 w 595312"/>
              <a:gd name="connsiteY439" fmla="*/ 4952 h 593726"/>
              <a:gd name="connsiteX440" fmla="*/ 369304 w 595312"/>
              <a:gd name="connsiteY440" fmla="*/ 8666 h 593726"/>
              <a:gd name="connsiteX441" fmla="*/ 386223 w 595312"/>
              <a:gd name="connsiteY441" fmla="*/ 13265 h 593726"/>
              <a:gd name="connsiteX442" fmla="*/ 402790 w 595312"/>
              <a:gd name="connsiteY442" fmla="*/ 19101 h 593726"/>
              <a:gd name="connsiteX443" fmla="*/ 418828 w 595312"/>
              <a:gd name="connsiteY443" fmla="*/ 25821 h 593726"/>
              <a:gd name="connsiteX444" fmla="*/ 434514 w 595312"/>
              <a:gd name="connsiteY444" fmla="*/ 33426 h 593726"/>
              <a:gd name="connsiteX445" fmla="*/ 449670 w 595312"/>
              <a:gd name="connsiteY445" fmla="*/ 41738 h 593726"/>
              <a:gd name="connsiteX446" fmla="*/ 463946 w 595312"/>
              <a:gd name="connsiteY446" fmla="*/ 51112 h 593726"/>
              <a:gd name="connsiteX447" fmla="*/ 478045 w 595312"/>
              <a:gd name="connsiteY447" fmla="*/ 61016 h 593726"/>
              <a:gd name="connsiteX448" fmla="*/ 491440 w 595312"/>
              <a:gd name="connsiteY448" fmla="*/ 71804 h 593726"/>
              <a:gd name="connsiteX449" fmla="*/ 504129 w 595312"/>
              <a:gd name="connsiteY449" fmla="*/ 83300 h 593726"/>
              <a:gd name="connsiteX450" fmla="*/ 515937 w 595312"/>
              <a:gd name="connsiteY450" fmla="*/ 95680 h 593726"/>
              <a:gd name="connsiteX451" fmla="*/ 505010 w 595312"/>
              <a:gd name="connsiteY451" fmla="*/ 99747 h 593726"/>
              <a:gd name="connsiteX452" fmla="*/ 499194 w 595312"/>
              <a:gd name="connsiteY452" fmla="*/ 102047 h 593726"/>
              <a:gd name="connsiteX453" fmla="*/ 493907 w 595312"/>
              <a:gd name="connsiteY453" fmla="*/ 105407 h 593726"/>
              <a:gd name="connsiteX454" fmla="*/ 489149 w 595312"/>
              <a:gd name="connsiteY454" fmla="*/ 109475 h 593726"/>
              <a:gd name="connsiteX455" fmla="*/ 484566 w 595312"/>
              <a:gd name="connsiteY455" fmla="*/ 114250 h 593726"/>
              <a:gd name="connsiteX456" fmla="*/ 480513 w 595312"/>
              <a:gd name="connsiteY456" fmla="*/ 119555 h 593726"/>
              <a:gd name="connsiteX457" fmla="*/ 476635 w 595312"/>
              <a:gd name="connsiteY457" fmla="*/ 125392 h 593726"/>
              <a:gd name="connsiteX458" fmla="*/ 473287 w 595312"/>
              <a:gd name="connsiteY458" fmla="*/ 131759 h 593726"/>
              <a:gd name="connsiteX459" fmla="*/ 469938 w 595312"/>
              <a:gd name="connsiteY459" fmla="*/ 138302 h 593726"/>
              <a:gd name="connsiteX460" fmla="*/ 467295 w 595312"/>
              <a:gd name="connsiteY460" fmla="*/ 145200 h 593726"/>
              <a:gd name="connsiteX461" fmla="*/ 464827 w 595312"/>
              <a:gd name="connsiteY461" fmla="*/ 152097 h 593726"/>
              <a:gd name="connsiteX462" fmla="*/ 462360 w 595312"/>
              <a:gd name="connsiteY462" fmla="*/ 159171 h 593726"/>
              <a:gd name="connsiteX463" fmla="*/ 460245 w 595312"/>
              <a:gd name="connsiteY463" fmla="*/ 166069 h 593726"/>
              <a:gd name="connsiteX464" fmla="*/ 458482 w 595312"/>
              <a:gd name="connsiteY464" fmla="*/ 172966 h 593726"/>
              <a:gd name="connsiteX465" fmla="*/ 456896 w 595312"/>
              <a:gd name="connsiteY465" fmla="*/ 179510 h 593726"/>
              <a:gd name="connsiteX466" fmla="*/ 455310 w 595312"/>
              <a:gd name="connsiteY466" fmla="*/ 185700 h 593726"/>
              <a:gd name="connsiteX467" fmla="*/ 454076 w 595312"/>
              <a:gd name="connsiteY467" fmla="*/ 191359 h 593726"/>
              <a:gd name="connsiteX468" fmla="*/ 453019 w 595312"/>
              <a:gd name="connsiteY468" fmla="*/ 196665 h 593726"/>
              <a:gd name="connsiteX469" fmla="*/ 452843 w 595312"/>
              <a:gd name="connsiteY469" fmla="*/ 197726 h 593726"/>
              <a:gd name="connsiteX470" fmla="*/ 450552 w 595312"/>
              <a:gd name="connsiteY470" fmla="*/ 210460 h 593726"/>
              <a:gd name="connsiteX471" fmla="*/ 448613 w 595312"/>
              <a:gd name="connsiteY471" fmla="*/ 224078 h 593726"/>
              <a:gd name="connsiteX472" fmla="*/ 447203 w 595312"/>
              <a:gd name="connsiteY472" fmla="*/ 238049 h 593726"/>
              <a:gd name="connsiteX473" fmla="*/ 446674 w 595312"/>
              <a:gd name="connsiteY473" fmla="*/ 252375 h 593726"/>
              <a:gd name="connsiteX474" fmla="*/ 446674 w 595312"/>
              <a:gd name="connsiteY474" fmla="*/ 266700 h 593726"/>
              <a:gd name="connsiteX475" fmla="*/ 443502 w 595312"/>
              <a:gd name="connsiteY475" fmla="*/ 257857 h 593726"/>
              <a:gd name="connsiteX476" fmla="*/ 439801 w 595312"/>
              <a:gd name="connsiteY476" fmla="*/ 249191 h 593726"/>
              <a:gd name="connsiteX477" fmla="*/ 435747 w 595312"/>
              <a:gd name="connsiteY477" fmla="*/ 240702 h 593726"/>
              <a:gd name="connsiteX478" fmla="*/ 430813 w 595312"/>
              <a:gd name="connsiteY478" fmla="*/ 232567 h 593726"/>
              <a:gd name="connsiteX479" fmla="*/ 425525 w 595312"/>
              <a:gd name="connsiteY479" fmla="*/ 224785 h 593726"/>
              <a:gd name="connsiteX480" fmla="*/ 420943 w 595312"/>
              <a:gd name="connsiteY480" fmla="*/ 219479 h 593726"/>
              <a:gd name="connsiteX481" fmla="*/ 415656 w 595312"/>
              <a:gd name="connsiteY481" fmla="*/ 214174 h 593726"/>
              <a:gd name="connsiteX482" fmla="*/ 410192 w 595312"/>
              <a:gd name="connsiteY482" fmla="*/ 208868 h 593726"/>
              <a:gd name="connsiteX483" fmla="*/ 404024 w 595312"/>
              <a:gd name="connsiteY483" fmla="*/ 204093 h 593726"/>
              <a:gd name="connsiteX484" fmla="*/ 397503 w 595312"/>
              <a:gd name="connsiteY484" fmla="*/ 199318 h 593726"/>
              <a:gd name="connsiteX485" fmla="*/ 390806 w 595312"/>
              <a:gd name="connsiteY485" fmla="*/ 195427 h 593726"/>
              <a:gd name="connsiteX486" fmla="*/ 383756 w 595312"/>
              <a:gd name="connsiteY486" fmla="*/ 191713 h 593726"/>
              <a:gd name="connsiteX487" fmla="*/ 376706 w 595312"/>
              <a:gd name="connsiteY487" fmla="*/ 189060 h 593726"/>
              <a:gd name="connsiteX488" fmla="*/ 369833 w 595312"/>
              <a:gd name="connsiteY488" fmla="*/ 187115 h 593726"/>
              <a:gd name="connsiteX489" fmla="*/ 362783 w 595312"/>
              <a:gd name="connsiteY489" fmla="*/ 186230 h 593726"/>
              <a:gd name="connsiteX490" fmla="*/ 355910 w 595312"/>
              <a:gd name="connsiteY490" fmla="*/ 186230 h 593726"/>
              <a:gd name="connsiteX491" fmla="*/ 349036 w 595312"/>
              <a:gd name="connsiteY491" fmla="*/ 186761 h 593726"/>
              <a:gd name="connsiteX492" fmla="*/ 341634 w 595312"/>
              <a:gd name="connsiteY492" fmla="*/ 187999 h 593726"/>
              <a:gd name="connsiteX493" fmla="*/ 336347 w 595312"/>
              <a:gd name="connsiteY493" fmla="*/ 163239 h 593726"/>
              <a:gd name="connsiteX494" fmla="*/ 360140 w 595312"/>
              <a:gd name="connsiteY494" fmla="*/ 158641 h 593726"/>
              <a:gd name="connsiteX495" fmla="*/ 362783 w 595312"/>
              <a:gd name="connsiteY495" fmla="*/ 157580 h 593726"/>
              <a:gd name="connsiteX496" fmla="*/ 364722 w 595312"/>
              <a:gd name="connsiteY496" fmla="*/ 156165 h 593726"/>
              <a:gd name="connsiteX497" fmla="*/ 366484 w 595312"/>
              <a:gd name="connsiteY497" fmla="*/ 154396 h 593726"/>
              <a:gd name="connsiteX498" fmla="*/ 367542 w 595312"/>
              <a:gd name="connsiteY498" fmla="*/ 152097 h 593726"/>
              <a:gd name="connsiteX499" fmla="*/ 368070 w 595312"/>
              <a:gd name="connsiteY499" fmla="*/ 149621 h 593726"/>
              <a:gd name="connsiteX500" fmla="*/ 367894 w 595312"/>
              <a:gd name="connsiteY500" fmla="*/ 146791 h 593726"/>
              <a:gd name="connsiteX501" fmla="*/ 366837 w 595312"/>
              <a:gd name="connsiteY501" fmla="*/ 143962 h 593726"/>
              <a:gd name="connsiteX502" fmla="*/ 364898 w 595312"/>
              <a:gd name="connsiteY502" fmla="*/ 141486 h 593726"/>
              <a:gd name="connsiteX503" fmla="*/ 362431 w 595312"/>
              <a:gd name="connsiteY503" fmla="*/ 139894 h 593726"/>
              <a:gd name="connsiteX504" fmla="*/ 359435 w 595312"/>
              <a:gd name="connsiteY504" fmla="*/ 138833 h 593726"/>
              <a:gd name="connsiteX505" fmla="*/ 356262 w 595312"/>
              <a:gd name="connsiteY505" fmla="*/ 139010 h 593726"/>
              <a:gd name="connsiteX506" fmla="*/ 332293 w 595312"/>
              <a:gd name="connsiteY506" fmla="*/ 143962 h 593726"/>
              <a:gd name="connsiteX507" fmla="*/ 326125 w 595312"/>
              <a:gd name="connsiteY507" fmla="*/ 114603 h 593726"/>
              <a:gd name="connsiteX508" fmla="*/ 350446 w 595312"/>
              <a:gd name="connsiteY508" fmla="*/ 108944 h 593726"/>
              <a:gd name="connsiteX509" fmla="*/ 352914 w 595312"/>
              <a:gd name="connsiteY509" fmla="*/ 107883 h 593726"/>
              <a:gd name="connsiteX510" fmla="*/ 355205 w 595312"/>
              <a:gd name="connsiteY510" fmla="*/ 106468 h 593726"/>
              <a:gd name="connsiteX511" fmla="*/ 356615 w 595312"/>
              <a:gd name="connsiteY511" fmla="*/ 104523 h 593726"/>
              <a:gd name="connsiteX512" fmla="*/ 357672 w 595312"/>
              <a:gd name="connsiteY512" fmla="*/ 102047 h 593726"/>
              <a:gd name="connsiteX513" fmla="*/ 358201 w 595312"/>
              <a:gd name="connsiteY513" fmla="*/ 99571 h 593726"/>
              <a:gd name="connsiteX514" fmla="*/ 358025 w 595312"/>
              <a:gd name="connsiteY514" fmla="*/ 97095 h 593726"/>
              <a:gd name="connsiteX515" fmla="*/ 356967 w 595312"/>
              <a:gd name="connsiteY515" fmla="*/ 94442 h 593726"/>
              <a:gd name="connsiteX516" fmla="*/ 355557 w 595312"/>
              <a:gd name="connsiteY516" fmla="*/ 92319 h 593726"/>
              <a:gd name="connsiteX517" fmla="*/ 353619 w 595312"/>
              <a:gd name="connsiteY517" fmla="*/ 90728 h 593726"/>
              <a:gd name="connsiteX518" fmla="*/ 351151 w 595312"/>
              <a:gd name="connsiteY518" fmla="*/ 89843 h 593726"/>
              <a:gd name="connsiteX519" fmla="*/ 348684 w 595312"/>
              <a:gd name="connsiteY519" fmla="*/ 89313 h 593726"/>
              <a:gd name="connsiteX520" fmla="*/ 346217 w 595312"/>
              <a:gd name="connsiteY520" fmla="*/ 89667 h 593726"/>
              <a:gd name="connsiteX521" fmla="*/ 322071 w 595312"/>
              <a:gd name="connsiteY521" fmla="*/ 95149 h 593726"/>
              <a:gd name="connsiteX522" fmla="*/ 312378 w 595312"/>
              <a:gd name="connsiteY522" fmla="*/ 49697 h 593726"/>
              <a:gd name="connsiteX523" fmla="*/ 256686 w 595312"/>
              <a:gd name="connsiteY523" fmla="*/ 49697 h 593726"/>
              <a:gd name="connsiteX524" fmla="*/ 243291 w 595312"/>
              <a:gd name="connsiteY524" fmla="*/ 113365 h 593726"/>
              <a:gd name="connsiteX525" fmla="*/ 217208 w 595312"/>
              <a:gd name="connsiteY525" fmla="*/ 119202 h 593726"/>
              <a:gd name="connsiteX526" fmla="*/ 214740 w 595312"/>
              <a:gd name="connsiteY526" fmla="*/ 120263 h 593726"/>
              <a:gd name="connsiteX527" fmla="*/ 212625 w 595312"/>
              <a:gd name="connsiteY527" fmla="*/ 121855 h 593726"/>
              <a:gd name="connsiteX528" fmla="*/ 211039 w 595312"/>
              <a:gd name="connsiteY528" fmla="*/ 123800 h 593726"/>
              <a:gd name="connsiteX529" fmla="*/ 209805 w 595312"/>
              <a:gd name="connsiteY529" fmla="*/ 126099 h 593726"/>
              <a:gd name="connsiteX530" fmla="*/ 209453 w 595312"/>
              <a:gd name="connsiteY530" fmla="*/ 128575 h 593726"/>
              <a:gd name="connsiteX531" fmla="*/ 209629 w 595312"/>
              <a:gd name="connsiteY531" fmla="*/ 131228 h 593726"/>
              <a:gd name="connsiteX532" fmla="*/ 210863 w 595312"/>
              <a:gd name="connsiteY532" fmla="*/ 133704 h 593726"/>
              <a:gd name="connsiteX533" fmla="*/ 212273 w 595312"/>
              <a:gd name="connsiteY533" fmla="*/ 135826 h 593726"/>
              <a:gd name="connsiteX534" fmla="*/ 214388 w 595312"/>
              <a:gd name="connsiteY534" fmla="*/ 137418 h 593726"/>
              <a:gd name="connsiteX535" fmla="*/ 216679 w 595312"/>
              <a:gd name="connsiteY535" fmla="*/ 138479 h 593726"/>
              <a:gd name="connsiteX536" fmla="*/ 219499 w 595312"/>
              <a:gd name="connsiteY536" fmla="*/ 138833 h 593726"/>
              <a:gd name="connsiteX537" fmla="*/ 220556 w 595312"/>
              <a:gd name="connsiteY537" fmla="*/ 138833 h 593726"/>
              <a:gd name="connsiteX538" fmla="*/ 221614 w 595312"/>
              <a:gd name="connsiteY538" fmla="*/ 138656 h 593726"/>
              <a:gd name="connsiteX539" fmla="*/ 238709 w 595312"/>
              <a:gd name="connsiteY539" fmla="*/ 134765 h 593726"/>
              <a:gd name="connsiteX540" fmla="*/ 232541 w 595312"/>
              <a:gd name="connsiteY540" fmla="*/ 163770 h 593726"/>
              <a:gd name="connsiteX541" fmla="*/ 207514 w 595312"/>
              <a:gd name="connsiteY541" fmla="*/ 168898 h 593726"/>
              <a:gd name="connsiteX542" fmla="*/ 205047 w 595312"/>
              <a:gd name="connsiteY542" fmla="*/ 169783 h 593726"/>
              <a:gd name="connsiteX543" fmla="*/ 202932 w 595312"/>
              <a:gd name="connsiteY543" fmla="*/ 171198 h 593726"/>
              <a:gd name="connsiteX544" fmla="*/ 201170 w 595312"/>
              <a:gd name="connsiteY544" fmla="*/ 173143 h 593726"/>
              <a:gd name="connsiteX545" fmla="*/ 200112 w 595312"/>
              <a:gd name="connsiteY545" fmla="*/ 175265 h 593726"/>
              <a:gd name="connsiteX546" fmla="*/ 199583 w 595312"/>
              <a:gd name="connsiteY546" fmla="*/ 177918 h 593726"/>
              <a:gd name="connsiteX547" fmla="*/ 199760 w 595312"/>
              <a:gd name="connsiteY547" fmla="*/ 180571 h 593726"/>
              <a:gd name="connsiteX548" fmla="*/ 200641 w 595312"/>
              <a:gd name="connsiteY548" fmla="*/ 183224 h 593726"/>
              <a:gd name="connsiteX549" fmla="*/ 202227 w 595312"/>
              <a:gd name="connsiteY549" fmla="*/ 185523 h 593726"/>
              <a:gd name="connsiteX550" fmla="*/ 204342 w 595312"/>
              <a:gd name="connsiteY550" fmla="*/ 187115 h 593726"/>
              <a:gd name="connsiteX551" fmla="*/ 206809 w 595312"/>
              <a:gd name="connsiteY551" fmla="*/ 188176 h 593726"/>
              <a:gd name="connsiteX552" fmla="*/ 209453 w 595312"/>
              <a:gd name="connsiteY552" fmla="*/ 188530 h 593726"/>
              <a:gd name="connsiteX553" fmla="*/ 210334 w 595312"/>
              <a:gd name="connsiteY553" fmla="*/ 188530 h 593726"/>
              <a:gd name="connsiteX554" fmla="*/ 211568 w 595312"/>
              <a:gd name="connsiteY554" fmla="*/ 188353 h 593726"/>
              <a:gd name="connsiteX555" fmla="*/ 228135 w 595312"/>
              <a:gd name="connsiteY555" fmla="*/ 184992 h 593726"/>
              <a:gd name="connsiteX556" fmla="*/ 224257 w 595312"/>
              <a:gd name="connsiteY556" fmla="*/ 203032 h 593726"/>
              <a:gd name="connsiteX557" fmla="*/ 218794 w 595312"/>
              <a:gd name="connsiteY557" fmla="*/ 202678 h 593726"/>
              <a:gd name="connsiteX558" fmla="*/ 213507 w 595312"/>
              <a:gd name="connsiteY558" fmla="*/ 202501 h 593726"/>
              <a:gd name="connsiteX559" fmla="*/ 205047 w 595312"/>
              <a:gd name="connsiteY559" fmla="*/ 202678 h 593726"/>
              <a:gd name="connsiteX560" fmla="*/ 197292 w 595312"/>
              <a:gd name="connsiteY560" fmla="*/ 203562 h 593726"/>
              <a:gd name="connsiteX561" fmla="*/ 190243 w 595312"/>
              <a:gd name="connsiteY561" fmla="*/ 204800 h 593726"/>
              <a:gd name="connsiteX562" fmla="*/ 183898 w 595312"/>
              <a:gd name="connsiteY562" fmla="*/ 206569 h 593726"/>
              <a:gd name="connsiteX563" fmla="*/ 178434 w 595312"/>
              <a:gd name="connsiteY563" fmla="*/ 208514 h 593726"/>
              <a:gd name="connsiteX564" fmla="*/ 173676 w 595312"/>
              <a:gd name="connsiteY564" fmla="*/ 211344 h 593726"/>
              <a:gd name="connsiteX565" fmla="*/ 169094 w 595312"/>
              <a:gd name="connsiteY565" fmla="*/ 215058 h 593726"/>
              <a:gd name="connsiteX566" fmla="*/ 164864 w 595312"/>
              <a:gd name="connsiteY566" fmla="*/ 219126 h 593726"/>
              <a:gd name="connsiteX567" fmla="*/ 160987 w 595312"/>
              <a:gd name="connsiteY567" fmla="*/ 223901 h 593726"/>
              <a:gd name="connsiteX568" fmla="*/ 157462 w 595312"/>
              <a:gd name="connsiteY568" fmla="*/ 229030 h 593726"/>
              <a:gd name="connsiteX569" fmla="*/ 153937 w 595312"/>
              <a:gd name="connsiteY569" fmla="*/ 234689 h 593726"/>
              <a:gd name="connsiteX570" fmla="*/ 151117 w 595312"/>
              <a:gd name="connsiteY570" fmla="*/ 240525 h 593726"/>
              <a:gd name="connsiteX571" fmla="*/ 148297 w 595312"/>
              <a:gd name="connsiteY571" fmla="*/ 246539 h 593726"/>
              <a:gd name="connsiteX572" fmla="*/ 145654 w 595312"/>
              <a:gd name="connsiteY572" fmla="*/ 252905 h 593726"/>
              <a:gd name="connsiteX573" fmla="*/ 146006 w 595312"/>
              <a:gd name="connsiteY573" fmla="*/ 247069 h 593726"/>
              <a:gd name="connsiteX574" fmla="*/ 146535 w 595312"/>
              <a:gd name="connsiteY574" fmla="*/ 241233 h 593726"/>
              <a:gd name="connsiteX575" fmla="*/ 146535 w 595312"/>
              <a:gd name="connsiteY575" fmla="*/ 240525 h 593726"/>
              <a:gd name="connsiteX576" fmla="*/ 146535 w 595312"/>
              <a:gd name="connsiteY576" fmla="*/ 239641 h 593726"/>
              <a:gd name="connsiteX577" fmla="*/ 145125 w 595312"/>
              <a:gd name="connsiteY577" fmla="*/ 223724 h 593726"/>
              <a:gd name="connsiteX578" fmla="*/ 143539 w 595312"/>
              <a:gd name="connsiteY578" fmla="*/ 208868 h 593726"/>
              <a:gd name="connsiteX579" fmla="*/ 141776 w 595312"/>
              <a:gd name="connsiteY579" fmla="*/ 194720 h 593726"/>
              <a:gd name="connsiteX580" fmla="*/ 139661 w 595312"/>
              <a:gd name="connsiteY580" fmla="*/ 181278 h 593726"/>
              <a:gd name="connsiteX581" fmla="*/ 137018 w 595312"/>
              <a:gd name="connsiteY581" fmla="*/ 168545 h 593726"/>
              <a:gd name="connsiteX582" fmla="*/ 134198 w 595312"/>
              <a:gd name="connsiteY582" fmla="*/ 156518 h 593726"/>
              <a:gd name="connsiteX583" fmla="*/ 131025 w 595312"/>
              <a:gd name="connsiteY583" fmla="*/ 145200 h 593726"/>
              <a:gd name="connsiteX584" fmla="*/ 127677 w 595312"/>
              <a:gd name="connsiteY584" fmla="*/ 134411 h 593726"/>
              <a:gd name="connsiteX585" fmla="*/ 124505 w 595312"/>
              <a:gd name="connsiteY585" fmla="*/ 124861 h 593726"/>
              <a:gd name="connsiteX586" fmla="*/ 120803 w 595312"/>
              <a:gd name="connsiteY586" fmla="*/ 116372 h 593726"/>
              <a:gd name="connsiteX587" fmla="*/ 117279 w 595312"/>
              <a:gd name="connsiteY587" fmla="*/ 108767 h 593726"/>
              <a:gd name="connsiteX588" fmla="*/ 113401 w 595312"/>
              <a:gd name="connsiteY588" fmla="*/ 102223 h 593726"/>
              <a:gd name="connsiteX589" fmla="*/ 109348 w 595312"/>
              <a:gd name="connsiteY589" fmla="*/ 96564 h 593726"/>
              <a:gd name="connsiteX590" fmla="*/ 104942 w 595312"/>
              <a:gd name="connsiteY590" fmla="*/ 91258 h 593726"/>
              <a:gd name="connsiteX591" fmla="*/ 100359 w 595312"/>
              <a:gd name="connsiteY591" fmla="*/ 87014 h 593726"/>
              <a:gd name="connsiteX592" fmla="*/ 93662 w 595312"/>
              <a:gd name="connsiteY592" fmla="*/ 81531 h 593726"/>
              <a:gd name="connsiteX593" fmla="*/ 106175 w 595312"/>
              <a:gd name="connsiteY593" fmla="*/ 70212 h 593726"/>
              <a:gd name="connsiteX594" fmla="*/ 119570 w 595312"/>
              <a:gd name="connsiteY594" fmla="*/ 59778 h 593726"/>
              <a:gd name="connsiteX595" fmla="*/ 133493 w 595312"/>
              <a:gd name="connsiteY595" fmla="*/ 49874 h 593726"/>
              <a:gd name="connsiteX596" fmla="*/ 147945 w 595312"/>
              <a:gd name="connsiteY596" fmla="*/ 40854 h 593726"/>
              <a:gd name="connsiteX597" fmla="*/ 162749 w 595312"/>
              <a:gd name="connsiteY597" fmla="*/ 32719 h 593726"/>
              <a:gd name="connsiteX598" fmla="*/ 178082 w 595312"/>
              <a:gd name="connsiteY598" fmla="*/ 25291 h 593726"/>
              <a:gd name="connsiteX599" fmla="*/ 194120 w 595312"/>
              <a:gd name="connsiteY599" fmla="*/ 18747 h 593726"/>
              <a:gd name="connsiteX600" fmla="*/ 210334 w 595312"/>
              <a:gd name="connsiteY600" fmla="*/ 13088 h 593726"/>
              <a:gd name="connsiteX601" fmla="*/ 227253 w 595312"/>
              <a:gd name="connsiteY601" fmla="*/ 8489 h 593726"/>
              <a:gd name="connsiteX602" fmla="*/ 244525 w 595312"/>
              <a:gd name="connsiteY602" fmla="*/ 4952 h 593726"/>
              <a:gd name="connsiteX603" fmla="*/ 261973 w 595312"/>
              <a:gd name="connsiteY603" fmla="*/ 2123 h 593726"/>
              <a:gd name="connsiteX604" fmla="*/ 279773 w 595312"/>
              <a:gd name="connsiteY604" fmla="*/ 531 h 593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</a:cxnLst>
            <a:rect l="l" t="t" r="r" b="b"/>
            <a:pathLst>
              <a:path w="595312" h="593726">
                <a:moveTo>
                  <a:pt x="463261" y="334963"/>
                </a:moveTo>
                <a:lnTo>
                  <a:pt x="467675" y="342038"/>
                </a:lnTo>
                <a:lnTo>
                  <a:pt x="473325" y="349467"/>
                </a:lnTo>
                <a:lnTo>
                  <a:pt x="479504" y="356365"/>
                </a:lnTo>
                <a:lnTo>
                  <a:pt x="486743" y="362555"/>
                </a:lnTo>
                <a:lnTo>
                  <a:pt x="494512" y="368392"/>
                </a:lnTo>
                <a:lnTo>
                  <a:pt x="502810" y="373344"/>
                </a:lnTo>
                <a:lnTo>
                  <a:pt x="511814" y="377589"/>
                </a:lnTo>
                <a:lnTo>
                  <a:pt x="520996" y="381127"/>
                </a:lnTo>
                <a:lnTo>
                  <a:pt x="530530" y="384134"/>
                </a:lnTo>
                <a:lnTo>
                  <a:pt x="540417" y="386079"/>
                </a:lnTo>
                <a:lnTo>
                  <a:pt x="550481" y="387317"/>
                </a:lnTo>
                <a:lnTo>
                  <a:pt x="560898" y="387848"/>
                </a:lnTo>
                <a:lnTo>
                  <a:pt x="567783" y="387671"/>
                </a:lnTo>
                <a:lnTo>
                  <a:pt x="574316" y="386963"/>
                </a:lnTo>
                <a:lnTo>
                  <a:pt x="581025" y="386433"/>
                </a:lnTo>
                <a:lnTo>
                  <a:pt x="575375" y="402705"/>
                </a:lnTo>
                <a:lnTo>
                  <a:pt x="568843" y="418447"/>
                </a:lnTo>
                <a:lnTo>
                  <a:pt x="561427" y="433481"/>
                </a:lnTo>
                <a:lnTo>
                  <a:pt x="553129" y="448338"/>
                </a:lnTo>
                <a:lnTo>
                  <a:pt x="544125" y="462488"/>
                </a:lnTo>
                <a:lnTo>
                  <a:pt x="534061" y="476284"/>
                </a:lnTo>
                <a:lnTo>
                  <a:pt x="523644" y="489195"/>
                </a:lnTo>
                <a:lnTo>
                  <a:pt x="512344" y="501753"/>
                </a:lnTo>
                <a:lnTo>
                  <a:pt x="500338" y="513603"/>
                </a:lnTo>
                <a:lnTo>
                  <a:pt x="487626" y="524569"/>
                </a:lnTo>
                <a:lnTo>
                  <a:pt x="474561" y="535182"/>
                </a:lnTo>
                <a:lnTo>
                  <a:pt x="460613" y="544910"/>
                </a:lnTo>
                <a:lnTo>
                  <a:pt x="446311" y="553753"/>
                </a:lnTo>
                <a:lnTo>
                  <a:pt x="431304" y="561713"/>
                </a:lnTo>
                <a:lnTo>
                  <a:pt x="415943" y="568964"/>
                </a:lnTo>
                <a:lnTo>
                  <a:pt x="400230" y="575332"/>
                </a:lnTo>
                <a:lnTo>
                  <a:pt x="383810" y="580991"/>
                </a:lnTo>
                <a:lnTo>
                  <a:pt x="367213" y="585413"/>
                </a:lnTo>
                <a:lnTo>
                  <a:pt x="350264" y="588951"/>
                </a:lnTo>
                <a:lnTo>
                  <a:pt x="332785" y="591604"/>
                </a:lnTo>
                <a:lnTo>
                  <a:pt x="315305" y="593196"/>
                </a:lnTo>
                <a:lnTo>
                  <a:pt x="297297" y="593726"/>
                </a:lnTo>
                <a:lnTo>
                  <a:pt x="278581" y="593196"/>
                </a:lnTo>
                <a:lnTo>
                  <a:pt x="260396" y="591604"/>
                </a:lnTo>
                <a:lnTo>
                  <a:pt x="242564" y="588597"/>
                </a:lnTo>
                <a:lnTo>
                  <a:pt x="224908" y="584883"/>
                </a:lnTo>
                <a:lnTo>
                  <a:pt x="207782" y="579930"/>
                </a:lnTo>
                <a:lnTo>
                  <a:pt x="191185" y="574270"/>
                </a:lnTo>
                <a:lnTo>
                  <a:pt x="174942" y="567549"/>
                </a:lnTo>
                <a:lnTo>
                  <a:pt x="159228" y="559767"/>
                </a:lnTo>
                <a:lnTo>
                  <a:pt x="143868" y="551277"/>
                </a:lnTo>
                <a:lnTo>
                  <a:pt x="129213" y="541903"/>
                </a:lnTo>
                <a:lnTo>
                  <a:pt x="115265" y="531644"/>
                </a:lnTo>
                <a:lnTo>
                  <a:pt x="101847" y="520678"/>
                </a:lnTo>
                <a:lnTo>
                  <a:pt x="89134" y="509005"/>
                </a:lnTo>
                <a:lnTo>
                  <a:pt x="77128" y="496447"/>
                </a:lnTo>
                <a:lnTo>
                  <a:pt x="65652" y="483358"/>
                </a:lnTo>
                <a:lnTo>
                  <a:pt x="55235" y="469562"/>
                </a:lnTo>
                <a:lnTo>
                  <a:pt x="45524" y="455236"/>
                </a:lnTo>
                <a:lnTo>
                  <a:pt x="36520" y="440202"/>
                </a:lnTo>
                <a:lnTo>
                  <a:pt x="28575" y="424637"/>
                </a:lnTo>
                <a:lnTo>
                  <a:pt x="35637" y="424637"/>
                </a:lnTo>
                <a:lnTo>
                  <a:pt x="45701" y="423576"/>
                </a:lnTo>
                <a:lnTo>
                  <a:pt x="55412" y="421807"/>
                </a:lnTo>
                <a:lnTo>
                  <a:pt x="64769" y="419508"/>
                </a:lnTo>
                <a:lnTo>
                  <a:pt x="73774" y="416324"/>
                </a:lnTo>
                <a:lnTo>
                  <a:pt x="82248" y="412787"/>
                </a:lnTo>
                <a:lnTo>
                  <a:pt x="90370" y="408188"/>
                </a:lnTo>
                <a:lnTo>
                  <a:pt x="98139" y="403236"/>
                </a:lnTo>
                <a:lnTo>
                  <a:pt x="103966" y="398637"/>
                </a:lnTo>
                <a:lnTo>
                  <a:pt x="109615" y="393154"/>
                </a:lnTo>
                <a:lnTo>
                  <a:pt x="115089" y="386963"/>
                </a:lnTo>
                <a:lnTo>
                  <a:pt x="120032" y="380242"/>
                </a:lnTo>
                <a:lnTo>
                  <a:pt x="124799" y="373167"/>
                </a:lnTo>
                <a:lnTo>
                  <a:pt x="125506" y="383603"/>
                </a:lnTo>
                <a:lnTo>
                  <a:pt x="126741" y="393861"/>
                </a:lnTo>
                <a:lnTo>
                  <a:pt x="128331" y="403943"/>
                </a:lnTo>
                <a:lnTo>
                  <a:pt x="130802" y="413671"/>
                </a:lnTo>
                <a:lnTo>
                  <a:pt x="133451" y="423222"/>
                </a:lnTo>
                <a:lnTo>
                  <a:pt x="136982" y="432243"/>
                </a:lnTo>
                <a:lnTo>
                  <a:pt x="141043" y="440732"/>
                </a:lnTo>
                <a:lnTo>
                  <a:pt x="145810" y="448692"/>
                </a:lnTo>
                <a:lnTo>
                  <a:pt x="151460" y="456120"/>
                </a:lnTo>
                <a:lnTo>
                  <a:pt x="157816" y="463018"/>
                </a:lnTo>
                <a:lnTo>
                  <a:pt x="165055" y="469032"/>
                </a:lnTo>
                <a:lnTo>
                  <a:pt x="172823" y="474869"/>
                </a:lnTo>
                <a:lnTo>
                  <a:pt x="181121" y="479644"/>
                </a:lnTo>
                <a:lnTo>
                  <a:pt x="190126" y="484243"/>
                </a:lnTo>
                <a:lnTo>
                  <a:pt x="199307" y="487780"/>
                </a:lnTo>
                <a:lnTo>
                  <a:pt x="209018" y="490787"/>
                </a:lnTo>
                <a:lnTo>
                  <a:pt x="219258" y="492733"/>
                </a:lnTo>
                <a:lnTo>
                  <a:pt x="229498" y="494148"/>
                </a:lnTo>
                <a:lnTo>
                  <a:pt x="239739" y="494501"/>
                </a:lnTo>
                <a:lnTo>
                  <a:pt x="249096" y="494148"/>
                </a:lnTo>
                <a:lnTo>
                  <a:pt x="258454" y="493086"/>
                </a:lnTo>
                <a:lnTo>
                  <a:pt x="267282" y="491318"/>
                </a:lnTo>
                <a:lnTo>
                  <a:pt x="275756" y="488665"/>
                </a:lnTo>
                <a:lnTo>
                  <a:pt x="280347" y="486896"/>
                </a:lnTo>
                <a:lnTo>
                  <a:pt x="284408" y="484950"/>
                </a:lnTo>
                <a:lnTo>
                  <a:pt x="287056" y="483712"/>
                </a:lnTo>
                <a:lnTo>
                  <a:pt x="289351" y="482828"/>
                </a:lnTo>
                <a:lnTo>
                  <a:pt x="291117" y="482297"/>
                </a:lnTo>
                <a:lnTo>
                  <a:pt x="293059" y="482120"/>
                </a:lnTo>
                <a:lnTo>
                  <a:pt x="295178" y="482297"/>
                </a:lnTo>
                <a:lnTo>
                  <a:pt x="298532" y="482651"/>
                </a:lnTo>
                <a:lnTo>
                  <a:pt x="302064" y="483535"/>
                </a:lnTo>
                <a:lnTo>
                  <a:pt x="306124" y="484420"/>
                </a:lnTo>
                <a:lnTo>
                  <a:pt x="309832" y="485481"/>
                </a:lnTo>
                <a:lnTo>
                  <a:pt x="315305" y="486719"/>
                </a:lnTo>
                <a:lnTo>
                  <a:pt x="320426" y="487957"/>
                </a:lnTo>
                <a:lnTo>
                  <a:pt x="325546" y="488841"/>
                </a:lnTo>
                <a:lnTo>
                  <a:pt x="334021" y="489726"/>
                </a:lnTo>
                <a:lnTo>
                  <a:pt x="342319" y="490610"/>
                </a:lnTo>
                <a:lnTo>
                  <a:pt x="350617" y="490787"/>
                </a:lnTo>
                <a:lnTo>
                  <a:pt x="361211" y="490433"/>
                </a:lnTo>
                <a:lnTo>
                  <a:pt x="371627" y="489372"/>
                </a:lnTo>
                <a:lnTo>
                  <a:pt x="382221" y="487780"/>
                </a:lnTo>
                <a:lnTo>
                  <a:pt x="391932" y="485658"/>
                </a:lnTo>
                <a:lnTo>
                  <a:pt x="401113" y="483005"/>
                </a:lnTo>
                <a:lnTo>
                  <a:pt x="409587" y="479467"/>
                </a:lnTo>
                <a:lnTo>
                  <a:pt x="417533" y="475399"/>
                </a:lnTo>
                <a:lnTo>
                  <a:pt x="424948" y="470447"/>
                </a:lnTo>
                <a:lnTo>
                  <a:pt x="431481" y="464964"/>
                </a:lnTo>
                <a:lnTo>
                  <a:pt x="437837" y="458773"/>
                </a:lnTo>
                <a:lnTo>
                  <a:pt x="443487" y="451875"/>
                </a:lnTo>
                <a:lnTo>
                  <a:pt x="448607" y="444447"/>
                </a:lnTo>
                <a:lnTo>
                  <a:pt x="452844" y="436487"/>
                </a:lnTo>
                <a:lnTo>
                  <a:pt x="456728" y="427821"/>
                </a:lnTo>
                <a:lnTo>
                  <a:pt x="459553" y="418977"/>
                </a:lnTo>
                <a:lnTo>
                  <a:pt x="461849" y="409780"/>
                </a:lnTo>
                <a:lnTo>
                  <a:pt x="463614" y="400583"/>
                </a:lnTo>
                <a:lnTo>
                  <a:pt x="465027" y="391032"/>
                </a:lnTo>
                <a:lnTo>
                  <a:pt x="465733" y="381480"/>
                </a:lnTo>
                <a:lnTo>
                  <a:pt x="465909" y="371929"/>
                </a:lnTo>
                <a:lnTo>
                  <a:pt x="465733" y="362378"/>
                </a:lnTo>
                <a:lnTo>
                  <a:pt x="465380" y="353181"/>
                </a:lnTo>
                <a:lnTo>
                  <a:pt x="464497" y="343984"/>
                </a:lnTo>
                <a:close/>
                <a:moveTo>
                  <a:pt x="356129" y="204788"/>
                </a:moveTo>
                <a:lnTo>
                  <a:pt x="361068" y="204965"/>
                </a:lnTo>
                <a:lnTo>
                  <a:pt x="366536" y="205671"/>
                </a:lnTo>
                <a:lnTo>
                  <a:pt x="372357" y="207612"/>
                </a:lnTo>
                <a:lnTo>
                  <a:pt x="378354" y="210083"/>
                </a:lnTo>
                <a:lnTo>
                  <a:pt x="383998" y="213613"/>
                </a:lnTo>
                <a:lnTo>
                  <a:pt x="389819" y="217320"/>
                </a:lnTo>
                <a:lnTo>
                  <a:pt x="395464" y="221733"/>
                </a:lnTo>
                <a:lnTo>
                  <a:pt x="400755" y="226322"/>
                </a:lnTo>
                <a:lnTo>
                  <a:pt x="405341" y="231264"/>
                </a:lnTo>
                <a:lnTo>
                  <a:pt x="409575" y="235853"/>
                </a:lnTo>
                <a:lnTo>
                  <a:pt x="414161" y="242737"/>
                </a:lnTo>
                <a:lnTo>
                  <a:pt x="418571" y="249973"/>
                </a:lnTo>
                <a:lnTo>
                  <a:pt x="422098" y="257916"/>
                </a:lnTo>
                <a:lnTo>
                  <a:pt x="425626" y="265859"/>
                </a:lnTo>
                <a:lnTo>
                  <a:pt x="428448" y="274154"/>
                </a:lnTo>
                <a:lnTo>
                  <a:pt x="431094" y="282274"/>
                </a:lnTo>
                <a:lnTo>
                  <a:pt x="432505" y="286510"/>
                </a:lnTo>
                <a:lnTo>
                  <a:pt x="434093" y="291452"/>
                </a:lnTo>
                <a:lnTo>
                  <a:pt x="435504" y="297453"/>
                </a:lnTo>
                <a:lnTo>
                  <a:pt x="437268" y="303984"/>
                </a:lnTo>
                <a:lnTo>
                  <a:pt x="438855" y="311220"/>
                </a:lnTo>
                <a:lnTo>
                  <a:pt x="440619" y="318633"/>
                </a:lnTo>
                <a:lnTo>
                  <a:pt x="442207" y="326929"/>
                </a:lnTo>
                <a:lnTo>
                  <a:pt x="443441" y="335578"/>
                </a:lnTo>
                <a:lnTo>
                  <a:pt x="444676" y="344403"/>
                </a:lnTo>
                <a:lnTo>
                  <a:pt x="445558" y="353581"/>
                </a:lnTo>
                <a:lnTo>
                  <a:pt x="446087" y="362936"/>
                </a:lnTo>
                <a:lnTo>
                  <a:pt x="446087" y="372291"/>
                </a:lnTo>
                <a:lnTo>
                  <a:pt x="445911" y="381646"/>
                </a:lnTo>
                <a:lnTo>
                  <a:pt x="445029" y="391177"/>
                </a:lnTo>
                <a:lnTo>
                  <a:pt x="443794" y="400531"/>
                </a:lnTo>
                <a:lnTo>
                  <a:pt x="441854" y="409533"/>
                </a:lnTo>
                <a:lnTo>
                  <a:pt x="439032" y="418182"/>
                </a:lnTo>
                <a:lnTo>
                  <a:pt x="435680" y="426301"/>
                </a:lnTo>
                <a:lnTo>
                  <a:pt x="431447" y="434244"/>
                </a:lnTo>
                <a:lnTo>
                  <a:pt x="427037" y="440951"/>
                </a:lnTo>
                <a:lnTo>
                  <a:pt x="421922" y="446952"/>
                </a:lnTo>
                <a:lnTo>
                  <a:pt x="416101" y="452071"/>
                </a:lnTo>
                <a:lnTo>
                  <a:pt x="410104" y="456660"/>
                </a:lnTo>
                <a:lnTo>
                  <a:pt x="403225" y="460543"/>
                </a:lnTo>
                <a:lnTo>
                  <a:pt x="395640" y="463896"/>
                </a:lnTo>
                <a:lnTo>
                  <a:pt x="387526" y="466368"/>
                </a:lnTo>
                <a:lnTo>
                  <a:pt x="378883" y="468309"/>
                </a:lnTo>
                <a:lnTo>
                  <a:pt x="368476" y="469721"/>
                </a:lnTo>
                <a:lnTo>
                  <a:pt x="358422" y="470604"/>
                </a:lnTo>
                <a:lnTo>
                  <a:pt x="348544" y="470780"/>
                </a:lnTo>
                <a:lnTo>
                  <a:pt x="338666" y="470251"/>
                </a:lnTo>
                <a:lnTo>
                  <a:pt x="328436" y="469192"/>
                </a:lnTo>
                <a:lnTo>
                  <a:pt x="324379" y="468486"/>
                </a:lnTo>
                <a:lnTo>
                  <a:pt x="319793" y="467427"/>
                </a:lnTo>
                <a:lnTo>
                  <a:pt x="315030" y="466191"/>
                </a:lnTo>
                <a:lnTo>
                  <a:pt x="307269" y="464249"/>
                </a:lnTo>
                <a:lnTo>
                  <a:pt x="299684" y="462661"/>
                </a:lnTo>
                <a:lnTo>
                  <a:pt x="297921" y="461778"/>
                </a:lnTo>
                <a:lnTo>
                  <a:pt x="295275" y="460366"/>
                </a:lnTo>
                <a:lnTo>
                  <a:pt x="291923" y="458601"/>
                </a:lnTo>
                <a:lnTo>
                  <a:pt x="288043" y="456483"/>
                </a:lnTo>
                <a:lnTo>
                  <a:pt x="283809" y="453659"/>
                </a:lnTo>
                <a:lnTo>
                  <a:pt x="279047" y="450482"/>
                </a:lnTo>
                <a:lnTo>
                  <a:pt x="274284" y="446952"/>
                </a:lnTo>
                <a:lnTo>
                  <a:pt x="268993" y="442892"/>
                </a:lnTo>
                <a:lnTo>
                  <a:pt x="263878" y="438656"/>
                </a:lnTo>
                <a:lnTo>
                  <a:pt x="258939" y="433891"/>
                </a:lnTo>
                <a:lnTo>
                  <a:pt x="254000" y="428772"/>
                </a:lnTo>
                <a:lnTo>
                  <a:pt x="249414" y="423301"/>
                </a:lnTo>
                <a:lnTo>
                  <a:pt x="245180" y="417299"/>
                </a:lnTo>
                <a:lnTo>
                  <a:pt x="241476" y="411298"/>
                </a:lnTo>
                <a:lnTo>
                  <a:pt x="238478" y="404591"/>
                </a:lnTo>
                <a:lnTo>
                  <a:pt x="236361" y="397707"/>
                </a:lnTo>
                <a:lnTo>
                  <a:pt x="234773" y="390471"/>
                </a:lnTo>
                <a:lnTo>
                  <a:pt x="234421" y="383234"/>
                </a:lnTo>
                <a:lnTo>
                  <a:pt x="233891" y="379880"/>
                </a:lnTo>
                <a:lnTo>
                  <a:pt x="232304" y="377233"/>
                </a:lnTo>
                <a:lnTo>
                  <a:pt x="230187" y="375115"/>
                </a:lnTo>
                <a:lnTo>
                  <a:pt x="227541" y="373879"/>
                </a:lnTo>
                <a:lnTo>
                  <a:pt x="224366" y="373350"/>
                </a:lnTo>
                <a:lnTo>
                  <a:pt x="221191" y="373879"/>
                </a:lnTo>
                <a:lnTo>
                  <a:pt x="218546" y="375115"/>
                </a:lnTo>
                <a:lnTo>
                  <a:pt x="216253" y="377233"/>
                </a:lnTo>
                <a:lnTo>
                  <a:pt x="215018" y="379880"/>
                </a:lnTo>
                <a:lnTo>
                  <a:pt x="214489" y="383234"/>
                </a:lnTo>
                <a:lnTo>
                  <a:pt x="215018" y="391883"/>
                </a:lnTo>
                <a:lnTo>
                  <a:pt x="216253" y="400178"/>
                </a:lnTo>
                <a:lnTo>
                  <a:pt x="218722" y="408121"/>
                </a:lnTo>
                <a:lnTo>
                  <a:pt x="221721" y="415711"/>
                </a:lnTo>
                <a:lnTo>
                  <a:pt x="225248" y="422771"/>
                </a:lnTo>
                <a:lnTo>
                  <a:pt x="229482" y="429655"/>
                </a:lnTo>
                <a:lnTo>
                  <a:pt x="234244" y="436185"/>
                </a:lnTo>
                <a:lnTo>
                  <a:pt x="239183" y="442010"/>
                </a:lnTo>
                <a:lnTo>
                  <a:pt x="244475" y="447658"/>
                </a:lnTo>
                <a:lnTo>
                  <a:pt x="249943" y="452600"/>
                </a:lnTo>
                <a:lnTo>
                  <a:pt x="255234" y="457542"/>
                </a:lnTo>
                <a:lnTo>
                  <a:pt x="260879" y="461778"/>
                </a:lnTo>
                <a:lnTo>
                  <a:pt x="266171" y="465662"/>
                </a:lnTo>
                <a:lnTo>
                  <a:pt x="271109" y="469192"/>
                </a:lnTo>
                <a:lnTo>
                  <a:pt x="270228" y="469545"/>
                </a:lnTo>
                <a:lnTo>
                  <a:pt x="269346" y="469898"/>
                </a:lnTo>
                <a:lnTo>
                  <a:pt x="262466" y="472016"/>
                </a:lnTo>
                <a:lnTo>
                  <a:pt x="255234" y="473428"/>
                </a:lnTo>
                <a:lnTo>
                  <a:pt x="247650" y="474310"/>
                </a:lnTo>
                <a:lnTo>
                  <a:pt x="239889" y="474663"/>
                </a:lnTo>
                <a:lnTo>
                  <a:pt x="230364" y="474134"/>
                </a:lnTo>
                <a:lnTo>
                  <a:pt x="221191" y="473075"/>
                </a:lnTo>
                <a:lnTo>
                  <a:pt x="212196" y="470780"/>
                </a:lnTo>
                <a:lnTo>
                  <a:pt x="203376" y="468133"/>
                </a:lnTo>
                <a:lnTo>
                  <a:pt x="195086" y="464602"/>
                </a:lnTo>
                <a:lnTo>
                  <a:pt x="187325" y="460366"/>
                </a:lnTo>
                <a:lnTo>
                  <a:pt x="180093" y="455601"/>
                </a:lnTo>
                <a:lnTo>
                  <a:pt x="173390" y="450129"/>
                </a:lnTo>
                <a:lnTo>
                  <a:pt x="167569" y="444128"/>
                </a:lnTo>
                <a:lnTo>
                  <a:pt x="162630" y="437774"/>
                </a:lnTo>
                <a:lnTo>
                  <a:pt x="158221" y="430361"/>
                </a:lnTo>
                <a:lnTo>
                  <a:pt x="154516" y="422241"/>
                </a:lnTo>
                <a:lnTo>
                  <a:pt x="151341" y="413593"/>
                </a:lnTo>
                <a:lnTo>
                  <a:pt x="148872" y="404591"/>
                </a:lnTo>
                <a:lnTo>
                  <a:pt x="147108" y="395236"/>
                </a:lnTo>
                <a:lnTo>
                  <a:pt x="145521" y="385529"/>
                </a:lnTo>
                <a:lnTo>
                  <a:pt x="144815" y="375644"/>
                </a:lnTo>
                <a:lnTo>
                  <a:pt x="144462" y="365584"/>
                </a:lnTo>
                <a:lnTo>
                  <a:pt x="144639" y="355523"/>
                </a:lnTo>
                <a:lnTo>
                  <a:pt x="144991" y="345286"/>
                </a:lnTo>
                <a:lnTo>
                  <a:pt x="145873" y="335401"/>
                </a:lnTo>
                <a:lnTo>
                  <a:pt x="147284" y="325694"/>
                </a:lnTo>
                <a:lnTo>
                  <a:pt x="148696" y="316339"/>
                </a:lnTo>
                <a:lnTo>
                  <a:pt x="150459" y="307161"/>
                </a:lnTo>
                <a:lnTo>
                  <a:pt x="150636" y="306102"/>
                </a:lnTo>
                <a:lnTo>
                  <a:pt x="151518" y="302042"/>
                </a:lnTo>
                <a:lnTo>
                  <a:pt x="152576" y="297100"/>
                </a:lnTo>
                <a:lnTo>
                  <a:pt x="153811" y="291452"/>
                </a:lnTo>
                <a:lnTo>
                  <a:pt x="155398" y="285804"/>
                </a:lnTo>
                <a:lnTo>
                  <a:pt x="156986" y="279450"/>
                </a:lnTo>
                <a:lnTo>
                  <a:pt x="158750" y="273095"/>
                </a:lnTo>
                <a:lnTo>
                  <a:pt x="160690" y="266741"/>
                </a:lnTo>
                <a:lnTo>
                  <a:pt x="163159" y="260211"/>
                </a:lnTo>
                <a:lnTo>
                  <a:pt x="165453" y="253856"/>
                </a:lnTo>
                <a:lnTo>
                  <a:pt x="168098" y="248032"/>
                </a:lnTo>
                <a:lnTo>
                  <a:pt x="171097" y="242207"/>
                </a:lnTo>
                <a:lnTo>
                  <a:pt x="174272" y="237089"/>
                </a:lnTo>
                <a:lnTo>
                  <a:pt x="177447" y="232676"/>
                </a:lnTo>
                <a:lnTo>
                  <a:pt x="181151" y="229146"/>
                </a:lnTo>
                <a:lnTo>
                  <a:pt x="185032" y="226145"/>
                </a:lnTo>
                <a:lnTo>
                  <a:pt x="189265" y="224204"/>
                </a:lnTo>
                <a:lnTo>
                  <a:pt x="194204" y="222968"/>
                </a:lnTo>
                <a:lnTo>
                  <a:pt x="199672" y="222086"/>
                </a:lnTo>
                <a:lnTo>
                  <a:pt x="206022" y="221556"/>
                </a:lnTo>
                <a:lnTo>
                  <a:pt x="212901" y="221380"/>
                </a:lnTo>
                <a:lnTo>
                  <a:pt x="219604" y="221556"/>
                </a:lnTo>
                <a:lnTo>
                  <a:pt x="216782" y="234794"/>
                </a:lnTo>
                <a:lnTo>
                  <a:pt x="215900" y="240972"/>
                </a:lnTo>
                <a:lnTo>
                  <a:pt x="215900" y="247326"/>
                </a:lnTo>
                <a:lnTo>
                  <a:pt x="216958" y="253150"/>
                </a:lnTo>
                <a:lnTo>
                  <a:pt x="218898" y="259152"/>
                </a:lnTo>
                <a:lnTo>
                  <a:pt x="221544" y="264623"/>
                </a:lnTo>
                <a:lnTo>
                  <a:pt x="224896" y="269918"/>
                </a:lnTo>
                <a:lnTo>
                  <a:pt x="229305" y="274684"/>
                </a:lnTo>
                <a:lnTo>
                  <a:pt x="234244" y="278567"/>
                </a:lnTo>
                <a:lnTo>
                  <a:pt x="239359" y="281568"/>
                </a:lnTo>
                <a:lnTo>
                  <a:pt x="245180" y="284039"/>
                </a:lnTo>
                <a:lnTo>
                  <a:pt x="251178" y="285627"/>
                </a:lnTo>
                <a:lnTo>
                  <a:pt x="257351" y="286157"/>
                </a:lnTo>
                <a:lnTo>
                  <a:pt x="270404" y="286510"/>
                </a:lnTo>
                <a:lnTo>
                  <a:pt x="284162" y="286510"/>
                </a:lnTo>
                <a:lnTo>
                  <a:pt x="297744" y="286333"/>
                </a:lnTo>
                <a:lnTo>
                  <a:pt x="310621" y="286157"/>
                </a:lnTo>
                <a:lnTo>
                  <a:pt x="316971" y="285451"/>
                </a:lnTo>
                <a:lnTo>
                  <a:pt x="322968" y="284039"/>
                </a:lnTo>
                <a:lnTo>
                  <a:pt x="328612" y="281568"/>
                </a:lnTo>
                <a:lnTo>
                  <a:pt x="334080" y="278391"/>
                </a:lnTo>
                <a:lnTo>
                  <a:pt x="338843" y="274507"/>
                </a:lnTo>
                <a:lnTo>
                  <a:pt x="343076" y="269918"/>
                </a:lnTo>
                <a:lnTo>
                  <a:pt x="346604" y="264623"/>
                </a:lnTo>
                <a:lnTo>
                  <a:pt x="349250" y="259152"/>
                </a:lnTo>
                <a:lnTo>
                  <a:pt x="351014" y="253150"/>
                </a:lnTo>
                <a:lnTo>
                  <a:pt x="351896" y="247149"/>
                </a:lnTo>
                <a:lnTo>
                  <a:pt x="352072" y="240972"/>
                </a:lnTo>
                <a:lnTo>
                  <a:pt x="351190" y="234617"/>
                </a:lnTo>
                <a:lnTo>
                  <a:pt x="345369" y="206200"/>
                </a:lnTo>
                <a:lnTo>
                  <a:pt x="350837" y="205318"/>
                </a:lnTo>
                <a:close/>
                <a:moveTo>
                  <a:pt x="530051" y="111125"/>
                </a:moveTo>
                <a:lnTo>
                  <a:pt x="539902" y="124178"/>
                </a:lnTo>
                <a:lnTo>
                  <a:pt x="549049" y="137760"/>
                </a:lnTo>
                <a:lnTo>
                  <a:pt x="557493" y="151871"/>
                </a:lnTo>
                <a:lnTo>
                  <a:pt x="565056" y="166335"/>
                </a:lnTo>
                <a:lnTo>
                  <a:pt x="571917" y="181328"/>
                </a:lnTo>
                <a:lnTo>
                  <a:pt x="578073" y="196674"/>
                </a:lnTo>
                <a:lnTo>
                  <a:pt x="582999" y="212549"/>
                </a:lnTo>
                <a:lnTo>
                  <a:pt x="587396" y="228600"/>
                </a:lnTo>
                <a:lnTo>
                  <a:pt x="590739" y="245181"/>
                </a:lnTo>
                <a:lnTo>
                  <a:pt x="593377" y="262114"/>
                </a:lnTo>
                <a:lnTo>
                  <a:pt x="594785" y="279224"/>
                </a:lnTo>
                <a:lnTo>
                  <a:pt x="595312" y="296686"/>
                </a:lnTo>
                <a:lnTo>
                  <a:pt x="594785" y="314678"/>
                </a:lnTo>
                <a:lnTo>
                  <a:pt x="593201" y="332141"/>
                </a:lnTo>
                <a:lnTo>
                  <a:pt x="590387" y="349603"/>
                </a:lnTo>
                <a:lnTo>
                  <a:pt x="587045" y="366536"/>
                </a:lnTo>
                <a:lnTo>
                  <a:pt x="572620" y="367771"/>
                </a:lnTo>
                <a:lnTo>
                  <a:pt x="564001" y="368300"/>
                </a:lnTo>
                <a:lnTo>
                  <a:pt x="555382" y="368124"/>
                </a:lnTo>
                <a:lnTo>
                  <a:pt x="546762" y="367418"/>
                </a:lnTo>
                <a:lnTo>
                  <a:pt x="538319" y="365831"/>
                </a:lnTo>
                <a:lnTo>
                  <a:pt x="530051" y="363361"/>
                </a:lnTo>
                <a:lnTo>
                  <a:pt x="522136" y="360539"/>
                </a:lnTo>
                <a:lnTo>
                  <a:pt x="514572" y="357188"/>
                </a:lnTo>
                <a:lnTo>
                  <a:pt x="507359" y="352954"/>
                </a:lnTo>
                <a:lnTo>
                  <a:pt x="500675" y="348368"/>
                </a:lnTo>
                <a:lnTo>
                  <a:pt x="494694" y="343253"/>
                </a:lnTo>
                <a:lnTo>
                  <a:pt x="489417" y="337609"/>
                </a:lnTo>
                <a:lnTo>
                  <a:pt x="484668" y="331611"/>
                </a:lnTo>
                <a:lnTo>
                  <a:pt x="480094" y="324027"/>
                </a:lnTo>
                <a:lnTo>
                  <a:pt x="476576" y="316089"/>
                </a:lnTo>
                <a:lnTo>
                  <a:pt x="473586" y="307446"/>
                </a:lnTo>
                <a:lnTo>
                  <a:pt x="470947" y="298450"/>
                </a:lnTo>
                <a:lnTo>
                  <a:pt x="469188" y="288925"/>
                </a:lnTo>
                <a:lnTo>
                  <a:pt x="467781" y="279224"/>
                </a:lnTo>
                <a:lnTo>
                  <a:pt x="467077" y="269346"/>
                </a:lnTo>
                <a:lnTo>
                  <a:pt x="466725" y="259468"/>
                </a:lnTo>
                <a:lnTo>
                  <a:pt x="466725" y="249414"/>
                </a:lnTo>
                <a:lnTo>
                  <a:pt x="467253" y="239360"/>
                </a:lnTo>
                <a:lnTo>
                  <a:pt x="468132" y="229482"/>
                </a:lnTo>
                <a:lnTo>
                  <a:pt x="469364" y="219604"/>
                </a:lnTo>
                <a:lnTo>
                  <a:pt x="470771" y="210079"/>
                </a:lnTo>
                <a:lnTo>
                  <a:pt x="472706" y="201084"/>
                </a:lnTo>
                <a:lnTo>
                  <a:pt x="472882" y="200025"/>
                </a:lnTo>
                <a:lnTo>
                  <a:pt x="473761" y="195968"/>
                </a:lnTo>
                <a:lnTo>
                  <a:pt x="474817" y="191029"/>
                </a:lnTo>
                <a:lnTo>
                  <a:pt x="476048" y="185561"/>
                </a:lnTo>
                <a:lnTo>
                  <a:pt x="477455" y="179741"/>
                </a:lnTo>
                <a:lnTo>
                  <a:pt x="479039" y="173391"/>
                </a:lnTo>
                <a:lnTo>
                  <a:pt x="480974" y="167217"/>
                </a:lnTo>
                <a:lnTo>
                  <a:pt x="482909" y="160691"/>
                </a:lnTo>
                <a:lnTo>
                  <a:pt x="485195" y="154164"/>
                </a:lnTo>
                <a:lnTo>
                  <a:pt x="487658" y="147814"/>
                </a:lnTo>
                <a:lnTo>
                  <a:pt x="490473" y="141817"/>
                </a:lnTo>
                <a:lnTo>
                  <a:pt x="493287" y="136172"/>
                </a:lnTo>
                <a:lnTo>
                  <a:pt x="496453" y="131234"/>
                </a:lnTo>
                <a:lnTo>
                  <a:pt x="499796" y="126647"/>
                </a:lnTo>
                <a:lnTo>
                  <a:pt x="503490" y="122943"/>
                </a:lnTo>
                <a:lnTo>
                  <a:pt x="507535" y="119945"/>
                </a:lnTo>
                <a:lnTo>
                  <a:pt x="511581" y="118004"/>
                </a:lnTo>
                <a:close/>
                <a:moveTo>
                  <a:pt x="78981" y="95250"/>
                </a:moveTo>
                <a:lnTo>
                  <a:pt x="87073" y="101420"/>
                </a:lnTo>
                <a:lnTo>
                  <a:pt x="90591" y="104946"/>
                </a:lnTo>
                <a:lnTo>
                  <a:pt x="93934" y="108824"/>
                </a:lnTo>
                <a:lnTo>
                  <a:pt x="96924" y="113584"/>
                </a:lnTo>
                <a:lnTo>
                  <a:pt x="100091" y="118873"/>
                </a:lnTo>
                <a:lnTo>
                  <a:pt x="102905" y="125219"/>
                </a:lnTo>
                <a:lnTo>
                  <a:pt x="105720" y="132623"/>
                </a:lnTo>
                <a:lnTo>
                  <a:pt x="108710" y="140733"/>
                </a:lnTo>
                <a:lnTo>
                  <a:pt x="111524" y="150076"/>
                </a:lnTo>
                <a:lnTo>
                  <a:pt x="114339" y="160653"/>
                </a:lnTo>
                <a:lnTo>
                  <a:pt x="116977" y="171936"/>
                </a:lnTo>
                <a:lnTo>
                  <a:pt x="119264" y="183747"/>
                </a:lnTo>
                <a:lnTo>
                  <a:pt x="121375" y="196616"/>
                </a:lnTo>
                <a:lnTo>
                  <a:pt x="123310" y="209838"/>
                </a:lnTo>
                <a:lnTo>
                  <a:pt x="124717" y="224117"/>
                </a:lnTo>
                <a:lnTo>
                  <a:pt x="126125" y="239102"/>
                </a:lnTo>
                <a:lnTo>
                  <a:pt x="125069" y="252852"/>
                </a:lnTo>
                <a:lnTo>
                  <a:pt x="124717" y="266250"/>
                </a:lnTo>
                <a:lnTo>
                  <a:pt x="125245" y="278943"/>
                </a:lnTo>
                <a:lnTo>
                  <a:pt x="126476" y="291107"/>
                </a:lnTo>
                <a:lnTo>
                  <a:pt x="128587" y="302566"/>
                </a:lnTo>
                <a:lnTo>
                  <a:pt x="128587" y="304505"/>
                </a:lnTo>
                <a:lnTo>
                  <a:pt x="128411" y="309265"/>
                </a:lnTo>
                <a:lnTo>
                  <a:pt x="127532" y="314730"/>
                </a:lnTo>
                <a:lnTo>
                  <a:pt x="126300" y="320724"/>
                </a:lnTo>
                <a:lnTo>
                  <a:pt x="124717" y="326894"/>
                </a:lnTo>
                <a:lnTo>
                  <a:pt x="122431" y="333593"/>
                </a:lnTo>
                <a:lnTo>
                  <a:pt x="119792" y="340292"/>
                </a:lnTo>
                <a:lnTo>
                  <a:pt x="116977" y="347167"/>
                </a:lnTo>
                <a:lnTo>
                  <a:pt x="113459" y="353866"/>
                </a:lnTo>
                <a:lnTo>
                  <a:pt x="109941" y="360565"/>
                </a:lnTo>
                <a:lnTo>
                  <a:pt x="105720" y="366911"/>
                </a:lnTo>
                <a:lnTo>
                  <a:pt x="101498" y="372905"/>
                </a:lnTo>
                <a:lnTo>
                  <a:pt x="96924" y="378370"/>
                </a:lnTo>
                <a:lnTo>
                  <a:pt x="92174" y="383130"/>
                </a:lnTo>
                <a:lnTo>
                  <a:pt x="87073" y="387184"/>
                </a:lnTo>
                <a:lnTo>
                  <a:pt x="79509" y="392120"/>
                </a:lnTo>
                <a:lnTo>
                  <a:pt x="71593" y="395999"/>
                </a:lnTo>
                <a:lnTo>
                  <a:pt x="63150" y="399348"/>
                </a:lnTo>
                <a:lnTo>
                  <a:pt x="54355" y="401993"/>
                </a:lnTo>
                <a:lnTo>
                  <a:pt x="45207" y="403756"/>
                </a:lnTo>
                <a:lnTo>
                  <a:pt x="35357" y="404813"/>
                </a:lnTo>
                <a:lnTo>
                  <a:pt x="20581" y="404813"/>
                </a:lnTo>
                <a:lnTo>
                  <a:pt x="15304" y="390181"/>
                </a:lnTo>
                <a:lnTo>
                  <a:pt x="10730" y="375373"/>
                </a:lnTo>
                <a:lnTo>
                  <a:pt x="6860" y="360036"/>
                </a:lnTo>
                <a:lnTo>
                  <a:pt x="4046" y="344522"/>
                </a:lnTo>
                <a:lnTo>
                  <a:pt x="1759" y="328833"/>
                </a:lnTo>
                <a:lnTo>
                  <a:pt x="352" y="312791"/>
                </a:lnTo>
                <a:lnTo>
                  <a:pt x="0" y="296396"/>
                </a:lnTo>
                <a:lnTo>
                  <a:pt x="527" y="278591"/>
                </a:lnTo>
                <a:lnTo>
                  <a:pt x="2111" y="261138"/>
                </a:lnTo>
                <a:lnTo>
                  <a:pt x="4749" y="243862"/>
                </a:lnTo>
                <a:lnTo>
                  <a:pt x="8267" y="226938"/>
                </a:lnTo>
                <a:lnTo>
                  <a:pt x="12841" y="210367"/>
                </a:lnTo>
                <a:lnTo>
                  <a:pt x="18118" y="194501"/>
                </a:lnTo>
                <a:lnTo>
                  <a:pt x="24451" y="178635"/>
                </a:lnTo>
                <a:lnTo>
                  <a:pt x="31487" y="163474"/>
                </a:lnTo>
                <a:lnTo>
                  <a:pt x="39579" y="148842"/>
                </a:lnTo>
                <a:lnTo>
                  <a:pt x="48198" y="134386"/>
                </a:lnTo>
                <a:lnTo>
                  <a:pt x="57697" y="120636"/>
                </a:lnTo>
                <a:lnTo>
                  <a:pt x="68075" y="107590"/>
                </a:lnTo>
                <a:close/>
                <a:moveTo>
                  <a:pt x="297926" y="0"/>
                </a:moveTo>
                <a:lnTo>
                  <a:pt x="316255" y="531"/>
                </a:lnTo>
                <a:lnTo>
                  <a:pt x="334232" y="2123"/>
                </a:lnTo>
                <a:lnTo>
                  <a:pt x="351856" y="4952"/>
                </a:lnTo>
                <a:lnTo>
                  <a:pt x="369304" y="8666"/>
                </a:lnTo>
                <a:lnTo>
                  <a:pt x="386223" y="13265"/>
                </a:lnTo>
                <a:lnTo>
                  <a:pt x="402790" y="19101"/>
                </a:lnTo>
                <a:lnTo>
                  <a:pt x="418828" y="25821"/>
                </a:lnTo>
                <a:lnTo>
                  <a:pt x="434514" y="33426"/>
                </a:lnTo>
                <a:lnTo>
                  <a:pt x="449670" y="41738"/>
                </a:lnTo>
                <a:lnTo>
                  <a:pt x="463946" y="51112"/>
                </a:lnTo>
                <a:lnTo>
                  <a:pt x="478045" y="61016"/>
                </a:lnTo>
                <a:lnTo>
                  <a:pt x="491440" y="71804"/>
                </a:lnTo>
                <a:lnTo>
                  <a:pt x="504129" y="83300"/>
                </a:lnTo>
                <a:lnTo>
                  <a:pt x="515937" y="95680"/>
                </a:lnTo>
                <a:lnTo>
                  <a:pt x="505010" y="99747"/>
                </a:lnTo>
                <a:lnTo>
                  <a:pt x="499194" y="102047"/>
                </a:lnTo>
                <a:lnTo>
                  <a:pt x="493907" y="105407"/>
                </a:lnTo>
                <a:lnTo>
                  <a:pt x="489149" y="109475"/>
                </a:lnTo>
                <a:lnTo>
                  <a:pt x="484566" y="114250"/>
                </a:lnTo>
                <a:lnTo>
                  <a:pt x="480513" y="119555"/>
                </a:lnTo>
                <a:lnTo>
                  <a:pt x="476635" y="125392"/>
                </a:lnTo>
                <a:lnTo>
                  <a:pt x="473287" y="131759"/>
                </a:lnTo>
                <a:lnTo>
                  <a:pt x="469938" y="138302"/>
                </a:lnTo>
                <a:lnTo>
                  <a:pt x="467295" y="145200"/>
                </a:lnTo>
                <a:lnTo>
                  <a:pt x="464827" y="152097"/>
                </a:lnTo>
                <a:lnTo>
                  <a:pt x="462360" y="159171"/>
                </a:lnTo>
                <a:lnTo>
                  <a:pt x="460245" y="166069"/>
                </a:lnTo>
                <a:lnTo>
                  <a:pt x="458482" y="172966"/>
                </a:lnTo>
                <a:lnTo>
                  <a:pt x="456896" y="179510"/>
                </a:lnTo>
                <a:lnTo>
                  <a:pt x="455310" y="185700"/>
                </a:lnTo>
                <a:lnTo>
                  <a:pt x="454076" y="191359"/>
                </a:lnTo>
                <a:lnTo>
                  <a:pt x="453019" y="196665"/>
                </a:lnTo>
                <a:lnTo>
                  <a:pt x="452843" y="197726"/>
                </a:lnTo>
                <a:lnTo>
                  <a:pt x="450552" y="210460"/>
                </a:lnTo>
                <a:lnTo>
                  <a:pt x="448613" y="224078"/>
                </a:lnTo>
                <a:lnTo>
                  <a:pt x="447203" y="238049"/>
                </a:lnTo>
                <a:lnTo>
                  <a:pt x="446674" y="252375"/>
                </a:lnTo>
                <a:lnTo>
                  <a:pt x="446674" y="266700"/>
                </a:lnTo>
                <a:lnTo>
                  <a:pt x="443502" y="257857"/>
                </a:lnTo>
                <a:lnTo>
                  <a:pt x="439801" y="249191"/>
                </a:lnTo>
                <a:lnTo>
                  <a:pt x="435747" y="240702"/>
                </a:lnTo>
                <a:lnTo>
                  <a:pt x="430813" y="232567"/>
                </a:lnTo>
                <a:lnTo>
                  <a:pt x="425525" y="224785"/>
                </a:lnTo>
                <a:lnTo>
                  <a:pt x="420943" y="219479"/>
                </a:lnTo>
                <a:lnTo>
                  <a:pt x="415656" y="214174"/>
                </a:lnTo>
                <a:lnTo>
                  <a:pt x="410192" y="208868"/>
                </a:lnTo>
                <a:lnTo>
                  <a:pt x="404024" y="204093"/>
                </a:lnTo>
                <a:lnTo>
                  <a:pt x="397503" y="199318"/>
                </a:lnTo>
                <a:lnTo>
                  <a:pt x="390806" y="195427"/>
                </a:lnTo>
                <a:lnTo>
                  <a:pt x="383756" y="191713"/>
                </a:lnTo>
                <a:lnTo>
                  <a:pt x="376706" y="189060"/>
                </a:lnTo>
                <a:lnTo>
                  <a:pt x="369833" y="187115"/>
                </a:lnTo>
                <a:lnTo>
                  <a:pt x="362783" y="186230"/>
                </a:lnTo>
                <a:lnTo>
                  <a:pt x="355910" y="186230"/>
                </a:lnTo>
                <a:lnTo>
                  <a:pt x="349036" y="186761"/>
                </a:lnTo>
                <a:lnTo>
                  <a:pt x="341634" y="187999"/>
                </a:lnTo>
                <a:lnTo>
                  <a:pt x="336347" y="163239"/>
                </a:lnTo>
                <a:lnTo>
                  <a:pt x="360140" y="158641"/>
                </a:lnTo>
                <a:lnTo>
                  <a:pt x="362783" y="157580"/>
                </a:lnTo>
                <a:lnTo>
                  <a:pt x="364722" y="156165"/>
                </a:lnTo>
                <a:lnTo>
                  <a:pt x="366484" y="154396"/>
                </a:lnTo>
                <a:lnTo>
                  <a:pt x="367542" y="152097"/>
                </a:lnTo>
                <a:lnTo>
                  <a:pt x="368070" y="149621"/>
                </a:lnTo>
                <a:lnTo>
                  <a:pt x="367894" y="146791"/>
                </a:lnTo>
                <a:lnTo>
                  <a:pt x="366837" y="143962"/>
                </a:lnTo>
                <a:lnTo>
                  <a:pt x="364898" y="141486"/>
                </a:lnTo>
                <a:lnTo>
                  <a:pt x="362431" y="139894"/>
                </a:lnTo>
                <a:lnTo>
                  <a:pt x="359435" y="138833"/>
                </a:lnTo>
                <a:lnTo>
                  <a:pt x="356262" y="139010"/>
                </a:lnTo>
                <a:lnTo>
                  <a:pt x="332293" y="143962"/>
                </a:lnTo>
                <a:lnTo>
                  <a:pt x="326125" y="114603"/>
                </a:lnTo>
                <a:lnTo>
                  <a:pt x="350446" y="108944"/>
                </a:lnTo>
                <a:lnTo>
                  <a:pt x="352914" y="107883"/>
                </a:lnTo>
                <a:lnTo>
                  <a:pt x="355205" y="106468"/>
                </a:lnTo>
                <a:lnTo>
                  <a:pt x="356615" y="104523"/>
                </a:lnTo>
                <a:lnTo>
                  <a:pt x="357672" y="102047"/>
                </a:lnTo>
                <a:lnTo>
                  <a:pt x="358201" y="99571"/>
                </a:lnTo>
                <a:lnTo>
                  <a:pt x="358025" y="97095"/>
                </a:lnTo>
                <a:lnTo>
                  <a:pt x="356967" y="94442"/>
                </a:lnTo>
                <a:lnTo>
                  <a:pt x="355557" y="92319"/>
                </a:lnTo>
                <a:lnTo>
                  <a:pt x="353619" y="90728"/>
                </a:lnTo>
                <a:lnTo>
                  <a:pt x="351151" y="89843"/>
                </a:lnTo>
                <a:lnTo>
                  <a:pt x="348684" y="89313"/>
                </a:lnTo>
                <a:lnTo>
                  <a:pt x="346217" y="89667"/>
                </a:lnTo>
                <a:lnTo>
                  <a:pt x="322071" y="95149"/>
                </a:lnTo>
                <a:lnTo>
                  <a:pt x="312378" y="49697"/>
                </a:lnTo>
                <a:lnTo>
                  <a:pt x="256686" y="49697"/>
                </a:lnTo>
                <a:lnTo>
                  <a:pt x="243291" y="113365"/>
                </a:lnTo>
                <a:lnTo>
                  <a:pt x="217208" y="119202"/>
                </a:lnTo>
                <a:lnTo>
                  <a:pt x="214740" y="120263"/>
                </a:lnTo>
                <a:lnTo>
                  <a:pt x="212625" y="121855"/>
                </a:lnTo>
                <a:lnTo>
                  <a:pt x="211039" y="123800"/>
                </a:lnTo>
                <a:lnTo>
                  <a:pt x="209805" y="126099"/>
                </a:lnTo>
                <a:lnTo>
                  <a:pt x="209453" y="128575"/>
                </a:lnTo>
                <a:lnTo>
                  <a:pt x="209629" y="131228"/>
                </a:lnTo>
                <a:lnTo>
                  <a:pt x="210863" y="133704"/>
                </a:lnTo>
                <a:lnTo>
                  <a:pt x="212273" y="135826"/>
                </a:lnTo>
                <a:lnTo>
                  <a:pt x="214388" y="137418"/>
                </a:lnTo>
                <a:lnTo>
                  <a:pt x="216679" y="138479"/>
                </a:lnTo>
                <a:lnTo>
                  <a:pt x="219499" y="138833"/>
                </a:lnTo>
                <a:lnTo>
                  <a:pt x="220556" y="138833"/>
                </a:lnTo>
                <a:lnTo>
                  <a:pt x="221614" y="138656"/>
                </a:lnTo>
                <a:lnTo>
                  <a:pt x="238709" y="134765"/>
                </a:lnTo>
                <a:lnTo>
                  <a:pt x="232541" y="163770"/>
                </a:lnTo>
                <a:lnTo>
                  <a:pt x="207514" y="168898"/>
                </a:lnTo>
                <a:lnTo>
                  <a:pt x="205047" y="169783"/>
                </a:lnTo>
                <a:lnTo>
                  <a:pt x="202932" y="171198"/>
                </a:lnTo>
                <a:lnTo>
                  <a:pt x="201170" y="173143"/>
                </a:lnTo>
                <a:lnTo>
                  <a:pt x="200112" y="175265"/>
                </a:lnTo>
                <a:lnTo>
                  <a:pt x="199583" y="177918"/>
                </a:lnTo>
                <a:lnTo>
                  <a:pt x="199760" y="180571"/>
                </a:lnTo>
                <a:lnTo>
                  <a:pt x="200641" y="183224"/>
                </a:lnTo>
                <a:lnTo>
                  <a:pt x="202227" y="185523"/>
                </a:lnTo>
                <a:lnTo>
                  <a:pt x="204342" y="187115"/>
                </a:lnTo>
                <a:lnTo>
                  <a:pt x="206809" y="188176"/>
                </a:lnTo>
                <a:lnTo>
                  <a:pt x="209453" y="188530"/>
                </a:lnTo>
                <a:lnTo>
                  <a:pt x="210334" y="188530"/>
                </a:lnTo>
                <a:lnTo>
                  <a:pt x="211568" y="188353"/>
                </a:lnTo>
                <a:lnTo>
                  <a:pt x="228135" y="184992"/>
                </a:lnTo>
                <a:lnTo>
                  <a:pt x="224257" y="203032"/>
                </a:lnTo>
                <a:lnTo>
                  <a:pt x="218794" y="202678"/>
                </a:lnTo>
                <a:lnTo>
                  <a:pt x="213507" y="202501"/>
                </a:lnTo>
                <a:lnTo>
                  <a:pt x="205047" y="202678"/>
                </a:lnTo>
                <a:lnTo>
                  <a:pt x="197292" y="203562"/>
                </a:lnTo>
                <a:lnTo>
                  <a:pt x="190243" y="204800"/>
                </a:lnTo>
                <a:lnTo>
                  <a:pt x="183898" y="206569"/>
                </a:lnTo>
                <a:lnTo>
                  <a:pt x="178434" y="208514"/>
                </a:lnTo>
                <a:lnTo>
                  <a:pt x="173676" y="211344"/>
                </a:lnTo>
                <a:lnTo>
                  <a:pt x="169094" y="215058"/>
                </a:lnTo>
                <a:lnTo>
                  <a:pt x="164864" y="219126"/>
                </a:lnTo>
                <a:lnTo>
                  <a:pt x="160987" y="223901"/>
                </a:lnTo>
                <a:lnTo>
                  <a:pt x="157462" y="229030"/>
                </a:lnTo>
                <a:lnTo>
                  <a:pt x="153937" y="234689"/>
                </a:lnTo>
                <a:lnTo>
                  <a:pt x="151117" y="240525"/>
                </a:lnTo>
                <a:lnTo>
                  <a:pt x="148297" y="246539"/>
                </a:lnTo>
                <a:lnTo>
                  <a:pt x="145654" y="252905"/>
                </a:lnTo>
                <a:lnTo>
                  <a:pt x="146006" y="247069"/>
                </a:lnTo>
                <a:lnTo>
                  <a:pt x="146535" y="241233"/>
                </a:lnTo>
                <a:lnTo>
                  <a:pt x="146535" y="240525"/>
                </a:lnTo>
                <a:lnTo>
                  <a:pt x="146535" y="239641"/>
                </a:lnTo>
                <a:lnTo>
                  <a:pt x="145125" y="223724"/>
                </a:lnTo>
                <a:lnTo>
                  <a:pt x="143539" y="208868"/>
                </a:lnTo>
                <a:lnTo>
                  <a:pt x="141776" y="194720"/>
                </a:lnTo>
                <a:lnTo>
                  <a:pt x="139661" y="181278"/>
                </a:lnTo>
                <a:lnTo>
                  <a:pt x="137018" y="168545"/>
                </a:lnTo>
                <a:lnTo>
                  <a:pt x="134198" y="156518"/>
                </a:lnTo>
                <a:lnTo>
                  <a:pt x="131025" y="145200"/>
                </a:lnTo>
                <a:lnTo>
                  <a:pt x="127677" y="134411"/>
                </a:lnTo>
                <a:lnTo>
                  <a:pt x="124505" y="124861"/>
                </a:lnTo>
                <a:lnTo>
                  <a:pt x="120803" y="116372"/>
                </a:lnTo>
                <a:lnTo>
                  <a:pt x="117279" y="108767"/>
                </a:lnTo>
                <a:lnTo>
                  <a:pt x="113401" y="102223"/>
                </a:lnTo>
                <a:lnTo>
                  <a:pt x="109348" y="96564"/>
                </a:lnTo>
                <a:lnTo>
                  <a:pt x="104942" y="91258"/>
                </a:lnTo>
                <a:lnTo>
                  <a:pt x="100359" y="87014"/>
                </a:lnTo>
                <a:lnTo>
                  <a:pt x="93662" y="81531"/>
                </a:lnTo>
                <a:lnTo>
                  <a:pt x="106175" y="70212"/>
                </a:lnTo>
                <a:lnTo>
                  <a:pt x="119570" y="59778"/>
                </a:lnTo>
                <a:lnTo>
                  <a:pt x="133493" y="49874"/>
                </a:lnTo>
                <a:lnTo>
                  <a:pt x="147945" y="40854"/>
                </a:lnTo>
                <a:lnTo>
                  <a:pt x="162749" y="32719"/>
                </a:lnTo>
                <a:lnTo>
                  <a:pt x="178082" y="25291"/>
                </a:lnTo>
                <a:lnTo>
                  <a:pt x="194120" y="18747"/>
                </a:lnTo>
                <a:lnTo>
                  <a:pt x="210334" y="13088"/>
                </a:lnTo>
                <a:lnTo>
                  <a:pt x="227253" y="8489"/>
                </a:lnTo>
                <a:lnTo>
                  <a:pt x="244525" y="4952"/>
                </a:lnTo>
                <a:lnTo>
                  <a:pt x="261973" y="2123"/>
                </a:lnTo>
                <a:lnTo>
                  <a:pt x="279773" y="53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67" name="Freeform 266"/>
          <p:cNvSpPr>
            <a:spLocks/>
          </p:cNvSpPr>
          <p:nvPr/>
        </p:nvSpPr>
        <p:spPr bwMode="auto">
          <a:xfrm>
            <a:off x="6301946" y="5765801"/>
            <a:ext cx="514350" cy="573087"/>
          </a:xfrm>
          <a:custGeom>
            <a:avLst/>
            <a:gdLst>
              <a:gd name="connsiteX0" fmla="*/ 177800 w 514350"/>
              <a:gd name="connsiteY0" fmla="*/ 236537 h 573087"/>
              <a:gd name="connsiteX1" fmla="*/ 294624 w 514350"/>
              <a:gd name="connsiteY1" fmla="*/ 236537 h 573087"/>
              <a:gd name="connsiteX2" fmla="*/ 273512 w 514350"/>
              <a:gd name="connsiteY2" fmla="*/ 243769 h 573087"/>
              <a:gd name="connsiteX3" fmla="*/ 270873 w 514350"/>
              <a:gd name="connsiteY3" fmla="*/ 244828 h 573087"/>
              <a:gd name="connsiteX4" fmla="*/ 269113 w 514350"/>
              <a:gd name="connsiteY4" fmla="*/ 246591 h 573087"/>
              <a:gd name="connsiteX5" fmla="*/ 267706 w 514350"/>
              <a:gd name="connsiteY5" fmla="*/ 248708 h 573087"/>
              <a:gd name="connsiteX6" fmla="*/ 266826 w 514350"/>
              <a:gd name="connsiteY6" fmla="*/ 251178 h 573087"/>
              <a:gd name="connsiteX7" fmla="*/ 266650 w 514350"/>
              <a:gd name="connsiteY7" fmla="*/ 253647 h 573087"/>
              <a:gd name="connsiteX8" fmla="*/ 267178 w 514350"/>
              <a:gd name="connsiteY8" fmla="*/ 256116 h 573087"/>
              <a:gd name="connsiteX9" fmla="*/ 268233 w 514350"/>
              <a:gd name="connsiteY9" fmla="*/ 258586 h 573087"/>
              <a:gd name="connsiteX10" fmla="*/ 269817 w 514350"/>
              <a:gd name="connsiteY10" fmla="*/ 260526 h 573087"/>
              <a:gd name="connsiteX11" fmla="*/ 271752 w 514350"/>
              <a:gd name="connsiteY11" fmla="*/ 261761 h 573087"/>
              <a:gd name="connsiteX12" fmla="*/ 274039 w 514350"/>
              <a:gd name="connsiteY12" fmla="*/ 262643 h 573087"/>
              <a:gd name="connsiteX13" fmla="*/ 276503 w 514350"/>
              <a:gd name="connsiteY13" fmla="*/ 262996 h 573087"/>
              <a:gd name="connsiteX14" fmla="*/ 278086 w 514350"/>
              <a:gd name="connsiteY14" fmla="*/ 262819 h 573087"/>
              <a:gd name="connsiteX15" fmla="*/ 279494 w 514350"/>
              <a:gd name="connsiteY15" fmla="*/ 262466 h 573087"/>
              <a:gd name="connsiteX16" fmla="*/ 315913 w 514350"/>
              <a:gd name="connsiteY16" fmla="*/ 250472 h 573087"/>
              <a:gd name="connsiteX17" fmla="*/ 315913 w 514350"/>
              <a:gd name="connsiteY17" fmla="*/ 288925 h 573087"/>
              <a:gd name="connsiteX18" fmla="*/ 273512 w 514350"/>
              <a:gd name="connsiteY18" fmla="*/ 303212 h 573087"/>
              <a:gd name="connsiteX19" fmla="*/ 270873 w 514350"/>
              <a:gd name="connsiteY19" fmla="*/ 304271 h 573087"/>
              <a:gd name="connsiteX20" fmla="*/ 268937 w 514350"/>
              <a:gd name="connsiteY20" fmla="*/ 306034 h 573087"/>
              <a:gd name="connsiteX21" fmla="*/ 267706 w 514350"/>
              <a:gd name="connsiteY21" fmla="*/ 307975 h 573087"/>
              <a:gd name="connsiteX22" fmla="*/ 266826 w 514350"/>
              <a:gd name="connsiteY22" fmla="*/ 310444 h 573087"/>
              <a:gd name="connsiteX23" fmla="*/ 266650 w 514350"/>
              <a:gd name="connsiteY23" fmla="*/ 313090 h 573087"/>
              <a:gd name="connsiteX24" fmla="*/ 267178 w 514350"/>
              <a:gd name="connsiteY24" fmla="*/ 315559 h 573087"/>
              <a:gd name="connsiteX25" fmla="*/ 268233 w 514350"/>
              <a:gd name="connsiteY25" fmla="*/ 317853 h 573087"/>
              <a:gd name="connsiteX26" fmla="*/ 269817 w 514350"/>
              <a:gd name="connsiteY26" fmla="*/ 319793 h 573087"/>
              <a:gd name="connsiteX27" fmla="*/ 271752 w 514350"/>
              <a:gd name="connsiteY27" fmla="*/ 321204 h 573087"/>
              <a:gd name="connsiteX28" fmla="*/ 274039 w 514350"/>
              <a:gd name="connsiteY28" fmla="*/ 322086 h 573087"/>
              <a:gd name="connsiteX29" fmla="*/ 276503 w 514350"/>
              <a:gd name="connsiteY29" fmla="*/ 322439 h 573087"/>
              <a:gd name="connsiteX30" fmla="*/ 279494 w 514350"/>
              <a:gd name="connsiteY30" fmla="*/ 321909 h 573087"/>
              <a:gd name="connsiteX31" fmla="*/ 315913 w 514350"/>
              <a:gd name="connsiteY31" fmla="*/ 309739 h 573087"/>
              <a:gd name="connsiteX32" fmla="*/ 315913 w 514350"/>
              <a:gd name="connsiteY32" fmla="*/ 348368 h 573087"/>
              <a:gd name="connsiteX33" fmla="*/ 273512 w 514350"/>
              <a:gd name="connsiteY33" fmla="*/ 362479 h 573087"/>
              <a:gd name="connsiteX34" fmla="*/ 270873 w 514350"/>
              <a:gd name="connsiteY34" fmla="*/ 363537 h 573087"/>
              <a:gd name="connsiteX35" fmla="*/ 269113 w 514350"/>
              <a:gd name="connsiteY35" fmla="*/ 365478 h 573087"/>
              <a:gd name="connsiteX36" fmla="*/ 267706 w 514350"/>
              <a:gd name="connsiteY36" fmla="*/ 367418 h 573087"/>
              <a:gd name="connsiteX37" fmla="*/ 266826 w 514350"/>
              <a:gd name="connsiteY37" fmla="*/ 369887 h 573087"/>
              <a:gd name="connsiteX38" fmla="*/ 266650 w 514350"/>
              <a:gd name="connsiteY38" fmla="*/ 372357 h 573087"/>
              <a:gd name="connsiteX39" fmla="*/ 267178 w 514350"/>
              <a:gd name="connsiteY39" fmla="*/ 375003 h 573087"/>
              <a:gd name="connsiteX40" fmla="*/ 268233 w 514350"/>
              <a:gd name="connsiteY40" fmla="*/ 377296 h 573087"/>
              <a:gd name="connsiteX41" fmla="*/ 269817 w 514350"/>
              <a:gd name="connsiteY41" fmla="*/ 379236 h 573087"/>
              <a:gd name="connsiteX42" fmla="*/ 271752 w 514350"/>
              <a:gd name="connsiteY42" fmla="*/ 380471 h 573087"/>
              <a:gd name="connsiteX43" fmla="*/ 274039 w 514350"/>
              <a:gd name="connsiteY43" fmla="*/ 381353 h 573087"/>
              <a:gd name="connsiteX44" fmla="*/ 276503 w 514350"/>
              <a:gd name="connsiteY44" fmla="*/ 381705 h 573087"/>
              <a:gd name="connsiteX45" fmla="*/ 278086 w 514350"/>
              <a:gd name="connsiteY45" fmla="*/ 381529 h 573087"/>
              <a:gd name="connsiteX46" fmla="*/ 279494 w 514350"/>
              <a:gd name="connsiteY46" fmla="*/ 381176 h 573087"/>
              <a:gd name="connsiteX47" fmla="*/ 315913 w 514350"/>
              <a:gd name="connsiteY47" fmla="*/ 369182 h 573087"/>
              <a:gd name="connsiteX48" fmla="*/ 315913 w 514350"/>
              <a:gd name="connsiteY48" fmla="*/ 407634 h 573087"/>
              <a:gd name="connsiteX49" fmla="*/ 273512 w 514350"/>
              <a:gd name="connsiteY49" fmla="*/ 421922 h 573087"/>
              <a:gd name="connsiteX50" fmla="*/ 270873 w 514350"/>
              <a:gd name="connsiteY50" fmla="*/ 422980 h 573087"/>
              <a:gd name="connsiteX51" fmla="*/ 269113 w 514350"/>
              <a:gd name="connsiteY51" fmla="*/ 424744 h 573087"/>
              <a:gd name="connsiteX52" fmla="*/ 267706 w 514350"/>
              <a:gd name="connsiteY52" fmla="*/ 426684 h 573087"/>
              <a:gd name="connsiteX53" fmla="*/ 266826 w 514350"/>
              <a:gd name="connsiteY53" fmla="*/ 429330 h 573087"/>
              <a:gd name="connsiteX54" fmla="*/ 266650 w 514350"/>
              <a:gd name="connsiteY54" fmla="*/ 431800 h 573087"/>
              <a:gd name="connsiteX55" fmla="*/ 267178 w 514350"/>
              <a:gd name="connsiteY55" fmla="*/ 434269 h 573087"/>
              <a:gd name="connsiteX56" fmla="*/ 268233 w 514350"/>
              <a:gd name="connsiteY56" fmla="*/ 436562 h 573087"/>
              <a:gd name="connsiteX57" fmla="*/ 269817 w 514350"/>
              <a:gd name="connsiteY57" fmla="*/ 438503 h 573087"/>
              <a:gd name="connsiteX58" fmla="*/ 271752 w 514350"/>
              <a:gd name="connsiteY58" fmla="*/ 439914 h 573087"/>
              <a:gd name="connsiteX59" fmla="*/ 274039 w 514350"/>
              <a:gd name="connsiteY59" fmla="*/ 440796 h 573087"/>
              <a:gd name="connsiteX60" fmla="*/ 276503 w 514350"/>
              <a:gd name="connsiteY60" fmla="*/ 441148 h 573087"/>
              <a:gd name="connsiteX61" fmla="*/ 279670 w 514350"/>
              <a:gd name="connsiteY61" fmla="*/ 440619 h 573087"/>
              <a:gd name="connsiteX62" fmla="*/ 315913 w 514350"/>
              <a:gd name="connsiteY62" fmla="*/ 428448 h 573087"/>
              <a:gd name="connsiteX63" fmla="*/ 315913 w 514350"/>
              <a:gd name="connsiteY63" fmla="*/ 493889 h 573087"/>
              <a:gd name="connsiteX64" fmla="*/ 296208 w 514350"/>
              <a:gd name="connsiteY64" fmla="*/ 493889 h 573087"/>
              <a:gd name="connsiteX65" fmla="*/ 296208 w 514350"/>
              <a:gd name="connsiteY65" fmla="*/ 526697 h 573087"/>
              <a:gd name="connsiteX66" fmla="*/ 261724 w 514350"/>
              <a:gd name="connsiteY66" fmla="*/ 573087 h 573087"/>
              <a:gd name="connsiteX67" fmla="*/ 231990 w 514350"/>
              <a:gd name="connsiteY67" fmla="*/ 573087 h 573087"/>
              <a:gd name="connsiteX68" fmla="*/ 197506 w 514350"/>
              <a:gd name="connsiteY68" fmla="*/ 526697 h 573087"/>
              <a:gd name="connsiteX69" fmla="*/ 197506 w 514350"/>
              <a:gd name="connsiteY69" fmla="*/ 493889 h 573087"/>
              <a:gd name="connsiteX70" fmla="*/ 177800 w 514350"/>
              <a:gd name="connsiteY70" fmla="*/ 493889 h 573087"/>
              <a:gd name="connsiteX71" fmla="*/ 177800 w 514350"/>
              <a:gd name="connsiteY71" fmla="*/ 471311 h 573087"/>
              <a:gd name="connsiteX72" fmla="*/ 240083 w 514350"/>
              <a:gd name="connsiteY72" fmla="*/ 451555 h 573087"/>
              <a:gd name="connsiteX73" fmla="*/ 242370 w 514350"/>
              <a:gd name="connsiteY73" fmla="*/ 450497 h 573087"/>
              <a:gd name="connsiteX74" fmla="*/ 244306 w 514350"/>
              <a:gd name="connsiteY74" fmla="*/ 448909 h 573087"/>
              <a:gd name="connsiteX75" fmla="*/ 245889 w 514350"/>
              <a:gd name="connsiteY75" fmla="*/ 446793 h 573087"/>
              <a:gd name="connsiteX76" fmla="*/ 246769 w 514350"/>
              <a:gd name="connsiteY76" fmla="*/ 444323 h 573087"/>
              <a:gd name="connsiteX77" fmla="*/ 246945 w 514350"/>
              <a:gd name="connsiteY77" fmla="*/ 441854 h 573087"/>
              <a:gd name="connsiteX78" fmla="*/ 246417 w 514350"/>
              <a:gd name="connsiteY78" fmla="*/ 439208 h 573087"/>
              <a:gd name="connsiteX79" fmla="*/ 245361 w 514350"/>
              <a:gd name="connsiteY79" fmla="*/ 436739 h 573087"/>
              <a:gd name="connsiteX80" fmla="*/ 243602 w 514350"/>
              <a:gd name="connsiteY80" fmla="*/ 434798 h 573087"/>
              <a:gd name="connsiteX81" fmla="*/ 241491 w 514350"/>
              <a:gd name="connsiteY81" fmla="*/ 433387 h 573087"/>
              <a:gd name="connsiteX82" fmla="*/ 239203 w 514350"/>
              <a:gd name="connsiteY82" fmla="*/ 432505 h 573087"/>
              <a:gd name="connsiteX83" fmla="*/ 236740 w 514350"/>
              <a:gd name="connsiteY83" fmla="*/ 432329 h 573087"/>
              <a:gd name="connsiteX84" fmla="*/ 233925 w 514350"/>
              <a:gd name="connsiteY84" fmla="*/ 432858 h 573087"/>
              <a:gd name="connsiteX85" fmla="*/ 177800 w 514350"/>
              <a:gd name="connsiteY85" fmla="*/ 450673 h 573087"/>
              <a:gd name="connsiteX86" fmla="*/ 177800 w 514350"/>
              <a:gd name="connsiteY86" fmla="*/ 412044 h 573087"/>
              <a:gd name="connsiteX87" fmla="*/ 240083 w 514350"/>
              <a:gd name="connsiteY87" fmla="*/ 392465 h 573087"/>
              <a:gd name="connsiteX88" fmla="*/ 242370 w 514350"/>
              <a:gd name="connsiteY88" fmla="*/ 391054 h 573087"/>
              <a:gd name="connsiteX89" fmla="*/ 244306 w 514350"/>
              <a:gd name="connsiteY89" fmla="*/ 389466 h 573087"/>
              <a:gd name="connsiteX90" fmla="*/ 245889 w 514350"/>
              <a:gd name="connsiteY90" fmla="*/ 387350 h 573087"/>
              <a:gd name="connsiteX91" fmla="*/ 246769 w 514350"/>
              <a:gd name="connsiteY91" fmla="*/ 385057 h 573087"/>
              <a:gd name="connsiteX92" fmla="*/ 246945 w 514350"/>
              <a:gd name="connsiteY92" fmla="*/ 382411 h 573087"/>
              <a:gd name="connsiteX93" fmla="*/ 246417 w 514350"/>
              <a:gd name="connsiteY93" fmla="*/ 379765 h 573087"/>
              <a:gd name="connsiteX94" fmla="*/ 245361 w 514350"/>
              <a:gd name="connsiteY94" fmla="*/ 377472 h 573087"/>
              <a:gd name="connsiteX95" fmla="*/ 243602 w 514350"/>
              <a:gd name="connsiteY95" fmla="*/ 375532 h 573087"/>
              <a:gd name="connsiteX96" fmla="*/ 241491 w 514350"/>
              <a:gd name="connsiteY96" fmla="*/ 374121 h 573087"/>
              <a:gd name="connsiteX97" fmla="*/ 239203 w 514350"/>
              <a:gd name="connsiteY97" fmla="*/ 373062 h 573087"/>
              <a:gd name="connsiteX98" fmla="*/ 236740 w 514350"/>
              <a:gd name="connsiteY98" fmla="*/ 372886 h 573087"/>
              <a:gd name="connsiteX99" fmla="*/ 233925 w 514350"/>
              <a:gd name="connsiteY99" fmla="*/ 373415 h 573087"/>
              <a:gd name="connsiteX100" fmla="*/ 177800 w 514350"/>
              <a:gd name="connsiteY100" fmla="*/ 391230 h 573087"/>
              <a:gd name="connsiteX101" fmla="*/ 177800 w 514350"/>
              <a:gd name="connsiteY101" fmla="*/ 352778 h 573087"/>
              <a:gd name="connsiteX102" fmla="*/ 240083 w 514350"/>
              <a:gd name="connsiteY102" fmla="*/ 333022 h 573087"/>
              <a:gd name="connsiteX103" fmla="*/ 242370 w 514350"/>
              <a:gd name="connsiteY103" fmla="*/ 331787 h 573087"/>
              <a:gd name="connsiteX104" fmla="*/ 244306 w 514350"/>
              <a:gd name="connsiteY104" fmla="*/ 330200 h 573087"/>
              <a:gd name="connsiteX105" fmla="*/ 245889 w 514350"/>
              <a:gd name="connsiteY105" fmla="*/ 327907 h 573087"/>
              <a:gd name="connsiteX106" fmla="*/ 246769 w 514350"/>
              <a:gd name="connsiteY106" fmla="*/ 325614 h 573087"/>
              <a:gd name="connsiteX107" fmla="*/ 246945 w 514350"/>
              <a:gd name="connsiteY107" fmla="*/ 323144 h 573087"/>
              <a:gd name="connsiteX108" fmla="*/ 246417 w 514350"/>
              <a:gd name="connsiteY108" fmla="*/ 320675 h 573087"/>
              <a:gd name="connsiteX109" fmla="*/ 245361 w 514350"/>
              <a:gd name="connsiteY109" fmla="*/ 318029 h 573087"/>
              <a:gd name="connsiteX110" fmla="*/ 243602 w 514350"/>
              <a:gd name="connsiteY110" fmla="*/ 316089 h 573087"/>
              <a:gd name="connsiteX111" fmla="*/ 241491 w 514350"/>
              <a:gd name="connsiteY111" fmla="*/ 314678 h 573087"/>
              <a:gd name="connsiteX112" fmla="*/ 239203 w 514350"/>
              <a:gd name="connsiteY112" fmla="*/ 313796 h 573087"/>
              <a:gd name="connsiteX113" fmla="*/ 236740 w 514350"/>
              <a:gd name="connsiteY113" fmla="*/ 313619 h 573087"/>
              <a:gd name="connsiteX114" fmla="*/ 233925 w 514350"/>
              <a:gd name="connsiteY114" fmla="*/ 313972 h 573087"/>
              <a:gd name="connsiteX115" fmla="*/ 177800 w 514350"/>
              <a:gd name="connsiteY115" fmla="*/ 331964 h 573087"/>
              <a:gd name="connsiteX116" fmla="*/ 177800 w 514350"/>
              <a:gd name="connsiteY116" fmla="*/ 293511 h 573087"/>
              <a:gd name="connsiteX117" fmla="*/ 240083 w 514350"/>
              <a:gd name="connsiteY117" fmla="*/ 273403 h 573087"/>
              <a:gd name="connsiteX118" fmla="*/ 242370 w 514350"/>
              <a:gd name="connsiteY118" fmla="*/ 272344 h 573087"/>
              <a:gd name="connsiteX119" fmla="*/ 244306 w 514350"/>
              <a:gd name="connsiteY119" fmla="*/ 270757 h 573087"/>
              <a:gd name="connsiteX120" fmla="*/ 245889 w 514350"/>
              <a:gd name="connsiteY120" fmla="*/ 268640 h 573087"/>
              <a:gd name="connsiteX121" fmla="*/ 246769 w 514350"/>
              <a:gd name="connsiteY121" fmla="*/ 266347 h 573087"/>
              <a:gd name="connsiteX122" fmla="*/ 246945 w 514350"/>
              <a:gd name="connsiteY122" fmla="*/ 263701 h 573087"/>
              <a:gd name="connsiteX123" fmla="*/ 246417 w 514350"/>
              <a:gd name="connsiteY123" fmla="*/ 261055 h 573087"/>
              <a:gd name="connsiteX124" fmla="*/ 245361 w 514350"/>
              <a:gd name="connsiteY124" fmla="*/ 258762 h 573087"/>
              <a:gd name="connsiteX125" fmla="*/ 243602 w 514350"/>
              <a:gd name="connsiteY125" fmla="*/ 256646 h 573087"/>
              <a:gd name="connsiteX126" fmla="*/ 241491 w 514350"/>
              <a:gd name="connsiteY126" fmla="*/ 255234 h 573087"/>
              <a:gd name="connsiteX127" fmla="*/ 239203 w 514350"/>
              <a:gd name="connsiteY127" fmla="*/ 254353 h 573087"/>
              <a:gd name="connsiteX128" fmla="*/ 236740 w 514350"/>
              <a:gd name="connsiteY128" fmla="*/ 254176 h 573087"/>
              <a:gd name="connsiteX129" fmla="*/ 233925 w 514350"/>
              <a:gd name="connsiteY129" fmla="*/ 254705 h 573087"/>
              <a:gd name="connsiteX130" fmla="*/ 177800 w 514350"/>
              <a:gd name="connsiteY130" fmla="*/ 272521 h 573087"/>
              <a:gd name="connsiteX131" fmla="*/ 213164 w 514350"/>
              <a:gd name="connsiteY131" fmla="*/ 138112 h 573087"/>
              <a:gd name="connsiteX132" fmla="*/ 280549 w 514350"/>
              <a:gd name="connsiteY132" fmla="*/ 138112 h 573087"/>
              <a:gd name="connsiteX133" fmla="*/ 315913 w 514350"/>
              <a:gd name="connsiteY133" fmla="*/ 173822 h 573087"/>
              <a:gd name="connsiteX134" fmla="*/ 315913 w 514350"/>
              <a:gd name="connsiteY134" fmla="*/ 217487 h 573087"/>
              <a:gd name="connsiteX135" fmla="*/ 177800 w 514350"/>
              <a:gd name="connsiteY135" fmla="*/ 217487 h 573087"/>
              <a:gd name="connsiteX136" fmla="*/ 177800 w 514350"/>
              <a:gd name="connsiteY136" fmla="*/ 173822 h 573087"/>
              <a:gd name="connsiteX137" fmla="*/ 349956 w 514350"/>
              <a:gd name="connsiteY137" fmla="*/ 0 h 573087"/>
              <a:gd name="connsiteX138" fmla="*/ 361950 w 514350"/>
              <a:gd name="connsiteY138" fmla="*/ 177 h 573087"/>
              <a:gd name="connsiteX139" fmla="*/ 373768 w 514350"/>
              <a:gd name="connsiteY139" fmla="*/ 1236 h 573087"/>
              <a:gd name="connsiteX140" fmla="*/ 385410 w 514350"/>
              <a:gd name="connsiteY140" fmla="*/ 3000 h 573087"/>
              <a:gd name="connsiteX141" fmla="*/ 396699 w 514350"/>
              <a:gd name="connsiteY141" fmla="*/ 5471 h 573087"/>
              <a:gd name="connsiteX142" fmla="*/ 407635 w 514350"/>
              <a:gd name="connsiteY142" fmla="*/ 9000 h 573087"/>
              <a:gd name="connsiteX143" fmla="*/ 418218 w 514350"/>
              <a:gd name="connsiteY143" fmla="*/ 13059 h 573087"/>
              <a:gd name="connsiteX144" fmla="*/ 428272 w 514350"/>
              <a:gd name="connsiteY144" fmla="*/ 18000 h 573087"/>
              <a:gd name="connsiteX145" fmla="*/ 437797 w 514350"/>
              <a:gd name="connsiteY145" fmla="*/ 23647 h 573087"/>
              <a:gd name="connsiteX146" fmla="*/ 449086 w 514350"/>
              <a:gd name="connsiteY146" fmla="*/ 31589 h 573087"/>
              <a:gd name="connsiteX147" fmla="*/ 459846 w 514350"/>
              <a:gd name="connsiteY147" fmla="*/ 40059 h 573087"/>
              <a:gd name="connsiteX148" fmla="*/ 469371 w 514350"/>
              <a:gd name="connsiteY148" fmla="*/ 48706 h 573087"/>
              <a:gd name="connsiteX149" fmla="*/ 478014 w 514350"/>
              <a:gd name="connsiteY149" fmla="*/ 57883 h 573087"/>
              <a:gd name="connsiteX150" fmla="*/ 485422 w 514350"/>
              <a:gd name="connsiteY150" fmla="*/ 67412 h 573087"/>
              <a:gd name="connsiteX151" fmla="*/ 492125 w 514350"/>
              <a:gd name="connsiteY151" fmla="*/ 77295 h 573087"/>
              <a:gd name="connsiteX152" fmla="*/ 497770 w 514350"/>
              <a:gd name="connsiteY152" fmla="*/ 87530 h 573087"/>
              <a:gd name="connsiteX153" fmla="*/ 502003 w 514350"/>
              <a:gd name="connsiteY153" fmla="*/ 97589 h 573087"/>
              <a:gd name="connsiteX154" fmla="*/ 505531 w 514350"/>
              <a:gd name="connsiteY154" fmla="*/ 108001 h 573087"/>
              <a:gd name="connsiteX155" fmla="*/ 509235 w 514350"/>
              <a:gd name="connsiteY155" fmla="*/ 124589 h 573087"/>
              <a:gd name="connsiteX156" fmla="*/ 511881 w 514350"/>
              <a:gd name="connsiteY156" fmla="*/ 141354 h 573087"/>
              <a:gd name="connsiteX157" fmla="*/ 513468 w 514350"/>
              <a:gd name="connsiteY157" fmla="*/ 158119 h 573087"/>
              <a:gd name="connsiteX158" fmla="*/ 514350 w 514350"/>
              <a:gd name="connsiteY158" fmla="*/ 175413 h 573087"/>
              <a:gd name="connsiteX159" fmla="*/ 514350 w 514350"/>
              <a:gd name="connsiteY159" fmla="*/ 192708 h 573087"/>
              <a:gd name="connsiteX160" fmla="*/ 513468 w 514350"/>
              <a:gd name="connsiteY160" fmla="*/ 210355 h 573087"/>
              <a:gd name="connsiteX161" fmla="*/ 512234 w 514350"/>
              <a:gd name="connsiteY161" fmla="*/ 227825 h 573087"/>
              <a:gd name="connsiteX162" fmla="*/ 510117 w 514350"/>
              <a:gd name="connsiteY162" fmla="*/ 245473 h 573087"/>
              <a:gd name="connsiteX163" fmla="*/ 507647 w 514350"/>
              <a:gd name="connsiteY163" fmla="*/ 263120 h 573087"/>
              <a:gd name="connsiteX164" fmla="*/ 504649 w 514350"/>
              <a:gd name="connsiteY164" fmla="*/ 280767 h 573087"/>
              <a:gd name="connsiteX165" fmla="*/ 501297 w 514350"/>
              <a:gd name="connsiteY165" fmla="*/ 298414 h 573087"/>
              <a:gd name="connsiteX166" fmla="*/ 497770 w 514350"/>
              <a:gd name="connsiteY166" fmla="*/ 315885 h 573087"/>
              <a:gd name="connsiteX167" fmla="*/ 493889 w 514350"/>
              <a:gd name="connsiteY167" fmla="*/ 333356 h 573087"/>
              <a:gd name="connsiteX168" fmla="*/ 491949 w 514350"/>
              <a:gd name="connsiteY168" fmla="*/ 339885 h 573087"/>
              <a:gd name="connsiteX169" fmla="*/ 489303 w 514350"/>
              <a:gd name="connsiteY169" fmla="*/ 345885 h 573087"/>
              <a:gd name="connsiteX170" fmla="*/ 485775 w 514350"/>
              <a:gd name="connsiteY170" fmla="*/ 351709 h 573087"/>
              <a:gd name="connsiteX171" fmla="*/ 481542 w 514350"/>
              <a:gd name="connsiteY171" fmla="*/ 356650 h 573087"/>
              <a:gd name="connsiteX172" fmla="*/ 476603 w 514350"/>
              <a:gd name="connsiteY172" fmla="*/ 361415 h 573087"/>
              <a:gd name="connsiteX173" fmla="*/ 471311 w 514350"/>
              <a:gd name="connsiteY173" fmla="*/ 365297 h 573087"/>
              <a:gd name="connsiteX174" fmla="*/ 465138 w 514350"/>
              <a:gd name="connsiteY174" fmla="*/ 368473 h 573087"/>
              <a:gd name="connsiteX175" fmla="*/ 458964 w 514350"/>
              <a:gd name="connsiteY175" fmla="*/ 370768 h 573087"/>
              <a:gd name="connsiteX176" fmla="*/ 452261 w 514350"/>
              <a:gd name="connsiteY176" fmla="*/ 372179 h 573087"/>
              <a:gd name="connsiteX177" fmla="*/ 445559 w 514350"/>
              <a:gd name="connsiteY177" fmla="*/ 372709 h 573087"/>
              <a:gd name="connsiteX178" fmla="*/ 438679 w 514350"/>
              <a:gd name="connsiteY178" fmla="*/ 372532 h 573087"/>
              <a:gd name="connsiteX179" fmla="*/ 432153 w 514350"/>
              <a:gd name="connsiteY179" fmla="*/ 371297 h 573087"/>
              <a:gd name="connsiteX180" fmla="*/ 418218 w 514350"/>
              <a:gd name="connsiteY180" fmla="*/ 368121 h 573087"/>
              <a:gd name="connsiteX181" fmla="*/ 403931 w 514350"/>
              <a:gd name="connsiteY181" fmla="*/ 365297 h 573087"/>
              <a:gd name="connsiteX182" fmla="*/ 388585 w 514350"/>
              <a:gd name="connsiteY182" fmla="*/ 363003 h 573087"/>
              <a:gd name="connsiteX183" fmla="*/ 372357 w 514350"/>
              <a:gd name="connsiteY183" fmla="*/ 361062 h 573087"/>
              <a:gd name="connsiteX184" fmla="*/ 355424 w 514350"/>
              <a:gd name="connsiteY184" fmla="*/ 359473 h 573087"/>
              <a:gd name="connsiteX185" fmla="*/ 352249 w 514350"/>
              <a:gd name="connsiteY185" fmla="*/ 358768 h 573087"/>
              <a:gd name="connsiteX186" fmla="*/ 349779 w 514350"/>
              <a:gd name="connsiteY186" fmla="*/ 357179 h 573087"/>
              <a:gd name="connsiteX187" fmla="*/ 347839 w 514350"/>
              <a:gd name="connsiteY187" fmla="*/ 354709 h 573087"/>
              <a:gd name="connsiteX188" fmla="*/ 346604 w 514350"/>
              <a:gd name="connsiteY188" fmla="*/ 351885 h 573087"/>
              <a:gd name="connsiteX189" fmla="*/ 346252 w 514350"/>
              <a:gd name="connsiteY189" fmla="*/ 348885 h 573087"/>
              <a:gd name="connsiteX190" fmla="*/ 346957 w 514350"/>
              <a:gd name="connsiteY190" fmla="*/ 345709 h 573087"/>
              <a:gd name="connsiteX191" fmla="*/ 348721 w 514350"/>
              <a:gd name="connsiteY191" fmla="*/ 343062 h 573087"/>
              <a:gd name="connsiteX192" fmla="*/ 351014 w 514350"/>
              <a:gd name="connsiteY192" fmla="*/ 341120 h 573087"/>
              <a:gd name="connsiteX193" fmla="*/ 353836 w 514350"/>
              <a:gd name="connsiteY193" fmla="*/ 340062 h 573087"/>
              <a:gd name="connsiteX194" fmla="*/ 357188 w 514350"/>
              <a:gd name="connsiteY194" fmla="*/ 339709 h 573087"/>
              <a:gd name="connsiteX195" fmla="*/ 374650 w 514350"/>
              <a:gd name="connsiteY195" fmla="*/ 341473 h 573087"/>
              <a:gd name="connsiteX196" fmla="*/ 391407 w 514350"/>
              <a:gd name="connsiteY196" fmla="*/ 343414 h 573087"/>
              <a:gd name="connsiteX197" fmla="*/ 407282 w 514350"/>
              <a:gd name="connsiteY197" fmla="*/ 345885 h 573087"/>
              <a:gd name="connsiteX198" fmla="*/ 422452 w 514350"/>
              <a:gd name="connsiteY198" fmla="*/ 348885 h 573087"/>
              <a:gd name="connsiteX199" fmla="*/ 436739 w 514350"/>
              <a:gd name="connsiteY199" fmla="*/ 352062 h 573087"/>
              <a:gd name="connsiteX200" fmla="*/ 441854 w 514350"/>
              <a:gd name="connsiteY200" fmla="*/ 352944 h 573087"/>
              <a:gd name="connsiteX201" fmla="*/ 446793 w 514350"/>
              <a:gd name="connsiteY201" fmla="*/ 352944 h 573087"/>
              <a:gd name="connsiteX202" fmla="*/ 451732 w 514350"/>
              <a:gd name="connsiteY202" fmla="*/ 352238 h 573087"/>
              <a:gd name="connsiteX203" fmla="*/ 456318 w 514350"/>
              <a:gd name="connsiteY203" fmla="*/ 350826 h 573087"/>
              <a:gd name="connsiteX204" fmla="*/ 460904 w 514350"/>
              <a:gd name="connsiteY204" fmla="*/ 348532 h 573087"/>
              <a:gd name="connsiteX205" fmla="*/ 464785 w 514350"/>
              <a:gd name="connsiteY205" fmla="*/ 345532 h 573087"/>
              <a:gd name="connsiteX206" fmla="*/ 468313 w 514350"/>
              <a:gd name="connsiteY206" fmla="*/ 342003 h 573087"/>
              <a:gd name="connsiteX207" fmla="*/ 471135 w 514350"/>
              <a:gd name="connsiteY207" fmla="*/ 337944 h 573087"/>
              <a:gd name="connsiteX208" fmla="*/ 473252 w 514350"/>
              <a:gd name="connsiteY208" fmla="*/ 333709 h 573087"/>
              <a:gd name="connsiteX209" fmla="*/ 474663 w 514350"/>
              <a:gd name="connsiteY209" fmla="*/ 328944 h 573087"/>
              <a:gd name="connsiteX210" fmla="*/ 478367 w 514350"/>
              <a:gd name="connsiteY210" fmla="*/ 312179 h 573087"/>
              <a:gd name="connsiteX211" fmla="*/ 481895 w 514350"/>
              <a:gd name="connsiteY211" fmla="*/ 295238 h 573087"/>
              <a:gd name="connsiteX212" fmla="*/ 485070 w 514350"/>
              <a:gd name="connsiteY212" fmla="*/ 278296 h 573087"/>
              <a:gd name="connsiteX213" fmla="*/ 488068 w 514350"/>
              <a:gd name="connsiteY213" fmla="*/ 261179 h 573087"/>
              <a:gd name="connsiteX214" fmla="*/ 490361 w 514350"/>
              <a:gd name="connsiteY214" fmla="*/ 244237 h 573087"/>
              <a:gd name="connsiteX215" fmla="*/ 492302 w 514350"/>
              <a:gd name="connsiteY215" fmla="*/ 227296 h 573087"/>
              <a:gd name="connsiteX216" fmla="*/ 493713 w 514350"/>
              <a:gd name="connsiteY216" fmla="*/ 210355 h 573087"/>
              <a:gd name="connsiteX217" fmla="*/ 494418 w 514350"/>
              <a:gd name="connsiteY217" fmla="*/ 193590 h 573087"/>
              <a:gd name="connsiteX218" fmla="*/ 494595 w 514350"/>
              <a:gd name="connsiteY218" fmla="*/ 177178 h 573087"/>
              <a:gd name="connsiteX219" fmla="*/ 493889 w 514350"/>
              <a:gd name="connsiteY219" fmla="*/ 160766 h 573087"/>
              <a:gd name="connsiteX220" fmla="*/ 492302 w 514350"/>
              <a:gd name="connsiteY220" fmla="*/ 144531 h 573087"/>
              <a:gd name="connsiteX221" fmla="*/ 489832 w 514350"/>
              <a:gd name="connsiteY221" fmla="*/ 128648 h 573087"/>
              <a:gd name="connsiteX222" fmla="*/ 486128 w 514350"/>
              <a:gd name="connsiteY222" fmla="*/ 112942 h 573087"/>
              <a:gd name="connsiteX223" fmla="*/ 483482 w 514350"/>
              <a:gd name="connsiteY223" fmla="*/ 104119 h 573087"/>
              <a:gd name="connsiteX224" fmla="*/ 479602 w 514350"/>
              <a:gd name="connsiteY224" fmla="*/ 95472 h 573087"/>
              <a:gd name="connsiteX225" fmla="*/ 474663 w 514350"/>
              <a:gd name="connsiteY225" fmla="*/ 86824 h 573087"/>
              <a:gd name="connsiteX226" fmla="*/ 469018 w 514350"/>
              <a:gd name="connsiteY226" fmla="*/ 78530 h 573087"/>
              <a:gd name="connsiteX227" fmla="*/ 462316 w 514350"/>
              <a:gd name="connsiteY227" fmla="*/ 70236 h 573087"/>
              <a:gd name="connsiteX228" fmla="*/ 454731 w 514350"/>
              <a:gd name="connsiteY228" fmla="*/ 62295 h 573087"/>
              <a:gd name="connsiteX229" fmla="*/ 446264 w 514350"/>
              <a:gd name="connsiteY229" fmla="*/ 54707 h 573087"/>
              <a:gd name="connsiteX230" fmla="*/ 437092 w 514350"/>
              <a:gd name="connsiteY230" fmla="*/ 47295 h 573087"/>
              <a:gd name="connsiteX231" fmla="*/ 427038 w 514350"/>
              <a:gd name="connsiteY231" fmla="*/ 40236 h 573087"/>
              <a:gd name="connsiteX232" fmla="*/ 418042 w 514350"/>
              <a:gd name="connsiteY232" fmla="*/ 34942 h 573087"/>
              <a:gd name="connsiteX233" fmla="*/ 408341 w 514350"/>
              <a:gd name="connsiteY233" fmla="*/ 30353 h 573087"/>
              <a:gd name="connsiteX234" fmla="*/ 398286 w 514350"/>
              <a:gd name="connsiteY234" fmla="*/ 26647 h 573087"/>
              <a:gd name="connsiteX235" fmla="*/ 387879 w 514350"/>
              <a:gd name="connsiteY235" fmla="*/ 23647 h 573087"/>
              <a:gd name="connsiteX236" fmla="*/ 377120 w 514350"/>
              <a:gd name="connsiteY236" fmla="*/ 21530 h 573087"/>
              <a:gd name="connsiteX237" fmla="*/ 365831 w 514350"/>
              <a:gd name="connsiteY237" fmla="*/ 20295 h 573087"/>
              <a:gd name="connsiteX238" fmla="*/ 354366 w 514350"/>
              <a:gd name="connsiteY238" fmla="*/ 19765 h 573087"/>
              <a:gd name="connsiteX239" fmla="*/ 342900 w 514350"/>
              <a:gd name="connsiteY239" fmla="*/ 19942 h 573087"/>
              <a:gd name="connsiteX240" fmla="*/ 331259 w 514350"/>
              <a:gd name="connsiteY240" fmla="*/ 21177 h 573087"/>
              <a:gd name="connsiteX241" fmla="*/ 319441 w 514350"/>
              <a:gd name="connsiteY241" fmla="*/ 22942 h 573087"/>
              <a:gd name="connsiteX242" fmla="*/ 307799 w 514350"/>
              <a:gd name="connsiteY242" fmla="*/ 25765 h 573087"/>
              <a:gd name="connsiteX243" fmla="*/ 296157 w 514350"/>
              <a:gd name="connsiteY243" fmla="*/ 29295 h 573087"/>
              <a:gd name="connsiteX244" fmla="*/ 284692 w 514350"/>
              <a:gd name="connsiteY244" fmla="*/ 33883 h 573087"/>
              <a:gd name="connsiteX245" fmla="*/ 283104 w 514350"/>
              <a:gd name="connsiteY245" fmla="*/ 34589 h 573087"/>
              <a:gd name="connsiteX246" fmla="*/ 278695 w 514350"/>
              <a:gd name="connsiteY246" fmla="*/ 36177 h 573087"/>
              <a:gd name="connsiteX247" fmla="*/ 274814 w 514350"/>
              <a:gd name="connsiteY247" fmla="*/ 37589 h 573087"/>
              <a:gd name="connsiteX248" fmla="*/ 271286 w 514350"/>
              <a:gd name="connsiteY248" fmla="*/ 38824 h 573087"/>
              <a:gd name="connsiteX249" fmla="*/ 268288 w 514350"/>
              <a:gd name="connsiteY249" fmla="*/ 40059 h 573087"/>
              <a:gd name="connsiteX250" fmla="*/ 264407 w 514350"/>
              <a:gd name="connsiteY250" fmla="*/ 41471 h 573087"/>
              <a:gd name="connsiteX251" fmla="*/ 260879 w 514350"/>
              <a:gd name="connsiteY251" fmla="*/ 42883 h 573087"/>
              <a:gd name="connsiteX252" fmla="*/ 257704 w 514350"/>
              <a:gd name="connsiteY252" fmla="*/ 43765 h 573087"/>
              <a:gd name="connsiteX253" fmla="*/ 254706 w 514350"/>
              <a:gd name="connsiteY253" fmla="*/ 44118 h 573087"/>
              <a:gd name="connsiteX254" fmla="*/ 251707 w 514350"/>
              <a:gd name="connsiteY254" fmla="*/ 44295 h 573087"/>
              <a:gd name="connsiteX255" fmla="*/ 248532 w 514350"/>
              <a:gd name="connsiteY255" fmla="*/ 44118 h 573087"/>
              <a:gd name="connsiteX256" fmla="*/ 245004 w 514350"/>
              <a:gd name="connsiteY256" fmla="*/ 43589 h 573087"/>
              <a:gd name="connsiteX257" fmla="*/ 241124 w 514350"/>
              <a:gd name="connsiteY257" fmla="*/ 42706 h 573087"/>
              <a:gd name="connsiteX258" fmla="*/ 236538 w 514350"/>
              <a:gd name="connsiteY258" fmla="*/ 41295 h 573087"/>
              <a:gd name="connsiteX259" fmla="*/ 230893 w 514350"/>
              <a:gd name="connsiteY259" fmla="*/ 39706 h 573087"/>
              <a:gd name="connsiteX260" fmla="*/ 222603 w 514350"/>
              <a:gd name="connsiteY260" fmla="*/ 37236 h 573087"/>
              <a:gd name="connsiteX261" fmla="*/ 213960 w 514350"/>
              <a:gd name="connsiteY261" fmla="*/ 34942 h 573087"/>
              <a:gd name="connsiteX262" fmla="*/ 204964 w 514350"/>
              <a:gd name="connsiteY262" fmla="*/ 32471 h 573087"/>
              <a:gd name="connsiteX263" fmla="*/ 195616 w 514350"/>
              <a:gd name="connsiteY263" fmla="*/ 30177 h 573087"/>
              <a:gd name="connsiteX264" fmla="*/ 185914 w 514350"/>
              <a:gd name="connsiteY264" fmla="*/ 28236 h 573087"/>
              <a:gd name="connsiteX265" fmla="*/ 176213 w 514350"/>
              <a:gd name="connsiteY265" fmla="*/ 26471 h 573087"/>
              <a:gd name="connsiteX266" fmla="*/ 166511 w 514350"/>
              <a:gd name="connsiteY266" fmla="*/ 25059 h 573087"/>
              <a:gd name="connsiteX267" fmla="*/ 156634 w 514350"/>
              <a:gd name="connsiteY267" fmla="*/ 23824 h 573087"/>
              <a:gd name="connsiteX268" fmla="*/ 146932 w 514350"/>
              <a:gd name="connsiteY268" fmla="*/ 23118 h 573087"/>
              <a:gd name="connsiteX269" fmla="*/ 137407 w 514350"/>
              <a:gd name="connsiteY269" fmla="*/ 22942 h 573087"/>
              <a:gd name="connsiteX270" fmla="*/ 128059 w 514350"/>
              <a:gd name="connsiteY270" fmla="*/ 23295 h 573087"/>
              <a:gd name="connsiteX271" fmla="*/ 119063 w 514350"/>
              <a:gd name="connsiteY271" fmla="*/ 24530 h 573087"/>
              <a:gd name="connsiteX272" fmla="*/ 110243 w 514350"/>
              <a:gd name="connsiteY272" fmla="*/ 26295 h 573087"/>
              <a:gd name="connsiteX273" fmla="*/ 101953 w 514350"/>
              <a:gd name="connsiteY273" fmla="*/ 28765 h 573087"/>
              <a:gd name="connsiteX274" fmla="*/ 94545 w 514350"/>
              <a:gd name="connsiteY274" fmla="*/ 31589 h 573087"/>
              <a:gd name="connsiteX275" fmla="*/ 87136 w 514350"/>
              <a:gd name="connsiteY275" fmla="*/ 35295 h 573087"/>
              <a:gd name="connsiteX276" fmla="*/ 80257 w 514350"/>
              <a:gd name="connsiteY276" fmla="*/ 39530 h 573087"/>
              <a:gd name="connsiteX277" fmla="*/ 73202 w 514350"/>
              <a:gd name="connsiteY277" fmla="*/ 44471 h 573087"/>
              <a:gd name="connsiteX278" fmla="*/ 66499 w 514350"/>
              <a:gd name="connsiteY278" fmla="*/ 49942 h 573087"/>
              <a:gd name="connsiteX279" fmla="*/ 59972 w 514350"/>
              <a:gd name="connsiteY279" fmla="*/ 55942 h 573087"/>
              <a:gd name="connsiteX280" fmla="*/ 54152 w 514350"/>
              <a:gd name="connsiteY280" fmla="*/ 62824 h 573087"/>
              <a:gd name="connsiteX281" fmla="*/ 48331 w 514350"/>
              <a:gd name="connsiteY281" fmla="*/ 70060 h 573087"/>
              <a:gd name="connsiteX282" fmla="*/ 43039 w 514350"/>
              <a:gd name="connsiteY282" fmla="*/ 77824 h 573087"/>
              <a:gd name="connsiteX283" fmla="*/ 38100 w 514350"/>
              <a:gd name="connsiteY283" fmla="*/ 86295 h 573087"/>
              <a:gd name="connsiteX284" fmla="*/ 33867 w 514350"/>
              <a:gd name="connsiteY284" fmla="*/ 95295 h 573087"/>
              <a:gd name="connsiteX285" fmla="*/ 29810 w 514350"/>
              <a:gd name="connsiteY285" fmla="*/ 104825 h 573087"/>
              <a:gd name="connsiteX286" fmla="*/ 26635 w 514350"/>
              <a:gd name="connsiteY286" fmla="*/ 115236 h 573087"/>
              <a:gd name="connsiteX287" fmla="*/ 23989 w 514350"/>
              <a:gd name="connsiteY287" fmla="*/ 126001 h 573087"/>
              <a:gd name="connsiteX288" fmla="*/ 21696 w 514350"/>
              <a:gd name="connsiteY288" fmla="*/ 137119 h 573087"/>
              <a:gd name="connsiteX289" fmla="*/ 20285 w 514350"/>
              <a:gd name="connsiteY289" fmla="*/ 148942 h 573087"/>
              <a:gd name="connsiteX290" fmla="*/ 19756 w 514350"/>
              <a:gd name="connsiteY290" fmla="*/ 161472 h 573087"/>
              <a:gd name="connsiteX291" fmla="*/ 19756 w 514350"/>
              <a:gd name="connsiteY291" fmla="*/ 174178 h 573087"/>
              <a:gd name="connsiteX292" fmla="*/ 20638 w 514350"/>
              <a:gd name="connsiteY292" fmla="*/ 187766 h 573087"/>
              <a:gd name="connsiteX293" fmla="*/ 22225 w 514350"/>
              <a:gd name="connsiteY293" fmla="*/ 201531 h 573087"/>
              <a:gd name="connsiteX294" fmla="*/ 27870 w 514350"/>
              <a:gd name="connsiteY294" fmla="*/ 239296 h 573087"/>
              <a:gd name="connsiteX295" fmla="*/ 32103 w 514350"/>
              <a:gd name="connsiteY295" fmla="*/ 269473 h 573087"/>
              <a:gd name="connsiteX296" fmla="*/ 36866 w 514350"/>
              <a:gd name="connsiteY296" fmla="*/ 299826 h 573087"/>
              <a:gd name="connsiteX297" fmla="*/ 41804 w 514350"/>
              <a:gd name="connsiteY297" fmla="*/ 330532 h 573087"/>
              <a:gd name="connsiteX298" fmla="*/ 43039 w 514350"/>
              <a:gd name="connsiteY298" fmla="*/ 335473 h 573087"/>
              <a:gd name="connsiteX299" fmla="*/ 45156 w 514350"/>
              <a:gd name="connsiteY299" fmla="*/ 340414 h 573087"/>
              <a:gd name="connsiteX300" fmla="*/ 47978 w 514350"/>
              <a:gd name="connsiteY300" fmla="*/ 344650 h 573087"/>
              <a:gd name="connsiteX301" fmla="*/ 51682 w 514350"/>
              <a:gd name="connsiteY301" fmla="*/ 348532 h 573087"/>
              <a:gd name="connsiteX302" fmla="*/ 55916 w 514350"/>
              <a:gd name="connsiteY302" fmla="*/ 351709 h 573087"/>
              <a:gd name="connsiteX303" fmla="*/ 60502 w 514350"/>
              <a:gd name="connsiteY303" fmla="*/ 354003 h 573087"/>
              <a:gd name="connsiteX304" fmla="*/ 65088 w 514350"/>
              <a:gd name="connsiteY304" fmla="*/ 355591 h 573087"/>
              <a:gd name="connsiteX305" fmla="*/ 70027 w 514350"/>
              <a:gd name="connsiteY305" fmla="*/ 356297 h 573087"/>
              <a:gd name="connsiteX306" fmla="*/ 74789 w 514350"/>
              <a:gd name="connsiteY306" fmla="*/ 356297 h 573087"/>
              <a:gd name="connsiteX307" fmla="*/ 79904 w 514350"/>
              <a:gd name="connsiteY307" fmla="*/ 355238 h 573087"/>
              <a:gd name="connsiteX308" fmla="*/ 92957 w 514350"/>
              <a:gd name="connsiteY308" fmla="*/ 352062 h 573087"/>
              <a:gd name="connsiteX309" fmla="*/ 106892 w 514350"/>
              <a:gd name="connsiteY309" fmla="*/ 349062 h 573087"/>
              <a:gd name="connsiteX310" fmla="*/ 121532 w 514350"/>
              <a:gd name="connsiteY310" fmla="*/ 346238 h 573087"/>
              <a:gd name="connsiteX311" fmla="*/ 137407 w 514350"/>
              <a:gd name="connsiteY311" fmla="*/ 343944 h 573087"/>
              <a:gd name="connsiteX312" fmla="*/ 140406 w 514350"/>
              <a:gd name="connsiteY312" fmla="*/ 343944 h 573087"/>
              <a:gd name="connsiteX313" fmla="*/ 143228 w 514350"/>
              <a:gd name="connsiteY313" fmla="*/ 345003 h 573087"/>
              <a:gd name="connsiteX314" fmla="*/ 145697 w 514350"/>
              <a:gd name="connsiteY314" fmla="*/ 346767 h 573087"/>
              <a:gd name="connsiteX315" fmla="*/ 147461 w 514350"/>
              <a:gd name="connsiteY315" fmla="*/ 349415 h 573087"/>
              <a:gd name="connsiteX316" fmla="*/ 148520 w 514350"/>
              <a:gd name="connsiteY316" fmla="*/ 352415 h 573087"/>
              <a:gd name="connsiteX317" fmla="*/ 148343 w 514350"/>
              <a:gd name="connsiteY317" fmla="*/ 355415 h 573087"/>
              <a:gd name="connsiteX318" fmla="*/ 147285 w 514350"/>
              <a:gd name="connsiteY318" fmla="*/ 358415 h 573087"/>
              <a:gd name="connsiteX319" fmla="*/ 145521 w 514350"/>
              <a:gd name="connsiteY319" fmla="*/ 360885 h 573087"/>
              <a:gd name="connsiteX320" fmla="*/ 142875 w 514350"/>
              <a:gd name="connsiteY320" fmla="*/ 362473 h 573087"/>
              <a:gd name="connsiteX321" fmla="*/ 140053 w 514350"/>
              <a:gd name="connsiteY321" fmla="*/ 363532 h 573087"/>
              <a:gd name="connsiteX322" fmla="*/ 124884 w 514350"/>
              <a:gd name="connsiteY322" fmla="*/ 365650 h 573087"/>
              <a:gd name="connsiteX323" fmla="*/ 110949 w 514350"/>
              <a:gd name="connsiteY323" fmla="*/ 368473 h 573087"/>
              <a:gd name="connsiteX324" fmla="*/ 97720 w 514350"/>
              <a:gd name="connsiteY324" fmla="*/ 371297 h 573087"/>
              <a:gd name="connsiteX325" fmla="*/ 85020 w 514350"/>
              <a:gd name="connsiteY325" fmla="*/ 374297 h 573087"/>
              <a:gd name="connsiteX326" fmla="*/ 78493 w 514350"/>
              <a:gd name="connsiteY326" fmla="*/ 375885 h 573087"/>
              <a:gd name="connsiteX327" fmla="*/ 71967 w 514350"/>
              <a:gd name="connsiteY327" fmla="*/ 376238 h 573087"/>
              <a:gd name="connsiteX328" fmla="*/ 65088 w 514350"/>
              <a:gd name="connsiteY328" fmla="*/ 375709 h 573087"/>
              <a:gd name="connsiteX329" fmla="*/ 58209 w 514350"/>
              <a:gd name="connsiteY329" fmla="*/ 374121 h 573087"/>
              <a:gd name="connsiteX330" fmla="*/ 51682 w 514350"/>
              <a:gd name="connsiteY330" fmla="*/ 371826 h 573087"/>
              <a:gd name="connsiteX331" fmla="*/ 45332 w 514350"/>
              <a:gd name="connsiteY331" fmla="*/ 368473 h 573087"/>
              <a:gd name="connsiteX332" fmla="*/ 40217 w 514350"/>
              <a:gd name="connsiteY332" fmla="*/ 364768 h 573087"/>
              <a:gd name="connsiteX333" fmla="*/ 35807 w 514350"/>
              <a:gd name="connsiteY333" fmla="*/ 360709 h 573087"/>
              <a:gd name="connsiteX334" fmla="*/ 31750 w 514350"/>
              <a:gd name="connsiteY334" fmla="*/ 355944 h 573087"/>
              <a:gd name="connsiteX335" fmla="*/ 28399 w 514350"/>
              <a:gd name="connsiteY335" fmla="*/ 351003 h 573087"/>
              <a:gd name="connsiteX336" fmla="*/ 25753 w 514350"/>
              <a:gd name="connsiteY336" fmla="*/ 345356 h 573087"/>
              <a:gd name="connsiteX337" fmla="*/ 23636 w 514350"/>
              <a:gd name="connsiteY337" fmla="*/ 339885 h 573087"/>
              <a:gd name="connsiteX338" fmla="*/ 22225 w 514350"/>
              <a:gd name="connsiteY338" fmla="*/ 333709 h 573087"/>
              <a:gd name="connsiteX339" fmla="*/ 17286 w 514350"/>
              <a:gd name="connsiteY339" fmla="*/ 303179 h 573087"/>
              <a:gd name="connsiteX340" fmla="*/ 12524 w 514350"/>
              <a:gd name="connsiteY340" fmla="*/ 272473 h 573087"/>
              <a:gd name="connsiteX341" fmla="*/ 8291 w 514350"/>
              <a:gd name="connsiteY341" fmla="*/ 242296 h 573087"/>
              <a:gd name="connsiteX342" fmla="*/ 2646 w 514350"/>
              <a:gd name="connsiteY342" fmla="*/ 204708 h 573087"/>
              <a:gd name="connsiteX343" fmla="*/ 882 w 514350"/>
              <a:gd name="connsiteY343" fmla="*/ 189707 h 573087"/>
              <a:gd name="connsiteX344" fmla="*/ 0 w 514350"/>
              <a:gd name="connsiteY344" fmla="*/ 175237 h 573087"/>
              <a:gd name="connsiteX345" fmla="*/ 0 w 514350"/>
              <a:gd name="connsiteY345" fmla="*/ 161648 h 573087"/>
              <a:gd name="connsiteX346" fmla="*/ 529 w 514350"/>
              <a:gd name="connsiteY346" fmla="*/ 148237 h 573087"/>
              <a:gd name="connsiteX347" fmla="*/ 1941 w 514350"/>
              <a:gd name="connsiteY347" fmla="*/ 135531 h 573087"/>
              <a:gd name="connsiteX348" fmla="*/ 4057 w 514350"/>
              <a:gd name="connsiteY348" fmla="*/ 123354 h 573087"/>
              <a:gd name="connsiteX349" fmla="*/ 7056 w 514350"/>
              <a:gd name="connsiteY349" fmla="*/ 111707 h 573087"/>
              <a:gd name="connsiteX350" fmla="*/ 10407 w 514350"/>
              <a:gd name="connsiteY350" fmla="*/ 100589 h 573087"/>
              <a:gd name="connsiteX351" fmla="*/ 14641 w 514350"/>
              <a:gd name="connsiteY351" fmla="*/ 90177 h 573087"/>
              <a:gd name="connsiteX352" fmla="*/ 19050 w 514350"/>
              <a:gd name="connsiteY352" fmla="*/ 80118 h 573087"/>
              <a:gd name="connsiteX353" fmla="*/ 24342 w 514350"/>
              <a:gd name="connsiteY353" fmla="*/ 70765 h 573087"/>
              <a:gd name="connsiteX354" fmla="*/ 29810 w 514350"/>
              <a:gd name="connsiteY354" fmla="*/ 61942 h 573087"/>
              <a:gd name="connsiteX355" fmla="*/ 35984 w 514350"/>
              <a:gd name="connsiteY355" fmla="*/ 53824 h 573087"/>
              <a:gd name="connsiteX356" fmla="*/ 42334 w 514350"/>
              <a:gd name="connsiteY356" fmla="*/ 46059 h 573087"/>
              <a:gd name="connsiteX357" fmla="*/ 49036 w 514350"/>
              <a:gd name="connsiteY357" fmla="*/ 39001 h 573087"/>
              <a:gd name="connsiteX358" fmla="*/ 56268 w 514350"/>
              <a:gd name="connsiteY358" fmla="*/ 32648 h 573087"/>
              <a:gd name="connsiteX359" fmla="*/ 63677 w 514350"/>
              <a:gd name="connsiteY359" fmla="*/ 27000 h 573087"/>
              <a:gd name="connsiteX360" fmla="*/ 71438 w 514350"/>
              <a:gd name="connsiteY360" fmla="*/ 21706 h 573087"/>
              <a:gd name="connsiteX361" fmla="*/ 79199 w 514350"/>
              <a:gd name="connsiteY361" fmla="*/ 17294 h 573087"/>
              <a:gd name="connsiteX362" fmla="*/ 87136 w 514350"/>
              <a:gd name="connsiteY362" fmla="*/ 13236 h 573087"/>
              <a:gd name="connsiteX363" fmla="*/ 95250 w 514350"/>
              <a:gd name="connsiteY363" fmla="*/ 10059 h 573087"/>
              <a:gd name="connsiteX364" fmla="*/ 104599 w 514350"/>
              <a:gd name="connsiteY364" fmla="*/ 7236 h 573087"/>
              <a:gd name="connsiteX365" fmla="*/ 114124 w 514350"/>
              <a:gd name="connsiteY365" fmla="*/ 5118 h 573087"/>
              <a:gd name="connsiteX366" fmla="*/ 124002 w 514350"/>
              <a:gd name="connsiteY366" fmla="*/ 3883 h 573087"/>
              <a:gd name="connsiteX367" fmla="*/ 134232 w 514350"/>
              <a:gd name="connsiteY367" fmla="*/ 3177 h 573087"/>
              <a:gd name="connsiteX368" fmla="*/ 144639 w 514350"/>
              <a:gd name="connsiteY368" fmla="*/ 3177 h 573087"/>
              <a:gd name="connsiteX369" fmla="*/ 155046 w 514350"/>
              <a:gd name="connsiteY369" fmla="*/ 3706 h 573087"/>
              <a:gd name="connsiteX370" fmla="*/ 165629 w 514350"/>
              <a:gd name="connsiteY370" fmla="*/ 4765 h 573087"/>
              <a:gd name="connsiteX371" fmla="*/ 176036 w 514350"/>
              <a:gd name="connsiteY371" fmla="*/ 6353 h 573087"/>
              <a:gd name="connsiteX372" fmla="*/ 186620 w 514350"/>
              <a:gd name="connsiteY372" fmla="*/ 8118 h 573087"/>
              <a:gd name="connsiteX373" fmla="*/ 197027 w 514350"/>
              <a:gd name="connsiteY373" fmla="*/ 10236 h 573087"/>
              <a:gd name="connsiteX374" fmla="*/ 207257 w 514350"/>
              <a:gd name="connsiteY374" fmla="*/ 12706 h 573087"/>
              <a:gd name="connsiteX375" fmla="*/ 217135 w 514350"/>
              <a:gd name="connsiteY375" fmla="*/ 15353 h 573087"/>
              <a:gd name="connsiteX376" fmla="*/ 227013 w 514350"/>
              <a:gd name="connsiteY376" fmla="*/ 18000 h 573087"/>
              <a:gd name="connsiteX377" fmla="*/ 236714 w 514350"/>
              <a:gd name="connsiteY377" fmla="*/ 20824 h 573087"/>
              <a:gd name="connsiteX378" fmla="*/ 240771 w 514350"/>
              <a:gd name="connsiteY378" fmla="*/ 21883 h 573087"/>
              <a:gd name="connsiteX379" fmla="*/ 243946 w 514350"/>
              <a:gd name="connsiteY379" fmla="*/ 22942 h 573087"/>
              <a:gd name="connsiteX380" fmla="*/ 246945 w 514350"/>
              <a:gd name="connsiteY380" fmla="*/ 23647 h 573087"/>
              <a:gd name="connsiteX381" fmla="*/ 249061 w 514350"/>
              <a:gd name="connsiteY381" fmla="*/ 24177 h 573087"/>
              <a:gd name="connsiteX382" fmla="*/ 251002 w 514350"/>
              <a:gd name="connsiteY382" fmla="*/ 24353 h 573087"/>
              <a:gd name="connsiteX383" fmla="*/ 252766 w 514350"/>
              <a:gd name="connsiteY383" fmla="*/ 24353 h 573087"/>
              <a:gd name="connsiteX384" fmla="*/ 254529 w 514350"/>
              <a:gd name="connsiteY384" fmla="*/ 23824 h 573087"/>
              <a:gd name="connsiteX385" fmla="*/ 256470 w 514350"/>
              <a:gd name="connsiteY385" fmla="*/ 23295 h 573087"/>
              <a:gd name="connsiteX386" fmla="*/ 258586 w 514350"/>
              <a:gd name="connsiteY386" fmla="*/ 22589 h 573087"/>
              <a:gd name="connsiteX387" fmla="*/ 261056 w 514350"/>
              <a:gd name="connsiteY387" fmla="*/ 21530 h 573087"/>
              <a:gd name="connsiteX388" fmla="*/ 264407 w 514350"/>
              <a:gd name="connsiteY388" fmla="*/ 20471 h 573087"/>
              <a:gd name="connsiteX389" fmla="*/ 267935 w 514350"/>
              <a:gd name="connsiteY389" fmla="*/ 19059 h 573087"/>
              <a:gd name="connsiteX390" fmla="*/ 272168 w 514350"/>
              <a:gd name="connsiteY390" fmla="*/ 17471 h 573087"/>
              <a:gd name="connsiteX391" fmla="*/ 273756 w 514350"/>
              <a:gd name="connsiteY391" fmla="*/ 16942 h 573087"/>
              <a:gd name="connsiteX392" fmla="*/ 275167 w 514350"/>
              <a:gd name="connsiteY392" fmla="*/ 16412 h 573087"/>
              <a:gd name="connsiteX393" fmla="*/ 276931 w 514350"/>
              <a:gd name="connsiteY393" fmla="*/ 15530 h 573087"/>
              <a:gd name="connsiteX394" fmla="*/ 288925 w 514350"/>
              <a:gd name="connsiteY394" fmla="*/ 10942 h 573087"/>
              <a:gd name="connsiteX395" fmla="*/ 301096 w 514350"/>
              <a:gd name="connsiteY395" fmla="*/ 7236 h 573087"/>
              <a:gd name="connsiteX396" fmla="*/ 313443 w 514350"/>
              <a:gd name="connsiteY396" fmla="*/ 4059 h 573087"/>
              <a:gd name="connsiteX397" fmla="*/ 325614 w 514350"/>
              <a:gd name="connsiteY397" fmla="*/ 1941 h 573087"/>
              <a:gd name="connsiteX398" fmla="*/ 337785 w 514350"/>
              <a:gd name="connsiteY398" fmla="*/ 530 h 573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</a:cxnLst>
            <a:rect l="l" t="t" r="r" b="b"/>
            <a:pathLst>
              <a:path w="514350" h="573087">
                <a:moveTo>
                  <a:pt x="177800" y="236537"/>
                </a:moveTo>
                <a:lnTo>
                  <a:pt x="294624" y="236537"/>
                </a:lnTo>
                <a:lnTo>
                  <a:pt x="273512" y="243769"/>
                </a:lnTo>
                <a:lnTo>
                  <a:pt x="270873" y="244828"/>
                </a:lnTo>
                <a:lnTo>
                  <a:pt x="269113" y="246591"/>
                </a:lnTo>
                <a:lnTo>
                  <a:pt x="267706" y="248708"/>
                </a:lnTo>
                <a:lnTo>
                  <a:pt x="266826" y="251178"/>
                </a:lnTo>
                <a:lnTo>
                  <a:pt x="266650" y="253647"/>
                </a:lnTo>
                <a:lnTo>
                  <a:pt x="267178" y="256116"/>
                </a:lnTo>
                <a:lnTo>
                  <a:pt x="268233" y="258586"/>
                </a:lnTo>
                <a:lnTo>
                  <a:pt x="269817" y="260526"/>
                </a:lnTo>
                <a:lnTo>
                  <a:pt x="271752" y="261761"/>
                </a:lnTo>
                <a:lnTo>
                  <a:pt x="274039" y="262643"/>
                </a:lnTo>
                <a:lnTo>
                  <a:pt x="276503" y="262996"/>
                </a:lnTo>
                <a:lnTo>
                  <a:pt x="278086" y="262819"/>
                </a:lnTo>
                <a:lnTo>
                  <a:pt x="279494" y="262466"/>
                </a:lnTo>
                <a:lnTo>
                  <a:pt x="315913" y="250472"/>
                </a:lnTo>
                <a:lnTo>
                  <a:pt x="315913" y="288925"/>
                </a:lnTo>
                <a:lnTo>
                  <a:pt x="273512" y="303212"/>
                </a:lnTo>
                <a:lnTo>
                  <a:pt x="270873" y="304271"/>
                </a:lnTo>
                <a:lnTo>
                  <a:pt x="268937" y="306034"/>
                </a:lnTo>
                <a:lnTo>
                  <a:pt x="267706" y="307975"/>
                </a:lnTo>
                <a:lnTo>
                  <a:pt x="266826" y="310444"/>
                </a:lnTo>
                <a:lnTo>
                  <a:pt x="266650" y="313090"/>
                </a:lnTo>
                <a:lnTo>
                  <a:pt x="267178" y="315559"/>
                </a:lnTo>
                <a:lnTo>
                  <a:pt x="268233" y="317853"/>
                </a:lnTo>
                <a:lnTo>
                  <a:pt x="269817" y="319793"/>
                </a:lnTo>
                <a:lnTo>
                  <a:pt x="271752" y="321204"/>
                </a:lnTo>
                <a:lnTo>
                  <a:pt x="274039" y="322086"/>
                </a:lnTo>
                <a:lnTo>
                  <a:pt x="276503" y="322439"/>
                </a:lnTo>
                <a:lnTo>
                  <a:pt x="279494" y="321909"/>
                </a:lnTo>
                <a:lnTo>
                  <a:pt x="315913" y="309739"/>
                </a:lnTo>
                <a:lnTo>
                  <a:pt x="315913" y="348368"/>
                </a:lnTo>
                <a:lnTo>
                  <a:pt x="273512" y="362479"/>
                </a:lnTo>
                <a:lnTo>
                  <a:pt x="270873" y="363537"/>
                </a:lnTo>
                <a:lnTo>
                  <a:pt x="269113" y="365478"/>
                </a:lnTo>
                <a:lnTo>
                  <a:pt x="267706" y="367418"/>
                </a:lnTo>
                <a:lnTo>
                  <a:pt x="266826" y="369887"/>
                </a:lnTo>
                <a:lnTo>
                  <a:pt x="266650" y="372357"/>
                </a:lnTo>
                <a:lnTo>
                  <a:pt x="267178" y="375003"/>
                </a:lnTo>
                <a:lnTo>
                  <a:pt x="268233" y="377296"/>
                </a:lnTo>
                <a:lnTo>
                  <a:pt x="269817" y="379236"/>
                </a:lnTo>
                <a:lnTo>
                  <a:pt x="271752" y="380471"/>
                </a:lnTo>
                <a:lnTo>
                  <a:pt x="274039" y="381353"/>
                </a:lnTo>
                <a:lnTo>
                  <a:pt x="276503" y="381705"/>
                </a:lnTo>
                <a:lnTo>
                  <a:pt x="278086" y="381529"/>
                </a:lnTo>
                <a:lnTo>
                  <a:pt x="279494" y="381176"/>
                </a:lnTo>
                <a:lnTo>
                  <a:pt x="315913" y="369182"/>
                </a:lnTo>
                <a:lnTo>
                  <a:pt x="315913" y="407634"/>
                </a:lnTo>
                <a:lnTo>
                  <a:pt x="273512" y="421922"/>
                </a:lnTo>
                <a:lnTo>
                  <a:pt x="270873" y="422980"/>
                </a:lnTo>
                <a:lnTo>
                  <a:pt x="269113" y="424744"/>
                </a:lnTo>
                <a:lnTo>
                  <a:pt x="267706" y="426684"/>
                </a:lnTo>
                <a:lnTo>
                  <a:pt x="266826" y="429330"/>
                </a:lnTo>
                <a:lnTo>
                  <a:pt x="266650" y="431800"/>
                </a:lnTo>
                <a:lnTo>
                  <a:pt x="267178" y="434269"/>
                </a:lnTo>
                <a:lnTo>
                  <a:pt x="268233" y="436562"/>
                </a:lnTo>
                <a:lnTo>
                  <a:pt x="269817" y="438503"/>
                </a:lnTo>
                <a:lnTo>
                  <a:pt x="271752" y="439914"/>
                </a:lnTo>
                <a:lnTo>
                  <a:pt x="274039" y="440796"/>
                </a:lnTo>
                <a:lnTo>
                  <a:pt x="276503" y="441148"/>
                </a:lnTo>
                <a:lnTo>
                  <a:pt x="279670" y="440619"/>
                </a:lnTo>
                <a:lnTo>
                  <a:pt x="315913" y="428448"/>
                </a:lnTo>
                <a:lnTo>
                  <a:pt x="315913" y="493889"/>
                </a:lnTo>
                <a:lnTo>
                  <a:pt x="296208" y="493889"/>
                </a:lnTo>
                <a:lnTo>
                  <a:pt x="296208" y="526697"/>
                </a:lnTo>
                <a:lnTo>
                  <a:pt x="261724" y="573087"/>
                </a:lnTo>
                <a:lnTo>
                  <a:pt x="231990" y="573087"/>
                </a:lnTo>
                <a:lnTo>
                  <a:pt x="197506" y="526697"/>
                </a:lnTo>
                <a:lnTo>
                  <a:pt x="197506" y="493889"/>
                </a:lnTo>
                <a:lnTo>
                  <a:pt x="177800" y="493889"/>
                </a:lnTo>
                <a:lnTo>
                  <a:pt x="177800" y="471311"/>
                </a:lnTo>
                <a:lnTo>
                  <a:pt x="240083" y="451555"/>
                </a:lnTo>
                <a:lnTo>
                  <a:pt x="242370" y="450497"/>
                </a:lnTo>
                <a:lnTo>
                  <a:pt x="244306" y="448909"/>
                </a:lnTo>
                <a:lnTo>
                  <a:pt x="245889" y="446793"/>
                </a:lnTo>
                <a:lnTo>
                  <a:pt x="246769" y="444323"/>
                </a:lnTo>
                <a:lnTo>
                  <a:pt x="246945" y="441854"/>
                </a:lnTo>
                <a:lnTo>
                  <a:pt x="246417" y="439208"/>
                </a:lnTo>
                <a:lnTo>
                  <a:pt x="245361" y="436739"/>
                </a:lnTo>
                <a:lnTo>
                  <a:pt x="243602" y="434798"/>
                </a:lnTo>
                <a:lnTo>
                  <a:pt x="241491" y="433387"/>
                </a:lnTo>
                <a:lnTo>
                  <a:pt x="239203" y="432505"/>
                </a:lnTo>
                <a:lnTo>
                  <a:pt x="236740" y="432329"/>
                </a:lnTo>
                <a:lnTo>
                  <a:pt x="233925" y="432858"/>
                </a:lnTo>
                <a:lnTo>
                  <a:pt x="177800" y="450673"/>
                </a:lnTo>
                <a:lnTo>
                  <a:pt x="177800" y="412044"/>
                </a:lnTo>
                <a:lnTo>
                  <a:pt x="240083" y="392465"/>
                </a:lnTo>
                <a:lnTo>
                  <a:pt x="242370" y="391054"/>
                </a:lnTo>
                <a:lnTo>
                  <a:pt x="244306" y="389466"/>
                </a:lnTo>
                <a:lnTo>
                  <a:pt x="245889" y="387350"/>
                </a:lnTo>
                <a:lnTo>
                  <a:pt x="246769" y="385057"/>
                </a:lnTo>
                <a:lnTo>
                  <a:pt x="246945" y="382411"/>
                </a:lnTo>
                <a:lnTo>
                  <a:pt x="246417" y="379765"/>
                </a:lnTo>
                <a:lnTo>
                  <a:pt x="245361" y="377472"/>
                </a:lnTo>
                <a:lnTo>
                  <a:pt x="243602" y="375532"/>
                </a:lnTo>
                <a:lnTo>
                  <a:pt x="241491" y="374121"/>
                </a:lnTo>
                <a:lnTo>
                  <a:pt x="239203" y="373062"/>
                </a:lnTo>
                <a:lnTo>
                  <a:pt x="236740" y="372886"/>
                </a:lnTo>
                <a:lnTo>
                  <a:pt x="233925" y="373415"/>
                </a:lnTo>
                <a:lnTo>
                  <a:pt x="177800" y="391230"/>
                </a:lnTo>
                <a:lnTo>
                  <a:pt x="177800" y="352778"/>
                </a:lnTo>
                <a:lnTo>
                  <a:pt x="240083" y="333022"/>
                </a:lnTo>
                <a:lnTo>
                  <a:pt x="242370" y="331787"/>
                </a:lnTo>
                <a:lnTo>
                  <a:pt x="244306" y="330200"/>
                </a:lnTo>
                <a:lnTo>
                  <a:pt x="245889" y="327907"/>
                </a:lnTo>
                <a:lnTo>
                  <a:pt x="246769" y="325614"/>
                </a:lnTo>
                <a:lnTo>
                  <a:pt x="246945" y="323144"/>
                </a:lnTo>
                <a:lnTo>
                  <a:pt x="246417" y="320675"/>
                </a:lnTo>
                <a:lnTo>
                  <a:pt x="245361" y="318029"/>
                </a:lnTo>
                <a:lnTo>
                  <a:pt x="243602" y="316089"/>
                </a:lnTo>
                <a:lnTo>
                  <a:pt x="241491" y="314678"/>
                </a:lnTo>
                <a:lnTo>
                  <a:pt x="239203" y="313796"/>
                </a:lnTo>
                <a:lnTo>
                  <a:pt x="236740" y="313619"/>
                </a:lnTo>
                <a:lnTo>
                  <a:pt x="233925" y="313972"/>
                </a:lnTo>
                <a:lnTo>
                  <a:pt x="177800" y="331964"/>
                </a:lnTo>
                <a:lnTo>
                  <a:pt x="177800" y="293511"/>
                </a:lnTo>
                <a:lnTo>
                  <a:pt x="240083" y="273403"/>
                </a:lnTo>
                <a:lnTo>
                  <a:pt x="242370" y="272344"/>
                </a:lnTo>
                <a:lnTo>
                  <a:pt x="244306" y="270757"/>
                </a:lnTo>
                <a:lnTo>
                  <a:pt x="245889" y="268640"/>
                </a:lnTo>
                <a:lnTo>
                  <a:pt x="246769" y="266347"/>
                </a:lnTo>
                <a:lnTo>
                  <a:pt x="246945" y="263701"/>
                </a:lnTo>
                <a:lnTo>
                  <a:pt x="246417" y="261055"/>
                </a:lnTo>
                <a:lnTo>
                  <a:pt x="245361" y="258762"/>
                </a:lnTo>
                <a:lnTo>
                  <a:pt x="243602" y="256646"/>
                </a:lnTo>
                <a:lnTo>
                  <a:pt x="241491" y="255234"/>
                </a:lnTo>
                <a:lnTo>
                  <a:pt x="239203" y="254353"/>
                </a:lnTo>
                <a:lnTo>
                  <a:pt x="236740" y="254176"/>
                </a:lnTo>
                <a:lnTo>
                  <a:pt x="233925" y="254705"/>
                </a:lnTo>
                <a:lnTo>
                  <a:pt x="177800" y="272521"/>
                </a:lnTo>
                <a:close/>
                <a:moveTo>
                  <a:pt x="213164" y="138112"/>
                </a:moveTo>
                <a:lnTo>
                  <a:pt x="280549" y="138112"/>
                </a:lnTo>
                <a:lnTo>
                  <a:pt x="315913" y="173822"/>
                </a:lnTo>
                <a:lnTo>
                  <a:pt x="315913" y="217487"/>
                </a:lnTo>
                <a:lnTo>
                  <a:pt x="177800" y="217487"/>
                </a:lnTo>
                <a:lnTo>
                  <a:pt x="177800" y="173822"/>
                </a:lnTo>
                <a:close/>
                <a:moveTo>
                  <a:pt x="349956" y="0"/>
                </a:moveTo>
                <a:lnTo>
                  <a:pt x="361950" y="177"/>
                </a:lnTo>
                <a:lnTo>
                  <a:pt x="373768" y="1236"/>
                </a:lnTo>
                <a:lnTo>
                  <a:pt x="385410" y="3000"/>
                </a:lnTo>
                <a:lnTo>
                  <a:pt x="396699" y="5471"/>
                </a:lnTo>
                <a:lnTo>
                  <a:pt x="407635" y="9000"/>
                </a:lnTo>
                <a:lnTo>
                  <a:pt x="418218" y="13059"/>
                </a:lnTo>
                <a:lnTo>
                  <a:pt x="428272" y="18000"/>
                </a:lnTo>
                <a:lnTo>
                  <a:pt x="437797" y="23647"/>
                </a:lnTo>
                <a:lnTo>
                  <a:pt x="449086" y="31589"/>
                </a:lnTo>
                <a:lnTo>
                  <a:pt x="459846" y="40059"/>
                </a:lnTo>
                <a:lnTo>
                  <a:pt x="469371" y="48706"/>
                </a:lnTo>
                <a:lnTo>
                  <a:pt x="478014" y="57883"/>
                </a:lnTo>
                <a:lnTo>
                  <a:pt x="485422" y="67412"/>
                </a:lnTo>
                <a:lnTo>
                  <a:pt x="492125" y="77295"/>
                </a:lnTo>
                <a:lnTo>
                  <a:pt x="497770" y="87530"/>
                </a:lnTo>
                <a:lnTo>
                  <a:pt x="502003" y="97589"/>
                </a:lnTo>
                <a:lnTo>
                  <a:pt x="505531" y="108001"/>
                </a:lnTo>
                <a:lnTo>
                  <a:pt x="509235" y="124589"/>
                </a:lnTo>
                <a:lnTo>
                  <a:pt x="511881" y="141354"/>
                </a:lnTo>
                <a:lnTo>
                  <a:pt x="513468" y="158119"/>
                </a:lnTo>
                <a:lnTo>
                  <a:pt x="514350" y="175413"/>
                </a:lnTo>
                <a:lnTo>
                  <a:pt x="514350" y="192708"/>
                </a:lnTo>
                <a:lnTo>
                  <a:pt x="513468" y="210355"/>
                </a:lnTo>
                <a:lnTo>
                  <a:pt x="512234" y="227825"/>
                </a:lnTo>
                <a:lnTo>
                  <a:pt x="510117" y="245473"/>
                </a:lnTo>
                <a:lnTo>
                  <a:pt x="507647" y="263120"/>
                </a:lnTo>
                <a:lnTo>
                  <a:pt x="504649" y="280767"/>
                </a:lnTo>
                <a:lnTo>
                  <a:pt x="501297" y="298414"/>
                </a:lnTo>
                <a:lnTo>
                  <a:pt x="497770" y="315885"/>
                </a:lnTo>
                <a:lnTo>
                  <a:pt x="493889" y="333356"/>
                </a:lnTo>
                <a:lnTo>
                  <a:pt x="491949" y="339885"/>
                </a:lnTo>
                <a:lnTo>
                  <a:pt x="489303" y="345885"/>
                </a:lnTo>
                <a:lnTo>
                  <a:pt x="485775" y="351709"/>
                </a:lnTo>
                <a:lnTo>
                  <a:pt x="481542" y="356650"/>
                </a:lnTo>
                <a:lnTo>
                  <a:pt x="476603" y="361415"/>
                </a:lnTo>
                <a:lnTo>
                  <a:pt x="471311" y="365297"/>
                </a:lnTo>
                <a:lnTo>
                  <a:pt x="465138" y="368473"/>
                </a:lnTo>
                <a:lnTo>
                  <a:pt x="458964" y="370768"/>
                </a:lnTo>
                <a:lnTo>
                  <a:pt x="452261" y="372179"/>
                </a:lnTo>
                <a:lnTo>
                  <a:pt x="445559" y="372709"/>
                </a:lnTo>
                <a:lnTo>
                  <a:pt x="438679" y="372532"/>
                </a:lnTo>
                <a:lnTo>
                  <a:pt x="432153" y="371297"/>
                </a:lnTo>
                <a:lnTo>
                  <a:pt x="418218" y="368121"/>
                </a:lnTo>
                <a:lnTo>
                  <a:pt x="403931" y="365297"/>
                </a:lnTo>
                <a:lnTo>
                  <a:pt x="388585" y="363003"/>
                </a:lnTo>
                <a:lnTo>
                  <a:pt x="372357" y="361062"/>
                </a:lnTo>
                <a:lnTo>
                  <a:pt x="355424" y="359473"/>
                </a:lnTo>
                <a:lnTo>
                  <a:pt x="352249" y="358768"/>
                </a:lnTo>
                <a:lnTo>
                  <a:pt x="349779" y="357179"/>
                </a:lnTo>
                <a:lnTo>
                  <a:pt x="347839" y="354709"/>
                </a:lnTo>
                <a:lnTo>
                  <a:pt x="346604" y="351885"/>
                </a:lnTo>
                <a:lnTo>
                  <a:pt x="346252" y="348885"/>
                </a:lnTo>
                <a:lnTo>
                  <a:pt x="346957" y="345709"/>
                </a:lnTo>
                <a:lnTo>
                  <a:pt x="348721" y="343062"/>
                </a:lnTo>
                <a:lnTo>
                  <a:pt x="351014" y="341120"/>
                </a:lnTo>
                <a:lnTo>
                  <a:pt x="353836" y="340062"/>
                </a:lnTo>
                <a:lnTo>
                  <a:pt x="357188" y="339709"/>
                </a:lnTo>
                <a:lnTo>
                  <a:pt x="374650" y="341473"/>
                </a:lnTo>
                <a:lnTo>
                  <a:pt x="391407" y="343414"/>
                </a:lnTo>
                <a:lnTo>
                  <a:pt x="407282" y="345885"/>
                </a:lnTo>
                <a:lnTo>
                  <a:pt x="422452" y="348885"/>
                </a:lnTo>
                <a:lnTo>
                  <a:pt x="436739" y="352062"/>
                </a:lnTo>
                <a:lnTo>
                  <a:pt x="441854" y="352944"/>
                </a:lnTo>
                <a:lnTo>
                  <a:pt x="446793" y="352944"/>
                </a:lnTo>
                <a:lnTo>
                  <a:pt x="451732" y="352238"/>
                </a:lnTo>
                <a:lnTo>
                  <a:pt x="456318" y="350826"/>
                </a:lnTo>
                <a:lnTo>
                  <a:pt x="460904" y="348532"/>
                </a:lnTo>
                <a:lnTo>
                  <a:pt x="464785" y="345532"/>
                </a:lnTo>
                <a:lnTo>
                  <a:pt x="468313" y="342003"/>
                </a:lnTo>
                <a:lnTo>
                  <a:pt x="471135" y="337944"/>
                </a:lnTo>
                <a:lnTo>
                  <a:pt x="473252" y="333709"/>
                </a:lnTo>
                <a:lnTo>
                  <a:pt x="474663" y="328944"/>
                </a:lnTo>
                <a:lnTo>
                  <a:pt x="478367" y="312179"/>
                </a:lnTo>
                <a:lnTo>
                  <a:pt x="481895" y="295238"/>
                </a:lnTo>
                <a:lnTo>
                  <a:pt x="485070" y="278296"/>
                </a:lnTo>
                <a:lnTo>
                  <a:pt x="488068" y="261179"/>
                </a:lnTo>
                <a:lnTo>
                  <a:pt x="490361" y="244237"/>
                </a:lnTo>
                <a:lnTo>
                  <a:pt x="492302" y="227296"/>
                </a:lnTo>
                <a:lnTo>
                  <a:pt x="493713" y="210355"/>
                </a:lnTo>
                <a:lnTo>
                  <a:pt x="494418" y="193590"/>
                </a:lnTo>
                <a:lnTo>
                  <a:pt x="494595" y="177178"/>
                </a:lnTo>
                <a:lnTo>
                  <a:pt x="493889" y="160766"/>
                </a:lnTo>
                <a:lnTo>
                  <a:pt x="492302" y="144531"/>
                </a:lnTo>
                <a:lnTo>
                  <a:pt x="489832" y="128648"/>
                </a:lnTo>
                <a:lnTo>
                  <a:pt x="486128" y="112942"/>
                </a:lnTo>
                <a:lnTo>
                  <a:pt x="483482" y="104119"/>
                </a:lnTo>
                <a:lnTo>
                  <a:pt x="479602" y="95472"/>
                </a:lnTo>
                <a:lnTo>
                  <a:pt x="474663" y="86824"/>
                </a:lnTo>
                <a:lnTo>
                  <a:pt x="469018" y="78530"/>
                </a:lnTo>
                <a:lnTo>
                  <a:pt x="462316" y="70236"/>
                </a:lnTo>
                <a:lnTo>
                  <a:pt x="454731" y="62295"/>
                </a:lnTo>
                <a:lnTo>
                  <a:pt x="446264" y="54707"/>
                </a:lnTo>
                <a:lnTo>
                  <a:pt x="437092" y="47295"/>
                </a:lnTo>
                <a:lnTo>
                  <a:pt x="427038" y="40236"/>
                </a:lnTo>
                <a:lnTo>
                  <a:pt x="418042" y="34942"/>
                </a:lnTo>
                <a:lnTo>
                  <a:pt x="408341" y="30353"/>
                </a:lnTo>
                <a:lnTo>
                  <a:pt x="398286" y="26647"/>
                </a:lnTo>
                <a:lnTo>
                  <a:pt x="387879" y="23647"/>
                </a:lnTo>
                <a:lnTo>
                  <a:pt x="377120" y="21530"/>
                </a:lnTo>
                <a:lnTo>
                  <a:pt x="365831" y="20295"/>
                </a:lnTo>
                <a:lnTo>
                  <a:pt x="354366" y="19765"/>
                </a:lnTo>
                <a:lnTo>
                  <a:pt x="342900" y="19942"/>
                </a:lnTo>
                <a:lnTo>
                  <a:pt x="331259" y="21177"/>
                </a:lnTo>
                <a:lnTo>
                  <a:pt x="319441" y="22942"/>
                </a:lnTo>
                <a:lnTo>
                  <a:pt x="307799" y="25765"/>
                </a:lnTo>
                <a:lnTo>
                  <a:pt x="296157" y="29295"/>
                </a:lnTo>
                <a:lnTo>
                  <a:pt x="284692" y="33883"/>
                </a:lnTo>
                <a:lnTo>
                  <a:pt x="283104" y="34589"/>
                </a:lnTo>
                <a:lnTo>
                  <a:pt x="278695" y="36177"/>
                </a:lnTo>
                <a:lnTo>
                  <a:pt x="274814" y="37589"/>
                </a:lnTo>
                <a:lnTo>
                  <a:pt x="271286" y="38824"/>
                </a:lnTo>
                <a:lnTo>
                  <a:pt x="268288" y="40059"/>
                </a:lnTo>
                <a:lnTo>
                  <a:pt x="264407" y="41471"/>
                </a:lnTo>
                <a:lnTo>
                  <a:pt x="260879" y="42883"/>
                </a:lnTo>
                <a:lnTo>
                  <a:pt x="257704" y="43765"/>
                </a:lnTo>
                <a:lnTo>
                  <a:pt x="254706" y="44118"/>
                </a:lnTo>
                <a:lnTo>
                  <a:pt x="251707" y="44295"/>
                </a:lnTo>
                <a:lnTo>
                  <a:pt x="248532" y="44118"/>
                </a:lnTo>
                <a:lnTo>
                  <a:pt x="245004" y="43589"/>
                </a:lnTo>
                <a:lnTo>
                  <a:pt x="241124" y="42706"/>
                </a:lnTo>
                <a:lnTo>
                  <a:pt x="236538" y="41295"/>
                </a:lnTo>
                <a:lnTo>
                  <a:pt x="230893" y="39706"/>
                </a:lnTo>
                <a:lnTo>
                  <a:pt x="222603" y="37236"/>
                </a:lnTo>
                <a:lnTo>
                  <a:pt x="213960" y="34942"/>
                </a:lnTo>
                <a:lnTo>
                  <a:pt x="204964" y="32471"/>
                </a:lnTo>
                <a:lnTo>
                  <a:pt x="195616" y="30177"/>
                </a:lnTo>
                <a:lnTo>
                  <a:pt x="185914" y="28236"/>
                </a:lnTo>
                <a:lnTo>
                  <a:pt x="176213" y="26471"/>
                </a:lnTo>
                <a:lnTo>
                  <a:pt x="166511" y="25059"/>
                </a:lnTo>
                <a:lnTo>
                  <a:pt x="156634" y="23824"/>
                </a:lnTo>
                <a:lnTo>
                  <a:pt x="146932" y="23118"/>
                </a:lnTo>
                <a:lnTo>
                  <a:pt x="137407" y="22942"/>
                </a:lnTo>
                <a:lnTo>
                  <a:pt x="128059" y="23295"/>
                </a:lnTo>
                <a:lnTo>
                  <a:pt x="119063" y="24530"/>
                </a:lnTo>
                <a:lnTo>
                  <a:pt x="110243" y="26295"/>
                </a:lnTo>
                <a:lnTo>
                  <a:pt x="101953" y="28765"/>
                </a:lnTo>
                <a:lnTo>
                  <a:pt x="94545" y="31589"/>
                </a:lnTo>
                <a:lnTo>
                  <a:pt x="87136" y="35295"/>
                </a:lnTo>
                <a:lnTo>
                  <a:pt x="80257" y="39530"/>
                </a:lnTo>
                <a:lnTo>
                  <a:pt x="73202" y="44471"/>
                </a:lnTo>
                <a:lnTo>
                  <a:pt x="66499" y="49942"/>
                </a:lnTo>
                <a:lnTo>
                  <a:pt x="59972" y="55942"/>
                </a:lnTo>
                <a:lnTo>
                  <a:pt x="54152" y="62824"/>
                </a:lnTo>
                <a:lnTo>
                  <a:pt x="48331" y="70060"/>
                </a:lnTo>
                <a:lnTo>
                  <a:pt x="43039" y="77824"/>
                </a:lnTo>
                <a:lnTo>
                  <a:pt x="38100" y="86295"/>
                </a:lnTo>
                <a:lnTo>
                  <a:pt x="33867" y="95295"/>
                </a:lnTo>
                <a:lnTo>
                  <a:pt x="29810" y="104825"/>
                </a:lnTo>
                <a:lnTo>
                  <a:pt x="26635" y="115236"/>
                </a:lnTo>
                <a:lnTo>
                  <a:pt x="23989" y="126001"/>
                </a:lnTo>
                <a:lnTo>
                  <a:pt x="21696" y="137119"/>
                </a:lnTo>
                <a:lnTo>
                  <a:pt x="20285" y="148942"/>
                </a:lnTo>
                <a:lnTo>
                  <a:pt x="19756" y="161472"/>
                </a:lnTo>
                <a:lnTo>
                  <a:pt x="19756" y="174178"/>
                </a:lnTo>
                <a:lnTo>
                  <a:pt x="20638" y="187766"/>
                </a:lnTo>
                <a:lnTo>
                  <a:pt x="22225" y="201531"/>
                </a:lnTo>
                <a:lnTo>
                  <a:pt x="27870" y="239296"/>
                </a:lnTo>
                <a:lnTo>
                  <a:pt x="32103" y="269473"/>
                </a:lnTo>
                <a:lnTo>
                  <a:pt x="36866" y="299826"/>
                </a:lnTo>
                <a:lnTo>
                  <a:pt x="41804" y="330532"/>
                </a:lnTo>
                <a:lnTo>
                  <a:pt x="43039" y="335473"/>
                </a:lnTo>
                <a:lnTo>
                  <a:pt x="45156" y="340414"/>
                </a:lnTo>
                <a:lnTo>
                  <a:pt x="47978" y="344650"/>
                </a:lnTo>
                <a:lnTo>
                  <a:pt x="51682" y="348532"/>
                </a:lnTo>
                <a:lnTo>
                  <a:pt x="55916" y="351709"/>
                </a:lnTo>
                <a:lnTo>
                  <a:pt x="60502" y="354003"/>
                </a:lnTo>
                <a:lnTo>
                  <a:pt x="65088" y="355591"/>
                </a:lnTo>
                <a:lnTo>
                  <a:pt x="70027" y="356297"/>
                </a:lnTo>
                <a:lnTo>
                  <a:pt x="74789" y="356297"/>
                </a:lnTo>
                <a:lnTo>
                  <a:pt x="79904" y="355238"/>
                </a:lnTo>
                <a:lnTo>
                  <a:pt x="92957" y="352062"/>
                </a:lnTo>
                <a:lnTo>
                  <a:pt x="106892" y="349062"/>
                </a:lnTo>
                <a:lnTo>
                  <a:pt x="121532" y="346238"/>
                </a:lnTo>
                <a:lnTo>
                  <a:pt x="137407" y="343944"/>
                </a:lnTo>
                <a:lnTo>
                  <a:pt x="140406" y="343944"/>
                </a:lnTo>
                <a:lnTo>
                  <a:pt x="143228" y="345003"/>
                </a:lnTo>
                <a:lnTo>
                  <a:pt x="145697" y="346767"/>
                </a:lnTo>
                <a:lnTo>
                  <a:pt x="147461" y="349415"/>
                </a:lnTo>
                <a:lnTo>
                  <a:pt x="148520" y="352415"/>
                </a:lnTo>
                <a:lnTo>
                  <a:pt x="148343" y="355415"/>
                </a:lnTo>
                <a:lnTo>
                  <a:pt x="147285" y="358415"/>
                </a:lnTo>
                <a:lnTo>
                  <a:pt x="145521" y="360885"/>
                </a:lnTo>
                <a:lnTo>
                  <a:pt x="142875" y="362473"/>
                </a:lnTo>
                <a:lnTo>
                  <a:pt x="140053" y="363532"/>
                </a:lnTo>
                <a:lnTo>
                  <a:pt x="124884" y="365650"/>
                </a:lnTo>
                <a:lnTo>
                  <a:pt x="110949" y="368473"/>
                </a:lnTo>
                <a:lnTo>
                  <a:pt x="97720" y="371297"/>
                </a:lnTo>
                <a:lnTo>
                  <a:pt x="85020" y="374297"/>
                </a:lnTo>
                <a:lnTo>
                  <a:pt x="78493" y="375885"/>
                </a:lnTo>
                <a:lnTo>
                  <a:pt x="71967" y="376238"/>
                </a:lnTo>
                <a:lnTo>
                  <a:pt x="65088" y="375709"/>
                </a:lnTo>
                <a:lnTo>
                  <a:pt x="58209" y="374121"/>
                </a:lnTo>
                <a:lnTo>
                  <a:pt x="51682" y="371826"/>
                </a:lnTo>
                <a:lnTo>
                  <a:pt x="45332" y="368473"/>
                </a:lnTo>
                <a:lnTo>
                  <a:pt x="40217" y="364768"/>
                </a:lnTo>
                <a:lnTo>
                  <a:pt x="35807" y="360709"/>
                </a:lnTo>
                <a:lnTo>
                  <a:pt x="31750" y="355944"/>
                </a:lnTo>
                <a:lnTo>
                  <a:pt x="28399" y="351003"/>
                </a:lnTo>
                <a:lnTo>
                  <a:pt x="25753" y="345356"/>
                </a:lnTo>
                <a:lnTo>
                  <a:pt x="23636" y="339885"/>
                </a:lnTo>
                <a:lnTo>
                  <a:pt x="22225" y="333709"/>
                </a:lnTo>
                <a:lnTo>
                  <a:pt x="17286" y="303179"/>
                </a:lnTo>
                <a:lnTo>
                  <a:pt x="12524" y="272473"/>
                </a:lnTo>
                <a:lnTo>
                  <a:pt x="8291" y="242296"/>
                </a:lnTo>
                <a:lnTo>
                  <a:pt x="2646" y="204708"/>
                </a:lnTo>
                <a:lnTo>
                  <a:pt x="882" y="189707"/>
                </a:lnTo>
                <a:lnTo>
                  <a:pt x="0" y="175237"/>
                </a:lnTo>
                <a:lnTo>
                  <a:pt x="0" y="161648"/>
                </a:lnTo>
                <a:lnTo>
                  <a:pt x="529" y="148237"/>
                </a:lnTo>
                <a:lnTo>
                  <a:pt x="1941" y="135531"/>
                </a:lnTo>
                <a:lnTo>
                  <a:pt x="4057" y="123354"/>
                </a:lnTo>
                <a:lnTo>
                  <a:pt x="7056" y="111707"/>
                </a:lnTo>
                <a:lnTo>
                  <a:pt x="10407" y="100589"/>
                </a:lnTo>
                <a:lnTo>
                  <a:pt x="14641" y="90177"/>
                </a:lnTo>
                <a:lnTo>
                  <a:pt x="19050" y="80118"/>
                </a:lnTo>
                <a:lnTo>
                  <a:pt x="24342" y="70765"/>
                </a:lnTo>
                <a:lnTo>
                  <a:pt x="29810" y="61942"/>
                </a:lnTo>
                <a:lnTo>
                  <a:pt x="35984" y="53824"/>
                </a:lnTo>
                <a:lnTo>
                  <a:pt x="42334" y="46059"/>
                </a:lnTo>
                <a:lnTo>
                  <a:pt x="49036" y="39001"/>
                </a:lnTo>
                <a:lnTo>
                  <a:pt x="56268" y="32648"/>
                </a:lnTo>
                <a:lnTo>
                  <a:pt x="63677" y="27000"/>
                </a:lnTo>
                <a:lnTo>
                  <a:pt x="71438" y="21706"/>
                </a:lnTo>
                <a:lnTo>
                  <a:pt x="79199" y="17294"/>
                </a:lnTo>
                <a:lnTo>
                  <a:pt x="87136" y="13236"/>
                </a:lnTo>
                <a:lnTo>
                  <a:pt x="95250" y="10059"/>
                </a:lnTo>
                <a:lnTo>
                  <a:pt x="104599" y="7236"/>
                </a:lnTo>
                <a:lnTo>
                  <a:pt x="114124" y="5118"/>
                </a:lnTo>
                <a:lnTo>
                  <a:pt x="124002" y="3883"/>
                </a:lnTo>
                <a:lnTo>
                  <a:pt x="134232" y="3177"/>
                </a:lnTo>
                <a:lnTo>
                  <a:pt x="144639" y="3177"/>
                </a:lnTo>
                <a:lnTo>
                  <a:pt x="155046" y="3706"/>
                </a:lnTo>
                <a:lnTo>
                  <a:pt x="165629" y="4765"/>
                </a:lnTo>
                <a:lnTo>
                  <a:pt x="176036" y="6353"/>
                </a:lnTo>
                <a:lnTo>
                  <a:pt x="186620" y="8118"/>
                </a:lnTo>
                <a:lnTo>
                  <a:pt x="197027" y="10236"/>
                </a:lnTo>
                <a:lnTo>
                  <a:pt x="207257" y="12706"/>
                </a:lnTo>
                <a:lnTo>
                  <a:pt x="217135" y="15353"/>
                </a:lnTo>
                <a:lnTo>
                  <a:pt x="227013" y="18000"/>
                </a:lnTo>
                <a:lnTo>
                  <a:pt x="236714" y="20824"/>
                </a:lnTo>
                <a:lnTo>
                  <a:pt x="240771" y="21883"/>
                </a:lnTo>
                <a:lnTo>
                  <a:pt x="243946" y="22942"/>
                </a:lnTo>
                <a:lnTo>
                  <a:pt x="246945" y="23647"/>
                </a:lnTo>
                <a:lnTo>
                  <a:pt x="249061" y="24177"/>
                </a:lnTo>
                <a:lnTo>
                  <a:pt x="251002" y="24353"/>
                </a:lnTo>
                <a:lnTo>
                  <a:pt x="252766" y="24353"/>
                </a:lnTo>
                <a:lnTo>
                  <a:pt x="254529" y="23824"/>
                </a:lnTo>
                <a:lnTo>
                  <a:pt x="256470" y="23295"/>
                </a:lnTo>
                <a:lnTo>
                  <a:pt x="258586" y="22589"/>
                </a:lnTo>
                <a:lnTo>
                  <a:pt x="261056" y="21530"/>
                </a:lnTo>
                <a:lnTo>
                  <a:pt x="264407" y="20471"/>
                </a:lnTo>
                <a:lnTo>
                  <a:pt x="267935" y="19059"/>
                </a:lnTo>
                <a:lnTo>
                  <a:pt x="272168" y="17471"/>
                </a:lnTo>
                <a:lnTo>
                  <a:pt x="273756" y="16942"/>
                </a:lnTo>
                <a:lnTo>
                  <a:pt x="275167" y="16412"/>
                </a:lnTo>
                <a:lnTo>
                  <a:pt x="276931" y="15530"/>
                </a:lnTo>
                <a:lnTo>
                  <a:pt x="288925" y="10942"/>
                </a:lnTo>
                <a:lnTo>
                  <a:pt x="301096" y="7236"/>
                </a:lnTo>
                <a:lnTo>
                  <a:pt x="313443" y="4059"/>
                </a:lnTo>
                <a:lnTo>
                  <a:pt x="325614" y="1941"/>
                </a:lnTo>
                <a:lnTo>
                  <a:pt x="337785" y="53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268" name="Group 267"/>
          <p:cNvGrpSpPr/>
          <p:nvPr/>
        </p:nvGrpSpPr>
        <p:grpSpPr>
          <a:xfrm>
            <a:off x="7197753" y="5783263"/>
            <a:ext cx="593725" cy="542925"/>
            <a:chOff x="7205663" y="5783263"/>
            <a:chExt cx="593725" cy="5429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9" name="Freeform 61"/>
            <p:cNvSpPr>
              <a:spLocks noEditPoints="1"/>
            </p:cNvSpPr>
            <p:nvPr/>
          </p:nvSpPr>
          <p:spPr bwMode="auto">
            <a:xfrm>
              <a:off x="7205663" y="5783263"/>
              <a:ext cx="593725" cy="542925"/>
            </a:xfrm>
            <a:custGeom>
              <a:avLst/>
              <a:gdLst>
                <a:gd name="T0" fmla="*/ 2582 w 3366"/>
                <a:gd name="T1" fmla="*/ 382 h 3077"/>
                <a:gd name="T2" fmla="*/ 2713 w 3366"/>
                <a:gd name="T3" fmla="*/ 538 h 3077"/>
                <a:gd name="T4" fmla="*/ 2632 w 3366"/>
                <a:gd name="T5" fmla="*/ 571 h 3077"/>
                <a:gd name="T6" fmla="*/ 2334 w 3366"/>
                <a:gd name="T7" fmla="*/ 379 h 3077"/>
                <a:gd name="T8" fmla="*/ 2044 w 3366"/>
                <a:gd name="T9" fmla="*/ 343 h 3077"/>
                <a:gd name="T10" fmla="*/ 1718 w 3366"/>
                <a:gd name="T11" fmla="*/ 448 h 3077"/>
                <a:gd name="T12" fmla="*/ 1570 w 3366"/>
                <a:gd name="T13" fmla="*/ 708 h 3077"/>
                <a:gd name="T14" fmla="*/ 1552 w 3366"/>
                <a:gd name="T15" fmla="*/ 995 h 3077"/>
                <a:gd name="T16" fmla="*/ 1616 w 3366"/>
                <a:gd name="T17" fmla="*/ 1345 h 3077"/>
                <a:gd name="T18" fmla="*/ 1705 w 3366"/>
                <a:gd name="T19" fmla="*/ 1588 h 3077"/>
                <a:gd name="T20" fmla="*/ 1697 w 3366"/>
                <a:gd name="T21" fmla="*/ 1770 h 3077"/>
                <a:gd name="T22" fmla="*/ 1526 w 3366"/>
                <a:gd name="T23" fmla="*/ 1439 h 3077"/>
                <a:gd name="T24" fmla="*/ 1493 w 3366"/>
                <a:gd name="T25" fmla="*/ 1492 h 3077"/>
                <a:gd name="T26" fmla="*/ 1406 w 3366"/>
                <a:gd name="T27" fmla="*/ 1757 h 3077"/>
                <a:gd name="T28" fmla="*/ 1206 w 3366"/>
                <a:gd name="T29" fmla="*/ 1967 h 3077"/>
                <a:gd name="T30" fmla="*/ 854 w 3366"/>
                <a:gd name="T31" fmla="*/ 2011 h 3077"/>
                <a:gd name="T32" fmla="*/ 548 w 3366"/>
                <a:gd name="T33" fmla="*/ 1992 h 3077"/>
                <a:gd name="T34" fmla="*/ 299 w 3366"/>
                <a:gd name="T35" fmla="*/ 1877 h 3077"/>
                <a:gd name="T36" fmla="*/ 149 w 3366"/>
                <a:gd name="T37" fmla="*/ 1594 h 3077"/>
                <a:gd name="T38" fmla="*/ 124 w 3366"/>
                <a:gd name="T39" fmla="*/ 2618 h 3077"/>
                <a:gd name="T40" fmla="*/ 322 w 3366"/>
                <a:gd name="T41" fmla="*/ 2894 h 3077"/>
                <a:gd name="T42" fmla="*/ 2854 w 3366"/>
                <a:gd name="T43" fmla="*/ 2961 h 3077"/>
                <a:gd name="T44" fmla="*/ 3155 w 3366"/>
                <a:gd name="T45" fmla="*/ 2795 h 3077"/>
                <a:gd name="T46" fmla="*/ 3254 w 3366"/>
                <a:gd name="T47" fmla="*/ 1572 h 3077"/>
                <a:gd name="T48" fmla="*/ 3130 w 3366"/>
                <a:gd name="T49" fmla="*/ 1781 h 3077"/>
                <a:gd name="T50" fmla="*/ 3053 w 3366"/>
                <a:gd name="T51" fmla="*/ 1833 h 3077"/>
                <a:gd name="T52" fmla="*/ 3061 w 3366"/>
                <a:gd name="T53" fmla="*/ 1692 h 3077"/>
                <a:gd name="T54" fmla="*/ 3117 w 3366"/>
                <a:gd name="T55" fmla="*/ 1607 h 3077"/>
                <a:gd name="T56" fmla="*/ 3212 w 3366"/>
                <a:gd name="T57" fmla="*/ 1303 h 3077"/>
                <a:gd name="T58" fmla="*/ 3246 w 3366"/>
                <a:gd name="T59" fmla="*/ 1106 h 3077"/>
                <a:gd name="T60" fmla="*/ 3229 w 3366"/>
                <a:gd name="T61" fmla="*/ 715 h 3077"/>
                <a:gd name="T62" fmla="*/ 3057 w 3366"/>
                <a:gd name="T63" fmla="*/ 432 h 3077"/>
                <a:gd name="T64" fmla="*/ 2740 w 3366"/>
                <a:gd name="T65" fmla="*/ 321 h 3077"/>
                <a:gd name="T66" fmla="*/ 1189 w 3366"/>
                <a:gd name="T67" fmla="*/ 64 h 3077"/>
                <a:gd name="T68" fmla="*/ 1447 w 3366"/>
                <a:gd name="T69" fmla="*/ 305 h 3077"/>
                <a:gd name="T70" fmla="*/ 1564 w 3366"/>
                <a:gd name="T71" fmla="*/ 448 h 3077"/>
                <a:gd name="T72" fmla="*/ 1855 w 3366"/>
                <a:gd name="T73" fmla="*/ 258 h 3077"/>
                <a:gd name="T74" fmla="*/ 2258 w 3366"/>
                <a:gd name="T75" fmla="*/ 246 h 3077"/>
                <a:gd name="T76" fmla="*/ 2414 w 3366"/>
                <a:gd name="T77" fmla="*/ 278 h 3077"/>
                <a:gd name="T78" fmla="*/ 2564 w 3366"/>
                <a:gd name="T79" fmla="*/ 226 h 3077"/>
                <a:gd name="T80" fmla="*/ 2948 w 3366"/>
                <a:gd name="T81" fmla="*/ 249 h 3077"/>
                <a:gd name="T82" fmla="*/ 3245 w 3366"/>
                <a:gd name="T83" fmla="*/ 466 h 3077"/>
                <a:gd name="T84" fmla="*/ 3361 w 3366"/>
                <a:gd name="T85" fmla="*/ 833 h 3077"/>
                <a:gd name="T86" fmla="*/ 3341 w 3366"/>
                <a:gd name="T87" fmla="*/ 1236 h 3077"/>
                <a:gd name="T88" fmla="*/ 3366 w 3366"/>
                <a:gd name="T89" fmla="*/ 1407 h 3077"/>
                <a:gd name="T90" fmla="*/ 3269 w 3366"/>
                <a:gd name="T91" fmla="*/ 2828 h 3077"/>
                <a:gd name="T92" fmla="*/ 2969 w 3366"/>
                <a:gd name="T93" fmla="*/ 3052 h 3077"/>
                <a:gd name="T94" fmla="*/ 397 w 3366"/>
                <a:gd name="T95" fmla="*/ 3052 h 3077"/>
                <a:gd name="T96" fmla="*/ 97 w 3366"/>
                <a:gd name="T97" fmla="*/ 2828 h 3077"/>
                <a:gd name="T98" fmla="*/ 0 w 3366"/>
                <a:gd name="T99" fmla="*/ 1407 h 3077"/>
                <a:gd name="T100" fmla="*/ 58 w 3366"/>
                <a:gd name="T101" fmla="*/ 1160 h 3077"/>
                <a:gd name="T102" fmla="*/ 5 w 3366"/>
                <a:gd name="T103" fmla="*/ 569 h 3077"/>
                <a:gd name="T104" fmla="*/ 151 w 3366"/>
                <a:gd name="T105" fmla="*/ 253 h 3077"/>
                <a:gd name="T106" fmla="*/ 452 w 3366"/>
                <a:gd name="T107" fmla="*/ 74 h 30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66" h="3077">
                  <a:moveTo>
                    <a:pt x="2691" y="321"/>
                  </a:moveTo>
                  <a:lnTo>
                    <a:pt x="2642" y="325"/>
                  </a:lnTo>
                  <a:lnTo>
                    <a:pt x="2595" y="334"/>
                  </a:lnTo>
                  <a:lnTo>
                    <a:pt x="2548" y="348"/>
                  </a:lnTo>
                  <a:lnTo>
                    <a:pt x="2543" y="350"/>
                  </a:lnTo>
                  <a:lnTo>
                    <a:pt x="2538" y="352"/>
                  </a:lnTo>
                  <a:lnTo>
                    <a:pt x="2582" y="382"/>
                  </a:lnTo>
                  <a:lnTo>
                    <a:pt x="2623" y="414"/>
                  </a:lnTo>
                  <a:lnTo>
                    <a:pt x="2662" y="448"/>
                  </a:lnTo>
                  <a:lnTo>
                    <a:pt x="2700" y="484"/>
                  </a:lnTo>
                  <a:lnTo>
                    <a:pt x="2708" y="496"/>
                  </a:lnTo>
                  <a:lnTo>
                    <a:pt x="2714" y="509"/>
                  </a:lnTo>
                  <a:lnTo>
                    <a:pt x="2715" y="523"/>
                  </a:lnTo>
                  <a:lnTo>
                    <a:pt x="2713" y="538"/>
                  </a:lnTo>
                  <a:lnTo>
                    <a:pt x="2708" y="551"/>
                  </a:lnTo>
                  <a:lnTo>
                    <a:pt x="2698" y="563"/>
                  </a:lnTo>
                  <a:lnTo>
                    <a:pt x="2687" y="572"/>
                  </a:lnTo>
                  <a:lnTo>
                    <a:pt x="2673" y="577"/>
                  </a:lnTo>
                  <a:lnTo>
                    <a:pt x="2659" y="578"/>
                  </a:lnTo>
                  <a:lnTo>
                    <a:pt x="2645" y="577"/>
                  </a:lnTo>
                  <a:lnTo>
                    <a:pt x="2632" y="571"/>
                  </a:lnTo>
                  <a:lnTo>
                    <a:pt x="2619" y="562"/>
                  </a:lnTo>
                  <a:lnTo>
                    <a:pt x="2577" y="521"/>
                  </a:lnTo>
                  <a:lnTo>
                    <a:pt x="2531" y="483"/>
                  </a:lnTo>
                  <a:lnTo>
                    <a:pt x="2482" y="448"/>
                  </a:lnTo>
                  <a:lnTo>
                    <a:pt x="2430" y="416"/>
                  </a:lnTo>
                  <a:lnTo>
                    <a:pt x="2376" y="387"/>
                  </a:lnTo>
                  <a:lnTo>
                    <a:pt x="2334" y="379"/>
                  </a:lnTo>
                  <a:lnTo>
                    <a:pt x="2290" y="368"/>
                  </a:lnTo>
                  <a:lnTo>
                    <a:pt x="2263" y="362"/>
                  </a:lnTo>
                  <a:lnTo>
                    <a:pt x="2237" y="356"/>
                  </a:lnTo>
                  <a:lnTo>
                    <a:pt x="2214" y="351"/>
                  </a:lnTo>
                  <a:lnTo>
                    <a:pt x="2157" y="345"/>
                  </a:lnTo>
                  <a:lnTo>
                    <a:pt x="2100" y="341"/>
                  </a:lnTo>
                  <a:lnTo>
                    <a:pt x="2044" y="343"/>
                  </a:lnTo>
                  <a:lnTo>
                    <a:pt x="1987" y="348"/>
                  </a:lnTo>
                  <a:lnTo>
                    <a:pt x="1929" y="357"/>
                  </a:lnTo>
                  <a:lnTo>
                    <a:pt x="1880" y="367"/>
                  </a:lnTo>
                  <a:lnTo>
                    <a:pt x="1834" y="382"/>
                  </a:lnTo>
                  <a:lnTo>
                    <a:pt x="1792" y="400"/>
                  </a:lnTo>
                  <a:lnTo>
                    <a:pt x="1753" y="422"/>
                  </a:lnTo>
                  <a:lnTo>
                    <a:pt x="1718" y="448"/>
                  </a:lnTo>
                  <a:lnTo>
                    <a:pt x="1686" y="478"/>
                  </a:lnTo>
                  <a:lnTo>
                    <a:pt x="1658" y="511"/>
                  </a:lnTo>
                  <a:lnTo>
                    <a:pt x="1632" y="548"/>
                  </a:lnTo>
                  <a:lnTo>
                    <a:pt x="1612" y="585"/>
                  </a:lnTo>
                  <a:lnTo>
                    <a:pt x="1594" y="625"/>
                  </a:lnTo>
                  <a:lnTo>
                    <a:pt x="1581" y="666"/>
                  </a:lnTo>
                  <a:lnTo>
                    <a:pt x="1570" y="708"/>
                  </a:lnTo>
                  <a:lnTo>
                    <a:pt x="1570" y="709"/>
                  </a:lnTo>
                  <a:lnTo>
                    <a:pt x="1559" y="765"/>
                  </a:lnTo>
                  <a:lnTo>
                    <a:pt x="1552" y="824"/>
                  </a:lnTo>
                  <a:lnTo>
                    <a:pt x="1549" y="886"/>
                  </a:lnTo>
                  <a:lnTo>
                    <a:pt x="1549" y="951"/>
                  </a:lnTo>
                  <a:lnTo>
                    <a:pt x="1549" y="952"/>
                  </a:lnTo>
                  <a:lnTo>
                    <a:pt x="1552" y="995"/>
                  </a:lnTo>
                  <a:lnTo>
                    <a:pt x="1556" y="1040"/>
                  </a:lnTo>
                  <a:lnTo>
                    <a:pt x="1565" y="1108"/>
                  </a:lnTo>
                  <a:lnTo>
                    <a:pt x="1575" y="1174"/>
                  </a:lnTo>
                  <a:lnTo>
                    <a:pt x="1587" y="1234"/>
                  </a:lnTo>
                  <a:lnTo>
                    <a:pt x="1600" y="1290"/>
                  </a:lnTo>
                  <a:lnTo>
                    <a:pt x="1610" y="1325"/>
                  </a:lnTo>
                  <a:lnTo>
                    <a:pt x="1616" y="1345"/>
                  </a:lnTo>
                  <a:lnTo>
                    <a:pt x="1633" y="1403"/>
                  </a:lnTo>
                  <a:lnTo>
                    <a:pt x="1633" y="1404"/>
                  </a:lnTo>
                  <a:lnTo>
                    <a:pt x="1633" y="1405"/>
                  </a:lnTo>
                  <a:lnTo>
                    <a:pt x="1648" y="1452"/>
                  </a:lnTo>
                  <a:lnTo>
                    <a:pt x="1666" y="1499"/>
                  </a:lnTo>
                  <a:lnTo>
                    <a:pt x="1684" y="1545"/>
                  </a:lnTo>
                  <a:lnTo>
                    <a:pt x="1705" y="1588"/>
                  </a:lnTo>
                  <a:lnTo>
                    <a:pt x="1729" y="1630"/>
                  </a:lnTo>
                  <a:lnTo>
                    <a:pt x="1756" y="1668"/>
                  </a:lnTo>
                  <a:lnTo>
                    <a:pt x="1793" y="1709"/>
                  </a:lnTo>
                  <a:lnTo>
                    <a:pt x="1835" y="1748"/>
                  </a:lnTo>
                  <a:lnTo>
                    <a:pt x="1764" y="1834"/>
                  </a:lnTo>
                  <a:lnTo>
                    <a:pt x="1729" y="1803"/>
                  </a:lnTo>
                  <a:lnTo>
                    <a:pt x="1697" y="1770"/>
                  </a:lnTo>
                  <a:lnTo>
                    <a:pt x="1668" y="1737"/>
                  </a:lnTo>
                  <a:lnTo>
                    <a:pt x="1640" y="1698"/>
                  </a:lnTo>
                  <a:lnTo>
                    <a:pt x="1616" y="1656"/>
                  </a:lnTo>
                  <a:lnTo>
                    <a:pt x="1593" y="1614"/>
                  </a:lnTo>
                  <a:lnTo>
                    <a:pt x="1569" y="1557"/>
                  </a:lnTo>
                  <a:lnTo>
                    <a:pt x="1546" y="1498"/>
                  </a:lnTo>
                  <a:lnTo>
                    <a:pt x="1526" y="1439"/>
                  </a:lnTo>
                  <a:lnTo>
                    <a:pt x="1524" y="1433"/>
                  </a:lnTo>
                  <a:lnTo>
                    <a:pt x="1520" y="1420"/>
                  </a:lnTo>
                  <a:lnTo>
                    <a:pt x="1516" y="1404"/>
                  </a:lnTo>
                  <a:lnTo>
                    <a:pt x="1515" y="1401"/>
                  </a:lnTo>
                  <a:lnTo>
                    <a:pt x="1514" y="1397"/>
                  </a:lnTo>
                  <a:lnTo>
                    <a:pt x="1503" y="1445"/>
                  </a:lnTo>
                  <a:lnTo>
                    <a:pt x="1493" y="1492"/>
                  </a:lnTo>
                  <a:lnTo>
                    <a:pt x="1492" y="1496"/>
                  </a:lnTo>
                  <a:lnTo>
                    <a:pt x="1491" y="1500"/>
                  </a:lnTo>
                  <a:lnTo>
                    <a:pt x="1480" y="1543"/>
                  </a:lnTo>
                  <a:lnTo>
                    <a:pt x="1469" y="1584"/>
                  </a:lnTo>
                  <a:lnTo>
                    <a:pt x="1448" y="1649"/>
                  </a:lnTo>
                  <a:lnTo>
                    <a:pt x="1428" y="1706"/>
                  </a:lnTo>
                  <a:lnTo>
                    <a:pt x="1406" y="1757"/>
                  </a:lnTo>
                  <a:lnTo>
                    <a:pt x="1383" y="1803"/>
                  </a:lnTo>
                  <a:lnTo>
                    <a:pt x="1359" y="1842"/>
                  </a:lnTo>
                  <a:lnTo>
                    <a:pt x="1332" y="1876"/>
                  </a:lnTo>
                  <a:lnTo>
                    <a:pt x="1305" y="1905"/>
                  </a:lnTo>
                  <a:lnTo>
                    <a:pt x="1274" y="1930"/>
                  </a:lnTo>
                  <a:lnTo>
                    <a:pt x="1241" y="1950"/>
                  </a:lnTo>
                  <a:lnTo>
                    <a:pt x="1206" y="1967"/>
                  </a:lnTo>
                  <a:lnTo>
                    <a:pt x="1167" y="1981"/>
                  </a:lnTo>
                  <a:lnTo>
                    <a:pt x="1124" y="1991"/>
                  </a:lnTo>
                  <a:lnTo>
                    <a:pt x="1078" y="1999"/>
                  </a:lnTo>
                  <a:lnTo>
                    <a:pt x="1029" y="2004"/>
                  </a:lnTo>
                  <a:lnTo>
                    <a:pt x="975" y="2008"/>
                  </a:lnTo>
                  <a:lnTo>
                    <a:pt x="917" y="2010"/>
                  </a:lnTo>
                  <a:lnTo>
                    <a:pt x="854" y="2011"/>
                  </a:lnTo>
                  <a:lnTo>
                    <a:pt x="785" y="2011"/>
                  </a:lnTo>
                  <a:lnTo>
                    <a:pt x="747" y="2011"/>
                  </a:lnTo>
                  <a:lnTo>
                    <a:pt x="708" y="2009"/>
                  </a:lnTo>
                  <a:lnTo>
                    <a:pt x="668" y="2007"/>
                  </a:lnTo>
                  <a:lnTo>
                    <a:pt x="627" y="2003"/>
                  </a:lnTo>
                  <a:lnTo>
                    <a:pt x="588" y="1998"/>
                  </a:lnTo>
                  <a:lnTo>
                    <a:pt x="548" y="1992"/>
                  </a:lnTo>
                  <a:lnTo>
                    <a:pt x="509" y="1983"/>
                  </a:lnTo>
                  <a:lnTo>
                    <a:pt x="471" y="1971"/>
                  </a:lnTo>
                  <a:lnTo>
                    <a:pt x="434" y="1958"/>
                  </a:lnTo>
                  <a:lnTo>
                    <a:pt x="398" y="1942"/>
                  </a:lnTo>
                  <a:lnTo>
                    <a:pt x="363" y="1924"/>
                  </a:lnTo>
                  <a:lnTo>
                    <a:pt x="329" y="1901"/>
                  </a:lnTo>
                  <a:lnTo>
                    <a:pt x="299" y="1877"/>
                  </a:lnTo>
                  <a:lnTo>
                    <a:pt x="269" y="1848"/>
                  </a:lnTo>
                  <a:lnTo>
                    <a:pt x="243" y="1816"/>
                  </a:lnTo>
                  <a:lnTo>
                    <a:pt x="218" y="1780"/>
                  </a:lnTo>
                  <a:lnTo>
                    <a:pt x="197" y="1741"/>
                  </a:lnTo>
                  <a:lnTo>
                    <a:pt x="179" y="1697"/>
                  </a:lnTo>
                  <a:lnTo>
                    <a:pt x="163" y="1648"/>
                  </a:lnTo>
                  <a:lnTo>
                    <a:pt x="149" y="1594"/>
                  </a:lnTo>
                  <a:lnTo>
                    <a:pt x="136" y="1540"/>
                  </a:lnTo>
                  <a:lnTo>
                    <a:pt x="120" y="1475"/>
                  </a:lnTo>
                  <a:lnTo>
                    <a:pt x="116" y="1457"/>
                  </a:lnTo>
                  <a:lnTo>
                    <a:pt x="112" y="1439"/>
                  </a:lnTo>
                  <a:lnTo>
                    <a:pt x="112" y="2514"/>
                  </a:lnTo>
                  <a:lnTo>
                    <a:pt x="115" y="2567"/>
                  </a:lnTo>
                  <a:lnTo>
                    <a:pt x="124" y="2618"/>
                  </a:lnTo>
                  <a:lnTo>
                    <a:pt x="139" y="2665"/>
                  </a:lnTo>
                  <a:lnTo>
                    <a:pt x="158" y="2712"/>
                  </a:lnTo>
                  <a:lnTo>
                    <a:pt x="183" y="2756"/>
                  </a:lnTo>
                  <a:lnTo>
                    <a:pt x="212" y="2795"/>
                  </a:lnTo>
                  <a:lnTo>
                    <a:pt x="245" y="2832"/>
                  </a:lnTo>
                  <a:lnTo>
                    <a:pt x="282" y="2866"/>
                  </a:lnTo>
                  <a:lnTo>
                    <a:pt x="322" y="2894"/>
                  </a:lnTo>
                  <a:lnTo>
                    <a:pt x="366" y="2918"/>
                  </a:lnTo>
                  <a:lnTo>
                    <a:pt x="412" y="2938"/>
                  </a:lnTo>
                  <a:lnTo>
                    <a:pt x="461" y="2953"/>
                  </a:lnTo>
                  <a:lnTo>
                    <a:pt x="512" y="2961"/>
                  </a:lnTo>
                  <a:lnTo>
                    <a:pt x="565" y="2964"/>
                  </a:lnTo>
                  <a:lnTo>
                    <a:pt x="2802" y="2964"/>
                  </a:lnTo>
                  <a:lnTo>
                    <a:pt x="2854" y="2961"/>
                  </a:lnTo>
                  <a:lnTo>
                    <a:pt x="2905" y="2953"/>
                  </a:lnTo>
                  <a:lnTo>
                    <a:pt x="2954" y="2938"/>
                  </a:lnTo>
                  <a:lnTo>
                    <a:pt x="3001" y="2918"/>
                  </a:lnTo>
                  <a:lnTo>
                    <a:pt x="3044" y="2894"/>
                  </a:lnTo>
                  <a:lnTo>
                    <a:pt x="3084" y="2866"/>
                  </a:lnTo>
                  <a:lnTo>
                    <a:pt x="3121" y="2832"/>
                  </a:lnTo>
                  <a:lnTo>
                    <a:pt x="3155" y="2795"/>
                  </a:lnTo>
                  <a:lnTo>
                    <a:pt x="3183" y="2755"/>
                  </a:lnTo>
                  <a:lnTo>
                    <a:pt x="3208" y="2712"/>
                  </a:lnTo>
                  <a:lnTo>
                    <a:pt x="3227" y="2665"/>
                  </a:lnTo>
                  <a:lnTo>
                    <a:pt x="3242" y="2618"/>
                  </a:lnTo>
                  <a:lnTo>
                    <a:pt x="3251" y="2567"/>
                  </a:lnTo>
                  <a:lnTo>
                    <a:pt x="3254" y="2514"/>
                  </a:lnTo>
                  <a:lnTo>
                    <a:pt x="3254" y="1572"/>
                  </a:lnTo>
                  <a:lnTo>
                    <a:pt x="3242" y="1604"/>
                  </a:lnTo>
                  <a:lnTo>
                    <a:pt x="3242" y="1605"/>
                  </a:lnTo>
                  <a:lnTo>
                    <a:pt x="3223" y="1645"/>
                  </a:lnTo>
                  <a:lnTo>
                    <a:pt x="3203" y="1684"/>
                  </a:lnTo>
                  <a:lnTo>
                    <a:pt x="3180" y="1720"/>
                  </a:lnTo>
                  <a:lnTo>
                    <a:pt x="3157" y="1753"/>
                  </a:lnTo>
                  <a:lnTo>
                    <a:pt x="3130" y="1781"/>
                  </a:lnTo>
                  <a:lnTo>
                    <a:pt x="3130" y="1781"/>
                  </a:lnTo>
                  <a:lnTo>
                    <a:pt x="3116" y="1794"/>
                  </a:lnTo>
                  <a:lnTo>
                    <a:pt x="3102" y="1806"/>
                  </a:lnTo>
                  <a:lnTo>
                    <a:pt x="3098" y="1808"/>
                  </a:lnTo>
                  <a:lnTo>
                    <a:pt x="3095" y="1811"/>
                  </a:lnTo>
                  <a:lnTo>
                    <a:pt x="3070" y="1825"/>
                  </a:lnTo>
                  <a:lnTo>
                    <a:pt x="3053" y="1833"/>
                  </a:lnTo>
                  <a:lnTo>
                    <a:pt x="3036" y="1840"/>
                  </a:lnTo>
                  <a:lnTo>
                    <a:pt x="3002" y="1734"/>
                  </a:lnTo>
                  <a:lnTo>
                    <a:pt x="3016" y="1727"/>
                  </a:lnTo>
                  <a:lnTo>
                    <a:pt x="3029" y="1719"/>
                  </a:lnTo>
                  <a:lnTo>
                    <a:pt x="3037" y="1714"/>
                  </a:lnTo>
                  <a:lnTo>
                    <a:pt x="3058" y="1695"/>
                  </a:lnTo>
                  <a:lnTo>
                    <a:pt x="3061" y="1692"/>
                  </a:lnTo>
                  <a:lnTo>
                    <a:pt x="3064" y="1690"/>
                  </a:lnTo>
                  <a:lnTo>
                    <a:pt x="3076" y="1674"/>
                  </a:lnTo>
                  <a:lnTo>
                    <a:pt x="3090" y="1655"/>
                  </a:lnTo>
                  <a:lnTo>
                    <a:pt x="3091" y="1653"/>
                  </a:lnTo>
                  <a:lnTo>
                    <a:pt x="3092" y="1651"/>
                  </a:lnTo>
                  <a:lnTo>
                    <a:pt x="3105" y="1630"/>
                  </a:lnTo>
                  <a:lnTo>
                    <a:pt x="3117" y="1607"/>
                  </a:lnTo>
                  <a:lnTo>
                    <a:pt x="3117" y="1606"/>
                  </a:lnTo>
                  <a:lnTo>
                    <a:pt x="3117" y="1606"/>
                  </a:lnTo>
                  <a:lnTo>
                    <a:pt x="3139" y="1559"/>
                  </a:lnTo>
                  <a:lnTo>
                    <a:pt x="3158" y="1506"/>
                  </a:lnTo>
                  <a:lnTo>
                    <a:pt x="3177" y="1445"/>
                  </a:lnTo>
                  <a:lnTo>
                    <a:pt x="3195" y="1378"/>
                  </a:lnTo>
                  <a:lnTo>
                    <a:pt x="3212" y="1303"/>
                  </a:lnTo>
                  <a:lnTo>
                    <a:pt x="3216" y="1286"/>
                  </a:lnTo>
                  <a:lnTo>
                    <a:pt x="3218" y="1278"/>
                  </a:lnTo>
                  <a:lnTo>
                    <a:pt x="3219" y="1271"/>
                  </a:lnTo>
                  <a:lnTo>
                    <a:pt x="3220" y="1265"/>
                  </a:lnTo>
                  <a:lnTo>
                    <a:pt x="3230" y="1214"/>
                  </a:lnTo>
                  <a:lnTo>
                    <a:pt x="3239" y="1160"/>
                  </a:lnTo>
                  <a:lnTo>
                    <a:pt x="3246" y="1106"/>
                  </a:lnTo>
                  <a:lnTo>
                    <a:pt x="3251" y="1050"/>
                  </a:lnTo>
                  <a:lnTo>
                    <a:pt x="3254" y="993"/>
                  </a:lnTo>
                  <a:lnTo>
                    <a:pt x="3254" y="936"/>
                  </a:lnTo>
                  <a:lnTo>
                    <a:pt x="3252" y="879"/>
                  </a:lnTo>
                  <a:lnTo>
                    <a:pt x="3248" y="823"/>
                  </a:lnTo>
                  <a:lnTo>
                    <a:pt x="3241" y="769"/>
                  </a:lnTo>
                  <a:lnTo>
                    <a:pt x="3229" y="715"/>
                  </a:lnTo>
                  <a:lnTo>
                    <a:pt x="3215" y="665"/>
                  </a:lnTo>
                  <a:lnTo>
                    <a:pt x="3198" y="616"/>
                  </a:lnTo>
                  <a:lnTo>
                    <a:pt x="3177" y="571"/>
                  </a:lnTo>
                  <a:lnTo>
                    <a:pt x="3152" y="529"/>
                  </a:lnTo>
                  <a:lnTo>
                    <a:pt x="3124" y="494"/>
                  </a:lnTo>
                  <a:lnTo>
                    <a:pt x="3093" y="461"/>
                  </a:lnTo>
                  <a:lnTo>
                    <a:pt x="3057" y="432"/>
                  </a:lnTo>
                  <a:lnTo>
                    <a:pt x="3018" y="406"/>
                  </a:lnTo>
                  <a:lnTo>
                    <a:pt x="2976" y="382"/>
                  </a:lnTo>
                  <a:lnTo>
                    <a:pt x="2933" y="363"/>
                  </a:lnTo>
                  <a:lnTo>
                    <a:pt x="2886" y="347"/>
                  </a:lnTo>
                  <a:lnTo>
                    <a:pt x="2838" y="334"/>
                  </a:lnTo>
                  <a:lnTo>
                    <a:pt x="2790" y="325"/>
                  </a:lnTo>
                  <a:lnTo>
                    <a:pt x="2740" y="321"/>
                  </a:lnTo>
                  <a:lnTo>
                    <a:pt x="2691" y="321"/>
                  </a:lnTo>
                  <a:close/>
                  <a:moveTo>
                    <a:pt x="893" y="0"/>
                  </a:moveTo>
                  <a:lnTo>
                    <a:pt x="957" y="3"/>
                  </a:lnTo>
                  <a:lnTo>
                    <a:pt x="1019" y="11"/>
                  </a:lnTo>
                  <a:lnTo>
                    <a:pt x="1078" y="24"/>
                  </a:lnTo>
                  <a:lnTo>
                    <a:pt x="1135" y="42"/>
                  </a:lnTo>
                  <a:lnTo>
                    <a:pt x="1189" y="64"/>
                  </a:lnTo>
                  <a:lnTo>
                    <a:pt x="1240" y="91"/>
                  </a:lnTo>
                  <a:lnTo>
                    <a:pt x="1288" y="122"/>
                  </a:lnTo>
                  <a:lnTo>
                    <a:pt x="1323" y="149"/>
                  </a:lnTo>
                  <a:lnTo>
                    <a:pt x="1357" y="183"/>
                  </a:lnTo>
                  <a:lnTo>
                    <a:pt x="1388" y="221"/>
                  </a:lnTo>
                  <a:lnTo>
                    <a:pt x="1419" y="261"/>
                  </a:lnTo>
                  <a:lnTo>
                    <a:pt x="1447" y="305"/>
                  </a:lnTo>
                  <a:lnTo>
                    <a:pt x="1473" y="351"/>
                  </a:lnTo>
                  <a:lnTo>
                    <a:pt x="1496" y="397"/>
                  </a:lnTo>
                  <a:lnTo>
                    <a:pt x="1517" y="445"/>
                  </a:lnTo>
                  <a:lnTo>
                    <a:pt x="1534" y="493"/>
                  </a:lnTo>
                  <a:lnTo>
                    <a:pt x="1535" y="492"/>
                  </a:lnTo>
                  <a:lnTo>
                    <a:pt x="1535" y="490"/>
                  </a:lnTo>
                  <a:lnTo>
                    <a:pt x="1564" y="448"/>
                  </a:lnTo>
                  <a:lnTo>
                    <a:pt x="1596" y="410"/>
                  </a:lnTo>
                  <a:lnTo>
                    <a:pt x="1631" y="375"/>
                  </a:lnTo>
                  <a:lnTo>
                    <a:pt x="1670" y="345"/>
                  </a:lnTo>
                  <a:lnTo>
                    <a:pt x="1711" y="317"/>
                  </a:lnTo>
                  <a:lnTo>
                    <a:pt x="1755" y="294"/>
                  </a:lnTo>
                  <a:lnTo>
                    <a:pt x="1803" y="274"/>
                  </a:lnTo>
                  <a:lnTo>
                    <a:pt x="1855" y="258"/>
                  </a:lnTo>
                  <a:lnTo>
                    <a:pt x="1909" y="246"/>
                  </a:lnTo>
                  <a:lnTo>
                    <a:pt x="1975" y="237"/>
                  </a:lnTo>
                  <a:lnTo>
                    <a:pt x="2039" y="232"/>
                  </a:lnTo>
                  <a:lnTo>
                    <a:pt x="2102" y="230"/>
                  </a:lnTo>
                  <a:lnTo>
                    <a:pt x="2165" y="233"/>
                  </a:lnTo>
                  <a:lnTo>
                    <a:pt x="2230" y="240"/>
                  </a:lnTo>
                  <a:lnTo>
                    <a:pt x="2258" y="246"/>
                  </a:lnTo>
                  <a:lnTo>
                    <a:pt x="2288" y="252"/>
                  </a:lnTo>
                  <a:lnTo>
                    <a:pt x="2318" y="260"/>
                  </a:lnTo>
                  <a:lnTo>
                    <a:pt x="2341" y="265"/>
                  </a:lnTo>
                  <a:lnTo>
                    <a:pt x="2362" y="271"/>
                  </a:lnTo>
                  <a:lnTo>
                    <a:pt x="2383" y="275"/>
                  </a:lnTo>
                  <a:lnTo>
                    <a:pt x="2402" y="278"/>
                  </a:lnTo>
                  <a:lnTo>
                    <a:pt x="2414" y="278"/>
                  </a:lnTo>
                  <a:lnTo>
                    <a:pt x="2425" y="277"/>
                  </a:lnTo>
                  <a:lnTo>
                    <a:pt x="2436" y="274"/>
                  </a:lnTo>
                  <a:lnTo>
                    <a:pt x="2448" y="269"/>
                  </a:lnTo>
                  <a:lnTo>
                    <a:pt x="2462" y="262"/>
                  </a:lnTo>
                  <a:lnTo>
                    <a:pt x="2486" y="252"/>
                  </a:lnTo>
                  <a:lnTo>
                    <a:pt x="2511" y="241"/>
                  </a:lnTo>
                  <a:lnTo>
                    <a:pt x="2564" y="226"/>
                  </a:lnTo>
                  <a:lnTo>
                    <a:pt x="2618" y="215"/>
                  </a:lnTo>
                  <a:lnTo>
                    <a:pt x="2673" y="209"/>
                  </a:lnTo>
                  <a:lnTo>
                    <a:pt x="2730" y="209"/>
                  </a:lnTo>
                  <a:lnTo>
                    <a:pt x="2786" y="212"/>
                  </a:lnTo>
                  <a:lnTo>
                    <a:pt x="2841" y="221"/>
                  </a:lnTo>
                  <a:lnTo>
                    <a:pt x="2895" y="233"/>
                  </a:lnTo>
                  <a:lnTo>
                    <a:pt x="2948" y="249"/>
                  </a:lnTo>
                  <a:lnTo>
                    <a:pt x="2999" y="269"/>
                  </a:lnTo>
                  <a:lnTo>
                    <a:pt x="3049" y="294"/>
                  </a:lnTo>
                  <a:lnTo>
                    <a:pt x="3095" y="321"/>
                  </a:lnTo>
                  <a:lnTo>
                    <a:pt x="3139" y="353"/>
                  </a:lnTo>
                  <a:lnTo>
                    <a:pt x="3178" y="387"/>
                  </a:lnTo>
                  <a:lnTo>
                    <a:pt x="3214" y="425"/>
                  </a:lnTo>
                  <a:lnTo>
                    <a:pt x="3245" y="466"/>
                  </a:lnTo>
                  <a:lnTo>
                    <a:pt x="3272" y="511"/>
                  </a:lnTo>
                  <a:lnTo>
                    <a:pt x="3296" y="559"/>
                  </a:lnTo>
                  <a:lnTo>
                    <a:pt x="3315" y="610"/>
                  </a:lnTo>
                  <a:lnTo>
                    <a:pt x="3331" y="664"/>
                  </a:lnTo>
                  <a:lnTo>
                    <a:pt x="3344" y="718"/>
                  </a:lnTo>
                  <a:lnTo>
                    <a:pt x="3354" y="775"/>
                  </a:lnTo>
                  <a:lnTo>
                    <a:pt x="3361" y="833"/>
                  </a:lnTo>
                  <a:lnTo>
                    <a:pt x="3364" y="891"/>
                  </a:lnTo>
                  <a:lnTo>
                    <a:pt x="3366" y="950"/>
                  </a:lnTo>
                  <a:lnTo>
                    <a:pt x="3365" y="1009"/>
                  </a:lnTo>
                  <a:lnTo>
                    <a:pt x="3362" y="1068"/>
                  </a:lnTo>
                  <a:lnTo>
                    <a:pt x="3357" y="1125"/>
                  </a:lnTo>
                  <a:lnTo>
                    <a:pt x="3350" y="1182"/>
                  </a:lnTo>
                  <a:lnTo>
                    <a:pt x="3341" y="1236"/>
                  </a:lnTo>
                  <a:lnTo>
                    <a:pt x="3330" y="1289"/>
                  </a:lnTo>
                  <a:lnTo>
                    <a:pt x="3329" y="1295"/>
                  </a:lnTo>
                  <a:lnTo>
                    <a:pt x="3328" y="1299"/>
                  </a:lnTo>
                  <a:lnTo>
                    <a:pt x="3345" y="1323"/>
                  </a:lnTo>
                  <a:lnTo>
                    <a:pt x="3356" y="1349"/>
                  </a:lnTo>
                  <a:lnTo>
                    <a:pt x="3364" y="1378"/>
                  </a:lnTo>
                  <a:lnTo>
                    <a:pt x="3366" y="1407"/>
                  </a:lnTo>
                  <a:lnTo>
                    <a:pt x="3366" y="2514"/>
                  </a:lnTo>
                  <a:lnTo>
                    <a:pt x="3363" y="2572"/>
                  </a:lnTo>
                  <a:lnTo>
                    <a:pt x="3355" y="2627"/>
                  </a:lnTo>
                  <a:lnTo>
                    <a:pt x="3341" y="2681"/>
                  </a:lnTo>
                  <a:lnTo>
                    <a:pt x="3321" y="2732"/>
                  </a:lnTo>
                  <a:lnTo>
                    <a:pt x="3298" y="2782"/>
                  </a:lnTo>
                  <a:lnTo>
                    <a:pt x="3269" y="2828"/>
                  </a:lnTo>
                  <a:lnTo>
                    <a:pt x="3237" y="2872"/>
                  </a:lnTo>
                  <a:lnTo>
                    <a:pt x="3201" y="2911"/>
                  </a:lnTo>
                  <a:lnTo>
                    <a:pt x="3160" y="2948"/>
                  </a:lnTo>
                  <a:lnTo>
                    <a:pt x="3117" y="2980"/>
                  </a:lnTo>
                  <a:lnTo>
                    <a:pt x="3070" y="3009"/>
                  </a:lnTo>
                  <a:lnTo>
                    <a:pt x="3021" y="3032"/>
                  </a:lnTo>
                  <a:lnTo>
                    <a:pt x="2969" y="3052"/>
                  </a:lnTo>
                  <a:lnTo>
                    <a:pt x="2915" y="3065"/>
                  </a:lnTo>
                  <a:lnTo>
                    <a:pt x="2859" y="3074"/>
                  </a:lnTo>
                  <a:lnTo>
                    <a:pt x="2802" y="3077"/>
                  </a:lnTo>
                  <a:lnTo>
                    <a:pt x="565" y="3077"/>
                  </a:lnTo>
                  <a:lnTo>
                    <a:pt x="507" y="3074"/>
                  </a:lnTo>
                  <a:lnTo>
                    <a:pt x="451" y="3065"/>
                  </a:lnTo>
                  <a:lnTo>
                    <a:pt x="397" y="3052"/>
                  </a:lnTo>
                  <a:lnTo>
                    <a:pt x="345" y="3032"/>
                  </a:lnTo>
                  <a:lnTo>
                    <a:pt x="296" y="3009"/>
                  </a:lnTo>
                  <a:lnTo>
                    <a:pt x="249" y="2980"/>
                  </a:lnTo>
                  <a:lnTo>
                    <a:pt x="206" y="2948"/>
                  </a:lnTo>
                  <a:lnTo>
                    <a:pt x="165" y="2911"/>
                  </a:lnTo>
                  <a:lnTo>
                    <a:pt x="129" y="2872"/>
                  </a:lnTo>
                  <a:lnTo>
                    <a:pt x="97" y="2828"/>
                  </a:lnTo>
                  <a:lnTo>
                    <a:pt x="68" y="2782"/>
                  </a:lnTo>
                  <a:lnTo>
                    <a:pt x="45" y="2732"/>
                  </a:lnTo>
                  <a:lnTo>
                    <a:pt x="26" y="2681"/>
                  </a:lnTo>
                  <a:lnTo>
                    <a:pt x="11" y="2627"/>
                  </a:lnTo>
                  <a:lnTo>
                    <a:pt x="3" y="2572"/>
                  </a:lnTo>
                  <a:lnTo>
                    <a:pt x="0" y="2514"/>
                  </a:lnTo>
                  <a:lnTo>
                    <a:pt x="0" y="1407"/>
                  </a:lnTo>
                  <a:lnTo>
                    <a:pt x="2" y="1378"/>
                  </a:lnTo>
                  <a:lnTo>
                    <a:pt x="9" y="1351"/>
                  </a:lnTo>
                  <a:lnTo>
                    <a:pt x="20" y="1325"/>
                  </a:lnTo>
                  <a:lnTo>
                    <a:pt x="36" y="1302"/>
                  </a:lnTo>
                  <a:lnTo>
                    <a:pt x="54" y="1280"/>
                  </a:lnTo>
                  <a:lnTo>
                    <a:pt x="75" y="1262"/>
                  </a:lnTo>
                  <a:lnTo>
                    <a:pt x="58" y="1160"/>
                  </a:lnTo>
                  <a:lnTo>
                    <a:pt x="42" y="1060"/>
                  </a:lnTo>
                  <a:lnTo>
                    <a:pt x="28" y="961"/>
                  </a:lnTo>
                  <a:lnTo>
                    <a:pt x="16" y="865"/>
                  </a:lnTo>
                  <a:lnTo>
                    <a:pt x="7" y="772"/>
                  </a:lnTo>
                  <a:lnTo>
                    <a:pt x="1" y="684"/>
                  </a:lnTo>
                  <a:lnTo>
                    <a:pt x="0" y="625"/>
                  </a:lnTo>
                  <a:lnTo>
                    <a:pt x="5" y="569"/>
                  </a:lnTo>
                  <a:lnTo>
                    <a:pt x="14" y="515"/>
                  </a:lnTo>
                  <a:lnTo>
                    <a:pt x="28" y="464"/>
                  </a:lnTo>
                  <a:lnTo>
                    <a:pt x="46" y="416"/>
                  </a:lnTo>
                  <a:lnTo>
                    <a:pt x="67" y="371"/>
                  </a:lnTo>
                  <a:lnTo>
                    <a:pt x="92" y="328"/>
                  </a:lnTo>
                  <a:lnTo>
                    <a:pt x="120" y="289"/>
                  </a:lnTo>
                  <a:lnTo>
                    <a:pt x="151" y="253"/>
                  </a:lnTo>
                  <a:lnTo>
                    <a:pt x="184" y="220"/>
                  </a:lnTo>
                  <a:lnTo>
                    <a:pt x="218" y="189"/>
                  </a:lnTo>
                  <a:lnTo>
                    <a:pt x="255" y="163"/>
                  </a:lnTo>
                  <a:lnTo>
                    <a:pt x="293" y="139"/>
                  </a:lnTo>
                  <a:lnTo>
                    <a:pt x="332" y="119"/>
                  </a:lnTo>
                  <a:lnTo>
                    <a:pt x="370" y="103"/>
                  </a:lnTo>
                  <a:lnTo>
                    <a:pt x="452" y="74"/>
                  </a:lnTo>
                  <a:lnTo>
                    <a:pt x="531" y="51"/>
                  </a:lnTo>
                  <a:lnTo>
                    <a:pt x="608" y="32"/>
                  </a:lnTo>
                  <a:lnTo>
                    <a:pt x="682" y="16"/>
                  </a:lnTo>
                  <a:lnTo>
                    <a:pt x="755" y="6"/>
                  </a:lnTo>
                  <a:lnTo>
                    <a:pt x="825" y="1"/>
                  </a:lnTo>
                  <a:lnTo>
                    <a:pt x="8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Freeform 62"/>
            <p:cNvSpPr>
              <a:spLocks/>
            </p:cNvSpPr>
            <p:nvPr/>
          </p:nvSpPr>
          <p:spPr bwMode="auto">
            <a:xfrm>
              <a:off x="7561263" y="5911850"/>
              <a:ext cx="139700" cy="79375"/>
            </a:xfrm>
            <a:custGeom>
              <a:avLst/>
              <a:gdLst>
                <a:gd name="T0" fmla="*/ 201 w 785"/>
                <a:gd name="T1" fmla="*/ 0 h 447"/>
                <a:gd name="T2" fmla="*/ 584 w 785"/>
                <a:gd name="T3" fmla="*/ 0 h 447"/>
                <a:gd name="T4" fmla="*/ 785 w 785"/>
                <a:gd name="T5" fmla="*/ 200 h 447"/>
                <a:gd name="T6" fmla="*/ 785 w 785"/>
                <a:gd name="T7" fmla="*/ 447 h 447"/>
                <a:gd name="T8" fmla="*/ 0 w 785"/>
                <a:gd name="T9" fmla="*/ 447 h 447"/>
                <a:gd name="T10" fmla="*/ 0 w 785"/>
                <a:gd name="T11" fmla="*/ 200 h 447"/>
                <a:gd name="T12" fmla="*/ 201 w 785"/>
                <a:gd name="T13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5" h="447">
                  <a:moveTo>
                    <a:pt x="201" y="0"/>
                  </a:moveTo>
                  <a:lnTo>
                    <a:pt x="584" y="0"/>
                  </a:lnTo>
                  <a:lnTo>
                    <a:pt x="785" y="200"/>
                  </a:lnTo>
                  <a:lnTo>
                    <a:pt x="785" y="447"/>
                  </a:lnTo>
                  <a:lnTo>
                    <a:pt x="0" y="447"/>
                  </a:lnTo>
                  <a:lnTo>
                    <a:pt x="0" y="200"/>
                  </a:lnTo>
                  <a:lnTo>
                    <a:pt x="2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Freeform 63"/>
            <p:cNvSpPr>
              <a:spLocks/>
            </p:cNvSpPr>
            <p:nvPr/>
          </p:nvSpPr>
          <p:spPr bwMode="auto">
            <a:xfrm>
              <a:off x="7561263" y="6011863"/>
              <a:ext cx="139700" cy="274638"/>
            </a:xfrm>
            <a:custGeom>
              <a:avLst/>
              <a:gdLst>
                <a:gd name="T0" fmla="*/ 664 w 785"/>
                <a:gd name="T1" fmla="*/ 0 h 1564"/>
                <a:gd name="T2" fmla="*/ 529 w 785"/>
                <a:gd name="T3" fmla="*/ 46 h 1564"/>
                <a:gd name="T4" fmla="*/ 511 w 785"/>
                <a:gd name="T5" fmla="*/ 68 h 1564"/>
                <a:gd name="T6" fmla="*/ 505 w 785"/>
                <a:gd name="T7" fmla="*/ 96 h 1564"/>
                <a:gd name="T8" fmla="*/ 514 w 785"/>
                <a:gd name="T9" fmla="*/ 123 h 1564"/>
                <a:gd name="T10" fmla="*/ 534 w 785"/>
                <a:gd name="T11" fmla="*/ 142 h 1564"/>
                <a:gd name="T12" fmla="*/ 561 w 785"/>
                <a:gd name="T13" fmla="*/ 149 h 1564"/>
                <a:gd name="T14" fmla="*/ 578 w 785"/>
                <a:gd name="T15" fmla="*/ 146 h 1564"/>
                <a:gd name="T16" fmla="*/ 785 w 785"/>
                <a:gd name="T17" fmla="*/ 295 h 1564"/>
                <a:gd name="T18" fmla="*/ 529 w 785"/>
                <a:gd name="T19" fmla="*/ 382 h 1564"/>
                <a:gd name="T20" fmla="*/ 511 w 785"/>
                <a:gd name="T21" fmla="*/ 403 h 1564"/>
                <a:gd name="T22" fmla="*/ 505 w 785"/>
                <a:gd name="T23" fmla="*/ 431 h 1564"/>
                <a:gd name="T24" fmla="*/ 514 w 785"/>
                <a:gd name="T25" fmla="*/ 459 h 1564"/>
                <a:gd name="T26" fmla="*/ 534 w 785"/>
                <a:gd name="T27" fmla="*/ 477 h 1564"/>
                <a:gd name="T28" fmla="*/ 561 w 785"/>
                <a:gd name="T29" fmla="*/ 484 h 1564"/>
                <a:gd name="T30" fmla="*/ 579 w 785"/>
                <a:gd name="T31" fmla="*/ 481 h 1564"/>
                <a:gd name="T32" fmla="*/ 785 w 785"/>
                <a:gd name="T33" fmla="*/ 631 h 1564"/>
                <a:gd name="T34" fmla="*/ 529 w 785"/>
                <a:gd name="T35" fmla="*/ 717 h 1564"/>
                <a:gd name="T36" fmla="*/ 511 w 785"/>
                <a:gd name="T37" fmla="*/ 738 h 1564"/>
                <a:gd name="T38" fmla="*/ 505 w 785"/>
                <a:gd name="T39" fmla="*/ 767 h 1564"/>
                <a:gd name="T40" fmla="*/ 514 w 785"/>
                <a:gd name="T41" fmla="*/ 794 h 1564"/>
                <a:gd name="T42" fmla="*/ 534 w 785"/>
                <a:gd name="T43" fmla="*/ 812 h 1564"/>
                <a:gd name="T44" fmla="*/ 561 w 785"/>
                <a:gd name="T45" fmla="*/ 820 h 1564"/>
                <a:gd name="T46" fmla="*/ 785 w 785"/>
                <a:gd name="T47" fmla="*/ 747 h 1564"/>
                <a:gd name="T48" fmla="*/ 673 w 785"/>
                <a:gd name="T49" fmla="*/ 1117 h 1564"/>
                <a:gd name="T50" fmla="*/ 477 w 785"/>
                <a:gd name="T51" fmla="*/ 1564 h 1564"/>
                <a:gd name="T52" fmla="*/ 112 w 785"/>
                <a:gd name="T53" fmla="*/ 1304 h 1564"/>
                <a:gd name="T54" fmla="*/ 0 w 785"/>
                <a:gd name="T55" fmla="*/ 1117 h 1564"/>
                <a:gd name="T56" fmla="*/ 354 w 785"/>
                <a:gd name="T57" fmla="*/ 878 h 1564"/>
                <a:gd name="T58" fmla="*/ 378 w 785"/>
                <a:gd name="T59" fmla="*/ 863 h 1564"/>
                <a:gd name="T60" fmla="*/ 391 w 785"/>
                <a:gd name="T61" fmla="*/ 838 h 1564"/>
                <a:gd name="T62" fmla="*/ 389 w 785"/>
                <a:gd name="T63" fmla="*/ 808 h 1564"/>
                <a:gd name="T64" fmla="*/ 374 w 785"/>
                <a:gd name="T65" fmla="*/ 784 h 1564"/>
                <a:gd name="T66" fmla="*/ 348 w 785"/>
                <a:gd name="T67" fmla="*/ 771 h 1564"/>
                <a:gd name="T68" fmla="*/ 319 w 785"/>
                <a:gd name="T69" fmla="*/ 773 h 1564"/>
                <a:gd name="T70" fmla="*/ 0 w 785"/>
                <a:gd name="T71" fmla="*/ 655 h 1564"/>
                <a:gd name="T72" fmla="*/ 367 w 785"/>
                <a:gd name="T73" fmla="*/ 537 h 1564"/>
                <a:gd name="T74" fmla="*/ 386 w 785"/>
                <a:gd name="T75" fmla="*/ 516 h 1564"/>
                <a:gd name="T76" fmla="*/ 392 w 785"/>
                <a:gd name="T77" fmla="*/ 488 h 1564"/>
                <a:gd name="T78" fmla="*/ 383 w 785"/>
                <a:gd name="T79" fmla="*/ 460 h 1564"/>
                <a:gd name="T80" fmla="*/ 362 w 785"/>
                <a:gd name="T81" fmla="*/ 441 h 1564"/>
                <a:gd name="T82" fmla="*/ 334 w 785"/>
                <a:gd name="T83" fmla="*/ 434 h 1564"/>
                <a:gd name="T84" fmla="*/ 0 w 785"/>
                <a:gd name="T85" fmla="*/ 538 h 1564"/>
                <a:gd name="T86" fmla="*/ 354 w 785"/>
                <a:gd name="T87" fmla="*/ 209 h 1564"/>
                <a:gd name="T88" fmla="*/ 378 w 785"/>
                <a:gd name="T89" fmla="*/ 193 h 1564"/>
                <a:gd name="T90" fmla="*/ 391 w 785"/>
                <a:gd name="T91" fmla="*/ 167 h 1564"/>
                <a:gd name="T92" fmla="*/ 389 w 785"/>
                <a:gd name="T93" fmla="*/ 139 h 1564"/>
                <a:gd name="T94" fmla="*/ 374 w 785"/>
                <a:gd name="T95" fmla="*/ 113 h 1564"/>
                <a:gd name="T96" fmla="*/ 348 w 785"/>
                <a:gd name="T97" fmla="*/ 100 h 1564"/>
                <a:gd name="T98" fmla="*/ 319 w 785"/>
                <a:gd name="T99" fmla="*/ 102 h 1564"/>
                <a:gd name="T100" fmla="*/ 0 w 785"/>
                <a:gd name="T101" fmla="*/ 0 h 1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85" h="1564">
                  <a:moveTo>
                    <a:pt x="0" y="0"/>
                  </a:moveTo>
                  <a:lnTo>
                    <a:pt x="664" y="0"/>
                  </a:lnTo>
                  <a:lnTo>
                    <a:pt x="543" y="40"/>
                  </a:lnTo>
                  <a:lnTo>
                    <a:pt x="529" y="46"/>
                  </a:lnTo>
                  <a:lnTo>
                    <a:pt x="519" y="56"/>
                  </a:lnTo>
                  <a:lnTo>
                    <a:pt x="511" y="68"/>
                  </a:lnTo>
                  <a:lnTo>
                    <a:pt x="506" y="82"/>
                  </a:lnTo>
                  <a:lnTo>
                    <a:pt x="505" y="96"/>
                  </a:lnTo>
                  <a:lnTo>
                    <a:pt x="508" y="110"/>
                  </a:lnTo>
                  <a:lnTo>
                    <a:pt x="514" y="123"/>
                  </a:lnTo>
                  <a:lnTo>
                    <a:pt x="523" y="135"/>
                  </a:lnTo>
                  <a:lnTo>
                    <a:pt x="534" y="142"/>
                  </a:lnTo>
                  <a:lnTo>
                    <a:pt x="546" y="147"/>
                  </a:lnTo>
                  <a:lnTo>
                    <a:pt x="561" y="149"/>
                  </a:lnTo>
                  <a:lnTo>
                    <a:pt x="570" y="148"/>
                  </a:lnTo>
                  <a:lnTo>
                    <a:pt x="578" y="146"/>
                  </a:lnTo>
                  <a:lnTo>
                    <a:pt x="785" y="78"/>
                  </a:lnTo>
                  <a:lnTo>
                    <a:pt x="785" y="295"/>
                  </a:lnTo>
                  <a:lnTo>
                    <a:pt x="543" y="375"/>
                  </a:lnTo>
                  <a:lnTo>
                    <a:pt x="529" y="382"/>
                  </a:lnTo>
                  <a:lnTo>
                    <a:pt x="519" y="392"/>
                  </a:lnTo>
                  <a:lnTo>
                    <a:pt x="511" y="403"/>
                  </a:lnTo>
                  <a:lnTo>
                    <a:pt x="506" y="417"/>
                  </a:lnTo>
                  <a:lnTo>
                    <a:pt x="505" y="431"/>
                  </a:lnTo>
                  <a:lnTo>
                    <a:pt x="508" y="446"/>
                  </a:lnTo>
                  <a:lnTo>
                    <a:pt x="514" y="459"/>
                  </a:lnTo>
                  <a:lnTo>
                    <a:pt x="523" y="470"/>
                  </a:lnTo>
                  <a:lnTo>
                    <a:pt x="534" y="477"/>
                  </a:lnTo>
                  <a:lnTo>
                    <a:pt x="546" y="482"/>
                  </a:lnTo>
                  <a:lnTo>
                    <a:pt x="561" y="484"/>
                  </a:lnTo>
                  <a:lnTo>
                    <a:pt x="570" y="483"/>
                  </a:lnTo>
                  <a:lnTo>
                    <a:pt x="579" y="481"/>
                  </a:lnTo>
                  <a:lnTo>
                    <a:pt x="785" y="412"/>
                  </a:lnTo>
                  <a:lnTo>
                    <a:pt x="785" y="631"/>
                  </a:lnTo>
                  <a:lnTo>
                    <a:pt x="543" y="711"/>
                  </a:lnTo>
                  <a:lnTo>
                    <a:pt x="529" y="717"/>
                  </a:lnTo>
                  <a:lnTo>
                    <a:pt x="519" y="727"/>
                  </a:lnTo>
                  <a:lnTo>
                    <a:pt x="511" y="738"/>
                  </a:lnTo>
                  <a:lnTo>
                    <a:pt x="506" y="752"/>
                  </a:lnTo>
                  <a:lnTo>
                    <a:pt x="505" y="767"/>
                  </a:lnTo>
                  <a:lnTo>
                    <a:pt x="508" y="781"/>
                  </a:lnTo>
                  <a:lnTo>
                    <a:pt x="514" y="794"/>
                  </a:lnTo>
                  <a:lnTo>
                    <a:pt x="523" y="804"/>
                  </a:lnTo>
                  <a:lnTo>
                    <a:pt x="534" y="812"/>
                  </a:lnTo>
                  <a:lnTo>
                    <a:pt x="546" y="817"/>
                  </a:lnTo>
                  <a:lnTo>
                    <a:pt x="561" y="820"/>
                  </a:lnTo>
                  <a:lnTo>
                    <a:pt x="579" y="816"/>
                  </a:lnTo>
                  <a:lnTo>
                    <a:pt x="785" y="747"/>
                  </a:lnTo>
                  <a:lnTo>
                    <a:pt x="785" y="1117"/>
                  </a:lnTo>
                  <a:lnTo>
                    <a:pt x="673" y="1117"/>
                  </a:lnTo>
                  <a:lnTo>
                    <a:pt x="673" y="1304"/>
                  </a:lnTo>
                  <a:lnTo>
                    <a:pt x="477" y="1564"/>
                  </a:lnTo>
                  <a:lnTo>
                    <a:pt x="308" y="1564"/>
                  </a:lnTo>
                  <a:lnTo>
                    <a:pt x="112" y="1304"/>
                  </a:lnTo>
                  <a:lnTo>
                    <a:pt x="112" y="1117"/>
                  </a:lnTo>
                  <a:lnTo>
                    <a:pt x="0" y="1117"/>
                  </a:lnTo>
                  <a:lnTo>
                    <a:pt x="0" y="991"/>
                  </a:lnTo>
                  <a:lnTo>
                    <a:pt x="354" y="878"/>
                  </a:lnTo>
                  <a:lnTo>
                    <a:pt x="367" y="872"/>
                  </a:lnTo>
                  <a:lnTo>
                    <a:pt x="378" y="863"/>
                  </a:lnTo>
                  <a:lnTo>
                    <a:pt x="386" y="851"/>
                  </a:lnTo>
                  <a:lnTo>
                    <a:pt x="391" y="838"/>
                  </a:lnTo>
                  <a:lnTo>
                    <a:pt x="392" y="824"/>
                  </a:lnTo>
                  <a:lnTo>
                    <a:pt x="389" y="808"/>
                  </a:lnTo>
                  <a:lnTo>
                    <a:pt x="383" y="795"/>
                  </a:lnTo>
                  <a:lnTo>
                    <a:pt x="374" y="784"/>
                  </a:lnTo>
                  <a:lnTo>
                    <a:pt x="362" y="776"/>
                  </a:lnTo>
                  <a:lnTo>
                    <a:pt x="348" y="771"/>
                  </a:lnTo>
                  <a:lnTo>
                    <a:pt x="334" y="770"/>
                  </a:lnTo>
                  <a:lnTo>
                    <a:pt x="319" y="773"/>
                  </a:lnTo>
                  <a:lnTo>
                    <a:pt x="0" y="873"/>
                  </a:lnTo>
                  <a:lnTo>
                    <a:pt x="0" y="655"/>
                  </a:lnTo>
                  <a:lnTo>
                    <a:pt x="354" y="544"/>
                  </a:lnTo>
                  <a:lnTo>
                    <a:pt x="367" y="537"/>
                  </a:lnTo>
                  <a:lnTo>
                    <a:pt x="378" y="528"/>
                  </a:lnTo>
                  <a:lnTo>
                    <a:pt x="386" y="516"/>
                  </a:lnTo>
                  <a:lnTo>
                    <a:pt x="391" y="502"/>
                  </a:lnTo>
                  <a:lnTo>
                    <a:pt x="392" y="488"/>
                  </a:lnTo>
                  <a:lnTo>
                    <a:pt x="389" y="473"/>
                  </a:lnTo>
                  <a:lnTo>
                    <a:pt x="383" y="460"/>
                  </a:lnTo>
                  <a:lnTo>
                    <a:pt x="374" y="449"/>
                  </a:lnTo>
                  <a:lnTo>
                    <a:pt x="362" y="441"/>
                  </a:lnTo>
                  <a:lnTo>
                    <a:pt x="348" y="435"/>
                  </a:lnTo>
                  <a:lnTo>
                    <a:pt x="334" y="434"/>
                  </a:lnTo>
                  <a:lnTo>
                    <a:pt x="319" y="437"/>
                  </a:lnTo>
                  <a:lnTo>
                    <a:pt x="0" y="538"/>
                  </a:lnTo>
                  <a:lnTo>
                    <a:pt x="0" y="321"/>
                  </a:lnTo>
                  <a:lnTo>
                    <a:pt x="354" y="209"/>
                  </a:lnTo>
                  <a:lnTo>
                    <a:pt x="367" y="202"/>
                  </a:lnTo>
                  <a:lnTo>
                    <a:pt x="378" y="193"/>
                  </a:lnTo>
                  <a:lnTo>
                    <a:pt x="386" y="180"/>
                  </a:lnTo>
                  <a:lnTo>
                    <a:pt x="391" y="167"/>
                  </a:lnTo>
                  <a:lnTo>
                    <a:pt x="392" y="153"/>
                  </a:lnTo>
                  <a:lnTo>
                    <a:pt x="389" y="139"/>
                  </a:lnTo>
                  <a:lnTo>
                    <a:pt x="383" y="124"/>
                  </a:lnTo>
                  <a:lnTo>
                    <a:pt x="374" y="113"/>
                  </a:lnTo>
                  <a:lnTo>
                    <a:pt x="362" y="105"/>
                  </a:lnTo>
                  <a:lnTo>
                    <a:pt x="348" y="100"/>
                  </a:lnTo>
                  <a:lnTo>
                    <a:pt x="334" y="99"/>
                  </a:lnTo>
                  <a:lnTo>
                    <a:pt x="319" y="102"/>
                  </a:lnTo>
                  <a:lnTo>
                    <a:pt x="0" y="20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69" name="Freeform 268"/>
          <p:cNvSpPr>
            <a:spLocks/>
          </p:cNvSpPr>
          <p:nvPr/>
        </p:nvSpPr>
        <p:spPr bwMode="auto">
          <a:xfrm>
            <a:off x="8175315" y="5759451"/>
            <a:ext cx="509588" cy="579437"/>
          </a:xfrm>
          <a:custGeom>
            <a:avLst/>
            <a:gdLst>
              <a:gd name="connsiteX0" fmla="*/ 188913 w 509588"/>
              <a:gd name="connsiteY0" fmla="*/ 303212 h 579437"/>
              <a:gd name="connsiteX1" fmla="*/ 305616 w 509588"/>
              <a:gd name="connsiteY1" fmla="*/ 303212 h 579437"/>
              <a:gd name="connsiteX2" fmla="*/ 284557 w 509588"/>
              <a:gd name="connsiteY2" fmla="*/ 310421 h 579437"/>
              <a:gd name="connsiteX3" fmla="*/ 281924 w 509588"/>
              <a:gd name="connsiteY3" fmla="*/ 311476 h 579437"/>
              <a:gd name="connsiteX4" fmla="*/ 280169 w 509588"/>
              <a:gd name="connsiteY4" fmla="*/ 313234 h 579437"/>
              <a:gd name="connsiteX5" fmla="*/ 278765 w 509588"/>
              <a:gd name="connsiteY5" fmla="*/ 315169 h 579437"/>
              <a:gd name="connsiteX6" fmla="*/ 277888 w 509588"/>
              <a:gd name="connsiteY6" fmla="*/ 317630 h 579437"/>
              <a:gd name="connsiteX7" fmla="*/ 277712 w 509588"/>
              <a:gd name="connsiteY7" fmla="*/ 320268 h 579437"/>
              <a:gd name="connsiteX8" fmla="*/ 278239 w 509588"/>
              <a:gd name="connsiteY8" fmla="*/ 322729 h 579437"/>
              <a:gd name="connsiteX9" fmla="*/ 279292 w 509588"/>
              <a:gd name="connsiteY9" fmla="*/ 325015 h 579437"/>
              <a:gd name="connsiteX10" fmla="*/ 280871 w 509588"/>
              <a:gd name="connsiteY10" fmla="*/ 326949 h 579437"/>
              <a:gd name="connsiteX11" fmla="*/ 282802 w 509588"/>
              <a:gd name="connsiteY11" fmla="*/ 328356 h 579437"/>
              <a:gd name="connsiteX12" fmla="*/ 285083 w 509588"/>
              <a:gd name="connsiteY12" fmla="*/ 329235 h 579437"/>
              <a:gd name="connsiteX13" fmla="*/ 287540 w 509588"/>
              <a:gd name="connsiteY13" fmla="*/ 329586 h 579437"/>
              <a:gd name="connsiteX14" fmla="*/ 290523 w 509588"/>
              <a:gd name="connsiteY14" fmla="*/ 329059 h 579437"/>
              <a:gd name="connsiteX15" fmla="*/ 327026 w 509588"/>
              <a:gd name="connsiteY15" fmla="*/ 316927 h 579437"/>
              <a:gd name="connsiteX16" fmla="*/ 327026 w 509588"/>
              <a:gd name="connsiteY16" fmla="*/ 355433 h 579437"/>
              <a:gd name="connsiteX17" fmla="*/ 284381 w 509588"/>
              <a:gd name="connsiteY17" fmla="*/ 369499 h 579437"/>
              <a:gd name="connsiteX18" fmla="*/ 281924 w 509588"/>
              <a:gd name="connsiteY18" fmla="*/ 370554 h 579437"/>
              <a:gd name="connsiteX19" fmla="*/ 279994 w 509588"/>
              <a:gd name="connsiteY19" fmla="*/ 372488 h 579437"/>
              <a:gd name="connsiteX20" fmla="*/ 278765 w 509588"/>
              <a:gd name="connsiteY20" fmla="*/ 374422 h 579437"/>
              <a:gd name="connsiteX21" fmla="*/ 277888 w 509588"/>
              <a:gd name="connsiteY21" fmla="*/ 376884 h 579437"/>
              <a:gd name="connsiteX22" fmla="*/ 277712 w 509588"/>
              <a:gd name="connsiteY22" fmla="*/ 379346 h 579437"/>
              <a:gd name="connsiteX23" fmla="*/ 278239 w 509588"/>
              <a:gd name="connsiteY23" fmla="*/ 381983 h 579437"/>
              <a:gd name="connsiteX24" fmla="*/ 279292 w 509588"/>
              <a:gd name="connsiteY24" fmla="*/ 384269 h 579437"/>
              <a:gd name="connsiteX25" fmla="*/ 280871 w 509588"/>
              <a:gd name="connsiteY25" fmla="*/ 386203 h 579437"/>
              <a:gd name="connsiteX26" fmla="*/ 282802 w 509588"/>
              <a:gd name="connsiteY26" fmla="*/ 387434 h 579437"/>
              <a:gd name="connsiteX27" fmla="*/ 285083 w 509588"/>
              <a:gd name="connsiteY27" fmla="*/ 388313 h 579437"/>
              <a:gd name="connsiteX28" fmla="*/ 287540 w 509588"/>
              <a:gd name="connsiteY28" fmla="*/ 388664 h 579437"/>
              <a:gd name="connsiteX29" fmla="*/ 289120 w 509588"/>
              <a:gd name="connsiteY29" fmla="*/ 388489 h 579437"/>
              <a:gd name="connsiteX30" fmla="*/ 290523 w 509588"/>
              <a:gd name="connsiteY30" fmla="*/ 388137 h 579437"/>
              <a:gd name="connsiteX31" fmla="*/ 327026 w 509588"/>
              <a:gd name="connsiteY31" fmla="*/ 376181 h 579437"/>
              <a:gd name="connsiteX32" fmla="*/ 327026 w 509588"/>
              <a:gd name="connsiteY32" fmla="*/ 414511 h 579437"/>
              <a:gd name="connsiteX33" fmla="*/ 284557 w 509588"/>
              <a:gd name="connsiteY33" fmla="*/ 428753 h 579437"/>
              <a:gd name="connsiteX34" fmla="*/ 281924 w 509588"/>
              <a:gd name="connsiteY34" fmla="*/ 429808 h 579437"/>
              <a:gd name="connsiteX35" fmla="*/ 280169 w 509588"/>
              <a:gd name="connsiteY35" fmla="*/ 431566 h 579437"/>
              <a:gd name="connsiteX36" fmla="*/ 278765 w 509588"/>
              <a:gd name="connsiteY36" fmla="*/ 433500 h 579437"/>
              <a:gd name="connsiteX37" fmla="*/ 277888 w 509588"/>
              <a:gd name="connsiteY37" fmla="*/ 436138 h 579437"/>
              <a:gd name="connsiteX38" fmla="*/ 277712 w 509588"/>
              <a:gd name="connsiteY38" fmla="*/ 438599 h 579437"/>
              <a:gd name="connsiteX39" fmla="*/ 278239 w 509588"/>
              <a:gd name="connsiteY39" fmla="*/ 441061 h 579437"/>
              <a:gd name="connsiteX40" fmla="*/ 279292 w 509588"/>
              <a:gd name="connsiteY40" fmla="*/ 443347 h 579437"/>
              <a:gd name="connsiteX41" fmla="*/ 280871 w 509588"/>
              <a:gd name="connsiteY41" fmla="*/ 445457 h 579437"/>
              <a:gd name="connsiteX42" fmla="*/ 282802 w 509588"/>
              <a:gd name="connsiteY42" fmla="*/ 446687 h 579437"/>
              <a:gd name="connsiteX43" fmla="*/ 285083 w 509588"/>
              <a:gd name="connsiteY43" fmla="*/ 447567 h 579437"/>
              <a:gd name="connsiteX44" fmla="*/ 287540 w 509588"/>
              <a:gd name="connsiteY44" fmla="*/ 447918 h 579437"/>
              <a:gd name="connsiteX45" fmla="*/ 290523 w 509588"/>
              <a:gd name="connsiteY45" fmla="*/ 447391 h 579437"/>
              <a:gd name="connsiteX46" fmla="*/ 327026 w 509588"/>
              <a:gd name="connsiteY46" fmla="*/ 435435 h 579437"/>
              <a:gd name="connsiteX47" fmla="*/ 327026 w 509588"/>
              <a:gd name="connsiteY47" fmla="*/ 500491 h 579437"/>
              <a:gd name="connsiteX48" fmla="*/ 307195 w 509588"/>
              <a:gd name="connsiteY48" fmla="*/ 500491 h 579437"/>
              <a:gd name="connsiteX49" fmla="*/ 307195 w 509588"/>
              <a:gd name="connsiteY49" fmla="*/ 533546 h 579437"/>
              <a:gd name="connsiteX50" fmla="*/ 272623 w 509588"/>
              <a:gd name="connsiteY50" fmla="*/ 579437 h 579437"/>
              <a:gd name="connsiteX51" fmla="*/ 242965 w 509588"/>
              <a:gd name="connsiteY51" fmla="*/ 579437 h 579437"/>
              <a:gd name="connsiteX52" fmla="*/ 208568 w 509588"/>
              <a:gd name="connsiteY52" fmla="*/ 533546 h 579437"/>
              <a:gd name="connsiteX53" fmla="*/ 208568 w 509588"/>
              <a:gd name="connsiteY53" fmla="*/ 500491 h 579437"/>
              <a:gd name="connsiteX54" fmla="*/ 188913 w 509588"/>
              <a:gd name="connsiteY54" fmla="*/ 500491 h 579437"/>
              <a:gd name="connsiteX55" fmla="*/ 188913 w 509588"/>
              <a:gd name="connsiteY55" fmla="*/ 477985 h 579437"/>
              <a:gd name="connsiteX56" fmla="*/ 251038 w 509588"/>
              <a:gd name="connsiteY56" fmla="*/ 458468 h 579437"/>
              <a:gd name="connsiteX57" fmla="*/ 253494 w 509588"/>
              <a:gd name="connsiteY57" fmla="*/ 457237 h 579437"/>
              <a:gd name="connsiteX58" fmla="*/ 255425 w 509588"/>
              <a:gd name="connsiteY58" fmla="*/ 455655 h 579437"/>
              <a:gd name="connsiteX59" fmla="*/ 256829 w 509588"/>
              <a:gd name="connsiteY59" fmla="*/ 453545 h 579437"/>
              <a:gd name="connsiteX60" fmla="*/ 257706 w 509588"/>
              <a:gd name="connsiteY60" fmla="*/ 451083 h 579437"/>
              <a:gd name="connsiteX61" fmla="*/ 257882 w 509588"/>
              <a:gd name="connsiteY61" fmla="*/ 448622 h 579437"/>
              <a:gd name="connsiteX62" fmla="*/ 257355 w 509588"/>
              <a:gd name="connsiteY62" fmla="*/ 445984 h 579437"/>
              <a:gd name="connsiteX63" fmla="*/ 256302 w 509588"/>
              <a:gd name="connsiteY63" fmla="*/ 443523 h 579437"/>
              <a:gd name="connsiteX64" fmla="*/ 254723 w 509588"/>
              <a:gd name="connsiteY64" fmla="*/ 441588 h 579437"/>
              <a:gd name="connsiteX65" fmla="*/ 252617 w 509588"/>
              <a:gd name="connsiteY65" fmla="*/ 440182 h 579437"/>
              <a:gd name="connsiteX66" fmla="*/ 250160 w 509588"/>
              <a:gd name="connsiteY66" fmla="*/ 439303 h 579437"/>
              <a:gd name="connsiteX67" fmla="*/ 247703 w 509588"/>
              <a:gd name="connsiteY67" fmla="*/ 439127 h 579437"/>
              <a:gd name="connsiteX68" fmla="*/ 245071 w 509588"/>
              <a:gd name="connsiteY68" fmla="*/ 439654 h 579437"/>
              <a:gd name="connsiteX69" fmla="*/ 188913 w 509588"/>
              <a:gd name="connsiteY69" fmla="*/ 457413 h 579437"/>
              <a:gd name="connsiteX70" fmla="*/ 188913 w 509588"/>
              <a:gd name="connsiteY70" fmla="*/ 419083 h 579437"/>
              <a:gd name="connsiteX71" fmla="*/ 251038 w 509588"/>
              <a:gd name="connsiteY71" fmla="*/ 399214 h 579437"/>
              <a:gd name="connsiteX72" fmla="*/ 253494 w 509588"/>
              <a:gd name="connsiteY72" fmla="*/ 397983 h 579437"/>
              <a:gd name="connsiteX73" fmla="*/ 255425 w 509588"/>
              <a:gd name="connsiteY73" fmla="*/ 396401 h 579437"/>
              <a:gd name="connsiteX74" fmla="*/ 256829 w 509588"/>
              <a:gd name="connsiteY74" fmla="*/ 394291 h 579437"/>
              <a:gd name="connsiteX75" fmla="*/ 257706 w 509588"/>
              <a:gd name="connsiteY75" fmla="*/ 392005 h 579437"/>
              <a:gd name="connsiteX76" fmla="*/ 257882 w 509588"/>
              <a:gd name="connsiteY76" fmla="*/ 389368 h 579437"/>
              <a:gd name="connsiteX77" fmla="*/ 257355 w 509588"/>
              <a:gd name="connsiteY77" fmla="*/ 386730 h 579437"/>
              <a:gd name="connsiteX78" fmla="*/ 256302 w 509588"/>
              <a:gd name="connsiteY78" fmla="*/ 384445 h 579437"/>
              <a:gd name="connsiteX79" fmla="*/ 254723 w 509588"/>
              <a:gd name="connsiteY79" fmla="*/ 382510 h 579437"/>
              <a:gd name="connsiteX80" fmla="*/ 252617 w 509588"/>
              <a:gd name="connsiteY80" fmla="*/ 381104 h 579437"/>
              <a:gd name="connsiteX81" fmla="*/ 250160 w 509588"/>
              <a:gd name="connsiteY81" fmla="*/ 380049 h 579437"/>
              <a:gd name="connsiteX82" fmla="*/ 247703 w 509588"/>
              <a:gd name="connsiteY82" fmla="*/ 379873 h 579437"/>
              <a:gd name="connsiteX83" fmla="*/ 245071 w 509588"/>
              <a:gd name="connsiteY83" fmla="*/ 380401 h 579437"/>
              <a:gd name="connsiteX84" fmla="*/ 188913 w 509588"/>
              <a:gd name="connsiteY84" fmla="*/ 398159 h 579437"/>
              <a:gd name="connsiteX85" fmla="*/ 188913 w 509588"/>
              <a:gd name="connsiteY85" fmla="*/ 359829 h 579437"/>
              <a:gd name="connsiteX86" fmla="*/ 251038 w 509588"/>
              <a:gd name="connsiteY86" fmla="*/ 339960 h 579437"/>
              <a:gd name="connsiteX87" fmla="*/ 253494 w 509588"/>
              <a:gd name="connsiteY87" fmla="*/ 338905 h 579437"/>
              <a:gd name="connsiteX88" fmla="*/ 255425 w 509588"/>
              <a:gd name="connsiteY88" fmla="*/ 337323 h 579437"/>
              <a:gd name="connsiteX89" fmla="*/ 256829 w 509588"/>
              <a:gd name="connsiteY89" fmla="*/ 335037 h 579437"/>
              <a:gd name="connsiteX90" fmla="*/ 257706 w 509588"/>
              <a:gd name="connsiteY90" fmla="*/ 332751 h 579437"/>
              <a:gd name="connsiteX91" fmla="*/ 257882 w 509588"/>
              <a:gd name="connsiteY91" fmla="*/ 330290 h 579437"/>
              <a:gd name="connsiteX92" fmla="*/ 257355 w 509588"/>
              <a:gd name="connsiteY92" fmla="*/ 327652 h 579437"/>
              <a:gd name="connsiteX93" fmla="*/ 256302 w 509588"/>
              <a:gd name="connsiteY93" fmla="*/ 325191 h 579437"/>
              <a:gd name="connsiteX94" fmla="*/ 254723 w 509588"/>
              <a:gd name="connsiteY94" fmla="*/ 323257 h 579437"/>
              <a:gd name="connsiteX95" fmla="*/ 252617 w 509588"/>
              <a:gd name="connsiteY95" fmla="*/ 321850 h 579437"/>
              <a:gd name="connsiteX96" fmla="*/ 250160 w 509588"/>
              <a:gd name="connsiteY96" fmla="*/ 320971 h 579437"/>
              <a:gd name="connsiteX97" fmla="*/ 247703 w 509588"/>
              <a:gd name="connsiteY97" fmla="*/ 320795 h 579437"/>
              <a:gd name="connsiteX98" fmla="*/ 245071 w 509588"/>
              <a:gd name="connsiteY98" fmla="*/ 321322 h 579437"/>
              <a:gd name="connsiteX99" fmla="*/ 188913 w 509588"/>
              <a:gd name="connsiteY99" fmla="*/ 339081 h 579437"/>
              <a:gd name="connsiteX100" fmla="*/ 224187 w 509588"/>
              <a:gd name="connsiteY100" fmla="*/ 203200 h 579437"/>
              <a:gd name="connsiteX101" fmla="*/ 291576 w 509588"/>
              <a:gd name="connsiteY101" fmla="*/ 203200 h 579437"/>
              <a:gd name="connsiteX102" fmla="*/ 327026 w 509588"/>
              <a:gd name="connsiteY102" fmla="*/ 238910 h 579437"/>
              <a:gd name="connsiteX103" fmla="*/ 327026 w 509588"/>
              <a:gd name="connsiteY103" fmla="*/ 282575 h 579437"/>
              <a:gd name="connsiteX104" fmla="*/ 188913 w 509588"/>
              <a:gd name="connsiteY104" fmla="*/ 282575 h 579437"/>
              <a:gd name="connsiteX105" fmla="*/ 188913 w 509588"/>
              <a:gd name="connsiteY105" fmla="*/ 238910 h 579437"/>
              <a:gd name="connsiteX106" fmla="*/ 346668 w 509588"/>
              <a:gd name="connsiteY106" fmla="*/ 0 h 579437"/>
              <a:gd name="connsiteX107" fmla="*/ 358671 w 509588"/>
              <a:gd name="connsiteY107" fmla="*/ 176 h 579437"/>
              <a:gd name="connsiteX108" fmla="*/ 370144 w 509588"/>
              <a:gd name="connsiteY108" fmla="*/ 1059 h 579437"/>
              <a:gd name="connsiteX109" fmla="*/ 381794 w 509588"/>
              <a:gd name="connsiteY109" fmla="*/ 3001 h 579437"/>
              <a:gd name="connsiteX110" fmla="*/ 392914 w 509588"/>
              <a:gd name="connsiteY110" fmla="*/ 5473 h 579437"/>
              <a:gd name="connsiteX111" fmla="*/ 403681 w 509588"/>
              <a:gd name="connsiteY111" fmla="*/ 8651 h 579437"/>
              <a:gd name="connsiteX112" fmla="*/ 414272 w 509588"/>
              <a:gd name="connsiteY112" fmla="*/ 12888 h 579437"/>
              <a:gd name="connsiteX113" fmla="*/ 424157 w 509588"/>
              <a:gd name="connsiteY113" fmla="*/ 17479 h 579437"/>
              <a:gd name="connsiteX114" fmla="*/ 433688 w 509588"/>
              <a:gd name="connsiteY114" fmla="*/ 23129 h 579437"/>
              <a:gd name="connsiteX115" fmla="*/ 444808 w 509588"/>
              <a:gd name="connsiteY115" fmla="*/ 30897 h 579437"/>
              <a:gd name="connsiteX116" fmla="*/ 455399 w 509588"/>
              <a:gd name="connsiteY116" fmla="*/ 39195 h 579437"/>
              <a:gd name="connsiteX117" fmla="*/ 464754 w 509588"/>
              <a:gd name="connsiteY117" fmla="*/ 47493 h 579437"/>
              <a:gd name="connsiteX118" fmla="*/ 473403 w 509588"/>
              <a:gd name="connsiteY118" fmla="*/ 56498 h 579437"/>
              <a:gd name="connsiteX119" fmla="*/ 480993 w 509588"/>
              <a:gd name="connsiteY119" fmla="*/ 66032 h 579437"/>
              <a:gd name="connsiteX120" fmla="*/ 487524 w 509588"/>
              <a:gd name="connsiteY120" fmla="*/ 75566 h 579437"/>
              <a:gd name="connsiteX121" fmla="*/ 492819 w 509588"/>
              <a:gd name="connsiteY121" fmla="*/ 85453 h 579437"/>
              <a:gd name="connsiteX122" fmla="*/ 497409 w 509588"/>
              <a:gd name="connsiteY122" fmla="*/ 95340 h 579437"/>
              <a:gd name="connsiteX123" fmla="*/ 500586 w 509588"/>
              <a:gd name="connsiteY123" fmla="*/ 105404 h 579437"/>
              <a:gd name="connsiteX124" fmla="*/ 504293 w 509588"/>
              <a:gd name="connsiteY124" fmla="*/ 121294 h 579437"/>
              <a:gd name="connsiteX125" fmla="*/ 506764 w 509588"/>
              <a:gd name="connsiteY125" fmla="*/ 137007 h 579437"/>
              <a:gd name="connsiteX126" fmla="*/ 508529 w 509588"/>
              <a:gd name="connsiteY126" fmla="*/ 153250 h 579437"/>
              <a:gd name="connsiteX127" fmla="*/ 509588 w 509588"/>
              <a:gd name="connsiteY127" fmla="*/ 169493 h 579437"/>
              <a:gd name="connsiteX128" fmla="*/ 509588 w 509588"/>
              <a:gd name="connsiteY128" fmla="*/ 186090 h 579437"/>
              <a:gd name="connsiteX129" fmla="*/ 508882 w 509588"/>
              <a:gd name="connsiteY129" fmla="*/ 202686 h 579437"/>
              <a:gd name="connsiteX130" fmla="*/ 507646 w 509588"/>
              <a:gd name="connsiteY130" fmla="*/ 219459 h 579437"/>
              <a:gd name="connsiteX131" fmla="*/ 505881 w 509588"/>
              <a:gd name="connsiteY131" fmla="*/ 236055 h 579437"/>
              <a:gd name="connsiteX132" fmla="*/ 503587 w 509588"/>
              <a:gd name="connsiteY132" fmla="*/ 252828 h 579437"/>
              <a:gd name="connsiteX133" fmla="*/ 500762 w 509588"/>
              <a:gd name="connsiteY133" fmla="*/ 269600 h 579437"/>
              <a:gd name="connsiteX134" fmla="*/ 497585 w 509588"/>
              <a:gd name="connsiteY134" fmla="*/ 286373 h 579437"/>
              <a:gd name="connsiteX135" fmla="*/ 494408 w 509588"/>
              <a:gd name="connsiteY135" fmla="*/ 302969 h 579437"/>
              <a:gd name="connsiteX136" fmla="*/ 490701 w 509588"/>
              <a:gd name="connsiteY136" fmla="*/ 319390 h 579437"/>
              <a:gd name="connsiteX137" fmla="*/ 486995 w 509588"/>
              <a:gd name="connsiteY137" fmla="*/ 335633 h 579437"/>
              <a:gd name="connsiteX138" fmla="*/ 483111 w 509588"/>
              <a:gd name="connsiteY138" fmla="*/ 351699 h 579437"/>
              <a:gd name="connsiteX139" fmla="*/ 479405 w 509588"/>
              <a:gd name="connsiteY139" fmla="*/ 367766 h 579437"/>
              <a:gd name="connsiteX140" fmla="*/ 473933 w 509588"/>
              <a:gd name="connsiteY140" fmla="*/ 389835 h 579437"/>
              <a:gd name="connsiteX141" fmla="*/ 468990 w 509588"/>
              <a:gd name="connsiteY141" fmla="*/ 411375 h 579437"/>
              <a:gd name="connsiteX142" fmla="*/ 466166 w 509588"/>
              <a:gd name="connsiteY142" fmla="*/ 424264 h 579437"/>
              <a:gd name="connsiteX143" fmla="*/ 463166 w 509588"/>
              <a:gd name="connsiteY143" fmla="*/ 438035 h 579437"/>
              <a:gd name="connsiteX144" fmla="*/ 459812 w 509588"/>
              <a:gd name="connsiteY144" fmla="*/ 451806 h 579437"/>
              <a:gd name="connsiteX145" fmla="*/ 456458 w 509588"/>
              <a:gd name="connsiteY145" fmla="*/ 465754 h 579437"/>
              <a:gd name="connsiteX146" fmla="*/ 452398 w 509588"/>
              <a:gd name="connsiteY146" fmla="*/ 479349 h 579437"/>
              <a:gd name="connsiteX147" fmla="*/ 448162 w 509588"/>
              <a:gd name="connsiteY147" fmla="*/ 493120 h 579437"/>
              <a:gd name="connsiteX148" fmla="*/ 442867 w 509588"/>
              <a:gd name="connsiteY148" fmla="*/ 506539 h 579437"/>
              <a:gd name="connsiteX149" fmla="*/ 437218 w 509588"/>
              <a:gd name="connsiteY149" fmla="*/ 519780 h 579437"/>
              <a:gd name="connsiteX150" fmla="*/ 430334 w 509588"/>
              <a:gd name="connsiteY150" fmla="*/ 532669 h 579437"/>
              <a:gd name="connsiteX151" fmla="*/ 425745 w 509588"/>
              <a:gd name="connsiteY151" fmla="*/ 540084 h 579437"/>
              <a:gd name="connsiteX152" fmla="*/ 420803 w 509588"/>
              <a:gd name="connsiteY152" fmla="*/ 546264 h 579437"/>
              <a:gd name="connsiteX153" fmla="*/ 415861 w 509588"/>
              <a:gd name="connsiteY153" fmla="*/ 551207 h 579437"/>
              <a:gd name="connsiteX154" fmla="*/ 410742 w 509588"/>
              <a:gd name="connsiteY154" fmla="*/ 555092 h 579437"/>
              <a:gd name="connsiteX155" fmla="*/ 405623 w 509588"/>
              <a:gd name="connsiteY155" fmla="*/ 557563 h 579437"/>
              <a:gd name="connsiteX156" fmla="*/ 400151 w 509588"/>
              <a:gd name="connsiteY156" fmla="*/ 558799 h 579437"/>
              <a:gd name="connsiteX157" fmla="*/ 394679 w 509588"/>
              <a:gd name="connsiteY157" fmla="*/ 558799 h 579437"/>
              <a:gd name="connsiteX158" fmla="*/ 389560 w 509588"/>
              <a:gd name="connsiteY158" fmla="*/ 557740 h 579437"/>
              <a:gd name="connsiteX159" fmla="*/ 384618 w 509588"/>
              <a:gd name="connsiteY159" fmla="*/ 555621 h 579437"/>
              <a:gd name="connsiteX160" fmla="*/ 380029 w 509588"/>
              <a:gd name="connsiteY160" fmla="*/ 552796 h 579437"/>
              <a:gd name="connsiteX161" fmla="*/ 375616 w 509588"/>
              <a:gd name="connsiteY161" fmla="*/ 548736 h 579437"/>
              <a:gd name="connsiteX162" fmla="*/ 371380 w 509588"/>
              <a:gd name="connsiteY162" fmla="*/ 544322 h 579437"/>
              <a:gd name="connsiteX163" fmla="*/ 367496 w 509588"/>
              <a:gd name="connsiteY163" fmla="*/ 538848 h 579437"/>
              <a:gd name="connsiteX164" fmla="*/ 363790 w 509588"/>
              <a:gd name="connsiteY164" fmla="*/ 532846 h 579437"/>
              <a:gd name="connsiteX165" fmla="*/ 360259 w 509588"/>
              <a:gd name="connsiteY165" fmla="*/ 526490 h 579437"/>
              <a:gd name="connsiteX166" fmla="*/ 357082 w 509588"/>
              <a:gd name="connsiteY166" fmla="*/ 519604 h 579437"/>
              <a:gd name="connsiteX167" fmla="*/ 353729 w 509588"/>
              <a:gd name="connsiteY167" fmla="*/ 512365 h 579437"/>
              <a:gd name="connsiteX168" fmla="*/ 350728 w 509588"/>
              <a:gd name="connsiteY168" fmla="*/ 504773 h 579437"/>
              <a:gd name="connsiteX169" fmla="*/ 347727 w 509588"/>
              <a:gd name="connsiteY169" fmla="*/ 497005 h 579437"/>
              <a:gd name="connsiteX170" fmla="*/ 345080 w 509588"/>
              <a:gd name="connsiteY170" fmla="*/ 489236 h 579437"/>
              <a:gd name="connsiteX171" fmla="*/ 342432 w 509588"/>
              <a:gd name="connsiteY171" fmla="*/ 481291 h 579437"/>
              <a:gd name="connsiteX172" fmla="*/ 361319 w 509588"/>
              <a:gd name="connsiteY172" fmla="*/ 475112 h 579437"/>
              <a:gd name="connsiteX173" fmla="*/ 364496 w 509588"/>
              <a:gd name="connsiteY173" fmla="*/ 485175 h 579437"/>
              <a:gd name="connsiteX174" fmla="*/ 367849 w 509588"/>
              <a:gd name="connsiteY174" fmla="*/ 494003 h 579437"/>
              <a:gd name="connsiteX175" fmla="*/ 370850 w 509588"/>
              <a:gd name="connsiteY175" fmla="*/ 501948 h 579437"/>
              <a:gd name="connsiteX176" fmla="*/ 374027 w 509588"/>
              <a:gd name="connsiteY176" fmla="*/ 508834 h 579437"/>
              <a:gd name="connsiteX177" fmla="*/ 376675 w 509588"/>
              <a:gd name="connsiteY177" fmla="*/ 514837 h 579437"/>
              <a:gd name="connsiteX178" fmla="*/ 379323 w 509588"/>
              <a:gd name="connsiteY178" fmla="*/ 519957 h 579437"/>
              <a:gd name="connsiteX179" fmla="*/ 381970 w 509588"/>
              <a:gd name="connsiteY179" fmla="*/ 524371 h 579437"/>
              <a:gd name="connsiteX180" fmla="*/ 384265 w 509588"/>
              <a:gd name="connsiteY180" fmla="*/ 528079 h 579437"/>
              <a:gd name="connsiteX181" fmla="*/ 386383 w 509588"/>
              <a:gd name="connsiteY181" fmla="*/ 531080 h 579437"/>
              <a:gd name="connsiteX182" fmla="*/ 388325 w 509588"/>
              <a:gd name="connsiteY182" fmla="*/ 533375 h 579437"/>
              <a:gd name="connsiteX183" fmla="*/ 390266 w 509588"/>
              <a:gd name="connsiteY183" fmla="*/ 535494 h 579437"/>
              <a:gd name="connsiteX184" fmla="*/ 391855 w 509588"/>
              <a:gd name="connsiteY184" fmla="*/ 536906 h 579437"/>
              <a:gd name="connsiteX185" fmla="*/ 393267 w 509588"/>
              <a:gd name="connsiteY185" fmla="*/ 537966 h 579437"/>
              <a:gd name="connsiteX186" fmla="*/ 394679 w 509588"/>
              <a:gd name="connsiteY186" fmla="*/ 538495 h 579437"/>
              <a:gd name="connsiteX187" fmla="*/ 395738 w 509588"/>
              <a:gd name="connsiteY187" fmla="*/ 539025 h 579437"/>
              <a:gd name="connsiteX188" fmla="*/ 396621 w 509588"/>
              <a:gd name="connsiteY188" fmla="*/ 539202 h 579437"/>
              <a:gd name="connsiteX189" fmla="*/ 398915 w 509588"/>
              <a:gd name="connsiteY189" fmla="*/ 538672 h 579437"/>
              <a:gd name="connsiteX190" fmla="*/ 401387 w 509588"/>
              <a:gd name="connsiteY190" fmla="*/ 537436 h 579437"/>
              <a:gd name="connsiteX191" fmla="*/ 404034 w 509588"/>
              <a:gd name="connsiteY191" fmla="*/ 535141 h 579437"/>
              <a:gd name="connsiteX192" fmla="*/ 407035 w 509588"/>
              <a:gd name="connsiteY192" fmla="*/ 531786 h 579437"/>
              <a:gd name="connsiteX193" fmla="*/ 410036 w 509588"/>
              <a:gd name="connsiteY193" fmla="*/ 527902 h 579437"/>
              <a:gd name="connsiteX194" fmla="*/ 413213 w 509588"/>
              <a:gd name="connsiteY194" fmla="*/ 522958 h 579437"/>
              <a:gd name="connsiteX195" fmla="*/ 419214 w 509588"/>
              <a:gd name="connsiteY195" fmla="*/ 510953 h 579437"/>
              <a:gd name="connsiteX196" fmla="*/ 424863 w 509588"/>
              <a:gd name="connsiteY196" fmla="*/ 498594 h 579437"/>
              <a:gd name="connsiteX197" fmla="*/ 429628 w 509588"/>
              <a:gd name="connsiteY197" fmla="*/ 485882 h 579437"/>
              <a:gd name="connsiteX198" fmla="*/ 433688 w 509588"/>
              <a:gd name="connsiteY198" fmla="*/ 472993 h 579437"/>
              <a:gd name="connsiteX199" fmla="*/ 437571 w 509588"/>
              <a:gd name="connsiteY199" fmla="*/ 459751 h 579437"/>
              <a:gd name="connsiteX200" fmla="*/ 440749 w 509588"/>
              <a:gd name="connsiteY200" fmla="*/ 446510 h 579437"/>
              <a:gd name="connsiteX201" fmla="*/ 443749 w 509588"/>
              <a:gd name="connsiteY201" fmla="*/ 433268 h 579437"/>
              <a:gd name="connsiteX202" fmla="*/ 446926 w 509588"/>
              <a:gd name="connsiteY202" fmla="*/ 420026 h 579437"/>
              <a:gd name="connsiteX203" fmla="*/ 449574 w 509588"/>
              <a:gd name="connsiteY203" fmla="*/ 406961 h 579437"/>
              <a:gd name="connsiteX204" fmla="*/ 454693 w 509588"/>
              <a:gd name="connsiteY204" fmla="*/ 385421 h 579437"/>
              <a:gd name="connsiteX205" fmla="*/ 459988 w 509588"/>
              <a:gd name="connsiteY205" fmla="*/ 363175 h 579437"/>
              <a:gd name="connsiteX206" fmla="*/ 463695 w 509588"/>
              <a:gd name="connsiteY206" fmla="*/ 347639 h 579437"/>
              <a:gd name="connsiteX207" fmla="*/ 467402 w 509588"/>
              <a:gd name="connsiteY207" fmla="*/ 331925 h 579437"/>
              <a:gd name="connsiteX208" fmla="*/ 471109 w 509588"/>
              <a:gd name="connsiteY208" fmla="*/ 316035 h 579437"/>
              <a:gd name="connsiteX209" fmla="*/ 474639 w 509588"/>
              <a:gd name="connsiteY209" fmla="*/ 300145 h 579437"/>
              <a:gd name="connsiteX210" fmla="*/ 477992 w 509588"/>
              <a:gd name="connsiteY210" fmla="*/ 283901 h 579437"/>
              <a:gd name="connsiteX211" fmla="*/ 480993 w 509588"/>
              <a:gd name="connsiteY211" fmla="*/ 267835 h 579437"/>
              <a:gd name="connsiteX212" fmla="*/ 483641 w 509588"/>
              <a:gd name="connsiteY212" fmla="*/ 251592 h 579437"/>
              <a:gd name="connsiteX213" fmla="*/ 485936 w 509588"/>
              <a:gd name="connsiteY213" fmla="*/ 235349 h 579437"/>
              <a:gd name="connsiteX214" fmla="*/ 487701 w 509588"/>
              <a:gd name="connsiteY214" fmla="*/ 219282 h 579437"/>
              <a:gd name="connsiteX215" fmla="*/ 488936 w 509588"/>
              <a:gd name="connsiteY215" fmla="*/ 203215 h 579437"/>
              <a:gd name="connsiteX216" fmla="*/ 489642 w 509588"/>
              <a:gd name="connsiteY216" fmla="*/ 187149 h 579437"/>
              <a:gd name="connsiteX217" fmla="*/ 489642 w 509588"/>
              <a:gd name="connsiteY217" fmla="*/ 171259 h 579437"/>
              <a:gd name="connsiteX218" fmla="*/ 488936 w 509588"/>
              <a:gd name="connsiteY218" fmla="*/ 155722 h 579437"/>
              <a:gd name="connsiteX219" fmla="*/ 487348 w 509588"/>
              <a:gd name="connsiteY219" fmla="*/ 140538 h 579437"/>
              <a:gd name="connsiteX220" fmla="*/ 484700 w 509588"/>
              <a:gd name="connsiteY220" fmla="*/ 125354 h 579437"/>
              <a:gd name="connsiteX221" fmla="*/ 481523 w 509588"/>
              <a:gd name="connsiteY221" fmla="*/ 110524 h 579437"/>
              <a:gd name="connsiteX222" fmla="*/ 478346 w 509588"/>
              <a:gd name="connsiteY222" fmla="*/ 100813 h 579437"/>
              <a:gd name="connsiteX223" fmla="*/ 473756 w 509588"/>
              <a:gd name="connsiteY223" fmla="*/ 91279 h 579437"/>
              <a:gd name="connsiteX224" fmla="*/ 467931 w 509588"/>
              <a:gd name="connsiteY224" fmla="*/ 81922 h 579437"/>
              <a:gd name="connsiteX225" fmla="*/ 461224 w 509588"/>
              <a:gd name="connsiteY225" fmla="*/ 72917 h 579437"/>
              <a:gd name="connsiteX226" fmla="*/ 453281 w 509588"/>
              <a:gd name="connsiteY226" fmla="*/ 63913 h 579437"/>
              <a:gd name="connsiteX227" fmla="*/ 444102 w 509588"/>
              <a:gd name="connsiteY227" fmla="*/ 55438 h 579437"/>
              <a:gd name="connsiteX228" fmla="*/ 434041 w 509588"/>
              <a:gd name="connsiteY228" fmla="*/ 47317 h 579437"/>
              <a:gd name="connsiteX229" fmla="*/ 423097 w 509588"/>
              <a:gd name="connsiteY229" fmla="*/ 39901 h 579437"/>
              <a:gd name="connsiteX230" fmla="*/ 414095 w 509588"/>
              <a:gd name="connsiteY230" fmla="*/ 34605 h 579437"/>
              <a:gd name="connsiteX231" fmla="*/ 404387 w 509588"/>
              <a:gd name="connsiteY231" fmla="*/ 30191 h 579437"/>
              <a:gd name="connsiteX232" fmla="*/ 394503 w 509588"/>
              <a:gd name="connsiteY232" fmla="*/ 26483 h 579437"/>
              <a:gd name="connsiteX233" fmla="*/ 384088 w 509588"/>
              <a:gd name="connsiteY233" fmla="*/ 23658 h 579437"/>
              <a:gd name="connsiteX234" fmla="*/ 373498 w 509588"/>
              <a:gd name="connsiteY234" fmla="*/ 21540 h 579437"/>
              <a:gd name="connsiteX235" fmla="*/ 362378 w 509588"/>
              <a:gd name="connsiteY235" fmla="*/ 20127 h 579437"/>
              <a:gd name="connsiteX236" fmla="*/ 351081 w 509588"/>
              <a:gd name="connsiteY236" fmla="*/ 19597 h 579437"/>
              <a:gd name="connsiteX237" fmla="*/ 339608 w 509588"/>
              <a:gd name="connsiteY237" fmla="*/ 19951 h 579437"/>
              <a:gd name="connsiteX238" fmla="*/ 328134 w 509588"/>
              <a:gd name="connsiteY238" fmla="*/ 21186 h 579437"/>
              <a:gd name="connsiteX239" fmla="*/ 316485 w 509588"/>
              <a:gd name="connsiteY239" fmla="*/ 22952 h 579437"/>
              <a:gd name="connsiteX240" fmla="*/ 305011 w 509588"/>
              <a:gd name="connsiteY240" fmla="*/ 25600 h 579437"/>
              <a:gd name="connsiteX241" fmla="*/ 293538 w 509588"/>
              <a:gd name="connsiteY241" fmla="*/ 28955 h 579437"/>
              <a:gd name="connsiteX242" fmla="*/ 282065 w 509588"/>
              <a:gd name="connsiteY242" fmla="*/ 33369 h 579437"/>
              <a:gd name="connsiteX243" fmla="*/ 280476 w 509588"/>
              <a:gd name="connsiteY243" fmla="*/ 34075 h 579437"/>
              <a:gd name="connsiteX244" fmla="*/ 276240 w 509588"/>
              <a:gd name="connsiteY244" fmla="*/ 35664 h 579437"/>
              <a:gd name="connsiteX245" fmla="*/ 272180 w 509588"/>
              <a:gd name="connsiteY245" fmla="*/ 37076 h 579437"/>
              <a:gd name="connsiteX246" fmla="*/ 268827 w 509588"/>
              <a:gd name="connsiteY246" fmla="*/ 38312 h 579437"/>
              <a:gd name="connsiteX247" fmla="*/ 265826 w 509588"/>
              <a:gd name="connsiteY247" fmla="*/ 39548 h 579437"/>
              <a:gd name="connsiteX248" fmla="*/ 274298 w 509588"/>
              <a:gd name="connsiteY248" fmla="*/ 45904 h 579437"/>
              <a:gd name="connsiteX249" fmla="*/ 281712 w 509588"/>
              <a:gd name="connsiteY249" fmla="*/ 52260 h 579437"/>
              <a:gd name="connsiteX250" fmla="*/ 288066 w 509588"/>
              <a:gd name="connsiteY250" fmla="*/ 58616 h 579437"/>
              <a:gd name="connsiteX251" fmla="*/ 293362 w 509588"/>
              <a:gd name="connsiteY251" fmla="*/ 64972 h 579437"/>
              <a:gd name="connsiteX252" fmla="*/ 297774 w 509588"/>
              <a:gd name="connsiteY252" fmla="*/ 71328 h 579437"/>
              <a:gd name="connsiteX253" fmla="*/ 301481 w 509588"/>
              <a:gd name="connsiteY253" fmla="*/ 78037 h 579437"/>
              <a:gd name="connsiteX254" fmla="*/ 304305 w 509588"/>
              <a:gd name="connsiteY254" fmla="*/ 84923 h 579437"/>
              <a:gd name="connsiteX255" fmla="*/ 306600 w 509588"/>
              <a:gd name="connsiteY255" fmla="*/ 91985 h 579437"/>
              <a:gd name="connsiteX256" fmla="*/ 308189 w 509588"/>
              <a:gd name="connsiteY256" fmla="*/ 99401 h 579437"/>
              <a:gd name="connsiteX257" fmla="*/ 309601 w 509588"/>
              <a:gd name="connsiteY257" fmla="*/ 107346 h 579437"/>
              <a:gd name="connsiteX258" fmla="*/ 310483 w 509588"/>
              <a:gd name="connsiteY258" fmla="*/ 115644 h 579437"/>
              <a:gd name="connsiteX259" fmla="*/ 310836 w 509588"/>
              <a:gd name="connsiteY259" fmla="*/ 124648 h 579437"/>
              <a:gd name="connsiteX260" fmla="*/ 311013 w 509588"/>
              <a:gd name="connsiteY260" fmla="*/ 134182 h 579437"/>
              <a:gd name="connsiteX261" fmla="*/ 311189 w 509588"/>
              <a:gd name="connsiteY261" fmla="*/ 144422 h 579437"/>
              <a:gd name="connsiteX262" fmla="*/ 311189 w 509588"/>
              <a:gd name="connsiteY262" fmla="*/ 155192 h 579437"/>
              <a:gd name="connsiteX263" fmla="*/ 311189 w 509588"/>
              <a:gd name="connsiteY263" fmla="*/ 168434 h 579437"/>
              <a:gd name="connsiteX264" fmla="*/ 310660 w 509588"/>
              <a:gd name="connsiteY264" fmla="*/ 171435 h 579437"/>
              <a:gd name="connsiteX265" fmla="*/ 309248 w 509588"/>
              <a:gd name="connsiteY265" fmla="*/ 174260 h 579437"/>
              <a:gd name="connsiteX266" fmla="*/ 306953 w 509588"/>
              <a:gd name="connsiteY266" fmla="*/ 176379 h 579437"/>
              <a:gd name="connsiteX267" fmla="*/ 304305 w 509588"/>
              <a:gd name="connsiteY267" fmla="*/ 177791 h 579437"/>
              <a:gd name="connsiteX268" fmla="*/ 301305 w 509588"/>
              <a:gd name="connsiteY268" fmla="*/ 178321 h 579437"/>
              <a:gd name="connsiteX269" fmla="*/ 297951 w 509588"/>
              <a:gd name="connsiteY269" fmla="*/ 177791 h 579437"/>
              <a:gd name="connsiteX270" fmla="*/ 295303 w 509588"/>
              <a:gd name="connsiteY270" fmla="*/ 176379 h 579437"/>
              <a:gd name="connsiteX271" fmla="*/ 293185 w 509588"/>
              <a:gd name="connsiteY271" fmla="*/ 174260 h 579437"/>
              <a:gd name="connsiteX272" fmla="*/ 291597 w 509588"/>
              <a:gd name="connsiteY272" fmla="*/ 171435 h 579437"/>
              <a:gd name="connsiteX273" fmla="*/ 291067 w 509588"/>
              <a:gd name="connsiteY273" fmla="*/ 168434 h 579437"/>
              <a:gd name="connsiteX274" fmla="*/ 291244 w 509588"/>
              <a:gd name="connsiteY274" fmla="*/ 155192 h 579437"/>
              <a:gd name="connsiteX275" fmla="*/ 291244 w 509588"/>
              <a:gd name="connsiteY275" fmla="*/ 145482 h 579437"/>
              <a:gd name="connsiteX276" fmla="*/ 291244 w 509588"/>
              <a:gd name="connsiteY276" fmla="*/ 136301 h 579437"/>
              <a:gd name="connsiteX277" fmla="*/ 291067 w 509588"/>
              <a:gd name="connsiteY277" fmla="*/ 128003 h 579437"/>
              <a:gd name="connsiteX278" fmla="*/ 290714 w 509588"/>
              <a:gd name="connsiteY278" fmla="*/ 120411 h 579437"/>
              <a:gd name="connsiteX279" fmla="*/ 290184 w 509588"/>
              <a:gd name="connsiteY279" fmla="*/ 113172 h 579437"/>
              <a:gd name="connsiteX280" fmla="*/ 289478 w 509588"/>
              <a:gd name="connsiteY280" fmla="*/ 106463 h 579437"/>
              <a:gd name="connsiteX281" fmla="*/ 288243 w 509588"/>
              <a:gd name="connsiteY281" fmla="*/ 100283 h 579437"/>
              <a:gd name="connsiteX282" fmla="*/ 286654 w 509588"/>
              <a:gd name="connsiteY282" fmla="*/ 94634 h 579437"/>
              <a:gd name="connsiteX283" fmla="*/ 284536 w 509588"/>
              <a:gd name="connsiteY283" fmla="*/ 88984 h 579437"/>
              <a:gd name="connsiteX284" fmla="*/ 282065 w 509588"/>
              <a:gd name="connsiteY284" fmla="*/ 83687 h 579437"/>
              <a:gd name="connsiteX285" fmla="*/ 279064 w 509588"/>
              <a:gd name="connsiteY285" fmla="*/ 78744 h 579437"/>
              <a:gd name="connsiteX286" fmla="*/ 275358 w 509588"/>
              <a:gd name="connsiteY286" fmla="*/ 73800 h 579437"/>
              <a:gd name="connsiteX287" fmla="*/ 271121 w 509588"/>
              <a:gd name="connsiteY287" fmla="*/ 69210 h 579437"/>
              <a:gd name="connsiteX288" fmla="*/ 266002 w 509588"/>
              <a:gd name="connsiteY288" fmla="*/ 64266 h 579437"/>
              <a:gd name="connsiteX289" fmla="*/ 260001 w 509588"/>
              <a:gd name="connsiteY289" fmla="*/ 59676 h 579437"/>
              <a:gd name="connsiteX290" fmla="*/ 253470 w 509588"/>
              <a:gd name="connsiteY290" fmla="*/ 54732 h 579437"/>
              <a:gd name="connsiteX291" fmla="*/ 245880 w 509588"/>
              <a:gd name="connsiteY291" fmla="*/ 49788 h 579437"/>
              <a:gd name="connsiteX292" fmla="*/ 237408 w 509588"/>
              <a:gd name="connsiteY292" fmla="*/ 44315 h 579437"/>
              <a:gd name="connsiteX293" fmla="*/ 227700 w 509588"/>
              <a:gd name="connsiteY293" fmla="*/ 39019 h 579437"/>
              <a:gd name="connsiteX294" fmla="*/ 219404 w 509588"/>
              <a:gd name="connsiteY294" fmla="*/ 36547 h 579437"/>
              <a:gd name="connsiteX295" fmla="*/ 210931 w 509588"/>
              <a:gd name="connsiteY295" fmla="*/ 34252 h 579437"/>
              <a:gd name="connsiteX296" fmla="*/ 202106 w 509588"/>
              <a:gd name="connsiteY296" fmla="*/ 31956 h 579437"/>
              <a:gd name="connsiteX297" fmla="*/ 192927 w 509588"/>
              <a:gd name="connsiteY297" fmla="*/ 29661 h 579437"/>
              <a:gd name="connsiteX298" fmla="*/ 183571 w 509588"/>
              <a:gd name="connsiteY298" fmla="*/ 27896 h 579437"/>
              <a:gd name="connsiteX299" fmla="*/ 174040 w 509588"/>
              <a:gd name="connsiteY299" fmla="*/ 26130 h 579437"/>
              <a:gd name="connsiteX300" fmla="*/ 164332 w 509588"/>
              <a:gd name="connsiteY300" fmla="*/ 24718 h 579437"/>
              <a:gd name="connsiteX301" fmla="*/ 154800 w 509588"/>
              <a:gd name="connsiteY301" fmla="*/ 23658 h 579437"/>
              <a:gd name="connsiteX302" fmla="*/ 145269 w 509588"/>
              <a:gd name="connsiteY302" fmla="*/ 23129 h 579437"/>
              <a:gd name="connsiteX303" fmla="*/ 135913 w 509588"/>
              <a:gd name="connsiteY303" fmla="*/ 22952 h 579437"/>
              <a:gd name="connsiteX304" fmla="*/ 126735 w 509588"/>
              <a:gd name="connsiteY304" fmla="*/ 23305 h 579437"/>
              <a:gd name="connsiteX305" fmla="*/ 117909 w 509588"/>
              <a:gd name="connsiteY305" fmla="*/ 24364 h 579437"/>
              <a:gd name="connsiteX306" fmla="*/ 109437 w 509588"/>
              <a:gd name="connsiteY306" fmla="*/ 25953 h 579437"/>
              <a:gd name="connsiteX307" fmla="*/ 101317 w 509588"/>
              <a:gd name="connsiteY307" fmla="*/ 28425 h 579437"/>
              <a:gd name="connsiteX308" fmla="*/ 91786 w 509588"/>
              <a:gd name="connsiteY308" fmla="*/ 32309 h 579437"/>
              <a:gd name="connsiteX309" fmla="*/ 82960 w 509588"/>
              <a:gd name="connsiteY309" fmla="*/ 36723 h 579437"/>
              <a:gd name="connsiteX310" fmla="*/ 74841 w 509588"/>
              <a:gd name="connsiteY310" fmla="*/ 41843 h 579437"/>
              <a:gd name="connsiteX311" fmla="*/ 67251 w 509588"/>
              <a:gd name="connsiteY311" fmla="*/ 47493 h 579437"/>
              <a:gd name="connsiteX312" fmla="*/ 60190 w 509588"/>
              <a:gd name="connsiteY312" fmla="*/ 53849 h 579437"/>
              <a:gd name="connsiteX313" fmla="*/ 54012 w 509588"/>
              <a:gd name="connsiteY313" fmla="*/ 60735 h 579437"/>
              <a:gd name="connsiteX314" fmla="*/ 48187 w 509588"/>
              <a:gd name="connsiteY314" fmla="*/ 68150 h 579437"/>
              <a:gd name="connsiteX315" fmla="*/ 43068 w 509588"/>
              <a:gd name="connsiteY315" fmla="*/ 75919 h 579437"/>
              <a:gd name="connsiteX316" fmla="*/ 38479 w 509588"/>
              <a:gd name="connsiteY316" fmla="*/ 84040 h 579437"/>
              <a:gd name="connsiteX317" fmla="*/ 34243 w 509588"/>
              <a:gd name="connsiteY317" fmla="*/ 92338 h 579437"/>
              <a:gd name="connsiteX318" fmla="*/ 30889 w 509588"/>
              <a:gd name="connsiteY318" fmla="*/ 101166 h 579437"/>
              <a:gd name="connsiteX319" fmla="*/ 27712 w 509588"/>
              <a:gd name="connsiteY319" fmla="*/ 110171 h 579437"/>
              <a:gd name="connsiteX320" fmla="*/ 25241 w 509588"/>
              <a:gd name="connsiteY320" fmla="*/ 119528 h 579437"/>
              <a:gd name="connsiteX321" fmla="*/ 23299 w 509588"/>
              <a:gd name="connsiteY321" fmla="*/ 129239 h 579437"/>
              <a:gd name="connsiteX322" fmla="*/ 21887 w 509588"/>
              <a:gd name="connsiteY322" fmla="*/ 138773 h 579437"/>
              <a:gd name="connsiteX323" fmla="*/ 20828 w 509588"/>
              <a:gd name="connsiteY323" fmla="*/ 148483 h 579437"/>
              <a:gd name="connsiteX324" fmla="*/ 20122 w 509588"/>
              <a:gd name="connsiteY324" fmla="*/ 158194 h 579437"/>
              <a:gd name="connsiteX325" fmla="*/ 20122 w 509588"/>
              <a:gd name="connsiteY325" fmla="*/ 167904 h 579437"/>
              <a:gd name="connsiteX326" fmla="*/ 20652 w 509588"/>
              <a:gd name="connsiteY326" fmla="*/ 177791 h 579437"/>
              <a:gd name="connsiteX327" fmla="*/ 21358 w 509588"/>
              <a:gd name="connsiteY327" fmla="*/ 187325 h 579437"/>
              <a:gd name="connsiteX328" fmla="*/ 22593 w 509588"/>
              <a:gd name="connsiteY328" fmla="*/ 196859 h 579437"/>
              <a:gd name="connsiteX329" fmla="*/ 27889 w 509588"/>
              <a:gd name="connsiteY329" fmla="*/ 233936 h 579437"/>
              <a:gd name="connsiteX330" fmla="*/ 31242 w 509588"/>
              <a:gd name="connsiteY330" fmla="*/ 256006 h 579437"/>
              <a:gd name="connsiteX331" fmla="*/ 34596 w 509588"/>
              <a:gd name="connsiteY331" fmla="*/ 278075 h 579437"/>
              <a:gd name="connsiteX332" fmla="*/ 38126 w 509588"/>
              <a:gd name="connsiteY332" fmla="*/ 300498 h 579437"/>
              <a:gd name="connsiteX333" fmla="*/ 41656 w 509588"/>
              <a:gd name="connsiteY333" fmla="*/ 322568 h 579437"/>
              <a:gd name="connsiteX334" fmla="*/ 45716 w 509588"/>
              <a:gd name="connsiteY334" fmla="*/ 344637 h 579437"/>
              <a:gd name="connsiteX335" fmla="*/ 50129 w 509588"/>
              <a:gd name="connsiteY335" fmla="*/ 366707 h 579437"/>
              <a:gd name="connsiteX336" fmla="*/ 54895 w 509588"/>
              <a:gd name="connsiteY336" fmla="*/ 388599 h 579437"/>
              <a:gd name="connsiteX337" fmla="*/ 60190 w 509588"/>
              <a:gd name="connsiteY337" fmla="*/ 410316 h 579437"/>
              <a:gd name="connsiteX338" fmla="*/ 66015 w 509588"/>
              <a:gd name="connsiteY338" fmla="*/ 431679 h 579437"/>
              <a:gd name="connsiteX339" fmla="*/ 72546 w 509588"/>
              <a:gd name="connsiteY339" fmla="*/ 452866 h 579437"/>
              <a:gd name="connsiteX340" fmla="*/ 79783 w 509588"/>
              <a:gd name="connsiteY340" fmla="*/ 473876 h 579437"/>
              <a:gd name="connsiteX341" fmla="*/ 87902 w 509588"/>
              <a:gd name="connsiteY341" fmla="*/ 494180 h 579437"/>
              <a:gd name="connsiteX342" fmla="*/ 88961 w 509588"/>
              <a:gd name="connsiteY342" fmla="*/ 497181 h 579437"/>
              <a:gd name="connsiteX343" fmla="*/ 90374 w 509588"/>
              <a:gd name="connsiteY343" fmla="*/ 500712 h 579437"/>
              <a:gd name="connsiteX344" fmla="*/ 92139 w 509588"/>
              <a:gd name="connsiteY344" fmla="*/ 504773 h 579437"/>
              <a:gd name="connsiteX345" fmla="*/ 94433 w 509588"/>
              <a:gd name="connsiteY345" fmla="*/ 509540 h 579437"/>
              <a:gd name="connsiteX346" fmla="*/ 96551 w 509588"/>
              <a:gd name="connsiteY346" fmla="*/ 514484 h 579437"/>
              <a:gd name="connsiteX347" fmla="*/ 99199 w 509588"/>
              <a:gd name="connsiteY347" fmla="*/ 519604 h 579437"/>
              <a:gd name="connsiteX348" fmla="*/ 102023 w 509588"/>
              <a:gd name="connsiteY348" fmla="*/ 524371 h 579437"/>
              <a:gd name="connsiteX349" fmla="*/ 104847 w 509588"/>
              <a:gd name="connsiteY349" fmla="*/ 529138 h 579437"/>
              <a:gd name="connsiteX350" fmla="*/ 107672 w 509588"/>
              <a:gd name="connsiteY350" fmla="*/ 533199 h 579437"/>
              <a:gd name="connsiteX351" fmla="*/ 110849 w 509588"/>
              <a:gd name="connsiteY351" fmla="*/ 536730 h 579437"/>
              <a:gd name="connsiteX352" fmla="*/ 113850 w 509588"/>
              <a:gd name="connsiteY352" fmla="*/ 539025 h 579437"/>
              <a:gd name="connsiteX353" fmla="*/ 117027 w 509588"/>
              <a:gd name="connsiteY353" fmla="*/ 540437 h 579437"/>
              <a:gd name="connsiteX354" fmla="*/ 121439 w 509588"/>
              <a:gd name="connsiteY354" fmla="*/ 537789 h 579437"/>
              <a:gd name="connsiteX355" fmla="*/ 125323 w 509588"/>
              <a:gd name="connsiteY355" fmla="*/ 534611 h 579437"/>
              <a:gd name="connsiteX356" fmla="*/ 128676 w 509588"/>
              <a:gd name="connsiteY356" fmla="*/ 530727 h 579437"/>
              <a:gd name="connsiteX357" fmla="*/ 131677 w 509588"/>
              <a:gd name="connsiteY357" fmla="*/ 526313 h 579437"/>
              <a:gd name="connsiteX358" fmla="*/ 134501 w 509588"/>
              <a:gd name="connsiteY358" fmla="*/ 521546 h 579437"/>
              <a:gd name="connsiteX359" fmla="*/ 136972 w 509588"/>
              <a:gd name="connsiteY359" fmla="*/ 516426 h 579437"/>
              <a:gd name="connsiteX360" fmla="*/ 139444 w 509588"/>
              <a:gd name="connsiteY360" fmla="*/ 510776 h 579437"/>
              <a:gd name="connsiteX361" fmla="*/ 141915 w 509588"/>
              <a:gd name="connsiteY361" fmla="*/ 504773 h 579437"/>
              <a:gd name="connsiteX362" fmla="*/ 160448 w 509588"/>
              <a:gd name="connsiteY362" fmla="*/ 512012 h 579437"/>
              <a:gd name="connsiteX363" fmla="*/ 158683 w 509588"/>
              <a:gd name="connsiteY363" fmla="*/ 516602 h 579437"/>
              <a:gd name="connsiteX364" fmla="*/ 156742 w 509588"/>
              <a:gd name="connsiteY364" fmla="*/ 521193 h 579437"/>
              <a:gd name="connsiteX365" fmla="*/ 154447 w 509588"/>
              <a:gd name="connsiteY365" fmla="*/ 526136 h 579437"/>
              <a:gd name="connsiteX366" fmla="*/ 151976 w 509588"/>
              <a:gd name="connsiteY366" fmla="*/ 530903 h 579437"/>
              <a:gd name="connsiteX367" fmla="*/ 149328 w 509588"/>
              <a:gd name="connsiteY367" fmla="*/ 535847 h 579437"/>
              <a:gd name="connsiteX368" fmla="*/ 145975 w 509588"/>
              <a:gd name="connsiteY368" fmla="*/ 540614 h 579437"/>
              <a:gd name="connsiteX369" fmla="*/ 142444 w 509588"/>
              <a:gd name="connsiteY369" fmla="*/ 545204 h 579437"/>
              <a:gd name="connsiteX370" fmla="*/ 138385 w 509588"/>
              <a:gd name="connsiteY370" fmla="*/ 549442 h 579437"/>
              <a:gd name="connsiteX371" fmla="*/ 133795 w 509588"/>
              <a:gd name="connsiteY371" fmla="*/ 553326 h 579437"/>
              <a:gd name="connsiteX372" fmla="*/ 128500 w 509588"/>
              <a:gd name="connsiteY372" fmla="*/ 556857 h 579437"/>
              <a:gd name="connsiteX373" fmla="*/ 122499 w 509588"/>
              <a:gd name="connsiteY373" fmla="*/ 559682 h 579437"/>
              <a:gd name="connsiteX374" fmla="*/ 120733 w 509588"/>
              <a:gd name="connsiteY374" fmla="*/ 560388 h 579437"/>
              <a:gd name="connsiteX375" fmla="*/ 118615 w 509588"/>
              <a:gd name="connsiteY375" fmla="*/ 560388 h 579437"/>
              <a:gd name="connsiteX376" fmla="*/ 113496 w 509588"/>
              <a:gd name="connsiteY376" fmla="*/ 559859 h 579437"/>
              <a:gd name="connsiteX377" fmla="*/ 108731 w 509588"/>
              <a:gd name="connsiteY377" fmla="*/ 558446 h 579437"/>
              <a:gd name="connsiteX378" fmla="*/ 103965 w 509588"/>
              <a:gd name="connsiteY378" fmla="*/ 556151 h 579437"/>
              <a:gd name="connsiteX379" fmla="*/ 99552 w 509588"/>
              <a:gd name="connsiteY379" fmla="*/ 553149 h 579437"/>
              <a:gd name="connsiteX380" fmla="*/ 95669 w 509588"/>
              <a:gd name="connsiteY380" fmla="*/ 549265 h 579437"/>
              <a:gd name="connsiteX381" fmla="*/ 91962 w 509588"/>
              <a:gd name="connsiteY381" fmla="*/ 545204 h 579437"/>
              <a:gd name="connsiteX382" fmla="*/ 88432 w 509588"/>
              <a:gd name="connsiteY382" fmla="*/ 540437 h 579437"/>
              <a:gd name="connsiteX383" fmla="*/ 85255 w 509588"/>
              <a:gd name="connsiteY383" fmla="*/ 535494 h 579437"/>
              <a:gd name="connsiteX384" fmla="*/ 82254 w 509588"/>
              <a:gd name="connsiteY384" fmla="*/ 530197 h 579437"/>
              <a:gd name="connsiteX385" fmla="*/ 79606 w 509588"/>
              <a:gd name="connsiteY385" fmla="*/ 524724 h 579437"/>
              <a:gd name="connsiteX386" fmla="*/ 77135 w 509588"/>
              <a:gd name="connsiteY386" fmla="*/ 519604 h 579437"/>
              <a:gd name="connsiteX387" fmla="*/ 74664 w 509588"/>
              <a:gd name="connsiteY387" fmla="*/ 514307 h 579437"/>
              <a:gd name="connsiteX388" fmla="*/ 72546 w 509588"/>
              <a:gd name="connsiteY388" fmla="*/ 509364 h 579437"/>
              <a:gd name="connsiteX389" fmla="*/ 70604 w 509588"/>
              <a:gd name="connsiteY389" fmla="*/ 504597 h 579437"/>
              <a:gd name="connsiteX390" fmla="*/ 69545 w 509588"/>
              <a:gd name="connsiteY390" fmla="*/ 501948 h 579437"/>
              <a:gd name="connsiteX391" fmla="*/ 61249 w 509588"/>
              <a:gd name="connsiteY391" fmla="*/ 480938 h 579437"/>
              <a:gd name="connsiteX392" fmla="*/ 53836 w 509588"/>
              <a:gd name="connsiteY392" fmla="*/ 459398 h 579437"/>
              <a:gd name="connsiteX393" fmla="*/ 47128 w 509588"/>
              <a:gd name="connsiteY393" fmla="*/ 437859 h 579437"/>
              <a:gd name="connsiteX394" fmla="*/ 41127 w 509588"/>
              <a:gd name="connsiteY394" fmla="*/ 415789 h 579437"/>
              <a:gd name="connsiteX395" fmla="*/ 35655 w 509588"/>
              <a:gd name="connsiteY395" fmla="*/ 393896 h 579437"/>
              <a:gd name="connsiteX396" fmla="*/ 30889 w 509588"/>
              <a:gd name="connsiteY396" fmla="*/ 371474 h 579437"/>
              <a:gd name="connsiteX397" fmla="*/ 26300 w 509588"/>
              <a:gd name="connsiteY397" fmla="*/ 349228 h 579437"/>
              <a:gd name="connsiteX398" fmla="*/ 22417 w 509588"/>
              <a:gd name="connsiteY398" fmla="*/ 326628 h 579437"/>
              <a:gd name="connsiteX399" fmla="*/ 18533 w 509588"/>
              <a:gd name="connsiteY399" fmla="*/ 304206 h 579437"/>
              <a:gd name="connsiteX400" fmla="*/ 15003 w 509588"/>
              <a:gd name="connsiteY400" fmla="*/ 281606 h 579437"/>
              <a:gd name="connsiteX401" fmla="*/ 11649 w 509588"/>
              <a:gd name="connsiteY401" fmla="*/ 259184 h 579437"/>
              <a:gd name="connsiteX402" fmla="*/ 8296 w 509588"/>
              <a:gd name="connsiteY402" fmla="*/ 236761 h 579437"/>
              <a:gd name="connsiteX403" fmla="*/ 2824 w 509588"/>
              <a:gd name="connsiteY403" fmla="*/ 199684 h 579437"/>
              <a:gd name="connsiteX404" fmla="*/ 1059 w 509588"/>
              <a:gd name="connsiteY404" fmla="*/ 185383 h 579437"/>
              <a:gd name="connsiteX405" fmla="*/ 176 w 509588"/>
              <a:gd name="connsiteY405" fmla="*/ 171259 h 579437"/>
              <a:gd name="connsiteX406" fmla="*/ 0 w 509588"/>
              <a:gd name="connsiteY406" fmla="*/ 157841 h 579437"/>
              <a:gd name="connsiteX407" fmla="*/ 706 w 509588"/>
              <a:gd name="connsiteY407" fmla="*/ 144775 h 579437"/>
              <a:gd name="connsiteX408" fmla="*/ 2118 w 509588"/>
              <a:gd name="connsiteY408" fmla="*/ 132417 h 579437"/>
              <a:gd name="connsiteX409" fmla="*/ 4413 w 509588"/>
              <a:gd name="connsiteY409" fmla="*/ 120587 h 579437"/>
              <a:gd name="connsiteX410" fmla="*/ 7060 w 509588"/>
              <a:gd name="connsiteY410" fmla="*/ 109111 h 579437"/>
              <a:gd name="connsiteX411" fmla="*/ 10414 w 509588"/>
              <a:gd name="connsiteY411" fmla="*/ 98165 h 579437"/>
              <a:gd name="connsiteX412" fmla="*/ 14650 w 509588"/>
              <a:gd name="connsiteY412" fmla="*/ 87925 h 579437"/>
              <a:gd name="connsiteX413" fmla="*/ 19063 w 509588"/>
              <a:gd name="connsiteY413" fmla="*/ 78214 h 579437"/>
              <a:gd name="connsiteX414" fmla="*/ 24182 w 509588"/>
              <a:gd name="connsiteY414" fmla="*/ 69033 h 579437"/>
              <a:gd name="connsiteX415" fmla="*/ 29830 w 509588"/>
              <a:gd name="connsiteY415" fmla="*/ 60558 h 579437"/>
              <a:gd name="connsiteX416" fmla="*/ 35655 w 509588"/>
              <a:gd name="connsiteY416" fmla="*/ 52437 h 579437"/>
              <a:gd name="connsiteX417" fmla="*/ 42009 w 509588"/>
              <a:gd name="connsiteY417" fmla="*/ 45021 h 579437"/>
              <a:gd name="connsiteX418" fmla="*/ 48893 w 509588"/>
              <a:gd name="connsiteY418" fmla="*/ 38136 h 579437"/>
              <a:gd name="connsiteX419" fmla="*/ 55954 w 509588"/>
              <a:gd name="connsiteY419" fmla="*/ 31956 h 579437"/>
              <a:gd name="connsiteX420" fmla="*/ 63191 w 509588"/>
              <a:gd name="connsiteY420" fmla="*/ 26307 h 579437"/>
              <a:gd name="connsiteX421" fmla="*/ 70781 w 509588"/>
              <a:gd name="connsiteY421" fmla="*/ 21363 h 579437"/>
              <a:gd name="connsiteX422" fmla="*/ 78547 w 509588"/>
              <a:gd name="connsiteY422" fmla="*/ 16773 h 579437"/>
              <a:gd name="connsiteX423" fmla="*/ 86490 w 509588"/>
              <a:gd name="connsiteY423" fmla="*/ 13065 h 579437"/>
              <a:gd name="connsiteX424" fmla="*/ 94610 w 509588"/>
              <a:gd name="connsiteY424" fmla="*/ 9710 h 579437"/>
              <a:gd name="connsiteX425" fmla="*/ 104494 w 509588"/>
              <a:gd name="connsiteY425" fmla="*/ 6885 h 579437"/>
              <a:gd name="connsiteX426" fmla="*/ 114732 w 509588"/>
              <a:gd name="connsiteY426" fmla="*/ 4767 h 579437"/>
              <a:gd name="connsiteX427" fmla="*/ 125499 w 509588"/>
              <a:gd name="connsiteY427" fmla="*/ 3531 h 579437"/>
              <a:gd name="connsiteX428" fmla="*/ 136266 w 509588"/>
              <a:gd name="connsiteY428" fmla="*/ 3178 h 579437"/>
              <a:gd name="connsiteX429" fmla="*/ 147210 w 509588"/>
              <a:gd name="connsiteY429" fmla="*/ 3354 h 579437"/>
              <a:gd name="connsiteX430" fmla="*/ 158507 w 509588"/>
              <a:gd name="connsiteY430" fmla="*/ 4061 h 579437"/>
              <a:gd name="connsiteX431" fmla="*/ 169804 w 509588"/>
              <a:gd name="connsiteY431" fmla="*/ 5473 h 579437"/>
              <a:gd name="connsiteX432" fmla="*/ 181100 w 509588"/>
              <a:gd name="connsiteY432" fmla="*/ 7239 h 579437"/>
              <a:gd name="connsiteX433" fmla="*/ 192044 w 509588"/>
              <a:gd name="connsiteY433" fmla="*/ 9357 h 579437"/>
              <a:gd name="connsiteX434" fmla="*/ 202988 w 509588"/>
              <a:gd name="connsiteY434" fmla="*/ 11652 h 579437"/>
              <a:gd name="connsiteX435" fmla="*/ 213932 w 509588"/>
              <a:gd name="connsiteY435" fmla="*/ 14477 h 579437"/>
              <a:gd name="connsiteX436" fmla="*/ 224346 w 509588"/>
              <a:gd name="connsiteY436" fmla="*/ 17302 h 579437"/>
              <a:gd name="connsiteX437" fmla="*/ 234407 w 509588"/>
              <a:gd name="connsiteY437" fmla="*/ 20127 h 579437"/>
              <a:gd name="connsiteX438" fmla="*/ 238996 w 509588"/>
              <a:gd name="connsiteY438" fmla="*/ 21540 h 579437"/>
              <a:gd name="connsiteX439" fmla="*/ 242526 w 509588"/>
              <a:gd name="connsiteY439" fmla="*/ 22599 h 579437"/>
              <a:gd name="connsiteX440" fmla="*/ 245527 w 509588"/>
              <a:gd name="connsiteY440" fmla="*/ 23305 h 579437"/>
              <a:gd name="connsiteX441" fmla="*/ 247822 w 509588"/>
              <a:gd name="connsiteY441" fmla="*/ 23658 h 579437"/>
              <a:gd name="connsiteX442" fmla="*/ 249763 w 509588"/>
              <a:gd name="connsiteY442" fmla="*/ 23658 h 579437"/>
              <a:gd name="connsiteX443" fmla="*/ 251529 w 509588"/>
              <a:gd name="connsiteY443" fmla="*/ 23482 h 579437"/>
              <a:gd name="connsiteX444" fmla="*/ 253647 w 509588"/>
              <a:gd name="connsiteY444" fmla="*/ 22952 h 579437"/>
              <a:gd name="connsiteX445" fmla="*/ 255941 w 509588"/>
              <a:gd name="connsiteY445" fmla="*/ 22246 h 579437"/>
              <a:gd name="connsiteX446" fmla="*/ 258589 w 509588"/>
              <a:gd name="connsiteY446" fmla="*/ 21186 h 579437"/>
              <a:gd name="connsiteX447" fmla="*/ 261943 w 509588"/>
              <a:gd name="connsiteY447" fmla="*/ 19774 h 579437"/>
              <a:gd name="connsiteX448" fmla="*/ 265473 w 509588"/>
              <a:gd name="connsiteY448" fmla="*/ 18538 h 579437"/>
              <a:gd name="connsiteX449" fmla="*/ 269709 w 509588"/>
              <a:gd name="connsiteY449" fmla="*/ 16949 h 579437"/>
              <a:gd name="connsiteX450" fmla="*/ 272533 w 509588"/>
              <a:gd name="connsiteY450" fmla="*/ 15890 h 579437"/>
              <a:gd name="connsiteX451" fmla="*/ 274475 w 509588"/>
              <a:gd name="connsiteY451" fmla="*/ 15007 h 579437"/>
              <a:gd name="connsiteX452" fmla="*/ 286301 w 509588"/>
              <a:gd name="connsiteY452" fmla="*/ 10417 h 579437"/>
              <a:gd name="connsiteX453" fmla="*/ 298304 w 509588"/>
              <a:gd name="connsiteY453" fmla="*/ 6885 h 579437"/>
              <a:gd name="connsiteX454" fmla="*/ 310483 w 509588"/>
              <a:gd name="connsiteY454" fmla="*/ 4061 h 579437"/>
              <a:gd name="connsiteX455" fmla="*/ 322486 w 509588"/>
              <a:gd name="connsiteY455" fmla="*/ 1765 h 579437"/>
              <a:gd name="connsiteX456" fmla="*/ 334665 w 509588"/>
              <a:gd name="connsiteY456" fmla="*/ 529 h 579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</a:cxnLst>
            <a:rect l="l" t="t" r="r" b="b"/>
            <a:pathLst>
              <a:path w="509588" h="579437">
                <a:moveTo>
                  <a:pt x="188913" y="303212"/>
                </a:moveTo>
                <a:lnTo>
                  <a:pt x="305616" y="303212"/>
                </a:lnTo>
                <a:lnTo>
                  <a:pt x="284557" y="310421"/>
                </a:lnTo>
                <a:lnTo>
                  <a:pt x="281924" y="311476"/>
                </a:lnTo>
                <a:lnTo>
                  <a:pt x="280169" y="313234"/>
                </a:lnTo>
                <a:lnTo>
                  <a:pt x="278765" y="315169"/>
                </a:lnTo>
                <a:lnTo>
                  <a:pt x="277888" y="317630"/>
                </a:lnTo>
                <a:lnTo>
                  <a:pt x="277712" y="320268"/>
                </a:lnTo>
                <a:lnTo>
                  <a:pt x="278239" y="322729"/>
                </a:lnTo>
                <a:lnTo>
                  <a:pt x="279292" y="325015"/>
                </a:lnTo>
                <a:lnTo>
                  <a:pt x="280871" y="326949"/>
                </a:lnTo>
                <a:lnTo>
                  <a:pt x="282802" y="328356"/>
                </a:lnTo>
                <a:lnTo>
                  <a:pt x="285083" y="329235"/>
                </a:lnTo>
                <a:lnTo>
                  <a:pt x="287540" y="329586"/>
                </a:lnTo>
                <a:lnTo>
                  <a:pt x="290523" y="329059"/>
                </a:lnTo>
                <a:lnTo>
                  <a:pt x="327026" y="316927"/>
                </a:lnTo>
                <a:lnTo>
                  <a:pt x="327026" y="355433"/>
                </a:lnTo>
                <a:lnTo>
                  <a:pt x="284381" y="369499"/>
                </a:lnTo>
                <a:lnTo>
                  <a:pt x="281924" y="370554"/>
                </a:lnTo>
                <a:lnTo>
                  <a:pt x="279994" y="372488"/>
                </a:lnTo>
                <a:lnTo>
                  <a:pt x="278765" y="374422"/>
                </a:lnTo>
                <a:lnTo>
                  <a:pt x="277888" y="376884"/>
                </a:lnTo>
                <a:lnTo>
                  <a:pt x="277712" y="379346"/>
                </a:lnTo>
                <a:lnTo>
                  <a:pt x="278239" y="381983"/>
                </a:lnTo>
                <a:lnTo>
                  <a:pt x="279292" y="384269"/>
                </a:lnTo>
                <a:lnTo>
                  <a:pt x="280871" y="386203"/>
                </a:lnTo>
                <a:lnTo>
                  <a:pt x="282802" y="387434"/>
                </a:lnTo>
                <a:lnTo>
                  <a:pt x="285083" y="388313"/>
                </a:lnTo>
                <a:lnTo>
                  <a:pt x="287540" y="388664"/>
                </a:lnTo>
                <a:lnTo>
                  <a:pt x="289120" y="388489"/>
                </a:lnTo>
                <a:lnTo>
                  <a:pt x="290523" y="388137"/>
                </a:lnTo>
                <a:lnTo>
                  <a:pt x="327026" y="376181"/>
                </a:lnTo>
                <a:lnTo>
                  <a:pt x="327026" y="414511"/>
                </a:lnTo>
                <a:lnTo>
                  <a:pt x="284557" y="428753"/>
                </a:lnTo>
                <a:lnTo>
                  <a:pt x="281924" y="429808"/>
                </a:lnTo>
                <a:lnTo>
                  <a:pt x="280169" y="431566"/>
                </a:lnTo>
                <a:lnTo>
                  <a:pt x="278765" y="433500"/>
                </a:lnTo>
                <a:lnTo>
                  <a:pt x="277888" y="436138"/>
                </a:lnTo>
                <a:lnTo>
                  <a:pt x="277712" y="438599"/>
                </a:lnTo>
                <a:lnTo>
                  <a:pt x="278239" y="441061"/>
                </a:lnTo>
                <a:lnTo>
                  <a:pt x="279292" y="443347"/>
                </a:lnTo>
                <a:lnTo>
                  <a:pt x="280871" y="445457"/>
                </a:lnTo>
                <a:lnTo>
                  <a:pt x="282802" y="446687"/>
                </a:lnTo>
                <a:lnTo>
                  <a:pt x="285083" y="447567"/>
                </a:lnTo>
                <a:lnTo>
                  <a:pt x="287540" y="447918"/>
                </a:lnTo>
                <a:lnTo>
                  <a:pt x="290523" y="447391"/>
                </a:lnTo>
                <a:lnTo>
                  <a:pt x="327026" y="435435"/>
                </a:lnTo>
                <a:lnTo>
                  <a:pt x="327026" y="500491"/>
                </a:lnTo>
                <a:lnTo>
                  <a:pt x="307195" y="500491"/>
                </a:lnTo>
                <a:lnTo>
                  <a:pt x="307195" y="533546"/>
                </a:lnTo>
                <a:lnTo>
                  <a:pt x="272623" y="579437"/>
                </a:lnTo>
                <a:lnTo>
                  <a:pt x="242965" y="579437"/>
                </a:lnTo>
                <a:lnTo>
                  <a:pt x="208568" y="533546"/>
                </a:lnTo>
                <a:lnTo>
                  <a:pt x="208568" y="500491"/>
                </a:lnTo>
                <a:lnTo>
                  <a:pt x="188913" y="500491"/>
                </a:lnTo>
                <a:lnTo>
                  <a:pt x="188913" y="477985"/>
                </a:lnTo>
                <a:lnTo>
                  <a:pt x="251038" y="458468"/>
                </a:lnTo>
                <a:lnTo>
                  <a:pt x="253494" y="457237"/>
                </a:lnTo>
                <a:lnTo>
                  <a:pt x="255425" y="455655"/>
                </a:lnTo>
                <a:lnTo>
                  <a:pt x="256829" y="453545"/>
                </a:lnTo>
                <a:lnTo>
                  <a:pt x="257706" y="451083"/>
                </a:lnTo>
                <a:lnTo>
                  <a:pt x="257882" y="448622"/>
                </a:lnTo>
                <a:lnTo>
                  <a:pt x="257355" y="445984"/>
                </a:lnTo>
                <a:lnTo>
                  <a:pt x="256302" y="443523"/>
                </a:lnTo>
                <a:lnTo>
                  <a:pt x="254723" y="441588"/>
                </a:lnTo>
                <a:lnTo>
                  <a:pt x="252617" y="440182"/>
                </a:lnTo>
                <a:lnTo>
                  <a:pt x="250160" y="439303"/>
                </a:lnTo>
                <a:lnTo>
                  <a:pt x="247703" y="439127"/>
                </a:lnTo>
                <a:lnTo>
                  <a:pt x="245071" y="439654"/>
                </a:lnTo>
                <a:lnTo>
                  <a:pt x="188913" y="457413"/>
                </a:lnTo>
                <a:lnTo>
                  <a:pt x="188913" y="419083"/>
                </a:lnTo>
                <a:lnTo>
                  <a:pt x="251038" y="399214"/>
                </a:lnTo>
                <a:lnTo>
                  <a:pt x="253494" y="397983"/>
                </a:lnTo>
                <a:lnTo>
                  <a:pt x="255425" y="396401"/>
                </a:lnTo>
                <a:lnTo>
                  <a:pt x="256829" y="394291"/>
                </a:lnTo>
                <a:lnTo>
                  <a:pt x="257706" y="392005"/>
                </a:lnTo>
                <a:lnTo>
                  <a:pt x="257882" y="389368"/>
                </a:lnTo>
                <a:lnTo>
                  <a:pt x="257355" y="386730"/>
                </a:lnTo>
                <a:lnTo>
                  <a:pt x="256302" y="384445"/>
                </a:lnTo>
                <a:lnTo>
                  <a:pt x="254723" y="382510"/>
                </a:lnTo>
                <a:lnTo>
                  <a:pt x="252617" y="381104"/>
                </a:lnTo>
                <a:lnTo>
                  <a:pt x="250160" y="380049"/>
                </a:lnTo>
                <a:lnTo>
                  <a:pt x="247703" y="379873"/>
                </a:lnTo>
                <a:lnTo>
                  <a:pt x="245071" y="380401"/>
                </a:lnTo>
                <a:lnTo>
                  <a:pt x="188913" y="398159"/>
                </a:lnTo>
                <a:lnTo>
                  <a:pt x="188913" y="359829"/>
                </a:lnTo>
                <a:lnTo>
                  <a:pt x="251038" y="339960"/>
                </a:lnTo>
                <a:lnTo>
                  <a:pt x="253494" y="338905"/>
                </a:lnTo>
                <a:lnTo>
                  <a:pt x="255425" y="337323"/>
                </a:lnTo>
                <a:lnTo>
                  <a:pt x="256829" y="335037"/>
                </a:lnTo>
                <a:lnTo>
                  <a:pt x="257706" y="332751"/>
                </a:lnTo>
                <a:lnTo>
                  <a:pt x="257882" y="330290"/>
                </a:lnTo>
                <a:lnTo>
                  <a:pt x="257355" y="327652"/>
                </a:lnTo>
                <a:lnTo>
                  <a:pt x="256302" y="325191"/>
                </a:lnTo>
                <a:lnTo>
                  <a:pt x="254723" y="323257"/>
                </a:lnTo>
                <a:lnTo>
                  <a:pt x="252617" y="321850"/>
                </a:lnTo>
                <a:lnTo>
                  <a:pt x="250160" y="320971"/>
                </a:lnTo>
                <a:lnTo>
                  <a:pt x="247703" y="320795"/>
                </a:lnTo>
                <a:lnTo>
                  <a:pt x="245071" y="321322"/>
                </a:lnTo>
                <a:lnTo>
                  <a:pt x="188913" y="339081"/>
                </a:lnTo>
                <a:close/>
                <a:moveTo>
                  <a:pt x="224187" y="203200"/>
                </a:moveTo>
                <a:lnTo>
                  <a:pt x="291576" y="203200"/>
                </a:lnTo>
                <a:lnTo>
                  <a:pt x="327026" y="238910"/>
                </a:lnTo>
                <a:lnTo>
                  <a:pt x="327026" y="282575"/>
                </a:lnTo>
                <a:lnTo>
                  <a:pt x="188913" y="282575"/>
                </a:lnTo>
                <a:lnTo>
                  <a:pt x="188913" y="238910"/>
                </a:lnTo>
                <a:close/>
                <a:moveTo>
                  <a:pt x="346668" y="0"/>
                </a:moveTo>
                <a:lnTo>
                  <a:pt x="358671" y="176"/>
                </a:lnTo>
                <a:lnTo>
                  <a:pt x="370144" y="1059"/>
                </a:lnTo>
                <a:lnTo>
                  <a:pt x="381794" y="3001"/>
                </a:lnTo>
                <a:lnTo>
                  <a:pt x="392914" y="5473"/>
                </a:lnTo>
                <a:lnTo>
                  <a:pt x="403681" y="8651"/>
                </a:lnTo>
                <a:lnTo>
                  <a:pt x="414272" y="12888"/>
                </a:lnTo>
                <a:lnTo>
                  <a:pt x="424157" y="17479"/>
                </a:lnTo>
                <a:lnTo>
                  <a:pt x="433688" y="23129"/>
                </a:lnTo>
                <a:lnTo>
                  <a:pt x="444808" y="30897"/>
                </a:lnTo>
                <a:lnTo>
                  <a:pt x="455399" y="39195"/>
                </a:lnTo>
                <a:lnTo>
                  <a:pt x="464754" y="47493"/>
                </a:lnTo>
                <a:lnTo>
                  <a:pt x="473403" y="56498"/>
                </a:lnTo>
                <a:lnTo>
                  <a:pt x="480993" y="66032"/>
                </a:lnTo>
                <a:lnTo>
                  <a:pt x="487524" y="75566"/>
                </a:lnTo>
                <a:lnTo>
                  <a:pt x="492819" y="85453"/>
                </a:lnTo>
                <a:lnTo>
                  <a:pt x="497409" y="95340"/>
                </a:lnTo>
                <a:lnTo>
                  <a:pt x="500586" y="105404"/>
                </a:lnTo>
                <a:lnTo>
                  <a:pt x="504293" y="121294"/>
                </a:lnTo>
                <a:lnTo>
                  <a:pt x="506764" y="137007"/>
                </a:lnTo>
                <a:lnTo>
                  <a:pt x="508529" y="153250"/>
                </a:lnTo>
                <a:lnTo>
                  <a:pt x="509588" y="169493"/>
                </a:lnTo>
                <a:lnTo>
                  <a:pt x="509588" y="186090"/>
                </a:lnTo>
                <a:lnTo>
                  <a:pt x="508882" y="202686"/>
                </a:lnTo>
                <a:lnTo>
                  <a:pt x="507646" y="219459"/>
                </a:lnTo>
                <a:lnTo>
                  <a:pt x="505881" y="236055"/>
                </a:lnTo>
                <a:lnTo>
                  <a:pt x="503587" y="252828"/>
                </a:lnTo>
                <a:lnTo>
                  <a:pt x="500762" y="269600"/>
                </a:lnTo>
                <a:lnTo>
                  <a:pt x="497585" y="286373"/>
                </a:lnTo>
                <a:lnTo>
                  <a:pt x="494408" y="302969"/>
                </a:lnTo>
                <a:lnTo>
                  <a:pt x="490701" y="319390"/>
                </a:lnTo>
                <a:lnTo>
                  <a:pt x="486995" y="335633"/>
                </a:lnTo>
                <a:lnTo>
                  <a:pt x="483111" y="351699"/>
                </a:lnTo>
                <a:lnTo>
                  <a:pt x="479405" y="367766"/>
                </a:lnTo>
                <a:lnTo>
                  <a:pt x="473933" y="389835"/>
                </a:lnTo>
                <a:lnTo>
                  <a:pt x="468990" y="411375"/>
                </a:lnTo>
                <a:lnTo>
                  <a:pt x="466166" y="424264"/>
                </a:lnTo>
                <a:lnTo>
                  <a:pt x="463166" y="438035"/>
                </a:lnTo>
                <a:lnTo>
                  <a:pt x="459812" y="451806"/>
                </a:lnTo>
                <a:lnTo>
                  <a:pt x="456458" y="465754"/>
                </a:lnTo>
                <a:lnTo>
                  <a:pt x="452398" y="479349"/>
                </a:lnTo>
                <a:lnTo>
                  <a:pt x="448162" y="493120"/>
                </a:lnTo>
                <a:lnTo>
                  <a:pt x="442867" y="506539"/>
                </a:lnTo>
                <a:lnTo>
                  <a:pt x="437218" y="519780"/>
                </a:lnTo>
                <a:lnTo>
                  <a:pt x="430334" y="532669"/>
                </a:lnTo>
                <a:lnTo>
                  <a:pt x="425745" y="540084"/>
                </a:lnTo>
                <a:lnTo>
                  <a:pt x="420803" y="546264"/>
                </a:lnTo>
                <a:lnTo>
                  <a:pt x="415861" y="551207"/>
                </a:lnTo>
                <a:lnTo>
                  <a:pt x="410742" y="555092"/>
                </a:lnTo>
                <a:lnTo>
                  <a:pt x="405623" y="557563"/>
                </a:lnTo>
                <a:lnTo>
                  <a:pt x="400151" y="558799"/>
                </a:lnTo>
                <a:lnTo>
                  <a:pt x="394679" y="558799"/>
                </a:lnTo>
                <a:lnTo>
                  <a:pt x="389560" y="557740"/>
                </a:lnTo>
                <a:lnTo>
                  <a:pt x="384618" y="555621"/>
                </a:lnTo>
                <a:lnTo>
                  <a:pt x="380029" y="552796"/>
                </a:lnTo>
                <a:lnTo>
                  <a:pt x="375616" y="548736"/>
                </a:lnTo>
                <a:lnTo>
                  <a:pt x="371380" y="544322"/>
                </a:lnTo>
                <a:lnTo>
                  <a:pt x="367496" y="538848"/>
                </a:lnTo>
                <a:lnTo>
                  <a:pt x="363790" y="532846"/>
                </a:lnTo>
                <a:lnTo>
                  <a:pt x="360259" y="526490"/>
                </a:lnTo>
                <a:lnTo>
                  <a:pt x="357082" y="519604"/>
                </a:lnTo>
                <a:lnTo>
                  <a:pt x="353729" y="512365"/>
                </a:lnTo>
                <a:lnTo>
                  <a:pt x="350728" y="504773"/>
                </a:lnTo>
                <a:lnTo>
                  <a:pt x="347727" y="497005"/>
                </a:lnTo>
                <a:lnTo>
                  <a:pt x="345080" y="489236"/>
                </a:lnTo>
                <a:lnTo>
                  <a:pt x="342432" y="481291"/>
                </a:lnTo>
                <a:lnTo>
                  <a:pt x="361319" y="475112"/>
                </a:lnTo>
                <a:lnTo>
                  <a:pt x="364496" y="485175"/>
                </a:lnTo>
                <a:lnTo>
                  <a:pt x="367849" y="494003"/>
                </a:lnTo>
                <a:lnTo>
                  <a:pt x="370850" y="501948"/>
                </a:lnTo>
                <a:lnTo>
                  <a:pt x="374027" y="508834"/>
                </a:lnTo>
                <a:lnTo>
                  <a:pt x="376675" y="514837"/>
                </a:lnTo>
                <a:lnTo>
                  <a:pt x="379323" y="519957"/>
                </a:lnTo>
                <a:lnTo>
                  <a:pt x="381970" y="524371"/>
                </a:lnTo>
                <a:lnTo>
                  <a:pt x="384265" y="528079"/>
                </a:lnTo>
                <a:lnTo>
                  <a:pt x="386383" y="531080"/>
                </a:lnTo>
                <a:lnTo>
                  <a:pt x="388325" y="533375"/>
                </a:lnTo>
                <a:lnTo>
                  <a:pt x="390266" y="535494"/>
                </a:lnTo>
                <a:lnTo>
                  <a:pt x="391855" y="536906"/>
                </a:lnTo>
                <a:lnTo>
                  <a:pt x="393267" y="537966"/>
                </a:lnTo>
                <a:lnTo>
                  <a:pt x="394679" y="538495"/>
                </a:lnTo>
                <a:lnTo>
                  <a:pt x="395738" y="539025"/>
                </a:lnTo>
                <a:lnTo>
                  <a:pt x="396621" y="539202"/>
                </a:lnTo>
                <a:lnTo>
                  <a:pt x="398915" y="538672"/>
                </a:lnTo>
                <a:lnTo>
                  <a:pt x="401387" y="537436"/>
                </a:lnTo>
                <a:lnTo>
                  <a:pt x="404034" y="535141"/>
                </a:lnTo>
                <a:lnTo>
                  <a:pt x="407035" y="531786"/>
                </a:lnTo>
                <a:lnTo>
                  <a:pt x="410036" y="527902"/>
                </a:lnTo>
                <a:lnTo>
                  <a:pt x="413213" y="522958"/>
                </a:lnTo>
                <a:lnTo>
                  <a:pt x="419214" y="510953"/>
                </a:lnTo>
                <a:lnTo>
                  <a:pt x="424863" y="498594"/>
                </a:lnTo>
                <a:lnTo>
                  <a:pt x="429628" y="485882"/>
                </a:lnTo>
                <a:lnTo>
                  <a:pt x="433688" y="472993"/>
                </a:lnTo>
                <a:lnTo>
                  <a:pt x="437571" y="459751"/>
                </a:lnTo>
                <a:lnTo>
                  <a:pt x="440749" y="446510"/>
                </a:lnTo>
                <a:lnTo>
                  <a:pt x="443749" y="433268"/>
                </a:lnTo>
                <a:lnTo>
                  <a:pt x="446926" y="420026"/>
                </a:lnTo>
                <a:lnTo>
                  <a:pt x="449574" y="406961"/>
                </a:lnTo>
                <a:lnTo>
                  <a:pt x="454693" y="385421"/>
                </a:lnTo>
                <a:lnTo>
                  <a:pt x="459988" y="363175"/>
                </a:lnTo>
                <a:lnTo>
                  <a:pt x="463695" y="347639"/>
                </a:lnTo>
                <a:lnTo>
                  <a:pt x="467402" y="331925"/>
                </a:lnTo>
                <a:lnTo>
                  <a:pt x="471109" y="316035"/>
                </a:lnTo>
                <a:lnTo>
                  <a:pt x="474639" y="300145"/>
                </a:lnTo>
                <a:lnTo>
                  <a:pt x="477992" y="283901"/>
                </a:lnTo>
                <a:lnTo>
                  <a:pt x="480993" y="267835"/>
                </a:lnTo>
                <a:lnTo>
                  <a:pt x="483641" y="251592"/>
                </a:lnTo>
                <a:lnTo>
                  <a:pt x="485936" y="235349"/>
                </a:lnTo>
                <a:lnTo>
                  <a:pt x="487701" y="219282"/>
                </a:lnTo>
                <a:lnTo>
                  <a:pt x="488936" y="203215"/>
                </a:lnTo>
                <a:lnTo>
                  <a:pt x="489642" y="187149"/>
                </a:lnTo>
                <a:lnTo>
                  <a:pt x="489642" y="171259"/>
                </a:lnTo>
                <a:lnTo>
                  <a:pt x="488936" y="155722"/>
                </a:lnTo>
                <a:lnTo>
                  <a:pt x="487348" y="140538"/>
                </a:lnTo>
                <a:lnTo>
                  <a:pt x="484700" y="125354"/>
                </a:lnTo>
                <a:lnTo>
                  <a:pt x="481523" y="110524"/>
                </a:lnTo>
                <a:lnTo>
                  <a:pt x="478346" y="100813"/>
                </a:lnTo>
                <a:lnTo>
                  <a:pt x="473756" y="91279"/>
                </a:lnTo>
                <a:lnTo>
                  <a:pt x="467931" y="81922"/>
                </a:lnTo>
                <a:lnTo>
                  <a:pt x="461224" y="72917"/>
                </a:lnTo>
                <a:lnTo>
                  <a:pt x="453281" y="63913"/>
                </a:lnTo>
                <a:lnTo>
                  <a:pt x="444102" y="55438"/>
                </a:lnTo>
                <a:lnTo>
                  <a:pt x="434041" y="47317"/>
                </a:lnTo>
                <a:lnTo>
                  <a:pt x="423097" y="39901"/>
                </a:lnTo>
                <a:lnTo>
                  <a:pt x="414095" y="34605"/>
                </a:lnTo>
                <a:lnTo>
                  <a:pt x="404387" y="30191"/>
                </a:lnTo>
                <a:lnTo>
                  <a:pt x="394503" y="26483"/>
                </a:lnTo>
                <a:lnTo>
                  <a:pt x="384088" y="23658"/>
                </a:lnTo>
                <a:lnTo>
                  <a:pt x="373498" y="21540"/>
                </a:lnTo>
                <a:lnTo>
                  <a:pt x="362378" y="20127"/>
                </a:lnTo>
                <a:lnTo>
                  <a:pt x="351081" y="19597"/>
                </a:lnTo>
                <a:lnTo>
                  <a:pt x="339608" y="19951"/>
                </a:lnTo>
                <a:lnTo>
                  <a:pt x="328134" y="21186"/>
                </a:lnTo>
                <a:lnTo>
                  <a:pt x="316485" y="22952"/>
                </a:lnTo>
                <a:lnTo>
                  <a:pt x="305011" y="25600"/>
                </a:lnTo>
                <a:lnTo>
                  <a:pt x="293538" y="28955"/>
                </a:lnTo>
                <a:lnTo>
                  <a:pt x="282065" y="33369"/>
                </a:lnTo>
                <a:lnTo>
                  <a:pt x="280476" y="34075"/>
                </a:lnTo>
                <a:lnTo>
                  <a:pt x="276240" y="35664"/>
                </a:lnTo>
                <a:lnTo>
                  <a:pt x="272180" y="37076"/>
                </a:lnTo>
                <a:lnTo>
                  <a:pt x="268827" y="38312"/>
                </a:lnTo>
                <a:lnTo>
                  <a:pt x="265826" y="39548"/>
                </a:lnTo>
                <a:lnTo>
                  <a:pt x="274298" y="45904"/>
                </a:lnTo>
                <a:lnTo>
                  <a:pt x="281712" y="52260"/>
                </a:lnTo>
                <a:lnTo>
                  <a:pt x="288066" y="58616"/>
                </a:lnTo>
                <a:lnTo>
                  <a:pt x="293362" y="64972"/>
                </a:lnTo>
                <a:lnTo>
                  <a:pt x="297774" y="71328"/>
                </a:lnTo>
                <a:lnTo>
                  <a:pt x="301481" y="78037"/>
                </a:lnTo>
                <a:lnTo>
                  <a:pt x="304305" y="84923"/>
                </a:lnTo>
                <a:lnTo>
                  <a:pt x="306600" y="91985"/>
                </a:lnTo>
                <a:lnTo>
                  <a:pt x="308189" y="99401"/>
                </a:lnTo>
                <a:lnTo>
                  <a:pt x="309601" y="107346"/>
                </a:lnTo>
                <a:lnTo>
                  <a:pt x="310483" y="115644"/>
                </a:lnTo>
                <a:lnTo>
                  <a:pt x="310836" y="124648"/>
                </a:lnTo>
                <a:lnTo>
                  <a:pt x="311013" y="134182"/>
                </a:lnTo>
                <a:lnTo>
                  <a:pt x="311189" y="144422"/>
                </a:lnTo>
                <a:lnTo>
                  <a:pt x="311189" y="155192"/>
                </a:lnTo>
                <a:lnTo>
                  <a:pt x="311189" y="168434"/>
                </a:lnTo>
                <a:lnTo>
                  <a:pt x="310660" y="171435"/>
                </a:lnTo>
                <a:lnTo>
                  <a:pt x="309248" y="174260"/>
                </a:lnTo>
                <a:lnTo>
                  <a:pt x="306953" y="176379"/>
                </a:lnTo>
                <a:lnTo>
                  <a:pt x="304305" y="177791"/>
                </a:lnTo>
                <a:lnTo>
                  <a:pt x="301305" y="178321"/>
                </a:lnTo>
                <a:lnTo>
                  <a:pt x="297951" y="177791"/>
                </a:lnTo>
                <a:lnTo>
                  <a:pt x="295303" y="176379"/>
                </a:lnTo>
                <a:lnTo>
                  <a:pt x="293185" y="174260"/>
                </a:lnTo>
                <a:lnTo>
                  <a:pt x="291597" y="171435"/>
                </a:lnTo>
                <a:lnTo>
                  <a:pt x="291067" y="168434"/>
                </a:lnTo>
                <a:lnTo>
                  <a:pt x="291244" y="155192"/>
                </a:lnTo>
                <a:lnTo>
                  <a:pt x="291244" y="145482"/>
                </a:lnTo>
                <a:lnTo>
                  <a:pt x="291244" y="136301"/>
                </a:lnTo>
                <a:lnTo>
                  <a:pt x="291067" y="128003"/>
                </a:lnTo>
                <a:lnTo>
                  <a:pt x="290714" y="120411"/>
                </a:lnTo>
                <a:lnTo>
                  <a:pt x="290184" y="113172"/>
                </a:lnTo>
                <a:lnTo>
                  <a:pt x="289478" y="106463"/>
                </a:lnTo>
                <a:lnTo>
                  <a:pt x="288243" y="100283"/>
                </a:lnTo>
                <a:lnTo>
                  <a:pt x="286654" y="94634"/>
                </a:lnTo>
                <a:lnTo>
                  <a:pt x="284536" y="88984"/>
                </a:lnTo>
                <a:lnTo>
                  <a:pt x="282065" y="83687"/>
                </a:lnTo>
                <a:lnTo>
                  <a:pt x="279064" y="78744"/>
                </a:lnTo>
                <a:lnTo>
                  <a:pt x="275358" y="73800"/>
                </a:lnTo>
                <a:lnTo>
                  <a:pt x="271121" y="69210"/>
                </a:lnTo>
                <a:lnTo>
                  <a:pt x="266002" y="64266"/>
                </a:lnTo>
                <a:lnTo>
                  <a:pt x="260001" y="59676"/>
                </a:lnTo>
                <a:lnTo>
                  <a:pt x="253470" y="54732"/>
                </a:lnTo>
                <a:lnTo>
                  <a:pt x="245880" y="49788"/>
                </a:lnTo>
                <a:lnTo>
                  <a:pt x="237408" y="44315"/>
                </a:lnTo>
                <a:lnTo>
                  <a:pt x="227700" y="39019"/>
                </a:lnTo>
                <a:lnTo>
                  <a:pt x="219404" y="36547"/>
                </a:lnTo>
                <a:lnTo>
                  <a:pt x="210931" y="34252"/>
                </a:lnTo>
                <a:lnTo>
                  <a:pt x="202106" y="31956"/>
                </a:lnTo>
                <a:lnTo>
                  <a:pt x="192927" y="29661"/>
                </a:lnTo>
                <a:lnTo>
                  <a:pt x="183571" y="27896"/>
                </a:lnTo>
                <a:lnTo>
                  <a:pt x="174040" y="26130"/>
                </a:lnTo>
                <a:lnTo>
                  <a:pt x="164332" y="24718"/>
                </a:lnTo>
                <a:lnTo>
                  <a:pt x="154800" y="23658"/>
                </a:lnTo>
                <a:lnTo>
                  <a:pt x="145269" y="23129"/>
                </a:lnTo>
                <a:lnTo>
                  <a:pt x="135913" y="22952"/>
                </a:lnTo>
                <a:lnTo>
                  <a:pt x="126735" y="23305"/>
                </a:lnTo>
                <a:lnTo>
                  <a:pt x="117909" y="24364"/>
                </a:lnTo>
                <a:lnTo>
                  <a:pt x="109437" y="25953"/>
                </a:lnTo>
                <a:lnTo>
                  <a:pt x="101317" y="28425"/>
                </a:lnTo>
                <a:lnTo>
                  <a:pt x="91786" y="32309"/>
                </a:lnTo>
                <a:lnTo>
                  <a:pt x="82960" y="36723"/>
                </a:lnTo>
                <a:lnTo>
                  <a:pt x="74841" y="41843"/>
                </a:lnTo>
                <a:lnTo>
                  <a:pt x="67251" y="47493"/>
                </a:lnTo>
                <a:lnTo>
                  <a:pt x="60190" y="53849"/>
                </a:lnTo>
                <a:lnTo>
                  <a:pt x="54012" y="60735"/>
                </a:lnTo>
                <a:lnTo>
                  <a:pt x="48187" y="68150"/>
                </a:lnTo>
                <a:lnTo>
                  <a:pt x="43068" y="75919"/>
                </a:lnTo>
                <a:lnTo>
                  <a:pt x="38479" y="84040"/>
                </a:lnTo>
                <a:lnTo>
                  <a:pt x="34243" y="92338"/>
                </a:lnTo>
                <a:lnTo>
                  <a:pt x="30889" y="101166"/>
                </a:lnTo>
                <a:lnTo>
                  <a:pt x="27712" y="110171"/>
                </a:lnTo>
                <a:lnTo>
                  <a:pt x="25241" y="119528"/>
                </a:lnTo>
                <a:lnTo>
                  <a:pt x="23299" y="129239"/>
                </a:lnTo>
                <a:lnTo>
                  <a:pt x="21887" y="138773"/>
                </a:lnTo>
                <a:lnTo>
                  <a:pt x="20828" y="148483"/>
                </a:lnTo>
                <a:lnTo>
                  <a:pt x="20122" y="158194"/>
                </a:lnTo>
                <a:lnTo>
                  <a:pt x="20122" y="167904"/>
                </a:lnTo>
                <a:lnTo>
                  <a:pt x="20652" y="177791"/>
                </a:lnTo>
                <a:lnTo>
                  <a:pt x="21358" y="187325"/>
                </a:lnTo>
                <a:lnTo>
                  <a:pt x="22593" y="196859"/>
                </a:lnTo>
                <a:lnTo>
                  <a:pt x="27889" y="233936"/>
                </a:lnTo>
                <a:lnTo>
                  <a:pt x="31242" y="256006"/>
                </a:lnTo>
                <a:lnTo>
                  <a:pt x="34596" y="278075"/>
                </a:lnTo>
                <a:lnTo>
                  <a:pt x="38126" y="300498"/>
                </a:lnTo>
                <a:lnTo>
                  <a:pt x="41656" y="322568"/>
                </a:lnTo>
                <a:lnTo>
                  <a:pt x="45716" y="344637"/>
                </a:lnTo>
                <a:lnTo>
                  <a:pt x="50129" y="366707"/>
                </a:lnTo>
                <a:lnTo>
                  <a:pt x="54895" y="388599"/>
                </a:lnTo>
                <a:lnTo>
                  <a:pt x="60190" y="410316"/>
                </a:lnTo>
                <a:lnTo>
                  <a:pt x="66015" y="431679"/>
                </a:lnTo>
                <a:lnTo>
                  <a:pt x="72546" y="452866"/>
                </a:lnTo>
                <a:lnTo>
                  <a:pt x="79783" y="473876"/>
                </a:lnTo>
                <a:lnTo>
                  <a:pt x="87902" y="494180"/>
                </a:lnTo>
                <a:lnTo>
                  <a:pt x="88961" y="497181"/>
                </a:lnTo>
                <a:lnTo>
                  <a:pt x="90374" y="500712"/>
                </a:lnTo>
                <a:lnTo>
                  <a:pt x="92139" y="504773"/>
                </a:lnTo>
                <a:lnTo>
                  <a:pt x="94433" y="509540"/>
                </a:lnTo>
                <a:lnTo>
                  <a:pt x="96551" y="514484"/>
                </a:lnTo>
                <a:lnTo>
                  <a:pt x="99199" y="519604"/>
                </a:lnTo>
                <a:lnTo>
                  <a:pt x="102023" y="524371"/>
                </a:lnTo>
                <a:lnTo>
                  <a:pt x="104847" y="529138"/>
                </a:lnTo>
                <a:lnTo>
                  <a:pt x="107672" y="533199"/>
                </a:lnTo>
                <a:lnTo>
                  <a:pt x="110849" y="536730"/>
                </a:lnTo>
                <a:lnTo>
                  <a:pt x="113850" y="539025"/>
                </a:lnTo>
                <a:lnTo>
                  <a:pt x="117027" y="540437"/>
                </a:lnTo>
                <a:lnTo>
                  <a:pt x="121439" y="537789"/>
                </a:lnTo>
                <a:lnTo>
                  <a:pt x="125323" y="534611"/>
                </a:lnTo>
                <a:lnTo>
                  <a:pt x="128676" y="530727"/>
                </a:lnTo>
                <a:lnTo>
                  <a:pt x="131677" y="526313"/>
                </a:lnTo>
                <a:lnTo>
                  <a:pt x="134501" y="521546"/>
                </a:lnTo>
                <a:lnTo>
                  <a:pt x="136972" y="516426"/>
                </a:lnTo>
                <a:lnTo>
                  <a:pt x="139444" y="510776"/>
                </a:lnTo>
                <a:lnTo>
                  <a:pt x="141915" y="504773"/>
                </a:lnTo>
                <a:lnTo>
                  <a:pt x="160448" y="512012"/>
                </a:lnTo>
                <a:lnTo>
                  <a:pt x="158683" y="516602"/>
                </a:lnTo>
                <a:lnTo>
                  <a:pt x="156742" y="521193"/>
                </a:lnTo>
                <a:lnTo>
                  <a:pt x="154447" y="526136"/>
                </a:lnTo>
                <a:lnTo>
                  <a:pt x="151976" y="530903"/>
                </a:lnTo>
                <a:lnTo>
                  <a:pt x="149328" y="535847"/>
                </a:lnTo>
                <a:lnTo>
                  <a:pt x="145975" y="540614"/>
                </a:lnTo>
                <a:lnTo>
                  <a:pt x="142444" y="545204"/>
                </a:lnTo>
                <a:lnTo>
                  <a:pt x="138385" y="549442"/>
                </a:lnTo>
                <a:lnTo>
                  <a:pt x="133795" y="553326"/>
                </a:lnTo>
                <a:lnTo>
                  <a:pt x="128500" y="556857"/>
                </a:lnTo>
                <a:lnTo>
                  <a:pt x="122499" y="559682"/>
                </a:lnTo>
                <a:lnTo>
                  <a:pt x="120733" y="560388"/>
                </a:lnTo>
                <a:lnTo>
                  <a:pt x="118615" y="560388"/>
                </a:lnTo>
                <a:lnTo>
                  <a:pt x="113496" y="559859"/>
                </a:lnTo>
                <a:lnTo>
                  <a:pt x="108731" y="558446"/>
                </a:lnTo>
                <a:lnTo>
                  <a:pt x="103965" y="556151"/>
                </a:lnTo>
                <a:lnTo>
                  <a:pt x="99552" y="553149"/>
                </a:lnTo>
                <a:lnTo>
                  <a:pt x="95669" y="549265"/>
                </a:lnTo>
                <a:lnTo>
                  <a:pt x="91962" y="545204"/>
                </a:lnTo>
                <a:lnTo>
                  <a:pt x="88432" y="540437"/>
                </a:lnTo>
                <a:lnTo>
                  <a:pt x="85255" y="535494"/>
                </a:lnTo>
                <a:lnTo>
                  <a:pt x="82254" y="530197"/>
                </a:lnTo>
                <a:lnTo>
                  <a:pt x="79606" y="524724"/>
                </a:lnTo>
                <a:lnTo>
                  <a:pt x="77135" y="519604"/>
                </a:lnTo>
                <a:lnTo>
                  <a:pt x="74664" y="514307"/>
                </a:lnTo>
                <a:lnTo>
                  <a:pt x="72546" y="509364"/>
                </a:lnTo>
                <a:lnTo>
                  <a:pt x="70604" y="504597"/>
                </a:lnTo>
                <a:lnTo>
                  <a:pt x="69545" y="501948"/>
                </a:lnTo>
                <a:lnTo>
                  <a:pt x="61249" y="480938"/>
                </a:lnTo>
                <a:lnTo>
                  <a:pt x="53836" y="459398"/>
                </a:lnTo>
                <a:lnTo>
                  <a:pt x="47128" y="437859"/>
                </a:lnTo>
                <a:lnTo>
                  <a:pt x="41127" y="415789"/>
                </a:lnTo>
                <a:lnTo>
                  <a:pt x="35655" y="393896"/>
                </a:lnTo>
                <a:lnTo>
                  <a:pt x="30889" y="371474"/>
                </a:lnTo>
                <a:lnTo>
                  <a:pt x="26300" y="349228"/>
                </a:lnTo>
                <a:lnTo>
                  <a:pt x="22417" y="326628"/>
                </a:lnTo>
                <a:lnTo>
                  <a:pt x="18533" y="304206"/>
                </a:lnTo>
                <a:lnTo>
                  <a:pt x="15003" y="281606"/>
                </a:lnTo>
                <a:lnTo>
                  <a:pt x="11649" y="259184"/>
                </a:lnTo>
                <a:lnTo>
                  <a:pt x="8296" y="236761"/>
                </a:lnTo>
                <a:lnTo>
                  <a:pt x="2824" y="199684"/>
                </a:lnTo>
                <a:lnTo>
                  <a:pt x="1059" y="185383"/>
                </a:lnTo>
                <a:lnTo>
                  <a:pt x="176" y="171259"/>
                </a:lnTo>
                <a:lnTo>
                  <a:pt x="0" y="157841"/>
                </a:lnTo>
                <a:lnTo>
                  <a:pt x="706" y="144775"/>
                </a:lnTo>
                <a:lnTo>
                  <a:pt x="2118" y="132417"/>
                </a:lnTo>
                <a:lnTo>
                  <a:pt x="4413" y="120587"/>
                </a:lnTo>
                <a:lnTo>
                  <a:pt x="7060" y="109111"/>
                </a:lnTo>
                <a:lnTo>
                  <a:pt x="10414" y="98165"/>
                </a:lnTo>
                <a:lnTo>
                  <a:pt x="14650" y="87925"/>
                </a:lnTo>
                <a:lnTo>
                  <a:pt x="19063" y="78214"/>
                </a:lnTo>
                <a:lnTo>
                  <a:pt x="24182" y="69033"/>
                </a:lnTo>
                <a:lnTo>
                  <a:pt x="29830" y="60558"/>
                </a:lnTo>
                <a:lnTo>
                  <a:pt x="35655" y="52437"/>
                </a:lnTo>
                <a:lnTo>
                  <a:pt x="42009" y="45021"/>
                </a:lnTo>
                <a:lnTo>
                  <a:pt x="48893" y="38136"/>
                </a:lnTo>
                <a:lnTo>
                  <a:pt x="55954" y="31956"/>
                </a:lnTo>
                <a:lnTo>
                  <a:pt x="63191" y="26307"/>
                </a:lnTo>
                <a:lnTo>
                  <a:pt x="70781" y="21363"/>
                </a:lnTo>
                <a:lnTo>
                  <a:pt x="78547" y="16773"/>
                </a:lnTo>
                <a:lnTo>
                  <a:pt x="86490" y="13065"/>
                </a:lnTo>
                <a:lnTo>
                  <a:pt x="94610" y="9710"/>
                </a:lnTo>
                <a:lnTo>
                  <a:pt x="104494" y="6885"/>
                </a:lnTo>
                <a:lnTo>
                  <a:pt x="114732" y="4767"/>
                </a:lnTo>
                <a:lnTo>
                  <a:pt x="125499" y="3531"/>
                </a:lnTo>
                <a:lnTo>
                  <a:pt x="136266" y="3178"/>
                </a:lnTo>
                <a:lnTo>
                  <a:pt x="147210" y="3354"/>
                </a:lnTo>
                <a:lnTo>
                  <a:pt x="158507" y="4061"/>
                </a:lnTo>
                <a:lnTo>
                  <a:pt x="169804" y="5473"/>
                </a:lnTo>
                <a:lnTo>
                  <a:pt x="181100" y="7239"/>
                </a:lnTo>
                <a:lnTo>
                  <a:pt x="192044" y="9357"/>
                </a:lnTo>
                <a:lnTo>
                  <a:pt x="202988" y="11652"/>
                </a:lnTo>
                <a:lnTo>
                  <a:pt x="213932" y="14477"/>
                </a:lnTo>
                <a:lnTo>
                  <a:pt x="224346" y="17302"/>
                </a:lnTo>
                <a:lnTo>
                  <a:pt x="234407" y="20127"/>
                </a:lnTo>
                <a:lnTo>
                  <a:pt x="238996" y="21540"/>
                </a:lnTo>
                <a:lnTo>
                  <a:pt x="242526" y="22599"/>
                </a:lnTo>
                <a:lnTo>
                  <a:pt x="245527" y="23305"/>
                </a:lnTo>
                <a:lnTo>
                  <a:pt x="247822" y="23658"/>
                </a:lnTo>
                <a:lnTo>
                  <a:pt x="249763" y="23658"/>
                </a:lnTo>
                <a:lnTo>
                  <a:pt x="251529" y="23482"/>
                </a:lnTo>
                <a:lnTo>
                  <a:pt x="253647" y="22952"/>
                </a:lnTo>
                <a:lnTo>
                  <a:pt x="255941" y="22246"/>
                </a:lnTo>
                <a:lnTo>
                  <a:pt x="258589" y="21186"/>
                </a:lnTo>
                <a:lnTo>
                  <a:pt x="261943" y="19774"/>
                </a:lnTo>
                <a:lnTo>
                  <a:pt x="265473" y="18538"/>
                </a:lnTo>
                <a:lnTo>
                  <a:pt x="269709" y="16949"/>
                </a:lnTo>
                <a:lnTo>
                  <a:pt x="272533" y="15890"/>
                </a:lnTo>
                <a:lnTo>
                  <a:pt x="274475" y="15007"/>
                </a:lnTo>
                <a:lnTo>
                  <a:pt x="286301" y="10417"/>
                </a:lnTo>
                <a:lnTo>
                  <a:pt x="298304" y="6885"/>
                </a:lnTo>
                <a:lnTo>
                  <a:pt x="310483" y="4061"/>
                </a:lnTo>
                <a:lnTo>
                  <a:pt x="322486" y="1765"/>
                </a:lnTo>
                <a:lnTo>
                  <a:pt x="334665" y="52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270" name="Group 269"/>
          <p:cNvGrpSpPr/>
          <p:nvPr/>
        </p:nvGrpSpPr>
        <p:grpSpPr>
          <a:xfrm>
            <a:off x="9073503" y="5764213"/>
            <a:ext cx="584201" cy="579438"/>
            <a:chOff x="9093200" y="5764213"/>
            <a:chExt cx="584201" cy="5794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1" name="Freeform 75"/>
            <p:cNvSpPr>
              <a:spLocks/>
            </p:cNvSpPr>
            <p:nvPr/>
          </p:nvSpPr>
          <p:spPr bwMode="auto">
            <a:xfrm>
              <a:off x="9577388" y="6254750"/>
              <a:ext cx="20638" cy="20638"/>
            </a:xfrm>
            <a:custGeom>
              <a:avLst/>
              <a:gdLst>
                <a:gd name="T0" fmla="*/ 57 w 112"/>
                <a:gd name="T1" fmla="*/ 0 h 112"/>
                <a:gd name="T2" fmla="*/ 74 w 112"/>
                <a:gd name="T3" fmla="*/ 3 h 112"/>
                <a:gd name="T4" fmla="*/ 89 w 112"/>
                <a:gd name="T5" fmla="*/ 10 h 112"/>
                <a:gd name="T6" fmla="*/ 101 w 112"/>
                <a:gd name="T7" fmla="*/ 23 h 112"/>
                <a:gd name="T8" fmla="*/ 110 w 112"/>
                <a:gd name="T9" fmla="*/ 38 h 112"/>
                <a:gd name="T10" fmla="*/ 112 w 112"/>
                <a:gd name="T11" fmla="*/ 56 h 112"/>
                <a:gd name="T12" fmla="*/ 110 w 112"/>
                <a:gd name="T13" fmla="*/ 74 h 112"/>
                <a:gd name="T14" fmla="*/ 101 w 112"/>
                <a:gd name="T15" fmla="*/ 89 h 112"/>
                <a:gd name="T16" fmla="*/ 89 w 112"/>
                <a:gd name="T17" fmla="*/ 100 h 112"/>
                <a:gd name="T18" fmla="*/ 74 w 112"/>
                <a:gd name="T19" fmla="*/ 109 h 112"/>
                <a:gd name="T20" fmla="*/ 57 w 112"/>
                <a:gd name="T21" fmla="*/ 112 h 112"/>
                <a:gd name="T22" fmla="*/ 39 w 112"/>
                <a:gd name="T23" fmla="*/ 109 h 112"/>
                <a:gd name="T24" fmla="*/ 23 w 112"/>
                <a:gd name="T25" fmla="*/ 100 h 112"/>
                <a:gd name="T26" fmla="*/ 11 w 112"/>
                <a:gd name="T27" fmla="*/ 89 h 112"/>
                <a:gd name="T28" fmla="*/ 3 w 112"/>
                <a:gd name="T29" fmla="*/ 74 h 112"/>
                <a:gd name="T30" fmla="*/ 0 w 112"/>
                <a:gd name="T31" fmla="*/ 56 h 112"/>
                <a:gd name="T32" fmla="*/ 3 w 112"/>
                <a:gd name="T33" fmla="*/ 38 h 112"/>
                <a:gd name="T34" fmla="*/ 11 w 112"/>
                <a:gd name="T35" fmla="*/ 23 h 112"/>
                <a:gd name="T36" fmla="*/ 23 w 112"/>
                <a:gd name="T37" fmla="*/ 10 h 112"/>
                <a:gd name="T38" fmla="*/ 39 w 112"/>
                <a:gd name="T39" fmla="*/ 3 h 112"/>
                <a:gd name="T40" fmla="*/ 57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7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2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0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0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" name="Freeform 76"/>
            <p:cNvSpPr>
              <a:spLocks/>
            </p:cNvSpPr>
            <p:nvPr/>
          </p:nvSpPr>
          <p:spPr bwMode="auto">
            <a:xfrm>
              <a:off x="9617075" y="6254750"/>
              <a:ext cx="20638" cy="20638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90 w 113"/>
                <a:gd name="T5" fmla="*/ 10 h 112"/>
                <a:gd name="T6" fmla="*/ 102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4 h 112"/>
                <a:gd name="T14" fmla="*/ 102 w 113"/>
                <a:gd name="T15" fmla="*/ 89 h 112"/>
                <a:gd name="T16" fmla="*/ 90 w 113"/>
                <a:gd name="T17" fmla="*/ 100 h 112"/>
                <a:gd name="T18" fmla="*/ 74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3 w 113"/>
                <a:gd name="T25" fmla="*/ 100 h 112"/>
                <a:gd name="T26" fmla="*/ 11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8 h 112"/>
                <a:gd name="T34" fmla="*/ 11 w 113"/>
                <a:gd name="T35" fmla="*/ 23 h 112"/>
                <a:gd name="T36" fmla="*/ 23 w 113"/>
                <a:gd name="T37" fmla="*/ 10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90" y="10"/>
                  </a:lnTo>
                  <a:lnTo>
                    <a:pt x="102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90" y="100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0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" name="Freeform 77"/>
            <p:cNvSpPr>
              <a:spLocks/>
            </p:cNvSpPr>
            <p:nvPr/>
          </p:nvSpPr>
          <p:spPr bwMode="auto">
            <a:xfrm>
              <a:off x="9656763" y="6254750"/>
              <a:ext cx="20638" cy="20638"/>
            </a:xfrm>
            <a:custGeom>
              <a:avLst/>
              <a:gdLst>
                <a:gd name="T0" fmla="*/ 56 w 112"/>
                <a:gd name="T1" fmla="*/ 0 h 112"/>
                <a:gd name="T2" fmla="*/ 74 w 112"/>
                <a:gd name="T3" fmla="*/ 3 h 112"/>
                <a:gd name="T4" fmla="*/ 89 w 112"/>
                <a:gd name="T5" fmla="*/ 10 h 112"/>
                <a:gd name="T6" fmla="*/ 101 w 112"/>
                <a:gd name="T7" fmla="*/ 23 h 112"/>
                <a:gd name="T8" fmla="*/ 110 w 112"/>
                <a:gd name="T9" fmla="*/ 38 h 112"/>
                <a:gd name="T10" fmla="*/ 112 w 112"/>
                <a:gd name="T11" fmla="*/ 56 h 112"/>
                <a:gd name="T12" fmla="*/ 110 w 112"/>
                <a:gd name="T13" fmla="*/ 74 h 112"/>
                <a:gd name="T14" fmla="*/ 101 w 112"/>
                <a:gd name="T15" fmla="*/ 89 h 112"/>
                <a:gd name="T16" fmla="*/ 89 w 112"/>
                <a:gd name="T17" fmla="*/ 100 h 112"/>
                <a:gd name="T18" fmla="*/ 74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3 w 112"/>
                <a:gd name="T25" fmla="*/ 100 h 112"/>
                <a:gd name="T26" fmla="*/ 11 w 112"/>
                <a:gd name="T27" fmla="*/ 89 h 112"/>
                <a:gd name="T28" fmla="*/ 3 w 112"/>
                <a:gd name="T29" fmla="*/ 74 h 112"/>
                <a:gd name="T30" fmla="*/ 0 w 112"/>
                <a:gd name="T31" fmla="*/ 56 h 112"/>
                <a:gd name="T32" fmla="*/ 3 w 112"/>
                <a:gd name="T33" fmla="*/ 38 h 112"/>
                <a:gd name="T34" fmla="*/ 11 w 112"/>
                <a:gd name="T35" fmla="*/ 23 h 112"/>
                <a:gd name="T36" fmla="*/ 23 w 112"/>
                <a:gd name="T37" fmla="*/ 10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2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0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0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" name="Freeform 78"/>
            <p:cNvSpPr>
              <a:spLocks/>
            </p:cNvSpPr>
            <p:nvPr/>
          </p:nvSpPr>
          <p:spPr bwMode="auto">
            <a:xfrm>
              <a:off x="9577388" y="6216650"/>
              <a:ext cx="20638" cy="19050"/>
            </a:xfrm>
            <a:custGeom>
              <a:avLst/>
              <a:gdLst>
                <a:gd name="T0" fmla="*/ 57 w 112"/>
                <a:gd name="T1" fmla="*/ 0 h 112"/>
                <a:gd name="T2" fmla="*/ 74 w 112"/>
                <a:gd name="T3" fmla="*/ 3 h 112"/>
                <a:gd name="T4" fmla="*/ 89 w 112"/>
                <a:gd name="T5" fmla="*/ 11 h 112"/>
                <a:gd name="T6" fmla="*/ 101 w 112"/>
                <a:gd name="T7" fmla="*/ 23 h 112"/>
                <a:gd name="T8" fmla="*/ 110 w 112"/>
                <a:gd name="T9" fmla="*/ 38 h 112"/>
                <a:gd name="T10" fmla="*/ 112 w 112"/>
                <a:gd name="T11" fmla="*/ 56 h 112"/>
                <a:gd name="T12" fmla="*/ 110 w 112"/>
                <a:gd name="T13" fmla="*/ 74 h 112"/>
                <a:gd name="T14" fmla="*/ 101 w 112"/>
                <a:gd name="T15" fmla="*/ 89 h 112"/>
                <a:gd name="T16" fmla="*/ 89 w 112"/>
                <a:gd name="T17" fmla="*/ 102 h 112"/>
                <a:gd name="T18" fmla="*/ 74 w 112"/>
                <a:gd name="T19" fmla="*/ 109 h 112"/>
                <a:gd name="T20" fmla="*/ 57 w 112"/>
                <a:gd name="T21" fmla="*/ 112 h 112"/>
                <a:gd name="T22" fmla="*/ 39 w 112"/>
                <a:gd name="T23" fmla="*/ 109 h 112"/>
                <a:gd name="T24" fmla="*/ 23 w 112"/>
                <a:gd name="T25" fmla="*/ 102 h 112"/>
                <a:gd name="T26" fmla="*/ 11 w 112"/>
                <a:gd name="T27" fmla="*/ 89 h 112"/>
                <a:gd name="T28" fmla="*/ 3 w 112"/>
                <a:gd name="T29" fmla="*/ 74 h 112"/>
                <a:gd name="T30" fmla="*/ 0 w 112"/>
                <a:gd name="T31" fmla="*/ 56 h 112"/>
                <a:gd name="T32" fmla="*/ 3 w 112"/>
                <a:gd name="T33" fmla="*/ 38 h 112"/>
                <a:gd name="T34" fmla="*/ 11 w 112"/>
                <a:gd name="T35" fmla="*/ 23 h 112"/>
                <a:gd name="T36" fmla="*/ 23 w 112"/>
                <a:gd name="T37" fmla="*/ 11 h 112"/>
                <a:gd name="T38" fmla="*/ 39 w 112"/>
                <a:gd name="T39" fmla="*/ 3 h 112"/>
                <a:gd name="T40" fmla="*/ 57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2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" name="Freeform 79"/>
            <p:cNvSpPr>
              <a:spLocks/>
            </p:cNvSpPr>
            <p:nvPr/>
          </p:nvSpPr>
          <p:spPr bwMode="auto">
            <a:xfrm>
              <a:off x="9617075" y="6216650"/>
              <a:ext cx="20638" cy="19050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90 w 113"/>
                <a:gd name="T5" fmla="*/ 11 h 112"/>
                <a:gd name="T6" fmla="*/ 102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4 h 112"/>
                <a:gd name="T14" fmla="*/ 102 w 113"/>
                <a:gd name="T15" fmla="*/ 89 h 112"/>
                <a:gd name="T16" fmla="*/ 90 w 113"/>
                <a:gd name="T17" fmla="*/ 102 h 112"/>
                <a:gd name="T18" fmla="*/ 74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3 w 113"/>
                <a:gd name="T25" fmla="*/ 102 h 112"/>
                <a:gd name="T26" fmla="*/ 11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8 h 112"/>
                <a:gd name="T34" fmla="*/ 11 w 113"/>
                <a:gd name="T35" fmla="*/ 23 h 112"/>
                <a:gd name="T36" fmla="*/ 23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90" y="102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" name="Freeform 80"/>
            <p:cNvSpPr>
              <a:spLocks/>
            </p:cNvSpPr>
            <p:nvPr/>
          </p:nvSpPr>
          <p:spPr bwMode="auto">
            <a:xfrm>
              <a:off x="9656763" y="6216650"/>
              <a:ext cx="20638" cy="19050"/>
            </a:xfrm>
            <a:custGeom>
              <a:avLst/>
              <a:gdLst>
                <a:gd name="T0" fmla="*/ 56 w 112"/>
                <a:gd name="T1" fmla="*/ 0 h 112"/>
                <a:gd name="T2" fmla="*/ 74 w 112"/>
                <a:gd name="T3" fmla="*/ 3 h 112"/>
                <a:gd name="T4" fmla="*/ 89 w 112"/>
                <a:gd name="T5" fmla="*/ 11 h 112"/>
                <a:gd name="T6" fmla="*/ 101 w 112"/>
                <a:gd name="T7" fmla="*/ 23 h 112"/>
                <a:gd name="T8" fmla="*/ 110 w 112"/>
                <a:gd name="T9" fmla="*/ 38 h 112"/>
                <a:gd name="T10" fmla="*/ 112 w 112"/>
                <a:gd name="T11" fmla="*/ 56 h 112"/>
                <a:gd name="T12" fmla="*/ 110 w 112"/>
                <a:gd name="T13" fmla="*/ 74 h 112"/>
                <a:gd name="T14" fmla="*/ 101 w 112"/>
                <a:gd name="T15" fmla="*/ 89 h 112"/>
                <a:gd name="T16" fmla="*/ 89 w 112"/>
                <a:gd name="T17" fmla="*/ 102 h 112"/>
                <a:gd name="T18" fmla="*/ 74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3 w 112"/>
                <a:gd name="T25" fmla="*/ 102 h 112"/>
                <a:gd name="T26" fmla="*/ 11 w 112"/>
                <a:gd name="T27" fmla="*/ 89 h 112"/>
                <a:gd name="T28" fmla="*/ 3 w 112"/>
                <a:gd name="T29" fmla="*/ 74 h 112"/>
                <a:gd name="T30" fmla="*/ 0 w 112"/>
                <a:gd name="T31" fmla="*/ 56 h 112"/>
                <a:gd name="T32" fmla="*/ 3 w 112"/>
                <a:gd name="T33" fmla="*/ 38 h 112"/>
                <a:gd name="T34" fmla="*/ 11 w 112"/>
                <a:gd name="T35" fmla="*/ 23 h 112"/>
                <a:gd name="T36" fmla="*/ 23 w 112"/>
                <a:gd name="T37" fmla="*/ 11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2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2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" name="Freeform 81"/>
            <p:cNvSpPr>
              <a:spLocks/>
            </p:cNvSpPr>
            <p:nvPr/>
          </p:nvSpPr>
          <p:spPr bwMode="auto">
            <a:xfrm>
              <a:off x="9577388" y="6294438"/>
              <a:ext cx="20638" cy="20638"/>
            </a:xfrm>
            <a:custGeom>
              <a:avLst/>
              <a:gdLst>
                <a:gd name="T0" fmla="*/ 57 w 112"/>
                <a:gd name="T1" fmla="*/ 0 h 112"/>
                <a:gd name="T2" fmla="*/ 74 w 112"/>
                <a:gd name="T3" fmla="*/ 3 h 112"/>
                <a:gd name="T4" fmla="*/ 89 w 112"/>
                <a:gd name="T5" fmla="*/ 11 h 112"/>
                <a:gd name="T6" fmla="*/ 101 w 112"/>
                <a:gd name="T7" fmla="*/ 23 h 112"/>
                <a:gd name="T8" fmla="*/ 110 w 112"/>
                <a:gd name="T9" fmla="*/ 38 h 112"/>
                <a:gd name="T10" fmla="*/ 112 w 112"/>
                <a:gd name="T11" fmla="*/ 56 h 112"/>
                <a:gd name="T12" fmla="*/ 110 w 112"/>
                <a:gd name="T13" fmla="*/ 73 h 112"/>
                <a:gd name="T14" fmla="*/ 101 w 112"/>
                <a:gd name="T15" fmla="*/ 89 h 112"/>
                <a:gd name="T16" fmla="*/ 89 w 112"/>
                <a:gd name="T17" fmla="*/ 101 h 112"/>
                <a:gd name="T18" fmla="*/ 74 w 112"/>
                <a:gd name="T19" fmla="*/ 109 h 112"/>
                <a:gd name="T20" fmla="*/ 57 w 112"/>
                <a:gd name="T21" fmla="*/ 112 h 112"/>
                <a:gd name="T22" fmla="*/ 39 w 112"/>
                <a:gd name="T23" fmla="*/ 109 h 112"/>
                <a:gd name="T24" fmla="*/ 23 w 112"/>
                <a:gd name="T25" fmla="*/ 101 h 112"/>
                <a:gd name="T26" fmla="*/ 11 w 112"/>
                <a:gd name="T27" fmla="*/ 89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8 h 112"/>
                <a:gd name="T34" fmla="*/ 11 w 112"/>
                <a:gd name="T35" fmla="*/ 23 h 112"/>
                <a:gd name="T36" fmla="*/ 23 w 112"/>
                <a:gd name="T37" fmla="*/ 11 h 112"/>
                <a:gd name="T38" fmla="*/ 39 w 112"/>
                <a:gd name="T39" fmla="*/ 3 h 112"/>
                <a:gd name="T40" fmla="*/ 57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2" y="56"/>
                  </a:lnTo>
                  <a:lnTo>
                    <a:pt x="110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" name="Freeform 82"/>
            <p:cNvSpPr>
              <a:spLocks/>
            </p:cNvSpPr>
            <p:nvPr/>
          </p:nvSpPr>
          <p:spPr bwMode="auto">
            <a:xfrm>
              <a:off x="9617075" y="6294438"/>
              <a:ext cx="20638" cy="20638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90 w 113"/>
                <a:gd name="T5" fmla="*/ 11 h 112"/>
                <a:gd name="T6" fmla="*/ 102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3 h 112"/>
                <a:gd name="T14" fmla="*/ 102 w 113"/>
                <a:gd name="T15" fmla="*/ 89 h 112"/>
                <a:gd name="T16" fmla="*/ 90 w 113"/>
                <a:gd name="T17" fmla="*/ 101 h 112"/>
                <a:gd name="T18" fmla="*/ 74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3 w 113"/>
                <a:gd name="T25" fmla="*/ 101 h 112"/>
                <a:gd name="T26" fmla="*/ 11 w 113"/>
                <a:gd name="T27" fmla="*/ 89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8 h 112"/>
                <a:gd name="T34" fmla="*/ 11 w 113"/>
                <a:gd name="T35" fmla="*/ 23 h 112"/>
                <a:gd name="T36" fmla="*/ 23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2" y="89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" name="Freeform 83"/>
            <p:cNvSpPr>
              <a:spLocks/>
            </p:cNvSpPr>
            <p:nvPr/>
          </p:nvSpPr>
          <p:spPr bwMode="auto">
            <a:xfrm>
              <a:off x="9656763" y="6294438"/>
              <a:ext cx="20638" cy="20638"/>
            </a:xfrm>
            <a:custGeom>
              <a:avLst/>
              <a:gdLst>
                <a:gd name="T0" fmla="*/ 56 w 112"/>
                <a:gd name="T1" fmla="*/ 0 h 112"/>
                <a:gd name="T2" fmla="*/ 74 w 112"/>
                <a:gd name="T3" fmla="*/ 3 h 112"/>
                <a:gd name="T4" fmla="*/ 89 w 112"/>
                <a:gd name="T5" fmla="*/ 11 h 112"/>
                <a:gd name="T6" fmla="*/ 101 w 112"/>
                <a:gd name="T7" fmla="*/ 23 h 112"/>
                <a:gd name="T8" fmla="*/ 110 w 112"/>
                <a:gd name="T9" fmla="*/ 38 h 112"/>
                <a:gd name="T10" fmla="*/ 112 w 112"/>
                <a:gd name="T11" fmla="*/ 56 h 112"/>
                <a:gd name="T12" fmla="*/ 110 w 112"/>
                <a:gd name="T13" fmla="*/ 73 h 112"/>
                <a:gd name="T14" fmla="*/ 101 w 112"/>
                <a:gd name="T15" fmla="*/ 89 h 112"/>
                <a:gd name="T16" fmla="*/ 89 w 112"/>
                <a:gd name="T17" fmla="*/ 101 h 112"/>
                <a:gd name="T18" fmla="*/ 74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3 w 112"/>
                <a:gd name="T25" fmla="*/ 101 h 112"/>
                <a:gd name="T26" fmla="*/ 11 w 112"/>
                <a:gd name="T27" fmla="*/ 89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8 h 112"/>
                <a:gd name="T34" fmla="*/ 11 w 112"/>
                <a:gd name="T35" fmla="*/ 23 h 112"/>
                <a:gd name="T36" fmla="*/ 23 w 112"/>
                <a:gd name="T37" fmla="*/ 11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2" y="56"/>
                  </a:lnTo>
                  <a:lnTo>
                    <a:pt x="110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" name="Freeform 84"/>
            <p:cNvSpPr>
              <a:spLocks noEditPoints="1"/>
            </p:cNvSpPr>
            <p:nvPr/>
          </p:nvSpPr>
          <p:spPr bwMode="auto">
            <a:xfrm>
              <a:off x="9093200" y="5764213"/>
              <a:ext cx="196850" cy="204788"/>
            </a:xfrm>
            <a:custGeom>
              <a:avLst/>
              <a:gdLst>
                <a:gd name="T0" fmla="*/ 557 w 1119"/>
                <a:gd name="T1" fmla="*/ 284 h 1166"/>
                <a:gd name="T2" fmla="*/ 213 w 1119"/>
                <a:gd name="T3" fmla="*/ 372 h 1166"/>
                <a:gd name="T4" fmla="*/ 192 w 1119"/>
                <a:gd name="T5" fmla="*/ 398 h 1166"/>
                <a:gd name="T6" fmla="*/ 190 w 1119"/>
                <a:gd name="T7" fmla="*/ 432 h 1166"/>
                <a:gd name="T8" fmla="*/ 204 w 1119"/>
                <a:gd name="T9" fmla="*/ 458 h 1166"/>
                <a:gd name="T10" fmla="*/ 229 w 1119"/>
                <a:gd name="T11" fmla="*/ 473 h 1166"/>
                <a:gd name="T12" fmla="*/ 251 w 1119"/>
                <a:gd name="T13" fmla="*/ 475 h 1166"/>
                <a:gd name="T14" fmla="*/ 584 w 1119"/>
                <a:gd name="T15" fmla="*/ 392 h 1166"/>
                <a:gd name="T16" fmla="*/ 610 w 1119"/>
                <a:gd name="T17" fmla="*/ 378 h 1166"/>
                <a:gd name="T18" fmla="*/ 625 w 1119"/>
                <a:gd name="T19" fmla="*/ 354 h 1166"/>
                <a:gd name="T20" fmla="*/ 625 w 1119"/>
                <a:gd name="T21" fmla="*/ 325 h 1166"/>
                <a:gd name="T22" fmla="*/ 611 w 1119"/>
                <a:gd name="T23" fmla="*/ 300 h 1166"/>
                <a:gd name="T24" fmla="*/ 586 w 1119"/>
                <a:gd name="T25" fmla="*/ 284 h 1166"/>
                <a:gd name="T26" fmla="*/ 789 w 1119"/>
                <a:gd name="T27" fmla="*/ 228 h 1166"/>
                <a:gd name="T28" fmla="*/ 721 w 1119"/>
                <a:gd name="T29" fmla="*/ 244 h 1166"/>
                <a:gd name="T30" fmla="*/ 695 w 1119"/>
                <a:gd name="T31" fmla="*/ 257 h 1166"/>
                <a:gd name="T32" fmla="*/ 680 w 1119"/>
                <a:gd name="T33" fmla="*/ 282 h 1166"/>
                <a:gd name="T34" fmla="*/ 680 w 1119"/>
                <a:gd name="T35" fmla="*/ 311 h 1166"/>
                <a:gd name="T36" fmla="*/ 695 w 1119"/>
                <a:gd name="T37" fmla="*/ 337 h 1166"/>
                <a:gd name="T38" fmla="*/ 720 w 1119"/>
                <a:gd name="T39" fmla="*/ 351 h 1166"/>
                <a:gd name="T40" fmla="*/ 740 w 1119"/>
                <a:gd name="T41" fmla="*/ 354 h 1166"/>
                <a:gd name="T42" fmla="*/ 802 w 1119"/>
                <a:gd name="T43" fmla="*/ 338 h 1166"/>
                <a:gd name="T44" fmla="*/ 828 w 1119"/>
                <a:gd name="T45" fmla="*/ 325 h 1166"/>
                <a:gd name="T46" fmla="*/ 843 w 1119"/>
                <a:gd name="T47" fmla="*/ 300 h 1166"/>
                <a:gd name="T48" fmla="*/ 843 w 1119"/>
                <a:gd name="T49" fmla="*/ 271 h 1166"/>
                <a:gd name="T50" fmla="*/ 829 w 1119"/>
                <a:gd name="T51" fmla="*/ 245 h 1166"/>
                <a:gd name="T52" fmla="*/ 804 w 1119"/>
                <a:gd name="T53" fmla="*/ 230 h 1166"/>
                <a:gd name="T54" fmla="*/ 797 w 1119"/>
                <a:gd name="T55" fmla="*/ 0 h 1166"/>
                <a:gd name="T56" fmla="*/ 861 w 1119"/>
                <a:gd name="T57" fmla="*/ 12 h 1166"/>
                <a:gd name="T58" fmla="*/ 916 w 1119"/>
                <a:gd name="T59" fmla="*/ 42 h 1166"/>
                <a:gd name="T60" fmla="*/ 959 w 1119"/>
                <a:gd name="T61" fmla="*/ 88 h 1166"/>
                <a:gd name="T62" fmla="*/ 985 w 1119"/>
                <a:gd name="T63" fmla="*/ 147 h 1166"/>
                <a:gd name="T64" fmla="*/ 200 w 1119"/>
                <a:gd name="T65" fmla="*/ 1166 h 1166"/>
                <a:gd name="T66" fmla="*/ 0 w 1119"/>
                <a:gd name="T67" fmla="*/ 360 h 1166"/>
                <a:gd name="T68" fmla="*/ 4 w 1119"/>
                <a:gd name="T69" fmla="*/ 300 h 1166"/>
                <a:gd name="T70" fmla="*/ 27 w 1119"/>
                <a:gd name="T71" fmla="*/ 244 h 1166"/>
                <a:gd name="T72" fmla="*/ 67 w 1119"/>
                <a:gd name="T73" fmla="*/ 197 h 1166"/>
                <a:gd name="T74" fmla="*/ 119 w 1119"/>
                <a:gd name="T75" fmla="*/ 165 h 1166"/>
                <a:gd name="T76" fmla="*/ 749 w 1119"/>
                <a:gd name="T77" fmla="*/ 6 h 1166"/>
                <a:gd name="T78" fmla="*/ 797 w 1119"/>
                <a:gd name="T79" fmla="*/ 0 h 1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19" h="1166">
                  <a:moveTo>
                    <a:pt x="572" y="282"/>
                  </a:moveTo>
                  <a:lnTo>
                    <a:pt x="557" y="284"/>
                  </a:lnTo>
                  <a:lnTo>
                    <a:pt x="230" y="365"/>
                  </a:lnTo>
                  <a:lnTo>
                    <a:pt x="213" y="372"/>
                  </a:lnTo>
                  <a:lnTo>
                    <a:pt x="201" y="384"/>
                  </a:lnTo>
                  <a:lnTo>
                    <a:pt x="192" y="398"/>
                  </a:lnTo>
                  <a:lnTo>
                    <a:pt x="189" y="415"/>
                  </a:lnTo>
                  <a:lnTo>
                    <a:pt x="190" y="432"/>
                  </a:lnTo>
                  <a:lnTo>
                    <a:pt x="195" y="447"/>
                  </a:lnTo>
                  <a:lnTo>
                    <a:pt x="204" y="458"/>
                  </a:lnTo>
                  <a:lnTo>
                    <a:pt x="216" y="468"/>
                  </a:lnTo>
                  <a:lnTo>
                    <a:pt x="229" y="473"/>
                  </a:lnTo>
                  <a:lnTo>
                    <a:pt x="244" y="475"/>
                  </a:lnTo>
                  <a:lnTo>
                    <a:pt x="251" y="475"/>
                  </a:lnTo>
                  <a:lnTo>
                    <a:pt x="258" y="474"/>
                  </a:lnTo>
                  <a:lnTo>
                    <a:pt x="584" y="392"/>
                  </a:lnTo>
                  <a:lnTo>
                    <a:pt x="599" y="387"/>
                  </a:lnTo>
                  <a:lnTo>
                    <a:pt x="610" y="378"/>
                  </a:lnTo>
                  <a:lnTo>
                    <a:pt x="619" y="367"/>
                  </a:lnTo>
                  <a:lnTo>
                    <a:pt x="625" y="354"/>
                  </a:lnTo>
                  <a:lnTo>
                    <a:pt x="627" y="340"/>
                  </a:lnTo>
                  <a:lnTo>
                    <a:pt x="625" y="325"/>
                  </a:lnTo>
                  <a:lnTo>
                    <a:pt x="620" y="311"/>
                  </a:lnTo>
                  <a:lnTo>
                    <a:pt x="611" y="300"/>
                  </a:lnTo>
                  <a:lnTo>
                    <a:pt x="600" y="290"/>
                  </a:lnTo>
                  <a:lnTo>
                    <a:pt x="586" y="284"/>
                  </a:lnTo>
                  <a:lnTo>
                    <a:pt x="572" y="282"/>
                  </a:lnTo>
                  <a:close/>
                  <a:moveTo>
                    <a:pt x="789" y="228"/>
                  </a:moveTo>
                  <a:lnTo>
                    <a:pt x="775" y="230"/>
                  </a:lnTo>
                  <a:lnTo>
                    <a:pt x="721" y="244"/>
                  </a:lnTo>
                  <a:lnTo>
                    <a:pt x="706" y="249"/>
                  </a:lnTo>
                  <a:lnTo>
                    <a:pt x="695" y="257"/>
                  </a:lnTo>
                  <a:lnTo>
                    <a:pt x="686" y="269"/>
                  </a:lnTo>
                  <a:lnTo>
                    <a:pt x="680" y="282"/>
                  </a:lnTo>
                  <a:lnTo>
                    <a:pt x="678" y="297"/>
                  </a:lnTo>
                  <a:lnTo>
                    <a:pt x="680" y="311"/>
                  </a:lnTo>
                  <a:lnTo>
                    <a:pt x="685" y="326"/>
                  </a:lnTo>
                  <a:lnTo>
                    <a:pt x="695" y="337"/>
                  </a:lnTo>
                  <a:lnTo>
                    <a:pt x="706" y="346"/>
                  </a:lnTo>
                  <a:lnTo>
                    <a:pt x="720" y="351"/>
                  </a:lnTo>
                  <a:lnTo>
                    <a:pt x="734" y="354"/>
                  </a:lnTo>
                  <a:lnTo>
                    <a:pt x="740" y="354"/>
                  </a:lnTo>
                  <a:lnTo>
                    <a:pt x="748" y="351"/>
                  </a:lnTo>
                  <a:lnTo>
                    <a:pt x="802" y="338"/>
                  </a:lnTo>
                  <a:lnTo>
                    <a:pt x="817" y="333"/>
                  </a:lnTo>
                  <a:lnTo>
                    <a:pt x="828" y="325"/>
                  </a:lnTo>
                  <a:lnTo>
                    <a:pt x="836" y="313"/>
                  </a:lnTo>
                  <a:lnTo>
                    <a:pt x="843" y="300"/>
                  </a:lnTo>
                  <a:lnTo>
                    <a:pt x="845" y="285"/>
                  </a:lnTo>
                  <a:lnTo>
                    <a:pt x="843" y="271"/>
                  </a:lnTo>
                  <a:lnTo>
                    <a:pt x="837" y="257"/>
                  </a:lnTo>
                  <a:lnTo>
                    <a:pt x="829" y="245"/>
                  </a:lnTo>
                  <a:lnTo>
                    <a:pt x="818" y="236"/>
                  </a:lnTo>
                  <a:lnTo>
                    <a:pt x="804" y="230"/>
                  </a:lnTo>
                  <a:lnTo>
                    <a:pt x="789" y="228"/>
                  </a:lnTo>
                  <a:close/>
                  <a:moveTo>
                    <a:pt x="797" y="0"/>
                  </a:moveTo>
                  <a:lnTo>
                    <a:pt x="830" y="3"/>
                  </a:lnTo>
                  <a:lnTo>
                    <a:pt x="861" y="12"/>
                  </a:lnTo>
                  <a:lnTo>
                    <a:pt x="890" y="24"/>
                  </a:lnTo>
                  <a:lnTo>
                    <a:pt x="916" y="42"/>
                  </a:lnTo>
                  <a:lnTo>
                    <a:pt x="939" y="62"/>
                  </a:lnTo>
                  <a:lnTo>
                    <a:pt x="959" y="88"/>
                  </a:lnTo>
                  <a:lnTo>
                    <a:pt x="975" y="116"/>
                  </a:lnTo>
                  <a:lnTo>
                    <a:pt x="985" y="147"/>
                  </a:lnTo>
                  <a:lnTo>
                    <a:pt x="1119" y="679"/>
                  </a:lnTo>
                  <a:lnTo>
                    <a:pt x="200" y="1166"/>
                  </a:lnTo>
                  <a:lnTo>
                    <a:pt x="5" y="391"/>
                  </a:lnTo>
                  <a:lnTo>
                    <a:pt x="0" y="360"/>
                  </a:lnTo>
                  <a:lnTo>
                    <a:pt x="0" y="330"/>
                  </a:lnTo>
                  <a:lnTo>
                    <a:pt x="4" y="300"/>
                  </a:lnTo>
                  <a:lnTo>
                    <a:pt x="14" y="272"/>
                  </a:lnTo>
                  <a:lnTo>
                    <a:pt x="27" y="244"/>
                  </a:lnTo>
                  <a:lnTo>
                    <a:pt x="46" y="219"/>
                  </a:lnTo>
                  <a:lnTo>
                    <a:pt x="67" y="197"/>
                  </a:lnTo>
                  <a:lnTo>
                    <a:pt x="92" y="179"/>
                  </a:lnTo>
                  <a:lnTo>
                    <a:pt x="119" y="165"/>
                  </a:lnTo>
                  <a:lnTo>
                    <a:pt x="148" y="156"/>
                  </a:lnTo>
                  <a:lnTo>
                    <a:pt x="749" y="6"/>
                  </a:lnTo>
                  <a:lnTo>
                    <a:pt x="773" y="2"/>
                  </a:lnTo>
                  <a:lnTo>
                    <a:pt x="7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" name="Freeform 85"/>
            <p:cNvSpPr>
              <a:spLocks noEditPoints="1"/>
            </p:cNvSpPr>
            <p:nvPr/>
          </p:nvSpPr>
          <p:spPr bwMode="auto">
            <a:xfrm>
              <a:off x="9123363" y="5894388"/>
              <a:ext cx="434975" cy="449263"/>
            </a:xfrm>
            <a:custGeom>
              <a:avLst/>
              <a:gdLst>
                <a:gd name="T0" fmla="*/ 841 w 2469"/>
                <a:gd name="T1" fmla="*/ 1544 h 2550"/>
                <a:gd name="T2" fmla="*/ 827 w 2469"/>
                <a:gd name="T3" fmla="*/ 1546 h 2550"/>
                <a:gd name="T4" fmla="*/ 813 w 2469"/>
                <a:gd name="T5" fmla="*/ 1552 h 2550"/>
                <a:gd name="T6" fmla="*/ 802 w 2469"/>
                <a:gd name="T7" fmla="*/ 1560 h 2550"/>
                <a:gd name="T8" fmla="*/ 793 w 2469"/>
                <a:gd name="T9" fmla="*/ 1572 h 2550"/>
                <a:gd name="T10" fmla="*/ 788 w 2469"/>
                <a:gd name="T11" fmla="*/ 1586 h 2550"/>
                <a:gd name="T12" fmla="*/ 786 w 2469"/>
                <a:gd name="T13" fmla="*/ 1600 h 2550"/>
                <a:gd name="T14" fmla="*/ 788 w 2469"/>
                <a:gd name="T15" fmla="*/ 1615 h 2550"/>
                <a:gd name="T16" fmla="*/ 793 w 2469"/>
                <a:gd name="T17" fmla="*/ 1628 h 2550"/>
                <a:gd name="T18" fmla="*/ 802 w 2469"/>
                <a:gd name="T19" fmla="*/ 1640 h 2550"/>
                <a:gd name="T20" fmla="*/ 814 w 2469"/>
                <a:gd name="T21" fmla="*/ 1648 h 2550"/>
                <a:gd name="T22" fmla="*/ 828 w 2469"/>
                <a:gd name="T23" fmla="*/ 1654 h 2550"/>
                <a:gd name="T24" fmla="*/ 841 w 2469"/>
                <a:gd name="T25" fmla="*/ 1656 h 2550"/>
                <a:gd name="T26" fmla="*/ 856 w 2469"/>
                <a:gd name="T27" fmla="*/ 1654 h 2550"/>
                <a:gd name="T28" fmla="*/ 869 w 2469"/>
                <a:gd name="T29" fmla="*/ 1648 h 2550"/>
                <a:gd name="T30" fmla="*/ 882 w 2469"/>
                <a:gd name="T31" fmla="*/ 1640 h 2550"/>
                <a:gd name="T32" fmla="*/ 890 w 2469"/>
                <a:gd name="T33" fmla="*/ 1628 h 2550"/>
                <a:gd name="T34" fmla="*/ 895 w 2469"/>
                <a:gd name="T35" fmla="*/ 1615 h 2550"/>
                <a:gd name="T36" fmla="*/ 897 w 2469"/>
                <a:gd name="T37" fmla="*/ 1600 h 2550"/>
                <a:gd name="T38" fmla="*/ 895 w 2469"/>
                <a:gd name="T39" fmla="*/ 1586 h 2550"/>
                <a:gd name="T40" fmla="*/ 890 w 2469"/>
                <a:gd name="T41" fmla="*/ 1572 h 2550"/>
                <a:gd name="T42" fmla="*/ 882 w 2469"/>
                <a:gd name="T43" fmla="*/ 1560 h 2550"/>
                <a:gd name="T44" fmla="*/ 869 w 2469"/>
                <a:gd name="T45" fmla="*/ 1552 h 2550"/>
                <a:gd name="T46" fmla="*/ 856 w 2469"/>
                <a:gd name="T47" fmla="*/ 1546 h 2550"/>
                <a:gd name="T48" fmla="*/ 841 w 2469"/>
                <a:gd name="T49" fmla="*/ 1544 h 2550"/>
                <a:gd name="T50" fmla="*/ 1010 w 2469"/>
                <a:gd name="T51" fmla="*/ 1544 h 2550"/>
                <a:gd name="T52" fmla="*/ 992 w 2469"/>
                <a:gd name="T53" fmla="*/ 1547 h 2550"/>
                <a:gd name="T54" fmla="*/ 977 w 2469"/>
                <a:gd name="T55" fmla="*/ 1555 h 2550"/>
                <a:gd name="T56" fmla="*/ 965 w 2469"/>
                <a:gd name="T57" fmla="*/ 1567 h 2550"/>
                <a:gd name="T58" fmla="*/ 957 w 2469"/>
                <a:gd name="T59" fmla="*/ 1583 h 2550"/>
                <a:gd name="T60" fmla="*/ 954 w 2469"/>
                <a:gd name="T61" fmla="*/ 1600 h 2550"/>
                <a:gd name="T62" fmla="*/ 957 w 2469"/>
                <a:gd name="T63" fmla="*/ 1618 h 2550"/>
                <a:gd name="T64" fmla="*/ 965 w 2469"/>
                <a:gd name="T65" fmla="*/ 1633 h 2550"/>
                <a:gd name="T66" fmla="*/ 977 w 2469"/>
                <a:gd name="T67" fmla="*/ 1645 h 2550"/>
                <a:gd name="T68" fmla="*/ 992 w 2469"/>
                <a:gd name="T69" fmla="*/ 1653 h 2550"/>
                <a:gd name="T70" fmla="*/ 1010 w 2469"/>
                <a:gd name="T71" fmla="*/ 1656 h 2550"/>
                <a:gd name="T72" fmla="*/ 1235 w 2469"/>
                <a:gd name="T73" fmla="*/ 1656 h 2550"/>
                <a:gd name="T74" fmla="*/ 1253 w 2469"/>
                <a:gd name="T75" fmla="*/ 1653 h 2550"/>
                <a:gd name="T76" fmla="*/ 1267 w 2469"/>
                <a:gd name="T77" fmla="*/ 1645 h 2550"/>
                <a:gd name="T78" fmla="*/ 1280 w 2469"/>
                <a:gd name="T79" fmla="*/ 1633 h 2550"/>
                <a:gd name="T80" fmla="*/ 1288 w 2469"/>
                <a:gd name="T81" fmla="*/ 1618 h 2550"/>
                <a:gd name="T82" fmla="*/ 1291 w 2469"/>
                <a:gd name="T83" fmla="*/ 1600 h 2550"/>
                <a:gd name="T84" fmla="*/ 1288 w 2469"/>
                <a:gd name="T85" fmla="*/ 1583 h 2550"/>
                <a:gd name="T86" fmla="*/ 1280 w 2469"/>
                <a:gd name="T87" fmla="*/ 1567 h 2550"/>
                <a:gd name="T88" fmla="*/ 1267 w 2469"/>
                <a:gd name="T89" fmla="*/ 1555 h 2550"/>
                <a:gd name="T90" fmla="*/ 1253 w 2469"/>
                <a:gd name="T91" fmla="*/ 1547 h 2550"/>
                <a:gd name="T92" fmla="*/ 1235 w 2469"/>
                <a:gd name="T93" fmla="*/ 1544 h 2550"/>
                <a:gd name="T94" fmla="*/ 1010 w 2469"/>
                <a:gd name="T95" fmla="*/ 1544 h 2550"/>
                <a:gd name="T96" fmla="*/ 1122 w 2469"/>
                <a:gd name="T97" fmla="*/ 0 h 2550"/>
                <a:gd name="T98" fmla="*/ 1491 w 2469"/>
                <a:gd name="T99" fmla="*/ 1542 h 2550"/>
                <a:gd name="T100" fmla="*/ 2469 w 2469"/>
                <a:gd name="T101" fmla="*/ 1544 h 2550"/>
                <a:gd name="T102" fmla="*/ 2469 w 2469"/>
                <a:gd name="T103" fmla="*/ 2550 h 2550"/>
                <a:gd name="T104" fmla="*/ 572 w 2469"/>
                <a:gd name="T105" fmla="*/ 2550 h 2550"/>
                <a:gd name="T106" fmla="*/ 546 w 2469"/>
                <a:gd name="T107" fmla="*/ 2546 h 2550"/>
                <a:gd name="T108" fmla="*/ 524 w 2469"/>
                <a:gd name="T109" fmla="*/ 2538 h 2550"/>
                <a:gd name="T110" fmla="*/ 502 w 2469"/>
                <a:gd name="T111" fmla="*/ 2526 h 2550"/>
                <a:gd name="T112" fmla="*/ 484 w 2469"/>
                <a:gd name="T113" fmla="*/ 2508 h 2550"/>
                <a:gd name="T114" fmla="*/ 470 w 2469"/>
                <a:gd name="T115" fmla="*/ 2488 h 2550"/>
                <a:gd name="T116" fmla="*/ 461 w 2469"/>
                <a:gd name="T117" fmla="*/ 2465 h 2550"/>
                <a:gd name="T118" fmla="*/ 0 w 2469"/>
                <a:gd name="T119" fmla="*/ 595 h 2550"/>
                <a:gd name="T120" fmla="*/ 1122 w 2469"/>
                <a:gd name="T121" fmla="*/ 0 h 2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469" h="2550">
                  <a:moveTo>
                    <a:pt x="841" y="1544"/>
                  </a:moveTo>
                  <a:lnTo>
                    <a:pt x="827" y="1546"/>
                  </a:lnTo>
                  <a:lnTo>
                    <a:pt x="813" y="1552"/>
                  </a:lnTo>
                  <a:lnTo>
                    <a:pt x="802" y="1560"/>
                  </a:lnTo>
                  <a:lnTo>
                    <a:pt x="793" y="1572"/>
                  </a:lnTo>
                  <a:lnTo>
                    <a:pt x="788" y="1586"/>
                  </a:lnTo>
                  <a:lnTo>
                    <a:pt x="786" y="1600"/>
                  </a:lnTo>
                  <a:lnTo>
                    <a:pt x="788" y="1615"/>
                  </a:lnTo>
                  <a:lnTo>
                    <a:pt x="793" y="1628"/>
                  </a:lnTo>
                  <a:lnTo>
                    <a:pt x="802" y="1640"/>
                  </a:lnTo>
                  <a:lnTo>
                    <a:pt x="814" y="1648"/>
                  </a:lnTo>
                  <a:lnTo>
                    <a:pt x="828" y="1654"/>
                  </a:lnTo>
                  <a:lnTo>
                    <a:pt x="841" y="1656"/>
                  </a:lnTo>
                  <a:lnTo>
                    <a:pt x="856" y="1654"/>
                  </a:lnTo>
                  <a:lnTo>
                    <a:pt x="869" y="1648"/>
                  </a:lnTo>
                  <a:lnTo>
                    <a:pt x="882" y="1640"/>
                  </a:lnTo>
                  <a:lnTo>
                    <a:pt x="890" y="1628"/>
                  </a:lnTo>
                  <a:lnTo>
                    <a:pt x="895" y="1615"/>
                  </a:lnTo>
                  <a:lnTo>
                    <a:pt x="897" y="1600"/>
                  </a:lnTo>
                  <a:lnTo>
                    <a:pt x="895" y="1586"/>
                  </a:lnTo>
                  <a:lnTo>
                    <a:pt x="890" y="1572"/>
                  </a:lnTo>
                  <a:lnTo>
                    <a:pt x="882" y="1560"/>
                  </a:lnTo>
                  <a:lnTo>
                    <a:pt x="869" y="1552"/>
                  </a:lnTo>
                  <a:lnTo>
                    <a:pt x="856" y="1546"/>
                  </a:lnTo>
                  <a:lnTo>
                    <a:pt x="841" y="1544"/>
                  </a:lnTo>
                  <a:close/>
                  <a:moveTo>
                    <a:pt x="1010" y="1544"/>
                  </a:moveTo>
                  <a:lnTo>
                    <a:pt x="992" y="1547"/>
                  </a:lnTo>
                  <a:lnTo>
                    <a:pt x="977" y="1555"/>
                  </a:lnTo>
                  <a:lnTo>
                    <a:pt x="965" y="1567"/>
                  </a:lnTo>
                  <a:lnTo>
                    <a:pt x="957" y="1583"/>
                  </a:lnTo>
                  <a:lnTo>
                    <a:pt x="954" y="1600"/>
                  </a:lnTo>
                  <a:lnTo>
                    <a:pt x="957" y="1618"/>
                  </a:lnTo>
                  <a:lnTo>
                    <a:pt x="965" y="1633"/>
                  </a:lnTo>
                  <a:lnTo>
                    <a:pt x="977" y="1645"/>
                  </a:lnTo>
                  <a:lnTo>
                    <a:pt x="992" y="1653"/>
                  </a:lnTo>
                  <a:lnTo>
                    <a:pt x="1010" y="1656"/>
                  </a:lnTo>
                  <a:lnTo>
                    <a:pt x="1235" y="1656"/>
                  </a:lnTo>
                  <a:lnTo>
                    <a:pt x="1253" y="1653"/>
                  </a:lnTo>
                  <a:lnTo>
                    <a:pt x="1267" y="1645"/>
                  </a:lnTo>
                  <a:lnTo>
                    <a:pt x="1280" y="1633"/>
                  </a:lnTo>
                  <a:lnTo>
                    <a:pt x="1288" y="1618"/>
                  </a:lnTo>
                  <a:lnTo>
                    <a:pt x="1291" y="1600"/>
                  </a:lnTo>
                  <a:lnTo>
                    <a:pt x="1288" y="1583"/>
                  </a:lnTo>
                  <a:lnTo>
                    <a:pt x="1280" y="1567"/>
                  </a:lnTo>
                  <a:lnTo>
                    <a:pt x="1267" y="1555"/>
                  </a:lnTo>
                  <a:lnTo>
                    <a:pt x="1253" y="1547"/>
                  </a:lnTo>
                  <a:lnTo>
                    <a:pt x="1235" y="1544"/>
                  </a:lnTo>
                  <a:lnTo>
                    <a:pt x="1010" y="1544"/>
                  </a:lnTo>
                  <a:close/>
                  <a:moveTo>
                    <a:pt x="1122" y="0"/>
                  </a:moveTo>
                  <a:lnTo>
                    <a:pt x="1491" y="1542"/>
                  </a:lnTo>
                  <a:lnTo>
                    <a:pt x="2469" y="1544"/>
                  </a:lnTo>
                  <a:lnTo>
                    <a:pt x="2469" y="2550"/>
                  </a:lnTo>
                  <a:lnTo>
                    <a:pt x="572" y="2550"/>
                  </a:lnTo>
                  <a:lnTo>
                    <a:pt x="546" y="2546"/>
                  </a:lnTo>
                  <a:lnTo>
                    <a:pt x="524" y="2538"/>
                  </a:lnTo>
                  <a:lnTo>
                    <a:pt x="502" y="2526"/>
                  </a:lnTo>
                  <a:lnTo>
                    <a:pt x="484" y="2508"/>
                  </a:lnTo>
                  <a:lnTo>
                    <a:pt x="470" y="2488"/>
                  </a:lnTo>
                  <a:lnTo>
                    <a:pt x="461" y="2465"/>
                  </a:lnTo>
                  <a:lnTo>
                    <a:pt x="0" y="595"/>
                  </a:lnTo>
                  <a:lnTo>
                    <a:pt x="11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71" name="Freeform 270"/>
          <p:cNvSpPr>
            <a:spLocks/>
          </p:cNvSpPr>
          <p:nvPr/>
        </p:nvSpPr>
        <p:spPr bwMode="auto">
          <a:xfrm>
            <a:off x="10004235" y="5757863"/>
            <a:ext cx="593725" cy="593725"/>
          </a:xfrm>
          <a:custGeom>
            <a:avLst/>
            <a:gdLst>
              <a:gd name="connsiteX0" fmla="*/ 504931 w 593725"/>
              <a:gd name="connsiteY0" fmla="*/ 85725 h 593725"/>
              <a:gd name="connsiteX1" fmla="*/ 516359 w 593725"/>
              <a:gd name="connsiteY1" fmla="*/ 97690 h 593725"/>
              <a:gd name="connsiteX2" fmla="*/ 527261 w 593725"/>
              <a:gd name="connsiteY2" fmla="*/ 110006 h 593725"/>
              <a:gd name="connsiteX3" fmla="*/ 537283 w 593725"/>
              <a:gd name="connsiteY3" fmla="*/ 123202 h 593725"/>
              <a:gd name="connsiteX4" fmla="*/ 546602 w 593725"/>
              <a:gd name="connsiteY4" fmla="*/ 136750 h 593725"/>
              <a:gd name="connsiteX5" fmla="*/ 555042 w 593725"/>
              <a:gd name="connsiteY5" fmla="*/ 151002 h 593725"/>
              <a:gd name="connsiteX6" fmla="*/ 562955 w 593725"/>
              <a:gd name="connsiteY6" fmla="*/ 165430 h 593725"/>
              <a:gd name="connsiteX7" fmla="*/ 569812 w 593725"/>
              <a:gd name="connsiteY7" fmla="*/ 180562 h 593725"/>
              <a:gd name="connsiteX8" fmla="*/ 575966 w 593725"/>
              <a:gd name="connsiteY8" fmla="*/ 196221 h 593725"/>
              <a:gd name="connsiteX9" fmla="*/ 581417 w 593725"/>
              <a:gd name="connsiteY9" fmla="*/ 212233 h 593725"/>
              <a:gd name="connsiteX10" fmla="*/ 585637 w 593725"/>
              <a:gd name="connsiteY10" fmla="*/ 228420 h 593725"/>
              <a:gd name="connsiteX11" fmla="*/ 589329 w 593725"/>
              <a:gd name="connsiteY11" fmla="*/ 245135 h 593725"/>
              <a:gd name="connsiteX12" fmla="*/ 591791 w 593725"/>
              <a:gd name="connsiteY12" fmla="*/ 262202 h 593725"/>
              <a:gd name="connsiteX13" fmla="*/ 593198 w 593725"/>
              <a:gd name="connsiteY13" fmla="*/ 279445 h 593725"/>
              <a:gd name="connsiteX14" fmla="*/ 593725 w 593725"/>
              <a:gd name="connsiteY14" fmla="*/ 297040 h 593725"/>
              <a:gd name="connsiteX15" fmla="*/ 593198 w 593725"/>
              <a:gd name="connsiteY15" fmla="*/ 314987 h 593725"/>
              <a:gd name="connsiteX16" fmla="*/ 591615 w 593725"/>
              <a:gd name="connsiteY16" fmla="*/ 332582 h 593725"/>
              <a:gd name="connsiteX17" fmla="*/ 588978 w 593725"/>
              <a:gd name="connsiteY17" fmla="*/ 350001 h 593725"/>
              <a:gd name="connsiteX18" fmla="*/ 585461 w 593725"/>
              <a:gd name="connsiteY18" fmla="*/ 366892 h 593725"/>
              <a:gd name="connsiteX19" fmla="*/ 580889 w 593725"/>
              <a:gd name="connsiteY19" fmla="*/ 383607 h 593725"/>
              <a:gd name="connsiteX20" fmla="*/ 575439 w 593725"/>
              <a:gd name="connsiteY20" fmla="*/ 399618 h 593725"/>
              <a:gd name="connsiteX21" fmla="*/ 568933 w 593725"/>
              <a:gd name="connsiteY21" fmla="*/ 415454 h 593725"/>
              <a:gd name="connsiteX22" fmla="*/ 561724 w 593725"/>
              <a:gd name="connsiteY22" fmla="*/ 430937 h 593725"/>
              <a:gd name="connsiteX23" fmla="*/ 553811 w 593725"/>
              <a:gd name="connsiteY23" fmla="*/ 445717 h 593725"/>
              <a:gd name="connsiteX24" fmla="*/ 544844 w 593725"/>
              <a:gd name="connsiteY24" fmla="*/ 459969 h 593725"/>
              <a:gd name="connsiteX25" fmla="*/ 534998 w 593725"/>
              <a:gd name="connsiteY25" fmla="*/ 473869 h 593725"/>
              <a:gd name="connsiteX26" fmla="*/ 524624 w 593725"/>
              <a:gd name="connsiteY26" fmla="*/ 486889 h 593725"/>
              <a:gd name="connsiteX27" fmla="*/ 513546 w 593725"/>
              <a:gd name="connsiteY27" fmla="*/ 499557 h 593725"/>
              <a:gd name="connsiteX28" fmla="*/ 501766 w 593725"/>
              <a:gd name="connsiteY28" fmla="*/ 511346 h 593725"/>
              <a:gd name="connsiteX29" fmla="*/ 489282 w 593725"/>
              <a:gd name="connsiteY29" fmla="*/ 522607 h 593725"/>
              <a:gd name="connsiteX30" fmla="*/ 476270 w 593725"/>
              <a:gd name="connsiteY30" fmla="*/ 532988 h 593725"/>
              <a:gd name="connsiteX31" fmla="*/ 462555 w 593725"/>
              <a:gd name="connsiteY31" fmla="*/ 542841 h 593725"/>
              <a:gd name="connsiteX32" fmla="*/ 448489 w 593725"/>
              <a:gd name="connsiteY32" fmla="*/ 551814 h 593725"/>
              <a:gd name="connsiteX33" fmla="*/ 433719 w 593725"/>
              <a:gd name="connsiteY33" fmla="*/ 559908 h 593725"/>
              <a:gd name="connsiteX34" fmla="*/ 418422 w 593725"/>
              <a:gd name="connsiteY34" fmla="*/ 567298 h 593725"/>
              <a:gd name="connsiteX35" fmla="*/ 402773 w 593725"/>
              <a:gd name="connsiteY35" fmla="*/ 573984 h 593725"/>
              <a:gd name="connsiteX36" fmla="*/ 386596 w 593725"/>
              <a:gd name="connsiteY36" fmla="*/ 579438 h 593725"/>
              <a:gd name="connsiteX37" fmla="*/ 386596 w 593725"/>
              <a:gd name="connsiteY37" fmla="*/ 455042 h 593725"/>
              <a:gd name="connsiteX38" fmla="*/ 386069 w 593725"/>
              <a:gd name="connsiteY38" fmla="*/ 447476 h 593725"/>
              <a:gd name="connsiteX39" fmla="*/ 384838 w 593725"/>
              <a:gd name="connsiteY39" fmla="*/ 440263 h 593725"/>
              <a:gd name="connsiteX40" fmla="*/ 382377 w 593725"/>
              <a:gd name="connsiteY40" fmla="*/ 433401 h 593725"/>
              <a:gd name="connsiteX41" fmla="*/ 379563 w 593725"/>
              <a:gd name="connsiteY41" fmla="*/ 426890 h 593725"/>
              <a:gd name="connsiteX42" fmla="*/ 375871 w 593725"/>
              <a:gd name="connsiteY42" fmla="*/ 421084 h 593725"/>
              <a:gd name="connsiteX43" fmla="*/ 371475 w 593725"/>
              <a:gd name="connsiteY43" fmla="*/ 415454 h 593725"/>
              <a:gd name="connsiteX44" fmla="*/ 396443 w 593725"/>
              <a:gd name="connsiteY44" fmla="*/ 415454 h 593725"/>
              <a:gd name="connsiteX45" fmla="*/ 407520 w 593725"/>
              <a:gd name="connsiteY45" fmla="*/ 414926 h 593725"/>
              <a:gd name="connsiteX46" fmla="*/ 418246 w 593725"/>
              <a:gd name="connsiteY46" fmla="*/ 413342 h 593725"/>
              <a:gd name="connsiteX47" fmla="*/ 428796 w 593725"/>
              <a:gd name="connsiteY47" fmla="*/ 410703 h 593725"/>
              <a:gd name="connsiteX48" fmla="*/ 438642 w 593725"/>
              <a:gd name="connsiteY48" fmla="*/ 406832 h 593725"/>
              <a:gd name="connsiteX49" fmla="*/ 448137 w 593725"/>
              <a:gd name="connsiteY49" fmla="*/ 402434 h 593725"/>
              <a:gd name="connsiteX50" fmla="*/ 457105 w 593725"/>
              <a:gd name="connsiteY50" fmla="*/ 396979 h 593725"/>
              <a:gd name="connsiteX51" fmla="*/ 465544 w 593725"/>
              <a:gd name="connsiteY51" fmla="*/ 390645 h 593725"/>
              <a:gd name="connsiteX52" fmla="*/ 473281 w 593725"/>
              <a:gd name="connsiteY52" fmla="*/ 383783 h 593725"/>
              <a:gd name="connsiteX53" fmla="*/ 480138 w 593725"/>
              <a:gd name="connsiteY53" fmla="*/ 376041 h 593725"/>
              <a:gd name="connsiteX54" fmla="*/ 486468 w 593725"/>
              <a:gd name="connsiteY54" fmla="*/ 367596 h 593725"/>
              <a:gd name="connsiteX55" fmla="*/ 491919 w 593725"/>
              <a:gd name="connsiteY55" fmla="*/ 358622 h 593725"/>
              <a:gd name="connsiteX56" fmla="*/ 496315 w 593725"/>
              <a:gd name="connsiteY56" fmla="*/ 349121 h 593725"/>
              <a:gd name="connsiteX57" fmla="*/ 500183 w 593725"/>
              <a:gd name="connsiteY57" fmla="*/ 339268 h 593725"/>
              <a:gd name="connsiteX58" fmla="*/ 502821 w 593725"/>
              <a:gd name="connsiteY58" fmla="*/ 328887 h 593725"/>
              <a:gd name="connsiteX59" fmla="*/ 504403 w 593725"/>
              <a:gd name="connsiteY59" fmla="*/ 317978 h 593725"/>
              <a:gd name="connsiteX60" fmla="*/ 504931 w 593725"/>
              <a:gd name="connsiteY60" fmla="*/ 306893 h 593725"/>
              <a:gd name="connsiteX61" fmla="*/ 504403 w 593725"/>
              <a:gd name="connsiteY61" fmla="*/ 296160 h 593725"/>
              <a:gd name="connsiteX62" fmla="*/ 502821 w 593725"/>
              <a:gd name="connsiteY62" fmla="*/ 285603 h 593725"/>
              <a:gd name="connsiteX63" fmla="*/ 500359 w 593725"/>
              <a:gd name="connsiteY63" fmla="*/ 275574 h 593725"/>
              <a:gd name="connsiteX64" fmla="*/ 496842 w 593725"/>
              <a:gd name="connsiteY64" fmla="*/ 265721 h 593725"/>
              <a:gd name="connsiteX65" fmla="*/ 492447 w 593725"/>
              <a:gd name="connsiteY65" fmla="*/ 256220 h 593725"/>
              <a:gd name="connsiteX66" fmla="*/ 487347 w 593725"/>
              <a:gd name="connsiteY66" fmla="*/ 247422 h 593725"/>
              <a:gd name="connsiteX67" fmla="*/ 481193 w 593725"/>
              <a:gd name="connsiteY67" fmla="*/ 239505 h 593725"/>
              <a:gd name="connsiteX68" fmla="*/ 474688 w 593725"/>
              <a:gd name="connsiteY68" fmla="*/ 231763 h 593725"/>
              <a:gd name="connsiteX69" fmla="*/ 467303 w 593725"/>
              <a:gd name="connsiteY69" fmla="*/ 224725 h 593725"/>
              <a:gd name="connsiteX70" fmla="*/ 459215 w 593725"/>
              <a:gd name="connsiteY70" fmla="*/ 218391 h 593725"/>
              <a:gd name="connsiteX71" fmla="*/ 450775 w 593725"/>
              <a:gd name="connsiteY71" fmla="*/ 212936 h 593725"/>
              <a:gd name="connsiteX72" fmla="*/ 441631 w 593725"/>
              <a:gd name="connsiteY72" fmla="*/ 208186 h 593725"/>
              <a:gd name="connsiteX73" fmla="*/ 450775 w 593725"/>
              <a:gd name="connsiteY73" fmla="*/ 203611 h 593725"/>
              <a:gd name="connsiteX74" fmla="*/ 459215 w 593725"/>
              <a:gd name="connsiteY74" fmla="*/ 197981 h 593725"/>
              <a:gd name="connsiteX75" fmla="*/ 467303 w 593725"/>
              <a:gd name="connsiteY75" fmla="*/ 191647 h 593725"/>
              <a:gd name="connsiteX76" fmla="*/ 474688 w 593725"/>
              <a:gd name="connsiteY76" fmla="*/ 184609 h 593725"/>
              <a:gd name="connsiteX77" fmla="*/ 481193 w 593725"/>
              <a:gd name="connsiteY77" fmla="*/ 177043 h 593725"/>
              <a:gd name="connsiteX78" fmla="*/ 487347 w 593725"/>
              <a:gd name="connsiteY78" fmla="*/ 168773 h 593725"/>
              <a:gd name="connsiteX79" fmla="*/ 492447 w 593725"/>
              <a:gd name="connsiteY79" fmla="*/ 159976 h 593725"/>
              <a:gd name="connsiteX80" fmla="*/ 496842 w 593725"/>
              <a:gd name="connsiteY80" fmla="*/ 150826 h 593725"/>
              <a:gd name="connsiteX81" fmla="*/ 500359 w 593725"/>
              <a:gd name="connsiteY81" fmla="*/ 140973 h 593725"/>
              <a:gd name="connsiteX82" fmla="*/ 502821 w 593725"/>
              <a:gd name="connsiteY82" fmla="*/ 130768 h 593725"/>
              <a:gd name="connsiteX83" fmla="*/ 504403 w 593725"/>
              <a:gd name="connsiteY83" fmla="*/ 120211 h 593725"/>
              <a:gd name="connsiteX84" fmla="*/ 504931 w 593725"/>
              <a:gd name="connsiteY84" fmla="*/ 109478 h 593725"/>
              <a:gd name="connsiteX85" fmla="*/ 112459 w 593725"/>
              <a:gd name="connsiteY85" fmla="*/ 65088 h 593725"/>
              <a:gd name="connsiteX86" fmla="*/ 118100 w 593725"/>
              <a:gd name="connsiteY86" fmla="*/ 72303 h 593725"/>
              <a:gd name="connsiteX87" fmla="*/ 124269 w 593725"/>
              <a:gd name="connsiteY87" fmla="*/ 80222 h 593725"/>
              <a:gd name="connsiteX88" fmla="*/ 130791 w 593725"/>
              <a:gd name="connsiteY88" fmla="*/ 87437 h 593725"/>
              <a:gd name="connsiteX89" fmla="*/ 137842 w 593725"/>
              <a:gd name="connsiteY89" fmla="*/ 93948 h 593725"/>
              <a:gd name="connsiteX90" fmla="*/ 145597 w 593725"/>
              <a:gd name="connsiteY90" fmla="*/ 99931 h 593725"/>
              <a:gd name="connsiteX91" fmla="*/ 153882 w 593725"/>
              <a:gd name="connsiteY91" fmla="*/ 105035 h 593725"/>
              <a:gd name="connsiteX92" fmla="*/ 162343 w 593725"/>
              <a:gd name="connsiteY92" fmla="*/ 109434 h 593725"/>
              <a:gd name="connsiteX93" fmla="*/ 153353 w 593725"/>
              <a:gd name="connsiteY93" fmla="*/ 114185 h 593725"/>
              <a:gd name="connsiteX94" fmla="*/ 144716 w 593725"/>
              <a:gd name="connsiteY94" fmla="*/ 119641 h 593725"/>
              <a:gd name="connsiteX95" fmla="*/ 136608 w 593725"/>
              <a:gd name="connsiteY95" fmla="*/ 125976 h 593725"/>
              <a:gd name="connsiteX96" fmla="*/ 129204 w 593725"/>
              <a:gd name="connsiteY96" fmla="*/ 133015 h 593725"/>
              <a:gd name="connsiteX97" fmla="*/ 122683 w 593725"/>
              <a:gd name="connsiteY97" fmla="*/ 140582 h 593725"/>
              <a:gd name="connsiteX98" fmla="*/ 116689 w 593725"/>
              <a:gd name="connsiteY98" fmla="*/ 148677 h 593725"/>
              <a:gd name="connsiteX99" fmla="*/ 111401 w 593725"/>
              <a:gd name="connsiteY99" fmla="*/ 157475 h 593725"/>
              <a:gd name="connsiteX100" fmla="*/ 106995 w 593725"/>
              <a:gd name="connsiteY100" fmla="*/ 166978 h 593725"/>
              <a:gd name="connsiteX101" fmla="*/ 103646 w 593725"/>
              <a:gd name="connsiteY101" fmla="*/ 176833 h 593725"/>
              <a:gd name="connsiteX102" fmla="*/ 101002 w 593725"/>
              <a:gd name="connsiteY102" fmla="*/ 186863 h 593725"/>
              <a:gd name="connsiteX103" fmla="*/ 99415 w 593725"/>
              <a:gd name="connsiteY103" fmla="*/ 197422 h 593725"/>
              <a:gd name="connsiteX104" fmla="*/ 98886 w 593725"/>
              <a:gd name="connsiteY104" fmla="*/ 208156 h 593725"/>
              <a:gd name="connsiteX105" fmla="*/ 99415 w 593725"/>
              <a:gd name="connsiteY105" fmla="*/ 218891 h 593725"/>
              <a:gd name="connsiteX106" fmla="*/ 101002 w 593725"/>
              <a:gd name="connsiteY106" fmla="*/ 229449 h 593725"/>
              <a:gd name="connsiteX107" fmla="*/ 103646 w 593725"/>
              <a:gd name="connsiteY107" fmla="*/ 239656 h 593725"/>
              <a:gd name="connsiteX108" fmla="*/ 106995 w 593725"/>
              <a:gd name="connsiteY108" fmla="*/ 249511 h 593725"/>
              <a:gd name="connsiteX109" fmla="*/ 111401 w 593725"/>
              <a:gd name="connsiteY109" fmla="*/ 258661 h 593725"/>
              <a:gd name="connsiteX110" fmla="*/ 116513 w 593725"/>
              <a:gd name="connsiteY110" fmla="*/ 267460 h 593725"/>
              <a:gd name="connsiteX111" fmla="*/ 122683 w 593725"/>
              <a:gd name="connsiteY111" fmla="*/ 275731 h 593725"/>
              <a:gd name="connsiteX112" fmla="*/ 129204 w 593725"/>
              <a:gd name="connsiteY112" fmla="*/ 283298 h 593725"/>
              <a:gd name="connsiteX113" fmla="*/ 136608 w 593725"/>
              <a:gd name="connsiteY113" fmla="*/ 290337 h 593725"/>
              <a:gd name="connsiteX114" fmla="*/ 144716 w 593725"/>
              <a:gd name="connsiteY114" fmla="*/ 296672 h 593725"/>
              <a:gd name="connsiteX115" fmla="*/ 153177 w 593725"/>
              <a:gd name="connsiteY115" fmla="*/ 302303 h 593725"/>
              <a:gd name="connsiteX116" fmla="*/ 162343 w 593725"/>
              <a:gd name="connsiteY116" fmla="*/ 306879 h 593725"/>
              <a:gd name="connsiteX117" fmla="*/ 153177 w 593725"/>
              <a:gd name="connsiteY117" fmla="*/ 311630 h 593725"/>
              <a:gd name="connsiteX118" fmla="*/ 144716 w 593725"/>
              <a:gd name="connsiteY118" fmla="*/ 317085 h 593725"/>
              <a:gd name="connsiteX119" fmla="*/ 136608 w 593725"/>
              <a:gd name="connsiteY119" fmla="*/ 323420 h 593725"/>
              <a:gd name="connsiteX120" fmla="*/ 129204 w 593725"/>
              <a:gd name="connsiteY120" fmla="*/ 330459 h 593725"/>
              <a:gd name="connsiteX121" fmla="*/ 122683 w 593725"/>
              <a:gd name="connsiteY121" fmla="*/ 338202 h 593725"/>
              <a:gd name="connsiteX122" fmla="*/ 116513 w 593725"/>
              <a:gd name="connsiteY122" fmla="*/ 346121 h 593725"/>
              <a:gd name="connsiteX123" fmla="*/ 111401 w 593725"/>
              <a:gd name="connsiteY123" fmla="*/ 354920 h 593725"/>
              <a:gd name="connsiteX124" fmla="*/ 106995 w 593725"/>
              <a:gd name="connsiteY124" fmla="*/ 364423 h 593725"/>
              <a:gd name="connsiteX125" fmla="*/ 103646 w 593725"/>
              <a:gd name="connsiteY125" fmla="*/ 374277 h 593725"/>
              <a:gd name="connsiteX126" fmla="*/ 101002 w 593725"/>
              <a:gd name="connsiteY126" fmla="*/ 384308 h 593725"/>
              <a:gd name="connsiteX127" fmla="*/ 99415 w 593725"/>
              <a:gd name="connsiteY127" fmla="*/ 394866 h 593725"/>
              <a:gd name="connsiteX128" fmla="*/ 98886 w 593725"/>
              <a:gd name="connsiteY128" fmla="*/ 405601 h 593725"/>
              <a:gd name="connsiteX129" fmla="*/ 99415 w 593725"/>
              <a:gd name="connsiteY129" fmla="*/ 416687 h 593725"/>
              <a:gd name="connsiteX130" fmla="*/ 101002 w 593725"/>
              <a:gd name="connsiteY130" fmla="*/ 427598 h 593725"/>
              <a:gd name="connsiteX131" fmla="*/ 103822 w 593725"/>
              <a:gd name="connsiteY131" fmla="*/ 437980 h 593725"/>
              <a:gd name="connsiteX132" fmla="*/ 107523 w 593725"/>
              <a:gd name="connsiteY132" fmla="*/ 447835 h 593725"/>
              <a:gd name="connsiteX133" fmla="*/ 111930 w 593725"/>
              <a:gd name="connsiteY133" fmla="*/ 457338 h 593725"/>
              <a:gd name="connsiteX134" fmla="*/ 117394 w 593725"/>
              <a:gd name="connsiteY134" fmla="*/ 466312 h 593725"/>
              <a:gd name="connsiteX135" fmla="*/ 123740 w 593725"/>
              <a:gd name="connsiteY135" fmla="*/ 474759 h 593725"/>
              <a:gd name="connsiteX136" fmla="*/ 130791 w 593725"/>
              <a:gd name="connsiteY136" fmla="*/ 482502 h 593725"/>
              <a:gd name="connsiteX137" fmla="*/ 138370 w 593725"/>
              <a:gd name="connsiteY137" fmla="*/ 489365 h 593725"/>
              <a:gd name="connsiteX138" fmla="*/ 146831 w 593725"/>
              <a:gd name="connsiteY138" fmla="*/ 495700 h 593725"/>
              <a:gd name="connsiteX139" fmla="*/ 155821 w 593725"/>
              <a:gd name="connsiteY139" fmla="*/ 501156 h 593725"/>
              <a:gd name="connsiteX140" fmla="*/ 165339 w 593725"/>
              <a:gd name="connsiteY140" fmla="*/ 505555 h 593725"/>
              <a:gd name="connsiteX141" fmla="*/ 175387 w 593725"/>
              <a:gd name="connsiteY141" fmla="*/ 509427 h 593725"/>
              <a:gd name="connsiteX142" fmla="*/ 185786 w 593725"/>
              <a:gd name="connsiteY142" fmla="*/ 512066 h 593725"/>
              <a:gd name="connsiteX143" fmla="*/ 196539 w 593725"/>
              <a:gd name="connsiteY143" fmla="*/ 513650 h 593725"/>
              <a:gd name="connsiteX144" fmla="*/ 207644 w 593725"/>
              <a:gd name="connsiteY144" fmla="*/ 514178 h 593725"/>
              <a:gd name="connsiteX145" fmla="*/ 257175 w 593725"/>
              <a:gd name="connsiteY145" fmla="*/ 514178 h 593725"/>
              <a:gd name="connsiteX146" fmla="*/ 257175 w 593725"/>
              <a:gd name="connsiteY146" fmla="*/ 590551 h 593725"/>
              <a:gd name="connsiteX147" fmla="*/ 239196 w 593725"/>
              <a:gd name="connsiteY147" fmla="*/ 587384 h 593725"/>
              <a:gd name="connsiteX148" fmla="*/ 221745 w 593725"/>
              <a:gd name="connsiteY148" fmla="*/ 583512 h 593725"/>
              <a:gd name="connsiteX149" fmla="*/ 204471 w 593725"/>
              <a:gd name="connsiteY149" fmla="*/ 578409 h 593725"/>
              <a:gd name="connsiteX150" fmla="*/ 187725 w 593725"/>
              <a:gd name="connsiteY150" fmla="*/ 572426 h 593725"/>
              <a:gd name="connsiteX151" fmla="*/ 171509 w 593725"/>
              <a:gd name="connsiteY151" fmla="*/ 565387 h 593725"/>
              <a:gd name="connsiteX152" fmla="*/ 155645 w 593725"/>
              <a:gd name="connsiteY152" fmla="*/ 557468 h 593725"/>
              <a:gd name="connsiteX153" fmla="*/ 140662 w 593725"/>
              <a:gd name="connsiteY153" fmla="*/ 548669 h 593725"/>
              <a:gd name="connsiteX154" fmla="*/ 126032 w 593725"/>
              <a:gd name="connsiteY154" fmla="*/ 539166 h 593725"/>
              <a:gd name="connsiteX155" fmla="*/ 111930 w 593725"/>
              <a:gd name="connsiteY155" fmla="*/ 528608 h 593725"/>
              <a:gd name="connsiteX156" fmla="*/ 98710 w 593725"/>
              <a:gd name="connsiteY156" fmla="*/ 517521 h 593725"/>
              <a:gd name="connsiteX157" fmla="*/ 86195 w 593725"/>
              <a:gd name="connsiteY157" fmla="*/ 505379 h 593725"/>
              <a:gd name="connsiteX158" fmla="*/ 74209 w 593725"/>
              <a:gd name="connsiteY158" fmla="*/ 492709 h 593725"/>
              <a:gd name="connsiteX159" fmla="*/ 63104 w 593725"/>
              <a:gd name="connsiteY159" fmla="*/ 479335 h 593725"/>
              <a:gd name="connsiteX160" fmla="*/ 52704 w 593725"/>
              <a:gd name="connsiteY160" fmla="*/ 465257 h 593725"/>
              <a:gd name="connsiteX161" fmla="*/ 43186 w 593725"/>
              <a:gd name="connsiteY161" fmla="*/ 450651 h 593725"/>
              <a:gd name="connsiteX162" fmla="*/ 34549 w 593725"/>
              <a:gd name="connsiteY162" fmla="*/ 435341 h 593725"/>
              <a:gd name="connsiteX163" fmla="*/ 26616 w 593725"/>
              <a:gd name="connsiteY163" fmla="*/ 419679 h 593725"/>
              <a:gd name="connsiteX164" fmla="*/ 19742 w 593725"/>
              <a:gd name="connsiteY164" fmla="*/ 403489 h 593725"/>
              <a:gd name="connsiteX165" fmla="*/ 13925 w 593725"/>
              <a:gd name="connsiteY165" fmla="*/ 386596 h 593725"/>
              <a:gd name="connsiteX166" fmla="*/ 8990 w 593725"/>
              <a:gd name="connsiteY166" fmla="*/ 369526 h 593725"/>
              <a:gd name="connsiteX167" fmla="*/ 5112 w 593725"/>
              <a:gd name="connsiteY167" fmla="*/ 351928 h 593725"/>
              <a:gd name="connsiteX168" fmla="*/ 2291 w 593725"/>
              <a:gd name="connsiteY168" fmla="*/ 333979 h 593725"/>
              <a:gd name="connsiteX169" fmla="*/ 529 w 593725"/>
              <a:gd name="connsiteY169" fmla="*/ 315677 h 593725"/>
              <a:gd name="connsiteX170" fmla="*/ 0 w 593725"/>
              <a:gd name="connsiteY170" fmla="*/ 297024 h 593725"/>
              <a:gd name="connsiteX171" fmla="*/ 529 w 593725"/>
              <a:gd name="connsiteY171" fmla="*/ 279602 h 593725"/>
              <a:gd name="connsiteX172" fmla="*/ 1939 w 593725"/>
              <a:gd name="connsiteY172" fmla="*/ 262357 h 593725"/>
              <a:gd name="connsiteX173" fmla="*/ 4583 w 593725"/>
              <a:gd name="connsiteY173" fmla="*/ 245463 h 593725"/>
              <a:gd name="connsiteX174" fmla="*/ 7932 w 593725"/>
              <a:gd name="connsiteY174" fmla="*/ 228746 h 593725"/>
              <a:gd name="connsiteX175" fmla="*/ 12162 w 593725"/>
              <a:gd name="connsiteY175" fmla="*/ 212732 h 593725"/>
              <a:gd name="connsiteX176" fmla="*/ 17451 w 593725"/>
              <a:gd name="connsiteY176" fmla="*/ 196718 h 593725"/>
              <a:gd name="connsiteX177" fmla="*/ 23620 w 593725"/>
              <a:gd name="connsiteY177" fmla="*/ 181232 h 593725"/>
              <a:gd name="connsiteX178" fmla="*/ 30494 w 593725"/>
              <a:gd name="connsiteY178" fmla="*/ 166098 h 593725"/>
              <a:gd name="connsiteX179" fmla="*/ 38250 w 593725"/>
              <a:gd name="connsiteY179" fmla="*/ 151668 h 593725"/>
              <a:gd name="connsiteX180" fmla="*/ 46711 w 593725"/>
              <a:gd name="connsiteY180" fmla="*/ 137590 h 593725"/>
              <a:gd name="connsiteX181" fmla="*/ 56053 w 593725"/>
              <a:gd name="connsiteY181" fmla="*/ 124216 h 593725"/>
              <a:gd name="connsiteX182" fmla="*/ 65924 w 593725"/>
              <a:gd name="connsiteY182" fmla="*/ 111018 h 593725"/>
              <a:gd name="connsiteX183" fmla="*/ 76677 w 593725"/>
              <a:gd name="connsiteY183" fmla="*/ 98700 h 593725"/>
              <a:gd name="connsiteX184" fmla="*/ 87958 w 593725"/>
              <a:gd name="connsiteY184" fmla="*/ 86909 h 593725"/>
              <a:gd name="connsiteX185" fmla="*/ 99768 w 593725"/>
              <a:gd name="connsiteY185" fmla="*/ 75646 h 593725"/>
              <a:gd name="connsiteX186" fmla="*/ 296701 w 593725"/>
              <a:gd name="connsiteY186" fmla="*/ 0 h 593725"/>
              <a:gd name="connsiteX187" fmla="*/ 314289 w 593725"/>
              <a:gd name="connsiteY187" fmla="*/ 529 h 593725"/>
              <a:gd name="connsiteX188" fmla="*/ 331701 w 593725"/>
              <a:gd name="connsiteY188" fmla="*/ 1940 h 593725"/>
              <a:gd name="connsiteX189" fmla="*/ 348761 w 593725"/>
              <a:gd name="connsiteY189" fmla="*/ 4762 h 593725"/>
              <a:gd name="connsiteX190" fmla="*/ 365645 w 593725"/>
              <a:gd name="connsiteY190" fmla="*/ 8114 h 593725"/>
              <a:gd name="connsiteX191" fmla="*/ 382002 w 593725"/>
              <a:gd name="connsiteY191" fmla="*/ 12523 h 593725"/>
              <a:gd name="connsiteX192" fmla="*/ 397831 w 593725"/>
              <a:gd name="connsiteY192" fmla="*/ 17815 h 593725"/>
              <a:gd name="connsiteX193" fmla="*/ 413485 w 593725"/>
              <a:gd name="connsiteY193" fmla="*/ 24165 h 593725"/>
              <a:gd name="connsiteX194" fmla="*/ 428786 w 593725"/>
              <a:gd name="connsiteY194" fmla="*/ 31044 h 593725"/>
              <a:gd name="connsiteX195" fmla="*/ 443208 w 593725"/>
              <a:gd name="connsiteY195" fmla="*/ 38982 h 593725"/>
              <a:gd name="connsiteX196" fmla="*/ 457454 w 593725"/>
              <a:gd name="connsiteY196" fmla="*/ 47625 h 593725"/>
              <a:gd name="connsiteX197" fmla="*/ 470997 w 593725"/>
              <a:gd name="connsiteY197" fmla="*/ 57150 h 593725"/>
              <a:gd name="connsiteX198" fmla="*/ 484188 w 593725"/>
              <a:gd name="connsiteY198" fmla="*/ 67204 h 593725"/>
              <a:gd name="connsiteX199" fmla="*/ 484188 w 593725"/>
              <a:gd name="connsiteY199" fmla="*/ 108832 h 593725"/>
              <a:gd name="connsiteX200" fmla="*/ 483660 w 593725"/>
              <a:gd name="connsiteY200" fmla="*/ 118534 h 593725"/>
              <a:gd name="connsiteX201" fmla="*/ 482077 w 593725"/>
              <a:gd name="connsiteY201" fmla="*/ 127882 h 593725"/>
              <a:gd name="connsiteX202" fmla="*/ 479615 w 593725"/>
              <a:gd name="connsiteY202" fmla="*/ 136878 h 593725"/>
              <a:gd name="connsiteX203" fmla="*/ 476273 w 593725"/>
              <a:gd name="connsiteY203" fmla="*/ 145521 h 593725"/>
              <a:gd name="connsiteX204" fmla="*/ 472052 w 593725"/>
              <a:gd name="connsiteY204" fmla="*/ 153811 h 593725"/>
              <a:gd name="connsiteX205" fmla="*/ 466952 w 593725"/>
              <a:gd name="connsiteY205" fmla="*/ 161396 h 593725"/>
              <a:gd name="connsiteX206" fmla="*/ 461148 w 593725"/>
              <a:gd name="connsiteY206" fmla="*/ 168452 h 593725"/>
              <a:gd name="connsiteX207" fmla="*/ 454816 w 593725"/>
              <a:gd name="connsiteY207" fmla="*/ 174802 h 593725"/>
              <a:gd name="connsiteX208" fmla="*/ 447781 w 593725"/>
              <a:gd name="connsiteY208" fmla="*/ 180622 h 593725"/>
              <a:gd name="connsiteX209" fmla="*/ 440218 w 593725"/>
              <a:gd name="connsiteY209" fmla="*/ 185738 h 593725"/>
              <a:gd name="connsiteX210" fmla="*/ 431952 w 593725"/>
              <a:gd name="connsiteY210" fmla="*/ 189971 h 593725"/>
              <a:gd name="connsiteX211" fmla="*/ 423334 w 593725"/>
              <a:gd name="connsiteY211" fmla="*/ 193499 h 593725"/>
              <a:gd name="connsiteX212" fmla="*/ 414364 w 593725"/>
              <a:gd name="connsiteY212" fmla="*/ 195968 h 593725"/>
              <a:gd name="connsiteX213" fmla="*/ 405042 w 593725"/>
              <a:gd name="connsiteY213" fmla="*/ 197379 h 593725"/>
              <a:gd name="connsiteX214" fmla="*/ 395369 w 593725"/>
              <a:gd name="connsiteY214" fmla="*/ 197909 h 593725"/>
              <a:gd name="connsiteX215" fmla="*/ 188183 w 593725"/>
              <a:gd name="connsiteY215" fmla="*/ 197909 h 593725"/>
              <a:gd name="connsiteX216" fmla="*/ 185194 w 593725"/>
              <a:gd name="connsiteY216" fmla="*/ 198438 h 593725"/>
              <a:gd name="connsiteX217" fmla="*/ 182204 w 593725"/>
              <a:gd name="connsiteY217" fmla="*/ 199849 h 593725"/>
              <a:gd name="connsiteX218" fmla="*/ 180269 w 593725"/>
              <a:gd name="connsiteY218" fmla="*/ 201966 h 593725"/>
              <a:gd name="connsiteX219" fmla="*/ 178862 w 593725"/>
              <a:gd name="connsiteY219" fmla="*/ 204788 h 593725"/>
              <a:gd name="connsiteX220" fmla="*/ 178334 w 593725"/>
              <a:gd name="connsiteY220" fmla="*/ 207786 h 593725"/>
              <a:gd name="connsiteX221" fmla="*/ 178862 w 593725"/>
              <a:gd name="connsiteY221" fmla="*/ 210785 h 593725"/>
              <a:gd name="connsiteX222" fmla="*/ 180269 w 593725"/>
              <a:gd name="connsiteY222" fmla="*/ 213784 h 593725"/>
              <a:gd name="connsiteX223" fmla="*/ 182204 w 593725"/>
              <a:gd name="connsiteY223" fmla="*/ 215724 h 593725"/>
              <a:gd name="connsiteX224" fmla="*/ 185194 w 593725"/>
              <a:gd name="connsiteY224" fmla="*/ 217135 h 593725"/>
              <a:gd name="connsiteX225" fmla="*/ 188183 w 593725"/>
              <a:gd name="connsiteY225" fmla="*/ 217664 h 593725"/>
              <a:gd name="connsiteX226" fmla="*/ 395369 w 593725"/>
              <a:gd name="connsiteY226" fmla="*/ 217664 h 593725"/>
              <a:gd name="connsiteX227" fmla="*/ 405042 w 593725"/>
              <a:gd name="connsiteY227" fmla="*/ 218193 h 593725"/>
              <a:gd name="connsiteX228" fmla="*/ 414364 w 593725"/>
              <a:gd name="connsiteY228" fmla="*/ 219781 h 593725"/>
              <a:gd name="connsiteX229" fmla="*/ 423334 w 593725"/>
              <a:gd name="connsiteY229" fmla="*/ 222250 h 593725"/>
              <a:gd name="connsiteX230" fmla="*/ 431952 w 593725"/>
              <a:gd name="connsiteY230" fmla="*/ 225602 h 593725"/>
              <a:gd name="connsiteX231" fmla="*/ 440218 w 593725"/>
              <a:gd name="connsiteY231" fmla="*/ 230011 h 593725"/>
              <a:gd name="connsiteX232" fmla="*/ 447781 w 593725"/>
              <a:gd name="connsiteY232" fmla="*/ 234950 h 593725"/>
              <a:gd name="connsiteX233" fmla="*/ 454816 w 593725"/>
              <a:gd name="connsiteY233" fmla="*/ 240771 h 593725"/>
              <a:gd name="connsiteX234" fmla="*/ 461148 w 593725"/>
              <a:gd name="connsiteY234" fmla="*/ 247121 h 593725"/>
              <a:gd name="connsiteX235" fmla="*/ 466952 w 593725"/>
              <a:gd name="connsiteY235" fmla="*/ 254177 h 593725"/>
              <a:gd name="connsiteX236" fmla="*/ 472052 w 593725"/>
              <a:gd name="connsiteY236" fmla="*/ 261761 h 593725"/>
              <a:gd name="connsiteX237" fmla="*/ 476273 w 593725"/>
              <a:gd name="connsiteY237" fmla="*/ 270052 h 593725"/>
              <a:gd name="connsiteX238" fmla="*/ 479615 w 593725"/>
              <a:gd name="connsiteY238" fmla="*/ 278695 h 593725"/>
              <a:gd name="connsiteX239" fmla="*/ 482077 w 593725"/>
              <a:gd name="connsiteY239" fmla="*/ 287691 h 593725"/>
              <a:gd name="connsiteX240" fmla="*/ 483660 w 593725"/>
              <a:gd name="connsiteY240" fmla="*/ 297039 h 593725"/>
              <a:gd name="connsiteX241" fmla="*/ 484188 w 593725"/>
              <a:gd name="connsiteY241" fmla="*/ 306741 h 593725"/>
              <a:gd name="connsiteX242" fmla="*/ 483660 w 593725"/>
              <a:gd name="connsiteY242" fmla="*/ 316442 h 593725"/>
              <a:gd name="connsiteX243" fmla="*/ 482077 w 593725"/>
              <a:gd name="connsiteY243" fmla="*/ 325791 h 593725"/>
              <a:gd name="connsiteX244" fmla="*/ 479615 w 593725"/>
              <a:gd name="connsiteY244" fmla="*/ 334786 h 593725"/>
              <a:gd name="connsiteX245" fmla="*/ 476273 w 593725"/>
              <a:gd name="connsiteY245" fmla="*/ 343429 h 593725"/>
              <a:gd name="connsiteX246" fmla="*/ 472052 w 593725"/>
              <a:gd name="connsiteY246" fmla="*/ 351720 h 593725"/>
              <a:gd name="connsiteX247" fmla="*/ 466952 w 593725"/>
              <a:gd name="connsiteY247" fmla="*/ 359304 h 593725"/>
              <a:gd name="connsiteX248" fmla="*/ 461148 w 593725"/>
              <a:gd name="connsiteY248" fmla="*/ 366360 h 593725"/>
              <a:gd name="connsiteX249" fmla="*/ 454816 w 593725"/>
              <a:gd name="connsiteY249" fmla="*/ 372710 h 593725"/>
              <a:gd name="connsiteX250" fmla="*/ 447781 w 593725"/>
              <a:gd name="connsiteY250" fmla="*/ 378531 h 593725"/>
              <a:gd name="connsiteX251" fmla="*/ 440218 w 593725"/>
              <a:gd name="connsiteY251" fmla="*/ 383646 h 593725"/>
              <a:gd name="connsiteX252" fmla="*/ 431952 w 593725"/>
              <a:gd name="connsiteY252" fmla="*/ 387879 h 593725"/>
              <a:gd name="connsiteX253" fmla="*/ 423334 w 593725"/>
              <a:gd name="connsiteY253" fmla="*/ 391407 h 593725"/>
              <a:gd name="connsiteX254" fmla="*/ 414364 w 593725"/>
              <a:gd name="connsiteY254" fmla="*/ 393877 h 593725"/>
              <a:gd name="connsiteX255" fmla="*/ 405042 w 593725"/>
              <a:gd name="connsiteY255" fmla="*/ 395288 h 593725"/>
              <a:gd name="connsiteX256" fmla="*/ 395369 w 593725"/>
              <a:gd name="connsiteY256" fmla="*/ 395817 h 593725"/>
              <a:gd name="connsiteX257" fmla="*/ 198033 w 593725"/>
              <a:gd name="connsiteY257" fmla="*/ 395817 h 593725"/>
              <a:gd name="connsiteX258" fmla="*/ 195043 w 593725"/>
              <a:gd name="connsiteY258" fmla="*/ 396346 h 593725"/>
              <a:gd name="connsiteX259" fmla="*/ 192229 w 593725"/>
              <a:gd name="connsiteY259" fmla="*/ 397757 h 593725"/>
              <a:gd name="connsiteX260" fmla="*/ 190118 w 593725"/>
              <a:gd name="connsiteY260" fmla="*/ 399874 h 593725"/>
              <a:gd name="connsiteX261" fmla="*/ 188711 w 593725"/>
              <a:gd name="connsiteY261" fmla="*/ 402696 h 593725"/>
              <a:gd name="connsiteX262" fmla="*/ 188183 w 593725"/>
              <a:gd name="connsiteY262" fmla="*/ 405695 h 593725"/>
              <a:gd name="connsiteX263" fmla="*/ 188711 w 593725"/>
              <a:gd name="connsiteY263" fmla="*/ 408693 h 593725"/>
              <a:gd name="connsiteX264" fmla="*/ 190118 w 593725"/>
              <a:gd name="connsiteY264" fmla="*/ 411692 h 593725"/>
              <a:gd name="connsiteX265" fmla="*/ 192229 w 593725"/>
              <a:gd name="connsiteY265" fmla="*/ 413632 h 593725"/>
              <a:gd name="connsiteX266" fmla="*/ 195043 w 593725"/>
              <a:gd name="connsiteY266" fmla="*/ 415043 h 593725"/>
              <a:gd name="connsiteX267" fmla="*/ 198033 w 593725"/>
              <a:gd name="connsiteY267" fmla="*/ 415572 h 593725"/>
              <a:gd name="connsiteX268" fmla="*/ 326249 w 593725"/>
              <a:gd name="connsiteY268" fmla="*/ 415572 h 593725"/>
              <a:gd name="connsiteX269" fmla="*/ 332756 w 593725"/>
              <a:gd name="connsiteY269" fmla="*/ 416102 h 593725"/>
              <a:gd name="connsiteX270" fmla="*/ 338736 w 593725"/>
              <a:gd name="connsiteY270" fmla="*/ 417513 h 593725"/>
              <a:gd name="connsiteX271" fmla="*/ 344364 w 593725"/>
              <a:gd name="connsiteY271" fmla="*/ 420159 h 593725"/>
              <a:gd name="connsiteX272" fmla="*/ 349641 w 593725"/>
              <a:gd name="connsiteY272" fmla="*/ 423334 h 593725"/>
              <a:gd name="connsiteX273" fmla="*/ 354213 w 593725"/>
              <a:gd name="connsiteY273" fmla="*/ 427391 h 593725"/>
              <a:gd name="connsiteX274" fmla="*/ 358259 w 593725"/>
              <a:gd name="connsiteY274" fmla="*/ 431800 h 593725"/>
              <a:gd name="connsiteX275" fmla="*/ 361424 w 593725"/>
              <a:gd name="connsiteY275" fmla="*/ 437092 h 593725"/>
              <a:gd name="connsiteX276" fmla="*/ 363711 w 593725"/>
              <a:gd name="connsiteY276" fmla="*/ 442736 h 593725"/>
              <a:gd name="connsiteX277" fmla="*/ 365294 w 593725"/>
              <a:gd name="connsiteY277" fmla="*/ 448734 h 593725"/>
              <a:gd name="connsiteX278" fmla="*/ 365821 w 593725"/>
              <a:gd name="connsiteY278" fmla="*/ 455260 h 593725"/>
              <a:gd name="connsiteX279" fmla="*/ 365821 w 593725"/>
              <a:gd name="connsiteY279" fmla="*/ 585435 h 593725"/>
              <a:gd name="connsiteX280" fmla="*/ 348937 w 593725"/>
              <a:gd name="connsiteY280" fmla="*/ 588963 h 593725"/>
              <a:gd name="connsiteX281" fmla="*/ 331877 w 593725"/>
              <a:gd name="connsiteY281" fmla="*/ 591609 h 593725"/>
              <a:gd name="connsiteX282" fmla="*/ 314465 w 593725"/>
              <a:gd name="connsiteY282" fmla="*/ 593196 h 593725"/>
              <a:gd name="connsiteX283" fmla="*/ 296701 w 593725"/>
              <a:gd name="connsiteY283" fmla="*/ 593725 h 593725"/>
              <a:gd name="connsiteX284" fmla="*/ 286852 w 593725"/>
              <a:gd name="connsiteY284" fmla="*/ 593549 h 593725"/>
              <a:gd name="connsiteX285" fmla="*/ 277002 w 593725"/>
              <a:gd name="connsiteY285" fmla="*/ 593020 h 593725"/>
              <a:gd name="connsiteX286" fmla="*/ 277002 w 593725"/>
              <a:gd name="connsiteY286" fmla="*/ 504649 h 593725"/>
              <a:gd name="connsiteX287" fmla="*/ 276475 w 593725"/>
              <a:gd name="connsiteY287" fmla="*/ 501650 h 593725"/>
              <a:gd name="connsiteX288" fmla="*/ 275068 w 593725"/>
              <a:gd name="connsiteY288" fmla="*/ 498828 h 593725"/>
              <a:gd name="connsiteX289" fmla="*/ 272781 w 593725"/>
              <a:gd name="connsiteY289" fmla="*/ 496711 h 593725"/>
              <a:gd name="connsiteX290" fmla="*/ 270143 w 593725"/>
              <a:gd name="connsiteY290" fmla="*/ 495300 h 593725"/>
              <a:gd name="connsiteX291" fmla="*/ 267153 w 593725"/>
              <a:gd name="connsiteY291" fmla="*/ 494771 h 593725"/>
              <a:gd name="connsiteX292" fmla="*/ 207882 w 593725"/>
              <a:gd name="connsiteY292" fmla="*/ 494771 h 593725"/>
              <a:gd name="connsiteX293" fmla="*/ 198209 w 593725"/>
              <a:gd name="connsiteY293" fmla="*/ 494242 h 593725"/>
              <a:gd name="connsiteX294" fmla="*/ 188887 w 593725"/>
              <a:gd name="connsiteY294" fmla="*/ 492831 h 593725"/>
              <a:gd name="connsiteX295" fmla="*/ 179917 w 593725"/>
              <a:gd name="connsiteY295" fmla="*/ 490361 h 593725"/>
              <a:gd name="connsiteX296" fmla="*/ 171299 w 593725"/>
              <a:gd name="connsiteY296" fmla="*/ 486834 h 593725"/>
              <a:gd name="connsiteX297" fmla="*/ 163033 w 593725"/>
              <a:gd name="connsiteY297" fmla="*/ 482600 h 593725"/>
              <a:gd name="connsiteX298" fmla="*/ 155470 w 593725"/>
              <a:gd name="connsiteY298" fmla="*/ 477485 h 593725"/>
              <a:gd name="connsiteX299" fmla="*/ 148435 w 593725"/>
              <a:gd name="connsiteY299" fmla="*/ 471664 h 593725"/>
              <a:gd name="connsiteX300" fmla="*/ 142103 w 593725"/>
              <a:gd name="connsiteY300" fmla="*/ 465314 h 593725"/>
              <a:gd name="connsiteX301" fmla="*/ 136299 w 593725"/>
              <a:gd name="connsiteY301" fmla="*/ 458259 h 593725"/>
              <a:gd name="connsiteX302" fmla="*/ 131375 w 593725"/>
              <a:gd name="connsiteY302" fmla="*/ 450674 h 593725"/>
              <a:gd name="connsiteX303" fmla="*/ 126978 w 593725"/>
              <a:gd name="connsiteY303" fmla="*/ 442384 h 593725"/>
              <a:gd name="connsiteX304" fmla="*/ 123636 w 593725"/>
              <a:gd name="connsiteY304" fmla="*/ 433741 h 593725"/>
              <a:gd name="connsiteX305" fmla="*/ 121174 w 593725"/>
              <a:gd name="connsiteY305" fmla="*/ 424745 h 593725"/>
              <a:gd name="connsiteX306" fmla="*/ 119591 w 593725"/>
              <a:gd name="connsiteY306" fmla="*/ 415396 h 593725"/>
              <a:gd name="connsiteX307" fmla="*/ 119063 w 593725"/>
              <a:gd name="connsiteY307" fmla="*/ 405695 h 593725"/>
              <a:gd name="connsiteX308" fmla="*/ 119591 w 593725"/>
              <a:gd name="connsiteY308" fmla="*/ 395993 h 593725"/>
              <a:gd name="connsiteX309" fmla="*/ 121174 w 593725"/>
              <a:gd name="connsiteY309" fmla="*/ 386645 h 593725"/>
              <a:gd name="connsiteX310" fmla="*/ 123636 w 593725"/>
              <a:gd name="connsiteY310" fmla="*/ 377649 h 593725"/>
              <a:gd name="connsiteX311" fmla="*/ 126978 w 593725"/>
              <a:gd name="connsiteY311" fmla="*/ 369006 h 593725"/>
              <a:gd name="connsiteX312" fmla="*/ 131375 w 593725"/>
              <a:gd name="connsiteY312" fmla="*/ 360716 h 593725"/>
              <a:gd name="connsiteX313" fmla="*/ 136299 w 593725"/>
              <a:gd name="connsiteY313" fmla="*/ 353131 h 593725"/>
              <a:gd name="connsiteX314" fmla="*/ 142103 w 593725"/>
              <a:gd name="connsiteY314" fmla="*/ 346075 h 593725"/>
              <a:gd name="connsiteX315" fmla="*/ 148435 w 593725"/>
              <a:gd name="connsiteY315" fmla="*/ 339725 h 593725"/>
              <a:gd name="connsiteX316" fmla="*/ 155470 w 593725"/>
              <a:gd name="connsiteY316" fmla="*/ 333904 h 593725"/>
              <a:gd name="connsiteX317" fmla="*/ 163033 w 593725"/>
              <a:gd name="connsiteY317" fmla="*/ 328966 h 593725"/>
              <a:gd name="connsiteX318" fmla="*/ 171299 w 593725"/>
              <a:gd name="connsiteY318" fmla="*/ 324556 h 593725"/>
              <a:gd name="connsiteX319" fmla="*/ 179917 w 593725"/>
              <a:gd name="connsiteY319" fmla="*/ 321204 h 593725"/>
              <a:gd name="connsiteX320" fmla="*/ 188887 w 593725"/>
              <a:gd name="connsiteY320" fmla="*/ 318735 h 593725"/>
              <a:gd name="connsiteX321" fmla="*/ 198209 w 593725"/>
              <a:gd name="connsiteY321" fmla="*/ 317147 h 593725"/>
              <a:gd name="connsiteX322" fmla="*/ 207882 w 593725"/>
              <a:gd name="connsiteY322" fmla="*/ 316618 h 593725"/>
              <a:gd name="connsiteX323" fmla="*/ 415068 w 593725"/>
              <a:gd name="connsiteY323" fmla="*/ 316618 h 593725"/>
              <a:gd name="connsiteX324" fmla="*/ 418233 w 593725"/>
              <a:gd name="connsiteY324" fmla="*/ 316089 h 593725"/>
              <a:gd name="connsiteX325" fmla="*/ 420872 w 593725"/>
              <a:gd name="connsiteY325" fmla="*/ 314678 h 593725"/>
              <a:gd name="connsiteX326" fmla="*/ 422982 w 593725"/>
              <a:gd name="connsiteY326" fmla="*/ 312738 h 593725"/>
              <a:gd name="connsiteX327" fmla="*/ 424389 w 593725"/>
              <a:gd name="connsiteY327" fmla="*/ 309739 h 593725"/>
              <a:gd name="connsiteX328" fmla="*/ 424917 w 593725"/>
              <a:gd name="connsiteY328" fmla="*/ 306741 h 593725"/>
              <a:gd name="connsiteX329" fmla="*/ 424389 w 593725"/>
              <a:gd name="connsiteY329" fmla="*/ 303742 h 593725"/>
              <a:gd name="connsiteX330" fmla="*/ 422982 w 593725"/>
              <a:gd name="connsiteY330" fmla="*/ 300920 h 593725"/>
              <a:gd name="connsiteX331" fmla="*/ 420872 w 593725"/>
              <a:gd name="connsiteY331" fmla="*/ 298803 h 593725"/>
              <a:gd name="connsiteX332" fmla="*/ 418233 w 593725"/>
              <a:gd name="connsiteY332" fmla="*/ 297392 h 593725"/>
              <a:gd name="connsiteX333" fmla="*/ 415068 w 593725"/>
              <a:gd name="connsiteY333" fmla="*/ 296863 h 593725"/>
              <a:gd name="connsiteX334" fmla="*/ 207882 w 593725"/>
              <a:gd name="connsiteY334" fmla="*/ 296863 h 593725"/>
              <a:gd name="connsiteX335" fmla="*/ 198209 w 593725"/>
              <a:gd name="connsiteY335" fmla="*/ 296334 h 593725"/>
              <a:gd name="connsiteX336" fmla="*/ 188887 w 593725"/>
              <a:gd name="connsiteY336" fmla="*/ 294922 h 593725"/>
              <a:gd name="connsiteX337" fmla="*/ 179917 w 593725"/>
              <a:gd name="connsiteY337" fmla="*/ 292453 h 593725"/>
              <a:gd name="connsiteX338" fmla="*/ 171299 w 593725"/>
              <a:gd name="connsiteY338" fmla="*/ 288925 h 593725"/>
              <a:gd name="connsiteX339" fmla="*/ 163033 w 593725"/>
              <a:gd name="connsiteY339" fmla="*/ 284692 h 593725"/>
              <a:gd name="connsiteX340" fmla="*/ 155470 w 593725"/>
              <a:gd name="connsiteY340" fmla="*/ 279577 h 593725"/>
              <a:gd name="connsiteX341" fmla="*/ 148435 w 593725"/>
              <a:gd name="connsiteY341" fmla="*/ 273756 h 593725"/>
              <a:gd name="connsiteX342" fmla="*/ 142103 w 593725"/>
              <a:gd name="connsiteY342" fmla="*/ 267406 h 593725"/>
              <a:gd name="connsiteX343" fmla="*/ 136299 w 593725"/>
              <a:gd name="connsiteY343" fmla="*/ 260350 h 593725"/>
              <a:gd name="connsiteX344" fmla="*/ 131375 w 593725"/>
              <a:gd name="connsiteY344" fmla="*/ 252766 h 593725"/>
              <a:gd name="connsiteX345" fmla="*/ 126978 w 593725"/>
              <a:gd name="connsiteY345" fmla="*/ 244475 h 593725"/>
              <a:gd name="connsiteX346" fmla="*/ 123636 w 593725"/>
              <a:gd name="connsiteY346" fmla="*/ 235832 h 593725"/>
              <a:gd name="connsiteX347" fmla="*/ 121174 w 593725"/>
              <a:gd name="connsiteY347" fmla="*/ 226836 h 593725"/>
              <a:gd name="connsiteX348" fmla="*/ 119591 w 593725"/>
              <a:gd name="connsiteY348" fmla="*/ 217488 h 593725"/>
              <a:gd name="connsiteX349" fmla="*/ 119063 w 593725"/>
              <a:gd name="connsiteY349" fmla="*/ 207786 h 593725"/>
              <a:gd name="connsiteX350" fmla="*/ 119591 w 593725"/>
              <a:gd name="connsiteY350" fmla="*/ 198085 h 593725"/>
              <a:gd name="connsiteX351" fmla="*/ 121174 w 593725"/>
              <a:gd name="connsiteY351" fmla="*/ 188736 h 593725"/>
              <a:gd name="connsiteX352" fmla="*/ 123636 w 593725"/>
              <a:gd name="connsiteY352" fmla="*/ 179741 h 593725"/>
              <a:gd name="connsiteX353" fmla="*/ 126978 w 593725"/>
              <a:gd name="connsiteY353" fmla="*/ 171097 h 593725"/>
              <a:gd name="connsiteX354" fmla="*/ 131375 w 593725"/>
              <a:gd name="connsiteY354" fmla="*/ 162807 h 593725"/>
              <a:gd name="connsiteX355" fmla="*/ 136299 w 593725"/>
              <a:gd name="connsiteY355" fmla="*/ 155222 h 593725"/>
              <a:gd name="connsiteX356" fmla="*/ 142103 w 593725"/>
              <a:gd name="connsiteY356" fmla="*/ 148167 h 593725"/>
              <a:gd name="connsiteX357" fmla="*/ 148435 w 593725"/>
              <a:gd name="connsiteY357" fmla="*/ 141817 h 593725"/>
              <a:gd name="connsiteX358" fmla="*/ 155470 w 593725"/>
              <a:gd name="connsiteY358" fmla="*/ 135996 h 593725"/>
              <a:gd name="connsiteX359" fmla="*/ 163033 w 593725"/>
              <a:gd name="connsiteY359" fmla="*/ 131057 h 593725"/>
              <a:gd name="connsiteX360" fmla="*/ 171299 w 593725"/>
              <a:gd name="connsiteY360" fmla="*/ 126647 h 593725"/>
              <a:gd name="connsiteX361" fmla="*/ 179917 w 593725"/>
              <a:gd name="connsiteY361" fmla="*/ 123296 h 593725"/>
              <a:gd name="connsiteX362" fmla="*/ 188887 w 593725"/>
              <a:gd name="connsiteY362" fmla="*/ 120827 h 593725"/>
              <a:gd name="connsiteX363" fmla="*/ 198209 w 593725"/>
              <a:gd name="connsiteY363" fmla="*/ 119239 h 593725"/>
              <a:gd name="connsiteX364" fmla="*/ 207882 w 593725"/>
              <a:gd name="connsiteY364" fmla="*/ 118710 h 593725"/>
              <a:gd name="connsiteX365" fmla="*/ 415068 w 593725"/>
              <a:gd name="connsiteY365" fmla="*/ 118710 h 593725"/>
              <a:gd name="connsiteX366" fmla="*/ 418233 w 593725"/>
              <a:gd name="connsiteY366" fmla="*/ 118181 h 593725"/>
              <a:gd name="connsiteX367" fmla="*/ 420872 w 593725"/>
              <a:gd name="connsiteY367" fmla="*/ 116770 h 593725"/>
              <a:gd name="connsiteX368" fmla="*/ 422982 w 593725"/>
              <a:gd name="connsiteY368" fmla="*/ 114829 h 593725"/>
              <a:gd name="connsiteX369" fmla="*/ 424389 w 593725"/>
              <a:gd name="connsiteY369" fmla="*/ 111831 h 593725"/>
              <a:gd name="connsiteX370" fmla="*/ 424917 w 593725"/>
              <a:gd name="connsiteY370" fmla="*/ 108832 h 593725"/>
              <a:gd name="connsiteX371" fmla="*/ 424389 w 593725"/>
              <a:gd name="connsiteY371" fmla="*/ 105834 h 593725"/>
              <a:gd name="connsiteX372" fmla="*/ 422982 w 593725"/>
              <a:gd name="connsiteY372" fmla="*/ 103011 h 593725"/>
              <a:gd name="connsiteX373" fmla="*/ 420872 w 593725"/>
              <a:gd name="connsiteY373" fmla="*/ 100895 h 593725"/>
              <a:gd name="connsiteX374" fmla="*/ 418233 w 593725"/>
              <a:gd name="connsiteY374" fmla="*/ 99484 h 593725"/>
              <a:gd name="connsiteX375" fmla="*/ 415068 w 593725"/>
              <a:gd name="connsiteY375" fmla="*/ 98954 h 593725"/>
              <a:gd name="connsiteX376" fmla="*/ 207882 w 593725"/>
              <a:gd name="connsiteY376" fmla="*/ 98954 h 593725"/>
              <a:gd name="connsiteX377" fmla="*/ 199264 w 593725"/>
              <a:gd name="connsiteY377" fmla="*/ 98602 h 593725"/>
              <a:gd name="connsiteX378" fmla="*/ 190646 w 593725"/>
              <a:gd name="connsiteY378" fmla="*/ 97367 h 593725"/>
              <a:gd name="connsiteX379" fmla="*/ 182379 w 593725"/>
              <a:gd name="connsiteY379" fmla="*/ 95250 h 593725"/>
              <a:gd name="connsiteX380" fmla="*/ 174289 w 593725"/>
              <a:gd name="connsiteY380" fmla="*/ 92252 h 593725"/>
              <a:gd name="connsiteX381" fmla="*/ 166726 w 593725"/>
              <a:gd name="connsiteY381" fmla="*/ 88724 h 593725"/>
              <a:gd name="connsiteX382" fmla="*/ 159339 w 593725"/>
              <a:gd name="connsiteY382" fmla="*/ 84137 h 593725"/>
              <a:gd name="connsiteX383" fmla="*/ 152304 w 593725"/>
              <a:gd name="connsiteY383" fmla="*/ 79198 h 593725"/>
              <a:gd name="connsiteX384" fmla="*/ 145797 w 593725"/>
              <a:gd name="connsiteY384" fmla="*/ 73378 h 593725"/>
              <a:gd name="connsiteX385" fmla="*/ 139993 w 593725"/>
              <a:gd name="connsiteY385" fmla="*/ 66851 h 593725"/>
              <a:gd name="connsiteX386" fmla="*/ 134540 w 593725"/>
              <a:gd name="connsiteY386" fmla="*/ 59796 h 593725"/>
              <a:gd name="connsiteX387" fmla="*/ 128736 w 593725"/>
              <a:gd name="connsiteY387" fmla="*/ 52740 h 593725"/>
              <a:gd name="connsiteX388" fmla="*/ 143334 w 593725"/>
              <a:gd name="connsiteY388" fmla="*/ 43215 h 593725"/>
              <a:gd name="connsiteX389" fmla="*/ 158636 w 593725"/>
              <a:gd name="connsiteY389" fmla="*/ 34396 h 593725"/>
              <a:gd name="connsiteX390" fmla="*/ 174289 w 593725"/>
              <a:gd name="connsiteY390" fmla="*/ 26634 h 593725"/>
              <a:gd name="connsiteX391" fmla="*/ 190470 w 593725"/>
              <a:gd name="connsiteY391" fmla="*/ 19755 h 593725"/>
              <a:gd name="connsiteX392" fmla="*/ 207178 w 593725"/>
              <a:gd name="connsiteY392" fmla="*/ 13934 h 593725"/>
              <a:gd name="connsiteX393" fmla="*/ 224415 w 593725"/>
              <a:gd name="connsiteY393" fmla="*/ 8996 h 593725"/>
              <a:gd name="connsiteX394" fmla="*/ 242002 w 593725"/>
              <a:gd name="connsiteY394" fmla="*/ 5115 h 593725"/>
              <a:gd name="connsiteX395" fmla="*/ 259942 w 593725"/>
              <a:gd name="connsiteY395" fmla="*/ 2293 h 593725"/>
              <a:gd name="connsiteX396" fmla="*/ 278234 w 593725"/>
              <a:gd name="connsiteY396" fmla="*/ 529 h 593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</a:cxnLst>
            <a:rect l="l" t="t" r="r" b="b"/>
            <a:pathLst>
              <a:path w="593725" h="593725">
                <a:moveTo>
                  <a:pt x="504931" y="85725"/>
                </a:moveTo>
                <a:lnTo>
                  <a:pt x="516359" y="97690"/>
                </a:lnTo>
                <a:lnTo>
                  <a:pt x="527261" y="110006"/>
                </a:lnTo>
                <a:lnTo>
                  <a:pt x="537283" y="123202"/>
                </a:lnTo>
                <a:lnTo>
                  <a:pt x="546602" y="136750"/>
                </a:lnTo>
                <a:lnTo>
                  <a:pt x="555042" y="151002"/>
                </a:lnTo>
                <a:lnTo>
                  <a:pt x="562955" y="165430"/>
                </a:lnTo>
                <a:lnTo>
                  <a:pt x="569812" y="180562"/>
                </a:lnTo>
                <a:lnTo>
                  <a:pt x="575966" y="196221"/>
                </a:lnTo>
                <a:lnTo>
                  <a:pt x="581417" y="212233"/>
                </a:lnTo>
                <a:lnTo>
                  <a:pt x="585637" y="228420"/>
                </a:lnTo>
                <a:lnTo>
                  <a:pt x="589329" y="245135"/>
                </a:lnTo>
                <a:lnTo>
                  <a:pt x="591791" y="262202"/>
                </a:lnTo>
                <a:lnTo>
                  <a:pt x="593198" y="279445"/>
                </a:lnTo>
                <a:lnTo>
                  <a:pt x="593725" y="297040"/>
                </a:lnTo>
                <a:lnTo>
                  <a:pt x="593198" y="314987"/>
                </a:lnTo>
                <a:lnTo>
                  <a:pt x="591615" y="332582"/>
                </a:lnTo>
                <a:lnTo>
                  <a:pt x="588978" y="350001"/>
                </a:lnTo>
                <a:lnTo>
                  <a:pt x="585461" y="366892"/>
                </a:lnTo>
                <a:lnTo>
                  <a:pt x="580889" y="383607"/>
                </a:lnTo>
                <a:lnTo>
                  <a:pt x="575439" y="399618"/>
                </a:lnTo>
                <a:lnTo>
                  <a:pt x="568933" y="415454"/>
                </a:lnTo>
                <a:lnTo>
                  <a:pt x="561724" y="430937"/>
                </a:lnTo>
                <a:lnTo>
                  <a:pt x="553811" y="445717"/>
                </a:lnTo>
                <a:lnTo>
                  <a:pt x="544844" y="459969"/>
                </a:lnTo>
                <a:lnTo>
                  <a:pt x="534998" y="473869"/>
                </a:lnTo>
                <a:lnTo>
                  <a:pt x="524624" y="486889"/>
                </a:lnTo>
                <a:lnTo>
                  <a:pt x="513546" y="499557"/>
                </a:lnTo>
                <a:lnTo>
                  <a:pt x="501766" y="511346"/>
                </a:lnTo>
                <a:lnTo>
                  <a:pt x="489282" y="522607"/>
                </a:lnTo>
                <a:lnTo>
                  <a:pt x="476270" y="532988"/>
                </a:lnTo>
                <a:lnTo>
                  <a:pt x="462555" y="542841"/>
                </a:lnTo>
                <a:lnTo>
                  <a:pt x="448489" y="551814"/>
                </a:lnTo>
                <a:lnTo>
                  <a:pt x="433719" y="559908"/>
                </a:lnTo>
                <a:lnTo>
                  <a:pt x="418422" y="567298"/>
                </a:lnTo>
                <a:lnTo>
                  <a:pt x="402773" y="573984"/>
                </a:lnTo>
                <a:lnTo>
                  <a:pt x="386596" y="579438"/>
                </a:lnTo>
                <a:lnTo>
                  <a:pt x="386596" y="455042"/>
                </a:lnTo>
                <a:lnTo>
                  <a:pt x="386069" y="447476"/>
                </a:lnTo>
                <a:lnTo>
                  <a:pt x="384838" y="440263"/>
                </a:lnTo>
                <a:lnTo>
                  <a:pt x="382377" y="433401"/>
                </a:lnTo>
                <a:lnTo>
                  <a:pt x="379563" y="426890"/>
                </a:lnTo>
                <a:lnTo>
                  <a:pt x="375871" y="421084"/>
                </a:lnTo>
                <a:lnTo>
                  <a:pt x="371475" y="415454"/>
                </a:lnTo>
                <a:lnTo>
                  <a:pt x="396443" y="415454"/>
                </a:lnTo>
                <a:lnTo>
                  <a:pt x="407520" y="414926"/>
                </a:lnTo>
                <a:lnTo>
                  <a:pt x="418246" y="413342"/>
                </a:lnTo>
                <a:lnTo>
                  <a:pt x="428796" y="410703"/>
                </a:lnTo>
                <a:lnTo>
                  <a:pt x="438642" y="406832"/>
                </a:lnTo>
                <a:lnTo>
                  <a:pt x="448137" y="402434"/>
                </a:lnTo>
                <a:lnTo>
                  <a:pt x="457105" y="396979"/>
                </a:lnTo>
                <a:lnTo>
                  <a:pt x="465544" y="390645"/>
                </a:lnTo>
                <a:lnTo>
                  <a:pt x="473281" y="383783"/>
                </a:lnTo>
                <a:lnTo>
                  <a:pt x="480138" y="376041"/>
                </a:lnTo>
                <a:lnTo>
                  <a:pt x="486468" y="367596"/>
                </a:lnTo>
                <a:lnTo>
                  <a:pt x="491919" y="358622"/>
                </a:lnTo>
                <a:lnTo>
                  <a:pt x="496315" y="349121"/>
                </a:lnTo>
                <a:lnTo>
                  <a:pt x="500183" y="339268"/>
                </a:lnTo>
                <a:lnTo>
                  <a:pt x="502821" y="328887"/>
                </a:lnTo>
                <a:lnTo>
                  <a:pt x="504403" y="317978"/>
                </a:lnTo>
                <a:lnTo>
                  <a:pt x="504931" y="306893"/>
                </a:lnTo>
                <a:lnTo>
                  <a:pt x="504403" y="296160"/>
                </a:lnTo>
                <a:lnTo>
                  <a:pt x="502821" y="285603"/>
                </a:lnTo>
                <a:lnTo>
                  <a:pt x="500359" y="275574"/>
                </a:lnTo>
                <a:lnTo>
                  <a:pt x="496842" y="265721"/>
                </a:lnTo>
                <a:lnTo>
                  <a:pt x="492447" y="256220"/>
                </a:lnTo>
                <a:lnTo>
                  <a:pt x="487347" y="247422"/>
                </a:lnTo>
                <a:lnTo>
                  <a:pt x="481193" y="239505"/>
                </a:lnTo>
                <a:lnTo>
                  <a:pt x="474688" y="231763"/>
                </a:lnTo>
                <a:lnTo>
                  <a:pt x="467303" y="224725"/>
                </a:lnTo>
                <a:lnTo>
                  <a:pt x="459215" y="218391"/>
                </a:lnTo>
                <a:lnTo>
                  <a:pt x="450775" y="212936"/>
                </a:lnTo>
                <a:lnTo>
                  <a:pt x="441631" y="208186"/>
                </a:lnTo>
                <a:lnTo>
                  <a:pt x="450775" y="203611"/>
                </a:lnTo>
                <a:lnTo>
                  <a:pt x="459215" y="197981"/>
                </a:lnTo>
                <a:lnTo>
                  <a:pt x="467303" y="191647"/>
                </a:lnTo>
                <a:lnTo>
                  <a:pt x="474688" y="184609"/>
                </a:lnTo>
                <a:lnTo>
                  <a:pt x="481193" y="177043"/>
                </a:lnTo>
                <a:lnTo>
                  <a:pt x="487347" y="168773"/>
                </a:lnTo>
                <a:lnTo>
                  <a:pt x="492447" y="159976"/>
                </a:lnTo>
                <a:lnTo>
                  <a:pt x="496842" y="150826"/>
                </a:lnTo>
                <a:lnTo>
                  <a:pt x="500359" y="140973"/>
                </a:lnTo>
                <a:lnTo>
                  <a:pt x="502821" y="130768"/>
                </a:lnTo>
                <a:lnTo>
                  <a:pt x="504403" y="120211"/>
                </a:lnTo>
                <a:lnTo>
                  <a:pt x="504931" y="109478"/>
                </a:lnTo>
                <a:close/>
                <a:moveTo>
                  <a:pt x="112459" y="65088"/>
                </a:moveTo>
                <a:lnTo>
                  <a:pt x="118100" y="72303"/>
                </a:lnTo>
                <a:lnTo>
                  <a:pt x="124269" y="80222"/>
                </a:lnTo>
                <a:lnTo>
                  <a:pt x="130791" y="87437"/>
                </a:lnTo>
                <a:lnTo>
                  <a:pt x="137842" y="93948"/>
                </a:lnTo>
                <a:lnTo>
                  <a:pt x="145597" y="99931"/>
                </a:lnTo>
                <a:lnTo>
                  <a:pt x="153882" y="105035"/>
                </a:lnTo>
                <a:lnTo>
                  <a:pt x="162343" y="109434"/>
                </a:lnTo>
                <a:lnTo>
                  <a:pt x="153353" y="114185"/>
                </a:lnTo>
                <a:lnTo>
                  <a:pt x="144716" y="119641"/>
                </a:lnTo>
                <a:lnTo>
                  <a:pt x="136608" y="125976"/>
                </a:lnTo>
                <a:lnTo>
                  <a:pt x="129204" y="133015"/>
                </a:lnTo>
                <a:lnTo>
                  <a:pt x="122683" y="140582"/>
                </a:lnTo>
                <a:lnTo>
                  <a:pt x="116689" y="148677"/>
                </a:lnTo>
                <a:lnTo>
                  <a:pt x="111401" y="157475"/>
                </a:lnTo>
                <a:lnTo>
                  <a:pt x="106995" y="166978"/>
                </a:lnTo>
                <a:lnTo>
                  <a:pt x="103646" y="176833"/>
                </a:lnTo>
                <a:lnTo>
                  <a:pt x="101002" y="186863"/>
                </a:lnTo>
                <a:lnTo>
                  <a:pt x="99415" y="197422"/>
                </a:lnTo>
                <a:lnTo>
                  <a:pt x="98886" y="208156"/>
                </a:lnTo>
                <a:lnTo>
                  <a:pt x="99415" y="218891"/>
                </a:lnTo>
                <a:lnTo>
                  <a:pt x="101002" y="229449"/>
                </a:lnTo>
                <a:lnTo>
                  <a:pt x="103646" y="239656"/>
                </a:lnTo>
                <a:lnTo>
                  <a:pt x="106995" y="249511"/>
                </a:lnTo>
                <a:lnTo>
                  <a:pt x="111401" y="258661"/>
                </a:lnTo>
                <a:lnTo>
                  <a:pt x="116513" y="267460"/>
                </a:lnTo>
                <a:lnTo>
                  <a:pt x="122683" y="275731"/>
                </a:lnTo>
                <a:lnTo>
                  <a:pt x="129204" y="283298"/>
                </a:lnTo>
                <a:lnTo>
                  <a:pt x="136608" y="290337"/>
                </a:lnTo>
                <a:lnTo>
                  <a:pt x="144716" y="296672"/>
                </a:lnTo>
                <a:lnTo>
                  <a:pt x="153177" y="302303"/>
                </a:lnTo>
                <a:lnTo>
                  <a:pt x="162343" y="306879"/>
                </a:lnTo>
                <a:lnTo>
                  <a:pt x="153177" y="311630"/>
                </a:lnTo>
                <a:lnTo>
                  <a:pt x="144716" y="317085"/>
                </a:lnTo>
                <a:lnTo>
                  <a:pt x="136608" y="323420"/>
                </a:lnTo>
                <a:lnTo>
                  <a:pt x="129204" y="330459"/>
                </a:lnTo>
                <a:lnTo>
                  <a:pt x="122683" y="338202"/>
                </a:lnTo>
                <a:lnTo>
                  <a:pt x="116513" y="346121"/>
                </a:lnTo>
                <a:lnTo>
                  <a:pt x="111401" y="354920"/>
                </a:lnTo>
                <a:lnTo>
                  <a:pt x="106995" y="364423"/>
                </a:lnTo>
                <a:lnTo>
                  <a:pt x="103646" y="374277"/>
                </a:lnTo>
                <a:lnTo>
                  <a:pt x="101002" y="384308"/>
                </a:lnTo>
                <a:lnTo>
                  <a:pt x="99415" y="394866"/>
                </a:lnTo>
                <a:lnTo>
                  <a:pt x="98886" y="405601"/>
                </a:lnTo>
                <a:lnTo>
                  <a:pt x="99415" y="416687"/>
                </a:lnTo>
                <a:lnTo>
                  <a:pt x="101002" y="427598"/>
                </a:lnTo>
                <a:lnTo>
                  <a:pt x="103822" y="437980"/>
                </a:lnTo>
                <a:lnTo>
                  <a:pt x="107523" y="447835"/>
                </a:lnTo>
                <a:lnTo>
                  <a:pt x="111930" y="457338"/>
                </a:lnTo>
                <a:lnTo>
                  <a:pt x="117394" y="466312"/>
                </a:lnTo>
                <a:lnTo>
                  <a:pt x="123740" y="474759"/>
                </a:lnTo>
                <a:lnTo>
                  <a:pt x="130791" y="482502"/>
                </a:lnTo>
                <a:lnTo>
                  <a:pt x="138370" y="489365"/>
                </a:lnTo>
                <a:lnTo>
                  <a:pt x="146831" y="495700"/>
                </a:lnTo>
                <a:lnTo>
                  <a:pt x="155821" y="501156"/>
                </a:lnTo>
                <a:lnTo>
                  <a:pt x="165339" y="505555"/>
                </a:lnTo>
                <a:lnTo>
                  <a:pt x="175387" y="509427"/>
                </a:lnTo>
                <a:lnTo>
                  <a:pt x="185786" y="512066"/>
                </a:lnTo>
                <a:lnTo>
                  <a:pt x="196539" y="513650"/>
                </a:lnTo>
                <a:lnTo>
                  <a:pt x="207644" y="514178"/>
                </a:lnTo>
                <a:lnTo>
                  <a:pt x="257175" y="514178"/>
                </a:lnTo>
                <a:lnTo>
                  <a:pt x="257175" y="590551"/>
                </a:lnTo>
                <a:lnTo>
                  <a:pt x="239196" y="587384"/>
                </a:lnTo>
                <a:lnTo>
                  <a:pt x="221745" y="583512"/>
                </a:lnTo>
                <a:lnTo>
                  <a:pt x="204471" y="578409"/>
                </a:lnTo>
                <a:lnTo>
                  <a:pt x="187725" y="572426"/>
                </a:lnTo>
                <a:lnTo>
                  <a:pt x="171509" y="565387"/>
                </a:lnTo>
                <a:lnTo>
                  <a:pt x="155645" y="557468"/>
                </a:lnTo>
                <a:lnTo>
                  <a:pt x="140662" y="548669"/>
                </a:lnTo>
                <a:lnTo>
                  <a:pt x="126032" y="539166"/>
                </a:lnTo>
                <a:lnTo>
                  <a:pt x="111930" y="528608"/>
                </a:lnTo>
                <a:lnTo>
                  <a:pt x="98710" y="517521"/>
                </a:lnTo>
                <a:lnTo>
                  <a:pt x="86195" y="505379"/>
                </a:lnTo>
                <a:lnTo>
                  <a:pt x="74209" y="492709"/>
                </a:lnTo>
                <a:lnTo>
                  <a:pt x="63104" y="479335"/>
                </a:lnTo>
                <a:lnTo>
                  <a:pt x="52704" y="465257"/>
                </a:lnTo>
                <a:lnTo>
                  <a:pt x="43186" y="450651"/>
                </a:lnTo>
                <a:lnTo>
                  <a:pt x="34549" y="435341"/>
                </a:lnTo>
                <a:lnTo>
                  <a:pt x="26616" y="419679"/>
                </a:lnTo>
                <a:lnTo>
                  <a:pt x="19742" y="403489"/>
                </a:lnTo>
                <a:lnTo>
                  <a:pt x="13925" y="386596"/>
                </a:lnTo>
                <a:lnTo>
                  <a:pt x="8990" y="369526"/>
                </a:lnTo>
                <a:lnTo>
                  <a:pt x="5112" y="351928"/>
                </a:lnTo>
                <a:lnTo>
                  <a:pt x="2291" y="333979"/>
                </a:lnTo>
                <a:lnTo>
                  <a:pt x="529" y="315677"/>
                </a:lnTo>
                <a:lnTo>
                  <a:pt x="0" y="297024"/>
                </a:lnTo>
                <a:lnTo>
                  <a:pt x="529" y="279602"/>
                </a:lnTo>
                <a:lnTo>
                  <a:pt x="1939" y="262357"/>
                </a:lnTo>
                <a:lnTo>
                  <a:pt x="4583" y="245463"/>
                </a:lnTo>
                <a:lnTo>
                  <a:pt x="7932" y="228746"/>
                </a:lnTo>
                <a:lnTo>
                  <a:pt x="12162" y="212732"/>
                </a:lnTo>
                <a:lnTo>
                  <a:pt x="17451" y="196718"/>
                </a:lnTo>
                <a:lnTo>
                  <a:pt x="23620" y="181232"/>
                </a:lnTo>
                <a:lnTo>
                  <a:pt x="30494" y="166098"/>
                </a:lnTo>
                <a:lnTo>
                  <a:pt x="38250" y="151668"/>
                </a:lnTo>
                <a:lnTo>
                  <a:pt x="46711" y="137590"/>
                </a:lnTo>
                <a:lnTo>
                  <a:pt x="56053" y="124216"/>
                </a:lnTo>
                <a:lnTo>
                  <a:pt x="65924" y="111018"/>
                </a:lnTo>
                <a:lnTo>
                  <a:pt x="76677" y="98700"/>
                </a:lnTo>
                <a:lnTo>
                  <a:pt x="87958" y="86909"/>
                </a:lnTo>
                <a:lnTo>
                  <a:pt x="99768" y="75646"/>
                </a:lnTo>
                <a:close/>
                <a:moveTo>
                  <a:pt x="296701" y="0"/>
                </a:moveTo>
                <a:lnTo>
                  <a:pt x="314289" y="529"/>
                </a:lnTo>
                <a:lnTo>
                  <a:pt x="331701" y="1940"/>
                </a:lnTo>
                <a:lnTo>
                  <a:pt x="348761" y="4762"/>
                </a:lnTo>
                <a:lnTo>
                  <a:pt x="365645" y="8114"/>
                </a:lnTo>
                <a:lnTo>
                  <a:pt x="382002" y="12523"/>
                </a:lnTo>
                <a:lnTo>
                  <a:pt x="397831" y="17815"/>
                </a:lnTo>
                <a:lnTo>
                  <a:pt x="413485" y="24165"/>
                </a:lnTo>
                <a:lnTo>
                  <a:pt x="428786" y="31044"/>
                </a:lnTo>
                <a:lnTo>
                  <a:pt x="443208" y="38982"/>
                </a:lnTo>
                <a:lnTo>
                  <a:pt x="457454" y="47625"/>
                </a:lnTo>
                <a:lnTo>
                  <a:pt x="470997" y="57150"/>
                </a:lnTo>
                <a:lnTo>
                  <a:pt x="484188" y="67204"/>
                </a:lnTo>
                <a:lnTo>
                  <a:pt x="484188" y="108832"/>
                </a:lnTo>
                <a:lnTo>
                  <a:pt x="483660" y="118534"/>
                </a:lnTo>
                <a:lnTo>
                  <a:pt x="482077" y="127882"/>
                </a:lnTo>
                <a:lnTo>
                  <a:pt x="479615" y="136878"/>
                </a:lnTo>
                <a:lnTo>
                  <a:pt x="476273" y="145521"/>
                </a:lnTo>
                <a:lnTo>
                  <a:pt x="472052" y="153811"/>
                </a:lnTo>
                <a:lnTo>
                  <a:pt x="466952" y="161396"/>
                </a:lnTo>
                <a:lnTo>
                  <a:pt x="461148" y="168452"/>
                </a:lnTo>
                <a:lnTo>
                  <a:pt x="454816" y="174802"/>
                </a:lnTo>
                <a:lnTo>
                  <a:pt x="447781" y="180622"/>
                </a:lnTo>
                <a:lnTo>
                  <a:pt x="440218" y="185738"/>
                </a:lnTo>
                <a:lnTo>
                  <a:pt x="431952" y="189971"/>
                </a:lnTo>
                <a:lnTo>
                  <a:pt x="423334" y="193499"/>
                </a:lnTo>
                <a:lnTo>
                  <a:pt x="414364" y="195968"/>
                </a:lnTo>
                <a:lnTo>
                  <a:pt x="405042" y="197379"/>
                </a:lnTo>
                <a:lnTo>
                  <a:pt x="395369" y="197909"/>
                </a:lnTo>
                <a:lnTo>
                  <a:pt x="188183" y="197909"/>
                </a:lnTo>
                <a:lnTo>
                  <a:pt x="185194" y="198438"/>
                </a:lnTo>
                <a:lnTo>
                  <a:pt x="182204" y="199849"/>
                </a:lnTo>
                <a:lnTo>
                  <a:pt x="180269" y="201966"/>
                </a:lnTo>
                <a:lnTo>
                  <a:pt x="178862" y="204788"/>
                </a:lnTo>
                <a:lnTo>
                  <a:pt x="178334" y="207786"/>
                </a:lnTo>
                <a:lnTo>
                  <a:pt x="178862" y="210785"/>
                </a:lnTo>
                <a:lnTo>
                  <a:pt x="180269" y="213784"/>
                </a:lnTo>
                <a:lnTo>
                  <a:pt x="182204" y="215724"/>
                </a:lnTo>
                <a:lnTo>
                  <a:pt x="185194" y="217135"/>
                </a:lnTo>
                <a:lnTo>
                  <a:pt x="188183" y="217664"/>
                </a:lnTo>
                <a:lnTo>
                  <a:pt x="395369" y="217664"/>
                </a:lnTo>
                <a:lnTo>
                  <a:pt x="405042" y="218193"/>
                </a:lnTo>
                <a:lnTo>
                  <a:pt x="414364" y="219781"/>
                </a:lnTo>
                <a:lnTo>
                  <a:pt x="423334" y="222250"/>
                </a:lnTo>
                <a:lnTo>
                  <a:pt x="431952" y="225602"/>
                </a:lnTo>
                <a:lnTo>
                  <a:pt x="440218" y="230011"/>
                </a:lnTo>
                <a:lnTo>
                  <a:pt x="447781" y="234950"/>
                </a:lnTo>
                <a:lnTo>
                  <a:pt x="454816" y="240771"/>
                </a:lnTo>
                <a:lnTo>
                  <a:pt x="461148" y="247121"/>
                </a:lnTo>
                <a:lnTo>
                  <a:pt x="466952" y="254177"/>
                </a:lnTo>
                <a:lnTo>
                  <a:pt x="472052" y="261761"/>
                </a:lnTo>
                <a:lnTo>
                  <a:pt x="476273" y="270052"/>
                </a:lnTo>
                <a:lnTo>
                  <a:pt x="479615" y="278695"/>
                </a:lnTo>
                <a:lnTo>
                  <a:pt x="482077" y="287691"/>
                </a:lnTo>
                <a:lnTo>
                  <a:pt x="483660" y="297039"/>
                </a:lnTo>
                <a:lnTo>
                  <a:pt x="484188" y="306741"/>
                </a:lnTo>
                <a:lnTo>
                  <a:pt x="483660" y="316442"/>
                </a:lnTo>
                <a:lnTo>
                  <a:pt x="482077" y="325791"/>
                </a:lnTo>
                <a:lnTo>
                  <a:pt x="479615" y="334786"/>
                </a:lnTo>
                <a:lnTo>
                  <a:pt x="476273" y="343429"/>
                </a:lnTo>
                <a:lnTo>
                  <a:pt x="472052" y="351720"/>
                </a:lnTo>
                <a:lnTo>
                  <a:pt x="466952" y="359304"/>
                </a:lnTo>
                <a:lnTo>
                  <a:pt x="461148" y="366360"/>
                </a:lnTo>
                <a:lnTo>
                  <a:pt x="454816" y="372710"/>
                </a:lnTo>
                <a:lnTo>
                  <a:pt x="447781" y="378531"/>
                </a:lnTo>
                <a:lnTo>
                  <a:pt x="440218" y="383646"/>
                </a:lnTo>
                <a:lnTo>
                  <a:pt x="431952" y="387879"/>
                </a:lnTo>
                <a:lnTo>
                  <a:pt x="423334" y="391407"/>
                </a:lnTo>
                <a:lnTo>
                  <a:pt x="414364" y="393877"/>
                </a:lnTo>
                <a:lnTo>
                  <a:pt x="405042" y="395288"/>
                </a:lnTo>
                <a:lnTo>
                  <a:pt x="395369" y="395817"/>
                </a:lnTo>
                <a:lnTo>
                  <a:pt x="198033" y="395817"/>
                </a:lnTo>
                <a:lnTo>
                  <a:pt x="195043" y="396346"/>
                </a:lnTo>
                <a:lnTo>
                  <a:pt x="192229" y="397757"/>
                </a:lnTo>
                <a:lnTo>
                  <a:pt x="190118" y="399874"/>
                </a:lnTo>
                <a:lnTo>
                  <a:pt x="188711" y="402696"/>
                </a:lnTo>
                <a:lnTo>
                  <a:pt x="188183" y="405695"/>
                </a:lnTo>
                <a:lnTo>
                  <a:pt x="188711" y="408693"/>
                </a:lnTo>
                <a:lnTo>
                  <a:pt x="190118" y="411692"/>
                </a:lnTo>
                <a:lnTo>
                  <a:pt x="192229" y="413632"/>
                </a:lnTo>
                <a:lnTo>
                  <a:pt x="195043" y="415043"/>
                </a:lnTo>
                <a:lnTo>
                  <a:pt x="198033" y="415572"/>
                </a:lnTo>
                <a:lnTo>
                  <a:pt x="326249" y="415572"/>
                </a:lnTo>
                <a:lnTo>
                  <a:pt x="332756" y="416102"/>
                </a:lnTo>
                <a:lnTo>
                  <a:pt x="338736" y="417513"/>
                </a:lnTo>
                <a:lnTo>
                  <a:pt x="344364" y="420159"/>
                </a:lnTo>
                <a:lnTo>
                  <a:pt x="349641" y="423334"/>
                </a:lnTo>
                <a:lnTo>
                  <a:pt x="354213" y="427391"/>
                </a:lnTo>
                <a:lnTo>
                  <a:pt x="358259" y="431800"/>
                </a:lnTo>
                <a:lnTo>
                  <a:pt x="361424" y="437092"/>
                </a:lnTo>
                <a:lnTo>
                  <a:pt x="363711" y="442736"/>
                </a:lnTo>
                <a:lnTo>
                  <a:pt x="365294" y="448734"/>
                </a:lnTo>
                <a:lnTo>
                  <a:pt x="365821" y="455260"/>
                </a:lnTo>
                <a:lnTo>
                  <a:pt x="365821" y="585435"/>
                </a:lnTo>
                <a:lnTo>
                  <a:pt x="348937" y="588963"/>
                </a:lnTo>
                <a:lnTo>
                  <a:pt x="331877" y="591609"/>
                </a:lnTo>
                <a:lnTo>
                  <a:pt x="314465" y="593196"/>
                </a:lnTo>
                <a:lnTo>
                  <a:pt x="296701" y="593725"/>
                </a:lnTo>
                <a:lnTo>
                  <a:pt x="286852" y="593549"/>
                </a:lnTo>
                <a:lnTo>
                  <a:pt x="277002" y="593020"/>
                </a:lnTo>
                <a:lnTo>
                  <a:pt x="277002" y="504649"/>
                </a:lnTo>
                <a:lnTo>
                  <a:pt x="276475" y="501650"/>
                </a:lnTo>
                <a:lnTo>
                  <a:pt x="275068" y="498828"/>
                </a:lnTo>
                <a:lnTo>
                  <a:pt x="272781" y="496711"/>
                </a:lnTo>
                <a:lnTo>
                  <a:pt x="270143" y="495300"/>
                </a:lnTo>
                <a:lnTo>
                  <a:pt x="267153" y="494771"/>
                </a:lnTo>
                <a:lnTo>
                  <a:pt x="207882" y="494771"/>
                </a:lnTo>
                <a:lnTo>
                  <a:pt x="198209" y="494242"/>
                </a:lnTo>
                <a:lnTo>
                  <a:pt x="188887" y="492831"/>
                </a:lnTo>
                <a:lnTo>
                  <a:pt x="179917" y="490361"/>
                </a:lnTo>
                <a:lnTo>
                  <a:pt x="171299" y="486834"/>
                </a:lnTo>
                <a:lnTo>
                  <a:pt x="163033" y="482600"/>
                </a:lnTo>
                <a:lnTo>
                  <a:pt x="155470" y="477485"/>
                </a:lnTo>
                <a:lnTo>
                  <a:pt x="148435" y="471664"/>
                </a:lnTo>
                <a:lnTo>
                  <a:pt x="142103" y="465314"/>
                </a:lnTo>
                <a:lnTo>
                  <a:pt x="136299" y="458259"/>
                </a:lnTo>
                <a:lnTo>
                  <a:pt x="131375" y="450674"/>
                </a:lnTo>
                <a:lnTo>
                  <a:pt x="126978" y="442384"/>
                </a:lnTo>
                <a:lnTo>
                  <a:pt x="123636" y="433741"/>
                </a:lnTo>
                <a:lnTo>
                  <a:pt x="121174" y="424745"/>
                </a:lnTo>
                <a:lnTo>
                  <a:pt x="119591" y="415396"/>
                </a:lnTo>
                <a:lnTo>
                  <a:pt x="119063" y="405695"/>
                </a:lnTo>
                <a:lnTo>
                  <a:pt x="119591" y="395993"/>
                </a:lnTo>
                <a:lnTo>
                  <a:pt x="121174" y="386645"/>
                </a:lnTo>
                <a:lnTo>
                  <a:pt x="123636" y="377649"/>
                </a:lnTo>
                <a:lnTo>
                  <a:pt x="126978" y="369006"/>
                </a:lnTo>
                <a:lnTo>
                  <a:pt x="131375" y="360716"/>
                </a:lnTo>
                <a:lnTo>
                  <a:pt x="136299" y="353131"/>
                </a:lnTo>
                <a:lnTo>
                  <a:pt x="142103" y="346075"/>
                </a:lnTo>
                <a:lnTo>
                  <a:pt x="148435" y="339725"/>
                </a:lnTo>
                <a:lnTo>
                  <a:pt x="155470" y="333904"/>
                </a:lnTo>
                <a:lnTo>
                  <a:pt x="163033" y="328966"/>
                </a:lnTo>
                <a:lnTo>
                  <a:pt x="171299" y="324556"/>
                </a:lnTo>
                <a:lnTo>
                  <a:pt x="179917" y="321204"/>
                </a:lnTo>
                <a:lnTo>
                  <a:pt x="188887" y="318735"/>
                </a:lnTo>
                <a:lnTo>
                  <a:pt x="198209" y="317147"/>
                </a:lnTo>
                <a:lnTo>
                  <a:pt x="207882" y="316618"/>
                </a:lnTo>
                <a:lnTo>
                  <a:pt x="415068" y="316618"/>
                </a:lnTo>
                <a:lnTo>
                  <a:pt x="418233" y="316089"/>
                </a:lnTo>
                <a:lnTo>
                  <a:pt x="420872" y="314678"/>
                </a:lnTo>
                <a:lnTo>
                  <a:pt x="422982" y="312738"/>
                </a:lnTo>
                <a:lnTo>
                  <a:pt x="424389" y="309739"/>
                </a:lnTo>
                <a:lnTo>
                  <a:pt x="424917" y="306741"/>
                </a:lnTo>
                <a:lnTo>
                  <a:pt x="424389" y="303742"/>
                </a:lnTo>
                <a:lnTo>
                  <a:pt x="422982" y="300920"/>
                </a:lnTo>
                <a:lnTo>
                  <a:pt x="420872" y="298803"/>
                </a:lnTo>
                <a:lnTo>
                  <a:pt x="418233" y="297392"/>
                </a:lnTo>
                <a:lnTo>
                  <a:pt x="415068" y="296863"/>
                </a:lnTo>
                <a:lnTo>
                  <a:pt x="207882" y="296863"/>
                </a:lnTo>
                <a:lnTo>
                  <a:pt x="198209" y="296334"/>
                </a:lnTo>
                <a:lnTo>
                  <a:pt x="188887" y="294922"/>
                </a:lnTo>
                <a:lnTo>
                  <a:pt x="179917" y="292453"/>
                </a:lnTo>
                <a:lnTo>
                  <a:pt x="171299" y="288925"/>
                </a:lnTo>
                <a:lnTo>
                  <a:pt x="163033" y="284692"/>
                </a:lnTo>
                <a:lnTo>
                  <a:pt x="155470" y="279577"/>
                </a:lnTo>
                <a:lnTo>
                  <a:pt x="148435" y="273756"/>
                </a:lnTo>
                <a:lnTo>
                  <a:pt x="142103" y="267406"/>
                </a:lnTo>
                <a:lnTo>
                  <a:pt x="136299" y="260350"/>
                </a:lnTo>
                <a:lnTo>
                  <a:pt x="131375" y="252766"/>
                </a:lnTo>
                <a:lnTo>
                  <a:pt x="126978" y="244475"/>
                </a:lnTo>
                <a:lnTo>
                  <a:pt x="123636" y="235832"/>
                </a:lnTo>
                <a:lnTo>
                  <a:pt x="121174" y="226836"/>
                </a:lnTo>
                <a:lnTo>
                  <a:pt x="119591" y="217488"/>
                </a:lnTo>
                <a:lnTo>
                  <a:pt x="119063" y="207786"/>
                </a:lnTo>
                <a:lnTo>
                  <a:pt x="119591" y="198085"/>
                </a:lnTo>
                <a:lnTo>
                  <a:pt x="121174" y="188736"/>
                </a:lnTo>
                <a:lnTo>
                  <a:pt x="123636" y="179741"/>
                </a:lnTo>
                <a:lnTo>
                  <a:pt x="126978" y="171097"/>
                </a:lnTo>
                <a:lnTo>
                  <a:pt x="131375" y="162807"/>
                </a:lnTo>
                <a:lnTo>
                  <a:pt x="136299" y="155222"/>
                </a:lnTo>
                <a:lnTo>
                  <a:pt x="142103" y="148167"/>
                </a:lnTo>
                <a:lnTo>
                  <a:pt x="148435" y="141817"/>
                </a:lnTo>
                <a:lnTo>
                  <a:pt x="155470" y="135996"/>
                </a:lnTo>
                <a:lnTo>
                  <a:pt x="163033" y="131057"/>
                </a:lnTo>
                <a:lnTo>
                  <a:pt x="171299" y="126647"/>
                </a:lnTo>
                <a:lnTo>
                  <a:pt x="179917" y="123296"/>
                </a:lnTo>
                <a:lnTo>
                  <a:pt x="188887" y="120827"/>
                </a:lnTo>
                <a:lnTo>
                  <a:pt x="198209" y="119239"/>
                </a:lnTo>
                <a:lnTo>
                  <a:pt x="207882" y="118710"/>
                </a:lnTo>
                <a:lnTo>
                  <a:pt x="415068" y="118710"/>
                </a:lnTo>
                <a:lnTo>
                  <a:pt x="418233" y="118181"/>
                </a:lnTo>
                <a:lnTo>
                  <a:pt x="420872" y="116770"/>
                </a:lnTo>
                <a:lnTo>
                  <a:pt x="422982" y="114829"/>
                </a:lnTo>
                <a:lnTo>
                  <a:pt x="424389" y="111831"/>
                </a:lnTo>
                <a:lnTo>
                  <a:pt x="424917" y="108832"/>
                </a:lnTo>
                <a:lnTo>
                  <a:pt x="424389" y="105834"/>
                </a:lnTo>
                <a:lnTo>
                  <a:pt x="422982" y="103011"/>
                </a:lnTo>
                <a:lnTo>
                  <a:pt x="420872" y="100895"/>
                </a:lnTo>
                <a:lnTo>
                  <a:pt x="418233" y="99484"/>
                </a:lnTo>
                <a:lnTo>
                  <a:pt x="415068" y="98954"/>
                </a:lnTo>
                <a:lnTo>
                  <a:pt x="207882" y="98954"/>
                </a:lnTo>
                <a:lnTo>
                  <a:pt x="199264" y="98602"/>
                </a:lnTo>
                <a:lnTo>
                  <a:pt x="190646" y="97367"/>
                </a:lnTo>
                <a:lnTo>
                  <a:pt x="182379" y="95250"/>
                </a:lnTo>
                <a:lnTo>
                  <a:pt x="174289" y="92252"/>
                </a:lnTo>
                <a:lnTo>
                  <a:pt x="166726" y="88724"/>
                </a:lnTo>
                <a:lnTo>
                  <a:pt x="159339" y="84137"/>
                </a:lnTo>
                <a:lnTo>
                  <a:pt x="152304" y="79198"/>
                </a:lnTo>
                <a:lnTo>
                  <a:pt x="145797" y="73378"/>
                </a:lnTo>
                <a:lnTo>
                  <a:pt x="139993" y="66851"/>
                </a:lnTo>
                <a:lnTo>
                  <a:pt x="134540" y="59796"/>
                </a:lnTo>
                <a:lnTo>
                  <a:pt x="128736" y="52740"/>
                </a:lnTo>
                <a:lnTo>
                  <a:pt x="143334" y="43215"/>
                </a:lnTo>
                <a:lnTo>
                  <a:pt x="158636" y="34396"/>
                </a:lnTo>
                <a:lnTo>
                  <a:pt x="174289" y="26634"/>
                </a:lnTo>
                <a:lnTo>
                  <a:pt x="190470" y="19755"/>
                </a:lnTo>
                <a:lnTo>
                  <a:pt x="207178" y="13934"/>
                </a:lnTo>
                <a:lnTo>
                  <a:pt x="224415" y="8996"/>
                </a:lnTo>
                <a:lnTo>
                  <a:pt x="242002" y="5115"/>
                </a:lnTo>
                <a:lnTo>
                  <a:pt x="259942" y="2293"/>
                </a:lnTo>
                <a:lnTo>
                  <a:pt x="278234" y="52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61" name="Freeform 97"/>
          <p:cNvSpPr>
            <a:spLocks noEditPoints="1"/>
          </p:cNvSpPr>
          <p:nvPr/>
        </p:nvSpPr>
        <p:spPr bwMode="auto">
          <a:xfrm>
            <a:off x="10942115" y="5859463"/>
            <a:ext cx="588963" cy="382587"/>
          </a:xfrm>
          <a:custGeom>
            <a:avLst/>
            <a:gdLst>
              <a:gd name="T0" fmla="*/ 478 w 3336"/>
              <a:gd name="T1" fmla="*/ 1065 h 2166"/>
              <a:gd name="T2" fmla="*/ 2766 w 3336"/>
              <a:gd name="T3" fmla="*/ 897 h 2166"/>
              <a:gd name="T4" fmla="*/ 2711 w 3336"/>
              <a:gd name="T5" fmla="*/ 1453 h 2166"/>
              <a:gd name="T6" fmla="*/ 1547 w 3336"/>
              <a:gd name="T7" fmla="*/ 602 h 2166"/>
              <a:gd name="T8" fmla="*/ 1461 w 3336"/>
              <a:gd name="T9" fmla="*/ 599 h 2166"/>
              <a:gd name="T10" fmla="*/ 1383 w 3336"/>
              <a:gd name="T11" fmla="*/ 642 h 2166"/>
              <a:gd name="T12" fmla="*/ 1311 w 3336"/>
              <a:gd name="T13" fmla="*/ 704 h 2166"/>
              <a:gd name="T14" fmla="*/ 1228 w 3336"/>
              <a:gd name="T15" fmla="*/ 739 h 2166"/>
              <a:gd name="T16" fmla="*/ 1213 w 3336"/>
              <a:gd name="T17" fmla="*/ 838 h 2166"/>
              <a:gd name="T18" fmla="*/ 1134 w 3336"/>
              <a:gd name="T19" fmla="*/ 882 h 2166"/>
              <a:gd name="T20" fmla="*/ 1216 w 3336"/>
              <a:gd name="T21" fmla="*/ 990 h 2166"/>
              <a:gd name="T22" fmla="*/ 1095 w 3336"/>
              <a:gd name="T23" fmla="*/ 1073 h 2166"/>
              <a:gd name="T24" fmla="*/ 1218 w 3336"/>
              <a:gd name="T25" fmla="*/ 1161 h 2166"/>
              <a:gd name="T26" fmla="*/ 1129 w 3336"/>
              <a:gd name="T27" fmla="*/ 1256 h 2166"/>
              <a:gd name="T28" fmla="*/ 1259 w 3336"/>
              <a:gd name="T29" fmla="*/ 1267 h 2166"/>
              <a:gd name="T30" fmla="*/ 1228 w 3336"/>
              <a:gd name="T31" fmla="*/ 1406 h 2166"/>
              <a:gd name="T32" fmla="*/ 1311 w 3336"/>
              <a:gd name="T33" fmla="*/ 1441 h 2166"/>
              <a:gd name="T34" fmla="*/ 1367 w 3336"/>
              <a:gd name="T35" fmla="*/ 1506 h 2166"/>
              <a:gd name="T36" fmla="*/ 1449 w 3336"/>
              <a:gd name="T37" fmla="*/ 1534 h 2166"/>
              <a:gd name="T38" fmla="*/ 1547 w 3336"/>
              <a:gd name="T39" fmla="*/ 1542 h 2166"/>
              <a:gd name="T40" fmla="*/ 1645 w 3336"/>
              <a:gd name="T41" fmla="*/ 1557 h 2166"/>
              <a:gd name="T42" fmla="*/ 1731 w 3336"/>
              <a:gd name="T43" fmla="*/ 1541 h 2166"/>
              <a:gd name="T44" fmla="*/ 1814 w 3336"/>
              <a:gd name="T45" fmla="*/ 1516 h 2166"/>
              <a:gd name="T46" fmla="*/ 1878 w 3336"/>
              <a:gd name="T47" fmla="*/ 1432 h 2166"/>
              <a:gd name="T48" fmla="*/ 1967 w 3336"/>
              <a:gd name="T49" fmla="*/ 1420 h 2166"/>
              <a:gd name="T50" fmla="*/ 1933 w 3336"/>
              <a:gd name="T51" fmla="*/ 1282 h 2166"/>
              <a:gd name="T52" fmla="*/ 2062 w 3336"/>
              <a:gd name="T53" fmla="*/ 1278 h 2166"/>
              <a:gd name="T54" fmla="*/ 1978 w 3336"/>
              <a:gd name="T55" fmla="*/ 1178 h 2166"/>
              <a:gd name="T56" fmla="*/ 2102 w 3336"/>
              <a:gd name="T57" fmla="*/ 1090 h 2166"/>
              <a:gd name="T58" fmla="*/ 1988 w 3336"/>
              <a:gd name="T59" fmla="*/ 1016 h 2166"/>
              <a:gd name="T60" fmla="*/ 2075 w 3336"/>
              <a:gd name="T61" fmla="*/ 903 h 2166"/>
              <a:gd name="T62" fmla="*/ 1998 w 3336"/>
              <a:gd name="T63" fmla="*/ 857 h 2166"/>
              <a:gd name="T64" fmla="*/ 1974 w 3336"/>
              <a:gd name="T65" fmla="*/ 753 h 2166"/>
              <a:gd name="T66" fmla="*/ 1903 w 3336"/>
              <a:gd name="T67" fmla="*/ 698 h 2166"/>
              <a:gd name="T68" fmla="*/ 1837 w 3336"/>
              <a:gd name="T69" fmla="*/ 653 h 2166"/>
              <a:gd name="T70" fmla="*/ 1762 w 3336"/>
              <a:gd name="T71" fmla="*/ 606 h 2166"/>
              <a:gd name="T72" fmla="*/ 1656 w 3336"/>
              <a:gd name="T73" fmla="*/ 621 h 2166"/>
              <a:gd name="T74" fmla="*/ 1003 w 3336"/>
              <a:gd name="T75" fmla="*/ 474 h 2166"/>
              <a:gd name="T76" fmla="*/ 804 w 3336"/>
              <a:gd name="T77" fmla="*/ 773 h 2166"/>
              <a:gd name="T78" fmla="*/ 781 w 3336"/>
              <a:gd name="T79" fmla="*/ 1083 h 2166"/>
              <a:gd name="T80" fmla="*/ 871 w 3336"/>
              <a:gd name="T81" fmla="*/ 1037 h 2166"/>
              <a:gd name="T82" fmla="*/ 985 w 3336"/>
              <a:gd name="T83" fmla="*/ 658 h 2166"/>
              <a:gd name="T84" fmla="*/ 1066 w 3336"/>
              <a:gd name="T85" fmla="*/ 500 h 2166"/>
              <a:gd name="T86" fmla="*/ 1135 w 3336"/>
              <a:gd name="T87" fmla="*/ 362 h 2166"/>
              <a:gd name="T88" fmla="*/ 1091 w 3336"/>
              <a:gd name="T89" fmla="*/ 430 h 2166"/>
              <a:gd name="T90" fmla="*/ 1152 w 3336"/>
              <a:gd name="T91" fmla="*/ 475 h 2166"/>
              <a:gd name="T92" fmla="*/ 1212 w 3336"/>
              <a:gd name="T93" fmla="*/ 404 h 2166"/>
              <a:gd name="T94" fmla="*/ 1184 w 3336"/>
              <a:gd name="T95" fmla="*/ 365 h 2166"/>
              <a:gd name="T96" fmla="*/ 1303 w 3336"/>
              <a:gd name="T97" fmla="*/ 284 h 2166"/>
              <a:gd name="T98" fmla="*/ 1273 w 3336"/>
              <a:gd name="T99" fmla="*/ 368 h 2166"/>
              <a:gd name="T100" fmla="*/ 1387 w 3336"/>
              <a:gd name="T101" fmla="*/ 377 h 2166"/>
              <a:gd name="T102" fmla="*/ 1597 w 3336"/>
              <a:gd name="T103" fmla="*/ 321 h 2166"/>
              <a:gd name="T104" fmla="*/ 1638 w 3336"/>
              <a:gd name="T105" fmla="*/ 0 h 2166"/>
              <a:gd name="T106" fmla="*/ 2036 w 3336"/>
              <a:gd name="T107" fmla="*/ 76 h 2166"/>
              <a:gd name="T108" fmla="*/ 2638 w 3336"/>
              <a:gd name="T109" fmla="*/ 511 h 2166"/>
              <a:gd name="T110" fmla="*/ 2202 w 3336"/>
              <a:gd name="T111" fmla="*/ 2008 h 2166"/>
              <a:gd name="T112" fmla="*/ 1716 w 3336"/>
              <a:gd name="T113" fmla="*/ 2164 h 2166"/>
              <a:gd name="T114" fmla="*/ 1195 w 3336"/>
              <a:gd name="T115" fmla="*/ 2072 h 2166"/>
              <a:gd name="T116" fmla="*/ 629 w 3336"/>
              <a:gd name="T117" fmla="*/ 1636 h 2166"/>
              <a:gd name="T118" fmla="*/ 1054 w 3336"/>
              <a:gd name="T119" fmla="*/ 171 h 2166"/>
              <a:gd name="T120" fmla="*/ 1560 w 3336"/>
              <a:gd name="T121" fmla="*/ 3 h 2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336" h="2166">
                <a:moveTo>
                  <a:pt x="513" y="786"/>
                </a:moveTo>
                <a:lnTo>
                  <a:pt x="171" y="1088"/>
                </a:lnTo>
                <a:lnTo>
                  <a:pt x="528" y="1399"/>
                </a:lnTo>
                <a:lnTo>
                  <a:pt x="507" y="1317"/>
                </a:lnTo>
                <a:lnTo>
                  <a:pt x="491" y="1234"/>
                </a:lnTo>
                <a:lnTo>
                  <a:pt x="481" y="1150"/>
                </a:lnTo>
                <a:lnTo>
                  <a:pt x="478" y="1065"/>
                </a:lnTo>
                <a:lnTo>
                  <a:pt x="480" y="995"/>
                </a:lnTo>
                <a:lnTo>
                  <a:pt x="487" y="924"/>
                </a:lnTo>
                <a:lnTo>
                  <a:pt x="498" y="855"/>
                </a:lnTo>
                <a:lnTo>
                  <a:pt x="513" y="786"/>
                </a:lnTo>
                <a:close/>
                <a:moveTo>
                  <a:pt x="2730" y="733"/>
                </a:moveTo>
                <a:lnTo>
                  <a:pt x="2751" y="815"/>
                </a:lnTo>
                <a:lnTo>
                  <a:pt x="2766" y="897"/>
                </a:lnTo>
                <a:lnTo>
                  <a:pt x="2775" y="981"/>
                </a:lnTo>
                <a:lnTo>
                  <a:pt x="2778" y="1065"/>
                </a:lnTo>
                <a:lnTo>
                  <a:pt x="2775" y="1144"/>
                </a:lnTo>
                <a:lnTo>
                  <a:pt x="2767" y="1224"/>
                </a:lnTo>
                <a:lnTo>
                  <a:pt x="2754" y="1301"/>
                </a:lnTo>
                <a:lnTo>
                  <a:pt x="2735" y="1378"/>
                </a:lnTo>
                <a:lnTo>
                  <a:pt x="2711" y="1453"/>
                </a:lnTo>
                <a:lnTo>
                  <a:pt x="3159" y="1088"/>
                </a:lnTo>
                <a:lnTo>
                  <a:pt x="2730" y="733"/>
                </a:lnTo>
                <a:close/>
                <a:moveTo>
                  <a:pt x="1600" y="564"/>
                </a:moveTo>
                <a:lnTo>
                  <a:pt x="1582" y="567"/>
                </a:lnTo>
                <a:lnTo>
                  <a:pt x="1567" y="575"/>
                </a:lnTo>
                <a:lnTo>
                  <a:pt x="1554" y="587"/>
                </a:lnTo>
                <a:lnTo>
                  <a:pt x="1547" y="602"/>
                </a:lnTo>
                <a:lnTo>
                  <a:pt x="1544" y="621"/>
                </a:lnTo>
                <a:lnTo>
                  <a:pt x="1544" y="681"/>
                </a:lnTo>
                <a:lnTo>
                  <a:pt x="1512" y="688"/>
                </a:lnTo>
                <a:lnTo>
                  <a:pt x="1490" y="631"/>
                </a:lnTo>
                <a:lnTo>
                  <a:pt x="1483" y="618"/>
                </a:lnTo>
                <a:lnTo>
                  <a:pt x="1473" y="606"/>
                </a:lnTo>
                <a:lnTo>
                  <a:pt x="1461" y="599"/>
                </a:lnTo>
                <a:lnTo>
                  <a:pt x="1447" y="595"/>
                </a:lnTo>
                <a:lnTo>
                  <a:pt x="1432" y="595"/>
                </a:lnTo>
                <a:lnTo>
                  <a:pt x="1418" y="598"/>
                </a:lnTo>
                <a:lnTo>
                  <a:pt x="1405" y="605"/>
                </a:lnTo>
                <a:lnTo>
                  <a:pt x="1394" y="616"/>
                </a:lnTo>
                <a:lnTo>
                  <a:pt x="1387" y="628"/>
                </a:lnTo>
                <a:lnTo>
                  <a:pt x="1383" y="642"/>
                </a:lnTo>
                <a:lnTo>
                  <a:pt x="1382" y="657"/>
                </a:lnTo>
                <a:lnTo>
                  <a:pt x="1386" y="671"/>
                </a:lnTo>
                <a:lnTo>
                  <a:pt x="1408" y="729"/>
                </a:lnTo>
                <a:lnTo>
                  <a:pt x="1386" y="741"/>
                </a:lnTo>
                <a:lnTo>
                  <a:pt x="1366" y="756"/>
                </a:lnTo>
                <a:lnTo>
                  <a:pt x="1323" y="713"/>
                </a:lnTo>
                <a:lnTo>
                  <a:pt x="1311" y="704"/>
                </a:lnTo>
                <a:lnTo>
                  <a:pt x="1297" y="698"/>
                </a:lnTo>
                <a:lnTo>
                  <a:pt x="1283" y="696"/>
                </a:lnTo>
                <a:lnTo>
                  <a:pt x="1269" y="698"/>
                </a:lnTo>
                <a:lnTo>
                  <a:pt x="1255" y="704"/>
                </a:lnTo>
                <a:lnTo>
                  <a:pt x="1243" y="713"/>
                </a:lnTo>
                <a:lnTo>
                  <a:pt x="1234" y="724"/>
                </a:lnTo>
                <a:lnTo>
                  <a:pt x="1228" y="739"/>
                </a:lnTo>
                <a:lnTo>
                  <a:pt x="1227" y="753"/>
                </a:lnTo>
                <a:lnTo>
                  <a:pt x="1228" y="768"/>
                </a:lnTo>
                <a:lnTo>
                  <a:pt x="1234" y="781"/>
                </a:lnTo>
                <a:lnTo>
                  <a:pt x="1243" y="792"/>
                </a:lnTo>
                <a:lnTo>
                  <a:pt x="1286" y="836"/>
                </a:lnTo>
                <a:lnTo>
                  <a:pt x="1268" y="863"/>
                </a:lnTo>
                <a:lnTo>
                  <a:pt x="1213" y="838"/>
                </a:lnTo>
                <a:lnTo>
                  <a:pt x="1197" y="834"/>
                </a:lnTo>
                <a:lnTo>
                  <a:pt x="1183" y="834"/>
                </a:lnTo>
                <a:lnTo>
                  <a:pt x="1169" y="837"/>
                </a:lnTo>
                <a:lnTo>
                  <a:pt x="1157" y="845"/>
                </a:lnTo>
                <a:lnTo>
                  <a:pt x="1146" y="854"/>
                </a:lnTo>
                <a:lnTo>
                  <a:pt x="1138" y="867"/>
                </a:lnTo>
                <a:lnTo>
                  <a:pt x="1134" y="882"/>
                </a:lnTo>
                <a:lnTo>
                  <a:pt x="1134" y="896"/>
                </a:lnTo>
                <a:lnTo>
                  <a:pt x="1137" y="910"/>
                </a:lnTo>
                <a:lnTo>
                  <a:pt x="1144" y="923"/>
                </a:lnTo>
                <a:lnTo>
                  <a:pt x="1155" y="934"/>
                </a:lnTo>
                <a:lnTo>
                  <a:pt x="1167" y="941"/>
                </a:lnTo>
                <a:lnTo>
                  <a:pt x="1222" y="966"/>
                </a:lnTo>
                <a:lnTo>
                  <a:pt x="1216" y="990"/>
                </a:lnTo>
                <a:lnTo>
                  <a:pt x="1212" y="1016"/>
                </a:lnTo>
                <a:lnTo>
                  <a:pt x="1152" y="1016"/>
                </a:lnTo>
                <a:lnTo>
                  <a:pt x="1133" y="1019"/>
                </a:lnTo>
                <a:lnTo>
                  <a:pt x="1118" y="1026"/>
                </a:lnTo>
                <a:lnTo>
                  <a:pt x="1106" y="1039"/>
                </a:lnTo>
                <a:lnTo>
                  <a:pt x="1099" y="1054"/>
                </a:lnTo>
                <a:lnTo>
                  <a:pt x="1095" y="1073"/>
                </a:lnTo>
                <a:lnTo>
                  <a:pt x="1099" y="1090"/>
                </a:lnTo>
                <a:lnTo>
                  <a:pt x="1106" y="1105"/>
                </a:lnTo>
                <a:lnTo>
                  <a:pt x="1118" y="1118"/>
                </a:lnTo>
                <a:lnTo>
                  <a:pt x="1133" y="1126"/>
                </a:lnTo>
                <a:lnTo>
                  <a:pt x="1152" y="1129"/>
                </a:lnTo>
                <a:lnTo>
                  <a:pt x="1212" y="1129"/>
                </a:lnTo>
                <a:lnTo>
                  <a:pt x="1218" y="1161"/>
                </a:lnTo>
                <a:lnTo>
                  <a:pt x="1162" y="1182"/>
                </a:lnTo>
                <a:lnTo>
                  <a:pt x="1149" y="1191"/>
                </a:lnTo>
                <a:lnTo>
                  <a:pt x="1138" y="1200"/>
                </a:lnTo>
                <a:lnTo>
                  <a:pt x="1130" y="1212"/>
                </a:lnTo>
                <a:lnTo>
                  <a:pt x="1126" y="1227"/>
                </a:lnTo>
                <a:lnTo>
                  <a:pt x="1126" y="1241"/>
                </a:lnTo>
                <a:lnTo>
                  <a:pt x="1129" y="1256"/>
                </a:lnTo>
                <a:lnTo>
                  <a:pt x="1138" y="1271"/>
                </a:lnTo>
                <a:lnTo>
                  <a:pt x="1151" y="1282"/>
                </a:lnTo>
                <a:lnTo>
                  <a:pt x="1165" y="1289"/>
                </a:lnTo>
                <a:lnTo>
                  <a:pt x="1182" y="1292"/>
                </a:lnTo>
                <a:lnTo>
                  <a:pt x="1192" y="1291"/>
                </a:lnTo>
                <a:lnTo>
                  <a:pt x="1202" y="1288"/>
                </a:lnTo>
                <a:lnTo>
                  <a:pt x="1259" y="1267"/>
                </a:lnTo>
                <a:lnTo>
                  <a:pt x="1272" y="1288"/>
                </a:lnTo>
                <a:lnTo>
                  <a:pt x="1286" y="1309"/>
                </a:lnTo>
                <a:lnTo>
                  <a:pt x="1243" y="1352"/>
                </a:lnTo>
                <a:lnTo>
                  <a:pt x="1234" y="1364"/>
                </a:lnTo>
                <a:lnTo>
                  <a:pt x="1228" y="1378"/>
                </a:lnTo>
                <a:lnTo>
                  <a:pt x="1227" y="1392"/>
                </a:lnTo>
                <a:lnTo>
                  <a:pt x="1228" y="1406"/>
                </a:lnTo>
                <a:lnTo>
                  <a:pt x="1234" y="1420"/>
                </a:lnTo>
                <a:lnTo>
                  <a:pt x="1243" y="1432"/>
                </a:lnTo>
                <a:lnTo>
                  <a:pt x="1256" y="1441"/>
                </a:lnTo>
                <a:lnTo>
                  <a:pt x="1269" y="1446"/>
                </a:lnTo>
                <a:lnTo>
                  <a:pt x="1283" y="1448"/>
                </a:lnTo>
                <a:lnTo>
                  <a:pt x="1297" y="1446"/>
                </a:lnTo>
                <a:lnTo>
                  <a:pt x="1311" y="1441"/>
                </a:lnTo>
                <a:lnTo>
                  <a:pt x="1323" y="1432"/>
                </a:lnTo>
                <a:lnTo>
                  <a:pt x="1366" y="1389"/>
                </a:lnTo>
                <a:lnTo>
                  <a:pt x="1392" y="1407"/>
                </a:lnTo>
                <a:lnTo>
                  <a:pt x="1368" y="1463"/>
                </a:lnTo>
                <a:lnTo>
                  <a:pt x="1364" y="1477"/>
                </a:lnTo>
                <a:lnTo>
                  <a:pt x="1363" y="1493"/>
                </a:lnTo>
                <a:lnTo>
                  <a:pt x="1367" y="1506"/>
                </a:lnTo>
                <a:lnTo>
                  <a:pt x="1374" y="1518"/>
                </a:lnTo>
                <a:lnTo>
                  <a:pt x="1383" y="1530"/>
                </a:lnTo>
                <a:lnTo>
                  <a:pt x="1396" y="1538"/>
                </a:lnTo>
                <a:lnTo>
                  <a:pt x="1408" y="1541"/>
                </a:lnTo>
                <a:lnTo>
                  <a:pt x="1419" y="1542"/>
                </a:lnTo>
                <a:lnTo>
                  <a:pt x="1435" y="1540"/>
                </a:lnTo>
                <a:lnTo>
                  <a:pt x="1449" y="1534"/>
                </a:lnTo>
                <a:lnTo>
                  <a:pt x="1462" y="1522"/>
                </a:lnTo>
                <a:lnTo>
                  <a:pt x="1470" y="1509"/>
                </a:lnTo>
                <a:lnTo>
                  <a:pt x="1494" y="1453"/>
                </a:lnTo>
                <a:lnTo>
                  <a:pt x="1519" y="1459"/>
                </a:lnTo>
                <a:lnTo>
                  <a:pt x="1544" y="1463"/>
                </a:lnTo>
                <a:lnTo>
                  <a:pt x="1544" y="1524"/>
                </a:lnTo>
                <a:lnTo>
                  <a:pt x="1547" y="1542"/>
                </a:lnTo>
                <a:lnTo>
                  <a:pt x="1556" y="1557"/>
                </a:lnTo>
                <a:lnTo>
                  <a:pt x="1567" y="1570"/>
                </a:lnTo>
                <a:lnTo>
                  <a:pt x="1583" y="1578"/>
                </a:lnTo>
                <a:lnTo>
                  <a:pt x="1600" y="1581"/>
                </a:lnTo>
                <a:lnTo>
                  <a:pt x="1618" y="1578"/>
                </a:lnTo>
                <a:lnTo>
                  <a:pt x="1633" y="1570"/>
                </a:lnTo>
                <a:lnTo>
                  <a:pt x="1645" y="1557"/>
                </a:lnTo>
                <a:lnTo>
                  <a:pt x="1653" y="1542"/>
                </a:lnTo>
                <a:lnTo>
                  <a:pt x="1656" y="1524"/>
                </a:lnTo>
                <a:lnTo>
                  <a:pt x="1656" y="1463"/>
                </a:lnTo>
                <a:lnTo>
                  <a:pt x="1688" y="1458"/>
                </a:lnTo>
                <a:lnTo>
                  <a:pt x="1711" y="1514"/>
                </a:lnTo>
                <a:lnTo>
                  <a:pt x="1719" y="1530"/>
                </a:lnTo>
                <a:lnTo>
                  <a:pt x="1731" y="1541"/>
                </a:lnTo>
                <a:lnTo>
                  <a:pt x="1746" y="1548"/>
                </a:lnTo>
                <a:lnTo>
                  <a:pt x="1763" y="1550"/>
                </a:lnTo>
                <a:lnTo>
                  <a:pt x="1773" y="1549"/>
                </a:lnTo>
                <a:lnTo>
                  <a:pt x="1783" y="1546"/>
                </a:lnTo>
                <a:lnTo>
                  <a:pt x="1796" y="1539"/>
                </a:lnTo>
                <a:lnTo>
                  <a:pt x="1806" y="1528"/>
                </a:lnTo>
                <a:lnTo>
                  <a:pt x="1814" y="1516"/>
                </a:lnTo>
                <a:lnTo>
                  <a:pt x="1818" y="1503"/>
                </a:lnTo>
                <a:lnTo>
                  <a:pt x="1818" y="1488"/>
                </a:lnTo>
                <a:lnTo>
                  <a:pt x="1815" y="1473"/>
                </a:lnTo>
                <a:lnTo>
                  <a:pt x="1793" y="1417"/>
                </a:lnTo>
                <a:lnTo>
                  <a:pt x="1815" y="1403"/>
                </a:lnTo>
                <a:lnTo>
                  <a:pt x="1835" y="1389"/>
                </a:lnTo>
                <a:lnTo>
                  <a:pt x="1878" y="1432"/>
                </a:lnTo>
                <a:lnTo>
                  <a:pt x="1890" y="1441"/>
                </a:lnTo>
                <a:lnTo>
                  <a:pt x="1903" y="1446"/>
                </a:lnTo>
                <a:lnTo>
                  <a:pt x="1918" y="1448"/>
                </a:lnTo>
                <a:lnTo>
                  <a:pt x="1932" y="1446"/>
                </a:lnTo>
                <a:lnTo>
                  <a:pt x="1945" y="1441"/>
                </a:lnTo>
                <a:lnTo>
                  <a:pt x="1957" y="1432"/>
                </a:lnTo>
                <a:lnTo>
                  <a:pt x="1967" y="1420"/>
                </a:lnTo>
                <a:lnTo>
                  <a:pt x="1972" y="1406"/>
                </a:lnTo>
                <a:lnTo>
                  <a:pt x="1974" y="1392"/>
                </a:lnTo>
                <a:lnTo>
                  <a:pt x="1972" y="1378"/>
                </a:lnTo>
                <a:lnTo>
                  <a:pt x="1967" y="1364"/>
                </a:lnTo>
                <a:lnTo>
                  <a:pt x="1957" y="1352"/>
                </a:lnTo>
                <a:lnTo>
                  <a:pt x="1915" y="1309"/>
                </a:lnTo>
                <a:lnTo>
                  <a:pt x="1933" y="1282"/>
                </a:lnTo>
                <a:lnTo>
                  <a:pt x="1988" y="1307"/>
                </a:lnTo>
                <a:lnTo>
                  <a:pt x="1999" y="1310"/>
                </a:lnTo>
                <a:lnTo>
                  <a:pt x="2010" y="1312"/>
                </a:lnTo>
                <a:lnTo>
                  <a:pt x="2027" y="1309"/>
                </a:lnTo>
                <a:lnTo>
                  <a:pt x="2041" y="1303"/>
                </a:lnTo>
                <a:lnTo>
                  <a:pt x="2053" y="1291"/>
                </a:lnTo>
                <a:lnTo>
                  <a:pt x="2062" y="1278"/>
                </a:lnTo>
                <a:lnTo>
                  <a:pt x="2067" y="1263"/>
                </a:lnTo>
                <a:lnTo>
                  <a:pt x="2067" y="1248"/>
                </a:lnTo>
                <a:lnTo>
                  <a:pt x="2062" y="1235"/>
                </a:lnTo>
                <a:lnTo>
                  <a:pt x="2056" y="1221"/>
                </a:lnTo>
                <a:lnTo>
                  <a:pt x="2046" y="1211"/>
                </a:lnTo>
                <a:lnTo>
                  <a:pt x="2033" y="1203"/>
                </a:lnTo>
                <a:lnTo>
                  <a:pt x="1978" y="1178"/>
                </a:lnTo>
                <a:lnTo>
                  <a:pt x="1984" y="1154"/>
                </a:lnTo>
                <a:lnTo>
                  <a:pt x="1988" y="1129"/>
                </a:lnTo>
                <a:lnTo>
                  <a:pt x="2049" y="1129"/>
                </a:lnTo>
                <a:lnTo>
                  <a:pt x="2067" y="1126"/>
                </a:lnTo>
                <a:lnTo>
                  <a:pt x="2082" y="1118"/>
                </a:lnTo>
                <a:lnTo>
                  <a:pt x="2094" y="1105"/>
                </a:lnTo>
                <a:lnTo>
                  <a:pt x="2102" y="1090"/>
                </a:lnTo>
                <a:lnTo>
                  <a:pt x="2105" y="1073"/>
                </a:lnTo>
                <a:lnTo>
                  <a:pt x="2102" y="1054"/>
                </a:lnTo>
                <a:lnTo>
                  <a:pt x="2094" y="1039"/>
                </a:lnTo>
                <a:lnTo>
                  <a:pt x="2082" y="1026"/>
                </a:lnTo>
                <a:lnTo>
                  <a:pt x="2067" y="1019"/>
                </a:lnTo>
                <a:lnTo>
                  <a:pt x="2049" y="1016"/>
                </a:lnTo>
                <a:lnTo>
                  <a:pt x="1988" y="1016"/>
                </a:lnTo>
                <a:lnTo>
                  <a:pt x="1983" y="984"/>
                </a:lnTo>
                <a:lnTo>
                  <a:pt x="2039" y="962"/>
                </a:lnTo>
                <a:lnTo>
                  <a:pt x="2052" y="955"/>
                </a:lnTo>
                <a:lnTo>
                  <a:pt x="2062" y="944"/>
                </a:lnTo>
                <a:lnTo>
                  <a:pt x="2070" y="932"/>
                </a:lnTo>
                <a:lnTo>
                  <a:pt x="2074" y="918"/>
                </a:lnTo>
                <a:lnTo>
                  <a:pt x="2075" y="903"/>
                </a:lnTo>
                <a:lnTo>
                  <a:pt x="2071" y="889"/>
                </a:lnTo>
                <a:lnTo>
                  <a:pt x="2063" y="875"/>
                </a:lnTo>
                <a:lnTo>
                  <a:pt x="2053" y="865"/>
                </a:lnTo>
                <a:lnTo>
                  <a:pt x="2041" y="858"/>
                </a:lnTo>
                <a:lnTo>
                  <a:pt x="2028" y="854"/>
                </a:lnTo>
                <a:lnTo>
                  <a:pt x="2012" y="853"/>
                </a:lnTo>
                <a:lnTo>
                  <a:pt x="1998" y="857"/>
                </a:lnTo>
                <a:lnTo>
                  <a:pt x="1942" y="879"/>
                </a:lnTo>
                <a:lnTo>
                  <a:pt x="1929" y="857"/>
                </a:lnTo>
                <a:lnTo>
                  <a:pt x="1915" y="836"/>
                </a:lnTo>
                <a:lnTo>
                  <a:pt x="1957" y="792"/>
                </a:lnTo>
                <a:lnTo>
                  <a:pt x="1967" y="781"/>
                </a:lnTo>
                <a:lnTo>
                  <a:pt x="1972" y="768"/>
                </a:lnTo>
                <a:lnTo>
                  <a:pt x="1974" y="753"/>
                </a:lnTo>
                <a:lnTo>
                  <a:pt x="1972" y="739"/>
                </a:lnTo>
                <a:lnTo>
                  <a:pt x="1967" y="724"/>
                </a:lnTo>
                <a:lnTo>
                  <a:pt x="1957" y="713"/>
                </a:lnTo>
                <a:lnTo>
                  <a:pt x="1945" y="704"/>
                </a:lnTo>
                <a:lnTo>
                  <a:pt x="1932" y="698"/>
                </a:lnTo>
                <a:lnTo>
                  <a:pt x="1918" y="696"/>
                </a:lnTo>
                <a:lnTo>
                  <a:pt x="1903" y="698"/>
                </a:lnTo>
                <a:lnTo>
                  <a:pt x="1890" y="704"/>
                </a:lnTo>
                <a:lnTo>
                  <a:pt x="1878" y="713"/>
                </a:lnTo>
                <a:lnTo>
                  <a:pt x="1835" y="756"/>
                </a:lnTo>
                <a:lnTo>
                  <a:pt x="1808" y="738"/>
                </a:lnTo>
                <a:lnTo>
                  <a:pt x="1833" y="682"/>
                </a:lnTo>
                <a:lnTo>
                  <a:pt x="1837" y="667"/>
                </a:lnTo>
                <a:lnTo>
                  <a:pt x="1837" y="653"/>
                </a:lnTo>
                <a:lnTo>
                  <a:pt x="1834" y="638"/>
                </a:lnTo>
                <a:lnTo>
                  <a:pt x="1827" y="626"/>
                </a:lnTo>
                <a:lnTo>
                  <a:pt x="1817" y="615"/>
                </a:lnTo>
                <a:lnTo>
                  <a:pt x="1804" y="607"/>
                </a:lnTo>
                <a:lnTo>
                  <a:pt x="1790" y="603"/>
                </a:lnTo>
                <a:lnTo>
                  <a:pt x="1775" y="602"/>
                </a:lnTo>
                <a:lnTo>
                  <a:pt x="1762" y="606"/>
                </a:lnTo>
                <a:lnTo>
                  <a:pt x="1748" y="614"/>
                </a:lnTo>
                <a:lnTo>
                  <a:pt x="1738" y="623"/>
                </a:lnTo>
                <a:lnTo>
                  <a:pt x="1730" y="636"/>
                </a:lnTo>
                <a:lnTo>
                  <a:pt x="1705" y="692"/>
                </a:lnTo>
                <a:lnTo>
                  <a:pt x="1681" y="685"/>
                </a:lnTo>
                <a:lnTo>
                  <a:pt x="1656" y="681"/>
                </a:lnTo>
                <a:lnTo>
                  <a:pt x="1656" y="621"/>
                </a:lnTo>
                <a:lnTo>
                  <a:pt x="1653" y="602"/>
                </a:lnTo>
                <a:lnTo>
                  <a:pt x="1645" y="587"/>
                </a:lnTo>
                <a:lnTo>
                  <a:pt x="1633" y="575"/>
                </a:lnTo>
                <a:lnTo>
                  <a:pt x="1618" y="567"/>
                </a:lnTo>
                <a:lnTo>
                  <a:pt x="1600" y="564"/>
                </a:lnTo>
                <a:close/>
                <a:moveTo>
                  <a:pt x="1016" y="472"/>
                </a:moveTo>
                <a:lnTo>
                  <a:pt x="1003" y="474"/>
                </a:lnTo>
                <a:lnTo>
                  <a:pt x="988" y="480"/>
                </a:lnTo>
                <a:lnTo>
                  <a:pt x="977" y="489"/>
                </a:lnTo>
                <a:lnTo>
                  <a:pt x="932" y="541"/>
                </a:lnTo>
                <a:lnTo>
                  <a:pt x="893" y="595"/>
                </a:lnTo>
                <a:lnTo>
                  <a:pt x="858" y="652"/>
                </a:lnTo>
                <a:lnTo>
                  <a:pt x="828" y="711"/>
                </a:lnTo>
                <a:lnTo>
                  <a:pt x="804" y="773"/>
                </a:lnTo>
                <a:lnTo>
                  <a:pt x="784" y="836"/>
                </a:lnTo>
                <a:lnTo>
                  <a:pt x="770" y="902"/>
                </a:lnTo>
                <a:lnTo>
                  <a:pt x="762" y="969"/>
                </a:lnTo>
                <a:lnTo>
                  <a:pt x="759" y="1037"/>
                </a:lnTo>
                <a:lnTo>
                  <a:pt x="762" y="1055"/>
                </a:lnTo>
                <a:lnTo>
                  <a:pt x="769" y="1071"/>
                </a:lnTo>
                <a:lnTo>
                  <a:pt x="781" y="1083"/>
                </a:lnTo>
                <a:lnTo>
                  <a:pt x="797" y="1090"/>
                </a:lnTo>
                <a:lnTo>
                  <a:pt x="815" y="1093"/>
                </a:lnTo>
                <a:lnTo>
                  <a:pt x="832" y="1090"/>
                </a:lnTo>
                <a:lnTo>
                  <a:pt x="848" y="1083"/>
                </a:lnTo>
                <a:lnTo>
                  <a:pt x="860" y="1071"/>
                </a:lnTo>
                <a:lnTo>
                  <a:pt x="868" y="1055"/>
                </a:lnTo>
                <a:lnTo>
                  <a:pt x="871" y="1037"/>
                </a:lnTo>
                <a:lnTo>
                  <a:pt x="873" y="979"/>
                </a:lnTo>
                <a:lnTo>
                  <a:pt x="880" y="922"/>
                </a:lnTo>
                <a:lnTo>
                  <a:pt x="893" y="865"/>
                </a:lnTo>
                <a:lnTo>
                  <a:pt x="909" y="811"/>
                </a:lnTo>
                <a:lnTo>
                  <a:pt x="930" y="757"/>
                </a:lnTo>
                <a:lnTo>
                  <a:pt x="956" y="707"/>
                </a:lnTo>
                <a:lnTo>
                  <a:pt x="985" y="658"/>
                </a:lnTo>
                <a:lnTo>
                  <a:pt x="1020" y="612"/>
                </a:lnTo>
                <a:lnTo>
                  <a:pt x="1058" y="567"/>
                </a:lnTo>
                <a:lnTo>
                  <a:pt x="1067" y="555"/>
                </a:lnTo>
                <a:lnTo>
                  <a:pt x="1072" y="542"/>
                </a:lnTo>
                <a:lnTo>
                  <a:pt x="1074" y="527"/>
                </a:lnTo>
                <a:lnTo>
                  <a:pt x="1071" y="513"/>
                </a:lnTo>
                <a:lnTo>
                  <a:pt x="1066" y="500"/>
                </a:lnTo>
                <a:lnTo>
                  <a:pt x="1057" y="488"/>
                </a:lnTo>
                <a:lnTo>
                  <a:pt x="1044" y="479"/>
                </a:lnTo>
                <a:lnTo>
                  <a:pt x="1030" y="474"/>
                </a:lnTo>
                <a:lnTo>
                  <a:pt x="1016" y="472"/>
                </a:lnTo>
                <a:close/>
                <a:moveTo>
                  <a:pt x="1161" y="358"/>
                </a:moveTo>
                <a:lnTo>
                  <a:pt x="1145" y="360"/>
                </a:lnTo>
                <a:lnTo>
                  <a:pt x="1135" y="362"/>
                </a:lnTo>
                <a:lnTo>
                  <a:pt x="1126" y="366"/>
                </a:lnTo>
                <a:lnTo>
                  <a:pt x="1122" y="367"/>
                </a:lnTo>
                <a:lnTo>
                  <a:pt x="1111" y="376"/>
                </a:lnTo>
                <a:lnTo>
                  <a:pt x="1102" y="388"/>
                </a:lnTo>
                <a:lnTo>
                  <a:pt x="1094" y="401"/>
                </a:lnTo>
                <a:lnTo>
                  <a:pt x="1091" y="415"/>
                </a:lnTo>
                <a:lnTo>
                  <a:pt x="1091" y="430"/>
                </a:lnTo>
                <a:lnTo>
                  <a:pt x="1095" y="444"/>
                </a:lnTo>
                <a:lnTo>
                  <a:pt x="1103" y="454"/>
                </a:lnTo>
                <a:lnTo>
                  <a:pt x="1111" y="462"/>
                </a:lnTo>
                <a:lnTo>
                  <a:pt x="1122" y="468"/>
                </a:lnTo>
                <a:lnTo>
                  <a:pt x="1134" y="472"/>
                </a:lnTo>
                <a:lnTo>
                  <a:pt x="1142" y="474"/>
                </a:lnTo>
                <a:lnTo>
                  <a:pt x="1152" y="475"/>
                </a:lnTo>
                <a:lnTo>
                  <a:pt x="1167" y="472"/>
                </a:lnTo>
                <a:lnTo>
                  <a:pt x="1181" y="466"/>
                </a:lnTo>
                <a:lnTo>
                  <a:pt x="1196" y="453"/>
                </a:lnTo>
                <a:lnTo>
                  <a:pt x="1207" y="440"/>
                </a:lnTo>
                <a:lnTo>
                  <a:pt x="1211" y="428"/>
                </a:lnTo>
                <a:lnTo>
                  <a:pt x="1213" y="415"/>
                </a:lnTo>
                <a:lnTo>
                  <a:pt x="1212" y="404"/>
                </a:lnTo>
                <a:lnTo>
                  <a:pt x="1209" y="396"/>
                </a:lnTo>
                <a:lnTo>
                  <a:pt x="1207" y="390"/>
                </a:lnTo>
                <a:lnTo>
                  <a:pt x="1206" y="387"/>
                </a:lnTo>
                <a:lnTo>
                  <a:pt x="1204" y="383"/>
                </a:lnTo>
                <a:lnTo>
                  <a:pt x="1199" y="377"/>
                </a:lnTo>
                <a:lnTo>
                  <a:pt x="1192" y="371"/>
                </a:lnTo>
                <a:lnTo>
                  <a:pt x="1184" y="365"/>
                </a:lnTo>
                <a:lnTo>
                  <a:pt x="1173" y="360"/>
                </a:lnTo>
                <a:lnTo>
                  <a:pt x="1161" y="358"/>
                </a:lnTo>
                <a:close/>
                <a:moveTo>
                  <a:pt x="1544" y="246"/>
                </a:moveTo>
                <a:lnTo>
                  <a:pt x="1482" y="249"/>
                </a:lnTo>
                <a:lnTo>
                  <a:pt x="1422" y="256"/>
                </a:lnTo>
                <a:lnTo>
                  <a:pt x="1362" y="268"/>
                </a:lnTo>
                <a:lnTo>
                  <a:pt x="1303" y="284"/>
                </a:lnTo>
                <a:lnTo>
                  <a:pt x="1289" y="291"/>
                </a:lnTo>
                <a:lnTo>
                  <a:pt x="1278" y="300"/>
                </a:lnTo>
                <a:lnTo>
                  <a:pt x="1270" y="313"/>
                </a:lnTo>
                <a:lnTo>
                  <a:pt x="1265" y="326"/>
                </a:lnTo>
                <a:lnTo>
                  <a:pt x="1264" y="340"/>
                </a:lnTo>
                <a:lnTo>
                  <a:pt x="1267" y="356"/>
                </a:lnTo>
                <a:lnTo>
                  <a:pt x="1273" y="368"/>
                </a:lnTo>
                <a:lnTo>
                  <a:pt x="1281" y="379"/>
                </a:lnTo>
                <a:lnTo>
                  <a:pt x="1293" y="388"/>
                </a:lnTo>
                <a:lnTo>
                  <a:pt x="1306" y="393"/>
                </a:lnTo>
                <a:lnTo>
                  <a:pt x="1320" y="395"/>
                </a:lnTo>
                <a:lnTo>
                  <a:pt x="1328" y="394"/>
                </a:lnTo>
                <a:lnTo>
                  <a:pt x="1337" y="392"/>
                </a:lnTo>
                <a:lnTo>
                  <a:pt x="1387" y="377"/>
                </a:lnTo>
                <a:lnTo>
                  <a:pt x="1439" y="367"/>
                </a:lnTo>
                <a:lnTo>
                  <a:pt x="1491" y="361"/>
                </a:lnTo>
                <a:lnTo>
                  <a:pt x="1544" y="359"/>
                </a:lnTo>
                <a:lnTo>
                  <a:pt x="1562" y="357"/>
                </a:lnTo>
                <a:lnTo>
                  <a:pt x="1577" y="349"/>
                </a:lnTo>
                <a:lnTo>
                  <a:pt x="1589" y="336"/>
                </a:lnTo>
                <a:lnTo>
                  <a:pt x="1597" y="321"/>
                </a:lnTo>
                <a:lnTo>
                  <a:pt x="1600" y="302"/>
                </a:lnTo>
                <a:lnTo>
                  <a:pt x="1597" y="285"/>
                </a:lnTo>
                <a:lnTo>
                  <a:pt x="1589" y="270"/>
                </a:lnTo>
                <a:lnTo>
                  <a:pt x="1577" y="257"/>
                </a:lnTo>
                <a:lnTo>
                  <a:pt x="1562" y="249"/>
                </a:lnTo>
                <a:lnTo>
                  <a:pt x="1544" y="246"/>
                </a:lnTo>
                <a:close/>
                <a:moveTo>
                  <a:pt x="1638" y="0"/>
                </a:moveTo>
                <a:lnTo>
                  <a:pt x="1656" y="1"/>
                </a:lnTo>
                <a:lnTo>
                  <a:pt x="1675" y="2"/>
                </a:lnTo>
                <a:lnTo>
                  <a:pt x="1750" y="7"/>
                </a:lnTo>
                <a:lnTo>
                  <a:pt x="1824" y="16"/>
                </a:lnTo>
                <a:lnTo>
                  <a:pt x="1896" y="31"/>
                </a:lnTo>
                <a:lnTo>
                  <a:pt x="1967" y="51"/>
                </a:lnTo>
                <a:lnTo>
                  <a:pt x="2036" y="76"/>
                </a:lnTo>
                <a:lnTo>
                  <a:pt x="2103" y="105"/>
                </a:lnTo>
                <a:lnTo>
                  <a:pt x="2169" y="139"/>
                </a:lnTo>
                <a:lnTo>
                  <a:pt x="2232" y="177"/>
                </a:lnTo>
                <a:lnTo>
                  <a:pt x="2293" y="220"/>
                </a:lnTo>
                <a:lnTo>
                  <a:pt x="2350" y="268"/>
                </a:lnTo>
                <a:lnTo>
                  <a:pt x="2405" y="319"/>
                </a:lnTo>
                <a:lnTo>
                  <a:pt x="2638" y="511"/>
                </a:lnTo>
                <a:lnTo>
                  <a:pt x="2638" y="512"/>
                </a:lnTo>
                <a:lnTo>
                  <a:pt x="3336" y="1089"/>
                </a:lnTo>
                <a:lnTo>
                  <a:pt x="2403" y="1849"/>
                </a:lnTo>
                <a:lnTo>
                  <a:pt x="2356" y="1893"/>
                </a:lnTo>
                <a:lnTo>
                  <a:pt x="2307" y="1935"/>
                </a:lnTo>
                <a:lnTo>
                  <a:pt x="2255" y="1973"/>
                </a:lnTo>
                <a:lnTo>
                  <a:pt x="2202" y="2008"/>
                </a:lnTo>
                <a:lnTo>
                  <a:pt x="2147" y="2039"/>
                </a:lnTo>
                <a:lnTo>
                  <a:pt x="2080" y="2073"/>
                </a:lnTo>
                <a:lnTo>
                  <a:pt x="2010" y="2100"/>
                </a:lnTo>
                <a:lnTo>
                  <a:pt x="1939" y="2124"/>
                </a:lnTo>
                <a:lnTo>
                  <a:pt x="1866" y="2143"/>
                </a:lnTo>
                <a:lnTo>
                  <a:pt x="1791" y="2156"/>
                </a:lnTo>
                <a:lnTo>
                  <a:pt x="1716" y="2164"/>
                </a:lnTo>
                <a:lnTo>
                  <a:pt x="1638" y="2166"/>
                </a:lnTo>
                <a:lnTo>
                  <a:pt x="1562" y="2164"/>
                </a:lnTo>
                <a:lnTo>
                  <a:pt x="1485" y="2156"/>
                </a:lnTo>
                <a:lnTo>
                  <a:pt x="1411" y="2143"/>
                </a:lnTo>
                <a:lnTo>
                  <a:pt x="1337" y="2124"/>
                </a:lnTo>
                <a:lnTo>
                  <a:pt x="1265" y="2100"/>
                </a:lnTo>
                <a:lnTo>
                  <a:pt x="1195" y="2072"/>
                </a:lnTo>
                <a:lnTo>
                  <a:pt x="1127" y="2039"/>
                </a:lnTo>
                <a:lnTo>
                  <a:pt x="1072" y="2007"/>
                </a:lnTo>
                <a:lnTo>
                  <a:pt x="1019" y="1971"/>
                </a:lnTo>
                <a:lnTo>
                  <a:pt x="968" y="1933"/>
                </a:lnTo>
                <a:lnTo>
                  <a:pt x="919" y="1891"/>
                </a:lnTo>
                <a:lnTo>
                  <a:pt x="871" y="1847"/>
                </a:lnTo>
                <a:lnTo>
                  <a:pt x="629" y="1636"/>
                </a:lnTo>
                <a:lnTo>
                  <a:pt x="629" y="1636"/>
                </a:lnTo>
                <a:lnTo>
                  <a:pt x="0" y="1089"/>
                </a:lnTo>
                <a:lnTo>
                  <a:pt x="592" y="565"/>
                </a:lnTo>
                <a:lnTo>
                  <a:pt x="874" y="317"/>
                </a:lnTo>
                <a:lnTo>
                  <a:pt x="930" y="263"/>
                </a:lnTo>
                <a:lnTo>
                  <a:pt x="990" y="215"/>
                </a:lnTo>
                <a:lnTo>
                  <a:pt x="1054" y="171"/>
                </a:lnTo>
                <a:lnTo>
                  <a:pt x="1120" y="131"/>
                </a:lnTo>
                <a:lnTo>
                  <a:pt x="1188" y="97"/>
                </a:lnTo>
                <a:lnTo>
                  <a:pt x="1259" y="67"/>
                </a:lnTo>
                <a:lnTo>
                  <a:pt x="1332" y="44"/>
                </a:lnTo>
                <a:lnTo>
                  <a:pt x="1407" y="24"/>
                </a:lnTo>
                <a:lnTo>
                  <a:pt x="1482" y="11"/>
                </a:lnTo>
                <a:lnTo>
                  <a:pt x="1560" y="3"/>
                </a:lnTo>
                <a:lnTo>
                  <a:pt x="163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5" name="Freeform 102"/>
          <p:cNvSpPr>
            <a:spLocks noEditPoints="1"/>
          </p:cNvSpPr>
          <p:nvPr/>
        </p:nvSpPr>
        <p:spPr bwMode="auto">
          <a:xfrm>
            <a:off x="649295" y="5026025"/>
            <a:ext cx="593725" cy="508000"/>
          </a:xfrm>
          <a:custGeom>
            <a:avLst/>
            <a:gdLst>
              <a:gd name="T0" fmla="*/ 1534 w 3366"/>
              <a:gd name="T1" fmla="*/ 1444 h 2883"/>
              <a:gd name="T2" fmla="*/ 1391 w 3366"/>
              <a:gd name="T3" fmla="*/ 1741 h 2883"/>
              <a:gd name="T4" fmla="*/ 1288 w 3366"/>
              <a:gd name="T5" fmla="*/ 1974 h 2883"/>
              <a:gd name="T6" fmla="*/ 1403 w 3366"/>
              <a:gd name="T7" fmla="*/ 2165 h 2883"/>
              <a:gd name="T8" fmla="*/ 1854 w 3366"/>
              <a:gd name="T9" fmla="*/ 2201 h 2883"/>
              <a:gd name="T10" fmla="*/ 2122 w 3366"/>
              <a:gd name="T11" fmla="*/ 2023 h 2883"/>
              <a:gd name="T12" fmla="*/ 1991 w 3366"/>
              <a:gd name="T13" fmla="*/ 1825 h 2883"/>
              <a:gd name="T14" fmla="*/ 1908 w 3366"/>
              <a:gd name="T15" fmla="*/ 1550 h 2883"/>
              <a:gd name="T16" fmla="*/ 1787 w 3366"/>
              <a:gd name="T17" fmla="*/ 1373 h 2883"/>
              <a:gd name="T18" fmla="*/ 1832 w 3366"/>
              <a:gd name="T19" fmla="*/ 137 h 2883"/>
              <a:gd name="T20" fmla="*/ 1685 w 3366"/>
              <a:gd name="T21" fmla="*/ 190 h 2883"/>
              <a:gd name="T22" fmla="*/ 1525 w 3366"/>
              <a:gd name="T23" fmla="*/ 167 h 2883"/>
              <a:gd name="T24" fmla="*/ 1182 w 3366"/>
              <a:gd name="T25" fmla="*/ 126 h 2883"/>
              <a:gd name="T26" fmla="*/ 959 w 3366"/>
              <a:gd name="T27" fmla="*/ 256 h 2883"/>
              <a:gd name="T28" fmla="*/ 853 w 3366"/>
              <a:gd name="T29" fmla="*/ 515 h 2883"/>
              <a:gd name="T30" fmla="*/ 894 w 3366"/>
              <a:gd name="T31" fmla="*/ 979 h 2883"/>
              <a:gd name="T32" fmla="*/ 1031 w 3366"/>
              <a:gd name="T33" fmla="*/ 1622 h 2883"/>
              <a:gd name="T34" fmla="*/ 1088 w 3366"/>
              <a:gd name="T35" fmla="*/ 1781 h 2883"/>
              <a:gd name="T36" fmla="*/ 1156 w 3366"/>
              <a:gd name="T37" fmla="*/ 1914 h 2883"/>
              <a:gd name="T38" fmla="*/ 1224 w 3366"/>
              <a:gd name="T39" fmla="*/ 1866 h 2883"/>
              <a:gd name="T40" fmla="*/ 1340 w 3366"/>
              <a:gd name="T41" fmla="*/ 1558 h 2883"/>
              <a:gd name="T42" fmla="*/ 1547 w 3366"/>
              <a:gd name="T43" fmla="*/ 1285 h 2883"/>
              <a:gd name="T44" fmla="*/ 1807 w 3366"/>
              <a:gd name="T45" fmla="*/ 1259 h 2883"/>
              <a:gd name="T46" fmla="*/ 1989 w 3366"/>
              <a:gd name="T47" fmla="*/ 1448 h 2883"/>
              <a:gd name="T48" fmla="*/ 2072 w 3366"/>
              <a:gd name="T49" fmla="*/ 1714 h 2883"/>
              <a:gd name="T50" fmla="*/ 2153 w 3366"/>
              <a:gd name="T51" fmla="*/ 1902 h 2883"/>
              <a:gd name="T52" fmla="*/ 2183 w 3366"/>
              <a:gd name="T53" fmla="*/ 1928 h 2883"/>
              <a:gd name="T54" fmla="*/ 2266 w 3366"/>
              <a:gd name="T55" fmla="*/ 1782 h 2883"/>
              <a:gd name="T56" fmla="*/ 2357 w 3366"/>
              <a:gd name="T57" fmla="*/ 1438 h 2883"/>
              <a:gd name="T58" fmla="*/ 2419 w 3366"/>
              <a:gd name="T59" fmla="*/ 1178 h 2883"/>
              <a:gd name="T60" fmla="*/ 2492 w 3366"/>
              <a:gd name="T61" fmla="*/ 686 h 2883"/>
              <a:gd name="T62" fmla="*/ 2408 w 3366"/>
              <a:gd name="T63" fmla="*/ 310 h 2883"/>
              <a:gd name="T64" fmla="*/ 2146 w 3366"/>
              <a:gd name="T65" fmla="*/ 128 h 2883"/>
              <a:gd name="T66" fmla="*/ 2178 w 3366"/>
              <a:gd name="T67" fmla="*/ 21 h 2883"/>
              <a:gd name="T68" fmla="*/ 2485 w 3366"/>
              <a:gd name="T69" fmla="*/ 227 h 2883"/>
              <a:gd name="T70" fmla="*/ 2603 w 3366"/>
              <a:gd name="T71" fmla="*/ 591 h 2883"/>
              <a:gd name="T72" fmla="*/ 3327 w 3366"/>
              <a:gd name="T73" fmla="*/ 320 h 2883"/>
              <a:gd name="T74" fmla="*/ 3343 w 3366"/>
              <a:gd name="T75" fmla="*/ 418 h 2883"/>
              <a:gd name="T76" fmla="*/ 2741 w 3366"/>
              <a:gd name="T77" fmla="*/ 1085 h 2883"/>
              <a:gd name="T78" fmla="*/ 3166 w 3366"/>
              <a:gd name="T79" fmla="*/ 1052 h 2883"/>
              <a:gd name="T80" fmla="*/ 3307 w 3366"/>
              <a:gd name="T81" fmla="*/ 1216 h 2883"/>
              <a:gd name="T82" fmla="*/ 2896 w 3366"/>
              <a:gd name="T83" fmla="*/ 2478 h 2883"/>
              <a:gd name="T84" fmla="*/ 2557 w 3366"/>
              <a:gd name="T85" fmla="*/ 2789 h 2883"/>
              <a:gd name="T86" fmla="*/ 1201 w 3366"/>
              <a:gd name="T87" fmla="*/ 2883 h 2883"/>
              <a:gd name="T88" fmla="*/ 751 w 3366"/>
              <a:gd name="T89" fmla="*/ 2756 h 2883"/>
              <a:gd name="T90" fmla="*/ 438 w 3366"/>
              <a:gd name="T91" fmla="*/ 2419 h 2883"/>
              <a:gd name="T92" fmla="*/ 67 w 3366"/>
              <a:gd name="T93" fmla="*/ 1185 h 2883"/>
              <a:gd name="T94" fmla="*/ 230 w 3366"/>
              <a:gd name="T95" fmla="*/ 1045 h 2883"/>
              <a:gd name="T96" fmla="*/ 627 w 3366"/>
              <a:gd name="T97" fmla="*/ 1126 h 2883"/>
              <a:gd name="T98" fmla="*/ 11 w 3366"/>
              <a:gd name="T99" fmla="*/ 406 h 2883"/>
              <a:gd name="T100" fmla="*/ 56 w 3366"/>
              <a:gd name="T101" fmla="*/ 317 h 2883"/>
              <a:gd name="T102" fmla="*/ 734 w 3366"/>
              <a:gd name="T103" fmla="*/ 598 h 2883"/>
              <a:gd name="T104" fmla="*/ 809 w 3366"/>
              <a:gd name="T105" fmla="*/ 280 h 2883"/>
              <a:gd name="T106" fmla="*/ 1039 w 3366"/>
              <a:gd name="T107" fmla="*/ 55 h 2883"/>
              <a:gd name="T108" fmla="*/ 1375 w 3366"/>
              <a:gd name="T109" fmla="*/ 20 h 2883"/>
              <a:gd name="T110" fmla="*/ 1635 w 3366"/>
              <a:gd name="T111" fmla="*/ 82 h 2883"/>
              <a:gd name="T112" fmla="*/ 1717 w 3366"/>
              <a:gd name="T113" fmla="*/ 61 h 2883"/>
              <a:gd name="T114" fmla="*/ 1953 w 3366"/>
              <a:gd name="T115" fmla="*/ 2 h 28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366" h="2883">
                <a:moveTo>
                  <a:pt x="1701" y="1348"/>
                </a:moveTo>
                <a:lnTo>
                  <a:pt x="1673" y="1351"/>
                </a:lnTo>
                <a:lnTo>
                  <a:pt x="1644" y="1359"/>
                </a:lnTo>
                <a:lnTo>
                  <a:pt x="1616" y="1373"/>
                </a:lnTo>
                <a:lnTo>
                  <a:pt x="1588" y="1392"/>
                </a:lnTo>
                <a:lnTo>
                  <a:pt x="1561" y="1416"/>
                </a:lnTo>
                <a:lnTo>
                  <a:pt x="1534" y="1444"/>
                </a:lnTo>
                <a:lnTo>
                  <a:pt x="1510" y="1478"/>
                </a:lnTo>
                <a:lnTo>
                  <a:pt x="1484" y="1518"/>
                </a:lnTo>
                <a:lnTo>
                  <a:pt x="1462" y="1560"/>
                </a:lnTo>
                <a:lnTo>
                  <a:pt x="1442" y="1604"/>
                </a:lnTo>
                <a:lnTo>
                  <a:pt x="1424" y="1648"/>
                </a:lnTo>
                <a:lnTo>
                  <a:pt x="1408" y="1695"/>
                </a:lnTo>
                <a:lnTo>
                  <a:pt x="1391" y="1741"/>
                </a:lnTo>
                <a:lnTo>
                  <a:pt x="1371" y="1800"/>
                </a:lnTo>
                <a:lnTo>
                  <a:pt x="1349" y="1859"/>
                </a:lnTo>
                <a:lnTo>
                  <a:pt x="1340" y="1880"/>
                </a:lnTo>
                <a:lnTo>
                  <a:pt x="1331" y="1904"/>
                </a:lnTo>
                <a:lnTo>
                  <a:pt x="1319" y="1927"/>
                </a:lnTo>
                <a:lnTo>
                  <a:pt x="1306" y="1950"/>
                </a:lnTo>
                <a:lnTo>
                  <a:pt x="1288" y="1974"/>
                </a:lnTo>
                <a:lnTo>
                  <a:pt x="1269" y="1996"/>
                </a:lnTo>
                <a:lnTo>
                  <a:pt x="1246" y="2015"/>
                </a:lnTo>
                <a:lnTo>
                  <a:pt x="1219" y="2032"/>
                </a:lnTo>
                <a:lnTo>
                  <a:pt x="1260" y="2073"/>
                </a:lnTo>
                <a:lnTo>
                  <a:pt x="1304" y="2107"/>
                </a:lnTo>
                <a:lnTo>
                  <a:pt x="1352" y="2139"/>
                </a:lnTo>
                <a:lnTo>
                  <a:pt x="1403" y="2165"/>
                </a:lnTo>
                <a:lnTo>
                  <a:pt x="1456" y="2186"/>
                </a:lnTo>
                <a:lnTo>
                  <a:pt x="1512" y="2201"/>
                </a:lnTo>
                <a:lnTo>
                  <a:pt x="1569" y="2210"/>
                </a:lnTo>
                <a:lnTo>
                  <a:pt x="1629" y="2213"/>
                </a:lnTo>
                <a:lnTo>
                  <a:pt x="1737" y="2213"/>
                </a:lnTo>
                <a:lnTo>
                  <a:pt x="1796" y="2210"/>
                </a:lnTo>
                <a:lnTo>
                  <a:pt x="1854" y="2201"/>
                </a:lnTo>
                <a:lnTo>
                  <a:pt x="1909" y="2186"/>
                </a:lnTo>
                <a:lnTo>
                  <a:pt x="1964" y="2165"/>
                </a:lnTo>
                <a:lnTo>
                  <a:pt x="2013" y="2140"/>
                </a:lnTo>
                <a:lnTo>
                  <a:pt x="2061" y="2109"/>
                </a:lnTo>
                <a:lnTo>
                  <a:pt x="2105" y="2074"/>
                </a:lnTo>
                <a:lnTo>
                  <a:pt x="2146" y="2034"/>
                </a:lnTo>
                <a:lnTo>
                  <a:pt x="2122" y="2023"/>
                </a:lnTo>
                <a:lnTo>
                  <a:pt x="2098" y="2006"/>
                </a:lnTo>
                <a:lnTo>
                  <a:pt x="2077" y="1985"/>
                </a:lnTo>
                <a:lnTo>
                  <a:pt x="2057" y="1958"/>
                </a:lnTo>
                <a:lnTo>
                  <a:pt x="2039" y="1929"/>
                </a:lnTo>
                <a:lnTo>
                  <a:pt x="2022" y="1897"/>
                </a:lnTo>
                <a:lnTo>
                  <a:pt x="2005" y="1861"/>
                </a:lnTo>
                <a:lnTo>
                  <a:pt x="1991" y="1825"/>
                </a:lnTo>
                <a:lnTo>
                  <a:pt x="1978" y="1787"/>
                </a:lnTo>
                <a:lnTo>
                  <a:pt x="1965" y="1749"/>
                </a:lnTo>
                <a:lnTo>
                  <a:pt x="1950" y="1700"/>
                </a:lnTo>
                <a:lnTo>
                  <a:pt x="1937" y="1650"/>
                </a:lnTo>
                <a:lnTo>
                  <a:pt x="1928" y="1616"/>
                </a:lnTo>
                <a:lnTo>
                  <a:pt x="1919" y="1582"/>
                </a:lnTo>
                <a:lnTo>
                  <a:pt x="1908" y="1550"/>
                </a:lnTo>
                <a:lnTo>
                  <a:pt x="1897" y="1518"/>
                </a:lnTo>
                <a:lnTo>
                  <a:pt x="1885" y="1489"/>
                </a:lnTo>
                <a:lnTo>
                  <a:pt x="1871" y="1461"/>
                </a:lnTo>
                <a:lnTo>
                  <a:pt x="1853" y="1435"/>
                </a:lnTo>
                <a:lnTo>
                  <a:pt x="1835" y="1412"/>
                </a:lnTo>
                <a:lnTo>
                  <a:pt x="1813" y="1391"/>
                </a:lnTo>
                <a:lnTo>
                  <a:pt x="1787" y="1373"/>
                </a:lnTo>
                <a:lnTo>
                  <a:pt x="1758" y="1359"/>
                </a:lnTo>
                <a:lnTo>
                  <a:pt x="1730" y="1351"/>
                </a:lnTo>
                <a:lnTo>
                  <a:pt x="1701" y="1348"/>
                </a:lnTo>
                <a:close/>
                <a:moveTo>
                  <a:pt x="2009" y="111"/>
                </a:moveTo>
                <a:lnTo>
                  <a:pt x="1950" y="114"/>
                </a:lnTo>
                <a:lnTo>
                  <a:pt x="1891" y="123"/>
                </a:lnTo>
                <a:lnTo>
                  <a:pt x="1832" y="137"/>
                </a:lnTo>
                <a:lnTo>
                  <a:pt x="1775" y="158"/>
                </a:lnTo>
                <a:lnTo>
                  <a:pt x="1770" y="160"/>
                </a:lnTo>
                <a:lnTo>
                  <a:pt x="1752" y="167"/>
                </a:lnTo>
                <a:lnTo>
                  <a:pt x="1732" y="174"/>
                </a:lnTo>
                <a:lnTo>
                  <a:pt x="1717" y="180"/>
                </a:lnTo>
                <a:lnTo>
                  <a:pt x="1700" y="186"/>
                </a:lnTo>
                <a:lnTo>
                  <a:pt x="1685" y="190"/>
                </a:lnTo>
                <a:lnTo>
                  <a:pt x="1670" y="193"/>
                </a:lnTo>
                <a:lnTo>
                  <a:pt x="1654" y="194"/>
                </a:lnTo>
                <a:lnTo>
                  <a:pt x="1637" y="193"/>
                </a:lnTo>
                <a:lnTo>
                  <a:pt x="1618" y="191"/>
                </a:lnTo>
                <a:lnTo>
                  <a:pt x="1595" y="186"/>
                </a:lnTo>
                <a:lnTo>
                  <a:pt x="1570" y="180"/>
                </a:lnTo>
                <a:lnTo>
                  <a:pt x="1525" y="167"/>
                </a:lnTo>
                <a:lnTo>
                  <a:pt x="1474" y="154"/>
                </a:lnTo>
                <a:lnTo>
                  <a:pt x="1420" y="142"/>
                </a:lnTo>
                <a:lnTo>
                  <a:pt x="1364" y="131"/>
                </a:lnTo>
                <a:lnTo>
                  <a:pt x="1307" y="124"/>
                </a:lnTo>
                <a:lnTo>
                  <a:pt x="1251" y="122"/>
                </a:lnTo>
                <a:lnTo>
                  <a:pt x="1215" y="123"/>
                </a:lnTo>
                <a:lnTo>
                  <a:pt x="1182" y="126"/>
                </a:lnTo>
                <a:lnTo>
                  <a:pt x="1153" y="132"/>
                </a:lnTo>
                <a:lnTo>
                  <a:pt x="1124" y="141"/>
                </a:lnTo>
                <a:lnTo>
                  <a:pt x="1085" y="157"/>
                </a:lnTo>
                <a:lnTo>
                  <a:pt x="1049" y="177"/>
                </a:lnTo>
                <a:lnTo>
                  <a:pt x="1016" y="200"/>
                </a:lnTo>
                <a:lnTo>
                  <a:pt x="985" y="227"/>
                </a:lnTo>
                <a:lnTo>
                  <a:pt x="959" y="256"/>
                </a:lnTo>
                <a:lnTo>
                  <a:pt x="935" y="288"/>
                </a:lnTo>
                <a:lnTo>
                  <a:pt x="915" y="321"/>
                </a:lnTo>
                <a:lnTo>
                  <a:pt x="897" y="358"/>
                </a:lnTo>
                <a:lnTo>
                  <a:pt x="882" y="395"/>
                </a:lnTo>
                <a:lnTo>
                  <a:pt x="870" y="434"/>
                </a:lnTo>
                <a:lnTo>
                  <a:pt x="860" y="473"/>
                </a:lnTo>
                <a:lnTo>
                  <a:pt x="853" y="515"/>
                </a:lnTo>
                <a:lnTo>
                  <a:pt x="849" y="556"/>
                </a:lnTo>
                <a:lnTo>
                  <a:pt x="847" y="598"/>
                </a:lnTo>
                <a:lnTo>
                  <a:pt x="848" y="639"/>
                </a:lnTo>
                <a:lnTo>
                  <a:pt x="850" y="681"/>
                </a:lnTo>
                <a:lnTo>
                  <a:pt x="855" y="721"/>
                </a:lnTo>
                <a:lnTo>
                  <a:pt x="875" y="853"/>
                </a:lnTo>
                <a:lnTo>
                  <a:pt x="894" y="979"/>
                </a:lnTo>
                <a:lnTo>
                  <a:pt x="913" y="1105"/>
                </a:lnTo>
                <a:lnTo>
                  <a:pt x="935" y="1231"/>
                </a:lnTo>
                <a:lnTo>
                  <a:pt x="961" y="1356"/>
                </a:lnTo>
                <a:lnTo>
                  <a:pt x="989" y="1480"/>
                </a:lnTo>
                <a:lnTo>
                  <a:pt x="990" y="1481"/>
                </a:lnTo>
                <a:lnTo>
                  <a:pt x="1010" y="1553"/>
                </a:lnTo>
                <a:lnTo>
                  <a:pt x="1031" y="1622"/>
                </a:lnTo>
                <a:lnTo>
                  <a:pt x="1034" y="1632"/>
                </a:lnTo>
                <a:lnTo>
                  <a:pt x="1057" y="1697"/>
                </a:lnTo>
                <a:lnTo>
                  <a:pt x="1058" y="1700"/>
                </a:lnTo>
                <a:lnTo>
                  <a:pt x="1059" y="1704"/>
                </a:lnTo>
                <a:lnTo>
                  <a:pt x="1081" y="1762"/>
                </a:lnTo>
                <a:lnTo>
                  <a:pt x="1082" y="1764"/>
                </a:lnTo>
                <a:lnTo>
                  <a:pt x="1088" y="1781"/>
                </a:lnTo>
                <a:lnTo>
                  <a:pt x="1092" y="1791"/>
                </a:lnTo>
                <a:lnTo>
                  <a:pt x="1106" y="1823"/>
                </a:lnTo>
                <a:lnTo>
                  <a:pt x="1118" y="1849"/>
                </a:lnTo>
                <a:lnTo>
                  <a:pt x="1129" y="1871"/>
                </a:lnTo>
                <a:lnTo>
                  <a:pt x="1139" y="1888"/>
                </a:lnTo>
                <a:lnTo>
                  <a:pt x="1148" y="1903"/>
                </a:lnTo>
                <a:lnTo>
                  <a:pt x="1156" y="1914"/>
                </a:lnTo>
                <a:lnTo>
                  <a:pt x="1162" y="1922"/>
                </a:lnTo>
                <a:lnTo>
                  <a:pt x="1168" y="1928"/>
                </a:lnTo>
                <a:lnTo>
                  <a:pt x="1172" y="1931"/>
                </a:lnTo>
                <a:lnTo>
                  <a:pt x="1188" y="1920"/>
                </a:lnTo>
                <a:lnTo>
                  <a:pt x="1202" y="1905"/>
                </a:lnTo>
                <a:lnTo>
                  <a:pt x="1214" y="1886"/>
                </a:lnTo>
                <a:lnTo>
                  <a:pt x="1224" y="1866"/>
                </a:lnTo>
                <a:lnTo>
                  <a:pt x="1234" y="1844"/>
                </a:lnTo>
                <a:lnTo>
                  <a:pt x="1244" y="1818"/>
                </a:lnTo>
                <a:lnTo>
                  <a:pt x="1266" y="1763"/>
                </a:lnTo>
                <a:lnTo>
                  <a:pt x="1285" y="1706"/>
                </a:lnTo>
                <a:lnTo>
                  <a:pt x="1303" y="1656"/>
                </a:lnTo>
                <a:lnTo>
                  <a:pt x="1320" y="1608"/>
                </a:lnTo>
                <a:lnTo>
                  <a:pt x="1340" y="1558"/>
                </a:lnTo>
                <a:lnTo>
                  <a:pt x="1362" y="1509"/>
                </a:lnTo>
                <a:lnTo>
                  <a:pt x="1387" y="1462"/>
                </a:lnTo>
                <a:lnTo>
                  <a:pt x="1417" y="1414"/>
                </a:lnTo>
                <a:lnTo>
                  <a:pt x="1446" y="1374"/>
                </a:lnTo>
                <a:lnTo>
                  <a:pt x="1479" y="1340"/>
                </a:lnTo>
                <a:lnTo>
                  <a:pt x="1512" y="1310"/>
                </a:lnTo>
                <a:lnTo>
                  <a:pt x="1547" y="1285"/>
                </a:lnTo>
                <a:lnTo>
                  <a:pt x="1583" y="1265"/>
                </a:lnTo>
                <a:lnTo>
                  <a:pt x="1620" y="1251"/>
                </a:lnTo>
                <a:lnTo>
                  <a:pt x="1658" y="1242"/>
                </a:lnTo>
                <a:lnTo>
                  <a:pt x="1695" y="1238"/>
                </a:lnTo>
                <a:lnTo>
                  <a:pt x="1733" y="1239"/>
                </a:lnTo>
                <a:lnTo>
                  <a:pt x="1771" y="1246"/>
                </a:lnTo>
                <a:lnTo>
                  <a:pt x="1807" y="1259"/>
                </a:lnTo>
                <a:lnTo>
                  <a:pt x="1844" y="1277"/>
                </a:lnTo>
                <a:lnTo>
                  <a:pt x="1878" y="1300"/>
                </a:lnTo>
                <a:lnTo>
                  <a:pt x="1907" y="1326"/>
                </a:lnTo>
                <a:lnTo>
                  <a:pt x="1932" y="1353"/>
                </a:lnTo>
                <a:lnTo>
                  <a:pt x="1954" y="1384"/>
                </a:lnTo>
                <a:lnTo>
                  <a:pt x="1973" y="1415"/>
                </a:lnTo>
                <a:lnTo>
                  <a:pt x="1989" y="1448"/>
                </a:lnTo>
                <a:lnTo>
                  <a:pt x="2003" y="1483"/>
                </a:lnTo>
                <a:lnTo>
                  <a:pt x="2016" y="1517"/>
                </a:lnTo>
                <a:lnTo>
                  <a:pt x="2027" y="1553"/>
                </a:lnTo>
                <a:lnTo>
                  <a:pt x="2036" y="1587"/>
                </a:lnTo>
                <a:lnTo>
                  <a:pt x="2045" y="1622"/>
                </a:lnTo>
                <a:lnTo>
                  <a:pt x="2058" y="1668"/>
                </a:lnTo>
                <a:lnTo>
                  <a:pt x="2072" y="1714"/>
                </a:lnTo>
                <a:lnTo>
                  <a:pt x="2086" y="1757"/>
                </a:lnTo>
                <a:lnTo>
                  <a:pt x="2099" y="1793"/>
                </a:lnTo>
                <a:lnTo>
                  <a:pt x="2112" y="1825"/>
                </a:lnTo>
                <a:lnTo>
                  <a:pt x="2124" y="1850"/>
                </a:lnTo>
                <a:lnTo>
                  <a:pt x="2135" y="1871"/>
                </a:lnTo>
                <a:lnTo>
                  <a:pt x="2144" y="1888"/>
                </a:lnTo>
                <a:lnTo>
                  <a:pt x="2153" y="1902"/>
                </a:lnTo>
                <a:lnTo>
                  <a:pt x="2160" y="1912"/>
                </a:lnTo>
                <a:lnTo>
                  <a:pt x="2168" y="1919"/>
                </a:lnTo>
                <a:lnTo>
                  <a:pt x="2173" y="1924"/>
                </a:lnTo>
                <a:lnTo>
                  <a:pt x="2177" y="1927"/>
                </a:lnTo>
                <a:lnTo>
                  <a:pt x="2180" y="1928"/>
                </a:lnTo>
                <a:lnTo>
                  <a:pt x="2181" y="1929"/>
                </a:lnTo>
                <a:lnTo>
                  <a:pt x="2183" y="1928"/>
                </a:lnTo>
                <a:lnTo>
                  <a:pt x="2186" y="1926"/>
                </a:lnTo>
                <a:lnTo>
                  <a:pt x="2192" y="1921"/>
                </a:lnTo>
                <a:lnTo>
                  <a:pt x="2199" y="1912"/>
                </a:lnTo>
                <a:lnTo>
                  <a:pt x="2209" y="1899"/>
                </a:lnTo>
                <a:lnTo>
                  <a:pt x="2221" y="1881"/>
                </a:lnTo>
                <a:lnTo>
                  <a:pt x="2245" y="1833"/>
                </a:lnTo>
                <a:lnTo>
                  <a:pt x="2266" y="1782"/>
                </a:lnTo>
                <a:lnTo>
                  <a:pt x="2285" y="1730"/>
                </a:lnTo>
                <a:lnTo>
                  <a:pt x="2301" y="1677"/>
                </a:lnTo>
                <a:lnTo>
                  <a:pt x="2322" y="1594"/>
                </a:lnTo>
                <a:lnTo>
                  <a:pt x="2340" y="1515"/>
                </a:lnTo>
                <a:lnTo>
                  <a:pt x="2340" y="1514"/>
                </a:lnTo>
                <a:lnTo>
                  <a:pt x="2349" y="1472"/>
                </a:lnTo>
                <a:lnTo>
                  <a:pt x="2357" y="1438"/>
                </a:lnTo>
                <a:lnTo>
                  <a:pt x="2357" y="1424"/>
                </a:lnTo>
                <a:lnTo>
                  <a:pt x="2360" y="1411"/>
                </a:lnTo>
                <a:lnTo>
                  <a:pt x="2367" y="1395"/>
                </a:lnTo>
                <a:lnTo>
                  <a:pt x="2378" y="1354"/>
                </a:lnTo>
                <a:lnTo>
                  <a:pt x="2387" y="1315"/>
                </a:lnTo>
                <a:lnTo>
                  <a:pt x="2403" y="1247"/>
                </a:lnTo>
                <a:lnTo>
                  <a:pt x="2419" y="1178"/>
                </a:lnTo>
                <a:lnTo>
                  <a:pt x="2435" y="1108"/>
                </a:lnTo>
                <a:lnTo>
                  <a:pt x="2449" y="1038"/>
                </a:lnTo>
                <a:lnTo>
                  <a:pt x="2462" y="967"/>
                </a:lnTo>
                <a:lnTo>
                  <a:pt x="2474" y="897"/>
                </a:lnTo>
                <a:lnTo>
                  <a:pt x="2483" y="826"/>
                </a:lnTo>
                <a:lnTo>
                  <a:pt x="2489" y="756"/>
                </a:lnTo>
                <a:lnTo>
                  <a:pt x="2492" y="686"/>
                </a:lnTo>
                <a:lnTo>
                  <a:pt x="2492" y="618"/>
                </a:lnTo>
                <a:lnTo>
                  <a:pt x="2487" y="550"/>
                </a:lnTo>
                <a:lnTo>
                  <a:pt x="2478" y="484"/>
                </a:lnTo>
                <a:lnTo>
                  <a:pt x="2463" y="420"/>
                </a:lnTo>
                <a:lnTo>
                  <a:pt x="2451" y="383"/>
                </a:lnTo>
                <a:lnTo>
                  <a:pt x="2433" y="346"/>
                </a:lnTo>
                <a:lnTo>
                  <a:pt x="2408" y="310"/>
                </a:lnTo>
                <a:lnTo>
                  <a:pt x="2379" y="275"/>
                </a:lnTo>
                <a:lnTo>
                  <a:pt x="2345" y="242"/>
                </a:lnTo>
                <a:lnTo>
                  <a:pt x="2306" y="209"/>
                </a:lnTo>
                <a:lnTo>
                  <a:pt x="2262" y="179"/>
                </a:lnTo>
                <a:lnTo>
                  <a:pt x="2226" y="159"/>
                </a:lnTo>
                <a:lnTo>
                  <a:pt x="2187" y="142"/>
                </a:lnTo>
                <a:lnTo>
                  <a:pt x="2146" y="128"/>
                </a:lnTo>
                <a:lnTo>
                  <a:pt x="2102" y="118"/>
                </a:lnTo>
                <a:lnTo>
                  <a:pt x="2056" y="113"/>
                </a:lnTo>
                <a:lnTo>
                  <a:pt x="2009" y="111"/>
                </a:lnTo>
                <a:close/>
                <a:moveTo>
                  <a:pt x="2009" y="0"/>
                </a:moveTo>
                <a:lnTo>
                  <a:pt x="2068" y="2"/>
                </a:lnTo>
                <a:lnTo>
                  <a:pt x="2124" y="9"/>
                </a:lnTo>
                <a:lnTo>
                  <a:pt x="2178" y="21"/>
                </a:lnTo>
                <a:lnTo>
                  <a:pt x="2229" y="38"/>
                </a:lnTo>
                <a:lnTo>
                  <a:pt x="2278" y="59"/>
                </a:lnTo>
                <a:lnTo>
                  <a:pt x="2323" y="86"/>
                </a:lnTo>
                <a:lnTo>
                  <a:pt x="2369" y="118"/>
                </a:lnTo>
                <a:lnTo>
                  <a:pt x="2412" y="153"/>
                </a:lnTo>
                <a:lnTo>
                  <a:pt x="2451" y="189"/>
                </a:lnTo>
                <a:lnTo>
                  <a:pt x="2485" y="227"/>
                </a:lnTo>
                <a:lnTo>
                  <a:pt x="2514" y="266"/>
                </a:lnTo>
                <a:lnTo>
                  <a:pt x="2539" y="308"/>
                </a:lnTo>
                <a:lnTo>
                  <a:pt x="2558" y="349"/>
                </a:lnTo>
                <a:lnTo>
                  <a:pt x="2572" y="392"/>
                </a:lnTo>
                <a:lnTo>
                  <a:pt x="2587" y="457"/>
                </a:lnTo>
                <a:lnTo>
                  <a:pt x="2597" y="524"/>
                </a:lnTo>
                <a:lnTo>
                  <a:pt x="2603" y="591"/>
                </a:lnTo>
                <a:lnTo>
                  <a:pt x="2605" y="659"/>
                </a:lnTo>
                <a:lnTo>
                  <a:pt x="2603" y="728"/>
                </a:lnTo>
                <a:lnTo>
                  <a:pt x="2599" y="797"/>
                </a:lnTo>
                <a:lnTo>
                  <a:pt x="2592" y="866"/>
                </a:lnTo>
                <a:lnTo>
                  <a:pt x="2824" y="317"/>
                </a:lnTo>
                <a:lnTo>
                  <a:pt x="3310" y="317"/>
                </a:lnTo>
                <a:lnTo>
                  <a:pt x="3327" y="320"/>
                </a:lnTo>
                <a:lnTo>
                  <a:pt x="3343" y="328"/>
                </a:lnTo>
                <a:lnTo>
                  <a:pt x="3355" y="340"/>
                </a:lnTo>
                <a:lnTo>
                  <a:pt x="3363" y="355"/>
                </a:lnTo>
                <a:lnTo>
                  <a:pt x="3366" y="374"/>
                </a:lnTo>
                <a:lnTo>
                  <a:pt x="3363" y="391"/>
                </a:lnTo>
                <a:lnTo>
                  <a:pt x="3355" y="406"/>
                </a:lnTo>
                <a:lnTo>
                  <a:pt x="3343" y="418"/>
                </a:lnTo>
                <a:lnTo>
                  <a:pt x="3327" y="426"/>
                </a:lnTo>
                <a:lnTo>
                  <a:pt x="3310" y="428"/>
                </a:lnTo>
                <a:lnTo>
                  <a:pt x="2899" y="428"/>
                </a:lnTo>
                <a:lnTo>
                  <a:pt x="2586" y="1169"/>
                </a:lnTo>
                <a:lnTo>
                  <a:pt x="2635" y="1136"/>
                </a:lnTo>
                <a:lnTo>
                  <a:pt x="2687" y="1109"/>
                </a:lnTo>
                <a:lnTo>
                  <a:pt x="2741" y="1085"/>
                </a:lnTo>
                <a:lnTo>
                  <a:pt x="2797" y="1066"/>
                </a:lnTo>
                <a:lnTo>
                  <a:pt x="2855" y="1053"/>
                </a:lnTo>
                <a:lnTo>
                  <a:pt x="2914" y="1045"/>
                </a:lnTo>
                <a:lnTo>
                  <a:pt x="2975" y="1042"/>
                </a:lnTo>
                <a:lnTo>
                  <a:pt x="3101" y="1042"/>
                </a:lnTo>
                <a:lnTo>
                  <a:pt x="3134" y="1045"/>
                </a:lnTo>
                <a:lnTo>
                  <a:pt x="3166" y="1052"/>
                </a:lnTo>
                <a:lnTo>
                  <a:pt x="3196" y="1064"/>
                </a:lnTo>
                <a:lnTo>
                  <a:pt x="3223" y="1081"/>
                </a:lnTo>
                <a:lnTo>
                  <a:pt x="3248" y="1103"/>
                </a:lnTo>
                <a:lnTo>
                  <a:pt x="3269" y="1127"/>
                </a:lnTo>
                <a:lnTo>
                  <a:pt x="3286" y="1155"/>
                </a:lnTo>
                <a:lnTo>
                  <a:pt x="3300" y="1186"/>
                </a:lnTo>
                <a:lnTo>
                  <a:pt x="3307" y="1216"/>
                </a:lnTo>
                <a:lnTo>
                  <a:pt x="3310" y="1249"/>
                </a:lnTo>
                <a:lnTo>
                  <a:pt x="3307" y="1281"/>
                </a:lnTo>
                <a:lnTo>
                  <a:pt x="3299" y="1313"/>
                </a:lnTo>
                <a:lnTo>
                  <a:pt x="2981" y="2292"/>
                </a:lnTo>
                <a:lnTo>
                  <a:pt x="2958" y="2357"/>
                </a:lnTo>
                <a:lnTo>
                  <a:pt x="2928" y="2419"/>
                </a:lnTo>
                <a:lnTo>
                  <a:pt x="2896" y="2478"/>
                </a:lnTo>
                <a:lnTo>
                  <a:pt x="2858" y="2533"/>
                </a:lnTo>
                <a:lnTo>
                  <a:pt x="2816" y="2585"/>
                </a:lnTo>
                <a:lnTo>
                  <a:pt x="2771" y="2634"/>
                </a:lnTo>
                <a:lnTo>
                  <a:pt x="2722" y="2679"/>
                </a:lnTo>
                <a:lnTo>
                  <a:pt x="2670" y="2720"/>
                </a:lnTo>
                <a:lnTo>
                  <a:pt x="2615" y="2756"/>
                </a:lnTo>
                <a:lnTo>
                  <a:pt x="2557" y="2789"/>
                </a:lnTo>
                <a:lnTo>
                  <a:pt x="2497" y="2817"/>
                </a:lnTo>
                <a:lnTo>
                  <a:pt x="2435" y="2839"/>
                </a:lnTo>
                <a:lnTo>
                  <a:pt x="2369" y="2859"/>
                </a:lnTo>
                <a:lnTo>
                  <a:pt x="2303" y="2872"/>
                </a:lnTo>
                <a:lnTo>
                  <a:pt x="2235" y="2880"/>
                </a:lnTo>
                <a:lnTo>
                  <a:pt x="2165" y="2883"/>
                </a:lnTo>
                <a:lnTo>
                  <a:pt x="1201" y="2883"/>
                </a:lnTo>
                <a:lnTo>
                  <a:pt x="1131" y="2880"/>
                </a:lnTo>
                <a:lnTo>
                  <a:pt x="1063" y="2872"/>
                </a:lnTo>
                <a:lnTo>
                  <a:pt x="997" y="2859"/>
                </a:lnTo>
                <a:lnTo>
                  <a:pt x="931" y="2839"/>
                </a:lnTo>
                <a:lnTo>
                  <a:pt x="869" y="2817"/>
                </a:lnTo>
                <a:lnTo>
                  <a:pt x="809" y="2789"/>
                </a:lnTo>
                <a:lnTo>
                  <a:pt x="751" y="2756"/>
                </a:lnTo>
                <a:lnTo>
                  <a:pt x="696" y="2720"/>
                </a:lnTo>
                <a:lnTo>
                  <a:pt x="644" y="2679"/>
                </a:lnTo>
                <a:lnTo>
                  <a:pt x="595" y="2634"/>
                </a:lnTo>
                <a:lnTo>
                  <a:pt x="550" y="2585"/>
                </a:lnTo>
                <a:lnTo>
                  <a:pt x="508" y="2533"/>
                </a:lnTo>
                <a:lnTo>
                  <a:pt x="470" y="2478"/>
                </a:lnTo>
                <a:lnTo>
                  <a:pt x="438" y="2419"/>
                </a:lnTo>
                <a:lnTo>
                  <a:pt x="409" y="2357"/>
                </a:lnTo>
                <a:lnTo>
                  <a:pt x="385" y="2292"/>
                </a:lnTo>
                <a:lnTo>
                  <a:pt x="67" y="1313"/>
                </a:lnTo>
                <a:lnTo>
                  <a:pt x="59" y="1281"/>
                </a:lnTo>
                <a:lnTo>
                  <a:pt x="57" y="1249"/>
                </a:lnTo>
                <a:lnTo>
                  <a:pt x="59" y="1216"/>
                </a:lnTo>
                <a:lnTo>
                  <a:pt x="67" y="1185"/>
                </a:lnTo>
                <a:lnTo>
                  <a:pt x="80" y="1154"/>
                </a:lnTo>
                <a:lnTo>
                  <a:pt x="97" y="1127"/>
                </a:lnTo>
                <a:lnTo>
                  <a:pt x="118" y="1102"/>
                </a:lnTo>
                <a:lnTo>
                  <a:pt x="143" y="1081"/>
                </a:lnTo>
                <a:lnTo>
                  <a:pt x="169" y="1064"/>
                </a:lnTo>
                <a:lnTo>
                  <a:pt x="199" y="1052"/>
                </a:lnTo>
                <a:lnTo>
                  <a:pt x="230" y="1045"/>
                </a:lnTo>
                <a:lnTo>
                  <a:pt x="262" y="1042"/>
                </a:lnTo>
                <a:lnTo>
                  <a:pt x="326" y="1045"/>
                </a:lnTo>
                <a:lnTo>
                  <a:pt x="390" y="1052"/>
                </a:lnTo>
                <a:lnTo>
                  <a:pt x="451" y="1064"/>
                </a:lnTo>
                <a:lnTo>
                  <a:pt x="512" y="1080"/>
                </a:lnTo>
                <a:lnTo>
                  <a:pt x="570" y="1102"/>
                </a:lnTo>
                <a:lnTo>
                  <a:pt x="627" y="1126"/>
                </a:lnTo>
                <a:lnTo>
                  <a:pt x="681" y="1155"/>
                </a:lnTo>
                <a:lnTo>
                  <a:pt x="733" y="1189"/>
                </a:lnTo>
                <a:lnTo>
                  <a:pt x="411" y="428"/>
                </a:lnTo>
                <a:lnTo>
                  <a:pt x="56" y="428"/>
                </a:lnTo>
                <a:lnTo>
                  <a:pt x="39" y="426"/>
                </a:lnTo>
                <a:lnTo>
                  <a:pt x="23" y="418"/>
                </a:lnTo>
                <a:lnTo>
                  <a:pt x="11" y="406"/>
                </a:lnTo>
                <a:lnTo>
                  <a:pt x="3" y="391"/>
                </a:lnTo>
                <a:lnTo>
                  <a:pt x="0" y="373"/>
                </a:lnTo>
                <a:lnTo>
                  <a:pt x="3" y="355"/>
                </a:lnTo>
                <a:lnTo>
                  <a:pt x="11" y="340"/>
                </a:lnTo>
                <a:lnTo>
                  <a:pt x="23" y="328"/>
                </a:lnTo>
                <a:lnTo>
                  <a:pt x="39" y="320"/>
                </a:lnTo>
                <a:lnTo>
                  <a:pt x="56" y="317"/>
                </a:lnTo>
                <a:lnTo>
                  <a:pt x="486" y="317"/>
                </a:lnTo>
                <a:lnTo>
                  <a:pt x="787" y="1029"/>
                </a:lnTo>
                <a:lnTo>
                  <a:pt x="764" y="870"/>
                </a:lnTo>
                <a:lnTo>
                  <a:pt x="745" y="738"/>
                </a:lnTo>
                <a:lnTo>
                  <a:pt x="738" y="692"/>
                </a:lnTo>
                <a:lnTo>
                  <a:pt x="735" y="645"/>
                </a:lnTo>
                <a:lnTo>
                  <a:pt x="734" y="598"/>
                </a:lnTo>
                <a:lnTo>
                  <a:pt x="736" y="550"/>
                </a:lnTo>
                <a:lnTo>
                  <a:pt x="742" y="504"/>
                </a:lnTo>
                <a:lnTo>
                  <a:pt x="749" y="457"/>
                </a:lnTo>
                <a:lnTo>
                  <a:pt x="760" y="411"/>
                </a:lnTo>
                <a:lnTo>
                  <a:pt x="773" y="366"/>
                </a:lnTo>
                <a:lnTo>
                  <a:pt x="789" y="323"/>
                </a:lnTo>
                <a:lnTo>
                  <a:pt x="809" y="280"/>
                </a:lnTo>
                <a:lnTo>
                  <a:pt x="832" y="241"/>
                </a:lnTo>
                <a:lnTo>
                  <a:pt x="858" y="202"/>
                </a:lnTo>
                <a:lnTo>
                  <a:pt x="887" y="167"/>
                </a:lnTo>
                <a:lnTo>
                  <a:pt x="920" y="134"/>
                </a:lnTo>
                <a:lnTo>
                  <a:pt x="957" y="104"/>
                </a:lnTo>
                <a:lnTo>
                  <a:pt x="997" y="78"/>
                </a:lnTo>
                <a:lnTo>
                  <a:pt x="1039" y="55"/>
                </a:lnTo>
                <a:lnTo>
                  <a:pt x="1087" y="35"/>
                </a:lnTo>
                <a:lnTo>
                  <a:pt x="1124" y="25"/>
                </a:lnTo>
                <a:lnTo>
                  <a:pt x="1164" y="17"/>
                </a:lnTo>
                <a:lnTo>
                  <a:pt x="1206" y="12"/>
                </a:lnTo>
                <a:lnTo>
                  <a:pt x="1251" y="11"/>
                </a:lnTo>
                <a:lnTo>
                  <a:pt x="1313" y="13"/>
                </a:lnTo>
                <a:lnTo>
                  <a:pt x="1375" y="20"/>
                </a:lnTo>
                <a:lnTo>
                  <a:pt x="1436" y="31"/>
                </a:lnTo>
                <a:lnTo>
                  <a:pt x="1494" y="43"/>
                </a:lnTo>
                <a:lnTo>
                  <a:pt x="1550" y="58"/>
                </a:lnTo>
                <a:lnTo>
                  <a:pt x="1602" y="73"/>
                </a:lnTo>
                <a:lnTo>
                  <a:pt x="1613" y="76"/>
                </a:lnTo>
                <a:lnTo>
                  <a:pt x="1624" y="79"/>
                </a:lnTo>
                <a:lnTo>
                  <a:pt x="1635" y="82"/>
                </a:lnTo>
                <a:lnTo>
                  <a:pt x="1644" y="84"/>
                </a:lnTo>
                <a:lnTo>
                  <a:pt x="1651" y="85"/>
                </a:lnTo>
                <a:lnTo>
                  <a:pt x="1656" y="84"/>
                </a:lnTo>
                <a:lnTo>
                  <a:pt x="1665" y="81"/>
                </a:lnTo>
                <a:lnTo>
                  <a:pt x="1676" y="77"/>
                </a:lnTo>
                <a:lnTo>
                  <a:pt x="1693" y="70"/>
                </a:lnTo>
                <a:lnTo>
                  <a:pt x="1717" y="61"/>
                </a:lnTo>
                <a:lnTo>
                  <a:pt x="1721" y="59"/>
                </a:lnTo>
                <a:lnTo>
                  <a:pt x="1725" y="57"/>
                </a:lnTo>
                <a:lnTo>
                  <a:pt x="1732" y="55"/>
                </a:lnTo>
                <a:lnTo>
                  <a:pt x="1786" y="35"/>
                </a:lnTo>
                <a:lnTo>
                  <a:pt x="1841" y="20"/>
                </a:lnTo>
                <a:lnTo>
                  <a:pt x="1897" y="9"/>
                </a:lnTo>
                <a:lnTo>
                  <a:pt x="1953" y="2"/>
                </a:lnTo>
                <a:lnTo>
                  <a:pt x="200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52" name="Group 351"/>
          <p:cNvGrpSpPr/>
          <p:nvPr/>
        </p:nvGrpSpPr>
        <p:grpSpPr>
          <a:xfrm>
            <a:off x="1587170" y="5111750"/>
            <a:ext cx="588963" cy="339725"/>
            <a:chOff x="1566863" y="5111750"/>
            <a:chExt cx="588963" cy="339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79" name="Freeform 107"/>
            <p:cNvSpPr>
              <a:spLocks/>
            </p:cNvSpPr>
            <p:nvPr/>
          </p:nvSpPr>
          <p:spPr bwMode="auto">
            <a:xfrm>
              <a:off x="1597026" y="5235575"/>
              <a:ext cx="58738" cy="92075"/>
            </a:xfrm>
            <a:custGeom>
              <a:avLst/>
              <a:gdLst>
                <a:gd name="T0" fmla="*/ 180 w 337"/>
                <a:gd name="T1" fmla="*/ 0 h 515"/>
                <a:gd name="T2" fmla="*/ 216 w 337"/>
                <a:gd name="T3" fmla="*/ 26 h 515"/>
                <a:gd name="T4" fmla="*/ 246 w 337"/>
                <a:gd name="T5" fmla="*/ 50 h 515"/>
                <a:gd name="T6" fmla="*/ 273 w 337"/>
                <a:gd name="T7" fmla="*/ 79 h 515"/>
                <a:gd name="T8" fmla="*/ 295 w 337"/>
                <a:gd name="T9" fmla="*/ 110 h 515"/>
                <a:gd name="T10" fmla="*/ 313 w 337"/>
                <a:gd name="T11" fmla="*/ 144 h 515"/>
                <a:gd name="T12" fmla="*/ 326 w 337"/>
                <a:gd name="T13" fmla="*/ 181 h 515"/>
                <a:gd name="T14" fmla="*/ 334 w 337"/>
                <a:gd name="T15" fmla="*/ 219 h 515"/>
                <a:gd name="T16" fmla="*/ 337 w 337"/>
                <a:gd name="T17" fmla="*/ 258 h 515"/>
                <a:gd name="T18" fmla="*/ 334 w 337"/>
                <a:gd name="T19" fmla="*/ 297 h 515"/>
                <a:gd name="T20" fmla="*/ 327 w 337"/>
                <a:gd name="T21" fmla="*/ 334 h 515"/>
                <a:gd name="T22" fmla="*/ 313 w 337"/>
                <a:gd name="T23" fmla="*/ 371 h 515"/>
                <a:gd name="T24" fmla="*/ 296 w 337"/>
                <a:gd name="T25" fmla="*/ 403 h 515"/>
                <a:gd name="T26" fmla="*/ 275 w 337"/>
                <a:gd name="T27" fmla="*/ 435 h 515"/>
                <a:gd name="T28" fmla="*/ 249 w 337"/>
                <a:gd name="T29" fmla="*/ 463 h 515"/>
                <a:gd name="T30" fmla="*/ 220 w 337"/>
                <a:gd name="T31" fmla="*/ 488 h 515"/>
                <a:gd name="T32" fmla="*/ 183 w 337"/>
                <a:gd name="T33" fmla="*/ 515 h 515"/>
                <a:gd name="T34" fmla="*/ 71 w 337"/>
                <a:gd name="T35" fmla="*/ 414 h 515"/>
                <a:gd name="T36" fmla="*/ 49 w 337"/>
                <a:gd name="T37" fmla="*/ 392 h 515"/>
                <a:gd name="T38" fmla="*/ 32 w 337"/>
                <a:gd name="T39" fmla="*/ 368 h 515"/>
                <a:gd name="T40" fmla="*/ 19 w 337"/>
                <a:gd name="T41" fmla="*/ 343 h 515"/>
                <a:gd name="T42" fmla="*/ 8 w 337"/>
                <a:gd name="T43" fmla="*/ 315 h 515"/>
                <a:gd name="T44" fmla="*/ 2 w 337"/>
                <a:gd name="T45" fmla="*/ 285 h 515"/>
                <a:gd name="T46" fmla="*/ 0 w 337"/>
                <a:gd name="T47" fmla="*/ 255 h 515"/>
                <a:gd name="T48" fmla="*/ 2 w 337"/>
                <a:gd name="T49" fmla="*/ 225 h 515"/>
                <a:gd name="T50" fmla="*/ 8 w 337"/>
                <a:gd name="T51" fmla="*/ 195 h 515"/>
                <a:gd name="T52" fmla="*/ 19 w 337"/>
                <a:gd name="T53" fmla="*/ 168 h 515"/>
                <a:gd name="T54" fmla="*/ 33 w 337"/>
                <a:gd name="T55" fmla="*/ 142 h 515"/>
                <a:gd name="T56" fmla="*/ 50 w 337"/>
                <a:gd name="T57" fmla="*/ 118 h 515"/>
                <a:gd name="T58" fmla="*/ 71 w 337"/>
                <a:gd name="T59" fmla="*/ 97 h 515"/>
                <a:gd name="T60" fmla="*/ 180 w 337"/>
                <a:gd name="T61" fmla="*/ 0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37" h="515">
                  <a:moveTo>
                    <a:pt x="180" y="0"/>
                  </a:moveTo>
                  <a:lnTo>
                    <a:pt x="216" y="26"/>
                  </a:lnTo>
                  <a:lnTo>
                    <a:pt x="246" y="50"/>
                  </a:lnTo>
                  <a:lnTo>
                    <a:pt x="273" y="79"/>
                  </a:lnTo>
                  <a:lnTo>
                    <a:pt x="295" y="110"/>
                  </a:lnTo>
                  <a:lnTo>
                    <a:pt x="313" y="144"/>
                  </a:lnTo>
                  <a:lnTo>
                    <a:pt x="326" y="181"/>
                  </a:lnTo>
                  <a:lnTo>
                    <a:pt x="334" y="219"/>
                  </a:lnTo>
                  <a:lnTo>
                    <a:pt x="337" y="258"/>
                  </a:lnTo>
                  <a:lnTo>
                    <a:pt x="334" y="297"/>
                  </a:lnTo>
                  <a:lnTo>
                    <a:pt x="327" y="334"/>
                  </a:lnTo>
                  <a:lnTo>
                    <a:pt x="313" y="371"/>
                  </a:lnTo>
                  <a:lnTo>
                    <a:pt x="296" y="403"/>
                  </a:lnTo>
                  <a:lnTo>
                    <a:pt x="275" y="435"/>
                  </a:lnTo>
                  <a:lnTo>
                    <a:pt x="249" y="463"/>
                  </a:lnTo>
                  <a:lnTo>
                    <a:pt x="220" y="488"/>
                  </a:lnTo>
                  <a:lnTo>
                    <a:pt x="183" y="515"/>
                  </a:lnTo>
                  <a:lnTo>
                    <a:pt x="71" y="414"/>
                  </a:lnTo>
                  <a:lnTo>
                    <a:pt x="49" y="392"/>
                  </a:lnTo>
                  <a:lnTo>
                    <a:pt x="32" y="368"/>
                  </a:lnTo>
                  <a:lnTo>
                    <a:pt x="19" y="343"/>
                  </a:lnTo>
                  <a:lnTo>
                    <a:pt x="8" y="315"/>
                  </a:lnTo>
                  <a:lnTo>
                    <a:pt x="2" y="285"/>
                  </a:lnTo>
                  <a:lnTo>
                    <a:pt x="0" y="255"/>
                  </a:lnTo>
                  <a:lnTo>
                    <a:pt x="2" y="225"/>
                  </a:lnTo>
                  <a:lnTo>
                    <a:pt x="8" y="195"/>
                  </a:lnTo>
                  <a:lnTo>
                    <a:pt x="19" y="168"/>
                  </a:lnTo>
                  <a:lnTo>
                    <a:pt x="33" y="142"/>
                  </a:lnTo>
                  <a:lnTo>
                    <a:pt x="50" y="118"/>
                  </a:lnTo>
                  <a:lnTo>
                    <a:pt x="71" y="97"/>
                  </a:lnTo>
                  <a:lnTo>
                    <a:pt x="1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0" name="Freeform 108"/>
            <p:cNvSpPr>
              <a:spLocks noEditPoints="1"/>
            </p:cNvSpPr>
            <p:nvPr/>
          </p:nvSpPr>
          <p:spPr bwMode="auto">
            <a:xfrm>
              <a:off x="1566863" y="5111750"/>
              <a:ext cx="588963" cy="339725"/>
            </a:xfrm>
            <a:custGeom>
              <a:avLst/>
              <a:gdLst>
                <a:gd name="T0" fmla="*/ 1571 w 3342"/>
                <a:gd name="T1" fmla="*/ 570 h 1925"/>
                <a:gd name="T2" fmla="*/ 1459 w 3342"/>
                <a:gd name="T3" fmla="*/ 484 h 1925"/>
                <a:gd name="T4" fmla="*/ 1413 w 3342"/>
                <a:gd name="T5" fmla="*/ 561 h 1925"/>
                <a:gd name="T6" fmla="*/ 1310 w 3342"/>
                <a:gd name="T7" fmla="*/ 585 h 1925"/>
                <a:gd name="T8" fmla="*/ 1256 w 3342"/>
                <a:gd name="T9" fmla="*/ 656 h 1925"/>
                <a:gd name="T10" fmla="*/ 1210 w 3342"/>
                <a:gd name="T11" fmla="*/ 723 h 1925"/>
                <a:gd name="T12" fmla="*/ 1164 w 3342"/>
                <a:gd name="T13" fmla="*/ 800 h 1925"/>
                <a:gd name="T14" fmla="*/ 1178 w 3342"/>
                <a:gd name="T15" fmla="*/ 906 h 1925"/>
                <a:gd name="T16" fmla="*/ 1133 w 3342"/>
                <a:gd name="T17" fmla="*/ 996 h 1925"/>
                <a:gd name="T18" fmla="*/ 1175 w 3342"/>
                <a:gd name="T19" fmla="*/ 1081 h 1925"/>
                <a:gd name="T20" fmla="*/ 1177 w 3342"/>
                <a:gd name="T21" fmla="*/ 1173 h 1925"/>
                <a:gd name="T22" fmla="*/ 1313 w 3342"/>
                <a:gd name="T23" fmla="*/ 1199 h 1925"/>
                <a:gd name="T24" fmla="*/ 1270 w 3342"/>
                <a:gd name="T25" fmla="*/ 1323 h 1925"/>
                <a:gd name="T26" fmla="*/ 1392 w 3342"/>
                <a:gd name="T27" fmla="*/ 1279 h 1925"/>
                <a:gd name="T28" fmla="*/ 1411 w 3342"/>
                <a:gd name="T29" fmla="*/ 1420 h 1925"/>
                <a:gd name="T30" fmla="*/ 1497 w 3342"/>
                <a:gd name="T31" fmla="*/ 1400 h 1925"/>
                <a:gd name="T32" fmla="*/ 1594 w 3342"/>
                <a:gd name="T33" fmla="*/ 1462 h 1925"/>
                <a:gd name="T34" fmla="*/ 1683 w 3342"/>
                <a:gd name="T35" fmla="*/ 1415 h 1925"/>
                <a:gd name="T36" fmla="*/ 1789 w 3342"/>
                <a:gd name="T37" fmla="*/ 1441 h 1925"/>
                <a:gd name="T38" fmla="*/ 1845 w 3342"/>
                <a:gd name="T39" fmla="*/ 1379 h 1925"/>
                <a:gd name="T40" fmla="*/ 1930 w 3342"/>
                <a:gd name="T41" fmla="*/ 1337 h 1925"/>
                <a:gd name="T42" fmla="*/ 2000 w 3342"/>
                <a:gd name="T43" fmla="*/ 1282 h 1925"/>
                <a:gd name="T44" fmla="*/ 2026 w 3342"/>
                <a:gd name="T45" fmla="*/ 1201 h 1925"/>
                <a:gd name="T46" fmla="*/ 2093 w 3342"/>
                <a:gd name="T47" fmla="*/ 1139 h 1925"/>
                <a:gd name="T48" fmla="*/ 2015 w 3342"/>
                <a:gd name="T49" fmla="*/ 1019 h 1925"/>
                <a:gd name="T50" fmla="*/ 2129 w 3342"/>
                <a:gd name="T51" fmla="*/ 945 h 1925"/>
                <a:gd name="T52" fmla="*/ 2066 w 3342"/>
                <a:gd name="T53" fmla="*/ 852 h 1925"/>
                <a:gd name="T54" fmla="*/ 2090 w 3342"/>
                <a:gd name="T55" fmla="*/ 765 h 1925"/>
                <a:gd name="T56" fmla="*/ 1955 w 3342"/>
                <a:gd name="T57" fmla="*/ 746 h 1925"/>
                <a:gd name="T58" fmla="*/ 1993 w 3342"/>
                <a:gd name="T59" fmla="*/ 614 h 1925"/>
                <a:gd name="T60" fmla="*/ 1904 w 3342"/>
                <a:gd name="T61" fmla="*/ 602 h 1925"/>
                <a:gd name="T62" fmla="*/ 1853 w 3342"/>
                <a:gd name="T63" fmla="*/ 514 h 1925"/>
                <a:gd name="T64" fmla="*/ 1765 w 3342"/>
                <a:gd name="T65" fmla="*/ 512 h 1925"/>
                <a:gd name="T66" fmla="*/ 1672 w 3342"/>
                <a:gd name="T67" fmla="*/ 476 h 1925"/>
                <a:gd name="T68" fmla="*/ 2395 w 3342"/>
                <a:gd name="T69" fmla="*/ 394 h 1925"/>
                <a:gd name="T70" fmla="*/ 2578 w 3342"/>
                <a:gd name="T71" fmla="*/ 884 h 1925"/>
                <a:gd name="T72" fmla="*/ 2472 w 3342"/>
                <a:gd name="T73" fmla="*/ 1408 h 1925"/>
                <a:gd name="T74" fmla="*/ 2398 w 3342"/>
                <a:gd name="T75" fmla="*/ 1630 h 1925"/>
                <a:gd name="T76" fmla="*/ 2928 w 3342"/>
                <a:gd name="T77" fmla="*/ 1233 h 1925"/>
                <a:gd name="T78" fmla="*/ 2540 w 3342"/>
                <a:gd name="T79" fmla="*/ 373 h 1925"/>
                <a:gd name="T80" fmla="*/ 867 w 3342"/>
                <a:gd name="T81" fmla="*/ 277 h 1925"/>
                <a:gd name="T82" fmla="*/ 201 w 3342"/>
                <a:gd name="T83" fmla="*/ 758 h 1925"/>
                <a:gd name="T84" fmla="*/ 115 w 3342"/>
                <a:gd name="T85" fmla="*/ 997 h 1925"/>
                <a:gd name="T86" fmla="*/ 481 w 3342"/>
                <a:gd name="T87" fmla="*/ 1406 h 1925"/>
                <a:gd name="T88" fmla="*/ 1029 w 3342"/>
                <a:gd name="T89" fmla="*/ 1712 h 1925"/>
                <a:gd name="T90" fmla="*/ 742 w 3342"/>
                <a:gd name="T91" fmla="*/ 1320 h 1925"/>
                <a:gd name="T92" fmla="*/ 684 w 3342"/>
                <a:gd name="T93" fmla="*/ 813 h 1925"/>
                <a:gd name="T94" fmla="*/ 885 w 3342"/>
                <a:gd name="T95" fmla="*/ 359 h 1925"/>
                <a:gd name="T96" fmla="*/ 1624 w 3342"/>
                <a:gd name="T97" fmla="*/ 0 h 1925"/>
                <a:gd name="T98" fmla="*/ 2051 w 3342"/>
                <a:gd name="T99" fmla="*/ 52 h 1925"/>
                <a:gd name="T100" fmla="*/ 2679 w 3342"/>
                <a:gd name="T101" fmla="*/ 329 h 1925"/>
                <a:gd name="T102" fmla="*/ 2933 w 3342"/>
                <a:gd name="T103" fmla="*/ 1390 h 1925"/>
                <a:gd name="T104" fmla="*/ 2341 w 3342"/>
                <a:gd name="T105" fmla="*/ 1780 h 1925"/>
                <a:gd name="T106" fmla="*/ 1645 w 3342"/>
                <a:gd name="T107" fmla="*/ 1924 h 1925"/>
                <a:gd name="T108" fmla="*/ 1318 w 3342"/>
                <a:gd name="T109" fmla="*/ 1901 h 1925"/>
                <a:gd name="T110" fmla="*/ 665 w 3342"/>
                <a:gd name="T111" fmla="*/ 1669 h 1925"/>
                <a:gd name="T112" fmla="*/ 72 w 3342"/>
                <a:gd name="T113" fmla="*/ 1186 h 1925"/>
                <a:gd name="T114" fmla="*/ 3 w 3342"/>
                <a:gd name="T115" fmla="*/ 913 h 1925"/>
                <a:gd name="T116" fmla="*/ 335 w 3342"/>
                <a:gd name="T117" fmla="*/ 490 h 1925"/>
                <a:gd name="T118" fmla="*/ 931 w 3342"/>
                <a:gd name="T119" fmla="*/ 126 h 1925"/>
                <a:gd name="T120" fmla="*/ 1611 w 3342"/>
                <a:gd name="T121" fmla="*/ 0 h 19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42" h="1925">
                  <a:moveTo>
                    <a:pt x="1627" y="453"/>
                  </a:moveTo>
                  <a:lnTo>
                    <a:pt x="1610" y="456"/>
                  </a:lnTo>
                  <a:lnTo>
                    <a:pt x="1593" y="464"/>
                  </a:lnTo>
                  <a:lnTo>
                    <a:pt x="1582" y="476"/>
                  </a:lnTo>
                  <a:lnTo>
                    <a:pt x="1574" y="492"/>
                  </a:lnTo>
                  <a:lnTo>
                    <a:pt x="1571" y="509"/>
                  </a:lnTo>
                  <a:lnTo>
                    <a:pt x="1571" y="570"/>
                  </a:lnTo>
                  <a:lnTo>
                    <a:pt x="1539" y="576"/>
                  </a:lnTo>
                  <a:lnTo>
                    <a:pt x="1517" y="520"/>
                  </a:lnTo>
                  <a:lnTo>
                    <a:pt x="1510" y="506"/>
                  </a:lnTo>
                  <a:lnTo>
                    <a:pt x="1499" y="496"/>
                  </a:lnTo>
                  <a:lnTo>
                    <a:pt x="1487" y="489"/>
                  </a:lnTo>
                  <a:lnTo>
                    <a:pt x="1474" y="485"/>
                  </a:lnTo>
                  <a:lnTo>
                    <a:pt x="1459" y="484"/>
                  </a:lnTo>
                  <a:lnTo>
                    <a:pt x="1444" y="488"/>
                  </a:lnTo>
                  <a:lnTo>
                    <a:pt x="1431" y="495"/>
                  </a:lnTo>
                  <a:lnTo>
                    <a:pt x="1421" y="505"/>
                  </a:lnTo>
                  <a:lnTo>
                    <a:pt x="1414" y="517"/>
                  </a:lnTo>
                  <a:lnTo>
                    <a:pt x="1410" y="531"/>
                  </a:lnTo>
                  <a:lnTo>
                    <a:pt x="1409" y="545"/>
                  </a:lnTo>
                  <a:lnTo>
                    <a:pt x="1413" y="561"/>
                  </a:lnTo>
                  <a:lnTo>
                    <a:pt x="1434" y="617"/>
                  </a:lnTo>
                  <a:lnTo>
                    <a:pt x="1413" y="631"/>
                  </a:lnTo>
                  <a:lnTo>
                    <a:pt x="1392" y="645"/>
                  </a:lnTo>
                  <a:lnTo>
                    <a:pt x="1349" y="602"/>
                  </a:lnTo>
                  <a:lnTo>
                    <a:pt x="1337" y="593"/>
                  </a:lnTo>
                  <a:lnTo>
                    <a:pt x="1324" y="588"/>
                  </a:lnTo>
                  <a:lnTo>
                    <a:pt x="1310" y="585"/>
                  </a:lnTo>
                  <a:lnTo>
                    <a:pt x="1295" y="588"/>
                  </a:lnTo>
                  <a:lnTo>
                    <a:pt x="1282" y="593"/>
                  </a:lnTo>
                  <a:lnTo>
                    <a:pt x="1270" y="602"/>
                  </a:lnTo>
                  <a:lnTo>
                    <a:pt x="1261" y="614"/>
                  </a:lnTo>
                  <a:lnTo>
                    <a:pt x="1256" y="628"/>
                  </a:lnTo>
                  <a:lnTo>
                    <a:pt x="1254" y="642"/>
                  </a:lnTo>
                  <a:lnTo>
                    <a:pt x="1256" y="656"/>
                  </a:lnTo>
                  <a:lnTo>
                    <a:pt x="1261" y="670"/>
                  </a:lnTo>
                  <a:lnTo>
                    <a:pt x="1270" y="682"/>
                  </a:lnTo>
                  <a:lnTo>
                    <a:pt x="1313" y="725"/>
                  </a:lnTo>
                  <a:lnTo>
                    <a:pt x="1294" y="752"/>
                  </a:lnTo>
                  <a:lnTo>
                    <a:pt x="1239" y="728"/>
                  </a:lnTo>
                  <a:lnTo>
                    <a:pt x="1225" y="723"/>
                  </a:lnTo>
                  <a:lnTo>
                    <a:pt x="1210" y="723"/>
                  </a:lnTo>
                  <a:lnTo>
                    <a:pt x="1196" y="726"/>
                  </a:lnTo>
                  <a:lnTo>
                    <a:pt x="1183" y="734"/>
                  </a:lnTo>
                  <a:lnTo>
                    <a:pt x="1173" y="744"/>
                  </a:lnTo>
                  <a:lnTo>
                    <a:pt x="1165" y="756"/>
                  </a:lnTo>
                  <a:lnTo>
                    <a:pt x="1161" y="771"/>
                  </a:lnTo>
                  <a:lnTo>
                    <a:pt x="1161" y="786"/>
                  </a:lnTo>
                  <a:lnTo>
                    <a:pt x="1164" y="800"/>
                  </a:lnTo>
                  <a:lnTo>
                    <a:pt x="1171" y="813"/>
                  </a:lnTo>
                  <a:lnTo>
                    <a:pt x="1181" y="823"/>
                  </a:lnTo>
                  <a:lnTo>
                    <a:pt x="1193" y="832"/>
                  </a:lnTo>
                  <a:lnTo>
                    <a:pt x="1250" y="856"/>
                  </a:lnTo>
                  <a:lnTo>
                    <a:pt x="1243" y="881"/>
                  </a:lnTo>
                  <a:lnTo>
                    <a:pt x="1238" y="906"/>
                  </a:lnTo>
                  <a:lnTo>
                    <a:pt x="1178" y="906"/>
                  </a:lnTo>
                  <a:lnTo>
                    <a:pt x="1161" y="909"/>
                  </a:lnTo>
                  <a:lnTo>
                    <a:pt x="1145" y="917"/>
                  </a:lnTo>
                  <a:lnTo>
                    <a:pt x="1133" y="929"/>
                  </a:lnTo>
                  <a:lnTo>
                    <a:pt x="1125" y="945"/>
                  </a:lnTo>
                  <a:lnTo>
                    <a:pt x="1122" y="962"/>
                  </a:lnTo>
                  <a:lnTo>
                    <a:pt x="1125" y="980"/>
                  </a:lnTo>
                  <a:lnTo>
                    <a:pt x="1133" y="996"/>
                  </a:lnTo>
                  <a:lnTo>
                    <a:pt x="1145" y="1008"/>
                  </a:lnTo>
                  <a:lnTo>
                    <a:pt x="1161" y="1016"/>
                  </a:lnTo>
                  <a:lnTo>
                    <a:pt x="1178" y="1019"/>
                  </a:lnTo>
                  <a:lnTo>
                    <a:pt x="1238" y="1019"/>
                  </a:lnTo>
                  <a:lnTo>
                    <a:pt x="1244" y="1051"/>
                  </a:lnTo>
                  <a:lnTo>
                    <a:pt x="1188" y="1073"/>
                  </a:lnTo>
                  <a:lnTo>
                    <a:pt x="1175" y="1081"/>
                  </a:lnTo>
                  <a:lnTo>
                    <a:pt x="1165" y="1091"/>
                  </a:lnTo>
                  <a:lnTo>
                    <a:pt x="1157" y="1103"/>
                  </a:lnTo>
                  <a:lnTo>
                    <a:pt x="1153" y="1117"/>
                  </a:lnTo>
                  <a:lnTo>
                    <a:pt x="1153" y="1132"/>
                  </a:lnTo>
                  <a:lnTo>
                    <a:pt x="1156" y="1147"/>
                  </a:lnTo>
                  <a:lnTo>
                    <a:pt x="1165" y="1162"/>
                  </a:lnTo>
                  <a:lnTo>
                    <a:pt x="1177" y="1173"/>
                  </a:lnTo>
                  <a:lnTo>
                    <a:pt x="1191" y="1181"/>
                  </a:lnTo>
                  <a:lnTo>
                    <a:pt x="1209" y="1183"/>
                  </a:lnTo>
                  <a:lnTo>
                    <a:pt x="1219" y="1182"/>
                  </a:lnTo>
                  <a:lnTo>
                    <a:pt x="1229" y="1178"/>
                  </a:lnTo>
                  <a:lnTo>
                    <a:pt x="1285" y="1157"/>
                  </a:lnTo>
                  <a:lnTo>
                    <a:pt x="1298" y="1178"/>
                  </a:lnTo>
                  <a:lnTo>
                    <a:pt x="1313" y="1199"/>
                  </a:lnTo>
                  <a:lnTo>
                    <a:pt x="1270" y="1242"/>
                  </a:lnTo>
                  <a:lnTo>
                    <a:pt x="1261" y="1255"/>
                  </a:lnTo>
                  <a:lnTo>
                    <a:pt x="1256" y="1268"/>
                  </a:lnTo>
                  <a:lnTo>
                    <a:pt x="1254" y="1282"/>
                  </a:lnTo>
                  <a:lnTo>
                    <a:pt x="1256" y="1297"/>
                  </a:lnTo>
                  <a:lnTo>
                    <a:pt x="1261" y="1310"/>
                  </a:lnTo>
                  <a:lnTo>
                    <a:pt x="1270" y="1323"/>
                  </a:lnTo>
                  <a:lnTo>
                    <a:pt x="1282" y="1332"/>
                  </a:lnTo>
                  <a:lnTo>
                    <a:pt x="1295" y="1337"/>
                  </a:lnTo>
                  <a:lnTo>
                    <a:pt x="1310" y="1339"/>
                  </a:lnTo>
                  <a:lnTo>
                    <a:pt x="1324" y="1337"/>
                  </a:lnTo>
                  <a:lnTo>
                    <a:pt x="1337" y="1332"/>
                  </a:lnTo>
                  <a:lnTo>
                    <a:pt x="1349" y="1323"/>
                  </a:lnTo>
                  <a:lnTo>
                    <a:pt x="1392" y="1279"/>
                  </a:lnTo>
                  <a:lnTo>
                    <a:pt x="1419" y="1298"/>
                  </a:lnTo>
                  <a:lnTo>
                    <a:pt x="1394" y="1355"/>
                  </a:lnTo>
                  <a:lnTo>
                    <a:pt x="1390" y="1369"/>
                  </a:lnTo>
                  <a:lnTo>
                    <a:pt x="1390" y="1383"/>
                  </a:lnTo>
                  <a:lnTo>
                    <a:pt x="1393" y="1397"/>
                  </a:lnTo>
                  <a:lnTo>
                    <a:pt x="1400" y="1410"/>
                  </a:lnTo>
                  <a:lnTo>
                    <a:pt x="1411" y="1420"/>
                  </a:lnTo>
                  <a:lnTo>
                    <a:pt x="1423" y="1429"/>
                  </a:lnTo>
                  <a:lnTo>
                    <a:pt x="1434" y="1432"/>
                  </a:lnTo>
                  <a:lnTo>
                    <a:pt x="1445" y="1434"/>
                  </a:lnTo>
                  <a:lnTo>
                    <a:pt x="1462" y="1431"/>
                  </a:lnTo>
                  <a:lnTo>
                    <a:pt x="1476" y="1425"/>
                  </a:lnTo>
                  <a:lnTo>
                    <a:pt x="1488" y="1414"/>
                  </a:lnTo>
                  <a:lnTo>
                    <a:pt x="1497" y="1400"/>
                  </a:lnTo>
                  <a:lnTo>
                    <a:pt x="1522" y="1344"/>
                  </a:lnTo>
                  <a:lnTo>
                    <a:pt x="1546" y="1349"/>
                  </a:lnTo>
                  <a:lnTo>
                    <a:pt x="1571" y="1355"/>
                  </a:lnTo>
                  <a:lnTo>
                    <a:pt x="1571" y="1415"/>
                  </a:lnTo>
                  <a:lnTo>
                    <a:pt x="1574" y="1433"/>
                  </a:lnTo>
                  <a:lnTo>
                    <a:pt x="1582" y="1449"/>
                  </a:lnTo>
                  <a:lnTo>
                    <a:pt x="1594" y="1462"/>
                  </a:lnTo>
                  <a:lnTo>
                    <a:pt x="1610" y="1469"/>
                  </a:lnTo>
                  <a:lnTo>
                    <a:pt x="1627" y="1472"/>
                  </a:lnTo>
                  <a:lnTo>
                    <a:pt x="1644" y="1469"/>
                  </a:lnTo>
                  <a:lnTo>
                    <a:pt x="1660" y="1462"/>
                  </a:lnTo>
                  <a:lnTo>
                    <a:pt x="1672" y="1449"/>
                  </a:lnTo>
                  <a:lnTo>
                    <a:pt x="1680" y="1433"/>
                  </a:lnTo>
                  <a:lnTo>
                    <a:pt x="1683" y="1415"/>
                  </a:lnTo>
                  <a:lnTo>
                    <a:pt x="1683" y="1355"/>
                  </a:lnTo>
                  <a:lnTo>
                    <a:pt x="1715" y="1348"/>
                  </a:lnTo>
                  <a:lnTo>
                    <a:pt x="1737" y="1405"/>
                  </a:lnTo>
                  <a:lnTo>
                    <a:pt x="1745" y="1420"/>
                  </a:lnTo>
                  <a:lnTo>
                    <a:pt x="1757" y="1432"/>
                  </a:lnTo>
                  <a:lnTo>
                    <a:pt x="1773" y="1439"/>
                  </a:lnTo>
                  <a:lnTo>
                    <a:pt x="1789" y="1441"/>
                  </a:lnTo>
                  <a:lnTo>
                    <a:pt x="1799" y="1440"/>
                  </a:lnTo>
                  <a:lnTo>
                    <a:pt x="1809" y="1438"/>
                  </a:lnTo>
                  <a:lnTo>
                    <a:pt x="1823" y="1430"/>
                  </a:lnTo>
                  <a:lnTo>
                    <a:pt x="1833" y="1420"/>
                  </a:lnTo>
                  <a:lnTo>
                    <a:pt x="1840" y="1408"/>
                  </a:lnTo>
                  <a:lnTo>
                    <a:pt x="1844" y="1394"/>
                  </a:lnTo>
                  <a:lnTo>
                    <a:pt x="1845" y="1379"/>
                  </a:lnTo>
                  <a:lnTo>
                    <a:pt x="1841" y="1364"/>
                  </a:lnTo>
                  <a:lnTo>
                    <a:pt x="1820" y="1307"/>
                  </a:lnTo>
                  <a:lnTo>
                    <a:pt x="1841" y="1294"/>
                  </a:lnTo>
                  <a:lnTo>
                    <a:pt x="1862" y="1279"/>
                  </a:lnTo>
                  <a:lnTo>
                    <a:pt x="1904" y="1323"/>
                  </a:lnTo>
                  <a:lnTo>
                    <a:pt x="1917" y="1332"/>
                  </a:lnTo>
                  <a:lnTo>
                    <a:pt x="1930" y="1337"/>
                  </a:lnTo>
                  <a:lnTo>
                    <a:pt x="1944" y="1339"/>
                  </a:lnTo>
                  <a:lnTo>
                    <a:pt x="1958" y="1337"/>
                  </a:lnTo>
                  <a:lnTo>
                    <a:pt x="1972" y="1332"/>
                  </a:lnTo>
                  <a:lnTo>
                    <a:pt x="1984" y="1323"/>
                  </a:lnTo>
                  <a:lnTo>
                    <a:pt x="1993" y="1310"/>
                  </a:lnTo>
                  <a:lnTo>
                    <a:pt x="1998" y="1297"/>
                  </a:lnTo>
                  <a:lnTo>
                    <a:pt x="2000" y="1282"/>
                  </a:lnTo>
                  <a:lnTo>
                    <a:pt x="1998" y="1268"/>
                  </a:lnTo>
                  <a:lnTo>
                    <a:pt x="1993" y="1255"/>
                  </a:lnTo>
                  <a:lnTo>
                    <a:pt x="1984" y="1242"/>
                  </a:lnTo>
                  <a:lnTo>
                    <a:pt x="1941" y="1199"/>
                  </a:lnTo>
                  <a:lnTo>
                    <a:pt x="1959" y="1172"/>
                  </a:lnTo>
                  <a:lnTo>
                    <a:pt x="2015" y="1197"/>
                  </a:lnTo>
                  <a:lnTo>
                    <a:pt x="2026" y="1201"/>
                  </a:lnTo>
                  <a:lnTo>
                    <a:pt x="2038" y="1202"/>
                  </a:lnTo>
                  <a:lnTo>
                    <a:pt x="2053" y="1200"/>
                  </a:lnTo>
                  <a:lnTo>
                    <a:pt x="2068" y="1193"/>
                  </a:lnTo>
                  <a:lnTo>
                    <a:pt x="2080" y="1183"/>
                  </a:lnTo>
                  <a:lnTo>
                    <a:pt x="2089" y="1168"/>
                  </a:lnTo>
                  <a:lnTo>
                    <a:pt x="2093" y="1154"/>
                  </a:lnTo>
                  <a:lnTo>
                    <a:pt x="2093" y="1139"/>
                  </a:lnTo>
                  <a:lnTo>
                    <a:pt x="2090" y="1125"/>
                  </a:lnTo>
                  <a:lnTo>
                    <a:pt x="2083" y="1113"/>
                  </a:lnTo>
                  <a:lnTo>
                    <a:pt x="2073" y="1101"/>
                  </a:lnTo>
                  <a:lnTo>
                    <a:pt x="2060" y="1094"/>
                  </a:lnTo>
                  <a:lnTo>
                    <a:pt x="2005" y="1069"/>
                  </a:lnTo>
                  <a:lnTo>
                    <a:pt x="2010" y="1045"/>
                  </a:lnTo>
                  <a:lnTo>
                    <a:pt x="2015" y="1019"/>
                  </a:lnTo>
                  <a:lnTo>
                    <a:pt x="2076" y="1019"/>
                  </a:lnTo>
                  <a:lnTo>
                    <a:pt x="2093" y="1016"/>
                  </a:lnTo>
                  <a:lnTo>
                    <a:pt x="2108" y="1008"/>
                  </a:lnTo>
                  <a:lnTo>
                    <a:pt x="2121" y="996"/>
                  </a:lnTo>
                  <a:lnTo>
                    <a:pt x="2129" y="980"/>
                  </a:lnTo>
                  <a:lnTo>
                    <a:pt x="2132" y="962"/>
                  </a:lnTo>
                  <a:lnTo>
                    <a:pt x="2129" y="945"/>
                  </a:lnTo>
                  <a:lnTo>
                    <a:pt x="2121" y="929"/>
                  </a:lnTo>
                  <a:lnTo>
                    <a:pt x="2108" y="917"/>
                  </a:lnTo>
                  <a:lnTo>
                    <a:pt x="2093" y="909"/>
                  </a:lnTo>
                  <a:lnTo>
                    <a:pt x="2076" y="906"/>
                  </a:lnTo>
                  <a:lnTo>
                    <a:pt x="2015" y="906"/>
                  </a:lnTo>
                  <a:lnTo>
                    <a:pt x="2009" y="874"/>
                  </a:lnTo>
                  <a:lnTo>
                    <a:pt x="2066" y="852"/>
                  </a:lnTo>
                  <a:lnTo>
                    <a:pt x="2079" y="844"/>
                  </a:lnTo>
                  <a:lnTo>
                    <a:pt x="2089" y="834"/>
                  </a:lnTo>
                  <a:lnTo>
                    <a:pt x="2096" y="821"/>
                  </a:lnTo>
                  <a:lnTo>
                    <a:pt x="2100" y="808"/>
                  </a:lnTo>
                  <a:lnTo>
                    <a:pt x="2101" y="793"/>
                  </a:lnTo>
                  <a:lnTo>
                    <a:pt x="2097" y="778"/>
                  </a:lnTo>
                  <a:lnTo>
                    <a:pt x="2090" y="765"/>
                  </a:lnTo>
                  <a:lnTo>
                    <a:pt x="2080" y="754"/>
                  </a:lnTo>
                  <a:lnTo>
                    <a:pt x="2068" y="747"/>
                  </a:lnTo>
                  <a:lnTo>
                    <a:pt x="2054" y="743"/>
                  </a:lnTo>
                  <a:lnTo>
                    <a:pt x="2040" y="742"/>
                  </a:lnTo>
                  <a:lnTo>
                    <a:pt x="2025" y="746"/>
                  </a:lnTo>
                  <a:lnTo>
                    <a:pt x="1969" y="768"/>
                  </a:lnTo>
                  <a:lnTo>
                    <a:pt x="1955" y="746"/>
                  </a:lnTo>
                  <a:lnTo>
                    <a:pt x="1941" y="725"/>
                  </a:lnTo>
                  <a:lnTo>
                    <a:pt x="1984" y="682"/>
                  </a:lnTo>
                  <a:lnTo>
                    <a:pt x="1993" y="670"/>
                  </a:lnTo>
                  <a:lnTo>
                    <a:pt x="1998" y="656"/>
                  </a:lnTo>
                  <a:lnTo>
                    <a:pt x="2000" y="642"/>
                  </a:lnTo>
                  <a:lnTo>
                    <a:pt x="1998" y="628"/>
                  </a:lnTo>
                  <a:lnTo>
                    <a:pt x="1993" y="614"/>
                  </a:lnTo>
                  <a:lnTo>
                    <a:pt x="1984" y="602"/>
                  </a:lnTo>
                  <a:lnTo>
                    <a:pt x="1972" y="593"/>
                  </a:lnTo>
                  <a:lnTo>
                    <a:pt x="1958" y="588"/>
                  </a:lnTo>
                  <a:lnTo>
                    <a:pt x="1944" y="585"/>
                  </a:lnTo>
                  <a:lnTo>
                    <a:pt x="1930" y="588"/>
                  </a:lnTo>
                  <a:lnTo>
                    <a:pt x="1917" y="593"/>
                  </a:lnTo>
                  <a:lnTo>
                    <a:pt x="1904" y="602"/>
                  </a:lnTo>
                  <a:lnTo>
                    <a:pt x="1862" y="645"/>
                  </a:lnTo>
                  <a:lnTo>
                    <a:pt x="1835" y="627"/>
                  </a:lnTo>
                  <a:lnTo>
                    <a:pt x="1859" y="571"/>
                  </a:lnTo>
                  <a:lnTo>
                    <a:pt x="1864" y="557"/>
                  </a:lnTo>
                  <a:lnTo>
                    <a:pt x="1864" y="541"/>
                  </a:lnTo>
                  <a:lnTo>
                    <a:pt x="1860" y="528"/>
                  </a:lnTo>
                  <a:lnTo>
                    <a:pt x="1853" y="514"/>
                  </a:lnTo>
                  <a:lnTo>
                    <a:pt x="1844" y="504"/>
                  </a:lnTo>
                  <a:lnTo>
                    <a:pt x="1831" y="496"/>
                  </a:lnTo>
                  <a:lnTo>
                    <a:pt x="1817" y="492"/>
                  </a:lnTo>
                  <a:lnTo>
                    <a:pt x="1801" y="492"/>
                  </a:lnTo>
                  <a:lnTo>
                    <a:pt x="1788" y="495"/>
                  </a:lnTo>
                  <a:lnTo>
                    <a:pt x="1775" y="502"/>
                  </a:lnTo>
                  <a:lnTo>
                    <a:pt x="1765" y="512"/>
                  </a:lnTo>
                  <a:lnTo>
                    <a:pt x="1757" y="525"/>
                  </a:lnTo>
                  <a:lnTo>
                    <a:pt x="1732" y="581"/>
                  </a:lnTo>
                  <a:lnTo>
                    <a:pt x="1707" y="575"/>
                  </a:lnTo>
                  <a:lnTo>
                    <a:pt x="1683" y="570"/>
                  </a:lnTo>
                  <a:lnTo>
                    <a:pt x="1683" y="509"/>
                  </a:lnTo>
                  <a:lnTo>
                    <a:pt x="1680" y="492"/>
                  </a:lnTo>
                  <a:lnTo>
                    <a:pt x="1672" y="476"/>
                  </a:lnTo>
                  <a:lnTo>
                    <a:pt x="1660" y="464"/>
                  </a:lnTo>
                  <a:lnTo>
                    <a:pt x="1644" y="456"/>
                  </a:lnTo>
                  <a:lnTo>
                    <a:pt x="1627" y="453"/>
                  </a:lnTo>
                  <a:close/>
                  <a:moveTo>
                    <a:pt x="2246" y="231"/>
                  </a:moveTo>
                  <a:lnTo>
                    <a:pt x="2300" y="282"/>
                  </a:lnTo>
                  <a:lnTo>
                    <a:pt x="2350" y="336"/>
                  </a:lnTo>
                  <a:lnTo>
                    <a:pt x="2395" y="394"/>
                  </a:lnTo>
                  <a:lnTo>
                    <a:pt x="2437" y="456"/>
                  </a:lnTo>
                  <a:lnTo>
                    <a:pt x="2474" y="521"/>
                  </a:lnTo>
                  <a:lnTo>
                    <a:pt x="2505" y="588"/>
                  </a:lnTo>
                  <a:lnTo>
                    <a:pt x="2532" y="659"/>
                  </a:lnTo>
                  <a:lnTo>
                    <a:pt x="2553" y="732"/>
                  </a:lnTo>
                  <a:lnTo>
                    <a:pt x="2568" y="807"/>
                  </a:lnTo>
                  <a:lnTo>
                    <a:pt x="2578" y="884"/>
                  </a:lnTo>
                  <a:lnTo>
                    <a:pt x="2581" y="962"/>
                  </a:lnTo>
                  <a:lnTo>
                    <a:pt x="2578" y="1042"/>
                  </a:lnTo>
                  <a:lnTo>
                    <a:pt x="2568" y="1120"/>
                  </a:lnTo>
                  <a:lnTo>
                    <a:pt x="2552" y="1195"/>
                  </a:lnTo>
                  <a:lnTo>
                    <a:pt x="2531" y="1269"/>
                  </a:lnTo>
                  <a:lnTo>
                    <a:pt x="2504" y="1340"/>
                  </a:lnTo>
                  <a:lnTo>
                    <a:pt x="2472" y="1408"/>
                  </a:lnTo>
                  <a:lnTo>
                    <a:pt x="2435" y="1473"/>
                  </a:lnTo>
                  <a:lnTo>
                    <a:pt x="2393" y="1535"/>
                  </a:lnTo>
                  <a:lnTo>
                    <a:pt x="2347" y="1592"/>
                  </a:lnTo>
                  <a:lnTo>
                    <a:pt x="2296" y="1647"/>
                  </a:lnTo>
                  <a:lnTo>
                    <a:pt x="2242" y="1697"/>
                  </a:lnTo>
                  <a:lnTo>
                    <a:pt x="2321" y="1665"/>
                  </a:lnTo>
                  <a:lnTo>
                    <a:pt x="2398" y="1630"/>
                  </a:lnTo>
                  <a:lnTo>
                    <a:pt x="2474" y="1592"/>
                  </a:lnTo>
                  <a:lnTo>
                    <a:pt x="2552" y="1546"/>
                  </a:lnTo>
                  <a:lnTo>
                    <a:pt x="2630" y="1495"/>
                  </a:lnTo>
                  <a:lnTo>
                    <a:pt x="2706" y="1438"/>
                  </a:lnTo>
                  <a:lnTo>
                    <a:pt x="2782" y="1375"/>
                  </a:lnTo>
                  <a:lnTo>
                    <a:pt x="2856" y="1307"/>
                  </a:lnTo>
                  <a:lnTo>
                    <a:pt x="2928" y="1233"/>
                  </a:lnTo>
                  <a:lnTo>
                    <a:pt x="3185" y="964"/>
                  </a:lnTo>
                  <a:lnTo>
                    <a:pt x="2914" y="681"/>
                  </a:lnTo>
                  <a:lnTo>
                    <a:pt x="2841" y="607"/>
                  </a:lnTo>
                  <a:lnTo>
                    <a:pt x="2766" y="540"/>
                  </a:lnTo>
                  <a:lnTo>
                    <a:pt x="2692" y="478"/>
                  </a:lnTo>
                  <a:lnTo>
                    <a:pt x="2616" y="424"/>
                  </a:lnTo>
                  <a:lnTo>
                    <a:pt x="2540" y="373"/>
                  </a:lnTo>
                  <a:lnTo>
                    <a:pt x="2468" y="333"/>
                  </a:lnTo>
                  <a:lnTo>
                    <a:pt x="2395" y="296"/>
                  </a:lnTo>
                  <a:lnTo>
                    <a:pt x="2322" y="262"/>
                  </a:lnTo>
                  <a:lnTo>
                    <a:pt x="2246" y="231"/>
                  </a:lnTo>
                  <a:close/>
                  <a:moveTo>
                    <a:pt x="1034" y="210"/>
                  </a:moveTo>
                  <a:lnTo>
                    <a:pt x="950" y="241"/>
                  </a:lnTo>
                  <a:lnTo>
                    <a:pt x="867" y="277"/>
                  </a:lnTo>
                  <a:lnTo>
                    <a:pt x="785" y="316"/>
                  </a:lnTo>
                  <a:lnTo>
                    <a:pt x="706" y="360"/>
                  </a:lnTo>
                  <a:lnTo>
                    <a:pt x="628" y="407"/>
                  </a:lnTo>
                  <a:lnTo>
                    <a:pt x="553" y="459"/>
                  </a:lnTo>
                  <a:lnTo>
                    <a:pt x="479" y="515"/>
                  </a:lnTo>
                  <a:lnTo>
                    <a:pt x="409" y="574"/>
                  </a:lnTo>
                  <a:lnTo>
                    <a:pt x="201" y="758"/>
                  </a:lnTo>
                  <a:lnTo>
                    <a:pt x="175" y="785"/>
                  </a:lnTo>
                  <a:lnTo>
                    <a:pt x="153" y="816"/>
                  </a:lnTo>
                  <a:lnTo>
                    <a:pt x="136" y="849"/>
                  </a:lnTo>
                  <a:lnTo>
                    <a:pt x="122" y="884"/>
                  </a:lnTo>
                  <a:lnTo>
                    <a:pt x="115" y="921"/>
                  </a:lnTo>
                  <a:lnTo>
                    <a:pt x="112" y="959"/>
                  </a:lnTo>
                  <a:lnTo>
                    <a:pt x="115" y="997"/>
                  </a:lnTo>
                  <a:lnTo>
                    <a:pt x="122" y="1034"/>
                  </a:lnTo>
                  <a:lnTo>
                    <a:pt x="136" y="1069"/>
                  </a:lnTo>
                  <a:lnTo>
                    <a:pt x="153" y="1102"/>
                  </a:lnTo>
                  <a:lnTo>
                    <a:pt x="174" y="1133"/>
                  </a:lnTo>
                  <a:lnTo>
                    <a:pt x="201" y="1160"/>
                  </a:lnTo>
                  <a:lnTo>
                    <a:pt x="411" y="1347"/>
                  </a:lnTo>
                  <a:lnTo>
                    <a:pt x="481" y="1406"/>
                  </a:lnTo>
                  <a:lnTo>
                    <a:pt x="554" y="1462"/>
                  </a:lnTo>
                  <a:lnTo>
                    <a:pt x="628" y="1513"/>
                  </a:lnTo>
                  <a:lnTo>
                    <a:pt x="705" y="1562"/>
                  </a:lnTo>
                  <a:lnTo>
                    <a:pt x="783" y="1605"/>
                  </a:lnTo>
                  <a:lnTo>
                    <a:pt x="864" y="1645"/>
                  </a:lnTo>
                  <a:lnTo>
                    <a:pt x="946" y="1680"/>
                  </a:lnTo>
                  <a:lnTo>
                    <a:pt x="1029" y="1712"/>
                  </a:lnTo>
                  <a:lnTo>
                    <a:pt x="977" y="1665"/>
                  </a:lnTo>
                  <a:lnTo>
                    <a:pt x="928" y="1616"/>
                  </a:lnTo>
                  <a:lnTo>
                    <a:pt x="882" y="1563"/>
                  </a:lnTo>
                  <a:lnTo>
                    <a:pt x="840" y="1506"/>
                  </a:lnTo>
                  <a:lnTo>
                    <a:pt x="803" y="1446"/>
                  </a:lnTo>
                  <a:lnTo>
                    <a:pt x="770" y="1384"/>
                  </a:lnTo>
                  <a:lnTo>
                    <a:pt x="742" y="1320"/>
                  </a:lnTo>
                  <a:lnTo>
                    <a:pt x="717" y="1252"/>
                  </a:lnTo>
                  <a:lnTo>
                    <a:pt x="699" y="1183"/>
                  </a:lnTo>
                  <a:lnTo>
                    <a:pt x="684" y="1111"/>
                  </a:lnTo>
                  <a:lnTo>
                    <a:pt x="676" y="1037"/>
                  </a:lnTo>
                  <a:lnTo>
                    <a:pt x="673" y="962"/>
                  </a:lnTo>
                  <a:lnTo>
                    <a:pt x="676" y="887"/>
                  </a:lnTo>
                  <a:lnTo>
                    <a:pt x="684" y="813"/>
                  </a:lnTo>
                  <a:lnTo>
                    <a:pt x="699" y="741"/>
                  </a:lnTo>
                  <a:lnTo>
                    <a:pt x="718" y="671"/>
                  </a:lnTo>
                  <a:lnTo>
                    <a:pt x="743" y="603"/>
                  </a:lnTo>
                  <a:lnTo>
                    <a:pt x="771" y="538"/>
                  </a:lnTo>
                  <a:lnTo>
                    <a:pt x="805" y="475"/>
                  </a:lnTo>
                  <a:lnTo>
                    <a:pt x="844" y="416"/>
                  </a:lnTo>
                  <a:lnTo>
                    <a:pt x="885" y="359"/>
                  </a:lnTo>
                  <a:lnTo>
                    <a:pt x="931" y="305"/>
                  </a:lnTo>
                  <a:lnTo>
                    <a:pt x="981" y="255"/>
                  </a:lnTo>
                  <a:lnTo>
                    <a:pt x="1034" y="210"/>
                  </a:lnTo>
                  <a:close/>
                  <a:moveTo>
                    <a:pt x="1611" y="0"/>
                  </a:moveTo>
                  <a:lnTo>
                    <a:pt x="1616" y="0"/>
                  </a:lnTo>
                  <a:lnTo>
                    <a:pt x="1620" y="0"/>
                  </a:lnTo>
                  <a:lnTo>
                    <a:pt x="1624" y="0"/>
                  </a:lnTo>
                  <a:lnTo>
                    <a:pt x="1627" y="0"/>
                  </a:lnTo>
                  <a:lnTo>
                    <a:pt x="1644" y="1"/>
                  </a:lnTo>
                  <a:lnTo>
                    <a:pt x="1662" y="2"/>
                  </a:lnTo>
                  <a:lnTo>
                    <a:pt x="1760" y="7"/>
                  </a:lnTo>
                  <a:lnTo>
                    <a:pt x="1857" y="17"/>
                  </a:lnTo>
                  <a:lnTo>
                    <a:pt x="1954" y="33"/>
                  </a:lnTo>
                  <a:lnTo>
                    <a:pt x="2051" y="52"/>
                  </a:lnTo>
                  <a:lnTo>
                    <a:pt x="2146" y="78"/>
                  </a:lnTo>
                  <a:lnTo>
                    <a:pt x="2239" y="108"/>
                  </a:lnTo>
                  <a:lnTo>
                    <a:pt x="2332" y="143"/>
                  </a:lnTo>
                  <a:lnTo>
                    <a:pt x="2421" y="183"/>
                  </a:lnTo>
                  <a:lnTo>
                    <a:pt x="2510" y="227"/>
                  </a:lnTo>
                  <a:lnTo>
                    <a:pt x="2597" y="277"/>
                  </a:lnTo>
                  <a:lnTo>
                    <a:pt x="2679" y="329"/>
                  </a:lnTo>
                  <a:lnTo>
                    <a:pt x="2759" y="388"/>
                  </a:lnTo>
                  <a:lnTo>
                    <a:pt x="2839" y="454"/>
                  </a:lnTo>
                  <a:lnTo>
                    <a:pt x="2917" y="525"/>
                  </a:lnTo>
                  <a:lnTo>
                    <a:pt x="2995" y="603"/>
                  </a:lnTo>
                  <a:lnTo>
                    <a:pt x="3342" y="964"/>
                  </a:lnTo>
                  <a:lnTo>
                    <a:pt x="3010" y="1312"/>
                  </a:lnTo>
                  <a:lnTo>
                    <a:pt x="2933" y="1390"/>
                  </a:lnTo>
                  <a:lnTo>
                    <a:pt x="2854" y="1462"/>
                  </a:lnTo>
                  <a:lnTo>
                    <a:pt x="2774" y="1528"/>
                  </a:lnTo>
                  <a:lnTo>
                    <a:pt x="2693" y="1588"/>
                  </a:lnTo>
                  <a:lnTo>
                    <a:pt x="2610" y="1643"/>
                  </a:lnTo>
                  <a:lnTo>
                    <a:pt x="2527" y="1692"/>
                  </a:lnTo>
                  <a:lnTo>
                    <a:pt x="2435" y="1739"/>
                  </a:lnTo>
                  <a:lnTo>
                    <a:pt x="2341" y="1780"/>
                  </a:lnTo>
                  <a:lnTo>
                    <a:pt x="2246" y="1817"/>
                  </a:lnTo>
                  <a:lnTo>
                    <a:pt x="2148" y="1848"/>
                  </a:lnTo>
                  <a:lnTo>
                    <a:pt x="2049" y="1873"/>
                  </a:lnTo>
                  <a:lnTo>
                    <a:pt x="1949" y="1894"/>
                  </a:lnTo>
                  <a:lnTo>
                    <a:pt x="1848" y="1910"/>
                  </a:lnTo>
                  <a:lnTo>
                    <a:pt x="1747" y="1920"/>
                  </a:lnTo>
                  <a:lnTo>
                    <a:pt x="1645" y="1924"/>
                  </a:lnTo>
                  <a:lnTo>
                    <a:pt x="1627" y="1925"/>
                  </a:lnTo>
                  <a:lnTo>
                    <a:pt x="1623" y="1925"/>
                  </a:lnTo>
                  <a:lnTo>
                    <a:pt x="1619" y="1925"/>
                  </a:lnTo>
                  <a:lnTo>
                    <a:pt x="1616" y="1925"/>
                  </a:lnTo>
                  <a:lnTo>
                    <a:pt x="1516" y="1922"/>
                  </a:lnTo>
                  <a:lnTo>
                    <a:pt x="1417" y="1915"/>
                  </a:lnTo>
                  <a:lnTo>
                    <a:pt x="1318" y="1901"/>
                  </a:lnTo>
                  <a:lnTo>
                    <a:pt x="1220" y="1883"/>
                  </a:lnTo>
                  <a:lnTo>
                    <a:pt x="1124" y="1859"/>
                  </a:lnTo>
                  <a:lnTo>
                    <a:pt x="1028" y="1831"/>
                  </a:lnTo>
                  <a:lnTo>
                    <a:pt x="934" y="1798"/>
                  </a:lnTo>
                  <a:lnTo>
                    <a:pt x="843" y="1759"/>
                  </a:lnTo>
                  <a:lnTo>
                    <a:pt x="753" y="1717"/>
                  </a:lnTo>
                  <a:lnTo>
                    <a:pt x="665" y="1669"/>
                  </a:lnTo>
                  <a:lnTo>
                    <a:pt x="579" y="1616"/>
                  </a:lnTo>
                  <a:lnTo>
                    <a:pt x="496" y="1559"/>
                  </a:lnTo>
                  <a:lnTo>
                    <a:pt x="415" y="1498"/>
                  </a:lnTo>
                  <a:lnTo>
                    <a:pt x="337" y="1432"/>
                  </a:lnTo>
                  <a:lnTo>
                    <a:pt x="126" y="1245"/>
                  </a:lnTo>
                  <a:lnTo>
                    <a:pt x="98" y="1217"/>
                  </a:lnTo>
                  <a:lnTo>
                    <a:pt x="72" y="1186"/>
                  </a:lnTo>
                  <a:lnTo>
                    <a:pt x="51" y="1152"/>
                  </a:lnTo>
                  <a:lnTo>
                    <a:pt x="33" y="1117"/>
                  </a:lnTo>
                  <a:lnTo>
                    <a:pt x="18" y="1079"/>
                  </a:lnTo>
                  <a:lnTo>
                    <a:pt x="8" y="1041"/>
                  </a:lnTo>
                  <a:lnTo>
                    <a:pt x="2" y="1000"/>
                  </a:lnTo>
                  <a:lnTo>
                    <a:pt x="0" y="959"/>
                  </a:lnTo>
                  <a:lnTo>
                    <a:pt x="3" y="913"/>
                  </a:lnTo>
                  <a:lnTo>
                    <a:pt x="11" y="868"/>
                  </a:lnTo>
                  <a:lnTo>
                    <a:pt x="24" y="823"/>
                  </a:lnTo>
                  <a:lnTo>
                    <a:pt x="43" y="781"/>
                  </a:lnTo>
                  <a:lnTo>
                    <a:pt x="66" y="742"/>
                  </a:lnTo>
                  <a:lnTo>
                    <a:pt x="95" y="706"/>
                  </a:lnTo>
                  <a:lnTo>
                    <a:pt x="128" y="674"/>
                  </a:lnTo>
                  <a:lnTo>
                    <a:pt x="335" y="490"/>
                  </a:lnTo>
                  <a:lnTo>
                    <a:pt x="412" y="424"/>
                  </a:lnTo>
                  <a:lnTo>
                    <a:pt x="493" y="363"/>
                  </a:lnTo>
                  <a:lnTo>
                    <a:pt x="576" y="306"/>
                  </a:lnTo>
                  <a:lnTo>
                    <a:pt x="662" y="254"/>
                  </a:lnTo>
                  <a:lnTo>
                    <a:pt x="750" y="207"/>
                  </a:lnTo>
                  <a:lnTo>
                    <a:pt x="839" y="164"/>
                  </a:lnTo>
                  <a:lnTo>
                    <a:pt x="931" y="126"/>
                  </a:lnTo>
                  <a:lnTo>
                    <a:pt x="1025" y="93"/>
                  </a:lnTo>
                  <a:lnTo>
                    <a:pt x="1120" y="64"/>
                  </a:lnTo>
                  <a:lnTo>
                    <a:pt x="1216" y="42"/>
                  </a:lnTo>
                  <a:lnTo>
                    <a:pt x="1313" y="23"/>
                  </a:lnTo>
                  <a:lnTo>
                    <a:pt x="1412" y="10"/>
                  </a:lnTo>
                  <a:lnTo>
                    <a:pt x="1511" y="3"/>
                  </a:lnTo>
                  <a:lnTo>
                    <a:pt x="16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53" name="Group 352"/>
          <p:cNvGrpSpPr/>
          <p:nvPr/>
        </p:nvGrpSpPr>
        <p:grpSpPr>
          <a:xfrm>
            <a:off x="2519489" y="5022850"/>
            <a:ext cx="595312" cy="511175"/>
            <a:chOff x="2519363" y="5022850"/>
            <a:chExt cx="595312" cy="5111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84" name="Freeform 113"/>
            <p:cNvSpPr>
              <a:spLocks/>
            </p:cNvSpPr>
            <p:nvPr/>
          </p:nvSpPr>
          <p:spPr bwMode="auto">
            <a:xfrm>
              <a:off x="2647950" y="5210175"/>
              <a:ext cx="20637" cy="19050"/>
            </a:xfrm>
            <a:custGeom>
              <a:avLst/>
              <a:gdLst>
                <a:gd name="T0" fmla="*/ 57 w 113"/>
                <a:gd name="T1" fmla="*/ 0 h 111"/>
                <a:gd name="T2" fmla="*/ 74 w 113"/>
                <a:gd name="T3" fmla="*/ 3 h 111"/>
                <a:gd name="T4" fmla="*/ 89 w 113"/>
                <a:gd name="T5" fmla="*/ 11 h 111"/>
                <a:gd name="T6" fmla="*/ 102 w 113"/>
                <a:gd name="T7" fmla="*/ 23 h 111"/>
                <a:gd name="T8" fmla="*/ 110 w 113"/>
                <a:gd name="T9" fmla="*/ 38 h 111"/>
                <a:gd name="T10" fmla="*/ 113 w 113"/>
                <a:gd name="T11" fmla="*/ 56 h 111"/>
                <a:gd name="T12" fmla="*/ 110 w 113"/>
                <a:gd name="T13" fmla="*/ 74 h 111"/>
                <a:gd name="T14" fmla="*/ 102 w 113"/>
                <a:gd name="T15" fmla="*/ 89 h 111"/>
                <a:gd name="T16" fmla="*/ 89 w 113"/>
                <a:gd name="T17" fmla="*/ 101 h 111"/>
                <a:gd name="T18" fmla="*/ 74 w 113"/>
                <a:gd name="T19" fmla="*/ 109 h 111"/>
                <a:gd name="T20" fmla="*/ 57 w 113"/>
                <a:gd name="T21" fmla="*/ 111 h 111"/>
                <a:gd name="T22" fmla="*/ 39 w 113"/>
                <a:gd name="T23" fmla="*/ 109 h 111"/>
                <a:gd name="T24" fmla="*/ 23 w 113"/>
                <a:gd name="T25" fmla="*/ 101 h 111"/>
                <a:gd name="T26" fmla="*/ 12 w 113"/>
                <a:gd name="T27" fmla="*/ 89 h 111"/>
                <a:gd name="T28" fmla="*/ 3 w 113"/>
                <a:gd name="T29" fmla="*/ 74 h 111"/>
                <a:gd name="T30" fmla="*/ 0 w 113"/>
                <a:gd name="T31" fmla="*/ 56 h 111"/>
                <a:gd name="T32" fmla="*/ 3 w 113"/>
                <a:gd name="T33" fmla="*/ 38 h 111"/>
                <a:gd name="T34" fmla="*/ 12 w 113"/>
                <a:gd name="T35" fmla="*/ 23 h 111"/>
                <a:gd name="T36" fmla="*/ 23 w 113"/>
                <a:gd name="T37" fmla="*/ 11 h 111"/>
                <a:gd name="T38" fmla="*/ 39 w 113"/>
                <a:gd name="T39" fmla="*/ 3 h 111"/>
                <a:gd name="T40" fmla="*/ 57 w 113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1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7" y="111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5" name="Freeform 114"/>
            <p:cNvSpPr>
              <a:spLocks/>
            </p:cNvSpPr>
            <p:nvPr/>
          </p:nvSpPr>
          <p:spPr bwMode="auto">
            <a:xfrm>
              <a:off x="2647950" y="5238750"/>
              <a:ext cx="20637" cy="20637"/>
            </a:xfrm>
            <a:custGeom>
              <a:avLst/>
              <a:gdLst>
                <a:gd name="T0" fmla="*/ 57 w 113"/>
                <a:gd name="T1" fmla="*/ 0 h 111"/>
                <a:gd name="T2" fmla="*/ 74 w 113"/>
                <a:gd name="T3" fmla="*/ 2 h 111"/>
                <a:gd name="T4" fmla="*/ 89 w 113"/>
                <a:gd name="T5" fmla="*/ 10 h 111"/>
                <a:gd name="T6" fmla="*/ 102 w 113"/>
                <a:gd name="T7" fmla="*/ 22 h 111"/>
                <a:gd name="T8" fmla="*/ 110 w 113"/>
                <a:gd name="T9" fmla="*/ 38 h 111"/>
                <a:gd name="T10" fmla="*/ 113 w 113"/>
                <a:gd name="T11" fmla="*/ 55 h 111"/>
                <a:gd name="T12" fmla="*/ 110 w 113"/>
                <a:gd name="T13" fmla="*/ 73 h 111"/>
                <a:gd name="T14" fmla="*/ 102 w 113"/>
                <a:gd name="T15" fmla="*/ 88 h 111"/>
                <a:gd name="T16" fmla="*/ 89 w 113"/>
                <a:gd name="T17" fmla="*/ 101 h 111"/>
                <a:gd name="T18" fmla="*/ 74 w 113"/>
                <a:gd name="T19" fmla="*/ 109 h 111"/>
                <a:gd name="T20" fmla="*/ 57 w 113"/>
                <a:gd name="T21" fmla="*/ 111 h 111"/>
                <a:gd name="T22" fmla="*/ 39 w 113"/>
                <a:gd name="T23" fmla="*/ 109 h 111"/>
                <a:gd name="T24" fmla="*/ 23 w 113"/>
                <a:gd name="T25" fmla="*/ 101 h 111"/>
                <a:gd name="T26" fmla="*/ 12 w 113"/>
                <a:gd name="T27" fmla="*/ 88 h 111"/>
                <a:gd name="T28" fmla="*/ 3 w 113"/>
                <a:gd name="T29" fmla="*/ 73 h 111"/>
                <a:gd name="T30" fmla="*/ 0 w 113"/>
                <a:gd name="T31" fmla="*/ 55 h 111"/>
                <a:gd name="T32" fmla="*/ 3 w 113"/>
                <a:gd name="T33" fmla="*/ 38 h 111"/>
                <a:gd name="T34" fmla="*/ 12 w 113"/>
                <a:gd name="T35" fmla="*/ 22 h 111"/>
                <a:gd name="T36" fmla="*/ 23 w 113"/>
                <a:gd name="T37" fmla="*/ 10 h 111"/>
                <a:gd name="T38" fmla="*/ 39 w 113"/>
                <a:gd name="T39" fmla="*/ 2 h 111"/>
                <a:gd name="T40" fmla="*/ 57 w 113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1">
                  <a:moveTo>
                    <a:pt x="57" y="0"/>
                  </a:moveTo>
                  <a:lnTo>
                    <a:pt x="74" y="2"/>
                  </a:lnTo>
                  <a:lnTo>
                    <a:pt x="89" y="10"/>
                  </a:lnTo>
                  <a:lnTo>
                    <a:pt x="102" y="22"/>
                  </a:lnTo>
                  <a:lnTo>
                    <a:pt x="110" y="38"/>
                  </a:lnTo>
                  <a:lnTo>
                    <a:pt x="113" y="55"/>
                  </a:lnTo>
                  <a:lnTo>
                    <a:pt x="110" y="73"/>
                  </a:lnTo>
                  <a:lnTo>
                    <a:pt x="102" y="88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7" y="111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2" y="88"/>
                  </a:lnTo>
                  <a:lnTo>
                    <a:pt x="3" y="73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2" y="22"/>
                  </a:lnTo>
                  <a:lnTo>
                    <a:pt x="23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6" name="Freeform 115"/>
            <p:cNvSpPr>
              <a:spLocks/>
            </p:cNvSpPr>
            <p:nvPr/>
          </p:nvSpPr>
          <p:spPr bwMode="auto">
            <a:xfrm>
              <a:off x="2647950" y="5268913"/>
              <a:ext cx="20637" cy="19050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2 w 113"/>
                <a:gd name="T15" fmla="*/ 90 h 113"/>
                <a:gd name="T16" fmla="*/ 89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3 w 113"/>
                <a:gd name="T25" fmla="*/ 102 h 113"/>
                <a:gd name="T26" fmla="*/ 12 w 113"/>
                <a:gd name="T27" fmla="*/ 90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2 w 113"/>
                <a:gd name="T35" fmla="*/ 24 h 113"/>
                <a:gd name="T36" fmla="*/ 23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7" name="Freeform 116"/>
            <p:cNvSpPr>
              <a:spLocks/>
            </p:cNvSpPr>
            <p:nvPr/>
          </p:nvSpPr>
          <p:spPr bwMode="auto">
            <a:xfrm>
              <a:off x="2647950" y="5299075"/>
              <a:ext cx="20637" cy="19050"/>
            </a:xfrm>
            <a:custGeom>
              <a:avLst/>
              <a:gdLst>
                <a:gd name="T0" fmla="*/ 57 w 113"/>
                <a:gd name="T1" fmla="*/ 0 h 111"/>
                <a:gd name="T2" fmla="*/ 74 w 113"/>
                <a:gd name="T3" fmla="*/ 3 h 111"/>
                <a:gd name="T4" fmla="*/ 89 w 113"/>
                <a:gd name="T5" fmla="*/ 11 h 111"/>
                <a:gd name="T6" fmla="*/ 102 w 113"/>
                <a:gd name="T7" fmla="*/ 23 h 111"/>
                <a:gd name="T8" fmla="*/ 110 w 113"/>
                <a:gd name="T9" fmla="*/ 38 h 111"/>
                <a:gd name="T10" fmla="*/ 113 w 113"/>
                <a:gd name="T11" fmla="*/ 55 h 111"/>
                <a:gd name="T12" fmla="*/ 110 w 113"/>
                <a:gd name="T13" fmla="*/ 74 h 111"/>
                <a:gd name="T14" fmla="*/ 102 w 113"/>
                <a:gd name="T15" fmla="*/ 89 h 111"/>
                <a:gd name="T16" fmla="*/ 89 w 113"/>
                <a:gd name="T17" fmla="*/ 101 h 111"/>
                <a:gd name="T18" fmla="*/ 74 w 113"/>
                <a:gd name="T19" fmla="*/ 109 h 111"/>
                <a:gd name="T20" fmla="*/ 57 w 113"/>
                <a:gd name="T21" fmla="*/ 111 h 111"/>
                <a:gd name="T22" fmla="*/ 39 w 113"/>
                <a:gd name="T23" fmla="*/ 109 h 111"/>
                <a:gd name="T24" fmla="*/ 23 w 113"/>
                <a:gd name="T25" fmla="*/ 101 h 111"/>
                <a:gd name="T26" fmla="*/ 12 w 113"/>
                <a:gd name="T27" fmla="*/ 89 h 111"/>
                <a:gd name="T28" fmla="*/ 3 w 113"/>
                <a:gd name="T29" fmla="*/ 74 h 111"/>
                <a:gd name="T30" fmla="*/ 0 w 113"/>
                <a:gd name="T31" fmla="*/ 55 h 111"/>
                <a:gd name="T32" fmla="*/ 3 w 113"/>
                <a:gd name="T33" fmla="*/ 38 h 111"/>
                <a:gd name="T34" fmla="*/ 12 w 113"/>
                <a:gd name="T35" fmla="*/ 23 h 111"/>
                <a:gd name="T36" fmla="*/ 23 w 113"/>
                <a:gd name="T37" fmla="*/ 11 h 111"/>
                <a:gd name="T38" fmla="*/ 39 w 113"/>
                <a:gd name="T39" fmla="*/ 3 h 111"/>
                <a:gd name="T40" fmla="*/ 57 w 113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1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10" y="38"/>
                  </a:lnTo>
                  <a:lnTo>
                    <a:pt x="113" y="55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7" y="111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8" name="Freeform 117"/>
            <p:cNvSpPr>
              <a:spLocks/>
            </p:cNvSpPr>
            <p:nvPr/>
          </p:nvSpPr>
          <p:spPr bwMode="auto">
            <a:xfrm>
              <a:off x="2647950" y="5327650"/>
              <a:ext cx="20637" cy="20637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2 w 113"/>
                <a:gd name="T7" fmla="*/ 23 h 112"/>
                <a:gd name="T8" fmla="*/ 110 w 113"/>
                <a:gd name="T9" fmla="*/ 39 h 112"/>
                <a:gd name="T10" fmla="*/ 113 w 113"/>
                <a:gd name="T11" fmla="*/ 57 h 112"/>
                <a:gd name="T12" fmla="*/ 110 w 113"/>
                <a:gd name="T13" fmla="*/ 74 h 112"/>
                <a:gd name="T14" fmla="*/ 102 w 113"/>
                <a:gd name="T15" fmla="*/ 89 h 112"/>
                <a:gd name="T16" fmla="*/ 89 w 113"/>
                <a:gd name="T17" fmla="*/ 101 h 112"/>
                <a:gd name="T18" fmla="*/ 74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3 w 113"/>
                <a:gd name="T25" fmla="*/ 101 h 112"/>
                <a:gd name="T26" fmla="*/ 12 w 113"/>
                <a:gd name="T27" fmla="*/ 89 h 112"/>
                <a:gd name="T28" fmla="*/ 3 w 113"/>
                <a:gd name="T29" fmla="*/ 74 h 112"/>
                <a:gd name="T30" fmla="*/ 0 w 113"/>
                <a:gd name="T31" fmla="*/ 57 h 112"/>
                <a:gd name="T32" fmla="*/ 3 w 113"/>
                <a:gd name="T33" fmla="*/ 39 h 112"/>
                <a:gd name="T34" fmla="*/ 12 w 113"/>
                <a:gd name="T35" fmla="*/ 23 h 112"/>
                <a:gd name="T36" fmla="*/ 23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9" name="Freeform 118"/>
            <p:cNvSpPr>
              <a:spLocks noEditPoints="1"/>
            </p:cNvSpPr>
            <p:nvPr/>
          </p:nvSpPr>
          <p:spPr bwMode="auto">
            <a:xfrm>
              <a:off x="2519363" y="5022850"/>
              <a:ext cx="595312" cy="511175"/>
            </a:xfrm>
            <a:custGeom>
              <a:avLst/>
              <a:gdLst>
                <a:gd name="T0" fmla="*/ 1276 w 3375"/>
                <a:gd name="T1" fmla="*/ 2451 h 2901"/>
                <a:gd name="T2" fmla="*/ 1311 w 3375"/>
                <a:gd name="T3" fmla="*/ 2345 h 2901"/>
                <a:gd name="T4" fmla="*/ 1542 w 3375"/>
                <a:gd name="T5" fmla="*/ 2221 h 2901"/>
                <a:gd name="T6" fmla="*/ 1608 w 3375"/>
                <a:gd name="T7" fmla="*/ 2131 h 2901"/>
                <a:gd name="T8" fmla="*/ 1193 w 3375"/>
                <a:gd name="T9" fmla="*/ 1930 h 2901"/>
                <a:gd name="T10" fmla="*/ 1283 w 3375"/>
                <a:gd name="T11" fmla="*/ 1864 h 2901"/>
                <a:gd name="T12" fmla="*/ 1578 w 3375"/>
                <a:gd name="T13" fmla="*/ 1859 h 2901"/>
                <a:gd name="T14" fmla="*/ 1684 w 3375"/>
                <a:gd name="T15" fmla="*/ 1823 h 2901"/>
                <a:gd name="T16" fmla="*/ 1238 w 3375"/>
                <a:gd name="T17" fmla="*/ 1450 h 2901"/>
                <a:gd name="T18" fmla="*/ 1350 w 3375"/>
                <a:gd name="T19" fmla="*/ 1450 h 2901"/>
                <a:gd name="T20" fmla="*/ 1466 w 3375"/>
                <a:gd name="T21" fmla="*/ 987 h 2901"/>
                <a:gd name="T22" fmla="*/ 1572 w 3375"/>
                <a:gd name="T23" fmla="*/ 1022 h 2901"/>
                <a:gd name="T24" fmla="*/ 1136 w 3375"/>
                <a:gd name="T25" fmla="*/ 972 h 2901"/>
                <a:gd name="T26" fmla="*/ 1226 w 3375"/>
                <a:gd name="T27" fmla="*/ 1038 h 2901"/>
                <a:gd name="T28" fmla="*/ 801 w 3375"/>
                <a:gd name="T29" fmla="*/ 851 h 2901"/>
                <a:gd name="T30" fmla="*/ 632 w 3375"/>
                <a:gd name="T31" fmla="*/ 1251 h 2901"/>
                <a:gd name="T32" fmla="*/ 683 w 3375"/>
                <a:gd name="T33" fmla="*/ 1867 h 2901"/>
                <a:gd name="T34" fmla="*/ 851 w 3375"/>
                <a:gd name="T35" fmla="*/ 2063 h 2901"/>
                <a:gd name="T36" fmla="*/ 898 w 3375"/>
                <a:gd name="T37" fmla="*/ 1854 h 2901"/>
                <a:gd name="T38" fmla="*/ 893 w 3375"/>
                <a:gd name="T39" fmla="*/ 962 h 2901"/>
                <a:gd name="T40" fmla="*/ 1238 w 3375"/>
                <a:gd name="T41" fmla="*/ 614 h 2901"/>
                <a:gd name="T42" fmla="*/ 1238 w 3375"/>
                <a:gd name="T43" fmla="*/ 725 h 2901"/>
                <a:gd name="T44" fmla="*/ 1238 w 3375"/>
                <a:gd name="T45" fmla="*/ 614 h 2901"/>
                <a:gd name="T46" fmla="*/ 1558 w 3375"/>
                <a:gd name="T47" fmla="*/ 443 h 2901"/>
                <a:gd name="T48" fmla="*/ 1592 w 3375"/>
                <a:gd name="T49" fmla="*/ 338 h 2901"/>
                <a:gd name="T50" fmla="*/ 519 w 3375"/>
                <a:gd name="T51" fmla="*/ 525 h 2901"/>
                <a:gd name="T52" fmla="*/ 451 w 3375"/>
                <a:gd name="T53" fmla="*/ 961 h 2901"/>
                <a:gd name="T54" fmla="*/ 452 w 3375"/>
                <a:gd name="T55" fmla="*/ 1736 h 2901"/>
                <a:gd name="T56" fmla="*/ 428 w 3375"/>
                <a:gd name="T57" fmla="*/ 2197 h 2901"/>
                <a:gd name="T58" fmla="*/ 943 w 3375"/>
                <a:gd name="T59" fmla="*/ 2643 h 2901"/>
                <a:gd name="T60" fmla="*/ 927 w 3375"/>
                <a:gd name="T61" fmla="*/ 2287 h 2901"/>
                <a:gd name="T62" fmla="*/ 689 w 3375"/>
                <a:gd name="T63" fmla="*/ 2100 h 2901"/>
                <a:gd name="T64" fmla="*/ 512 w 3375"/>
                <a:gd name="T65" fmla="*/ 1592 h 2901"/>
                <a:gd name="T66" fmla="*/ 592 w 3375"/>
                <a:gd name="T67" fmla="*/ 956 h 2901"/>
                <a:gd name="T68" fmla="*/ 867 w 3375"/>
                <a:gd name="T69" fmla="*/ 727 h 2901"/>
                <a:gd name="T70" fmla="*/ 1041 w 3375"/>
                <a:gd name="T71" fmla="*/ 284 h 2901"/>
                <a:gd name="T72" fmla="*/ 2330 w 3375"/>
                <a:gd name="T73" fmla="*/ 136 h 2901"/>
                <a:gd name="T74" fmla="*/ 3000 w 3375"/>
                <a:gd name="T75" fmla="*/ 720 h 2901"/>
                <a:gd name="T76" fmla="*/ 2081 w 3375"/>
                <a:gd name="T77" fmla="*/ 479 h 2901"/>
                <a:gd name="T78" fmla="*/ 1972 w 3375"/>
                <a:gd name="T79" fmla="*/ 262 h 2901"/>
                <a:gd name="T80" fmla="*/ 1755 w 3375"/>
                <a:gd name="T81" fmla="*/ 536 h 2901"/>
                <a:gd name="T82" fmla="*/ 2138 w 3375"/>
                <a:gd name="T83" fmla="*/ 985 h 2901"/>
                <a:gd name="T84" fmla="*/ 2028 w 3375"/>
                <a:gd name="T85" fmla="*/ 764 h 2901"/>
                <a:gd name="T86" fmla="*/ 1811 w 3375"/>
                <a:gd name="T87" fmla="*/ 1038 h 2901"/>
                <a:gd name="T88" fmla="*/ 1671 w 3375"/>
                <a:gd name="T89" fmla="*/ 1244 h 2901"/>
                <a:gd name="T90" fmla="*/ 1577 w 3375"/>
                <a:gd name="T91" fmla="*/ 1297 h 2901"/>
                <a:gd name="T92" fmla="*/ 1591 w 3375"/>
                <a:gd name="T93" fmla="*/ 1657 h 2901"/>
                <a:gd name="T94" fmla="*/ 1856 w 3375"/>
                <a:gd name="T95" fmla="*/ 1841 h 2901"/>
                <a:gd name="T96" fmla="*/ 1856 w 3375"/>
                <a:gd name="T97" fmla="*/ 1952 h 2901"/>
                <a:gd name="T98" fmla="*/ 2126 w 3375"/>
                <a:gd name="T99" fmla="*/ 2153 h 2901"/>
                <a:gd name="T100" fmla="*/ 1755 w 3375"/>
                <a:gd name="T101" fmla="*/ 2366 h 2901"/>
                <a:gd name="T102" fmla="*/ 1972 w 3375"/>
                <a:gd name="T103" fmla="*/ 2639 h 2901"/>
                <a:gd name="T104" fmla="*/ 2081 w 3375"/>
                <a:gd name="T105" fmla="*/ 2421 h 2901"/>
                <a:gd name="T106" fmla="*/ 3000 w 3375"/>
                <a:gd name="T107" fmla="*/ 2181 h 2901"/>
                <a:gd name="T108" fmla="*/ 2330 w 3375"/>
                <a:gd name="T109" fmla="*/ 2764 h 2901"/>
                <a:gd name="T110" fmla="*/ 1384 w 3375"/>
                <a:gd name="T111" fmla="*/ 2879 h 2901"/>
                <a:gd name="T112" fmla="*/ 516 w 3375"/>
                <a:gd name="T113" fmla="*/ 2521 h 2901"/>
                <a:gd name="T114" fmla="*/ 167 w 3375"/>
                <a:gd name="T115" fmla="*/ 2271 h 2901"/>
                <a:gd name="T116" fmla="*/ 23 w 3375"/>
                <a:gd name="T117" fmla="*/ 1815 h 2901"/>
                <a:gd name="T118" fmla="*/ 10 w 3375"/>
                <a:gd name="T119" fmla="*/ 1205 h 2901"/>
                <a:gd name="T120" fmla="*/ 127 w 3375"/>
                <a:gd name="T121" fmla="*/ 694 h 2901"/>
                <a:gd name="T122" fmla="*/ 384 w 3375"/>
                <a:gd name="T123" fmla="*/ 499 h 2901"/>
                <a:gd name="T124" fmla="*/ 1188 w 3375"/>
                <a:gd name="T125" fmla="*/ 60 h 2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75" h="2901">
                  <a:moveTo>
                    <a:pt x="1294" y="2343"/>
                  </a:moveTo>
                  <a:lnTo>
                    <a:pt x="1276" y="2345"/>
                  </a:lnTo>
                  <a:lnTo>
                    <a:pt x="1261" y="2354"/>
                  </a:lnTo>
                  <a:lnTo>
                    <a:pt x="1249" y="2366"/>
                  </a:lnTo>
                  <a:lnTo>
                    <a:pt x="1241" y="2381"/>
                  </a:lnTo>
                  <a:lnTo>
                    <a:pt x="1238" y="2398"/>
                  </a:lnTo>
                  <a:lnTo>
                    <a:pt x="1241" y="2416"/>
                  </a:lnTo>
                  <a:lnTo>
                    <a:pt x="1249" y="2432"/>
                  </a:lnTo>
                  <a:lnTo>
                    <a:pt x="1261" y="2444"/>
                  </a:lnTo>
                  <a:lnTo>
                    <a:pt x="1276" y="2451"/>
                  </a:lnTo>
                  <a:lnTo>
                    <a:pt x="1294" y="2454"/>
                  </a:lnTo>
                  <a:lnTo>
                    <a:pt x="1311" y="2451"/>
                  </a:lnTo>
                  <a:lnTo>
                    <a:pt x="1326" y="2444"/>
                  </a:lnTo>
                  <a:lnTo>
                    <a:pt x="1339" y="2432"/>
                  </a:lnTo>
                  <a:lnTo>
                    <a:pt x="1347" y="2416"/>
                  </a:lnTo>
                  <a:lnTo>
                    <a:pt x="1350" y="2398"/>
                  </a:lnTo>
                  <a:lnTo>
                    <a:pt x="1347" y="2381"/>
                  </a:lnTo>
                  <a:lnTo>
                    <a:pt x="1339" y="2366"/>
                  </a:lnTo>
                  <a:lnTo>
                    <a:pt x="1326" y="2354"/>
                  </a:lnTo>
                  <a:lnTo>
                    <a:pt x="1311" y="2345"/>
                  </a:lnTo>
                  <a:lnTo>
                    <a:pt x="1294" y="2343"/>
                  </a:lnTo>
                  <a:close/>
                  <a:moveTo>
                    <a:pt x="1575" y="2119"/>
                  </a:moveTo>
                  <a:lnTo>
                    <a:pt x="1558" y="2122"/>
                  </a:lnTo>
                  <a:lnTo>
                    <a:pt x="1542" y="2131"/>
                  </a:lnTo>
                  <a:lnTo>
                    <a:pt x="1530" y="2143"/>
                  </a:lnTo>
                  <a:lnTo>
                    <a:pt x="1522" y="2158"/>
                  </a:lnTo>
                  <a:lnTo>
                    <a:pt x="1519" y="2175"/>
                  </a:lnTo>
                  <a:lnTo>
                    <a:pt x="1522" y="2193"/>
                  </a:lnTo>
                  <a:lnTo>
                    <a:pt x="1530" y="2209"/>
                  </a:lnTo>
                  <a:lnTo>
                    <a:pt x="1542" y="2221"/>
                  </a:lnTo>
                  <a:lnTo>
                    <a:pt x="1558" y="2229"/>
                  </a:lnTo>
                  <a:lnTo>
                    <a:pt x="1575" y="2231"/>
                  </a:lnTo>
                  <a:lnTo>
                    <a:pt x="1592" y="2229"/>
                  </a:lnTo>
                  <a:lnTo>
                    <a:pt x="1608" y="2221"/>
                  </a:lnTo>
                  <a:lnTo>
                    <a:pt x="1620" y="2209"/>
                  </a:lnTo>
                  <a:lnTo>
                    <a:pt x="1628" y="2193"/>
                  </a:lnTo>
                  <a:lnTo>
                    <a:pt x="1631" y="2175"/>
                  </a:lnTo>
                  <a:lnTo>
                    <a:pt x="1628" y="2158"/>
                  </a:lnTo>
                  <a:lnTo>
                    <a:pt x="1620" y="2143"/>
                  </a:lnTo>
                  <a:lnTo>
                    <a:pt x="1608" y="2131"/>
                  </a:lnTo>
                  <a:lnTo>
                    <a:pt x="1592" y="2122"/>
                  </a:lnTo>
                  <a:lnTo>
                    <a:pt x="1575" y="2119"/>
                  </a:lnTo>
                  <a:close/>
                  <a:moveTo>
                    <a:pt x="1238" y="1841"/>
                  </a:moveTo>
                  <a:lnTo>
                    <a:pt x="1220" y="1844"/>
                  </a:lnTo>
                  <a:lnTo>
                    <a:pt x="1205" y="1852"/>
                  </a:lnTo>
                  <a:lnTo>
                    <a:pt x="1193" y="1864"/>
                  </a:lnTo>
                  <a:lnTo>
                    <a:pt x="1184" y="1879"/>
                  </a:lnTo>
                  <a:lnTo>
                    <a:pt x="1181" y="1896"/>
                  </a:lnTo>
                  <a:lnTo>
                    <a:pt x="1184" y="1915"/>
                  </a:lnTo>
                  <a:lnTo>
                    <a:pt x="1193" y="1930"/>
                  </a:lnTo>
                  <a:lnTo>
                    <a:pt x="1205" y="1942"/>
                  </a:lnTo>
                  <a:lnTo>
                    <a:pt x="1220" y="1950"/>
                  </a:lnTo>
                  <a:lnTo>
                    <a:pt x="1238" y="1952"/>
                  </a:lnTo>
                  <a:lnTo>
                    <a:pt x="1255" y="1950"/>
                  </a:lnTo>
                  <a:lnTo>
                    <a:pt x="1270" y="1942"/>
                  </a:lnTo>
                  <a:lnTo>
                    <a:pt x="1283" y="1930"/>
                  </a:lnTo>
                  <a:lnTo>
                    <a:pt x="1291" y="1915"/>
                  </a:lnTo>
                  <a:lnTo>
                    <a:pt x="1294" y="1896"/>
                  </a:lnTo>
                  <a:lnTo>
                    <a:pt x="1291" y="1879"/>
                  </a:lnTo>
                  <a:lnTo>
                    <a:pt x="1283" y="1864"/>
                  </a:lnTo>
                  <a:lnTo>
                    <a:pt x="1270" y="1852"/>
                  </a:lnTo>
                  <a:lnTo>
                    <a:pt x="1255" y="1844"/>
                  </a:lnTo>
                  <a:lnTo>
                    <a:pt x="1238" y="1841"/>
                  </a:lnTo>
                  <a:close/>
                  <a:moveTo>
                    <a:pt x="1631" y="1786"/>
                  </a:moveTo>
                  <a:lnTo>
                    <a:pt x="1614" y="1788"/>
                  </a:lnTo>
                  <a:lnTo>
                    <a:pt x="1598" y="1796"/>
                  </a:lnTo>
                  <a:lnTo>
                    <a:pt x="1586" y="1808"/>
                  </a:lnTo>
                  <a:lnTo>
                    <a:pt x="1578" y="1823"/>
                  </a:lnTo>
                  <a:lnTo>
                    <a:pt x="1575" y="1841"/>
                  </a:lnTo>
                  <a:lnTo>
                    <a:pt x="1578" y="1859"/>
                  </a:lnTo>
                  <a:lnTo>
                    <a:pt x="1586" y="1874"/>
                  </a:lnTo>
                  <a:lnTo>
                    <a:pt x="1598" y="1886"/>
                  </a:lnTo>
                  <a:lnTo>
                    <a:pt x="1614" y="1893"/>
                  </a:lnTo>
                  <a:lnTo>
                    <a:pt x="1631" y="1896"/>
                  </a:lnTo>
                  <a:lnTo>
                    <a:pt x="1649" y="1893"/>
                  </a:lnTo>
                  <a:lnTo>
                    <a:pt x="1664" y="1886"/>
                  </a:lnTo>
                  <a:lnTo>
                    <a:pt x="1676" y="1874"/>
                  </a:lnTo>
                  <a:lnTo>
                    <a:pt x="1684" y="1859"/>
                  </a:lnTo>
                  <a:lnTo>
                    <a:pt x="1688" y="1841"/>
                  </a:lnTo>
                  <a:lnTo>
                    <a:pt x="1684" y="1823"/>
                  </a:lnTo>
                  <a:lnTo>
                    <a:pt x="1676" y="1808"/>
                  </a:lnTo>
                  <a:lnTo>
                    <a:pt x="1664" y="1796"/>
                  </a:lnTo>
                  <a:lnTo>
                    <a:pt x="1649" y="1788"/>
                  </a:lnTo>
                  <a:lnTo>
                    <a:pt x="1631" y="1786"/>
                  </a:lnTo>
                  <a:close/>
                  <a:moveTo>
                    <a:pt x="1294" y="1394"/>
                  </a:moveTo>
                  <a:lnTo>
                    <a:pt x="1276" y="1397"/>
                  </a:lnTo>
                  <a:lnTo>
                    <a:pt x="1261" y="1406"/>
                  </a:lnTo>
                  <a:lnTo>
                    <a:pt x="1249" y="1418"/>
                  </a:lnTo>
                  <a:lnTo>
                    <a:pt x="1241" y="1433"/>
                  </a:lnTo>
                  <a:lnTo>
                    <a:pt x="1238" y="1450"/>
                  </a:lnTo>
                  <a:lnTo>
                    <a:pt x="1241" y="1468"/>
                  </a:lnTo>
                  <a:lnTo>
                    <a:pt x="1249" y="1484"/>
                  </a:lnTo>
                  <a:lnTo>
                    <a:pt x="1261" y="1496"/>
                  </a:lnTo>
                  <a:lnTo>
                    <a:pt x="1276" y="1504"/>
                  </a:lnTo>
                  <a:lnTo>
                    <a:pt x="1294" y="1507"/>
                  </a:lnTo>
                  <a:lnTo>
                    <a:pt x="1311" y="1504"/>
                  </a:lnTo>
                  <a:lnTo>
                    <a:pt x="1326" y="1496"/>
                  </a:lnTo>
                  <a:lnTo>
                    <a:pt x="1339" y="1484"/>
                  </a:lnTo>
                  <a:lnTo>
                    <a:pt x="1347" y="1468"/>
                  </a:lnTo>
                  <a:lnTo>
                    <a:pt x="1350" y="1450"/>
                  </a:lnTo>
                  <a:lnTo>
                    <a:pt x="1347" y="1433"/>
                  </a:lnTo>
                  <a:lnTo>
                    <a:pt x="1339" y="1418"/>
                  </a:lnTo>
                  <a:lnTo>
                    <a:pt x="1326" y="1406"/>
                  </a:lnTo>
                  <a:lnTo>
                    <a:pt x="1311" y="1397"/>
                  </a:lnTo>
                  <a:lnTo>
                    <a:pt x="1294" y="1394"/>
                  </a:lnTo>
                  <a:close/>
                  <a:moveTo>
                    <a:pt x="1519" y="949"/>
                  </a:moveTo>
                  <a:lnTo>
                    <a:pt x="1501" y="951"/>
                  </a:lnTo>
                  <a:lnTo>
                    <a:pt x="1486" y="959"/>
                  </a:lnTo>
                  <a:lnTo>
                    <a:pt x="1474" y="972"/>
                  </a:lnTo>
                  <a:lnTo>
                    <a:pt x="1466" y="987"/>
                  </a:lnTo>
                  <a:lnTo>
                    <a:pt x="1463" y="1004"/>
                  </a:lnTo>
                  <a:lnTo>
                    <a:pt x="1466" y="1022"/>
                  </a:lnTo>
                  <a:lnTo>
                    <a:pt x="1474" y="1038"/>
                  </a:lnTo>
                  <a:lnTo>
                    <a:pt x="1486" y="1050"/>
                  </a:lnTo>
                  <a:lnTo>
                    <a:pt x="1501" y="1057"/>
                  </a:lnTo>
                  <a:lnTo>
                    <a:pt x="1519" y="1060"/>
                  </a:lnTo>
                  <a:lnTo>
                    <a:pt x="1536" y="1057"/>
                  </a:lnTo>
                  <a:lnTo>
                    <a:pt x="1551" y="1050"/>
                  </a:lnTo>
                  <a:lnTo>
                    <a:pt x="1564" y="1038"/>
                  </a:lnTo>
                  <a:lnTo>
                    <a:pt x="1572" y="1022"/>
                  </a:lnTo>
                  <a:lnTo>
                    <a:pt x="1575" y="1004"/>
                  </a:lnTo>
                  <a:lnTo>
                    <a:pt x="1572" y="987"/>
                  </a:lnTo>
                  <a:lnTo>
                    <a:pt x="1564" y="972"/>
                  </a:lnTo>
                  <a:lnTo>
                    <a:pt x="1551" y="959"/>
                  </a:lnTo>
                  <a:lnTo>
                    <a:pt x="1536" y="951"/>
                  </a:lnTo>
                  <a:lnTo>
                    <a:pt x="1519" y="949"/>
                  </a:lnTo>
                  <a:close/>
                  <a:moveTo>
                    <a:pt x="1181" y="949"/>
                  </a:moveTo>
                  <a:lnTo>
                    <a:pt x="1164" y="951"/>
                  </a:lnTo>
                  <a:lnTo>
                    <a:pt x="1149" y="959"/>
                  </a:lnTo>
                  <a:lnTo>
                    <a:pt x="1136" y="972"/>
                  </a:lnTo>
                  <a:lnTo>
                    <a:pt x="1128" y="987"/>
                  </a:lnTo>
                  <a:lnTo>
                    <a:pt x="1125" y="1004"/>
                  </a:lnTo>
                  <a:lnTo>
                    <a:pt x="1128" y="1022"/>
                  </a:lnTo>
                  <a:lnTo>
                    <a:pt x="1136" y="1038"/>
                  </a:lnTo>
                  <a:lnTo>
                    <a:pt x="1149" y="1050"/>
                  </a:lnTo>
                  <a:lnTo>
                    <a:pt x="1164" y="1057"/>
                  </a:lnTo>
                  <a:lnTo>
                    <a:pt x="1181" y="1060"/>
                  </a:lnTo>
                  <a:lnTo>
                    <a:pt x="1199" y="1057"/>
                  </a:lnTo>
                  <a:lnTo>
                    <a:pt x="1215" y="1050"/>
                  </a:lnTo>
                  <a:lnTo>
                    <a:pt x="1226" y="1038"/>
                  </a:lnTo>
                  <a:lnTo>
                    <a:pt x="1234" y="1022"/>
                  </a:lnTo>
                  <a:lnTo>
                    <a:pt x="1238" y="1004"/>
                  </a:lnTo>
                  <a:lnTo>
                    <a:pt x="1234" y="987"/>
                  </a:lnTo>
                  <a:lnTo>
                    <a:pt x="1226" y="972"/>
                  </a:lnTo>
                  <a:lnTo>
                    <a:pt x="1215" y="959"/>
                  </a:lnTo>
                  <a:lnTo>
                    <a:pt x="1199" y="951"/>
                  </a:lnTo>
                  <a:lnTo>
                    <a:pt x="1181" y="949"/>
                  </a:lnTo>
                  <a:close/>
                  <a:moveTo>
                    <a:pt x="844" y="837"/>
                  </a:moveTo>
                  <a:lnTo>
                    <a:pt x="822" y="841"/>
                  </a:lnTo>
                  <a:lnTo>
                    <a:pt x="801" y="851"/>
                  </a:lnTo>
                  <a:lnTo>
                    <a:pt x="779" y="867"/>
                  </a:lnTo>
                  <a:lnTo>
                    <a:pt x="759" y="890"/>
                  </a:lnTo>
                  <a:lnTo>
                    <a:pt x="738" y="918"/>
                  </a:lnTo>
                  <a:lnTo>
                    <a:pt x="719" y="952"/>
                  </a:lnTo>
                  <a:lnTo>
                    <a:pt x="701" y="991"/>
                  </a:lnTo>
                  <a:lnTo>
                    <a:pt x="683" y="1035"/>
                  </a:lnTo>
                  <a:lnTo>
                    <a:pt x="668" y="1083"/>
                  </a:lnTo>
                  <a:lnTo>
                    <a:pt x="654" y="1136"/>
                  </a:lnTo>
                  <a:lnTo>
                    <a:pt x="641" y="1192"/>
                  </a:lnTo>
                  <a:lnTo>
                    <a:pt x="632" y="1251"/>
                  </a:lnTo>
                  <a:lnTo>
                    <a:pt x="625" y="1315"/>
                  </a:lnTo>
                  <a:lnTo>
                    <a:pt x="621" y="1381"/>
                  </a:lnTo>
                  <a:lnTo>
                    <a:pt x="619" y="1450"/>
                  </a:lnTo>
                  <a:lnTo>
                    <a:pt x="621" y="1519"/>
                  </a:lnTo>
                  <a:lnTo>
                    <a:pt x="625" y="1586"/>
                  </a:lnTo>
                  <a:lnTo>
                    <a:pt x="632" y="1649"/>
                  </a:lnTo>
                  <a:lnTo>
                    <a:pt x="641" y="1710"/>
                  </a:lnTo>
                  <a:lnTo>
                    <a:pt x="654" y="1766"/>
                  </a:lnTo>
                  <a:lnTo>
                    <a:pt x="668" y="1818"/>
                  </a:lnTo>
                  <a:lnTo>
                    <a:pt x="683" y="1867"/>
                  </a:lnTo>
                  <a:lnTo>
                    <a:pt x="701" y="1911"/>
                  </a:lnTo>
                  <a:lnTo>
                    <a:pt x="719" y="1949"/>
                  </a:lnTo>
                  <a:lnTo>
                    <a:pt x="738" y="1984"/>
                  </a:lnTo>
                  <a:lnTo>
                    <a:pt x="759" y="2012"/>
                  </a:lnTo>
                  <a:lnTo>
                    <a:pt x="779" y="2034"/>
                  </a:lnTo>
                  <a:lnTo>
                    <a:pt x="801" y="2050"/>
                  </a:lnTo>
                  <a:lnTo>
                    <a:pt x="822" y="2061"/>
                  </a:lnTo>
                  <a:lnTo>
                    <a:pt x="844" y="2065"/>
                  </a:lnTo>
                  <a:lnTo>
                    <a:pt x="848" y="2064"/>
                  </a:lnTo>
                  <a:lnTo>
                    <a:pt x="851" y="2063"/>
                  </a:lnTo>
                  <a:lnTo>
                    <a:pt x="854" y="2062"/>
                  </a:lnTo>
                  <a:lnTo>
                    <a:pt x="856" y="2059"/>
                  </a:lnTo>
                  <a:lnTo>
                    <a:pt x="865" y="2046"/>
                  </a:lnTo>
                  <a:lnTo>
                    <a:pt x="873" y="2030"/>
                  </a:lnTo>
                  <a:lnTo>
                    <a:pt x="880" y="2009"/>
                  </a:lnTo>
                  <a:lnTo>
                    <a:pt x="886" y="1985"/>
                  </a:lnTo>
                  <a:lnTo>
                    <a:pt x="890" y="1956"/>
                  </a:lnTo>
                  <a:lnTo>
                    <a:pt x="894" y="1925"/>
                  </a:lnTo>
                  <a:lnTo>
                    <a:pt x="896" y="1890"/>
                  </a:lnTo>
                  <a:lnTo>
                    <a:pt x="898" y="1854"/>
                  </a:lnTo>
                  <a:lnTo>
                    <a:pt x="898" y="1745"/>
                  </a:lnTo>
                  <a:lnTo>
                    <a:pt x="899" y="1635"/>
                  </a:lnTo>
                  <a:lnTo>
                    <a:pt x="900" y="1543"/>
                  </a:lnTo>
                  <a:lnTo>
                    <a:pt x="900" y="1450"/>
                  </a:lnTo>
                  <a:lnTo>
                    <a:pt x="900" y="1358"/>
                  </a:lnTo>
                  <a:lnTo>
                    <a:pt x="899" y="1267"/>
                  </a:lnTo>
                  <a:lnTo>
                    <a:pt x="898" y="1150"/>
                  </a:lnTo>
                  <a:lnTo>
                    <a:pt x="898" y="1038"/>
                  </a:lnTo>
                  <a:lnTo>
                    <a:pt x="896" y="998"/>
                  </a:lnTo>
                  <a:lnTo>
                    <a:pt x="893" y="962"/>
                  </a:lnTo>
                  <a:lnTo>
                    <a:pt x="889" y="929"/>
                  </a:lnTo>
                  <a:lnTo>
                    <a:pt x="883" y="900"/>
                  </a:lnTo>
                  <a:lnTo>
                    <a:pt x="875" y="875"/>
                  </a:lnTo>
                  <a:lnTo>
                    <a:pt x="867" y="856"/>
                  </a:lnTo>
                  <a:lnTo>
                    <a:pt x="857" y="843"/>
                  </a:lnTo>
                  <a:lnTo>
                    <a:pt x="854" y="840"/>
                  </a:lnTo>
                  <a:lnTo>
                    <a:pt x="851" y="839"/>
                  </a:lnTo>
                  <a:lnTo>
                    <a:pt x="848" y="838"/>
                  </a:lnTo>
                  <a:lnTo>
                    <a:pt x="844" y="837"/>
                  </a:lnTo>
                  <a:close/>
                  <a:moveTo>
                    <a:pt x="1238" y="614"/>
                  </a:moveTo>
                  <a:lnTo>
                    <a:pt x="1220" y="617"/>
                  </a:lnTo>
                  <a:lnTo>
                    <a:pt x="1205" y="625"/>
                  </a:lnTo>
                  <a:lnTo>
                    <a:pt x="1193" y="637"/>
                  </a:lnTo>
                  <a:lnTo>
                    <a:pt x="1184" y="652"/>
                  </a:lnTo>
                  <a:lnTo>
                    <a:pt x="1181" y="671"/>
                  </a:lnTo>
                  <a:lnTo>
                    <a:pt x="1184" y="688"/>
                  </a:lnTo>
                  <a:lnTo>
                    <a:pt x="1193" y="703"/>
                  </a:lnTo>
                  <a:lnTo>
                    <a:pt x="1205" y="715"/>
                  </a:lnTo>
                  <a:lnTo>
                    <a:pt x="1220" y="722"/>
                  </a:lnTo>
                  <a:lnTo>
                    <a:pt x="1238" y="725"/>
                  </a:lnTo>
                  <a:lnTo>
                    <a:pt x="1255" y="722"/>
                  </a:lnTo>
                  <a:lnTo>
                    <a:pt x="1270" y="715"/>
                  </a:lnTo>
                  <a:lnTo>
                    <a:pt x="1283" y="703"/>
                  </a:lnTo>
                  <a:lnTo>
                    <a:pt x="1291" y="688"/>
                  </a:lnTo>
                  <a:lnTo>
                    <a:pt x="1294" y="671"/>
                  </a:lnTo>
                  <a:lnTo>
                    <a:pt x="1291" y="652"/>
                  </a:lnTo>
                  <a:lnTo>
                    <a:pt x="1283" y="637"/>
                  </a:lnTo>
                  <a:lnTo>
                    <a:pt x="1270" y="625"/>
                  </a:lnTo>
                  <a:lnTo>
                    <a:pt x="1255" y="617"/>
                  </a:lnTo>
                  <a:lnTo>
                    <a:pt x="1238" y="614"/>
                  </a:lnTo>
                  <a:close/>
                  <a:moveTo>
                    <a:pt x="1575" y="335"/>
                  </a:moveTo>
                  <a:lnTo>
                    <a:pt x="1558" y="338"/>
                  </a:lnTo>
                  <a:lnTo>
                    <a:pt x="1542" y="346"/>
                  </a:lnTo>
                  <a:lnTo>
                    <a:pt x="1530" y="358"/>
                  </a:lnTo>
                  <a:lnTo>
                    <a:pt x="1522" y="373"/>
                  </a:lnTo>
                  <a:lnTo>
                    <a:pt x="1519" y="392"/>
                  </a:lnTo>
                  <a:lnTo>
                    <a:pt x="1522" y="409"/>
                  </a:lnTo>
                  <a:lnTo>
                    <a:pt x="1530" y="424"/>
                  </a:lnTo>
                  <a:lnTo>
                    <a:pt x="1542" y="436"/>
                  </a:lnTo>
                  <a:lnTo>
                    <a:pt x="1558" y="443"/>
                  </a:lnTo>
                  <a:lnTo>
                    <a:pt x="1575" y="446"/>
                  </a:lnTo>
                  <a:lnTo>
                    <a:pt x="1592" y="443"/>
                  </a:lnTo>
                  <a:lnTo>
                    <a:pt x="1608" y="436"/>
                  </a:lnTo>
                  <a:lnTo>
                    <a:pt x="1620" y="424"/>
                  </a:lnTo>
                  <a:lnTo>
                    <a:pt x="1628" y="409"/>
                  </a:lnTo>
                  <a:lnTo>
                    <a:pt x="1631" y="392"/>
                  </a:lnTo>
                  <a:lnTo>
                    <a:pt x="1628" y="373"/>
                  </a:lnTo>
                  <a:lnTo>
                    <a:pt x="1620" y="358"/>
                  </a:lnTo>
                  <a:lnTo>
                    <a:pt x="1608" y="346"/>
                  </a:lnTo>
                  <a:lnTo>
                    <a:pt x="1592" y="338"/>
                  </a:lnTo>
                  <a:lnTo>
                    <a:pt x="1575" y="335"/>
                  </a:lnTo>
                  <a:close/>
                  <a:moveTo>
                    <a:pt x="1109" y="198"/>
                  </a:moveTo>
                  <a:lnTo>
                    <a:pt x="1025" y="226"/>
                  </a:lnTo>
                  <a:lnTo>
                    <a:pt x="943" y="259"/>
                  </a:lnTo>
                  <a:lnTo>
                    <a:pt x="864" y="294"/>
                  </a:lnTo>
                  <a:lnTo>
                    <a:pt x="789" y="333"/>
                  </a:lnTo>
                  <a:lnTo>
                    <a:pt x="716" y="376"/>
                  </a:lnTo>
                  <a:lnTo>
                    <a:pt x="646" y="422"/>
                  </a:lnTo>
                  <a:lnTo>
                    <a:pt x="581" y="472"/>
                  </a:lnTo>
                  <a:lnTo>
                    <a:pt x="519" y="525"/>
                  </a:lnTo>
                  <a:lnTo>
                    <a:pt x="460" y="580"/>
                  </a:lnTo>
                  <a:lnTo>
                    <a:pt x="405" y="639"/>
                  </a:lnTo>
                  <a:lnTo>
                    <a:pt x="417" y="669"/>
                  </a:lnTo>
                  <a:lnTo>
                    <a:pt x="428" y="704"/>
                  </a:lnTo>
                  <a:lnTo>
                    <a:pt x="436" y="744"/>
                  </a:lnTo>
                  <a:lnTo>
                    <a:pt x="442" y="789"/>
                  </a:lnTo>
                  <a:lnTo>
                    <a:pt x="442" y="791"/>
                  </a:lnTo>
                  <a:lnTo>
                    <a:pt x="447" y="842"/>
                  </a:lnTo>
                  <a:lnTo>
                    <a:pt x="450" y="898"/>
                  </a:lnTo>
                  <a:lnTo>
                    <a:pt x="451" y="961"/>
                  </a:lnTo>
                  <a:lnTo>
                    <a:pt x="452" y="1028"/>
                  </a:lnTo>
                  <a:lnTo>
                    <a:pt x="452" y="1028"/>
                  </a:lnTo>
                  <a:lnTo>
                    <a:pt x="452" y="1094"/>
                  </a:lnTo>
                  <a:lnTo>
                    <a:pt x="452" y="1165"/>
                  </a:lnTo>
                  <a:lnTo>
                    <a:pt x="451" y="1240"/>
                  </a:lnTo>
                  <a:lnTo>
                    <a:pt x="450" y="1344"/>
                  </a:lnTo>
                  <a:lnTo>
                    <a:pt x="450" y="1450"/>
                  </a:lnTo>
                  <a:lnTo>
                    <a:pt x="450" y="1558"/>
                  </a:lnTo>
                  <a:lnTo>
                    <a:pt x="451" y="1661"/>
                  </a:lnTo>
                  <a:lnTo>
                    <a:pt x="452" y="1736"/>
                  </a:lnTo>
                  <a:lnTo>
                    <a:pt x="452" y="1807"/>
                  </a:lnTo>
                  <a:lnTo>
                    <a:pt x="452" y="1872"/>
                  </a:lnTo>
                  <a:lnTo>
                    <a:pt x="452" y="1873"/>
                  </a:lnTo>
                  <a:lnTo>
                    <a:pt x="451" y="1941"/>
                  </a:lnTo>
                  <a:lnTo>
                    <a:pt x="450" y="2003"/>
                  </a:lnTo>
                  <a:lnTo>
                    <a:pt x="447" y="2060"/>
                  </a:lnTo>
                  <a:lnTo>
                    <a:pt x="442" y="2110"/>
                  </a:lnTo>
                  <a:lnTo>
                    <a:pt x="442" y="2111"/>
                  </a:lnTo>
                  <a:lnTo>
                    <a:pt x="436" y="2157"/>
                  </a:lnTo>
                  <a:lnTo>
                    <a:pt x="428" y="2197"/>
                  </a:lnTo>
                  <a:lnTo>
                    <a:pt x="417" y="2232"/>
                  </a:lnTo>
                  <a:lnTo>
                    <a:pt x="405" y="2262"/>
                  </a:lnTo>
                  <a:lnTo>
                    <a:pt x="460" y="2321"/>
                  </a:lnTo>
                  <a:lnTo>
                    <a:pt x="519" y="2377"/>
                  </a:lnTo>
                  <a:lnTo>
                    <a:pt x="581" y="2430"/>
                  </a:lnTo>
                  <a:lnTo>
                    <a:pt x="646" y="2479"/>
                  </a:lnTo>
                  <a:lnTo>
                    <a:pt x="716" y="2525"/>
                  </a:lnTo>
                  <a:lnTo>
                    <a:pt x="789" y="2567"/>
                  </a:lnTo>
                  <a:lnTo>
                    <a:pt x="864" y="2607"/>
                  </a:lnTo>
                  <a:lnTo>
                    <a:pt x="943" y="2643"/>
                  </a:lnTo>
                  <a:lnTo>
                    <a:pt x="1025" y="2675"/>
                  </a:lnTo>
                  <a:lnTo>
                    <a:pt x="1109" y="2703"/>
                  </a:lnTo>
                  <a:lnTo>
                    <a:pt x="1073" y="2662"/>
                  </a:lnTo>
                  <a:lnTo>
                    <a:pt x="1041" y="2616"/>
                  </a:lnTo>
                  <a:lnTo>
                    <a:pt x="1014" y="2569"/>
                  </a:lnTo>
                  <a:lnTo>
                    <a:pt x="990" y="2518"/>
                  </a:lnTo>
                  <a:lnTo>
                    <a:pt x="970" y="2464"/>
                  </a:lnTo>
                  <a:lnTo>
                    <a:pt x="952" y="2407"/>
                  </a:lnTo>
                  <a:lnTo>
                    <a:pt x="938" y="2348"/>
                  </a:lnTo>
                  <a:lnTo>
                    <a:pt x="927" y="2287"/>
                  </a:lnTo>
                  <a:lnTo>
                    <a:pt x="917" y="2223"/>
                  </a:lnTo>
                  <a:lnTo>
                    <a:pt x="910" y="2157"/>
                  </a:lnTo>
                  <a:lnTo>
                    <a:pt x="890" y="2167"/>
                  </a:lnTo>
                  <a:lnTo>
                    <a:pt x="867" y="2173"/>
                  </a:lnTo>
                  <a:lnTo>
                    <a:pt x="844" y="2175"/>
                  </a:lnTo>
                  <a:lnTo>
                    <a:pt x="810" y="2172"/>
                  </a:lnTo>
                  <a:lnTo>
                    <a:pt x="778" y="2163"/>
                  </a:lnTo>
                  <a:lnTo>
                    <a:pt x="747" y="2148"/>
                  </a:lnTo>
                  <a:lnTo>
                    <a:pt x="717" y="2126"/>
                  </a:lnTo>
                  <a:lnTo>
                    <a:pt x="689" y="2100"/>
                  </a:lnTo>
                  <a:lnTo>
                    <a:pt x="662" y="2069"/>
                  </a:lnTo>
                  <a:lnTo>
                    <a:pt x="637" y="2031"/>
                  </a:lnTo>
                  <a:lnTo>
                    <a:pt x="614" y="1991"/>
                  </a:lnTo>
                  <a:lnTo>
                    <a:pt x="592" y="1945"/>
                  </a:lnTo>
                  <a:lnTo>
                    <a:pt x="573" y="1894"/>
                  </a:lnTo>
                  <a:lnTo>
                    <a:pt x="556" y="1841"/>
                  </a:lnTo>
                  <a:lnTo>
                    <a:pt x="541" y="1784"/>
                  </a:lnTo>
                  <a:lnTo>
                    <a:pt x="529" y="1723"/>
                  </a:lnTo>
                  <a:lnTo>
                    <a:pt x="520" y="1659"/>
                  </a:lnTo>
                  <a:lnTo>
                    <a:pt x="512" y="1592"/>
                  </a:lnTo>
                  <a:lnTo>
                    <a:pt x="507" y="1522"/>
                  </a:lnTo>
                  <a:lnTo>
                    <a:pt x="506" y="1450"/>
                  </a:lnTo>
                  <a:lnTo>
                    <a:pt x="507" y="1379"/>
                  </a:lnTo>
                  <a:lnTo>
                    <a:pt x="512" y="1309"/>
                  </a:lnTo>
                  <a:lnTo>
                    <a:pt x="520" y="1242"/>
                  </a:lnTo>
                  <a:lnTo>
                    <a:pt x="529" y="1178"/>
                  </a:lnTo>
                  <a:lnTo>
                    <a:pt x="541" y="1118"/>
                  </a:lnTo>
                  <a:lnTo>
                    <a:pt x="556" y="1060"/>
                  </a:lnTo>
                  <a:lnTo>
                    <a:pt x="573" y="1006"/>
                  </a:lnTo>
                  <a:lnTo>
                    <a:pt x="592" y="956"/>
                  </a:lnTo>
                  <a:lnTo>
                    <a:pt x="614" y="911"/>
                  </a:lnTo>
                  <a:lnTo>
                    <a:pt x="637" y="869"/>
                  </a:lnTo>
                  <a:lnTo>
                    <a:pt x="662" y="833"/>
                  </a:lnTo>
                  <a:lnTo>
                    <a:pt x="689" y="801"/>
                  </a:lnTo>
                  <a:lnTo>
                    <a:pt x="717" y="775"/>
                  </a:lnTo>
                  <a:lnTo>
                    <a:pt x="747" y="754"/>
                  </a:lnTo>
                  <a:lnTo>
                    <a:pt x="778" y="738"/>
                  </a:lnTo>
                  <a:lnTo>
                    <a:pt x="810" y="728"/>
                  </a:lnTo>
                  <a:lnTo>
                    <a:pt x="844" y="725"/>
                  </a:lnTo>
                  <a:lnTo>
                    <a:pt x="867" y="727"/>
                  </a:lnTo>
                  <a:lnTo>
                    <a:pt x="890" y="734"/>
                  </a:lnTo>
                  <a:lnTo>
                    <a:pt x="910" y="745"/>
                  </a:lnTo>
                  <a:lnTo>
                    <a:pt x="917" y="678"/>
                  </a:lnTo>
                  <a:lnTo>
                    <a:pt x="927" y="614"/>
                  </a:lnTo>
                  <a:lnTo>
                    <a:pt x="938" y="552"/>
                  </a:lnTo>
                  <a:lnTo>
                    <a:pt x="952" y="493"/>
                  </a:lnTo>
                  <a:lnTo>
                    <a:pt x="970" y="436"/>
                  </a:lnTo>
                  <a:lnTo>
                    <a:pt x="990" y="384"/>
                  </a:lnTo>
                  <a:lnTo>
                    <a:pt x="1014" y="332"/>
                  </a:lnTo>
                  <a:lnTo>
                    <a:pt x="1041" y="284"/>
                  </a:lnTo>
                  <a:lnTo>
                    <a:pt x="1073" y="240"/>
                  </a:lnTo>
                  <a:lnTo>
                    <a:pt x="1109" y="198"/>
                  </a:lnTo>
                  <a:close/>
                  <a:moveTo>
                    <a:pt x="1688" y="0"/>
                  </a:moveTo>
                  <a:lnTo>
                    <a:pt x="1785" y="3"/>
                  </a:lnTo>
                  <a:lnTo>
                    <a:pt x="1881" y="13"/>
                  </a:lnTo>
                  <a:lnTo>
                    <a:pt x="1975" y="27"/>
                  </a:lnTo>
                  <a:lnTo>
                    <a:pt x="2067" y="46"/>
                  </a:lnTo>
                  <a:lnTo>
                    <a:pt x="2157" y="71"/>
                  </a:lnTo>
                  <a:lnTo>
                    <a:pt x="2245" y="102"/>
                  </a:lnTo>
                  <a:lnTo>
                    <a:pt x="2330" y="136"/>
                  </a:lnTo>
                  <a:lnTo>
                    <a:pt x="2413" y="177"/>
                  </a:lnTo>
                  <a:lnTo>
                    <a:pt x="2491" y="220"/>
                  </a:lnTo>
                  <a:lnTo>
                    <a:pt x="2568" y="269"/>
                  </a:lnTo>
                  <a:lnTo>
                    <a:pt x="2642" y="323"/>
                  </a:lnTo>
                  <a:lnTo>
                    <a:pt x="2711" y="380"/>
                  </a:lnTo>
                  <a:lnTo>
                    <a:pt x="2777" y="440"/>
                  </a:lnTo>
                  <a:lnTo>
                    <a:pt x="2839" y="505"/>
                  </a:lnTo>
                  <a:lnTo>
                    <a:pt x="2897" y="573"/>
                  </a:lnTo>
                  <a:lnTo>
                    <a:pt x="2951" y="645"/>
                  </a:lnTo>
                  <a:lnTo>
                    <a:pt x="3000" y="720"/>
                  </a:lnTo>
                  <a:lnTo>
                    <a:pt x="3044" y="798"/>
                  </a:lnTo>
                  <a:lnTo>
                    <a:pt x="3084" y="879"/>
                  </a:lnTo>
                  <a:lnTo>
                    <a:pt x="3118" y="963"/>
                  </a:lnTo>
                  <a:lnTo>
                    <a:pt x="3147" y="1049"/>
                  </a:lnTo>
                  <a:lnTo>
                    <a:pt x="3170" y="1137"/>
                  </a:lnTo>
                  <a:lnTo>
                    <a:pt x="3188" y="1228"/>
                  </a:lnTo>
                  <a:lnTo>
                    <a:pt x="3375" y="1228"/>
                  </a:lnTo>
                  <a:lnTo>
                    <a:pt x="3375" y="1394"/>
                  </a:lnTo>
                  <a:lnTo>
                    <a:pt x="3005" y="1394"/>
                  </a:lnTo>
                  <a:lnTo>
                    <a:pt x="2081" y="479"/>
                  </a:lnTo>
                  <a:lnTo>
                    <a:pt x="2081" y="279"/>
                  </a:lnTo>
                  <a:lnTo>
                    <a:pt x="2078" y="262"/>
                  </a:lnTo>
                  <a:lnTo>
                    <a:pt x="2070" y="247"/>
                  </a:lnTo>
                  <a:lnTo>
                    <a:pt x="2059" y="235"/>
                  </a:lnTo>
                  <a:lnTo>
                    <a:pt x="2042" y="226"/>
                  </a:lnTo>
                  <a:lnTo>
                    <a:pt x="2025" y="223"/>
                  </a:lnTo>
                  <a:lnTo>
                    <a:pt x="2008" y="226"/>
                  </a:lnTo>
                  <a:lnTo>
                    <a:pt x="1992" y="235"/>
                  </a:lnTo>
                  <a:lnTo>
                    <a:pt x="1980" y="247"/>
                  </a:lnTo>
                  <a:lnTo>
                    <a:pt x="1972" y="262"/>
                  </a:lnTo>
                  <a:lnTo>
                    <a:pt x="1969" y="279"/>
                  </a:lnTo>
                  <a:lnTo>
                    <a:pt x="1969" y="446"/>
                  </a:lnTo>
                  <a:lnTo>
                    <a:pt x="1800" y="446"/>
                  </a:lnTo>
                  <a:lnTo>
                    <a:pt x="1783" y="450"/>
                  </a:lnTo>
                  <a:lnTo>
                    <a:pt x="1767" y="458"/>
                  </a:lnTo>
                  <a:lnTo>
                    <a:pt x="1755" y="470"/>
                  </a:lnTo>
                  <a:lnTo>
                    <a:pt x="1747" y="485"/>
                  </a:lnTo>
                  <a:lnTo>
                    <a:pt x="1744" y="502"/>
                  </a:lnTo>
                  <a:lnTo>
                    <a:pt x="1747" y="520"/>
                  </a:lnTo>
                  <a:lnTo>
                    <a:pt x="1755" y="536"/>
                  </a:lnTo>
                  <a:lnTo>
                    <a:pt x="1767" y="548"/>
                  </a:lnTo>
                  <a:lnTo>
                    <a:pt x="1783" y="556"/>
                  </a:lnTo>
                  <a:lnTo>
                    <a:pt x="1800" y="558"/>
                  </a:lnTo>
                  <a:lnTo>
                    <a:pt x="2001" y="558"/>
                  </a:lnTo>
                  <a:lnTo>
                    <a:pt x="2845" y="1394"/>
                  </a:lnTo>
                  <a:lnTo>
                    <a:pt x="2555" y="1394"/>
                  </a:lnTo>
                  <a:lnTo>
                    <a:pt x="2149" y="993"/>
                  </a:lnTo>
                  <a:lnTo>
                    <a:pt x="2146" y="990"/>
                  </a:lnTo>
                  <a:lnTo>
                    <a:pt x="2142" y="988"/>
                  </a:lnTo>
                  <a:lnTo>
                    <a:pt x="2138" y="985"/>
                  </a:lnTo>
                  <a:lnTo>
                    <a:pt x="2138" y="781"/>
                  </a:lnTo>
                  <a:lnTo>
                    <a:pt x="2134" y="764"/>
                  </a:lnTo>
                  <a:lnTo>
                    <a:pt x="2126" y="749"/>
                  </a:lnTo>
                  <a:lnTo>
                    <a:pt x="2114" y="736"/>
                  </a:lnTo>
                  <a:lnTo>
                    <a:pt x="2099" y="728"/>
                  </a:lnTo>
                  <a:lnTo>
                    <a:pt x="2081" y="725"/>
                  </a:lnTo>
                  <a:lnTo>
                    <a:pt x="2064" y="728"/>
                  </a:lnTo>
                  <a:lnTo>
                    <a:pt x="2049" y="736"/>
                  </a:lnTo>
                  <a:lnTo>
                    <a:pt x="2036" y="749"/>
                  </a:lnTo>
                  <a:lnTo>
                    <a:pt x="2028" y="764"/>
                  </a:lnTo>
                  <a:lnTo>
                    <a:pt x="2025" y="781"/>
                  </a:lnTo>
                  <a:lnTo>
                    <a:pt x="2025" y="949"/>
                  </a:lnTo>
                  <a:lnTo>
                    <a:pt x="1856" y="949"/>
                  </a:lnTo>
                  <a:lnTo>
                    <a:pt x="1839" y="951"/>
                  </a:lnTo>
                  <a:lnTo>
                    <a:pt x="1824" y="959"/>
                  </a:lnTo>
                  <a:lnTo>
                    <a:pt x="1811" y="972"/>
                  </a:lnTo>
                  <a:lnTo>
                    <a:pt x="1803" y="987"/>
                  </a:lnTo>
                  <a:lnTo>
                    <a:pt x="1800" y="1004"/>
                  </a:lnTo>
                  <a:lnTo>
                    <a:pt x="1803" y="1022"/>
                  </a:lnTo>
                  <a:lnTo>
                    <a:pt x="1811" y="1038"/>
                  </a:lnTo>
                  <a:lnTo>
                    <a:pt x="1824" y="1050"/>
                  </a:lnTo>
                  <a:lnTo>
                    <a:pt x="1839" y="1058"/>
                  </a:lnTo>
                  <a:lnTo>
                    <a:pt x="1856" y="1060"/>
                  </a:lnTo>
                  <a:lnTo>
                    <a:pt x="2062" y="1060"/>
                  </a:lnTo>
                  <a:lnTo>
                    <a:pt x="2064" y="1064"/>
                  </a:lnTo>
                  <a:lnTo>
                    <a:pt x="2067" y="1068"/>
                  </a:lnTo>
                  <a:lnTo>
                    <a:pt x="2070" y="1072"/>
                  </a:lnTo>
                  <a:lnTo>
                    <a:pt x="2395" y="1394"/>
                  </a:lnTo>
                  <a:lnTo>
                    <a:pt x="1824" y="1394"/>
                  </a:lnTo>
                  <a:lnTo>
                    <a:pt x="1671" y="1244"/>
                  </a:lnTo>
                  <a:lnTo>
                    <a:pt x="1659" y="1235"/>
                  </a:lnTo>
                  <a:lnTo>
                    <a:pt x="1646" y="1229"/>
                  </a:lnTo>
                  <a:lnTo>
                    <a:pt x="1631" y="1227"/>
                  </a:lnTo>
                  <a:lnTo>
                    <a:pt x="1617" y="1229"/>
                  </a:lnTo>
                  <a:lnTo>
                    <a:pt x="1604" y="1235"/>
                  </a:lnTo>
                  <a:lnTo>
                    <a:pt x="1591" y="1244"/>
                  </a:lnTo>
                  <a:lnTo>
                    <a:pt x="1582" y="1256"/>
                  </a:lnTo>
                  <a:lnTo>
                    <a:pt x="1577" y="1269"/>
                  </a:lnTo>
                  <a:lnTo>
                    <a:pt x="1575" y="1283"/>
                  </a:lnTo>
                  <a:lnTo>
                    <a:pt x="1577" y="1297"/>
                  </a:lnTo>
                  <a:lnTo>
                    <a:pt x="1582" y="1310"/>
                  </a:lnTo>
                  <a:lnTo>
                    <a:pt x="1591" y="1322"/>
                  </a:lnTo>
                  <a:lnTo>
                    <a:pt x="1720" y="1450"/>
                  </a:lnTo>
                  <a:lnTo>
                    <a:pt x="1591" y="1578"/>
                  </a:lnTo>
                  <a:lnTo>
                    <a:pt x="1582" y="1590"/>
                  </a:lnTo>
                  <a:lnTo>
                    <a:pt x="1577" y="1603"/>
                  </a:lnTo>
                  <a:lnTo>
                    <a:pt x="1575" y="1617"/>
                  </a:lnTo>
                  <a:lnTo>
                    <a:pt x="1577" y="1632"/>
                  </a:lnTo>
                  <a:lnTo>
                    <a:pt x="1582" y="1646"/>
                  </a:lnTo>
                  <a:lnTo>
                    <a:pt x="1591" y="1657"/>
                  </a:lnTo>
                  <a:lnTo>
                    <a:pt x="1604" y="1666"/>
                  </a:lnTo>
                  <a:lnTo>
                    <a:pt x="1617" y="1672"/>
                  </a:lnTo>
                  <a:lnTo>
                    <a:pt x="1631" y="1673"/>
                  </a:lnTo>
                  <a:lnTo>
                    <a:pt x="1646" y="1672"/>
                  </a:lnTo>
                  <a:lnTo>
                    <a:pt x="1659" y="1666"/>
                  </a:lnTo>
                  <a:lnTo>
                    <a:pt x="1671" y="1657"/>
                  </a:lnTo>
                  <a:lnTo>
                    <a:pt x="1824" y="1507"/>
                  </a:lnTo>
                  <a:lnTo>
                    <a:pt x="2395" y="1507"/>
                  </a:lnTo>
                  <a:lnTo>
                    <a:pt x="2058" y="1841"/>
                  </a:lnTo>
                  <a:lnTo>
                    <a:pt x="1856" y="1841"/>
                  </a:lnTo>
                  <a:lnTo>
                    <a:pt x="1839" y="1844"/>
                  </a:lnTo>
                  <a:lnTo>
                    <a:pt x="1824" y="1852"/>
                  </a:lnTo>
                  <a:lnTo>
                    <a:pt x="1811" y="1864"/>
                  </a:lnTo>
                  <a:lnTo>
                    <a:pt x="1803" y="1879"/>
                  </a:lnTo>
                  <a:lnTo>
                    <a:pt x="1800" y="1896"/>
                  </a:lnTo>
                  <a:lnTo>
                    <a:pt x="1803" y="1915"/>
                  </a:lnTo>
                  <a:lnTo>
                    <a:pt x="1811" y="1930"/>
                  </a:lnTo>
                  <a:lnTo>
                    <a:pt x="1824" y="1942"/>
                  </a:lnTo>
                  <a:lnTo>
                    <a:pt x="1839" y="1950"/>
                  </a:lnTo>
                  <a:lnTo>
                    <a:pt x="1856" y="1952"/>
                  </a:lnTo>
                  <a:lnTo>
                    <a:pt x="2025" y="1952"/>
                  </a:lnTo>
                  <a:lnTo>
                    <a:pt x="2025" y="2119"/>
                  </a:lnTo>
                  <a:lnTo>
                    <a:pt x="2028" y="2138"/>
                  </a:lnTo>
                  <a:lnTo>
                    <a:pt x="2036" y="2153"/>
                  </a:lnTo>
                  <a:lnTo>
                    <a:pt x="2049" y="2165"/>
                  </a:lnTo>
                  <a:lnTo>
                    <a:pt x="2064" y="2173"/>
                  </a:lnTo>
                  <a:lnTo>
                    <a:pt x="2081" y="2175"/>
                  </a:lnTo>
                  <a:lnTo>
                    <a:pt x="2099" y="2173"/>
                  </a:lnTo>
                  <a:lnTo>
                    <a:pt x="2114" y="2165"/>
                  </a:lnTo>
                  <a:lnTo>
                    <a:pt x="2126" y="2153"/>
                  </a:lnTo>
                  <a:lnTo>
                    <a:pt x="2134" y="2138"/>
                  </a:lnTo>
                  <a:lnTo>
                    <a:pt x="2138" y="2119"/>
                  </a:lnTo>
                  <a:lnTo>
                    <a:pt x="2138" y="1920"/>
                  </a:lnTo>
                  <a:lnTo>
                    <a:pt x="2555" y="1507"/>
                  </a:lnTo>
                  <a:lnTo>
                    <a:pt x="2845" y="1507"/>
                  </a:lnTo>
                  <a:lnTo>
                    <a:pt x="2001" y="2343"/>
                  </a:lnTo>
                  <a:lnTo>
                    <a:pt x="1800" y="2343"/>
                  </a:lnTo>
                  <a:lnTo>
                    <a:pt x="1783" y="2345"/>
                  </a:lnTo>
                  <a:lnTo>
                    <a:pt x="1767" y="2354"/>
                  </a:lnTo>
                  <a:lnTo>
                    <a:pt x="1755" y="2366"/>
                  </a:lnTo>
                  <a:lnTo>
                    <a:pt x="1747" y="2381"/>
                  </a:lnTo>
                  <a:lnTo>
                    <a:pt x="1744" y="2398"/>
                  </a:lnTo>
                  <a:lnTo>
                    <a:pt x="1747" y="2416"/>
                  </a:lnTo>
                  <a:lnTo>
                    <a:pt x="1755" y="2432"/>
                  </a:lnTo>
                  <a:lnTo>
                    <a:pt x="1767" y="2444"/>
                  </a:lnTo>
                  <a:lnTo>
                    <a:pt x="1783" y="2452"/>
                  </a:lnTo>
                  <a:lnTo>
                    <a:pt x="1800" y="2454"/>
                  </a:lnTo>
                  <a:lnTo>
                    <a:pt x="1969" y="2454"/>
                  </a:lnTo>
                  <a:lnTo>
                    <a:pt x="1969" y="2622"/>
                  </a:lnTo>
                  <a:lnTo>
                    <a:pt x="1972" y="2639"/>
                  </a:lnTo>
                  <a:lnTo>
                    <a:pt x="1980" y="2655"/>
                  </a:lnTo>
                  <a:lnTo>
                    <a:pt x="1992" y="2667"/>
                  </a:lnTo>
                  <a:lnTo>
                    <a:pt x="2008" y="2674"/>
                  </a:lnTo>
                  <a:lnTo>
                    <a:pt x="2025" y="2677"/>
                  </a:lnTo>
                  <a:lnTo>
                    <a:pt x="2042" y="2674"/>
                  </a:lnTo>
                  <a:lnTo>
                    <a:pt x="2059" y="2667"/>
                  </a:lnTo>
                  <a:lnTo>
                    <a:pt x="2070" y="2655"/>
                  </a:lnTo>
                  <a:lnTo>
                    <a:pt x="2078" y="2639"/>
                  </a:lnTo>
                  <a:lnTo>
                    <a:pt x="2081" y="2622"/>
                  </a:lnTo>
                  <a:lnTo>
                    <a:pt x="2081" y="2421"/>
                  </a:lnTo>
                  <a:lnTo>
                    <a:pt x="3005" y="1507"/>
                  </a:lnTo>
                  <a:lnTo>
                    <a:pt x="3375" y="1507"/>
                  </a:lnTo>
                  <a:lnTo>
                    <a:pt x="3375" y="1673"/>
                  </a:lnTo>
                  <a:lnTo>
                    <a:pt x="3188" y="1673"/>
                  </a:lnTo>
                  <a:lnTo>
                    <a:pt x="3170" y="1765"/>
                  </a:lnTo>
                  <a:lnTo>
                    <a:pt x="3147" y="1853"/>
                  </a:lnTo>
                  <a:lnTo>
                    <a:pt x="3118" y="1939"/>
                  </a:lnTo>
                  <a:lnTo>
                    <a:pt x="3084" y="2022"/>
                  </a:lnTo>
                  <a:lnTo>
                    <a:pt x="3044" y="2103"/>
                  </a:lnTo>
                  <a:lnTo>
                    <a:pt x="3000" y="2181"/>
                  </a:lnTo>
                  <a:lnTo>
                    <a:pt x="2951" y="2256"/>
                  </a:lnTo>
                  <a:lnTo>
                    <a:pt x="2897" y="2327"/>
                  </a:lnTo>
                  <a:lnTo>
                    <a:pt x="2839" y="2396"/>
                  </a:lnTo>
                  <a:lnTo>
                    <a:pt x="2777" y="2461"/>
                  </a:lnTo>
                  <a:lnTo>
                    <a:pt x="2711" y="2522"/>
                  </a:lnTo>
                  <a:lnTo>
                    <a:pt x="2642" y="2579"/>
                  </a:lnTo>
                  <a:lnTo>
                    <a:pt x="2568" y="2631"/>
                  </a:lnTo>
                  <a:lnTo>
                    <a:pt x="2491" y="2680"/>
                  </a:lnTo>
                  <a:lnTo>
                    <a:pt x="2413" y="2725"/>
                  </a:lnTo>
                  <a:lnTo>
                    <a:pt x="2330" y="2764"/>
                  </a:lnTo>
                  <a:lnTo>
                    <a:pt x="2245" y="2800"/>
                  </a:lnTo>
                  <a:lnTo>
                    <a:pt x="2157" y="2830"/>
                  </a:lnTo>
                  <a:lnTo>
                    <a:pt x="2067" y="2854"/>
                  </a:lnTo>
                  <a:lnTo>
                    <a:pt x="1975" y="2875"/>
                  </a:lnTo>
                  <a:lnTo>
                    <a:pt x="1881" y="2889"/>
                  </a:lnTo>
                  <a:lnTo>
                    <a:pt x="1785" y="2898"/>
                  </a:lnTo>
                  <a:lnTo>
                    <a:pt x="1688" y="2901"/>
                  </a:lnTo>
                  <a:lnTo>
                    <a:pt x="1584" y="2898"/>
                  </a:lnTo>
                  <a:lnTo>
                    <a:pt x="1483" y="2891"/>
                  </a:lnTo>
                  <a:lnTo>
                    <a:pt x="1384" y="2879"/>
                  </a:lnTo>
                  <a:lnTo>
                    <a:pt x="1285" y="2863"/>
                  </a:lnTo>
                  <a:lnTo>
                    <a:pt x="1188" y="2841"/>
                  </a:lnTo>
                  <a:lnTo>
                    <a:pt x="1094" y="2816"/>
                  </a:lnTo>
                  <a:lnTo>
                    <a:pt x="1003" y="2785"/>
                  </a:lnTo>
                  <a:lnTo>
                    <a:pt x="914" y="2751"/>
                  </a:lnTo>
                  <a:lnTo>
                    <a:pt x="828" y="2713"/>
                  </a:lnTo>
                  <a:lnTo>
                    <a:pt x="745" y="2671"/>
                  </a:lnTo>
                  <a:lnTo>
                    <a:pt x="665" y="2624"/>
                  </a:lnTo>
                  <a:lnTo>
                    <a:pt x="589" y="2575"/>
                  </a:lnTo>
                  <a:lnTo>
                    <a:pt x="516" y="2521"/>
                  </a:lnTo>
                  <a:lnTo>
                    <a:pt x="448" y="2463"/>
                  </a:lnTo>
                  <a:lnTo>
                    <a:pt x="384" y="2402"/>
                  </a:lnTo>
                  <a:lnTo>
                    <a:pt x="323" y="2337"/>
                  </a:lnTo>
                  <a:lnTo>
                    <a:pt x="308" y="2341"/>
                  </a:lnTo>
                  <a:lnTo>
                    <a:pt x="290" y="2343"/>
                  </a:lnTo>
                  <a:lnTo>
                    <a:pt x="263" y="2339"/>
                  </a:lnTo>
                  <a:lnTo>
                    <a:pt x="236" y="2331"/>
                  </a:lnTo>
                  <a:lnTo>
                    <a:pt x="212" y="2316"/>
                  </a:lnTo>
                  <a:lnTo>
                    <a:pt x="188" y="2296"/>
                  </a:lnTo>
                  <a:lnTo>
                    <a:pt x="167" y="2271"/>
                  </a:lnTo>
                  <a:lnTo>
                    <a:pt x="145" y="2241"/>
                  </a:lnTo>
                  <a:lnTo>
                    <a:pt x="127" y="2208"/>
                  </a:lnTo>
                  <a:lnTo>
                    <a:pt x="108" y="2169"/>
                  </a:lnTo>
                  <a:lnTo>
                    <a:pt x="92" y="2127"/>
                  </a:lnTo>
                  <a:lnTo>
                    <a:pt x="78" y="2082"/>
                  </a:lnTo>
                  <a:lnTo>
                    <a:pt x="63" y="2033"/>
                  </a:lnTo>
                  <a:lnTo>
                    <a:pt x="51" y="1982"/>
                  </a:lnTo>
                  <a:lnTo>
                    <a:pt x="41" y="1929"/>
                  </a:lnTo>
                  <a:lnTo>
                    <a:pt x="31" y="1873"/>
                  </a:lnTo>
                  <a:lnTo>
                    <a:pt x="23" y="1815"/>
                  </a:lnTo>
                  <a:lnTo>
                    <a:pt x="15" y="1756"/>
                  </a:lnTo>
                  <a:lnTo>
                    <a:pt x="10" y="1697"/>
                  </a:lnTo>
                  <a:lnTo>
                    <a:pt x="5" y="1636"/>
                  </a:lnTo>
                  <a:lnTo>
                    <a:pt x="2" y="1574"/>
                  </a:lnTo>
                  <a:lnTo>
                    <a:pt x="1" y="1512"/>
                  </a:lnTo>
                  <a:lnTo>
                    <a:pt x="0" y="1450"/>
                  </a:lnTo>
                  <a:lnTo>
                    <a:pt x="1" y="1389"/>
                  </a:lnTo>
                  <a:lnTo>
                    <a:pt x="2" y="1328"/>
                  </a:lnTo>
                  <a:lnTo>
                    <a:pt x="5" y="1266"/>
                  </a:lnTo>
                  <a:lnTo>
                    <a:pt x="10" y="1205"/>
                  </a:lnTo>
                  <a:lnTo>
                    <a:pt x="15" y="1145"/>
                  </a:lnTo>
                  <a:lnTo>
                    <a:pt x="23" y="1086"/>
                  </a:lnTo>
                  <a:lnTo>
                    <a:pt x="31" y="1028"/>
                  </a:lnTo>
                  <a:lnTo>
                    <a:pt x="41" y="973"/>
                  </a:lnTo>
                  <a:lnTo>
                    <a:pt x="51" y="919"/>
                  </a:lnTo>
                  <a:lnTo>
                    <a:pt x="63" y="868"/>
                  </a:lnTo>
                  <a:lnTo>
                    <a:pt x="78" y="820"/>
                  </a:lnTo>
                  <a:lnTo>
                    <a:pt x="92" y="774"/>
                  </a:lnTo>
                  <a:lnTo>
                    <a:pt x="108" y="732"/>
                  </a:lnTo>
                  <a:lnTo>
                    <a:pt x="127" y="694"/>
                  </a:lnTo>
                  <a:lnTo>
                    <a:pt x="145" y="660"/>
                  </a:lnTo>
                  <a:lnTo>
                    <a:pt x="167" y="630"/>
                  </a:lnTo>
                  <a:lnTo>
                    <a:pt x="188" y="606"/>
                  </a:lnTo>
                  <a:lnTo>
                    <a:pt x="212" y="585"/>
                  </a:lnTo>
                  <a:lnTo>
                    <a:pt x="236" y="570"/>
                  </a:lnTo>
                  <a:lnTo>
                    <a:pt x="263" y="561"/>
                  </a:lnTo>
                  <a:lnTo>
                    <a:pt x="290" y="558"/>
                  </a:lnTo>
                  <a:lnTo>
                    <a:pt x="308" y="560"/>
                  </a:lnTo>
                  <a:lnTo>
                    <a:pt x="323" y="563"/>
                  </a:lnTo>
                  <a:lnTo>
                    <a:pt x="384" y="499"/>
                  </a:lnTo>
                  <a:lnTo>
                    <a:pt x="448" y="438"/>
                  </a:lnTo>
                  <a:lnTo>
                    <a:pt x="516" y="381"/>
                  </a:lnTo>
                  <a:lnTo>
                    <a:pt x="589" y="327"/>
                  </a:lnTo>
                  <a:lnTo>
                    <a:pt x="665" y="277"/>
                  </a:lnTo>
                  <a:lnTo>
                    <a:pt x="745" y="231"/>
                  </a:lnTo>
                  <a:lnTo>
                    <a:pt x="828" y="188"/>
                  </a:lnTo>
                  <a:lnTo>
                    <a:pt x="914" y="149"/>
                  </a:lnTo>
                  <a:lnTo>
                    <a:pt x="1003" y="116"/>
                  </a:lnTo>
                  <a:lnTo>
                    <a:pt x="1094" y="86"/>
                  </a:lnTo>
                  <a:lnTo>
                    <a:pt x="1188" y="60"/>
                  </a:lnTo>
                  <a:lnTo>
                    <a:pt x="1285" y="39"/>
                  </a:lnTo>
                  <a:lnTo>
                    <a:pt x="1384" y="23"/>
                  </a:lnTo>
                  <a:lnTo>
                    <a:pt x="1483" y="11"/>
                  </a:lnTo>
                  <a:lnTo>
                    <a:pt x="1584" y="3"/>
                  </a:lnTo>
                  <a:lnTo>
                    <a:pt x="16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54" name="Group 353"/>
          <p:cNvGrpSpPr/>
          <p:nvPr/>
        </p:nvGrpSpPr>
        <p:grpSpPr>
          <a:xfrm>
            <a:off x="3604208" y="4986338"/>
            <a:ext cx="296862" cy="593725"/>
            <a:chOff x="3582988" y="4986338"/>
            <a:chExt cx="296862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93" name="Freeform 123"/>
            <p:cNvSpPr>
              <a:spLocks/>
            </p:cNvSpPr>
            <p:nvPr/>
          </p:nvSpPr>
          <p:spPr bwMode="auto">
            <a:xfrm>
              <a:off x="3732213" y="5372101"/>
              <a:ext cx="147637" cy="119063"/>
            </a:xfrm>
            <a:custGeom>
              <a:avLst/>
              <a:gdLst>
                <a:gd name="T0" fmla="*/ 0 w 841"/>
                <a:gd name="T1" fmla="*/ 0 h 673"/>
                <a:gd name="T2" fmla="*/ 841 w 841"/>
                <a:gd name="T3" fmla="*/ 0 h 673"/>
                <a:gd name="T4" fmla="*/ 841 w 841"/>
                <a:gd name="T5" fmla="*/ 112 h 673"/>
                <a:gd name="T6" fmla="*/ 280 w 841"/>
                <a:gd name="T7" fmla="*/ 112 h 673"/>
                <a:gd name="T8" fmla="*/ 280 w 841"/>
                <a:gd name="T9" fmla="*/ 224 h 673"/>
                <a:gd name="T10" fmla="*/ 841 w 841"/>
                <a:gd name="T11" fmla="*/ 224 h 673"/>
                <a:gd name="T12" fmla="*/ 841 w 841"/>
                <a:gd name="T13" fmla="*/ 280 h 673"/>
                <a:gd name="T14" fmla="*/ 280 w 841"/>
                <a:gd name="T15" fmla="*/ 280 h 673"/>
                <a:gd name="T16" fmla="*/ 280 w 841"/>
                <a:gd name="T17" fmla="*/ 393 h 673"/>
                <a:gd name="T18" fmla="*/ 841 w 841"/>
                <a:gd name="T19" fmla="*/ 393 h 673"/>
                <a:gd name="T20" fmla="*/ 841 w 841"/>
                <a:gd name="T21" fmla="*/ 449 h 673"/>
                <a:gd name="T22" fmla="*/ 280 w 841"/>
                <a:gd name="T23" fmla="*/ 449 h 673"/>
                <a:gd name="T24" fmla="*/ 280 w 841"/>
                <a:gd name="T25" fmla="*/ 561 h 673"/>
                <a:gd name="T26" fmla="*/ 841 w 841"/>
                <a:gd name="T27" fmla="*/ 561 h 673"/>
                <a:gd name="T28" fmla="*/ 841 w 841"/>
                <a:gd name="T29" fmla="*/ 673 h 673"/>
                <a:gd name="T30" fmla="*/ 0 w 841"/>
                <a:gd name="T31" fmla="*/ 673 h 673"/>
                <a:gd name="T32" fmla="*/ 0 w 841"/>
                <a:gd name="T33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41" h="673">
                  <a:moveTo>
                    <a:pt x="0" y="0"/>
                  </a:moveTo>
                  <a:lnTo>
                    <a:pt x="841" y="0"/>
                  </a:lnTo>
                  <a:lnTo>
                    <a:pt x="841" y="112"/>
                  </a:lnTo>
                  <a:lnTo>
                    <a:pt x="280" y="112"/>
                  </a:lnTo>
                  <a:lnTo>
                    <a:pt x="280" y="224"/>
                  </a:lnTo>
                  <a:lnTo>
                    <a:pt x="841" y="224"/>
                  </a:lnTo>
                  <a:lnTo>
                    <a:pt x="841" y="280"/>
                  </a:lnTo>
                  <a:lnTo>
                    <a:pt x="280" y="280"/>
                  </a:lnTo>
                  <a:lnTo>
                    <a:pt x="280" y="393"/>
                  </a:lnTo>
                  <a:lnTo>
                    <a:pt x="841" y="393"/>
                  </a:lnTo>
                  <a:lnTo>
                    <a:pt x="841" y="449"/>
                  </a:lnTo>
                  <a:lnTo>
                    <a:pt x="280" y="449"/>
                  </a:lnTo>
                  <a:lnTo>
                    <a:pt x="280" y="561"/>
                  </a:lnTo>
                  <a:lnTo>
                    <a:pt x="841" y="561"/>
                  </a:lnTo>
                  <a:lnTo>
                    <a:pt x="841" y="673"/>
                  </a:lnTo>
                  <a:lnTo>
                    <a:pt x="0" y="67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4" name="Freeform 124"/>
            <p:cNvSpPr>
              <a:spLocks noEditPoints="1"/>
            </p:cNvSpPr>
            <p:nvPr/>
          </p:nvSpPr>
          <p:spPr bwMode="auto">
            <a:xfrm>
              <a:off x="3582988" y="4986338"/>
              <a:ext cx="296862" cy="593725"/>
            </a:xfrm>
            <a:custGeom>
              <a:avLst/>
              <a:gdLst>
                <a:gd name="T0" fmla="*/ 1125 w 1683"/>
                <a:gd name="T1" fmla="*/ 1364 h 3366"/>
                <a:gd name="T2" fmla="*/ 1161 w 1683"/>
                <a:gd name="T3" fmla="*/ 1399 h 3366"/>
                <a:gd name="T4" fmla="*/ 1212 w 1683"/>
                <a:gd name="T5" fmla="*/ 1391 h 3366"/>
                <a:gd name="T6" fmla="*/ 1234 w 1683"/>
                <a:gd name="T7" fmla="*/ 1346 h 3366"/>
                <a:gd name="T8" fmla="*/ 898 w 1683"/>
                <a:gd name="T9" fmla="*/ 1234 h 3366"/>
                <a:gd name="T10" fmla="*/ 909 w 1683"/>
                <a:gd name="T11" fmla="*/ 1379 h 3366"/>
                <a:gd name="T12" fmla="*/ 954 w 1683"/>
                <a:gd name="T13" fmla="*/ 1403 h 3366"/>
                <a:gd name="T14" fmla="*/ 999 w 1683"/>
                <a:gd name="T15" fmla="*/ 1379 h 3366"/>
                <a:gd name="T16" fmla="*/ 1010 w 1683"/>
                <a:gd name="T17" fmla="*/ 1234 h 3366"/>
                <a:gd name="T18" fmla="*/ 673 w 1683"/>
                <a:gd name="T19" fmla="*/ 1346 h 3366"/>
                <a:gd name="T20" fmla="*/ 697 w 1683"/>
                <a:gd name="T21" fmla="*/ 1391 h 3366"/>
                <a:gd name="T22" fmla="*/ 747 w 1683"/>
                <a:gd name="T23" fmla="*/ 1399 h 3366"/>
                <a:gd name="T24" fmla="*/ 782 w 1683"/>
                <a:gd name="T25" fmla="*/ 1364 h 3366"/>
                <a:gd name="T26" fmla="*/ 673 w 1683"/>
                <a:gd name="T27" fmla="*/ 1234 h 3366"/>
                <a:gd name="T28" fmla="*/ 452 w 1683"/>
                <a:gd name="T29" fmla="*/ 1364 h 3366"/>
                <a:gd name="T30" fmla="*/ 488 w 1683"/>
                <a:gd name="T31" fmla="*/ 1399 h 3366"/>
                <a:gd name="T32" fmla="*/ 538 w 1683"/>
                <a:gd name="T33" fmla="*/ 1391 h 3366"/>
                <a:gd name="T34" fmla="*/ 561 w 1683"/>
                <a:gd name="T35" fmla="*/ 1346 h 3366"/>
                <a:gd name="T36" fmla="*/ 393 w 1683"/>
                <a:gd name="T37" fmla="*/ 954 h 3366"/>
                <a:gd name="T38" fmla="*/ 1290 w 1683"/>
                <a:gd name="T39" fmla="*/ 954 h 3366"/>
                <a:gd name="T40" fmla="*/ 883 w 1683"/>
                <a:gd name="T41" fmla="*/ 3 h 3366"/>
                <a:gd name="T42" fmla="*/ 995 w 1683"/>
                <a:gd name="T43" fmla="*/ 45 h 3366"/>
                <a:gd name="T44" fmla="*/ 1077 w 1683"/>
                <a:gd name="T45" fmla="*/ 128 h 3366"/>
                <a:gd name="T46" fmla="*/ 1119 w 1683"/>
                <a:gd name="T47" fmla="*/ 239 h 3366"/>
                <a:gd name="T48" fmla="*/ 1125 w 1683"/>
                <a:gd name="T49" fmla="*/ 755 h 3366"/>
                <a:gd name="T50" fmla="*/ 1164 w 1683"/>
                <a:gd name="T51" fmla="*/ 817 h 3366"/>
                <a:gd name="T52" fmla="*/ 1234 w 1683"/>
                <a:gd name="T53" fmla="*/ 842 h 3366"/>
                <a:gd name="T54" fmla="*/ 1459 w 1683"/>
                <a:gd name="T55" fmla="*/ 1178 h 3366"/>
                <a:gd name="T56" fmla="*/ 1469 w 1683"/>
                <a:gd name="T57" fmla="*/ 1553 h 3366"/>
                <a:gd name="T58" fmla="*/ 1587 w 1683"/>
                <a:gd name="T59" fmla="*/ 1692 h 3366"/>
                <a:gd name="T60" fmla="*/ 1659 w 1683"/>
                <a:gd name="T61" fmla="*/ 1853 h 3366"/>
                <a:gd name="T62" fmla="*/ 1683 w 1683"/>
                <a:gd name="T63" fmla="*/ 2033 h 3366"/>
                <a:gd name="T64" fmla="*/ 729 w 1683"/>
                <a:gd name="T65" fmla="*/ 2973 h 3366"/>
                <a:gd name="T66" fmla="*/ 1680 w 1683"/>
                <a:gd name="T67" fmla="*/ 3198 h 3366"/>
                <a:gd name="T68" fmla="*/ 1644 w 1683"/>
                <a:gd name="T69" fmla="*/ 3283 h 3366"/>
                <a:gd name="T70" fmla="*/ 1574 w 1683"/>
                <a:gd name="T71" fmla="*/ 3344 h 3366"/>
                <a:gd name="T72" fmla="*/ 1482 w 1683"/>
                <a:gd name="T73" fmla="*/ 3366 h 3366"/>
                <a:gd name="T74" fmla="*/ 138 w 1683"/>
                <a:gd name="T75" fmla="*/ 3356 h 3366"/>
                <a:gd name="T76" fmla="*/ 59 w 1683"/>
                <a:gd name="T77" fmla="*/ 3307 h 3366"/>
                <a:gd name="T78" fmla="*/ 10 w 1683"/>
                <a:gd name="T79" fmla="*/ 3228 h 3366"/>
                <a:gd name="T80" fmla="*/ 0 w 1683"/>
                <a:gd name="T81" fmla="*/ 2973 h 3366"/>
                <a:gd name="T82" fmla="*/ 0 w 1683"/>
                <a:gd name="T83" fmla="*/ 2076 h 3366"/>
                <a:gd name="T84" fmla="*/ 11 w 1683"/>
                <a:gd name="T85" fmla="*/ 1911 h 3366"/>
                <a:gd name="T86" fmla="*/ 67 w 1683"/>
                <a:gd name="T87" fmla="*/ 1743 h 3366"/>
                <a:gd name="T88" fmla="*/ 169 w 1683"/>
                <a:gd name="T89" fmla="*/ 1597 h 3366"/>
                <a:gd name="T90" fmla="*/ 224 w 1683"/>
                <a:gd name="T91" fmla="*/ 1533 h 3366"/>
                <a:gd name="T92" fmla="*/ 281 w 1683"/>
                <a:gd name="T93" fmla="*/ 842 h 3366"/>
                <a:gd name="T94" fmla="*/ 498 w 1683"/>
                <a:gd name="T95" fmla="*/ 830 h 3366"/>
                <a:gd name="T96" fmla="*/ 550 w 1683"/>
                <a:gd name="T97" fmla="*/ 778 h 3366"/>
                <a:gd name="T98" fmla="*/ 561 w 1683"/>
                <a:gd name="T99" fmla="*/ 281 h 3366"/>
                <a:gd name="T100" fmla="*/ 588 w 1683"/>
                <a:gd name="T101" fmla="*/ 162 h 3366"/>
                <a:gd name="T102" fmla="*/ 658 w 1683"/>
                <a:gd name="T103" fmla="*/ 69 h 3366"/>
                <a:gd name="T104" fmla="*/ 761 w 1683"/>
                <a:gd name="T105" fmla="*/ 12 h 3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83" h="3366">
                  <a:moveTo>
                    <a:pt x="1122" y="1234"/>
                  </a:moveTo>
                  <a:lnTo>
                    <a:pt x="1122" y="1346"/>
                  </a:lnTo>
                  <a:lnTo>
                    <a:pt x="1125" y="1364"/>
                  </a:lnTo>
                  <a:lnTo>
                    <a:pt x="1133" y="1379"/>
                  </a:lnTo>
                  <a:lnTo>
                    <a:pt x="1145" y="1391"/>
                  </a:lnTo>
                  <a:lnTo>
                    <a:pt x="1161" y="1399"/>
                  </a:lnTo>
                  <a:lnTo>
                    <a:pt x="1178" y="1403"/>
                  </a:lnTo>
                  <a:lnTo>
                    <a:pt x="1195" y="1399"/>
                  </a:lnTo>
                  <a:lnTo>
                    <a:pt x="1212" y="1391"/>
                  </a:lnTo>
                  <a:lnTo>
                    <a:pt x="1223" y="1379"/>
                  </a:lnTo>
                  <a:lnTo>
                    <a:pt x="1231" y="1364"/>
                  </a:lnTo>
                  <a:lnTo>
                    <a:pt x="1234" y="1346"/>
                  </a:lnTo>
                  <a:lnTo>
                    <a:pt x="1234" y="1234"/>
                  </a:lnTo>
                  <a:lnTo>
                    <a:pt x="1122" y="1234"/>
                  </a:lnTo>
                  <a:close/>
                  <a:moveTo>
                    <a:pt x="898" y="1234"/>
                  </a:moveTo>
                  <a:lnTo>
                    <a:pt x="898" y="1346"/>
                  </a:lnTo>
                  <a:lnTo>
                    <a:pt x="901" y="1364"/>
                  </a:lnTo>
                  <a:lnTo>
                    <a:pt x="909" y="1379"/>
                  </a:lnTo>
                  <a:lnTo>
                    <a:pt x="921" y="1391"/>
                  </a:lnTo>
                  <a:lnTo>
                    <a:pt x="936" y="1399"/>
                  </a:lnTo>
                  <a:lnTo>
                    <a:pt x="954" y="1403"/>
                  </a:lnTo>
                  <a:lnTo>
                    <a:pt x="971" y="1399"/>
                  </a:lnTo>
                  <a:lnTo>
                    <a:pt x="986" y="1391"/>
                  </a:lnTo>
                  <a:lnTo>
                    <a:pt x="999" y="1379"/>
                  </a:lnTo>
                  <a:lnTo>
                    <a:pt x="1007" y="1364"/>
                  </a:lnTo>
                  <a:lnTo>
                    <a:pt x="1010" y="1346"/>
                  </a:lnTo>
                  <a:lnTo>
                    <a:pt x="1010" y="1234"/>
                  </a:lnTo>
                  <a:lnTo>
                    <a:pt x="898" y="1234"/>
                  </a:lnTo>
                  <a:close/>
                  <a:moveTo>
                    <a:pt x="673" y="1234"/>
                  </a:moveTo>
                  <a:lnTo>
                    <a:pt x="673" y="1346"/>
                  </a:lnTo>
                  <a:lnTo>
                    <a:pt x="676" y="1364"/>
                  </a:lnTo>
                  <a:lnTo>
                    <a:pt x="684" y="1379"/>
                  </a:lnTo>
                  <a:lnTo>
                    <a:pt x="697" y="1391"/>
                  </a:lnTo>
                  <a:lnTo>
                    <a:pt x="712" y="1399"/>
                  </a:lnTo>
                  <a:lnTo>
                    <a:pt x="729" y="1403"/>
                  </a:lnTo>
                  <a:lnTo>
                    <a:pt x="747" y="1399"/>
                  </a:lnTo>
                  <a:lnTo>
                    <a:pt x="762" y="1391"/>
                  </a:lnTo>
                  <a:lnTo>
                    <a:pt x="774" y="1379"/>
                  </a:lnTo>
                  <a:lnTo>
                    <a:pt x="782" y="1364"/>
                  </a:lnTo>
                  <a:lnTo>
                    <a:pt x="785" y="1346"/>
                  </a:lnTo>
                  <a:lnTo>
                    <a:pt x="785" y="1234"/>
                  </a:lnTo>
                  <a:lnTo>
                    <a:pt x="673" y="1234"/>
                  </a:lnTo>
                  <a:close/>
                  <a:moveTo>
                    <a:pt x="449" y="1234"/>
                  </a:moveTo>
                  <a:lnTo>
                    <a:pt x="449" y="1346"/>
                  </a:lnTo>
                  <a:lnTo>
                    <a:pt x="452" y="1364"/>
                  </a:lnTo>
                  <a:lnTo>
                    <a:pt x="460" y="1379"/>
                  </a:lnTo>
                  <a:lnTo>
                    <a:pt x="471" y="1391"/>
                  </a:lnTo>
                  <a:lnTo>
                    <a:pt x="488" y="1399"/>
                  </a:lnTo>
                  <a:lnTo>
                    <a:pt x="505" y="1403"/>
                  </a:lnTo>
                  <a:lnTo>
                    <a:pt x="522" y="1399"/>
                  </a:lnTo>
                  <a:lnTo>
                    <a:pt x="538" y="1391"/>
                  </a:lnTo>
                  <a:lnTo>
                    <a:pt x="550" y="1379"/>
                  </a:lnTo>
                  <a:lnTo>
                    <a:pt x="558" y="1364"/>
                  </a:lnTo>
                  <a:lnTo>
                    <a:pt x="561" y="1346"/>
                  </a:lnTo>
                  <a:lnTo>
                    <a:pt x="561" y="1234"/>
                  </a:lnTo>
                  <a:lnTo>
                    <a:pt x="449" y="1234"/>
                  </a:lnTo>
                  <a:close/>
                  <a:moveTo>
                    <a:pt x="393" y="954"/>
                  </a:moveTo>
                  <a:lnTo>
                    <a:pt x="393" y="1178"/>
                  </a:lnTo>
                  <a:lnTo>
                    <a:pt x="1290" y="1178"/>
                  </a:lnTo>
                  <a:lnTo>
                    <a:pt x="1290" y="954"/>
                  </a:lnTo>
                  <a:lnTo>
                    <a:pt x="393" y="954"/>
                  </a:lnTo>
                  <a:close/>
                  <a:moveTo>
                    <a:pt x="842" y="0"/>
                  </a:moveTo>
                  <a:lnTo>
                    <a:pt x="883" y="3"/>
                  </a:lnTo>
                  <a:lnTo>
                    <a:pt x="922" y="12"/>
                  </a:lnTo>
                  <a:lnTo>
                    <a:pt x="960" y="27"/>
                  </a:lnTo>
                  <a:lnTo>
                    <a:pt x="995" y="45"/>
                  </a:lnTo>
                  <a:lnTo>
                    <a:pt x="1025" y="69"/>
                  </a:lnTo>
                  <a:lnTo>
                    <a:pt x="1053" y="97"/>
                  </a:lnTo>
                  <a:lnTo>
                    <a:pt x="1077" y="128"/>
                  </a:lnTo>
                  <a:lnTo>
                    <a:pt x="1095" y="162"/>
                  </a:lnTo>
                  <a:lnTo>
                    <a:pt x="1110" y="200"/>
                  </a:lnTo>
                  <a:lnTo>
                    <a:pt x="1119" y="239"/>
                  </a:lnTo>
                  <a:lnTo>
                    <a:pt x="1122" y="281"/>
                  </a:lnTo>
                  <a:lnTo>
                    <a:pt x="1122" y="729"/>
                  </a:lnTo>
                  <a:lnTo>
                    <a:pt x="1125" y="755"/>
                  </a:lnTo>
                  <a:lnTo>
                    <a:pt x="1133" y="778"/>
                  </a:lnTo>
                  <a:lnTo>
                    <a:pt x="1146" y="800"/>
                  </a:lnTo>
                  <a:lnTo>
                    <a:pt x="1164" y="817"/>
                  </a:lnTo>
                  <a:lnTo>
                    <a:pt x="1185" y="830"/>
                  </a:lnTo>
                  <a:lnTo>
                    <a:pt x="1209" y="838"/>
                  </a:lnTo>
                  <a:lnTo>
                    <a:pt x="1234" y="842"/>
                  </a:lnTo>
                  <a:lnTo>
                    <a:pt x="1403" y="842"/>
                  </a:lnTo>
                  <a:lnTo>
                    <a:pt x="1403" y="1178"/>
                  </a:lnTo>
                  <a:lnTo>
                    <a:pt x="1459" y="1178"/>
                  </a:lnTo>
                  <a:lnTo>
                    <a:pt x="1459" y="1533"/>
                  </a:lnTo>
                  <a:lnTo>
                    <a:pt x="1462" y="1543"/>
                  </a:lnTo>
                  <a:lnTo>
                    <a:pt x="1469" y="1553"/>
                  </a:lnTo>
                  <a:lnTo>
                    <a:pt x="1514" y="1597"/>
                  </a:lnTo>
                  <a:lnTo>
                    <a:pt x="1552" y="1643"/>
                  </a:lnTo>
                  <a:lnTo>
                    <a:pt x="1587" y="1692"/>
                  </a:lnTo>
                  <a:lnTo>
                    <a:pt x="1616" y="1743"/>
                  </a:lnTo>
                  <a:lnTo>
                    <a:pt x="1640" y="1797"/>
                  </a:lnTo>
                  <a:lnTo>
                    <a:pt x="1659" y="1853"/>
                  </a:lnTo>
                  <a:lnTo>
                    <a:pt x="1672" y="1911"/>
                  </a:lnTo>
                  <a:lnTo>
                    <a:pt x="1680" y="1972"/>
                  </a:lnTo>
                  <a:lnTo>
                    <a:pt x="1683" y="2033"/>
                  </a:lnTo>
                  <a:lnTo>
                    <a:pt x="1683" y="2076"/>
                  </a:lnTo>
                  <a:lnTo>
                    <a:pt x="729" y="2076"/>
                  </a:lnTo>
                  <a:lnTo>
                    <a:pt x="729" y="2973"/>
                  </a:lnTo>
                  <a:lnTo>
                    <a:pt x="1683" y="2973"/>
                  </a:lnTo>
                  <a:lnTo>
                    <a:pt x="1683" y="3165"/>
                  </a:lnTo>
                  <a:lnTo>
                    <a:pt x="1680" y="3198"/>
                  </a:lnTo>
                  <a:lnTo>
                    <a:pt x="1673" y="3228"/>
                  </a:lnTo>
                  <a:lnTo>
                    <a:pt x="1661" y="3257"/>
                  </a:lnTo>
                  <a:lnTo>
                    <a:pt x="1644" y="3283"/>
                  </a:lnTo>
                  <a:lnTo>
                    <a:pt x="1624" y="3307"/>
                  </a:lnTo>
                  <a:lnTo>
                    <a:pt x="1600" y="3327"/>
                  </a:lnTo>
                  <a:lnTo>
                    <a:pt x="1574" y="3344"/>
                  </a:lnTo>
                  <a:lnTo>
                    <a:pt x="1545" y="3356"/>
                  </a:lnTo>
                  <a:lnTo>
                    <a:pt x="1515" y="3363"/>
                  </a:lnTo>
                  <a:lnTo>
                    <a:pt x="1482" y="3366"/>
                  </a:lnTo>
                  <a:lnTo>
                    <a:pt x="201" y="3366"/>
                  </a:lnTo>
                  <a:lnTo>
                    <a:pt x="168" y="3363"/>
                  </a:lnTo>
                  <a:lnTo>
                    <a:pt x="138" y="3356"/>
                  </a:lnTo>
                  <a:lnTo>
                    <a:pt x="109" y="3344"/>
                  </a:lnTo>
                  <a:lnTo>
                    <a:pt x="83" y="3327"/>
                  </a:lnTo>
                  <a:lnTo>
                    <a:pt x="59" y="3307"/>
                  </a:lnTo>
                  <a:lnTo>
                    <a:pt x="39" y="3283"/>
                  </a:lnTo>
                  <a:lnTo>
                    <a:pt x="22" y="3257"/>
                  </a:lnTo>
                  <a:lnTo>
                    <a:pt x="10" y="3228"/>
                  </a:lnTo>
                  <a:lnTo>
                    <a:pt x="3" y="3198"/>
                  </a:lnTo>
                  <a:lnTo>
                    <a:pt x="0" y="3165"/>
                  </a:lnTo>
                  <a:lnTo>
                    <a:pt x="0" y="2973"/>
                  </a:lnTo>
                  <a:lnTo>
                    <a:pt x="561" y="2973"/>
                  </a:lnTo>
                  <a:lnTo>
                    <a:pt x="561" y="2076"/>
                  </a:lnTo>
                  <a:lnTo>
                    <a:pt x="0" y="2076"/>
                  </a:lnTo>
                  <a:lnTo>
                    <a:pt x="0" y="2033"/>
                  </a:lnTo>
                  <a:lnTo>
                    <a:pt x="3" y="1972"/>
                  </a:lnTo>
                  <a:lnTo>
                    <a:pt x="11" y="1911"/>
                  </a:lnTo>
                  <a:lnTo>
                    <a:pt x="24" y="1853"/>
                  </a:lnTo>
                  <a:lnTo>
                    <a:pt x="43" y="1797"/>
                  </a:lnTo>
                  <a:lnTo>
                    <a:pt x="67" y="1743"/>
                  </a:lnTo>
                  <a:lnTo>
                    <a:pt x="96" y="1692"/>
                  </a:lnTo>
                  <a:lnTo>
                    <a:pt x="131" y="1643"/>
                  </a:lnTo>
                  <a:lnTo>
                    <a:pt x="169" y="1597"/>
                  </a:lnTo>
                  <a:lnTo>
                    <a:pt x="214" y="1553"/>
                  </a:lnTo>
                  <a:lnTo>
                    <a:pt x="221" y="1543"/>
                  </a:lnTo>
                  <a:lnTo>
                    <a:pt x="224" y="1533"/>
                  </a:lnTo>
                  <a:lnTo>
                    <a:pt x="224" y="1178"/>
                  </a:lnTo>
                  <a:lnTo>
                    <a:pt x="281" y="1178"/>
                  </a:lnTo>
                  <a:lnTo>
                    <a:pt x="281" y="842"/>
                  </a:lnTo>
                  <a:lnTo>
                    <a:pt x="449" y="842"/>
                  </a:lnTo>
                  <a:lnTo>
                    <a:pt x="474" y="838"/>
                  </a:lnTo>
                  <a:lnTo>
                    <a:pt x="498" y="830"/>
                  </a:lnTo>
                  <a:lnTo>
                    <a:pt x="519" y="817"/>
                  </a:lnTo>
                  <a:lnTo>
                    <a:pt x="537" y="800"/>
                  </a:lnTo>
                  <a:lnTo>
                    <a:pt x="550" y="778"/>
                  </a:lnTo>
                  <a:lnTo>
                    <a:pt x="558" y="755"/>
                  </a:lnTo>
                  <a:lnTo>
                    <a:pt x="561" y="729"/>
                  </a:lnTo>
                  <a:lnTo>
                    <a:pt x="561" y="281"/>
                  </a:lnTo>
                  <a:lnTo>
                    <a:pt x="564" y="239"/>
                  </a:lnTo>
                  <a:lnTo>
                    <a:pt x="573" y="200"/>
                  </a:lnTo>
                  <a:lnTo>
                    <a:pt x="588" y="162"/>
                  </a:lnTo>
                  <a:lnTo>
                    <a:pt x="606" y="128"/>
                  </a:lnTo>
                  <a:lnTo>
                    <a:pt x="630" y="97"/>
                  </a:lnTo>
                  <a:lnTo>
                    <a:pt x="658" y="69"/>
                  </a:lnTo>
                  <a:lnTo>
                    <a:pt x="689" y="45"/>
                  </a:lnTo>
                  <a:lnTo>
                    <a:pt x="723" y="27"/>
                  </a:lnTo>
                  <a:lnTo>
                    <a:pt x="761" y="12"/>
                  </a:lnTo>
                  <a:lnTo>
                    <a:pt x="800" y="3"/>
                  </a:lnTo>
                  <a:lnTo>
                    <a:pt x="8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5" name="Rectangle 125"/>
            <p:cNvSpPr>
              <a:spLocks noChangeArrowheads="1"/>
            </p:cNvSpPr>
            <p:nvPr/>
          </p:nvSpPr>
          <p:spPr bwMode="auto">
            <a:xfrm>
              <a:off x="3582988" y="5372101"/>
              <a:ext cx="79375" cy="1190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55" name="Group 354"/>
          <p:cNvGrpSpPr/>
          <p:nvPr/>
        </p:nvGrpSpPr>
        <p:grpSpPr>
          <a:xfrm>
            <a:off x="4567483" y="4986338"/>
            <a:ext cx="241300" cy="593725"/>
            <a:chOff x="4562475" y="4986338"/>
            <a:chExt cx="241300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99" name="Rectangle 130"/>
            <p:cNvSpPr>
              <a:spLocks noChangeArrowheads="1"/>
            </p:cNvSpPr>
            <p:nvPr/>
          </p:nvSpPr>
          <p:spPr bwMode="auto">
            <a:xfrm>
              <a:off x="4562475" y="5302251"/>
              <a:ext cx="50800" cy="1984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0" name="Freeform 131"/>
            <p:cNvSpPr>
              <a:spLocks/>
            </p:cNvSpPr>
            <p:nvPr/>
          </p:nvSpPr>
          <p:spPr bwMode="auto">
            <a:xfrm>
              <a:off x="4683125" y="5302251"/>
              <a:ext cx="120650" cy="198438"/>
            </a:xfrm>
            <a:custGeom>
              <a:avLst/>
              <a:gdLst>
                <a:gd name="T0" fmla="*/ 0 w 681"/>
                <a:gd name="T1" fmla="*/ 0 h 1122"/>
                <a:gd name="T2" fmla="*/ 681 w 681"/>
                <a:gd name="T3" fmla="*/ 0 h 1122"/>
                <a:gd name="T4" fmla="*/ 681 w 681"/>
                <a:gd name="T5" fmla="*/ 169 h 1122"/>
                <a:gd name="T6" fmla="*/ 169 w 681"/>
                <a:gd name="T7" fmla="*/ 169 h 1122"/>
                <a:gd name="T8" fmla="*/ 169 w 681"/>
                <a:gd name="T9" fmla="*/ 281 h 1122"/>
                <a:gd name="T10" fmla="*/ 681 w 681"/>
                <a:gd name="T11" fmla="*/ 281 h 1122"/>
                <a:gd name="T12" fmla="*/ 681 w 681"/>
                <a:gd name="T13" fmla="*/ 393 h 1122"/>
                <a:gd name="T14" fmla="*/ 169 w 681"/>
                <a:gd name="T15" fmla="*/ 393 h 1122"/>
                <a:gd name="T16" fmla="*/ 169 w 681"/>
                <a:gd name="T17" fmla="*/ 505 h 1122"/>
                <a:gd name="T18" fmla="*/ 681 w 681"/>
                <a:gd name="T19" fmla="*/ 505 h 1122"/>
                <a:gd name="T20" fmla="*/ 681 w 681"/>
                <a:gd name="T21" fmla="*/ 617 h 1122"/>
                <a:gd name="T22" fmla="*/ 169 w 681"/>
                <a:gd name="T23" fmla="*/ 617 h 1122"/>
                <a:gd name="T24" fmla="*/ 169 w 681"/>
                <a:gd name="T25" fmla="*/ 730 h 1122"/>
                <a:gd name="T26" fmla="*/ 681 w 681"/>
                <a:gd name="T27" fmla="*/ 730 h 1122"/>
                <a:gd name="T28" fmla="*/ 681 w 681"/>
                <a:gd name="T29" fmla="*/ 842 h 1122"/>
                <a:gd name="T30" fmla="*/ 169 w 681"/>
                <a:gd name="T31" fmla="*/ 842 h 1122"/>
                <a:gd name="T32" fmla="*/ 169 w 681"/>
                <a:gd name="T33" fmla="*/ 954 h 1122"/>
                <a:gd name="T34" fmla="*/ 681 w 681"/>
                <a:gd name="T35" fmla="*/ 954 h 1122"/>
                <a:gd name="T36" fmla="*/ 681 w 681"/>
                <a:gd name="T37" fmla="*/ 1122 h 1122"/>
                <a:gd name="T38" fmla="*/ 0 w 681"/>
                <a:gd name="T39" fmla="*/ 1122 h 1122"/>
                <a:gd name="T40" fmla="*/ 0 w 681"/>
                <a:gd name="T41" fmla="*/ 0 h 1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1" h="1122">
                  <a:moveTo>
                    <a:pt x="0" y="0"/>
                  </a:moveTo>
                  <a:lnTo>
                    <a:pt x="681" y="0"/>
                  </a:lnTo>
                  <a:lnTo>
                    <a:pt x="681" y="169"/>
                  </a:lnTo>
                  <a:lnTo>
                    <a:pt x="169" y="169"/>
                  </a:lnTo>
                  <a:lnTo>
                    <a:pt x="169" y="281"/>
                  </a:lnTo>
                  <a:lnTo>
                    <a:pt x="681" y="281"/>
                  </a:lnTo>
                  <a:lnTo>
                    <a:pt x="681" y="393"/>
                  </a:lnTo>
                  <a:lnTo>
                    <a:pt x="169" y="393"/>
                  </a:lnTo>
                  <a:lnTo>
                    <a:pt x="169" y="505"/>
                  </a:lnTo>
                  <a:lnTo>
                    <a:pt x="681" y="505"/>
                  </a:lnTo>
                  <a:lnTo>
                    <a:pt x="681" y="617"/>
                  </a:lnTo>
                  <a:lnTo>
                    <a:pt x="169" y="617"/>
                  </a:lnTo>
                  <a:lnTo>
                    <a:pt x="169" y="730"/>
                  </a:lnTo>
                  <a:lnTo>
                    <a:pt x="681" y="730"/>
                  </a:lnTo>
                  <a:lnTo>
                    <a:pt x="681" y="842"/>
                  </a:lnTo>
                  <a:lnTo>
                    <a:pt x="169" y="842"/>
                  </a:lnTo>
                  <a:lnTo>
                    <a:pt x="169" y="954"/>
                  </a:lnTo>
                  <a:lnTo>
                    <a:pt x="681" y="954"/>
                  </a:lnTo>
                  <a:lnTo>
                    <a:pt x="681" y="1122"/>
                  </a:lnTo>
                  <a:lnTo>
                    <a:pt x="0" y="112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1" name="Freeform 132"/>
            <p:cNvSpPr>
              <a:spLocks noEditPoints="1"/>
            </p:cNvSpPr>
            <p:nvPr/>
          </p:nvSpPr>
          <p:spPr bwMode="auto">
            <a:xfrm>
              <a:off x="4562475" y="4986338"/>
              <a:ext cx="241300" cy="593725"/>
            </a:xfrm>
            <a:custGeom>
              <a:avLst/>
              <a:gdLst>
                <a:gd name="T0" fmla="*/ 877 w 1365"/>
                <a:gd name="T1" fmla="*/ 460 h 3366"/>
                <a:gd name="T2" fmla="*/ 853 w 1365"/>
                <a:gd name="T3" fmla="*/ 505 h 3366"/>
                <a:gd name="T4" fmla="*/ 968 w 1365"/>
                <a:gd name="T5" fmla="*/ 505 h 3366"/>
                <a:gd name="T6" fmla="*/ 944 w 1365"/>
                <a:gd name="T7" fmla="*/ 460 h 3366"/>
                <a:gd name="T8" fmla="*/ 684 w 1365"/>
                <a:gd name="T9" fmla="*/ 449 h 3366"/>
                <a:gd name="T10" fmla="*/ 637 w 1365"/>
                <a:gd name="T11" fmla="*/ 471 h 3366"/>
                <a:gd name="T12" fmla="*/ 627 w 1365"/>
                <a:gd name="T13" fmla="*/ 954 h 3366"/>
                <a:gd name="T14" fmla="*/ 737 w 1365"/>
                <a:gd name="T15" fmla="*/ 488 h 3366"/>
                <a:gd name="T16" fmla="*/ 701 w 1365"/>
                <a:gd name="T17" fmla="*/ 452 h 3366"/>
                <a:gd name="T18" fmla="*/ 437 w 1365"/>
                <a:gd name="T19" fmla="*/ 452 h 3366"/>
                <a:gd name="T20" fmla="*/ 401 w 1365"/>
                <a:gd name="T21" fmla="*/ 488 h 3366"/>
                <a:gd name="T22" fmla="*/ 512 w 1365"/>
                <a:gd name="T23" fmla="*/ 954 h 3366"/>
                <a:gd name="T24" fmla="*/ 502 w 1365"/>
                <a:gd name="T25" fmla="*/ 471 h 3366"/>
                <a:gd name="T26" fmla="*/ 455 w 1365"/>
                <a:gd name="T27" fmla="*/ 449 h 3366"/>
                <a:gd name="T28" fmla="*/ 913 w 1365"/>
                <a:gd name="T29" fmla="*/ 224 h 3366"/>
                <a:gd name="T30" fmla="*/ 963 w 1365"/>
                <a:gd name="T31" fmla="*/ 297 h 3366"/>
                <a:gd name="T32" fmla="*/ 1041 w 1365"/>
                <a:gd name="T33" fmla="*/ 334 h 3366"/>
                <a:gd name="T34" fmla="*/ 1106 w 1365"/>
                <a:gd name="T35" fmla="*/ 346 h 3366"/>
                <a:gd name="T36" fmla="*/ 1135 w 1365"/>
                <a:gd name="T37" fmla="*/ 385 h 3366"/>
                <a:gd name="T38" fmla="*/ 1081 w 1365"/>
                <a:gd name="T39" fmla="*/ 1066 h 3366"/>
                <a:gd name="T40" fmla="*/ 1156 w 1365"/>
                <a:gd name="T41" fmla="*/ 1125 h 3366"/>
                <a:gd name="T42" fmla="*/ 1192 w 1365"/>
                <a:gd name="T43" fmla="*/ 1161 h 3366"/>
                <a:gd name="T44" fmla="*/ 1184 w 1365"/>
                <a:gd name="T45" fmla="*/ 1212 h 3366"/>
                <a:gd name="T46" fmla="*/ 1139 w 1365"/>
                <a:gd name="T47" fmla="*/ 1234 h 3366"/>
                <a:gd name="T48" fmla="*/ 1235 w 1365"/>
                <a:gd name="T49" fmla="*/ 1290 h 3366"/>
                <a:gd name="T50" fmla="*/ 1308 w 1365"/>
                <a:gd name="T51" fmla="*/ 1313 h 3366"/>
                <a:gd name="T52" fmla="*/ 1355 w 1365"/>
                <a:gd name="T53" fmla="*/ 1369 h 3366"/>
                <a:gd name="T54" fmla="*/ 1365 w 1365"/>
                <a:gd name="T55" fmla="*/ 1683 h 3366"/>
                <a:gd name="T56" fmla="*/ 1365 w 1365"/>
                <a:gd name="T57" fmla="*/ 3029 h 3366"/>
                <a:gd name="T58" fmla="*/ 1355 w 1365"/>
                <a:gd name="T59" fmla="*/ 3287 h 3366"/>
                <a:gd name="T60" fmla="*/ 1308 w 1365"/>
                <a:gd name="T61" fmla="*/ 3344 h 3366"/>
                <a:gd name="T62" fmla="*/ 1235 w 1365"/>
                <a:gd name="T63" fmla="*/ 3366 h 3366"/>
                <a:gd name="T64" fmla="*/ 81 w 1365"/>
                <a:gd name="T65" fmla="*/ 3356 h 3366"/>
                <a:gd name="T66" fmla="*/ 23 w 1365"/>
                <a:gd name="T67" fmla="*/ 3309 h 3366"/>
                <a:gd name="T68" fmla="*/ 0 w 1365"/>
                <a:gd name="T69" fmla="*/ 3236 h 3366"/>
                <a:gd name="T70" fmla="*/ 399 w 1365"/>
                <a:gd name="T71" fmla="*/ 1683 h 3366"/>
                <a:gd name="T72" fmla="*/ 3 w 1365"/>
                <a:gd name="T73" fmla="*/ 1393 h 3366"/>
                <a:gd name="T74" fmla="*/ 39 w 1365"/>
                <a:gd name="T75" fmla="*/ 1328 h 3366"/>
                <a:gd name="T76" fmla="*/ 105 w 1365"/>
                <a:gd name="T77" fmla="*/ 1292 h 3366"/>
                <a:gd name="T78" fmla="*/ 285 w 1365"/>
                <a:gd name="T79" fmla="*/ 1234 h 3366"/>
                <a:gd name="T80" fmla="*/ 194 w 1365"/>
                <a:gd name="T81" fmla="*/ 1223 h 3366"/>
                <a:gd name="T82" fmla="*/ 171 w 1365"/>
                <a:gd name="T83" fmla="*/ 1178 h 3366"/>
                <a:gd name="T84" fmla="*/ 194 w 1365"/>
                <a:gd name="T85" fmla="*/ 1133 h 3366"/>
                <a:gd name="T86" fmla="*/ 285 w 1365"/>
                <a:gd name="T87" fmla="*/ 1122 h 3366"/>
                <a:gd name="T88" fmla="*/ 227 w 1365"/>
                <a:gd name="T89" fmla="*/ 402 h 3366"/>
                <a:gd name="T90" fmla="*/ 247 w 1365"/>
                <a:gd name="T91" fmla="*/ 356 h 3366"/>
                <a:gd name="T92" fmla="*/ 295 w 1365"/>
                <a:gd name="T93" fmla="*/ 337 h 3366"/>
                <a:gd name="T94" fmla="*/ 380 w 1365"/>
                <a:gd name="T95" fmla="*/ 313 h 3366"/>
                <a:gd name="T96" fmla="*/ 441 w 1365"/>
                <a:gd name="T97" fmla="*/ 252 h 3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65" h="3366">
                  <a:moveTo>
                    <a:pt x="911" y="449"/>
                  </a:moveTo>
                  <a:lnTo>
                    <a:pt x="892" y="452"/>
                  </a:lnTo>
                  <a:lnTo>
                    <a:pt x="877" y="460"/>
                  </a:lnTo>
                  <a:lnTo>
                    <a:pt x="865" y="471"/>
                  </a:lnTo>
                  <a:lnTo>
                    <a:pt x="856" y="488"/>
                  </a:lnTo>
                  <a:lnTo>
                    <a:pt x="853" y="505"/>
                  </a:lnTo>
                  <a:lnTo>
                    <a:pt x="853" y="954"/>
                  </a:lnTo>
                  <a:lnTo>
                    <a:pt x="968" y="954"/>
                  </a:lnTo>
                  <a:lnTo>
                    <a:pt x="968" y="505"/>
                  </a:lnTo>
                  <a:lnTo>
                    <a:pt x="965" y="488"/>
                  </a:lnTo>
                  <a:lnTo>
                    <a:pt x="957" y="471"/>
                  </a:lnTo>
                  <a:lnTo>
                    <a:pt x="944" y="460"/>
                  </a:lnTo>
                  <a:lnTo>
                    <a:pt x="929" y="452"/>
                  </a:lnTo>
                  <a:lnTo>
                    <a:pt x="911" y="449"/>
                  </a:lnTo>
                  <a:close/>
                  <a:moveTo>
                    <a:pt x="684" y="449"/>
                  </a:moveTo>
                  <a:lnTo>
                    <a:pt x="665" y="452"/>
                  </a:lnTo>
                  <a:lnTo>
                    <a:pt x="649" y="460"/>
                  </a:lnTo>
                  <a:lnTo>
                    <a:pt x="637" y="471"/>
                  </a:lnTo>
                  <a:lnTo>
                    <a:pt x="629" y="488"/>
                  </a:lnTo>
                  <a:lnTo>
                    <a:pt x="627" y="505"/>
                  </a:lnTo>
                  <a:lnTo>
                    <a:pt x="627" y="954"/>
                  </a:lnTo>
                  <a:lnTo>
                    <a:pt x="739" y="954"/>
                  </a:lnTo>
                  <a:lnTo>
                    <a:pt x="739" y="505"/>
                  </a:lnTo>
                  <a:lnTo>
                    <a:pt x="737" y="488"/>
                  </a:lnTo>
                  <a:lnTo>
                    <a:pt x="729" y="471"/>
                  </a:lnTo>
                  <a:lnTo>
                    <a:pt x="717" y="460"/>
                  </a:lnTo>
                  <a:lnTo>
                    <a:pt x="701" y="452"/>
                  </a:lnTo>
                  <a:lnTo>
                    <a:pt x="684" y="449"/>
                  </a:lnTo>
                  <a:close/>
                  <a:moveTo>
                    <a:pt x="455" y="449"/>
                  </a:moveTo>
                  <a:lnTo>
                    <a:pt x="437" y="452"/>
                  </a:lnTo>
                  <a:lnTo>
                    <a:pt x="422" y="460"/>
                  </a:lnTo>
                  <a:lnTo>
                    <a:pt x="410" y="471"/>
                  </a:lnTo>
                  <a:lnTo>
                    <a:pt x="401" y="488"/>
                  </a:lnTo>
                  <a:lnTo>
                    <a:pt x="399" y="505"/>
                  </a:lnTo>
                  <a:lnTo>
                    <a:pt x="399" y="954"/>
                  </a:lnTo>
                  <a:lnTo>
                    <a:pt x="512" y="954"/>
                  </a:lnTo>
                  <a:lnTo>
                    <a:pt x="512" y="505"/>
                  </a:lnTo>
                  <a:lnTo>
                    <a:pt x="510" y="488"/>
                  </a:lnTo>
                  <a:lnTo>
                    <a:pt x="502" y="471"/>
                  </a:lnTo>
                  <a:lnTo>
                    <a:pt x="489" y="460"/>
                  </a:lnTo>
                  <a:lnTo>
                    <a:pt x="474" y="452"/>
                  </a:lnTo>
                  <a:lnTo>
                    <a:pt x="455" y="449"/>
                  </a:lnTo>
                  <a:close/>
                  <a:moveTo>
                    <a:pt x="528" y="0"/>
                  </a:moveTo>
                  <a:lnTo>
                    <a:pt x="838" y="0"/>
                  </a:lnTo>
                  <a:lnTo>
                    <a:pt x="913" y="224"/>
                  </a:lnTo>
                  <a:lnTo>
                    <a:pt x="926" y="252"/>
                  </a:lnTo>
                  <a:lnTo>
                    <a:pt x="942" y="275"/>
                  </a:lnTo>
                  <a:lnTo>
                    <a:pt x="963" y="297"/>
                  </a:lnTo>
                  <a:lnTo>
                    <a:pt x="987" y="313"/>
                  </a:lnTo>
                  <a:lnTo>
                    <a:pt x="1012" y="326"/>
                  </a:lnTo>
                  <a:lnTo>
                    <a:pt x="1041" y="334"/>
                  </a:lnTo>
                  <a:lnTo>
                    <a:pt x="1072" y="337"/>
                  </a:lnTo>
                  <a:lnTo>
                    <a:pt x="1090" y="339"/>
                  </a:lnTo>
                  <a:lnTo>
                    <a:pt x="1106" y="346"/>
                  </a:lnTo>
                  <a:lnTo>
                    <a:pt x="1119" y="356"/>
                  </a:lnTo>
                  <a:lnTo>
                    <a:pt x="1129" y="369"/>
                  </a:lnTo>
                  <a:lnTo>
                    <a:pt x="1135" y="385"/>
                  </a:lnTo>
                  <a:lnTo>
                    <a:pt x="1139" y="402"/>
                  </a:lnTo>
                  <a:lnTo>
                    <a:pt x="1139" y="1066"/>
                  </a:lnTo>
                  <a:lnTo>
                    <a:pt x="1081" y="1066"/>
                  </a:lnTo>
                  <a:lnTo>
                    <a:pt x="1081" y="1122"/>
                  </a:lnTo>
                  <a:lnTo>
                    <a:pt x="1139" y="1122"/>
                  </a:lnTo>
                  <a:lnTo>
                    <a:pt x="1156" y="1125"/>
                  </a:lnTo>
                  <a:lnTo>
                    <a:pt x="1172" y="1133"/>
                  </a:lnTo>
                  <a:lnTo>
                    <a:pt x="1184" y="1145"/>
                  </a:lnTo>
                  <a:lnTo>
                    <a:pt x="1192" y="1161"/>
                  </a:lnTo>
                  <a:lnTo>
                    <a:pt x="1195" y="1178"/>
                  </a:lnTo>
                  <a:lnTo>
                    <a:pt x="1192" y="1195"/>
                  </a:lnTo>
                  <a:lnTo>
                    <a:pt x="1184" y="1212"/>
                  </a:lnTo>
                  <a:lnTo>
                    <a:pt x="1172" y="1223"/>
                  </a:lnTo>
                  <a:lnTo>
                    <a:pt x="1156" y="1231"/>
                  </a:lnTo>
                  <a:lnTo>
                    <a:pt x="1139" y="1234"/>
                  </a:lnTo>
                  <a:lnTo>
                    <a:pt x="1081" y="1234"/>
                  </a:lnTo>
                  <a:lnTo>
                    <a:pt x="1081" y="1290"/>
                  </a:lnTo>
                  <a:lnTo>
                    <a:pt x="1235" y="1290"/>
                  </a:lnTo>
                  <a:lnTo>
                    <a:pt x="1261" y="1292"/>
                  </a:lnTo>
                  <a:lnTo>
                    <a:pt x="1285" y="1301"/>
                  </a:lnTo>
                  <a:lnTo>
                    <a:pt x="1308" y="1313"/>
                  </a:lnTo>
                  <a:lnTo>
                    <a:pt x="1327" y="1328"/>
                  </a:lnTo>
                  <a:lnTo>
                    <a:pt x="1343" y="1347"/>
                  </a:lnTo>
                  <a:lnTo>
                    <a:pt x="1355" y="1369"/>
                  </a:lnTo>
                  <a:lnTo>
                    <a:pt x="1363" y="1393"/>
                  </a:lnTo>
                  <a:lnTo>
                    <a:pt x="1365" y="1420"/>
                  </a:lnTo>
                  <a:lnTo>
                    <a:pt x="1365" y="1683"/>
                  </a:lnTo>
                  <a:lnTo>
                    <a:pt x="570" y="1683"/>
                  </a:lnTo>
                  <a:lnTo>
                    <a:pt x="570" y="3029"/>
                  </a:lnTo>
                  <a:lnTo>
                    <a:pt x="1365" y="3029"/>
                  </a:lnTo>
                  <a:lnTo>
                    <a:pt x="1365" y="3236"/>
                  </a:lnTo>
                  <a:lnTo>
                    <a:pt x="1363" y="3263"/>
                  </a:lnTo>
                  <a:lnTo>
                    <a:pt x="1355" y="3287"/>
                  </a:lnTo>
                  <a:lnTo>
                    <a:pt x="1343" y="3309"/>
                  </a:lnTo>
                  <a:lnTo>
                    <a:pt x="1327" y="3328"/>
                  </a:lnTo>
                  <a:lnTo>
                    <a:pt x="1308" y="3344"/>
                  </a:lnTo>
                  <a:lnTo>
                    <a:pt x="1285" y="3356"/>
                  </a:lnTo>
                  <a:lnTo>
                    <a:pt x="1261" y="3363"/>
                  </a:lnTo>
                  <a:lnTo>
                    <a:pt x="1235" y="3366"/>
                  </a:lnTo>
                  <a:lnTo>
                    <a:pt x="131" y="3366"/>
                  </a:lnTo>
                  <a:lnTo>
                    <a:pt x="105" y="3363"/>
                  </a:lnTo>
                  <a:lnTo>
                    <a:pt x="81" y="3356"/>
                  </a:lnTo>
                  <a:lnTo>
                    <a:pt x="58" y="3344"/>
                  </a:lnTo>
                  <a:lnTo>
                    <a:pt x="39" y="3328"/>
                  </a:lnTo>
                  <a:lnTo>
                    <a:pt x="23" y="3309"/>
                  </a:lnTo>
                  <a:lnTo>
                    <a:pt x="10" y="3287"/>
                  </a:lnTo>
                  <a:lnTo>
                    <a:pt x="3" y="3263"/>
                  </a:lnTo>
                  <a:lnTo>
                    <a:pt x="0" y="3236"/>
                  </a:lnTo>
                  <a:lnTo>
                    <a:pt x="0" y="3029"/>
                  </a:lnTo>
                  <a:lnTo>
                    <a:pt x="399" y="3029"/>
                  </a:lnTo>
                  <a:lnTo>
                    <a:pt x="399" y="1683"/>
                  </a:lnTo>
                  <a:lnTo>
                    <a:pt x="0" y="1683"/>
                  </a:lnTo>
                  <a:lnTo>
                    <a:pt x="0" y="1420"/>
                  </a:lnTo>
                  <a:lnTo>
                    <a:pt x="3" y="1393"/>
                  </a:lnTo>
                  <a:lnTo>
                    <a:pt x="10" y="1369"/>
                  </a:lnTo>
                  <a:lnTo>
                    <a:pt x="23" y="1347"/>
                  </a:lnTo>
                  <a:lnTo>
                    <a:pt x="39" y="1328"/>
                  </a:lnTo>
                  <a:lnTo>
                    <a:pt x="58" y="1313"/>
                  </a:lnTo>
                  <a:lnTo>
                    <a:pt x="81" y="1301"/>
                  </a:lnTo>
                  <a:lnTo>
                    <a:pt x="105" y="1292"/>
                  </a:lnTo>
                  <a:lnTo>
                    <a:pt x="131" y="1290"/>
                  </a:lnTo>
                  <a:lnTo>
                    <a:pt x="285" y="1290"/>
                  </a:lnTo>
                  <a:lnTo>
                    <a:pt x="285" y="1234"/>
                  </a:lnTo>
                  <a:lnTo>
                    <a:pt x="227" y="1234"/>
                  </a:lnTo>
                  <a:lnTo>
                    <a:pt x="210" y="1231"/>
                  </a:lnTo>
                  <a:lnTo>
                    <a:pt x="194" y="1223"/>
                  </a:lnTo>
                  <a:lnTo>
                    <a:pt x="182" y="1212"/>
                  </a:lnTo>
                  <a:lnTo>
                    <a:pt x="174" y="1195"/>
                  </a:lnTo>
                  <a:lnTo>
                    <a:pt x="171" y="1178"/>
                  </a:lnTo>
                  <a:lnTo>
                    <a:pt x="174" y="1161"/>
                  </a:lnTo>
                  <a:lnTo>
                    <a:pt x="182" y="1145"/>
                  </a:lnTo>
                  <a:lnTo>
                    <a:pt x="194" y="1133"/>
                  </a:lnTo>
                  <a:lnTo>
                    <a:pt x="210" y="1125"/>
                  </a:lnTo>
                  <a:lnTo>
                    <a:pt x="227" y="1122"/>
                  </a:lnTo>
                  <a:lnTo>
                    <a:pt x="285" y="1122"/>
                  </a:lnTo>
                  <a:lnTo>
                    <a:pt x="285" y="1066"/>
                  </a:lnTo>
                  <a:lnTo>
                    <a:pt x="227" y="1066"/>
                  </a:lnTo>
                  <a:lnTo>
                    <a:pt x="227" y="402"/>
                  </a:lnTo>
                  <a:lnTo>
                    <a:pt x="231" y="385"/>
                  </a:lnTo>
                  <a:lnTo>
                    <a:pt x="237" y="369"/>
                  </a:lnTo>
                  <a:lnTo>
                    <a:pt x="247" y="356"/>
                  </a:lnTo>
                  <a:lnTo>
                    <a:pt x="261" y="346"/>
                  </a:lnTo>
                  <a:lnTo>
                    <a:pt x="277" y="339"/>
                  </a:lnTo>
                  <a:lnTo>
                    <a:pt x="295" y="337"/>
                  </a:lnTo>
                  <a:lnTo>
                    <a:pt x="325" y="334"/>
                  </a:lnTo>
                  <a:lnTo>
                    <a:pt x="354" y="326"/>
                  </a:lnTo>
                  <a:lnTo>
                    <a:pt x="380" y="313"/>
                  </a:lnTo>
                  <a:lnTo>
                    <a:pt x="403" y="297"/>
                  </a:lnTo>
                  <a:lnTo>
                    <a:pt x="424" y="275"/>
                  </a:lnTo>
                  <a:lnTo>
                    <a:pt x="441" y="252"/>
                  </a:lnTo>
                  <a:lnTo>
                    <a:pt x="453" y="224"/>
                  </a:lnTo>
                  <a:lnTo>
                    <a:pt x="5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56" name="Group 355"/>
          <p:cNvGrpSpPr/>
          <p:nvPr/>
        </p:nvGrpSpPr>
        <p:grpSpPr>
          <a:xfrm>
            <a:off x="5326765" y="4983163"/>
            <a:ext cx="593725" cy="588963"/>
            <a:chOff x="5313363" y="4983163"/>
            <a:chExt cx="593725" cy="5889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05" name="Freeform 137"/>
            <p:cNvSpPr>
              <a:spLocks/>
            </p:cNvSpPr>
            <p:nvPr/>
          </p:nvSpPr>
          <p:spPr bwMode="auto">
            <a:xfrm>
              <a:off x="5408613" y="5318125"/>
              <a:ext cx="404813" cy="196850"/>
            </a:xfrm>
            <a:custGeom>
              <a:avLst/>
              <a:gdLst>
                <a:gd name="T0" fmla="*/ 1404 w 2302"/>
                <a:gd name="T1" fmla="*/ 8 h 1117"/>
                <a:gd name="T2" fmla="*/ 1865 w 2302"/>
                <a:gd name="T3" fmla="*/ 51 h 1117"/>
                <a:gd name="T4" fmla="*/ 2302 w 2302"/>
                <a:gd name="T5" fmla="*/ 127 h 1117"/>
                <a:gd name="T6" fmla="*/ 2276 w 2302"/>
                <a:gd name="T7" fmla="*/ 188 h 1117"/>
                <a:gd name="T8" fmla="*/ 2069 w 2302"/>
                <a:gd name="T9" fmla="*/ 173 h 1117"/>
                <a:gd name="T10" fmla="*/ 2026 w 2302"/>
                <a:gd name="T11" fmla="*/ 170 h 1117"/>
                <a:gd name="T12" fmla="*/ 1994 w 2302"/>
                <a:gd name="T13" fmla="*/ 198 h 1117"/>
                <a:gd name="T14" fmla="*/ 1991 w 2302"/>
                <a:gd name="T15" fmla="*/ 240 h 1117"/>
                <a:gd name="T16" fmla="*/ 2019 w 2302"/>
                <a:gd name="T17" fmla="*/ 273 h 1117"/>
                <a:gd name="T18" fmla="*/ 2006 w 2302"/>
                <a:gd name="T19" fmla="*/ 405 h 1117"/>
                <a:gd name="T20" fmla="*/ 1988 w 2302"/>
                <a:gd name="T21" fmla="*/ 442 h 1117"/>
                <a:gd name="T22" fmla="*/ 2003 w 2302"/>
                <a:gd name="T23" fmla="*/ 485 h 1117"/>
                <a:gd name="T24" fmla="*/ 2044 w 2302"/>
                <a:gd name="T25" fmla="*/ 503 h 1117"/>
                <a:gd name="T26" fmla="*/ 2160 w 2302"/>
                <a:gd name="T27" fmla="*/ 451 h 1117"/>
                <a:gd name="T28" fmla="*/ 2156 w 2302"/>
                <a:gd name="T29" fmla="*/ 568 h 1117"/>
                <a:gd name="T30" fmla="*/ 2075 w 2302"/>
                <a:gd name="T31" fmla="*/ 580 h 1117"/>
                <a:gd name="T32" fmla="*/ 1978 w 2302"/>
                <a:gd name="T33" fmla="*/ 602 h 1117"/>
                <a:gd name="T34" fmla="*/ 1872 w 2302"/>
                <a:gd name="T35" fmla="*/ 637 h 1117"/>
                <a:gd name="T36" fmla="*/ 1782 w 2302"/>
                <a:gd name="T37" fmla="*/ 675 h 1117"/>
                <a:gd name="T38" fmla="*/ 1680 w 2302"/>
                <a:gd name="T39" fmla="*/ 728 h 1117"/>
                <a:gd name="T40" fmla="*/ 1609 w 2302"/>
                <a:gd name="T41" fmla="*/ 773 h 1117"/>
                <a:gd name="T42" fmla="*/ 1494 w 2302"/>
                <a:gd name="T43" fmla="*/ 864 h 1117"/>
                <a:gd name="T44" fmla="*/ 1444 w 2302"/>
                <a:gd name="T45" fmla="*/ 912 h 1117"/>
                <a:gd name="T46" fmla="*/ 1376 w 2302"/>
                <a:gd name="T47" fmla="*/ 985 h 1117"/>
                <a:gd name="T48" fmla="*/ 1317 w 2302"/>
                <a:gd name="T49" fmla="*/ 1060 h 1117"/>
                <a:gd name="T50" fmla="*/ 1291 w 2302"/>
                <a:gd name="T51" fmla="*/ 1099 h 1117"/>
                <a:gd name="T52" fmla="*/ 1003 w 2302"/>
                <a:gd name="T53" fmla="*/ 1099 h 1117"/>
                <a:gd name="T54" fmla="*/ 942 w 2302"/>
                <a:gd name="T55" fmla="*/ 1016 h 1117"/>
                <a:gd name="T56" fmla="*/ 869 w 2302"/>
                <a:gd name="T57" fmla="*/ 933 h 1117"/>
                <a:gd name="T58" fmla="*/ 799 w 2302"/>
                <a:gd name="T59" fmla="*/ 864 h 1117"/>
                <a:gd name="T60" fmla="*/ 746 w 2302"/>
                <a:gd name="T61" fmla="*/ 820 h 1117"/>
                <a:gd name="T62" fmla="*/ 634 w 2302"/>
                <a:gd name="T63" fmla="*/ 741 h 1117"/>
                <a:gd name="T64" fmla="*/ 573 w 2302"/>
                <a:gd name="T65" fmla="*/ 706 h 1117"/>
                <a:gd name="T66" fmla="*/ 485 w 2302"/>
                <a:gd name="T67" fmla="*/ 663 h 1117"/>
                <a:gd name="T68" fmla="*/ 383 w 2302"/>
                <a:gd name="T69" fmla="*/ 623 h 1117"/>
                <a:gd name="T70" fmla="*/ 286 w 2302"/>
                <a:gd name="T71" fmla="*/ 595 h 1117"/>
                <a:gd name="T72" fmla="*/ 177 w 2302"/>
                <a:gd name="T73" fmla="*/ 573 h 1117"/>
                <a:gd name="T74" fmla="*/ 137 w 2302"/>
                <a:gd name="T75" fmla="*/ 568 h 1117"/>
                <a:gd name="T76" fmla="*/ 133 w 2302"/>
                <a:gd name="T77" fmla="*/ 451 h 1117"/>
                <a:gd name="T78" fmla="*/ 249 w 2302"/>
                <a:gd name="T79" fmla="*/ 503 h 1117"/>
                <a:gd name="T80" fmla="*/ 290 w 2302"/>
                <a:gd name="T81" fmla="*/ 485 h 1117"/>
                <a:gd name="T82" fmla="*/ 306 w 2302"/>
                <a:gd name="T83" fmla="*/ 442 h 1117"/>
                <a:gd name="T84" fmla="*/ 287 w 2302"/>
                <a:gd name="T85" fmla="*/ 405 h 1117"/>
                <a:gd name="T86" fmla="*/ 274 w 2302"/>
                <a:gd name="T87" fmla="*/ 273 h 1117"/>
                <a:gd name="T88" fmla="*/ 302 w 2302"/>
                <a:gd name="T89" fmla="*/ 241 h 1117"/>
                <a:gd name="T90" fmla="*/ 299 w 2302"/>
                <a:gd name="T91" fmla="*/ 198 h 1117"/>
                <a:gd name="T92" fmla="*/ 267 w 2302"/>
                <a:gd name="T93" fmla="*/ 170 h 1117"/>
                <a:gd name="T94" fmla="*/ 224 w 2302"/>
                <a:gd name="T95" fmla="*/ 173 h 1117"/>
                <a:gd name="T96" fmla="*/ 21 w 2302"/>
                <a:gd name="T97" fmla="*/ 200 h 1117"/>
                <a:gd name="T98" fmla="*/ 146 w 2302"/>
                <a:gd name="T99" fmla="*/ 114 h 1117"/>
                <a:gd name="T100" fmla="*/ 348 w 2302"/>
                <a:gd name="T101" fmla="*/ 67 h 1117"/>
                <a:gd name="T102" fmla="*/ 546 w 2302"/>
                <a:gd name="T103" fmla="*/ 33 h 1117"/>
                <a:gd name="T104" fmla="*/ 758 w 2302"/>
                <a:gd name="T105" fmla="*/ 11 h 1117"/>
                <a:gd name="T106" fmla="*/ 999 w 2302"/>
                <a:gd name="T107" fmla="*/ 1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02" h="1117">
                  <a:moveTo>
                    <a:pt x="1090" y="0"/>
                  </a:moveTo>
                  <a:lnTo>
                    <a:pt x="1247" y="2"/>
                  </a:lnTo>
                  <a:lnTo>
                    <a:pt x="1404" y="8"/>
                  </a:lnTo>
                  <a:lnTo>
                    <a:pt x="1559" y="19"/>
                  </a:lnTo>
                  <a:lnTo>
                    <a:pt x="1714" y="32"/>
                  </a:lnTo>
                  <a:lnTo>
                    <a:pt x="1865" y="51"/>
                  </a:lnTo>
                  <a:lnTo>
                    <a:pt x="2014" y="72"/>
                  </a:lnTo>
                  <a:lnTo>
                    <a:pt x="2159" y="97"/>
                  </a:lnTo>
                  <a:lnTo>
                    <a:pt x="2302" y="127"/>
                  </a:lnTo>
                  <a:lnTo>
                    <a:pt x="2279" y="183"/>
                  </a:lnTo>
                  <a:lnTo>
                    <a:pt x="2277" y="185"/>
                  </a:lnTo>
                  <a:lnTo>
                    <a:pt x="2276" y="188"/>
                  </a:lnTo>
                  <a:lnTo>
                    <a:pt x="2257" y="231"/>
                  </a:lnTo>
                  <a:lnTo>
                    <a:pt x="2243" y="260"/>
                  </a:lnTo>
                  <a:lnTo>
                    <a:pt x="2069" y="173"/>
                  </a:lnTo>
                  <a:lnTo>
                    <a:pt x="2055" y="169"/>
                  </a:lnTo>
                  <a:lnTo>
                    <a:pt x="2041" y="168"/>
                  </a:lnTo>
                  <a:lnTo>
                    <a:pt x="2026" y="170"/>
                  </a:lnTo>
                  <a:lnTo>
                    <a:pt x="2014" y="176"/>
                  </a:lnTo>
                  <a:lnTo>
                    <a:pt x="2002" y="185"/>
                  </a:lnTo>
                  <a:lnTo>
                    <a:pt x="1994" y="198"/>
                  </a:lnTo>
                  <a:lnTo>
                    <a:pt x="1989" y="212"/>
                  </a:lnTo>
                  <a:lnTo>
                    <a:pt x="1988" y="227"/>
                  </a:lnTo>
                  <a:lnTo>
                    <a:pt x="1991" y="240"/>
                  </a:lnTo>
                  <a:lnTo>
                    <a:pt x="1997" y="254"/>
                  </a:lnTo>
                  <a:lnTo>
                    <a:pt x="2006" y="264"/>
                  </a:lnTo>
                  <a:lnTo>
                    <a:pt x="2019" y="273"/>
                  </a:lnTo>
                  <a:lnTo>
                    <a:pt x="2143" y="335"/>
                  </a:lnTo>
                  <a:lnTo>
                    <a:pt x="2019" y="397"/>
                  </a:lnTo>
                  <a:lnTo>
                    <a:pt x="2006" y="405"/>
                  </a:lnTo>
                  <a:lnTo>
                    <a:pt x="1997" y="415"/>
                  </a:lnTo>
                  <a:lnTo>
                    <a:pt x="1991" y="429"/>
                  </a:lnTo>
                  <a:lnTo>
                    <a:pt x="1988" y="442"/>
                  </a:lnTo>
                  <a:lnTo>
                    <a:pt x="1989" y="457"/>
                  </a:lnTo>
                  <a:lnTo>
                    <a:pt x="1994" y="471"/>
                  </a:lnTo>
                  <a:lnTo>
                    <a:pt x="2003" y="485"/>
                  </a:lnTo>
                  <a:lnTo>
                    <a:pt x="2015" y="494"/>
                  </a:lnTo>
                  <a:lnTo>
                    <a:pt x="2029" y="500"/>
                  </a:lnTo>
                  <a:lnTo>
                    <a:pt x="2044" y="503"/>
                  </a:lnTo>
                  <a:lnTo>
                    <a:pt x="2057" y="500"/>
                  </a:lnTo>
                  <a:lnTo>
                    <a:pt x="2069" y="496"/>
                  </a:lnTo>
                  <a:lnTo>
                    <a:pt x="2160" y="451"/>
                  </a:lnTo>
                  <a:lnTo>
                    <a:pt x="2157" y="477"/>
                  </a:lnTo>
                  <a:lnTo>
                    <a:pt x="2156" y="503"/>
                  </a:lnTo>
                  <a:lnTo>
                    <a:pt x="2156" y="568"/>
                  </a:lnTo>
                  <a:lnTo>
                    <a:pt x="2145" y="569"/>
                  </a:lnTo>
                  <a:lnTo>
                    <a:pt x="2117" y="573"/>
                  </a:lnTo>
                  <a:lnTo>
                    <a:pt x="2075" y="580"/>
                  </a:lnTo>
                  <a:lnTo>
                    <a:pt x="2047" y="585"/>
                  </a:lnTo>
                  <a:lnTo>
                    <a:pt x="2006" y="595"/>
                  </a:lnTo>
                  <a:lnTo>
                    <a:pt x="1978" y="602"/>
                  </a:lnTo>
                  <a:lnTo>
                    <a:pt x="1939" y="613"/>
                  </a:lnTo>
                  <a:lnTo>
                    <a:pt x="1911" y="623"/>
                  </a:lnTo>
                  <a:lnTo>
                    <a:pt x="1872" y="637"/>
                  </a:lnTo>
                  <a:lnTo>
                    <a:pt x="1846" y="647"/>
                  </a:lnTo>
                  <a:lnTo>
                    <a:pt x="1807" y="663"/>
                  </a:lnTo>
                  <a:lnTo>
                    <a:pt x="1782" y="675"/>
                  </a:lnTo>
                  <a:lnTo>
                    <a:pt x="1744" y="694"/>
                  </a:lnTo>
                  <a:lnTo>
                    <a:pt x="1721" y="706"/>
                  </a:lnTo>
                  <a:lnTo>
                    <a:pt x="1680" y="728"/>
                  </a:lnTo>
                  <a:lnTo>
                    <a:pt x="1660" y="740"/>
                  </a:lnTo>
                  <a:lnTo>
                    <a:pt x="1617" y="769"/>
                  </a:lnTo>
                  <a:lnTo>
                    <a:pt x="1609" y="773"/>
                  </a:lnTo>
                  <a:lnTo>
                    <a:pt x="1603" y="778"/>
                  </a:lnTo>
                  <a:lnTo>
                    <a:pt x="1547" y="820"/>
                  </a:lnTo>
                  <a:lnTo>
                    <a:pt x="1494" y="864"/>
                  </a:lnTo>
                  <a:lnTo>
                    <a:pt x="1486" y="871"/>
                  </a:lnTo>
                  <a:lnTo>
                    <a:pt x="1478" y="879"/>
                  </a:lnTo>
                  <a:lnTo>
                    <a:pt x="1444" y="912"/>
                  </a:lnTo>
                  <a:lnTo>
                    <a:pt x="1425" y="932"/>
                  </a:lnTo>
                  <a:lnTo>
                    <a:pt x="1396" y="963"/>
                  </a:lnTo>
                  <a:lnTo>
                    <a:pt x="1376" y="985"/>
                  </a:lnTo>
                  <a:lnTo>
                    <a:pt x="1351" y="1016"/>
                  </a:lnTo>
                  <a:lnTo>
                    <a:pt x="1331" y="1040"/>
                  </a:lnTo>
                  <a:lnTo>
                    <a:pt x="1317" y="1060"/>
                  </a:lnTo>
                  <a:lnTo>
                    <a:pt x="1313" y="1066"/>
                  </a:lnTo>
                  <a:lnTo>
                    <a:pt x="1310" y="1071"/>
                  </a:lnTo>
                  <a:lnTo>
                    <a:pt x="1291" y="1099"/>
                  </a:lnTo>
                  <a:lnTo>
                    <a:pt x="1278" y="1117"/>
                  </a:lnTo>
                  <a:lnTo>
                    <a:pt x="1015" y="1117"/>
                  </a:lnTo>
                  <a:lnTo>
                    <a:pt x="1003" y="1099"/>
                  </a:lnTo>
                  <a:lnTo>
                    <a:pt x="984" y="1071"/>
                  </a:lnTo>
                  <a:lnTo>
                    <a:pt x="962" y="1041"/>
                  </a:lnTo>
                  <a:lnTo>
                    <a:pt x="942" y="1016"/>
                  </a:lnTo>
                  <a:lnTo>
                    <a:pt x="918" y="985"/>
                  </a:lnTo>
                  <a:lnTo>
                    <a:pt x="897" y="963"/>
                  </a:lnTo>
                  <a:lnTo>
                    <a:pt x="869" y="933"/>
                  </a:lnTo>
                  <a:lnTo>
                    <a:pt x="850" y="912"/>
                  </a:lnTo>
                  <a:lnTo>
                    <a:pt x="817" y="880"/>
                  </a:lnTo>
                  <a:lnTo>
                    <a:pt x="799" y="864"/>
                  </a:lnTo>
                  <a:lnTo>
                    <a:pt x="748" y="822"/>
                  </a:lnTo>
                  <a:lnTo>
                    <a:pt x="747" y="821"/>
                  </a:lnTo>
                  <a:lnTo>
                    <a:pt x="746" y="820"/>
                  </a:lnTo>
                  <a:lnTo>
                    <a:pt x="691" y="778"/>
                  </a:lnTo>
                  <a:lnTo>
                    <a:pt x="673" y="767"/>
                  </a:lnTo>
                  <a:lnTo>
                    <a:pt x="634" y="741"/>
                  </a:lnTo>
                  <a:lnTo>
                    <a:pt x="610" y="727"/>
                  </a:lnTo>
                  <a:lnTo>
                    <a:pt x="592" y="716"/>
                  </a:lnTo>
                  <a:lnTo>
                    <a:pt x="573" y="706"/>
                  </a:lnTo>
                  <a:lnTo>
                    <a:pt x="548" y="693"/>
                  </a:lnTo>
                  <a:lnTo>
                    <a:pt x="512" y="675"/>
                  </a:lnTo>
                  <a:lnTo>
                    <a:pt x="485" y="663"/>
                  </a:lnTo>
                  <a:lnTo>
                    <a:pt x="448" y="648"/>
                  </a:lnTo>
                  <a:lnTo>
                    <a:pt x="420" y="636"/>
                  </a:lnTo>
                  <a:lnTo>
                    <a:pt x="383" y="623"/>
                  </a:lnTo>
                  <a:lnTo>
                    <a:pt x="353" y="613"/>
                  </a:lnTo>
                  <a:lnTo>
                    <a:pt x="316" y="603"/>
                  </a:lnTo>
                  <a:lnTo>
                    <a:pt x="286" y="595"/>
                  </a:lnTo>
                  <a:lnTo>
                    <a:pt x="247" y="586"/>
                  </a:lnTo>
                  <a:lnTo>
                    <a:pt x="218" y="580"/>
                  </a:lnTo>
                  <a:lnTo>
                    <a:pt x="177" y="573"/>
                  </a:lnTo>
                  <a:lnTo>
                    <a:pt x="148" y="570"/>
                  </a:lnTo>
                  <a:lnTo>
                    <a:pt x="143" y="569"/>
                  </a:lnTo>
                  <a:lnTo>
                    <a:pt x="137" y="568"/>
                  </a:lnTo>
                  <a:lnTo>
                    <a:pt x="137" y="501"/>
                  </a:lnTo>
                  <a:lnTo>
                    <a:pt x="136" y="477"/>
                  </a:lnTo>
                  <a:lnTo>
                    <a:pt x="133" y="451"/>
                  </a:lnTo>
                  <a:lnTo>
                    <a:pt x="224" y="496"/>
                  </a:lnTo>
                  <a:lnTo>
                    <a:pt x="237" y="500"/>
                  </a:lnTo>
                  <a:lnTo>
                    <a:pt x="249" y="503"/>
                  </a:lnTo>
                  <a:lnTo>
                    <a:pt x="264" y="500"/>
                  </a:lnTo>
                  <a:lnTo>
                    <a:pt x="278" y="494"/>
                  </a:lnTo>
                  <a:lnTo>
                    <a:pt x="290" y="485"/>
                  </a:lnTo>
                  <a:lnTo>
                    <a:pt x="299" y="471"/>
                  </a:lnTo>
                  <a:lnTo>
                    <a:pt x="305" y="457"/>
                  </a:lnTo>
                  <a:lnTo>
                    <a:pt x="306" y="442"/>
                  </a:lnTo>
                  <a:lnTo>
                    <a:pt x="302" y="429"/>
                  </a:lnTo>
                  <a:lnTo>
                    <a:pt x="296" y="415"/>
                  </a:lnTo>
                  <a:lnTo>
                    <a:pt x="287" y="405"/>
                  </a:lnTo>
                  <a:lnTo>
                    <a:pt x="274" y="397"/>
                  </a:lnTo>
                  <a:lnTo>
                    <a:pt x="150" y="335"/>
                  </a:lnTo>
                  <a:lnTo>
                    <a:pt x="274" y="273"/>
                  </a:lnTo>
                  <a:lnTo>
                    <a:pt x="287" y="265"/>
                  </a:lnTo>
                  <a:lnTo>
                    <a:pt x="296" y="254"/>
                  </a:lnTo>
                  <a:lnTo>
                    <a:pt x="302" y="241"/>
                  </a:lnTo>
                  <a:lnTo>
                    <a:pt x="306" y="227"/>
                  </a:lnTo>
                  <a:lnTo>
                    <a:pt x="305" y="212"/>
                  </a:lnTo>
                  <a:lnTo>
                    <a:pt x="299" y="198"/>
                  </a:lnTo>
                  <a:lnTo>
                    <a:pt x="291" y="185"/>
                  </a:lnTo>
                  <a:lnTo>
                    <a:pt x="280" y="176"/>
                  </a:lnTo>
                  <a:lnTo>
                    <a:pt x="267" y="170"/>
                  </a:lnTo>
                  <a:lnTo>
                    <a:pt x="252" y="168"/>
                  </a:lnTo>
                  <a:lnTo>
                    <a:pt x="238" y="169"/>
                  </a:lnTo>
                  <a:lnTo>
                    <a:pt x="224" y="173"/>
                  </a:lnTo>
                  <a:lnTo>
                    <a:pt x="49" y="260"/>
                  </a:lnTo>
                  <a:lnTo>
                    <a:pt x="43" y="248"/>
                  </a:lnTo>
                  <a:lnTo>
                    <a:pt x="21" y="200"/>
                  </a:lnTo>
                  <a:lnTo>
                    <a:pt x="0" y="151"/>
                  </a:lnTo>
                  <a:lnTo>
                    <a:pt x="74" y="131"/>
                  </a:lnTo>
                  <a:lnTo>
                    <a:pt x="146" y="114"/>
                  </a:lnTo>
                  <a:lnTo>
                    <a:pt x="215" y="97"/>
                  </a:lnTo>
                  <a:lnTo>
                    <a:pt x="283" y="82"/>
                  </a:lnTo>
                  <a:lnTo>
                    <a:pt x="348" y="67"/>
                  </a:lnTo>
                  <a:lnTo>
                    <a:pt x="414" y="55"/>
                  </a:lnTo>
                  <a:lnTo>
                    <a:pt x="479" y="43"/>
                  </a:lnTo>
                  <a:lnTo>
                    <a:pt x="546" y="33"/>
                  </a:lnTo>
                  <a:lnTo>
                    <a:pt x="614" y="25"/>
                  </a:lnTo>
                  <a:lnTo>
                    <a:pt x="685" y="16"/>
                  </a:lnTo>
                  <a:lnTo>
                    <a:pt x="758" y="11"/>
                  </a:lnTo>
                  <a:lnTo>
                    <a:pt x="834" y="6"/>
                  </a:lnTo>
                  <a:lnTo>
                    <a:pt x="914" y="3"/>
                  </a:lnTo>
                  <a:lnTo>
                    <a:pt x="999" y="1"/>
                  </a:lnTo>
                  <a:lnTo>
                    <a:pt x="10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6" name="Freeform 138"/>
            <p:cNvSpPr>
              <a:spLocks noEditPoints="1"/>
            </p:cNvSpPr>
            <p:nvPr/>
          </p:nvSpPr>
          <p:spPr bwMode="auto">
            <a:xfrm>
              <a:off x="5372101" y="4983163"/>
              <a:ext cx="476250" cy="342900"/>
            </a:xfrm>
            <a:custGeom>
              <a:avLst/>
              <a:gdLst>
                <a:gd name="T0" fmla="*/ 1414 w 2694"/>
                <a:gd name="T1" fmla="*/ 1587 h 1944"/>
                <a:gd name="T2" fmla="*/ 1414 w 2694"/>
                <a:gd name="T3" fmla="*/ 1652 h 1944"/>
                <a:gd name="T4" fmla="*/ 1477 w 2694"/>
                <a:gd name="T5" fmla="*/ 1673 h 1944"/>
                <a:gd name="T6" fmla="*/ 1515 w 2694"/>
                <a:gd name="T7" fmla="*/ 1620 h 1944"/>
                <a:gd name="T8" fmla="*/ 1477 w 2694"/>
                <a:gd name="T9" fmla="*/ 1566 h 1944"/>
                <a:gd name="T10" fmla="*/ 1201 w 2694"/>
                <a:gd name="T11" fmla="*/ 1574 h 1944"/>
                <a:gd name="T12" fmla="*/ 1181 w 2694"/>
                <a:gd name="T13" fmla="*/ 1638 h 1944"/>
                <a:gd name="T14" fmla="*/ 1235 w 2694"/>
                <a:gd name="T15" fmla="*/ 1676 h 1944"/>
                <a:gd name="T16" fmla="*/ 1288 w 2694"/>
                <a:gd name="T17" fmla="*/ 1638 h 1944"/>
                <a:gd name="T18" fmla="*/ 1268 w 2694"/>
                <a:gd name="T19" fmla="*/ 1574 h 1944"/>
                <a:gd name="T20" fmla="*/ 1553 w 2694"/>
                <a:gd name="T21" fmla="*/ 1455 h 1944"/>
                <a:gd name="T22" fmla="*/ 1515 w 2694"/>
                <a:gd name="T23" fmla="*/ 1508 h 1944"/>
                <a:gd name="T24" fmla="*/ 1553 w 2694"/>
                <a:gd name="T25" fmla="*/ 1561 h 1944"/>
                <a:gd name="T26" fmla="*/ 1617 w 2694"/>
                <a:gd name="T27" fmla="*/ 1541 h 1944"/>
                <a:gd name="T28" fmla="*/ 1617 w 2694"/>
                <a:gd name="T29" fmla="*/ 1475 h 1944"/>
                <a:gd name="T30" fmla="*/ 1347 w 2694"/>
                <a:gd name="T31" fmla="*/ 1452 h 1944"/>
                <a:gd name="T32" fmla="*/ 1294 w 2694"/>
                <a:gd name="T33" fmla="*/ 1491 h 1944"/>
                <a:gd name="T34" fmla="*/ 1314 w 2694"/>
                <a:gd name="T35" fmla="*/ 1553 h 1944"/>
                <a:gd name="T36" fmla="*/ 1380 w 2694"/>
                <a:gd name="T37" fmla="*/ 1553 h 1944"/>
                <a:gd name="T38" fmla="*/ 1400 w 2694"/>
                <a:gd name="T39" fmla="*/ 1491 h 1944"/>
                <a:gd name="T40" fmla="*/ 1347 w 2694"/>
                <a:gd name="T41" fmla="*/ 1452 h 1944"/>
                <a:gd name="T42" fmla="*/ 1077 w 2694"/>
                <a:gd name="T43" fmla="*/ 1475 h 1944"/>
                <a:gd name="T44" fmla="*/ 1077 w 2694"/>
                <a:gd name="T45" fmla="*/ 1541 h 1944"/>
                <a:gd name="T46" fmla="*/ 1141 w 2694"/>
                <a:gd name="T47" fmla="*/ 1561 h 1944"/>
                <a:gd name="T48" fmla="*/ 1179 w 2694"/>
                <a:gd name="T49" fmla="*/ 1508 h 1944"/>
                <a:gd name="T50" fmla="*/ 1141 w 2694"/>
                <a:gd name="T51" fmla="*/ 1455 h 1944"/>
                <a:gd name="T52" fmla="*/ 1289 w 2694"/>
                <a:gd name="T53" fmla="*/ 1072 h 1944"/>
                <a:gd name="T54" fmla="*/ 1202 w 2694"/>
                <a:gd name="T55" fmla="*/ 1144 h 1944"/>
                <a:gd name="T56" fmla="*/ 1181 w 2694"/>
                <a:gd name="T57" fmla="*/ 1259 h 1944"/>
                <a:gd name="T58" fmla="*/ 1239 w 2694"/>
                <a:gd name="T59" fmla="*/ 1357 h 1944"/>
                <a:gd name="T60" fmla="*/ 1347 w 2694"/>
                <a:gd name="T61" fmla="*/ 1396 h 1944"/>
                <a:gd name="T62" fmla="*/ 1455 w 2694"/>
                <a:gd name="T63" fmla="*/ 1357 h 1944"/>
                <a:gd name="T64" fmla="*/ 1513 w 2694"/>
                <a:gd name="T65" fmla="*/ 1259 h 1944"/>
                <a:gd name="T66" fmla="*/ 1492 w 2694"/>
                <a:gd name="T67" fmla="*/ 1144 h 1944"/>
                <a:gd name="T68" fmla="*/ 1405 w 2694"/>
                <a:gd name="T69" fmla="*/ 1072 h 1944"/>
                <a:gd name="T70" fmla="*/ 1329 w 2694"/>
                <a:gd name="T71" fmla="*/ 841 h 1944"/>
                <a:gd name="T72" fmla="*/ 1291 w 2694"/>
                <a:gd name="T73" fmla="*/ 894 h 1944"/>
                <a:gd name="T74" fmla="*/ 1329 w 2694"/>
                <a:gd name="T75" fmla="*/ 947 h 1944"/>
                <a:gd name="T76" fmla="*/ 1393 w 2694"/>
                <a:gd name="T77" fmla="*/ 927 h 1944"/>
                <a:gd name="T78" fmla="*/ 1393 w 2694"/>
                <a:gd name="T79" fmla="*/ 860 h 1944"/>
                <a:gd name="T80" fmla="*/ 1347 w 2694"/>
                <a:gd name="T81" fmla="*/ 0 h 1944"/>
                <a:gd name="T82" fmla="*/ 1745 w 2694"/>
                <a:gd name="T83" fmla="*/ 48 h 1944"/>
                <a:gd name="T84" fmla="*/ 2109 w 2694"/>
                <a:gd name="T85" fmla="*/ 183 h 1944"/>
                <a:gd name="T86" fmla="*/ 2429 w 2694"/>
                <a:gd name="T87" fmla="*/ 393 h 1944"/>
                <a:gd name="T88" fmla="*/ 2692 w 2694"/>
                <a:gd name="T89" fmla="*/ 669 h 1944"/>
                <a:gd name="T90" fmla="*/ 2685 w 2694"/>
                <a:gd name="T91" fmla="*/ 1185 h 1944"/>
                <a:gd name="T92" fmla="*/ 2624 w 2694"/>
                <a:gd name="T93" fmla="*/ 1620 h 1944"/>
                <a:gd name="T94" fmla="*/ 2395 w 2694"/>
                <a:gd name="T95" fmla="*/ 1890 h 1944"/>
                <a:gd name="T96" fmla="*/ 1776 w 2694"/>
                <a:gd name="T97" fmla="*/ 1807 h 1944"/>
                <a:gd name="T98" fmla="*/ 1197 w 2694"/>
                <a:gd name="T99" fmla="*/ 1788 h 1944"/>
                <a:gd name="T100" fmla="*/ 870 w 2694"/>
                <a:gd name="T101" fmla="*/ 1805 h 1944"/>
                <a:gd name="T102" fmla="*/ 591 w 2694"/>
                <a:gd name="T103" fmla="*/ 1845 h 1944"/>
                <a:gd name="T104" fmla="*/ 313 w 2694"/>
                <a:gd name="T105" fmla="*/ 1906 h 1944"/>
                <a:gd name="T106" fmla="*/ 100 w 2694"/>
                <a:gd name="T107" fmla="*/ 1744 h 1944"/>
                <a:gd name="T108" fmla="*/ 20 w 2694"/>
                <a:gd name="T109" fmla="*/ 1307 h 1944"/>
                <a:gd name="T110" fmla="*/ 2 w 2694"/>
                <a:gd name="T111" fmla="*/ 851 h 1944"/>
                <a:gd name="T112" fmla="*/ 194 w 2694"/>
                <a:gd name="T113" fmla="*/ 456 h 1944"/>
                <a:gd name="T114" fmla="*/ 500 w 2694"/>
                <a:gd name="T115" fmla="*/ 228 h 1944"/>
                <a:gd name="T116" fmla="*/ 854 w 2694"/>
                <a:gd name="T117" fmla="*/ 74 h 1944"/>
                <a:gd name="T118" fmla="*/ 1245 w 2694"/>
                <a:gd name="T119" fmla="*/ 3 h 1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694" h="1944">
                  <a:moveTo>
                    <a:pt x="1459" y="1564"/>
                  </a:moveTo>
                  <a:lnTo>
                    <a:pt x="1442" y="1566"/>
                  </a:lnTo>
                  <a:lnTo>
                    <a:pt x="1426" y="1574"/>
                  </a:lnTo>
                  <a:lnTo>
                    <a:pt x="1414" y="1587"/>
                  </a:lnTo>
                  <a:lnTo>
                    <a:pt x="1406" y="1602"/>
                  </a:lnTo>
                  <a:lnTo>
                    <a:pt x="1403" y="1620"/>
                  </a:lnTo>
                  <a:lnTo>
                    <a:pt x="1406" y="1638"/>
                  </a:lnTo>
                  <a:lnTo>
                    <a:pt x="1414" y="1652"/>
                  </a:lnTo>
                  <a:lnTo>
                    <a:pt x="1426" y="1665"/>
                  </a:lnTo>
                  <a:lnTo>
                    <a:pt x="1442" y="1673"/>
                  </a:lnTo>
                  <a:lnTo>
                    <a:pt x="1459" y="1676"/>
                  </a:lnTo>
                  <a:lnTo>
                    <a:pt x="1477" y="1673"/>
                  </a:lnTo>
                  <a:lnTo>
                    <a:pt x="1493" y="1665"/>
                  </a:lnTo>
                  <a:lnTo>
                    <a:pt x="1504" y="1652"/>
                  </a:lnTo>
                  <a:lnTo>
                    <a:pt x="1513" y="1638"/>
                  </a:lnTo>
                  <a:lnTo>
                    <a:pt x="1515" y="1620"/>
                  </a:lnTo>
                  <a:lnTo>
                    <a:pt x="1513" y="1602"/>
                  </a:lnTo>
                  <a:lnTo>
                    <a:pt x="1504" y="1587"/>
                  </a:lnTo>
                  <a:lnTo>
                    <a:pt x="1493" y="1574"/>
                  </a:lnTo>
                  <a:lnTo>
                    <a:pt x="1477" y="1566"/>
                  </a:lnTo>
                  <a:lnTo>
                    <a:pt x="1459" y="1564"/>
                  </a:lnTo>
                  <a:close/>
                  <a:moveTo>
                    <a:pt x="1235" y="1564"/>
                  </a:moveTo>
                  <a:lnTo>
                    <a:pt x="1217" y="1566"/>
                  </a:lnTo>
                  <a:lnTo>
                    <a:pt x="1201" y="1574"/>
                  </a:lnTo>
                  <a:lnTo>
                    <a:pt x="1190" y="1587"/>
                  </a:lnTo>
                  <a:lnTo>
                    <a:pt x="1181" y="1602"/>
                  </a:lnTo>
                  <a:lnTo>
                    <a:pt x="1179" y="1620"/>
                  </a:lnTo>
                  <a:lnTo>
                    <a:pt x="1181" y="1638"/>
                  </a:lnTo>
                  <a:lnTo>
                    <a:pt x="1190" y="1652"/>
                  </a:lnTo>
                  <a:lnTo>
                    <a:pt x="1201" y="1665"/>
                  </a:lnTo>
                  <a:lnTo>
                    <a:pt x="1217" y="1673"/>
                  </a:lnTo>
                  <a:lnTo>
                    <a:pt x="1235" y="1676"/>
                  </a:lnTo>
                  <a:lnTo>
                    <a:pt x="1252" y="1673"/>
                  </a:lnTo>
                  <a:lnTo>
                    <a:pt x="1268" y="1665"/>
                  </a:lnTo>
                  <a:lnTo>
                    <a:pt x="1280" y="1652"/>
                  </a:lnTo>
                  <a:lnTo>
                    <a:pt x="1288" y="1638"/>
                  </a:lnTo>
                  <a:lnTo>
                    <a:pt x="1291" y="1620"/>
                  </a:lnTo>
                  <a:lnTo>
                    <a:pt x="1288" y="1602"/>
                  </a:lnTo>
                  <a:lnTo>
                    <a:pt x="1280" y="1587"/>
                  </a:lnTo>
                  <a:lnTo>
                    <a:pt x="1268" y="1574"/>
                  </a:lnTo>
                  <a:lnTo>
                    <a:pt x="1252" y="1566"/>
                  </a:lnTo>
                  <a:lnTo>
                    <a:pt x="1235" y="1564"/>
                  </a:lnTo>
                  <a:close/>
                  <a:moveTo>
                    <a:pt x="1571" y="1452"/>
                  </a:moveTo>
                  <a:lnTo>
                    <a:pt x="1553" y="1455"/>
                  </a:lnTo>
                  <a:lnTo>
                    <a:pt x="1539" y="1464"/>
                  </a:lnTo>
                  <a:lnTo>
                    <a:pt x="1526" y="1475"/>
                  </a:lnTo>
                  <a:lnTo>
                    <a:pt x="1518" y="1491"/>
                  </a:lnTo>
                  <a:lnTo>
                    <a:pt x="1515" y="1508"/>
                  </a:lnTo>
                  <a:lnTo>
                    <a:pt x="1518" y="1526"/>
                  </a:lnTo>
                  <a:lnTo>
                    <a:pt x="1526" y="1541"/>
                  </a:lnTo>
                  <a:lnTo>
                    <a:pt x="1539" y="1553"/>
                  </a:lnTo>
                  <a:lnTo>
                    <a:pt x="1553" y="1561"/>
                  </a:lnTo>
                  <a:lnTo>
                    <a:pt x="1571" y="1564"/>
                  </a:lnTo>
                  <a:lnTo>
                    <a:pt x="1589" y="1561"/>
                  </a:lnTo>
                  <a:lnTo>
                    <a:pt x="1604" y="1553"/>
                  </a:lnTo>
                  <a:lnTo>
                    <a:pt x="1617" y="1541"/>
                  </a:lnTo>
                  <a:lnTo>
                    <a:pt x="1625" y="1526"/>
                  </a:lnTo>
                  <a:lnTo>
                    <a:pt x="1627" y="1508"/>
                  </a:lnTo>
                  <a:lnTo>
                    <a:pt x="1625" y="1491"/>
                  </a:lnTo>
                  <a:lnTo>
                    <a:pt x="1617" y="1475"/>
                  </a:lnTo>
                  <a:lnTo>
                    <a:pt x="1604" y="1464"/>
                  </a:lnTo>
                  <a:lnTo>
                    <a:pt x="1589" y="1455"/>
                  </a:lnTo>
                  <a:lnTo>
                    <a:pt x="1571" y="1452"/>
                  </a:lnTo>
                  <a:close/>
                  <a:moveTo>
                    <a:pt x="1347" y="1452"/>
                  </a:moveTo>
                  <a:lnTo>
                    <a:pt x="1329" y="1455"/>
                  </a:lnTo>
                  <a:lnTo>
                    <a:pt x="1314" y="1464"/>
                  </a:lnTo>
                  <a:lnTo>
                    <a:pt x="1301" y="1475"/>
                  </a:lnTo>
                  <a:lnTo>
                    <a:pt x="1294" y="1491"/>
                  </a:lnTo>
                  <a:lnTo>
                    <a:pt x="1291" y="1508"/>
                  </a:lnTo>
                  <a:lnTo>
                    <a:pt x="1294" y="1526"/>
                  </a:lnTo>
                  <a:lnTo>
                    <a:pt x="1301" y="1541"/>
                  </a:lnTo>
                  <a:lnTo>
                    <a:pt x="1314" y="1553"/>
                  </a:lnTo>
                  <a:lnTo>
                    <a:pt x="1329" y="1561"/>
                  </a:lnTo>
                  <a:lnTo>
                    <a:pt x="1347" y="1564"/>
                  </a:lnTo>
                  <a:lnTo>
                    <a:pt x="1365" y="1561"/>
                  </a:lnTo>
                  <a:lnTo>
                    <a:pt x="1380" y="1553"/>
                  </a:lnTo>
                  <a:lnTo>
                    <a:pt x="1393" y="1541"/>
                  </a:lnTo>
                  <a:lnTo>
                    <a:pt x="1400" y="1526"/>
                  </a:lnTo>
                  <a:lnTo>
                    <a:pt x="1403" y="1508"/>
                  </a:lnTo>
                  <a:lnTo>
                    <a:pt x="1400" y="1491"/>
                  </a:lnTo>
                  <a:lnTo>
                    <a:pt x="1393" y="1475"/>
                  </a:lnTo>
                  <a:lnTo>
                    <a:pt x="1380" y="1464"/>
                  </a:lnTo>
                  <a:lnTo>
                    <a:pt x="1365" y="1455"/>
                  </a:lnTo>
                  <a:lnTo>
                    <a:pt x="1347" y="1452"/>
                  </a:lnTo>
                  <a:close/>
                  <a:moveTo>
                    <a:pt x="1123" y="1452"/>
                  </a:moveTo>
                  <a:lnTo>
                    <a:pt x="1105" y="1455"/>
                  </a:lnTo>
                  <a:lnTo>
                    <a:pt x="1090" y="1464"/>
                  </a:lnTo>
                  <a:lnTo>
                    <a:pt x="1077" y="1475"/>
                  </a:lnTo>
                  <a:lnTo>
                    <a:pt x="1069" y="1491"/>
                  </a:lnTo>
                  <a:lnTo>
                    <a:pt x="1067" y="1508"/>
                  </a:lnTo>
                  <a:lnTo>
                    <a:pt x="1069" y="1526"/>
                  </a:lnTo>
                  <a:lnTo>
                    <a:pt x="1077" y="1541"/>
                  </a:lnTo>
                  <a:lnTo>
                    <a:pt x="1090" y="1553"/>
                  </a:lnTo>
                  <a:lnTo>
                    <a:pt x="1105" y="1561"/>
                  </a:lnTo>
                  <a:lnTo>
                    <a:pt x="1123" y="1564"/>
                  </a:lnTo>
                  <a:lnTo>
                    <a:pt x="1141" y="1561"/>
                  </a:lnTo>
                  <a:lnTo>
                    <a:pt x="1155" y="1553"/>
                  </a:lnTo>
                  <a:lnTo>
                    <a:pt x="1168" y="1541"/>
                  </a:lnTo>
                  <a:lnTo>
                    <a:pt x="1176" y="1526"/>
                  </a:lnTo>
                  <a:lnTo>
                    <a:pt x="1179" y="1508"/>
                  </a:lnTo>
                  <a:lnTo>
                    <a:pt x="1176" y="1491"/>
                  </a:lnTo>
                  <a:lnTo>
                    <a:pt x="1168" y="1475"/>
                  </a:lnTo>
                  <a:lnTo>
                    <a:pt x="1155" y="1464"/>
                  </a:lnTo>
                  <a:lnTo>
                    <a:pt x="1141" y="1455"/>
                  </a:lnTo>
                  <a:lnTo>
                    <a:pt x="1123" y="1452"/>
                  </a:lnTo>
                  <a:close/>
                  <a:moveTo>
                    <a:pt x="1347" y="1061"/>
                  </a:moveTo>
                  <a:lnTo>
                    <a:pt x="1317" y="1064"/>
                  </a:lnTo>
                  <a:lnTo>
                    <a:pt x="1289" y="1072"/>
                  </a:lnTo>
                  <a:lnTo>
                    <a:pt x="1263" y="1084"/>
                  </a:lnTo>
                  <a:lnTo>
                    <a:pt x="1239" y="1101"/>
                  </a:lnTo>
                  <a:lnTo>
                    <a:pt x="1218" y="1121"/>
                  </a:lnTo>
                  <a:lnTo>
                    <a:pt x="1202" y="1144"/>
                  </a:lnTo>
                  <a:lnTo>
                    <a:pt x="1190" y="1170"/>
                  </a:lnTo>
                  <a:lnTo>
                    <a:pt x="1181" y="1199"/>
                  </a:lnTo>
                  <a:lnTo>
                    <a:pt x="1179" y="1229"/>
                  </a:lnTo>
                  <a:lnTo>
                    <a:pt x="1181" y="1259"/>
                  </a:lnTo>
                  <a:lnTo>
                    <a:pt x="1190" y="1287"/>
                  </a:lnTo>
                  <a:lnTo>
                    <a:pt x="1202" y="1313"/>
                  </a:lnTo>
                  <a:lnTo>
                    <a:pt x="1218" y="1337"/>
                  </a:lnTo>
                  <a:lnTo>
                    <a:pt x="1239" y="1357"/>
                  </a:lnTo>
                  <a:lnTo>
                    <a:pt x="1263" y="1373"/>
                  </a:lnTo>
                  <a:lnTo>
                    <a:pt x="1289" y="1386"/>
                  </a:lnTo>
                  <a:lnTo>
                    <a:pt x="1317" y="1394"/>
                  </a:lnTo>
                  <a:lnTo>
                    <a:pt x="1347" y="1396"/>
                  </a:lnTo>
                  <a:lnTo>
                    <a:pt x="1377" y="1394"/>
                  </a:lnTo>
                  <a:lnTo>
                    <a:pt x="1405" y="1386"/>
                  </a:lnTo>
                  <a:lnTo>
                    <a:pt x="1431" y="1373"/>
                  </a:lnTo>
                  <a:lnTo>
                    <a:pt x="1455" y="1357"/>
                  </a:lnTo>
                  <a:lnTo>
                    <a:pt x="1476" y="1337"/>
                  </a:lnTo>
                  <a:lnTo>
                    <a:pt x="1492" y="1313"/>
                  </a:lnTo>
                  <a:lnTo>
                    <a:pt x="1504" y="1287"/>
                  </a:lnTo>
                  <a:lnTo>
                    <a:pt x="1513" y="1259"/>
                  </a:lnTo>
                  <a:lnTo>
                    <a:pt x="1515" y="1229"/>
                  </a:lnTo>
                  <a:lnTo>
                    <a:pt x="1513" y="1199"/>
                  </a:lnTo>
                  <a:lnTo>
                    <a:pt x="1504" y="1170"/>
                  </a:lnTo>
                  <a:lnTo>
                    <a:pt x="1492" y="1144"/>
                  </a:lnTo>
                  <a:lnTo>
                    <a:pt x="1476" y="1121"/>
                  </a:lnTo>
                  <a:lnTo>
                    <a:pt x="1455" y="1101"/>
                  </a:lnTo>
                  <a:lnTo>
                    <a:pt x="1431" y="1084"/>
                  </a:lnTo>
                  <a:lnTo>
                    <a:pt x="1405" y="1072"/>
                  </a:lnTo>
                  <a:lnTo>
                    <a:pt x="1377" y="1064"/>
                  </a:lnTo>
                  <a:lnTo>
                    <a:pt x="1347" y="1061"/>
                  </a:lnTo>
                  <a:close/>
                  <a:moveTo>
                    <a:pt x="1347" y="838"/>
                  </a:moveTo>
                  <a:lnTo>
                    <a:pt x="1329" y="841"/>
                  </a:lnTo>
                  <a:lnTo>
                    <a:pt x="1314" y="849"/>
                  </a:lnTo>
                  <a:lnTo>
                    <a:pt x="1301" y="860"/>
                  </a:lnTo>
                  <a:lnTo>
                    <a:pt x="1294" y="876"/>
                  </a:lnTo>
                  <a:lnTo>
                    <a:pt x="1291" y="894"/>
                  </a:lnTo>
                  <a:lnTo>
                    <a:pt x="1294" y="911"/>
                  </a:lnTo>
                  <a:lnTo>
                    <a:pt x="1301" y="927"/>
                  </a:lnTo>
                  <a:lnTo>
                    <a:pt x="1314" y="939"/>
                  </a:lnTo>
                  <a:lnTo>
                    <a:pt x="1329" y="947"/>
                  </a:lnTo>
                  <a:lnTo>
                    <a:pt x="1347" y="950"/>
                  </a:lnTo>
                  <a:lnTo>
                    <a:pt x="1365" y="947"/>
                  </a:lnTo>
                  <a:lnTo>
                    <a:pt x="1380" y="939"/>
                  </a:lnTo>
                  <a:lnTo>
                    <a:pt x="1393" y="927"/>
                  </a:lnTo>
                  <a:lnTo>
                    <a:pt x="1400" y="911"/>
                  </a:lnTo>
                  <a:lnTo>
                    <a:pt x="1403" y="894"/>
                  </a:lnTo>
                  <a:lnTo>
                    <a:pt x="1400" y="876"/>
                  </a:lnTo>
                  <a:lnTo>
                    <a:pt x="1393" y="860"/>
                  </a:lnTo>
                  <a:lnTo>
                    <a:pt x="1380" y="849"/>
                  </a:lnTo>
                  <a:lnTo>
                    <a:pt x="1365" y="841"/>
                  </a:lnTo>
                  <a:lnTo>
                    <a:pt x="1347" y="838"/>
                  </a:lnTo>
                  <a:close/>
                  <a:moveTo>
                    <a:pt x="1347" y="0"/>
                  </a:moveTo>
                  <a:lnTo>
                    <a:pt x="1449" y="3"/>
                  </a:lnTo>
                  <a:lnTo>
                    <a:pt x="1550" y="13"/>
                  </a:lnTo>
                  <a:lnTo>
                    <a:pt x="1648" y="27"/>
                  </a:lnTo>
                  <a:lnTo>
                    <a:pt x="1745" y="48"/>
                  </a:lnTo>
                  <a:lnTo>
                    <a:pt x="1840" y="74"/>
                  </a:lnTo>
                  <a:lnTo>
                    <a:pt x="1932" y="105"/>
                  </a:lnTo>
                  <a:lnTo>
                    <a:pt x="2022" y="141"/>
                  </a:lnTo>
                  <a:lnTo>
                    <a:pt x="2109" y="183"/>
                  </a:lnTo>
                  <a:lnTo>
                    <a:pt x="2194" y="228"/>
                  </a:lnTo>
                  <a:lnTo>
                    <a:pt x="2276" y="279"/>
                  </a:lnTo>
                  <a:lnTo>
                    <a:pt x="2354" y="334"/>
                  </a:lnTo>
                  <a:lnTo>
                    <a:pt x="2429" y="393"/>
                  </a:lnTo>
                  <a:lnTo>
                    <a:pt x="2500" y="456"/>
                  </a:lnTo>
                  <a:lnTo>
                    <a:pt x="2568" y="524"/>
                  </a:lnTo>
                  <a:lnTo>
                    <a:pt x="2632" y="594"/>
                  </a:lnTo>
                  <a:lnTo>
                    <a:pt x="2692" y="669"/>
                  </a:lnTo>
                  <a:lnTo>
                    <a:pt x="2692" y="853"/>
                  </a:lnTo>
                  <a:lnTo>
                    <a:pt x="2694" y="963"/>
                  </a:lnTo>
                  <a:lnTo>
                    <a:pt x="2692" y="1074"/>
                  </a:lnTo>
                  <a:lnTo>
                    <a:pt x="2685" y="1185"/>
                  </a:lnTo>
                  <a:lnTo>
                    <a:pt x="2675" y="1296"/>
                  </a:lnTo>
                  <a:lnTo>
                    <a:pt x="2661" y="1406"/>
                  </a:lnTo>
                  <a:lnTo>
                    <a:pt x="2645" y="1514"/>
                  </a:lnTo>
                  <a:lnTo>
                    <a:pt x="2624" y="1620"/>
                  </a:lnTo>
                  <a:lnTo>
                    <a:pt x="2600" y="1724"/>
                  </a:lnTo>
                  <a:lnTo>
                    <a:pt x="2572" y="1824"/>
                  </a:lnTo>
                  <a:lnTo>
                    <a:pt x="2542" y="1921"/>
                  </a:lnTo>
                  <a:lnTo>
                    <a:pt x="2395" y="1890"/>
                  </a:lnTo>
                  <a:lnTo>
                    <a:pt x="2245" y="1864"/>
                  </a:lnTo>
                  <a:lnTo>
                    <a:pt x="2091" y="1840"/>
                  </a:lnTo>
                  <a:lnTo>
                    <a:pt x="1934" y="1821"/>
                  </a:lnTo>
                  <a:lnTo>
                    <a:pt x="1776" y="1807"/>
                  </a:lnTo>
                  <a:lnTo>
                    <a:pt x="1616" y="1795"/>
                  </a:lnTo>
                  <a:lnTo>
                    <a:pt x="1453" y="1789"/>
                  </a:lnTo>
                  <a:lnTo>
                    <a:pt x="1291" y="1787"/>
                  </a:lnTo>
                  <a:lnTo>
                    <a:pt x="1197" y="1788"/>
                  </a:lnTo>
                  <a:lnTo>
                    <a:pt x="1109" y="1790"/>
                  </a:lnTo>
                  <a:lnTo>
                    <a:pt x="1025" y="1793"/>
                  </a:lnTo>
                  <a:lnTo>
                    <a:pt x="946" y="1798"/>
                  </a:lnTo>
                  <a:lnTo>
                    <a:pt x="870" y="1805"/>
                  </a:lnTo>
                  <a:lnTo>
                    <a:pt x="798" y="1813"/>
                  </a:lnTo>
                  <a:lnTo>
                    <a:pt x="727" y="1822"/>
                  </a:lnTo>
                  <a:lnTo>
                    <a:pt x="659" y="1833"/>
                  </a:lnTo>
                  <a:lnTo>
                    <a:pt x="591" y="1845"/>
                  </a:lnTo>
                  <a:lnTo>
                    <a:pt x="522" y="1858"/>
                  </a:lnTo>
                  <a:lnTo>
                    <a:pt x="454" y="1873"/>
                  </a:lnTo>
                  <a:lnTo>
                    <a:pt x="385" y="1889"/>
                  </a:lnTo>
                  <a:lnTo>
                    <a:pt x="313" y="1906"/>
                  </a:lnTo>
                  <a:lnTo>
                    <a:pt x="239" y="1925"/>
                  </a:lnTo>
                  <a:lnTo>
                    <a:pt x="161" y="1944"/>
                  </a:lnTo>
                  <a:lnTo>
                    <a:pt x="128" y="1847"/>
                  </a:lnTo>
                  <a:lnTo>
                    <a:pt x="100" y="1744"/>
                  </a:lnTo>
                  <a:lnTo>
                    <a:pt x="74" y="1639"/>
                  </a:lnTo>
                  <a:lnTo>
                    <a:pt x="52" y="1530"/>
                  </a:lnTo>
                  <a:lnTo>
                    <a:pt x="35" y="1419"/>
                  </a:lnTo>
                  <a:lnTo>
                    <a:pt x="20" y="1307"/>
                  </a:lnTo>
                  <a:lnTo>
                    <a:pt x="10" y="1193"/>
                  </a:lnTo>
                  <a:lnTo>
                    <a:pt x="4" y="1079"/>
                  </a:lnTo>
                  <a:lnTo>
                    <a:pt x="0" y="965"/>
                  </a:lnTo>
                  <a:lnTo>
                    <a:pt x="2" y="851"/>
                  </a:lnTo>
                  <a:lnTo>
                    <a:pt x="2" y="669"/>
                  </a:lnTo>
                  <a:lnTo>
                    <a:pt x="63" y="594"/>
                  </a:lnTo>
                  <a:lnTo>
                    <a:pt x="126" y="524"/>
                  </a:lnTo>
                  <a:lnTo>
                    <a:pt x="194" y="456"/>
                  </a:lnTo>
                  <a:lnTo>
                    <a:pt x="265" y="393"/>
                  </a:lnTo>
                  <a:lnTo>
                    <a:pt x="340" y="334"/>
                  </a:lnTo>
                  <a:lnTo>
                    <a:pt x="419" y="279"/>
                  </a:lnTo>
                  <a:lnTo>
                    <a:pt x="500" y="228"/>
                  </a:lnTo>
                  <a:lnTo>
                    <a:pt x="585" y="183"/>
                  </a:lnTo>
                  <a:lnTo>
                    <a:pt x="672" y="141"/>
                  </a:lnTo>
                  <a:lnTo>
                    <a:pt x="762" y="105"/>
                  </a:lnTo>
                  <a:lnTo>
                    <a:pt x="854" y="74"/>
                  </a:lnTo>
                  <a:lnTo>
                    <a:pt x="949" y="48"/>
                  </a:lnTo>
                  <a:lnTo>
                    <a:pt x="1046" y="27"/>
                  </a:lnTo>
                  <a:lnTo>
                    <a:pt x="1144" y="13"/>
                  </a:lnTo>
                  <a:lnTo>
                    <a:pt x="1245" y="3"/>
                  </a:lnTo>
                  <a:lnTo>
                    <a:pt x="13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" name="Freeform 139"/>
            <p:cNvSpPr>
              <a:spLocks/>
            </p:cNvSpPr>
            <p:nvPr/>
          </p:nvSpPr>
          <p:spPr bwMode="auto">
            <a:xfrm>
              <a:off x="5637213" y="5437188"/>
              <a:ext cx="150813" cy="134938"/>
            </a:xfrm>
            <a:custGeom>
              <a:avLst/>
              <a:gdLst>
                <a:gd name="T0" fmla="*/ 854 w 854"/>
                <a:gd name="T1" fmla="*/ 0 h 765"/>
                <a:gd name="T2" fmla="*/ 854 w 854"/>
                <a:gd name="T3" fmla="*/ 436 h 765"/>
                <a:gd name="T4" fmla="*/ 780 w 854"/>
                <a:gd name="T5" fmla="*/ 488 h 765"/>
                <a:gd name="T6" fmla="*/ 703 w 854"/>
                <a:gd name="T7" fmla="*/ 537 h 765"/>
                <a:gd name="T8" fmla="*/ 623 w 854"/>
                <a:gd name="T9" fmla="*/ 581 h 765"/>
                <a:gd name="T10" fmla="*/ 541 w 854"/>
                <a:gd name="T11" fmla="*/ 622 h 765"/>
                <a:gd name="T12" fmla="*/ 455 w 854"/>
                <a:gd name="T13" fmla="*/ 657 h 765"/>
                <a:gd name="T14" fmla="*/ 369 w 854"/>
                <a:gd name="T15" fmla="*/ 688 h 765"/>
                <a:gd name="T16" fmla="*/ 279 w 854"/>
                <a:gd name="T17" fmla="*/ 715 h 765"/>
                <a:gd name="T18" fmla="*/ 188 w 854"/>
                <a:gd name="T19" fmla="*/ 737 h 765"/>
                <a:gd name="T20" fmla="*/ 95 w 854"/>
                <a:gd name="T21" fmla="*/ 753 h 765"/>
                <a:gd name="T22" fmla="*/ 0 w 854"/>
                <a:gd name="T23" fmla="*/ 765 h 765"/>
                <a:gd name="T24" fmla="*/ 11 w 854"/>
                <a:gd name="T25" fmla="*/ 725 h 765"/>
                <a:gd name="T26" fmla="*/ 67 w 854"/>
                <a:gd name="T27" fmla="*/ 507 h 765"/>
                <a:gd name="T28" fmla="*/ 67 w 854"/>
                <a:gd name="T29" fmla="*/ 503 h 765"/>
                <a:gd name="T30" fmla="*/ 81 w 854"/>
                <a:gd name="T31" fmla="*/ 481 h 765"/>
                <a:gd name="T32" fmla="*/ 96 w 854"/>
                <a:gd name="T33" fmla="*/ 459 h 765"/>
                <a:gd name="T34" fmla="*/ 119 w 854"/>
                <a:gd name="T35" fmla="*/ 428 h 765"/>
                <a:gd name="T36" fmla="*/ 135 w 854"/>
                <a:gd name="T37" fmla="*/ 408 h 765"/>
                <a:gd name="T38" fmla="*/ 162 w 854"/>
                <a:gd name="T39" fmla="*/ 375 h 765"/>
                <a:gd name="T40" fmla="*/ 175 w 854"/>
                <a:gd name="T41" fmla="*/ 359 h 765"/>
                <a:gd name="T42" fmla="*/ 215 w 854"/>
                <a:gd name="T43" fmla="*/ 317 h 765"/>
                <a:gd name="T44" fmla="*/ 216 w 854"/>
                <a:gd name="T45" fmla="*/ 315 h 765"/>
                <a:gd name="T46" fmla="*/ 218 w 854"/>
                <a:gd name="T47" fmla="*/ 314 h 765"/>
                <a:gd name="T48" fmla="*/ 264 w 854"/>
                <a:gd name="T49" fmla="*/ 270 h 765"/>
                <a:gd name="T50" fmla="*/ 275 w 854"/>
                <a:gd name="T51" fmla="*/ 260 h 765"/>
                <a:gd name="T52" fmla="*/ 293 w 854"/>
                <a:gd name="T53" fmla="*/ 244 h 765"/>
                <a:gd name="T54" fmla="*/ 312 w 854"/>
                <a:gd name="T55" fmla="*/ 230 h 765"/>
                <a:gd name="T56" fmla="*/ 329 w 854"/>
                <a:gd name="T57" fmla="*/ 216 h 765"/>
                <a:gd name="T58" fmla="*/ 362 w 854"/>
                <a:gd name="T59" fmla="*/ 192 h 765"/>
                <a:gd name="T60" fmla="*/ 382 w 854"/>
                <a:gd name="T61" fmla="*/ 178 h 765"/>
                <a:gd name="T62" fmla="*/ 414 w 854"/>
                <a:gd name="T63" fmla="*/ 157 h 765"/>
                <a:gd name="T64" fmla="*/ 436 w 854"/>
                <a:gd name="T65" fmla="*/ 145 h 765"/>
                <a:gd name="T66" fmla="*/ 468 w 854"/>
                <a:gd name="T67" fmla="*/ 126 h 765"/>
                <a:gd name="T68" fmla="*/ 492 w 854"/>
                <a:gd name="T69" fmla="*/ 114 h 765"/>
                <a:gd name="T70" fmla="*/ 523 w 854"/>
                <a:gd name="T71" fmla="*/ 98 h 765"/>
                <a:gd name="T72" fmla="*/ 548 w 854"/>
                <a:gd name="T73" fmla="*/ 87 h 765"/>
                <a:gd name="T74" fmla="*/ 580 w 854"/>
                <a:gd name="T75" fmla="*/ 72 h 765"/>
                <a:gd name="T76" fmla="*/ 606 w 854"/>
                <a:gd name="T77" fmla="*/ 62 h 765"/>
                <a:gd name="T78" fmla="*/ 640 w 854"/>
                <a:gd name="T79" fmla="*/ 51 h 765"/>
                <a:gd name="T80" fmla="*/ 667 w 854"/>
                <a:gd name="T81" fmla="*/ 41 h 765"/>
                <a:gd name="T82" fmla="*/ 700 w 854"/>
                <a:gd name="T83" fmla="*/ 32 h 765"/>
                <a:gd name="T84" fmla="*/ 727 w 854"/>
                <a:gd name="T85" fmla="*/ 25 h 765"/>
                <a:gd name="T86" fmla="*/ 762 w 854"/>
                <a:gd name="T87" fmla="*/ 16 h 765"/>
                <a:gd name="T88" fmla="*/ 789 w 854"/>
                <a:gd name="T89" fmla="*/ 11 h 765"/>
                <a:gd name="T90" fmla="*/ 826 w 854"/>
                <a:gd name="T91" fmla="*/ 5 h 765"/>
                <a:gd name="T92" fmla="*/ 852 w 854"/>
                <a:gd name="T93" fmla="*/ 1 h 765"/>
                <a:gd name="T94" fmla="*/ 854 w 854"/>
                <a:gd name="T95" fmla="*/ 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4" h="765">
                  <a:moveTo>
                    <a:pt x="854" y="0"/>
                  </a:moveTo>
                  <a:lnTo>
                    <a:pt x="854" y="436"/>
                  </a:lnTo>
                  <a:lnTo>
                    <a:pt x="780" y="488"/>
                  </a:lnTo>
                  <a:lnTo>
                    <a:pt x="703" y="537"/>
                  </a:lnTo>
                  <a:lnTo>
                    <a:pt x="623" y="581"/>
                  </a:lnTo>
                  <a:lnTo>
                    <a:pt x="541" y="622"/>
                  </a:lnTo>
                  <a:lnTo>
                    <a:pt x="455" y="657"/>
                  </a:lnTo>
                  <a:lnTo>
                    <a:pt x="369" y="688"/>
                  </a:lnTo>
                  <a:lnTo>
                    <a:pt x="279" y="715"/>
                  </a:lnTo>
                  <a:lnTo>
                    <a:pt x="188" y="737"/>
                  </a:lnTo>
                  <a:lnTo>
                    <a:pt x="95" y="753"/>
                  </a:lnTo>
                  <a:lnTo>
                    <a:pt x="0" y="765"/>
                  </a:lnTo>
                  <a:lnTo>
                    <a:pt x="11" y="725"/>
                  </a:lnTo>
                  <a:lnTo>
                    <a:pt x="67" y="507"/>
                  </a:lnTo>
                  <a:lnTo>
                    <a:pt x="67" y="503"/>
                  </a:lnTo>
                  <a:lnTo>
                    <a:pt x="81" y="481"/>
                  </a:lnTo>
                  <a:lnTo>
                    <a:pt x="96" y="459"/>
                  </a:lnTo>
                  <a:lnTo>
                    <a:pt x="119" y="428"/>
                  </a:lnTo>
                  <a:lnTo>
                    <a:pt x="135" y="408"/>
                  </a:lnTo>
                  <a:lnTo>
                    <a:pt x="162" y="375"/>
                  </a:lnTo>
                  <a:lnTo>
                    <a:pt x="175" y="359"/>
                  </a:lnTo>
                  <a:lnTo>
                    <a:pt x="215" y="317"/>
                  </a:lnTo>
                  <a:lnTo>
                    <a:pt x="216" y="315"/>
                  </a:lnTo>
                  <a:lnTo>
                    <a:pt x="218" y="314"/>
                  </a:lnTo>
                  <a:lnTo>
                    <a:pt x="264" y="270"/>
                  </a:lnTo>
                  <a:lnTo>
                    <a:pt x="275" y="260"/>
                  </a:lnTo>
                  <a:lnTo>
                    <a:pt x="293" y="244"/>
                  </a:lnTo>
                  <a:lnTo>
                    <a:pt x="312" y="230"/>
                  </a:lnTo>
                  <a:lnTo>
                    <a:pt x="329" y="216"/>
                  </a:lnTo>
                  <a:lnTo>
                    <a:pt x="362" y="192"/>
                  </a:lnTo>
                  <a:lnTo>
                    <a:pt x="382" y="178"/>
                  </a:lnTo>
                  <a:lnTo>
                    <a:pt x="414" y="157"/>
                  </a:lnTo>
                  <a:lnTo>
                    <a:pt x="436" y="145"/>
                  </a:lnTo>
                  <a:lnTo>
                    <a:pt x="468" y="126"/>
                  </a:lnTo>
                  <a:lnTo>
                    <a:pt x="492" y="114"/>
                  </a:lnTo>
                  <a:lnTo>
                    <a:pt x="523" y="98"/>
                  </a:lnTo>
                  <a:lnTo>
                    <a:pt x="548" y="87"/>
                  </a:lnTo>
                  <a:lnTo>
                    <a:pt x="580" y="72"/>
                  </a:lnTo>
                  <a:lnTo>
                    <a:pt x="606" y="62"/>
                  </a:lnTo>
                  <a:lnTo>
                    <a:pt x="640" y="51"/>
                  </a:lnTo>
                  <a:lnTo>
                    <a:pt x="667" y="41"/>
                  </a:lnTo>
                  <a:lnTo>
                    <a:pt x="700" y="32"/>
                  </a:lnTo>
                  <a:lnTo>
                    <a:pt x="727" y="25"/>
                  </a:lnTo>
                  <a:lnTo>
                    <a:pt x="762" y="16"/>
                  </a:lnTo>
                  <a:lnTo>
                    <a:pt x="789" y="11"/>
                  </a:lnTo>
                  <a:lnTo>
                    <a:pt x="826" y="5"/>
                  </a:lnTo>
                  <a:lnTo>
                    <a:pt x="852" y="1"/>
                  </a:lnTo>
                  <a:lnTo>
                    <a:pt x="8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8" name="Freeform 140"/>
            <p:cNvSpPr>
              <a:spLocks/>
            </p:cNvSpPr>
            <p:nvPr/>
          </p:nvSpPr>
          <p:spPr bwMode="auto">
            <a:xfrm>
              <a:off x="5313363" y="5130800"/>
              <a:ext cx="98425" cy="368300"/>
            </a:xfrm>
            <a:custGeom>
              <a:avLst/>
              <a:gdLst>
                <a:gd name="T0" fmla="*/ 226 w 562"/>
                <a:gd name="T1" fmla="*/ 0 h 2086"/>
                <a:gd name="T2" fmla="*/ 226 w 562"/>
                <a:gd name="T3" fmla="*/ 11 h 2086"/>
                <a:gd name="T4" fmla="*/ 224 w 562"/>
                <a:gd name="T5" fmla="*/ 119 h 2086"/>
                <a:gd name="T6" fmla="*/ 226 w 562"/>
                <a:gd name="T7" fmla="*/ 228 h 2086"/>
                <a:gd name="T8" fmla="*/ 231 w 562"/>
                <a:gd name="T9" fmla="*/ 335 h 2086"/>
                <a:gd name="T10" fmla="*/ 240 w 562"/>
                <a:gd name="T11" fmla="*/ 443 h 2086"/>
                <a:gd name="T12" fmla="*/ 252 w 562"/>
                <a:gd name="T13" fmla="*/ 550 h 2086"/>
                <a:gd name="T14" fmla="*/ 268 w 562"/>
                <a:gd name="T15" fmla="*/ 656 h 2086"/>
                <a:gd name="T16" fmla="*/ 286 w 562"/>
                <a:gd name="T17" fmla="*/ 759 h 2086"/>
                <a:gd name="T18" fmla="*/ 308 w 562"/>
                <a:gd name="T19" fmla="*/ 861 h 2086"/>
                <a:gd name="T20" fmla="*/ 333 w 562"/>
                <a:gd name="T21" fmla="*/ 960 h 2086"/>
                <a:gd name="T22" fmla="*/ 360 w 562"/>
                <a:gd name="T23" fmla="*/ 1056 h 2086"/>
                <a:gd name="T24" fmla="*/ 392 w 562"/>
                <a:gd name="T25" fmla="*/ 1149 h 2086"/>
                <a:gd name="T26" fmla="*/ 425 w 562"/>
                <a:gd name="T27" fmla="*/ 1237 h 2086"/>
                <a:gd name="T28" fmla="*/ 461 w 562"/>
                <a:gd name="T29" fmla="*/ 1322 h 2086"/>
                <a:gd name="T30" fmla="*/ 501 w 562"/>
                <a:gd name="T31" fmla="*/ 1402 h 2086"/>
                <a:gd name="T32" fmla="*/ 536 w 562"/>
                <a:gd name="T33" fmla="*/ 1466 h 2086"/>
                <a:gd name="T34" fmla="*/ 550 w 562"/>
                <a:gd name="T35" fmla="*/ 1496 h 2086"/>
                <a:gd name="T36" fmla="*/ 559 w 562"/>
                <a:gd name="T37" fmla="*/ 1529 h 2086"/>
                <a:gd name="T38" fmla="*/ 562 w 562"/>
                <a:gd name="T39" fmla="*/ 1564 h 2086"/>
                <a:gd name="T40" fmla="*/ 562 w 562"/>
                <a:gd name="T41" fmla="*/ 2086 h 2086"/>
                <a:gd name="T42" fmla="*/ 491 w 562"/>
                <a:gd name="T43" fmla="*/ 2017 h 2086"/>
                <a:gd name="T44" fmla="*/ 422 w 562"/>
                <a:gd name="T45" fmla="*/ 1946 h 2086"/>
                <a:gd name="T46" fmla="*/ 358 w 562"/>
                <a:gd name="T47" fmla="*/ 1870 h 2086"/>
                <a:gd name="T48" fmla="*/ 300 w 562"/>
                <a:gd name="T49" fmla="*/ 1790 h 2086"/>
                <a:gd name="T50" fmla="*/ 246 w 562"/>
                <a:gd name="T51" fmla="*/ 1708 h 2086"/>
                <a:gd name="T52" fmla="*/ 196 w 562"/>
                <a:gd name="T53" fmla="*/ 1622 h 2086"/>
                <a:gd name="T54" fmla="*/ 151 w 562"/>
                <a:gd name="T55" fmla="*/ 1532 h 2086"/>
                <a:gd name="T56" fmla="*/ 112 w 562"/>
                <a:gd name="T57" fmla="*/ 1440 h 2086"/>
                <a:gd name="T58" fmla="*/ 79 w 562"/>
                <a:gd name="T59" fmla="*/ 1345 h 2086"/>
                <a:gd name="T60" fmla="*/ 51 w 562"/>
                <a:gd name="T61" fmla="*/ 1248 h 2086"/>
                <a:gd name="T62" fmla="*/ 29 w 562"/>
                <a:gd name="T63" fmla="*/ 1148 h 2086"/>
                <a:gd name="T64" fmla="*/ 12 w 562"/>
                <a:gd name="T65" fmla="*/ 1046 h 2086"/>
                <a:gd name="T66" fmla="*/ 3 w 562"/>
                <a:gd name="T67" fmla="*/ 943 h 2086"/>
                <a:gd name="T68" fmla="*/ 0 w 562"/>
                <a:gd name="T69" fmla="*/ 838 h 2086"/>
                <a:gd name="T70" fmla="*/ 3 w 562"/>
                <a:gd name="T71" fmla="*/ 736 h 2086"/>
                <a:gd name="T72" fmla="*/ 11 w 562"/>
                <a:gd name="T73" fmla="*/ 637 h 2086"/>
                <a:gd name="T74" fmla="*/ 26 w 562"/>
                <a:gd name="T75" fmla="*/ 540 h 2086"/>
                <a:gd name="T76" fmla="*/ 47 w 562"/>
                <a:gd name="T77" fmla="*/ 443 h 2086"/>
                <a:gd name="T78" fmla="*/ 73 w 562"/>
                <a:gd name="T79" fmla="*/ 350 h 2086"/>
                <a:gd name="T80" fmla="*/ 104 w 562"/>
                <a:gd name="T81" fmla="*/ 259 h 2086"/>
                <a:gd name="T82" fmla="*/ 140 w 562"/>
                <a:gd name="T83" fmla="*/ 170 h 2086"/>
                <a:gd name="T84" fmla="*/ 181 w 562"/>
                <a:gd name="T85" fmla="*/ 83 h 2086"/>
                <a:gd name="T86" fmla="*/ 226 w 562"/>
                <a:gd name="T87" fmla="*/ 0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62" h="2086">
                  <a:moveTo>
                    <a:pt x="226" y="0"/>
                  </a:moveTo>
                  <a:lnTo>
                    <a:pt x="226" y="11"/>
                  </a:lnTo>
                  <a:lnTo>
                    <a:pt x="224" y="119"/>
                  </a:lnTo>
                  <a:lnTo>
                    <a:pt x="226" y="228"/>
                  </a:lnTo>
                  <a:lnTo>
                    <a:pt x="231" y="335"/>
                  </a:lnTo>
                  <a:lnTo>
                    <a:pt x="240" y="443"/>
                  </a:lnTo>
                  <a:lnTo>
                    <a:pt x="252" y="550"/>
                  </a:lnTo>
                  <a:lnTo>
                    <a:pt x="268" y="656"/>
                  </a:lnTo>
                  <a:lnTo>
                    <a:pt x="286" y="759"/>
                  </a:lnTo>
                  <a:lnTo>
                    <a:pt x="308" y="861"/>
                  </a:lnTo>
                  <a:lnTo>
                    <a:pt x="333" y="960"/>
                  </a:lnTo>
                  <a:lnTo>
                    <a:pt x="360" y="1056"/>
                  </a:lnTo>
                  <a:lnTo>
                    <a:pt x="392" y="1149"/>
                  </a:lnTo>
                  <a:lnTo>
                    <a:pt x="425" y="1237"/>
                  </a:lnTo>
                  <a:lnTo>
                    <a:pt x="461" y="1322"/>
                  </a:lnTo>
                  <a:lnTo>
                    <a:pt x="501" y="1402"/>
                  </a:lnTo>
                  <a:lnTo>
                    <a:pt x="536" y="1466"/>
                  </a:lnTo>
                  <a:lnTo>
                    <a:pt x="550" y="1496"/>
                  </a:lnTo>
                  <a:lnTo>
                    <a:pt x="559" y="1529"/>
                  </a:lnTo>
                  <a:lnTo>
                    <a:pt x="562" y="1564"/>
                  </a:lnTo>
                  <a:lnTo>
                    <a:pt x="562" y="2086"/>
                  </a:lnTo>
                  <a:lnTo>
                    <a:pt x="491" y="2017"/>
                  </a:lnTo>
                  <a:lnTo>
                    <a:pt x="422" y="1946"/>
                  </a:lnTo>
                  <a:lnTo>
                    <a:pt x="358" y="1870"/>
                  </a:lnTo>
                  <a:lnTo>
                    <a:pt x="300" y="1790"/>
                  </a:lnTo>
                  <a:lnTo>
                    <a:pt x="246" y="1708"/>
                  </a:lnTo>
                  <a:lnTo>
                    <a:pt x="196" y="1622"/>
                  </a:lnTo>
                  <a:lnTo>
                    <a:pt x="151" y="1532"/>
                  </a:lnTo>
                  <a:lnTo>
                    <a:pt x="112" y="1440"/>
                  </a:lnTo>
                  <a:lnTo>
                    <a:pt x="79" y="1345"/>
                  </a:lnTo>
                  <a:lnTo>
                    <a:pt x="51" y="1248"/>
                  </a:lnTo>
                  <a:lnTo>
                    <a:pt x="29" y="1148"/>
                  </a:lnTo>
                  <a:lnTo>
                    <a:pt x="12" y="1046"/>
                  </a:lnTo>
                  <a:lnTo>
                    <a:pt x="3" y="943"/>
                  </a:lnTo>
                  <a:lnTo>
                    <a:pt x="0" y="838"/>
                  </a:lnTo>
                  <a:lnTo>
                    <a:pt x="3" y="736"/>
                  </a:lnTo>
                  <a:lnTo>
                    <a:pt x="11" y="637"/>
                  </a:lnTo>
                  <a:lnTo>
                    <a:pt x="26" y="540"/>
                  </a:lnTo>
                  <a:lnTo>
                    <a:pt x="47" y="443"/>
                  </a:lnTo>
                  <a:lnTo>
                    <a:pt x="73" y="350"/>
                  </a:lnTo>
                  <a:lnTo>
                    <a:pt x="104" y="259"/>
                  </a:lnTo>
                  <a:lnTo>
                    <a:pt x="140" y="170"/>
                  </a:lnTo>
                  <a:lnTo>
                    <a:pt x="181" y="83"/>
                  </a:lnTo>
                  <a:lnTo>
                    <a:pt x="2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9" name="Freeform 141"/>
            <p:cNvSpPr>
              <a:spLocks/>
            </p:cNvSpPr>
            <p:nvPr/>
          </p:nvSpPr>
          <p:spPr bwMode="auto">
            <a:xfrm>
              <a:off x="5808663" y="5130800"/>
              <a:ext cx="98425" cy="368300"/>
            </a:xfrm>
            <a:custGeom>
              <a:avLst/>
              <a:gdLst>
                <a:gd name="T0" fmla="*/ 334 w 560"/>
                <a:gd name="T1" fmla="*/ 0 h 2085"/>
                <a:gd name="T2" fmla="*/ 379 w 560"/>
                <a:gd name="T3" fmla="*/ 84 h 2085"/>
                <a:gd name="T4" fmla="*/ 420 w 560"/>
                <a:gd name="T5" fmla="*/ 170 h 2085"/>
                <a:gd name="T6" fmla="*/ 456 w 560"/>
                <a:gd name="T7" fmla="*/ 259 h 2085"/>
                <a:gd name="T8" fmla="*/ 487 w 560"/>
                <a:gd name="T9" fmla="*/ 350 h 2085"/>
                <a:gd name="T10" fmla="*/ 513 w 560"/>
                <a:gd name="T11" fmla="*/ 443 h 2085"/>
                <a:gd name="T12" fmla="*/ 534 w 560"/>
                <a:gd name="T13" fmla="*/ 540 h 2085"/>
                <a:gd name="T14" fmla="*/ 549 w 560"/>
                <a:gd name="T15" fmla="*/ 637 h 2085"/>
                <a:gd name="T16" fmla="*/ 557 w 560"/>
                <a:gd name="T17" fmla="*/ 736 h 2085"/>
                <a:gd name="T18" fmla="*/ 560 w 560"/>
                <a:gd name="T19" fmla="*/ 838 h 2085"/>
                <a:gd name="T20" fmla="*/ 557 w 560"/>
                <a:gd name="T21" fmla="*/ 943 h 2085"/>
                <a:gd name="T22" fmla="*/ 548 w 560"/>
                <a:gd name="T23" fmla="*/ 1046 h 2085"/>
                <a:gd name="T24" fmla="*/ 531 w 560"/>
                <a:gd name="T25" fmla="*/ 1148 h 2085"/>
                <a:gd name="T26" fmla="*/ 509 w 560"/>
                <a:gd name="T27" fmla="*/ 1247 h 2085"/>
                <a:gd name="T28" fmla="*/ 482 w 560"/>
                <a:gd name="T29" fmla="*/ 1345 h 2085"/>
                <a:gd name="T30" fmla="*/ 448 w 560"/>
                <a:gd name="T31" fmla="*/ 1439 h 2085"/>
                <a:gd name="T32" fmla="*/ 409 w 560"/>
                <a:gd name="T33" fmla="*/ 1531 h 2085"/>
                <a:gd name="T34" fmla="*/ 364 w 560"/>
                <a:gd name="T35" fmla="*/ 1621 h 2085"/>
                <a:gd name="T36" fmla="*/ 315 w 560"/>
                <a:gd name="T37" fmla="*/ 1707 h 2085"/>
                <a:gd name="T38" fmla="*/ 261 w 560"/>
                <a:gd name="T39" fmla="*/ 1789 h 2085"/>
                <a:gd name="T40" fmla="*/ 202 w 560"/>
                <a:gd name="T41" fmla="*/ 1869 h 2085"/>
                <a:gd name="T42" fmla="*/ 138 w 560"/>
                <a:gd name="T43" fmla="*/ 1945 h 2085"/>
                <a:gd name="T44" fmla="*/ 71 w 560"/>
                <a:gd name="T45" fmla="*/ 2016 h 2085"/>
                <a:gd name="T46" fmla="*/ 0 w 560"/>
                <a:gd name="T47" fmla="*/ 2085 h 2085"/>
                <a:gd name="T48" fmla="*/ 0 w 560"/>
                <a:gd name="T49" fmla="*/ 1560 h 2085"/>
                <a:gd name="T50" fmla="*/ 2 w 560"/>
                <a:gd name="T51" fmla="*/ 1527 h 2085"/>
                <a:gd name="T52" fmla="*/ 11 w 560"/>
                <a:gd name="T53" fmla="*/ 1495 h 2085"/>
                <a:gd name="T54" fmla="*/ 25 w 560"/>
                <a:gd name="T55" fmla="*/ 1464 h 2085"/>
                <a:gd name="T56" fmla="*/ 46 w 560"/>
                <a:gd name="T57" fmla="*/ 1427 h 2085"/>
                <a:gd name="T58" fmla="*/ 48 w 560"/>
                <a:gd name="T59" fmla="*/ 1424 h 2085"/>
                <a:gd name="T60" fmla="*/ 50 w 560"/>
                <a:gd name="T61" fmla="*/ 1422 h 2085"/>
                <a:gd name="T62" fmla="*/ 50 w 560"/>
                <a:gd name="T63" fmla="*/ 1419 h 2085"/>
                <a:gd name="T64" fmla="*/ 51 w 560"/>
                <a:gd name="T65" fmla="*/ 1417 h 2085"/>
                <a:gd name="T66" fmla="*/ 90 w 560"/>
                <a:gd name="T67" fmla="*/ 1338 h 2085"/>
                <a:gd name="T68" fmla="*/ 128 w 560"/>
                <a:gd name="T69" fmla="*/ 1253 h 2085"/>
                <a:gd name="T70" fmla="*/ 163 w 560"/>
                <a:gd name="T71" fmla="*/ 1162 h 2085"/>
                <a:gd name="T72" fmla="*/ 194 w 560"/>
                <a:gd name="T73" fmla="*/ 1069 h 2085"/>
                <a:gd name="T74" fmla="*/ 224 w 560"/>
                <a:gd name="T75" fmla="*/ 973 h 2085"/>
                <a:gd name="T76" fmla="*/ 250 w 560"/>
                <a:gd name="T77" fmla="*/ 872 h 2085"/>
                <a:gd name="T78" fmla="*/ 272 w 560"/>
                <a:gd name="T79" fmla="*/ 770 h 2085"/>
                <a:gd name="T80" fmla="*/ 291 w 560"/>
                <a:gd name="T81" fmla="*/ 665 h 2085"/>
                <a:gd name="T82" fmla="*/ 307 w 560"/>
                <a:gd name="T83" fmla="*/ 558 h 2085"/>
                <a:gd name="T84" fmla="*/ 319 w 560"/>
                <a:gd name="T85" fmla="*/ 450 h 2085"/>
                <a:gd name="T86" fmla="*/ 329 w 560"/>
                <a:gd name="T87" fmla="*/ 342 h 2085"/>
                <a:gd name="T88" fmla="*/ 334 w 560"/>
                <a:gd name="T89" fmla="*/ 232 h 2085"/>
                <a:gd name="T90" fmla="*/ 336 w 560"/>
                <a:gd name="T91" fmla="*/ 123 h 2085"/>
                <a:gd name="T92" fmla="*/ 334 w 560"/>
                <a:gd name="T93" fmla="*/ 13 h 2085"/>
                <a:gd name="T94" fmla="*/ 334 w 560"/>
                <a:gd name="T95" fmla="*/ 0 h 2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60" h="2085">
                  <a:moveTo>
                    <a:pt x="334" y="0"/>
                  </a:moveTo>
                  <a:lnTo>
                    <a:pt x="379" y="84"/>
                  </a:lnTo>
                  <a:lnTo>
                    <a:pt x="420" y="170"/>
                  </a:lnTo>
                  <a:lnTo>
                    <a:pt x="456" y="259"/>
                  </a:lnTo>
                  <a:lnTo>
                    <a:pt x="487" y="350"/>
                  </a:lnTo>
                  <a:lnTo>
                    <a:pt x="513" y="443"/>
                  </a:lnTo>
                  <a:lnTo>
                    <a:pt x="534" y="540"/>
                  </a:lnTo>
                  <a:lnTo>
                    <a:pt x="549" y="637"/>
                  </a:lnTo>
                  <a:lnTo>
                    <a:pt x="557" y="736"/>
                  </a:lnTo>
                  <a:lnTo>
                    <a:pt x="560" y="838"/>
                  </a:lnTo>
                  <a:lnTo>
                    <a:pt x="557" y="943"/>
                  </a:lnTo>
                  <a:lnTo>
                    <a:pt x="548" y="1046"/>
                  </a:lnTo>
                  <a:lnTo>
                    <a:pt x="531" y="1148"/>
                  </a:lnTo>
                  <a:lnTo>
                    <a:pt x="509" y="1247"/>
                  </a:lnTo>
                  <a:lnTo>
                    <a:pt x="482" y="1345"/>
                  </a:lnTo>
                  <a:lnTo>
                    <a:pt x="448" y="1439"/>
                  </a:lnTo>
                  <a:lnTo>
                    <a:pt x="409" y="1531"/>
                  </a:lnTo>
                  <a:lnTo>
                    <a:pt x="364" y="1621"/>
                  </a:lnTo>
                  <a:lnTo>
                    <a:pt x="315" y="1707"/>
                  </a:lnTo>
                  <a:lnTo>
                    <a:pt x="261" y="1789"/>
                  </a:lnTo>
                  <a:lnTo>
                    <a:pt x="202" y="1869"/>
                  </a:lnTo>
                  <a:lnTo>
                    <a:pt x="138" y="1945"/>
                  </a:lnTo>
                  <a:lnTo>
                    <a:pt x="71" y="2016"/>
                  </a:lnTo>
                  <a:lnTo>
                    <a:pt x="0" y="2085"/>
                  </a:lnTo>
                  <a:lnTo>
                    <a:pt x="0" y="1560"/>
                  </a:lnTo>
                  <a:lnTo>
                    <a:pt x="2" y="1527"/>
                  </a:lnTo>
                  <a:lnTo>
                    <a:pt x="11" y="1495"/>
                  </a:lnTo>
                  <a:lnTo>
                    <a:pt x="25" y="1464"/>
                  </a:lnTo>
                  <a:lnTo>
                    <a:pt x="46" y="1427"/>
                  </a:lnTo>
                  <a:lnTo>
                    <a:pt x="48" y="1424"/>
                  </a:lnTo>
                  <a:lnTo>
                    <a:pt x="50" y="1422"/>
                  </a:lnTo>
                  <a:lnTo>
                    <a:pt x="50" y="1419"/>
                  </a:lnTo>
                  <a:lnTo>
                    <a:pt x="51" y="1417"/>
                  </a:lnTo>
                  <a:lnTo>
                    <a:pt x="90" y="1338"/>
                  </a:lnTo>
                  <a:lnTo>
                    <a:pt x="128" y="1253"/>
                  </a:lnTo>
                  <a:lnTo>
                    <a:pt x="163" y="1162"/>
                  </a:lnTo>
                  <a:lnTo>
                    <a:pt x="194" y="1069"/>
                  </a:lnTo>
                  <a:lnTo>
                    <a:pt x="224" y="973"/>
                  </a:lnTo>
                  <a:lnTo>
                    <a:pt x="250" y="872"/>
                  </a:lnTo>
                  <a:lnTo>
                    <a:pt x="272" y="770"/>
                  </a:lnTo>
                  <a:lnTo>
                    <a:pt x="291" y="665"/>
                  </a:lnTo>
                  <a:lnTo>
                    <a:pt x="307" y="558"/>
                  </a:lnTo>
                  <a:lnTo>
                    <a:pt x="319" y="450"/>
                  </a:lnTo>
                  <a:lnTo>
                    <a:pt x="329" y="342"/>
                  </a:lnTo>
                  <a:lnTo>
                    <a:pt x="334" y="232"/>
                  </a:lnTo>
                  <a:lnTo>
                    <a:pt x="336" y="123"/>
                  </a:lnTo>
                  <a:lnTo>
                    <a:pt x="334" y="13"/>
                  </a:lnTo>
                  <a:lnTo>
                    <a:pt x="3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0" name="Freeform 142"/>
            <p:cNvSpPr>
              <a:spLocks/>
            </p:cNvSpPr>
            <p:nvPr/>
          </p:nvSpPr>
          <p:spPr bwMode="auto">
            <a:xfrm>
              <a:off x="5432426" y="5437188"/>
              <a:ext cx="149225" cy="134938"/>
            </a:xfrm>
            <a:custGeom>
              <a:avLst/>
              <a:gdLst>
                <a:gd name="T0" fmla="*/ 0 w 850"/>
                <a:gd name="T1" fmla="*/ 0 h 765"/>
                <a:gd name="T2" fmla="*/ 1 w 850"/>
                <a:gd name="T3" fmla="*/ 1 h 765"/>
                <a:gd name="T4" fmla="*/ 3 w 850"/>
                <a:gd name="T5" fmla="*/ 1 h 765"/>
                <a:gd name="T6" fmla="*/ 30 w 850"/>
                <a:gd name="T7" fmla="*/ 5 h 765"/>
                <a:gd name="T8" fmla="*/ 65 w 850"/>
                <a:gd name="T9" fmla="*/ 11 h 765"/>
                <a:gd name="T10" fmla="*/ 94 w 850"/>
                <a:gd name="T11" fmla="*/ 16 h 765"/>
                <a:gd name="T12" fmla="*/ 128 w 850"/>
                <a:gd name="T13" fmla="*/ 25 h 765"/>
                <a:gd name="T14" fmla="*/ 155 w 850"/>
                <a:gd name="T15" fmla="*/ 32 h 765"/>
                <a:gd name="T16" fmla="*/ 189 w 850"/>
                <a:gd name="T17" fmla="*/ 42 h 765"/>
                <a:gd name="T18" fmla="*/ 215 w 850"/>
                <a:gd name="T19" fmla="*/ 51 h 765"/>
                <a:gd name="T20" fmla="*/ 249 w 850"/>
                <a:gd name="T21" fmla="*/ 63 h 765"/>
                <a:gd name="T22" fmla="*/ 275 w 850"/>
                <a:gd name="T23" fmla="*/ 73 h 765"/>
                <a:gd name="T24" fmla="*/ 307 w 850"/>
                <a:gd name="T25" fmla="*/ 87 h 765"/>
                <a:gd name="T26" fmla="*/ 332 w 850"/>
                <a:gd name="T27" fmla="*/ 98 h 765"/>
                <a:gd name="T28" fmla="*/ 364 w 850"/>
                <a:gd name="T29" fmla="*/ 115 h 765"/>
                <a:gd name="T30" fmla="*/ 388 w 850"/>
                <a:gd name="T31" fmla="*/ 127 h 765"/>
                <a:gd name="T32" fmla="*/ 420 w 850"/>
                <a:gd name="T33" fmla="*/ 145 h 765"/>
                <a:gd name="T34" fmla="*/ 442 w 850"/>
                <a:gd name="T35" fmla="*/ 159 h 765"/>
                <a:gd name="T36" fmla="*/ 474 w 850"/>
                <a:gd name="T37" fmla="*/ 179 h 765"/>
                <a:gd name="T38" fmla="*/ 495 w 850"/>
                <a:gd name="T39" fmla="*/ 195 h 765"/>
                <a:gd name="T40" fmla="*/ 526 w 850"/>
                <a:gd name="T41" fmla="*/ 216 h 765"/>
                <a:gd name="T42" fmla="*/ 546 w 850"/>
                <a:gd name="T43" fmla="*/ 232 h 765"/>
                <a:gd name="T44" fmla="*/ 576 w 850"/>
                <a:gd name="T45" fmla="*/ 258 h 765"/>
                <a:gd name="T46" fmla="*/ 593 w 850"/>
                <a:gd name="T47" fmla="*/ 272 h 765"/>
                <a:gd name="T48" fmla="*/ 624 w 850"/>
                <a:gd name="T49" fmla="*/ 302 h 765"/>
                <a:gd name="T50" fmla="*/ 632 w 850"/>
                <a:gd name="T51" fmla="*/ 310 h 765"/>
                <a:gd name="T52" fmla="*/ 639 w 850"/>
                <a:gd name="T53" fmla="*/ 317 h 765"/>
                <a:gd name="T54" fmla="*/ 656 w 850"/>
                <a:gd name="T55" fmla="*/ 334 h 765"/>
                <a:gd name="T56" fmla="*/ 673 w 850"/>
                <a:gd name="T57" fmla="*/ 353 h 765"/>
                <a:gd name="T58" fmla="*/ 678 w 850"/>
                <a:gd name="T59" fmla="*/ 357 h 765"/>
                <a:gd name="T60" fmla="*/ 682 w 850"/>
                <a:gd name="T61" fmla="*/ 362 h 765"/>
                <a:gd name="T62" fmla="*/ 724 w 850"/>
                <a:gd name="T63" fmla="*/ 412 h 765"/>
                <a:gd name="T64" fmla="*/ 761 w 850"/>
                <a:gd name="T65" fmla="*/ 464 h 765"/>
                <a:gd name="T66" fmla="*/ 765 w 850"/>
                <a:gd name="T67" fmla="*/ 470 h 765"/>
                <a:gd name="T68" fmla="*/ 769 w 850"/>
                <a:gd name="T69" fmla="*/ 476 h 765"/>
                <a:gd name="T70" fmla="*/ 794 w 850"/>
                <a:gd name="T71" fmla="*/ 515 h 765"/>
                <a:gd name="T72" fmla="*/ 841 w 850"/>
                <a:gd name="T73" fmla="*/ 722 h 765"/>
                <a:gd name="T74" fmla="*/ 850 w 850"/>
                <a:gd name="T75" fmla="*/ 765 h 765"/>
                <a:gd name="T76" fmla="*/ 756 w 850"/>
                <a:gd name="T77" fmla="*/ 752 h 765"/>
                <a:gd name="T78" fmla="*/ 663 w 850"/>
                <a:gd name="T79" fmla="*/ 736 h 765"/>
                <a:gd name="T80" fmla="*/ 573 w 850"/>
                <a:gd name="T81" fmla="*/ 714 h 765"/>
                <a:gd name="T82" fmla="*/ 483 w 850"/>
                <a:gd name="T83" fmla="*/ 688 h 765"/>
                <a:gd name="T84" fmla="*/ 397 w 850"/>
                <a:gd name="T85" fmla="*/ 657 h 765"/>
                <a:gd name="T86" fmla="*/ 312 w 850"/>
                <a:gd name="T87" fmla="*/ 622 h 765"/>
                <a:gd name="T88" fmla="*/ 230 w 850"/>
                <a:gd name="T89" fmla="*/ 581 h 765"/>
                <a:gd name="T90" fmla="*/ 151 w 850"/>
                <a:gd name="T91" fmla="*/ 537 h 765"/>
                <a:gd name="T92" fmla="*/ 74 w 850"/>
                <a:gd name="T93" fmla="*/ 489 h 765"/>
                <a:gd name="T94" fmla="*/ 0 w 850"/>
                <a:gd name="T95" fmla="*/ 437 h 765"/>
                <a:gd name="T96" fmla="*/ 0 w 850"/>
                <a:gd name="T97" fmla="*/ 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50" h="765">
                  <a:moveTo>
                    <a:pt x="0" y="0"/>
                  </a:moveTo>
                  <a:lnTo>
                    <a:pt x="1" y="1"/>
                  </a:lnTo>
                  <a:lnTo>
                    <a:pt x="3" y="1"/>
                  </a:lnTo>
                  <a:lnTo>
                    <a:pt x="30" y="5"/>
                  </a:lnTo>
                  <a:lnTo>
                    <a:pt x="65" y="11"/>
                  </a:lnTo>
                  <a:lnTo>
                    <a:pt x="94" y="16"/>
                  </a:lnTo>
                  <a:lnTo>
                    <a:pt x="128" y="25"/>
                  </a:lnTo>
                  <a:lnTo>
                    <a:pt x="155" y="32"/>
                  </a:lnTo>
                  <a:lnTo>
                    <a:pt x="189" y="42"/>
                  </a:lnTo>
                  <a:lnTo>
                    <a:pt x="215" y="51"/>
                  </a:lnTo>
                  <a:lnTo>
                    <a:pt x="249" y="63"/>
                  </a:lnTo>
                  <a:lnTo>
                    <a:pt x="275" y="73"/>
                  </a:lnTo>
                  <a:lnTo>
                    <a:pt x="307" y="87"/>
                  </a:lnTo>
                  <a:lnTo>
                    <a:pt x="332" y="98"/>
                  </a:lnTo>
                  <a:lnTo>
                    <a:pt x="364" y="115"/>
                  </a:lnTo>
                  <a:lnTo>
                    <a:pt x="388" y="127"/>
                  </a:lnTo>
                  <a:lnTo>
                    <a:pt x="420" y="145"/>
                  </a:lnTo>
                  <a:lnTo>
                    <a:pt x="442" y="159"/>
                  </a:lnTo>
                  <a:lnTo>
                    <a:pt x="474" y="179"/>
                  </a:lnTo>
                  <a:lnTo>
                    <a:pt x="495" y="195"/>
                  </a:lnTo>
                  <a:lnTo>
                    <a:pt x="526" y="216"/>
                  </a:lnTo>
                  <a:lnTo>
                    <a:pt x="546" y="232"/>
                  </a:lnTo>
                  <a:lnTo>
                    <a:pt x="576" y="258"/>
                  </a:lnTo>
                  <a:lnTo>
                    <a:pt x="593" y="272"/>
                  </a:lnTo>
                  <a:lnTo>
                    <a:pt x="624" y="302"/>
                  </a:lnTo>
                  <a:lnTo>
                    <a:pt x="632" y="310"/>
                  </a:lnTo>
                  <a:lnTo>
                    <a:pt x="639" y="317"/>
                  </a:lnTo>
                  <a:lnTo>
                    <a:pt x="656" y="334"/>
                  </a:lnTo>
                  <a:lnTo>
                    <a:pt x="673" y="353"/>
                  </a:lnTo>
                  <a:lnTo>
                    <a:pt x="678" y="357"/>
                  </a:lnTo>
                  <a:lnTo>
                    <a:pt x="682" y="362"/>
                  </a:lnTo>
                  <a:lnTo>
                    <a:pt x="724" y="412"/>
                  </a:lnTo>
                  <a:lnTo>
                    <a:pt x="761" y="464"/>
                  </a:lnTo>
                  <a:lnTo>
                    <a:pt x="765" y="470"/>
                  </a:lnTo>
                  <a:lnTo>
                    <a:pt x="769" y="476"/>
                  </a:lnTo>
                  <a:lnTo>
                    <a:pt x="794" y="515"/>
                  </a:lnTo>
                  <a:lnTo>
                    <a:pt x="841" y="722"/>
                  </a:lnTo>
                  <a:lnTo>
                    <a:pt x="850" y="765"/>
                  </a:lnTo>
                  <a:lnTo>
                    <a:pt x="756" y="752"/>
                  </a:lnTo>
                  <a:lnTo>
                    <a:pt x="663" y="736"/>
                  </a:lnTo>
                  <a:lnTo>
                    <a:pt x="573" y="714"/>
                  </a:lnTo>
                  <a:lnTo>
                    <a:pt x="483" y="688"/>
                  </a:lnTo>
                  <a:lnTo>
                    <a:pt x="397" y="657"/>
                  </a:lnTo>
                  <a:lnTo>
                    <a:pt x="312" y="622"/>
                  </a:lnTo>
                  <a:lnTo>
                    <a:pt x="230" y="581"/>
                  </a:lnTo>
                  <a:lnTo>
                    <a:pt x="151" y="537"/>
                  </a:lnTo>
                  <a:lnTo>
                    <a:pt x="74" y="489"/>
                  </a:lnTo>
                  <a:lnTo>
                    <a:pt x="0" y="43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14" name="Freeform 147"/>
          <p:cNvSpPr>
            <a:spLocks/>
          </p:cNvSpPr>
          <p:nvPr/>
        </p:nvSpPr>
        <p:spPr bwMode="auto">
          <a:xfrm>
            <a:off x="6262259" y="4992688"/>
            <a:ext cx="593725" cy="579438"/>
          </a:xfrm>
          <a:custGeom>
            <a:avLst/>
            <a:gdLst>
              <a:gd name="T0" fmla="*/ 1336 w 3366"/>
              <a:gd name="T1" fmla="*/ 374 h 3284"/>
              <a:gd name="T2" fmla="*/ 1254 w 3366"/>
              <a:gd name="T3" fmla="*/ 586 h 3284"/>
              <a:gd name="T4" fmla="*/ 1111 w 3366"/>
              <a:gd name="T5" fmla="*/ 758 h 3284"/>
              <a:gd name="T6" fmla="*/ 1025 w 3366"/>
              <a:gd name="T7" fmla="*/ 924 h 3284"/>
              <a:gd name="T8" fmla="*/ 1016 w 3366"/>
              <a:gd name="T9" fmla="*/ 1117 h 3284"/>
              <a:gd name="T10" fmla="*/ 1096 w 3366"/>
              <a:gd name="T11" fmla="*/ 1299 h 3284"/>
              <a:gd name="T12" fmla="*/ 1245 w 3366"/>
              <a:gd name="T13" fmla="*/ 1427 h 3284"/>
              <a:gd name="T14" fmla="*/ 1435 w 3366"/>
              <a:gd name="T15" fmla="*/ 1474 h 3284"/>
              <a:gd name="T16" fmla="*/ 1621 w 3366"/>
              <a:gd name="T17" fmla="*/ 1431 h 3284"/>
              <a:gd name="T18" fmla="*/ 1722 w 3366"/>
              <a:gd name="T19" fmla="*/ 1421 h 3284"/>
              <a:gd name="T20" fmla="*/ 1882 w 3366"/>
              <a:gd name="T21" fmla="*/ 1471 h 3284"/>
              <a:gd name="T22" fmla="*/ 2029 w 3366"/>
              <a:gd name="T23" fmla="*/ 1463 h 3284"/>
              <a:gd name="T24" fmla="*/ 2203 w 3366"/>
              <a:gd name="T25" fmla="*/ 1371 h 3284"/>
              <a:gd name="T26" fmla="*/ 2320 w 3366"/>
              <a:gd name="T27" fmla="*/ 1213 h 3284"/>
              <a:gd name="T28" fmla="*/ 2356 w 3366"/>
              <a:gd name="T29" fmla="*/ 1017 h 3284"/>
              <a:gd name="T30" fmla="*/ 2307 w 3366"/>
              <a:gd name="T31" fmla="*/ 836 h 3284"/>
              <a:gd name="T32" fmla="*/ 2182 w 3366"/>
              <a:gd name="T33" fmla="*/ 680 h 3284"/>
              <a:gd name="T34" fmla="*/ 2062 w 3366"/>
              <a:gd name="T35" fmla="*/ 477 h 3284"/>
              <a:gd name="T36" fmla="*/ 2019 w 3366"/>
              <a:gd name="T37" fmla="*/ 245 h 3284"/>
              <a:gd name="T38" fmla="*/ 2310 w 3366"/>
              <a:gd name="T39" fmla="*/ 86 h 3284"/>
              <a:gd name="T40" fmla="*/ 2657 w 3366"/>
              <a:gd name="T41" fmla="*/ 276 h 3284"/>
              <a:gd name="T42" fmla="*/ 2948 w 3366"/>
              <a:gd name="T43" fmla="*/ 538 h 3284"/>
              <a:gd name="T44" fmla="*/ 3172 w 3366"/>
              <a:gd name="T45" fmla="*/ 862 h 3284"/>
              <a:gd name="T46" fmla="*/ 3316 w 3366"/>
              <a:gd name="T47" fmla="*/ 1234 h 3284"/>
              <a:gd name="T48" fmla="*/ 3366 w 3366"/>
              <a:gd name="T49" fmla="*/ 1642 h 3284"/>
              <a:gd name="T50" fmla="*/ 3316 w 3366"/>
              <a:gd name="T51" fmla="*/ 2049 h 3284"/>
              <a:gd name="T52" fmla="*/ 3172 w 3366"/>
              <a:gd name="T53" fmla="*/ 2421 h 3284"/>
              <a:gd name="T54" fmla="*/ 2948 w 3366"/>
              <a:gd name="T55" fmla="*/ 2745 h 3284"/>
              <a:gd name="T56" fmla="*/ 2657 w 3366"/>
              <a:gd name="T57" fmla="*/ 3007 h 3284"/>
              <a:gd name="T58" fmla="*/ 2310 w 3366"/>
              <a:gd name="T59" fmla="*/ 3197 h 3284"/>
              <a:gd name="T60" fmla="*/ 2019 w 3366"/>
              <a:gd name="T61" fmla="*/ 2966 h 3284"/>
              <a:gd name="T62" fmla="*/ 2061 w 3366"/>
              <a:gd name="T63" fmla="*/ 2744 h 3284"/>
              <a:gd name="T64" fmla="*/ 2181 w 3366"/>
              <a:gd name="T65" fmla="*/ 2547 h 3284"/>
              <a:gd name="T66" fmla="*/ 2307 w 3366"/>
              <a:gd name="T67" fmla="*/ 2390 h 3284"/>
              <a:gd name="T68" fmla="*/ 2356 w 3366"/>
              <a:gd name="T69" fmla="*/ 2210 h 3284"/>
              <a:gd name="T70" fmla="*/ 2320 w 3366"/>
              <a:gd name="T71" fmla="*/ 2014 h 3284"/>
              <a:gd name="T72" fmla="*/ 2203 w 3366"/>
              <a:gd name="T73" fmla="*/ 1855 h 3284"/>
              <a:gd name="T74" fmla="*/ 2029 w 3366"/>
              <a:gd name="T75" fmla="*/ 1764 h 3284"/>
              <a:gd name="T76" fmla="*/ 1835 w 3366"/>
              <a:gd name="T77" fmla="*/ 1764 h 3284"/>
              <a:gd name="T78" fmla="*/ 1695 w 3366"/>
              <a:gd name="T79" fmla="*/ 1810 h 3284"/>
              <a:gd name="T80" fmla="*/ 1577 w 3366"/>
              <a:gd name="T81" fmla="*/ 1778 h 3284"/>
              <a:gd name="T82" fmla="*/ 1387 w 3366"/>
              <a:gd name="T83" fmla="*/ 1756 h 3284"/>
              <a:gd name="T84" fmla="*/ 1202 w 3366"/>
              <a:gd name="T85" fmla="*/ 1825 h 3284"/>
              <a:gd name="T86" fmla="*/ 1069 w 3366"/>
              <a:gd name="T87" fmla="*/ 1969 h 3284"/>
              <a:gd name="T88" fmla="*/ 1010 w 3366"/>
              <a:gd name="T89" fmla="*/ 2161 h 3284"/>
              <a:gd name="T90" fmla="*/ 1039 w 3366"/>
              <a:gd name="T91" fmla="*/ 2348 h 3284"/>
              <a:gd name="T92" fmla="*/ 1144 w 3366"/>
              <a:gd name="T93" fmla="*/ 2504 h 3284"/>
              <a:gd name="T94" fmla="*/ 1284 w 3366"/>
              <a:gd name="T95" fmla="*/ 2693 h 3284"/>
              <a:gd name="T96" fmla="*/ 1347 w 3366"/>
              <a:gd name="T97" fmla="*/ 2909 h 3284"/>
              <a:gd name="T98" fmla="*/ 1153 w 3366"/>
              <a:gd name="T99" fmla="*/ 3232 h 3284"/>
              <a:gd name="T100" fmla="*/ 793 w 3366"/>
              <a:gd name="T101" fmla="*/ 3063 h 3284"/>
              <a:gd name="T102" fmla="*/ 485 w 3366"/>
              <a:gd name="T103" fmla="*/ 2817 h 3284"/>
              <a:gd name="T104" fmla="*/ 243 w 3366"/>
              <a:gd name="T105" fmla="*/ 2508 h 3284"/>
              <a:gd name="T106" fmla="*/ 78 w 3366"/>
              <a:gd name="T107" fmla="*/ 2147 h 3284"/>
              <a:gd name="T108" fmla="*/ 3 w 3366"/>
              <a:gd name="T109" fmla="*/ 1747 h 3284"/>
              <a:gd name="T110" fmla="*/ 28 w 3366"/>
              <a:gd name="T111" fmla="*/ 1332 h 3284"/>
              <a:gd name="T112" fmla="*/ 150 w 3366"/>
              <a:gd name="T113" fmla="*/ 951 h 3284"/>
              <a:gd name="T114" fmla="*/ 354 w 3366"/>
              <a:gd name="T115" fmla="*/ 614 h 3284"/>
              <a:gd name="T116" fmla="*/ 630 w 3366"/>
              <a:gd name="T117" fmla="*/ 335 h 3284"/>
              <a:gd name="T118" fmla="*/ 965 w 3366"/>
              <a:gd name="T119" fmla="*/ 127 h 3284"/>
              <a:gd name="T120" fmla="*/ 1347 w 3366"/>
              <a:gd name="T121" fmla="*/ 0 h 3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366" h="3284">
                <a:moveTo>
                  <a:pt x="1347" y="0"/>
                </a:moveTo>
                <a:lnTo>
                  <a:pt x="1347" y="260"/>
                </a:lnTo>
                <a:lnTo>
                  <a:pt x="1343" y="317"/>
                </a:lnTo>
                <a:lnTo>
                  <a:pt x="1336" y="374"/>
                </a:lnTo>
                <a:lnTo>
                  <a:pt x="1323" y="429"/>
                </a:lnTo>
                <a:lnTo>
                  <a:pt x="1305" y="483"/>
                </a:lnTo>
                <a:lnTo>
                  <a:pt x="1282" y="536"/>
                </a:lnTo>
                <a:lnTo>
                  <a:pt x="1254" y="586"/>
                </a:lnTo>
                <a:lnTo>
                  <a:pt x="1222" y="635"/>
                </a:lnTo>
                <a:lnTo>
                  <a:pt x="1185" y="680"/>
                </a:lnTo>
                <a:lnTo>
                  <a:pt x="1144" y="724"/>
                </a:lnTo>
                <a:lnTo>
                  <a:pt x="1111" y="758"/>
                </a:lnTo>
                <a:lnTo>
                  <a:pt x="1083" y="796"/>
                </a:lnTo>
                <a:lnTo>
                  <a:pt x="1059" y="837"/>
                </a:lnTo>
                <a:lnTo>
                  <a:pt x="1039" y="879"/>
                </a:lnTo>
                <a:lnTo>
                  <a:pt x="1025" y="924"/>
                </a:lnTo>
                <a:lnTo>
                  <a:pt x="1015" y="970"/>
                </a:lnTo>
                <a:lnTo>
                  <a:pt x="1010" y="1017"/>
                </a:lnTo>
                <a:lnTo>
                  <a:pt x="1010" y="1066"/>
                </a:lnTo>
                <a:lnTo>
                  <a:pt x="1016" y="1117"/>
                </a:lnTo>
                <a:lnTo>
                  <a:pt x="1028" y="1166"/>
                </a:lnTo>
                <a:lnTo>
                  <a:pt x="1046" y="1213"/>
                </a:lnTo>
                <a:lnTo>
                  <a:pt x="1069" y="1257"/>
                </a:lnTo>
                <a:lnTo>
                  <a:pt x="1096" y="1299"/>
                </a:lnTo>
                <a:lnTo>
                  <a:pt x="1127" y="1337"/>
                </a:lnTo>
                <a:lnTo>
                  <a:pt x="1163" y="1371"/>
                </a:lnTo>
                <a:lnTo>
                  <a:pt x="1202" y="1402"/>
                </a:lnTo>
                <a:lnTo>
                  <a:pt x="1245" y="1427"/>
                </a:lnTo>
                <a:lnTo>
                  <a:pt x="1289" y="1447"/>
                </a:lnTo>
                <a:lnTo>
                  <a:pt x="1337" y="1463"/>
                </a:lnTo>
                <a:lnTo>
                  <a:pt x="1387" y="1471"/>
                </a:lnTo>
                <a:lnTo>
                  <a:pt x="1435" y="1474"/>
                </a:lnTo>
                <a:lnTo>
                  <a:pt x="1483" y="1471"/>
                </a:lnTo>
                <a:lnTo>
                  <a:pt x="1531" y="1463"/>
                </a:lnTo>
                <a:lnTo>
                  <a:pt x="1577" y="1449"/>
                </a:lnTo>
                <a:lnTo>
                  <a:pt x="1621" y="1431"/>
                </a:lnTo>
                <a:lnTo>
                  <a:pt x="1644" y="1421"/>
                </a:lnTo>
                <a:lnTo>
                  <a:pt x="1671" y="1417"/>
                </a:lnTo>
                <a:lnTo>
                  <a:pt x="1695" y="1417"/>
                </a:lnTo>
                <a:lnTo>
                  <a:pt x="1722" y="1421"/>
                </a:lnTo>
                <a:lnTo>
                  <a:pt x="1745" y="1431"/>
                </a:lnTo>
                <a:lnTo>
                  <a:pt x="1789" y="1449"/>
                </a:lnTo>
                <a:lnTo>
                  <a:pt x="1835" y="1463"/>
                </a:lnTo>
                <a:lnTo>
                  <a:pt x="1882" y="1471"/>
                </a:lnTo>
                <a:lnTo>
                  <a:pt x="1930" y="1474"/>
                </a:lnTo>
                <a:lnTo>
                  <a:pt x="1955" y="1473"/>
                </a:lnTo>
                <a:lnTo>
                  <a:pt x="1979" y="1471"/>
                </a:lnTo>
                <a:lnTo>
                  <a:pt x="2029" y="1463"/>
                </a:lnTo>
                <a:lnTo>
                  <a:pt x="2077" y="1447"/>
                </a:lnTo>
                <a:lnTo>
                  <a:pt x="2121" y="1427"/>
                </a:lnTo>
                <a:lnTo>
                  <a:pt x="2164" y="1402"/>
                </a:lnTo>
                <a:lnTo>
                  <a:pt x="2203" y="1371"/>
                </a:lnTo>
                <a:lnTo>
                  <a:pt x="2239" y="1337"/>
                </a:lnTo>
                <a:lnTo>
                  <a:pt x="2270" y="1299"/>
                </a:lnTo>
                <a:lnTo>
                  <a:pt x="2297" y="1257"/>
                </a:lnTo>
                <a:lnTo>
                  <a:pt x="2320" y="1213"/>
                </a:lnTo>
                <a:lnTo>
                  <a:pt x="2338" y="1166"/>
                </a:lnTo>
                <a:lnTo>
                  <a:pt x="2350" y="1117"/>
                </a:lnTo>
                <a:lnTo>
                  <a:pt x="2356" y="1066"/>
                </a:lnTo>
                <a:lnTo>
                  <a:pt x="2356" y="1017"/>
                </a:lnTo>
                <a:lnTo>
                  <a:pt x="2351" y="969"/>
                </a:lnTo>
                <a:lnTo>
                  <a:pt x="2341" y="924"/>
                </a:lnTo>
                <a:lnTo>
                  <a:pt x="2327" y="879"/>
                </a:lnTo>
                <a:lnTo>
                  <a:pt x="2307" y="836"/>
                </a:lnTo>
                <a:lnTo>
                  <a:pt x="2283" y="795"/>
                </a:lnTo>
                <a:lnTo>
                  <a:pt x="2255" y="758"/>
                </a:lnTo>
                <a:lnTo>
                  <a:pt x="2222" y="723"/>
                </a:lnTo>
                <a:lnTo>
                  <a:pt x="2182" y="680"/>
                </a:lnTo>
                <a:lnTo>
                  <a:pt x="2145" y="634"/>
                </a:lnTo>
                <a:lnTo>
                  <a:pt x="2113" y="585"/>
                </a:lnTo>
                <a:lnTo>
                  <a:pt x="2086" y="532"/>
                </a:lnTo>
                <a:lnTo>
                  <a:pt x="2062" y="477"/>
                </a:lnTo>
                <a:lnTo>
                  <a:pt x="2044" y="421"/>
                </a:lnTo>
                <a:lnTo>
                  <a:pt x="2031" y="363"/>
                </a:lnTo>
                <a:lnTo>
                  <a:pt x="2023" y="304"/>
                </a:lnTo>
                <a:lnTo>
                  <a:pt x="2019" y="245"/>
                </a:lnTo>
                <a:lnTo>
                  <a:pt x="2019" y="0"/>
                </a:lnTo>
                <a:lnTo>
                  <a:pt x="2118" y="23"/>
                </a:lnTo>
                <a:lnTo>
                  <a:pt x="2215" y="52"/>
                </a:lnTo>
                <a:lnTo>
                  <a:pt x="2310" y="86"/>
                </a:lnTo>
                <a:lnTo>
                  <a:pt x="2401" y="127"/>
                </a:lnTo>
                <a:lnTo>
                  <a:pt x="2489" y="171"/>
                </a:lnTo>
                <a:lnTo>
                  <a:pt x="2574" y="221"/>
                </a:lnTo>
                <a:lnTo>
                  <a:pt x="2657" y="276"/>
                </a:lnTo>
                <a:lnTo>
                  <a:pt x="2736" y="335"/>
                </a:lnTo>
                <a:lnTo>
                  <a:pt x="2811" y="398"/>
                </a:lnTo>
                <a:lnTo>
                  <a:pt x="2882" y="467"/>
                </a:lnTo>
                <a:lnTo>
                  <a:pt x="2948" y="538"/>
                </a:lnTo>
                <a:lnTo>
                  <a:pt x="3012" y="614"/>
                </a:lnTo>
                <a:lnTo>
                  <a:pt x="3070" y="694"/>
                </a:lnTo>
                <a:lnTo>
                  <a:pt x="3123" y="776"/>
                </a:lnTo>
                <a:lnTo>
                  <a:pt x="3172" y="862"/>
                </a:lnTo>
                <a:lnTo>
                  <a:pt x="3216" y="951"/>
                </a:lnTo>
                <a:lnTo>
                  <a:pt x="3255" y="1042"/>
                </a:lnTo>
                <a:lnTo>
                  <a:pt x="3288" y="1136"/>
                </a:lnTo>
                <a:lnTo>
                  <a:pt x="3316" y="1234"/>
                </a:lnTo>
                <a:lnTo>
                  <a:pt x="3338" y="1332"/>
                </a:lnTo>
                <a:lnTo>
                  <a:pt x="3354" y="1434"/>
                </a:lnTo>
                <a:lnTo>
                  <a:pt x="3363" y="1536"/>
                </a:lnTo>
                <a:lnTo>
                  <a:pt x="3366" y="1642"/>
                </a:lnTo>
                <a:lnTo>
                  <a:pt x="3363" y="1747"/>
                </a:lnTo>
                <a:lnTo>
                  <a:pt x="3354" y="1849"/>
                </a:lnTo>
                <a:lnTo>
                  <a:pt x="3338" y="1951"/>
                </a:lnTo>
                <a:lnTo>
                  <a:pt x="3316" y="2049"/>
                </a:lnTo>
                <a:lnTo>
                  <a:pt x="3288" y="2147"/>
                </a:lnTo>
                <a:lnTo>
                  <a:pt x="3255" y="2241"/>
                </a:lnTo>
                <a:lnTo>
                  <a:pt x="3216" y="2332"/>
                </a:lnTo>
                <a:lnTo>
                  <a:pt x="3172" y="2421"/>
                </a:lnTo>
                <a:lnTo>
                  <a:pt x="3123" y="2507"/>
                </a:lnTo>
                <a:lnTo>
                  <a:pt x="3070" y="2589"/>
                </a:lnTo>
                <a:lnTo>
                  <a:pt x="3012" y="2669"/>
                </a:lnTo>
                <a:lnTo>
                  <a:pt x="2948" y="2745"/>
                </a:lnTo>
                <a:lnTo>
                  <a:pt x="2882" y="2816"/>
                </a:lnTo>
                <a:lnTo>
                  <a:pt x="2811" y="2884"/>
                </a:lnTo>
                <a:lnTo>
                  <a:pt x="2736" y="2948"/>
                </a:lnTo>
                <a:lnTo>
                  <a:pt x="2657" y="3007"/>
                </a:lnTo>
                <a:lnTo>
                  <a:pt x="2574" y="3062"/>
                </a:lnTo>
                <a:lnTo>
                  <a:pt x="2489" y="3112"/>
                </a:lnTo>
                <a:lnTo>
                  <a:pt x="2401" y="3156"/>
                </a:lnTo>
                <a:lnTo>
                  <a:pt x="2310" y="3197"/>
                </a:lnTo>
                <a:lnTo>
                  <a:pt x="2215" y="3231"/>
                </a:lnTo>
                <a:lnTo>
                  <a:pt x="2118" y="3260"/>
                </a:lnTo>
                <a:lnTo>
                  <a:pt x="2019" y="3283"/>
                </a:lnTo>
                <a:lnTo>
                  <a:pt x="2019" y="2966"/>
                </a:lnTo>
                <a:lnTo>
                  <a:pt x="2023" y="2908"/>
                </a:lnTo>
                <a:lnTo>
                  <a:pt x="2030" y="2852"/>
                </a:lnTo>
                <a:lnTo>
                  <a:pt x="2043" y="2798"/>
                </a:lnTo>
                <a:lnTo>
                  <a:pt x="2061" y="2744"/>
                </a:lnTo>
                <a:lnTo>
                  <a:pt x="2084" y="2691"/>
                </a:lnTo>
                <a:lnTo>
                  <a:pt x="2112" y="2641"/>
                </a:lnTo>
                <a:lnTo>
                  <a:pt x="2144" y="2592"/>
                </a:lnTo>
                <a:lnTo>
                  <a:pt x="2181" y="2547"/>
                </a:lnTo>
                <a:lnTo>
                  <a:pt x="2222" y="2504"/>
                </a:lnTo>
                <a:lnTo>
                  <a:pt x="2255" y="2469"/>
                </a:lnTo>
                <a:lnTo>
                  <a:pt x="2283" y="2431"/>
                </a:lnTo>
                <a:lnTo>
                  <a:pt x="2307" y="2390"/>
                </a:lnTo>
                <a:lnTo>
                  <a:pt x="2327" y="2348"/>
                </a:lnTo>
                <a:lnTo>
                  <a:pt x="2341" y="2303"/>
                </a:lnTo>
                <a:lnTo>
                  <a:pt x="2351" y="2257"/>
                </a:lnTo>
                <a:lnTo>
                  <a:pt x="2356" y="2210"/>
                </a:lnTo>
                <a:lnTo>
                  <a:pt x="2356" y="2161"/>
                </a:lnTo>
                <a:lnTo>
                  <a:pt x="2350" y="2110"/>
                </a:lnTo>
                <a:lnTo>
                  <a:pt x="2338" y="2061"/>
                </a:lnTo>
                <a:lnTo>
                  <a:pt x="2320" y="2014"/>
                </a:lnTo>
                <a:lnTo>
                  <a:pt x="2297" y="1969"/>
                </a:lnTo>
                <a:lnTo>
                  <a:pt x="2270" y="1927"/>
                </a:lnTo>
                <a:lnTo>
                  <a:pt x="2239" y="1890"/>
                </a:lnTo>
                <a:lnTo>
                  <a:pt x="2203" y="1855"/>
                </a:lnTo>
                <a:lnTo>
                  <a:pt x="2164" y="1825"/>
                </a:lnTo>
                <a:lnTo>
                  <a:pt x="2121" y="1799"/>
                </a:lnTo>
                <a:lnTo>
                  <a:pt x="2077" y="1780"/>
                </a:lnTo>
                <a:lnTo>
                  <a:pt x="2029" y="1764"/>
                </a:lnTo>
                <a:lnTo>
                  <a:pt x="1979" y="1756"/>
                </a:lnTo>
                <a:lnTo>
                  <a:pt x="1931" y="1753"/>
                </a:lnTo>
                <a:lnTo>
                  <a:pt x="1883" y="1756"/>
                </a:lnTo>
                <a:lnTo>
                  <a:pt x="1835" y="1764"/>
                </a:lnTo>
                <a:lnTo>
                  <a:pt x="1789" y="1778"/>
                </a:lnTo>
                <a:lnTo>
                  <a:pt x="1745" y="1796"/>
                </a:lnTo>
                <a:lnTo>
                  <a:pt x="1722" y="1806"/>
                </a:lnTo>
                <a:lnTo>
                  <a:pt x="1695" y="1810"/>
                </a:lnTo>
                <a:lnTo>
                  <a:pt x="1671" y="1810"/>
                </a:lnTo>
                <a:lnTo>
                  <a:pt x="1644" y="1806"/>
                </a:lnTo>
                <a:lnTo>
                  <a:pt x="1621" y="1796"/>
                </a:lnTo>
                <a:lnTo>
                  <a:pt x="1577" y="1778"/>
                </a:lnTo>
                <a:lnTo>
                  <a:pt x="1531" y="1764"/>
                </a:lnTo>
                <a:lnTo>
                  <a:pt x="1483" y="1756"/>
                </a:lnTo>
                <a:lnTo>
                  <a:pt x="1435" y="1753"/>
                </a:lnTo>
                <a:lnTo>
                  <a:pt x="1387" y="1756"/>
                </a:lnTo>
                <a:lnTo>
                  <a:pt x="1337" y="1764"/>
                </a:lnTo>
                <a:lnTo>
                  <a:pt x="1289" y="1780"/>
                </a:lnTo>
                <a:lnTo>
                  <a:pt x="1245" y="1799"/>
                </a:lnTo>
                <a:lnTo>
                  <a:pt x="1202" y="1825"/>
                </a:lnTo>
                <a:lnTo>
                  <a:pt x="1163" y="1855"/>
                </a:lnTo>
                <a:lnTo>
                  <a:pt x="1127" y="1890"/>
                </a:lnTo>
                <a:lnTo>
                  <a:pt x="1096" y="1927"/>
                </a:lnTo>
                <a:lnTo>
                  <a:pt x="1069" y="1969"/>
                </a:lnTo>
                <a:lnTo>
                  <a:pt x="1046" y="2014"/>
                </a:lnTo>
                <a:lnTo>
                  <a:pt x="1028" y="2061"/>
                </a:lnTo>
                <a:lnTo>
                  <a:pt x="1016" y="2110"/>
                </a:lnTo>
                <a:lnTo>
                  <a:pt x="1010" y="2161"/>
                </a:lnTo>
                <a:lnTo>
                  <a:pt x="1010" y="2210"/>
                </a:lnTo>
                <a:lnTo>
                  <a:pt x="1015" y="2257"/>
                </a:lnTo>
                <a:lnTo>
                  <a:pt x="1025" y="2303"/>
                </a:lnTo>
                <a:lnTo>
                  <a:pt x="1039" y="2348"/>
                </a:lnTo>
                <a:lnTo>
                  <a:pt x="1059" y="2390"/>
                </a:lnTo>
                <a:lnTo>
                  <a:pt x="1083" y="2431"/>
                </a:lnTo>
                <a:lnTo>
                  <a:pt x="1111" y="2469"/>
                </a:lnTo>
                <a:lnTo>
                  <a:pt x="1144" y="2504"/>
                </a:lnTo>
                <a:lnTo>
                  <a:pt x="1185" y="2548"/>
                </a:lnTo>
                <a:lnTo>
                  <a:pt x="1223" y="2593"/>
                </a:lnTo>
                <a:lnTo>
                  <a:pt x="1256" y="2642"/>
                </a:lnTo>
                <a:lnTo>
                  <a:pt x="1284" y="2693"/>
                </a:lnTo>
                <a:lnTo>
                  <a:pt x="1307" y="2745"/>
                </a:lnTo>
                <a:lnTo>
                  <a:pt x="1325" y="2799"/>
                </a:lnTo>
                <a:lnTo>
                  <a:pt x="1338" y="2853"/>
                </a:lnTo>
                <a:lnTo>
                  <a:pt x="1347" y="2909"/>
                </a:lnTo>
                <a:lnTo>
                  <a:pt x="1349" y="2966"/>
                </a:lnTo>
                <a:lnTo>
                  <a:pt x="1349" y="3284"/>
                </a:lnTo>
                <a:lnTo>
                  <a:pt x="1250" y="3260"/>
                </a:lnTo>
                <a:lnTo>
                  <a:pt x="1153" y="3232"/>
                </a:lnTo>
                <a:lnTo>
                  <a:pt x="1058" y="3197"/>
                </a:lnTo>
                <a:lnTo>
                  <a:pt x="968" y="3157"/>
                </a:lnTo>
                <a:lnTo>
                  <a:pt x="878" y="3113"/>
                </a:lnTo>
                <a:lnTo>
                  <a:pt x="793" y="3063"/>
                </a:lnTo>
                <a:lnTo>
                  <a:pt x="710" y="3008"/>
                </a:lnTo>
                <a:lnTo>
                  <a:pt x="631" y="2949"/>
                </a:lnTo>
                <a:lnTo>
                  <a:pt x="556" y="2885"/>
                </a:lnTo>
                <a:lnTo>
                  <a:pt x="485" y="2817"/>
                </a:lnTo>
                <a:lnTo>
                  <a:pt x="418" y="2746"/>
                </a:lnTo>
                <a:lnTo>
                  <a:pt x="355" y="2670"/>
                </a:lnTo>
                <a:lnTo>
                  <a:pt x="297" y="2590"/>
                </a:lnTo>
                <a:lnTo>
                  <a:pt x="243" y="2508"/>
                </a:lnTo>
                <a:lnTo>
                  <a:pt x="194" y="2422"/>
                </a:lnTo>
                <a:lnTo>
                  <a:pt x="150" y="2333"/>
                </a:lnTo>
                <a:lnTo>
                  <a:pt x="111" y="2241"/>
                </a:lnTo>
                <a:lnTo>
                  <a:pt x="78" y="2147"/>
                </a:lnTo>
                <a:lnTo>
                  <a:pt x="50" y="2050"/>
                </a:lnTo>
                <a:lnTo>
                  <a:pt x="28" y="1951"/>
                </a:lnTo>
                <a:lnTo>
                  <a:pt x="12" y="1849"/>
                </a:lnTo>
                <a:lnTo>
                  <a:pt x="3" y="1747"/>
                </a:lnTo>
                <a:lnTo>
                  <a:pt x="0" y="1642"/>
                </a:lnTo>
                <a:lnTo>
                  <a:pt x="3" y="1536"/>
                </a:lnTo>
                <a:lnTo>
                  <a:pt x="12" y="1434"/>
                </a:lnTo>
                <a:lnTo>
                  <a:pt x="28" y="1332"/>
                </a:lnTo>
                <a:lnTo>
                  <a:pt x="50" y="1234"/>
                </a:lnTo>
                <a:lnTo>
                  <a:pt x="78" y="1136"/>
                </a:lnTo>
                <a:lnTo>
                  <a:pt x="111" y="1042"/>
                </a:lnTo>
                <a:lnTo>
                  <a:pt x="150" y="951"/>
                </a:lnTo>
                <a:lnTo>
                  <a:pt x="194" y="862"/>
                </a:lnTo>
                <a:lnTo>
                  <a:pt x="243" y="776"/>
                </a:lnTo>
                <a:lnTo>
                  <a:pt x="296" y="693"/>
                </a:lnTo>
                <a:lnTo>
                  <a:pt x="354" y="614"/>
                </a:lnTo>
                <a:lnTo>
                  <a:pt x="418" y="538"/>
                </a:lnTo>
                <a:lnTo>
                  <a:pt x="484" y="467"/>
                </a:lnTo>
                <a:lnTo>
                  <a:pt x="555" y="398"/>
                </a:lnTo>
                <a:lnTo>
                  <a:pt x="630" y="335"/>
                </a:lnTo>
                <a:lnTo>
                  <a:pt x="709" y="276"/>
                </a:lnTo>
                <a:lnTo>
                  <a:pt x="792" y="221"/>
                </a:lnTo>
                <a:lnTo>
                  <a:pt x="877" y="171"/>
                </a:lnTo>
                <a:lnTo>
                  <a:pt x="965" y="127"/>
                </a:lnTo>
                <a:lnTo>
                  <a:pt x="1056" y="86"/>
                </a:lnTo>
                <a:lnTo>
                  <a:pt x="1151" y="52"/>
                </a:lnTo>
                <a:lnTo>
                  <a:pt x="1248" y="23"/>
                </a:lnTo>
                <a:lnTo>
                  <a:pt x="134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57" name="Group 356"/>
          <p:cNvGrpSpPr/>
          <p:nvPr/>
        </p:nvGrpSpPr>
        <p:grpSpPr>
          <a:xfrm>
            <a:off x="7197752" y="5083175"/>
            <a:ext cx="593726" cy="400050"/>
            <a:chOff x="7205663" y="5083175"/>
            <a:chExt cx="593726" cy="4000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18" name="Freeform 152"/>
            <p:cNvSpPr>
              <a:spLocks/>
            </p:cNvSpPr>
            <p:nvPr/>
          </p:nvSpPr>
          <p:spPr bwMode="auto">
            <a:xfrm>
              <a:off x="7740651" y="5122863"/>
              <a:ext cx="39688" cy="39688"/>
            </a:xfrm>
            <a:custGeom>
              <a:avLst/>
              <a:gdLst>
                <a:gd name="T0" fmla="*/ 169 w 225"/>
                <a:gd name="T1" fmla="*/ 0 h 227"/>
                <a:gd name="T2" fmla="*/ 183 w 225"/>
                <a:gd name="T3" fmla="*/ 2 h 227"/>
                <a:gd name="T4" fmla="*/ 196 w 225"/>
                <a:gd name="T5" fmla="*/ 7 h 227"/>
                <a:gd name="T6" fmla="*/ 209 w 225"/>
                <a:gd name="T7" fmla="*/ 16 h 227"/>
                <a:gd name="T8" fmla="*/ 218 w 225"/>
                <a:gd name="T9" fmla="*/ 29 h 227"/>
                <a:gd name="T10" fmla="*/ 223 w 225"/>
                <a:gd name="T11" fmla="*/ 42 h 227"/>
                <a:gd name="T12" fmla="*/ 225 w 225"/>
                <a:gd name="T13" fmla="*/ 57 h 227"/>
                <a:gd name="T14" fmla="*/ 223 w 225"/>
                <a:gd name="T15" fmla="*/ 71 h 227"/>
                <a:gd name="T16" fmla="*/ 218 w 225"/>
                <a:gd name="T17" fmla="*/ 84 h 227"/>
                <a:gd name="T18" fmla="*/ 209 w 225"/>
                <a:gd name="T19" fmla="*/ 97 h 227"/>
                <a:gd name="T20" fmla="*/ 96 w 225"/>
                <a:gd name="T21" fmla="*/ 210 h 227"/>
                <a:gd name="T22" fmla="*/ 84 w 225"/>
                <a:gd name="T23" fmla="*/ 219 h 227"/>
                <a:gd name="T24" fmla="*/ 71 w 225"/>
                <a:gd name="T25" fmla="*/ 225 h 227"/>
                <a:gd name="T26" fmla="*/ 57 w 225"/>
                <a:gd name="T27" fmla="*/ 227 h 227"/>
                <a:gd name="T28" fmla="*/ 42 w 225"/>
                <a:gd name="T29" fmla="*/ 225 h 227"/>
                <a:gd name="T30" fmla="*/ 29 w 225"/>
                <a:gd name="T31" fmla="*/ 219 h 227"/>
                <a:gd name="T32" fmla="*/ 17 w 225"/>
                <a:gd name="T33" fmla="*/ 210 h 227"/>
                <a:gd name="T34" fmla="*/ 8 w 225"/>
                <a:gd name="T35" fmla="*/ 198 h 227"/>
                <a:gd name="T36" fmla="*/ 1 w 225"/>
                <a:gd name="T37" fmla="*/ 184 h 227"/>
                <a:gd name="T38" fmla="*/ 0 w 225"/>
                <a:gd name="T39" fmla="*/ 170 h 227"/>
                <a:gd name="T40" fmla="*/ 1 w 225"/>
                <a:gd name="T41" fmla="*/ 155 h 227"/>
                <a:gd name="T42" fmla="*/ 8 w 225"/>
                <a:gd name="T43" fmla="*/ 142 h 227"/>
                <a:gd name="T44" fmla="*/ 17 w 225"/>
                <a:gd name="T45" fmla="*/ 130 h 227"/>
                <a:gd name="T46" fmla="*/ 129 w 225"/>
                <a:gd name="T47" fmla="*/ 16 h 227"/>
                <a:gd name="T48" fmla="*/ 141 w 225"/>
                <a:gd name="T49" fmla="*/ 7 h 227"/>
                <a:gd name="T50" fmla="*/ 154 w 225"/>
                <a:gd name="T51" fmla="*/ 2 h 227"/>
                <a:gd name="T52" fmla="*/ 169 w 225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5" h="227">
                  <a:moveTo>
                    <a:pt x="169" y="0"/>
                  </a:moveTo>
                  <a:lnTo>
                    <a:pt x="183" y="2"/>
                  </a:lnTo>
                  <a:lnTo>
                    <a:pt x="196" y="7"/>
                  </a:lnTo>
                  <a:lnTo>
                    <a:pt x="209" y="16"/>
                  </a:lnTo>
                  <a:lnTo>
                    <a:pt x="218" y="29"/>
                  </a:lnTo>
                  <a:lnTo>
                    <a:pt x="223" y="42"/>
                  </a:lnTo>
                  <a:lnTo>
                    <a:pt x="225" y="57"/>
                  </a:lnTo>
                  <a:lnTo>
                    <a:pt x="223" y="71"/>
                  </a:lnTo>
                  <a:lnTo>
                    <a:pt x="218" y="84"/>
                  </a:lnTo>
                  <a:lnTo>
                    <a:pt x="209" y="97"/>
                  </a:lnTo>
                  <a:lnTo>
                    <a:pt x="96" y="210"/>
                  </a:lnTo>
                  <a:lnTo>
                    <a:pt x="84" y="219"/>
                  </a:lnTo>
                  <a:lnTo>
                    <a:pt x="71" y="225"/>
                  </a:lnTo>
                  <a:lnTo>
                    <a:pt x="57" y="227"/>
                  </a:lnTo>
                  <a:lnTo>
                    <a:pt x="42" y="225"/>
                  </a:lnTo>
                  <a:lnTo>
                    <a:pt x="29" y="219"/>
                  </a:lnTo>
                  <a:lnTo>
                    <a:pt x="17" y="210"/>
                  </a:lnTo>
                  <a:lnTo>
                    <a:pt x="8" y="198"/>
                  </a:lnTo>
                  <a:lnTo>
                    <a:pt x="1" y="184"/>
                  </a:lnTo>
                  <a:lnTo>
                    <a:pt x="0" y="170"/>
                  </a:lnTo>
                  <a:lnTo>
                    <a:pt x="1" y="155"/>
                  </a:lnTo>
                  <a:lnTo>
                    <a:pt x="8" y="142"/>
                  </a:lnTo>
                  <a:lnTo>
                    <a:pt x="17" y="130"/>
                  </a:lnTo>
                  <a:lnTo>
                    <a:pt x="129" y="16"/>
                  </a:lnTo>
                  <a:lnTo>
                    <a:pt x="141" y="7"/>
                  </a:lnTo>
                  <a:lnTo>
                    <a:pt x="154" y="2"/>
                  </a:lnTo>
                  <a:lnTo>
                    <a:pt x="1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9" name="Freeform 153"/>
            <p:cNvSpPr>
              <a:spLocks/>
            </p:cNvSpPr>
            <p:nvPr/>
          </p:nvSpPr>
          <p:spPr bwMode="auto">
            <a:xfrm>
              <a:off x="7740651" y="5222875"/>
              <a:ext cx="39688" cy="39688"/>
            </a:xfrm>
            <a:custGeom>
              <a:avLst/>
              <a:gdLst>
                <a:gd name="T0" fmla="*/ 57 w 225"/>
                <a:gd name="T1" fmla="*/ 0 h 227"/>
                <a:gd name="T2" fmla="*/ 71 w 225"/>
                <a:gd name="T3" fmla="*/ 2 h 227"/>
                <a:gd name="T4" fmla="*/ 84 w 225"/>
                <a:gd name="T5" fmla="*/ 7 h 227"/>
                <a:gd name="T6" fmla="*/ 96 w 225"/>
                <a:gd name="T7" fmla="*/ 16 h 227"/>
                <a:gd name="T8" fmla="*/ 209 w 225"/>
                <a:gd name="T9" fmla="*/ 130 h 227"/>
                <a:gd name="T10" fmla="*/ 218 w 225"/>
                <a:gd name="T11" fmla="*/ 142 h 227"/>
                <a:gd name="T12" fmla="*/ 223 w 225"/>
                <a:gd name="T13" fmla="*/ 155 h 227"/>
                <a:gd name="T14" fmla="*/ 225 w 225"/>
                <a:gd name="T15" fmla="*/ 170 h 227"/>
                <a:gd name="T16" fmla="*/ 223 w 225"/>
                <a:gd name="T17" fmla="*/ 184 h 227"/>
                <a:gd name="T18" fmla="*/ 218 w 225"/>
                <a:gd name="T19" fmla="*/ 198 h 227"/>
                <a:gd name="T20" fmla="*/ 209 w 225"/>
                <a:gd name="T21" fmla="*/ 210 h 227"/>
                <a:gd name="T22" fmla="*/ 196 w 225"/>
                <a:gd name="T23" fmla="*/ 219 h 227"/>
                <a:gd name="T24" fmla="*/ 183 w 225"/>
                <a:gd name="T25" fmla="*/ 225 h 227"/>
                <a:gd name="T26" fmla="*/ 169 w 225"/>
                <a:gd name="T27" fmla="*/ 227 h 227"/>
                <a:gd name="T28" fmla="*/ 154 w 225"/>
                <a:gd name="T29" fmla="*/ 225 h 227"/>
                <a:gd name="T30" fmla="*/ 141 w 225"/>
                <a:gd name="T31" fmla="*/ 219 h 227"/>
                <a:gd name="T32" fmla="*/ 129 w 225"/>
                <a:gd name="T33" fmla="*/ 210 h 227"/>
                <a:gd name="T34" fmla="*/ 17 w 225"/>
                <a:gd name="T35" fmla="*/ 97 h 227"/>
                <a:gd name="T36" fmla="*/ 8 w 225"/>
                <a:gd name="T37" fmla="*/ 84 h 227"/>
                <a:gd name="T38" fmla="*/ 1 w 225"/>
                <a:gd name="T39" fmla="*/ 71 h 227"/>
                <a:gd name="T40" fmla="*/ 0 w 225"/>
                <a:gd name="T41" fmla="*/ 57 h 227"/>
                <a:gd name="T42" fmla="*/ 1 w 225"/>
                <a:gd name="T43" fmla="*/ 42 h 227"/>
                <a:gd name="T44" fmla="*/ 8 w 225"/>
                <a:gd name="T45" fmla="*/ 29 h 227"/>
                <a:gd name="T46" fmla="*/ 17 w 225"/>
                <a:gd name="T47" fmla="*/ 16 h 227"/>
                <a:gd name="T48" fmla="*/ 29 w 225"/>
                <a:gd name="T49" fmla="*/ 7 h 227"/>
                <a:gd name="T50" fmla="*/ 42 w 225"/>
                <a:gd name="T51" fmla="*/ 2 h 227"/>
                <a:gd name="T52" fmla="*/ 57 w 225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5" h="227">
                  <a:moveTo>
                    <a:pt x="57" y="0"/>
                  </a:moveTo>
                  <a:lnTo>
                    <a:pt x="71" y="2"/>
                  </a:lnTo>
                  <a:lnTo>
                    <a:pt x="84" y="7"/>
                  </a:lnTo>
                  <a:lnTo>
                    <a:pt x="96" y="16"/>
                  </a:lnTo>
                  <a:lnTo>
                    <a:pt x="209" y="130"/>
                  </a:lnTo>
                  <a:lnTo>
                    <a:pt x="218" y="142"/>
                  </a:lnTo>
                  <a:lnTo>
                    <a:pt x="223" y="155"/>
                  </a:lnTo>
                  <a:lnTo>
                    <a:pt x="225" y="170"/>
                  </a:lnTo>
                  <a:lnTo>
                    <a:pt x="223" y="184"/>
                  </a:lnTo>
                  <a:lnTo>
                    <a:pt x="218" y="198"/>
                  </a:lnTo>
                  <a:lnTo>
                    <a:pt x="209" y="210"/>
                  </a:lnTo>
                  <a:lnTo>
                    <a:pt x="196" y="219"/>
                  </a:lnTo>
                  <a:lnTo>
                    <a:pt x="183" y="225"/>
                  </a:lnTo>
                  <a:lnTo>
                    <a:pt x="169" y="227"/>
                  </a:lnTo>
                  <a:lnTo>
                    <a:pt x="154" y="225"/>
                  </a:lnTo>
                  <a:lnTo>
                    <a:pt x="141" y="219"/>
                  </a:lnTo>
                  <a:lnTo>
                    <a:pt x="129" y="210"/>
                  </a:lnTo>
                  <a:lnTo>
                    <a:pt x="17" y="97"/>
                  </a:lnTo>
                  <a:lnTo>
                    <a:pt x="8" y="84"/>
                  </a:lnTo>
                  <a:lnTo>
                    <a:pt x="1" y="71"/>
                  </a:lnTo>
                  <a:lnTo>
                    <a:pt x="0" y="57"/>
                  </a:lnTo>
                  <a:lnTo>
                    <a:pt x="1" y="42"/>
                  </a:lnTo>
                  <a:lnTo>
                    <a:pt x="8" y="29"/>
                  </a:lnTo>
                  <a:lnTo>
                    <a:pt x="17" y="16"/>
                  </a:lnTo>
                  <a:lnTo>
                    <a:pt x="29" y="7"/>
                  </a:lnTo>
                  <a:lnTo>
                    <a:pt x="42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0" name="Freeform 154"/>
            <p:cNvSpPr>
              <a:spLocks/>
            </p:cNvSpPr>
            <p:nvPr/>
          </p:nvSpPr>
          <p:spPr bwMode="auto">
            <a:xfrm>
              <a:off x="7700963" y="5092700"/>
              <a:ext cx="19050" cy="41275"/>
            </a:xfrm>
            <a:custGeom>
              <a:avLst/>
              <a:gdLst>
                <a:gd name="T0" fmla="*/ 56 w 112"/>
                <a:gd name="T1" fmla="*/ 0 h 227"/>
                <a:gd name="T2" fmla="*/ 73 w 112"/>
                <a:gd name="T3" fmla="*/ 3 h 227"/>
                <a:gd name="T4" fmla="*/ 89 w 112"/>
                <a:gd name="T5" fmla="*/ 11 h 227"/>
                <a:gd name="T6" fmla="*/ 101 w 112"/>
                <a:gd name="T7" fmla="*/ 23 h 227"/>
                <a:gd name="T8" fmla="*/ 109 w 112"/>
                <a:gd name="T9" fmla="*/ 39 h 227"/>
                <a:gd name="T10" fmla="*/ 112 w 112"/>
                <a:gd name="T11" fmla="*/ 56 h 227"/>
                <a:gd name="T12" fmla="*/ 112 w 112"/>
                <a:gd name="T13" fmla="*/ 170 h 227"/>
                <a:gd name="T14" fmla="*/ 109 w 112"/>
                <a:gd name="T15" fmla="*/ 187 h 227"/>
                <a:gd name="T16" fmla="*/ 101 w 112"/>
                <a:gd name="T17" fmla="*/ 203 h 227"/>
                <a:gd name="T18" fmla="*/ 89 w 112"/>
                <a:gd name="T19" fmla="*/ 215 h 227"/>
                <a:gd name="T20" fmla="*/ 73 w 112"/>
                <a:gd name="T21" fmla="*/ 223 h 227"/>
                <a:gd name="T22" fmla="*/ 56 w 112"/>
                <a:gd name="T23" fmla="*/ 227 h 227"/>
                <a:gd name="T24" fmla="*/ 38 w 112"/>
                <a:gd name="T25" fmla="*/ 223 h 227"/>
                <a:gd name="T26" fmla="*/ 22 w 112"/>
                <a:gd name="T27" fmla="*/ 215 h 227"/>
                <a:gd name="T28" fmla="*/ 10 w 112"/>
                <a:gd name="T29" fmla="*/ 203 h 227"/>
                <a:gd name="T30" fmla="*/ 2 w 112"/>
                <a:gd name="T31" fmla="*/ 187 h 227"/>
                <a:gd name="T32" fmla="*/ 0 w 112"/>
                <a:gd name="T33" fmla="*/ 170 h 227"/>
                <a:gd name="T34" fmla="*/ 0 w 112"/>
                <a:gd name="T35" fmla="*/ 56 h 227"/>
                <a:gd name="T36" fmla="*/ 2 w 112"/>
                <a:gd name="T37" fmla="*/ 39 h 227"/>
                <a:gd name="T38" fmla="*/ 10 w 112"/>
                <a:gd name="T39" fmla="*/ 23 h 227"/>
                <a:gd name="T40" fmla="*/ 22 w 112"/>
                <a:gd name="T41" fmla="*/ 11 h 227"/>
                <a:gd name="T42" fmla="*/ 38 w 112"/>
                <a:gd name="T43" fmla="*/ 3 h 227"/>
                <a:gd name="T44" fmla="*/ 56 w 112"/>
                <a:gd name="T45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227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12" y="170"/>
                  </a:lnTo>
                  <a:lnTo>
                    <a:pt x="109" y="187"/>
                  </a:lnTo>
                  <a:lnTo>
                    <a:pt x="101" y="203"/>
                  </a:lnTo>
                  <a:lnTo>
                    <a:pt x="89" y="215"/>
                  </a:lnTo>
                  <a:lnTo>
                    <a:pt x="73" y="223"/>
                  </a:lnTo>
                  <a:lnTo>
                    <a:pt x="56" y="227"/>
                  </a:lnTo>
                  <a:lnTo>
                    <a:pt x="38" y="223"/>
                  </a:lnTo>
                  <a:lnTo>
                    <a:pt x="22" y="215"/>
                  </a:lnTo>
                  <a:lnTo>
                    <a:pt x="10" y="203"/>
                  </a:lnTo>
                  <a:lnTo>
                    <a:pt x="2" y="187"/>
                  </a:lnTo>
                  <a:lnTo>
                    <a:pt x="0" y="170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1" name="Freeform 155"/>
            <p:cNvSpPr>
              <a:spLocks/>
            </p:cNvSpPr>
            <p:nvPr/>
          </p:nvSpPr>
          <p:spPr bwMode="auto">
            <a:xfrm>
              <a:off x="7710488" y="5253038"/>
              <a:ext cx="20638" cy="39688"/>
            </a:xfrm>
            <a:custGeom>
              <a:avLst/>
              <a:gdLst>
                <a:gd name="T0" fmla="*/ 56 w 112"/>
                <a:gd name="T1" fmla="*/ 0 h 227"/>
                <a:gd name="T2" fmla="*/ 74 w 112"/>
                <a:gd name="T3" fmla="*/ 3 h 227"/>
                <a:gd name="T4" fmla="*/ 89 w 112"/>
                <a:gd name="T5" fmla="*/ 11 h 227"/>
                <a:gd name="T6" fmla="*/ 101 w 112"/>
                <a:gd name="T7" fmla="*/ 24 h 227"/>
                <a:gd name="T8" fmla="*/ 109 w 112"/>
                <a:gd name="T9" fmla="*/ 39 h 227"/>
                <a:gd name="T10" fmla="*/ 112 w 112"/>
                <a:gd name="T11" fmla="*/ 57 h 227"/>
                <a:gd name="T12" fmla="*/ 112 w 112"/>
                <a:gd name="T13" fmla="*/ 170 h 227"/>
                <a:gd name="T14" fmla="*/ 109 w 112"/>
                <a:gd name="T15" fmla="*/ 188 h 227"/>
                <a:gd name="T16" fmla="*/ 101 w 112"/>
                <a:gd name="T17" fmla="*/ 203 h 227"/>
                <a:gd name="T18" fmla="*/ 89 w 112"/>
                <a:gd name="T19" fmla="*/ 215 h 227"/>
                <a:gd name="T20" fmla="*/ 74 w 112"/>
                <a:gd name="T21" fmla="*/ 224 h 227"/>
                <a:gd name="T22" fmla="*/ 56 w 112"/>
                <a:gd name="T23" fmla="*/ 227 h 227"/>
                <a:gd name="T24" fmla="*/ 38 w 112"/>
                <a:gd name="T25" fmla="*/ 224 h 227"/>
                <a:gd name="T26" fmla="*/ 23 w 112"/>
                <a:gd name="T27" fmla="*/ 215 h 227"/>
                <a:gd name="T28" fmla="*/ 10 w 112"/>
                <a:gd name="T29" fmla="*/ 203 h 227"/>
                <a:gd name="T30" fmla="*/ 2 w 112"/>
                <a:gd name="T31" fmla="*/ 188 h 227"/>
                <a:gd name="T32" fmla="*/ 0 w 112"/>
                <a:gd name="T33" fmla="*/ 170 h 227"/>
                <a:gd name="T34" fmla="*/ 0 w 112"/>
                <a:gd name="T35" fmla="*/ 57 h 227"/>
                <a:gd name="T36" fmla="*/ 2 w 112"/>
                <a:gd name="T37" fmla="*/ 39 h 227"/>
                <a:gd name="T38" fmla="*/ 10 w 112"/>
                <a:gd name="T39" fmla="*/ 24 h 227"/>
                <a:gd name="T40" fmla="*/ 23 w 112"/>
                <a:gd name="T41" fmla="*/ 11 h 227"/>
                <a:gd name="T42" fmla="*/ 38 w 112"/>
                <a:gd name="T43" fmla="*/ 3 h 227"/>
                <a:gd name="T44" fmla="*/ 56 w 112"/>
                <a:gd name="T45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227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12" y="170"/>
                  </a:lnTo>
                  <a:lnTo>
                    <a:pt x="109" y="188"/>
                  </a:lnTo>
                  <a:lnTo>
                    <a:pt x="101" y="203"/>
                  </a:lnTo>
                  <a:lnTo>
                    <a:pt x="89" y="215"/>
                  </a:lnTo>
                  <a:lnTo>
                    <a:pt x="74" y="224"/>
                  </a:lnTo>
                  <a:lnTo>
                    <a:pt x="56" y="227"/>
                  </a:lnTo>
                  <a:lnTo>
                    <a:pt x="38" y="224"/>
                  </a:lnTo>
                  <a:lnTo>
                    <a:pt x="23" y="215"/>
                  </a:lnTo>
                  <a:lnTo>
                    <a:pt x="10" y="203"/>
                  </a:lnTo>
                  <a:lnTo>
                    <a:pt x="2" y="188"/>
                  </a:lnTo>
                  <a:lnTo>
                    <a:pt x="0" y="170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4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2" name="Freeform 156"/>
            <p:cNvSpPr>
              <a:spLocks/>
            </p:cNvSpPr>
            <p:nvPr/>
          </p:nvSpPr>
          <p:spPr bwMode="auto">
            <a:xfrm>
              <a:off x="7759701" y="5183188"/>
              <a:ext cx="39688" cy="20638"/>
            </a:xfrm>
            <a:custGeom>
              <a:avLst/>
              <a:gdLst>
                <a:gd name="T0" fmla="*/ 56 w 224"/>
                <a:gd name="T1" fmla="*/ 0 h 113"/>
                <a:gd name="T2" fmla="*/ 168 w 224"/>
                <a:gd name="T3" fmla="*/ 0 h 113"/>
                <a:gd name="T4" fmla="*/ 185 w 224"/>
                <a:gd name="T5" fmla="*/ 3 h 113"/>
                <a:gd name="T6" fmla="*/ 201 w 224"/>
                <a:gd name="T7" fmla="*/ 11 h 113"/>
                <a:gd name="T8" fmla="*/ 213 w 224"/>
                <a:gd name="T9" fmla="*/ 24 h 113"/>
                <a:gd name="T10" fmla="*/ 221 w 224"/>
                <a:gd name="T11" fmla="*/ 39 h 113"/>
                <a:gd name="T12" fmla="*/ 224 w 224"/>
                <a:gd name="T13" fmla="*/ 57 h 113"/>
                <a:gd name="T14" fmla="*/ 221 w 224"/>
                <a:gd name="T15" fmla="*/ 74 h 113"/>
                <a:gd name="T16" fmla="*/ 213 w 224"/>
                <a:gd name="T17" fmla="*/ 91 h 113"/>
                <a:gd name="T18" fmla="*/ 201 w 224"/>
                <a:gd name="T19" fmla="*/ 102 h 113"/>
                <a:gd name="T20" fmla="*/ 185 w 224"/>
                <a:gd name="T21" fmla="*/ 110 h 113"/>
                <a:gd name="T22" fmla="*/ 168 w 224"/>
                <a:gd name="T23" fmla="*/ 113 h 113"/>
                <a:gd name="T24" fmla="*/ 56 w 224"/>
                <a:gd name="T25" fmla="*/ 113 h 113"/>
                <a:gd name="T26" fmla="*/ 38 w 224"/>
                <a:gd name="T27" fmla="*/ 110 h 113"/>
                <a:gd name="T28" fmla="*/ 23 w 224"/>
                <a:gd name="T29" fmla="*/ 102 h 113"/>
                <a:gd name="T30" fmla="*/ 11 w 224"/>
                <a:gd name="T31" fmla="*/ 91 h 113"/>
                <a:gd name="T32" fmla="*/ 3 w 224"/>
                <a:gd name="T33" fmla="*/ 74 h 113"/>
                <a:gd name="T34" fmla="*/ 0 w 224"/>
                <a:gd name="T35" fmla="*/ 57 h 113"/>
                <a:gd name="T36" fmla="*/ 3 w 224"/>
                <a:gd name="T37" fmla="*/ 39 h 113"/>
                <a:gd name="T38" fmla="*/ 11 w 224"/>
                <a:gd name="T39" fmla="*/ 24 h 113"/>
                <a:gd name="T40" fmla="*/ 23 w 224"/>
                <a:gd name="T41" fmla="*/ 11 h 113"/>
                <a:gd name="T42" fmla="*/ 38 w 224"/>
                <a:gd name="T43" fmla="*/ 3 h 113"/>
                <a:gd name="T44" fmla="*/ 56 w 224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4" h="113">
                  <a:moveTo>
                    <a:pt x="56" y="0"/>
                  </a:moveTo>
                  <a:lnTo>
                    <a:pt x="168" y="0"/>
                  </a:lnTo>
                  <a:lnTo>
                    <a:pt x="185" y="3"/>
                  </a:lnTo>
                  <a:lnTo>
                    <a:pt x="201" y="11"/>
                  </a:lnTo>
                  <a:lnTo>
                    <a:pt x="213" y="24"/>
                  </a:lnTo>
                  <a:lnTo>
                    <a:pt x="221" y="39"/>
                  </a:lnTo>
                  <a:lnTo>
                    <a:pt x="224" y="57"/>
                  </a:lnTo>
                  <a:lnTo>
                    <a:pt x="221" y="74"/>
                  </a:lnTo>
                  <a:lnTo>
                    <a:pt x="213" y="91"/>
                  </a:lnTo>
                  <a:lnTo>
                    <a:pt x="201" y="102"/>
                  </a:lnTo>
                  <a:lnTo>
                    <a:pt x="185" y="110"/>
                  </a:lnTo>
                  <a:lnTo>
                    <a:pt x="168" y="113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1" y="91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3" name="Freeform 157"/>
            <p:cNvSpPr>
              <a:spLocks noEditPoints="1"/>
            </p:cNvSpPr>
            <p:nvPr/>
          </p:nvSpPr>
          <p:spPr bwMode="auto">
            <a:xfrm>
              <a:off x="7205663" y="5083175"/>
              <a:ext cx="533400" cy="400050"/>
            </a:xfrm>
            <a:custGeom>
              <a:avLst/>
              <a:gdLst>
                <a:gd name="T0" fmla="*/ 676 w 3023"/>
                <a:gd name="T1" fmla="*/ 1854 h 2268"/>
                <a:gd name="T2" fmla="*/ 712 w 3023"/>
                <a:gd name="T3" fmla="*/ 1925 h 2268"/>
                <a:gd name="T4" fmla="*/ 782 w 3023"/>
                <a:gd name="T5" fmla="*/ 1889 h 2268"/>
                <a:gd name="T6" fmla="*/ 747 w 3023"/>
                <a:gd name="T7" fmla="*/ 1817 h 2268"/>
                <a:gd name="T8" fmla="*/ 572 w 3023"/>
                <a:gd name="T9" fmla="*/ 1725 h 2268"/>
                <a:gd name="T10" fmla="*/ 584 w 3023"/>
                <a:gd name="T11" fmla="*/ 1803 h 2268"/>
                <a:gd name="T12" fmla="*/ 662 w 3023"/>
                <a:gd name="T13" fmla="*/ 1792 h 2268"/>
                <a:gd name="T14" fmla="*/ 651 w 3023"/>
                <a:gd name="T15" fmla="*/ 1712 h 2268"/>
                <a:gd name="T16" fmla="*/ 360 w 3023"/>
                <a:gd name="T17" fmla="*/ 1712 h 2268"/>
                <a:gd name="T18" fmla="*/ 348 w 3023"/>
                <a:gd name="T19" fmla="*/ 1792 h 2268"/>
                <a:gd name="T20" fmla="*/ 425 w 3023"/>
                <a:gd name="T21" fmla="*/ 1803 h 2268"/>
                <a:gd name="T22" fmla="*/ 438 w 3023"/>
                <a:gd name="T23" fmla="*/ 1725 h 2268"/>
                <a:gd name="T24" fmla="*/ 488 w 3023"/>
                <a:gd name="T25" fmla="*/ 1591 h 2268"/>
                <a:gd name="T26" fmla="*/ 452 w 3023"/>
                <a:gd name="T27" fmla="*/ 1662 h 2268"/>
                <a:gd name="T28" fmla="*/ 522 w 3023"/>
                <a:gd name="T29" fmla="*/ 1698 h 2268"/>
                <a:gd name="T30" fmla="*/ 558 w 3023"/>
                <a:gd name="T31" fmla="*/ 1627 h 2268"/>
                <a:gd name="T32" fmla="*/ 617 w 3023"/>
                <a:gd name="T33" fmla="*/ 1474 h 2268"/>
                <a:gd name="T34" fmla="*/ 561 w 3023"/>
                <a:gd name="T35" fmla="*/ 1531 h 2268"/>
                <a:gd name="T36" fmla="*/ 617 w 3023"/>
                <a:gd name="T37" fmla="*/ 1588 h 2268"/>
                <a:gd name="T38" fmla="*/ 673 w 3023"/>
                <a:gd name="T39" fmla="*/ 1531 h 2268"/>
                <a:gd name="T40" fmla="*/ 617 w 3023"/>
                <a:gd name="T41" fmla="*/ 1474 h 2268"/>
                <a:gd name="T42" fmla="*/ 340 w 3023"/>
                <a:gd name="T43" fmla="*/ 1513 h 2268"/>
                <a:gd name="T44" fmla="*/ 375 w 3023"/>
                <a:gd name="T45" fmla="*/ 1585 h 2268"/>
                <a:gd name="T46" fmla="*/ 446 w 3023"/>
                <a:gd name="T47" fmla="*/ 1548 h 2268"/>
                <a:gd name="T48" fmla="*/ 410 w 3023"/>
                <a:gd name="T49" fmla="*/ 1477 h 2268"/>
                <a:gd name="T50" fmla="*/ 2637 w 3023"/>
                <a:gd name="T51" fmla="*/ 510 h 2268"/>
                <a:gd name="T52" fmla="*/ 1806 w 3023"/>
                <a:gd name="T53" fmla="*/ 534 h 2268"/>
                <a:gd name="T54" fmla="*/ 1806 w 3023"/>
                <a:gd name="T55" fmla="*/ 713 h 2268"/>
                <a:gd name="T56" fmla="*/ 1884 w 3023"/>
                <a:gd name="T57" fmla="*/ 726 h 2268"/>
                <a:gd name="T58" fmla="*/ 1904 w 3023"/>
                <a:gd name="T59" fmla="*/ 549 h 2268"/>
                <a:gd name="T60" fmla="*/ 1683 w 3023"/>
                <a:gd name="T61" fmla="*/ 510 h 2268"/>
                <a:gd name="T62" fmla="*/ 1627 w 3023"/>
                <a:gd name="T63" fmla="*/ 567 h 2268"/>
                <a:gd name="T64" fmla="*/ 1666 w 3023"/>
                <a:gd name="T65" fmla="*/ 734 h 2268"/>
                <a:gd name="T66" fmla="*/ 1736 w 3023"/>
                <a:gd name="T67" fmla="*/ 698 h 2268"/>
                <a:gd name="T68" fmla="*/ 1716 w 3023"/>
                <a:gd name="T69" fmla="*/ 522 h 2268"/>
                <a:gd name="T70" fmla="*/ 1961 w 3023"/>
                <a:gd name="T71" fmla="*/ 57 h 2268"/>
                <a:gd name="T72" fmla="*/ 1914 w 3023"/>
                <a:gd name="T73" fmla="*/ 226 h 2268"/>
                <a:gd name="T74" fmla="*/ 1797 w 3023"/>
                <a:gd name="T75" fmla="*/ 340 h 2268"/>
                <a:gd name="T76" fmla="*/ 2870 w 3023"/>
                <a:gd name="T77" fmla="*/ 376 h 2268"/>
                <a:gd name="T78" fmla="*/ 2994 w 3023"/>
                <a:gd name="T79" fmla="*/ 506 h 2268"/>
                <a:gd name="T80" fmla="*/ 3016 w 3023"/>
                <a:gd name="T81" fmla="*/ 694 h 2268"/>
                <a:gd name="T82" fmla="*/ 2916 w 3023"/>
                <a:gd name="T83" fmla="*/ 849 h 2268"/>
                <a:gd name="T84" fmla="*/ 2754 w 3023"/>
                <a:gd name="T85" fmla="*/ 907 h 2268"/>
                <a:gd name="T86" fmla="*/ 2183 w 3023"/>
                <a:gd name="T87" fmla="*/ 1036 h 2268"/>
                <a:gd name="T88" fmla="*/ 2148 w 3023"/>
                <a:gd name="T89" fmla="*/ 1216 h 2268"/>
                <a:gd name="T90" fmla="*/ 2002 w 3023"/>
                <a:gd name="T91" fmla="*/ 1340 h 2268"/>
                <a:gd name="T92" fmla="*/ 2074 w 3023"/>
                <a:gd name="T93" fmla="*/ 1531 h 2268"/>
                <a:gd name="T94" fmla="*/ 2016 w 3023"/>
                <a:gd name="T95" fmla="*/ 1702 h 2268"/>
                <a:gd name="T96" fmla="*/ 1921 w 3023"/>
                <a:gd name="T97" fmla="*/ 1817 h 2268"/>
                <a:gd name="T98" fmla="*/ 1961 w 3023"/>
                <a:gd name="T99" fmla="*/ 2012 h 2268"/>
                <a:gd name="T100" fmla="*/ 1900 w 3023"/>
                <a:gd name="T101" fmla="*/ 2180 h 2268"/>
                <a:gd name="T102" fmla="*/ 1746 w 3023"/>
                <a:gd name="T103" fmla="*/ 2265 h 2268"/>
                <a:gd name="T104" fmla="*/ 487 w 3023"/>
                <a:gd name="T105" fmla="*/ 2241 h 2268"/>
                <a:gd name="T106" fmla="*/ 220 w 3023"/>
                <a:gd name="T107" fmla="*/ 2090 h 2268"/>
                <a:gd name="T108" fmla="*/ 47 w 3023"/>
                <a:gd name="T109" fmla="*/ 1836 h 2268"/>
                <a:gd name="T110" fmla="*/ 0 w 3023"/>
                <a:gd name="T111" fmla="*/ 915 h 2268"/>
                <a:gd name="T112" fmla="*/ 66 w 3023"/>
                <a:gd name="T113" fmla="*/ 571 h 2268"/>
                <a:gd name="T114" fmla="*/ 252 w 3023"/>
                <a:gd name="T115" fmla="*/ 282 h 2268"/>
                <a:gd name="T116" fmla="*/ 532 w 3023"/>
                <a:gd name="T117" fmla="*/ 81 h 2268"/>
                <a:gd name="T118" fmla="*/ 843 w 3023"/>
                <a:gd name="T119" fmla="*/ 2 h 2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23" h="2268">
                  <a:moveTo>
                    <a:pt x="729" y="1814"/>
                  </a:moveTo>
                  <a:lnTo>
                    <a:pt x="712" y="1817"/>
                  </a:lnTo>
                  <a:lnTo>
                    <a:pt x="697" y="1826"/>
                  </a:lnTo>
                  <a:lnTo>
                    <a:pt x="684" y="1838"/>
                  </a:lnTo>
                  <a:lnTo>
                    <a:pt x="676" y="1854"/>
                  </a:lnTo>
                  <a:lnTo>
                    <a:pt x="673" y="1871"/>
                  </a:lnTo>
                  <a:lnTo>
                    <a:pt x="676" y="1889"/>
                  </a:lnTo>
                  <a:lnTo>
                    <a:pt x="684" y="1904"/>
                  </a:lnTo>
                  <a:lnTo>
                    <a:pt x="697" y="1916"/>
                  </a:lnTo>
                  <a:lnTo>
                    <a:pt x="712" y="1925"/>
                  </a:lnTo>
                  <a:lnTo>
                    <a:pt x="729" y="1928"/>
                  </a:lnTo>
                  <a:lnTo>
                    <a:pt x="747" y="1925"/>
                  </a:lnTo>
                  <a:lnTo>
                    <a:pt x="762" y="1916"/>
                  </a:lnTo>
                  <a:lnTo>
                    <a:pt x="774" y="1904"/>
                  </a:lnTo>
                  <a:lnTo>
                    <a:pt x="782" y="1889"/>
                  </a:lnTo>
                  <a:lnTo>
                    <a:pt x="785" y="1871"/>
                  </a:lnTo>
                  <a:lnTo>
                    <a:pt x="782" y="1854"/>
                  </a:lnTo>
                  <a:lnTo>
                    <a:pt x="774" y="1838"/>
                  </a:lnTo>
                  <a:lnTo>
                    <a:pt x="762" y="1826"/>
                  </a:lnTo>
                  <a:lnTo>
                    <a:pt x="747" y="1817"/>
                  </a:lnTo>
                  <a:lnTo>
                    <a:pt x="729" y="1814"/>
                  </a:lnTo>
                  <a:close/>
                  <a:moveTo>
                    <a:pt x="617" y="1701"/>
                  </a:moveTo>
                  <a:lnTo>
                    <a:pt x="600" y="1704"/>
                  </a:lnTo>
                  <a:lnTo>
                    <a:pt x="584" y="1712"/>
                  </a:lnTo>
                  <a:lnTo>
                    <a:pt x="572" y="1725"/>
                  </a:lnTo>
                  <a:lnTo>
                    <a:pt x="564" y="1740"/>
                  </a:lnTo>
                  <a:lnTo>
                    <a:pt x="561" y="1758"/>
                  </a:lnTo>
                  <a:lnTo>
                    <a:pt x="564" y="1775"/>
                  </a:lnTo>
                  <a:lnTo>
                    <a:pt x="572" y="1792"/>
                  </a:lnTo>
                  <a:lnTo>
                    <a:pt x="584" y="1803"/>
                  </a:lnTo>
                  <a:lnTo>
                    <a:pt x="600" y="1811"/>
                  </a:lnTo>
                  <a:lnTo>
                    <a:pt x="617" y="1814"/>
                  </a:lnTo>
                  <a:lnTo>
                    <a:pt x="634" y="1811"/>
                  </a:lnTo>
                  <a:lnTo>
                    <a:pt x="651" y="1803"/>
                  </a:lnTo>
                  <a:lnTo>
                    <a:pt x="662" y="1792"/>
                  </a:lnTo>
                  <a:lnTo>
                    <a:pt x="670" y="1775"/>
                  </a:lnTo>
                  <a:lnTo>
                    <a:pt x="673" y="1758"/>
                  </a:lnTo>
                  <a:lnTo>
                    <a:pt x="670" y="1740"/>
                  </a:lnTo>
                  <a:lnTo>
                    <a:pt x="662" y="1725"/>
                  </a:lnTo>
                  <a:lnTo>
                    <a:pt x="651" y="1712"/>
                  </a:lnTo>
                  <a:lnTo>
                    <a:pt x="634" y="1704"/>
                  </a:lnTo>
                  <a:lnTo>
                    <a:pt x="617" y="1701"/>
                  </a:lnTo>
                  <a:close/>
                  <a:moveTo>
                    <a:pt x="393" y="1701"/>
                  </a:moveTo>
                  <a:lnTo>
                    <a:pt x="375" y="1704"/>
                  </a:lnTo>
                  <a:lnTo>
                    <a:pt x="360" y="1712"/>
                  </a:lnTo>
                  <a:lnTo>
                    <a:pt x="348" y="1725"/>
                  </a:lnTo>
                  <a:lnTo>
                    <a:pt x="340" y="1740"/>
                  </a:lnTo>
                  <a:lnTo>
                    <a:pt x="337" y="1758"/>
                  </a:lnTo>
                  <a:lnTo>
                    <a:pt x="340" y="1775"/>
                  </a:lnTo>
                  <a:lnTo>
                    <a:pt x="348" y="1792"/>
                  </a:lnTo>
                  <a:lnTo>
                    <a:pt x="360" y="1803"/>
                  </a:lnTo>
                  <a:lnTo>
                    <a:pt x="375" y="1811"/>
                  </a:lnTo>
                  <a:lnTo>
                    <a:pt x="393" y="1814"/>
                  </a:lnTo>
                  <a:lnTo>
                    <a:pt x="410" y="1811"/>
                  </a:lnTo>
                  <a:lnTo>
                    <a:pt x="425" y="1803"/>
                  </a:lnTo>
                  <a:lnTo>
                    <a:pt x="438" y="1792"/>
                  </a:lnTo>
                  <a:lnTo>
                    <a:pt x="446" y="1775"/>
                  </a:lnTo>
                  <a:lnTo>
                    <a:pt x="449" y="1758"/>
                  </a:lnTo>
                  <a:lnTo>
                    <a:pt x="446" y="1740"/>
                  </a:lnTo>
                  <a:lnTo>
                    <a:pt x="438" y="1725"/>
                  </a:lnTo>
                  <a:lnTo>
                    <a:pt x="425" y="1712"/>
                  </a:lnTo>
                  <a:lnTo>
                    <a:pt x="410" y="1704"/>
                  </a:lnTo>
                  <a:lnTo>
                    <a:pt x="393" y="1701"/>
                  </a:lnTo>
                  <a:close/>
                  <a:moveTo>
                    <a:pt x="505" y="1588"/>
                  </a:moveTo>
                  <a:lnTo>
                    <a:pt x="488" y="1591"/>
                  </a:lnTo>
                  <a:lnTo>
                    <a:pt x="471" y="1599"/>
                  </a:lnTo>
                  <a:lnTo>
                    <a:pt x="460" y="1610"/>
                  </a:lnTo>
                  <a:lnTo>
                    <a:pt x="452" y="1627"/>
                  </a:lnTo>
                  <a:lnTo>
                    <a:pt x="449" y="1644"/>
                  </a:lnTo>
                  <a:lnTo>
                    <a:pt x="452" y="1662"/>
                  </a:lnTo>
                  <a:lnTo>
                    <a:pt x="460" y="1677"/>
                  </a:lnTo>
                  <a:lnTo>
                    <a:pt x="471" y="1690"/>
                  </a:lnTo>
                  <a:lnTo>
                    <a:pt x="488" y="1698"/>
                  </a:lnTo>
                  <a:lnTo>
                    <a:pt x="505" y="1701"/>
                  </a:lnTo>
                  <a:lnTo>
                    <a:pt x="522" y="1698"/>
                  </a:lnTo>
                  <a:lnTo>
                    <a:pt x="538" y="1690"/>
                  </a:lnTo>
                  <a:lnTo>
                    <a:pt x="550" y="1677"/>
                  </a:lnTo>
                  <a:lnTo>
                    <a:pt x="558" y="1662"/>
                  </a:lnTo>
                  <a:lnTo>
                    <a:pt x="561" y="1644"/>
                  </a:lnTo>
                  <a:lnTo>
                    <a:pt x="558" y="1627"/>
                  </a:lnTo>
                  <a:lnTo>
                    <a:pt x="550" y="1610"/>
                  </a:lnTo>
                  <a:lnTo>
                    <a:pt x="538" y="1599"/>
                  </a:lnTo>
                  <a:lnTo>
                    <a:pt x="522" y="1591"/>
                  </a:lnTo>
                  <a:lnTo>
                    <a:pt x="505" y="1588"/>
                  </a:lnTo>
                  <a:close/>
                  <a:moveTo>
                    <a:pt x="617" y="1474"/>
                  </a:moveTo>
                  <a:lnTo>
                    <a:pt x="600" y="1477"/>
                  </a:lnTo>
                  <a:lnTo>
                    <a:pt x="584" y="1486"/>
                  </a:lnTo>
                  <a:lnTo>
                    <a:pt x="572" y="1498"/>
                  </a:lnTo>
                  <a:lnTo>
                    <a:pt x="564" y="1513"/>
                  </a:lnTo>
                  <a:lnTo>
                    <a:pt x="561" y="1531"/>
                  </a:lnTo>
                  <a:lnTo>
                    <a:pt x="564" y="1548"/>
                  </a:lnTo>
                  <a:lnTo>
                    <a:pt x="572" y="1564"/>
                  </a:lnTo>
                  <a:lnTo>
                    <a:pt x="584" y="1576"/>
                  </a:lnTo>
                  <a:lnTo>
                    <a:pt x="600" y="1585"/>
                  </a:lnTo>
                  <a:lnTo>
                    <a:pt x="617" y="1588"/>
                  </a:lnTo>
                  <a:lnTo>
                    <a:pt x="634" y="1585"/>
                  </a:lnTo>
                  <a:lnTo>
                    <a:pt x="651" y="1576"/>
                  </a:lnTo>
                  <a:lnTo>
                    <a:pt x="662" y="1564"/>
                  </a:lnTo>
                  <a:lnTo>
                    <a:pt x="670" y="1548"/>
                  </a:lnTo>
                  <a:lnTo>
                    <a:pt x="673" y="1531"/>
                  </a:lnTo>
                  <a:lnTo>
                    <a:pt x="670" y="1513"/>
                  </a:lnTo>
                  <a:lnTo>
                    <a:pt x="662" y="1498"/>
                  </a:lnTo>
                  <a:lnTo>
                    <a:pt x="651" y="1486"/>
                  </a:lnTo>
                  <a:lnTo>
                    <a:pt x="634" y="1477"/>
                  </a:lnTo>
                  <a:lnTo>
                    <a:pt x="617" y="1474"/>
                  </a:lnTo>
                  <a:close/>
                  <a:moveTo>
                    <a:pt x="393" y="1474"/>
                  </a:moveTo>
                  <a:lnTo>
                    <a:pt x="375" y="1477"/>
                  </a:lnTo>
                  <a:lnTo>
                    <a:pt x="360" y="1486"/>
                  </a:lnTo>
                  <a:lnTo>
                    <a:pt x="348" y="1498"/>
                  </a:lnTo>
                  <a:lnTo>
                    <a:pt x="340" y="1513"/>
                  </a:lnTo>
                  <a:lnTo>
                    <a:pt x="337" y="1531"/>
                  </a:lnTo>
                  <a:lnTo>
                    <a:pt x="340" y="1548"/>
                  </a:lnTo>
                  <a:lnTo>
                    <a:pt x="348" y="1564"/>
                  </a:lnTo>
                  <a:lnTo>
                    <a:pt x="360" y="1576"/>
                  </a:lnTo>
                  <a:lnTo>
                    <a:pt x="375" y="1585"/>
                  </a:lnTo>
                  <a:lnTo>
                    <a:pt x="393" y="1588"/>
                  </a:lnTo>
                  <a:lnTo>
                    <a:pt x="410" y="1585"/>
                  </a:lnTo>
                  <a:lnTo>
                    <a:pt x="425" y="1576"/>
                  </a:lnTo>
                  <a:lnTo>
                    <a:pt x="438" y="1564"/>
                  </a:lnTo>
                  <a:lnTo>
                    <a:pt x="446" y="1548"/>
                  </a:lnTo>
                  <a:lnTo>
                    <a:pt x="449" y="1531"/>
                  </a:lnTo>
                  <a:lnTo>
                    <a:pt x="446" y="1513"/>
                  </a:lnTo>
                  <a:lnTo>
                    <a:pt x="438" y="1498"/>
                  </a:lnTo>
                  <a:lnTo>
                    <a:pt x="425" y="1486"/>
                  </a:lnTo>
                  <a:lnTo>
                    <a:pt x="410" y="1477"/>
                  </a:lnTo>
                  <a:lnTo>
                    <a:pt x="393" y="1474"/>
                  </a:lnTo>
                  <a:close/>
                  <a:moveTo>
                    <a:pt x="2525" y="510"/>
                  </a:moveTo>
                  <a:lnTo>
                    <a:pt x="2525" y="737"/>
                  </a:lnTo>
                  <a:lnTo>
                    <a:pt x="2637" y="737"/>
                  </a:lnTo>
                  <a:lnTo>
                    <a:pt x="2637" y="510"/>
                  </a:lnTo>
                  <a:lnTo>
                    <a:pt x="2525" y="510"/>
                  </a:lnTo>
                  <a:close/>
                  <a:moveTo>
                    <a:pt x="1851" y="510"/>
                  </a:moveTo>
                  <a:lnTo>
                    <a:pt x="1834" y="513"/>
                  </a:lnTo>
                  <a:lnTo>
                    <a:pt x="1819" y="522"/>
                  </a:lnTo>
                  <a:lnTo>
                    <a:pt x="1806" y="534"/>
                  </a:lnTo>
                  <a:lnTo>
                    <a:pt x="1798" y="549"/>
                  </a:lnTo>
                  <a:lnTo>
                    <a:pt x="1795" y="567"/>
                  </a:lnTo>
                  <a:lnTo>
                    <a:pt x="1795" y="680"/>
                  </a:lnTo>
                  <a:lnTo>
                    <a:pt x="1798" y="698"/>
                  </a:lnTo>
                  <a:lnTo>
                    <a:pt x="1806" y="713"/>
                  </a:lnTo>
                  <a:lnTo>
                    <a:pt x="1819" y="726"/>
                  </a:lnTo>
                  <a:lnTo>
                    <a:pt x="1834" y="734"/>
                  </a:lnTo>
                  <a:lnTo>
                    <a:pt x="1851" y="737"/>
                  </a:lnTo>
                  <a:lnTo>
                    <a:pt x="1869" y="734"/>
                  </a:lnTo>
                  <a:lnTo>
                    <a:pt x="1884" y="726"/>
                  </a:lnTo>
                  <a:lnTo>
                    <a:pt x="1896" y="713"/>
                  </a:lnTo>
                  <a:lnTo>
                    <a:pt x="1904" y="698"/>
                  </a:lnTo>
                  <a:lnTo>
                    <a:pt x="1907" y="680"/>
                  </a:lnTo>
                  <a:lnTo>
                    <a:pt x="1907" y="567"/>
                  </a:lnTo>
                  <a:lnTo>
                    <a:pt x="1904" y="549"/>
                  </a:lnTo>
                  <a:lnTo>
                    <a:pt x="1896" y="534"/>
                  </a:lnTo>
                  <a:lnTo>
                    <a:pt x="1884" y="522"/>
                  </a:lnTo>
                  <a:lnTo>
                    <a:pt x="1869" y="513"/>
                  </a:lnTo>
                  <a:lnTo>
                    <a:pt x="1851" y="510"/>
                  </a:lnTo>
                  <a:close/>
                  <a:moveTo>
                    <a:pt x="1683" y="510"/>
                  </a:moveTo>
                  <a:lnTo>
                    <a:pt x="1666" y="513"/>
                  </a:lnTo>
                  <a:lnTo>
                    <a:pt x="1650" y="522"/>
                  </a:lnTo>
                  <a:lnTo>
                    <a:pt x="1638" y="534"/>
                  </a:lnTo>
                  <a:lnTo>
                    <a:pt x="1630" y="549"/>
                  </a:lnTo>
                  <a:lnTo>
                    <a:pt x="1627" y="567"/>
                  </a:lnTo>
                  <a:lnTo>
                    <a:pt x="1627" y="680"/>
                  </a:lnTo>
                  <a:lnTo>
                    <a:pt x="1630" y="698"/>
                  </a:lnTo>
                  <a:lnTo>
                    <a:pt x="1638" y="713"/>
                  </a:lnTo>
                  <a:lnTo>
                    <a:pt x="1650" y="726"/>
                  </a:lnTo>
                  <a:lnTo>
                    <a:pt x="1666" y="734"/>
                  </a:lnTo>
                  <a:lnTo>
                    <a:pt x="1683" y="737"/>
                  </a:lnTo>
                  <a:lnTo>
                    <a:pt x="1700" y="734"/>
                  </a:lnTo>
                  <a:lnTo>
                    <a:pt x="1716" y="726"/>
                  </a:lnTo>
                  <a:lnTo>
                    <a:pt x="1728" y="713"/>
                  </a:lnTo>
                  <a:lnTo>
                    <a:pt x="1736" y="698"/>
                  </a:lnTo>
                  <a:lnTo>
                    <a:pt x="1739" y="680"/>
                  </a:lnTo>
                  <a:lnTo>
                    <a:pt x="1739" y="567"/>
                  </a:lnTo>
                  <a:lnTo>
                    <a:pt x="1736" y="549"/>
                  </a:lnTo>
                  <a:lnTo>
                    <a:pt x="1728" y="534"/>
                  </a:lnTo>
                  <a:lnTo>
                    <a:pt x="1716" y="522"/>
                  </a:lnTo>
                  <a:lnTo>
                    <a:pt x="1700" y="513"/>
                  </a:lnTo>
                  <a:lnTo>
                    <a:pt x="1683" y="510"/>
                  </a:lnTo>
                  <a:close/>
                  <a:moveTo>
                    <a:pt x="906" y="0"/>
                  </a:moveTo>
                  <a:lnTo>
                    <a:pt x="1961" y="0"/>
                  </a:lnTo>
                  <a:lnTo>
                    <a:pt x="1961" y="57"/>
                  </a:lnTo>
                  <a:lnTo>
                    <a:pt x="1959" y="95"/>
                  </a:lnTo>
                  <a:lnTo>
                    <a:pt x="1953" y="131"/>
                  </a:lnTo>
                  <a:lnTo>
                    <a:pt x="1943" y="165"/>
                  </a:lnTo>
                  <a:lnTo>
                    <a:pt x="1930" y="196"/>
                  </a:lnTo>
                  <a:lnTo>
                    <a:pt x="1914" y="226"/>
                  </a:lnTo>
                  <a:lnTo>
                    <a:pt x="1894" y="253"/>
                  </a:lnTo>
                  <a:lnTo>
                    <a:pt x="1872" y="277"/>
                  </a:lnTo>
                  <a:lnTo>
                    <a:pt x="1848" y="300"/>
                  </a:lnTo>
                  <a:lnTo>
                    <a:pt x="1824" y="322"/>
                  </a:lnTo>
                  <a:lnTo>
                    <a:pt x="1797" y="340"/>
                  </a:lnTo>
                  <a:lnTo>
                    <a:pt x="2732" y="340"/>
                  </a:lnTo>
                  <a:lnTo>
                    <a:pt x="2768" y="342"/>
                  </a:lnTo>
                  <a:lnTo>
                    <a:pt x="2804" y="349"/>
                  </a:lnTo>
                  <a:lnTo>
                    <a:pt x="2838" y="361"/>
                  </a:lnTo>
                  <a:lnTo>
                    <a:pt x="2870" y="376"/>
                  </a:lnTo>
                  <a:lnTo>
                    <a:pt x="2901" y="395"/>
                  </a:lnTo>
                  <a:lnTo>
                    <a:pt x="2928" y="418"/>
                  </a:lnTo>
                  <a:lnTo>
                    <a:pt x="2954" y="444"/>
                  </a:lnTo>
                  <a:lnTo>
                    <a:pt x="2975" y="474"/>
                  </a:lnTo>
                  <a:lnTo>
                    <a:pt x="2994" y="506"/>
                  </a:lnTo>
                  <a:lnTo>
                    <a:pt x="3009" y="543"/>
                  </a:lnTo>
                  <a:lnTo>
                    <a:pt x="3019" y="581"/>
                  </a:lnTo>
                  <a:lnTo>
                    <a:pt x="3023" y="620"/>
                  </a:lnTo>
                  <a:lnTo>
                    <a:pt x="3022" y="657"/>
                  </a:lnTo>
                  <a:lnTo>
                    <a:pt x="3016" y="694"/>
                  </a:lnTo>
                  <a:lnTo>
                    <a:pt x="3005" y="730"/>
                  </a:lnTo>
                  <a:lnTo>
                    <a:pt x="2989" y="765"/>
                  </a:lnTo>
                  <a:lnTo>
                    <a:pt x="2967" y="797"/>
                  </a:lnTo>
                  <a:lnTo>
                    <a:pt x="2943" y="825"/>
                  </a:lnTo>
                  <a:lnTo>
                    <a:pt x="2916" y="849"/>
                  </a:lnTo>
                  <a:lnTo>
                    <a:pt x="2887" y="870"/>
                  </a:lnTo>
                  <a:lnTo>
                    <a:pt x="2856" y="886"/>
                  </a:lnTo>
                  <a:lnTo>
                    <a:pt x="2823" y="898"/>
                  </a:lnTo>
                  <a:lnTo>
                    <a:pt x="2789" y="905"/>
                  </a:lnTo>
                  <a:lnTo>
                    <a:pt x="2754" y="907"/>
                  </a:lnTo>
                  <a:lnTo>
                    <a:pt x="2130" y="907"/>
                  </a:lnTo>
                  <a:lnTo>
                    <a:pt x="2149" y="937"/>
                  </a:lnTo>
                  <a:lnTo>
                    <a:pt x="2164" y="968"/>
                  </a:lnTo>
                  <a:lnTo>
                    <a:pt x="2176" y="1001"/>
                  </a:lnTo>
                  <a:lnTo>
                    <a:pt x="2183" y="1036"/>
                  </a:lnTo>
                  <a:lnTo>
                    <a:pt x="2186" y="1071"/>
                  </a:lnTo>
                  <a:lnTo>
                    <a:pt x="2185" y="1106"/>
                  </a:lnTo>
                  <a:lnTo>
                    <a:pt x="2178" y="1145"/>
                  </a:lnTo>
                  <a:lnTo>
                    <a:pt x="2165" y="1182"/>
                  </a:lnTo>
                  <a:lnTo>
                    <a:pt x="2148" y="1216"/>
                  </a:lnTo>
                  <a:lnTo>
                    <a:pt x="2127" y="1248"/>
                  </a:lnTo>
                  <a:lnTo>
                    <a:pt x="2100" y="1277"/>
                  </a:lnTo>
                  <a:lnTo>
                    <a:pt x="2071" y="1303"/>
                  </a:lnTo>
                  <a:lnTo>
                    <a:pt x="2038" y="1324"/>
                  </a:lnTo>
                  <a:lnTo>
                    <a:pt x="2002" y="1340"/>
                  </a:lnTo>
                  <a:lnTo>
                    <a:pt x="2027" y="1372"/>
                  </a:lnTo>
                  <a:lnTo>
                    <a:pt x="2047" y="1408"/>
                  </a:lnTo>
                  <a:lnTo>
                    <a:pt x="2061" y="1446"/>
                  </a:lnTo>
                  <a:lnTo>
                    <a:pt x="2071" y="1488"/>
                  </a:lnTo>
                  <a:lnTo>
                    <a:pt x="2074" y="1531"/>
                  </a:lnTo>
                  <a:lnTo>
                    <a:pt x="2072" y="1569"/>
                  </a:lnTo>
                  <a:lnTo>
                    <a:pt x="2064" y="1606"/>
                  </a:lnTo>
                  <a:lnTo>
                    <a:pt x="2052" y="1640"/>
                  </a:lnTo>
                  <a:lnTo>
                    <a:pt x="2036" y="1672"/>
                  </a:lnTo>
                  <a:lnTo>
                    <a:pt x="2016" y="1702"/>
                  </a:lnTo>
                  <a:lnTo>
                    <a:pt x="1991" y="1729"/>
                  </a:lnTo>
                  <a:lnTo>
                    <a:pt x="1964" y="1752"/>
                  </a:lnTo>
                  <a:lnTo>
                    <a:pt x="1933" y="1772"/>
                  </a:lnTo>
                  <a:lnTo>
                    <a:pt x="1899" y="1789"/>
                  </a:lnTo>
                  <a:lnTo>
                    <a:pt x="1921" y="1817"/>
                  </a:lnTo>
                  <a:lnTo>
                    <a:pt x="1938" y="1848"/>
                  </a:lnTo>
                  <a:lnTo>
                    <a:pt x="1951" y="1882"/>
                  </a:lnTo>
                  <a:lnTo>
                    <a:pt x="1959" y="1919"/>
                  </a:lnTo>
                  <a:lnTo>
                    <a:pt x="1961" y="1957"/>
                  </a:lnTo>
                  <a:lnTo>
                    <a:pt x="1961" y="2012"/>
                  </a:lnTo>
                  <a:lnTo>
                    <a:pt x="1959" y="2050"/>
                  </a:lnTo>
                  <a:lnTo>
                    <a:pt x="1951" y="2087"/>
                  </a:lnTo>
                  <a:lnTo>
                    <a:pt x="1938" y="2121"/>
                  </a:lnTo>
                  <a:lnTo>
                    <a:pt x="1921" y="2152"/>
                  </a:lnTo>
                  <a:lnTo>
                    <a:pt x="1900" y="2180"/>
                  </a:lnTo>
                  <a:lnTo>
                    <a:pt x="1875" y="2205"/>
                  </a:lnTo>
                  <a:lnTo>
                    <a:pt x="1846" y="2227"/>
                  </a:lnTo>
                  <a:lnTo>
                    <a:pt x="1816" y="2244"/>
                  </a:lnTo>
                  <a:lnTo>
                    <a:pt x="1782" y="2258"/>
                  </a:lnTo>
                  <a:lnTo>
                    <a:pt x="1746" y="2265"/>
                  </a:lnTo>
                  <a:lnTo>
                    <a:pt x="1710" y="2268"/>
                  </a:lnTo>
                  <a:lnTo>
                    <a:pt x="675" y="2268"/>
                  </a:lnTo>
                  <a:lnTo>
                    <a:pt x="611" y="2265"/>
                  </a:lnTo>
                  <a:lnTo>
                    <a:pt x="548" y="2256"/>
                  </a:lnTo>
                  <a:lnTo>
                    <a:pt x="487" y="2241"/>
                  </a:lnTo>
                  <a:lnTo>
                    <a:pt x="427" y="2221"/>
                  </a:lnTo>
                  <a:lnTo>
                    <a:pt x="371" y="2195"/>
                  </a:lnTo>
                  <a:lnTo>
                    <a:pt x="317" y="2164"/>
                  </a:lnTo>
                  <a:lnTo>
                    <a:pt x="267" y="2129"/>
                  </a:lnTo>
                  <a:lnTo>
                    <a:pt x="220" y="2090"/>
                  </a:lnTo>
                  <a:lnTo>
                    <a:pt x="176" y="2045"/>
                  </a:lnTo>
                  <a:lnTo>
                    <a:pt x="138" y="1998"/>
                  </a:lnTo>
                  <a:lnTo>
                    <a:pt x="103" y="1947"/>
                  </a:lnTo>
                  <a:lnTo>
                    <a:pt x="72" y="1893"/>
                  </a:lnTo>
                  <a:lnTo>
                    <a:pt x="47" y="1836"/>
                  </a:lnTo>
                  <a:lnTo>
                    <a:pt x="27" y="1776"/>
                  </a:lnTo>
                  <a:lnTo>
                    <a:pt x="12" y="1714"/>
                  </a:lnTo>
                  <a:lnTo>
                    <a:pt x="3" y="1650"/>
                  </a:lnTo>
                  <a:lnTo>
                    <a:pt x="0" y="1586"/>
                  </a:lnTo>
                  <a:lnTo>
                    <a:pt x="0" y="915"/>
                  </a:lnTo>
                  <a:lnTo>
                    <a:pt x="3" y="843"/>
                  </a:lnTo>
                  <a:lnTo>
                    <a:pt x="11" y="773"/>
                  </a:lnTo>
                  <a:lnTo>
                    <a:pt x="24" y="704"/>
                  </a:lnTo>
                  <a:lnTo>
                    <a:pt x="43" y="636"/>
                  </a:lnTo>
                  <a:lnTo>
                    <a:pt x="66" y="571"/>
                  </a:lnTo>
                  <a:lnTo>
                    <a:pt x="95" y="508"/>
                  </a:lnTo>
                  <a:lnTo>
                    <a:pt x="128" y="447"/>
                  </a:lnTo>
                  <a:lnTo>
                    <a:pt x="165" y="390"/>
                  </a:lnTo>
                  <a:lnTo>
                    <a:pt x="206" y="334"/>
                  </a:lnTo>
                  <a:lnTo>
                    <a:pt x="252" y="282"/>
                  </a:lnTo>
                  <a:lnTo>
                    <a:pt x="301" y="234"/>
                  </a:lnTo>
                  <a:lnTo>
                    <a:pt x="354" y="190"/>
                  </a:lnTo>
                  <a:lnTo>
                    <a:pt x="410" y="148"/>
                  </a:lnTo>
                  <a:lnTo>
                    <a:pt x="469" y="112"/>
                  </a:lnTo>
                  <a:lnTo>
                    <a:pt x="532" y="81"/>
                  </a:lnTo>
                  <a:lnTo>
                    <a:pt x="598" y="54"/>
                  </a:lnTo>
                  <a:lnTo>
                    <a:pt x="658" y="35"/>
                  </a:lnTo>
                  <a:lnTo>
                    <a:pt x="718" y="20"/>
                  </a:lnTo>
                  <a:lnTo>
                    <a:pt x="780" y="8"/>
                  </a:lnTo>
                  <a:lnTo>
                    <a:pt x="843" y="2"/>
                  </a:lnTo>
                  <a:lnTo>
                    <a:pt x="9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27" name="Freeform 162"/>
          <p:cNvSpPr>
            <a:spLocks noEditPoints="1"/>
          </p:cNvSpPr>
          <p:nvPr/>
        </p:nvSpPr>
        <p:spPr bwMode="auto">
          <a:xfrm>
            <a:off x="8149916" y="5084763"/>
            <a:ext cx="560387" cy="393700"/>
          </a:xfrm>
          <a:custGeom>
            <a:avLst/>
            <a:gdLst>
              <a:gd name="T0" fmla="*/ 749 w 3532"/>
              <a:gd name="T1" fmla="*/ 2061 h 2478"/>
              <a:gd name="T2" fmla="*/ 857 w 3532"/>
              <a:gd name="T3" fmla="*/ 2077 h 2478"/>
              <a:gd name="T4" fmla="*/ 807 w 3532"/>
              <a:gd name="T5" fmla="*/ 1979 h 2478"/>
              <a:gd name="T6" fmla="*/ 624 w 3532"/>
              <a:gd name="T7" fmla="*/ 1937 h 2478"/>
              <a:gd name="T8" fmla="*/ 733 w 3532"/>
              <a:gd name="T9" fmla="*/ 1954 h 2478"/>
              <a:gd name="T10" fmla="*/ 683 w 3532"/>
              <a:gd name="T11" fmla="*/ 1855 h 2478"/>
              <a:gd name="T12" fmla="*/ 375 w 3532"/>
              <a:gd name="T13" fmla="*/ 1937 h 2478"/>
              <a:gd name="T14" fmla="*/ 485 w 3532"/>
              <a:gd name="T15" fmla="*/ 1954 h 2478"/>
              <a:gd name="T16" fmla="*/ 435 w 3532"/>
              <a:gd name="T17" fmla="*/ 1855 h 2478"/>
              <a:gd name="T18" fmla="*/ 500 w 3532"/>
              <a:gd name="T19" fmla="*/ 1813 h 2478"/>
              <a:gd name="T20" fmla="*/ 609 w 3532"/>
              <a:gd name="T21" fmla="*/ 1830 h 2478"/>
              <a:gd name="T22" fmla="*/ 558 w 3532"/>
              <a:gd name="T23" fmla="*/ 1732 h 2478"/>
              <a:gd name="T24" fmla="*/ 624 w 3532"/>
              <a:gd name="T25" fmla="*/ 1689 h 2478"/>
              <a:gd name="T26" fmla="*/ 733 w 3532"/>
              <a:gd name="T27" fmla="*/ 1706 h 2478"/>
              <a:gd name="T28" fmla="*/ 683 w 3532"/>
              <a:gd name="T29" fmla="*/ 1608 h 2478"/>
              <a:gd name="T30" fmla="*/ 375 w 3532"/>
              <a:gd name="T31" fmla="*/ 1689 h 2478"/>
              <a:gd name="T32" fmla="*/ 485 w 3532"/>
              <a:gd name="T33" fmla="*/ 1706 h 2478"/>
              <a:gd name="T34" fmla="*/ 435 w 3532"/>
              <a:gd name="T35" fmla="*/ 1608 h 2478"/>
              <a:gd name="T36" fmla="*/ 1987 w 3532"/>
              <a:gd name="T37" fmla="*/ 746 h 2478"/>
              <a:gd name="T38" fmla="*/ 2086 w 3532"/>
              <a:gd name="T39" fmla="*/ 795 h 2478"/>
              <a:gd name="T40" fmla="*/ 2086 w 3532"/>
              <a:gd name="T41" fmla="*/ 572 h 2478"/>
              <a:gd name="T42" fmla="*/ 1803 w 3532"/>
              <a:gd name="T43" fmla="*/ 602 h 2478"/>
              <a:gd name="T44" fmla="*/ 1863 w 3532"/>
              <a:gd name="T45" fmla="*/ 807 h 2478"/>
              <a:gd name="T46" fmla="*/ 1921 w 3532"/>
              <a:gd name="T47" fmla="*/ 602 h 2478"/>
              <a:gd name="T48" fmla="*/ 3260 w 3532"/>
              <a:gd name="T49" fmla="*/ 131 h 2478"/>
              <a:gd name="T50" fmla="*/ 3078 w 3532"/>
              <a:gd name="T51" fmla="*/ 353 h 2478"/>
              <a:gd name="T52" fmla="*/ 3345 w 3532"/>
              <a:gd name="T53" fmla="*/ 215 h 2478"/>
              <a:gd name="T54" fmla="*/ 3307 w 3532"/>
              <a:gd name="T55" fmla="*/ 125 h 2478"/>
              <a:gd name="T56" fmla="*/ 2595 w 3532"/>
              <a:gd name="T57" fmla="*/ 169 h 2478"/>
              <a:gd name="T58" fmla="*/ 2885 w 3532"/>
              <a:gd name="T59" fmla="*/ 326 h 2478"/>
              <a:gd name="T60" fmla="*/ 3348 w 3532"/>
              <a:gd name="T61" fmla="*/ 9 h 2478"/>
              <a:gd name="T62" fmla="*/ 3475 w 3532"/>
              <a:gd name="T63" fmla="*/ 156 h 2478"/>
              <a:gd name="T64" fmla="*/ 3337 w 3532"/>
              <a:gd name="T65" fmla="*/ 400 h 2478"/>
              <a:gd name="T66" fmla="*/ 3516 w 3532"/>
              <a:gd name="T67" fmla="*/ 597 h 2478"/>
              <a:gd name="T68" fmla="*/ 3470 w 3532"/>
              <a:gd name="T69" fmla="*/ 873 h 2478"/>
              <a:gd name="T70" fmla="*/ 3235 w 3532"/>
              <a:gd name="T71" fmla="*/ 994 h 2478"/>
              <a:gd name="T72" fmla="*/ 2732 w 3532"/>
              <a:gd name="T73" fmla="*/ 498 h 2478"/>
              <a:gd name="T74" fmla="*/ 2419 w 3532"/>
              <a:gd name="T75" fmla="*/ 1171 h 2478"/>
              <a:gd name="T76" fmla="*/ 2292 w 3532"/>
              <a:gd name="T77" fmla="*/ 1425 h 2478"/>
              <a:gd name="T78" fmla="*/ 2292 w 3532"/>
              <a:gd name="T79" fmla="*/ 1634 h 2478"/>
              <a:gd name="T80" fmla="*/ 2204 w 3532"/>
              <a:gd name="T81" fmla="*/ 1890 h 2478"/>
              <a:gd name="T82" fmla="*/ 2168 w 3532"/>
              <a:gd name="T83" fmla="*/ 2097 h 2478"/>
              <a:gd name="T84" fmla="*/ 2103 w 3532"/>
              <a:gd name="T85" fmla="*/ 2382 h 2478"/>
              <a:gd name="T86" fmla="*/ 748 w 3532"/>
              <a:gd name="T87" fmla="*/ 2478 h 2478"/>
              <a:gd name="T88" fmla="*/ 295 w 3532"/>
              <a:gd name="T89" fmla="*/ 2326 h 2478"/>
              <a:gd name="T90" fmla="*/ 30 w 3532"/>
              <a:gd name="T91" fmla="*/ 1942 h 2478"/>
              <a:gd name="T92" fmla="*/ 27 w 3532"/>
              <a:gd name="T93" fmla="*/ 771 h 2478"/>
              <a:gd name="T94" fmla="*/ 278 w 3532"/>
              <a:gd name="T95" fmla="*/ 311 h 2478"/>
              <a:gd name="T96" fmla="*/ 728 w 3532"/>
              <a:gd name="T97" fmla="*/ 40 h 2478"/>
              <a:gd name="T98" fmla="*/ 2169 w 3532"/>
              <a:gd name="T99" fmla="*/ 107 h 2478"/>
              <a:gd name="T100" fmla="*/ 2046 w 3532"/>
              <a:gd name="T101" fmla="*/ 330 h 2478"/>
              <a:gd name="T102" fmla="*/ 2477 w 3532"/>
              <a:gd name="T103" fmla="*/ 241 h 2478"/>
              <a:gd name="T104" fmla="*/ 2523 w 3532"/>
              <a:gd name="T105" fmla="*/ 53 h 2478"/>
              <a:gd name="T106" fmla="*/ 2712 w 3532"/>
              <a:gd name="T107" fmla="*/ 9 h 2478"/>
              <a:gd name="T108" fmla="*/ 3207 w 3532"/>
              <a:gd name="T109" fmla="*/ 20 h 2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532" h="2478">
                <a:moveTo>
                  <a:pt x="807" y="1979"/>
                </a:moveTo>
                <a:lnTo>
                  <a:pt x="788" y="1982"/>
                </a:lnTo>
                <a:lnTo>
                  <a:pt x="770" y="1991"/>
                </a:lnTo>
                <a:lnTo>
                  <a:pt x="757" y="2005"/>
                </a:lnTo>
                <a:lnTo>
                  <a:pt x="749" y="2021"/>
                </a:lnTo>
                <a:lnTo>
                  <a:pt x="745" y="2042"/>
                </a:lnTo>
                <a:lnTo>
                  <a:pt x="749" y="2061"/>
                </a:lnTo>
                <a:lnTo>
                  <a:pt x="757" y="2077"/>
                </a:lnTo>
                <a:lnTo>
                  <a:pt x="770" y="2091"/>
                </a:lnTo>
                <a:lnTo>
                  <a:pt x="788" y="2100"/>
                </a:lnTo>
                <a:lnTo>
                  <a:pt x="807" y="2103"/>
                </a:lnTo>
                <a:lnTo>
                  <a:pt x="827" y="2100"/>
                </a:lnTo>
                <a:lnTo>
                  <a:pt x="844" y="2091"/>
                </a:lnTo>
                <a:lnTo>
                  <a:pt x="857" y="2077"/>
                </a:lnTo>
                <a:lnTo>
                  <a:pt x="865" y="2061"/>
                </a:lnTo>
                <a:lnTo>
                  <a:pt x="869" y="2042"/>
                </a:lnTo>
                <a:lnTo>
                  <a:pt x="865" y="2021"/>
                </a:lnTo>
                <a:lnTo>
                  <a:pt x="857" y="2005"/>
                </a:lnTo>
                <a:lnTo>
                  <a:pt x="844" y="1991"/>
                </a:lnTo>
                <a:lnTo>
                  <a:pt x="827" y="1982"/>
                </a:lnTo>
                <a:lnTo>
                  <a:pt x="807" y="1979"/>
                </a:lnTo>
                <a:close/>
                <a:moveTo>
                  <a:pt x="683" y="1855"/>
                </a:moveTo>
                <a:lnTo>
                  <a:pt x="663" y="1858"/>
                </a:lnTo>
                <a:lnTo>
                  <a:pt x="646" y="1867"/>
                </a:lnTo>
                <a:lnTo>
                  <a:pt x="633" y="1881"/>
                </a:lnTo>
                <a:lnTo>
                  <a:pt x="624" y="1898"/>
                </a:lnTo>
                <a:lnTo>
                  <a:pt x="621" y="1918"/>
                </a:lnTo>
                <a:lnTo>
                  <a:pt x="624" y="1937"/>
                </a:lnTo>
                <a:lnTo>
                  <a:pt x="633" y="1954"/>
                </a:lnTo>
                <a:lnTo>
                  <a:pt x="646" y="1967"/>
                </a:lnTo>
                <a:lnTo>
                  <a:pt x="663" y="1976"/>
                </a:lnTo>
                <a:lnTo>
                  <a:pt x="683" y="1979"/>
                </a:lnTo>
                <a:lnTo>
                  <a:pt x="703" y="1976"/>
                </a:lnTo>
                <a:lnTo>
                  <a:pt x="719" y="1967"/>
                </a:lnTo>
                <a:lnTo>
                  <a:pt x="733" y="1954"/>
                </a:lnTo>
                <a:lnTo>
                  <a:pt x="742" y="1937"/>
                </a:lnTo>
                <a:lnTo>
                  <a:pt x="745" y="1918"/>
                </a:lnTo>
                <a:lnTo>
                  <a:pt x="742" y="1898"/>
                </a:lnTo>
                <a:lnTo>
                  <a:pt x="733" y="1881"/>
                </a:lnTo>
                <a:lnTo>
                  <a:pt x="719" y="1867"/>
                </a:lnTo>
                <a:lnTo>
                  <a:pt x="703" y="1858"/>
                </a:lnTo>
                <a:lnTo>
                  <a:pt x="683" y="1855"/>
                </a:lnTo>
                <a:close/>
                <a:moveTo>
                  <a:pt x="435" y="1855"/>
                </a:moveTo>
                <a:lnTo>
                  <a:pt x="415" y="1858"/>
                </a:lnTo>
                <a:lnTo>
                  <a:pt x="398" y="1867"/>
                </a:lnTo>
                <a:lnTo>
                  <a:pt x="385" y="1881"/>
                </a:lnTo>
                <a:lnTo>
                  <a:pt x="375" y="1898"/>
                </a:lnTo>
                <a:lnTo>
                  <a:pt x="372" y="1918"/>
                </a:lnTo>
                <a:lnTo>
                  <a:pt x="375" y="1937"/>
                </a:lnTo>
                <a:lnTo>
                  <a:pt x="385" y="1954"/>
                </a:lnTo>
                <a:lnTo>
                  <a:pt x="398" y="1967"/>
                </a:lnTo>
                <a:lnTo>
                  <a:pt x="415" y="1976"/>
                </a:lnTo>
                <a:lnTo>
                  <a:pt x="435" y="1979"/>
                </a:lnTo>
                <a:lnTo>
                  <a:pt x="454" y="1976"/>
                </a:lnTo>
                <a:lnTo>
                  <a:pt x="472" y="1967"/>
                </a:lnTo>
                <a:lnTo>
                  <a:pt x="485" y="1954"/>
                </a:lnTo>
                <a:lnTo>
                  <a:pt x="493" y="1937"/>
                </a:lnTo>
                <a:lnTo>
                  <a:pt x="497" y="1918"/>
                </a:lnTo>
                <a:lnTo>
                  <a:pt x="493" y="1898"/>
                </a:lnTo>
                <a:lnTo>
                  <a:pt x="485" y="1881"/>
                </a:lnTo>
                <a:lnTo>
                  <a:pt x="472" y="1867"/>
                </a:lnTo>
                <a:lnTo>
                  <a:pt x="454" y="1858"/>
                </a:lnTo>
                <a:lnTo>
                  <a:pt x="435" y="1855"/>
                </a:lnTo>
                <a:close/>
                <a:moveTo>
                  <a:pt x="558" y="1732"/>
                </a:moveTo>
                <a:lnTo>
                  <a:pt x="539" y="1735"/>
                </a:lnTo>
                <a:lnTo>
                  <a:pt x="523" y="1744"/>
                </a:lnTo>
                <a:lnTo>
                  <a:pt x="508" y="1757"/>
                </a:lnTo>
                <a:lnTo>
                  <a:pt x="500" y="1774"/>
                </a:lnTo>
                <a:lnTo>
                  <a:pt x="497" y="1794"/>
                </a:lnTo>
                <a:lnTo>
                  <a:pt x="500" y="1813"/>
                </a:lnTo>
                <a:lnTo>
                  <a:pt x="508" y="1830"/>
                </a:lnTo>
                <a:lnTo>
                  <a:pt x="523" y="1843"/>
                </a:lnTo>
                <a:lnTo>
                  <a:pt x="539" y="1852"/>
                </a:lnTo>
                <a:lnTo>
                  <a:pt x="558" y="1855"/>
                </a:lnTo>
                <a:lnTo>
                  <a:pt x="579" y="1852"/>
                </a:lnTo>
                <a:lnTo>
                  <a:pt x="595" y="1843"/>
                </a:lnTo>
                <a:lnTo>
                  <a:pt x="609" y="1830"/>
                </a:lnTo>
                <a:lnTo>
                  <a:pt x="618" y="1813"/>
                </a:lnTo>
                <a:lnTo>
                  <a:pt x="621" y="1794"/>
                </a:lnTo>
                <a:lnTo>
                  <a:pt x="618" y="1774"/>
                </a:lnTo>
                <a:lnTo>
                  <a:pt x="609" y="1757"/>
                </a:lnTo>
                <a:lnTo>
                  <a:pt x="595" y="1744"/>
                </a:lnTo>
                <a:lnTo>
                  <a:pt x="579" y="1735"/>
                </a:lnTo>
                <a:lnTo>
                  <a:pt x="558" y="1732"/>
                </a:lnTo>
                <a:close/>
                <a:moveTo>
                  <a:pt x="683" y="1608"/>
                </a:moveTo>
                <a:lnTo>
                  <a:pt x="663" y="1611"/>
                </a:lnTo>
                <a:lnTo>
                  <a:pt x="646" y="1620"/>
                </a:lnTo>
                <a:lnTo>
                  <a:pt x="633" y="1633"/>
                </a:lnTo>
                <a:lnTo>
                  <a:pt x="624" y="1650"/>
                </a:lnTo>
                <a:lnTo>
                  <a:pt x="621" y="1670"/>
                </a:lnTo>
                <a:lnTo>
                  <a:pt x="624" y="1689"/>
                </a:lnTo>
                <a:lnTo>
                  <a:pt x="633" y="1706"/>
                </a:lnTo>
                <a:lnTo>
                  <a:pt x="646" y="1720"/>
                </a:lnTo>
                <a:lnTo>
                  <a:pt x="663" y="1729"/>
                </a:lnTo>
                <a:lnTo>
                  <a:pt x="683" y="1732"/>
                </a:lnTo>
                <a:lnTo>
                  <a:pt x="703" y="1729"/>
                </a:lnTo>
                <a:lnTo>
                  <a:pt x="719" y="1720"/>
                </a:lnTo>
                <a:lnTo>
                  <a:pt x="733" y="1706"/>
                </a:lnTo>
                <a:lnTo>
                  <a:pt x="742" y="1689"/>
                </a:lnTo>
                <a:lnTo>
                  <a:pt x="745" y="1670"/>
                </a:lnTo>
                <a:lnTo>
                  <a:pt x="742" y="1650"/>
                </a:lnTo>
                <a:lnTo>
                  <a:pt x="733" y="1633"/>
                </a:lnTo>
                <a:lnTo>
                  <a:pt x="719" y="1620"/>
                </a:lnTo>
                <a:lnTo>
                  <a:pt x="703" y="1611"/>
                </a:lnTo>
                <a:lnTo>
                  <a:pt x="683" y="1608"/>
                </a:lnTo>
                <a:close/>
                <a:moveTo>
                  <a:pt x="435" y="1608"/>
                </a:moveTo>
                <a:lnTo>
                  <a:pt x="415" y="1611"/>
                </a:lnTo>
                <a:lnTo>
                  <a:pt x="398" y="1620"/>
                </a:lnTo>
                <a:lnTo>
                  <a:pt x="385" y="1633"/>
                </a:lnTo>
                <a:lnTo>
                  <a:pt x="375" y="1650"/>
                </a:lnTo>
                <a:lnTo>
                  <a:pt x="372" y="1670"/>
                </a:lnTo>
                <a:lnTo>
                  <a:pt x="375" y="1689"/>
                </a:lnTo>
                <a:lnTo>
                  <a:pt x="385" y="1706"/>
                </a:lnTo>
                <a:lnTo>
                  <a:pt x="398" y="1720"/>
                </a:lnTo>
                <a:lnTo>
                  <a:pt x="415" y="1729"/>
                </a:lnTo>
                <a:lnTo>
                  <a:pt x="435" y="1732"/>
                </a:lnTo>
                <a:lnTo>
                  <a:pt x="454" y="1729"/>
                </a:lnTo>
                <a:lnTo>
                  <a:pt x="472" y="1720"/>
                </a:lnTo>
                <a:lnTo>
                  <a:pt x="485" y="1706"/>
                </a:lnTo>
                <a:lnTo>
                  <a:pt x="493" y="1689"/>
                </a:lnTo>
                <a:lnTo>
                  <a:pt x="497" y="1670"/>
                </a:lnTo>
                <a:lnTo>
                  <a:pt x="493" y="1650"/>
                </a:lnTo>
                <a:lnTo>
                  <a:pt x="485" y="1633"/>
                </a:lnTo>
                <a:lnTo>
                  <a:pt x="472" y="1620"/>
                </a:lnTo>
                <a:lnTo>
                  <a:pt x="454" y="1611"/>
                </a:lnTo>
                <a:lnTo>
                  <a:pt x="435" y="1608"/>
                </a:lnTo>
                <a:close/>
                <a:moveTo>
                  <a:pt x="2049" y="560"/>
                </a:moveTo>
                <a:lnTo>
                  <a:pt x="2029" y="563"/>
                </a:lnTo>
                <a:lnTo>
                  <a:pt x="2012" y="572"/>
                </a:lnTo>
                <a:lnTo>
                  <a:pt x="1999" y="585"/>
                </a:lnTo>
                <a:lnTo>
                  <a:pt x="1991" y="602"/>
                </a:lnTo>
                <a:lnTo>
                  <a:pt x="1987" y="622"/>
                </a:lnTo>
                <a:lnTo>
                  <a:pt x="1987" y="746"/>
                </a:lnTo>
                <a:lnTo>
                  <a:pt x="1991" y="765"/>
                </a:lnTo>
                <a:lnTo>
                  <a:pt x="1999" y="782"/>
                </a:lnTo>
                <a:lnTo>
                  <a:pt x="2012" y="795"/>
                </a:lnTo>
                <a:lnTo>
                  <a:pt x="2029" y="804"/>
                </a:lnTo>
                <a:lnTo>
                  <a:pt x="2049" y="807"/>
                </a:lnTo>
                <a:lnTo>
                  <a:pt x="2068" y="804"/>
                </a:lnTo>
                <a:lnTo>
                  <a:pt x="2086" y="795"/>
                </a:lnTo>
                <a:lnTo>
                  <a:pt x="2099" y="782"/>
                </a:lnTo>
                <a:lnTo>
                  <a:pt x="2107" y="765"/>
                </a:lnTo>
                <a:lnTo>
                  <a:pt x="2111" y="746"/>
                </a:lnTo>
                <a:lnTo>
                  <a:pt x="2111" y="622"/>
                </a:lnTo>
                <a:lnTo>
                  <a:pt x="2107" y="602"/>
                </a:lnTo>
                <a:lnTo>
                  <a:pt x="2099" y="585"/>
                </a:lnTo>
                <a:lnTo>
                  <a:pt x="2086" y="572"/>
                </a:lnTo>
                <a:lnTo>
                  <a:pt x="2068" y="563"/>
                </a:lnTo>
                <a:lnTo>
                  <a:pt x="2049" y="560"/>
                </a:lnTo>
                <a:close/>
                <a:moveTo>
                  <a:pt x="1863" y="560"/>
                </a:moveTo>
                <a:lnTo>
                  <a:pt x="1843" y="563"/>
                </a:lnTo>
                <a:lnTo>
                  <a:pt x="1826" y="572"/>
                </a:lnTo>
                <a:lnTo>
                  <a:pt x="1812" y="585"/>
                </a:lnTo>
                <a:lnTo>
                  <a:pt x="1803" y="602"/>
                </a:lnTo>
                <a:lnTo>
                  <a:pt x="1800" y="622"/>
                </a:lnTo>
                <a:lnTo>
                  <a:pt x="1800" y="746"/>
                </a:lnTo>
                <a:lnTo>
                  <a:pt x="1803" y="765"/>
                </a:lnTo>
                <a:lnTo>
                  <a:pt x="1812" y="782"/>
                </a:lnTo>
                <a:lnTo>
                  <a:pt x="1826" y="795"/>
                </a:lnTo>
                <a:lnTo>
                  <a:pt x="1843" y="804"/>
                </a:lnTo>
                <a:lnTo>
                  <a:pt x="1863" y="807"/>
                </a:lnTo>
                <a:lnTo>
                  <a:pt x="1882" y="804"/>
                </a:lnTo>
                <a:lnTo>
                  <a:pt x="1900" y="795"/>
                </a:lnTo>
                <a:lnTo>
                  <a:pt x="1913" y="782"/>
                </a:lnTo>
                <a:lnTo>
                  <a:pt x="1921" y="765"/>
                </a:lnTo>
                <a:lnTo>
                  <a:pt x="1925" y="746"/>
                </a:lnTo>
                <a:lnTo>
                  <a:pt x="1925" y="622"/>
                </a:lnTo>
                <a:lnTo>
                  <a:pt x="1921" y="602"/>
                </a:lnTo>
                <a:lnTo>
                  <a:pt x="1913" y="585"/>
                </a:lnTo>
                <a:lnTo>
                  <a:pt x="1900" y="572"/>
                </a:lnTo>
                <a:lnTo>
                  <a:pt x="1882" y="563"/>
                </a:lnTo>
                <a:lnTo>
                  <a:pt x="1863" y="560"/>
                </a:lnTo>
                <a:close/>
                <a:moveTo>
                  <a:pt x="3291" y="123"/>
                </a:moveTo>
                <a:lnTo>
                  <a:pt x="3275" y="125"/>
                </a:lnTo>
                <a:lnTo>
                  <a:pt x="3260" y="131"/>
                </a:lnTo>
                <a:lnTo>
                  <a:pt x="3247" y="141"/>
                </a:lnTo>
                <a:lnTo>
                  <a:pt x="3060" y="327"/>
                </a:lnTo>
                <a:lnTo>
                  <a:pt x="3064" y="330"/>
                </a:lnTo>
                <a:lnTo>
                  <a:pt x="3066" y="335"/>
                </a:lnTo>
                <a:lnTo>
                  <a:pt x="3069" y="340"/>
                </a:lnTo>
                <a:lnTo>
                  <a:pt x="3072" y="344"/>
                </a:lnTo>
                <a:lnTo>
                  <a:pt x="3078" y="353"/>
                </a:lnTo>
                <a:lnTo>
                  <a:pt x="3082" y="362"/>
                </a:lnTo>
                <a:lnTo>
                  <a:pt x="3085" y="366"/>
                </a:lnTo>
                <a:lnTo>
                  <a:pt x="3088" y="371"/>
                </a:lnTo>
                <a:lnTo>
                  <a:pt x="3090" y="375"/>
                </a:lnTo>
                <a:lnTo>
                  <a:pt x="3188" y="375"/>
                </a:lnTo>
                <a:lnTo>
                  <a:pt x="3335" y="228"/>
                </a:lnTo>
                <a:lnTo>
                  <a:pt x="3345" y="215"/>
                </a:lnTo>
                <a:lnTo>
                  <a:pt x="3350" y="200"/>
                </a:lnTo>
                <a:lnTo>
                  <a:pt x="3353" y="185"/>
                </a:lnTo>
                <a:lnTo>
                  <a:pt x="3350" y="169"/>
                </a:lnTo>
                <a:lnTo>
                  <a:pt x="3345" y="154"/>
                </a:lnTo>
                <a:lnTo>
                  <a:pt x="3335" y="141"/>
                </a:lnTo>
                <a:lnTo>
                  <a:pt x="3322" y="131"/>
                </a:lnTo>
                <a:lnTo>
                  <a:pt x="3307" y="125"/>
                </a:lnTo>
                <a:lnTo>
                  <a:pt x="3291" y="123"/>
                </a:lnTo>
                <a:close/>
                <a:moveTo>
                  <a:pt x="2655" y="123"/>
                </a:moveTo>
                <a:lnTo>
                  <a:pt x="2639" y="125"/>
                </a:lnTo>
                <a:lnTo>
                  <a:pt x="2623" y="131"/>
                </a:lnTo>
                <a:lnTo>
                  <a:pt x="2610" y="141"/>
                </a:lnTo>
                <a:lnTo>
                  <a:pt x="2601" y="154"/>
                </a:lnTo>
                <a:lnTo>
                  <a:pt x="2595" y="169"/>
                </a:lnTo>
                <a:lnTo>
                  <a:pt x="2593" y="185"/>
                </a:lnTo>
                <a:lnTo>
                  <a:pt x="2595" y="201"/>
                </a:lnTo>
                <a:lnTo>
                  <a:pt x="2601" y="215"/>
                </a:lnTo>
                <a:lnTo>
                  <a:pt x="2610" y="228"/>
                </a:lnTo>
                <a:lnTo>
                  <a:pt x="2758" y="375"/>
                </a:lnTo>
                <a:lnTo>
                  <a:pt x="2933" y="375"/>
                </a:lnTo>
                <a:lnTo>
                  <a:pt x="2885" y="326"/>
                </a:lnTo>
                <a:lnTo>
                  <a:pt x="2699" y="141"/>
                </a:lnTo>
                <a:lnTo>
                  <a:pt x="2686" y="131"/>
                </a:lnTo>
                <a:lnTo>
                  <a:pt x="2671" y="125"/>
                </a:lnTo>
                <a:lnTo>
                  <a:pt x="2655" y="123"/>
                </a:lnTo>
                <a:close/>
                <a:moveTo>
                  <a:pt x="3291" y="0"/>
                </a:moveTo>
                <a:lnTo>
                  <a:pt x="3320" y="3"/>
                </a:lnTo>
                <a:lnTo>
                  <a:pt x="3348" y="9"/>
                </a:lnTo>
                <a:lnTo>
                  <a:pt x="3375" y="20"/>
                </a:lnTo>
                <a:lnTo>
                  <a:pt x="3400" y="34"/>
                </a:lnTo>
                <a:lnTo>
                  <a:pt x="3423" y="53"/>
                </a:lnTo>
                <a:lnTo>
                  <a:pt x="3442" y="76"/>
                </a:lnTo>
                <a:lnTo>
                  <a:pt x="3457" y="102"/>
                </a:lnTo>
                <a:lnTo>
                  <a:pt x="3468" y="128"/>
                </a:lnTo>
                <a:lnTo>
                  <a:pt x="3475" y="156"/>
                </a:lnTo>
                <a:lnTo>
                  <a:pt x="3477" y="185"/>
                </a:lnTo>
                <a:lnTo>
                  <a:pt x="3475" y="213"/>
                </a:lnTo>
                <a:lnTo>
                  <a:pt x="3468" y="241"/>
                </a:lnTo>
                <a:lnTo>
                  <a:pt x="3457" y="268"/>
                </a:lnTo>
                <a:lnTo>
                  <a:pt x="3442" y="293"/>
                </a:lnTo>
                <a:lnTo>
                  <a:pt x="3423" y="316"/>
                </a:lnTo>
                <a:lnTo>
                  <a:pt x="3337" y="400"/>
                </a:lnTo>
                <a:lnTo>
                  <a:pt x="3371" y="418"/>
                </a:lnTo>
                <a:lnTo>
                  <a:pt x="3402" y="438"/>
                </a:lnTo>
                <a:lnTo>
                  <a:pt x="3432" y="463"/>
                </a:lnTo>
                <a:lnTo>
                  <a:pt x="3457" y="491"/>
                </a:lnTo>
                <a:lnTo>
                  <a:pt x="3480" y="521"/>
                </a:lnTo>
                <a:lnTo>
                  <a:pt x="3500" y="556"/>
                </a:lnTo>
                <a:lnTo>
                  <a:pt x="3516" y="597"/>
                </a:lnTo>
                <a:lnTo>
                  <a:pt x="3527" y="638"/>
                </a:lnTo>
                <a:lnTo>
                  <a:pt x="3532" y="679"/>
                </a:lnTo>
                <a:lnTo>
                  <a:pt x="3531" y="720"/>
                </a:lnTo>
                <a:lnTo>
                  <a:pt x="3525" y="761"/>
                </a:lnTo>
                <a:lnTo>
                  <a:pt x="3512" y="799"/>
                </a:lnTo>
                <a:lnTo>
                  <a:pt x="3494" y="837"/>
                </a:lnTo>
                <a:lnTo>
                  <a:pt x="3470" y="873"/>
                </a:lnTo>
                <a:lnTo>
                  <a:pt x="3443" y="903"/>
                </a:lnTo>
                <a:lnTo>
                  <a:pt x="3413" y="930"/>
                </a:lnTo>
                <a:lnTo>
                  <a:pt x="3381" y="953"/>
                </a:lnTo>
                <a:lnTo>
                  <a:pt x="3347" y="970"/>
                </a:lnTo>
                <a:lnTo>
                  <a:pt x="3310" y="983"/>
                </a:lnTo>
                <a:lnTo>
                  <a:pt x="3273" y="990"/>
                </a:lnTo>
                <a:lnTo>
                  <a:pt x="3235" y="994"/>
                </a:lnTo>
                <a:lnTo>
                  <a:pt x="3166" y="994"/>
                </a:lnTo>
                <a:lnTo>
                  <a:pt x="3166" y="498"/>
                </a:lnTo>
                <a:lnTo>
                  <a:pt x="3042" y="498"/>
                </a:lnTo>
                <a:lnTo>
                  <a:pt x="3042" y="994"/>
                </a:lnTo>
                <a:lnTo>
                  <a:pt x="2856" y="994"/>
                </a:lnTo>
                <a:lnTo>
                  <a:pt x="2856" y="498"/>
                </a:lnTo>
                <a:lnTo>
                  <a:pt x="2732" y="498"/>
                </a:lnTo>
                <a:lnTo>
                  <a:pt x="2732" y="994"/>
                </a:lnTo>
                <a:lnTo>
                  <a:pt x="2357" y="994"/>
                </a:lnTo>
                <a:lnTo>
                  <a:pt x="2378" y="1025"/>
                </a:lnTo>
                <a:lnTo>
                  <a:pt x="2395" y="1059"/>
                </a:lnTo>
                <a:lnTo>
                  <a:pt x="2408" y="1096"/>
                </a:lnTo>
                <a:lnTo>
                  <a:pt x="2416" y="1133"/>
                </a:lnTo>
                <a:lnTo>
                  <a:pt x="2419" y="1171"/>
                </a:lnTo>
                <a:lnTo>
                  <a:pt x="2418" y="1210"/>
                </a:lnTo>
                <a:lnTo>
                  <a:pt x="2410" y="1252"/>
                </a:lnTo>
                <a:lnTo>
                  <a:pt x="2396" y="1293"/>
                </a:lnTo>
                <a:lnTo>
                  <a:pt x="2378" y="1331"/>
                </a:lnTo>
                <a:lnTo>
                  <a:pt x="2353" y="1366"/>
                </a:lnTo>
                <a:lnTo>
                  <a:pt x="2325" y="1397"/>
                </a:lnTo>
                <a:lnTo>
                  <a:pt x="2292" y="1425"/>
                </a:lnTo>
                <a:lnTo>
                  <a:pt x="2256" y="1447"/>
                </a:lnTo>
                <a:lnTo>
                  <a:pt x="2217" y="1466"/>
                </a:lnTo>
                <a:lnTo>
                  <a:pt x="2239" y="1495"/>
                </a:lnTo>
                <a:lnTo>
                  <a:pt x="2259" y="1526"/>
                </a:lnTo>
                <a:lnTo>
                  <a:pt x="2274" y="1561"/>
                </a:lnTo>
                <a:lnTo>
                  <a:pt x="2286" y="1596"/>
                </a:lnTo>
                <a:lnTo>
                  <a:pt x="2292" y="1634"/>
                </a:lnTo>
                <a:lnTo>
                  <a:pt x="2296" y="1674"/>
                </a:lnTo>
                <a:lnTo>
                  <a:pt x="2292" y="1716"/>
                </a:lnTo>
                <a:lnTo>
                  <a:pt x="2284" y="1755"/>
                </a:lnTo>
                <a:lnTo>
                  <a:pt x="2271" y="1793"/>
                </a:lnTo>
                <a:lnTo>
                  <a:pt x="2253" y="1828"/>
                </a:lnTo>
                <a:lnTo>
                  <a:pt x="2231" y="1860"/>
                </a:lnTo>
                <a:lnTo>
                  <a:pt x="2204" y="1890"/>
                </a:lnTo>
                <a:lnTo>
                  <a:pt x="2173" y="1914"/>
                </a:lnTo>
                <a:lnTo>
                  <a:pt x="2140" y="1937"/>
                </a:lnTo>
                <a:lnTo>
                  <a:pt x="2102" y="1955"/>
                </a:lnTo>
                <a:lnTo>
                  <a:pt x="2126" y="1987"/>
                </a:lnTo>
                <a:lnTo>
                  <a:pt x="2145" y="2020"/>
                </a:lnTo>
                <a:lnTo>
                  <a:pt x="2159" y="2058"/>
                </a:lnTo>
                <a:lnTo>
                  <a:pt x="2168" y="2097"/>
                </a:lnTo>
                <a:lnTo>
                  <a:pt x="2171" y="2138"/>
                </a:lnTo>
                <a:lnTo>
                  <a:pt x="2171" y="2199"/>
                </a:lnTo>
                <a:lnTo>
                  <a:pt x="2168" y="2241"/>
                </a:lnTo>
                <a:lnTo>
                  <a:pt x="2159" y="2280"/>
                </a:lnTo>
                <a:lnTo>
                  <a:pt x="2145" y="2317"/>
                </a:lnTo>
                <a:lnTo>
                  <a:pt x="2126" y="2351"/>
                </a:lnTo>
                <a:lnTo>
                  <a:pt x="2103" y="2382"/>
                </a:lnTo>
                <a:lnTo>
                  <a:pt x="2075" y="2409"/>
                </a:lnTo>
                <a:lnTo>
                  <a:pt x="2044" y="2433"/>
                </a:lnTo>
                <a:lnTo>
                  <a:pt x="2009" y="2452"/>
                </a:lnTo>
                <a:lnTo>
                  <a:pt x="1972" y="2467"/>
                </a:lnTo>
                <a:lnTo>
                  <a:pt x="1933" y="2475"/>
                </a:lnTo>
                <a:lnTo>
                  <a:pt x="1892" y="2478"/>
                </a:lnTo>
                <a:lnTo>
                  <a:pt x="748" y="2478"/>
                </a:lnTo>
                <a:lnTo>
                  <a:pt x="676" y="2475"/>
                </a:lnTo>
                <a:lnTo>
                  <a:pt x="606" y="2464"/>
                </a:lnTo>
                <a:lnTo>
                  <a:pt x="538" y="2448"/>
                </a:lnTo>
                <a:lnTo>
                  <a:pt x="473" y="2426"/>
                </a:lnTo>
                <a:lnTo>
                  <a:pt x="410" y="2397"/>
                </a:lnTo>
                <a:lnTo>
                  <a:pt x="352" y="2365"/>
                </a:lnTo>
                <a:lnTo>
                  <a:pt x="295" y="2326"/>
                </a:lnTo>
                <a:lnTo>
                  <a:pt x="243" y="2283"/>
                </a:lnTo>
                <a:lnTo>
                  <a:pt x="196" y="2236"/>
                </a:lnTo>
                <a:lnTo>
                  <a:pt x="153" y="2184"/>
                </a:lnTo>
                <a:lnTo>
                  <a:pt x="114" y="2128"/>
                </a:lnTo>
                <a:lnTo>
                  <a:pt x="80" y="2070"/>
                </a:lnTo>
                <a:lnTo>
                  <a:pt x="52" y="2007"/>
                </a:lnTo>
                <a:lnTo>
                  <a:pt x="30" y="1942"/>
                </a:lnTo>
                <a:lnTo>
                  <a:pt x="13" y="1875"/>
                </a:lnTo>
                <a:lnTo>
                  <a:pt x="3" y="1804"/>
                </a:lnTo>
                <a:lnTo>
                  <a:pt x="0" y="1733"/>
                </a:lnTo>
                <a:lnTo>
                  <a:pt x="0" y="1001"/>
                </a:lnTo>
                <a:lnTo>
                  <a:pt x="3" y="923"/>
                </a:lnTo>
                <a:lnTo>
                  <a:pt x="12" y="847"/>
                </a:lnTo>
                <a:lnTo>
                  <a:pt x="27" y="771"/>
                </a:lnTo>
                <a:lnTo>
                  <a:pt x="48" y="697"/>
                </a:lnTo>
                <a:lnTo>
                  <a:pt x="74" y="626"/>
                </a:lnTo>
                <a:lnTo>
                  <a:pt x="105" y="557"/>
                </a:lnTo>
                <a:lnTo>
                  <a:pt x="142" y="491"/>
                </a:lnTo>
                <a:lnTo>
                  <a:pt x="183" y="427"/>
                </a:lnTo>
                <a:lnTo>
                  <a:pt x="228" y="367"/>
                </a:lnTo>
                <a:lnTo>
                  <a:pt x="278" y="311"/>
                </a:lnTo>
                <a:lnTo>
                  <a:pt x="333" y="258"/>
                </a:lnTo>
                <a:lnTo>
                  <a:pt x="392" y="210"/>
                </a:lnTo>
                <a:lnTo>
                  <a:pt x="453" y="165"/>
                </a:lnTo>
                <a:lnTo>
                  <a:pt x="519" y="125"/>
                </a:lnTo>
                <a:lnTo>
                  <a:pt x="590" y="91"/>
                </a:lnTo>
                <a:lnTo>
                  <a:pt x="662" y="62"/>
                </a:lnTo>
                <a:lnTo>
                  <a:pt x="728" y="40"/>
                </a:lnTo>
                <a:lnTo>
                  <a:pt x="795" y="24"/>
                </a:lnTo>
                <a:lnTo>
                  <a:pt x="863" y="12"/>
                </a:lnTo>
                <a:lnTo>
                  <a:pt x="933" y="5"/>
                </a:lnTo>
                <a:lnTo>
                  <a:pt x="1002" y="3"/>
                </a:lnTo>
                <a:lnTo>
                  <a:pt x="2171" y="3"/>
                </a:lnTo>
                <a:lnTo>
                  <a:pt x="2171" y="65"/>
                </a:lnTo>
                <a:lnTo>
                  <a:pt x="2169" y="107"/>
                </a:lnTo>
                <a:lnTo>
                  <a:pt x="2161" y="146"/>
                </a:lnTo>
                <a:lnTo>
                  <a:pt x="2151" y="183"/>
                </a:lnTo>
                <a:lnTo>
                  <a:pt x="2136" y="217"/>
                </a:lnTo>
                <a:lnTo>
                  <a:pt x="2117" y="249"/>
                </a:lnTo>
                <a:lnTo>
                  <a:pt x="2095" y="279"/>
                </a:lnTo>
                <a:lnTo>
                  <a:pt x="2072" y="306"/>
                </a:lnTo>
                <a:lnTo>
                  <a:pt x="2046" y="330"/>
                </a:lnTo>
                <a:lnTo>
                  <a:pt x="2019" y="353"/>
                </a:lnTo>
                <a:lnTo>
                  <a:pt x="1989" y="375"/>
                </a:lnTo>
                <a:lnTo>
                  <a:pt x="2581" y="375"/>
                </a:lnTo>
                <a:lnTo>
                  <a:pt x="2523" y="316"/>
                </a:lnTo>
                <a:lnTo>
                  <a:pt x="2503" y="293"/>
                </a:lnTo>
                <a:lnTo>
                  <a:pt x="2488" y="268"/>
                </a:lnTo>
                <a:lnTo>
                  <a:pt x="2477" y="241"/>
                </a:lnTo>
                <a:lnTo>
                  <a:pt x="2471" y="213"/>
                </a:lnTo>
                <a:lnTo>
                  <a:pt x="2469" y="185"/>
                </a:lnTo>
                <a:lnTo>
                  <a:pt x="2471" y="156"/>
                </a:lnTo>
                <a:lnTo>
                  <a:pt x="2477" y="128"/>
                </a:lnTo>
                <a:lnTo>
                  <a:pt x="2488" y="102"/>
                </a:lnTo>
                <a:lnTo>
                  <a:pt x="2503" y="76"/>
                </a:lnTo>
                <a:lnTo>
                  <a:pt x="2523" y="53"/>
                </a:lnTo>
                <a:lnTo>
                  <a:pt x="2546" y="34"/>
                </a:lnTo>
                <a:lnTo>
                  <a:pt x="2570" y="20"/>
                </a:lnTo>
                <a:lnTo>
                  <a:pt x="2597" y="9"/>
                </a:lnTo>
                <a:lnTo>
                  <a:pt x="2626" y="3"/>
                </a:lnTo>
                <a:lnTo>
                  <a:pt x="2655" y="0"/>
                </a:lnTo>
                <a:lnTo>
                  <a:pt x="2684" y="3"/>
                </a:lnTo>
                <a:lnTo>
                  <a:pt x="2712" y="9"/>
                </a:lnTo>
                <a:lnTo>
                  <a:pt x="2739" y="20"/>
                </a:lnTo>
                <a:lnTo>
                  <a:pt x="2764" y="34"/>
                </a:lnTo>
                <a:lnTo>
                  <a:pt x="2787" y="53"/>
                </a:lnTo>
                <a:lnTo>
                  <a:pt x="2973" y="239"/>
                </a:lnTo>
                <a:lnTo>
                  <a:pt x="3159" y="53"/>
                </a:lnTo>
                <a:lnTo>
                  <a:pt x="3182" y="34"/>
                </a:lnTo>
                <a:lnTo>
                  <a:pt x="3207" y="20"/>
                </a:lnTo>
                <a:lnTo>
                  <a:pt x="3234" y="9"/>
                </a:lnTo>
                <a:lnTo>
                  <a:pt x="3262" y="3"/>
                </a:lnTo>
                <a:lnTo>
                  <a:pt x="329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58" name="Group 357"/>
          <p:cNvGrpSpPr/>
          <p:nvPr/>
        </p:nvGrpSpPr>
        <p:grpSpPr>
          <a:xfrm>
            <a:off x="9085409" y="5083175"/>
            <a:ext cx="560388" cy="400050"/>
            <a:chOff x="9070975" y="5083175"/>
            <a:chExt cx="560388" cy="4000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31" name="Freeform 167"/>
            <p:cNvSpPr>
              <a:spLocks/>
            </p:cNvSpPr>
            <p:nvPr/>
          </p:nvSpPr>
          <p:spPr bwMode="auto">
            <a:xfrm>
              <a:off x="9494838" y="5262563"/>
              <a:ext cx="98425" cy="120650"/>
            </a:xfrm>
            <a:custGeom>
              <a:avLst/>
              <a:gdLst>
                <a:gd name="T0" fmla="*/ 310 w 621"/>
                <a:gd name="T1" fmla="*/ 0 h 761"/>
                <a:gd name="T2" fmla="*/ 530 w 621"/>
                <a:gd name="T3" fmla="*/ 223 h 761"/>
                <a:gd name="T4" fmla="*/ 557 w 621"/>
                <a:gd name="T5" fmla="*/ 255 h 761"/>
                <a:gd name="T6" fmla="*/ 580 w 621"/>
                <a:gd name="T7" fmla="*/ 289 h 761"/>
                <a:gd name="T8" fmla="*/ 597 w 621"/>
                <a:gd name="T9" fmla="*/ 325 h 761"/>
                <a:gd name="T10" fmla="*/ 610 w 621"/>
                <a:gd name="T11" fmla="*/ 363 h 761"/>
                <a:gd name="T12" fmla="*/ 618 w 621"/>
                <a:gd name="T13" fmla="*/ 404 h 761"/>
                <a:gd name="T14" fmla="*/ 621 w 621"/>
                <a:gd name="T15" fmla="*/ 446 h 761"/>
                <a:gd name="T16" fmla="*/ 618 w 621"/>
                <a:gd name="T17" fmla="*/ 487 h 761"/>
                <a:gd name="T18" fmla="*/ 610 w 621"/>
                <a:gd name="T19" fmla="*/ 528 h 761"/>
                <a:gd name="T20" fmla="*/ 597 w 621"/>
                <a:gd name="T21" fmla="*/ 566 h 761"/>
                <a:gd name="T22" fmla="*/ 580 w 621"/>
                <a:gd name="T23" fmla="*/ 603 h 761"/>
                <a:gd name="T24" fmla="*/ 557 w 621"/>
                <a:gd name="T25" fmla="*/ 637 h 761"/>
                <a:gd name="T26" fmla="*/ 530 w 621"/>
                <a:gd name="T27" fmla="*/ 668 h 761"/>
                <a:gd name="T28" fmla="*/ 499 w 621"/>
                <a:gd name="T29" fmla="*/ 696 h 761"/>
                <a:gd name="T30" fmla="*/ 465 w 621"/>
                <a:gd name="T31" fmla="*/ 719 h 761"/>
                <a:gd name="T32" fmla="*/ 429 w 621"/>
                <a:gd name="T33" fmla="*/ 737 h 761"/>
                <a:gd name="T34" fmla="*/ 390 w 621"/>
                <a:gd name="T35" fmla="*/ 750 h 761"/>
                <a:gd name="T36" fmla="*/ 352 w 621"/>
                <a:gd name="T37" fmla="*/ 757 h 761"/>
                <a:gd name="T38" fmla="*/ 310 w 621"/>
                <a:gd name="T39" fmla="*/ 761 h 761"/>
                <a:gd name="T40" fmla="*/ 269 w 621"/>
                <a:gd name="T41" fmla="*/ 757 h 761"/>
                <a:gd name="T42" fmla="*/ 229 w 621"/>
                <a:gd name="T43" fmla="*/ 750 h 761"/>
                <a:gd name="T44" fmla="*/ 191 w 621"/>
                <a:gd name="T45" fmla="*/ 737 h 761"/>
                <a:gd name="T46" fmla="*/ 156 w 621"/>
                <a:gd name="T47" fmla="*/ 719 h 761"/>
                <a:gd name="T48" fmla="*/ 121 w 621"/>
                <a:gd name="T49" fmla="*/ 696 h 761"/>
                <a:gd name="T50" fmla="*/ 91 w 621"/>
                <a:gd name="T51" fmla="*/ 668 h 761"/>
                <a:gd name="T52" fmla="*/ 64 w 621"/>
                <a:gd name="T53" fmla="*/ 637 h 761"/>
                <a:gd name="T54" fmla="*/ 41 w 621"/>
                <a:gd name="T55" fmla="*/ 603 h 761"/>
                <a:gd name="T56" fmla="*/ 23 w 621"/>
                <a:gd name="T57" fmla="*/ 566 h 761"/>
                <a:gd name="T58" fmla="*/ 10 w 621"/>
                <a:gd name="T59" fmla="*/ 528 h 761"/>
                <a:gd name="T60" fmla="*/ 2 w 621"/>
                <a:gd name="T61" fmla="*/ 487 h 761"/>
                <a:gd name="T62" fmla="*/ 0 w 621"/>
                <a:gd name="T63" fmla="*/ 446 h 761"/>
                <a:gd name="T64" fmla="*/ 2 w 621"/>
                <a:gd name="T65" fmla="*/ 404 h 761"/>
                <a:gd name="T66" fmla="*/ 10 w 621"/>
                <a:gd name="T67" fmla="*/ 363 h 761"/>
                <a:gd name="T68" fmla="*/ 23 w 621"/>
                <a:gd name="T69" fmla="*/ 325 h 761"/>
                <a:gd name="T70" fmla="*/ 41 w 621"/>
                <a:gd name="T71" fmla="*/ 289 h 761"/>
                <a:gd name="T72" fmla="*/ 64 w 621"/>
                <a:gd name="T73" fmla="*/ 255 h 761"/>
                <a:gd name="T74" fmla="*/ 91 w 621"/>
                <a:gd name="T75" fmla="*/ 223 h 761"/>
                <a:gd name="T76" fmla="*/ 310 w 621"/>
                <a:gd name="T77" fmla="*/ 0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21" h="761">
                  <a:moveTo>
                    <a:pt x="310" y="0"/>
                  </a:moveTo>
                  <a:lnTo>
                    <a:pt x="530" y="223"/>
                  </a:lnTo>
                  <a:lnTo>
                    <a:pt x="557" y="255"/>
                  </a:lnTo>
                  <a:lnTo>
                    <a:pt x="580" y="289"/>
                  </a:lnTo>
                  <a:lnTo>
                    <a:pt x="597" y="325"/>
                  </a:lnTo>
                  <a:lnTo>
                    <a:pt x="610" y="363"/>
                  </a:lnTo>
                  <a:lnTo>
                    <a:pt x="618" y="404"/>
                  </a:lnTo>
                  <a:lnTo>
                    <a:pt x="621" y="446"/>
                  </a:lnTo>
                  <a:lnTo>
                    <a:pt x="618" y="487"/>
                  </a:lnTo>
                  <a:lnTo>
                    <a:pt x="610" y="528"/>
                  </a:lnTo>
                  <a:lnTo>
                    <a:pt x="597" y="566"/>
                  </a:lnTo>
                  <a:lnTo>
                    <a:pt x="580" y="603"/>
                  </a:lnTo>
                  <a:lnTo>
                    <a:pt x="557" y="637"/>
                  </a:lnTo>
                  <a:lnTo>
                    <a:pt x="530" y="668"/>
                  </a:lnTo>
                  <a:lnTo>
                    <a:pt x="499" y="696"/>
                  </a:lnTo>
                  <a:lnTo>
                    <a:pt x="465" y="719"/>
                  </a:lnTo>
                  <a:lnTo>
                    <a:pt x="429" y="737"/>
                  </a:lnTo>
                  <a:lnTo>
                    <a:pt x="390" y="750"/>
                  </a:lnTo>
                  <a:lnTo>
                    <a:pt x="352" y="757"/>
                  </a:lnTo>
                  <a:lnTo>
                    <a:pt x="310" y="761"/>
                  </a:lnTo>
                  <a:lnTo>
                    <a:pt x="269" y="757"/>
                  </a:lnTo>
                  <a:lnTo>
                    <a:pt x="229" y="750"/>
                  </a:lnTo>
                  <a:lnTo>
                    <a:pt x="191" y="737"/>
                  </a:lnTo>
                  <a:lnTo>
                    <a:pt x="156" y="719"/>
                  </a:lnTo>
                  <a:lnTo>
                    <a:pt x="121" y="696"/>
                  </a:lnTo>
                  <a:lnTo>
                    <a:pt x="91" y="668"/>
                  </a:lnTo>
                  <a:lnTo>
                    <a:pt x="64" y="637"/>
                  </a:lnTo>
                  <a:lnTo>
                    <a:pt x="41" y="603"/>
                  </a:lnTo>
                  <a:lnTo>
                    <a:pt x="23" y="566"/>
                  </a:lnTo>
                  <a:lnTo>
                    <a:pt x="10" y="528"/>
                  </a:lnTo>
                  <a:lnTo>
                    <a:pt x="2" y="487"/>
                  </a:lnTo>
                  <a:lnTo>
                    <a:pt x="0" y="446"/>
                  </a:lnTo>
                  <a:lnTo>
                    <a:pt x="2" y="404"/>
                  </a:lnTo>
                  <a:lnTo>
                    <a:pt x="10" y="363"/>
                  </a:lnTo>
                  <a:lnTo>
                    <a:pt x="23" y="325"/>
                  </a:lnTo>
                  <a:lnTo>
                    <a:pt x="41" y="289"/>
                  </a:lnTo>
                  <a:lnTo>
                    <a:pt x="64" y="255"/>
                  </a:lnTo>
                  <a:lnTo>
                    <a:pt x="91" y="223"/>
                  </a:lnTo>
                  <a:lnTo>
                    <a:pt x="3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2" name="Freeform 168"/>
            <p:cNvSpPr>
              <a:spLocks noEditPoints="1"/>
            </p:cNvSpPr>
            <p:nvPr/>
          </p:nvSpPr>
          <p:spPr bwMode="auto">
            <a:xfrm>
              <a:off x="9070975" y="5083175"/>
              <a:ext cx="560388" cy="400050"/>
            </a:xfrm>
            <a:custGeom>
              <a:avLst/>
              <a:gdLst>
                <a:gd name="T0" fmla="*/ 804 w 3532"/>
                <a:gd name="T1" fmla="*/ 2122 h 2521"/>
                <a:gd name="T2" fmla="*/ 843 w 3532"/>
                <a:gd name="T3" fmla="*/ 2203 h 2521"/>
                <a:gd name="T4" fmla="*/ 922 w 3532"/>
                <a:gd name="T5" fmla="*/ 2163 h 2521"/>
                <a:gd name="T6" fmla="*/ 882 w 3532"/>
                <a:gd name="T7" fmla="*/ 2083 h 2521"/>
                <a:gd name="T8" fmla="*/ 688 w 3532"/>
                <a:gd name="T9" fmla="*/ 1980 h 2521"/>
                <a:gd name="T10" fmla="*/ 702 w 3532"/>
                <a:gd name="T11" fmla="*/ 2068 h 2521"/>
                <a:gd name="T12" fmla="*/ 789 w 3532"/>
                <a:gd name="T13" fmla="*/ 2054 h 2521"/>
                <a:gd name="T14" fmla="*/ 775 w 3532"/>
                <a:gd name="T15" fmla="*/ 1965 h 2521"/>
                <a:gd name="T16" fmla="*/ 453 w 3532"/>
                <a:gd name="T17" fmla="*/ 1965 h 2521"/>
                <a:gd name="T18" fmla="*/ 440 w 3532"/>
                <a:gd name="T19" fmla="*/ 2054 h 2521"/>
                <a:gd name="T20" fmla="*/ 527 w 3532"/>
                <a:gd name="T21" fmla="*/ 2068 h 2521"/>
                <a:gd name="T22" fmla="*/ 540 w 3532"/>
                <a:gd name="T23" fmla="*/ 1980 h 2521"/>
                <a:gd name="T24" fmla="*/ 595 w 3532"/>
                <a:gd name="T25" fmla="*/ 1830 h 2521"/>
                <a:gd name="T26" fmla="*/ 555 w 3532"/>
                <a:gd name="T27" fmla="*/ 1910 h 2521"/>
                <a:gd name="T28" fmla="*/ 634 w 3532"/>
                <a:gd name="T29" fmla="*/ 1950 h 2521"/>
                <a:gd name="T30" fmla="*/ 673 w 3532"/>
                <a:gd name="T31" fmla="*/ 1871 h 2521"/>
                <a:gd name="T32" fmla="*/ 738 w 3532"/>
                <a:gd name="T33" fmla="*/ 1702 h 2521"/>
                <a:gd name="T34" fmla="*/ 676 w 3532"/>
                <a:gd name="T35" fmla="*/ 1764 h 2521"/>
                <a:gd name="T36" fmla="*/ 738 w 3532"/>
                <a:gd name="T37" fmla="*/ 1827 h 2521"/>
                <a:gd name="T38" fmla="*/ 801 w 3532"/>
                <a:gd name="T39" fmla="*/ 1764 h 2521"/>
                <a:gd name="T40" fmla="*/ 738 w 3532"/>
                <a:gd name="T41" fmla="*/ 1702 h 2521"/>
                <a:gd name="T42" fmla="*/ 431 w 3532"/>
                <a:gd name="T43" fmla="*/ 1745 h 2521"/>
                <a:gd name="T44" fmla="*/ 471 w 3532"/>
                <a:gd name="T45" fmla="*/ 1825 h 2521"/>
                <a:gd name="T46" fmla="*/ 548 w 3532"/>
                <a:gd name="T47" fmla="*/ 1784 h 2521"/>
                <a:gd name="T48" fmla="*/ 510 w 3532"/>
                <a:gd name="T49" fmla="*/ 1705 h 2521"/>
                <a:gd name="T50" fmla="*/ 1992 w 3532"/>
                <a:gd name="T51" fmla="*/ 593 h 2521"/>
                <a:gd name="T52" fmla="*/ 1992 w 3532"/>
                <a:gd name="T53" fmla="*/ 794 h 2521"/>
                <a:gd name="T54" fmla="*/ 2079 w 3532"/>
                <a:gd name="T55" fmla="*/ 807 h 2521"/>
                <a:gd name="T56" fmla="*/ 2101 w 3532"/>
                <a:gd name="T57" fmla="*/ 610 h 2521"/>
                <a:gd name="T58" fmla="*/ 1856 w 3532"/>
                <a:gd name="T59" fmla="*/ 568 h 2521"/>
                <a:gd name="T60" fmla="*/ 1794 w 3532"/>
                <a:gd name="T61" fmla="*/ 630 h 2521"/>
                <a:gd name="T62" fmla="*/ 1836 w 3532"/>
                <a:gd name="T63" fmla="*/ 816 h 2521"/>
                <a:gd name="T64" fmla="*/ 1915 w 3532"/>
                <a:gd name="T65" fmla="*/ 776 h 2521"/>
                <a:gd name="T66" fmla="*/ 1892 w 3532"/>
                <a:gd name="T67" fmla="*/ 580 h 2521"/>
                <a:gd name="T68" fmla="*/ 2171 w 3532"/>
                <a:gd name="T69" fmla="*/ 64 h 2521"/>
                <a:gd name="T70" fmla="*/ 2117 w 3532"/>
                <a:gd name="T71" fmla="*/ 250 h 2521"/>
                <a:gd name="T72" fmla="*/ 1989 w 3532"/>
                <a:gd name="T73" fmla="*/ 379 h 2521"/>
                <a:gd name="T74" fmla="*/ 3363 w 3532"/>
                <a:gd name="T75" fmla="*/ 418 h 2521"/>
                <a:gd name="T76" fmla="*/ 3500 w 3532"/>
                <a:gd name="T77" fmla="*/ 563 h 2521"/>
                <a:gd name="T78" fmla="*/ 3525 w 3532"/>
                <a:gd name="T79" fmla="*/ 772 h 2521"/>
                <a:gd name="T80" fmla="*/ 3414 w 3532"/>
                <a:gd name="T81" fmla="*/ 944 h 2521"/>
                <a:gd name="T82" fmla="*/ 3235 w 3532"/>
                <a:gd name="T83" fmla="*/ 1009 h 2521"/>
                <a:gd name="T84" fmla="*/ 3158 w 3532"/>
                <a:gd name="T85" fmla="*/ 647 h 2521"/>
                <a:gd name="T86" fmla="*/ 3129 w 3532"/>
                <a:gd name="T87" fmla="*/ 575 h 2521"/>
                <a:gd name="T88" fmla="*/ 3054 w 3532"/>
                <a:gd name="T89" fmla="*/ 585 h 2521"/>
                <a:gd name="T90" fmla="*/ 2911 w 3532"/>
                <a:gd name="T91" fmla="*/ 756 h 2521"/>
                <a:gd name="T92" fmla="*/ 2408 w 3532"/>
                <a:gd name="T93" fmla="*/ 1113 h 2521"/>
                <a:gd name="T94" fmla="*/ 2396 w 3532"/>
                <a:gd name="T95" fmla="*/ 1314 h 2521"/>
                <a:gd name="T96" fmla="*/ 2256 w 3532"/>
                <a:gd name="T97" fmla="*/ 1471 h 2521"/>
                <a:gd name="T98" fmla="*/ 2286 w 3532"/>
                <a:gd name="T99" fmla="*/ 1623 h 2521"/>
                <a:gd name="T100" fmla="*/ 2271 w 3532"/>
                <a:gd name="T101" fmla="*/ 1823 h 2521"/>
                <a:gd name="T102" fmla="*/ 2140 w 3532"/>
                <a:gd name="T103" fmla="*/ 1970 h 2521"/>
                <a:gd name="T104" fmla="*/ 2168 w 3532"/>
                <a:gd name="T105" fmla="*/ 2132 h 2521"/>
                <a:gd name="T106" fmla="*/ 2145 w 3532"/>
                <a:gd name="T107" fmla="*/ 2356 h 2521"/>
                <a:gd name="T108" fmla="*/ 2009 w 3532"/>
                <a:gd name="T109" fmla="*/ 2495 h 2521"/>
                <a:gd name="T110" fmla="*/ 676 w 3532"/>
                <a:gd name="T111" fmla="*/ 2518 h 2521"/>
                <a:gd name="T112" fmla="*/ 352 w 3532"/>
                <a:gd name="T113" fmla="*/ 2406 h 2521"/>
                <a:gd name="T114" fmla="*/ 114 w 3532"/>
                <a:gd name="T115" fmla="*/ 2164 h 2521"/>
                <a:gd name="T116" fmla="*/ 3 w 3532"/>
                <a:gd name="T117" fmla="*/ 1835 h 2521"/>
                <a:gd name="T118" fmla="*/ 27 w 3532"/>
                <a:gd name="T119" fmla="*/ 783 h 2521"/>
                <a:gd name="T120" fmla="*/ 183 w 3532"/>
                <a:gd name="T121" fmla="*/ 433 h 2521"/>
                <a:gd name="T122" fmla="*/ 453 w 3532"/>
                <a:gd name="T123" fmla="*/ 166 h 2521"/>
                <a:gd name="T124" fmla="*/ 795 w 3532"/>
                <a:gd name="T125" fmla="*/ 22 h 2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32" h="2521">
                  <a:moveTo>
                    <a:pt x="862" y="2080"/>
                  </a:moveTo>
                  <a:lnTo>
                    <a:pt x="843" y="2083"/>
                  </a:lnTo>
                  <a:lnTo>
                    <a:pt x="825" y="2092"/>
                  </a:lnTo>
                  <a:lnTo>
                    <a:pt x="812" y="2106"/>
                  </a:lnTo>
                  <a:lnTo>
                    <a:pt x="804" y="2122"/>
                  </a:lnTo>
                  <a:lnTo>
                    <a:pt x="801" y="2142"/>
                  </a:lnTo>
                  <a:lnTo>
                    <a:pt x="804" y="2163"/>
                  </a:lnTo>
                  <a:lnTo>
                    <a:pt x="812" y="2180"/>
                  </a:lnTo>
                  <a:lnTo>
                    <a:pt x="825" y="2194"/>
                  </a:lnTo>
                  <a:lnTo>
                    <a:pt x="843" y="2203"/>
                  </a:lnTo>
                  <a:lnTo>
                    <a:pt x="862" y="2206"/>
                  </a:lnTo>
                  <a:lnTo>
                    <a:pt x="882" y="2203"/>
                  </a:lnTo>
                  <a:lnTo>
                    <a:pt x="899" y="2194"/>
                  </a:lnTo>
                  <a:lnTo>
                    <a:pt x="913" y="2180"/>
                  </a:lnTo>
                  <a:lnTo>
                    <a:pt x="922" y="2163"/>
                  </a:lnTo>
                  <a:lnTo>
                    <a:pt x="925" y="2142"/>
                  </a:lnTo>
                  <a:lnTo>
                    <a:pt x="922" y="2122"/>
                  </a:lnTo>
                  <a:lnTo>
                    <a:pt x="913" y="2106"/>
                  </a:lnTo>
                  <a:lnTo>
                    <a:pt x="899" y="2092"/>
                  </a:lnTo>
                  <a:lnTo>
                    <a:pt x="882" y="2083"/>
                  </a:lnTo>
                  <a:lnTo>
                    <a:pt x="862" y="2080"/>
                  </a:lnTo>
                  <a:close/>
                  <a:moveTo>
                    <a:pt x="738" y="1953"/>
                  </a:moveTo>
                  <a:lnTo>
                    <a:pt x="718" y="1957"/>
                  </a:lnTo>
                  <a:lnTo>
                    <a:pt x="702" y="1965"/>
                  </a:lnTo>
                  <a:lnTo>
                    <a:pt x="688" y="1980"/>
                  </a:lnTo>
                  <a:lnTo>
                    <a:pt x="679" y="1997"/>
                  </a:lnTo>
                  <a:lnTo>
                    <a:pt x="676" y="2017"/>
                  </a:lnTo>
                  <a:lnTo>
                    <a:pt x="679" y="2037"/>
                  </a:lnTo>
                  <a:lnTo>
                    <a:pt x="688" y="2054"/>
                  </a:lnTo>
                  <a:lnTo>
                    <a:pt x="702" y="2068"/>
                  </a:lnTo>
                  <a:lnTo>
                    <a:pt x="718" y="2076"/>
                  </a:lnTo>
                  <a:lnTo>
                    <a:pt x="738" y="2080"/>
                  </a:lnTo>
                  <a:lnTo>
                    <a:pt x="758" y="2076"/>
                  </a:lnTo>
                  <a:lnTo>
                    <a:pt x="775" y="2068"/>
                  </a:lnTo>
                  <a:lnTo>
                    <a:pt x="789" y="2054"/>
                  </a:lnTo>
                  <a:lnTo>
                    <a:pt x="797" y="2037"/>
                  </a:lnTo>
                  <a:lnTo>
                    <a:pt x="801" y="2017"/>
                  </a:lnTo>
                  <a:lnTo>
                    <a:pt x="797" y="1997"/>
                  </a:lnTo>
                  <a:lnTo>
                    <a:pt x="789" y="1980"/>
                  </a:lnTo>
                  <a:lnTo>
                    <a:pt x="775" y="1965"/>
                  </a:lnTo>
                  <a:lnTo>
                    <a:pt x="758" y="1957"/>
                  </a:lnTo>
                  <a:lnTo>
                    <a:pt x="738" y="1953"/>
                  </a:lnTo>
                  <a:close/>
                  <a:moveTo>
                    <a:pt x="490" y="1953"/>
                  </a:moveTo>
                  <a:lnTo>
                    <a:pt x="471" y="1957"/>
                  </a:lnTo>
                  <a:lnTo>
                    <a:pt x="453" y="1965"/>
                  </a:lnTo>
                  <a:lnTo>
                    <a:pt x="440" y="1980"/>
                  </a:lnTo>
                  <a:lnTo>
                    <a:pt x="431" y="1997"/>
                  </a:lnTo>
                  <a:lnTo>
                    <a:pt x="427" y="2017"/>
                  </a:lnTo>
                  <a:lnTo>
                    <a:pt x="431" y="2037"/>
                  </a:lnTo>
                  <a:lnTo>
                    <a:pt x="440" y="2054"/>
                  </a:lnTo>
                  <a:lnTo>
                    <a:pt x="453" y="2068"/>
                  </a:lnTo>
                  <a:lnTo>
                    <a:pt x="471" y="2076"/>
                  </a:lnTo>
                  <a:lnTo>
                    <a:pt x="490" y="2080"/>
                  </a:lnTo>
                  <a:lnTo>
                    <a:pt x="510" y="2076"/>
                  </a:lnTo>
                  <a:lnTo>
                    <a:pt x="527" y="2068"/>
                  </a:lnTo>
                  <a:lnTo>
                    <a:pt x="540" y="2054"/>
                  </a:lnTo>
                  <a:lnTo>
                    <a:pt x="548" y="2037"/>
                  </a:lnTo>
                  <a:lnTo>
                    <a:pt x="552" y="2017"/>
                  </a:lnTo>
                  <a:lnTo>
                    <a:pt x="548" y="1997"/>
                  </a:lnTo>
                  <a:lnTo>
                    <a:pt x="540" y="1980"/>
                  </a:lnTo>
                  <a:lnTo>
                    <a:pt x="527" y="1965"/>
                  </a:lnTo>
                  <a:lnTo>
                    <a:pt x="510" y="1957"/>
                  </a:lnTo>
                  <a:lnTo>
                    <a:pt x="490" y="1953"/>
                  </a:lnTo>
                  <a:close/>
                  <a:moveTo>
                    <a:pt x="614" y="1827"/>
                  </a:moveTo>
                  <a:lnTo>
                    <a:pt x="595" y="1830"/>
                  </a:lnTo>
                  <a:lnTo>
                    <a:pt x="578" y="1840"/>
                  </a:lnTo>
                  <a:lnTo>
                    <a:pt x="564" y="1853"/>
                  </a:lnTo>
                  <a:lnTo>
                    <a:pt x="555" y="1871"/>
                  </a:lnTo>
                  <a:lnTo>
                    <a:pt x="552" y="1891"/>
                  </a:lnTo>
                  <a:lnTo>
                    <a:pt x="555" y="1910"/>
                  </a:lnTo>
                  <a:lnTo>
                    <a:pt x="564" y="1928"/>
                  </a:lnTo>
                  <a:lnTo>
                    <a:pt x="578" y="1941"/>
                  </a:lnTo>
                  <a:lnTo>
                    <a:pt x="595" y="1950"/>
                  </a:lnTo>
                  <a:lnTo>
                    <a:pt x="614" y="1953"/>
                  </a:lnTo>
                  <a:lnTo>
                    <a:pt x="634" y="1950"/>
                  </a:lnTo>
                  <a:lnTo>
                    <a:pt x="651" y="1941"/>
                  </a:lnTo>
                  <a:lnTo>
                    <a:pt x="664" y="1928"/>
                  </a:lnTo>
                  <a:lnTo>
                    <a:pt x="673" y="1910"/>
                  </a:lnTo>
                  <a:lnTo>
                    <a:pt x="676" y="1891"/>
                  </a:lnTo>
                  <a:lnTo>
                    <a:pt x="673" y="1871"/>
                  </a:lnTo>
                  <a:lnTo>
                    <a:pt x="664" y="1853"/>
                  </a:lnTo>
                  <a:lnTo>
                    <a:pt x="651" y="1840"/>
                  </a:lnTo>
                  <a:lnTo>
                    <a:pt x="634" y="1830"/>
                  </a:lnTo>
                  <a:lnTo>
                    <a:pt x="614" y="1827"/>
                  </a:lnTo>
                  <a:close/>
                  <a:moveTo>
                    <a:pt x="738" y="1702"/>
                  </a:moveTo>
                  <a:lnTo>
                    <a:pt x="718" y="1705"/>
                  </a:lnTo>
                  <a:lnTo>
                    <a:pt x="702" y="1714"/>
                  </a:lnTo>
                  <a:lnTo>
                    <a:pt x="688" y="1727"/>
                  </a:lnTo>
                  <a:lnTo>
                    <a:pt x="679" y="1745"/>
                  </a:lnTo>
                  <a:lnTo>
                    <a:pt x="676" y="1764"/>
                  </a:lnTo>
                  <a:lnTo>
                    <a:pt x="679" y="1784"/>
                  </a:lnTo>
                  <a:lnTo>
                    <a:pt x="688" y="1802"/>
                  </a:lnTo>
                  <a:lnTo>
                    <a:pt x="702" y="1815"/>
                  </a:lnTo>
                  <a:lnTo>
                    <a:pt x="718" y="1825"/>
                  </a:lnTo>
                  <a:lnTo>
                    <a:pt x="738" y="1827"/>
                  </a:lnTo>
                  <a:lnTo>
                    <a:pt x="758" y="1825"/>
                  </a:lnTo>
                  <a:lnTo>
                    <a:pt x="775" y="1815"/>
                  </a:lnTo>
                  <a:lnTo>
                    <a:pt x="789" y="1802"/>
                  </a:lnTo>
                  <a:lnTo>
                    <a:pt x="797" y="1784"/>
                  </a:lnTo>
                  <a:lnTo>
                    <a:pt x="801" y="1764"/>
                  </a:lnTo>
                  <a:lnTo>
                    <a:pt x="797" y="1745"/>
                  </a:lnTo>
                  <a:lnTo>
                    <a:pt x="789" y="1727"/>
                  </a:lnTo>
                  <a:lnTo>
                    <a:pt x="775" y="1714"/>
                  </a:lnTo>
                  <a:lnTo>
                    <a:pt x="758" y="1705"/>
                  </a:lnTo>
                  <a:lnTo>
                    <a:pt x="738" y="1702"/>
                  </a:lnTo>
                  <a:close/>
                  <a:moveTo>
                    <a:pt x="490" y="1702"/>
                  </a:moveTo>
                  <a:lnTo>
                    <a:pt x="471" y="1705"/>
                  </a:lnTo>
                  <a:lnTo>
                    <a:pt x="453" y="1714"/>
                  </a:lnTo>
                  <a:lnTo>
                    <a:pt x="440" y="1727"/>
                  </a:lnTo>
                  <a:lnTo>
                    <a:pt x="431" y="1745"/>
                  </a:lnTo>
                  <a:lnTo>
                    <a:pt x="427" y="1764"/>
                  </a:lnTo>
                  <a:lnTo>
                    <a:pt x="431" y="1784"/>
                  </a:lnTo>
                  <a:lnTo>
                    <a:pt x="440" y="1802"/>
                  </a:lnTo>
                  <a:lnTo>
                    <a:pt x="453" y="1815"/>
                  </a:lnTo>
                  <a:lnTo>
                    <a:pt x="471" y="1825"/>
                  </a:lnTo>
                  <a:lnTo>
                    <a:pt x="490" y="1827"/>
                  </a:lnTo>
                  <a:lnTo>
                    <a:pt x="510" y="1825"/>
                  </a:lnTo>
                  <a:lnTo>
                    <a:pt x="527" y="1815"/>
                  </a:lnTo>
                  <a:lnTo>
                    <a:pt x="540" y="1802"/>
                  </a:lnTo>
                  <a:lnTo>
                    <a:pt x="548" y="1784"/>
                  </a:lnTo>
                  <a:lnTo>
                    <a:pt x="552" y="1764"/>
                  </a:lnTo>
                  <a:lnTo>
                    <a:pt x="548" y="1745"/>
                  </a:lnTo>
                  <a:lnTo>
                    <a:pt x="540" y="1727"/>
                  </a:lnTo>
                  <a:lnTo>
                    <a:pt x="527" y="1714"/>
                  </a:lnTo>
                  <a:lnTo>
                    <a:pt x="510" y="1705"/>
                  </a:lnTo>
                  <a:lnTo>
                    <a:pt x="490" y="1702"/>
                  </a:lnTo>
                  <a:close/>
                  <a:moveTo>
                    <a:pt x="2042" y="568"/>
                  </a:moveTo>
                  <a:lnTo>
                    <a:pt x="2022" y="571"/>
                  </a:lnTo>
                  <a:lnTo>
                    <a:pt x="2006" y="580"/>
                  </a:lnTo>
                  <a:lnTo>
                    <a:pt x="1992" y="593"/>
                  </a:lnTo>
                  <a:lnTo>
                    <a:pt x="1983" y="610"/>
                  </a:lnTo>
                  <a:lnTo>
                    <a:pt x="1980" y="630"/>
                  </a:lnTo>
                  <a:lnTo>
                    <a:pt x="1980" y="756"/>
                  </a:lnTo>
                  <a:lnTo>
                    <a:pt x="1983" y="776"/>
                  </a:lnTo>
                  <a:lnTo>
                    <a:pt x="1992" y="794"/>
                  </a:lnTo>
                  <a:lnTo>
                    <a:pt x="2006" y="807"/>
                  </a:lnTo>
                  <a:lnTo>
                    <a:pt x="2022" y="816"/>
                  </a:lnTo>
                  <a:lnTo>
                    <a:pt x="2042" y="819"/>
                  </a:lnTo>
                  <a:lnTo>
                    <a:pt x="2062" y="816"/>
                  </a:lnTo>
                  <a:lnTo>
                    <a:pt x="2079" y="807"/>
                  </a:lnTo>
                  <a:lnTo>
                    <a:pt x="2092" y="794"/>
                  </a:lnTo>
                  <a:lnTo>
                    <a:pt x="2101" y="776"/>
                  </a:lnTo>
                  <a:lnTo>
                    <a:pt x="2104" y="756"/>
                  </a:lnTo>
                  <a:lnTo>
                    <a:pt x="2104" y="630"/>
                  </a:lnTo>
                  <a:lnTo>
                    <a:pt x="2101" y="610"/>
                  </a:lnTo>
                  <a:lnTo>
                    <a:pt x="2092" y="593"/>
                  </a:lnTo>
                  <a:lnTo>
                    <a:pt x="2079" y="580"/>
                  </a:lnTo>
                  <a:lnTo>
                    <a:pt x="2062" y="571"/>
                  </a:lnTo>
                  <a:lnTo>
                    <a:pt x="2042" y="568"/>
                  </a:lnTo>
                  <a:close/>
                  <a:moveTo>
                    <a:pt x="1856" y="568"/>
                  </a:moveTo>
                  <a:lnTo>
                    <a:pt x="1836" y="571"/>
                  </a:lnTo>
                  <a:lnTo>
                    <a:pt x="1820" y="580"/>
                  </a:lnTo>
                  <a:lnTo>
                    <a:pt x="1806" y="593"/>
                  </a:lnTo>
                  <a:lnTo>
                    <a:pt x="1797" y="610"/>
                  </a:lnTo>
                  <a:lnTo>
                    <a:pt x="1794" y="630"/>
                  </a:lnTo>
                  <a:lnTo>
                    <a:pt x="1794" y="756"/>
                  </a:lnTo>
                  <a:lnTo>
                    <a:pt x="1797" y="776"/>
                  </a:lnTo>
                  <a:lnTo>
                    <a:pt x="1806" y="794"/>
                  </a:lnTo>
                  <a:lnTo>
                    <a:pt x="1820" y="807"/>
                  </a:lnTo>
                  <a:lnTo>
                    <a:pt x="1836" y="816"/>
                  </a:lnTo>
                  <a:lnTo>
                    <a:pt x="1856" y="819"/>
                  </a:lnTo>
                  <a:lnTo>
                    <a:pt x="1876" y="816"/>
                  </a:lnTo>
                  <a:lnTo>
                    <a:pt x="1892" y="807"/>
                  </a:lnTo>
                  <a:lnTo>
                    <a:pt x="1906" y="794"/>
                  </a:lnTo>
                  <a:lnTo>
                    <a:pt x="1915" y="776"/>
                  </a:lnTo>
                  <a:lnTo>
                    <a:pt x="1918" y="756"/>
                  </a:lnTo>
                  <a:lnTo>
                    <a:pt x="1918" y="630"/>
                  </a:lnTo>
                  <a:lnTo>
                    <a:pt x="1915" y="610"/>
                  </a:lnTo>
                  <a:lnTo>
                    <a:pt x="1906" y="593"/>
                  </a:lnTo>
                  <a:lnTo>
                    <a:pt x="1892" y="580"/>
                  </a:lnTo>
                  <a:lnTo>
                    <a:pt x="1876" y="571"/>
                  </a:lnTo>
                  <a:lnTo>
                    <a:pt x="1856" y="568"/>
                  </a:lnTo>
                  <a:close/>
                  <a:moveTo>
                    <a:pt x="1002" y="0"/>
                  </a:moveTo>
                  <a:lnTo>
                    <a:pt x="2171" y="0"/>
                  </a:lnTo>
                  <a:lnTo>
                    <a:pt x="2171" y="64"/>
                  </a:lnTo>
                  <a:lnTo>
                    <a:pt x="2169" y="106"/>
                  </a:lnTo>
                  <a:lnTo>
                    <a:pt x="2161" y="146"/>
                  </a:lnTo>
                  <a:lnTo>
                    <a:pt x="2151" y="183"/>
                  </a:lnTo>
                  <a:lnTo>
                    <a:pt x="2136" y="218"/>
                  </a:lnTo>
                  <a:lnTo>
                    <a:pt x="2117" y="250"/>
                  </a:lnTo>
                  <a:lnTo>
                    <a:pt x="2095" y="281"/>
                  </a:lnTo>
                  <a:lnTo>
                    <a:pt x="2072" y="308"/>
                  </a:lnTo>
                  <a:lnTo>
                    <a:pt x="2046" y="334"/>
                  </a:lnTo>
                  <a:lnTo>
                    <a:pt x="2019" y="357"/>
                  </a:lnTo>
                  <a:lnTo>
                    <a:pt x="1989" y="379"/>
                  </a:lnTo>
                  <a:lnTo>
                    <a:pt x="3210" y="379"/>
                  </a:lnTo>
                  <a:lnTo>
                    <a:pt x="3250" y="381"/>
                  </a:lnTo>
                  <a:lnTo>
                    <a:pt x="3290" y="389"/>
                  </a:lnTo>
                  <a:lnTo>
                    <a:pt x="3328" y="401"/>
                  </a:lnTo>
                  <a:lnTo>
                    <a:pt x="3363" y="418"/>
                  </a:lnTo>
                  <a:lnTo>
                    <a:pt x="3397" y="439"/>
                  </a:lnTo>
                  <a:lnTo>
                    <a:pt x="3427" y="464"/>
                  </a:lnTo>
                  <a:lnTo>
                    <a:pt x="3455" y="494"/>
                  </a:lnTo>
                  <a:lnTo>
                    <a:pt x="3479" y="527"/>
                  </a:lnTo>
                  <a:lnTo>
                    <a:pt x="3500" y="563"/>
                  </a:lnTo>
                  <a:lnTo>
                    <a:pt x="3516" y="605"/>
                  </a:lnTo>
                  <a:lnTo>
                    <a:pt x="3527" y="647"/>
                  </a:lnTo>
                  <a:lnTo>
                    <a:pt x="3532" y="688"/>
                  </a:lnTo>
                  <a:lnTo>
                    <a:pt x="3531" y="730"/>
                  </a:lnTo>
                  <a:lnTo>
                    <a:pt x="3525" y="772"/>
                  </a:lnTo>
                  <a:lnTo>
                    <a:pt x="3513" y="811"/>
                  </a:lnTo>
                  <a:lnTo>
                    <a:pt x="3494" y="850"/>
                  </a:lnTo>
                  <a:lnTo>
                    <a:pt x="3470" y="886"/>
                  </a:lnTo>
                  <a:lnTo>
                    <a:pt x="3443" y="917"/>
                  </a:lnTo>
                  <a:lnTo>
                    <a:pt x="3414" y="944"/>
                  </a:lnTo>
                  <a:lnTo>
                    <a:pt x="3382" y="967"/>
                  </a:lnTo>
                  <a:lnTo>
                    <a:pt x="3347" y="985"/>
                  </a:lnTo>
                  <a:lnTo>
                    <a:pt x="3310" y="998"/>
                  </a:lnTo>
                  <a:lnTo>
                    <a:pt x="3274" y="1006"/>
                  </a:lnTo>
                  <a:lnTo>
                    <a:pt x="3235" y="1009"/>
                  </a:lnTo>
                  <a:lnTo>
                    <a:pt x="3036" y="1009"/>
                  </a:lnTo>
                  <a:lnTo>
                    <a:pt x="3036" y="783"/>
                  </a:lnTo>
                  <a:lnTo>
                    <a:pt x="3142" y="675"/>
                  </a:lnTo>
                  <a:lnTo>
                    <a:pt x="3151" y="661"/>
                  </a:lnTo>
                  <a:lnTo>
                    <a:pt x="3158" y="647"/>
                  </a:lnTo>
                  <a:lnTo>
                    <a:pt x="3160" y="630"/>
                  </a:lnTo>
                  <a:lnTo>
                    <a:pt x="3158" y="615"/>
                  </a:lnTo>
                  <a:lnTo>
                    <a:pt x="3151" y="599"/>
                  </a:lnTo>
                  <a:lnTo>
                    <a:pt x="3142" y="585"/>
                  </a:lnTo>
                  <a:lnTo>
                    <a:pt x="3129" y="575"/>
                  </a:lnTo>
                  <a:lnTo>
                    <a:pt x="3113" y="570"/>
                  </a:lnTo>
                  <a:lnTo>
                    <a:pt x="3097" y="568"/>
                  </a:lnTo>
                  <a:lnTo>
                    <a:pt x="3082" y="570"/>
                  </a:lnTo>
                  <a:lnTo>
                    <a:pt x="3067" y="575"/>
                  </a:lnTo>
                  <a:lnTo>
                    <a:pt x="3054" y="585"/>
                  </a:lnTo>
                  <a:lnTo>
                    <a:pt x="2930" y="711"/>
                  </a:lnTo>
                  <a:lnTo>
                    <a:pt x="2922" y="721"/>
                  </a:lnTo>
                  <a:lnTo>
                    <a:pt x="2917" y="732"/>
                  </a:lnTo>
                  <a:lnTo>
                    <a:pt x="2912" y="744"/>
                  </a:lnTo>
                  <a:lnTo>
                    <a:pt x="2911" y="756"/>
                  </a:lnTo>
                  <a:lnTo>
                    <a:pt x="2911" y="1009"/>
                  </a:lnTo>
                  <a:lnTo>
                    <a:pt x="2357" y="1009"/>
                  </a:lnTo>
                  <a:lnTo>
                    <a:pt x="2378" y="1041"/>
                  </a:lnTo>
                  <a:lnTo>
                    <a:pt x="2395" y="1076"/>
                  </a:lnTo>
                  <a:lnTo>
                    <a:pt x="2408" y="1113"/>
                  </a:lnTo>
                  <a:lnTo>
                    <a:pt x="2416" y="1151"/>
                  </a:lnTo>
                  <a:lnTo>
                    <a:pt x="2419" y="1190"/>
                  </a:lnTo>
                  <a:lnTo>
                    <a:pt x="2418" y="1230"/>
                  </a:lnTo>
                  <a:lnTo>
                    <a:pt x="2410" y="1273"/>
                  </a:lnTo>
                  <a:lnTo>
                    <a:pt x="2396" y="1314"/>
                  </a:lnTo>
                  <a:lnTo>
                    <a:pt x="2378" y="1353"/>
                  </a:lnTo>
                  <a:lnTo>
                    <a:pt x="2353" y="1388"/>
                  </a:lnTo>
                  <a:lnTo>
                    <a:pt x="2325" y="1420"/>
                  </a:lnTo>
                  <a:lnTo>
                    <a:pt x="2292" y="1448"/>
                  </a:lnTo>
                  <a:lnTo>
                    <a:pt x="2256" y="1471"/>
                  </a:lnTo>
                  <a:lnTo>
                    <a:pt x="2217" y="1490"/>
                  </a:lnTo>
                  <a:lnTo>
                    <a:pt x="2239" y="1520"/>
                  </a:lnTo>
                  <a:lnTo>
                    <a:pt x="2259" y="1551"/>
                  </a:lnTo>
                  <a:lnTo>
                    <a:pt x="2274" y="1587"/>
                  </a:lnTo>
                  <a:lnTo>
                    <a:pt x="2286" y="1623"/>
                  </a:lnTo>
                  <a:lnTo>
                    <a:pt x="2292" y="1661"/>
                  </a:lnTo>
                  <a:lnTo>
                    <a:pt x="2296" y="1702"/>
                  </a:lnTo>
                  <a:lnTo>
                    <a:pt x="2292" y="1745"/>
                  </a:lnTo>
                  <a:lnTo>
                    <a:pt x="2284" y="1785"/>
                  </a:lnTo>
                  <a:lnTo>
                    <a:pt x="2271" y="1823"/>
                  </a:lnTo>
                  <a:lnTo>
                    <a:pt x="2253" y="1859"/>
                  </a:lnTo>
                  <a:lnTo>
                    <a:pt x="2231" y="1892"/>
                  </a:lnTo>
                  <a:lnTo>
                    <a:pt x="2204" y="1921"/>
                  </a:lnTo>
                  <a:lnTo>
                    <a:pt x="2173" y="1948"/>
                  </a:lnTo>
                  <a:lnTo>
                    <a:pt x="2140" y="1970"/>
                  </a:lnTo>
                  <a:lnTo>
                    <a:pt x="2102" y="1988"/>
                  </a:lnTo>
                  <a:lnTo>
                    <a:pt x="2126" y="2020"/>
                  </a:lnTo>
                  <a:lnTo>
                    <a:pt x="2145" y="2054"/>
                  </a:lnTo>
                  <a:lnTo>
                    <a:pt x="2159" y="2093"/>
                  </a:lnTo>
                  <a:lnTo>
                    <a:pt x="2168" y="2132"/>
                  </a:lnTo>
                  <a:lnTo>
                    <a:pt x="2171" y="2174"/>
                  </a:lnTo>
                  <a:lnTo>
                    <a:pt x="2171" y="2237"/>
                  </a:lnTo>
                  <a:lnTo>
                    <a:pt x="2168" y="2279"/>
                  </a:lnTo>
                  <a:lnTo>
                    <a:pt x="2159" y="2319"/>
                  </a:lnTo>
                  <a:lnTo>
                    <a:pt x="2145" y="2356"/>
                  </a:lnTo>
                  <a:lnTo>
                    <a:pt x="2126" y="2391"/>
                  </a:lnTo>
                  <a:lnTo>
                    <a:pt x="2103" y="2423"/>
                  </a:lnTo>
                  <a:lnTo>
                    <a:pt x="2075" y="2451"/>
                  </a:lnTo>
                  <a:lnTo>
                    <a:pt x="2044" y="2475"/>
                  </a:lnTo>
                  <a:lnTo>
                    <a:pt x="2009" y="2495"/>
                  </a:lnTo>
                  <a:lnTo>
                    <a:pt x="1972" y="2509"/>
                  </a:lnTo>
                  <a:lnTo>
                    <a:pt x="1933" y="2518"/>
                  </a:lnTo>
                  <a:lnTo>
                    <a:pt x="1892" y="2521"/>
                  </a:lnTo>
                  <a:lnTo>
                    <a:pt x="748" y="2521"/>
                  </a:lnTo>
                  <a:lnTo>
                    <a:pt x="676" y="2518"/>
                  </a:lnTo>
                  <a:lnTo>
                    <a:pt x="606" y="2507"/>
                  </a:lnTo>
                  <a:lnTo>
                    <a:pt x="538" y="2490"/>
                  </a:lnTo>
                  <a:lnTo>
                    <a:pt x="473" y="2467"/>
                  </a:lnTo>
                  <a:lnTo>
                    <a:pt x="410" y="2439"/>
                  </a:lnTo>
                  <a:lnTo>
                    <a:pt x="352" y="2406"/>
                  </a:lnTo>
                  <a:lnTo>
                    <a:pt x="295" y="2366"/>
                  </a:lnTo>
                  <a:lnTo>
                    <a:pt x="243" y="2322"/>
                  </a:lnTo>
                  <a:lnTo>
                    <a:pt x="196" y="2274"/>
                  </a:lnTo>
                  <a:lnTo>
                    <a:pt x="153" y="2221"/>
                  </a:lnTo>
                  <a:lnTo>
                    <a:pt x="114" y="2164"/>
                  </a:lnTo>
                  <a:lnTo>
                    <a:pt x="80" y="2105"/>
                  </a:lnTo>
                  <a:lnTo>
                    <a:pt x="52" y="2041"/>
                  </a:lnTo>
                  <a:lnTo>
                    <a:pt x="30" y="1975"/>
                  </a:lnTo>
                  <a:lnTo>
                    <a:pt x="13" y="1906"/>
                  </a:lnTo>
                  <a:lnTo>
                    <a:pt x="3" y="1835"/>
                  </a:lnTo>
                  <a:lnTo>
                    <a:pt x="0" y="1762"/>
                  </a:lnTo>
                  <a:lnTo>
                    <a:pt x="0" y="1017"/>
                  </a:lnTo>
                  <a:lnTo>
                    <a:pt x="3" y="938"/>
                  </a:lnTo>
                  <a:lnTo>
                    <a:pt x="12" y="860"/>
                  </a:lnTo>
                  <a:lnTo>
                    <a:pt x="27" y="783"/>
                  </a:lnTo>
                  <a:lnTo>
                    <a:pt x="48" y="708"/>
                  </a:lnTo>
                  <a:lnTo>
                    <a:pt x="74" y="635"/>
                  </a:lnTo>
                  <a:lnTo>
                    <a:pt x="105" y="564"/>
                  </a:lnTo>
                  <a:lnTo>
                    <a:pt x="142" y="497"/>
                  </a:lnTo>
                  <a:lnTo>
                    <a:pt x="183" y="433"/>
                  </a:lnTo>
                  <a:lnTo>
                    <a:pt x="228" y="371"/>
                  </a:lnTo>
                  <a:lnTo>
                    <a:pt x="278" y="314"/>
                  </a:lnTo>
                  <a:lnTo>
                    <a:pt x="333" y="260"/>
                  </a:lnTo>
                  <a:lnTo>
                    <a:pt x="392" y="211"/>
                  </a:lnTo>
                  <a:lnTo>
                    <a:pt x="453" y="166"/>
                  </a:lnTo>
                  <a:lnTo>
                    <a:pt x="519" y="125"/>
                  </a:lnTo>
                  <a:lnTo>
                    <a:pt x="590" y="90"/>
                  </a:lnTo>
                  <a:lnTo>
                    <a:pt x="662" y="60"/>
                  </a:lnTo>
                  <a:lnTo>
                    <a:pt x="728" y="38"/>
                  </a:lnTo>
                  <a:lnTo>
                    <a:pt x="795" y="22"/>
                  </a:lnTo>
                  <a:lnTo>
                    <a:pt x="863" y="10"/>
                  </a:lnTo>
                  <a:lnTo>
                    <a:pt x="933" y="2"/>
                  </a:lnTo>
                  <a:lnTo>
                    <a:pt x="10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59" name="Group 358"/>
          <p:cNvGrpSpPr/>
          <p:nvPr/>
        </p:nvGrpSpPr>
        <p:grpSpPr>
          <a:xfrm>
            <a:off x="10004235" y="4986338"/>
            <a:ext cx="593725" cy="593725"/>
            <a:chOff x="10002838" y="4986338"/>
            <a:chExt cx="593725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36" name="Freeform 173"/>
            <p:cNvSpPr>
              <a:spLocks noEditPoints="1"/>
            </p:cNvSpPr>
            <p:nvPr/>
          </p:nvSpPr>
          <p:spPr bwMode="auto">
            <a:xfrm>
              <a:off x="10002838" y="4986338"/>
              <a:ext cx="593725" cy="238125"/>
            </a:xfrm>
            <a:custGeom>
              <a:avLst/>
              <a:gdLst>
                <a:gd name="T0" fmla="*/ 1623 w 3366"/>
                <a:gd name="T1" fmla="*/ 115 h 1346"/>
                <a:gd name="T2" fmla="*/ 1506 w 3366"/>
                <a:gd name="T3" fmla="*/ 137 h 1346"/>
                <a:gd name="T4" fmla="*/ 1395 w 3366"/>
                <a:gd name="T5" fmla="*/ 179 h 1346"/>
                <a:gd name="T6" fmla="*/ 1294 w 3366"/>
                <a:gd name="T7" fmla="*/ 238 h 1346"/>
                <a:gd name="T8" fmla="*/ 1206 w 3366"/>
                <a:gd name="T9" fmla="*/ 313 h 1346"/>
                <a:gd name="T10" fmla="*/ 1131 w 3366"/>
                <a:gd name="T11" fmla="*/ 403 h 1346"/>
                <a:gd name="T12" fmla="*/ 1072 w 3366"/>
                <a:gd name="T13" fmla="*/ 505 h 1346"/>
                <a:gd name="T14" fmla="*/ 1032 w 3366"/>
                <a:gd name="T15" fmla="*/ 617 h 1346"/>
                <a:gd name="T16" fmla="*/ 2316 w 3366"/>
                <a:gd name="T17" fmla="*/ 560 h 1346"/>
                <a:gd name="T18" fmla="*/ 2266 w 3366"/>
                <a:gd name="T19" fmla="*/ 453 h 1346"/>
                <a:gd name="T20" fmla="*/ 2199 w 3366"/>
                <a:gd name="T21" fmla="*/ 357 h 1346"/>
                <a:gd name="T22" fmla="*/ 2118 w 3366"/>
                <a:gd name="T23" fmla="*/ 273 h 1346"/>
                <a:gd name="T24" fmla="*/ 2023 w 3366"/>
                <a:gd name="T25" fmla="*/ 206 h 1346"/>
                <a:gd name="T26" fmla="*/ 1917 w 3366"/>
                <a:gd name="T27" fmla="*/ 155 h 1346"/>
                <a:gd name="T28" fmla="*/ 1803 w 3366"/>
                <a:gd name="T29" fmla="*/ 123 h 1346"/>
                <a:gd name="T30" fmla="*/ 1683 w 3366"/>
                <a:gd name="T31" fmla="*/ 112 h 1346"/>
                <a:gd name="T32" fmla="*/ 1751 w 3366"/>
                <a:gd name="T33" fmla="*/ 3 h 1346"/>
                <a:gd name="T34" fmla="*/ 1883 w 3366"/>
                <a:gd name="T35" fmla="*/ 27 h 1346"/>
                <a:gd name="T36" fmla="*/ 2007 w 3366"/>
                <a:gd name="T37" fmla="*/ 71 h 1346"/>
                <a:gd name="T38" fmla="*/ 2122 w 3366"/>
                <a:gd name="T39" fmla="*/ 137 h 1346"/>
                <a:gd name="T40" fmla="*/ 2224 w 3366"/>
                <a:gd name="T41" fmla="*/ 218 h 1346"/>
                <a:gd name="T42" fmla="*/ 2310 w 3366"/>
                <a:gd name="T43" fmla="*/ 316 h 1346"/>
                <a:gd name="T44" fmla="*/ 2381 w 3366"/>
                <a:gd name="T45" fmla="*/ 428 h 1346"/>
                <a:gd name="T46" fmla="*/ 2431 w 3366"/>
                <a:gd name="T47" fmla="*/ 552 h 1346"/>
                <a:gd name="T48" fmla="*/ 3366 w 3366"/>
                <a:gd name="T49" fmla="*/ 617 h 1346"/>
                <a:gd name="T50" fmla="*/ 2917 w 3366"/>
                <a:gd name="T51" fmla="*/ 1346 h 1346"/>
                <a:gd name="T52" fmla="*/ 2356 w 3366"/>
                <a:gd name="T53" fmla="*/ 1122 h 1346"/>
                <a:gd name="T54" fmla="*/ 1010 w 3366"/>
                <a:gd name="T55" fmla="*/ 1346 h 1346"/>
                <a:gd name="T56" fmla="*/ 449 w 3366"/>
                <a:gd name="T57" fmla="*/ 1122 h 1346"/>
                <a:gd name="T58" fmla="*/ 0 w 3366"/>
                <a:gd name="T59" fmla="*/ 1346 h 1346"/>
                <a:gd name="T60" fmla="*/ 917 w 3366"/>
                <a:gd name="T61" fmla="*/ 617 h 1346"/>
                <a:gd name="T62" fmla="*/ 958 w 3366"/>
                <a:gd name="T63" fmla="*/ 489 h 1346"/>
                <a:gd name="T64" fmla="*/ 1019 w 3366"/>
                <a:gd name="T65" fmla="*/ 371 h 1346"/>
                <a:gd name="T66" fmla="*/ 1098 w 3366"/>
                <a:gd name="T67" fmla="*/ 266 h 1346"/>
                <a:gd name="T68" fmla="*/ 1192 w 3366"/>
                <a:gd name="T69" fmla="*/ 175 h 1346"/>
                <a:gd name="T70" fmla="*/ 1301 w 3366"/>
                <a:gd name="T71" fmla="*/ 102 h 1346"/>
                <a:gd name="T72" fmla="*/ 1420 w 3366"/>
                <a:gd name="T73" fmla="*/ 47 h 1346"/>
                <a:gd name="T74" fmla="*/ 1548 w 3366"/>
                <a:gd name="T75" fmla="*/ 12 h 1346"/>
                <a:gd name="T76" fmla="*/ 1683 w 3366"/>
                <a:gd name="T77" fmla="*/ 0 h 1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366" h="1346">
                  <a:moveTo>
                    <a:pt x="1683" y="112"/>
                  </a:moveTo>
                  <a:lnTo>
                    <a:pt x="1623" y="115"/>
                  </a:lnTo>
                  <a:lnTo>
                    <a:pt x="1563" y="123"/>
                  </a:lnTo>
                  <a:lnTo>
                    <a:pt x="1506" y="137"/>
                  </a:lnTo>
                  <a:lnTo>
                    <a:pt x="1449" y="155"/>
                  </a:lnTo>
                  <a:lnTo>
                    <a:pt x="1395" y="179"/>
                  </a:lnTo>
                  <a:lnTo>
                    <a:pt x="1343" y="206"/>
                  </a:lnTo>
                  <a:lnTo>
                    <a:pt x="1294" y="238"/>
                  </a:lnTo>
                  <a:lnTo>
                    <a:pt x="1248" y="273"/>
                  </a:lnTo>
                  <a:lnTo>
                    <a:pt x="1206" y="313"/>
                  </a:lnTo>
                  <a:lnTo>
                    <a:pt x="1167" y="357"/>
                  </a:lnTo>
                  <a:lnTo>
                    <a:pt x="1131" y="403"/>
                  </a:lnTo>
                  <a:lnTo>
                    <a:pt x="1100" y="453"/>
                  </a:lnTo>
                  <a:lnTo>
                    <a:pt x="1072" y="505"/>
                  </a:lnTo>
                  <a:lnTo>
                    <a:pt x="1050" y="560"/>
                  </a:lnTo>
                  <a:lnTo>
                    <a:pt x="1032" y="617"/>
                  </a:lnTo>
                  <a:lnTo>
                    <a:pt x="2334" y="617"/>
                  </a:lnTo>
                  <a:lnTo>
                    <a:pt x="2316" y="560"/>
                  </a:lnTo>
                  <a:lnTo>
                    <a:pt x="2294" y="505"/>
                  </a:lnTo>
                  <a:lnTo>
                    <a:pt x="2266" y="453"/>
                  </a:lnTo>
                  <a:lnTo>
                    <a:pt x="2235" y="403"/>
                  </a:lnTo>
                  <a:lnTo>
                    <a:pt x="2199" y="357"/>
                  </a:lnTo>
                  <a:lnTo>
                    <a:pt x="2160" y="313"/>
                  </a:lnTo>
                  <a:lnTo>
                    <a:pt x="2118" y="273"/>
                  </a:lnTo>
                  <a:lnTo>
                    <a:pt x="2072" y="238"/>
                  </a:lnTo>
                  <a:lnTo>
                    <a:pt x="2023" y="206"/>
                  </a:lnTo>
                  <a:lnTo>
                    <a:pt x="1971" y="179"/>
                  </a:lnTo>
                  <a:lnTo>
                    <a:pt x="1917" y="155"/>
                  </a:lnTo>
                  <a:lnTo>
                    <a:pt x="1860" y="137"/>
                  </a:lnTo>
                  <a:lnTo>
                    <a:pt x="1803" y="123"/>
                  </a:lnTo>
                  <a:lnTo>
                    <a:pt x="1743" y="115"/>
                  </a:lnTo>
                  <a:lnTo>
                    <a:pt x="1683" y="112"/>
                  </a:lnTo>
                  <a:close/>
                  <a:moveTo>
                    <a:pt x="1683" y="0"/>
                  </a:moveTo>
                  <a:lnTo>
                    <a:pt x="1751" y="3"/>
                  </a:lnTo>
                  <a:lnTo>
                    <a:pt x="1818" y="12"/>
                  </a:lnTo>
                  <a:lnTo>
                    <a:pt x="1883" y="27"/>
                  </a:lnTo>
                  <a:lnTo>
                    <a:pt x="1946" y="47"/>
                  </a:lnTo>
                  <a:lnTo>
                    <a:pt x="2007" y="71"/>
                  </a:lnTo>
                  <a:lnTo>
                    <a:pt x="2066" y="102"/>
                  </a:lnTo>
                  <a:lnTo>
                    <a:pt x="2122" y="137"/>
                  </a:lnTo>
                  <a:lnTo>
                    <a:pt x="2174" y="175"/>
                  </a:lnTo>
                  <a:lnTo>
                    <a:pt x="2224" y="218"/>
                  </a:lnTo>
                  <a:lnTo>
                    <a:pt x="2268" y="266"/>
                  </a:lnTo>
                  <a:lnTo>
                    <a:pt x="2310" y="316"/>
                  </a:lnTo>
                  <a:lnTo>
                    <a:pt x="2347" y="371"/>
                  </a:lnTo>
                  <a:lnTo>
                    <a:pt x="2381" y="428"/>
                  </a:lnTo>
                  <a:lnTo>
                    <a:pt x="2408" y="489"/>
                  </a:lnTo>
                  <a:lnTo>
                    <a:pt x="2431" y="552"/>
                  </a:lnTo>
                  <a:lnTo>
                    <a:pt x="2449" y="617"/>
                  </a:lnTo>
                  <a:lnTo>
                    <a:pt x="3366" y="617"/>
                  </a:lnTo>
                  <a:lnTo>
                    <a:pt x="3366" y="1346"/>
                  </a:lnTo>
                  <a:lnTo>
                    <a:pt x="2917" y="1346"/>
                  </a:lnTo>
                  <a:lnTo>
                    <a:pt x="2917" y="1122"/>
                  </a:lnTo>
                  <a:lnTo>
                    <a:pt x="2356" y="1122"/>
                  </a:lnTo>
                  <a:lnTo>
                    <a:pt x="2356" y="1346"/>
                  </a:lnTo>
                  <a:lnTo>
                    <a:pt x="1010" y="1346"/>
                  </a:lnTo>
                  <a:lnTo>
                    <a:pt x="1010" y="1122"/>
                  </a:lnTo>
                  <a:lnTo>
                    <a:pt x="449" y="1122"/>
                  </a:lnTo>
                  <a:lnTo>
                    <a:pt x="449" y="1346"/>
                  </a:lnTo>
                  <a:lnTo>
                    <a:pt x="0" y="1346"/>
                  </a:lnTo>
                  <a:lnTo>
                    <a:pt x="0" y="617"/>
                  </a:lnTo>
                  <a:lnTo>
                    <a:pt x="917" y="617"/>
                  </a:lnTo>
                  <a:lnTo>
                    <a:pt x="935" y="552"/>
                  </a:lnTo>
                  <a:lnTo>
                    <a:pt x="958" y="489"/>
                  </a:lnTo>
                  <a:lnTo>
                    <a:pt x="985" y="428"/>
                  </a:lnTo>
                  <a:lnTo>
                    <a:pt x="1019" y="371"/>
                  </a:lnTo>
                  <a:lnTo>
                    <a:pt x="1056" y="316"/>
                  </a:lnTo>
                  <a:lnTo>
                    <a:pt x="1098" y="266"/>
                  </a:lnTo>
                  <a:lnTo>
                    <a:pt x="1142" y="218"/>
                  </a:lnTo>
                  <a:lnTo>
                    <a:pt x="1192" y="175"/>
                  </a:lnTo>
                  <a:lnTo>
                    <a:pt x="1244" y="137"/>
                  </a:lnTo>
                  <a:lnTo>
                    <a:pt x="1301" y="102"/>
                  </a:lnTo>
                  <a:lnTo>
                    <a:pt x="1359" y="71"/>
                  </a:lnTo>
                  <a:lnTo>
                    <a:pt x="1420" y="47"/>
                  </a:lnTo>
                  <a:lnTo>
                    <a:pt x="1483" y="27"/>
                  </a:lnTo>
                  <a:lnTo>
                    <a:pt x="1548" y="12"/>
                  </a:lnTo>
                  <a:lnTo>
                    <a:pt x="1615" y="3"/>
                  </a:lnTo>
                  <a:lnTo>
                    <a:pt x="16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7" name="Freeform 174"/>
            <p:cNvSpPr>
              <a:spLocks noEditPoints="1"/>
            </p:cNvSpPr>
            <p:nvPr/>
          </p:nvSpPr>
          <p:spPr bwMode="auto">
            <a:xfrm>
              <a:off x="10002838" y="5243513"/>
              <a:ext cx="593725" cy="336550"/>
            </a:xfrm>
            <a:custGeom>
              <a:avLst/>
              <a:gdLst>
                <a:gd name="T0" fmla="*/ 1403 w 3366"/>
                <a:gd name="T1" fmla="*/ 224 h 1907"/>
                <a:gd name="T2" fmla="*/ 1403 w 3366"/>
                <a:gd name="T3" fmla="*/ 617 h 1907"/>
                <a:gd name="T4" fmla="*/ 1010 w 3366"/>
                <a:gd name="T5" fmla="*/ 617 h 1907"/>
                <a:gd name="T6" fmla="*/ 1010 w 3366"/>
                <a:gd name="T7" fmla="*/ 1178 h 1907"/>
                <a:gd name="T8" fmla="*/ 1403 w 3366"/>
                <a:gd name="T9" fmla="*/ 1178 h 1907"/>
                <a:gd name="T10" fmla="*/ 1403 w 3366"/>
                <a:gd name="T11" fmla="*/ 1570 h 1907"/>
                <a:gd name="T12" fmla="*/ 1964 w 3366"/>
                <a:gd name="T13" fmla="*/ 1570 h 1907"/>
                <a:gd name="T14" fmla="*/ 1964 w 3366"/>
                <a:gd name="T15" fmla="*/ 1178 h 1907"/>
                <a:gd name="T16" fmla="*/ 2356 w 3366"/>
                <a:gd name="T17" fmla="*/ 1178 h 1907"/>
                <a:gd name="T18" fmla="*/ 2356 w 3366"/>
                <a:gd name="T19" fmla="*/ 617 h 1907"/>
                <a:gd name="T20" fmla="*/ 1964 w 3366"/>
                <a:gd name="T21" fmla="*/ 617 h 1907"/>
                <a:gd name="T22" fmla="*/ 1964 w 3366"/>
                <a:gd name="T23" fmla="*/ 224 h 1907"/>
                <a:gd name="T24" fmla="*/ 1403 w 3366"/>
                <a:gd name="T25" fmla="*/ 224 h 1907"/>
                <a:gd name="T26" fmla="*/ 0 w 3366"/>
                <a:gd name="T27" fmla="*/ 0 h 1907"/>
                <a:gd name="T28" fmla="*/ 449 w 3366"/>
                <a:gd name="T29" fmla="*/ 0 h 1907"/>
                <a:gd name="T30" fmla="*/ 449 w 3366"/>
                <a:gd name="T31" fmla="*/ 224 h 1907"/>
                <a:gd name="T32" fmla="*/ 1010 w 3366"/>
                <a:gd name="T33" fmla="*/ 224 h 1907"/>
                <a:gd name="T34" fmla="*/ 1010 w 3366"/>
                <a:gd name="T35" fmla="*/ 0 h 1907"/>
                <a:gd name="T36" fmla="*/ 2356 w 3366"/>
                <a:gd name="T37" fmla="*/ 0 h 1907"/>
                <a:gd name="T38" fmla="*/ 2356 w 3366"/>
                <a:gd name="T39" fmla="*/ 224 h 1907"/>
                <a:gd name="T40" fmla="*/ 2917 w 3366"/>
                <a:gd name="T41" fmla="*/ 224 h 1907"/>
                <a:gd name="T42" fmla="*/ 2917 w 3366"/>
                <a:gd name="T43" fmla="*/ 0 h 1907"/>
                <a:gd name="T44" fmla="*/ 3366 w 3366"/>
                <a:gd name="T45" fmla="*/ 0 h 1907"/>
                <a:gd name="T46" fmla="*/ 3366 w 3366"/>
                <a:gd name="T47" fmla="*/ 1907 h 1907"/>
                <a:gd name="T48" fmla="*/ 0 w 3366"/>
                <a:gd name="T49" fmla="*/ 1907 h 1907"/>
                <a:gd name="T50" fmla="*/ 0 w 3366"/>
                <a:gd name="T51" fmla="*/ 0 h 1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66" h="1907">
                  <a:moveTo>
                    <a:pt x="1403" y="224"/>
                  </a:moveTo>
                  <a:lnTo>
                    <a:pt x="1403" y="617"/>
                  </a:lnTo>
                  <a:lnTo>
                    <a:pt x="1010" y="617"/>
                  </a:lnTo>
                  <a:lnTo>
                    <a:pt x="1010" y="1178"/>
                  </a:lnTo>
                  <a:lnTo>
                    <a:pt x="1403" y="1178"/>
                  </a:lnTo>
                  <a:lnTo>
                    <a:pt x="1403" y="1570"/>
                  </a:lnTo>
                  <a:lnTo>
                    <a:pt x="1964" y="1570"/>
                  </a:lnTo>
                  <a:lnTo>
                    <a:pt x="1964" y="1178"/>
                  </a:lnTo>
                  <a:lnTo>
                    <a:pt x="2356" y="1178"/>
                  </a:lnTo>
                  <a:lnTo>
                    <a:pt x="2356" y="617"/>
                  </a:lnTo>
                  <a:lnTo>
                    <a:pt x="1964" y="617"/>
                  </a:lnTo>
                  <a:lnTo>
                    <a:pt x="1964" y="224"/>
                  </a:lnTo>
                  <a:lnTo>
                    <a:pt x="1403" y="224"/>
                  </a:lnTo>
                  <a:close/>
                  <a:moveTo>
                    <a:pt x="0" y="0"/>
                  </a:moveTo>
                  <a:lnTo>
                    <a:pt x="449" y="0"/>
                  </a:lnTo>
                  <a:lnTo>
                    <a:pt x="449" y="224"/>
                  </a:lnTo>
                  <a:lnTo>
                    <a:pt x="1010" y="224"/>
                  </a:lnTo>
                  <a:lnTo>
                    <a:pt x="1010" y="0"/>
                  </a:lnTo>
                  <a:lnTo>
                    <a:pt x="2356" y="0"/>
                  </a:lnTo>
                  <a:lnTo>
                    <a:pt x="2356" y="224"/>
                  </a:lnTo>
                  <a:lnTo>
                    <a:pt x="2917" y="224"/>
                  </a:lnTo>
                  <a:lnTo>
                    <a:pt x="2917" y="0"/>
                  </a:lnTo>
                  <a:lnTo>
                    <a:pt x="3366" y="0"/>
                  </a:lnTo>
                  <a:lnTo>
                    <a:pt x="3366" y="1907"/>
                  </a:lnTo>
                  <a:lnTo>
                    <a:pt x="0" y="190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60" name="Group 359"/>
          <p:cNvGrpSpPr/>
          <p:nvPr/>
        </p:nvGrpSpPr>
        <p:grpSpPr>
          <a:xfrm>
            <a:off x="10938940" y="4986338"/>
            <a:ext cx="595313" cy="593725"/>
            <a:chOff x="10928350" y="4986338"/>
            <a:chExt cx="595313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41" name="Freeform 179"/>
            <p:cNvSpPr>
              <a:spLocks/>
            </p:cNvSpPr>
            <p:nvPr/>
          </p:nvSpPr>
          <p:spPr bwMode="auto">
            <a:xfrm>
              <a:off x="11315700" y="5392738"/>
              <a:ext cx="109538" cy="88900"/>
            </a:xfrm>
            <a:custGeom>
              <a:avLst/>
              <a:gdLst>
                <a:gd name="T0" fmla="*/ 5 w 619"/>
                <a:gd name="T1" fmla="*/ 0 h 507"/>
                <a:gd name="T2" fmla="*/ 619 w 619"/>
                <a:gd name="T3" fmla="*/ 0 h 507"/>
                <a:gd name="T4" fmla="*/ 619 w 619"/>
                <a:gd name="T5" fmla="*/ 346 h 507"/>
                <a:gd name="T6" fmla="*/ 536 w 619"/>
                <a:gd name="T7" fmla="*/ 359 h 507"/>
                <a:gd name="T8" fmla="*/ 453 w 619"/>
                <a:gd name="T9" fmla="*/ 378 h 507"/>
                <a:gd name="T10" fmla="*/ 372 w 619"/>
                <a:gd name="T11" fmla="*/ 401 h 507"/>
                <a:gd name="T12" fmla="*/ 293 w 619"/>
                <a:gd name="T13" fmla="*/ 432 h 507"/>
                <a:gd name="T14" fmla="*/ 218 w 619"/>
                <a:gd name="T15" fmla="*/ 466 h 507"/>
                <a:gd name="T16" fmla="*/ 143 w 619"/>
                <a:gd name="T17" fmla="*/ 507 h 507"/>
                <a:gd name="T18" fmla="*/ 110 w 619"/>
                <a:gd name="T19" fmla="*/ 460 h 507"/>
                <a:gd name="T20" fmla="*/ 82 w 619"/>
                <a:gd name="T21" fmla="*/ 411 h 507"/>
                <a:gd name="T22" fmla="*/ 57 w 619"/>
                <a:gd name="T23" fmla="*/ 360 h 507"/>
                <a:gd name="T24" fmla="*/ 37 w 619"/>
                <a:gd name="T25" fmla="*/ 307 h 507"/>
                <a:gd name="T26" fmla="*/ 20 w 619"/>
                <a:gd name="T27" fmla="*/ 253 h 507"/>
                <a:gd name="T28" fmla="*/ 9 w 619"/>
                <a:gd name="T29" fmla="*/ 198 h 507"/>
                <a:gd name="T30" fmla="*/ 2 w 619"/>
                <a:gd name="T31" fmla="*/ 141 h 507"/>
                <a:gd name="T32" fmla="*/ 0 w 619"/>
                <a:gd name="T33" fmla="*/ 85 h 507"/>
                <a:gd name="T34" fmla="*/ 1 w 619"/>
                <a:gd name="T35" fmla="*/ 43 h 507"/>
                <a:gd name="T36" fmla="*/ 5 w 619"/>
                <a:gd name="T37" fmla="*/ 0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9" h="507">
                  <a:moveTo>
                    <a:pt x="5" y="0"/>
                  </a:moveTo>
                  <a:lnTo>
                    <a:pt x="619" y="0"/>
                  </a:lnTo>
                  <a:lnTo>
                    <a:pt x="619" y="346"/>
                  </a:lnTo>
                  <a:lnTo>
                    <a:pt x="536" y="359"/>
                  </a:lnTo>
                  <a:lnTo>
                    <a:pt x="453" y="378"/>
                  </a:lnTo>
                  <a:lnTo>
                    <a:pt x="372" y="401"/>
                  </a:lnTo>
                  <a:lnTo>
                    <a:pt x="293" y="432"/>
                  </a:lnTo>
                  <a:lnTo>
                    <a:pt x="218" y="466"/>
                  </a:lnTo>
                  <a:lnTo>
                    <a:pt x="143" y="507"/>
                  </a:lnTo>
                  <a:lnTo>
                    <a:pt x="110" y="460"/>
                  </a:lnTo>
                  <a:lnTo>
                    <a:pt x="82" y="411"/>
                  </a:lnTo>
                  <a:lnTo>
                    <a:pt x="57" y="360"/>
                  </a:lnTo>
                  <a:lnTo>
                    <a:pt x="37" y="307"/>
                  </a:lnTo>
                  <a:lnTo>
                    <a:pt x="20" y="253"/>
                  </a:lnTo>
                  <a:lnTo>
                    <a:pt x="9" y="198"/>
                  </a:lnTo>
                  <a:lnTo>
                    <a:pt x="2" y="141"/>
                  </a:lnTo>
                  <a:lnTo>
                    <a:pt x="0" y="85"/>
                  </a:lnTo>
                  <a:lnTo>
                    <a:pt x="1" y="43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2" name="Freeform 180"/>
            <p:cNvSpPr>
              <a:spLocks/>
            </p:cNvSpPr>
            <p:nvPr/>
          </p:nvSpPr>
          <p:spPr bwMode="auto">
            <a:xfrm>
              <a:off x="11122025" y="5392738"/>
              <a:ext cx="207963" cy="187325"/>
            </a:xfrm>
            <a:custGeom>
              <a:avLst/>
              <a:gdLst>
                <a:gd name="T0" fmla="*/ 190 w 1177"/>
                <a:gd name="T1" fmla="*/ 0 h 1066"/>
                <a:gd name="T2" fmla="*/ 532 w 1177"/>
                <a:gd name="T3" fmla="*/ 0 h 1066"/>
                <a:gd name="T4" fmla="*/ 532 w 1177"/>
                <a:gd name="T5" fmla="*/ 337 h 1066"/>
                <a:gd name="T6" fmla="*/ 535 w 1177"/>
                <a:gd name="T7" fmla="*/ 354 h 1066"/>
                <a:gd name="T8" fmla="*/ 544 w 1177"/>
                <a:gd name="T9" fmla="*/ 369 h 1066"/>
                <a:gd name="T10" fmla="*/ 556 w 1177"/>
                <a:gd name="T11" fmla="*/ 382 h 1066"/>
                <a:gd name="T12" fmla="*/ 571 w 1177"/>
                <a:gd name="T13" fmla="*/ 390 h 1066"/>
                <a:gd name="T14" fmla="*/ 589 w 1177"/>
                <a:gd name="T15" fmla="*/ 393 h 1066"/>
                <a:gd name="T16" fmla="*/ 606 w 1177"/>
                <a:gd name="T17" fmla="*/ 390 h 1066"/>
                <a:gd name="T18" fmla="*/ 621 w 1177"/>
                <a:gd name="T19" fmla="*/ 382 h 1066"/>
                <a:gd name="T20" fmla="*/ 634 w 1177"/>
                <a:gd name="T21" fmla="*/ 369 h 1066"/>
                <a:gd name="T22" fmla="*/ 642 w 1177"/>
                <a:gd name="T23" fmla="*/ 354 h 1066"/>
                <a:gd name="T24" fmla="*/ 645 w 1177"/>
                <a:gd name="T25" fmla="*/ 337 h 1066"/>
                <a:gd name="T26" fmla="*/ 645 w 1177"/>
                <a:gd name="T27" fmla="*/ 0 h 1066"/>
                <a:gd name="T28" fmla="*/ 987 w 1177"/>
                <a:gd name="T29" fmla="*/ 0 h 1066"/>
                <a:gd name="T30" fmla="*/ 983 w 1177"/>
                <a:gd name="T31" fmla="*/ 43 h 1066"/>
                <a:gd name="T32" fmla="*/ 982 w 1177"/>
                <a:gd name="T33" fmla="*/ 85 h 1066"/>
                <a:gd name="T34" fmla="*/ 985 w 1177"/>
                <a:gd name="T35" fmla="*/ 148 h 1066"/>
                <a:gd name="T36" fmla="*/ 992 w 1177"/>
                <a:gd name="T37" fmla="*/ 211 h 1066"/>
                <a:gd name="T38" fmla="*/ 1005 w 1177"/>
                <a:gd name="T39" fmla="*/ 272 h 1066"/>
                <a:gd name="T40" fmla="*/ 1022 w 1177"/>
                <a:gd name="T41" fmla="*/ 334 h 1066"/>
                <a:gd name="T42" fmla="*/ 1044 w 1177"/>
                <a:gd name="T43" fmla="*/ 393 h 1066"/>
                <a:gd name="T44" fmla="*/ 1070 w 1177"/>
                <a:gd name="T45" fmla="*/ 450 h 1066"/>
                <a:gd name="T46" fmla="*/ 1101 w 1177"/>
                <a:gd name="T47" fmla="*/ 505 h 1066"/>
                <a:gd name="T48" fmla="*/ 1137 w 1177"/>
                <a:gd name="T49" fmla="*/ 558 h 1066"/>
                <a:gd name="T50" fmla="*/ 1177 w 1177"/>
                <a:gd name="T51" fmla="*/ 609 h 1066"/>
                <a:gd name="T52" fmla="*/ 1120 w 1177"/>
                <a:gd name="T53" fmla="*/ 659 h 1066"/>
                <a:gd name="T54" fmla="*/ 1065 w 1177"/>
                <a:gd name="T55" fmla="*/ 713 h 1066"/>
                <a:gd name="T56" fmla="*/ 1012 w 1177"/>
                <a:gd name="T57" fmla="*/ 771 h 1066"/>
                <a:gd name="T58" fmla="*/ 960 w 1177"/>
                <a:gd name="T59" fmla="*/ 832 h 1066"/>
                <a:gd name="T60" fmla="*/ 910 w 1177"/>
                <a:gd name="T61" fmla="*/ 898 h 1066"/>
                <a:gd name="T62" fmla="*/ 766 w 1177"/>
                <a:gd name="T63" fmla="*/ 1057 h 1066"/>
                <a:gd name="T64" fmla="*/ 677 w 1177"/>
                <a:gd name="T65" fmla="*/ 1064 h 1066"/>
                <a:gd name="T66" fmla="*/ 589 w 1177"/>
                <a:gd name="T67" fmla="*/ 1066 h 1066"/>
                <a:gd name="T68" fmla="*/ 518 w 1177"/>
                <a:gd name="T69" fmla="*/ 1064 h 1066"/>
                <a:gd name="T70" fmla="*/ 448 w 1177"/>
                <a:gd name="T71" fmla="*/ 1060 h 1066"/>
                <a:gd name="T72" fmla="*/ 380 w 1177"/>
                <a:gd name="T73" fmla="*/ 1053 h 1066"/>
                <a:gd name="T74" fmla="*/ 269 w 1177"/>
                <a:gd name="T75" fmla="*/ 901 h 1066"/>
                <a:gd name="T76" fmla="*/ 218 w 1177"/>
                <a:gd name="T77" fmla="*/ 834 h 1066"/>
                <a:gd name="T78" fmla="*/ 166 w 1177"/>
                <a:gd name="T79" fmla="*/ 772 h 1066"/>
                <a:gd name="T80" fmla="*/ 113 w 1177"/>
                <a:gd name="T81" fmla="*/ 714 h 1066"/>
                <a:gd name="T82" fmla="*/ 58 w 1177"/>
                <a:gd name="T83" fmla="*/ 659 h 1066"/>
                <a:gd name="T84" fmla="*/ 0 w 1177"/>
                <a:gd name="T85" fmla="*/ 608 h 1066"/>
                <a:gd name="T86" fmla="*/ 40 w 1177"/>
                <a:gd name="T87" fmla="*/ 558 h 1066"/>
                <a:gd name="T88" fmla="*/ 76 w 1177"/>
                <a:gd name="T89" fmla="*/ 505 h 1066"/>
                <a:gd name="T90" fmla="*/ 107 w 1177"/>
                <a:gd name="T91" fmla="*/ 450 h 1066"/>
                <a:gd name="T92" fmla="*/ 133 w 1177"/>
                <a:gd name="T93" fmla="*/ 393 h 1066"/>
                <a:gd name="T94" fmla="*/ 155 w 1177"/>
                <a:gd name="T95" fmla="*/ 334 h 1066"/>
                <a:gd name="T96" fmla="*/ 172 w 1177"/>
                <a:gd name="T97" fmla="*/ 272 h 1066"/>
                <a:gd name="T98" fmla="*/ 185 w 1177"/>
                <a:gd name="T99" fmla="*/ 211 h 1066"/>
                <a:gd name="T100" fmla="*/ 192 w 1177"/>
                <a:gd name="T101" fmla="*/ 148 h 1066"/>
                <a:gd name="T102" fmla="*/ 195 w 1177"/>
                <a:gd name="T103" fmla="*/ 85 h 1066"/>
                <a:gd name="T104" fmla="*/ 194 w 1177"/>
                <a:gd name="T105" fmla="*/ 43 h 1066"/>
                <a:gd name="T106" fmla="*/ 190 w 1177"/>
                <a:gd name="T107" fmla="*/ 0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7" h="1066">
                  <a:moveTo>
                    <a:pt x="190" y="0"/>
                  </a:moveTo>
                  <a:lnTo>
                    <a:pt x="532" y="0"/>
                  </a:lnTo>
                  <a:lnTo>
                    <a:pt x="532" y="337"/>
                  </a:lnTo>
                  <a:lnTo>
                    <a:pt x="535" y="354"/>
                  </a:lnTo>
                  <a:lnTo>
                    <a:pt x="544" y="369"/>
                  </a:lnTo>
                  <a:lnTo>
                    <a:pt x="556" y="382"/>
                  </a:lnTo>
                  <a:lnTo>
                    <a:pt x="571" y="390"/>
                  </a:lnTo>
                  <a:lnTo>
                    <a:pt x="589" y="393"/>
                  </a:lnTo>
                  <a:lnTo>
                    <a:pt x="606" y="390"/>
                  </a:lnTo>
                  <a:lnTo>
                    <a:pt x="621" y="382"/>
                  </a:lnTo>
                  <a:lnTo>
                    <a:pt x="634" y="369"/>
                  </a:lnTo>
                  <a:lnTo>
                    <a:pt x="642" y="354"/>
                  </a:lnTo>
                  <a:lnTo>
                    <a:pt x="645" y="337"/>
                  </a:lnTo>
                  <a:lnTo>
                    <a:pt x="645" y="0"/>
                  </a:lnTo>
                  <a:lnTo>
                    <a:pt x="987" y="0"/>
                  </a:lnTo>
                  <a:lnTo>
                    <a:pt x="983" y="43"/>
                  </a:lnTo>
                  <a:lnTo>
                    <a:pt x="982" y="85"/>
                  </a:lnTo>
                  <a:lnTo>
                    <a:pt x="985" y="148"/>
                  </a:lnTo>
                  <a:lnTo>
                    <a:pt x="992" y="211"/>
                  </a:lnTo>
                  <a:lnTo>
                    <a:pt x="1005" y="272"/>
                  </a:lnTo>
                  <a:lnTo>
                    <a:pt x="1022" y="334"/>
                  </a:lnTo>
                  <a:lnTo>
                    <a:pt x="1044" y="393"/>
                  </a:lnTo>
                  <a:lnTo>
                    <a:pt x="1070" y="450"/>
                  </a:lnTo>
                  <a:lnTo>
                    <a:pt x="1101" y="505"/>
                  </a:lnTo>
                  <a:lnTo>
                    <a:pt x="1137" y="558"/>
                  </a:lnTo>
                  <a:lnTo>
                    <a:pt x="1177" y="609"/>
                  </a:lnTo>
                  <a:lnTo>
                    <a:pt x="1120" y="659"/>
                  </a:lnTo>
                  <a:lnTo>
                    <a:pt x="1065" y="713"/>
                  </a:lnTo>
                  <a:lnTo>
                    <a:pt x="1012" y="771"/>
                  </a:lnTo>
                  <a:lnTo>
                    <a:pt x="960" y="832"/>
                  </a:lnTo>
                  <a:lnTo>
                    <a:pt x="910" y="898"/>
                  </a:lnTo>
                  <a:lnTo>
                    <a:pt x="766" y="1057"/>
                  </a:lnTo>
                  <a:lnTo>
                    <a:pt x="677" y="1064"/>
                  </a:lnTo>
                  <a:lnTo>
                    <a:pt x="589" y="1066"/>
                  </a:lnTo>
                  <a:lnTo>
                    <a:pt x="518" y="1064"/>
                  </a:lnTo>
                  <a:lnTo>
                    <a:pt x="448" y="1060"/>
                  </a:lnTo>
                  <a:lnTo>
                    <a:pt x="380" y="1053"/>
                  </a:lnTo>
                  <a:lnTo>
                    <a:pt x="269" y="901"/>
                  </a:lnTo>
                  <a:lnTo>
                    <a:pt x="218" y="834"/>
                  </a:lnTo>
                  <a:lnTo>
                    <a:pt x="166" y="772"/>
                  </a:lnTo>
                  <a:lnTo>
                    <a:pt x="113" y="714"/>
                  </a:lnTo>
                  <a:lnTo>
                    <a:pt x="58" y="659"/>
                  </a:lnTo>
                  <a:lnTo>
                    <a:pt x="0" y="608"/>
                  </a:lnTo>
                  <a:lnTo>
                    <a:pt x="40" y="558"/>
                  </a:lnTo>
                  <a:lnTo>
                    <a:pt x="76" y="505"/>
                  </a:lnTo>
                  <a:lnTo>
                    <a:pt x="107" y="450"/>
                  </a:lnTo>
                  <a:lnTo>
                    <a:pt x="133" y="393"/>
                  </a:lnTo>
                  <a:lnTo>
                    <a:pt x="155" y="334"/>
                  </a:lnTo>
                  <a:lnTo>
                    <a:pt x="172" y="272"/>
                  </a:lnTo>
                  <a:lnTo>
                    <a:pt x="185" y="211"/>
                  </a:lnTo>
                  <a:lnTo>
                    <a:pt x="192" y="148"/>
                  </a:lnTo>
                  <a:lnTo>
                    <a:pt x="195" y="85"/>
                  </a:lnTo>
                  <a:lnTo>
                    <a:pt x="194" y="43"/>
                  </a:lnTo>
                  <a:lnTo>
                    <a:pt x="1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3" name="Rectangle 181"/>
            <p:cNvSpPr>
              <a:spLocks noChangeArrowheads="1"/>
            </p:cNvSpPr>
            <p:nvPr/>
          </p:nvSpPr>
          <p:spPr bwMode="auto">
            <a:xfrm>
              <a:off x="11196638" y="5353051"/>
              <a:ext cx="58738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4" name="Freeform 182"/>
            <p:cNvSpPr>
              <a:spLocks/>
            </p:cNvSpPr>
            <p:nvPr/>
          </p:nvSpPr>
          <p:spPr bwMode="auto">
            <a:xfrm>
              <a:off x="11028363" y="5353051"/>
              <a:ext cx="147638" cy="19050"/>
            </a:xfrm>
            <a:custGeom>
              <a:avLst/>
              <a:gdLst>
                <a:gd name="T0" fmla="*/ 0 w 843"/>
                <a:gd name="T1" fmla="*/ 0 h 112"/>
                <a:gd name="T2" fmla="*/ 843 w 843"/>
                <a:gd name="T3" fmla="*/ 0 h 112"/>
                <a:gd name="T4" fmla="*/ 843 w 843"/>
                <a:gd name="T5" fmla="*/ 112 h 112"/>
                <a:gd name="T6" fmla="*/ 707 w 843"/>
                <a:gd name="T7" fmla="*/ 112 h 112"/>
                <a:gd name="T8" fmla="*/ 707 w 843"/>
                <a:gd name="T9" fmla="*/ 112 h 112"/>
                <a:gd name="T10" fmla="*/ 0 w 843"/>
                <a:gd name="T11" fmla="*/ 111 h 112"/>
                <a:gd name="T12" fmla="*/ 0 w 843"/>
                <a:gd name="T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3" h="112">
                  <a:moveTo>
                    <a:pt x="0" y="0"/>
                  </a:moveTo>
                  <a:lnTo>
                    <a:pt x="843" y="0"/>
                  </a:lnTo>
                  <a:lnTo>
                    <a:pt x="843" y="112"/>
                  </a:lnTo>
                  <a:lnTo>
                    <a:pt x="707" y="112"/>
                  </a:lnTo>
                  <a:lnTo>
                    <a:pt x="707" y="112"/>
                  </a:lnTo>
                  <a:lnTo>
                    <a:pt x="0" y="11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5" name="Freeform 183"/>
            <p:cNvSpPr>
              <a:spLocks noEditPoints="1"/>
            </p:cNvSpPr>
            <p:nvPr/>
          </p:nvSpPr>
          <p:spPr bwMode="auto">
            <a:xfrm>
              <a:off x="11009313" y="4986338"/>
              <a:ext cx="434975" cy="346075"/>
            </a:xfrm>
            <a:custGeom>
              <a:avLst/>
              <a:gdLst>
                <a:gd name="T0" fmla="*/ 1559 w 2474"/>
                <a:gd name="T1" fmla="*/ 1621 h 1964"/>
                <a:gd name="T2" fmla="*/ 1401 w 2474"/>
                <a:gd name="T3" fmla="*/ 1680 h 1964"/>
                <a:gd name="T4" fmla="*/ 1275 w 2474"/>
                <a:gd name="T5" fmla="*/ 1592 h 1964"/>
                <a:gd name="T6" fmla="*/ 1264 w 2474"/>
                <a:gd name="T7" fmla="*/ 1581 h 1964"/>
                <a:gd name="T8" fmla="*/ 1240 w 2474"/>
                <a:gd name="T9" fmla="*/ 1572 h 1964"/>
                <a:gd name="T10" fmla="*/ 1212 w 2474"/>
                <a:gd name="T11" fmla="*/ 1576 h 1964"/>
                <a:gd name="T12" fmla="*/ 1197 w 2474"/>
                <a:gd name="T13" fmla="*/ 1583 h 1964"/>
                <a:gd name="T14" fmla="*/ 1165 w 2474"/>
                <a:gd name="T15" fmla="*/ 1621 h 1964"/>
                <a:gd name="T16" fmla="*/ 1008 w 2474"/>
                <a:gd name="T17" fmla="*/ 1680 h 1964"/>
                <a:gd name="T18" fmla="*/ 874 w 2474"/>
                <a:gd name="T19" fmla="*/ 1583 h 1964"/>
                <a:gd name="T20" fmla="*/ 795 w 2474"/>
                <a:gd name="T21" fmla="*/ 1592 h 1964"/>
                <a:gd name="T22" fmla="*/ 821 w 2474"/>
                <a:gd name="T23" fmla="*/ 1695 h 1964"/>
                <a:gd name="T24" fmla="*/ 1035 w 2474"/>
                <a:gd name="T25" fmla="*/ 1795 h 1964"/>
                <a:gd name="T26" fmla="*/ 1233 w 2474"/>
                <a:gd name="T27" fmla="*/ 1712 h 1964"/>
                <a:gd name="T28" fmla="*/ 1430 w 2474"/>
                <a:gd name="T29" fmla="*/ 1795 h 1964"/>
                <a:gd name="T30" fmla="*/ 1644 w 2474"/>
                <a:gd name="T31" fmla="*/ 1695 h 1964"/>
                <a:gd name="T32" fmla="*/ 1670 w 2474"/>
                <a:gd name="T33" fmla="*/ 1592 h 1964"/>
                <a:gd name="T34" fmla="*/ 641 w 2474"/>
                <a:gd name="T35" fmla="*/ 1018 h 1964"/>
                <a:gd name="T36" fmla="*/ 622 w 2474"/>
                <a:gd name="T37" fmla="*/ 1094 h 1964"/>
                <a:gd name="T38" fmla="*/ 822 w 2474"/>
                <a:gd name="T39" fmla="*/ 1216 h 1964"/>
                <a:gd name="T40" fmla="*/ 1099 w 2474"/>
                <a:gd name="T41" fmla="*/ 1210 h 1964"/>
                <a:gd name="T42" fmla="*/ 1366 w 2474"/>
                <a:gd name="T43" fmla="*/ 1210 h 1964"/>
                <a:gd name="T44" fmla="*/ 1643 w 2474"/>
                <a:gd name="T45" fmla="*/ 1216 h 1964"/>
                <a:gd name="T46" fmla="*/ 1843 w 2474"/>
                <a:gd name="T47" fmla="*/ 1094 h 1964"/>
                <a:gd name="T48" fmla="*/ 1824 w 2474"/>
                <a:gd name="T49" fmla="*/ 1018 h 1964"/>
                <a:gd name="T50" fmla="*/ 1723 w 2474"/>
                <a:gd name="T51" fmla="*/ 1053 h 1964"/>
                <a:gd name="T52" fmla="*/ 1493 w 2474"/>
                <a:gd name="T53" fmla="*/ 1121 h 1964"/>
                <a:gd name="T54" fmla="*/ 1271 w 2474"/>
                <a:gd name="T55" fmla="*/ 1025 h 1964"/>
                <a:gd name="T56" fmla="*/ 1254 w 2474"/>
                <a:gd name="T57" fmla="*/ 1014 h 1964"/>
                <a:gd name="T58" fmla="*/ 1233 w 2474"/>
                <a:gd name="T59" fmla="*/ 1010 h 1964"/>
                <a:gd name="T60" fmla="*/ 1211 w 2474"/>
                <a:gd name="T61" fmla="*/ 1014 h 1964"/>
                <a:gd name="T62" fmla="*/ 1194 w 2474"/>
                <a:gd name="T63" fmla="*/ 1025 h 1964"/>
                <a:gd name="T64" fmla="*/ 972 w 2474"/>
                <a:gd name="T65" fmla="*/ 1121 h 1964"/>
                <a:gd name="T66" fmla="*/ 742 w 2474"/>
                <a:gd name="T67" fmla="*/ 1053 h 1964"/>
                <a:gd name="T68" fmla="*/ 1337 w 2474"/>
                <a:gd name="T69" fmla="*/ 3 h 1964"/>
                <a:gd name="T70" fmla="*/ 1921 w 2474"/>
                <a:gd name="T71" fmla="*/ 147 h 1964"/>
                <a:gd name="T72" fmla="*/ 2406 w 2474"/>
                <a:gd name="T73" fmla="*/ 474 h 1964"/>
                <a:gd name="T74" fmla="*/ 2406 w 2474"/>
                <a:gd name="T75" fmla="*/ 702 h 1964"/>
                <a:gd name="T76" fmla="*/ 2212 w 2474"/>
                <a:gd name="T77" fmla="*/ 832 h 1964"/>
                <a:gd name="T78" fmla="*/ 2079 w 2474"/>
                <a:gd name="T79" fmla="*/ 880 h 1964"/>
                <a:gd name="T80" fmla="*/ 2133 w 2474"/>
                <a:gd name="T81" fmla="*/ 954 h 1964"/>
                <a:gd name="T82" fmla="*/ 2394 w 2474"/>
                <a:gd name="T83" fmla="*/ 869 h 1964"/>
                <a:gd name="T84" fmla="*/ 1942 w 2474"/>
                <a:gd name="T85" fmla="*/ 1964 h 1964"/>
                <a:gd name="T86" fmla="*/ 2058 w 2474"/>
                <a:gd name="T87" fmla="*/ 1641 h 1964"/>
                <a:gd name="T88" fmla="*/ 1978 w 2474"/>
                <a:gd name="T89" fmla="*/ 1645 h 1964"/>
                <a:gd name="T90" fmla="*/ 476 w 2474"/>
                <a:gd name="T91" fmla="*/ 1636 h 1964"/>
                <a:gd name="T92" fmla="*/ 398 w 2474"/>
                <a:gd name="T93" fmla="*/ 1652 h 1964"/>
                <a:gd name="T94" fmla="*/ 108 w 2474"/>
                <a:gd name="T95" fmla="*/ 1964 h 1964"/>
                <a:gd name="T96" fmla="*/ 110 w 2474"/>
                <a:gd name="T97" fmla="*/ 894 h 1964"/>
                <a:gd name="T98" fmla="*/ 350 w 2474"/>
                <a:gd name="T99" fmla="*/ 951 h 1964"/>
                <a:gd name="T100" fmla="*/ 378 w 2474"/>
                <a:gd name="T101" fmla="*/ 865 h 1964"/>
                <a:gd name="T102" fmla="*/ 214 w 2474"/>
                <a:gd name="T103" fmla="*/ 820 h 1964"/>
                <a:gd name="T104" fmla="*/ 37 w 2474"/>
                <a:gd name="T105" fmla="*/ 668 h 1964"/>
                <a:gd name="T106" fmla="*/ 215 w 2474"/>
                <a:gd name="T107" fmla="*/ 342 h 1964"/>
                <a:gd name="T108" fmla="*/ 733 w 2474"/>
                <a:gd name="T109" fmla="*/ 75 h 1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74" h="1964">
                  <a:moveTo>
                    <a:pt x="1631" y="1571"/>
                  </a:moveTo>
                  <a:lnTo>
                    <a:pt x="1617" y="1572"/>
                  </a:lnTo>
                  <a:lnTo>
                    <a:pt x="1604" y="1576"/>
                  </a:lnTo>
                  <a:lnTo>
                    <a:pt x="1591" y="1583"/>
                  </a:lnTo>
                  <a:lnTo>
                    <a:pt x="1581" y="1594"/>
                  </a:lnTo>
                  <a:lnTo>
                    <a:pt x="1559" y="1621"/>
                  </a:lnTo>
                  <a:lnTo>
                    <a:pt x="1535" y="1642"/>
                  </a:lnTo>
                  <a:lnTo>
                    <a:pt x="1511" y="1661"/>
                  </a:lnTo>
                  <a:lnTo>
                    <a:pt x="1484" y="1673"/>
                  </a:lnTo>
                  <a:lnTo>
                    <a:pt x="1458" y="1680"/>
                  </a:lnTo>
                  <a:lnTo>
                    <a:pt x="1430" y="1683"/>
                  </a:lnTo>
                  <a:lnTo>
                    <a:pt x="1401" y="1680"/>
                  </a:lnTo>
                  <a:lnTo>
                    <a:pt x="1375" y="1673"/>
                  </a:lnTo>
                  <a:lnTo>
                    <a:pt x="1348" y="1661"/>
                  </a:lnTo>
                  <a:lnTo>
                    <a:pt x="1324" y="1642"/>
                  </a:lnTo>
                  <a:lnTo>
                    <a:pt x="1300" y="1621"/>
                  </a:lnTo>
                  <a:lnTo>
                    <a:pt x="1278" y="1594"/>
                  </a:lnTo>
                  <a:lnTo>
                    <a:pt x="1275" y="1592"/>
                  </a:lnTo>
                  <a:lnTo>
                    <a:pt x="1273" y="1590"/>
                  </a:lnTo>
                  <a:lnTo>
                    <a:pt x="1271" y="1588"/>
                  </a:lnTo>
                  <a:lnTo>
                    <a:pt x="1269" y="1586"/>
                  </a:lnTo>
                  <a:lnTo>
                    <a:pt x="1267" y="1584"/>
                  </a:lnTo>
                  <a:lnTo>
                    <a:pt x="1265" y="1582"/>
                  </a:lnTo>
                  <a:lnTo>
                    <a:pt x="1264" y="1581"/>
                  </a:lnTo>
                  <a:lnTo>
                    <a:pt x="1263" y="1581"/>
                  </a:lnTo>
                  <a:lnTo>
                    <a:pt x="1258" y="1578"/>
                  </a:lnTo>
                  <a:lnTo>
                    <a:pt x="1253" y="1576"/>
                  </a:lnTo>
                  <a:lnTo>
                    <a:pt x="1248" y="1574"/>
                  </a:lnTo>
                  <a:lnTo>
                    <a:pt x="1243" y="1573"/>
                  </a:lnTo>
                  <a:lnTo>
                    <a:pt x="1240" y="1572"/>
                  </a:lnTo>
                  <a:lnTo>
                    <a:pt x="1236" y="1572"/>
                  </a:lnTo>
                  <a:lnTo>
                    <a:pt x="1231" y="1572"/>
                  </a:lnTo>
                  <a:lnTo>
                    <a:pt x="1227" y="1572"/>
                  </a:lnTo>
                  <a:lnTo>
                    <a:pt x="1222" y="1572"/>
                  </a:lnTo>
                  <a:lnTo>
                    <a:pt x="1217" y="1574"/>
                  </a:lnTo>
                  <a:lnTo>
                    <a:pt x="1212" y="1576"/>
                  </a:lnTo>
                  <a:lnTo>
                    <a:pt x="1208" y="1577"/>
                  </a:lnTo>
                  <a:lnTo>
                    <a:pt x="1205" y="1579"/>
                  </a:lnTo>
                  <a:lnTo>
                    <a:pt x="1202" y="1581"/>
                  </a:lnTo>
                  <a:lnTo>
                    <a:pt x="1201" y="1581"/>
                  </a:lnTo>
                  <a:lnTo>
                    <a:pt x="1200" y="1581"/>
                  </a:lnTo>
                  <a:lnTo>
                    <a:pt x="1197" y="1583"/>
                  </a:lnTo>
                  <a:lnTo>
                    <a:pt x="1196" y="1586"/>
                  </a:lnTo>
                  <a:lnTo>
                    <a:pt x="1194" y="1588"/>
                  </a:lnTo>
                  <a:lnTo>
                    <a:pt x="1192" y="1590"/>
                  </a:lnTo>
                  <a:lnTo>
                    <a:pt x="1189" y="1592"/>
                  </a:lnTo>
                  <a:lnTo>
                    <a:pt x="1186" y="1594"/>
                  </a:lnTo>
                  <a:lnTo>
                    <a:pt x="1165" y="1621"/>
                  </a:lnTo>
                  <a:lnTo>
                    <a:pt x="1141" y="1642"/>
                  </a:lnTo>
                  <a:lnTo>
                    <a:pt x="1117" y="1661"/>
                  </a:lnTo>
                  <a:lnTo>
                    <a:pt x="1090" y="1673"/>
                  </a:lnTo>
                  <a:lnTo>
                    <a:pt x="1064" y="1680"/>
                  </a:lnTo>
                  <a:lnTo>
                    <a:pt x="1035" y="1683"/>
                  </a:lnTo>
                  <a:lnTo>
                    <a:pt x="1008" y="1680"/>
                  </a:lnTo>
                  <a:lnTo>
                    <a:pt x="981" y="1673"/>
                  </a:lnTo>
                  <a:lnTo>
                    <a:pt x="954" y="1661"/>
                  </a:lnTo>
                  <a:lnTo>
                    <a:pt x="930" y="1642"/>
                  </a:lnTo>
                  <a:lnTo>
                    <a:pt x="906" y="1621"/>
                  </a:lnTo>
                  <a:lnTo>
                    <a:pt x="884" y="1594"/>
                  </a:lnTo>
                  <a:lnTo>
                    <a:pt x="874" y="1583"/>
                  </a:lnTo>
                  <a:lnTo>
                    <a:pt x="861" y="1576"/>
                  </a:lnTo>
                  <a:lnTo>
                    <a:pt x="848" y="1572"/>
                  </a:lnTo>
                  <a:lnTo>
                    <a:pt x="834" y="1571"/>
                  </a:lnTo>
                  <a:lnTo>
                    <a:pt x="819" y="1575"/>
                  </a:lnTo>
                  <a:lnTo>
                    <a:pt x="806" y="1582"/>
                  </a:lnTo>
                  <a:lnTo>
                    <a:pt x="795" y="1592"/>
                  </a:lnTo>
                  <a:lnTo>
                    <a:pt x="788" y="1604"/>
                  </a:lnTo>
                  <a:lnTo>
                    <a:pt x="784" y="1618"/>
                  </a:lnTo>
                  <a:lnTo>
                    <a:pt x="783" y="1632"/>
                  </a:lnTo>
                  <a:lnTo>
                    <a:pt x="787" y="1646"/>
                  </a:lnTo>
                  <a:lnTo>
                    <a:pt x="794" y="1660"/>
                  </a:lnTo>
                  <a:lnTo>
                    <a:pt x="821" y="1695"/>
                  </a:lnTo>
                  <a:lnTo>
                    <a:pt x="853" y="1725"/>
                  </a:lnTo>
                  <a:lnTo>
                    <a:pt x="886" y="1749"/>
                  </a:lnTo>
                  <a:lnTo>
                    <a:pt x="922" y="1770"/>
                  </a:lnTo>
                  <a:lnTo>
                    <a:pt x="958" y="1784"/>
                  </a:lnTo>
                  <a:lnTo>
                    <a:pt x="996" y="1792"/>
                  </a:lnTo>
                  <a:lnTo>
                    <a:pt x="1035" y="1795"/>
                  </a:lnTo>
                  <a:lnTo>
                    <a:pt x="1071" y="1793"/>
                  </a:lnTo>
                  <a:lnTo>
                    <a:pt x="1106" y="1786"/>
                  </a:lnTo>
                  <a:lnTo>
                    <a:pt x="1139" y="1774"/>
                  </a:lnTo>
                  <a:lnTo>
                    <a:pt x="1172" y="1757"/>
                  </a:lnTo>
                  <a:lnTo>
                    <a:pt x="1203" y="1737"/>
                  </a:lnTo>
                  <a:lnTo>
                    <a:pt x="1233" y="1712"/>
                  </a:lnTo>
                  <a:lnTo>
                    <a:pt x="1262" y="1737"/>
                  </a:lnTo>
                  <a:lnTo>
                    <a:pt x="1293" y="1757"/>
                  </a:lnTo>
                  <a:lnTo>
                    <a:pt x="1326" y="1774"/>
                  </a:lnTo>
                  <a:lnTo>
                    <a:pt x="1359" y="1786"/>
                  </a:lnTo>
                  <a:lnTo>
                    <a:pt x="1394" y="1793"/>
                  </a:lnTo>
                  <a:lnTo>
                    <a:pt x="1430" y="1795"/>
                  </a:lnTo>
                  <a:lnTo>
                    <a:pt x="1469" y="1792"/>
                  </a:lnTo>
                  <a:lnTo>
                    <a:pt x="1507" y="1784"/>
                  </a:lnTo>
                  <a:lnTo>
                    <a:pt x="1543" y="1770"/>
                  </a:lnTo>
                  <a:lnTo>
                    <a:pt x="1579" y="1749"/>
                  </a:lnTo>
                  <a:lnTo>
                    <a:pt x="1612" y="1725"/>
                  </a:lnTo>
                  <a:lnTo>
                    <a:pt x="1644" y="1695"/>
                  </a:lnTo>
                  <a:lnTo>
                    <a:pt x="1671" y="1660"/>
                  </a:lnTo>
                  <a:lnTo>
                    <a:pt x="1678" y="1646"/>
                  </a:lnTo>
                  <a:lnTo>
                    <a:pt x="1683" y="1632"/>
                  </a:lnTo>
                  <a:lnTo>
                    <a:pt x="1681" y="1618"/>
                  </a:lnTo>
                  <a:lnTo>
                    <a:pt x="1677" y="1604"/>
                  </a:lnTo>
                  <a:lnTo>
                    <a:pt x="1670" y="1592"/>
                  </a:lnTo>
                  <a:lnTo>
                    <a:pt x="1659" y="1581"/>
                  </a:lnTo>
                  <a:lnTo>
                    <a:pt x="1646" y="1574"/>
                  </a:lnTo>
                  <a:lnTo>
                    <a:pt x="1631" y="1571"/>
                  </a:lnTo>
                  <a:close/>
                  <a:moveTo>
                    <a:pt x="669" y="1010"/>
                  </a:moveTo>
                  <a:lnTo>
                    <a:pt x="655" y="1012"/>
                  </a:lnTo>
                  <a:lnTo>
                    <a:pt x="641" y="1018"/>
                  </a:lnTo>
                  <a:lnTo>
                    <a:pt x="630" y="1027"/>
                  </a:lnTo>
                  <a:lnTo>
                    <a:pt x="621" y="1039"/>
                  </a:lnTo>
                  <a:lnTo>
                    <a:pt x="616" y="1053"/>
                  </a:lnTo>
                  <a:lnTo>
                    <a:pt x="614" y="1067"/>
                  </a:lnTo>
                  <a:lnTo>
                    <a:pt x="616" y="1081"/>
                  </a:lnTo>
                  <a:lnTo>
                    <a:pt x="622" y="1094"/>
                  </a:lnTo>
                  <a:lnTo>
                    <a:pt x="631" y="1107"/>
                  </a:lnTo>
                  <a:lnTo>
                    <a:pt x="665" y="1136"/>
                  </a:lnTo>
                  <a:lnTo>
                    <a:pt x="702" y="1162"/>
                  </a:lnTo>
                  <a:lnTo>
                    <a:pt x="741" y="1184"/>
                  </a:lnTo>
                  <a:lnTo>
                    <a:pt x="780" y="1202"/>
                  </a:lnTo>
                  <a:lnTo>
                    <a:pt x="822" y="1216"/>
                  </a:lnTo>
                  <a:lnTo>
                    <a:pt x="864" y="1226"/>
                  </a:lnTo>
                  <a:lnTo>
                    <a:pt x="908" y="1232"/>
                  </a:lnTo>
                  <a:lnTo>
                    <a:pt x="951" y="1234"/>
                  </a:lnTo>
                  <a:lnTo>
                    <a:pt x="1001" y="1231"/>
                  </a:lnTo>
                  <a:lnTo>
                    <a:pt x="1050" y="1223"/>
                  </a:lnTo>
                  <a:lnTo>
                    <a:pt x="1099" y="1210"/>
                  </a:lnTo>
                  <a:lnTo>
                    <a:pt x="1146" y="1191"/>
                  </a:lnTo>
                  <a:lnTo>
                    <a:pt x="1191" y="1168"/>
                  </a:lnTo>
                  <a:lnTo>
                    <a:pt x="1233" y="1139"/>
                  </a:lnTo>
                  <a:lnTo>
                    <a:pt x="1274" y="1168"/>
                  </a:lnTo>
                  <a:lnTo>
                    <a:pt x="1319" y="1191"/>
                  </a:lnTo>
                  <a:lnTo>
                    <a:pt x="1366" y="1210"/>
                  </a:lnTo>
                  <a:lnTo>
                    <a:pt x="1415" y="1223"/>
                  </a:lnTo>
                  <a:lnTo>
                    <a:pt x="1464" y="1231"/>
                  </a:lnTo>
                  <a:lnTo>
                    <a:pt x="1514" y="1234"/>
                  </a:lnTo>
                  <a:lnTo>
                    <a:pt x="1557" y="1232"/>
                  </a:lnTo>
                  <a:lnTo>
                    <a:pt x="1601" y="1226"/>
                  </a:lnTo>
                  <a:lnTo>
                    <a:pt x="1643" y="1216"/>
                  </a:lnTo>
                  <a:lnTo>
                    <a:pt x="1685" y="1202"/>
                  </a:lnTo>
                  <a:lnTo>
                    <a:pt x="1724" y="1184"/>
                  </a:lnTo>
                  <a:lnTo>
                    <a:pt x="1763" y="1162"/>
                  </a:lnTo>
                  <a:lnTo>
                    <a:pt x="1800" y="1136"/>
                  </a:lnTo>
                  <a:lnTo>
                    <a:pt x="1834" y="1107"/>
                  </a:lnTo>
                  <a:lnTo>
                    <a:pt x="1843" y="1094"/>
                  </a:lnTo>
                  <a:lnTo>
                    <a:pt x="1849" y="1081"/>
                  </a:lnTo>
                  <a:lnTo>
                    <a:pt x="1851" y="1067"/>
                  </a:lnTo>
                  <a:lnTo>
                    <a:pt x="1849" y="1053"/>
                  </a:lnTo>
                  <a:lnTo>
                    <a:pt x="1844" y="1039"/>
                  </a:lnTo>
                  <a:lnTo>
                    <a:pt x="1835" y="1027"/>
                  </a:lnTo>
                  <a:lnTo>
                    <a:pt x="1824" y="1018"/>
                  </a:lnTo>
                  <a:lnTo>
                    <a:pt x="1810" y="1012"/>
                  </a:lnTo>
                  <a:lnTo>
                    <a:pt x="1796" y="1010"/>
                  </a:lnTo>
                  <a:lnTo>
                    <a:pt x="1782" y="1012"/>
                  </a:lnTo>
                  <a:lnTo>
                    <a:pt x="1768" y="1017"/>
                  </a:lnTo>
                  <a:lnTo>
                    <a:pt x="1756" y="1025"/>
                  </a:lnTo>
                  <a:lnTo>
                    <a:pt x="1723" y="1053"/>
                  </a:lnTo>
                  <a:lnTo>
                    <a:pt x="1689" y="1076"/>
                  </a:lnTo>
                  <a:lnTo>
                    <a:pt x="1652" y="1094"/>
                  </a:lnTo>
                  <a:lnTo>
                    <a:pt x="1614" y="1108"/>
                  </a:lnTo>
                  <a:lnTo>
                    <a:pt x="1574" y="1117"/>
                  </a:lnTo>
                  <a:lnTo>
                    <a:pt x="1534" y="1121"/>
                  </a:lnTo>
                  <a:lnTo>
                    <a:pt x="1493" y="1121"/>
                  </a:lnTo>
                  <a:lnTo>
                    <a:pt x="1453" y="1117"/>
                  </a:lnTo>
                  <a:lnTo>
                    <a:pt x="1414" y="1108"/>
                  </a:lnTo>
                  <a:lnTo>
                    <a:pt x="1376" y="1094"/>
                  </a:lnTo>
                  <a:lnTo>
                    <a:pt x="1339" y="1076"/>
                  </a:lnTo>
                  <a:lnTo>
                    <a:pt x="1304" y="1053"/>
                  </a:lnTo>
                  <a:lnTo>
                    <a:pt x="1271" y="1025"/>
                  </a:lnTo>
                  <a:lnTo>
                    <a:pt x="1268" y="1023"/>
                  </a:lnTo>
                  <a:lnTo>
                    <a:pt x="1265" y="1022"/>
                  </a:lnTo>
                  <a:lnTo>
                    <a:pt x="1262" y="1020"/>
                  </a:lnTo>
                  <a:lnTo>
                    <a:pt x="1260" y="1018"/>
                  </a:lnTo>
                  <a:lnTo>
                    <a:pt x="1257" y="1016"/>
                  </a:lnTo>
                  <a:lnTo>
                    <a:pt x="1254" y="1014"/>
                  </a:lnTo>
                  <a:lnTo>
                    <a:pt x="1250" y="1013"/>
                  </a:lnTo>
                  <a:lnTo>
                    <a:pt x="1246" y="1013"/>
                  </a:lnTo>
                  <a:lnTo>
                    <a:pt x="1243" y="1012"/>
                  </a:lnTo>
                  <a:lnTo>
                    <a:pt x="1240" y="1011"/>
                  </a:lnTo>
                  <a:lnTo>
                    <a:pt x="1236" y="1011"/>
                  </a:lnTo>
                  <a:lnTo>
                    <a:pt x="1233" y="1010"/>
                  </a:lnTo>
                  <a:lnTo>
                    <a:pt x="1229" y="1011"/>
                  </a:lnTo>
                  <a:lnTo>
                    <a:pt x="1225" y="1011"/>
                  </a:lnTo>
                  <a:lnTo>
                    <a:pt x="1222" y="1012"/>
                  </a:lnTo>
                  <a:lnTo>
                    <a:pt x="1219" y="1013"/>
                  </a:lnTo>
                  <a:lnTo>
                    <a:pt x="1215" y="1013"/>
                  </a:lnTo>
                  <a:lnTo>
                    <a:pt x="1211" y="1014"/>
                  </a:lnTo>
                  <a:lnTo>
                    <a:pt x="1208" y="1016"/>
                  </a:lnTo>
                  <a:lnTo>
                    <a:pt x="1205" y="1018"/>
                  </a:lnTo>
                  <a:lnTo>
                    <a:pt x="1202" y="1020"/>
                  </a:lnTo>
                  <a:lnTo>
                    <a:pt x="1200" y="1022"/>
                  </a:lnTo>
                  <a:lnTo>
                    <a:pt x="1197" y="1023"/>
                  </a:lnTo>
                  <a:lnTo>
                    <a:pt x="1194" y="1025"/>
                  </a:lnTo>
                  <a:lnTo>
                    <a:pt x="1161" y="1053"/>
                  </a:lnTo>
                  <a:lnTo>
                    <a:pt x="1126" y="1076"/>
                  </a:lnTo>
                  <a:lnTo>
                    <a:pt x="1089" y="1094"/>
                  </a:lnTo>
                  <a:lnTo>
                    <a:pt x="1051" y="1108"/>
                  </a:lnTo>
                  <a:lnTo>
                    <a:pt x="1012" y="1117"/>
                  </a:lnTo>
                  <a:lnTo>
                    <a:pt x="972" y="1121"/>
                  </a:lnTo>
                  <a:lnTo>
                    <a:pt x="931" y="1121"/>
                  </a:lnTo>
                  <a:lnTo>
                    <a:pt x="891" y="1117"/>
                  </a:lnTo>
                  <a:lnTo>
                    <a:pt x="851" y="1108"/>
                  </a:lnTo>
                  <a:lnTo>
                    <a:pt x="813" y="1094"/>
                  </a:lnTo>
                  <a:lnTo>
                    <a:pt x="776" y="1076"/>
                  </a:lnTo>
                  <a:lnTo>
                    <a:pt x="742" y="1053"/>
                  </a:lnTo>
                  <a:lnTo>
                    <a:pt x="709" y="1025"/>
                  </a:lnTo>
                  <a:lnTo>
                    <a:pt x="697" y="1017"/>
                  </a:lnTo>
                  <a:lnTo>
                    <a:pt x="683" y="1012"/>
                  </a:lnTo>
                  <a:lnTo>
                    <a:pt x="669" y="1010"/>
                  </a:lnTo>
                  <a:close/>
                  <a:moveTo>
                    <a:pt x="1233" y="0"/>
                  </a:moveTo>
                  <a:lnTo>
                    <a:pt x="1337" y="3"/>
                  </a:lnTo>
                  <a:lnTo>
                    <a:pt x="1439" y="12"/>
                  </a:lnTo>
                  <a:lnTo>
                    <a:pt x="1540" y="29"/>
                  </a:lnTo>
                  <a:lnTo>
                    <a:pt x="1639" y="49"/>
                  </a:lnTo>
                  <a:lnTo>
                    <a:pt x="1736" y="77"/>
                  </a:lnTo>
                  <a:lnTo>
                    <a:pt x="1830" y="109"/>
                  </a:lnTo>
                  <a:lnTo>
                    <a:pt x="1921" y="147"/>
                  </a:lnTo>
                  <a:lnTo>
                    <a:pt x="2010" y="190"/>
                  </a:lnTo>
                  <a:lnTo>
                    <a:pt x="2096" y="238"/>
                  </a:lnTo>
                  <a:lnTo>
                    <a:pt x="2179" y="290"/>
                  </a:lnTo>
                  <a:lnTo>
                    <a:pt x="2257" y="347"/>
                  </a:lnTo>
                  <a:lnTo>
                    <a:pt x="2333" y="409"/>
                  </a:lnTo>
                  <a:lnTo>
                    <a:pt x="2406" y="474"/>
                  </a:lnTo>
                  <a:lnTo>
                    <a:pt x="2474" y="544"/>
                  </a:lnTo>
                  <a:lnTo>
                    <a:pt x="2437" y="622"/>
                  </a:lnTo>
                  <a:lnTo>
                    <a:pt x="2433" y="636"/>
                  </a:lnTo>
                  <a:lnTo>
                    <a:pt x="2429" y="660"/>
                  </a:lnTo>
                  <a:lnTo>
                    <a:pt x="2428" y="668"/>
                  </a:lnTo>
                  <a:lnTo>
                    <a:pt x="2406" y="702"/>
                  </a:lnTo>
                  <a:lnTo>
                    <a:pt x="2381" y="733"/>
                  </a:lnTo>
                  <a:lnTo>
                    <a:pt x="2352" y="761"/>
                  </a:lnTo>
                  <a:lnTo>
                    <a:pt x="2321" y="784"/>
                  </a:lnTo>
                  <a:lnTo>
                    <a:pt x="2287" y="805"/>
                  </a:lnTo>
                  <a:lnTo>
                    <a:pt x="2251" y="820"/>
                  </a:lnTo>
                  <a:lnTo>
                    <a:pt x="2212" y="832"/>
                  </a:lnTo>
                  <a:lnTo>
                    <a:pt x="2173" y="839"/>
                  </a:lnTo>
                  <a:lnTo>
                    <a:pt x="2133" y="842"/>
                  </a:lnTo>
                  <a:lnTo>
                    <a:pt x="2115" y="845"/>
                  </a:lnTo>
                  <a:lnTo>
                    <a:pt x="2100" y="853"/>
                  </a:lnTo>
                  <a:lnTo>
                    <a:pt x="2088" y="865"/>
                  </a:lnTo>
                  <a:lnTo>
                    <a:pt x="2079" y="880"/>
                  </a:lnTo>
                  <a:lnTo>
                    <a:pt x="2076" y="898"/>
                  </a:lnTo>
                  <a:lnTo>
                    <a:pt x="2079" y="915"/>
                  </a:lnTo>
                  <a:lnTo>
                    <a:pt x="2088" y="931"/>
                  </a:lnTo>
                  <a:lnTo>
                    <a:pt x="2100" y="942"/>
                  </a:lnTo>
                  <a:lnTo>
                    <a:pt x="2115" y="951"/>
                  </a:lnTo>
                  <a:lnTo>
                    <a:pt x="2133" y="954"/>
                  </a:lnTo>
                  <a:lnTo>
                    <a:pt x="2181" y="952"/>
                  </a:lnTo>
                  <a:lnTo>
                    <a:pt x="2227" y="944"/>
                  </a:lnTo>
                  <a:lnTo>
                    <a:pt x="2272" y="931"/>
                  </a:lnTo>
                  <a:lnTo>
                    <a:pt x="2315" y="915"/>
                  </a:lnTo>
                  <a:lnTo>
                    <a:pt x="2355" y="894"/>
                  </a:lnTo>
                  <a:lnTo>
                    <a:pt x="2394" y="869"/>
                  </a:lnTo>
                  <a:lnTo>
                    <a:pt x="2378" y="997"/>
                  </a:lnTo>
                  <a:lnTo>
                    <a:pt x="2367" y="1124"/>
                  </a:lnTo>
                  <a:lnTo>
                    <a:pt x="2360" y="1252"/>
                  </a:lnTo>
                  <a:lnTo>
                    <a:pt x="2358" y="1379"/>
                  </a:lnTo>
                  <a:lnTo>
                    <a:pt x="2358" y="1964"/>
                  </a:lnTo>
                  <a:lnTo>
                    <a:pt x="1942" y="1964"/>
                  </a:lnTo>
                  <a:lnTo>
                    <a:pt x="2070" y="1709"/>
                  </a:lnTo>
                  <a:lnTo>
                    <a:pt x="2075" y="1694"/>
                  </a:lnTo>
                  <a:lnTo>
                    <a:pt x="2076" y="1679"/>
                  </a:lnTo>
                  <a:lnTo>
                    <a:pt x="2073" y="1666"/>
                  </a:lnTo>
                  <a:lnTo>
                    <a:pt x="2067" y="1652"/>
                  </a:lnTo>
                  <a:lnTo>
                    <a:pt x="2058" y="1641"/>
                  </a:lnTo>
                  <a:lnTo>
                    <a:pt x="2046" y="1633"/>
                  </a:lnTo>
                  <a:lnTo>
                    <a:pt x="2031" y="1628"/>
                  </a:lnTo>
                  <a:lnTo>
                    <a:pt x="2016" y="1627"/>
                  </a:lnTo>
                  <a:lnTo>
                    <a:pt x="2003" y="1630"/>
                  </a:lnTo>
                  <a:lnTo>
                    <a:pt x="1989" y="1636"/>
                  </a:lnTo>
                  <a:lnTo>
                    <a:pt x="1978" y="1645"/>
                  </a:lnTo>
                  <a:lnTo>
                    <a:pt x="1970" y="1658"/>
                  </a:lnTo>
                  <a:lnTo>
                    <a:pt x="1816" y="1964"/>
                  </a:lnTo>
                  <a:lnTo>
                    <a:pt x="649" y="1964"/>
                  </a:lnTo>
                  <a:lnTo>
                    <a:pt x="495" y="1658"/>
                  </a:lnTo>
                  <a:lnTo>
                    <a:pt x="487" y="1645"/>
                  </a:lnTo>
                  <a:lnTo>
                    <a:pt x="476" y="1636"/>
                  </a:lnTo>
                  <a:lnTo>
                    <a:pt x="463" y="1630"/>
                  </a:lnTo>
                  <a:lnTo>
                    <a:pt x="449" y="1627"/>
                  </a:lnTo>
                  <a:lnTo>
                    <a:pt x="434" y="1628"/>
                  </a:lnTo>
                  <a:lnTo>
                    <a:pt x="419" y="1633"/>
                  </a:lnTo>
                  <a:lnTo>
                    <a:pt x="407" y="1641"/>
                  </a:lnTo>
                  <a:lnTo>
                    <a:pt x="398" y="1652"/>
                  </a:lnTo>
                  <a:lnTo>
                    <a:pt x="392" y="1666"/>
                  </a:lnTo>
                  <a:lnTo>
                    <a:pt x="389" y="1679"/>
                  </a:lnTo>
                  <a:lnTo>
                    <a:pt x="390" y="1694"/>
                  </a:lnTo>
                  <a:lnTo>
                    <a:pt x="395" y="1709"/>
                  </a:lnTo>
                  <a:lnTo>
                    <a:pt x="523" y="1964"/>
                  </a:lnTo>
                  <a:lnTo>
                    <a:pt x="108" y="1964"/>
                  </a:lnTo>
                  <a:lnTo>
                    <a:pt x="108" y="1379"/>
                  </a:lnTo>
                  <a:lnTo>
                    <a:pt x="105" y="1252"/>
                  </a:lnTo>
                  <a:lnTo>
                    <a:pt x="98" y="1124"/>
                  </a:lnTo>
                  <a:lnTo>
                    <a:pt x="87" y="997"/>
                  </a:lnTo>
                  <a:lnTo>
                    <a:pt x="71" y="869"/>
                  </a:lnTo>
                  <a:lnTo>
                    <a:pt x="110" y="894"/>
                  </a:lnTo>
                  <a:lnTo>
                    <a:pt x="150" y="915"/>
                  </a:lnTo>
                  <a:lnTo>
                    <a:pt x="193" y="931"/>
                  </a:lnTo>
                  <a:lnTo>
                    <a:pt x="238" y="944"/>
                  </a:lnTo>
                  <a:lnTo>
                    <a:pt x="284" y="952"/>
                  </a:lnTo>
                  <a:lnTo>
                    <a:pt x="333" y="954"/>
                  </a:lnTo>
                  <a:lnTo>
                    <a:pt x="350" y="951"/>
                  </a:lnTo>
                  <a:lnTo>
                    <a:pt x="365" y="942"/>
                  </a:lnTo>
                  <a:lnTo>
                    <a:pt x="378" y="931"/>
                  </a:lnTo>
                  <a:lnTo>
                    <a:pt x="386" y="915"/>
                  </a:lnTo>
                  <a:lnTo>
                    <a:pt x="389" y="898"/>
                  </a:lnTo>
                  <a:lnTo>
                    <a:pt x="386" y="880"/>
                  </a:lnTo>
                  <a:lnTo>
                    <a:pt x="378" y="865"/>
                  </a:lnTo>
                  <a:lnTo>
                    <a:pt x="365" y="853"/>
                  </a:lnTo>
                  <a:lnTo>
                    <a:pt x="350" y="845"/>
                  </a:lnTo>
                  <a:lnTo>
                    <a:pt x="333" y="842"/>
                  </a:lnTo>
                  <a:lnTo>
                    <a:pt x="292" y="839"/>
                  </a:lnTo>
                  <a:lnTo>
                    <a:pt x="253" y="832"/>
                  </a:lnTo>
                  <a:lnTo>
                    <a:pt x="214" y="820"/>
                  </a:lnTo>
                  <a:lnTo>
                    <a:pt x="178" y="805"/>
                  </a:lnTo>
                  <a:lnTo>
                    <a:pt x="144" y="784"/>
                  </a:lnTo>
                  <a:lnTo>
                    <a:pt x="113" y="761"/>
                  </a:lnTo>
                  <a:lnTo>
                    <a:pt x="84" y="733"/>
                  </a:lnTo>
                  <a:lnTo>
                    <a:pt x="59" y="702"/>
                  </a:lnTo>
                  <a:lnTo>
                    <a:pt x="37" y="668"/>
                  </a:lnTo>
                  <a:lnTo>
                    <a:pt x="36" y="660"/>
                  </a:lnTo>
                  <a:lnTo>
                    <a:pt x="32" y="636"/>
                  </a:lnTo>
                  <a:lnTo>
                    <a:pt x="0" y="534"/>
                  </a:lnTo>
                  <a:lnTo>
                    <a:pt x="68" y="466"/>
                  </a:lnTo>
                  <a:lnTo>
                    <a:pt x="140" y="402"/>
                  </a:lnTo>
                  <a:lnTo>
                    <a:pt x="215" y="342"/>
                  </a:lnTo>
                  <a:lnTo>
                    <a:pt x="295" y="285"/>
                  </a:lnTo>
                  <a:lnTo>
                    <a:pt x="376" y="234"/>
                  </a:lnTo>
                  <a:lnTo>
                    <a:pt x="461" y="187"/>
                  </a:lnTo>
                  <a:lnTo>
                    <a:pt x="549" y="144"/>
                  </a:lnTo>
                  <a:lnTo>
                    <a:pt x="640" y="107"/>
                  </a:lnTo>
                  <a:lnTo>
                    <a:pt x="733" y="75"/>
                  </a:lnTo>
                  <a:lnTo>
                    <a:pt x="830" y="49"/>
                  </a:lnTo>
                  <a:lnTo>
                    <a:pt x="928" y="28"/>
                  </a:lnTo>
                  <a:lnTo>
                    <a:pt x="1027" y="12"/>
                  </a:lnTo>
                  <a:lnTo>
                    <a:pt x="1129" y="3"/>
                  </a:lnTo>
                  <a:lnTo>
                    <a:pt x="12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6" name="Freeform 184"/>
            <p:cNvSpPr>
              <a:spLocks/>
            </p:cNvSpPr>
            <p:nvPr/>
          </p:nvSpPr>
          <p:spPr bwMode="auto">
            <a:xfrm>
              <a:off x="11444288" y="5099051"/>
              <a:ext cx="79375" cy="385763"/>
            </a:xfrm>
            <a:custGeom>
              <a:avLst/>
              <a:gdLst>
                <a:gd name="T0" fmla="*/ 84 w 450"/>
                <a:gd name="T1" fmla="*/ 0 h 2186"/>
                <a:gd name="T2" fmla="*/ 139 w 450"/>
                <a:gd name="T3" fmla="*/ 73 h 2186"/>
                <a:gd name="T4" fmla="*/ 190 w 450"/>
                <a:gd name="T5" fmla="*/ 149 h 2186"/>
                <a:gd name="T6" fmla="*/ 238 w 450"/>
                <a:gd name="T7" fmla="*/ 228 h 2186"/>
                <a:gd name="T8" fmla="*/ 280 w 450"/>
                <a:gd name="T9" fmla="*/ 311 h 2186"/>
                <a:gd name="T10" fmla="*/ 319 w 450"/>
                <a:gd name="T11" fmla="*/ 394 h 2186"/>
                <a:gd name="T12" fmla="*/ 353 w 450"/>
                <a:gd name="T13" fmla="*/ 481 h 2186"/>
                <a:gd name="T14" fmla="*/ 381 w 450"/>
                <a:gd name="T15" fmla="*/ 571 h 2186"/>
                <a:gd name="T16" fmla="*/ 406 w 450"/>
                <a:gd name="T17" fmla="*/ 662 h 2186"/>
                <a:gd name="T18" fmla="*/ 425 w 450"/>
                <a:gd name="T19" fmla="*/ 754 h 2186"/>
                <a:gd name="T20" fmla="*/ 439 w 450"/>
                <a:gd name="T21" fmla="*/ 849 h 2186"/>
                <a:gd name="T22" fmla="*/ 447 w 450"/>
                <a:gd name="T23" fmla="*/ 946 h 2186"/>
                <a:gd name="T24" fmla="*/ 450 w 450"/>
                <a:gd name="T25" fmla="*/ 1044 h 2186"/>
                <a:gd name="T26" fmla="*/ 447 w 450"/>
                <a:gd name="T27" fmla="*/ 1145 h 2186"/>
                <a:gd name="T28" fmla="*/ 438 w 450"/>
                <a:gd name="T29" fmla="*/ 1244 h 2186"/>
                <a:gd name="T30" fmla="*/ 423 w 450"/>
                <a:gd name="T31" fmla="*/ 1342 h 2186"/>
                <a:gd name="T32" fmla="*/ 403 w 450"/>
                <a:gd name="T33" fmla="*/ 1438 h 2186"/>
                <a:gd name="T34" fmla="*/ 377 w 450"/>
                <a:gd name="T35" fmla="*/ 1532 h 2186"/>
                <a:gd name="T36" fmla="*/ 347 w 450"/>
                <a:gd name="T37" fmla="*/ 1623 h 2186"/>
                <a:gd name="T38" fmla="*/ 311 w 450"/>
                <a:gd name="T39" fmla="*/ 1712 h 2186"/>
                <a:gd name="T40" fmla="*/ 270 w 450"/>
                <a:gd name="T41" fmla="*/ 1799 h 2186"/>
                <a:gd name="T42" fmla="*/ 225 w 450"/>
                <a:gd name="T43" fmla="*/ 1882 h 2186"/>
                <a:gd name="T44" fmla="*/ 175 w 450"/>
                <a:gd name="T45" fmla="*/ 1963 h 2186"/>
                <a:gd name="T46" fmla="*/ 121 w 450"/>
                <a:gd name="T47" fmla="*/ 2041 h 2186"/>
                <a:gd name="T48" fmla="*/ 62 w 450"/>
                <a:gd name="T49" fmla="*/ 2115 h 2186"/>
                <a:gd name="T50" fmla="*/ 0 w 450"/>
                <a:gd name="T51" fmla="*/ 2186 h 2186"/>
                <a:gd name="T52" fmla="*/ 0 w 450"/>
                <a:gd name="T53" fmla="*/ 740 h 2186"/>
                <a:gd name="T54" fmla="*/ 3 w 450"/>
                <a:gd name="T55" fmla="*/ 600 h 2186"/>
                <a:gd name="T56" fmla="*/ 11 w 450"/>
                <a:gd name="T57" fmla="*/ 460 h 2186"/>
                <a:gd name="T58" fmla="*/ 26 w 450"/>
                <a:gd name="T59" fmla="*/ 320 h 2186"/>
                <a:gd name="T60" fmla="*/ 45 w 450"/>
                <a:gd name="T61" fmla="*/ 180 h 2186"/>
                <a:gd name="T62" fmla="*/ 70 w 450"/>
                <a:gd name="T63" fmla="*/ 40 h 2186"/>
                <a:gd name="T64" fmla="*/ 71 w 450"/>
                <a:gd name="T65" fmla="*/ 39 h 2186"/>
                <a:gd name="T66" fmla="*/ 72 w 450"/>
                <a:gd name="T67" fmla="*/ 32 h 2186"/>
                <a:gd name="T68" fmla="*/ 73 w 450"/>
                <a:gd name="T69" fmla="*/ 24 h 2186"/>
                <a:gd name="T70" fmla="*/ 84 w 450"/>
                <a:gd name="T71" fmla="*/ 0 h 2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50" h="2186">
                  <a:moveTo>
                    <a:pt x="84" y="0"/>
                  </a:moveTo>
                  <a:lnTo>
                    <a:pt x="139" y="73"/>
                  </a:lnTo>
                  <a:lnTo>
                    <a:pt x="190" y="149"/>
                  </a:lnTo>
                  <a:lnTo>
                    <a:pt x="238" y="228"/>
                  </a:lnTo>
                  <a:lnTo>
                    <a:pt x="280" y="311"/>
                  </a:lnTo>
                  <a:lnTo>
                    <a:pt x="319" y="394"/>
                  </a:lnTo>
                  <a:lnTo>
                    <a:pt x="353" y="481"/>
                  </a:lnTo>
                  <a:lnTo>
                    <a:pt x="381" y="571"/>
                  </a:lnTo>
                  <a:lnTo>
                    <a:pt x="406" y="662"/>
                  </a:lnTo>
                  <a:lnTo>
                    <a:pt x="425" y="754"/>
                  </a:lnTo>
                  <a:lnTo>
                    <a:pt x="439" y="849"/>
                  </a:lnTo>
                  <a:lnTo>
                    <a:pt x="447" y="946"/>
                  </a:lnTo>
                  <a:lnTo>
                    <a:pt x="450" y="1044"/>
                  </a:lnTo>
                  <a:lnTo>
                    <a:pt x="447" y="1145"/>
                  </a:lnTo>
                  <a:lnTo>
                    <a:pt x="438" y="1244"/>
                  </a:lnTo>
                  <a:lnTo>
                    <a:pt x="423" y="1342"/>
                  </a:lnTo>
                  <a:lnTo>
                    <a:pt x="403" y="1438"/>
                  </a:lnTo>
                  <a:lnTo>
                    <a:pt x="377" y="1532"/>
                  </a:lnTo>
                  <a:lnTo>
                    <a:pt x="347" y="1623"/>
                  </a:lnTo>
                  <a:lnTo>
                    <a:pt x="311" y="1712"/>
                  </a:lnTo>
                  <a:lnTo>
                    <a:pt x="270" y="1799"/>
                  </a:lnTo>
                  <a:lnTo>
                    <a:pt x="225" y="1882"/>
                  </a:lnTo>
                  <a:lnTo>
                    <a:pt x="175" y="1963"/>
                  </a:lnTo>
                  <a:lnTo>
                    <a:pt x="121" y="2041"/>
                  </a:lnTo>
                  <a:lnTo>
                    <a:pt x="62" y="2115"/>
                  </a:lnTo>
                  <a:lnTo>
                    <a:pt x="0" y="2186"/>
                  </a:lnTo>
                  <a:lnTo>
                    <a:pt x="0" y="740"/>
                  </a:lnTo>
                  <a:lnTo>
                    <a:pt x="3" y="600"/>
                  </a:lnTo>
                  <a:lnTo>
                    <a:pt x="11" y="460"/>
                  </a:lnTo>
                  <a:lnTo>
                    <a:pt x="26" y="320"/>
                  </a:lnTo>
                  <a:lnTo>
                    <a:pt x="45" y="180"/>
                  </a:lnTo>
                  <a:lnTo>
                    <a:pt x="70" y="40"/>
                  </a:lnTo>
                  <a:lnTo>
                    <a:pt x="71" y="39"/>
                  </a:lnTo>
                  <a:lnTo>
                    <a:pt x="72" y="32"/>
                  </a:lnTo>
                  <a:lnTo>
                    <a:pt x="73" y="24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7" name="Freeform 185"/>
            <p:cNvSpPr>
              <a:spLocks/>
            </p:cNvSpPr>
            <p:nvPr/>
          </p:nvSpPr>
          <p:spPr bwMode="auto">
            <a:xfrm>
              <a:off x="11028363" y="5392738"/>
              <a:ext cx="107950" cy="88900"/>
            </a:xfrm>
            <a:custGeom>
              <a:avLst/>
              <a:gdLst>
                <a:gd name="T0" fmla="*/ 0 w 618"/>
                <a:gd name="T1" fmla="*/ 0 h 507"/>
                <a:gd name="T2" fmla="*/ 613 w 618"/>
                <a:gd name="T3" fmla="*/ 0 h 507"/>
                <a:gd name="T4" fmla="*/ 617 w 618"/>
                <a:gd name="T5" fmla="*/ 43 h 507"/>
                <a:gd name="T6" fmla="*/ 618 w 618"/>
                <a:gd name="T7" fmla="*/ 85 h 507"/>
                <a:gd name="T8" fmla="*/ 616 w 618"/>
                <a:gd name="T9" fmla="*/ 141 h 507"/>
                <a:gd name="T10" fmla="*/ 609 w 618"/>
                <a:gd name="T11" fmla="*/ 198 h 507"/>
                <a:gd name="T12" fmla="*/ 598 w 618"/>
                <a:gd name="T13" fmla="*/ 253 h 507"/>
                <a:gd name="T14" fmla="*/ 581 w 618"/>
                <a:gd name="T15" fmla="*/ 307 h 507"/>
                <a:gd name="T16" fmla="*/ 561 w 618"/>
                <a:gd name="T17" fmla="*/ 360 h 507"/>
                <a:gd name="T18" fmla="*/ 536 w 618"/>
                <a:gd name="T19" fmla="*/ 411 h 507"/>
                <a:gd name="T20" fmla="*/ 508 w 618"/>
                <a:gd name="T21" fmla="*/ 460 h 507"/>
                <a:gd name="T22" fmla="*/ 475 w 618"/>
                <a:gd name="T23" fmla="*/ 507 h 507"/>
                <a:gd name="T24" fmla="*/ 401 w 618"/>
                <a:gd name="T25" fmla="*/ 466 h 507"/>
                <a:gd name="T26" fmla="*/ 325 w 618"/>
                <a:gd name="T27" fmla="*/ 431 h 507"/>
                <a:gd name="T28" fmla="*/ 246 w 618"/>
                <a:gd name="T29" fmla="*/ 401 h 507"/>
                <a:gd name="T30" fmla="*/ 165 w 618"/>
                <a:gd name="T31" fmla="*/ 378 h 507"/>
                <a:gd name="T32" fmla="*/ 82 w 618"/>
                <a:gd name="T33" fmla="*/ 359 h 507"/>
                <a:gd name="T34" fmla="*/ 0 w 618"/>
                <a:gd name="T35" fmla="*/ 346 h 507"/>
                <a:gd name="T36" fmla="*/ 0 w 618"/>
                <a:gd name="T37" fmla="*/ 0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8" h="507">
                  <a:moveTo>
                    <a:pt x="0" y="0"/>
                  </a:moveTo>
                  <a:lnTo>
                    <a:pt x="613" y="0"/>
                  </a:lnTo>
                  <a:lnTo>
                    <a:pt x="617" y="43"/>
                  </a:lnTo>
                  <a:lnTo>
                    <a:pt x="618" y="85"/>
                  </a:lnTo>
                  <a:lnTo>
                    <a:pt x="616" y="141"/>
                  </a:lnTo>
                  <a:lnTo>
                    <a:pt x="609" y="198"/>
                  </a:lnTo>
                  <a:lnTo>
                    <a:pt x="598" y="253"/>
                  </a:lnTo>
                  <a:lnTo>
                    <a:pt x="581" y="307"/>
                  </a:lnTo>
                  <a:lnTo>
                    <a:pt x="561" y="360"/>
                  </a:lnTo>
                  <a:lnTo>
                    <a:pt x="536" y="411"/>
                  </a:lnTo>
                  <a:lnTo>
                    <a:pt x="508" y="460"/>
                  </a:lnTo>
                  <a:lnTo>
                    <a:pt x="475" y="507"/>
                  </a:lnTo>
                  <a:lnTo>
                    <a:pt x="401" y="466"/>
                  </a:lnTo>
                  <a:lnTo>
                    <a:pt x="325" y="431"/>
                  </a:lnTo>
                  <a:lnTo>
                    <a:pt x="246" y="401"/>
                  </a:lnTo>
                  <a:lnTo>
                    <a:pt x="165" y="378"/>
                  </a:lnTo>
                  <a:lnTo>
                    <a:pt x="82" y="359"/>
                  </a:lnTo>
                  <a:lnTo>
                    <a:pt x="0" y="34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" name="Freeform 186"/>
            <p:cNvSpPr>
              <a:spLocks/>
            </p:cNvSpPr>
            <p:nvPr/>
          </p:nvSpPr>
          <p:spPr bwMode="auto">
            <a:xfrm>
              <a:off x="10928350" y="5097463"/>
              <a:ext cx="79375" cy="387350"/>
            </a:xfrm>
            <a:custGeom>
              <a:avLst/>
              <a:gdLst>
                <a:gd name="T0" fmla="*/ 369 w 450"/>
                <a:gd name="T1" fmla="*/ 0 h 2191"/>
                <a:gd name="T2" fmla="*/ 376 w 450"/>
                <a:gd name="T3" fmla="*/ 25 h 2191"/>
                <a:gd name="T4" fmla="*/ 378 w 450"/>
                <a:gd name="T5" fmla="*/ 37 h 2191"/>
                <a:gd name="T6" fmla="*/ 380 w 450"/>
                <a:gd name="T7" fmla="*/ 44 h 2191"/>
                <a:gd name="T8" fmla="*/ 381 w 450"/>
                <a:gd name="T9" fmla="*/ 52 h 2191"/>
                <a:gd name="T10" fmla="*/ 384 w 450"/>
                <a:gd name="T11" fmla="*/ 63 h 2191"/>
                <a:gd name="T12" fmla="*/ 407 w 450"/>
                <a:gd name="T13" fmla="*/ 198 h 2191"/>
                <a:gd name="T14" fmla="*/ 425 w 450"/>
                <a:gd name="T15" fmla="*/ 334 h 2191"/>
                <a:gd name="T16" fmla="*/ 439 w 450"/>
                <a:gd name="T17" fmla="*/ 471 h 2191"/>
                <a:gd name="T18" fmla="*/ 447 w 450"/>
                <a:gd name="T19" fmla="*/ 608 h 2191"/>
                <a:gd name="T20" fmla="*/ 450 w 450"/>
                <a:gd name="T21" fmla="*/ 745 h 2191"/>
                <a:gd name="T22" fmla="*/ 450 w 450"/>
                <a:gd name="T23" fmla="*/ 1666 h 2191"/>
                <a:gd name="T24" fmla="*/ 450 w 450"/>
                <a:gd name="T25" fmla="*/ 1666 h 2191"/>
                <a:gd name="T26" fmla="*/ 450 w 450"/>
                <a:gd name="T27" fmla="*/ 2191 h 2191"/>
                <a:gd name="T28" fmla="*/ 388 w 450"/>
                <a:gd name="T29" fmla="*/ 2121 h 2191"/>
                <a:gd name="T30" fmla="*/ 329 w 450"/>
                <a:gd name="T31" fmla="*/ 2047 h 2191"/>
                <a:gd name="T32" fmla="*/ 275 w 450"/>
                <a:gd name="T33" fmla="*/ 1968 h 2191"/>
                <a:gd name="T34" fmla="*/ 225 w 450"/>
                <a:gd name="T35" fmla="*/ 1887 h 2191"/>
                <a:gd name="T36" fmla="*/ 180 w 450"/>
                <a:gd name="T37" fmla="*/ 1804 h 2191"/>
                <a:gd name="T38" fmla="*/ 139 w 450"/>
                <a:gd name="T39" fmla="*/ 1717 h 2191"/>
                <a:gd name="T40" fmla="*/ 103 w 450"/>
                <a:gd name="T41" fmla="*/ 1628 h 2191"/>
                <a:gd name="T42" fmla="*/ 73 w 450"/>
                <a:gd name="T43" fmla="*/ 1537 h 2191"/>
                <a:gd name="T44" fmla="*/ 47 w 450"/>
                <a:gd name="T45" fmla="*/ 1443 h 2191"/>
                <a:gd name="T46" fmla="*/ 27 w 450"/>
                <a:gd name="T47" fmla="*/ 1347 h 2191"/>
                <a:gd name="T48" fmla="*/ 12 w 450"/>
                <a:gd name="T49" fmla="*/ 1249 h 2191"/>
                <a:gd name="T50" fmla="*/ 3 w 450"/>
                <a:gd name="T51" fmla="*/ 1150 h 2191"/>
                <a:gd name="T52" fmla="*/ 0 w 450"/>
                <a:gd name="T53" fmla="*/ 1049 h 2191"/>
                <a:gd name="T54" fmla="*/ 3 w 450"/>
                <a:gd name="T55" fmla="*/ 951 h 2191"/>
                <a:gd name="T56" fmla="*/ 11 w 450"/>
                <a:gd name="T57" fmla="*/ 854 h 2191"/>
                <a:gd name="T58" fmla="*/ 26 w 450"/>
                <a:gd name="T59" fmla="*/ 758 h 2191"/>
                <a:gd name="T60" fmla="*/ 44 w 450"/>
                <a:gd name="T61" fmla="*/ 665 h 2191"/>
                <a:gd name="T62" fmla="*/ 69 w 450"/>
                <a:gd name="T63" fmla="*/ 574 h 2191"/>
                <a:gd name="T64" fmla="*/ 98 w 450"/>
                <a:gd name="T65" fmla="*/ 484 h 2191"/>
                <a:gd name="T66" fmla="*/ 132 w 450"/>
                <a:gd name="T67" fmla="*/ 397 h 2191"/>
                <a:gd name="T68" fmla="*/ 171 w 450"/>
                <a:gd name="T69" fmla="*/ 313 h 2191"/>
                <a:gd name="T70" fmla="*/ 214 w 450"/>
                <a:gd name="T71" fmla="*/ 230 h 2191"/>
                <a:gd name="T72" fmla="*/ 262 w 450"/>
                <a:gd name="T73" fmla="*/ 150 h 2191"/>
                <a:gd name="T74" fmla="*/ 313 w 450"/>
                <a:gd name="T75" fmla="*/ 74 h 2191"/>
                <a:gd name="T76" fmla="*/ 369 w 450"/>
                <a:gd name="T77" fmla="*/ 0 h 2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50" h="2191">
                  <a:moveTo>
                    <a:pt x="369" y="0"/>
                  </a:moveTo>
                  <a:lnTo>
                    <a:pt x="376" y="25"/>
                  </a:lnTo>
                  <a:lnTo>
                    <a:pt x="378" y="37"/>
                  </a:lnTo>
                  <a:lnTo>
                    <a:pt x="380" y="44"/>
                  </a:lnTo>
                  <a:lnTo>
                    <a:pt x="381" y="52"/>
                  </a:lnTo>
                  <a:lnTo>
                    <a:pt x="384" y="63"/>
                  </a:lnTo>
                  <a:lnTo>
                    <a:pt x="407" y="198"/>
                  </a:lnTo>
                  <a:lnTo>
                    <a:pt x="425" y="334"/>
                  </a:lnTo>
                  <a:lnTo>
                    <a:pt x="439" y="471"/>
                  </a:lnTo>
                  <a:lnTo>
                    <a:pt x="447" y="608"/>
                  </a:lnTo>
                  <a:lnTo>
                    <a:pt x="450" y="745"/>
                  </a:lnTo>
                  <a:lnTo>
                    <a:pt x="450" y="1666"/>
                  </a:lnTo>
                  <a:lnTo>
                    <a:pt x="450" y="1666"/>
                  </a:lnTo>
                  <a:lnTo>
                    <a:pt x="450" y="2191"/>
                  </a:lnTo>
                  <a:lnTo>
                    <a:pt x="388" y="2121"/>
                  </a:lnTo>
                  <a:lnTo>
                    <a:pt x="329" y="2047"/>
                  </a:lnTo>
                  <a:lnTo>
                    <a:pt x="275" y="1968"/>
                  </a:lnTo>
                  <a:lnTo>
                    <a:pt x="225" y="1887"/>
                  </a:lnTo>
                  <a:lnTo>
                    <a:pt x="180" y="1804"/>
                  </a:lnTo>
                  <a:lnTo>
                    <a:pt x="139" y="1717"/>
                  </a:lnTo>
                  <a:lnTo>
                    <a:pt x="103" y="1628"/>
                  </a:lnTo>
                  <a:lnTo>
                    <a:pt x="73" y="1537"/>
                  </a:lnTo>
                  <a:lnTo>
                    <a:pt x="47" y="1443"/>
                  </a:lnTo>
                  <a:lnTo>
                    <a:pt x="27" y="1347"/>
                  </a:lnTo>
                  <a:lnTo>
                    <a:pt x="12" y="1249"/>
                  </a:lnTo>
                  <a:lnTo>
                    <a:pt x="3" y="1150"/>
                  </a:lnTo>
                  <a:lnTo>
                    <a:pt x="0" y="1049"/>
                  </a:lnTo>
                  <a:lnTo>
                    <a:pt x="3" y="951"/>
                  </a:lnTo>
                  <a:lnTo>
                    <a:pt x="11" y="854"/>
                  </a:lnTo>
                  <a:lnTo>
                    <a:pt x="26" y="758"/>
                  </a:lnTo>
                  <a:lnTo>
                    <a:pt x="44" y="665"/>
                  </a:lnTo>
                  <a:lnTo>
                    <a:pt x="69" y="574"/>
                  </a:lnTo>
                  <a:lnTo>
                    <a:pt x="98" y="484"/>
                  </a:lnTo>
                  <a:lnTo>
                    <a:pt x="132" y="397"/>
                  </a:lnTo>
                  <a:lnTo>
                    <a:pt x="171" y="313"/>
                  </a:lnTo>
                  <a:lnTo>
                    <a:pt x="214" y="230"/>
                  </a:lnTo>
                  <a:lnTo>
                    <a:pt x="262" y="150"/>
                  </a:lnTo>
                  <a:lnTo>
                    <a:pt x="313" y="74"/>
                  </a:lnTo>
                  <a:lnTo>
                    <a:pt x="3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9" name="Freeform 187"/>
            <p:cNvSpPr>
              <a:spLocks/>
            </p:cNvSpPr>
            <p:nvPr/>
          </p:nvSpPr>
          <p:spPr bwMode="auto">
            <a:xfrm>
              <a:off x="11276013" y="5353051"/>
              <a:ext cx="149225" cy="19050"/>
            </a:xfrm>
            <a:custGeom>
              <a:avLst/>
              <a:gdLst>
                <a:gd name="T0" fmla="*/ 0 w 844"/>
                <a:gd name="T1" fmla="*/ 0 h 112"/>
                <a:gd name="T2" fmla="*/ 844 w 844"/>
                <a:gd name="T3" fmla="*/ 0 h 112"/>
                <a:gd name="T4" fmla="*/ 844 w 844"/>
                <a:gd name="T5" fmla="*/ 112 h 112"/>
                <a:gd name="T6" fmla="*/ 136 w 844"/>
                <a:gd name="T7" fmla="*/ 112 h 112"/>
                <a:gd name="T8" fmla="*/ 136 w 844"/>
                <a:gd name="T9" fmla="*/ 112 h 112"/>
                <a:gd name="T10" fmla="*/ 0 w 844"/>
                <a:gd name="T11" fmla="*/ 112 h 112"/>
                <a:gd name="T12" fmla="*/ 0 w 844"/>
                <a:gd name="T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4" h="112">
                  <a:moveTo>
                    <a:pt x="0" y="0"/>
                  </a:moveTo>
                  <a:lnTo>
                    <a:pt x="844" y="0"/>
                  </a:lnTo>
                  <a:lnTo>
                    <a:pt x="844" y="112"/>
                  </a:lnTo>
                  <a:lnTo>
                    <a:pt x="136" y="112"/>
                  </a:lnTo>
                  <a:lnTo>
                    <a:pt x="136" y="112"/>
                  </a:lnTo>
                  <a:lnTo>
                    <a:pt x="0" y="1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0" name="Freeform 188"/>
            <p:cNvSpPr>
              <a:spLocks/>
            </p:cNvSpPr>
            <p:nvPr/>
          </p:nvSpPr>
          <p:spPr bwMode="auto">
            <a:xfrm>
              <a:off x="11288713" y="5473701"/>
              <a:ext cx="136525" cy="100013"/>
            </a:xfrm>
            <a:custGeom>
              <a:avLst/>
              <a:gdLst>
                <a:gd name="T0" fmla="*/ 771 w 771"/>
                <a:gd name="T1" fmla="*/ 0 h 568"/>
                <a:gd name="T2" fmla="*/ 771 w 771"/>
                <a:gd name="T3" fmla="*/ 176 h 568"/>
                <a:gd name="T4" fmla="*/ 698 w 771"/>
                <a:gd name="T5" fmla="*/ 238 h 568"/>
                <a:gd name="T6" fmla="*/ 620 w 771"/>
                <a:gd name="T7" fmla="*/ 296 h 568"/>
                <a:gd name="T8" fmla="*/ 540 w 771"/>
                <a:gd name="T9" fmla="*/ 349 h 568"/>
                <a:gd name="T10" fmla="*/ 458 w 771"/>
                <a:gd name="T11" fmla="*/ 398 h 568"/>
                <a:gd name="T12" fmla="*/ 371 w 771"/>
                <a:gd name="T13" fmla="*/ 442 h 568"/>
                <a:gd name="T14" fmla="*/ 282 w 771"/>
                <a:gd name="T15" fmla="*/ 482 h 568"/>
                <a:gd name="T16" fmla="*/ 191 w 771"/>
                <a:gd name="T17" fmla="*/ 515 h 568"/>
                <a:gd name="T18" fmla="*/ 97 w 771"/>
                <a:gd name="T19" fmla="*/ 545 h 568"/>
                <a:gd name="T20" fmla="*/ 0 w 771"/>
                <a:gd name="T21" fmla="*/ 568 h 568"/>
                <a:gd name="T22" fmla="*/ 53 w 771"/>
                <a:gd name="T23" fmla="*/ 511 h 568"/>
                <a:gd name="T24" fmla="*/ 57 w 771"/>
                <a:gd name="T25" fmla="*/ 506 h 568"/>
                <a:gd name="T26" fmla="*/ 114 w 771"/>
                <a:gd name="T27" fmla="*/ 432 h 568"/>
                <a:gd name="T28" fmla="*/ 173 w 771"/>
                <a:gd name="T29" fmla="*/ 362 h 568"/>
                <a:gd name="T30" fmla="*/ 236 w 771"/>
                <a:gd name="T31" fmla="*/ 298 h 568"/>
                <a:gd name="T32" fmla="*/ 299 w 771"/>
                <a:gd name="T33" fmla="*/ 239 h 568"/>
                <a:gd name="T34" fmla="*/ 364 w 771"/>
                <a:gd name="T35" fmla="*/ 186 h 568"/>
                <a:gd name="T36" fmla="*/ 430 w 771"/>
                <a:gd name="T37" fmla="*/ 140 h 568"/>
                <a:gd name="T38" fmla="*/ 497 w 771"/>
                <a:gd name="T39" fmla="*/ 99 h 568"/>
                <a:gd name="T40" fmla="*/ 566 w 771"/>
                <a:gd name="T41" fmla="*/ 64 h 568"/>
                <a:gd name="T42" fmla="*/ 633 w 771"/>
                <a:gd name="T43" fmla="*/ 36 h 568"/>
                <a:gd name="T44" fmla="*/ 702 w 771"/>
                <a:gd name="T45" fmla="*/ 14 h 568"/>
                <a:gd name="T46" fmla="*/ 771 w 771"/>
                <a:gd name="T47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71" h="568">
                  <a:moveTo>
                    <a:pt x="771" y="0"/>
                  </a:moveTo>
                  <a:lnTo>
                    <a:pt x="771" y="176"/>
                  </a:lnTo>
                  <a:lnTo>
                    <a:pt x="698" y="238"/>
                  </a:lnTo>
                  <a:lnTo>
                    <a:pt x="620" y="296"/>
                  </a:lnTo>
                  <a:lnTo>
                    <a:pt x="540" y="349"/>
                  </a:lnTo>
                  <a:lnTo>
                    <a:pt x="458" y="398"/>
                  </a:lnTo>
                  <a:lnTo>
                    <a:pt x="371" y="442"/>
                  </a:lnTo>
                  <a:lnTo>
                    <a:pt x="282" y="482"/>
                  </a:lnTo>
                  <a:lnTo>
                    <a:pt x="191" y="515"/>
                  </a:lnTo>
                  <a:lnTo>
                    <a:pt x="97" y="545"/>
                  </a:lnTo>
                  <a:lnTo>
                    <a:pt x="0" y="568"/>
                  </a:lnTo>
                  <a:lnTo>
                    <a:pt x="53" y="511"/>
                  </a:lnTo>
                  <a:lnTo>
                    <a:pt x="57" y="506"/>
                  </a:lnTo>
                  <a:lnTo>
                    <a:pt x="114" y="432"/>
                  </a:lnTo>
                  <a:lnTo>
                    <a:pt x="173" y="362"/>
                  </a:lnTo>
                  <a:lnTo>
                    <a:pt x="236" y="298"/>
                  </a:lnTo>
                  <a:lnTo>
                    <a:pt x="299" y="239"/>
                  </a:lnTo>
                  <a:lnTo>
                    <a:pt x="364" y="186"/>
                  </a:lnTo>
                  <a:lnTo>
                    <a:pt x="430" y="140"/>
                  </a:lnTo>
                  <a:lnTo>
                    <a:pt x="497" y="99"/>
                  </a:lnTo>
                  <a:lnTo>
                    <a:pt x="566" y="64"/>
                  </a:lnTo>
                  <a:lnTo>
                    <a:pt x="633" y="36"/>
                  </a:lnTo>
                  <a:lnTo>
                    <a:pt x="702" y="14"/>
                  </a:lnTo>
                  <a:lnTo>
                    <a:pt x="7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1" name="Freeform 189"/>
            <p:cNvSpPr>
              <a:spLocks/>
            </p:cNvSpPr>
            <p:nvPr/>
          </p:nvSpPr>
          <p:spPr bwMode="auto">
            <a:xfrm>
              <a:off x="11028363" y="5473701"/>
              <a:ext cx="133350" cy="98425"/>
            </a:xfrm>
            <a:custGeom>
              <a:avLst/>
              <a:gdLst>
                <a:gd name="T0" fmla="*/ 0 w 757"/>
                <a:gd name="T1" fmla="*/ 0 h 565"/>
                <a:gd name="T2" fmla="*/ 64 w 757"/>
                <a:gd name="T3" fmla="*/ 13 h 565"/>
                <a:gd name="T4" fmla="*/ 127 w 757"/>
                <a:gd name="T5" fmla="*/ 33 h 565"/>
                <a:gd name="T6" fmla="*/ 188 w 757"/>
                <a:gd name="T7" fmla="*/ 56 h 565"/>
                <a:gd name="T8" fmla="*/ 246 w 757"/>
                <a:gd name="T9" fmla="*/ 84 h 565"/>
                <a:gd name="T10" fmla="*/ 301 w 757"/>
                <a:gd name="T11" fmla="*/ 114 h 565"/>
                <a:gd name="T12" fmla="*/ 353 w 757"/>
                <a:gd name="T13" fmla="*/ 149 h 565"/>
                <a:gd name="T14" fmla="*/ 403 w 757"/>
                <a:gd name="T15" fmla="*/ 185 h 565"/>
                <a:gd name="T16" fmla="*/ 452 w 757"/>
                <a:gd name="T17" fmla="*/ 222 h 565"/>
                <a:gd name="T18" fmla="*/ 496 w 757"/>
                <a:gd name="T19" fmla="*/ 261 h 565"/>
                <a:gd name="T20" fmla="*/ 536 w 757"/>
                <a:gd name="T21" fmla="*/ 301 h 565"/>
                <a:gd name="T22" fmla="*/ 575 w 757"/>
                <a:gd name="T23" fmla="*/ 340 h 565"/>
                <a:gd name="T24" fmla="*/ 610 w 757"/>
                <a:gd name="T25" fmla="*/ 378 h 565"/>
                <a:gd name="T26" fmla="*/ 641 w 757"/>
                <a:gd name="T27" fmla="*/ 413 h 565"/>
                <a:gd name="T28" fmla="*/ 669 w 757"/>
                <a:gd name="T29" fmla="*/ 448 h 565"/>
                <a:gd name="T30" fmla="*/ 694 w 757"/>
                <a:gd name="T31" fmla="*/ 479 h 565"/>
                <a:gd name="T32" fmla="*/ 714 w 757"/>
                <a:gd name="T33" fmla="*/ 506 h 565"/>
                <a:gd name="T34" fmla="*/ 757 w 757"/>
                <a:gd name="T35" fmla="*/ 565 h 565"/>
                <a:gd name="T36" fmla="*/ 662 w 757"/>
                <a:gd name="T37" fmla="*/ 542 h 565"/>
                <a:gd name="T38" fmla="*/ 570 w 757"/>
                <a:gd name="T39" fmla="*/ 512 h 565"/>
                <a:gd name="T40" fmla="*/ 480 w 757"/>
                <a:gd name="T41" fmla="*/ 479 h 565"/>
                <a:gd name="T42" fmla="*/ 393 w 757"/>
                <a:gd name="T43" fmla="*/ 439 h 565"/>
                <a:gd name="T44" fmla="*/ 308 w 757"/>
                <a:gd name="T45" fmla="*/ 395 h 565"/>
                <a:gd name="T46" fmla="*/ 227 w 757"/>
                <a:gd name="T47" fmla="*/ 347 h 565"/>
                <a:gd name="T48" fmla="*/ 148 w 757"/>
                <a:gd name="T49" fmla="*/ 294 h 565"/>
                <a:gd name="T50" fmla="*/ 72 w 757"/>
                <a:gd name="T51" fmla="*/ 237 h 565"/>
                <a:gd name="T52" fmla="*/ 0 w 757"/>
                <a:gd name="T53" fmla="*/ 177 h 565"/>
                <a:gd name="T54" fmla="*/ 0 w 757"/>
                <a:gd name="T55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57" h="565">
                  <a:moveTo>
                    <a:pt x="0" y="0"/>
                  </a:moveTo>
                  <a:lnTo>
                    <a:pt x="64" y="13"/>
                  </a:lnTo>
                  <a:lnTo>
                    <a:pt x="127" y="33"/>
                  </a:lnTo>
                  <a:lnTo>
                    <a:pt x="188" y="56"/>
                  </a:lnTo>
                  <a:lnTo>
                    <a:pt x="246" y="84"/>
                  </a:lnTo>
                  <a:lnTo>
                    <a:pt x="301" y="114"/>
                  </a:lnTo>
                  <a:lnTo>
                    <a:pt x="353" y="149"/>
                  </a:lnTo>
                  <a:lnTo>
                    <a:pt x="403" y="185"/>
                  </a:lnTo>
                  <a:lnTo>
                    <a:pt x="452" y="222"/>
                  </a:lnTo>
                  <a:lnTo>
                    <a:pt x="496" y="261"/>
                  </a:lnTo>
                  <a:lnTo>
                    <a:pt x="536" y="301"/>
                  </a:lnTo>
                  <a:lnTo>
                    <a:pt x="575" y="340"/>
                  </a:lnTo>
                  <a:lnTo>
                    <a:pt x="610" y="378"/>
                  </a:lnTo>
                  <a:lnTo>
                    <a:pt x="641" y="413"/>
                  </a:lnTo>
                  <a:lnTo>
                    <a:pt x="669" y="448"/>
                  </a:lnTo>
                  <a:lnTo>
                    <a:pt x="694" y="479"/>
                  </a:lnTo>
                  <a:lnTo>
                    <a:pt x="714" y="506"/>
                  </a:lnTo>
                  <a:lnTo>
                    <a:pt x="757" y="565"/>
                  </a:lnTo>
                  <a:lnTo>
                    <a:pt x="662" y="542"/>
                  </a:lnTo>
                  <a:lnTo>
                    <a:pt x="570" y="512"/>
                  </a:lnTo>
                  <a:lnTo>
                    <a:pt x="480" y="479"/>
                  </a:lnTo>
                  <a:lnTo>
                    <a:pt x="393" y="439"/>
                  </a:lnTo>
                  <a:lnTo>
                    <a:pt x="308" y="395"/>
                  </a:lnTo>
                  <a:lnTo>
                    <a:pt x="227" y="347"/>
                  </a:lnTo>
                  <a:lnTo>
                    <a:pt x="148" y="294"/>
                  </a:lnTo>
                  <a:lnTo>
                    <a:pt x="72" y="237"/>
                  </a:lnTo>
                  <a:lnTo>
                    <a:pt x="0" y="17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47" name="Freeform 446"/>
          <p:cNvSpPr>
            <a:spLocks/>
          </p:cNvSpPr>
          <p:nvPr/>
        </p:nvSpPr>
        <p:spPr bwMode="auto">
          <a:xfrm>
            <a:off x="653264" y="4217988"/>
            <a:ext cx="585787" cy="581025"/>
          </a:xfrm>
          <a:custGeom>
            <a:avLst/>
            <a:gdLst>
              <a:gd name="connsiteX0" fmla="*/ 315662 w 585787"/>
              <a:gd name="connsiteY0" fmla="*/ 323850 h 581025"/>
              <a:gd name="connsiteX1" fmla="*/ 318644 w 585787"/>
              <a:gd name="connsiteY1" fmla="*/ 324204 h 581025"/>
              <a:gd name="connsiteX2" fmla="*/ 321803 w 585787"/>
              <a:gd name="connsiteY2" fmla="*/ 325267 h 581025"/>
              <a:gd name="connsiteX3" fmla="*/ 324610 w 585787"/>
              <a:gd name="connsiteY3" fmla="*/ 326860 h 581025"/>
              <a:gd name="connsiteX4" fmla="*/ 326715 w 585787"/>
              <a:gd name="connsiteY4" fmla="*/ 328807 h 581025"/>
              <a:gd name="connsiteX5" fmla="*/ 328821 w 585787"/>
              <a:gd name="connsiteY5" fmla="*/ 331640 h 581025"/>
              <a:gd name="connsiteX6" fmla="*/ 329874 w 585787"/>
              <a:gd name="connsiteY6" fmla="*/ 334473 h 581025"/>
              <a:gd name="connsiteX7" fmla="*/ 332506 w 585787"/>
              <a:gd name="connsiteY7" fmla="*/ 344387 h 581025"/>
              <a:gd name="connsiteX8" fmla="*/ 334611 w 585787"/>
              <a:gd name="connsiteY8" fmla="*/ 353948 h 581025"/>
              <a:gd name="connsiteX9" fmla="*/ 334787 w 585787"/>
              <a:gd name="connsiteY9" fmla="*/ 355187 h 581025"/>
              <a:gd name="connsiteX10" fmla="*/ 334962 w 585787"/>
              <a:gd name="connsiteY10" fmla="*/ 356072 h 581025"/>
              <a:gd name="connsiteX11" fmla="*/ 334962 w 585787"/>
              <a:gd name="connsiteY11" fmla="*/ 356958 h 581025"/>
              <a:gd name="connsiteX12" fmla="*/ 334611 w 585787"/>
              <a:gd name="connsiteY12" fmla="*/ 360321 h 581025"/>
              <a:gd name="connsiteX13" fmla="*/ 333558 w 585787"/>
              <a:gd name="connsiteY13" fmla="*/ 363331 h 581025"/>
              <a:gd name="connsiteX14" fmla="*/ 331804 w 585787"/>
              <a:gd name="connsiteY14" fmla="*/ 365987 h 581025"/>
              <a:gd name="connsiteX15" fmla="*/ 329523 w 585787"/>
              <a:gd name="connsiteY15" fmla="*/ 368288 h 581025"/>
              <a:gd name="connsiteX16" fmla="*/ 326715 w 585787"/>
              <a:gd name="connsiteY16" fmla="*/ 369882 h 581025"/>
              <a:gd name="connsiteX17" fmla="*/ 323733 w 585787"/>
              <a:gd name="connsiteY17" fmla="*/ 371121 h 581025"/>
              <a:gd name="connsiteX18" fmla="*/ 321978 w 585787"/>
              <a:gd name="connsiteY18" fmla="*/ 371475 h 581025"/>
              <a:gd name="connsiteX19" fmla="*/ 320574 w 585787"/>
              <a:gd name="connsiteY19" fmla="*/ 371475 h 581025"/>
              <a:gd name="connsiteX20" fmla="*/ 317241 w 585787"/>
              <a:gd name="connsiteY20" fmla="*/ 371121 h 581025"/>
              <a:gd name="connsiteX21" fmla="*/ 314258 w 585787"/>
              <a:gd name="connsiteY21" fmla="*/ 369882 h 581025"/>
              <a:gd name="connsiteX22" fmla="*/ 311626 w 585787"/>
              <a:gd name="connsiteY22" fmla="*/ 368288 h 581025"/>
              <a:gd name="connsiteX23" fmla="*/ 309345 w 585787"/>
              <a:gd name="connsiteY23" fmla="*/ 365987 h 581025"/>
              <a:gd name="connsiteX24" fmla="*/ 307766 w 585787"/>
              <a:gd name="connsiteY24" fmla="*/ 363154 h 581025"/>
              <a:gd name="connsiteX25" fmla="*/ 306713 w 585787"/>
              <a:gd name="connsiteY25" fmla="*/ 359967 h 581025"/>
              <a:gd name="connsiteX26" fmla="*/ 304608 w 585787"/>
              <a:gd name="connsiteY26" fmla="*/ 351292 h 581025"/>
              <a:gd name="connsiteX27" fmla="*/ 302151 w 585787"/>
              <a:gd name="connsiteY27" fmla="*/ 341909 h 581025"/>
              <a:gd name="connsiteX28" fmla="*/ 301625 w 585787"/>
              <a:gd name="connsiteY28" fmla="*/ 338191 h 581025"/>
              <a:gd name="connsiteX29" fmla="*/ 302151 w 585787"/>
              <a:gd name="connsiteY29" fmla="*/ 334473 h 581025"/>
              <a:gd name="connsiteX30" fmla="*/ 303730 w 585787"/>
              <a:gd name="connsiteY30" fmla="*/ 331109 h 581025"/>
              <a:gd name="connsiteX31" fmla="*/ 305310 w 585787"/>
              <a:gd name="connsiteY31" fmla="*/ 328807 h 581025"/>
              <a:gd name="connsiteX32" fmla="*/ 307415 w 585787"/>
              <a:gd name="connsiteY32" fmla="*/ 326860 h 581025"/>
              <a:gd name="connsiteX33" fmla="*/ 309696 w 585787"/>
              <a:gd name="connsiteY33" fmla="*/ 325444 h 581025"/>
              <a:gd name="connsiteX34" fmla="*/ 312328 w 585787"/>
              <a:gd name="connsiteY34" fmla="*/ 324381 h 581025"/>
              <a:gd name="connsiteX35" fmla="*/ 279075 w 585787"/>
              <a:gd name="connsiteY35" fmla="*/ 214313 h 581025"/>
              <a:gd name="connsiteX36" fmla="*/ 282391 w 585787"/>
              <a:gd name="connsiteY36" fmla="*/ 214846 h 581025"/>
              <a:gd name="connsiteX37" fmla="*/ 285359 w 585787"/>
              <a:gd name="connsiteY37" fmla="*/ 215913 h 581025"/>
              <a:gd name="connsiteX38" fmla="*/ 287977 w 585787"/>
              <a:gd name="connsiteY38" fmla="*/ 217512 h 581025"/>
              <a:gd name="connsiteX39" fmla="*/ 290246 w 585787"/>
              <a:gd name="connsiteY39" fmla="*/ 219467 h 581025"/>
              <a:gd name="connsiteX40" fmla="*/ 291816 w 585787"/>
              <a:gd name="connsiteY40" fmla="*/ 222310 h 581025"/>
              <a:gd name="connsiteX41" fmla="*/ 292864 w 585787"/>
              <a:gd name="connsiteY41" fmla="*/ 225509 h 581025"/>
              <a:gd name="connsiteX42" fmla="*/ 295307 w 585787"/>
              <a:gd name="connsiteY42" fmla="*/ 234572 h 581025"/>
              <a:gd name="connsiteX43" fmla="*/ 297751 w 585787"/>
              <a:gd name="connsiteY43" fmla="*/ 243457 h 581025"/>
              <a:gd name="connsiteX44" fmla="*/ 297925 w 585787"/>
              <a:gd name="connsiteY44" fmla="*/ 243635 h 581025"/>
              <a:gd name="connsiteX45" fmla="*/ 298449 w 585787"/>
              <a:gd name="connsiteY45" fmla="*/ 247366 h 581025"/>
              <a:gd name="connsiteX46" fmla="*/ 297925 w 585787"/>
              <a:gd name="connsiteY46" fmla="*/ 251276 h 581025"/>
              <a:gd name="connsiteX47" fmla="*/ 296354 w 585787"/>
              <a:gd name="connsiteY47" fmla="*/ 254475 h 581025"/>
              <a:gd name="connsiteX48" fmla="*/ 294260 w 585787"/>
              <a:gd name="connsiteY48" fmla="*/ 257496 h 581025"/>
              <a:gd name="connsiteX49" fmla="*/ 291467 w 585787"/>
              <a:gd name="connsiteY49" fmla="*/ 259806 h 581025"/>
              <a:gd name="connsiteX50" fmla="*/ 287977 w 585787"/>
              <a:gd name="connsiteY50" fmla="*/ 261405 h 581025"/>
              <a:gd name="connsiteX51" fmla="*/ 283962 w 585787"/>
              <a:gd name="connsiteY51" fmla="*/ 261938 h 581025"/>
              <a:gd name="connsiteX52" fmla="*/ 280297 w 585787"/>
              <a:gd name="connsiteY52" fmla="*/ 261583 h 581025"/>
              <a:gd name="connsiteX53" fmla="*/ 277155 w 585787"/>
              <a:gd name="connsiteY53" fmla="*/ 259983 h 581025"/>
              <a:gd name="connsiteX54" fmla="*/ 274188 w 585787"/>
              <a:gd name="connsiteY54" fmla="*/ 257851 h 581025"/>
              <a:gd name="connsiteX55" fmla="*/ 271919 w 585787"/>
              <a:gd name="connsiteY55" fmla="*/ 254830 h 581025"/>
              <a:gd name="connsiteX56" fmla="*/ 270348 w 585787"/>
              <a:gd name="connsiteY56" fmla="*/ 251631 h 581025"/>
              <a:gd name="connsiteX57" fmla="*/ 267556 w 585787"/>
              <a:gd name="connsiteY57" fmla="*/ 241680 h 581025"/>
              <a:gd name="connsiteX58" fmla="*/ 265461 w 585787"/>
              <a:gd name="connsiteY58" fmla="*/ 232084 h 581025"/>
              <a:gd name="connsiteX59" fmla="*/ 265112 w 585787"/>
              <a:gd name="connsiteY59" fmla="*/ 228174 h 581025"/>
              <a:gd name="connsiteX60" fmla="*/ 265636 w 585787"/>
              <a:gd name="connsiteY60" fmla="*/ 224442 h 581025"/>
              <a:gd name="connsiteX61" fmla="*/ 267032 w 585787"/>
              <a:gd name="connsiteY61" fmla="*/ 221244 h 581025"/>
              <a:gd name="connsiteX62" fmla="*/ 269475 w 585787"/>
              <a:gd name="connsiteY62" fmla="*/ 218223 h 581025"/>
              <a:gd name="connsiteX63" fmla="*/ 272268 w 585787"/>
              <a:gd name="connsiteY63" fmla="*/ 216090 h 581025"/>
              <a:gd name="connsiteX64" fmla="*/ 275759 w 585787"/>
              <a:gd name="connsiteY64" fmla="*/ 214846 h 581025"/>
              <a:gd name="connsiteX65" fmla="*/ 277760 w 585787"/>
              <a:gd name="connsiteY65" fmla="*/ 100013 h 581025"/>
              <a:gd name="connsiteX66" fmla="*/ 281704 w 585787"/>
              <a:gd name="connsiteY66" fmla="*/ 100544 h 581025"/>
              <a:gd name="connsiteX67" fmla="*/ 284571 w 585787"/>
              <a:gd name="connsiteY67" fmla="*/ 101784 h 581025"/>
              <a:gd name="connsiteX68" fmla="*/ 287260 w 585787"/>
              <a:gd name="connsiteY68" fmla="*/ 103554 h 581025"/>
              <a:gd name="connsiteX69" fmla="*/ 289411 w 585787"/>
              <a:gd name="connsiteY69" fmla="*/ 106033 h 581025"/>
              <a:gd name="connsiteX70" fmla="*/ 291024 w 585787"/>
              <a:gd name="connsiteY70" fmla="*/ 108688 h 581025"/>
              <a:gd name="connsiteX71" fmla="*/ 291920 w 585787"/>
              <a:gd name="connsiteY71" fmla="*/ 111698 h 581025"/>
              <a:gd name="connsiteX72" fmla="*/ 292099 w 585787"/>
              <a:gd name="connsiteY72" fmla="*/ 115062 h 581025"/>
              <a:gd name="connsiteX73" fmla="*/ 291741 w 585787"/>
              <a:gd name="connsiteY73" fmla="*/ 118072 h 581025"/>
              <a:gd name="connsiteX74" fmla="*/ 289590 w 585787"/>
              <a:gd name="connsiteY74" fmla="*/ 126393 h 581025"/>
              <a:gd name="connsiteX75" fmla="*/ 287977 w 585787"/>
              <a:gd name="connsiteY75" fmla="*/ 135068 h 581025"/>
              <a:gd name="connsiteX76" fmla="*/ 287977 w 585787"/>
              <a:gd name="connsiteY76" fmla="*/ 135599 h 581025"/>
              <a:gd name="connsiteX77" fmla="*/ 286901 w 585787"/>
              <a:gd name="connsiteY77" fmla="*/ 138786 h 581025"/>
              <a:gd name="connsiteX78" fmla="*/ 285109 w 585787"/>
              <a:gd name="connsiteY78" fmla="*/ 141796 h 581025"/>
              <a:gd name="connsiteX79" fmla="*/ 282958 w 585787"/>
              <a:gd name="connsiteY79" fmla="*/ 144097 h 581025"/>
              <a:gd name="connsiteX80" fmla="*/ 280090 w 585787"/>
              <a:gd name="connsiteY80" fmla="*/ 146045 h 581025"/>
              <a:gd name="connsiteX81" fmla="*/ 276864 w 585787"/>
              <a:gd name="connsiteY81" fmla="*/ 147284 h 581025"/>
              <a:gd name="connsiteX82" fmla="*/ 273459 w 585787"/>
              <a:gd name="connsiteY82" fmla="*/ 147638 h 581025"/>
              <a:gd name="connsiteX83" fmla="*/ 272204 w 585787"/>
              <a:gd name="connsiteY83" fmla="*/ 147638 h 581025"/>
              <a:gd name="connsiteX84" fmla="*/ 271129 w 585787"/>
              <a:gd name="connsiteY84" fmla="*/ 147461 h 581025"/>
              <a:gd name="connsiteX85" fmla="*/ 267724 w 585787"/>
              <a:gd name="connsiteY85" fmla="*/ 146576 h 581025"/>
              <a:gd name="connsiteX86" fmla="*/ 264856 w 585787"/>
              <a:gd name="connsiteY86" fmla="*/ 144983 h 581025"/>
              <a:gd name="connsiteX87" fmla="*/ 262347 w 585787"/>
              <a:gd name="connsiteY87" fmla="*/ 142504 h 581025"/>
              <a:gd name="connsiteX88" fmla="*/ 260554 w 585787"/>
              <a:gd name="connsiteY88" fmla="*/ 139848 h 581025"/>
              <a:gd name="connsiteX89" fmla="*/ 259120 w 585787"/>
              <a:gd name="connsiteY89" fmla="*/ 136661 h 581025"/>
              <a:gd name="connsiteX90" fmla="*/ 258762 w 585787"/>
              <a:gd name="connsiteY90" fmla="*/ 133298 h 581025"/>
              <a:gd name="connsiteX91" fmla="*/ 258762 w 585787"/>
              <a:gd name="connsiteY91" fmla="*/ 132412 h 581025"/>
              <a:gd name="connsiteX92" fmla="*/ 258762 w 585787"/>
              <a:gd name="connsiteY92" fmla="*/ 131704 h 581025"/>
              <a:gd name="connsiteX93" fmla="*/ 258941 w 585787"/>
              <a:gd name="connsiteY93" fmla="*/ 131173 h 581025"/>
              <a:gd name="connsiteX94" fmla="*/ 261092 w 585787"/>
              <a:gd name="connsiteY94" fmla="*/ 120550 h 581025"/>
              <a:gd name="connsiteX95" fmla="*/ 263422 w 585787"/>
              <a:gd name="connsiteY95" fmla="*/ 110459 h 581025"/>
              <a:gd name="connsiteX96" fmla="*/ 265035 w 585787"/>
              <a:gd name="connsiteY96" fmla="*/ 106918 h 581025"/>
              <a:gd name="connsiteX97" fmla="*/ 267365 w 585787"/>
              <a:gd name="connsiteY97" fmla="*/ 104262 h 581025"/>
              <a:gd name="connsiteX98" fmla="*/ 270412 w 585787"/>
              <a:gd name="connsiteY98" fmla="*/ 101961 h 581025"/>
              <a:gd name="connsiteX99" fmla="*/ 273997 w 585787"/>
              <a:gd name="connsiteY99" fmla="*/ 100544 h 581025"/>
              <a:gd name="connsiteX100" fmla="*/ 406867 w 585787"/>
              <a:gd name="connsiteY100" fmla="*/ 3175 h 581025"/>
              <a:gd name="connsiteX101" fmla="*/ 410544 w 585787"/>
              <a:gd name="connsiteY101" fmla="*/ 3357 h 581025"/>
              <a:gd name="connsiteX102" fmla="*/ 414221 w 585787"/>
              <a:gd name="connsiteY102" fmla="*/ 4445 h 581025"/>
              <a:gd name="connsiteX103" fmla="*/ 417022 w 585787"/>
              <a:gd name="connsiteY103" fmla="*/ 6441 h 581025"/>
              <a:gd name="connsiteX104" fmla="*/ 419649 w 585787"/>
              <a:gd name="connsiteY104" fmla="*/ 9344 h 581025"/>
              <a:gd name="connsiteX105" fmla="*/ 421400 w 585787"/>
              <a:gd name="connsiteY105" fmla="*/ 12610 h 581025"/>
              <a:gd name="connsiteX106" fmla="*/ 422275 w 585787"/>
              <a:gd name="connsiteY106" fmla="*/ 16420 h 581025"/>
              <a:gd name="connsiteX107" fmla="*/ 421925 w 585787"/>
              <a:gd name="connsiteY107" fmla="*/ 20411 h 581025"/>
              <a:gd name="connsiteX108" fmla="*/ 420874 w 585787"/>
              <a:gd name="connsiteY108" fmla="*/ 24040 h 581025"/>
              <a:gd name="connsiteX109" fmla="*/ 418948 w 585787"/>
              <a:gd name="connsiteY109" fmla="*/ 27124 h 581025"/>
              <a:gd name="connsiteX110" fmla="*/ 416322 w 585787"/>
              <a:gd name="connsiteY110" fmla="*/ 29664 h 581025"/>
              <a:gd name="connsiteX111" fmla="*/ 412995 w 585787"/>
              <a:gd name="connsiteY111" fmla="*/ 31478 h 581025"/>
              <a:gd name="connsiteX112" fmla="*/ 409143 w 585787"/>
              <a:gd name="connsiteY112" fmla="*/ 32204 h 581025"/>
              <a:gd name="connsiteX113" fmla="*/ 400213 w 585787"/>
              <a:gd name="connsiteY113" fmla="*/ 33111 h 581025"/>
              <a:gd name="connsiteX114" fmla="*/ 391459 w 585787"/>
              <a:gd name="connsiteY114" fmla="*/ 34744 h 581025"/>
              <a:gd name="connsiteX115" fmla="*/ 391284 w 585787"/>
              <a:gd name="connsiteY115" fmla="*/ 34744 h 581025"/>
              <a:gd name="connsiteX116" fmla="*/ 390583 w 585787"/>
              <a:gd name="connsiteY116" fmla="*/ 34744 h 581025"/>
              <a:gd name="connsiteX117" fmla="*/ 389708 w 585787"/>
              <a:gd name="connsiteY117" fmla="*/ 34925 h 581025"/>
              <a:gd name="connsiteX118" fmla="*/ 388832 w 585787"/>
              <a:gd name="connsiteY118" fmla="*/ 34925 h 581025"/>
              <a:gd name="connsiteX119" fmla="*/ 385506 w 585787"/>
              <a:gd name="connsiteY119" fmla="*/ 34562 h 581025"/>
              <a:gd name="connsiteX120" fmla="*/ 382354 w 585787"/>
              <a:gd name="connsiteY120" fmla="*/ 33111 h 581025"/>
              <a:gd name="connsiteX121" fmla="*/ 379553 w 585787"/>
              <a:gd name="connsiteY121" fmla="*/ 31478 h 581025"/>
              <a:gd name="connsiteX122" fmla="*/ 377452 w 585787"/>
              <a:gd name="connsiteY122" fmla="*/ 29120 h 581025"/>
              <a:gd name="connsiteX123" fmla="*/ 375701 w 585787"/>
              <a:gd name="connsiteY123" fmla="*/ 26035 h 581025"/>
              <a:gd name="connsiteX124" fmla="*/ 374825 w 585787"/>
              <a:gd name="connsiteY124" fmla="*/ 22588 h 581025"/>
              <a:gd name="connsiteX125" fmla="*/ 374650 w 585787"/>
              <a:gd name="connsiteY125" fmla="*/ 21318 h 581025"/>
              <a:gd name="connsiteX126" fmla="*/ 374650 w 585787"/>
              <a:gd name="connsiteY126" fmla="*/ 20048 h 581025"/>
              <a:gd name="connsiteX127" fmla="*/ 375000 w 585787"/>
              <a:gd name="connsiteY127" fmla="*/ 16601 h 581025"/>
              <a:gd name="connsiteX128" fmla="*/ 376051 w 585787"/>
              <a:gd name="connsiteY128" fmla="*/ 13517 h 581025"/>
              <a:gd name="connsiteX129" fmla="*/ 377977 w 585787"/>
              <a:gd name="connsiteY129" fmla="*/ 10614 h 581025"/>
              <a:gd name="connsiteX130" fmla="*/ 380253 w 585787"/>
              <a:gd name="connsiteY130" fmla="*/ 8437 h 581025"/>
              <a:gd name="connsiteX131" fmla="*/ 383230 w 585787"/>
              <a:gd name="connsiteY131" fmla="*/ 6622 h 581025"/>
              <a:gd name="connsiteX132" fmla="*/ 386556 w 585787"/>
              <a:gd name="connsiteY132" fmla="*/ 5715 h 581025"/>
              <a:gd name="connsiteX133" fmla="*/ 396537 w 585787"/>
              <a:gd name="connsiteY133" fmla="*/ 4082 h 581025"/>
              <a:gd name="connsiteX134" fmla="*/ 541134 w 585787"/>
              <a:gd name="connsiteY134" fmla="*/ 0 h 581025"/>
              <a:gd name="connsiteX135" fmla="*/ 544487 w 585787"/>
              <a:gd name="connsiteY135" fmla="*/ 0 h 581025"/>
              <a:gd name="connsiteX136" fmla="*/ 547311 w 585787"/>
              <a:gd name="connsiteY136" fmla="*/ 705 h 581025"/>
              <a:gd name="connsiteX137" fmla="*/ 550312 w 585787"/>
              <a:gd name="connsiteY137" fmla="*/ 2116 h 581025"/>
              <a:gd name="connsiteX138" fmla="*/ 552783 w 585787"/>
              <a:gd name="connsiteY138" fmla="*/ 4232 h 581025"/>
              <a:gd name="connsiteX139" fmla="*/ 554724 w 585787"/>
              <a:gd name="connsiteY139" fmla="*/ 6525 h 581025"/>
              <a:gd name="connsiteX140" fmla="*/ 556312 w 585787"/>
              <a:gd name="connsiteY140" fmla="*/ 9699 h 581025"/>
              <a:gd name="connsiteX141" fmla="*/ 558783 w 585787"/>
              <a:gd name="connsiteY141" fmla="*/ 17457 h 581025"/>
              <a:gd name="connsiteX142" fmla="*/ 561431 w 585787"/>
              <a:gd name="connsiteY142" fmla="*/ 25569 h 581025"/>
              <a:gd name="connsiteX143" fmla="*/ 563725 w 585787"/>
              <a:gd name="connsiteY143" fmla="*/ 25569 h 581025"/>
              <a:gd name="connsiteX144" fmla="*/ 566196 w 585787"/>
              <a:gd name="connsiteY144" fmla="*/ 26098 h 581025"/>
              <a:gd name="connsiteX145" fmla="*/ 566373 w 585787"/>
              <a:gd name="connsiteY145" fmla="*/ 26098 h 581025"/>
              <a:gd name="connsiteX146" fmla="*/ 566549 w 585787"/>
              <a:gd name="connsiteY146" fmla="*/ 26098 h 581025"/>
              <a:gd name="connsiteX147" fmla="*/ 566726 w 585787"/>
              <a:gd name="connsiteY147" fmla="*/ 26098 h 581025"/>
              <a:gd name="connsiteX148" fmla="*/ 576080 w 585787"/>
              <a:gd name="connsiteY148" fmla="*/ 29448 h 581025"/>
              <a:gd name="connsiteX149" fmla="*/ 579080 w 585787"/>
              <a:gd name="connsiteY149" fmla="*/ 30683 h 581025"/>
              <a:gd name="connsiteX150" fmla="*/ 581728 w 585787"/>
              <a:gd name="connsiteY150" fmla="*/ 32622 h 581025"/>
              <a:gd name="connsiteX151" fmla="*/ 583493 w 585787"/>
              <a:gd name="connsiteY151" fmla="*/ 35267 h 581025"/>
              <a:gd name="connsiteX152" fmla="*/ 584905 w 585787"/>
              <a:gd name="connsiteY152" fmla="*/ 38089 h 581025"/>
              <a:gd name="connsiteX153" fmla="*/ 585787 w 585787"/>
              <a:gd name="connsiteY153" fmla="*/ 41086 h 581025"/>
              <a:gd name="connsiteX154" fmla="*/ 585787 w 585787"/>
              <a:gd name="connsiteY154" fmla="*/ 44260 h 581025"/>
              <a:gd name="connsiteX155" fmla="*/ 584905 w 585787"/>
              <a:gd name="connsiteY155" fmla="*/ 47434 h 581025"/>
              <a:gd name="connsiteX156" fmla="*/ 583316 w 585787"/>
              <a:gd name="connsiteY156" fmla="*/ 50785 h 581025"/>
              <a:gd name="connsiteX157" fmla="*/ 581198 w 585787"/>
              <a:gd name="connsiteY157" fmla="*/ 53430 h 581025"/>
              <a:gd name="connsiteX158" fmla="*/ 578198 w 585787"/>
              <a:gd name="connsiteY158" fmla="*/ 55370 h 581025"/>
              <a:gd name="connsiteX159" fmla="*/ 574844 w 585787"/>
              <a:gd name="connsiteY159" fmla="*/ 56604 h 581025"/>
              <a:gd name="connsiteX160" fmla="*/ 571315 w 585787"/>
              <a:gd name="connsiteY160" fmla="*/ 57133 h 581025"/>
              <a:gd name="connsiteX161" fmla="*/ 570962 w 585787"/>
              <a:gd name="connsiteY161" fmla="*/ 56957 h 581025"/>
              <a:gd name="connsiteX162" fmla="*/ 570609 w 585787"/>
              <a:gd name="connsiteY162" fmla="*/ 56957 h 581025"/>
              <a:gd name="connsiteX163" fmla="*/ 574844 w 585787"/>
              <a:gd name="connsiteY163" fmla="*/ 74414 h 581025"/>
              <a:gd name="connsiteX164" fmla="*/ 578198 w 585787"/>
              <a:gd name="connsiteY164" fmla="*/ 91342 h 581025"/>
              <a:gd name="connsiteX165" fmla="*/ 580845 w 585787"/>
              <a:gd name="connsiteY165" fmla="*/ 107741 h 581025"/>
              <a:gd name="connsiteX166" fmla="*/ 582963 w 585787"/>
              <a:gd name="connsiteY166" fmla="*/ 123964 h 581025"/>
              <a:gd name="connsiteX167" fmla="*/ 584199 w 585787"/>
              <a:gd name="connsiteY167" fmla="*/ 139658 h 581025"/>
              <a:gd name="connsiteX168" fmla="*/ 584728 w 585787"/>
              <a:gd name="connsiteY168" fmla="*/ 154646 h 581025"/>
              <a:gd name="connsiteX169" fmla="*/ 584728 w 585787"/>
              <a:gd name="connsiteY169" fmla="*/ 169282 h 581025"/>
              <a:gd name="connsiteX170" fmla="*/ 583846 w 585787"/>
              <a:gd name="connsiteY170" fmla="*/ 183213 h 581025"/>
              <a:gd name="connsiteX171" fmla="*/ 582434 w 585787"/>
              <a:gd name="connsiteY171" fmla="*/ 196791 h 581025"/>
              <a:gd name="connsiteX172" fmla="*/ 579963 w 585787"/>
              <a:gd name="connsiteY172" fmla="*/ 209839 h 581025"/>
              <a:gd name="connsiteX173" fmla="*/ 577139 w 585787"/>
              <a:gd name="connsiteY173" fmla="*/ 222183 h 581025"/>
              <a:gd name="connsiteX174" fmla="*/ 573256 w 585787"/>
              <a:gd name="connsiteY174" fmla="*/ 234174 h 581025"/>
              <a:gd name="connsiteX175" fmla="*/ 568844 w 585787"/>
              <a:gd name="connsiteY175" fmla="*/ 245459 h 581025"/>
              <a:gd name="connsiteX176" fmla="*/ 563549 w 585787"/>
              <a:gd name="connsiteY176" fmla="*/ 256216 h 581025"/>
              <a:gd name="connsiteX177" fmla="*/ 557724 w 585787"/>
              <a:gd name="connsiteY177" fmla="*/ 266267 h 581025"/>
              <a:gd name="connsiteX178" fmla="*/ 551194 w 585787"/>
              <a:gd name="connsiteY178" fmla="*/ 275789 h 581025"/>
              <a:gd name="connsiteX179" fmla="*/ 543958 w 585787"/>
              <a:gd name="connsiteY179" fmla="*/ 284782 h 581025"/>
              <a:gd name="connsiteX180" fmla="*/ 536015 w 585787"/>
              <a:gd name="connsiteY180" fmla="*/ 292893 h 581025"/>
              <a:gd name="connsiteX181" fmla="*/ 527720 w 585787"/>
              <a:gd name="connsiteY181" fmla="*/ 300123 h 581025"/>
              <a:gd name="connsiteX182" fmla="*/ 518895 w 585787"/>
              <a:gd name="connsiteY182" fmla="*/ 306471 h 581025"/>
              <a:gd name="connsiteX183" fmla="*/ 509541 w 585787"/>
              <a:gd name="connsiteY183" fmla="*/ 312114 h 581025"/>
              <a:gd name="connsiteX184" fmla="*/ 499658 w 585787"/>
              <a:gd name="connsiteY184" fmla="*/ 317228 h 581025"/>
              <a:gd name="connsiteX185" fmla="*/ 489244 w 585787"/>
              <a:gd name="connsiteY185" fmla="*/ 321460 h 581025"/>
              <a:gd name="connsiteX186" fmla="*/ 478478 w 585787"/>
              <a:gd name="connsiteY186" fmla="*/ 325163 h 581025"/>
              <a:gd name="connsiteX187" fmla="*/ 467182 w 585787"/>
              <a:gd name="connsiteY187" fmla="*/ 327808 h 581025"/>
              <a:gd name="connsiteX188" fmla="*/ 455181 w 585787"/>
              <a:gd name="connsiteY188" fmla="*/ 330100 h 581025"/>
              <a:gd name="connsiteX189" fmla="*/ 443003 w 585787"/>
              <a:gd name="connsiteY189" fmla="*/ 331334 h 581025"/>
              <a:gd name="connsiteX190" fmla="*/ 430295 w 585787"/>
              <a:gd name="connsiteY190" fmla="*/ 332040 h 581025"/>
              <a:gd name="connsiteX191" fmla="*/ 417234 w 585787"/>
              <a:gd name="connsiteY191" fmla="*/ 331863 h 581025"/>
              <a:gd name="connsiteX192" fmla="*/ 416881 w 585787"/>
              <a:gd name="connsiteY192" fmla="*/ 332040 h 581025"/>
              <a:gd name="connsiteX193" fmla="*/ 416705 w 585787"/>
              <a:gd name="connsiteY193" fmla="*/ 332040 h 581025"/>
              <a:gd name="connsiteX194" fmla="*/ 416352 w 585787"/>
              <a:gd name="connsiteY194" fmla="*/ 331863 h 581025"/>
              <a:gd name="connsiteX195" fmla="*/ 415822 w 585787"/>
              <a:gd name="connsiteY195" fmla="*/ 331863 h 581025"/>
              <a:gd name="connsiteX196" fmla="*/ 402409 w 585787"/>
              <a:gd name="connsiteY196" fmla="*/ 330982 h 581025"/>
              <a:gd name="connsiteX197" fmla="*/ 388466 w 585787"/>
              <a:gd name="connsiteY197" fmla="*/ 329571 h 581025"/>
              <a:gd name="connsiteX198" fmla="*/ 374346 w 585787"/>
              <a:gd name="connsiteY198" fmla="*/ 327102 h 581025"/>
              <a:gd name="connsiteX199" fmla="*/ 359697 w 585787"/>
              <a:gd name="connsiteY199" fmla="*/ 324105 h 581025"/>
              <a:gd name="connsiteX200" fmla="*/ 344871 w 585787"/>
              <a:gd name="connsiteY200" fmla="*/ 320578 h 581025"/>
              <a:gd name="connsiteX201" fmla="*/ 329516 w 585787"/>
              <a:gd name="connsiteY201" fmla="*/ 316170 h 581025"/>
              <a:gd name="connsiteX202" fmla="*/ 313985 w 585787"/>
              <a:gd name="connsiteY202" fmla="*/ 311056 h 581025"/>
              <a:gd name="connsiteX203" fmla="*/ 311690 w 585787"/>
              <a:gd name="connsiteY203" fmla="*/ 312995 h 581025"/>
              <a:gd name="connsiteX204" fmla="*/ 308866 w 585787"/>
              <a:gd name="connsiteY204" fmla="*/ 314583 h 581025"/>
              <a:gd name="connsiteX205" fmla="*/ 306572 w 585787"/>
              <a:gd name="connsiteY205" fmla="*/ 315112 h 581025"/>
              <a:gd name="connsiteX206" fmla="*/ 303924 w 585787"/>
              <a:gd name="connsiteY206" fmla="*/ 315464 h 581025"/>
              <a:gd name="connsiteX207" fmla="*/ 300394 w 585787"/>
              <a:gd name="connsiteY207" fmla="*/ 315112 h 581025"/>
              <a:gd name="connsiteX208" fmla="*/ 297041 w 585787"/>
              <a:gd name="connsiteY208" fmla="*/ 313701 h 581025"/>
              <a:gd name="connsiteX209" fmla="*/ 294394 w 585787"/>
              <a:gd name="connsiteY209" fmla="*/ 311761 h 581025"/>
              <a:gd name="connsiteX210" fmla="*/ 291923 w 585787"/>
              <a:gd name="connsiteY210" fmla="*/ 309116 h 581025"/>
              <a:gd name="connsiteX211" fmla="*/ 290334 w 585787"/>
              <a:gd name="connsiteY211" fmla="*/ 306118 h 581025"/>
              <a:gd name="connsiteX212" fmla="*/ 289628 w 585787"/>
              <a:gd name="connsiteY212" fmla="*/ 303650 h 581025"/>
              <a:gd name="connsiteX213" fmla="*/ 288569 w 585787"/>
              <a:gd name="connsiteY213" fmla="*/ 301534 h 581025"/>
              <a:gd name="connsiteX214" fmla="*/ 273744 w 585787"/>
              <a:gd name="connsiteY214" fmla="*/ 296067 h 581025"/>
              <a:gd name="connsiteX215" fmla="*/ 259095 w 585787"/>
              <a:gd name="connsiteY215" fmla="*/ 291483 h 581025"/>
              <a:gd name="connsiteX216" fmla="*/ 244799 w 585787"/>
              <a:gd name="connsiteY216" fmla="*/ 287251 h 581025"/>
              <a:gd name="connsiteX217" fmla="*/ 230855 w 585787"/>
              <a:gd name="connsiteY217" fmla="*/ 283900 h 581025"/>
              <a:gd name="connsiteX218" fmla="*/ 217265 w 585787"/>
              <a:gd name="connsiteY218" fmla="*/ 281255 h 581025"/>
              <a:gd name="connsiteX219" fmla="*/ 319103 w 585787"/>
              <a:gd name="connsiteY219" fmla="*/ 382119 h 581025"/>
              <a:gd name="connsiteX220" fmla="*/ 321750 w 585787"/>
              <a:gd name="connsiteY220" fmla="*/ 381061 h 581025"/>
              <a:gd name="connsiteX221" fmla="*/ 324927 w 585787"/>
              <a:gd name="connsiteY221" fmla="*/ 380356 h 581025"/>
              <a:gd name="connsiteX222" fmla="*/ 328810 w 585787"/>
              <a:gd name="connsiteY222" fmla="*/ 380708 h 581025"/>
              <a:gd name="connsiteX223" fmla="*/ 332517 w 585787"/>
              <a:gd name="connsiteY223" fmla="*/ 381766 h 581025"/>
              <a:gd name="connsiteX224" fmla="*/ 335517 w 585787"/>
              <a:gd name="connsiteY224" fmla="*/ 383706 h 581025"/>
              <a:gd name="connsiteX225" fmla="*/ 337988 w 585787"/>
              <a:gd name="connsiteY225" fmla="*/ 386527 h 581025"/>
              <a:gd name="connsiteX226" fmla="*/ 339753 w 585787"/>
              <a:gd name="connsiteY226" fmla="*/ 389878 h 581025"/>
              <a:gd name="connsiteX227" fmla="*/ 340459 w 585787"/>
              <a:gd name="connsiteY227" fmla="*/ 393581 h 581025"/>
              <a:gd name="connsiteX228" fmla="*/ 340812 w 585787"/>
              <a:gd name="connsiteY228" fmla="*/ 401692 h 581025"/>
              <a:gd name="connsiteX229" fmla="*/ 340988 w 585787"/>
              <a:gd name="connsiteY229" fmla="*/ 409627 h 581025"/>
              <a:gd name="connsiteX230" fmla="*/ 340988 w 585787"/>
              <a:gd name="connsiteY230" fmla="*/ 409980 h 581025"/>
              <a:gd name="connsiteX231" fmla="*/ 341165 w 585787"/>
              <a:gd name="connsiteY231" fmla="*/ 410685 h 581025"/>
              <a:gd name="connsiteX232" fmla="*/ 341165 w 585787"/>
              <a:gd name="connsiteY232" fmla="*/ 411391 h 581025"/>
              <a:gd name="connsiteX233" fmla="*/ 341165 w 585787"/>
              <a:gd name="connsiteY233" fmla="*/ 414036 h 581025"/>
              <a:gd name="connsiteX234" fmla="*/ 340635 w 585787"/>
              <a:gd name="connsiteY234" fmla="*/ 417739 h 581025"/>
              <a:gd name="connsiteX235" fmla="*/ 339047 w 585787"/>
              <a:gd name="connsiteY235" fmla="*/ 421265 h 581025"/>
              <a:gd name="connsiteX236" fmla="*/ 336752 w 585787"/>
              <a:gd name="connsiteY236" fmla="*/ 424087 h 581025"/>
              <a:gd name="connsiteX237" fmla="*/ 333929 w 585787"/>
              <a:gd name="connsiteY237" fmla="*/ 426379 h 581025"/>
              <a:gd name="connsiteX238" fmla="*/ 330399 w 585787"/>
              <a:gd name="connsiteY238" fmla="*/ 427790 h 581025"/>
              <a:gd name="connsiteX239" fmla="*/ 326692 w 585787"/>
              <a:gd name="connsiteY239" fmla="*/ 428142 h 581025"/>
              <a:gd name="connsiteX240" fmla="*/ 326516 w 585787"/>
              <a:gd name="connsiteY240" fmla="*/ 428142 h 581025"/>
              <a:gd name="connsiteX241" fmla="*/ 323162 w 585787"/>
              <a:gd name="connsiteY241" fmla="*/ 427790 h 581025"/>
              <a:gd name="connsiteX242" fmla="*/ 319985 w 585787"/>
              <a:gd name="connsiteY242" fmla="*/ 426555 h 581025"/>
              <a:gd name="connsiteX243" fmla="*/ 317162 w 585787"/>
              <a:gd name="connsiteY243" fmla="*/ 424616 h 581025"/>
              <a:gd name="connsiteX244" fmla="*/ 315044 w 585787"/>
              <a:gd name="connsiteY244" fmla="*/ 422147 h 581025"/>
              <a:gd name="connsiteX245" fmla="*/ 313279 w 585787"/>
              <a:gd name="connsiteY245" fmla="*/ 419149 h 581025"/>
              <a:gd name="connsiteX246" fmla="*/ 312396 w 585787"/>
              <a:gd name="connsiteY246" fmla="*/ 416152 h 581025"/>
              <a:gd name="connsiteX247" fmla="*/ 172436 w 585787"/>
              <a:gd name="connsiteY247" fmla="*/ 277199 h 581025"/>
              <a:gd name="connsiteX248" fmla="*/ 159904 w 585787"/>
              <a:gd name="connsiteY248" fmla="*/ 277728 h 581025"/>
              <a:gd name="connsiteX249" fmla="*/ 148079 w 585787"/>
              <a:gd name="connsiteY249" fmla="*/ 278963 h 581025"/>
              <a:gd name="connsiteX250" fmla="*/ 136431 w 585787"/>
              <a:gd name="connsiteY250" fmla="*/ 281255 h 581025"/>
              <a:gd name="connsiteX251" fmla="*/ 125488 w 585787"/>
              <a:gd name="connsiteY251" fmla="*/ 283900 h 581025"/>
              <a:gd name="connsiteX252" fmla="*/ 115251 w 585787"/>
              <a:gd name="connsiteY252" fmla="*/ 287780 h 581025"/>
              <a:gd name="connsiteX253" fmla="*/ 302689 w 585787"/>
              <a:gd name="connsiteY253" fmla="*/ 473637 h 581025"/>
              <a:gd name="connsiteX254" fmla="*/ 302336 w 585787"/>
              <a:gd name="connsiteY254" fmla="*/ 472226 h 581025"/>
              <a:gd name="connsiteX255" fmla="*/ 302159 w 585787"/>
              <a:gd name="connsiteY255" fmla="*/ 470816 h 581025"/>
              <a:gd name="connsiteX256" fmla="*/ 302336 w 585787"/>
              <a:gd name="connsiteY256" fmla="*/ 467994 h 581025"/>
              <a:gd name="connsiteX257" fmla="*/ 303042 w 585787"/>
              <a:gd name="connsiteY257" fmla="*/ 465526 h 581025"/>
              <a:gd name="connsiteX258" fmla="*/ 305866 w 585787"/>
              <a:gd name="connsiteY258" fmla="*/ 457238 h 581025"/>
              <a:gd name="connsiteX259" fmla="*/ 308160 w 585787"/>
              <a:gd name="connsiteY259" fmla="*/ 448774 h 581025"/>
              <a:gd name="connsiteX260" fmla="*/ 309396 w 585787"/>
              <a:gd name="connsiteY260" fmla="*/ 445423 h 581025"/>
              <a:gd name="connsiteX261" fmla="*/ 311690 w 585787"/>
              <a:gd name="connsiteY261" fmla="*/ 442426 h 581025"/>
              <a:gd name="connsiteX262" fmla="*/ 314691 w 585787"/>
              <a:gd name="connsiteY262" fmla="*/ 440133 h 581025"/>
              <a:gd name="connsiteX263" fmla="*/ 317867 w 585787"/>
              <a:gd name="connsiteY263" fmla="*/ 438546 h 581025"/>
              <a:gd name="connsiteX264" fmla="*/ 321574 w 585787"/>
              <a:gd name="connsiteY264" fmla="*/ 437841 h 581025"/>
              <a:gd name="connsiteX265" fmla="*/ 325457 w 585787"/>
              <a:gd name="connsiteY265" fmla="*/ 438194 h 581025"/>
              <a:gd name="connsiteX266" fmla="*/ 328987 w 585787"/>
              <a:gd name="connsiteY266" fmla="*/ 439428 h 581025"/>
              <a:gd name="connsiteX267" fmla="*/ 332164 w 585787"/>
              <a:gd name="connsiteY267" fmla="*/ 441720 h 581025"/>
              <a:gd name="connsiteX268" fmla="*/ 334458 w 585787"/>
              <a:gd name="connsiteY268" fmla="*/ 444542 h 581025"/>
              <a:gd name="connsiteX269" fmla="*/ 336046 w 585787"/>
              <a:gd name="connsiteY269" fmla="*/ 448068 h 581025"/>
              <a:gd name="connsiteX270" fmla="*/ 336576 w 585787"/>
              <a:gd name="connsiteY270" fmla="*/ 451595 h 581025"/>
              <a:gd name="connsiteX271" fmla="*/ 336223 w 585787"/>
              <a:gd name="connsiteY271" fmla="*/ 455474 h 581025"/>
              <a:gd name="connsiteX272" fmla="*/ 333399 w 585787"/>
              <a:gd name="connsiteY272" fmla="*/ 465878 h 581025"/>
              <a:gd name="connsiteX273" fmla="*/ 329869 w 585787"/>
              <a:gd name="connsiteY273" fmla="*/ 475753 h 581025"/>
              <a:gd name="connsiteX274" fmla="*/ 328987 w 585787"/>
              <a:gd name="connsiteY274" fmla="*/ 478045 h 581025"/>
              <a:gd name="connsiteX275" fmla="*/ 328987 w 585787"/>
              <a:gd name="connsiteY275" fmla="*/ 477516 h 581025"/>
              <a:gd name="connsiteX276" fmla="*/ 326692 w 585787"/>
              <a:gd name="connsiteY276" fmla="*/ 480690 h 581025"/>
              <a:gd name="connsiteX277" fmla="*/ 323868 w 585787"/>
              <a:gd name="connsiteY277" fmla="*/ 482806 h 581025"/>
              <a:gd name="connsiteX278" fmla="*/ 320338 w 585787"/>
              <a:gd name="connsiteY278" fmla="*/ 484217 h 581025"/>
              <a:gd name="connsiteX279" fmla="*/ 316456 w 585787"/>
              <a:gd name="connsiteY279" fmla="*/ 484746 h 581025"/>
              <a:gd name="connsiteX280" fmla="*/ 313455 w 585787"/>
              <a:gd name="connsiteY280" fmla="*/ 484393 h 581025"/>
              <a:gd name="connsiteX281" fmla="*/ 313808 w 585787"/>
              <a:gd name="connsiteY281" fmla="*/ 484746 h 581025"/>
              <a:gd name="connsiteX282" fmla="*/ 316103 w 585787"/>
              <a:gd name="connsiteY282" fmla="*/ 487567 h 581025"/>
              <a:gd name="connsiteX283" fmla="*/ 317338 w 585787"/>
              <a:gd name="connsiteY283" fmla="*/ 490389 h 581025"/>
              <a:gd name="connsiteX284" fmla="*/ 318044 w 585787"/>
              <a:gd name="connsiteY284" fmla="*/ 493387 h 581025"/>
              <a:gd name="connsiteX285" fmla="*/ 318044 w 585787"/>
              <a:gd name="connsiteY285" fmla="*/ 496561 h 581025"/>
              <a:gd name="connsiteX286" fmla="*/ 317338 w 585787"/>
              <a:gd name="connsiteY286" fmla="*/ 499558 h 581025"/>
              <a:gd name="connsiteX287" fmla="*/ 316103 w 585787"/>
              <a:gd name="connsiteY287" fmla="*/ 502556 h 581025"/>
              <a:gd name="connsiteX288" fmla="*/ 313808 w 585787"/>
              <a:gd name="connsiteY288" fmla="*/ 505025 h 581025"/>
              <a:gd name="connsiteX289" fmla="*/ 313279 w 585787"/>
              <a:gd name="connsiteY289" fmla="*/ 505730 h 581025"/>
              <a:gd name="connsiteX290" fmla="*/ 312573 w 585787"/>
              <a:gd name="connsiteY290" fmla="*/ 506083 h 581025"/>
              <a:gd name="connsiteX291" fmla="*/ 312043 w 585787"/>
              <a:gd name="connsiteY291" fmla="*/ 506435 h 581025"/>
              <a:gd name="connsiteX292" fmla="*/ 311337 w 585787"/>
              <a:gd name="connsiteY292" fmla="*/ 506964 h 581025"/>
              <a:gd name="connsiteX293" fmla="*/ 310455 w 585787"/>
              <a:gd name="connsiteY293" fmla="*/ 509962 h 581025"/>
              <a:gd name="connsiteX294" fmla="*/ 308513 w 585787"/>
              <a:gd name="connsiteY294" fmla="*/ 512783 h 581025"/>
              <a:gd name="connsiteX295" fmla="*/ 301453 w 585787"/>
              <a:gd name="connsiteY295" fmla="*/ 521071 h 581025"/>
              <a:gd name="connsiteX296" fmla="*/ 293511 w 585787"/>
              <a:gd name="connsiteY296" fmla="*/ 528477 h 581025"/>
              <a:gd name="connsiteX297" fmla="*/ 290864 w 585787"/>
              <a:gd name="connsiteY297" fmla="*/ 530593 h 581025"/>
              <a:gd name="connsiteX298" fmla="*/ 287510 w 585787"/>
              <a:gd name="connsiteY298" fmla="*/ 531828 h 581025"/>
              <a:gd name="connsiteX299" fmla="*/ 283980 w 585787"/>
              <a:gd name="connsiteY299" fmla="*/ 532180 h 581025"/>
              <a:gd name="connsiteX300" fmla="*/ 280980 w 585787"/>
              <a:gd name="connsiteY300" fmla="*/ 531828 h 581025"/>
              <a:gd name="connsiteX301" fmla="*/ 278156 w 585787"/>
              <a:gd name="connsiteY301" fmla="*/ 530946 h 581025"/>
              <a:gd name="connsiteX302" fmla="*/ 275509 w 585787"/>
              <a:gd name="connsiteY302" fmla="*/ 529359 h 581025"/>
              <a:gd name="connsiteX303" fmla="*/ 273391 w 585787"/>
              <a:gd name="connsiteY303" fmla="*/ 527419 h 581025"/>
              <a:gd name="connsiteX304" fmla="*/ 271273 w 585787"/>
              <a:gd name="connsiteY304" fmla="*/ 524422 h 581025"/>
              <a:gd name="connsiteX305" fmla="*/ 270037 w 585787"/>
              <a:gd name="connsiteY305" fmla="*/ 521248 h 581025"/>
              <a:gd name="connsiteX306" fmla="*/ 269684 w 585787"/>
              <a:gd name="connsiteY306" fmla="*/ 517721 h 581025"/>
              <a:gd name="connsiteX307" fmla="*/ 270037 w 585787"/>
              <a:gd name="connsiteY307" fmla="*/ 514723 h 581025"/>
              <a:gd name="connsiteX308" fmla="*/ 270920 w 585787"/>
              <a:gd name="connsiteY308" fmla="*/ 512078 h 581025"/>
              <a:gd name="connsiteX309" fmla="*/ 272332 w 585787"/>
              <a:gd name="connsiteY309" fmla="*/ 509433 h 581025"/>
              <a:gd name="connsiteX310" fmla="*/ 274450 w 585787"/>
              <a:gd name="connsiteY310" fmla="*/ 507317 h 581025"/>
              <a:gd name="connsiteX311" fmla="*/ 279745 w 585787"/>
              <a:gd name="connsiteY311" fmla="*/ 502027 h 581025"/>
              <a:gd name="connsiteX312" fmla="*/ 284863 w 585787"/>
              <a:gd name="connsiteY312" fmla="*/ 496561 h 581025"/>
              <a:gd name="connsiteX313" fmla="*/ 88953 w 585787"/>
              <a:gd name="connsiteY313" fmla="*/ 302239 h 581025"/>
              <a:gd name="connsiteX314" fmla="*/ 84718 w 585787"/>
              <a:gd name="connsiteY314" fmla="*/ 305766 h 581025"/>
              <a:gd name="connsiteX315" fmla="*/ 80482 w 585787"/>
              <a:gd name="connsiteY315" fmla="*/ 309645 h 581025"/>
              <a:gd name="connsiteX316" fmla="*/ 74304 w 585787"/>
              <a:gd name="connsiteY316" fmla="*/ 316170 h 581025"/>
              <a:gd name="connsiteX317" fmla="*/ 68304 w 585787"/>
              <a:gd name="connsiteY317" fmla="*/ 323223 h 581025"/>
              <a:gd name="connsiteX318" fmla="*/ 63185 w 585787"/>
              <a:gd name="connsiteY318" fmla="*/ 330982 h 581025"/>
              <a:gd name="connsiteX319" fmla="*/ 58420 w 585787"/>
              <a:gd name="connsiteY319" fmla="*/ 339093 h 581025"/>
              <a:gd name="connsiteX320" fmla="*/ 246387 w 585787"/>
              <a:gd name="connsiteY320" fmla="*/ 525832 h 581025"/>
              <a:gd name="connsiteX321" fmla="*/ 249917 w 585787"/>
              <a:gd name="connsiteY321" fmla="*/ 524774 h 581025"/>
              <a:gd name="connsiteX322" fmla="*/ 253623 w 585787"/>
              <a:gd name="connsiteY322" fmla="*/ 524774 h 581025"/>
              <a:gd name="connsiteX323" fmla="*/ 256977 w 585787"/>
              <a:gd name="connsiteY323" fmla="*/ 525832 h 581025"/>
              <a:gd name="connsiteX324" fmla="*/ 259977 w 585787"/>
              <a:gd name="connsiteY324" fmla="*/ 527596 h 581025"/>
              <a:gd name="connsiteX325" fmla="*/ 262801 w 585787"/>
              <a:gd name="connsiteY325" fmla="*/ 529712 h 581025"/>
              <a:gd name="connsiteX326" fmla="*/ 264742 w 585787"/>
              <a:gd name="connsiteY326" fmla="*/ 532886 h 581025"/>
              <a:gd name="connsiteX327" fmla="*/ 265801 w 585787"/>
              <a:gd name="connsiteY327" fmla="*/ 536060 h 581025"/>
              <a:gd name="connsiteX328" fmla="*/ 266154 w 585787"/>
              <a:gd name="connsiteY328" fmla="*/ 539057 h 581025"/>
              <a:gd name="connsiteX329" fmla="*/ 265801 w 585787"/>
              <a:gd name="connsiteY329" fmla="*/ 542231 h 581025"/>
              <a:gd name="connsiteX330" fmla="*/ 264742 w 585787"/>
              <a:gd name="connsiteY330" fmla="*/ 545053 h 581025"/>
              <a:gd name="connsiteX331" fmla="*/ 262978 w 585787"/>
              <a:gd name="connsiteY331" fmla="*/ 547874 h 581025"/>
              <a:gd name="connsiteX332" fmla="*/ 260683 w 585787"/>
              <a:gd name="connsiteY332" fmla="*/ 549990 h 581025"/>
              <a:gd name="connsiteX333" fmla="*/ 257859 w 585787"/>
              <a:gd name="connsiteY333" fmla="*/ 551930 h 581025"/>
              <a:gd name="connsiteX334" fmla="*/ 248328 w 585787"/>
              <a:gd name="connsiteY334" fmla="*/ 555986 h 581025"/>
              <a:gd name="connsiteX335" fmla="*/ 238092 w 585787"/>
              <a:gd name="connsiteY335" fmla="*/ 559689 h 581025"/>
              <a:gd name="connsiteX336" fmla="*/ 235974 w 585787"/>
              <a:gd name="connsiteY336" fmla="*/ 560041 h 581025"/>
              <a:gd name="connsiteX337" fmla="*/ 233679 w 585787"/>
              <a:gd name="connsiteY337" fmla="*/ 560218 h 581025"/>
              <a:gd name="connsiteX338" fmla="*/ 229973 w 585787"/>
              <a:gd name="connsiteY338" fmla="*/ 559865 h 581025"/>
              <a:gd name="connsiteX339" fmla="*/ 226620 w 585787"/>
              <a:gd name="connsiteY339" fmla="*/ 558454 h 581025"/>
              <a:gd name="connsiteX340" fmla="*/ 223796 w 585787"/>
              <a:gd name="connsiteY340" fmla="*/ 556515 h 581025"/>
              <a:gd name="connsiteX341" fmla="*/ 221501 w 585787"/>
              <a:gd name="connsiteY341" fmla="*/ 553693 h 581025"/>
              <a:gd name="connsiteX342" fmla="*/ 219913 w 585787"/>
              <a:gd name="connsiteY342" fmla="*/ 550343 h 581025"/>
              <a:gd name="connsiteX343" fmla="*/ 219383 w 585787"/>
              <a:gd name="connsiteY343" fmla="*/ 548227 h 581025"/>
              <a:gd name="connsiteX344" fmla="*/ 219383 w 585787"/>
              <a:gd name="connsiteY344" fmla="*/ 545934 h 581025"/>
              <a:gd name="connsiteX345" fmla="*/ 219736 w 585787"/>
              <a:gd name="connsiteY345" fmla="*/ 543113 h 581025"/>
              <a:gd name="connsiteX346" fmla="*/ 220619 w 585787"/>
              <a:gd name="connsiteY346" fmla="*/ 540292 h 581025"/>
              <a:gd name="connsiteX347" fmla="*/ 46948 w 585787"/>
              <a:gd name="connsiteY347" fmla="*/ 368365 h 581025"/>
              <a:gd name="connsiteX348" fmla="*/ 44477 w 585787"/>
              <a:gd name="connsiteY348" fmla="*/ 379298 h 581025"/>
              <a:gd name="connsiteX349" fmla="*/ 42359 w 585787"/>
              <a:gd name="connsiteY349" fmla="*/ 391112 h 581025"/>
              <a:gd name="connsiteX350" fmla="*/ 40947 w 585787"/>
              <a:gd name="connsiteY350" fmla="*/ 403103 h 581025"/>
              <a:gd name="connsiteX351" fmla="*/ 40241 w 585787"/>
              <a:gd name="connsiteY351" fmla="*/ 415799 h 581025"/>
              <a:gd name="connsiteX352" fmla="*/ 40241 w 585787"/>
              <a:gd name="connsiteY352" fmla="*/ 428848 h 581025"/>
              <a:gd name="connsiteX353" fmla="*/ 158140 w 585787"/>
              <a:gd name="connsiteY353" fmla="*/ 545934 h 581025"/>
              <a:gd name="connsiteX354" fmla="*/ 160081 w 585787"/>
              <a:gd name="connsiteY354" fmla="*/ 548403 h 581025"/>
              <a:gd name="connsiteX355" fmla="*/ 161493 w 585787"/>
              <a:gd name="connsiteY355" fmla="*/ 551577 h 581025"/>
              <a:gd name="connsiteX356" fmla="*/ 162022 w 585787"/>
              <a:gd name="connsiteY356" fmla="*/ 554575 h 581025"/>
              <a:gd name="connsiteX357" fmla="*/ 162728 w 585787"/>
              <a:gd name="connsiteY357" fmla="*/ 551401 h 581025"/>
              <a:gd name="connsiteX358" fmla="*/ 164140 w 585787"/>
              <a:gd name="connsiteY358" fmla="*/ 548227 h 581025"/>
              <a:gd name="connsiteX359" fmla="*/ 166435 w 585787"/>
              <a:gd name="connsiteY359" fmla="*/ 545758 h 581025"/>
              <a:gd name="connsiteX360" fmla="*/ 169082 w 585787"/>
              <a:gd name="connsiteY360" fmla="*/ 543642 h 581025"/>
              <a:gd name="connsiteX361" fmla="*/ 172083 w 585787"/>
              <a:gd name="connsiteY361" fmla="*/ 542408 h 581025"/>
              <a:gd name="connsiteX362" fmla="*/ 175613 w 585787"/>
              <a:gd name="connsiteY362" fmla="*/ 541702 h 581025"/>
              <a:gd name="connsiteX363" fmla="*/ 184967 w 585787"/>
              <a:gd name="connsiteY363" fmla="*/ 541173 h 581025"/>
              <a:gd name="connsiteX364" fmla="*/ 193968 w 585787"/>
              <a:gd name="connsiteY364" fmla="*/ 540115 h 581025"/>
              <a:gd name="connsiteX365" fmla="*/ 197674 w 585787"/>
              <a:gd name="connsiteY365" fmla="*/ 540115 h 581025"/>
              <a:gd name="connsiteX366" fmla="*/ 201204 w 585787"/>
              <a:gd name="connsiteY366" fmla="*/ 541350 h 581025"/>
              <a:gd name="connsiteX367" fmla="*/ 204558 w 585787"/>
              <a:gd name="connsiteY367" fmla="*/ 543113 h 581025"/>
              <a:gd name="connsiteX368" fmla="*/ 207205 w 585787"/>
              <a:gd name="connsiteY368" fmla="*/ 545758 h 581025"/>
              <a:gd name="connsiteX369" fmla="*/ 208970 w 585787"/>
              <a:gd name="connsiteY369" fmla="*/ 548932 h 581025"/>
              <a:gd name="connsiteX370" fmla="*/ 209853 w 585787"/>
              <a:gd name="connsiteY370" fmla="*/ 552635 h 581025"/>
              <a:gd name="connsiteX371" fmla="*/ 209853 w 585787"/>
              <a:gd name="connsiteY371" fmla="*/ 556515 h 581025"/>
              <a:gd name="connsiteX372" fmla="*/ 208970 w 585787"/>
              <a:gd name="connsiteY372" fmla="*/ 559865 h 581025"/>
              <a:gd name="connsiteX373" fmla="*/ 207029 w 585787"/>
              <a:gd name="connsiteY373" fmla="*/ 563215 h 581025"/>
              <a:gd name="connsiteX374" fmla="*/ 204381 w 585787"/>
              <a:gd name="connsiteY374" fmla="*/ 565860 h 581025"/>
              <a:gd name="connsiteX375" fmla="*/ 201204 w 585787"/>
              <a:gd name="connsiteY375" fmla="*/ 567624 h 581025"/>
              <a:gd name="connsiteX376" fmla="*/ 197498 w 585787"/>
              <a:gd name="connsiteY376" fmla="*/ 568505 h 581025"/>
              <a:gd name="connsiteX377" fmla="*/ 187438 w 585787"/>
              <a:gd name="connsiteY377" fmla="*/ 569563 h 581025"/>
              <a:gd name="connsiteX378" fmla="*/ 177201 w 585787"/>
              <a:gd name="connsiteY378" fmla="*/ 570269 h 581025"/>
              <a:gd name="connsiteX379" fmla="*/ 176318 w 585787"/>
              <a:gd name="connsiteY379" fmla="*/ 570269 h 581025"/>
              <a:gd name="connsiteX380" fmla="*/ 172612 w 585787"/>
              <a:gd name="connsiteY380" fmla="*/ 569740 h 581025"/>
              <a:gd name="connsiteX381" fmla="*/ 169435 w 585787"/>
              <a:gd name="connsiteY381" fmla="*/ 568505 h 581025"/>
              <a:gd name="connsiteX382" fmla="*/ 166611 w 585787"/>
              <a:gd name="connsiteY382" fmla="*/ 566566 h 581025"/>
              <a:gd name="connsiteX383" fmla="*/ 164317 w 585787"/>
              <a:gd name="connsiteY383" fmla="*/ 563921 h 581025"/>
              <a:gd name="connsiteX384" fmla="*/ 162728 w 585787"/>
              <a:gd name="connsiteY384" fmla="*/ 560923 h 581025"/>
              <a:gd name="connsiteX385" fmla="*/ 162022 w 585787"/>
              <a:gd name="connsiteY385" fmla="*/ 557396 h 581025"/>
              <a:gd name="connsiteX386" fmla="*/ 161316 w 585787"/>
              <a:gd name="connsiteY386" fmla="*/ 560394 h 581025"/>
              <a:gd name="connsiteX387" fmla="*/ 160081 w 585787"/>
              <a:gd name="connsiteY387" fmla="*/ 563392 h 581025"/>
              <a:gd name="connsiteX388" fmla="*/ 158140 w 585787"/>
              <a:gd name="connsiteY388" fmla="*/ 566037 h 581025"/>
              <a:gd name="connsiteX389" fmla="*/ 155669 w 585787"/>
              <a:gd name="connsiteY389" fmla="*/ 567800 h 581025"/>
              <a:gd name="connsiteX390" fmla="*/ 153374 w 585787"/>
              <a:gd name="connsiteY390" fmla="*/ 569034 h 581025"/>
              <a:gd name="connsiteX391" fmla="*/ 150550 w 585787"/>
              <a:gd name="connsiteY391" fmla="*/ 569740 h 581025"/>
              <a:gd name="connsiteX392" fmla="*/ 147726 w 585787"/>
              <a:gd name="connsiteY392" fmla="*/ 570092 h 581025"/>
              <a:gd name="connsiteX393" fmla="*/ 144902 w 585787"/>
              <a:gd name="connsiteY393" fmla="*/ 569740 h 581025"/>
              <a:gd name="connsiteX394" fmla="*/ 142078 w 585787"/>
              <a:gd name="connsiteY394" fmla="*/ 568858 h 581025"/>
              <a:gd name="connsiteX395" fmla="*/ 139961 w 585787"/>
              <a:gd name="connsiteY395" fmla="*/ 569387 h 581025"/>
              <a:gd name="connsiteX396" fmla="*/ 137490 w 585787"/>
              <a:gd name="connsiteY396" fmla="*/ 569563 h 581025"/>
              <a:gd name="connsiteX397" fmla="*/ 136431 w 585787"/>
              <a:gd name="connsiteY397" fmla="*/ 569563 h 581025"/>
              <a:gd name="connsiteX398" fmla="*/ 126370 w 585787"/>
              <a:gd name="connsiteY398" fmla="*/ 568682 h 581025"/>
              <a:gd name="connsiteX399" fmla="*/ 116310 w 585787"/>
              <a:gd name="connsiteY399" fmla="*/ 567624 h 581025"/>
              <a:gd name="connsiteX400" fmla="*/ 112780 w 585787"/>
              <a:gd name="connsiteY400" fmla="*/ 566742 h 581025"/>
              <a:gd name="connsiteX401" fmla="*/ 109780 w 585787"/>
              <a:gd name="connsiteY401" fmla="*/ 564979 h 581025"/>
              <a:gd name="connsiteX402" fmla="*/ 107309 w 585787"/>
              <a:gd name="connsiteY402" fmla="*/ 562863 h 581025"/>
              <a:gd name="connsiteX403" fmla="*/ 105191 w 585787"/>
              <a:gd name="connsiteY403" fmla="*/ 560041 h 581025"/>
              <a:gd name="connsiteX404" fmla="*/ 104132 w 585787"/>
              <a:gd name="connsiteY404" fmla="*/ 557044 h 581025"/>
              <a:gd name="connsiteX405" fmla="*/ 103603 w 585787"/>
              <a:gd name="connsiteY405" fmla="*/ 553517 h 581025"/>
              <a:gd name="connsiteX406" fmla="*/ 103779 w 585787"/>
              <a:gd name="connsiteY406" fmla="*/ 552459 h 581025"/>
              <a:gd name="connsiteX407" fmla="*/ 103779 w 585787"/>
              <a:gd name="connsiteY407" fmla="*/ 551754 h 581025"/>
              <a:gd name="connsiteX408" fmla="*/ 104662 w 585787"/>
              <a:gd name="connsiteY408" fmla="*/ 548051 h 581025"/>
              <a:gd name="connsiteX409" fmla="*/ 106603 w 585787"/>
              <a:gd name="connsiteY409" fmla="*/ 544876 h 581025"/>
              <a:gd name="connsiteX410" fmla="*/ 109074 w 585787"/>
              <a:gd name="connsiteY410" fmla="*/ 542408 h 581025"/>
              <a:gd name="connsiteX411" fmla="*/ 112074 w 585787"/>
              <a:gd name="connsiteY411" fmla="*/ 540644 h 581025"/>
              <a:gd name="connsiteX412" fmla="*/ 44124 w 585787"/>
              <a:gd name="connsiteY412" fmla="*/ 473108 h 581025"/>
              <a:gd name="connsiteX413" fmla="*/ 46242 w 585787"/>
              <a:gd name="connsiteY413" fmla="*/ 486509 h 581025"/>
              <a:gd name="connsiteX414" fmla="*/ 49066 w 585787"/>
              <a:gd name="connsiteY414" fmla="*/ 500440 h 581025"/>
              <a:gd name="connsiteX415" fmla="*/ 52419 w 585787"/>
              <a:gd name="connsiteY415" fmla="*/ 514370 h 581025"/>
              <a:gd name="connsiteX416" fmla="*/ 56125 w 585787"/>
              <a:gd name="connsiteY416" fmla="*/ 528830 h 581025"/>
              <a:gd name="connsiteX417" fmla="*/ 58773 w 585787"/>
              <a:gd name="connsiteY417" fmla="*/ 528301 h 581025"/>
              <a:gd name="connsiteX418" fmla="*/ 61597 w 585787"/>
              <a:gd name="connsiteY418" fmla="*/ 528125 h 581025"/>
              <a:gd name="connsiteX419" fmla="*/ 64244 w 585787"/>
              <a:gd name="connsiteY419" fmla="*/ 528477 h 581025"/>
              <a:gd name="connsiteX420" fmla="*/ 82776 w 585787"/>
              <a:gd name="connsiteY420" fmla="*/ 532886 h 581025"/>
              <a:gd name="connsiteX421" fmla="*/ 85953 w 585787"/>
              <a:gd name="connsiteY421" fmla="*/ 533944 h 581025"/>
              <a:gd name="connsiteX422" fmla="*/ 88600 w 585787"/>
              <a:gd name="connsiteY422" fmla="*/ 535707 h 581025"/>
              <a:gd name="connsiteX423" fmla="*/ 90895 w 585787"/>
              <a:gd name="connsiteY423" fmla="*/ 537823 h 581025"/>
              <a:gd name="connsiteX424" fmla="*/ 92660 w 585787"/>
              <a:gd name="connsiteY424" fmla="*/ 540292 h 581025"/>
              <a:gd name="connsiteX425" fmla="*/ 93895 w 585787"/>
              <a:gd name="connsiteY425" fmla="*/ 543289 h 581025"/>
              <a:gd name="connsiteX426" fmla="*/ 94248 w 585787"/>
              <a:gd name="connsiteY426" fmla="*/ 546640 h 581025"/>
              <a:gd name="connsiteX427" fmla="*/ 93895 w 585787"/>
              <a:gd name="connsiteY427" fmla="*/ 549814 h 581025"/>
              <a:gd name="connsiteX428" fmla="*/ 92660 w 585787"/>
              <a:gd name="connsiteY428" fmla="*/ 552988 h 581025"/>
              <a:gd name="connsiteX429" fmla="*/ 91071 w 585787"/>
              <a:gd name="connsiteY429" fmla="*/ 555809 h 581025"/>
              <a:gd name="connsiteX430" fmla="*/ 88777 w 585787"/>
              <a:gd name="connsiteY430" fmla="*/ 557925 h 581025"/>
              <a:gd name="connsiteX431" fmla="*/ 86130 w 585787"/>
              <a:gd name="connsiteY431" fmla="*/ 559512 h 581025"/>
              <a:gd name="connsiteX432" fmla="*/ 83129 w 585787"/>
              <a:gd name="connsiteY432" fmla="*/ 560747 h 581025"/>
              <a:gd name="connsiteX433" fmla="*/ 79776 w 585787"/>
              <a:gd name="connsiteY433" fmla="*/ 561099 h 581025"/>
              <a:gd name="connsiteX434" fmla="*/ 78187 w 585787"/>
              <a:gd name="connsiteY434" fmla="*/ 561099 h 581025"/>
              <a:gd name="connsiteX435" fmla="*/ 76599 w 585787"/>
              <a:gd name="connsiteY435" fmla="*/ 560923 h 581025"/>
              <a:gd name="connsiteX436" fmla="*/ 65127 w 585787"/>
              <a:gd name="connsiteY436" fmla="*/ 558102 h 581025"/>
              <a:gd name="connsiteX437" fmla="*/ 66362 w 585787"/>
              <a:gd name="connsiteY437" fmla="*/ 561981 h 581025"/>
              <a:gd name="connsiteX438" fmla="*/ 67068 w 585787"/>
              <a:gd name="connsiteY438" fmla="*/ 565155 h 581025"/>
              <a:gd name="connsiteX439" fmla="*/ 67068 w 585787"/>
              <a:gd name="connsiteY439" fmla="*/ 568329 h 581025"/>
              <a:gd name="connsiteX440" fmla="*/ 66362 w 585787"/>
              <a:gd name="connsiteY440" fmla="*/ 571503 h 581025"/>
              <a:gd name="connsiteX441" fmla="*/ 64950 w 585787"/>
              <a:gd name="connsiteY441" fmla="*/ 574148 h 581025"/>
              <a:gd name="connsiteX442" fmla="*/ 63009 w 585787"/>
              <a:gd name="connsiteY442" fmla="*/ 576793 h 581025"/>
              <a:gd name="connsiteX443" fmla="*/ 60538 w 585787"/>
              <a:gd name="connsiteY443" fmla="*/ 578733 h 581025"/>
              <a:gd name="connsiteX444" fmla="*/ 57537 w 585787"/>
              <a:gd name="connsiteY444" fmla="*/ 579967 h 581025"/>
              <a:gd name="connsiteX445" fmla="*/ 55066 w 585787"/>
              <a:gd name="connsiteY445" fmla="*/ 580849 h 581025"/>
              <a:gd name="connsiteX446" fmla="*/ 52772 w 585787"/>
              <a:gd name="connsiteY446" fmla="*/ 581025 h 581025"/>
              <a:gd name="connsiteX447" fmla="*/ 49242 w 585787"/>
              <a:gd name="connsiteY447" fmla="*/ 580320 h 581025"/>
              <a:gd name="connsiteX448" fmla="*/ 45889 w 585787"/>
              <a:gd name="connsiteY448" fmla="*/ 579086 h 581025"/>
              <a:gd name="connsiteX449" fmla="*/ 43065 w 585787"/>
              <a:gd name="connsiteY449" fmla="*/ 577146 h 581025"/>
              <a:gd name="connsiteX450" fmla="*/ 40770 w 585787"/>
              <a:gd name="connsiteY450" fmla="*/ 574501 h 581025"/>
              <a:gd name="connsiteX451" fmla="*/ 39005 w 585787"/>
              <a:gd name="connsiteY451" fmla="*/ 571327 h 581025"/>
              <a:gd name="connsiteX452" fmla="*/ 34593 w 585787"/>
              <a:gd name="connsiteY452" fmla="*/ 557396 h 581025"/>
              <a:gd name="connsiteX453" fmla="*/ 30357 w 585787"/>
              <a:gd name="connsiteY453" fmla="*/ 543818 h 581025"/>
              <a:gd name="connsiteX454" fmla="*/ 27180 w 585787"/>
              <a:gd name="connsiteY454" fmla="*/ 545229 h 581025"/>
              <a:gd name="connsiteX455" fmla="*/ 23474 w 585787"/>
              <a:gd name="connsiteY455" fmla="*/ 545934 h 581025"/>
              <a:gd name="connsiteX456" fmla="*/ 21179 w 585787"/>
              <a:gd name="connsiteY456" fmla="*/ 545758 h 581025"/>
              <a:gd name="connsiteX457" fmla="*/ 19061 w 585787"/>
              <a:gd name="connsiteY457" fmla="*/ 545053 h 581025"/>
              <a:gd name="connsiteX458" fmla="*/ 9707 w 585787"/>
              <a:gd name="connsiteY458" fmla="*/ 542055 h 581025"/>
              <a:gd name="connsiteX459" fmla="*/ 6707 w 585787"/>
              <a:gd name="connsiteY459" fmla="*/ 540644 h 581025"/>
              <a:gd name="connsiteX460" fmla="*/ 4236 w 585787"/>
              <a:gd name="connsiteY460" fmla="*/ 538528 h 581025"/>
              <a:gd name="connsiteX461" fmla="*/ 2294 w 585787"/>
              <a:gd name="connsiteY461" fmla="*/ 536236 h 581025"/>
              <a:gd name="connsiteX462" fmla="*/ 706 w 585787"/>
              <a:gd name="connsiteY462" fmla="*/ 533415 h 581025"/>
              <a:gd name="connsiteX463" fmla="*/ 0 w 585787"/>
              <a:gd name="connsiteY463" fmla="*/ 530241 h 581025"/>
              <a:gd name="connsiteX464" fmla="*/ 0 w 585787"/>
              <a:gd name="connsiteY464" fmla="*/ 527067 h 581025"/>
              <a:gd name="connsiteX465" fmla="*/ 706 w 585787"/>
              <a:gd name="connsiteY465" fmla="*/ 523893 h 581025"/>
              <a:gd name="connsiteX466" fmla="*/ 2294 w 585787"/>
              <a:gd name="connsiteY466" fmla="*/ 521071 h 581025"/>
              <a:gd name="connsiteX467" fmla="*/ 4236 w 585787"/>
              <a:gd name="connsiteY467" fmla="*/ 518426 h 581025"/>
              <a:gd name="connsiteX468" fmla="*/ 6707 w 585787"/>
              <a:gd name="connsiteY468" fmla="*/ 516486 h 581025"/>
              <a:gd name="connsiteX469" fmla="*/ 9354 w 585787"/>
              <a:gd name="connsiteY469" fmla="*/ 515076 h 581025"/>
              <a:gd name="connsiteX470" fmla="*/ 12531 w 585787"/>
              <a:gd name="connsiteY470" fmla="*/ 514194 h 581025"/>
              <a:gd name="connsiteX471" fmla="*/ 15885 w 585787"/>
              <a:gd name="connsiteY471" fmla="*/ 514194 h 581025"/>
              <a:gd name="connsiteX472" fmla="*/ 19061 w 585787"/>
              <a:gd name="connsiteY472" fmla="*/ 514899 h 581025"/>
              <a:gd name="connsiteX473" fmla="*/ 23297 w 585787"/>
              <a:gd name="connsiteY473" fmla="*/ 516486 h 581025"/>
              <a:gd name="connsiteX474" fmla="*/ 19591 w 585787"/>
              <a:gd name="connsiteY474" fmla="*/ 499382 h 581025"/>
              <a:gd name="connsiteX475" fmla="*/ 16591 w 585787"/>
              <a:gd name="connsiteY475" fmla="*/ 482983 h 581025"/>
              <a:gd name="connsiteX476" fmla="*/ 14120 w 585787"/>
              <a:gd name="connsiteY476" fmla="*/ 466936 h 581025"/>
              <a:gd name="connsiteX477" fmla="*/ 12708 w 585787"/>
              <a:gd name="connsiteY477" fmla="*/ 451242 h 581025"/>
              <a:gd name="connsiteX478" fmla="*/ 11825 w 585787"/>
              <a:gd name="connsiteY478" fmla="*/ 436078 h 581025"/>
              <a:gd name="connsiteX479" fmla="*/ 11825 w 585787"/>
              <a:gd name="connsiteY479" fmla="*/ 435196 h 581025"/>
              <a:gd name="connsiteX480" fmla="*/ 11825 w 585787"/>
              <a:gd name="connsiteY480" fmla="*/ 434138 h 581025"/>
              <a:gd name="connsiteX481" fmla="*/ 11649 w 585787"/>
              <a:gd name="connsiteY481" fmla="*/ 420207 h 581025"/>
              <a:gd name="connsiteX482" fmla="*/ 12178 w 585787"/>
              <a:gd name="connsiteY482" fmla="*/ 406277 h 581025"/>
              <a:gd name="connsiteX483" fmla="*/ 13414 w 585787"/>
              <a:gd name="connsiteY483" fmla="*/ 393052 h 581025"/>
              <a:gd name="connsiteX484" fmla="*/ 15355 w 585787"/>
              <a:gd name="connsiteY484" fmla="*/ 380356 h 581025"/>
              <a:gd name="connsiteX485" fmla="*/ 17649 w 585787"/>
              <a:gd name="connsiteY485" fmla="*/ 367836 h 581025"/>
              <a:gd name="connsiteX486" fmla="*/ 20826 w 585787"/>
              <a:gd name="connsiteY486" fmla="*/ 356021 h 581025"/>
              <a:gd name="connsiteX487" fmla="*/ 24709 w 585787"/>
              <a:gd name="connsiteY487" fmla="*/ 344912 h 581025"/>
              <a:gd name="connsiteX488" fmla="*/ 29122 w 585787"/>
              <a:gd name="connsiteY488" fmla="*/ 333979 h 581025"/>
              <a:gd name="connsiteX489" fmla="*/ 34064 w 585787"/>
              <a:gd name="connsiteY489" fmla="*/ 323752 h 581025"/>
              <a:gd name="connsiteX490" fmla="*/ 39888 w 585787"/>
              <a:gd name="connsiteY490" fmla="*/ 314054 h 581025"/>
              <a:gd name="connsiteX491" fmla="*/ 46065 w 585787"/>
              <a:gd name="connsiteY491" fmla="*/ 305237 h 581025"/>
              <a:gd name="connsiteX492" fmla="*/ 53125 w 585787"/>
              <a:gd name="connsiteY492" fmla="*/ 296596 h 581025"/>
              <a:gd name="connsiteX493" fmla="*/ 60891 w 585787"/>
              <a:gd name="connsiteY493" fmla="*/ 288838 h 581025"/>
              <a:gd name="connsiteX494" fmla="*/ 69363 w 585787"/>
              <a:gd name="connsiteY494" fmla="*/ 281431 h 581025"/>
              <a:gd name="connsiteX495" fmla="*/ 78364 w 585787"/>
              <a:gd name="connsiteY495" fmla="*/ 274907 h 581025"/>
              <a:gd name="connsiteX496" fmla="*/ 88071 w 585787"/>
              <a:gd name="connsiteY496" fmla="*/ 268735 h 581025"/>
              <a:gd name="connsiteX497" fmla="*/ 98308 w 585787"/>
              <a:gd name="connsiteY497" fmla="*/ 263622 h 581025"/>
              <a:gd name="connsiteX498" fmla="*/ 108897 w 585787"/>
              <a:gd name="connsiteY498" fmla="*/ 259390 h 581025"/>
              <a:gd name="connsiteX499" fmla="*/ 120193 w 585787"/>
              <a:gd name="connsiteY499" fmla="*/ 255687 h 581025"/>
              <a:gd name="connsiteX500" fmla="*/ 131842 w 585787"/>
              <a:gd name="connsiteY500" fmla="*/ 252865 h 581025"/>
              <a:gd name="connsiteX501" fmla="*/ 144020 w 585787"/>
              <a:gd name="connsiteY501" fmla="*/ 250749 h 581025"/>
              <a:gd name="connsiteX502" fmla="*/ 156728 w 585787"/>
              <a:gd name="connsiteY502" fmla="*/ 249515 h 581025"/>
              <a:gd name="connsiteX503" fmla="*/ 169788 w 585787"/>
              <a:gd name="connsiteY503" fmla="*/ 248633 h 581025"/>
              <a:gd name="connsiteX504" fmla="*/ 183378 w 585787"/>
              <a:gd name="connsiteY504" fmla="*/ 248809 h 581025"/>
              <a:gd name="connsiteX505" fmla="*/ 197145 w 585787"/>
              <a:gd name="connsiteY505" fmla="*/ 249867 h 581025"/>
              <a:gd name="connsiteX506" fmla="*/ 211618 w 585787"/>
              <a:gd name="connsiteY506" fmla="*/ 251454 h 581025"/>
              <a:gd name="connsiteX507" fmla="*/ 226443 w 585787"/>
              <a:gd name="connsiteY507" fmla="*/ 254099 h 581025"/>
              <a:gd name="connsiteX508" fmla="*/ 241622 w 585787"/>
              <a:gd name="connsiteY508" fmla="*/ 257097 h 581025"/>
              <a:gd name="connsiteX509" fmla="*/ 257153 w 585787"/>
              <a:gd name="connsiteY509" fmla="*/ 261153 h 581025"/>
              <a:gd name="connsiteX510" fmla="*/ 273038 w 585787"/>
              <a:gd name="connsiteY510" fmla="*/ 265738 h 581025"/>
              <a:gd name="connsiteX511" fmla="*/ 289099 w 585787"/>
              <a:gd name="connsiteY511" fmla="*/ 271204 h 581025"/>
              <a:gd name="connsiteX512" fmla="*/ 290158 w 585787"/>
              <a:gd name="connsiteY512" fmla="*/ 270675 h 581025"/>
              <a:gd name="connsiteX513" fmla="*/ 290864 w 585787"/>
              <a:gd name="connsiteY513" fmla="*/ 270146 h 581025"/>
              <a:gd name="connsiteX514" fmla="*/ 291746 w 585787"/>
              <a:gd name="connsiteY514" fmla="*/ 269793 h 581025"/>
              <a:gd name="connsiteX515" fmla="*/ 294923 w 585787"/>
              <a:gd name="connsiteY515" fmla="*/ 268912 h 581025"/>
              <a:gd name="connsiteX516" fmla="*/ 298100 w 585787"/>
              <a:gd name="connsiteY516" fmla="*/ 268912 h 581025"/>
              <a:gd name="connsiteX517" fmla="*/ 301100 w 585787"/>
              <a:gd name="connsiteY517" fmla="*/ 269617 h 581025"/>
              <a:gd name="connsiteX518" fmla="*/ 304101 w 585787"/>
              <a:gd name="connsiteY518" fmla="*/ 270851 h 581025"/>
              <a:gd name="connsiteX519" fmla="*/ 306748 w 585787"/>
              <a:gd name="connsiteY519" fmla="*/ 272615 h 581025"/>
              <a:gd name="connsiteX520" fmla="*/ 308690 w 585787"/>
              <a:gd name="connsiteY520" fmla="*/ 275083 h 581025"/>
              <a:gd name="connsiteX521" fmla="*/ 310102 w 585787"/>
              <a:gd name="connsiteY521" fmla="*/ 277905 h 581025"/>
              <a:gd name="connsiteX522" fmla="*/ 310984 w 585787"/>
              <a:gd name="connsiteY522" fmla="*/ 279492 h 581025"/>
              <a:gd name="connsiteX523" fmla="*/ 328104 w 585787"/>
              <a:gd name="connsiteY523" fmla="*/ 285664 h 581025"/>
              <a:gd name="connsiteX524" fmla="*/ 345048 w 585787"/>
              <a:gd name="connsiteY524" fmla="*/ 290954 h 581025"/>
              <a:gd name="connsiteX525" fmla="*/ 361285 w 585787"/>
              <a:gd name="connsiteY525" fmla="*/ 295186 h 581025"/>
              <a:gd name="connsiteX526" fmla="*/ 377170 w 585787"/>
              <a:gd name="connsiteY526" fmla="*/ 298536 h 581025"/>
              <a:gd name="connsiteX527" fmla="*/ 279745 w 585787"/>
              <a:gd name="connsiteY527" fmla="*/ 202257 h 581025"/>
              <a:gd name="connsiteX528" fmla="*/ 277274 w 585787"/>
              <a:gd name="connsiteY528" fmla="*/ 203315 h 581025"/>
              <a:gd name="connsiteX529" fmla="*/ 274273 w 585787"/>
              <a:gd name="connsiteY529" fmla="*/ 204197 h 581025"/>
              <a:gd name="connsiteX530" fmla="*/ 273567 w 585787"/>
              <a:gd name="connsiteY530" fmla="*/ 204197 h 581025"/>
              <a:gd name="connsiteX531" fmla="*/ 272685 w 585787"/>
              <a:gd name="connsiteY531" fmla="*/ 204197 h 581025"/>
              <a:gd name="connsiteX532" fmla="*/ 269331 w 585787"/>
              <a:gd name="connsiteY532" fmla="*/ 203844 h 581025"/>
              <a:gd name="connsiteX533" fmla="*/ 265978 w 585787"/>
              <a:gd name="connsiteY533" fmla="*/ 202433 h 581025"/>
              <a:gd name="connsiteX534" fmla="*/ 263154 w 585787"/>
              <a:gd name="connsiteY534" fmla="*/ 200670 h 581025"/>
              <a:gd name="connsiteX535" fmla="*/ 261036 w 585787"/>
              <a:gd name="connsiteY535" fmla="*/ 198201 h 581025"/>
              <a:gd name="connsiteX536" fmla="*/ 259271 w 585787"/>
              <a:gd name="connsiteY536" fmla="*/ 195203 h 581025"/>
              <a:gd name="connsiteX537" fmla="*/ 258565 w 585787"/>
              <a:gd name="connsiteY537" fmla="*/ 191853 h 581025"/>
              <a:gd name="connsiteX538" fmla="*/ 258389 w 585787"/>
              <a:gd name="connsiteY538" fmla="*/ 191500 h 581025"/>
              <a:gd name="connsiteX539" fmla="*/ 258389 w 585787"/>
              <a:gd name="connsiteY539" fmla="*/ 190619 h 581025"/>
              <a:gd name="connsiteX540" fmla="*/ 257506 w 585787"/>
              <a:gd name="connsiteY540" fmla="*/ 180744 h 581025"/>
              <a:gd name="connsiteX541" fmla="*/ 256977 w 585787"/>
              <a:gd name="connsiteY541" fmla="*/ 171222 h 581025"/>
              <a:gd name="connsiteX542" fmla="*/ 257330 w 585787"/>
              <a:gd name="connsiteY542" fmla="*/ 167519 h 581025"/>
              <a:gd name="connsiteX543" fmla="*/ 258565 w 585787"/>
              <a:gd name="connsiteY543" fmla="*/ 163992 h 581025"/>
              <a:gd name="connsiteX544" fmla="*/ 260683 w 585787"/>
              <a:gd name="connsiteY544" fmla="*/ 160994 h 581025"/>
              <a:gd name="connsiteX545" fmla="*/ 263684 w 585787"/>
              <a:gd name="connsiteY545" fmla="*/ 158702 h 581025"/>
              <a:gd name="connsiteX546" fmla="*/ 267037 w 585787"/>
              <a:gd name="connsiteY546" fmla="*/ 156939 h 581025"/>
              <a:gd name="connsiteX547" fmla="*/ 270743 w 585787"/>
              <a:gd name="connsiteY547" fmla="*/ 156410 h 581025"/>
              <a:gd name="connsiteX548" fmla="*/ 274273 w 585787"/>
              <a:gd name="connsiteY548" fmla="*/ 156586 h 581025"/>
              <a:gd name="connsiteX549" fmla="*/ 277450 w 585787"/>
              <a:gd name="connsiteY549" fmla="*/ 157644 h 581025"/>
              <a:gd name="connsiteX550" fmla="*/ 280098 w 585787"/>
              <a:gd name="connsiteY550" fmla="*/ 159407 h 581025"/>
              <a:gd name="connsiteX551" fmla="*/ 282392 w 585787"/>
              <a:gd name="connsiteY551" fmla="*/ 161523 h 581025"/>
              <a:gd name="connsiteX552" fmla="*/ 283980 w 585787"/>
              <a:gd name="connsiteY552" fmla="*/ 164168 h 581025"/>
              <a:gd name="connsiteX553" fmla="*/ 285216 w 585787"/>
              <a:gd name="connsiteY553" fmla="*/ 167166 h 581025"/>
              <a:gd name="connsiteX554" fmla="*/ 422706 w 585787"/>
              <a:gd name="connsiteY554" fmla="*/ 303473 h 581025"/>
              <a:gd name="connsiteX555" fmla="*/ 435590 w 585787"/>
              <a:gd name="connsiteY555" fmla="*/ 303121 h 581025"/>
              <a:gd name="connsiteX556" fmla="*/ 447944 w 585787"/>
              <a:gd name="connsiteY556" fmla="*/ 302063 h 581025"/>
              <a:gd name="connsiteX557" fmla="*/ 459417 w 585787"/>
              <a:gd name="connsiteY557" fmla="*/ 300299 h 581025"/>
              <a:gd name="connsiteX558" fmla="*/ 470536 w 585787"/>
              <a:gd name="connsiteY558" fmla="*/ 297478 h 581025"/>
              <a:gd name="connsiteX559" fmla="*/ 480949 w 585787"/>
              <a:gd name="connsiteY559" fmla="*/ 293951 h 581025"/>
              <a:gd name="connsiteX560" fmla="*/ 279568 w 585787"/>
              <a:gd name="connsiteY560" fmla="*/ 94340 h 581025"/>
              <a:gd name="connsiteX561" fmla="*/ 277450 w 585787"/>
              <a:gd name="connsiteY561" fmla="*/ 91342 h 581025"/>
              <a:gd name="connsiteX562" fmla="*/ 276038 w 585787"/>
              <a:gd name="connsiteY562" fmla="*/ 87992 h 581025"/>
              <a:gd name="connsiteX563" fmla="*/ 275509 w 585787"/>
              <a:gd name="connsiteY563" fmla="*/ 84641 h 581025"/>
              <a:gd name="connsiteX564" fmla="*/ 275862 w 585787"/>
              <a:gd name="connsiteY564" fmla="*/ 81115 h 581025"/>
              <a:gd name="connsiteX565" fmla="*/ 277097 w 585787"/>
              <a:gd name="connsiteY565" fmla="*/ 77764 h 581025"/>
              <a:gd name="connsiteX566" fmla="*/ 279039 w 585787"/>
              <a:gd name="connsiteY566" fmla="*/ 74943 h 581025"/>
              <a:gd name="connsiteX567" fmla="*/ 279745 w 585787"/>
              <a:gd name="connsiteY567" fmla="*/ 72650 h 581025"/>
              <a:gd name="connsiteX568" fmla="*/ 280804 w 585787"/>
              <a:gd name="connsiteY568" fmla="*/ 70711 h 581025"/>
              <a:gd name="connsiteX569" fmla="*/ 286981 w 585787"/>
              <a:gd name="connsiteY569" fmla="*/ 61541 h 581025"/>
              <a:gd name="connsiteX570" fmla="*/ 294041 w 585787"/>
              <a:gd name="connsiteY570" fmla="*/ 53430 h 581025"/>
              <a:gd name="connsiteX571" fmla="*/ 296335 w 585787"/>
              <a:gd name="connsiteY571" fmla="*/ 51314 h 581025"/>
              <a:gd name="connsiteX572" fmla="*/ 299159 w 585787"/>
              <a:gd name="connsiteY572" fmla="*/ 49727 h 581025"/>
              <a:gd name="connsiteX573" fmla="*/ 302336 w 585787"/>
              <a:gd name="connsiteY573" fmla="*/ 49021 h 581025"/>
              <a:gd name="connsiteX574" fmla="*/ 305336 w 585787"/>
              <a:gd name="connsiteY574" fmla="*/ 48845 h 581025"/>
              <a:gd name="connsiteX575" fmla="*/ 308690 w 585787"/>
              <a:gd name="connsiteY575" fmla="*/ 49198 h 581025"/>
              <a:gd name="connsiteX576" fmla="*/ 311690 w 585787"/>
              <a:gd name="connsiteY576" fmla="*/ 50432 h 581025"/>
              <a:gd name="connsiteX577" fmla="*/ 314161 w 585787"/>
              <a:gd name="connsiteY577" fmla="*/ 52196 h 581025"/>
              <a:gd name="connsiteX578" fmla="*/ 316456 w 585787"/>
              <a:gd name="connsiteY578" fmla="*/ 54664 h 581025"/>
              <a:gd name="connsiteX579" fmla="*/ 317867 w 585787"/>
              <a:gd name="connsiteY579" fmla="*/ 57309 h 581025"/>
              <a:gd name="connsiteX580" fmla="*/ 318926 w 585787"/>
              <a:gd name="connsiteY580" fmla="*/ 60483 h 581025"/>
              <a:gd name="connsiteX581" fmla="*/ 319103 w 585787"/>
              <a:gd name="connsiteY581" fmla="*/ 63657 h 581025"/>
              <a:gd name="connsiteX582" fmla="*/ 318397 w 585787"/>
              <a:gd name="connsiteY582" fmla="*/ 66655 h 581025"/>
              <a:gd name="connsiteX583" fmla="*/ 317338 w 585787"/>
              <a:gd name="connsiteY583" fmla="*/ 69653 h 581025"/>
              <a:gd name="connsiteX584" fmla="*/ 315397 w 585787"/>
              <a:gd name="connsiteY584" fmla="*/ 72298 h 581025"/>
              <a:gd name="connsiteX585" fmla="*/ 311690 w 585787"/>
              <a:gd name="connsiteY585" fmla="*/ 76882 h 581025"/>
              <a:gd name="connsiteX586" fmla="*/ 307984 w 585787"/>
              <a:gd name="connsiteY586" fmla="*/ 81820 h 581025"/>
              <a:gd name="connsiteX587" fmla="*/ 507247 w 585787"/>
              <a:gd name="connsiteY587" fmla="*/ 279668 h 581025"/>
              <a:gd name="connsiteX588" fmla="*/ 511836 w 585787"/>
              <a:gd name="connsiteY588" fmla="*/ 275965 h 581025"/>
              <a:gd name="connsiteX589" fmla="*/ 516072 w 585787"/>
              <a:gd name="connsiteY589" fmla="*/ 272262 h 581025"/>
              <a:gd name="connsiteX590" fmla="*/ 522249 w 585787"/>
              <a:gd name="connsiteY590" fmla="*/ 265738 h 581025"/>
              <a:gd name="connsiteX591" fmla="*/ 528250 w 585787"/>
              <a:gd name="connsiteY591" fmla="*/ 258508 h 581025"/>
              <a:gd name="connsiteX592" fmla="*/ 533368 w 585787"/>
              <a:gd name="connsiteY592" fmla="*/ 250925 h 581025"/>
              <a:gd name="connsiteX593" fmla="*/ 537957 w 585787"/>
              <a:gd name="connsiteY593" fmla="*/ 242638 h 581025"/>
              <a:gd name="connsiteX594" fmla="*/ 343812 w 585787"/>
              <a:gd name="connsiteY594" fmla="*/ 50079 h 581025"/>
              <a:gd name="connsiteX595" fmla="*/ 341871 w 585787"/>
              <a:gd name="connsiteY595" fmla="*/ 50961 h 581025"/>
              <a:gd name="connsiteX596" fmla="*/ 338341 w 585787"/>
              <a:gd name="connsiteY596" fmla="*/ 52372 h 581025"/>
              <a:gd name="connsiteX597" fmla="*/ 334635 w 585787"/>
              <a:gd name="connsiteY597" fmla="*/ 52725 h 581025"/>
              <a:gd name="connsiteX598" fmla="*/ 330928 w 585787"/>
              <a:gd name="connsiteY598" fmla="*/ 52372 h 581025"/>
              <a:gd name="connsiteX599" fmla="*/ 327575 w 585787"/>
              <a:gd name="connsiteY599" fmla="*/ 50961 h 581025"/>
              <a:gd name="connsiteX600" fmla="*/ 324574 w 585787"/>
              <a:gd name="connsiteY600" fmla="*/ 48845 h 581025"/>
              <a:gd name="connsiteX601" fmla="*/ 322280 w 585787"/>
              <a:gd name="connsiteY601" fmla="*/ 45847 h 581025"/>
              <a:gd name="connsiteX602" fmla="*/ 320868 w 585787"/>
              <a:gd name="connsiteY602" fmla="*/ 42321 h 581025"/>
              <a:gd name="connsiteX603" fmla="*/ 320338 w 585787"/>
              <a:gd name="connsiteY603" fmla="*/ 38794 h 581025"/>
              <a:gd name="connsiteX604" fmla="*/ 320691 w 585787"/>
              <a:gd name="connsiteY604" fmla="*/ 35091 h 581025"/>
              <a:gd name="connsiteX605" fmla="*/ 322103 w 585787"/>
              <a:gd name="connsiteY605" fmla="*/ 31564 h 581025"/>
              <a:gd name="connsiteX606" fmla="*/ 324398 w 585787"/>
              <a:gd name="connsiteY606" fmla="*/ 28567 h 581025"/>
              <a:gd name="connsiteX607" fmla="*/ 327398 w 585787"/>
              <a:gd name="connsiteY607" fmla="*/ 26274 h 581025"/>
              <a:gd name="connsiteX608" fmla="*/ 336752 w 585787"/>
              <a:gd name="connsiteY608" fmla="*/ 21160 h 581025"/>
              <a:gd name="connsiteX609" fmla="*/ 346460 w 585787"/>
              <a:gd name="connsiteY609" fmla="*/ 16752 h 581025"/>
              <a:gd name="connsiteX610" fmla="*/ 349813 w 585787"/>
              <a:gd name="connsiteY610" fmla="*/ 15870 h 581025"/>
              <a:gd name="connsiteX611" fmla="*/ 352990 w 585787"/>
              <a:gd name="connsiteY611" fmla="*/ 15870 h 581025"/>
              <a:gd name="connsiteX612" fmla="*/ 355990 w 585787"/>
              <a:gd name="connsiteY612" fmla="*/ 16399 h 581025"/>
              <a:gd name="connsiteX613" fmla="*/ 358991 w 585787"/>
              <a:gd name="connsiteY613" fmla="*/ 17634 h 581025"/>
              <a:gd name="connsiteX614" fmla="*/ 361638 w 585787"/>
              <a:gd name="connsiteY614" fmla="*/ 19397 h 581025"/>
              <a:gd name="connsiteX615" fmla="*/ 363756 w 585787"/>
              <a:gd name="connsiteY615" fmla="*/ 21689 h 581025"/>
              <a:gd name="connsiteX616" fmla="*/ 365345 w 585787"/>
              <a:gd name="connsiteY616" fmla="*/ 24511 h 581025"/>
              <a:gd name="connsiteX617" fmla="*/ 366227 w 585787"/>
              <a:gd name="connsiteY617" fmla="*/ 26980 h 581025"/>
              <a:gd name="connsiteX618" fmla="*/ 366404 w 585787"/>
              <a:gd name="connsiteY618" fmla="*/ 29625 h 581025"/>
              <a:gd name="connsiteX619" fmla="*/ 366227 w 585787"/>
              <a:gd name="connsiteY619" fmla="*/ 31917 h 581025"/>
              <a:gd name="connsiteX620" fmla="*/ 549253 w 585787"/>
              <a:gd name="connsiteY620" fmla="*/ 213366 h 581025"/>
              <a:gd name="connsiteX621" fmla="*/ 551724 w 585787"/>
              <a:gd name="connsiteY621" fmla="*/ 202257 h 581025"/>
              <a:gd name="connsiteX622" fmla="*/ 553665 w 585787"/>
              <a:gd name="connsiteY622" fmla="*/ 190619 h 581025"/>
              <a:gd name="connsiteX623" fmla="*/ 554900 w 585787"/>
              <a:gd name="connsiteY623" fmla="*/ 178275 h 581025"/>
              <a:gd name="connsiteX624" fmla="*/ 555606 w 585787"/>
              <a:gd name="connsiteY624" fmla="*/ 165755 h 581025"/>
              <a:gd name="connsiteX625" fmla="*/ 555606 w 585787"/>
              <a:gd name="connsiteY625" fmla="*/ 152530 h 581025"/>
              <a:gd name="connsiteX626" fmla="*/ 428707 w 585787"/>
              <a:gd name="connsiteY626" fmla="*/ 26451 h 581025"/>
              <a:gd name="connsiteX627" fmla="*/ 426412 w 585787"/>
              <a:gd name="connsiteY627" fmla="*/ 23982 h 581025"/>
              <a:gd name="connsiteX628" fmla="*/ 425177 w 585787"/>
              <a:gd name="connsiteY628" fmla="*/ 20984 h 581025"/>
              <a:gd name="connsiteX629" fmla="*/ 424471 w 585787"/>
              <a:gd name="connsiteY629" fmla="*/ 17986 h 581025"/>
              <a:gd name="connsiteX630" fmla="*/ 424471 w 585787"/>
              <a:gd name="connsiteY630" fmla="*/ 14812 h 581025"/>
              <a:gd name="connsiteX631" fmla="*/ 425177 w 585787"/>
              <a:gd name="connsiteY631" fmla="*/ 11638 h 581025"/>
              <a:gd name="connsiteX632" fmla="*/ 426412 w 585787"/>
              <a:gd name="connsiteY632" fmla="*/ 8993 h 581025"/>
              <a:gd name="connsiteX633" fmla="*/ 428707 w 585787"/>
              <a:gd name="connsiteY633" fmla="*/ 6348 h 581025"/>
              <a:gd name="connsiteX634" fmla="*/ 431354 w 585787"/>
              <a:gd name="connsiteY634" fmla="*/ 4232 h 581025"/>
              <a:gd name="connsiteX635" fmla="*/ 434001 w 585787"/>
              <a:gd name="connsiteY635" fmla="*/ 2997 h 581025"/>
              <a:gd name="connsiteX636" fmla="*/ 437178 w 585787"/>
              <a:gd name="connsiteY636" fmla="*/ 2292 h 581025"/>
              <a:gd name="connsiteX637" fmla="*/ 440355 w 585787"/>
              <a:gd name="connsiteY637" fmla="*/ 2292 h 581025"/>
              <a:gd name="connsiteX638" fmla="*/ 443356 w 585787"/>
              <a:gd name="connsiteY638" fmla="*/ 2997 h 581025"/>
              <a:gd name="connsiteX639" fmla="*/ 445827 w 585787"/>
              <a:gd name="connsiteY639" fmla="*/ 2468 h 581025"/>
              <a:gd name="connsiteX640" fmla="*/ 448474 w 585787"/>
              <a:gd name="connsiteY640" fmla="*/ 2468 h 581025"/>
              <a:gd name="connsiteX641" fmla="*/ 458534 w 585787"/>
              <a:gd name="connsiteY641" fmla="*/ 3174 h 581025"/>
              <a:gd name="connsiteX642" fmla="*/ 468418 w 585787"/>
              <a:gd name="connsiteY642" fmla="*/ 4232 h 581025"/>
              <a:gd name="connsiteX643" fmla="*/ 472301 w 585787"/>
              <a:gd name="connsiteY643" fmla="*/ 5114 h 581025"/>
              <a:gd name="connsiteX644" fmla="*/ 475478 w 585787"/>
              <a:gd name="connsiteY644" fmla="*/ 6877 h 581025"/>
              <a:gd name="connsiteX645" fmla="*/ 478302 w 585787"/>
              <a:gd name="connsiteY645" fmla="*/ 9522 h 581025"/>
              <a:gd name="connsiteX646" fmla="*/ 480067 w 585787"/>
              <a:gd name="connsiteY646" fmla="*/ 12520 h 581025"/>
              <a:gd name="connsiteX647" fmla="*/ 481302 w 585787"/>
              <a:gd name="connsiteY647" fmla="*/ 16047 h 581025"/>
              <a:gd name="connsiteX648" fmla="*/ 481302 w 585787"/>
              <a:gd name="connsiteY648" fmla="*/ 19926 h 581025"/>
              <a:gd name="connsiteX649" fmla="*/ 480420 w 585787"/>
              <a:gd name="connsiteY649" fmla="*/ 23453 h 581025"/>
              <a:gd name="connsiteX650" fmla="*/ 478831 w 585787"/>
              <a:gd name="connsiteY650" fmla="*/ 26274 h 581025"/>
              <a:gd name="connsiteX651" fmla="*/ 476360 w 585787"/>
              <a:gd name="connsiteY651" fmla="*/ 28919 h 581025"/>
              <a:gd name="connsiteX652" fmla="*/ 473713 w 585787"/>
              <a:gd name="connsiteY652" fmla="*/ 30859 h 581025"/>
              <a:gd name="connsiteX653" fmla="*/ 551547 w 585787"/>
              <a:gd name="connsiteY653" fmla="*/ 108094 h 581025"/>
              <a:gd name="connsiteX654" fmla="*/ 548723 w 585787"/>
              <a:gd name="connsiteY654" fmla="*/ 91342 h 581025"/>
              <a:gd name="connsiteX655" fmla="*/ 545017 w 585787"/>
              <a:gd name="connsiteY655" fmla="*/ 74061 h 581025"/>
              <a:gd name="connsiteX656" fmla="*/ 540604 w 585787"/>
              <a:gd name="connsiteY656" fmla="*/ 56251 h 581025"/>
              <a:gd name="connsiteX657" fmla="*/ 535133 w 585787"/>
              <a:gd name="connsiteY657" fmla="*/ 38089 h 581025"/>
              <a:gd name="connsiteX658" fmla="*/ 533015 w 585787"/>
              <a:gd name="connsiteY658" fmla="*/ 40205 h 581025"/>
              <a:gd name="connsiteX659" fmla="*/ 530368 w 585787"/>
              <a:gd name="connsiteY659" fmla="*/ 41792 h 581025"/>
              <a:gd name="connsiteX660" fmla="*/ 527544 w 585787"/>
              <a:gd name="connsiteY660" fmla="*/ 43026 h 581025"/>
              <a:gd name="connsiteX661" fmla="*/ 524190 w 585787"/>
              <a:gd name="connsiteY661" fmla="*/ 43379 h 581025"/>
              <a:gd name="connsiteX662" fmla="*/ 520837 w 585787"/>
              <a:gd name="connsiteY662" fmla="*/ 42673 h 581025"/>
              <a:gd name="connsiteX663" fmla="*/ 511483 w 585787"/>
              <a:gd name="connsiteY663" fmla="*/ 40557 h 581025"/>
              <a:gd name="connsiteX664" fmla="*/ 502481 w 585787"/>
              <a:gd name="connsiteY664" fmla="*/ 38618 h 581025"/>
              <a:gd name="connsiteX665" fmla="*/ 499305 w 585787"/>
              <a:gd name="connsiteY665" fmla="*/ 37383 h 581025"/>
              <a:gd name="connsiteX666" fmla="*/ 496481 w 585787"/>
              <a:gd name="connsiteY666" fmla="*/ 35796 h 581025"/>
              <a:gd name="connsiteX667" fmla="*/ 494186 w 585787"/>
              <a:gd name="connsiteY667" fmla="*/ 33504 h 581025"/>
              <a:gd name="connsiteX668" fmla="*/ 492421 w 585787"/>
              <a:gd name="connsiteY668" fmla="*/ 30859 h 581025"/>
              <a:gd name="connsiteX669" fmla="*/ 491362 w 585787"/>
              <a:gd name="connsiteY669" fmla="*/ 27685 h 581025"/>
              <a:gd name="connsiteX670" fmla="*/ 491009 w 585787"/>
              <a:gd name="connsiteY670" fmla="*/ 24511 h 581025"/>
              <a:gd name="connsiteX671" fmla="*/ 491009 w 585787"/>
              <a:gd name="connsiteY671" fmla="*/ 23629 h 581025"/>
              <a:gd name="connsiteX672" fmla="*/ 491009 w 585787"/>
              <a:gd name="connsiteY672" fmla="*/ 22571 h 581025"/>
              <a:gd name="connsiteX673" fmla="*/ 491186 w 585787"/>
              <a:gd name="connsiteY673" fmla="*/ 21513 h 581025"/>
              <a:gd name="connsiteX674" fmla="*/ 492421 w 585787"/>
              <a:gd name="connsiteY674" fmla="*/ 18163 h 581025"/>
              <a:gd name="connsiteX675" fmla="*/ 494716 w 585787"/>
              <a:gd name="connsiteY675" fmla="*/ 14989 h 581025"/>
              <a:gd name="connsiteX676" fmla="*/ 497363 w 585787"/>
              <a:gd name="connsiteY676" fmla="*/ 12520 h 581025"/>
              <a:gd name="connsiteX677" fmla="*/ 500716 w 585787"/>
              <a:gd name="connsiteY677" fmla="*/ 10933 h 581025"/>
              <a:gd name="connsiteX678" fmla="*/ 504423 w 585787"/>
              <a:gd name="connsiteY678" fmla="*/ 10228 h 581025"/>
              <a:gd name="connsiteX679" fmla="*/ 508306 w 585787"/>
              <a:gd name="connsiteY679" fmla="*/ 10580 h 581025"/>
              <a:gd name="connsiteX680" fmla="*/ 518013 w 585787"/>
              <a:gd name="connsiteY680" fmla="*/ 12520 h 581025"/>
              <a:gd name="connsiteX681" fmla="*/ 527897 w 585787"/>
              <a:gd name="connsiteY681" fmla="*/ 14989 h 581025"/>
              <a:gd name="connsiteX682" fmla="*/ 528073 w 585787"/>
              <a:gd name="connsiteY682" fmla="*/ 15165 h 581025"/>
              <a:gd name="connsiteX683" fmla="*/ 528250 w 585787"/>
              <a:gd name="connsiteY683" fmla="*/ 15165 h 581025"/>
              <a:gd name="connsiteX684" fmla="*/ 528426 w 585787"/>
              <a:gd name="connsiteY684" fmla="*/ 11991 h 581025"/>
              <a:gd name="connsiteX685" fmla="*/ 529132 w 585787"/>
              <a:gd name="connsiteY685" fmla="*/ 9170 h 581025"/>
              <a:gd name="connsiteX686" fmla="*/ 530544 w 585787"/>
              <a:gd name="connsiteY686" fmla="*/ 6348 h 581025"/>
              <a:gd name="connsiteX687" fmla="*/ 532486 w 585787"/>
              <a:gd name="connsiteY687" fmla="*/ 4056 h 581025"/>
              <a:gd name="connsiteX688" fmla="*/ 534957 w 585787"/>
              <a:gd name="connsiteY688" fmla="*/ 2116 h 581025"/>
              <a:gd name="connsiteX689" fmla="*/ 537957 w 585787"/>
              <a:gd name="connsiteY689" fmla="*/ 705 h 581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</a:cxnLst>
            <a:rect l="l" t="t" r="r" b="b"/>
            <a:pathLst>
              <a:path w="585787" h="581025">
                <a:moveTo>
                  <a:pt x="315662" y="323850"/>
                </a:moveTo>
                <a:lnTo>
                  <a:pt x="318644" y="324204"/>
                </a:lnTo>
                <a:lnTo>
                  <a:pt x="321803" y="325267"/>
                </a:lnTo>
                <a:lnTo>
                  <a:pt x="324610" y="326860"/>
                </a:lnTo>
                <a:lnTo>
                  <a:pt x="326715" y="328807"/>
                </a:lnTo>
                <a:lnTo>
                  <a:pt x="328821" y="331640"/>
                </a:lnTo>
                <a:lnTo>
                  <a:pt x="329874" y="334473"/>
                </a:lnTo>
                <a:lnTo>
                  <a:pt x="332506" y="344387"/>
                </a:lnTo>
                <a:lnTo>
                  <a:pt x="334611" y="353948"/>
                </a:lnTo>
                <a:lnTo>
                  <a:pt x="334787" y="355187"/>
                </a:lnTo>
                <a:lnTo>
                  <a:pt x="334962" y="356072"/>
                </a:lnTo>
                <a:lnTo>
                  <a:pt x="334962" y="356958"/>
                </a:lnTo>
                <a:lnTo>
                  <a:pt x="334611" y="360321"/>
                </a:lnTo>
                <a:lnTo>
                  <a:pt x="333558" y="363331"/>
                </a:lnTo>
                <a:lnTo>
                  <a:pt x="331804" y="365987"/>
                </a:lnTo>
                <a:lnTo>
                  <a:pt x="329523" y="368288"/>
                </a:lnTo>
                <a:lnTo>
                  <a:pt x="326715" y="369882"/>
                </a:lnTo>
                <a:lnTo>
                  <a:pt x="323733" y="371121"/>
                </a:lnTo>
                <a:lnTo>
                  <a:pt x="321978" y="371475"/>
                </a:lnTo>
                <a:lnTo>
                  <a:pt x="320574" y="371475"/>
                </a:lnTo>
                <a:lnTo>
                  <a:pt x="317241" y="371121"/>
                </a:lnTo>
                <a:lnTo>
                  <a:pt x="314258" y="369882"/>
                </a:lnTo>
                <a:lnTo>
                  <a:pt x="311626" y="368288"/>
                </a:lnTo>
                <a:lnTo>
                  <a:pt x="309345" y="365987"/>
                </a:lnTo>
                <a:lnTo>
                  <a:pt x="307766" y="363154"/>
                </a:lnTo>
                <a:lnTo>
                  <a:pt x="306713" y="359967"/>
                </a:lnTo>
                <a:lnTo>
                  <a:pt x="304608" y="351292"/>
                </a:lnTo>
                <a:lnTo>
                  <a:pt x="302151" y="341909"/>
                </a:lnTo>
                <a:lnTo>
                  <a:pt x="301625" y="338191"/>
                </a:lnTo>
                <a:lnTo>
                  <a:pt x="302151" y="334473"/>
                </a:lnTo>
                <a:lnTo>
                  <a:pt x="303730" y="331109"/>
                </a:lnTo>
                <a:lnTo>
                  <a:pt x="305310" y="328807"/>
                </a:lnTo>
                <a:lnTo>
                  <a:pt x="307415" y="326860"/>
                </a:lnTo>
                <a:lnTo>
                  <a:pt x="309696" y="325444"/>
                </a:lnTo>
                <a:lnTo>
                  <a:pt x="312328" y="324381"/>
                </a:lnTo>
                <a:close/>
                <a:moveTo>
                  <a:pt x="279075" y="214313"/>
                </a:moveTo>
                <a:lnTo>
                  <a:pt x="282391" y="214846"/>
                </a:lnTo>
                <a:lnTo>
                  <a:pt x="285359" y="215913"/>
                </a:lnTo>
                <a:lnTo>
                  <a:pt x="287977" y="217512"/>
                </a:lnTo>
                <a:lnTo>
                  <a:pt x="290246" y="219467"/>
                </a:lnTo>
                <a:lnTo>
                  <a:pt x="291816" y="222310"/>
                </a:lnTo>
                <a:lnTo>
                  <a:pt x="292864" y="225509"/>
                </a:lnTo>
                <a:lnTo>
                  <a:pt x="295307" y="234572"/>
                </a:lnTo>
                <a:lnTo>
                  <a:pt x="297751" y="243457"/>
                </a:lnTo>
                <a:lnTo>
                  <a:pt x="297925" y="243635"/>
                </a:lnTo>
                <a:lnTo>
                  <a:pt x="298449" y="247366"/>
                </a:lnTo>
                <a:lnTo>
                  <a:pt x="297925" y="251276"/>
                </a:lnTo>
                <a:lnTo>
                  <a:pt x="296354" y="254475"/>
                </a:lnTo>
                <a:lnTo>
                  <a:pt x="294260" y="257496"/>
                </a:lnTo>
                <a:lnTo>
                  <a:pt x="291467" y="259806"/>
                </a:lnTo>
                <a:lnTo>
                  <a:pt x="287977" y="261405"/>
                </a:lnTo>
                <a:lnTo>
                  <a:pt x="283962" y="261938"/>
                </a:lnTo>
                <a:lnTo>
                  <a:pt x="280297" y="261583"/>
                </a:lnTo>
                <a:lnTo>
                  <a:pt x="277155" y="259983"/>
                </a:lnTo>
                <a:lnTo>
                  <a:pt x="274188" y="257851"/>
                </a:lnTo>
                <a:lnTo>
                  <a:pt x="271919" y="254830"/>
                </a:lnTo>
                <a:lnTo>
                  <a:pt x="270348" y="251631"/>
                </a:lnTo>
                <a:lnTo>
                  <a:pt x="267556" y="241680"/>
                </a:lnTo>
                <a:lnTo>
                  <a:pt x="265461" y="232084"/>
                </a:lnTo>
                <a:lnTo>
                  <a:pt x="265112" y="228174"/>
                </a:lnTo>
                <a:lnTo>
                  <a:pt x="265636" y="224442"/>
                </a:lnTo>
                <a:lnTo>
                  <a:pt x="267032" y="221244"/>
                </a:lnTo>
                <a:lnTo>
                  <a:pt x="269475" y="218223"/>
                </a:lnTo>
                <a:lnTo>
                  <a:pt x="272268" y="216090"/>
                </a:lnTo>
                <a:lnTo>
                  <a:pt x="275759" y="214846"/>
                </a:lnTo>
                <a:close/>
                <a:moveTo>
                  <a:pt x="277760" y="100013"/>
                </a:moveTo>
                <a:lnTo>
                  <a:pt x="281704" y="100544"/>
                </a:lnTo>
                <a:lnTo>
                  <a:pt x="284571" y="101784"/>
                </a:lnTo>
                <a:lnTo>
                  <a:pt x="287260" y="103554"/>
                </a:lnTo>
                <a:lnTo>
                  <a:pt x="289411" y="106033"/>
                </a:lnTo>
                <a:lnTo>
                  <a:pt x="291024" y="108688"/>
                </a:lnTo>
                <a:lnTo>
                  <a:pt x="291920" y="111698"/>
                </a:lnTo>
                <a:lnTo>
                  <a:pt x="292099" y="115062"/>
                </a:lnTo>
                <a:lnTo>
                  <a:pt x="291741" y="118072"/>
                </a:lnTo>
                <a:lnTo>
                  <a:pt x="289590" y="126393"/>
                </a:lnTo>
                <a:lnTo>
                  <a:pt x="287977" y="135068"/>
                </a:lnTo>
                <a:lnTo>
                  <a:pt x="287977" y="135599"/>
                </a:lnTo>
                <a:lnTo>
                  <a:pt x="286901" y="138786"/>
                </a:lnTo>
                <a:lnTo>
                  <a:pt x="285109" y="141796"/>
                </a:lnTo>
                <a:lnTo>
                  <a:pt x="282958" y="144097"/>
                </a:lnTo>
                <a:lnTo>
                  <a:pt x="280090" y="146045"/>
                </a:lnTo>
                <a:lnTo>
                  <a:pt x="276864" y="147284"/>
                </a:lnTo>
                <a:lnTo>
                  <a:pt x="273459" y="147638"/>
                </a:lnTo>
                <a:lnTo>
                  <a:pt x="272204" y="147638"/>
                </a:lnTo>
                <a:lnTo>
                  <a:pt x="271129" y="147461"/>
                </a:lnTo>
                <a:lnTo>
                  <a:pt x="267724" y="146576"/>
                </a:lnTo>
                <a:lnTo>
                  <a:pt x="264856" y="144983"/>
                </a:lnTo>
                <a:lnTo>
                  <a:pt x="262347" y="142504"/>
                </a:lnTo>
                <a:lnTo>
                  <a:pt x="260554" y="139848"/>
                </a:lnTo>
                <a:lnTo>
                  <a:pt x="259120" y="136661"/>
                </a:lnTo>
                <a:lnTo>
                  <a:pt x="258762" y="133298"/>
                </a:lnTo>
                <a:lnTo>
                  <a:pt x="258762" y="132412"/>
                </a:lnTo>
                <a:lnTo>
                  <a:pt x="258762" y="131704"/>
                </a:lnTo>
                <a:lnTo>
                  <a:pt x="258941" y="131173"/>
                </a:lnTo>
                <a:lnTo>
                  <a:pt x="261092" y="120550"/>
                </a:lnTo>
                <a:lnTo>
                  <a:pt x="263422" y="110459"/>
                </a:lnTo>
                <a:lnTo>
                  <a:pt x="265035" y="106918"/>
                </a:lnTo>
                <a:lnTo>
                  <a:pt x="267365" y="104262"/>
                </a:lnTo>
                <a:lnTo>
                  <a:pt x="270412" y="101961"/>
                </a:lnTo>
                <a:lnTo>
                  <a:pt x="273997" y="100544"/>
                </a:lnTo>
                <a:close/>
                <a:moveTo>
                  <a:pt x="406867" y="3175"/>
                </a:moveTo>
                <a:lnTo>
                  <a:pt x="410544" y="3357"/>
                </a:lnTo>
                <a:lnTo>
                  <a:pt x="414221" y="4445"/>
                </a:lnTo>
                <a:lnTo>
                  <a:pt x="417022" y="6441"/>
                </a:lnTo>
                <a:lnTo>
                  <a:pt x="419649" y="9344"/>
                </a:lnTo>
                <a:lnTo>
                  <a:pt x="421400" y="12610"/>
                </a:lnTo>
                <a:lnTo>
                  <a:pt x="422275" y="16420"/>
                </a:lnTo>
                <a:lnTo>
                  <a:pt x="421925" y="20411"/>
                </a:lnTo>
                <a:lnTo>
                  <a:pt x="420874" y="24040"/>
                </a:lnTo>
                <a:lnTo>
                  <a:pt x="418948" y="27124"/>
                </a:lnTo>
                <a:lnTo>
                  <a:pt x="416322" y="29664"/>
                </a:lnTo>
                <a:lnTo>
                  <a:pt x="412995" y="31478"/>
                </a:lnTo>
                <a:lnTo>
                  <a:pt x="409143" y="32204"/>
                </a:lnTo>
                <a:lnTo>
                  <a:pt x="400213" y="33111"/>
                </a:lnTo>
                <a:lnTo>
                  <a:pt x="391459" y="34744"/>
                </a:lnTo>
                <a:lnTo>
                  <a:pt x="391284" y="34744"/>
                </a:lnTo>
                <a:lnTo>
                  <a:pt x="390583" y="34744"/>
                </a:lnTo>
                <a:lnTo>
                  <a:pt x="389708" y="34925"/>
                </a:lnTo>
                <a:lnTo>
                  <a:pt x="388832" y="34925"/>
                </a:lnTo>
                <a:lnTo>
                  <a:pt x="385506" y="34562"/>
                </a:lnTo>
                <a:lnTo>
                  <a:pt x="382354" y="33111"/>
                </a:lnTo>
                <a:lnTo>
                  <a:pt x="379553" y="31478"/>
                </a:lnTo>
                <a:lnTo>
                  <a:pt x="377452" y="29120"/>
                </a:lnTo>
                <a:lnTo>
                  <a:pt x="375701" y="26035"/>
                </a:lnTo>
                <a:lnTo>
                  <a:pt x="374825" y="22588"/>
                </a:lnTo>
                <a:lnTo>
                  <a:pt x="374650" y="21318"/>
                </a:lnTo>
                <a:lnTo>
                  <a:pt x="374650" y="20048"/>
                </a:lnTo>
                <a:lnTo>
                  <a:pt x="375000" y="16601"/>
                </a:lnTo>
                <a:lnTo>
                  <a:pt x="376051" y="13517"/>
                </a:lnTo>
                <a:lnTo>
                  <a:pt x="377977" y="10614"/>
                </a:lnTo>
                <a:lnTo>
                  <a:pt x="380253" y="8437"/>
                </a:lnTo>
                <a:lnTo>
                  <a:pt x="383230" y="6622"/>
                </a:lnTo>
                <a:lnTo>
                  <a:pt x="386556" y="5715"/>
                </a:lnTo>
                <a:lnTo>
                  <a:pt x="396537" y="4082"/>
                </a:lnTo>
                <a:close/>
                <a:moveTo>
                  <a:pt x="541134" y="0"/>
                </a:moveTo>
                <a:lnTo>
                  <a:pt x="544487" y="0"/>
                </a:lnTo>
                <a:lnTo>
                  <a:pt x="547311" y="705"/>
                </a:lnTo>
                <a:lnTo>
                  <a:pt x="550312" y="2116"/>
                </a:lnTo>
                <a:lnTo>
                  <a:pt x="552783" y="4232"/>
                </a:lnTo>
                <a:lnTo>
                  <a:pt x="554724" y="6525"/>
                </a:lnTo>
                <a:lnTo>
                  <a:pt x="556312" y="9699"/>
                </a:lnTo>
                <a:lnTo>
                  <a:pt x="558783" y="17457"/>
                </a:lnTo>
                <a:lnTo>
                  <a:pt x="561431" y="25569"/>
                </a:lnTo>
                <a:lnTo>
                  <a:pt x="563725" y="25569"/>
                </a:lnTo>
                <a:lnTo>
                  <a:pt x="566196" y="26098"/>
                </a:lnTo>
                <a:lnTo>
                  <a:pt x="566373" y="26098"/>
                </a:lnTo>
                <a:lnTo>
                  <a:pt x="566549" y="26098"/>
                </a:lnTo>
                <a:lnTo>
                  <a:pt x="566726" y="26098"/>
                </a:lnTo>
                <a:lnTo>
                  <a:pt x="576080" y="29448"/>
                </a:lnTo>
                <a:lnTo>
                  <a:pt x="579080" y="30683"/>
                </a:lnTo>
                <a:lnTo>
                  <a:pt x="581728" y="32622"/>
                </a:lnTo>
                <a:lnTo>
                  <a:pt x="583493" y="35267"/>
                </a:lnTo>
                <a:lnTo>
                  <a:pt x="584905" y="38089"/>
                </a:lnTo>
                <a:lnTo>
                  <a:pt x="585787" y="41086"/>
                </a:lnTo>
                <a:lnTo>
                  <a:pt x="585787" y="44260"/>
                </a:lnTo>
                <a:lnTo>
                  <a:pt x="584905" y="47434"/>
                </a:lnTo>
                <a:lnTo>
                  <a:pt x="583316" y="50785"/>
                </a:lnTo>
                <a:lnTo>
                  <a:pt x="581198" y="53430"/>
                </a:lnTo>
                <a:lnTo>
                  <a:pt x="578198" y="55370"/>
                </a:lnTo>
                <a:lnTo>
                  <a:pt x="574844" y="56604"/>
                </a:lnTo>
                <a:lnTo>
                  <a:pt x="571315" y="57133"/>
                </a:lnTo>
                <a:lnTo>
                  <a:pt x="570962" y="56957"/>
                </a:lnTo>
                <a:lnTo>
                  <a:pt x="570609" y="56957"/>
                </a:lnTo>
                <a:lnTo>
                  <a:pt x="574844" y="74414"/>
                </a:lnTo>
                <a:lnTo>
                  <a:pt x="578198" y="91342"/>
                </a:lnTo>
                <a:lnTo>
                  <a:pt x="580845" y="107741"/>
                </a:lnTo>
                <a:lnTo>
                  <a:pt x="582963" y="123964"/>
                </a:lnTo>
                <a:lnTo>
                  <a:pt x="584199" y="139658"/>
                </a:lnTo>
                <a:lnTo>
                  <a:pt x="584728" y="154646"/>
                </a:lnTo>
                <a:lnTo>
                  <a:pt x="584728" y="169282"/>
                </a:lnTo>
                <a:lnTo>
                  <a:pt x="583846" y="183213"/>
                </a:lnTo>
                <a:lnTo>
                  <a:pt x="582434" y="196791"/>
                </a:lnTo>
                <a:lnTo>
                  <a:pt x="579963" y="209839"/>
                </a:lnTo>
                <a:lnTo>
                  <a:pt x="577139" y="222183"/>
                </a:lnTo>
                <a:lnTo>
                  <a:pt x="573256" y="234174"/>
                </a:lnTo>
                <a:lnTo>
                  <a:pt x="568844" y="245459"/>
                </a:lnTo>
                <a:lnTo>
                  <a:pt x="563549" y="256216"/>
                </a:lnTo>
                <a:lnTo>
                  <a:pt x="557724" y="266267"/>
                </a:lnTo>
                <a:lnTo>
                  <a:pt x="551194" y="275789"/>
                </a:lnTo>
                <a:lnTo>
                  <a:pt x="543958" y="284782"/>
                </a:lnTo>
                <a:lnTo>
                  <a:pt x="536015" y="292893"/>
                </a:lnTo>
                <a:lnTo>
                  <a:pt x="527720" y="300123"/>
                </a:lnTo>
                <a:lnTo>
                  <a:pt x="518895" y="306471"/>
                </a:lnTo>
                <a:lnTo>
                  <a:pt x="509541" y="312114"/>
                </a:lnTo>
                <a:lnTo>
                  <a:pt x="499658" y="317228"/>
                </a:lnTo>
                <a:lnTo>
                  <a:pt x="489244" y="321460"/>
                </a:lnTo>
                <a:lnTo>
                  <a:pt x="478478" y="325163"/>
                </a:lnTo>
                <a:lnTo>
                  <a:pt x="467182" y="327808"/>
                </a:lnTo>
                <a:lnTo>
                  <a:pt x="455181" y="330100"/>
                </a:lnTo>
                <a:lnTo>
                  <a:pt x="443003" y="331334"/>
                </a:lnTo>
                <a:lnTo>
                  <a:pt x="430295" y="332040"/>
                </a:lnTo>
                <a:lnTo>
                  <a:pt x="417234" y="331863"/>
                </a:lnTo>
                <a:lnTo>
                  <a:pt x="416881" y="332040"/>
                </a:lnTo>
                <a:lnTo>
                  <a:pt x="416705" y="332040"/>
                </a:lnTo>
                <a:lnTo>
                  <a:pt x="416352" y="331863"/>
                </a:lnTo>
                <a:lnTo>
                  <a:pt x="415822" y="331863"/>
                </a:lnTo>
                <a:lnTo>
                  <a:pt x="402409" y="330982"/>
                </a:lnTo>
                <a:lnTo>
                  <a:pt x="388466" y="329571"/>
                </a:lnTo>
                <a:lnTo>
                  <a:pt x="374346" y="327102"/>
                </a:lnTo>
                <a:lnTo>
                  <a:pt x="359697" y="324105"/>
                </a:lnTo>
                <a:lnTo>
                  <a:pt x="344871" y="320578"/>
                </a:lnTo>
                <a:lnTo>
                  <a:pt x="329516" y="316170"/>
                </a:lnTo>
                <a:lnTo>
                  <a:pt x="313985" y="311056"/>
                </a:lnTo>
                <a:lnTo>
                  <a:pt x="311690" y="312995"/>
                </a:lnTo>
                <a:lnTo>
                  <a:pt x="308866" y="314583"/>
                </a:lnTo>
                <a:lnTo>
                  <a:pt x="306572" y="315112"/>
                </a:lnTo>
                <a:lnTo>
                  <a:pt x="303924" y="315464"/>
                </a:lnTo>
                <a:lnTo>
                  <a:pt x="300394" y="315112"/>
                </a:lnTo>
                <a:lnTo>
                  <a:pt x="297041" y="313701"/>
                </a:lnTo>
                <a:lnTo>
                  <a:pt x="294394" y="311761"/>
                </a:lnTo>
                <a:lnTo>
                  <a:pt x="291923" y="309116"/>
                </a:lnTo>
                <a:lnTo>
                  <a:pt x="290334" y="306118"/>
                </a:lnTo>
                <a:lnTo>
                  <a:pt x="289628" y="303650"/>
                </a:lnTo>
                <a:lnTo>
                  <a:pt x="288569" y="301534"/>
                </a:lnTo>
                <a:lnTo>
                  <a:pt x="273744" y="296067"/>
                </a:lnTo>
                <a:lnTo>
                  <a:pt x="259095" y="291483"/>
                </a:lnTo>
                <a:lnTo>
                  <a:pt x="244799" y="287251"/>
                </a:lnTo>
                <a:lnTo>
                  <a:pt x="230855" y="283900"/>
                </a:lnTo>
                <a:lnTo>
                  <a:pt x="217265" y="281255"/>
                </a:lnTo>
                <a:lnTo>
                  <a:pt x="319103" y="382119"/>
                </a:lnTo>
                <a:lnTo>
                  <a:pt x="321750" y="381061"/>
                </a:lnTo>
                <a:lnTo>
                  <a:pt x="324927" y="380356"/>
                </a:lnTo>
                <a:lnTo>
                  <a:pt x="328810" y="380708"/>
                </a:lnTo>
                <a:lnTo>
                  <a:pt x="332517" y="381766"/>
                </a:lnTo>
                <a:lnTo>
                  <a:pt x="335517" y="383706"/>
                </a:lnTo>
                <a:lnTo>
                  <a:pt x="337988" y="386527"/>
                </a:lnTo>
                <a:lnTo>
                  <a:pt x="339753" y="389878"/>
                </a:lnTo>
                <a:lnTo>
                  <a:pt x="340459" y="393581"/>
                </a:lnTo>
                <a:lnTo>
                  <a:pt x="340812" y="401692"/>
                </a:lnTo>
                <a:lnTo>
                  <a:pt x="340988" y="409627"/>
                </a:lnTo>
                <a:lnTo>
                  <a:pt x="340988" y="409980"/>
                </a:lnTo>
                <a:lnTo>
                  <a:pt x="341165" y="410685"/>
                </a:lnTo>
                <a:lnTo>
                  <a:pt x="341165" y="411391"/>
                </a:lnTo>
                <a:lnTo>
                  <a:pt x="341165" y="414036"/>
                </a:lnTo>
                <a:lnTo>
                  <a:pt x="340635" y="417739"/>
                </a:lnTo>
                <a:lnTo>
                  <a:pt x="339047" y="421265"/>
                </a:lnTo>
                <a:lnTo>
                  <a:pt x="336752" y="424087"/>
                </a:lnTo>
                <a:lnTo>
                  <a:pt x="333929" y="426379"/>
                </a:lnTo>
                <a:lnTo>
                  <a:pt x="330399" y="427790"/>
                </a:lnTo>
                <a:lnTo>
                  <a:pt x="326692" y="428142"/>
                </a:lnTo>
                <a:lnTo>
                  <a:pt x="326516" y="428142"/>
                </a:lnTo>
                <a:lnTo>
                  <a:pt x="323162" y="427790"/>
                </a:lnTo>
                <a:lnTo>
                  <a:pt x="319985" y="426555"/>
                </a:lnTo>
                <a:lnTo>
                  <a:pt x="317162" y="424616"/>
                </a:lnTo>
                <a:lnTo>
                  <a:pt x="315044" y="422147"/>
                </a:lnTo>
                <a:lnTo>
                  <a:pt x="313279" y="419149"/>
                </a:lnTo>
                <a:lnTo>
                  <a:pt x="312396" y="416152"/>
                </a:lnTo>
                <a:lnTo>
                  <a:pt x="172436" y="277199"/>
                </a:lnTo>
                <a:lnTo>
                  <a:pt x="159904" y="277728"/>
                </a:lnTo>
                <a:lnTo>
                  <a:pt x="148079" y="278963"/>
                </a:lnTo>
                <a:lnTo>
                  <a:pt x="136431" y="281255"/>
                </a:lnTo>
                <a:lnTo>
                  <a:pt x="125488" y="283900"/>
                </a:lnTo>
                <a:lnTo>
                  <a:pt x="115251" y="287780"/>
                </a:lnTo>
                <a:lnTo>
                  <a:pt x="302689" y="473637"/>
                </a:lnTo>
                <a:lnTo>
                  <a:pt x="302336" y="472226"/>
                </a:lnTo>
                <a:lnTo>
                  <a:pt x="302159" y="470816"/>
                </a:lnTo>
                <a:lnTo>
                  <a:pt x="302336" y="467994"/>
                </a:lnTo>
                <a:lnTo>
                  <a:pt x="303042" y="465526"/>
                </a:lnTo>
                <a:lnTo>
                  <a:pt x="305866" y="457238"/>
                </a:lnTo>
                <a:lnTo>
                  <a:pt x="308160" y="448774"/>
                </a:lnTo>
                <a:lnTo>
                  <a:pt x="309396" y="445423"/>
                </a:lnTo>
                <a:lnTo>
                  <a:pt x="311690" y="442426"/>
                </a:lnTo>
                <a:lnTo>
                  <a:pt x="314691" y="440133"/>
                </a:lnTo>
                <a:lnTo>
                  <a:pt x="317867" y="438546"/>
                </a:lnTo>
                <a:lnTo>
                  <a:pt x="321574" y="437841"/>
                </a:lnTo>
                <a:lnTo>
                  <a:pt x="325457" y="438194"/>
                </a:lnTo>
                <a:lnTo>
                  <a:pt x="328987" y="439428"/>
                </a:lnTo>
                <a:lnTo>
                  <a:pt x="332164" y="441720"/>
                </a:lnTo>
                <a:lnTo>
                  <a:pt x="334458" y="444542"/>
                </a:lnTo>
                <a:lnTo>
                  <a:pt x="336046" y="448068"/>
                </a:lnTo>
                <a:lnTo>
                  <a:pt x="336576" y="451595"/>
                </a:lnTo>
                <a:lnTo>
                  <a:pt x="336223" y="455474"/>
                </a:lnTo>
                <a:lnTo>
                  <a:pt x="333399" y="465878"/>
                </a:lnTo>
                <a:lnTo>
                  <a:pt x="329869" y="475753"/>
                </a:lnTo>
                <a:lnTo>
                  <a:pt x="328987" y="478045"/>
                </a:lnTo>
                <a:lnTo>
                  <a:pt x="328987" y="477516"/>
                </a:lnTo>
                <a:lnTo>
                  <a:pt x="326692" y="480690"/>
                </a:lnTo>
                <a:lnTo>
                  <a:pt x="323868" y="482806"/>
                </a:lnTo>
                <a:lnTo>
                  <a:pt x="320338" y="484217"/>
                </a:lnTo>
                <a:lnTo>
                  <a:pt x="316456" y="484746"/>
                </a:lnTo>
                <a:lnTo>
                  <a:pt x="313455" y="484393"/>
                </a:lnTo>
                <a:lnTo>
                  <a:pt x="313808" y="484746"/>
                </a:lnTo>
                <a:lnTo>
                  <a:pt x="316103" y="487567"/>
                </a:lnTo>
                <a:lnTo>
                  <a:pt x="317338" y="490389"/>
                </a:lnTo>
                <a:lnTo>
                  <a:pt x="318044" y="493387"/>
                </a:lnTo>
                <a:lnTo>
                  <a:pt x="318044" y="496561"/>
                </a:lnTo>
                <a:lnTo>
                  <a:pt x="317338" y="499558"/>
                </a:lnTo>
                <a:lnTo>
                  <a:pt x="316103" y="502556"/>
                </a:lnTo>
                <a:lnTo>
                  <a:pt x="313808" y="505025"/>
                </a:lnTo>
                <a:lnTo>
                  <a:pt x="313279" y="505730"/>
                </a:lnTo>
                <a:lnTo>
                  <a:pt x="312573" y="506083"/>
                </a:lnTo>
                <a:lnTo>
                  <a:pt x="312043" y="506435"/>
                </a:lnTo>
                <a:lnTo>
                  <a:pt x="311337" y="506964"/>
                </a:lnTo>
                <a:lnTo>
                  <a:pt x="310455" y="509962"/>
                </a:lnTo>
                <a:lnTo>
                  <a:pt x="308513" y="512783"/>
                </a:lnTo>
                <a:lnTo>
                  <a:pt x="301453" y="521071"/>
                </a:lnTo>
                <a:lnTo>
                  <a:pt x="293511" y="528477"/>
                </a:lnTo>
                <a:lnTo>
                  <a:pt x="290864" y="530593"/>
                </a:lnTo>
                <a:lnTo>
                  <a:pt x="287510" y="531828"/>
                </a:lnTo>
                <a:lnTo>
                  <a:pt x="283980" y="532180"/>
                </a:lnTo>
                <a:lnTo>
                  <a:pt x="280980" y="531828"/>
                </a:lnTo>
                <a:lnTo>
                  <a:pt x="278156" y="530946"/>
                </a:lnTo>
                <a:lnTo>
                  <a:pt x="275509" y="529359"/>
                </a:lnTo>
                <a:lnTo>
                  <a:pt x="273391" y="527419"/>
                </a:lnTo>
                <a:lnTo>
                  <a:pt x="271273" y="524422"/>
                </a:lnTo>
                <a:lnTo>
                  <a:pt x="270037" y="521248"/>
                </a:lnTo>
                <a:lnTo>
                  <a:pt x="269684" y="517721"/>
                </a:lnTo>
                <a:lnTo>
                  <a:pt x="270037" y="514723"/>
                </a:lnTo>
                <a:lnTo>
                  <a:pt x="270920" y="512078"/>
                </a:lnTo>
                <a:lnTo>
                  <a:pt x="272332" y="509433"/>
                </a:lnTo>
                <a:lnTo>
                  <a:pt x="274450" y="507317"/>
                </a:lnTo>
                <a:lnTo>
                  <a:pt x="279745" y="502027"/>
                </a:lnTo>
                <a:lnTo>
                  <a:pt x="284863" y="496561"/>
                </a:lnTo>
                <a:lnTo>
                  <a:pt x="88953" y="302239"/>
                </a:lnTo>
                <a:lnTo>
                  <a:pt x="84718" y="305766"/>
                </a:lnTo>
                <a:lnTo>
                  <a:pt x="80482" y="309645"/>
                </a:lnTo>
                <a:lnTo>
                  <a:pt x="74304" y="316170"/>
                </a:lnTo>
                <a:lnTo>
                  <a:pt x="68304" y="323223"/>
                </a:lnTo>
                <a:lnTo>
                  <a:pt x="63185" y="330982"/>
                </a:lnTo>
                <a:lnTo>
                  <a:pt x="58420" y="339093"/>
                </a:lnTo>
                <a:lnTo>
                  <a:pt x="246387" y="525832"/>
                </a:lnTo>
                <a:lnTo>
                  <a:pt x="249917" y="524774"/>
                </a:lnTo>
                <a:lnTo>
                  <a:pt x="253623" y="524774"/>
                </a:lnTo>
                <a:lnTo>
                  <a:pt x="256977" y="525832"/>
                </a:lnTo>
                <a:lnTo>
                  <a:pt x="259977" y="527596"/>
                </a:lnTo>
                <a:lnTo>
                  <a:pt x="262801" y="529712"/>
                </a:lnTo>
                <a:lnTo>
                  <a:pt x="264742" y="532886"/>
                </a:lnTo>
                <a:lnTo>
                  <a:pt x="265801" y="536060"/>
                </a:lnTo>
                <a:lnTo>
                  <a:pt x="266154" y="539057"/>
                </a:lnTo>
                <a:lnTo>
                  <a:pt x="265801" y="542231"/>
                </a:lnTo>
                <a:lnTo>
                  <a:pt x="264742" y="545053"/>
                </a:lnTo>
                <a:lnTo>
                  <a:pt x="262978" y="547874"/>
                </a:lnTo>
                <a:lnTo>
                  <a:pt x="260683" y="549990"/>
                </a:lnTo>
                <a:lnTo>
                  <a:pt x="257859" y="551930"/>
                </a:lnTo>
                <a:lnTo>
                  <a:pt x="248328" y="555986"/>
                </a:lnTo>
                <a:lnTo>
                  <a:pt x="238092" y="559689"/>
                </a:lnTo>
                <a:lnTo>
                  <a:pt x="235974" y="560041"/>
                </a:lnTo>
                <a:lnTo>
                  <a:pt x="233679" y="560218"/>
                </a:lnTo>
                <a:lnTo>
                  <a:pt x="229973" y="559865"/>
                </a:lnTo>
                <a:lnTo>
                  <a:pt x="226620" y="558454"/>
                </a:lnTo>
                <a:lnTo>
                  <a:pt x="223796" y="556515"/>
                </a:lnTo>
                <a:lnTo>
                  <a:pt x="221501" y="553693"/>
                </a:lnTo>
                <a:lnTo>
                  <a:pt x="219913" y="550343"/>
                </a:lnTo>
                <a:lnTo>
                  <a:pt x="219383" y="548227"/>
                </a:lnTo>
                <a:lnTo>
                  <a:pt x="219383" y="545934"/>
                </a:lnTo>
                <a:lnTo>
                  <a:pt x="219736" y="543113"/>
                </a:lnTo>
                <a:lnTo>
                  <a:pt x="220619" y="540292"/>
                </a:lnTo>
                <a:lnTo>
                  <a:pt x="46948" y="368365"/>
                </a:lnTo>
                <a:lnTo>
                  <a:pt x="44477" y="379298"/>
                </a:lnTo>
                <a:lnTo>
                  <a:pt x="42359" y="391112"/>
                </a:lnTo>
                <a:lnTo>
                  <a:pt x="40947" y="403103"/>
                </a:lnTo>
                <a:lnTo>
                  <a:pt x="40241" y="415799"/>
                </a:lnTo>
                <a:lnTo>
                  <a:pt x="40241" y="428848"/>
                </a:lnTo>
                <a:lnTo>
                  <a:pt x="158140" y="545934"/>
                </a:lnTo>
                <a:lnTo>
                  <a:pt x="160081" y="548403"/>
                </a:lnTo>
                <a:lnTo>
                  <a:pt x="161493" y="551577"/>
                </a:lnTo>
                <a:lnTo>
                  <a:pt x="162022" y="554575"/>
                </a:lnTo>
                <a:lnTo>
                  <a:pt x="162728" y="551401"/>
                </a:lnTo>
                <a:lnTo>
                  <a:pt x="164140" y="548227"/>
                </a:lnTo>
                <a:lnTo>
                  <a:pt x="166435" y="545758"/>
                </a:lnTo>
                <a:lnTo>
                  <a:pt x="169082" y="543642"/>
                </a:lnTo>
                <a:lnTo>
                  <a:pt x="172083" y="542408"/>
                </a:lnTo>
                <a:lnTo>
                  <a:pt x="175613" y="541702"/>
                </a:lnTo>
                <a:lnTo>
                  <a:pt x="184967" y="541173"/>
                </a:lnTo>
                <a:lnTo>
                  <a:pt x="193968" y="540115"/>
                </a:lnTo>
                <a:lnTo>
                  <a:pt x="197674" y="540115"/>
                </a:lnTo>
                <a:lnTo>
                  <a:pt x="201204" y="541350"/>
                </a:lnTo>
                <a:lnTo>
                  <a:pt x="204558" y="543113"/>
                </a:lnTo>
                <a:lnTo>
                  <a:pt x="207205" y="545758"/>
                </a:lnTo>
                <a:lnTo>
                  <a:pt x="208970" y="548932"/>
                </a:lnTo>
                <a:lnTo>
                  <a:pt x="209853" y="552635"/>
                </a:lnTo>
                <a:lnTo>
                  <a:pt x="209853" y="556515"/>
                </a:lnTo>
                <a:lnTo>
                  <a:pt x="208970" y="559865"/>
                </a:lnTo>
                <a:lnTo>
                  <a:pt x="207029" y="563215"/>
                </a:lnTo>
                <a:lnTo>
                  <a:pt x="204381" y="565860"/>
                </a:lnTo>
                <a:lnTo>
                  <a:pt x="201204" y="567624"/>
                </a:lnTo>
                <a:lnTo>
                  <a:pt x="197498" y="568505"/>
                </a:lnTo>
                <a:lnTo>
                  <a:pt x="187438" y="569563"/>
                </a:lnTo>
                <a:lnTo>
                  <a:pt x="177201" y="570269"/>
                </a:lnTo>
                <a:lnTo>
                  <a:pt x="176318" y="570269"/>
                </a:lnTo>
                <a:lnTo>
                  <a:pt x="172612" y="569740"/>
                </a:lnTo>
                <a:lnTo>
                  <a:pt x="169435" y="568505"/>
                </a:lnTo>
                <a:lnTo>
                  <a:pt x="166611" y="566566"/>
                </a:lnTo>
                <a:lnTo>
                  <a:pt x="164317" y="563921"/>
                </a:lnTo>
                <a:lnTo>
                  <a:pt x="162728" y="560923"/>
                </a:lnTo>
                <a:lnTo>
                  <a:pt x="162022" y="557396"/>
                </a:lnTo>
                <a:lnTo>
                  <a:pt x="161316" y="560394"/>
                </a:lnTo>
                <a:lnTo>
                  <a:pt x="160081" y="563392"/>
                </a:lnTo>
                <a:lnTo>
                  <a:pt x="158140" y="566037"/>
                </a:lnTo>
                <a:lnTo>
                  <a:pt x="155669" y="567800"/>
                </a:lnTo>
                <a:lnTo>
                  <a:pt x="153374" y="569034"/>
                </a:lnTo>
                <a:lnTo>
                  <a:pt x="150550" y="569740"/>
                </a:lnTo>
                <a:lnTo>
                  <a:pt x="147726" y="570092"/>
                </a:lnTo>
                <a:lnTo>
                  <a:pt x="144902" y="569740"/>
                </a:lnTo>
                <a:lnTo>
                  <a:pt x="142078" y="568858"/>
                </a:lnTo>
                <a:lnTo>
                  <a:pt x="139961" y="569387"/>
                </a:lnTo>
                <a:lnTo>
                  <a:pt x="137490" y="569563"/>
                </a:lnTo>
                <a:lnTo>
                  <a:pt x="136431" y="569563"/>
                </a:lnTo>
                <a:lnTo>
                  <a:pt x="126370" y="568682"/>
                </a:lnTo>
                <a:lnTo>
                  <a:pt x="116310" y="567624"/>
                </a:lnTo>
                <a:lnTo>
                  <a:pt x="112780" y="566742"/>
                </a:lnTo>
                <a:lnTo>
                  <a:pt x="109780" y="564979"/>
                </a:lnTo>
                <a:lnTo>
                  <a:pt x="107309" y="562863"/>
                </a:lnTo>
                <a:lnTo>
                  <a:pt x="105191" y="560041"/>
                </a:lnTo>
                <a:lnTo>
                  <a:pt x="104132" y="557044"/>
                </a:lnTo>
                <a:lnTo>
                  <a:pt x="103603" y="553517"/>
                </a:lnTo>
                <a:lnTo>
                  <a:pt x="103779" y="552459"/>
                </a:lnTo>
                <a:lnTo>
                  <a:pt x="103779" y="551754"/>
                </a:lnTo>
                <a:lnTo>
                  <a:pt x="104662" y="548051"/>
                </a:lnTo>
                <a:lnTo>
                  <a:pt x="106603" y="544876"/>
                </a:lnTo>
                <a:lnTo>
                  <a:pt x="109074" y="542408"/>
                </a:lnTo>
                <a:lnTo>
                  <a:pt x="112074" y="540644"/>
                </a:lnTo>
                <a:lnTo>
                  <a:pt x="44124" y="473108"/>
                </a:lnTo>
                <a:lnTo>
                  <a:pt x="46242" y="486509"/>
                </a:lnTo>
                <a:lnTo>
                  <a:pt x="49066" y="500440"/>
                </a:lnTo>
                <a:lnTo>
                  <a:pt x="52419" y="514370"/>
                </a:lnTo>
                <a:lnTo>
                  <a:pt x="56125" y="528830"/>
                </a:lnTo>
                <a:lnTo>
                  <a:pt x="58773" y="528301"/>
                </a:lnTo>
                <a:lnTo>
                  <a:pt x="61597" y="528125"/>
                </a:lnTo>
                <a:lnTo>
                  <a:pt x="64244" y="528477"/>
                </a:lnTo>
                <a:lnTo>
                  <a:pt x="82776" y="532886"/>
                </a:lnTo>
                <a:lnTo>
                  <a:pt x="85953" y="533944"/>
                </a:lnTo>
                <a:lnTo>
                  <a:pt x="88600" y="535707"/>
                </a:lnTo>
                <a:lnTo>
                  <a:pt x="90895" y="537823"/>
                </a:lnTo>
                <a:lnTo>
                  <a:pt x="92660" y="540292"/>
                </a:lnTo>
                <a:lnTo>
                  <a:pt x="93895" y="543289"/>
                </a:lnTo>
                <a:lnTo>
                  <a:pt x="94248" y="546640"/>
                </a:lnTo>
                <a:lnTo>
                  <a:pt x="93895" y="549814"/>
                </a:lnTo>
                <a:lnTo>
                  <a:pt x="92660" y="552988"/>
                </a:lnTo>
                <a:lnTo>
                  <a:pt x="91071" y="555809"/>
                </a:lnTo>
                <a:lnTo>
                  <a:pt x="88777" y="557925"/>
                </a:lnTo>
                <a:lnTo>
                  <a:pt x="86130" y="559512"/>
                </a:lnTo>
                <a:lnTo>
                  <a:pt x="83129" y="560747"/>
                </a:lnTo>
                <a:lnTo>
                  <a:pt x="79776" y="561099"/>
                </a:lnTo>
                <a:lnTo>
                  <a:pt x="78187" y="561099"/>
                </a:lnTo>
                <a:lnTo>
                  <a:pt x="76599" y="560923"/>
                </a:lnTo>
                <a:lnTo>
                  <a:pt x="65127" y="558102"/>
                </a:lnTo>
                <a:lnTo>
                  <a:pt x="66362" y="561981"/>
                </a:lnTo>
                <a:lnTo>
                  <a:pt x="67068" y="565155"/>
                </a:lnTo>
                <a:lnTo>
                  <a:pt x="67068" y="568329"/>
                </a:lnTo>
                <a:lnTo>
                  <a:pt x="66362" y="571503"/>
                </a:lnTo>
                <a:lnTo>
                  <a:pt x="64950" y="574148"/>
                </a:lnTo>
                <a:lnTo>
                  <a:pt x="63009" y="576793"/>
                </a:lnTo>
                <a:lnTo>
                  <a:pt x="60538" y="578733"/>
                </a:lnTo>
                <a:lnTo>
                  <a:pt x="57537" y="579967"/>
                </a:lnTo>
                <a:lnTo>
                  <a:pt x="55066" y="580849"/>
                </a:lnTo>
                <a:lnTo>
                  <a:pt x="52772" y="581025"/>
                </a:lnTo>
                <a:lnTo>
                  <a:pt x="49242" y="580320"/>
                </a:lnTo>
                <a:lnTo>
                  <a:pt x="45889" y="579086"/>
                </a:lnTo>
                <a:lnTo>
                  <a:pt x="43065" y="577146"/>
                </a:lnTo>
                <a:lnTo>
                  <a:pt x="40770" y="574501"/>
                </a:lnTo>
                <a:lnTo>
                  <a:pt x="39005" y="571327"/>
                </a:lnTo>
                <a:lnTo>
                  <a:pt x="34593" y="557396"/>
                </a:lnTo>
                <a:lnTo>
                  <a:pt x="30357" y="543818"/>
                </a:lnTo>
                <a:lnTo>
                  <a:pt x="27180" y="545229"/>
                </a:lnTo>
                <a:lnTo>
                  <a:pt x="23474" y="545934"/>
                </a:lnTo>
                <a:lnTo>
                  <a:pt x="21179" y="545758"/>
                </a:lnTo>
                <a:lnTo>
                  <a:pt x="19061" y="545053"/>
                </a:lnTo>
                <a:lnTo>
                  <a:pt x="9707" y="542055"/>
                </a:lnTo>
                <a:lnTo>
                  <a:pt x="6707" y="540644"/>
                </a:lnTo>
                <a:lnTo>
                  <a:pt x="4236" y="538528"/>
                </a:lnTo>
                <a:lnTo>
                  <a:pt x="2294" y="536236"/>
                </a:lnTo>
                <a:lnTo>
                  <a:pt x="706" y="533415"/>
                </a:lnTo>
                <a:lnTo>
                  <a:pt x="0" y="530241"/>
                </a:lnTo>
                <a:lnTo>
                  <a:pt x="0" y="527067"/>
                </a:lnTo>
                <a:lnTo>
                  <a:pt x="706" y="523893"/>
                </a:lnTo>
                <a:lnTo>
                  <a:pt x="2294" y="521071"/>
                </a:lnTo>
                <a:lnTo>
                  <a:pt x="4236" y="518426"/>
                </a:lnTo>
                <a:lnTo>
                  <a:pt x="6707" y="516486"/>
                </a:lnTo>
                <a:lnTo>
                  <a:pt x="9354" y="515076"/>
                </a:lnTo>
                <a:lnTo>
                  <a:pt x="12531" y="514194"/>
                </a:lnTo>
                <a:lnTo>
                  <a:pt x="15885" y="514194"/>
                </a:lnTo>
                <a:lnTo>
                  <a:pt x="19061" y="514899"/>
                </a:lnTo>
                <a:lnTo>
                  <a:pt x="23297" y="516486"/>
                </a:lnTo>
                <a:lnTo>
                  <a:pt x="19591" y="499382"/>
                </a:lnTo>
                <a:lnTo>
                  <a:pt x="16591" y="482983"/>
                </a:lnTo>
                <a:lnTo>
                  <a:pt x="14120" y="466936"/>
                </a:lnTo>
                <a:lnTo>
                  <a:pt x="12708" y="451242"/>
                </a:lnTo>
                <a:lnTo>
                  <a:pt x="11825" y="436078"/>
                </a:lnTo>
                <a:lnTo>
                  <a:pt x="11825" y="435196"/>
                </a:lnTo>
                <a:lnTo>
                  <a:pt x="11825" y="434138"/>
                </a:lnTo>
                <a:lnTo>
                  <a:pt x="11649" y="420207"/>
                </a:lnTo>
                <a:lnTo>
                  <a:pt x="12178" y="406277"/>
                </a:lnTo>
                <a:lnTo>
                  <a:pt x="13414" y="393052"/>
                </a:lnTo>
                <a:lnTo>
                  <a:pt x="15355" y="380356"/>
                </a:lnTo>
                <a:lnTo>
                  <a:pt x="17649" y="367836"/>
                </a:lnTo>
                <a:lnTo>
                  <a:pt x="20826" y="356021"/>
                </a:lnTo>
                <a:lnTo>
                  <a:pt x="24709" y="344912"/>
                </a:lnTo>
                <a:lnTo>
                  <a:pt x="29122" y="333979"/>
                </a:lnTo>
                <a:lnTo>
                  <a:pt x="34064" y="323752"/>
                </a:lnTo>
                <a:lnTo>
                  <a:pt x="39888" y="314054"/>
                </a:lnTo>
                <a:lnTo>
                  <a:pt x="46065" y="305237"/>
                </a:lnTo>
                <a:lnTo>
                  <a:pt x="53125" y="296596"/>
                </a:lnTo>
                <a:lnTo>
                  <a:pt x="60891" y="288838"/>
                </a:lnTo>
                <a:lnTo>
                  <a:pt x="69363" y="281431"/>
                </a:lnTo>
                <a:lnTo>
                  <a:pt x="78364" y="274907"/>
                </a:lnTo>
                <a:lnTo>
                  <a:pt x="88071" y="268735"/>
                </a:lnTo>
                <a:lnTo>
                  <a:pt x="98308" y="263622"/>
                </a:lnTo>
                <a:lnTo>
                  <a:pt x="108897" y="259390"/>
                </a:lnTo>
                <a:lnTo>
                  <a:pt x="120193" y="255687"/>
                </a:lnTo>
                <a:lnTo>
                  <a:pt x="131842" y="252865"/>
                </a:lnTo>
                <a:lnTo>
                  <a:pt x="144020" y="250749"/>
                </a:lnTo>
                <a:lnTo>
                  <a:pt x="156728" y="249515"/>
                </a:lnTo>
                <a:lnTo>
                  <a:pt x="169788" y="248633"/>
                </a:lnTo>
                <a:lnTo>
                  <a:pt x="183378" y="248809"/>
                </a:lnTo>
                <a:lnTo>
                  <a:pt x="197145" y="249867"/>
                </a:lnTo>
                <a:lnTo>
                  <a:pt x="211618" y="251454"/>
                </a:lnTo>
                <a:lnTo>
                  <a:pt x="226443" y="254099"/>
                </a:lnTo>
                <a:lnTo>
                  <a:pt x="241622" y="257097"/>
                </a:lnTo>
                <a:lnTo>
                  <a:pt x="257153" y="261153"/>
                </a:lnTo>
                <a:lnTo>
                  <a:pt x="273038" y="265738"/>
                </a:lnTo>
                <a:lnTo>
                  <a:pt x="289099" y="271204"/>
                </a:lnTo>
                <a:lnTo>
                  <a:pt x="290158" y="270675"/>
                </a:lnTo>
                <a:lnTo>
                  <a:pt x="290864" y="270146"/>
                </a:lnTo>
                <a:lnTo>
                  <a:pt x="291746" y="269793"/>
                </a:lnTo>
                <a:lnTo>
                  <a:pt x="294923" y="268912"/>
                </a:lnTo>
                <a:lnTo>
                  <a:pt x="298100" y="268912"/>
                </a:lnTo>
                <a:lnTo>
                  <a:pt x="301100" y="269617"/>
                </a:lnTo>
                <a:lnTo>
                  <a:pt x="304101" y="270851"/>
                </a:lnTo>
                <a:lnTo>
                  <a:pt x="306748" y="272615"/>
                </a:lnTo>
                <a:lnTo>
                  <a:pt x="308690" y="275083"/>
                </a:lnTo>
                <a:lnTo>
                  <a:pt x="310102" y="277905"/>
                </a:lnTo>
                <a:lnTo>
                  <a:pt x="310984" y="279492"/>
                </a:lnTo>
                <a:lnTo>
                  <a:pt x="328104" y="285664"/>
                </a:lnTo>
                <a:lnTo>
                  <a:pt x="345048" y="290954"/>
                </a:lnTo>
                <a:lnTo>
                  <a:pt x="361285" y="295186"/>
                </a:lnTo>
                <a:lnTo>
                  <a:pt x="377170" y="298536"/>
                </a:lnTo>
                <a:lnTo>
                  <a:pt x="279745" y="202257"/>
                </a:lnTo>
                <a:lnTo>
                  <a:pt x="277274" y="203315"/>
                </a:lnTo>
                <a:lnTo>
                  <a:pt x="274273" y="204197"/>
                </a:lnTo>
                <a:lnTo>
                  <a:pt x="273567" y="204197"/>
                </a:lnTo>
                <a:lnTo>
                  <a:pt x="272685" y="204197"/>
                </a:lnTo>
                <a:lnTo>
                  <a:pt x="269331" y="203844"/>
                </a:lnTo>
                <a:lnTo>
                  <a:pt x="265978" y="202433"/>
                </a:lnTo>
                <a:lnTo>
                  <a:pt x="263154" y="200670"/>
                </a:lnTo>
                <a:lnTo>
                  <a:pt x="261036" y="198201"/>
                </a:lnTo>
                <a:lnTo>
                  <a:pt x="259271" y="195203"/>
                </a:lnTo>
                <a:lnTo>
                  <a:pt x="258565" y="191853"/>
                </a:lnTo>
                <a:lnTo>
                  <a:pt x="258389" y="191500"/>
                </a:lnTo>
                <a:lnTo>
                  <a:pt x="258389" y="190619"/>
                </a:lnTo>
                <a:lnTo>
                  <a:pt x="257506" y="180744"/>
                </a:lnTo>
                <a:lnTo>
                  <a:pt x="256977" y="171222"/>
                </a:lnTo>
                <a:lnTo>
                  <a:pt x="257330" y="167519"/>
                </a:lnTo>
                <a:lnTo>
                  <a:pt x="258565" y="163992"/>
                </a:lnTo>
                <a:lnTo>
                  <a:pt x="260683" y="160994"/>
                </a:lnTo>
                <a:lnTo>
                  <a:pt x="263684" y="158702"/>
                </a:lnTo>
                <a:lnTo>
                  <a:pt x="267037" y="156939"/>
                </a:lnTo>
                <a:lnTo>
                  <a:pt x="270743" y="156410"/>
                </a:lnTo>
                <a:lnTo>
                  <a:pt x="274273" y="156586"/>
                </a:lnTo>
                <a:lnTo>
                  <a:pt x="277450" y="157644"/>
                </a:lnTo>
                <a:lnTo>
                  <a:pt x="280098" y="159407"/>
                </a:lnTo>
                <a:lnTo>
                  <a:pt x="282392" y="161523"/>
                </a:lnTo>
                <a:lnTo>
                  <a:pt x="283980" y="164168"/>
                </a:lnTo>
                <a:lnTo>
                  <a:pt x="285216" y="167166"/>
                </a:lnTo>
                <a:lnTo>
                  <a:pt x="422706" y="303473"/>
                </a:lnTo>
                <a:lnTo>
                  <a:pt x="435590" y="303121"/>
                </a:lnTo>
                <a:lnTo>
                  <a:pt x="447944" y="302063"/>
                </a:lnTo>
                <a:lnTo>
                  <a:pt x="459417" y="300299"/>
                </a:lnTo>
                <a:lnTo>
                  <a:pt x="470536" y="297478"/>
                </a:lnTo>
                <a:lnTo>
                  <a:pt x="480949" y="293951"/>
                </a:lnTo>
                <a:lnTo>
                  <a:pt x="279568" y="94340"/>
                </a:lnTo>
                <a:lnTo>
                  <a:pt x="277450" y="91342"/>
                </a:lnTo>
                <a:lnTo>
                  <a:pt x="276038" y="87992"/>
                </a:lnTo>
                <a:lnTo>
                  <a:pt x="275509" y="84641"/>
                </a:lnTo>
                <a:lnTo>
                  <a:pt x="275862" y="81115"/>
                </a:lnTo>
                <a:lnTo>
                  <a:pt x="277097" y="77764"/>
                </a:lnTo>
                <a:lnTo>
                  <a:pt x="279039" y="74943"/>
                </a:lnTo>
                <a:lnTo>
                  <a:pt x="279745" y="72650"/>
                </a:lnTo>
                <a:lnTo>
                  <a:pt x="280804" y="70711"/>
                </a:lnTo>
                <a:lnTo>
                  <a:pt x="286981" y="61541"/>
                </a:lnTo>
                <a:lnTo>
                  <a:pt x="294041" y="53430"/>
                </a:lnTo>
                <a:lnTo>
                  <a:pt x="296335" y="51314"/>
                </a:lnTo>
                <a:lnTo>
                  <a:pt x="299159" y="49727"/>
                </a:lnTo>
                <a:lnTo>
                  <a:pt x="302336" y="49021"/>
                </a:lnTo>
                <a:lnTo>
                  <a:pt x="305336" y="48845"/>
                </a:lnTo>
                <a:lnTo>
                  <a:pt x="308690" y="49198"/>
                </a:lnTo>
                <a:lnTo>
                  <a:pt x="311690" y="50432"/>
                </a:lnTo>
                <a:lnTo>
                  <a:pt x="314161" y="52196"/>
                </a:lnTo>
                <a:lnTo>
                  <a:pt x="316456" y="54664"/>
                </a:lnTo>
                <a:lnTo>
                  <a:pt x="317867" y="57309"/>
                </a:lnTo>
                <a:lnTo>
                  <a:pt x="318926" y="60483"/>
                </a:lnTo>
                <a:lnTo>
                  <a:pt x="319103" y="63657"/>
                </a:lnTo>
                <a:lnTo>
                  <a:pt x="318397" y="66655"/>
                </a:lnTo>
                <a:lnTo>
                  <a:pt x="317338" y="69653"/>
                </a:lnTo>
                <a:lnTo>
                  <a:pt x="315397" y="72298"/>
                </a:lnTo>
                <a:lnTo>
                  <a:pt x="311690" y="76882"/>
                </a:lnTo>
                <a:lnTo>
                  <a:pt x="307984" y="81820"/>
                </a:lnTo>
                <a:lnTo>
                  <a:pt x="507247" y="279668"/>
                </a:lnTo>
                <a:lnTo>
                  <a:pt x="511836" y="275965"/>
                </a:lnTo>
                <a:lnTo>
                  <a:pt x="516072" y="272262"/>
                </a:lnTo>
                <a:lnTo>
                  <a:pt x="522249" y="265738"/>
                </a:lnTo>
                <a:lnTo>
                  <a:pt x="528250" y="258508"/>
                </a:lnTo>
                <a:lnTo>
                  <a:pt x="533368" y="250925"/>
                </a:lnTo>
                <a:lnTo>
                  <a:pt x="537957" y="242638"/>
                </a:lnTo>
                <a:lnTo>
                  <a:pt x="343812" y="50079"/>
                </a:lnTo>
                <a:lnTo>
                  <a:pt x="341871" y="50961"/>
                </a:lnTo>
                <a:lnTo>
                  <a:pt x="338341" y="52372"/>
                </a:lnTo>
                <a:lnTo>
                  <a:pt x="334635" y="52725"/>
                </a:lnTo>
                <a:lnTo>
                  <a:pt x="330928" y="52372"/>
                </a:lnTo>
                <a:lnTo>
                  <a:pt x="327575" y="50961"/>
                </a:lnTo>
                <a:lnTo>
                  <a:pt x="324574" y="48845"/>
                </a:lnTo>
                <a:lnTo>
                  <a:pt x="322280" y="45847"/>
                </a:lnTo>
                <a:lnTo>
                  <a:pt x="320868" y="42321"/>
                </a:lnTo>
                <a:lnTo>
                  <a:pt x="320338" y="38794"/>
                </a:lnTo>
                <a:lnTo>
                  <a:pt x="320691" y="35091"/>
                </a:lnTo>
                <a:lnTo>
                  <a:pt x="322103" y="31564"/>
                </a:lnTo>
                <a:lnTo>
                  <a:pt x="324398" y="28567"/>
                </a:lnTo>
                <a:lnTo>
                  <a:pt x="327398" y="26274"/>
                </a:lnTo>
                <a:lnTo>
                  <a:pt x="336752" y="21160"/>
                </a:lnTo>
                <a:lnTo>
                  <a:pt x="346460" y="16752"/>
                </a:lnTo>
                <a:lnTo>
                  <a:pt x="349813" y="15870"/>
                </a:lnTo>
                <a:lnTo>
                  <a:pt x="352990" y="15870"/>
                </a:lnTo>
                <a:lnTo>
                  <a:pt x="355990" y="16399"/>
                </a:lnTo>
                <a:lnTo>
                  <a:pt x="358991" y="17634"/>
                </a:lnTo>
                <a:lnTo>
                  <a:pt x="361638" y="19397"/>
                </a:lnTo>
                <a:lnTo>
                  <a:pt x="363756" y="21689"/>
                </a:lnTo>
                <a:lnTo>
                  <a:pt x="365345" y="24511"/>
                </a:lnTo>
                <a:lnTo>
                  <a:pt x="366227" y="26980"/>
                </a:lnTo>
                <a:lnTo>
                  <a:pt x="366404" y="29625"/>
                </a:lnTo>
                <a:lnTo>
                  <a:pt x="366227" y="31917"/>
                </a:lnTo>
                <a:lnTo>
                  <a:pt x="549253" y="213366"/>
                </a:lnTo>
                <a:lnTo>
                  <a:pt x="551724" y="202257"/>
                </a:lnTo>
                <a:lnTo>
                  <a:pt x="553665" y="190619"/>
                </a:lnTo>
                <a:lnTo>
                  <a:pt x="554900" y="178275"/>
                </a:lnTo>
                <a:lnTo>
                  <a:pt x="555606" y="165755"/>
                </a:lnTo>
                <a:lnTo>
                  <a:pt x="555606" y="152530"/>
                </a:lnTo>
                <a:lnTo>
                  <a:pt x="428707" y="26451"/>
                </a:lnTo>
                <a:lnTo>
                  <a:pt x="426412" y="23982"/>
                </a:lnTo>
                <a:lnTo>
                  <a:pt x="425177" y="20984"/>
                </a:lnTo>
                <a:lnTo>
                  <a:pt x="424471" y="17986"/>
                </a:lnTo>
                <a:lnTo>
                  <a:pt x="424471" y="14812"/>
                </a:lnTo>
                <a:lnTo>
                  <a:pt x="425177" y="11638"/>
                </a:lnTo>
                <a:lnTo>
                  <a:pt x="426412" y="8993"/>
                </a:lnTo>
                <a:lnTo>
                  <a:pt x="428707" y="6348"/>
                </a:lnTo>
                <a:lnTo>
                  <a:pt x="431354" y="4232"/>
                </a:lnTo>
                <a:lnTo>
                  <a:pt x="434001" y="2997"/>
                </a:lnTo>
                <a:lnTo>
                  <a:pt x="437178" y="2292"/>
                </a:lnTo>
                <a:lnTo>
                  <a:pt x="440355" y="2292"/>
                </a:lnTo>
                <a:lnTo>
                  <a:pt x="443356" y="2997"/>
                </a:lnTo>
                <a:lnTo>
                  <a:pt x="445827" y="2468"/>
                </a:lnTo>
                <a:lnTo>
                  <a:pt x="448474" y="2468"/>
                </a:lnTo>
                <a:lnTo>
                  <a:pt x="458534" y="3174"/>
                </a:lnTo>
                <a:lnTo>
                  <a:pt x="468418" y="4232"/>
                </a:lnTo>
                <a:lnTo>
                  <a:pt x="472301" y="5114"/>
                </a:lnTo>
                <a:lnTo>
                  <a:pt x="475478" y="6877"/>
                </a:lnTo>
                <a:lnTo>
                  <a:pt x="478302" y="9522"/>
                </a:lnTo>
                <a:lnTo>
                  <a:pt x="480067" y="12520"/>
                </a:lnTo>
                <a:lnTo>
                  <a:pt x="481302" y="16047"/>
                </a:lnTo>
                <a:lnTo>
                  <a:pt x="481302" y="19926"/>
                </a:lnTo>
                <a:lnTo>
                  <a:pt x="480420" y="23453"/>
                </a:lnTo>
                <a:lnTo>
                  <a:pt x="478831" y="26274"/>
                </a:lnTo>
                <a:lnTo>
                  <a:pt x="476360" y="28919"/>
                </a:lnTo>
                <a:lnTo>
                  <a:pt x="473713" y="30859"/>
                </a:lnTo>
                <a:lnTo>
                  <a:pt x="551547" y="108094"/>
                </a:lnTo>
                <a:lnTo>
                  <a:pt x="548723" y="91342"/>
                </a:lnTo>
                <a:lnTo>
                  <a:pt x="545017" y="74061"/>
                </a:lnTo>
                <a:lnTo>
                  <a:pt x="540604" y="56251"/>
                </a:lnTo>
                <a:lnTo>
                  <a:pt x="535133" y="38089"/>
                </a:lnTo>
                <a:lnTo>
                  <a:pt x="533015" y="40205"/>
                </a:lnTo>
                <a:lnTo>
                  <a:pt x="530368" y="41792"/>
                </a:lnTo>
                <a:lnTo>
                  <a:pt x="527544" y="43026"/>
                </a:lnTo>
                <a:lnTo>
                  <a:pt x="524190" y="43379"/>
                </a:lnTo>
                <a:lnTo>
                  <a:pt x="520837" y="42673"/>
                </a:lnTo>
                <a:lnTo>
                  <a:pt x="511483" y="40557"/>
                </a:lnTo>
                <a:lnTo>
                  <a:pt x="502481" y="38618"/>
                </a:lnTo>
                <a:lnTo>
                  <a:pt x="499305" y="37383"/>
                </a:lnTo>
                <a:lnTo>
                  <a:pt x="496481" y="35796"/>
                </a:lnTo>
                <a:lnTo>
                  <a:pt x="494186" y="33504"/>
                </a:lnTo>
                <a:lnTo>
                  <a:pt x="492421" y="30859"/>
                </a:lnTo>
                <a:lnTo>
                  <a:pt x="491362" y="27685"/>
                </a:lnTo>
                <a:lnTo>
                  <a:pt x="491009" y="24511"/>
                </a:lnTo>
                <a:lnTo>
                  <a:pt x="491009" y="23629"/>
                </a:lnTo>
                <a:lnTo>
                  <a:pt x="491009" y="22571"/>
                </a:lnTo>
                <a:lnTo>
                  <a:pt x="491186" y="21513"/>
                </a:lnTo>
                <a:lnTo>
                  <a:pt x="492421" y="18163"/>
                </a:lnTo>
                <a:lnTo>
                  <a:pt x="494716" y="14989"/>
                </a:lnTo>
                <a:lnTo>
                  <a:pt x="497363" y="12520"/>
                </a:lnTo>
                <a:lnTo>
                  <a:pt x="500716" y="10933"/>
                </a:lnTo>
                <a:lnTo>
                  <a:pt x="504423" y="10228"/>
                </a:lnTo>
                <a:lnTo>
                  <a:pt x="508306" y="10580"/>
                </a:lnTo>
                <a:lnTo>
                  <a:pt x="518013" y="12520"/>
                </a:lnTo>
                <a:lnTo>
                  <a:pt x="527897" y="14989"/>
                </a:lnTo>
                <a:lnTo>
                  <a:pt x="528073" y="15165"/>
                </a:lnTo>
                <a:lnTo>
                  <a:pt x="528250" y="15165"/>
                </a:lnTo>
                <a:lnTo>
                  <a:pt x="528426" y="11991"/>
                </a:lnTo>
                <a:lnTo>
                  <a:pt x="529132" y="9170"/>
                </a:lnTo>
                <a:lnTo>
                  <a:pt x="530544" y="6348"/>
                </a:lnTo>
                <a:lnTo>
                  <a:pt x="532486" y="4056"/>
                </a:lnTo>
                <a:lnTo>
                  <a:pt x="534957" y="2116"/>
                </a:lnTo>
                <a:lnTo>
                  <a:pt x="537957" y="70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448" name="Group 447"/>
          <p:cNvGrpSpPr/>
          <p:nvPr/>
        </p:nvGrpSpPr>
        <p:grpSpPr>
          <a:xfrm>
            <a:off x="1589551" y="4217988"/>
            <a:ext cx="584200" cy="581025"/>
            <a:chOff x="1555750" y="4217988"/>
            <a:chExt cx="584200" cy="5810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72" name="Freeform 203"/>
            <p:cNvSpPr>
              <a:spLocks/>
            </p:cNvSpPr>
            <p:nvPr/>
          </p:nvSpPr>
          <p:spPr bwMode="auto">
            <a:xfrm>
              <a:off x="1555750" y="4217988"/>
              <a:ext cx="190500" cy="188913"/>
            </a:xfrm>
            <a:custGeom>
              <a:avLst/>
              <a:gdLst>
                <a:gd name="T0" fmla="*/ 393 w 1079"/>
                <a:gd name="T1" fmla="*/ 0 h 1074"/>
                <a:gd name="T2" fmla="*/ 436 w 1079"/>
                <a:gd name="T3" fmla="*/ 3 h 1074"/>
                <a:gd name="T4" fmla="*/ 480 w 1079"/>
                <a:gd name="T5" fmla="*/ 10 h 1074"/>
                <a:gd name="T6" fmla="*/ 523 w 1079"/>
                <a:gd name="T7" fmla="*/ 22 h 1074"/>
                <a:gd name="T8" fmla="*/ 562 w 1079"/>
                <a:gd name="T9" fmla="*/ 38 h 1074"/>
                <a:gd name="T10" fmla="*/ 601 w 1079"/>
                <a:gd name="T11" fmla="*/ 60 h 1074"/>
                <a:gd name="T12" fmla="*/ 636 w 1079"/>
                <a:gd name="T13" fmla="*/ 85 h 1074"/>
                <a:gd name="T14" fmla="*/ 670 w 1079"/>
                <a:gd name="T15" fmla="*/ 115 h 1074"/>
                <a:gd name="T16" fmla="*/ 1079 w 1079"/>
                <a:gd name="T17" fmla="*/ 522 h 1074"/>
                <a:gd name="T18" fmla="*/ 524 w 1079"/>
                <a:gd name="T19" fmla="*/ 1074 h 1074"/>
                <a:gd name="T20" fmla="*/ 115 w 1079"/>
                <a:gd name="T21" fmla="*/ 667 h 1074"/>
                <a:gd name="T22" fmla="*/ 84 w 1079"/>
                <a:gd name="T23" fmla="*/ 633 h 1074"/>
                <a:gd name="T24" fmla="*/ 58 w 1079"/>
                <a:gd name="T25" fmla="*/ 597 h 1074"/>
                <a:gd name="T26" fmla="*/ 37 w 1079"/>
                <a:gd name="T27" fmla="*/ 558 h 1074"/>
                <a:gd name="T28" fmla="*/ 21 w 1079"/>
                <a:gd name="T29" fmla="*/ 518 h 1074"/>
                <a:gd name="T30" fmla="*/ 9 w 1079"/>
                <a:gd name="T31" fmla="*/ 477 h 1074"/>
                <a:gd name="T32" fmla="*/ 2 w 1079"/>
                <a:gd name="T33" fmla="*/ 434 h 1074"/>
                <a:gd name="T34" fmla="*/ 0 w 1079"/>
                <a:gd name="T35" fmla="*/ 393 h 1074"/>
                <a:gd name="T36" fmla="*/ 0 w 1079"/>
                <a:gd name="T37" fmla="*/ 389 h 1074"/>
                <a:gd name="T38" fmla="*/ 2 w 1079"/>
                <a:gd name="T39" fmla="*/ 348 h 1074"/>
                <a:gd name="T40" fmla="*/ 9 w 1079"/>
                <a:gd name="T41" fmla="*/ 306 h 1074"/>
                <a:gd name="T42" fmla="*/ 21 w 1079"/>
                <a:gd name="T43" fmla="*/ 264 h 1074"/>
                <a:gd name="T44" fmla="*/ 37 w 1079"/>
                <a:gd name="T45" fmla="*/ 224 h 1074"/>
                <a:gd name="T46" fmla="*/ 58 w 1079"/>
                <a:gd name="T47" fmla="*/ 185 h 1074"/>
                <a:gd name="T48" fmla="*/ 84 w 1079"/>
                <a:gd name="T49" fmla="*/ 149 h 1074"/>
                <a:gd name="T50" fmla="*/ 115 w 1079"/>
                <a:gd name="T51" fmla="*/ 115 h 1074"/>
                <a:gd name="T52" fmla="*/ 148 w 1079"/>
                <a:gd name="T53" fmla="*/ 85 h 1074"/>
                <a:gd name="T54" fmla="*/ 183 w 1079"/>
                <a:gd name="T55" fmla="*/ 60 h 1074"/>
                <a:gd name="T56" fmla="*/ 222 w 1079"/>
                <a:gd name="T57" fmla="*/ 38 h 1074"/>
                <a:gd name="T58" fmla="*/ 262 w 1079"/>
                <a:gd name="T59" fmla="*/ 22 h 1074"/>
                <a:gd name="T60" fmla="*/ 304 w 1079"/>
                <a:gd name="T61" fmla="*/ 10 h 1074"/>
                <a:gd name="T62" fmla="*/ 348 w 1079"/>
                <a:gd name="T63" fmla="*/ 3 h 1074"/>
                <a:gd name="T64" fmla="*/ 393 w 1079"/>
                <a:gd name="T65" fmla="*/ 0 h 10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9" h="1074">
                  <a:moveTo>
                    <a:pt x="393" y="0"/>
                  </a:moveTo>
                  <a:lnTo>
                    <a:pt x="436" y="3"/>
                  </a:lnTo>
                  <a:lnTo>
                    <a:pt x="480" y="10"/>
                  </a:lnTo>
                  <a:lnTo>
                    <a:pt x="523" y="22"/>
                  </a:lnTo>
                  <a:lnTo>
                    <a:pt x="562" y="38"/>
                  </a:lnTo>
                  <a:lnTo>
                    <a:pt x="601" y="60"/>
                  </a:lnTo>
                  <a:lnTo>
                    <a:pt x="636" y="85"/>
                  </a:lnTo>
                  <a:lnTo>
                    <a:pt x="670" y="115"/>
                  </a:lnTo>
                  <a:lnTo>
                    <a:pt x="1079" y="522"/>
                  </a:lnTo>
                  <a:lnTo>
                    <a:pt x="524" y="1074"/>
                  </a:lnTo>
                  <a:lnTo>
                    <a:pt x="115" y="667"/>
                  </a:lnTo>
                  <a:lnTo>
                    <a:pt x="84" y="633"/>
                  </a:lnTo>
                  <a:lnTo>
                    <a:pt x="58" y="597"/>
                  </a:lnTo>
                  <a:lnTo>
                    <a:pt x="37" y="558"/>
                  </a:lnTo>
                  <a:lnTo>
                    <a:pt x="21" y="518"/>
                  </a:lnTo>
                  <a:lnTo>
                    <a:pt x="9" y="477"/>
                  </a:lnTo>
                  <a:lnTo>
                    <a:pt x="2" y="434"/>
                  </a:lnTo>
                  <a:lnTo>
                    <a:pt x="0" y="393"/>
                  </a:lnTo>
                  <a:lnTo>
                    <a:pt x="0" y="389"/>
                  </a:lnTo>
                  <a:lnTo>
                    <a:pt x="2" y="348"/>
                  </a:lnTo>
                  <a:lnTo>
                    <a:pt x="9" y="306"/>
                  </a:lnTo>
                  <a:lnTo>
                    <a:pt x="21" y="264"/>
                  </a:lnTo>
                  <a:lnTo>
                    <a:pt x="37" y="224"/>
                  </a:lnTo>
                  <a:lnTo>
                    <a:pt x="58" y="185"/>
                  </a:lnTo>
                  <a:lnTo>
                    <a:pt x="84" y="149"/>
                  </a:lnTo>
                  <a:lnTo>
                    <a:pt x="115" y="115"/>
                  </a:lnTo>
                  <a:lnTo>
                    <a:pt x="148" y="85"/>
                  </a:lnTo>
                  <a:lnTo>
                    <a:pt x="183" y="60"/>
                  </a:lnTo>
                  <a:lnTo>
                    <a:pt x="222" y="38"/>
                  </a:lnTo>
                  <a:lnTo>
                    <a:pt x="262" y="22"/>
                  </a:lnTo>
                  <a:lnTo>
                    <a:pt x="304" y="10"/>
                  </a:lnTo>
                  <a:lnTo>
                    <a:pt x="348" y="3"/>
                  </a:lnTo>
                  <a:lnTo>
                    <a:pt x="3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3" name="Freeform 204"/>
            <p:cNvSpPr>
              <a:spLocks noEditPoints="1"/>
            </p:cNvSpPr>
            <p:nvPr/>
          </p:nvSpPr>
          <p:spPr bwMode="auto">
            <a:xfrm>
              <a:off x="1873250" y="4630738"/>
              <a:ext cx="266700" cy="168275"/>
            </a:xfrm>
            <a:custGeom>
              <a:avLst/>
              <a:gdLst>
                <a:gd name="T0" fmla="*/ 959 w 1513"/>
                <a:gd name="T1" fmla="*/ 526 h 955"/>
                <a:gd name="T2" fmla="*/ 959 w 1513"/>
                <a:gd name="T3" fmla="*/ 592 h 955"/>
                <a:gd name="T4" fmla="*/ 1021 w 1513"/>
                <a:gd name="T5" fmla="*/ 612 h 955"/>
                <a:gd name="T6" fmla="*/ 1060 w 1513"/>
                <a:gd name="T7" fmla="*/ 559 h 955"/>
                <a:gd name="T8" fmla="*/ 1021 w 1513"/>
                <a:gd name="T9" fmla="*/ 506 h 955"/>
                <a:gd name="T10" fmla="*/ 1139 w 1513"/>
                <a:gd name="T11" fmla="*/ 346 h 955"/>
                <a:gd name="T12" fmla="*/ 1119 w 1513"/>
                <a:gd name="T13" fmla="*/ 408 h 955"/>
                <a:gd name="T14" fmla="*/ 1172 w 1513"/>
                <a:gd name="T15" fmla="*/ 447 h 955"/>
                <a:gd name="T16" fmla="*/ 1225 w 1513"/>
                <a:gd name="T17" fmla="*/ 408 h 955"/>
                <a:gd name="T18" fmla="*/ 1206 w 1513"/>
                <a:gd name="T19" fmla="*/ 346 h 955"/>
                <a:gd name="T20" fmla="*/ 818 w 1513"/>
                <a:gd name="T21" fmla="*/ 338 h 955"/>
                <a:gd name="T22" fmla="*/ 780 w 1513"/>
                <a:gd name="T23" fmla="*/ 391 h 955"/>
                <a:gd name="T24" fmla="*/ 818 w 1513"/>
                <a:gd name="T25" fmla="*/ 444 h 955"/>
                <a:gd name="T26" fmla="*/ 881 w 1513"/>
                <a:gd name="T27" fmla="*/ 424 h 955"/>
                <a:gd name="T28" fmla="*/ 881 w 1513"/>
                <a:gd name="T29" fmla="*/ 358 h 955"/>
                <a:gd name="T30" fmla="*/ 499 w 1513"/>
                <a:gd name="T31" fmla="*/ 335 h 955"/>
                <a:gd name="T32" fmla="*/ 445 w 1513"/>
                <a:gd name="T33" fmla="*/ 373 h 955"/>
                <a:gd name="T34" fmla="*/ 466 w 1513"/>
                <a:gd name="T35" fmla="*/ 436 h 955"/>
                <a:gd name="T36" fmla="*/ 532 w 1513"/>
                <a:gd name="T37" fmla="*/ 436 h 955"/>
                <a:gd name="T38" fmla="*/ 553 w 1513"/>
                <a:gd name="T39" fmla="*/ 373 h 955"/>
                <a:gd name="T40" fmla="*/ 499 w 1513"/>
                <a:gd name="T41" fmla="*/ 335 h 955"/>
                <a:gd name="T42" fmla="*/ 959 w 1513"/>
                <a:gd name="T43" fmla="*/ 191 h 955"/>
                <a:gd name="T44" fmla="*/ 959 w 1513"/>
                <a:gd name="T45" fmla="*/ 256 h 955"/>
                <a:gd name="T46" fmla="*/ 1021 w 1513"/>
                <a:gd name="T47" fmla="*/ 277 h 955"/>
                <a:gd name="T48" fmla="*/ 1060 w 1513"/>
                <a:gd name="T49" fmla="*/ 224 h 955"/>
                <a:gd name="T50" fmla="*/ 1021 w 1513"/>
                <a:gd name="T51" fmla="*/ 170 h 955"/>
                <a:gd name="T52" fmla="*/ 634 w 1513"/>
                <a:gd name="T53" fmla="*/ 178 h 955"/>
                <a:gd name="T54" fmla="*/ 614 w 1513"/>
                <a:gd name="T55" fmla="*/ 242 h 955"/>
                <a:gd name="T56" fmla="*/ 667 w 1513"/>
                <a:gd name="T57" fmla="*/ 280 h 955"/>
                <a:gd name="T58" fmla="*/ 720 w 1513"/>
                <a:gd name="T59" fmla="*/ 242 h 955"/>
                <a:gd name="T60" fmla="*/ 701 w 1513"/>
                <a:gd name="T61" fmla="*/ 178 h 955"/>
                <a:gd name="T62" fmla="*/ 818 w 1513"/>
                <a:gd name="T63" fmla="*/ 59 h 955"/>
                <a:gd name="T64" fmla="*/ 780 w 1513"/>
                <a:gd name="T65" fmla="*/ 112 h 955"/>
                <a:gd name="T66" fmla="*/ 818 w 1513"/>
                <a:gd name="T67" fmla="*/ 165 h 955"/>
                <a:gd name="T68" fmla="*/ 881 w 1513"/>
                <a:gd name="T69" fmla="*/ 145 h 955"/>
                <a:gd name="T70" fmla="*/ 881 w 1513"/>
                <a:gd name="T71" fmla="*/ 79 h 955"/>
                <a:gd name="T72" fmla="*/ 499 w 1513"/>
                <a:gd name="T73" fmla="*/ 56 h 955"/>
                <a:gd name="T74" fmla="*/ 445 w 1513"/>
                <a:gd name="T75" fmla="*/ 94 h 955"/>
                <a:gd name="T76" fmla="*/ 466 w 1513"/>
                <a:gd name="T77" fmla="*/ 157 h 955"/>
                <a:gd name="T78" fmla="*/ 532 w 1513"/>
                <a:gd name="T79" fmla="*/ 157 h 955"/>
                <a:gd name="T80" fmla="*/ 553 w 1513"/>
                <a:gd name="T81" fmla="*/ 94 h 955"/>
                <a:gd name="T82" fmla="*/ 499 w 1513"/>
                <a:gd name="T83" fmla="*/ 56 h 955"/>
                <a:gd name="T84" fmla="*/ 1318 w 1513"/>
                <a:gd name="T85" fmla="*/ 522 h 955"/>
                <a:gd name="T86" fmla="*/ 1509 w 1513"/>
                <a:gd name="T87" fmla="*/ 744 h 955"/>
                <a:gd name="T88" fmla="*/ 1498 w 1513"/>
                <a:gd name="T89" fmla="*/ 856 h 955"/>
                <a:gd name="T90" fmla="*/ 1422 w 1513"/>
                <a:gd name="T91" fmla="*/ 936 h 955"/>
                <a:gd name="T92" fmla="*/ 1319 w 1513"/>
                <a:gd name="T93" fmla="*/ 952 h 955"/>
                <a:gd name="T94" fmla="*/ 1227 w 1513"/>
                <a:gd name="T95" fmla="*/ 905 h 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13" h="955">
                  <a:moveTo>
                    <a:pt x="1004" y="503"/>
                  </a:moveTo>
                  <a:lnTo>
                    <a:pt x="986" y="506"/>
                  </a:lnTo>
                  <a:lnTo>
                    <a:pt x="971" y="513"/>
                  </a:lnTo>
                  <a:lnTo>
                    <a:pt x="959" y="526"/>
                  </a:lnTo>
                  <a:lnTo>
                    <a:pt x="951" y="541"/>
                  </a:lnTo>
                  <a:lnTo>
                    <a:pt x="948" y="559"/>
                  </a:lnTo>
                  <a:lnTo>
                    <a:pt x="951" y="576"/>
                  </a:lnTo>
                  <a:lnTo>
                    <a:pt x="959" y="592"/>
                  </a:lnTo>
                  <a:lnTo>
                    <a:pt x="971" y="603"/>
                  </a:lnTo>
                  <a:lnTo>
                    <a:pt x="986" y="612"/>
                  </a:lnTo>
                  <a:lnTo>
                    <a:pt x="1004" y="615"/>
                  </a:lnTo>
                  <a:lnTo>
                    <a:pt x="1021" y="612"/>
                  </a:lnTo>
                  <a:lnTo>
                    <a:pt x="1037" y="603"/>
                  </a:lnTo>
                  <a:lnTo>
                    <a:pt x="1049" y="592"/>
                  </a:lnTo>
                  <a:lnTo>
                    <a:pt x="1057" y="576"/>
                  </a:lnTo>
                  <a:lnTo>
                    <a:pt x="1060" y="559"/>
                  </a:lnTo>
                  <a:lnTo>
                    <a:pt x="1057" y="541"/>
                  </a:lnTo>
                  <a:lnTo>
                    <a:pt x="1049" y="526"/>
                  </a:lnTo>
                  <a:lnTo>
                    <a:pt x="1037" y="513"/>
                  </a:lnTo>
                  <a:lnTo>
                    <a:pt x="1021" y="506"/>
                  </a:lnTo>
                  <a:lnTo>
                    <a:pt x="1004" y="503"/>
                  </a:lnTo>
                  <a:close/>
                  <a:moveTo>
                    <a:pt x="1172" y="335"/>
                  </a:moveTo>
                  <a:lnTo>
                    <a:pt x="1155" y="338"/>
                  </a:lnTo>
                  <a:lnTo>
                    <a:pt x="1139" y="346"/>
                  </a:lnTo>
                  <a:lnTo>
                    <a:pt x="1128" y="358"/>
                  </a:lnTo>
                  <a:lnTo>
                    <a:pt x="1119" y="373"/>
                  </a:lnTo>
                  <a:lnTo>
                    <a:pt x="1116" y="391"/>
                  </a:lnTo>
                  <a:lnTo>
                    <a:pt x="1119" y="408"/>
                  </a:lnTo>
                  <a:lnTo>
                    <a:pt x="1128" y="424"/>
                  </a:lnTo>
                  <a:lnTo>
                    <a:pt x="1139" y="436"/>
                  </a:lnTo>
                  <a:lnTo>
                    <a:pt x="1155" y="444"/>
                  </a:lnTo>
                  <a:lnTo>
                    <a:pt x="1172" y="447"/>
                  </a:lnTo>
                  <a:lnTo>
                    <a:pt x="1190" y="444"/>
                  </a:lnTo>
                  <a:lnTo>
                    <a:pt x="1206" y="436"/>
                  </a:lnTo>
                  <a:lnTo>
                    <a:pt x="1218" y="424"/>
                  </a:lnTo>
                  <a:lnTo>
                    <a:pt x="1225" y="408"/>
                  </a:lnTo>
                  <a:lnTo>
                    <a:pt x="1229" y="391"/>
                  </a:lnTo>
                  <a:lnTo>
                    <a:pt x="1225" y="373"/>
                  </a:lnTo>
                  <a:lnTo>
                    <a:pt x="1218" y="358"/>
                  </a:lnTo>
                  <a:lnTo>
                    <a:pt x="1206" y="346"/>
                  </a:lnTo>
                  <a:lnTo>
                    <a:pt x="1190" y="338"/>
                  </a:lnTo>
                  <a:lnTo>
                    <a:pt x="1172" y="335"/>
                  </a:lnTo>
                  <a:close/>
                  <a:moveTo>
                    <a:pt x="836" y="335"/>
                  </a:moveTo>
                  <a:lnTo>
                    <a:pt x="818" y="338"/>
                  </a:lnTo>
                  <a:lnTo>
                    <a:pt x="803" y="346"/>
                  </a:lnTo>
                  <a:lnTo>
                    <a:pt x="790" y="358"/>
                  </a:lnTo>
                  <a:lnTo>
                    <a:pt x="783" y="373"/>
                  </a:lnTo>
                  <a:lnTo>
                    <a:pt x="780" y="391"/>
                  </a:lnTo>
                  <a:lnTo>
                    <a:pt x="783" y="408"/>
                  </a:lnTo>
                  <a:lnTo>
                    <a:pt x="790" y="424"/>
                  </a:lnTo>
                  <a:lnTo>
                    <a:pt x="803" y="436"/>
                  </a:lnTo>
                  <a:lnTo>
                    <a:pt x="818" y="444"/>
                  </a:lnTo>
                  <a:lnTo>
                    <a:pt x="836" y="447"/>
                  </a:lnTo>
                  <a:lnTo>
                    <a:pt x="854" y="444"/>
                  </a:lnTo>
                  <a:lnTo>
                    <a:pt x="869" y="436"/>
                  </a:lnTo>
                  <a:lnTo>
                    <a:pt x="881" y="424"/>
                  </a:lnTo>
                  <a:lnTo>
                    <a:pt x="889" y="408"/>
                  </a:lnTo>
                  <a:lnTo>
                    <a:pt x="892" y="391"/>
                  </a:lnTo>
                  <a:lnTo>
                    <a:pt x="889" y="373"/>
                  </a:lnTo>
                  <a:lnTo>
                    <a:pt x="881" y="358"/>
                  </a:lnTo>
                  <a:lnTo>
                    <a:pt x="869" y="346"/>
                  </a:lnTo>
                  <a:lnTo>
                    <a:pt x="854" y="338"/>
                  </a:lnTo>
                  <a:lnTo>
                    <a:pt x="836" y="335"/>
                  </a:lnTo>
                  <a:close/>
                  <a:moveTo>
                    <a:pt x="499" y="335"/>
                  </a:moveTo>
                  <a:lnTo>
                    <a:pt x="481" y="338"/>
                  </a:lnTo>
                  <a:lnTo>
                    <a:pt x="466" y="346"/>
                  </a:lnTo>
                  <a:lnTo>
                    <a:pt x="454" y="358"/>
                  </a:lnTo>
                  <a:lnTo>
                    <a:pt x="445" y="373"/>
                  </a:lnTo>
                  <a:lnTo>
                    <a:pt x="443" y="391"/>
                  </a:lnTo>
                  <a:lnTo>
                    <a:pt x="445" y="408"/>
                  </a:lnTo>
                  <a:lnTo>
                    <a:pt x="454" y="424"/>
                  </a:lnTo>
                  <a:lnTo>
                    <a:pt x="466" y="436"/>
                  </a:lnTo>
                  <a:lnTo>
                    <a:pt x="481" y="444"/>
                  </a:lnTo>
                  <a:lnTo>
                    <a:pt x="499" y="447"/>
                  </a:lnTo>
                  <a:lnTo>
                    <a:pt x="516" y="444"/>
                  </a:lnTo>
                  <a:lnTo>
                    <a:pt x="532" y="436"/>
                  </a:lnTo>
                  <a:lnTo>
                    <a:pt x="544" y="424"/>
                  </a:lnTo>
                  <a:lnTo>
                    <a:pt x="553" y="408"/>
                  </a:lnTo>
                  <a:lnTo>
                    <a:pt x="555" y="391"/>
                  </a:lnTo>
                  <a:lnTo>
                    <a:pt x="553" y="373"/>
                  </a:lnTo>
                  <a:lnTo>
                    <a:pt x="544" y="358"/>
                  </a:lnTo>
                  <a:lnTo>
                    <a:pt x="532" y="346"/>
                  </a:lnTo>
                  <a:lnTo>
                    <a:pt x="516" y="338"/>
                  </a:lnTo>
                  <a:lnTo>
                    <a:pt x="499" y="335"/>
                  </a:lnTo>
                  <a:close/>
                  <a:moveTo>
                    <a:pt x="1004" y="168"/>
                  </a:moveTo>
                  <a:lnTo>
                    <a:pt x="986" y="170"/>
                  </a:lnTo>
                  <a:lnTo>
                    <a:pt x="971" y="178"/>
                  </a:lnTo>
                  <a:lnTo>
                    <a:pt x="959" y="191"/>
                  </a:lnTo>
                  <a:lnTo>
                    <a:pt x="951" y="206"/>
                  </a:lnTo>
                  <a:lnTo>
                    <a:pt x="948" y="224"/>
                  </a:lnTo>
                  <a:lnTo>
                    <a:pt x="951" y="242"/>
                  </a:lnTo>
                  <a:lnTo>
                    <a:pt x="959" y="256"/>
                  </a:lnTo>
                  <a:lnTo>
                    <a:pt x="971" y="268"/>
                  </a:lnTo>
                  <a:lnTo>
                    <a:pt x="986" y="277"/>
                  </a:lnTo>
                  <a:lnTo>
                    <a:pt x="1004" y="280"/>
                  </a:lnTo>
                  <a:lnTo>
                    <a:pt x="1021" y="277"/>
                  </a:lnTo>
                  <a:lnTo>
                    <a:pt x="1037" y="268"/>
                  </a:lnTo>
                  <a:lnTo>
                    <a:pt x="1049" y="256"/>
                  </a:lnTo>
                  <a:lnTo>
                    <a:pt x="1057" y="242"/>
                  </a:lnTo>
                  <a:lnTo>
                    <a:pt x="1060" y="224"/>
                  </a:lnTo>
                  <a:lnTo>
                    <a:pt x="1057" y="206"/>
                  </a:lnTo>
                  <a:lnTo>
                    <a:pt x="1049" y="191"/>
                  </a:lnTo>
                  <a:lnTo>
                    <a:pt x="1037" y="178"/>
                  </a:lnTo>
                  <a:lnTo>
                    <a:pt x="1021" y="170"/>
                  </a:lnTo>
                  <a:lnTo>
                    <a:pt x="1004" y="168"/>
                  </a:lnTo>
                  <a:close/>
                  <a:moveTo>
                    <a:pt x="667" y="168"/>
                  </a:moveTo>
                  <a:lnTo>
                    <a:pt x="650" y="170"/>
                  </a:lnTo>
                  <a:lnTo>
                    <a:pt x="634" y="178"/>
                  </a:lnTo>
                  <a:lnTo>
                    <a:pt x="622" y="191"/>
                  </a:lnTo>
                  <a:lnTo>
                    <a:pt x="614" y="206"/>
                  </a:lnTo>
                  <a:lnTo>
                    <a:pt x="611" y="224"/>
                  </a:lnTo>
                  <a:lnTo>
                    <a:pt x="614" y="242"/>
                  </a:lnTo>
                  <a:lnTo>
                    <a:pt x="622" y="256"/>
                  </a:lnTo>
                  <a:lnTo>
                    <a:pt x="634" y="268"/>
                  </a:lnTo>
                  <a:lnTo>
                    <a:pt x="650" y="277"/>
                  </a:lnTo>
                  <a:lnTo>
                    <a:pt x="667" y="280"/>
                  </a:lnTo>
                  <a:lnTo>
                    <a:pt x="685" y="277"/>
                  </a:lnTo>
                  <a:lnTo>
                    <a:pt x="701" y="268"/>
                  </a:lnTo>
                  <a:lnTo>
                    <a:pt x="713" y="256"/>
                  </a:lnTo>
                  <a:lnTo>
                    <a:pt x="720" y="242"/>
                  </a:lnTo>
                  <a:lnTo>
                    <a:pt x="724" y="224"/>
                  </a:lnTo>
                  <a:lnTo>
                    <a:pt x="720" y="206"/>
                  </a:lnTo>
                  <a:lnTo>
                    <a:pt x="713" y="191"/>
                  </a:lnTo>
                  <a:lnTo>
                    <a:pt x="701" y="178"/>
                  </a:lnTo>
                  <a:lnTo>
                    <a:pt x="685" y="170"/>
                  </a:lnTo>
                  <a:lnTo>
                    <a:pt x="667" y="168"/>
                  </a:lnTo>
                  <a:close/>
                  <a:moveTo>
                    <a:pt x="836" y="56"/>
                  </a:moveTo>
                  <a:lnTo>
                    <a:pt x="818" y="59"/>
                  </a:lnTo>
                  <a:lnTo>
                    <a:pt x="803" y="66"/>
                  </a:lnTo>
                  <a:lnTo>
                    <a:pt x="790" y="79"/>
                  </a:lnTo>
                  <a:lnTo>
                    <a:pt x="783" y="94"/>
                  </a:lnTo>
                  <a:lnTo>
                    <a:pt x="780" y="112"/>
                  </a:lnTo>
                  <a:lnTo>
                    <a:pt x="783" y="130"/>
                  </a:lnTo>
                  <a:lnTo>
                    <a:pt x="790" y="145"/>
                  </a:lnTo>
                  <a:lnTo>
                    <a:pt x="803" y="157"/>
                  </a:lnTo>
                  <a:lnTo>
                    <a:pt x="818" y="165"/>
                  </a:lnTo>
                  <a:lnTo>
                    <a:pt x="836" y="168"/>
                  </a:lnTo>
                  <a:lnTo>
                    <a:pt x="854" y="165"/>
                  </a:lnTo>
                  <a:lnTo>
                    <a:pt x="869" y="157"/>
                  </a:lnTo>
                  <a:lnTo>
                    <a:pt x="881" y="145"/>
                  </a:lnTo>
                  <a:lnTo>
                    <a:pt x="889" y="130"/>
                  </a:lnTo>
                  <a:lnTo>
                    <a:pt x="892" y="112"/>
                  </a:lnTo>
                  <a:lnTo>
                    <a:pt x="889" y="94"/>
                  </a:lnTo>
                  <a:lnTo>
                    <a:pt x="881" y="79"/>
                  </a:lnTo>
                  <a:lnTo>
                    <a:pt x="869" y="66"/>
                  </a:lnTo>
                  <a:lnTo>
                    <a:pt x="854" y="59"/>
                  </a:lnTo>
                  <a:lnTo>
                    <a:pt x="836" y="56"/>
                  </a:lnTo>
                  <a:close/>
                  <a:moveTo>
                    <a:pt x="499" y="56"/>
                  </a:moveTo>
                  <a:lnTo>
                    <a:pt x="481" y="59"/>
                  </a:lnTo>
                  <a:lnTo>
                    <a:pt x="466" y="66"/>
                  </a:lnTo>
                  <a:lnTo>
                    <a:pt x="454" y="79"/>
                  </a:lnTo>
                  <a:lnTo>
                    <a:pt x="445" y="94"/>
                  </a:lnTo>
                  <a:lnTo>
                    <a:pt x="443" y="112"/>
                  </a:lnTo>
                  <a:lnTo>
                    <a:pt x="445" y="130"/>
                  </a:lnTo>
                  <a:lnTo>
                    <a:pt x="454" y="145"/>
                  </a:lnTo>
                  <a:lnTo>
                    <a:pt x="466" y="157"/>
                  </a:lnTo>
                  <a:lnTo>
                    <a:pt x="481" y="165"/>
                  </a:lnTo>
                  <a:lnTo>
                    <a:pt x="499" y="168"/>
                  </a:lnTo>
                  <a:lnTo>
                    <a:pt x="516" y="165"/>
                  </a:lnTo>
                  <a:lnTo>
                    <a:pt x="532" y="157"/>
                  </a:lnTo>
                  <a:lnTo>
                    <a:pt x="544" y="145"/>
                  </a:lnTo>
                  <a:lnTo>
                    <a:pt x="553" y="130"/>
                  </a:lnTo>
                  <a:lnTo>
                    <a:pt x="555" y="112"/>
                  </a:lnTo>
                  <a:lnTo>
                    <a:pt x="553" y="94"/>
                  </a:lnTo>
                  <a:lnTo>
                    <a:pt x="544" y="79"/>
                  </a:lnTo>
                  <a:lnTo>
                    <a:pt x="532" y="66"/>
                  </a:lnTo>
                  <a:lnTo>
                    <a:pt x="516" y="59"/>
                  </a:lnTo>
                  <a:lnTo>
                    <a:pt x="499" y="56"/>
                  </a:lnTo>
                  <a:close/>
                  <a:moveTo>
                    <a:pt x="0" y="0"/>
                  </a:moveTo>
                  <a:lnTo>
                    <a:pt x="1111" y="0"/>
                  </a:lnTo>
                  <a:lnTo>
                    <a:pt x="1238" y="128"/>
                  </a:lnTo>
                  <a:lnTo>
                    <a:pt x="1318" y="522"/>
                  </a:lnTo>
                  <a:lnTo>
                    <a:pt x="1464" y="669"/>
                  </a:lnTo>
                  <a:lnTo>
                    <a:pt x="1484" y="691"/>
                  </a:lnTo>
                  <a:lnTo>
                    <a:pt x="1498" y="717"/>
                  </a:lnTo>
                  <a:lnTo>
                    <a:pt x="1509" y="744"/>
                  </a:lnTo>
                  <a:lnTo>
                    <a:pt x="1513" y="772"/>
                  </a:lnTo>
                  <a:lnTo>
                    <a:pt x="1513" y="801"/>
                  </a:lnTo>
                  <a:lnTo>
                    <a:pt x="1509" y="829"/>
                  </a:lnTo>
                  <a:lnTo>
                    <a:pt x="1498" y="856"/>
                  </a:lnTo>
                  <a:lnTo>
                    <a:pt x="1484" y="882"/>
                  </a:lnTo>
                  <a:lnTo>
                    <a:pt x="1464" y="905"/>
                  </a:lnTo>
                  <a:lnTo>
                    <a:pt x="1444" y="922"/>
                  </a:lnTo>
                  <a:lnTo>
                    <a:pt x="1422" y="936"/>
                  </a:lnTo>
                  <a:lnTo>
                    <a:pt x="1397" y="946"/>
                  </a:lnTo>
                  <a:lnTo>
                    <a:pt x="1372" y="952"/>
                  </a:lnTo>
                  <a:lnTo>
                    <a:pt x="1345" y="955"/>
                  </a:lnTo>
                  <a:lnTo>
                    <a:pt x="1319" y="952"/>
                  </a:lnTo>
                  <a:lnTo>
                    <a:pt x="1293" y="946"/>
                  </a:lnTo>
                  <a:lnTo>
                    <a:pt x="1269" y="936"/>
                  </a:lnTo>
                  <a:lnTo>
                    <a:pt x="1246" y="922"/>
                  </a:lnTo>
                  <a:lnTo>
                    <a:pt x="1227" y="905"/>
                  </a:lnTo>
                  <a:lnTo>
                    <a:pt x="1080" y="759"/>
                  </a:lnTo>
                  <a:lnTo>
                    <a:pt x="683" y="68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4" name="Freeform 205"/>
            <p:cNvSpPr>
              <a:spLocks noEditPoints="1"/>
            </p:cNvSpPr>
            <p:nvPr/>
          </p:nvSpPr>
          <p:spPr bwMode="auto">
            <a:xfrm>
              <a:off x="1654175" y="4311651"/>
              <a:ext cx="395288" cy="300038"/>
            </a:xfrm>
            <a:custGeom>
              <a:avLst/>
              <a:gdLst>
                <a:gd name="T0" fmla="*/ 229 w 2244"/>
                <a:gd name="T1" fmla="*/ 798 h 1697"/>
                <a:gd name="T2" fmla="*/ 278 w 2244"/>
                <a:gd name="T3" fmla="*/ 986 h 1697"/>
                <a:gd name="T4" fmla="*/ 278 w 2244"/>
                <a:gd name="T5" fmla="*/ 750 h 1697"/>
                <a:gd name="T6" fmla="*/ 357 w 2244"/>
                <a:gd name="T7" fmla="*/ 670 h 1697"/>
                <a:gd name="T8" fmla="*/ 596 w 2244"/>
                <a:gd name="T9" fmla="*/ 670 h 1697"/>
                <a:gd name="T10" fmla="*/ 675 w 2244"/>
                <a:gd name="T11" fmla="*/ 355 h 1697"/>
                <a:gd name="T12" fmla="*/ 675 w 2244"/>
                <a:gd name="T13" fmla="*/ 591 h 1697"/>
                <a:gd name="T14" fmla="*/ 675 w 2244"/>
                <a:gd name="T15" fmla="*/ 355 h 1697"/>
                <a:gd name="T16" fmla="*/ 754 w 2244"/>
                <a:gd name="T17" fmla="*/ 275 h 1697"/>
                <a:gd name="T18" fmla="*/ 904 w 2244"/>
                <a:gd name="T19" fmla="*/ 363 h 1697"/>
                <a:gd name="T20" fmla="*/ 874 w 2244"/>
                <a:gd name="T21" fmla="*/ 157 h 1697"/>
                <a:gd name="T22" fmla="*/ 1151 w 2244"/>
                <a:gd name="T23" fmla="*/ 275 h 1697"/>
                <a:gd name="T24" fmla="*/ 2244 w 2244"/>
                <a:gd name="T25" fmla="*/ 1697 h 1697"/>
                <a:gd name="T26" fmla="*/ 1058 w 2244"/>
                <a:gd name="T27" fmla="*/ 1623 h 1697"/>
                <a:gd name="T28" fmla="*/ 1233 w 2244"/>
                <a:gd name="T29" fmla="*/ 1446 h 1697"/>
                <a:gd name="T30" fmla="*/ 1240 w 2244"/>
                <a:gd name="T31" fmla="*/ 1418 h 1697"/>
                <a:gd name="T32" fmla="*/ 1233 w 2244"/>
                <a:gd name="T33" fmla="*/ 1390 h 1697"/>
                <a:gd name="T34" fmla="*/ 1211 w 2244"/>
                <a:gd name="T35" fmla="*/ 1370 h 1697"/>
                <a:gd name="T36" fmla="*/ 1184 w 2244"/>
                <a:gd name="T37" fmla="*/ 1362 h 1697"/>
                <a:gd name="T38" fmla="*/ 1156 w 2244"/>
                <a:gd name="T39" fmla="*/ 1370 h 1697"/>
                <a:gd name="T40" fmla="*/ 979 w 2244"/>
                <a:gd name="T41" fmla="*/ 1544 h 1697"/>
                <a:gd name="T42" fmla="*/ 1055 w 2244"/>
                <a:gd name="T43" fmla="*/ 1290 h 1697"/>
                <a:gd name="T44" fmla="*/ 1070 w 2244"/>
                <a:gd name="T45" fmla="*/ 1265 h 1697"/>
                <a:gd name="T46" fmla="*/ 1070 w 2244"/>
                <a:gd name="T47" fmla="*/ 1237 h 1697"/>
                <a:gd name="T48" fmla="*/ 1055 w 2244"/>
                <a:gd name="T49" fmla="*/ 1211 h 1697"/>
                <a:gd name="T50" fmla="*/ 1030 w 2244"/>
                <a:gd name="T51" fmla="*/ 1197 h 1697"/>
                <a:gd name="T52" fmla="*/ 1001 w 2244"/>
                <a:gd name="T53" fmla="*/ 1197 h 1697"/>
                <a:gd name="T54" fmla="*/ 976 w 2244"/>
                <a:gd name="T55" fmla="*/ 1211 h 1697"/>
                <a:gd name="T56" fmla="*/ 722 w 2244"/>
                <a:gd name="T57" fmla="*/ 1288 h 1697"/>
                <a:gd name="T58" fmla="*/ 896 w 2244"/>
                <a:gd name="T59" fmla="*/ 1111 h 1697"/>
                <a:gd name="T60" fmla="*/ 903 w 2244"/>
                <a:gd name="T61" fmla="*/ 1084 h 1697"/>
                <a:gd name="T62" fmla="*/ 896 w 2244"/>
                <a:gd name="T63" fmla="*/ 1056 h 1697"/>
                <a:gd name="T64" fmla="*/ 875 w 2244"/>
                <a:gd name="T65" fmla="*/ 1035 h 1697"/>
                <a:gd name="T66" fmla="*/ 847 w 2244"/>
                <a:gd name="T67" fmla="*/ 1028 h 1697"/>
                <a:gd name="T68" fmla="*/ 820 w 2244"/>
                <a:gd name="T69" fmla="*/ 1035 h 1697"/>
                <a:gd name="T70" fmla="*/ 643 w 2244"/>
                <a:gd name="T71" fmla="*/ 1208 h 1697"/>
                <a:gd name="T72" fmla="*/ 278 w 2244"/>
                <a:gd name="T73" fmla="*/ 1145 h 1697"/>
                <a:gd name="T74" fmla="*/ 150 w 2244"/>
                <a:gd name="T75" fmla="*/ 719 h 1697"/>
                <a:gd name="T76" fmla="*/ 603 w 2244"/>
                <a:gd name="T77" fmla="*/ 65 h 1697"/>
                <a:gd name="T78" fmla="*/ 874 w 2244"/>
                <a:gd name="T79" fmla="*/ 0 h 1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44" h="1697">
                  <a:moveTo>
                    <a:pt x="278" y="750"/>
                  </a:moveTo>
                  <a:lnTo>
                    <a:pt x="229" y="798"/>
                  </a:lnTo>
                  <a:lnTo>
                    <a:pt x="159" y="868"/>
                  </a:lnTo>
                  <a:lnTo>
                    <a:pt x="278" y="986"/>
                  </a:lnTo>
                  <a:lnTo>
                    <a:pt x="397" y="868"/>
                  </a:lnTo>
                  <a:lnTo>
                    <a:pt x="278" y="750"/>
                  </a:lnTo>
                  <a:close/>
                  <a:moveTo>
                    <a:pt x="476" y="552"/>
                  </a:moveTo>
                  <a:lnTo>
                    <a:pt x="357" y="670"/>
                  </a:lnTo>
                  <a:lnTo>
                    <a:pt x="476" y="789"/>
                  </a:lnTo>
                  <a:lnTo>
                    <a:pt x="596" y="670"/>
                  </a:lnTo>
                  <a:lnTo>
                    <a:pt x="476" y="552"/>
                  </a:lnTo>
                  <a:close/>
                  <a:moveTo>
                    <a:pt x="675" y="355"/>
                  </a:moveTo>
                  <a:lnTo>
                    <a:pt x="556" y="473"/>
                  </a:lnTo>
                  <a:lnTo>
                    <a:pt x="675" y="591"/>
                  </a:lnTo>
                  <a:lnTo>
                    <a:pt x="794" y="473"/>
                  </a:lnTo>
                  <a:lnTo>
                    <a:pt x="675" y="355"/>
                  </a:lnTo>
                  <a:close/>
                  <a:moveTo>
                    <a:pt x="874" y="157"/>
                  </a:moveTo>
                  <a:lnTo>
                    <a:pt x="754" y="275"/>
                  </a:lnTo>
                  <a:lnTo>
                    <a:pt x="874" y="394"/>
                  </a:lnTo>
                  <a:lnTo>
                    <a:pt x="904" y="363"/>
                  </a:lnTo>
                  <a:lnTo>
                    <a:pt x="993" y="275"/>
                  </a:lnTo>
                  <a:lnTo>
                    <a:pt x="874" y="157"/>
                  </a:lnTo>
                  <a:close/>
                  <a:moveTo>
                    <a:pt x="874" y="0"/>
                  </a:moveTo>
                  <a:lnTo>
                    <a:pt x="1151" y="275"/>
                  </a:lnTo>
                  <a:lnTo>
                    <a:pt x="983" y="442"/>
                  </a:lnTo>
                  <a:lnTo>
                    <a:pt x="2244" y="1697"/>
                  </a:lnTo>
                  <a:lnTo>
                    <a:pt x="1133" y="1697"/>
                  </a:lnTo>
                  <a:lnTo>
                    <a:pt x="1058" y="1623"/>
                  </a:lnTo>
                  <a:lnTo>
                    <a:pt x="1224" y="1458"/>
                  </a:lnTo>
                  <a:lnTo>
                    <a:pt x="1233" y="1446"/>
                  </a:lnTo>
                  <a:lnTo>
                    <a:pt x="1238" y="1433"/>
                  </a:lnTo>
                  <a:lnTo>
                    <a:pt x="1240" y="1418"/>
                  </a:lnTo>
                  <a:lnTo>
                    <a:pt x="1238" y="1404"/>
                  </a:lnTo>
                  <a:lnTo>
                    <a:pt x="1233" y="1390"/>
                  </a:lnTo>
                  <a:lnTo>
                    <a:pt x="1224" y="1379"/>
                  </a:lnTo>
                  <a:lnTo>
                    <a:pt x="1211" y="1370"/>
                  </a:lnTo>
                  <a:lnTo>
                    <a:pt x="1198" y="1364"/>
                  </a:lnTo>
                  <a:lnTo>
                    <a:pt x="1184" y="1362"/>
                  </a:lnTo>
                  <a:lnTo>
                    <a:pt x="1170" y="1364"/>
                  </a:lnTo>
                  <a:lnTo>
                    <a:pt x="1156" y="1370"/>
                  </a:lnTo>
                  <a:lnTo>
                    <a:pt x="1145" y="1379"/>
                  </a:lnTo>
                  <a:lnTo>
                    <a:pt x="979" y="1544"/>
                  </a:lnTo>
                  <a:lnTo>
                    <a:pt x="890" y="1455"/>
                  </a:lnTo>
                  <a:lnTo>
                    <a:pt x="1055" y="1290"/>
                  </a:lnTo>
                  <a:lnTo>
                    <a:pt x="1064" y="1278"/>
                  </a:lnTo>
                  <a:lnTo>
                    <a:pt x="1070" y="1265"/>
                  </a:lnTo>
                  <a:lnTo>
                    <a:pt x="1072" y="1250"/>
                  </a:lnTo>
                  <a:lnTo>
                    <a:pt x="1070" y="1237"/>
                  </a:lnTo>
                  <a:lnTo>
                    <a:pt x="1064" y="1224"/>
                  </a:lnTo>
                  <a:lnTo>
                    <a:pt x="1055" y="1211"/>
                  </a:lnTo>
                  <a:lnTo>
                    <a:pt x="1044" y="1203"/>
                  </a:lnTo>
                  <a:lnTo>
                    <a:pt x="1030" y="1197"/>
                  </a:lnTo>
                  <a:lnTo>
                    <a:pt x="1016" y="1196"/>
                  </a:lnTo>
                  <a:lnTo>
                    <a:pt x="1001" y="1197"/>
                  </a:lnTo>
                  <a:lnTo>
                    <a:pt x="987" y="1203"/>
                  </a:lnTo>
                  <a:lnTo>
                    <a:pt x="976" y="1211"/>
                  </a:lnTo>
                  <a:lnTo>
                    <a:pt x="810" y="1376"/>
                  </a:lnTo>
                  <a:lnTo>
                    <a:pt x="722" y="1288"/>
                  </a:lnTo>
                  <a:lnTo>
                    <a:pt x="886" y="1122"/>
                  </a:lnTo>
                  <a:lnTo>
                    <a:pt x="896" y="1111"/>
                  </a:lnTo>
                  <a:lnTo>
                    <a:pt x="902" y="1097"/>
                  </a:lnTo>
                  <a:lnTo>
                    <a:pt x="903" y="1084"/>
                  </a:lnTo>
                  <a:lnTo>
                    <a:pt x="902" y="1069"/>
                  </a:lnTo>
                  <a:lnTo>
                    <a:pt x="896" y="1056"/>
                  </a:lnTo>
                  <a:lnTo>
                    <a:pt x="886" y="1043"/>
                  </a:lnTo>
                  <a:lnTo>
                    <a:pt x="875" y="1035"/>
                  </a:lnTo>
                  <a:lnTo>
                    <a:pt x="861" y="1029"/>
                  </a:lnTo>
                  <a:lnTo>
                    <a:pt x="847" y="1028"/>
                  </a:lnTo>
                  <a:lnTo>
                    <a:pt x="833" y="1029"/>
                  </a:lnTo>
                  <a:lnTo>
                    <a:pt x="820" y="1035"/>
                  </a:lnTo>
                  <a:lnTo>
                    <a:pt x="807" y="1043"/>
                  </a:lnTo>
                  <a:lnTo>
                    <a:pt x="643" y="1208"/>
                  </a:lnTo>
                  <a:lnTo>
                    <a:pt x="428" y="996"/>
                  </a:lnTo>
                  <a:lnTo>
                    <a:pt x="278" y="1145"/>
                  </a:lnTo>
                  <a:lnTo>
                    <a:pt x="0" y="868"/>
                  </a:lnTo>
                  <a:lnTo>
                    <a:pt x="150" y="719"/>
                  </a:lnTo>
                  <a:lnTo>
                    <a:pt x="48" y="617"/>
                  </a:lnTo>
                  <a:lnTo>
                    <a:pt x="603" y="65"/>
                  </a:lnTo>
                  <a:lnTo>
                    <a:pt x="705" y="166"/>
                  </a:lnTo>
                  <a:lnTo>
                    <a:pt x="8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49" name="Group 448"/>
          <p:cNvGrpSpPr/>
          <p:nvPr/>
        </p:nvGrpSpPr>
        <p:grpSpPr>
          <a:xfrm>
            <a:off x="2617914" y="4213225"/>
            <a:ext cx="398462" cy="595313"/>
            <a:chOff x="2579688" y="4213225"/>
            <a:chExt cx="398462" cy="5953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78" name="Freeform 210"/>
            <p:cNvSpPr>
              <a:spLocks noEditPoints="1"/>
            </p:cNvSpPr>
            <p:nvPr/>
          </p:nvSpPr>
          <p:spPr bwMode="auto">
            <a:xfrm>
              <a:off x="2579688" y="4213225"/>
              <a:ext cx="398462" cy="219075"/>
            </a:xfrm>
            <a:custGeom>
              <a:avLst/>
              <a:gdLst>
                <a:gd name="T0" fmla="*/ 1864 w 2259"/>
                <a:gd name="T1" fmla="*/ 1125 h 1238"/>
                <a:gd name="T2" fmla="*/ 904 w 2259"/>
                <a:gd name="T3" fmla="*/ 1013 h 1238"/>
                <a:gd name="T4" fmla="*/ 1581 w 2259"/>
                <a:gd name="T5" fmla="*/ 1013 h 1238"/>
                <a:gd name="T6" fmla="*/ 395 w 2259"/>
                <a:gd name="T7" fmla="*/ 1125 h 1238"/>
                <a:gd name="T8" fmla="*/ 395 w 2259"/>
                <a:gd name="T9" fmla="*/ 1013 h 1238"/>
                <a:gd name="T10" fmla="*/ 1977 w 2259"/>
                <a:gd name="T11" fmla="*/ 788 h 1238"/>
                <a:gd name="T12" fmla="*/ 1864 w 2259"/>
                <a:gd name="T13" fmla="*/ 506 h 1238"/>
                <a:gd name="T14" fmla="*/ 1977 w 2259"/>
                <a:gd name="T15" fmla="*/ 506 h 1238"/>
                <a:gd name="T16" fmla="*/ 1638 w 2259"/>
                <a:gd name="T17" fmla="*/ 619 h 1238"/>
                <a:gd name="T18" fmla="*/ 1638 w 2259"/>
                <a:gd name="T19" fmla="*/ 506 h 1238"/>
                <a:gd name="T20" fmla="*/ 1525 w 2259"/>
                <a:gd name="T21" fmla="*/ 619 h 1238"/>
                <a:gd name="T22" fmla="*/ 1186 w 2259"/>
                <a:gd name="T23" fmla="*/ 506 h 1238"/>
                <a:gd name="T24" fmla="*/ 1299 w 2259"/>
                <a:gd name="T25" fmla="*/ 506 h 1238"/>
                <a:gd name="T26" fmla="*/ 960 w 2259"/>
                <a:gd name="T27" fmla="*/ 619 h 1238"/>
                <a:gd name="T28" fmla="*/ 960 w 2259"/>
                <a:gd name="T29" fmla="*/ 506 h 1238"/>
                <a:gd name="T30" fmla="*/ 847 w 2259"/>
                <a:gd name="T31" fmla="*/ 619 h 1238"/>
                <a:gd name="T32" fmla="*/ 508 w 2259"/>
                <a:gd name="T33" fmla="*/ 506 h 1238"/>
                <a:gd name="T34" fmla="*/ 621 w 2259"/>
                <a:gd name="T35" fmla="*/ 506 h 1238"/>
                <a:gd name="T36" fmla="*/ 282 w 2259"/>
                <a:gd name="T37" fmla="*/ 619 h 1238"/>
                <a:gd name="T38" fmla="*/ 282 w 2259"/>
                <a:gd name="T39" fmla="*/ 506 h 1238"/>
                <a:gd name="T40" fmla="*/ 282 w 2259"/>
                <a:gd name="T41" fmla="*/ 225 h 1238"/>
                <a:gd name="T42" fmla="*/ 508 w 2259"/>
                <a:gd name="T43" fmla="*/ 0 h 1238"/>
                <a:gd name="T44" fmla="*/ 621 w 2259"/>
                <a:gd name="T45" fmla="*/ 0 h 1238"/>
                <a:gd name="T46" fmla="*/ 847 w 2259"/>
                <a:gd name="T47" fmla="*/ 225 h 1238"/>
                <a:gd name="T48" fmla="*/ 960 w 2259"/>
                <a:gd name="T49" fmla="*/ 225 h 1238"/>
                <a:gd name="T50" fmla="*/ 1186 w 2259"/>
                <a:gd name="T51" fmla="*/ 0 h 1238"/>
                <a:gd name="T52" fmla="*/ 1299 w 2259"/>
                <a:gd name="T53" fmla="*/ 0 h 1238"/>
                <a:gd name="T54" fmla="*/ 1525 w 2259"/>
                <a:gd name="T55" fmla="*/ 225 h 1238"/>
                <a:gd name="T56" fmla="*/ 1638 w 2259"/>
                <a:gd name="T57" fmla="*/ 225 h 1238"/>
                <a:gd name="T58" fmla="*/ 1864 w 2259"/>
                <a:gd name="T59" fmla="*/ 0 h 1238"/>
                <a:gd name="T60" fmla="*/ 1977 w 2259"/>
                <a:gd name="T61" fmla="*/ 0 h 1238"/>
                <a:gd name="T62" fmla="*/ 2090 w 2259"/>
                <a:gd name="T63" fmla="*/ 731 h 1238"/>
                <a:gd name="T64" fmla="*/ 2186 w 2259"/>
                <a:gd name="T65" fmla="*/ 790 h 1238"/>
                <a:gd name="T66" fmla="*/ 2238 w 2259"/>
                <a:gd name="T67" fmla="*/ 823 h 1238"/>
                <a:gd name="T68" fmla="*/ 2259 w 2259"/>
                <a:gd name="T69" fmla="*/ 882 h 1238"/>
                <a:gd name="T70" fmla="*/ 2250 w 2259"/>
                <a:gd name="T71" fmla="*/ 1072 h 1238"/>
                <a:gd name="T72" fmla="*/ 2206 w 2259"/>
                <a:gd name="T73" fmla="*/ 1116 h 1238"/>
                <a:gd name="T74" fmla="*/ 2090 w 2259"/>
                <a:gd name="T75" fmla="*/ 1125 h 1238"/>
                <a:gd name="T76" fmla="*/ 169 w 2259"/>
                <a:gd name="T77" fmla="*/ 1125 h 1238"/>
                <a:gd name="T78" fmla="*/ 53 w 2259"/>
                <a:gd name="T79" fmla="*/ 1116 h 1238"/>
                <a:gd name="T80" fmla="*/ 9 w 2259"/>
                <a:gd name="T81" fmla="*/ 1072 h 1238"/>
                <a:gd name="T82" fmla="*/ 0 w 2259"/>
                <a:gd name="T83" fmla="*/ 882 h 1238"/>
                <a:gd name="T84" fmla="*/ 21 w 2259"/>
                <a:gd name="T85" fmla="*/ 823 h 1238"/>
                <a:gd name="T86" fmla="*/ 73 w 2259"/>
                <a:gd name="T87" fmla="*/ 790 h 1238"/>
                <a:gd name="T88" fmla="*/ 169 w 2259"/>
                <a:gd name="T89" fmla="*/ 731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59" h="1238">
                  <a:moveTo>
                    <a:pt x="1751" y="1013"/>
                  </a:moveTo>
                  <a:lnTo>
                    <a:pt x="1751" y="1125"/>
                  </a:lnTo>
                  <a:lnTo>
                    <a:pt x="1864" y="1125"/>
                  </a:lnTo>
                  <a:lnTo>
                    <a:pt x="1864" y="1013"/>
                  </a:lnTo>
                  <a:lnTo>
                    <a:pt x="1751" y="1013"/>
                  </a:lnTo>
                  <a:close/>
                  <a:moveTo>
                    <a:pt x="904" y="1013"/>
                  </a:moveTo>
                  <a:lnTo>
                    <a:pt x="904" y="1125"/>
                  </a:lnTo>
                  <a:lnTo>
                    <a:pt x="1581" y="1125"/>
                  </a:lnTo>
                  <a:lnTo>
                    <a:pt x="1581" y="1013"/>
                  </a:lnTo>
                  <a:lnTo>
                    <a:pt x="904" y="1013"/>
                  </a:lnTo>
                  <a:close/>
                  <a:moveTo>
                    <a:pt x="395" y="1013"/>
                  </a:moveTo>
                  <a:lnTo>
                    <a:pt x="395" y="1125"/>
                  </a:lnTo>
                  <a:lnTo>
                    <a:pt x="734" y="1125"/>
                  </a:lnTo>
                  <a:lnTo>
                    <a:pt x="734" y="1013"/>
                  </a:lnTo>
                  <a:lnTo>
                    <a:pt x="395" y="1013"/>
                  </a:lnTo>
                  <a:close/>
                  <a:moveTo>
                    <a:pt x="282" y="731"/>
                  </a:moveTo>
                  <a:lnTo>
                    <a:pt x="282" y="788"/>
                  </a:lnTo>
                  <a:lnTo>
                    <a:pt x="1977" y="788"/>
                  </a:lnTo>
                  <a:lnTo>
                    <a:pt x="1977" y="731"/>
                  </a:lnTo>
                  <a:lnTo>
                    <a:pt x="282" y="731"/>
                  </a:lnTo>
                  <a:close/>
                  <a:moveTo>
                    <a:pt x="1864" y="506"/>
                  </a:moveTo>
                  <a:lnTo>
                    <a:pt x="1864" y="619"/>
                  </a:lnTo>
                  <a:lnTo>
                    <a:pt x="1977" y="619"/>
                  </a:lnTo>
                  <a:lnTo>
                    <a:pt x="1977" y="506"/>
                  </a:lnTo>
                  <a:lnTo>
                    <a:pt x="1864" y="506"/>
                  </a:lnTo>
                  <a:close/>
                  <a:moveTo>
                    <a:pt x="1638" y="506"/>
                  </a:moveTo>
                  <a:lnTo>
                    <a:pt x="1638" y="619"/>
                  </a:lnTo>
                  <a:lnTo>
                    <a:pt x="1751" y="619"/>
                  </a:lnTo>
                  <a:lnTo>
                    <a:pt x="1751" y="506"/>
                  </a:lnTo>
                  <a:lnTo>
                    <a:pt x="1638" y="506"/>
                  </a:lnTo>
                  <a:close/>
                  <a:moveTo>
                    <a:pt x="1412" y="506"/>
                  </a:moveTo>
                  <a:lnTo>
                    <a:pt x="1412" y="619"/>
                  </a:lnTo>
                  <a:lnTo>
                    <a:pt x="1525" y="619"/>
                  </a:lnTo>
                  <a:lnTo>
                    <a:pt x="1525" y="506"/>
                  </a:lnTo>
                  <a:lnTo>
                    <a:pt x="1412" y="506"/>
                  </a:lnTo>
                  <a:close/>
                  <a:moveTo>
                    <a:pt x="1186" y="506"/>
                  </a:moveTo>
                  <a:lnTo>
                    <a:pt x="1186" y="619"/>
                  </a:lnTo>
                  <a:lnTo>
                    <a:pt x="1299" y="619"/>
                  </a:lnTo>
                  <a:lnTo>
                    <a:pt x="1299" y="506"/>
                  </a:lnTo>
                  <a:lnTo>
                    <a:pt x="1186" y="506"/>
                  </a:lnTo>
                  <a:close/>
                  <a:moveTo>
                    <a:pt x="960" y="506"/>
                  </a:moveTo>
                  <a:lnTo>
                    <a:pt x="960" y="619"/>
                  </a:lnTo>
                  <a:lnTo>
                    <a:pt x="1073" y="619"/>
                  </a:lnTo>
                  <a:lnTo>
                    <a:pt x="1073" y="506"/>
                  </a:lnTo>
                  <a:lnTo>
                    <a:pt x="960" y="506"/>
                  </a:lnTo>
                  <a:close/>
                  <a:moveTo>
                    <a:pt x="734" y="506"/>
                  </a:moveTo>
                  <a:lnTo>
                    <a:pt x="734" y="619"/>
                  </a:lnTo>
                  <a:lnTo>
                    <a:pt x="847" y="619"/>
                  </a:lnTo>
                  <a:lnTo>
                    <a:pt x="847" y="506"/>
                  </a:lnTo>
                  <a:lnTo>
                    <a:pt x="734" y="506"/>
                  </a:lnTo>
                  <a:close/>
                  <a:moveTo>
                    <a:pt x="508" y="506"/>
                  </a:moveTo>
                  <a:lnTo>
                    <a:pt x="508" y="619"/>
                  </a:lnTo>
                  <a:lnTo>
                    <a:pt x="621" y="619"/>
                  </a:lnTo>
                  <a:lnTo>
                    <a:pt x="621" y="506"/>
                  </a:lnTo>
                  <a:lnTo>
                    <a:pt x="508" y="506"/>
                  </a:lnTo>
                  <a:close/>
                  <a:moveTo>
                    <a:pt x="282" y="506"/>
                  </a:moveTo>
                  <a:lnTo>
                    <a:pt x="282" y="619"/>
                  </a:lnTo>
                  <a:lnTo>
                    <a:pt x="395" y="619"/>
                  </a:lnTo>
                  <a:lnTo>
                    <a:pt x="395" y="506"/>
                  </a:lnTo>
                  <a:lnTo>
                    <a:pt x="282" y="506"/>
                  </a:lnTo>
                  <a:close/>
                  <a:moveTo>
                    <a:pt x="0" y="0"/>
                  </a:moveTo>
                  <a:lnTo>
                    <a:pt x="282" y="0"/>
                  </a:lnTo>
                  <a:lnTo>
                    <a:pt x="282" y="225"/>
                  </a:lnTo>
                  <a:lnTo>
                    <a:pt x="395" y="225"/>
                  </a:lnTo>
                  <a:lnTo>
                    <a:pt x="395" y="0"/>
                  </a:lnTo>
                  <a:lnTo>
                    <a:pt x="508" y="0"/>
                  </a:lnTo>
                  <a:lnTo>
                    <a:pt x="508" y="225"/>
                  </a:lnTo>
                  <a:lnTo>
                    <a:pt x="621" y="225"/>
                  </a:lnTo>
                  <a:lnTo>
                    <a:pt x="621" y="0"/>
                  </a:lnTo>
                  <a:lnTo>
                    <a:pt x="734" y="0"/>
                  </a:lnTo>
                  <a:lnTo>
                    <a:pt x="734" y="225"/>
                  </a:lnTo>
                  <a:lnTo>
                    <a:pt x="847" y="225"/>
                  </a:lnTo>
                  <a:lnTo>
                    <a:pt x="847" y="0"/>
                  </a:lnTo>
                  <a:lnTo>
                    <a:pt x="960" y="0"/>
                  </a:lnTo>
                  <a:lnTo>
                    <a:pt x="960" y="225"/>
                  </a:lnTo>
                  <a:lnTo>
                    <a:pt x="1073" y="225"/>
                  </a:lnTo>
                  <a:lnTo>
                    <a:pt x="1073" y="0"/>
                  </a:lnTo>
                  <a:lnTo>
                    <a:pt x="1186" y="0"/>
                  </a:lnTo>
                  <a:lnTo>
                    <a:pt x="1186" y="225"/>
                  </a:lnTo>
                  <a:lnTo>
                    <a:pt x="1299" y="225"/>
                  </a:lnTo>
                  <a:lnTo>
                    <a:pt x="1299" y="0"/>
                  </a:lnTo>
                  <a:lnTo>
                    <a:pt x="1412" y="0"/>
                  </a:lnTo>
                  <a:lnTo>
                    <a:pt x="1412" y="225"/>
                  </a:lnTo>
                  <a:lnTo>
                    <a:pt x="1525" y="225"/>
                  </a:lnTo>
                  <a:lnTo>
                    <a:pt x="1525" y="0"/>
                  </a:lnTo>
                  <a:lnTo>
                    <a:pt x="1638" y="0"/>
                  </a:lnTo>
                  <a:lnTo>
                    <a:pt x="1638" y="225"/>
                  </a:lnTo>
                  <a:lnTo>
                    <a:pt x="1751" y="225"/>
                  </a:lnTo>
                  <a:lnTo>
                    <a:pt x="1751" y="0"/>
                  </a:lnTo>
                  <a:lnTo>
                    <a:pt x="1864" y="0"/>
                  </a:lnTo>
                  <a:lnTo>
                    <a:pt x="1864" y="225"/>
                  </a:lnTo>
                  <a:lnTo>
                    <a:pt x="1977" y="225"/>
                  </a:lnTo>
                  <a:lnTo>
                    <a:pt x="1977" y="0"/>
                  </a:lnTo>
                  <a:lnTo>
                    <a:pt x="2259" y="0"/>
                  </a:lnTo>
                  <a:lnTo>
                    <a:pt x="2259" y="731"/>
                  </a:lnTo>
                  <a:lnTo>
                    <a:pt x="2090" y="731"/>
                  </a:lnTo>
                  <a:lnTo>
                    <a:pt x="2090" y="788"/>
                  </a:lnTo>
                  <a:lnTo>
                    <a:pt x="2165" y="788"/>
                  </a:lnTo>
                  <a:lnTo>
                    <a:pt x="2186" y="790"/>
                  </a:lnTo>
                  <a:lnTo>
                    <a:pt x="2206" y="797"/>
                  </a:lnTo>
                  <a:lnTo>
                    <a:pt x="2223" y="808"/>
                  </a:lnTo>
                  <a:lnTo>
                    <a:pt x="2238" y="823"/>
                  </a:lnTo>
                  <a:lnTo>
                    <a:pt x="2250" y="841"/>
                  </a:lnTo>
                  <a:lnTo>
                    <a:pt x="2257" y="860"/>
                  </a:lnTo>
                  <a:lnTo>
                    <a:pt x="2259" y="882"/>
                  </a:lnTo>
                  <a:lnTo>
                    <a:pt x="2259" y="1031"/>
                  </a:lnTo>
                  <a:lnTo>
                    <a:pt x="2257" y="1052"/>
                  </a:lnTo>
                  <a:lnTo>
                    <a:pt x="2250" y="1072"/>
                  </a:lnTo>
                  <a:lnTo>
                    <a:pt x="2238" y="1089"/>
                  </a:lnTo>
                  <a:lnTo>
                    <a:pt x="2223" y="1105"/>
                  </a:lnTo>
                  <a:lnTo>
                    <a:pt x="2206" y="1116"/>
                  </a:lnTo>
                  <a:lnTo>
                    <a:pt x="2186" y="1123"/>
                  </a:lnTo>
                  <a:lnTo>
                    <a:pt x="2165" y="1125"/>
                  </a:lnTo>
                  <a:lnTo>
                    <a:pt x="2090" y="1125"/>
                  </a:lnTo>
                  <a:lnTo>
                    <a:pt x="2090" y="1238"/>
                  </a:lnTo>
                  <a:lnTo>
                    <a:pt x="169" y="1238"/>
                  </a:lnTo>
                  <a:lnTo>
                    <a:pt x="169" y="1125"/>
                  </a:lnTo>
                  <a:lnTo>
                    <a:pt x="94" y="1125"/>
                  </a:lnTo>
                  <a:lnTo>
                    <a:pt x="73" y="1123"/>
                  </a:lnTo>
                  <a:lnTo>
                    <a:pt x="53" y="1116"/>
                  </a:lnTo>
                  <a:lnTo>
                    <a:pt x="36" y="1105"/>
                  </a:lnTo>
                  <a:lnTo>
                    <a:pt x="21" y="1089"/>
                  </a:lnTo>
                  <a:lnTo>
                    <a:pt x="9" y="1072"/>
                  </a:lnTo>
                  <a:lnTo>
                    <a:pt x="2" y="1052"/>
                  </a:lnTo>
                  <a:lnTo>
                    <a:pt x="0" y="1031"/>
                  </a:lnTo>
                  <a:lnTo>
                    <a:pt x="0" y="882"/>
                  </a:lnTo>
                  <a:lnTo>
                    <a:pt x="2" y="860"/>
                  </a:lnTo>
                  <a:lnTo>
                    <a:pt x="9" y="841"/>
                  </a:lnTo>
                  <a:lnTo>
                    <a:pt x="21" y="823"/>
                  </a:lnTo>
                  <a:lnTo>
                    <a:pt x="36" y="808"/>
                  </a:lnTo>
                  <a:lnTo>
                    <a:pt x="53" y="797"/>
                  </a:lnTo>
                  <a:lnTo>
                    <a:pt x="73" y="790"/>
                  </a:lnTo>
                  <a:lnTo>
                    <a:pt x="94" y="788"/>
                  </a:lnTo>
                  <a:lnTo>
                    <a:pt x="169" y="788"/>
                  </a:lnTo>
                  <a:lnTo>
                    <a:pt x="169" y="731"/>
                  </a:lnTo>
                  <a:lnTo>
                    <a:pt x="0" y="73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9" name="Freeform 211"/>
            <p:cNvSpPr>
              <a:spLocks noEditPoints="1"/>
            </p:cNvSpPr>
            <p:nvPr/>
          </p:nvSpPr>
          <p:spPr bwMode="auto">
            <a:xfrm>
              <a:off x="2609850" y="4451350"/>
              <a:ext cx="338137" cy="258763"/>
            </a:xfrm>
            <a:custGeom>
              <a:avLst/>
              <a:gdLst>
                <a:gd name="T0" fmla="*/ 735 w 1921"/>
                <a:gd name="T1" fmla="*/ 169 h 1463"/>
                <a:gd name="T2" fmla="*/ 735 w 1921"/>
                <a:gd name="T3" fmla="*/ 506 h 1463"/>
                <a:gd name="T4" fmla="*/ 396 w 1921"/>
                <a:gd name="T5" fmla="*/ 506 h 1463"/>
                <a:gd name="T6" fmla="*/ 396 w 1921"/>
                <a:gd name="T7" fmla="*/ 956 h 1463"/>
                <a:gd name="T8" fmla="*/ 735 w 1921"/>
                <a:gd name="T9" fmla="*/ 956 h 1463"/>
                <a:gd name="T10" fmla="*/ 735 w 1921"/>
                <a:gd name="T11" fmla="*/ 1294 h 1463"/>
                <a:gd name="T12" fmla="*/ 1186 w 1921"/>
                <a:gd name="T13" fmla="*/ 1294 h 1463"/>
                <a:gd name="T14" fmla="*/ 1186 w 1921"/>
                <a:gd name="T15" fmla="*/ 956 h 1463"/>
                <a:gd name="T16" fmla="*/ 1525 w 1921"/>
                <a:gd name="T17" fmla="*/ 956 h 1463"/>
                <a:gd name="T18" fmla="*/ 1525 w 1921"/>
                <a:gd name="T19" fmla="*/ 506 h 1463"/>
                <a:gd name="T20" fmla="*/ 1186 w 1921"/>
                <a:gd name="T21" fmla="*/ 506 h 1463"/>
                <a:gd name="T22" fmla="*/ 1186 w 1921"/>
                <a:gd name="T23" fmla="*/ 169 h 1463"/>
                <a:gd name="T24" fmla="*/ 735 w 1921"/>
                <a:gd name="T25" fmla="*/ 169 h 1463"/>
                <a:gd name="T26" fmla="*/ 0 w 1921"/>
                <a:gd name="T27" fmla="*/ 0 h 1463"/>
                <a:gd name="T28" fmla="*/ 1921 w 1921"/>
                <a:gd name="T29" fmla="*/ 0 h 1463"/>
                <a:gd name="T30" fmla="*/ 1921 w 1921"/>
                <a:gd name="T31" fmla="*/ 1463 h 1463"/>
                <a:gd name="T32" fmla="*/ 0 w 1921"/>
                <a:gd name="T33" fmla="*/ 1463 h 1463"/>
                <a:gd name="T34" fmla="*/ 0 w 1921"/>
                <a:gd name="T35" fmla="*/ 0 h 1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21" h="1463">
                  <a:moveTo>
                    <a:pt x="735" y="169"/>
                  </a:moveTo>
                  <a:lnTo>
                    <a:pt x="735" y="506"/>
                  </a:lnTo>
                  <a:lnTo>
                    <a:pt x="396" y="506"/>
                  </a:lnTo>
                  <a:lnTo>
                    <a:pt x="396" y="956"/>
                  </a:lnTo>
                  <a:lnTo>
                    <a:pt x="735" y="956"/>
                  </a:lnTo>
                  <a:lnTo>
                    <a:pt x="735" y="1294"/>
                  </a:lnTo>
                  <a:lnTo>
                    <a:pt x="1186" y="1294"/>
                  </a:lnTo>
                  <a:lnTo>
                    <a:pt x="1186" y="956"/>
                  </a:lnTo>
                  <a:lnTo>
                    <a:pt x="1525" y="956"/>
                  </a:lnTo>
                  <a:lnTo>
                    <a:pt x="1525" y="506"/>
                  </a:lnTo>
                  <a:lnTo>
                    <a:pt x="1186" y="506"/>
                  </a:lnTo>
                  <a:lnTo>
                    <a:pt x="1186" y="169"/>
                  </a:lnTo>
                  <a:lnTo>
                    <a:pt x="735" y="169"/>
                  </a:lnTo>
                  <a:close/>
                  <a:moveTo>
                    <a:pt x="0" y="0"/>
                  </a:moveTo>
                  <a:lnTo>
                    <a:pt x="1921" y="0"/>
                  </a:lnTo>
                  <a:lnTo>
                    <a:pt x="1921" y="1463"/>
                  </a:lnTo>
                  <a:lnTo>
                    <a:pt x="0" y="146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0" name="Freeform 212"/>
            <p:cNvSpPr>
              <a:spLocks noEditPoints="1"/>
            </p:cNvSpPr>
            <p:nvPr/>
          </p:nvSpPr>
          <p:spPr bwMode="auto">
            <a:xfrm>
              <a:off x="2579688" y="4729163"/>
              <a:ext cx="398462" cy="79375"/>
            </a:xfrm>
            <a:custGeom>
              <a:avLst/>
              <a:gdLst>
                <a:gd name="T0" fmla="*/ 1751 w 2259"/>
                <a:gd name="T1" fmla="*/ 113 h 450"/>
                <a:gd name="T2" fmla="*/ 1751 w 2259"/>
                <a:gd name="T3" fmla="*/ 225 h 450"/>
                <a:gd name="T4" fmla="*/ 1864 w 2259"/>
                <a:gd name="T5" fmla="*/ 225 h 450"/>
                <a:gd name="T6" fmla="*/ 1864 w 2259"/>
                <a:gd name="T7" fmla="*/ 113 h 450"/>
                <a:gd name="T8" fmla="*/ 1751 w 2259"/>
                <a:gd name="T9" fmla="*/ 113 h 450"/>
                <a:gd name="T10" fmla="*/ 904 w 2259"/>
                <a:gd name="T11" fmla="*/ 113 h 450"/>
                <a:gd name="T12" fmla="*/ 904 w 2259"/>
                <a:gd name="T13" fmla="*/ 225 h 450"/>
                <a:gd name="T14" fmla="*/ 1581 w 2259"/>
                <a:gd name="T15" fmla="*/ 225 h 450"/>
                <a:gd name="T16" fmla="*/ 1581 w 2259"/>
                <a:gd name="T17" fmla="*/ 113 h 450"/>
                <a:gd name="T18" fmla="*/ 904 w 2259"/>
                <a:gd name="T19" fmla="*/ 113 h 450"/>
                <a:gd name="T20" fmla="*/ 395 w 2259"/>
                <a:gd name="T21" fmla="*/ 113 h 450"/>
                <a:gd name="T22" fmla="*/ 395 w 2259"/>
                <a:gd name="T23" fmla="*/ 225 h 450"/>
                <a:gd name="T24" fmla="*/ 734 w 2259"/>
                <a:gd name="T25" fmla="*/ 225 h 450"/>
                <a:gd name="T26" fmla="*/ 734 w 2259"/>
                <a:gd name="T27" fmla="*/ 113 h 450"/>
                <a:gd name="T28" fmla="*/ 395 w 2259"/>
                <a:gd name="T29" fmla="*/ 113 h 450"/>
                <a:gd name="T30" fmla="*/ 169 w 2259"/>
                <a:gd name="T31" fmla="*/ 0 h 450"/>
                <a:gd name="T32" fmla="*/ 2090 w 2259"/>
                <a:gd name="T33" fmla="*/ 0 h 450"/>
                <a:gd name="T34" fmla="*/ 2090 w 2259"/>
                <a:gd name="T35" fmla="*/ 113 h 450"/>
                <a:gd name="T36" fmla="*/ 2165 w 2259"/>
                <a:gd name="T37" fmla="*/ 113 h 450"/>
                <a:gd name="T38" fmla="*/ 2186 w 2259"/>
                <a:gd name="T39" fmla="*/ 115 h 450"/>
                <a:gd name="T40" fmla="*/ 2206 w 2259"/>
                <a:gd name="T41" fmla="*/ 122 h 450"/>
                <a:gd name="T42" fmla="*/ 2223 w 2259"/>
                <a:gd name="T43" fmla="*/ 133 h 450"/>
                <a:gd name="T44" fmla="*/ 2238 w 2259"/>
                <a:gd name="T45" fmla="*/ 148 h 450"/>
                <a:gd name="T46" fmla="*/ 2250 w 2259"/>
                <a:gd name="T47" fmla="*/ 166 h 450"/>
                <a:gd name="T48" fmla="*/ 2257 w 2259"/>
                <a:gd name="T49" fmla="*/ 185 h 450"/>
                <a:gd name="T50" fmla="*/ 2259 w 2259"/>
                <a:gd name="T51" fmla="*/ 207 h 450"/>
                <a:gd name="T52" fmla="*/ 2259 w 2259"/>
                <a:gd name="T53" fmla="*/ 356 h 450"/>
                <a:gd name="T54" fmla="*/ 2257 w 2259"/>
                <a:gd name="T55" fmla="*/ 377 h 450"/>
                <a:gd name="T56" fmla="*/ 2250 w 2259"/>
                <a:gd name="T57" fmla="*/ 397 h 450"/>
                <a:gd name="T58" fmla="*/ 2238 w 2259"/>
                <a:gd name="T59" fmla="*/ 414 h 450"/>
                <a:gd name="T60" fmla="*/ 2223 w 2259"/>
                <a:gd name="T61" fmla="*/ 430 h 450"/>
                <a:gd name="T62" fmla="*/ 2206 w 2259"/>
                <a:gd name="T63" fmla="*/ 441 h 450"/>
                <a:gd name="T64" fmla="*/ 2186 w 2259"/>
                <a:gd name="T65" fmla="*/ 448 h 450"/>
                <a:gd name="T66" fmla="*/ 2165 w 2259"/>
                <a:gd name="T67" fmla="*/ 450 h 450"/>
                <a:gd name="T68" fmla="*/ 94 w 2259"/>
                <a:gd name="T69" fmla="*/ 450 h 450"/>
                <a:gd name="T70" fmla="*/ 73 w 2259"/>
                <a:gd name="T71" fmla="*/ 448 h 450"/>
                <a:gd name="T72" fmla="*/ 53 w 2259"/>
                <a:gd name="T73" fmla="*/ 441 h 450"/>
                <a:gd name="T74" fmla="*/ 36 w 2259"/>
                <a:gd name="T75" fmla="*/ 430 h 450"/>
                <a:gd name="T76" fmla="*/ 21 w 2259"/>
                <a:gd name="T77" fmla="*/ 414 h 450"/>
                <a:gd name="T78" fmla="*/ 9 w 2259"/>
                <a:gd name="T79" fmla="*/ 397 h 450"/>
                <a:gd name="T80" fmla="*/ 2 w 2259"/>
                <a:gd name="T81" fmla="*/ 377 h 450"/>
                <a:gd name="T82" fmla="*/ 0 w 2259"/>
                <a:gd name="T83" fmla="*/ 356 h 450"/>
                <a:gd name="T84" fmla="*/ 0 w 2259"/>
                <a:gd name="T85" fmla="*/ 207 h 450"/>
                <a:gd name="T86" fmla="*/ 2 w 2259"/>
                <a:gd name="T87" fmla="*/ 185 h 450"/>
                <a:gd name="T88" fmla="*/ 9 w 2259"/>
                <a:gd name="T89" fmla="*/ 166 h 450"/>
                <a:gd name="T90" fmla="*/ 21 w 2259"/>
                <a:gd name="T91" fmla="*/ 148 h 450"/>
                <a:gd name="T92" fmla="*/ 36 w 2259"/>
                <a:gd name="T93" fmla="*/ 133 h 450"/>
                <a:gd name="T94" fmla="*/ 53 w 2259"/>
                <a:gd name="T95" fmla="*/ 122 h 450"/>
                <a:gd name="T96" fmla="*/ 73 w 2259"/>
                <a:gd name="T97" fmla="*/ 115 h 450"/>
                <a:gd name="T98" fmla="*/ 94 w 2259"/>
                <a:gd name="T99" fmla="*/ 113 h 450"/>
                <a:gd name="T100" fmla="*/ 169 w 2259"/>
                <a:gd name="T101" fmla="*/ 113 h 450"/>
                <a:gd name="T102" fmla="*/ 169 w 2259"/>
                <a:gd name="T103" fmla="*/ 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59" h="450">
                  <a:moveTo>
                    <a:pt x="1751" y="113"/>
                  </a:moveTo>
                  <a:lnTo>
                    <a:pt x="1751" y="225"/>
                  </a:lnTo>
                  <a:lnTo>
                    <a:pt x="1864" y="225"/>
                  </a:lnTo>
                  <a:lnTo>
                    <a:pt x="1864" y="113"/>
                  </a:lnTo>
                  <a:lnTo>
                    <a:pt x="1751" y="113"/>
                  </a:lnTo>
                  <a:close/>
                  <a:moveTo>
                    <a:pt x="904" y="113"/>
                  </a:moveTo>
                  <a:lnTo>
                    <a:pt x="904" y="225"/>
                  </a:lnTo>
                  <a:lnTo>
                    <a:pt x="1581" y="225"/>
                  </a:lnTo>
                  <a:lnTo>
                    <a:pt x="1581" y="113"/>
                  </a:lnTo>
                  <a:lnTo>
                    <a:pt x="904" y="113"/>
                  </a:lnTo>
                  <a:close/>
                  <a:moveTo>
                    <a:pt x="395" y="113"/>
                  </a:moveTo>
                  <a:lnTo>
                    <a:pt x="395" y="225"/>
                  </a:lnTo>
                  <a:lnTo>
                    <a:pt x="734" y="225"/>
                  </a:lnTo>
                  <a:lnTo>
                    <a:pt x="734" y="113"/>
                  </a:lnTo>
                  <a:lnTo>
                    <a:pt x="395" y="113"/>
                  </a:lnTo>
                  <a:close/>
                  <a:moveTo>
                    <a:pt x="169" y="0"/>
                  </a:moveTo>
                  <a:lnTo>
                    <a:pt x="2090" y="0"/>
                  </a:lnTo>
                  <a:lnTo>
                    <a:pt x="2090" y="113"/>
                  </a:lnTo>
                  <a:lnTo>
                    <a:pt x="2165" y="113"/>
                  </a:lnTo>
                  <a:lnTo>
                    <a:pt x="2186" y="115"/>
                  </a:lnTo>
                  <a:lnTo>
                    <a:pt x="2206" y="122"/>
                  </a:lnTo>
                  <a:lnTo>
                    <a:pt x="2223" y="133"/>
                  </a:lnTo>
                  <a:lnTo>
                    <a:pt x="2238" y="148"/>
                  </a:lnTo>
                  <a:lnTo>
                    <a:pt x="2250" y="166"/>
                  </a:lnTo>
                  <a:lnTo>
                    <a:pt x="2257" y="185"/>
                  </a:lnTo>
                  <a:lnTo>
                    <a:pt x="2259" y="207"/>
                  </a:lnTo>
                  <a:lnTo>
                    <a:pt x="2259" y="356"/>
                  </a:lnTo>
                  <a:lnTo>
                    <a:pt x="2257" y="377"/>
                  </a:lnTo>
                  <a:lnTo>
                    <a:pt x="2250" y="397"/>
                  </a:lnTo>
                  <a:lnTo>
                    <a:pt x="2238" y="414"/>
                  </a:lnTo>
                  <a:lnTo>
                    <a:pt x="2223" y="430"/>
                  </a:lnTo>
                  <a:lnTo>
                    <a:pt x="2206" y="441"/>
                  </a:lnTo>
                  <a:lnTo>
                    <a:pt x="2186" y="448"/>
                  </a:lnTo>
                  <a:lnTo>
                    <a:pt x="2165" y="450"/>
                  </a:lnTo>
                  <a:lnTo>
                    <a:pt x="94" y="450"/>
                  </a:lnTo>
                  <a:lnTo>
                    <a:pt x="73" y="448"/>
                  </a:lnTo>
                  <a:lnTo>
                    <a:pt x="53" y="441"/>
                  </a:lnTo>
                  <a:lnTo>
                    <a:pt x="36" y="430"/>
                  </a:lnTo>
                  <a:lnTo>
                    <a:pt x="21" y="414"/>
                  </a:lnTo>
                  <a:lnTo>
                    <a:pt x="9" y="397"/>
                  </a:lnTo>
                  <a:lnTo>
                    <a:pt x="2" y="377"/>
                  </a:lnTo>
                  <a:lnTo>
                    <a:pt x="0" y="356"/>
                  </a:lnTo>
                  <a:lnTo>
                    <a:pt x="0" y="207"/>
                  </a:lnTo>
                  <a:lnTo>
                    <a:pt x="2" y="185"/>
                  </a:lnTo>
                  <a:lnTo>
                    <a:pt x="9" y="166"/>
                  </a:lnTo>
                  <a:lnTo>
                    <a:pt x="21" y="148"/>
                  </a:lnTo>
                  <a:lnTo>
                    <a:pt x="36" y="133"/>
                  </a:lnTo>
                  <a:lnTo>
                    <a:pt x="53" y="122"/>
                  </a:lnTo>
                  <a:lnTo>
                    <a:pt x="73" y="115"/>
                  </a:lnTo>
                  <a:lnTo>
                    <a:pt x="94" y="113"/>
                  </a:lnTo>
                  <a:lnTo>
                    <a:pt x="169" y="113"/>
                  </a:lnTo>
                  <a:lnTo>
                    <a:pt x="1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50" name="Freeform 449"/>
          <p:cNvSpPr>
            <a:spLocks noChangeArrowheads="1"/>
          </p:cNvSpPr>
          <p:nvPr/>
        </p:nvSpPr>
        <p:spPr bwMode="auto">
          <a:xfrm>
            <a:off x="3546264" y="4213225"/>
            <a:ext cx="412750" cy="595313"/>
          </a:xfrm>
          <a:custGeom>
            <a:avLst/>
            <a:gdLst>
              <a:gd name="connsiteX0" fmla="*/ 255587 w 412750"/>
              <a:gd name="connsiteY0" fmla="*/ 268288 h 595313"/>
              <a:gd name="connsiteX1" fmla="*/ 412749 w 412750"/>
              <a:gd name="connsiteY1" fmla="*/ 268288 h 595313"/>
              <a:gd name="connsiteX2" fmla="*/ 412749 w 412750"/>
              <a:gd name="connsiteY2" fmla="*/ 307867 h 595313"/>
              <a:gd name="connsiteX3" fmla="*/ 294878 w 412750"/>
              <a:gd name="connsiteY3" fmla="*/ 307867 h 595313"/>
              <a:gd name="connsiteX4" fmla="*/ 294878 w 412750"/>
              <a:gd name="connsiteY4" fmla="*/ 327569 h 595313"/>
              <a:gd name="connsiteX5" fmla="*/ 412749 w 412750"/>
              <a:gd name="connsiteY5" fmla="*/ 327569 h 595313"/>
              <a:gd name="connsiteX6" fmla="*/ 412749 w 412750"/>
              <a:gd name="connsiteY6" fmla="*/ 347446 h 595313"/>
              <a:gd name="connsiteX7" fmla="*/ 294878 w 412750"/>
              <a:gd name="connsiteY7" fmla="*/ 347446 h 595313"/>
              <a:gd name="connsiteX8" fmla="*/ 294878 w 412750"/>
              <a:gd name="connsiteY8" fmla="*/ 367148 h 595313"/>
              <a:gd name="connsiteX9" fmla="*/ 412749 w 412750"/>
              <a:gd name="connsiteY9" fmla="*/ 367148 h 595313"/>
              <a:gd name="connsiteX10" fmla="*/ 412749 w 412750"/>
              <a:gd name="connsiteY10" fmla="*/ 387025 h 595313"/>
              <a:gd name="connsiteX11" fmla="*/ 294878 w 412750"/>
              <a:gd name="connsiteY11" fmla="*/ 387025 h 595313"/>
              <a:gd name="connsiteX12" fmla="*/ 294878 w 412750"/>
              <a:gd name="connsiteY12" fmla="*/ 406726 h 595313"/>
              <a:gd name="connsiteX13" fmla="*/ 412749 w 412750"/>
              <a:gd name="connsiteY13" fmla="*/ 406726 h 595313"/>
              <a:gd name="connsiteX14" fmla="*/ 412749 w 412750"/>
              <a:gd name="connsiteY14" fmla="*/ 426604 h 595313"/>
              <a:gd name="connsiteX15" fmla="*/ 294878 w 412750"/>
              <a:gd name="connsiteY15" fmla="*/ 426604 h 595313"/>
              <a:gd name="connsiteX16" fmla="*/ 294878 w 412750"/>
              <a:gd name="connsiteY16" fmla="*/ 446305 h 595313"/>
              <a:gd name="connsiteX17" fmla="*/ 412749 w 412750"/>
              <a:gd name="connsiteY17" fmla="*/ 446305 h 595313"/>
              <a:gd name="connsiteX18" fmla="*/ 412749 w 412750"/>
              <a:gd name="connsiteY18" fmla="*/ 466183 h 595313"/>
              <a:gd name="connsiteX19" fmla="*/ 294878 w 412750"/>
              <a:gd name="connsiteY19" fmla="*/ 466183 h 595313"/>
              <a:gd name="connsiteX20" fmla="*/ 294878 w 412750"/>
              <a:gd name="connsiteY20" fmla="*/ 485884 h 595313"/>
              <a:gd name="connsiteX21" fmla="*/ 412749 w 412750"/>
              <a:gd name="connsiteY21" fmla="*/ 485884 h 595313"/>
              <a:gd name="connsiteX22" fmla="*/ 412749 w 412750"/>
              <a:gd name="connsiteY22" fmla="*/ 525463 h 595313"/>
              <a:gd name="connsiteX23" fmla="*/ 255587 w 412750"/>
              <a:gd name="connsiteY23" fmla="*/ 525463 h 595313"/>
              <a:gd name="connsiteX24" fmla="*/ 0 w 412750"/>
              <a:gd name="connsiteY24" fmla="*/ 268288 h 595313"/>
              <a:gd name="connsiteX25" fmla="*/ 68262 w 412750"/>
              <a:gd name="connsiteY25" fmla="*/ 268288 h 595313"/>
              <a:gd name="connsiteX26" fmla="*/ 68262 w 412750"/>
              <a:gd name="connsiteY26" fmla="*/ 525463 h 595313"/>
              <a:gd name="connsiteX27" fmla="*/ 0 w 412750"/>
              <a:gd name="connsiteY27" fmla="*/ 525463 h 595313"/>
              <a:gd name="connsiteX28" fmla="*/ 48923 w 412750"/>
              <a:gd name="connsiteY28" fmla="*/ 0 h 595313"/>
              <a:gd name="connsiteX29" fmla="*/ 78417 w 412750"/>
              <a:gd name="connsiteY29" fmla="*/ 0 h 595313"/>
              <a:gd name="connsiteX30" fmla="*/ 78417 w 412750"/>
              <a:gd name="connsiteY30" fmla="*/ 89253 h 595313"/>
              <a:gd name="connsiteX31" fmla="*/ 98022 w 412750"/>
              <a:gd name="connsiteY31" fmla="*/ 89253 h 595313"/>
              <a:gd name="connsiteX32" fmla="*/ 98022 w 412750"/>
              <a:gd name="connsiteY32" fmla="*/ 0 h 595313"/>
              <a:gd name="connsiteX33" fmla="*/ 117626 w 412750"/>
              <a:gd name="connsiteY33" fmla="*/ 0 h 595313"/>
              <a:gd name="connsiteX34" fmla="*/ 117626 w 412750"/>
              <a:gd name="connsiteY34" fmla="*/ 89253 h 595313"/>
              <a:gd name="connsiteX35" fmla="*/ 137407 w 412750"/>
              <a:gd name="connsiteY35" fmla="*/ 89253 h 595313"/>
              <a:gd name="connsiteX36" fmla="*/ 137407 w 412750"/>
              <a:gd name="connsiteY36" fmla="*/ 0 h 595313"/>
              <a:gd name="connsiteX37" fmla="*/ 157011 w 412750"/>
              <a:gd name="connsiteY37" fmla="*/ 0 h 595313"/>
              <a:gd name="connsiteX38" fmla="*/ 157011 w 412750"/>
              <a:gd name="connsiteY38" fmla="*/ 89253 h 595313"/>
              <a:gd name="connsiteX39" fmla="*/ 176792 w 412750"/>
              <a:gd name="connsiteY39" fmla="*/ 89253 h 595313"/>
              <a:gd name="connsiteX40" fmla="*/ 176792 w 412750"/>
              <a:gd name="connsiteY40" fmla="*/ 0 h 595313"/>
              <a:gd name="connsiteX41" fmla="*/ 196396 w 412750"/>
              <a:gd name="connsiteY41" fmla="*/ 0 h 595313"/>
              <a:gd name="connsiteX42" fmla="*/ 196396 w 412750"/>
              <a:gd name="connsiteY42" fmla="*/ 89253 h 595313"/>
              <a:gd name="connsiteX43" fmla="*/ 216177 w 412750"/>
              <a:gd name="connsiteY43" fmla="*/ 89253 h 595313"/>
              <a:gd name="connsiteX44" fmla="*/ 216177 w 412750"/>
              <a:gd name="connsiteY44" fmla="*/ 0 h 595313"/>
              <a:gd name="connsiteX45" fmla="*/ 235782 w 412750"/>
              <a:gd name="connsiteY45" fmla="*/ 0 h 595313"/>
              <a:gd name="connsiteX46" fmla="*/ 235782 w 412750"/>
              <a:gd name="connsiteY46" fmla="*/ 89253 h 595313"/>
              <a:gd name="connsiteX47" fmla="*/ 255386 w 412750"/>
              <a:gd name="connsiteY47" fmla="*/ 89253 h 595313"/>
              <a:gd name="connsiteX48" fmla="*/ 255386 w 412750"/>
              <a:gd name="connsiteY48" fmla="*/ 0 h 595313"/>
              <a:gd name="connsiteX49" fmla="*/ 275167 w 412750"/>
              <a:gd name="connsiteY49" fmla="*/ 0 h 595313"/>
              <a:gd name="connsiteX50" fmla="*/ 275167 w 412750"/>
              <a:gd name="connsiteY50" fmla="*/ 89253 h 595313"/>
              <a:gd name="connsiteX51" fmla="*/ 294771 w 412750"/>
              <a:gd name="connsiteY51" fmla="*/ 89253 h 595313"/>
              <a:gd name="connsiteX52" fmla="*/ 294771 w 412750"/>
              <a:gd name="connsiteY52" fmla="*/ 0 h 595313"/>
              <a:gd name="connsiteX53" fmla="*/ 314552 w 412750"/>
              <a:gd name="connsiteY53" fmla="*/ 0 h 595313"/>
              <a:gd name="connsiteX54" fmla="*/ 314552 w 412750"/>
              <a:gd name="connsiteY54" fmla="*/ 89253 h 595313"/>
              <a:gd name="connsiteX55" fmla="*/ 334156 w 412750"/>
              <a:gd name="connsiteY55" fmla="*/ 89253 h 595313"/>
              <a:gd name="connsiteX56" fmla="*/ 334156 w 412750"/>
              <a:gd name="connsiteY56" fmla="*/ 0 h 595313"/>
              <a:gd name="connsiteX57" fmla="*/ 363651 w 412750"/>
              <a:gd name="connsiteY57" fmla="*/ 0 h 595313"/>
              <a:gd name="connsiteX58" fmla="*/ 366830 w 412750"/>
              <a:gd name="connsiteY58" fmla="*/ 529 h 595313"/>
              <a:gd name="connsiteX59" fmla="*/ 369656 w 412750"/>
              <a:gd name="connsiteY59" fmla="*/ 1940 h 595313"/>
              <a:gd name="connsiteX60" fmla="*/ 371775 w 412750"/>
              <a:gd name="connsiteY60" fmla="*/ 4233 h 595313"/>
              <a:gd name="connsiteX61" fmla="*/ 373012 w 412750"/>
              <a:gd name="connsiteY61" fmla="*/ 6879 h 595313"/>
              <a:gd name="connsiteX62" fmla="*/ 373542 w 412750"/>
              <a:gd name="connsiteY62" fmla="*/ 9878 h 595313"/>
              <a:gd name="connsiteX63" fmla="*/ 373542 w 412750"/>
              <a:gd name="connsiteY63" fmla="*/ 99307 h 595313"/>
              <a:gd name="connsiteX64" fmla="*/ 373012 w 412750"/>
              <a:gd name="connsiteY64" fmla="*/ 102305 h 595313"/>
              <a:gd name="connsiteX65" fmla="*/ 371775 w 412750"/>
              <a:gd name="connsiteY65" fmla="*/ 104951 h 595313"/>
              <a:gd name="connsiteX66" fmla="*/ 369656 w 412750"/>
              <a:gd name="connsiteY66" fmla="*/ 107244 h 595313"/>
              <a:gd name="connsiteX67" fmla="*/ 366830 w 412750"/>
              <a:gd name="connsiteY67" fmla="*/ 108655 h 595313"/>
              <a:gd name="connsiteX68" fmla="*/ 363651 w 412750"/>
              <a:gd name="connsiteY68" fmla="*/ 109185 h 595313"/>
              <a:gd name="connsiteX69" fmla="*/ 363651 w 412750"/>
              <a:gd name="connsiteY69" fmla="*/ 132115 h 595313"/>
              <a:gd name="connsiteX70" fmla="*/ 364181 w 412750"/>
              <a:gd name="connsiteY70" fmla="*/ 139171 h 595313"/>
              <a:gd name="connsiteX71" fmla="*/ 365594 w 412750"/>
              <a:gd name="connsiteY71" fmla="*/ 146050 h 595313"/>
              <a:gd name="connsiteX72" fmla="*/ 368066 w 412750"/>
              <a:gd name="connsiteY72" fmla="*/ 152753 h 595313"/>
              <a:gd name="connsiteX73" fmla="*/ 371422 w 412750"/>
              <a:gd name="connsiteY73" fmla="*/ 159103 h 595313"/>
              <a:gd name="connsiteX74" fmla="*/ 395972 w 412750"/>
              <a:gd name="connsiteY74" fmla="*/ 198967 h 595313"/>
              <a:gd name="connsiteX75" fmla="*/ 401270 w 412750"/>
              <a:gd name="connsiteY75" fmla="*/ 208139 h 595313"/>
              <a:gd name="connsiteX76" fmla="*/ 405332 w 412750"/>
              <a:gd name="connsiteY76" fmla="*/ 217664 h 595313"/>
              <a:gd name="connsiteX77" fmla="*/ 408511 w 412750"/>
              <a:gd name="connsiteY77" fmla="*/ 227718 h 595313"/>
              <a:gd name="connsiteX78" fmla="*/ 410807 w 412750"/>
              <a:gd name="connsiteY78" fmla="*/ 237772 h 595313"/>
              <a:gd name="connsiteX79" fmla="*/ 412220 w 412750"/>
              <a:gd name="connsiteY79" fmla="*/ 248003 h 595313"/>
              <a:gd name="connsiteX80" fmla="*/ 235782 w 412750"/>
              <a:gd name="connsiteY80" fmla="*/ 248003 h 595313"/>
              <a:gd name="connsiteX81" fmla="*/ 235782 w 412750"/>
              <a:gd name="connsiteY81" fmla="*/ 545748 h 595313"/>
              <a:gd name="connsiteX82" fmla="*/ 412750 w 412750"/>
              <a:gd name="connsiteY82" fmla="*/ 545748 h 595313"/>
              <a:gd name="connsiteX83" fmla="*/ 411690 w 412750"/>
              <a:gd name="connsiteY83" fmla="*/ 553156 h 595313"/>
              <a:gd name="connsiteX84" fmla="*/ 409394 w 412750"/>
              <a:gd name="connsiteY84" fmla="*/ 560212 h 595313"/>
              <a:gd name="connsiteX85" fmla="*/ 406569 w 412750"/>
              <a:gd name="connsiteY85" fmla="*/ 566738 h 595313"/>
              <a:gd name="connsiteX86" fmla="*/ 402860 w 412750"/>
              <a:gd name="connsiteY86" fmla="*/ 572735 h 595313"/>
              <a:gd name="connsiteX87" fmla="*/ 398268 w 412750"/>
              <a:gd name="connsiteY87" fmla="*/ 578380 h 595313"/>
              <a:gd name="connsiteX88" fmla="*/ 392969 w 412750"/>
              <a:gd name="connsiteY88" fmla="*/ 583142 h 595313"/>
              <a:gd name="connsiteX89" fmla="*/ 387318 w 412750"/>
              <a:gd name="connsiteY89" fmla="*/ 587376 h 595313"/>
              <a:gd name="connsiteX90" fmla="*/ 380783 w 412750"/>
              <a:gd name="connsiteY90" fmla="*/ 590727 h 595313"/>
              <a:gd name="connsiteX91" fmla="*/ 374071 w 412750"/>
              <a:gd name="connsiteY91" fmla="*/ 593197 h 595313"/>
              <a:gd name="connsiteX92" fmla="*/ 366830 w 412750"/>
              <a:gd name="connsiteY92" fmla="*/ 594784 h 595313"/>
              <a:gd name="connsiteX93" fmla="*/ 359412 w 412750"/>
              <a:gd name="connsiteY93" fmla="*/ 595313 h 595313"/>
              <a:gd name="connsiteX94" fmla="*/ 53161 w 412750"/>
              <a:gd name="connsiteY94" fmla="*/ 595313 h 595313"/>
              <a:gd name="connsiteX95" fmla="*/ 45567 w 412750"/>
              <a:gd name="connsiteY95" fmla="*/ 594784 h 595313"/>
              <a:gd name="connsiteX96" fmla="*/ 38502 w 412750"/>
              <a:gd name="connsiteY96" fmla="*/ 593197 h 595313"/>
              <a:gd name="connsiteX97" fmla="*/ 31614 w 412750"/>
              <a:gd name="connsiteY97" fmla="*/ 590727 h 595313"/>
              <a:gd name="connsiteX98" fmla="*/ 25256 w 412750"/>
              <a:gd name="connsiteY98" fmla="*/ 587376 h 595313"/>
              <a:gd name="connsiteX99" fmla="*/ 19428 w 412750"/>
              <a:gd name="connsiteY99" fmla="*/ 583142 h 595313"/>
              <a:gd name="connsiteX100" fmla="*/ 14306 w 412750"/>
              <a:gd name="connsiteY100" fmla="*/ 578380 h 595313"/>
              <a:gd name="connsiteX101" fmla="*/ 9891 w 412750"/>
              <a:gd name="connsiteY101" fmla="*/ 572735 h 595313"/>
              <a:gd name="connsiteX102" fmla="*/ 6005 w 412750"/>
              <a:gd name="connsiteY102" fmla="*/ 566738 h 595313"/>
              <a:gd name="connsiteX103" fmla="*/ 3003 w 412750"/>
              <a:gd name="connsiteY103" fmla="*/ 560212 h 595313"/>
              <a:gd name="connsiteX104" fmla="*/ 1060 w 412750"/>
              <a:gd name="connsiteY104" fmla="*/ 553156 h 595313"/>
              <a:gd name="connsiteX105" fmla="*/ 0 w 412750"/>
              <a:gd name="connsiteY105" fmla="*/ 545748 h 595313"/>
              <a:gd name="connsiteX106" fmla="*/ 88131 w 412750"/>
              <a:gd name="connsiteY106" fmla="*/ 545748 h 595313"/>
              <a:gd name="connsiteX107" fmla="*/ 88131 w 412750"/>
              <a:gd name="connsiteY107" fmla="*/ 248003 h 595313"/>
              <a:gd name="connsiteX108" fmla="*/ 353 w 412750"/>
              <a:gd name="connsiteY108" fmla="*/ 248003 h 595313"/>
              <a:gd name="connsiteX109" fmla="*/ 1766 w 412750"/>
              <a:gd name="connsiteY109" fmla="*/ 237772 h 595313"/>
              <a:gd name="connsiteX110" fmla="*/ 4062 w 412750"/>
              <a:gd name="connsiteY110" fmla="*/ 227718 h 595313"/>
              <a:gd name="connsiteX111" fmla="*/ 7418 w 412750"/>
              <a:gd name="connsiteY111" fmla="*/ 217664 h 595313"/>
              <a:gd name="connsiteX112" fmla="*/ 11480 w 412750"/>
              <a:gd name="connsiteY112" fmla="*/ 208139 h 595313"/>
              <a:gd name="connsiteX113" fmla="*/ 16425 w 412750"/>
              <a:gd name="connsiteY113" fmla="*/ 198967 h 595313"/>
              <a:gd name="connsiteX114" fmla="*/ 41151 w 412750"/>
              <a:gd name="connsiteY114" fmla="*/ 159103 h 595313"/>
              <a:gd name="connsiteX115" fmla="*/ 44507 w 412750"/>
              <a:gd name="connsiteY115" fmla="*/ 152753 h 595313"/>
              <a:gd name="connsiteX116" fmla="*/ 46803 w 412750"/>
              <a:gd name="connsiteY116" fmla="*/ 146050 h 595313"/>
              <a:gd name="connsiteX117" fmla="*/ 48216 w 412750"/>
              <a:gd name="connsiteY117" fmla="*/ 139171 h 595313"/>
              <a:gd name="connsiteX118" fmla="*/ 48923 w 412750"/>
              <a:gd name="connsiteY118" fmla="*/ 132115 h 595313"/>
              <a:gd name="connsiteX119" fmla="*/ 48923 w 412750"/>
              <a:gd name="connsiteY119" fmla="*/ 109185 h 595313"/>
              <a:gd name="connsiteX120" fmla="*/ 45743 w 412750"/>
              <a:gd name="connsiteY120" fmla="*/ 108655 h 595313"/>
              <a:gd name="connsiteX121" fmla="*/ 43094 w 412750"/>
              <a:gd name="connsiteY121" fmla="*/ 107244 h 595313"/>
              <a:gd name="connsiteX122" fmla="*/ 40975 w 412750"/>
              <a:gd name="connsiteY122" fmla="*/ 104951 h 595313"/>
              <a:gd name="connsiteX123" fmla="*/ 39562 w 412750"/>
              <a:gd name="connsiteY123" fmla="*/ 102305 h 595313"/>
              <a:gd name="connsiteX124" fmla="*/ 39032 w 412750"/>
              <a:gd name="connsiteY124" fmla="*/ 99307 h 595313"/>
              <a:gd name="connsiteX125" fmla="*/ 39032 w 412750"/>
              <a:gd name="connsiteY125" fmla="*/ 9878 h 595313"/>
              <a:gd name="connsiteX126" fmla="*/ 39562 w 412750"/>
              <a:gd name="connsiteY126" fmla="*/ 6879 h 595313"/>
              <a:gd name="connsiteX127" fmla="*/ 40975 w 412750"/>
              <a:gd name="connsiteY127" fmla="*/ 4233 h 595313"/>
              <a:gd name="connsiteX128" fmla="*/ 43094 w 412750"/>
              <a:gd name="connsiteY128" fmla="*/ 1940 h 595313"/>
              <a:gd name="connsiteX129" fmla="*/ 45743 w 412750"/>
              <a:gd name="connsiteY129" fmla="*/ 529 h 595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</a:cxnLst>
            <a:rect l="l" t="t" r="r" b="b"/>
            <a:pathLst>
              <a:path w="412750" h="595313">
                <a:moveTo>
                  <a:pt x="255587" y="268288"/>
                </a:moveTo>
                <a:lnTo>
                  <a:pt x="412749" y="268288"/>
                </a:lnTo>
                <a:lnTo>
                  <a:pt x="412749" y="307867"/>
                </a:lnTo>
                <a:lnTo>
                  <a:pt x="294878" y="307867"/>
                </a:lnTo>
                <a:lnTo>
                  <a:pt x="294878" y="327569"/>
                </a:lnTo>
                <a:lnTo>
                  <a:pt x="412749" y="327569"/>
                </a:lnTo>
                <a:lnTo>
                  <a:pt x="412749" y="347446"/>
                </a:lnTo>
                <a:lnTo>
                  <a:pt x="294878" y="347446"/>
                </a:lnTo>
                <a:lnTo>
                  <a:pt x="294878" y="367148"/>
                </a:lnTo>
                <a:lnTo>
                  <a:pt x="412749" y="367148"/>
                </a:lnTo>
                <a:lnTo>
                  <a:pt x="412749" y="387025"/>
                </a:lnTo>
                <a:lnTo>
                  <a:pt x="294878" y="387025"/>
                </a:lnTo>
                <a:lnTo>
                  <a:pt x="294878" y="406726"/>
                </a:lnTo>
                <a:lnTo>
                  <a:pt x="412749" y="406726"/>
                </a:lnTo>
                <a:lnTo>
                  <a:pt x="412749" y="426604"/>
                </a:lnTo>
                <a:lnTo>
                  <a:pt x="294878" y="426604"/>
                </a:lnTo>
                <a:lnTo>
                  <a:pt x="294878" y="446305"/>
                </a:lnTo>
                <a:lnTo>
                  <a:pt x="412749" y="446305"/>
                </a:lnTo>
                <a:lnTo>
                  <a:pt x="412749" y="466183"/>
                </a:lnTo>
                <a:lnTo>
                  <a:pt x="294878" y="466183"/>
                </a:lnTo>
                <a:lnTo>
                  <a:pt x="294878" y="485884"/>
                </a:lnTo>
                <a:lnTo>
                  <a:pt x="412749" y="485884"/>
                </a:lnTo>
                <a:lnTo>
                  <a:pt x="412749" y="525463"/>
                </a:lnTo>
                <a:lnTo>
                  <a:pt x="255587" y="525463"/>
                </a:lnTo>
                <a:close/>
                <a:moveTo>
                  <a:pt x="0" y="268288"/>
                </a:moveTo>
                <a:lnTo>
                  <a:pt x="68262" y="268288"/>
                </a:lnTo>
                <a:lnTo>
                  <a:pt x="68262" y="525463"/>
                </a:lnTo>
                <a:lnTo>
                  <a:pt x="0" y="525463"/>
                </a:lnTo>
                <a:close/>
                <a:moveTo>
                  <a:pt x="48923" y="0"/>
                </a:moveTo>
                <a:lnTo>
                  <a:pt x="78417" y="0"/>
                </a:lnTo>
                <a:lnTo>
                  <a:pt x="78417" y="89253"/>
                </a:lnTo>
                <a:lnTo>
                  <a:pt x="98022" y="89253"/>
                </a:lnTo>
                <a:lnTo>
                  <a:pt x="98022" y="0"/>
                </a:lnTo>
                <a:lnTo>
                  <a:pt x="117626" y="0"/>
                </a:lnTo>
                <a:lnTo>
                  <a:pt x="117626" y="89253"/>
                </a:lnTo>
                <a:lnTo>
                  <a:pt x="137407" y="89253"/>
                </a:lnTo>
                <a:lnTo>
                  <a:pt x="137407" y="0"/>
                </a:lnTo>
                <a:lnTo>
                  <a:pt x="157011" y="0"/>
                </a:lnTo>
                <a:lnTo>
                  <a:pt x="157011" y="89253"/>
                </a:lnTo>
                <a:lnTo>
                  <a:pt x="176792" y="89253"/>
                </a:lnTo>
                <a:lnTo>
                  <a:pt x="176792" y="0"/>
                </a:lnTo>
                <a:lnTo>
                  <a:pt x="196396" y="0"/>
                </a:lnTo>
                <a:lnTo>
                  <a:pt x="196396" y="89253"/>
                </a:lnTo>
                <a:lnTo>
                  <a:pt x="216177" y="89253"/>
                </a:lnTo>
                <a:lnTo>
                  <a:pt x="216177" y="0"/>
                </a:lnTo>
                <a:lnTo>
                  <a:pt x="235782" y="0"/>
                </a:lnTo>
                <a:lnTo>
                  <a:pt x="235782" y="89253"/>
                </a:lnTo>
                <a:lnTo>
                  <a:pt x="255386" y="89253"/>
                </a:lnTo>
                <a:lnTo>
                  <a:pt x="255386" y="0"/>
                </a:lnTo>
                <a:lnTo>
                  <a:pt x="275167" y="0"/>
                </a:lnTo>
                <a:lnTo>
                  <a:pt x="275167" y="89253"/>
                </a:lnTo>
                <a:lnTo>
                  <a:pt x="294771" y="89253"/>
                </a:lnTo>
                <a:lnTo>
                  <a:pt x="294771" y="0"/>
                </a:lnTo>
                <a:lnTo>
                  <a:pt x="314552" y="0"/>
                </a:lnTo>
                <a:lnTo>
                  <a:pt x="314552" y="89253"/>
                </a:lnTo>
                <a:lnTo>
                  <a:pt x="334156" y="89253"/>
                </a:lnTo>
                <a:lnTo>
                  <a:pt x="334156" y="0"/>
                </a:lnTo>
                <a:lnTo>
                  <a:pt x="363651" y="0"/>
                </a:lnTo>
                <a:lnTo>
                  <a:pt x="366830" y="529"/>
                </a:lnTo>
                <a:lnTo>
                  <a:pt x="369656" y="1940"/>
                </a:lnTo>
                <a:lnTo>
                  <a:pt x="371775" y="4233"/>
                </a:lnTo>
                <a:lnTo>
                  <a:pt x="373012" y="6879"/>
                </a:lnTo>
                <a:lnTo>
                  <a:pt x="373542" y="9878"/>
                </a:lnTo>
                <a:lnTo>
                  <a:pt x="373542" y="99307"/>
                </a:lnTo>
                <a:lnTo>
                  <a:pt x="373012" y="102305"/>
                </a:lnTo>
                <a:lnTo>
                  <a:pt x="371775" y="104951"/>
                </a:lnTo>
                <a:lnTo>
                  <a:pt x="369656" y="107244"/>
                </a:lnTo>
                <a:lnTo>
                  <a:pt x="366830" y="108655"/>
                </a:lnTo>
                <a:lnTo>
                  <a:pt x="363651" y="109185"/>
                </a:lnTo>
                <a:lnTo>
                  <a:pt x="363651" y="132115"/>
                </a:lnTo>
                <a:lnTo>
                  <a:pt x="364181" y="139171"/>
                </a:lnTo>
                <a:lnTo>
                  <a:pt x="365594" y="146050"/>
                </a:lnTo>
                <a:lnTo>
                  <a:pt x="368066" y="152753"/>
                </a:lnTo>
                <a:lnTo>
                  <a:pt x="371422" y="159103"/>
                </a:lnTo>
                <a:lnTo>
                  <a:pt x="395972" y="198967"/>
                </a:lnTo>
                <a:lnTo>
                  <a:pt x="401270" y="208139"/>
                </a:lnTo>
                <a:lnTo>
                  <a:pt x="405332" y="217664"/>
                </a:lnTo>
                <a:lnTo>
                  <a:pt x="408511" y="227718"/>
                </a:lnTo>
                <a:lnTo>
                  <a:pt x="410807" y="237772"/>
                </a:lnTo>
                <a:lnTo>
                  <a:pt x="412220" y="248003"/>
                </a:lnTo>
                <a:lnTo>
                  <a:pt x="235782" y="248003"/>
                </a:lnTo>
                <a:lnTo>
                  <a:pt x="235782" y="545748"/>
                </a:lnTo>
                <a:lnTo>
                  <a:pt x="412750" y="545748"/>
                </a:lnTo>
                <a:lnTo>
                  <a:pt x="411690" y="553156"/>
                </a:lnTo>
                <a:lnTo>
                  <a:pt x="409394" y="560212"/>
                </a:lnTo>
                <a:lnTo>
                  <a:pt x="406569" y="566738"/>
                </a:lnTo>
                <a:lnTo>
                  <a:pt x="402860" y="572735"/>
                </a:lnTo>
                <a:lnTo>
                  <a:pt x="398268" y="578380"/>
                </a:lnTo>
                <a:lnTo>
                  <a:pt x="392969" y="583142"/>
                </a:lnTo>
                <a:lnTo>
                  <a:pt x="387318" y="587376"/>
                </a:lnTo>
                <a:lnTo>
                  <a:pt x="380783" y="590727"/>
                </a:lnTo>
                <a:lnTo>
                  <a:pt x="374071" y="593197"/>
                </a:lnTo>
                <a:lnTo>
                  <a:pt x="366830" y="594784"/>
                </a:lnTo>
                <a:lnTo>
                  <a:pt x="359412" y="595313"/>
                </a:lnTo>
                <a:lnTo>
                  <a:pt x="53161" y="595313"/>
                </a:lnTo>
                <a:lnTo>
                  <a:pt x="45567" y="594784"/>
                </a:lnTo>
                <a:lnTo>
                  <a:pt x="38502" y="593197"/>
                </a:lnTo>
                <a:lnTo>
                  <a:pt x="31614" y="590727"/>
                </a:lnTo>
                <a:lnTo>
                  <a:pt x="25256" y="587376"/>
                </a:lnTo>
                <a:lnTo>
                  <a:pt x="19428" y="583142"/>
                </a:lnTo>
                <a:lnTo>
                  <a:pt x="14306" y="578380"/>
                </a:lnTo>
                <a:lnTo>
                  <a:pt x="9891" y="572735"/>
                </a:lnTo>
                <a:lnTo>
                  <a:pt x="6005" y="566738"/>
                </a:lnTo>
                <a:lnTo>
                  <a:pt x="3003" y="560212"/>
                </a:lnTo>
                <a:lnTo>
                  <a:pt x="1060" y="553156"/>
                </a:lnTo>
                <a:lnTo>
                  <a:pt x="0" y="545748"/>
                </a:lnTo>
                <a:lnTo>
                  <a:pt x="88131" y="545748"/>
                </a:lnTo>
                <a:lnTo>
                  <a:pt x="88131" y="248003"/>
                </a:lnTo>
                <a:lnTo>
                  <a:pt x="353" y="248003"/>
                </a:lnTo>
                <a:lnTo>
                  <a:pt x="1766" y="237772"/>
                </a:lnTo>
                <a:lnTo>
                  <a:pt x="4062" y="227718"/>
                </a:lnTo>
                <a:lnTo>
                  <a:pt x="7418" y="217664"/>
                </a:lnTo>
                <a:lnTo>
                  <a:pt x="11480" y="208139"/>
                </a:lnTo>
                <a:lnTo>
                  <a:pt x="16425" y="198967"/>
                </a:lnTo>
                <a:lnTo>
                  <a:pt x="41151" y="159103"/>
                </a:lnTo>
                <a:lnTo>
                  <a:pt x="44507" y="152753"/>
                </a:lnTo>
                <a:lnTo>
                  <a:pt x="46803" y="146050"/>
                </a:lnTo>
                <a:lnTo>
                  <a:pt x="48216" y="139171"/>
                </a:lnTo>
                <a:lnTo>
                  <a:pt x="48923" y="132115"/>
                </a:lnTo>
                <a:lnTo>
                  <a:pt x="48923" y="109185"/>
                </a:lnTo>
                <a:lnTo>
                  <a:pt x="45743" y="108655"/>
                </a:lnTo>
                <a:lnTo>
                  <a:pt x="43094" y="107244"/>
                </a:lnTo>
                <a:lnTo>
                  <a:pt x="40975" y="104951"/>
                </a:lnTo>
                <a:lnTo>
                  <a:pt x="39562" y="102305"/>
                </a:lnTo>
                <a:lnTo>
                  <a:pt x="39032" y="99307"/>
                </a:lnTo>
                <a:lnTo>
                  <a:pt x="39032" y="9878"/>
                </a:lnTo>
                <a:lnTo>
                  <a:pt x="39562" y="6879"/>
                </a:lnTo>
                <a:lnTo>
                  <a:pt x="40975" y="4233"/>
                </a:lnTo>
                <a:lnTo>
                  <a:pt x="43094" y="1940"/>
                </a:lnTo>
                <a:lnTo>
                  <a:pt x="45743" y="52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451" name="Freeform 450"/>
          <p:cNvSpPr>
            <a:spLocks noChangeArrowheads="1"/>
          </p:cNvSpPr>
          <p:nvPr/>
        </p:nvSpPr>
        <p:spPr bwMode="auto">
          <a:xfrm>
            <a:off x="4521446" y="4213225"/>
            <a:ext cx="333375" cy="595313"/>
          </a:xfrm>
          <a:custGeom>
            <a:avLst/>
            <a:gdLst>
              <a:gd name="connsiteX0" fmla="*/ 166688 w 333375"/>
              <a:gd name="connsiteY0" fmla="*/ 238125 h 595313"/>
              <a:gd name="connsiteX1" fmla="*/ 323851 w 333375"/>
              <a:gd name="connsiteY1" fmla="*/ 238125 h 595313"/>
              <a:gd name="connsiteX2" fmla="*/ 323851 w 333375"/>
              <a:gd name="connsiteY2" fmla="*/ 277921 h 595313"/>
              <a:gd name="connsiteX3" fmla="*/ 205979 w 333375"/>
              <a:gd name="connsiteY3" fmla="*/ 277921 h 595313"/>
              <a:gd name="connsiteX4" fmla="*/ 205979 w 333375"/>
              <a:gd name="connsiteY4" fmla="*/ 297908 h 595313"/>
              <a:gd name="connsiteX5" fmla="*/ 323851 w 333375"/>
              <a:gd name="connsiteY5" fmla="*/ 297908 h 595313"/>
              <a:gd name="connsiteX6" fmla="*/ 323851 w 333375"/>
              <a:gd name="connsiteY6" fmla="*/ 317717 h 595313"/>
              <a:gd name="connsiteX7" fmla="*/ 205979 w 333375"/>
              <a:gd name="connsiteY7" fmla="*/ 317717 h 595313"/>
              <a:gd name="connsiteX8" fmla="*/ 205979 w 333375"/>
              <a:gd name="connsiteY8" fmla="*/ 337704 h 595313"/>
              <a:gd name="connsiteX9" fmla="*/ 323851 w 333375"/>
              <a:gd name="connsiteY9" fmla="*/ 337704 h 595313"/>
              <a:gd name="connsiteX10" fmla="*/ 323851 w 333375"/>
              <a:gd name="connsiteY10" fmla="*/ 357514 h 595313"/>
              <a:gd name="connsiteX11" fmla="*/ 205979 w 333375"/>
              <a:gd name="connsiteY11" fmla="*/ 357514 h 595313"/>
              <a:gd name="connsiteX12" fmla="*/ 205979 w 333375"/>
              <a:gd name="connsiteY12" fmla="*/ 377500 h 595313"/>
              <a:gd name="connsiteX13" fmla="*/ 323851 w 333375"/>
              <a:gd name="connsiteY13" fmla="*/ 377500 h 595313"/>
              <a:gd name="connsiteX14" fmla="*/ 323851 w 333375"/>
              <a:gd name="connsiteY14" fmla="*/ 397310 h 595313"/>
              <a:gd name="connsiteX15" fmla="*/ 205979 w 333375"/>
              <a:gd name="connsiteY15" fmla="*/ 397310 h 595313"/>
              <a:gd name="connsiteX16" fmla="*/ 205979 w 333375"/>
              <a:gd name="connsiteY16" fmla="*/ 417296 h 595313"/>
              <a:gd name="connsiteX17" fmla="*/ 323851 w 333375"/>
              <a:gd name="connsiteY17" fmla="*/ 417296 h 595313"/>
              <a:gd name="connsiteX18" fmla="*/ 323851 w 333375"/>
              <a:gd name="connsiteY18" fmla="*/ 437106 h 595313"/>
              <a:gd name="connsiteX19" fmla="*/ 205979 w 333375"/>
              <a:gd name="connsiteY19" fmla="*/ 437106 h 595313"/>
              <a:gd name="connsiteX20" fmla="*/ 205979 w 333375"/>
              <a:gd name="connsiteY20" fmla="*/ 457092 h 595313"/>
              <a:gd name="connsiteX21" fmla="*/ 323851 w 333375"/>
              <a:gd name="connsiteY21" fmla="*/ 457092 h 595313"/>
              <a:gd name="connsiteX22" fmla="*/ 323851 w 333375"/>
              <a:gd name="connsiteY22" fmla="*/ 496888 h 595313"/>
              <a:gd name="connsiteX23" fmla="*/ 166688 w 333375"/>
              <a:gd name="connsiteY23" fmla="*/ 496888 h 595313"/>
              <a:gd name="connsiteX24" fmla="*/ 9525 w 333375"/>
              <a:gd name="connsiteY24" fmla="*/ 238125 h 595313"/>
              <a:gd name="connsiteX25" fmla="*/ 49213 w 333375"/>
              <a:gd name="connsiteY25" fmla="*/ 238125 h 595313"/>
              <a:gd name="connsiteX26" fmla="*/ 49213 w 333375"/>
              <a:gd name="connsiteY26" fmla="*/ 496888 h 595313"/>
              <a:gd name="connsiteX27" fmla="*/ 9525 w 333375"/>
              <a:gd name="connsiteY27" fmla="*/ 496888 h 595313"/>
              <a:gd name="connsiteX28" fmla="*/ 10065 w 333375"/>
              <a:gd name="connsiteY28" fmla="*/ 0 h 595313"/>
              <a:gd name="connsiteX29" fmla="*/ 39200 w 333375"/>
              <a:gd name="connsiteY29" fmla="*/ 0 h 595313"/>
              <a:gd name="connsiteX30" fmla="*/ 39200 w 333375"/>
              <a:gd name="connsiteY30" fmla="*/ 119062 h 595313"/>
              <a:gd name="connsiteX31" fmla="*/ 58977 w 333375"/>
              <a:gd name="connsiteY31" fmla="*/ 119062 h 595313"/>
              <a:gd name="connsiteX32" fmla="*/ 58977 w 333375"/>
              <a:gd name="connsiteY32" fmla="*/ 0 h 595313"/>
              <a:gd name="connsiteX33" fmla="*/ 78400 w 333375"/>
              <a:gd name="connsiteY33" fmla="*/ 0 h 595313"/>
              <a:gd name="connsiteX34" fmla="*/ 78400 w 333375"/>
              <a:gd name="connsiteY34" fmla="*/ 119062 h 595313"/>
              <a:gd name="connsiteX35" fmla="*/ 98176 w 333375"/>
              <a:gd name="connsiteY35" fmla="*/ 119062 h 595313"/>
              <a:gd name="connsiteX36" fmla="*/ 98176 w 333375"/>
              <a:gd name="connsiteY36" fmla="*/ 0 h 595313"/>
              <a:gd name="connsiteX37" fmla="*/ 117953 w 333375"/>
              <a:gd name="connsiteY37" fmla="*/ 0 h 595313"/>
              <a:gd name="connsiteX38" fmla="*/ 117953 w 333375"/>
              <a:gd name="connsiteY38" fmla="*/ 119062 h 595313"/>
              <a:gd name="connsiteX39" fmla="*/ 137376 w 333375"/>
              <a:gd name="connsiteY39" fmla="*/ 119062 h 595313"/>
              <a:gd name="connsiteX40" fmla="*/ 137376 w 333375"/>
              <a:gd name="connsiteY40" fmla="*/ 0 h 595313"/>
              <a:gd name="connsiteX41" fmla="*/ 157153 w 333375"/>
              <a:gd name="connsiteY41" fmla="*/ 0 h 595313"/>
              <a:gd name="connsiteX42" fmla="*/ 157153 w 333375"/>
              <a:gd name="connsiteY42" fmla="*/ 119062 h 595313"/>
              <a:gd name="connsiteX43" fmla="*/ 176576 w 333375"/>
              <a:gd name="connsiteY43" fmla="*/ 119062 h 595313"/>
              <a:gd name="connsiteX44" fmla="*/ 176576 w 333375"/>
              <a:gd name="connsiteY44" fmla="*/ 0 h 595313"/>
              <a:gd name="connsiteX45" fmla="*/ 196176 w 333375"/>
              <a:gd name="connsiteY45" fmla="*/ 0 h 595313"/>
              <a:gd name="connsiteX46" fmla="*/ 196176 w 333375"/>
              <a:gd name="connsiteY46" fmla="*/ 119062 h 595313"/>
              <a:gd name="connsiteX47" fmla="*/ 215952 w 333375"/>
              <a:gd name="connsiteY47" fmla="*/ 119062 h 595313"/>
              <a:gd name="connsiteX48" fmla="*/ 215952 w 333375"/>
              <a:gd name="connsiteY48" fmla="*/ 0 h 595313"/>
              <a:gd name="connsiteX49" fmla="*/ 235376 w 333375"/>
              <a:gd name="connsiteY49" fmla="*/ 0 h 595313"/>
              <a:gd name="connsiteX50" fmla="*/ 235376 w 333375"/>
              <a:gd name="connsiteY50" fmla="*/ 119062 h 595313"/>
              <a:gd name="connsiteX51" fmla="*/ 255152 w 333375"/>
              <a:gd name="connsiteY51" fmla="*/ 119062 h 595313"/>
              <a:gd name="connsiteX52" fmla="*/ 255152 w 333375"/>
              <a:gd name="connsiteY52" fmla="*/ 0 h 595313"/>
              <a:gd name="connsiteX53" fmla="*/ 274576 w 333375"/>
              <a:gd name="connsiteY53" fmla="*/ 0 h 595313"/>
              <a:gd name="connsiteX54" fmla="*/ 274576 w 333375"/>
              <a:gd name="connsiteY54" fmla="*/ 119062 h 595313"/>
              <a:gd name="connsiteX55" fmla="*/ 294352 w 333375"/>
              <a:gd name="connsiteY55" fmla="*/ 119062 h 595313"/>
              <a:gd name="connsiteX56" fmla="*/ 294352 w 333375"/>
              <a:gd name="connsiteY56" fmla="*/ 0 h 595313"/>
              <a:gd name="connsiteX57" fmla="*/ 323664 w 333375"/>
              <a:gd name="connsiteY57" fmla="*/ 0 h 595313"/>
              <a:gd name="connsiteX58" fmla="*/ 326842 w 333375"/>
              <a:gd name="connsiteY58" fmla="*/ 529 h 595313"/>
              <a:gd name="connsiteX59" fmla="*/ 329491 w 333375"/>
              <a:gd name="connsiteY59" fmla="*/ 1940 h 595313"/>
              <a:gd name="connsiteX60" fmla="*/ 331609 w 333375"/>
              <a:gd name="connsiteY60" fmla="*/ 4233 h 595313"/>
              <a:gd name="connsiteX61" fmla="*/ 333022 w 333375"/>
              <a:gd name="connsiteY61" fmla="*/ 6879 h 595313"/>
              <a:gd name="connsiteX62" fmla="*/ 333375 w 333375"/>
              <a:gd name="connsiteY62" fmla="*/ 9878 h 595313"/>
              <a:gd name="connsiteX63" fmla="*/ 333375 w 333375"/>
              <a:gd name="connsiteY63" fmla="*/ 128940 h 595313"/>
              <a:gd name="connsiteX64" fmla="*/ 333022 w 333375"/>
              <a:gd name="connsiteY64" fmla="*/ 132115 h 595313"/>
              <a:gd name="connsiteX65" fmla="*/ 331609 w 333375"/>
              <a:gd name="connsiteY65" fmla="*/ 134761 h 595313"/>
              <a:gd name="connsiteX66" fmla="*/ 329491 w 333375"/>
              <a:gd name="connsiteY66" fmla="*/ 136878 h 595313"/>
              <a:gd name="connsiteX67" fmla="*/ 326842 w 333375"/>
              <a:gd name="connsiteY67" fmla="*/ 138289 h 595313"/>
              <a:gd name="connsiteX68" fmla="*/ 323664 w 333375"/>
              <a:gd name="connsiteY68" fmla="*/ 138994 h 595313"/>
              <a:gd name="connsiteX69" fmla="*/ 323664 w 333375"/>
              <a:gd name="connsiteY69" fmla="*/ 218369 h 595313"/>
              <a:gd name="connsiteX70" fmla="*/ 147264 w 333375"/>
              <a:gd name="connsiteY70" fmla="*/ 218369 h 595313"/>
              <a:gd name="connsiteX71" fmla="*/ 147264 w 333375"/>
              <a:gd name="connsiteY71" fmla="*/ 515938 h 595313"/>
              <a:gd name="connsiteX72" fmla="*/ 323664 w 333375"/>
              <a:gd name="connsiteY72" fmla="*/ 515938 h 595313"/>
              <a:gd name="connsiteX73" fmla="*/ 323664 w 333375"/>
              <a:gd name="connsiteY73" fmla="*/ 595313 h 595313"/>
              <a:gd name="connsiteX74" fmla="*/ 10065 w 333375"/>
              <a:gd name="connsiteY74" fmla="*/ 595313 h 595313"/>
              <a:gd name="connsiteX75" fmla="*/ 10065 w 333375"/>
              <a:gd name="connsiteY75" fmla="*/ 515938 h 595313"/>
              <a:gd name="connsiteX76" fmla="*/ 68865 w 333375"/>
              <a:gd name="connsiteY76" fmla="*/ 515938 h 595313"/>
              <a:gd name="connsiteX77" fmla="*/ 68865 w 333375"/>
              <a:gd name="connsiteY77" fmla="*/ 218369 h 595313"/>
              <a:gd name="connsiteX78" fmla="*/ 10065 w 333375"/>
              <a:gd name="connsiteY78" fmla="*/ 218369 h 595313"/>
              <a:gd name="connsiteX79" fmla="*/ 10065 w 333375"/>
              <a:gd name="connsiteY79" fmla="*/ 138994 h 595313"/>
              <a:gd name="connsiteX80" fmla="*/ 6710 w 333375"/>
              <a:gd name="connsiteY80" fmla="*/ 138289 h 595313"/>
              <a:gd name="connsiteX81" fmla="*/ 4061 w 333375"/>
              <a:gd name="connsiteY81" fmla="*/ 136878 h 595313"/>
              <a:gd name="connsiteX82" fmla="*/ 1942 w 333375"/>
              <a:gd name="connsiteY82" fmla="*/ 134761 h 595313"/>
              <a:gd name="connsiteX83" fmla="*/ 529 w 333375"/>
              <a:gd name="connsiteY83" fmla="*/ 132115 h 595313"/>
              <a:gd name="connsiteX84" fmla="*/ 0 w 333375"/>
              <a:gd name="connsiteY84" fmla="*/ 128940 h 595313"/>
              <a:gd name="connsiteX85" fmla="*/ 0 w 333375"/>
              <a:gd name="connsiteY85" fmla="*/ 9878 h 595313"/>
              <a:gd name="connsiteX86" fmla="*/ 529 w 333375"/>
              <a:gd name="connsiteY86" fmla="*/ 6879 h 595313"/>
              <a:gd name="connsiteX87" fmla="*/ 1942 w 333375"/>
              <a:gd name="connsiteY87" fmla="*/ 4233 h 595313"/>
              <a:gd name="connsiteX88" fmla="*/ 4061 w 333375"/>
              <a:gd name="connsiteY88" fmla="*/ 1940 h 595313"/>
              <a:gd name="connsiteX89" fmla="*/ 6710 w 333375"/>
              <a:gd name="connsiteY89" fmla="*/ 529 h 595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333375" h="595313">
                <a:moveTo>
                  <a:pt x="166688" y="238125"/>
                </a:moveTo>
                <a:lnTo>
                  <a:pt x="323851" y="238125"/>
                </a:lnTo>
                <a:lnTo>
                  <a:pt x="323851" y="277921"/>
                </a:lnTo>
                <a:lnTo>
                  <a:pt x="205979" y="277921"/>
                </a:lnTo>
                <a:lnTo>
                  <a:pt x="205979" y="297908"/>
                </a:lnTo>
                <a:lnTo>
                  <a:pt x="323851" y="297908"/>
                </a:lnTo>
                <a:lnTo>
                  <a:pt x="323851" y="317717"/>
                </a:lnTo>
                <a:lnTo>
                  <a:pt x="205979" y="317717"/>
                </a:lnTo>
                <a:lnTo>
                  <a:pt x="205979" y="337704"/>
                </a:lnTo>
                <a:lnTo>
                  <a:pt x="323851" y="337704"/>
                </a:lnTo>
                <a:lnTo>
                  <a:pt x="323851" y="357514"/>
                </a:lnTo>
                <a:lnTo>
                  <a:pt x="205979" y="357514"/>
                </a:lnTo>
                <a:lnTo>
                  <a:pt x="205979" y="377500"/>
                </a:lnTo>
                <a:lnTo>
                  <a:pt x="323851" y="377500"/>
                </a:lnTo>
                <a:lnTo>
                  <a:pt x="323851" y="397310"/>
                </a:lnTo>
                <a:lnTo>
                  <a:pt x="205979" y="397310"/>
                </a:lnTo>
                <a:lnTo>
                  <a:pt x="205979" y="417296"/>
                </a:lnTo>
                <a:lnTo>
                  <a:pt x="323851" y="417296"/>
                </a:lnTo>
                <a:lnTo>
                  <a:pt x="323851" y="437106"/>
                </a:lnTo>
                <a:lnTo>
                  <a:pt x="205979" y="437106"/>
                </a:lnTo>
                <a:lnTo>
                  <a:pt x="205979" y="457092"/>
                </a:lnTo>
                <a:lnTo>
                  <a:pt x="323851" y="457092"/>
                </a:lnTo>
                <a:lnTo>
                  <a:pt x="323851" y="496888"/>
                </a:lnTo>
                <a:lnTo>
                  <a:pt x="166688" y="496888"/>
                </a:lnTo>
                <a:close/>
                <a:moveTo>
                  <a:pt x="9525" y="238125"/>
                </a:moveTo>
                <a:lnTo>
                  <a:pt x="49213" y="238125"/>
                </a:lnTo>
                <a:lnTo>
                  <a:pt x="49213" y="496888"/>
                </a:lnTo>
                <a:lnTo>
                  <a:pt x="9525" y="496888"/>
                </a:lnTo>
                <a:close/>
                <a:moveTo>
                  <a:pt x="10065" y="0"/>
                </a:moveTo>
                <a:lnTo>
                  <a:pt x="39200" y="0"/>
                </a:lnTo>
                <a:lnTo>
                  <a:pt x="39200" y="119062"/>
                </a:lnTo>
                <a:lnTo>
                  <a:pt x="58977" y="119062"/>
                </a:lnTo>
                <a:lnTo>
                  <a:pt x="58977" y="0"/>
                </a:lnTo>
                <a:lnTo>
                  <a:pt x="78400" y="0"/>
                </a:lnTo>
                <a:lnTo>
                  <a:pt x="78400" y="119062"/>
                </a:lnTo>
                <a:lnTo>
                  <a:pt x="98176" y="119062"/>
                </a:lnTo>
                <a:lnTo>
                  <a:pt x="98176" y="0"/>
                </a:lnTo>
                <a:lnTo>
                  <a:pt x="117953" y="0"/>
                </a:lnTo>
                <a:lnTo>
                  <a:pt x="117953" y="119062"/>
                </a:lnTo>
                <a:lnTo>
                  <a:pt x="137376" y="119062"/>
                </a:lnTo>
                <a:lnTo>
                  <a:pt x="137376" y="0"/>
                </a:lnTo>
                <a:lnTo>
                  <a:pt x="157153" y="0"/>
                </a:lnTo>
                <a:lnTo>
                  <a:pt x="157153" y="119062"/>
                </a:lnTo>
                <a:lnTo>
                  <a:pt x="176576" y="119062"/>
                </a:lnTo>
                <a:lnTo>
                  <a:pt x="176576" y="0"/>
                </a:lnTo>
                <a:lnTo>
                  <a:pt x="196176" y="0"/>
                </a:lnTo>
                <a:lnTo>
                  <a:pt x="196176" y="119062"/>
                </a:lnTo>
                <a:lnTo>
                  <a:pt x="215952" y="119062"/>
                </a:lnTo>
                <a:lnTo>
                  <a:pt x="215952" y="0"/>
                </a:lnTo>
                <a:lnTo>
                  <a:pt x="235376" y="0"/>
                </a:lnTo>
                <a:lnTo>
                  <a:pt x="235376" y="119062"/>
                </a:lnTo>
                <a:lnTo>
                  <a:pt x="255152" y="119062"/>
                </a:lnTo>
                <a:lnTo>
                  <a:pt x="255152" y="0"/>
                </a:lnTo>
                <a:lnTo>
                  <a:pt x="274576" y="0"/>
                </a:lnTo>
                <a:lnTo>
                  <a:pt x="274576" y="119062"/>
                </a:lnTo>
                <a:lnTo>
                  <a:pt x="294352" y="119062"/>
                </a:lnTo>
                <a:lnTo>
                  <a:pt x="294352" y="0"/>
                </a:lnTo>
                <a:lnTo>
                  <a:pt x="323664" y="0"/>
                </a:lnTo>
                <a:lnTo>
                  <a:pt x="326842" y="529"/>
                </a:lnTo>
                <a:lnTo>
                  <a:pt x="329491" y="1940"/>
                </a:lnTo>
                <a:lnTo>
                  <a:pt x="331609" y="4233"/>
                </a:lnTo>
                <a:lnTo>
                  <a:pt x="333022" y="6879"/>
                </a:lnTo>
                <a:lnTo>
                  <a:pt x="333375" y="9878"/>
                </a:lnTo>
                <a:lnTo>
                  <a:pt x="333375" y="128940"/>
                </a:lnTo>
                <a:lnTo>
                  <a:pt x="333022" y="132115"/>
                </a:lnTo>
                <a:lnTo>
                  <a:pt x="331609" y="134761"/>
                </a:lnTo>
                <a:lnTo>
                  <a:pt x="329491" y="136878"/>
                </a:lnTo>
                <a:lnTo>
                  <a:pt x="326842" y="138289"/>
                </a:lnTo>
                <a:lnTo>
                  <a:pt x="323664" y="138994"/>
                </a:lnTo>
                <a:lnTo>
                  <a:pt x="323664" y="218369"/>
                </a:lnTo>
                <a:lnTo>
                  <a:pt x="147264" y="218369"/>
                </a:lnTo>
                <a:lnTo>
                  <a:pt x="147264" y="515938"/>
                </a:lnTo>
                <a:lnTo>
                  <a:pt x="323664" y="515938"/>
                </a:lnTo>
                <a:lnTo>
                  <a:pt x="323664" y="595313"/>
                </a:lnTo>
                <a:lnTo>
                  <a:pt x="10065" y="595313"/>
                </a:lnTo>
                <a:lnTo>
                  <a:pt x="10065" y="515938"/>
                </a:lnTo>
                <a:lnTo>
                  <a:pt x="68865" y="515938"/>
                </a:lnTo>
                <a:lnTo>
                  <a:pt x="68865" y="218369"/>
                </a:lnTo>
                <a:lnTo>
                  <a:pt x="10065" y="218369"/>
                </a:lnTo>
                <a:lnTo>
                  <a:pt x="10065" y="138994"/>
                </a:lnTo>
                <a:lnTo>
                  <a:pt x="6710" y="138289"/>
                </a:lnTo>
                <a:lnTo>
                  <a:pt x="4061" y="136878"/>
                </a:lnTo>
                <a:lnTo>
                  <a:pt x="1942" y="134761"/>
                </a:lnTo>
                <a:lnTo>
                  <a:pt x="529" y="132115"/>
                </a:lnTo>
                <a:lnTo>
                  <a:pt x="0" y="128940"/>
                </a:lnTo>
                <a:lnTo>
                  <a:pt x="0" y="9878"/>
                </a:lnTo>
                <a:lnTo>
                  <a:pt x="529" y="6879"/>
                </a:lnTo>
                <a:lnTo>
                  <a:pt x="1942" y="4233"/>
                </a:lnTo>
                <a:lnTo>
                  <a:pt x="4061" y="1940"/>
                </a:lnTo>
                <a:lnTo>
                  <a:pt x="6710" y="52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452" name="Group 451"/>
          <p:cNvGrpSpPr/>
          <p:nvPr/>
        </p:nvGrpSpPr>
        <p:grpSpPr>
          <a:xfrm>
            <a:off x="5378359" y="4221163"/>
            <a:ext cx="490537" cy="574675"/>
            <a:chOff x="5354638" y="4221163"/>
            <a:chExt cx="490537" cy="5746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96" name="Rectangle 231"/>
            <p:cNvSpPr>
              <a:spLocks noChangeArrowheads="1"/>
            </p:cNvSpPr>
            <p:nvPr/>
          </p:nvSpPr>
          <p:spPr bwMode="auto">
            <a:xfrm>
              <a:off x="5707063" y="4487863"/>
              <a:ext cx="119062" cy="206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7" name="Rectangle 232"/>
            <p:cNvSpPr>
              <a:spLocks noChangeArrowheads="1"/>
            </p:cNvSpPr>
            <p:nvPr/>
          </p:nvSpPr>
          <p:spPr bwMode="auto">
            <a:xfrm>
              <a:off x="5707063" y="4527550"/>
              <a:ext cx="119062" cy="206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8" name="Rectangle 233"/>
            <p:cNvSpPr>
              <a:spLocks noChangeArrowheads="1"/>
            </p:cNvSpPr>
            <p:nvPr/>
          </p:nvSpPr>
          <p:spPr bwMode="auto">
            <a:xfrm>
              <a:off x="5707063" y="4567238"/>
              <a:ext cx="119062" cy="206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9" name="Rectangle 234"/>
            <p:cNvSpPr>
              <a:spLocks noChangeArrowheads="1"/>
            </p:cNvSpPr>
            <p:nvPr/>
          </p:nvSpPr>
          <p:spPr bwMode="auto">
            <a:xfrm>
              <a:off x="5707063" y="4606925"/>
              <a:ext cx="119062" cy="206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0" name="Rectangle 235"/>
            <p:cNvSpPr>
              <a:spLocks noChangeArrowheads="1"/>
            </p:cNvSpPr>
            <p:nvPr/>
          </p:nvSpPr>
          <p:spPr bwMode="auto">
            <a:xfrm>
              <a:off x="5707063" y="4646613"/>
              <a:ext cx="119062" cy="206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1" name="Freeform 236"/>
            <p:cNvSpPr>
              <a:spLocks noEditPoints="1"/>
            </p:cNvSpPr>
            <p:nvPr/>
          </p:nvSpPr>
          <p:spPr bwMode="auto">
            <a:xfrm>
              <a:off x="5354638" y="4221163"/>
              <a:ext cx="490537" cy="574675"/>
            </a:xfrm>
            <a:custGeom>
              <a:avLst/>
              <a:gdLst>
                <a:gd name="T0" fmla="*/ 768 w 2781"/>
                <a:gd name="T1" fmla="*/ 2886 h 3262"/>
                <a:gd name="T2" fmla="*/ 649 w 2781"/>
                <a:gd name="T3" fmla="*/ 2915 h 3262"/>
                <a:gd name="T4" fmla="*/ 530 w 2781"/>
                <a:gd name="T5" fmla="*/ 2925 h 3262"/>
                <a:gd name="T6" fmla="*/ 406 w 2781"/>
                <a:gd name="T7" fmla="*/ 2918 h 3262"/>
                <a:gd name="T8" fmla="*/ 280 w 2781"/>
                <a:gd name="T9" fmla="*/ 2888 h 3262"/>
                <a:gd name="T10" fmla="*/ 190 w 2781"/>
                <a:gd name="T11" fmla="*/ 2851 h 3262"/>
                <a:gd name="T12" fmla="*/ 113 w 2781"/>
                <a:gd name="T13" fmla="*/ 2802 h 3262"/>
                <a:gd name="T14" fmla="*/ 124 w 2781"/>
                <a:gd name="T15" fmla="*/ 2984 h 3262"/>
                <a:gd name="T16" fmla="*/ 251 w 2781"/>
                <a:gd name="T17" fmla="*/ 3094 h 3262"/>
                <a:gd name="T18" fmla="*/ 468 w 2781"/>
                <a:gd name="T19" fmla="*/ 3149 h 3262"/>
                <a:gd name="T20" fmla="*/ 694 w 2781"/>
                <a:gd name="T21" fmla="*/ 3128 h 3262"/>
                <a:gd name="T22" fmla="*/ 870 w 2781"/>
                <a:gd name="T23" fmla="*/ 3047 h 3262"/>
                <a:gd name="T24" fmla="*/ 897 w 2781"/>
                <a:gd name="T25" fmla="*/ 3022 h 3262"/>
                <a:gd name="T26" fmla="*/ 919 w 2781"/>
                <a:gd name="T27" fmla="*/ 2996 h 3262"/>
                <a:gd name="T28" fmla="*/ 934 w 2781"/>
                <a:gd name="T29" fmla="*/ 2968 h 3262"/>
                <a:gd name="T30" fmla="*/ 947 w 2781"/>
                <a:gd name="T31" fmla="*/ 2895 h 3262"/>
                <a:gd name="T32" fmla="*/ 947 w 2781"/>
                <a:gd name="T33" fmla="*/ 2789 h 3262"/>
                <a:gd name="T34" fmla="*/ 394 w 2781"/>
                <a:gd name="T35" fmla="*/ 2801 h 3262"/>
                <a:gd name="T36" fmla="*/ 465 w 2781"/>
                <a:gd name="T37" fmla="*/ 2810 h 3262"/>
                <a:gd name="T38" fmla="*/ 595 w 2781"/>
                <a:gd name="T39" fmla="*/ 2808 h 3262"/>
                <a:gd name="T40" fmla="*/ 646 w 2781"/>
                <a:gd name="T41" fmla="*/ 2801 h 3262"/>
                <a:gd name="T42" fmla="*/ 849 w 2781"/>
                <a:gd name="T43" fmla="*/ 2722 h 3262"/>
                <a:gd name="T44" fmla="*/ 939 w 2781"/>
                <a:gd name="T45" fmla="*/ 2595 h 3262"/>
                <a:gd name="T46" fmla="*/ 934 w 2781"/>
                <a:gd name="T47" fmla="*/ 2548 h 3262"/>
                <a:gd name="T48" fmla="*/ 905 w 2781"/>
                <a:gd name="T49" fmla="*/ 2494 h 3262"/>
                <a:gd name="T50" fmla="*/ 860 w 2781"/>
                <a:gd name="T51" fmla="*/ 2453 h 3262"/>
                <a:gd name="T52" fmla="*/ 800 w 2781"/>
                <a:gd name="T53" fmla="*/ 2418 h 3262"/>
                <a:gd name="T54" fmla="*/ 368 w 2781"/>
                <a:gd name="T55" fmla="*/ 2382 h 3262"/>
                <a:gd name="T56" fmla="*/ 175 w 2781"/>
                <a:gd name="T57" fmla="*/ 2474 h 3262"/>
                <a:gd name="T58" fmla="*/ 112 w 2781"/>
                <a:gd name="T59" fmla="*/ 2603 h 3262"/>
                <a:gd name="T60" fmla="*/ 189 w 2781"/>
                <a:gd name="T61" fmla="*/ 2719 h 3262"/>
                <a:gd name="T62" fmla="*/ 219 w 2781"/>
                <a:gd name="T63" fmla="*/ 2740 h 3262"/>
                <a:gd name="T64" fmla="*/ 637 w 2781"/>
                <a:gd name="T65" fmla="*/ 2371 h 3262"/>
                <a:gd name="T66" fmla="*/ 834 w 2781"/>
                <a:gd name="T67" fmla="*/ 0 h 3262"/>
                <a:gd name="T68" fmla="*/ 1057 w 2781"/>
                <a:gd name="T69" fmla="*/ 675 h 3262"/>
                <a:gd name="T70" fmla="*/ 1391 w 2781"/>
                <a:gd name="T71" fmla="*/ 675 h 3262"/>
                <a:gd name="T72" fmla="*/ 1613 w 2781"/>
                <a:gd name="T73" fmla="*/ 0 h 3262"/>
                <a:gd name="T74" fmla="*/ 1947 w 2781"/>
                <a:gd name="T75" fmla="*/ 0 h 3262"/>
                <a:gd name="T76" fmla="*/ 2169 w 2781"/>
                <a:gd name="T77" fmla="*/ 675 h 3262"/>
                <a:gd name="T78" fmla="*/ 2503 w 2781"/>
                <a:gd name="T79" fmla="*/ 675 h 3262"/>
                <a:gd name="T80" fmla="*/ 2670 w 2781"/>
                <a:gd name="T81" fmla="*/ 1181 h 3262"/>
                <a:gd name="T82" fmla="*/ 2667 w 2781"/>
                <a:gd name="T83" fmla="*/ 3075 h 3262"/>
                <a:gd name="T84" fmla="*/ 2586 w 2781"/>
                <a:gd name="T85" fmla="*/ 3185 h 3262"/>
                <a:gd name="T86" fmla="*/ 765 w 2781"/>
                <a:gd name="T87" fmla="*/ 3226 h 3262"/>
                <a:gd name="T88" fmla="*/ 519 w 2781"/>
                <a:gd name="T89" fmla="*/ 3262 h 3262"/>
                <a:gd name="T90" fmla="*/ 257 w 2781"/>
                <a:gd name="T91" fmla="*/ 3218 h 3262"/>
                <a:gd name="T92" fmla="*/ 72 w 2781"/>
                <a:gd name="T93" fmla="*/ 3100 h 3262"/>
                <a:gd name="T94" fmla="*/ 0 w 2781"/>
                <a:gd name="T95" fmla="*/ 2932 h 3262"/>
                <a:gd name="T96" fmla="*/ 39 w 2781"/>
                <a:gd name="T97" fmla="*/ 2463 h 3262"/>
                <a:gd name="T98" fmla="*/ 204 w 2781"/>
                <a:gd name="T99" fmla="*/ 2322 h 3262"/>
                <a:gd name="T100" fmla="*/ 462 w 2781"/>
                <a:gd name="T101" fmla="*/ 2253 h 3262"/>
                <a:gd name="T102" fmla="*/ 667 w 2781"/>
                <a:gd name="T103" fmla="*/ 2261 h 3262"/>
                <a:gd name="T104" fmla="*/ 953 w 2781"/>
                <a:gd name="T105" fmla="*/ 2385 h 3262"/>
                <a:gd name="T106" fmla="*/ 667 w 2781"/>
                <a:gd name="T107" fmla="*/ 787 h 3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781" h="3262">
                  <a:moveTo>
                    <a:pt x="947" y="2789"/>
                  </a:moveTo>
                  <a:lnTo>
                    <a:pt x="909" y="2818"/>
                  </a:lnTo>
                  <a:lnTo>
                    <a:pt x="866" y="2844"/>
                  </a:lnTo>
                  <a:lnTo>
                    <a:pt x="819" y="2867"/>
                  </a:lnTo>
                  <a:lnTo>
                    <a:pt x="768" y="2886"/>
                  </a:lnTo>
                  <a:lnTo>
                    <a:pt x="716" y="2901"/>
                  </a:lnTo>
                  <a:lnTo>
                    <a:pt x="712" y="2902"/>
                  </a:lnTo>
                  <a:lnTo>
                    <a:pt x="708" y="2903"/>
                  </a:lnTo>
                  <a:lnTo>
                    <a:pt x="663" y="2913"/>
                  </a:lnTo>
                  <a:lnTo>
                    <a:pt x="649" y="2915"/>
                  </a:lnTo>
                  <a:lnTo>
                    <a:pt x="605" y="2921"/>
                  </a:lnTo>
                  <a:lnTo>
                    <a:pt x="598" y="2921"/>
                  </a:lnTo>
                  <a:lnTo>
                    <a:pt x="591" y="2922"/>
                  </a:lnTo>
                  <a:lnTo>
                    <a:pt x="560" y="2924"/>
                  </a:lnTo>
                  <a:lnTo>
                    <a:pt x="530" y="2925"/>
                  </a:lnTo>
                  <a:lnTo>
                    <a:pt x="519" y="2925"/>
                  </a:lnTo>
                  <a:lnTo>
                    <a:pt x="519" y="2925"/>
                  </a:lnTo>
                  <a:lnTo>
                    <a:pt x="461" y="2923"/>
                  </a:lnTo>
                  <a:lnTo>
                    <a:pt x="442" y="2922"/>
                  </a:lnTo>
                  <a:lnTo>
                    <a:pt x="406" y="2918"/>
                  </a:lnTo>
                  <a:lnTo>
                    <a:pt x="384" y="2914"/>
                  </a:lnTo>
                  <a:lnTo>
                    <a:pt x="352" y="2908"/>
                  </a:lnTo>
                  <a:lnTo>
                    <a:pt x="331" y="2902"/>
                  </a:lnTo>
                  <a:lnTo>
                    <a:pt x="300" y="2895"/>
                  </a:lnTo>
                  <a:lnTo>
                    <a:pt x="280" y="2888"/>
                  </a:lnTo>
                  <a:lnTo>
                    <a:pt x="251" y="2878"/>
                  </a:lnTo>
                  <a:lnTo>
                    <a:pt x="234" y="2872"/>
                  </a:lnTo>
                  <a:lnTo>
                    <a:pt x="200" y="2856"/>
                  </a:lnTo>
                  <a:lnTo>
                    <a:pt x="195" y="2853"/>
                  </a:lnTo>
                  <a:lnTo>
                    <a:pt x="190" y="2851"/>
                  </a:lnTo>
                  <a:lnTo>
                    <a:pt x="150" y="2828"/>
                  </a:lnTo>
                  <a:lnTo>
                    <a:pt x="148" y="2827"/>
                  </a:lnTo>
                  <a:lnTo>
                    <a:pt x="145" y="2825"/>
                  </a:lnTo>
                  <a:lnTo>
                    <a:pt x="128" y="2813"/>
                  </a:lnTo>
                  <a:lnTo>
                    <a:pt x="113" y="2802"/>
                  </a:lnTo>
                  <a:lnTo>
                    <a:pt x="112" y="2801"/>
                  </a:lnTo>
                  <a:lnTo>
                    <a:pt x="111" y="2800"/>
                  </a:lnTo>
                  <a:lnTo>
                    <a:pt x="111" y="2931"/>
                  </a:lnTo>
                  <a:lnTo>
                    <a:pt x="115" y="2959"/>
                  </a:lnTo>
                  <a:lnTo>
                    <a:pt x="124" y="2984"/>
                  </a:lnTo>
                  <a:lnTo>
                    <a:pt x="140" y="3010"/>
                  </a:lnTo>
                  <a:lnTo>
                    <a:pt x="161" y="3033"/>
                  </a:lnTo>
                  <a:lnTo>
                    <a:pt x="186" y="3055"/>
                  </a:lnTo>
                  <a:lnTo>
                    <a:pt x="216" y="3075"/>
                  </a:lnTo>
                  <a:lnTo>
                    <a:pt x="251" y="3094"/>
                  </a:lnTo>
                  <a:lnTo>
                    <a:pt x="289" y="3110"/>
                  </a:lnTo>
                  <a:lnTo>
                    <a:pt x="330" y="3124"/>
                  </a:lnTo>
                  <a:lnTo>
                    <a:pt x="374" y="3136"/>
                  </a:lnTo>
                  <a:lnTo>
                    <a:pt x="420" y="3144"/>
                  </a:lnTo>
                  <a:lnTo>
                    <a:pt x="468" y="3149"/>
                  </a:lnTo>
                  <a:lnTo>
                    <a:pt x="519" y="3150"/>
                  </a:lnTo>
                  <a:lnTo>
                    <a:pt x="529" y="3150"/>
                  </a:lnTo>
                  <a:lnTo>
                    <a:pt x="587" y="3147"/>
                  </a:lnTo>
                  <a:lnTo>
                    <a:pt x="641" y="3140"/>
                  </a:lnTo>
                  <a:lnTo>
                    <a:pt x="694" y="3128"/>
                  </a:lnTo>
                  <a:lnTo>
                    <a:pt x="743" y="3113"/>
                  </a:lnTo>
                  <a:lnTo>
                    <a:pt x="789" y="3095"/>
                  </a:lnTo>
                  <a:lnTo>
                    <a:pt x="829" y="3073"/>
                  </a:lnTo>
                  <a:lnTo>
                    <a:pt x="866" y="3050"/>
                  </a:lnTo>
                  <a:lnTo>
                    <a:pt x="870" y="3047"/>
                  </a:lnTo>
                  <a:lnTo>
                    <a:pt x="874" y="3044"/>
                  </a:lnTo>
                  <a:lnTo>
                    <a:pt x="880" y="3038"/>
                  </a:lnTo>
                  <a:lnTo>
                    <a:pt x="886" y="3032"/>
                  </a:lnTo>
                  <a:lnTo>
                    <a:pt x="892" y="3027"/>
                  </a:lnTo>
                  <a:lnTo>
                    <a:pt x="897" y="3022"/>
                  </a:lnTo>
                  <a:lnTo>
                    <a:pt x="902" y="3017"/>
                  </a:lnTo>
                  <a:lnTo>
                    <a:pt x="906" y="3013"/>
                  </a:lnTo>
                  <a:lnTo>
                    <a:pt x="911" y="3006"/>
                  </a:lnTo>
                  <a:lnTo>
                    <a:pt x="916" y="3000"/>
                  </a:lnTo>
                  <a:lnTo>
                    <a:pt x="919" y="2996"/>
                  </a:lnTo>
                  <a:lnTo>
                    <a:pt x="922" y="2991"/>
                  </a:lnTo>
                  <a:lnTo>
                    <a:pt x="927" y="2983"/>
                  </a:lnTo>
                  <a:lnTo>
                    <a:pt x="931" y="2975"/>
                  </a:lnTo>
                  <a:lnTo>
                    <a:pt x="933" y="2972"/>
                  </a:lnTo>
                  <a:lnTo>
                    <a:pt x="934" y="2968"/>
                  </a:lnTo>
                  <a:lnTo>
                    <a:pt x="941" y="2951"/>
                  </a:lnTo>
                  <a:lnTo>
                    <a:pt x="941" y="2947"/>
                  </a:lnTo>
                  <a:lnTo>
                    <a:pt x="943" y="2944"/>
                  </a:lnTo>
                  <a:lnTo>
                    <a:pt x="946" y="2921"/>
                  </a:lnTo>
                  <a:lnTo>
                    <a:pt x="947" y="2895"/>
                  </a:lnTo>
                  <a:lnTo>
                    <a:pt x="947" y="2878"/>
                  </a:lnTo>
                  <a:lnTo>
                    <a:pt x="947" y="2854"/>
                  </a:lnTo>
                  <a:lnTo>
                    <a:pt x="947" y="2828"/>
                  </a:lnTo>
                  <a:lnTo>
                    <a:pt x="947" y="2797"/>
                  </a:lnTo>
                  <a:lnTo>
                    <a:pt x="947" y="2789"/>
                  </a:lnTo>
                  <a:close/>
                  <a:moveTo>
                    <a:pt x="762" y="2402"/>
                  </a:moveTo>
                  <a:lnTo>
                    <a:pt x="372" y="2797"/>
                  </a:lnTo>
                  <a:lnTo>
                    <a:pt x="379" y="2798"/>
                  </a:lnTo>
                  <a:lnTo>
                    <a:pt x="387" y="2800"/>
                  </a:lnTo>
                  <a:lnTo>
                    <a:pt x="394" y="2801"/>
                  </a:lnTo>
                  <a:lnTo>
                    <a:pt x="401" y="2803"/>
                  </a:lnTo>
                  <a:lnTo>
                    <a:pt x="425" y="2806"/>
                  </a:lnTo>
                  <a:lnTo>
                    <a:pt x="432" y="2807"/>
                  </a:lnTo>
                  <a:lnTo>
                    <a:pt x="440" y="2808"/>
                  </a:lnTo>
                  <a:lnTo>
                    <a:pt x="465" y="2810"/>
                  </a:lnTo>
                  <a:lnTo>
                    <a:pt x="478" y="2811"/>
                  </a:lnTo>
                  <a:lnTo>
                    <a:pt x="516" y="2812"/>
                  </a:lnTo>
                  <a:lnTo>
                    <a:pt x="529" y="2812"/>
                  </a:lnTo>
                  <a:lnTo>
                    <a:pt x="569" y="2810"/>
                  </a:lnTo>
                  <a:lnTo>
                    <a:pt x="595" y="2808"/>
                  </a:lnTo>
                  <a:lnTo>
                    <a:pt x="602" y="2808"/>
                  </a:lnTo>
                  <a:lnTo>
                    <a:pt x="609" y="2807"/>
                  </a:lnTo>
                  <a:lnTo>
                    <a:pt x="642" y="2802"/>
                  </a:lnTo>
                  <a:lnTo>
                    <a:pt x="644" y="2802"/>
                  </a:lnTo>
                  <a:lnTo>
                    <a:pt x="646" y="2801"/>
                  </a:lnTo>
                  <a:lnTo>
                    <a:pt x="693" y="2791"/>
                  </a:lnTo>
                  <a:lnTo>
                    <a:pt x="737" y="2778"/>
                  </a:lnTo>
                  <a:lnTo>
                    <a:pt x="779" y="2762"/>
                  </a:lnTo>
                  <a:lnTo>
                    <a:pt x="816" y="2744"/>
                  </a:lnTo>
                  <a:lnTo>
                    <a:pt x="849" y="2722"/>
                  </a:lnTo>
                  <a:lnTo>
                    <a:pt x="878" y="2700"/>
                  </a:lnTo>
                  <a:lnTo>
                    <a:pt x="902" y="2676"/>
                  </a:lnTo>
                  <a:lnTo>
                    <a:pt x="920" y="2650"/>
                  </a:lnTo>
                  <a:lnTo>
                    <a:pt x="933" y="2623"/>
                  </a:lnTo>
                  <a:lnTo>
                    <a:pt x="939" y="2595"/>
                  </a:lnTo>
                  <a:lnTo>
                    <a:pt x="941" y="2580"/>
                  </a:lnTo>
                  <a:lnTo>
                    <a:pt x="939" y="2567"/>
                  </a:lnTo>
                  <a:lnTo>
                    <a:pt x="937" y="2555"/>
                  </a:lnTo>
                  <a:lnTo>
                    <a:pt x="936" y="2551"/>
                  </a:lnTo>
                  <a:lnTo>
                    <a:pt x="934" y="2548"/>
                  </a:lnTo>
                  <a:lnTo>
                    <a:pt x="925" y="2525"/>
                  </a:lnTo>
                  <a:lnTo>
                    <a:pt x="924" y="2523"/>
                  </a:lnTo>
                  <a:lnTo>
                    <a:pt x="923" y="2520"/>
                  </a:lnTo>
                  <a:lnTo>
                    <a:pt x="915" y="2508"/>
                  </a:lnTo>
                  <a:lnTo>
                    <a:pt x="905" y="2494"/>
                  </a:lnTo>
                  <a:lnTo>
                    <a:pt x="903" y="2492"/>
                  </a:lnTo>
                  <a:lnTo>
                    <a:pt x="901" y="2490"/>
                  </a:lnTo>
                  <a:lnTo>
                    <a:pt x="881" y="2470"/>
                  </a:lnTo>
                  <a:lnTo>
                    <a:pt x="875" y="2465"/>
                  </a:lnTo>
                  <a:lnTo>
                    <a:pt x="860" y="2453"/>
                  </a:lnTo>
                  <a:lnTo>
                    <a:pt x="844" y="2442"/>
                  </a:lnTo>
                  <a:lnTo>
                    <a:pt x="842" y="2441"/>
                  </a:lnTo>
                  <a:lnTo>
                    <a:pt x="841" y="2441"/>
                  </a:lnTo>
                  <a:lnTo>
                    <a:pt x="809" y="2423"/>
                  </a:lnTo>
                  <a:lnTo>
                    <a:pt x="800" y="2418"/>
                  </a:lnTo>
                  <a:lnTo>
                    <a:pt x="762" y="2402"/>
                  </a:lnTo>
                  <a:close/>
                  <a:moveTo>
                    <a:pt x="523" y="2362"/>
                  </a:moveTo>
                  <a:lnTo>
                    <a:pt x="469" y="2366"/>
                  </a:lnTo>
                  <a:lnTo>
                    <a:pt x="418" y="2372"/>
                  </a:lnTo>
                  <a:lnTo>
                    <a:pt x="368" y="2382"/>
                  </a:lnTo>
                  <a:lnTo>
                    <a:pt x="322" y="2395"/>
                  </a:lnTo>
                  <a:lnTo>
                    <a:pt x="279" y="2412"/>
                  </a:lnTo>
                  <a:lnTo>
                    <a:pt x="240" y="2430"/>
                  </a:lnTo>
                  <a:lnTo>
                    <a:pt x="204" y="2451"/>
                  </a:lnTo>
                  <a:lnTo>
                    <a:pt x="175" y="2474"/>
                  </a:lnTo>
                  <a:lnTo>
                    <a:pt x="150" y="2499"/>
                  </a:lnTo>
                  <a:lnTo>
                    <a:pt x="130" y="2526"/>
                  </a:lnTo>
                  <a:lnTo>
                    <a:pt x="118" y="2554"/>
                  </a:lnTo>
                  <a:lnTo>
                    <a:pt x="112" y="2582"/>
                  </a:lnTo>
                  <a:lnTo>
                    <a:pt x="112" y="2603"/>
                  </a:lnTo>
                  <a:lnTo>
                    <a:pt x="118" y="2628"/>
                  </a:lnTo>
                  <a:lnTo>
                    <a:pt x="128" y="2653"/>
                  </a:lnTo>
                  <a:lnTo>
                    <a:pt x="145" y="2676"/>
                  </a:lnTo>
                  <a:lnTo>
                    <a:pt x="165" y="2699"/>
                  </a:lnTo>
                  <a:lnTo>
                    <a:pt x="189" y="2719"/>
                  </a:lnTo>
                  <a:lnTo>
                    <a:pt x="191" y="2720"/>
                  </a:lnTo>
                  <a:lnTo>
                    <a:pt x="192" y="2721"/>
                  </a:lnTo>
                  <a:lnTo>
                    <a:pt x="212" y="2735"/>
                  </a:lnTo>
                  <a:lnTo>
                    <a:pt x="215" y="2738"/>
                  </a:lnTo>
                  <a:lnTo>
                    <a:pt x="219" y="2740"/>
                  </a:lnTo>
                  <a:lnTo>
                    <a:pt x="238" y="2750"/>
                  </a:lnTo>
                  <a:lnTo>
                    <a:pt x="249" y="2755"/>
                  </a:lnTo>
                  <a:lnTo>
                    <a:pt x="252" y="2756"/>
                  </a:lnTo>
                  <a:lnTo>
                    <a:pt x="254" y="2758"/>
                  </a:lnTo>
                  <a:lnTo>
                    <a:pt x="637" y="2371"/>
                  </a:lnTo>
                  <a:lnTo>
                    <a:pt x="587" y="2364"/>
                  </a:lnTo>
                  <a:lnTo>
                    <a:pt x="534" y="2362"/>
                  </a:lnTo>
                  <a:lnTo>
                    <a:pt x="523" y="2362"/>
                  </a:lnTo>
                  <a:close/>
                  <a:moveTo>
                    <a:pt x="556" y="0"/>
                  </a:moveTo>
                  <a:lnTo>
                    <a:pt x="834" y="0"/>
                  </a:lnTo>
                  <a:lnTo>
                    <a:pt x="834" y="675"/>
                  </a:lnTo>
                  <a:lnTo>
                    <a:pt x="946" y="675"/>
                  </a:lnTo>
                  <a:lnTo>
                    <a:pt x="946" y="0"/>
                  </a:lnTo>
                  <a:lnTo>
                    <a:pt x="1057" y="0"/>
                  </a:lnTo>
                  <a:lnTo>
                    <a:pt x="1057" y="675"/>
                  </a:lnTo>
                  <a:lnTo>
                    <a:pt x="1168" y="675"/>
                  </a:lnTo>
                  <a:lnTo>
                    <a:pt x="1168" y="0"/>
                  </a:lnTo>
                  <a:lnTo>
                    <a:pt x="1279" y="0"/>
                  </a:lnTo>
                  <a:lnTo>
                    <a:pt x="1279" y="675"/>
                  </a:lnTo>
                  <a:lnTo>
                    <a:pt x="1391" y="675"/>
                  </a:lnTo>
                  <a:lnTo>
                    <a:pt x="1391" y="0"/>
                  </a:lnTo>
                  <a:lnTo>
                    <a:pt x="1502" y="0"/>
                  </a:lnTo>
                  <a:lnTo>
                    <a:pt x="1502" y="675"/>
                  </a:lnTo>
                  <a:lnTo>
                    <a:pt x="1613" y="675"/>
                  </a:lnTo>
                  <a:lnTo>
                    <a:pt x="1613" y="0"/>
                  </a:lnTo>
                  <a:lnTo>
                    <a:pt x="1724" y="0"/>
                  </a:lnTo>
                  <a:lnTo>
                    <a:pt x="1724" y="675"/>
                  </a:lnTo>
                  <a:lnTo>
                    <a:pt x="1835" y="675"/>
                  </a:lnTo>
                  <a:lnTo>
                    <a:pt x="1835" y="0"/>
                  </a:lnTo>
                  <a:lnTo>
                    <a:pt x="1947" y="0"/>
                  </a:lnTo>
                  <a:lnTo>
                    <a:pt x="1947" y="675"/>
                  </a:lnTo>
                  <a:lnTo>
                    <a:pt x="2058" y="675"/>
                  </a:lnTo>
                  <a:lnTo>
                    <a:pt x="2058" y="0"/>
                  </a:lnTo>
                  <a:lnTo>
                    <a:pt x="2169" y="0"/>
                  </a:lnTo>
                  <a:lnTo>
                    <a:pt x="2169" y="675"/>
                  </a:lnTo>
                  <a:lnTo>
                    <a:pt x="2280" y="675"/>
                  </a:lnTo>
                  <a:lnTo>
                    <a:pt x="2280" y="0"/>
                  </a:lnTo>
                  <a:lnTo>
                    <a:pt x="2392" y="0"/>
                  </a:lnTo>
                  <a:lnTo>
                    <a:pt x="2392" y="675"/>
                  </a:lnTo>
                  <a:lnTo>
                    <a:pt x="2503" y="675"/>
                  </a:lnTo>
                  <a:lnTo>
                    <a:pt x="2503" y="0"/>
                  </a:lnTo>
                  <a:lnTo>
                    <a:pt x="2781" y="0"/>
                  </a:lnTo>
                  <a:lnTo>
                    <a:pt x="2781" y="787"/>
                  </a:lnTo>
                  <a:lnTo>
                    <a:pt x="2670" y="787"/>
                  </a:lnTo>
                  <a:lnTo>
                    <a:pt x="2670" y="1181"/>
                  </a:lnTo>
                  <a:lnTo>
                    <a:pt x="1669" y="1181"/>
                  </a:lnTo>
                  <a:lnTo>
                    <a:pt x="1669" y="2869"/>
                  </a:lnTo>
                  <a:lnTo>
                    <a:pt x="2670" y="2869"/>
                  </a:lnTo>
                  <a:lnTo>
                    <a:pt x="2670" y="3048"/>
                  </a:lnTo>
                  <a:lnTo>
                    <a:pt x="2667" y="3075"/>
                  </a:lnTo>
                  <a:lnTo>
                    <a:pt x="2659" y="3102"/>
                  </a:lnTo>
                  <a:lnTo>
                    <a:pt x="2647" y="3126"/>
                  </a:lnTo>
                  <a:lnTo>
                    <a:pt x="2629" y="3149"/>
                  </a:lnTo>
                  <a:lnTo>
                    <a:pt x="2609" y="3168"/>
                  </a:lnTo>
                  <a:lnTo>
                    <a:pt x="2586" y="3185"/>
                  </a:lnTo>
                  <a:lnTo>
                    <a:pt x="2560" y="3196"/>
                  </a:lnTo>
                  <a:lnTo>
                    <a:pt x="2532" y="3204"/>
                  </a:lnTo>
                  <a:lnTo>
                    <a:pt x="2503" y="3206"/>
                  </a:lnTo>
                  <a:lnTo>
                    <a:pt x="816" y="3206"/>
                  </a:lnTo>
                  <a:lnTo>
                    <a:pt x="765" y="3226"/>
                  </a:lnTo>
                  <a:lnTo>
                    <a:pt x="711" y="3241"/>
                  </a:lnTo>
                  <a:lnTo>
                    <a:pt x="653" y="3252"/>
                  </a:lnTo>
                  <a:lnTo>
                    <a:pt x="593" y="3259"/>
                  </a:lnTo>
                  <a:lnTo>
                    <a:pt x="530" y="3262"/>
                  </a:lnTo>
                  <a:lnTo>
                    <a:pt x="519" y="3262"/>
                  </a:lnTo>
                  <a:lnTo>
                    <a:pt x="461" y="3260"/>
                  </a:lnTo>
                  <a:lnTo>
                    <a:pt x="407" y="3255"/>
                  </a:lnTo>
                  <a:lnTo>
                    <a:pt x="354" y="3246"/>
                  </a:lnTo>
                  <a:lnTo>
                    <a:pt x="303" y="3234"/>
                  </a:lnTo>
                  <a:lnTo>
                    <a:pt x="257" y="3218"/>
                  </a:lnTo>
                  <a:lnTo>
                    <a:pt x="212" y="3200"/>
                  </a:lnTo>
                  <a:lnTo>
                    <a:pt x="171" y="3179"/>
                  </a:lnTo>
                  <a:lnTo>
                    <a:pt x="133" y="3155"/>
                  </a:lnTo>
                  <a:lnTo>
                    <a:pt x="100" y="3128"/>
                  </a:lnTo>
                  <a:lnTo>
                    <a:pt x="72" y="3100"/>
                  </a:lnTo>
                  <a:lnTo>
                    <a:pt x="47" y="3070"/>
                  </a:lnTo>
                  <a:lnTo>
                    <a:pt x="27" y="3037"/>
                  </a:lnTo>
                  <a:lnTo>
                    <a:pt x="12" y="3004"/>
                  </a:lnTo>
                  <a:lnTo>
                    <a:pt x="3" y="2969"/>
                  </a:lnTo>
                  <a:lnTo>
                    <a:pt x="0" y="2932"/>
                  </a:lnTo>
                  <a:lnTo>
                    <a:pt x="0" y="2571"/>
                  </a:lnTo>
                  <a:lnTo>
                    <a:pt x="2" y="2570"/>
                  </a:lnTo>
                  <a:lnTo>
                    <a:pt x="8" y="2533"/>
                  </a:lnTo>
                  <a:lnTo>
                    <a:pt x="21" y="2496"/>
                  </a:lnTo>
                  <a:lnTo>
                    <a:pt x="39" y="2463"/>
                  </a:lnTo>
                  <a:lnTo>
                    <a:pt x="63" y="2430"/>
                  </a:lnTo>
                  <a:lnTo>
                    <a:pt x="91" y="2399"/>
                  </a:lnTo>
                  <a:lnTo>
                    <a:pt x="124" y="2371"/>
                  </a:lnTo>
                  <a:lnTo>
                    <a:pt x="162" y="2345"/>
                  </a:lnTo>
                  <a:lnTo>
                    <a:pt x="204" y="2322"/>
                  </a:lnTo>
                  <a:lnTo>
                    <a:pt x="250" y="2302"/>
                  </a:lnTo>
                  <a:lnTo>
                    <a:pt x="298" y="2285"/>
                  </a:lnTo>
                  <a:lnTo>
                    <a:pt x="350" y="2270"/>
                  </a:lnTo>
                  <a:lnTo>
                    <a:pt x="406" y="2260"/>
                  </a:lnTo>
                  <a:lnTo>
                    <a:pt x="462" y="2253"/>
                  </a:lnTo>
                  <a:lnTo>
                    <a:pt x="522" y="2250"/>
                  </a:lnTo>
                  <a:lnTo>
                    <a:pt x="534" y="2250"/>
                  </a:lnTo>
                  <a:lnTo>
                    <a:pt x="579" y="2252"/>
                  </a:lnTo>
                  <a:lnTo>
                    <a:pt x="624" y="2255"/>
                  </a:lnTo>
                  <a:lnTo>
                    <a:pt x="667" y="2261"/>
                  </a:lnTo>
                  <a:lnTo>
                    <a:pt x="667" y="1294"/>
                  </a:lnTo>
                  <a:lnTo>
                    <a:pt x="890" y="1294"/>
                  </a:lnTo>
                  <a:lnTo>
                    <a:pt x="890" y="2340"/>
                  </a:lnTo>
                  <a:lnTo>
                    <a:pt x="923" y="2361"/>
                  </a:lnTo>
                  <a:lnTo>
                    <a:pt x="953" y="2385"/>
                  </a:lnTo>
                  <a:lnTo>
                    <a:pt x="979" y="2411"/>
                  </a:lnTo>
                  <a:lnTo>
                    <a:pt x="1001" y="2438"/>
                  </a:lnTo>
                  <a:lnTo>
                    <a:pt x="1001" y="1181"/>
                  </a:lnTo>
                  <a:lnTo>
                    <a:pt x="667" y="1181"/>
                  </a:lnTo>
                  <a:lnTo>
                    <a:pt x="667" y="787"/>
                  </a:lnTo>
                  <a:lnTo>
                    <a:pt x="556" y="787"/>
                  </a:lnTo>
                  <a:lnTo>
                    <a:pt x="5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53" name="Group 452"/>
          <p:cNvGrpSpPr/>
          <p:nvPr/>
        </p:nvGrpSpPr>
        <p:grpSpPr>
          <a:xfrm>
            <a:off x="6261465" y="4213225"/>
            <a:ext cx="595313" cy="595313"/>
            <a:chOff x="6270625" y="4213225"/>
            <a:chExt cx="595313" cy="5953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05" name="Freeform 241"/>
            <p:cNvSpPr>
              <a:spLocks noEditPoints="1"/>
            </p:cNvSpPr>
            <p:nvPr/>
          </p:nvSpPr>
          <p:spPr bwMode="auto">
            <a:xfrm>
              <a:off x="6399213" y="4213225"/>
              <a:ext cx="249238" cy="109538"/>
            </a:xfrm>
            <a:custGeom>
              <a:avLst/>
              <a:gdLst>
                <a:gd name="T0" fmla="*/ 968 w 1407"/>
                <a:gd name="T1" fmla="*/ 361 h 619"/>
                <a:gd name="T2" fmla="*/ 968 w 1407"/>
                <a:gd name="T3" fmla="*/ 426 h 619"/>
                <a:gd name="T4" fmla="*/ 1069 w 1407"/>
                <a:gd name="T5" fmla="*/ 450 h 619"/>
                <a:gd name="T6" fmla="*/ 1122 w 1407"/>
                <a:gd name="T7" fmla="*/ 411 h 619"/>
                <a:gd name="T8" fmla="*/ 1102 w 1407"/>
                <a:gd name="T9" fmla="*/ 349 h 619"/>
                <a:gd name="T10" fmla="*/ 788 w 1407"/>
                <a:gd name="T11" fmla="*/ 338 h 619"/>
                <a:gd name="T12" fmla="*/ 735 w 1407"/>
                <a:gd name="T13" fmla="*/ 376 h 619"/>
                <a:gd name="T14" fmla="*/ 755 w 1407"/>
                <a:gd name="T15" fmla="*/ 439 h 619"/>
                <a:gd name="T16" fmla="*/ 861 w 1407"/>
                <a:gd name="T17" fmla="*/ 447 h 619"/>
                <a:gd name="T18" fmla="*/ 900 w 1407"/>
                <a:gd name="T19" fmla="*/ 394 h 619"/>
                <a:gd name="T20" fmla="*/ 861 w 1407"/>
                <a:gd name="T21" fmla="*/ 341 h 619"/>
                <a:gd name="T22" fmla="*/ 545 w 1407"/>
                <a:gd name="T23" fmla="*/ 341 h 619"/>
                <a:gd name="T24" fmla="*/ 507 w 1407"/>
                <a:gd name="T25" fmla="*/ 394 h 619"/>
                <a:gd name="T26" fmla="*/ 545 w 1407"/>
                <a:gd name="T27" fmla="*/ 447 h 619"/>
                <a:gd name="T28" fmla="*/ 652 w 1407"/>
                <a:gd name="T29" fmla="*/ 439 h 619"/>
                <a:gd name="T30" fmla="*/ 672 w 1407"/>
                <a:gd name="T31" fmla="*/ 376 h 619"/>
                <a:gd name="T32" fmla="*/ 619 w 1407"/>
                <a:gd name="T33" fmla="*/ 338 h 619"/>
                <a:gd name="T34" fmla="*/ 304 w 1407"/>
                <a:gd name="T35" fmla="*/ 349 h 619"/>
                <a:gd name="T36" fmla="*/ 285 w 1407"/>
                <a:gd name="T37" fmla="*/ 411 h 619"/>
                <a:gd name="T38" fmla="*/ 338 w 1407"/>
                <a:gd name="T39" fmla="*/ 450 h 619"/>
                <a:gd name="T40" fmla="*/ 439 w 1407"/>
                <a:gd name="T41" fmla="*/ 426 h 619"/>
                <a:gd name="T42" fmla="*/ 439 w 1407"/>
                <a:gd name="T43" fmla="*/ 361 h 619"/>
                <a:gd name="T44" fmla="*/ 338 w 1407"/>
                <a:gd name="T45" fmla="*/ 338 h 619"/>
                <a:gd name="T46" fmla="*/ 968 w 1407"/>
                <a:gd name="T47" fmla="*/ 191 h 619"/>
                <a:gd name="T48" fmla="*/ 968 w 1407"/>
                <a:gd name="T49" fmla="*/ 258 h 619"/>
                <a:gd name="T50" fmla="*/ 1069 w 1407"/>
                <a:gd name="T51" fmla="*/ 281 h 619"/>
                <a:gd name="T52" fmla="*/ 1122 w 1407"/>
                <a:gd name="T53" fmla="*/ 242 h 619"/>
                <a:gd name="T54" fmla="*/ 1102 w 1407"/>
                <a:gd name="T55" fmla="*/ 180 h 619"/>
                <a:gd name="T56" fmla="*/ 788 w 1407"/>
                <a:gd name="T57" fmla="*/ 169 h 619"/>
                <a:gd name="T58" fmla="*/ 735 w 1407"/>
                <a:gd name="T59" fmla="*/ 208 h 619"/>
                <a:gd name="T60" fmla="*/ 755 w 1407"/>
                <a:gd name="T61" fmla="*/ 270 h 619"/>
                <a:gd name="T62" fmla="*/ 861 w 1407"/>
                <a:gd name="T63" fmla="*/ 278 h 619"/>
                <a:gd name="T64" fmla="*/ 900 w 1407"/>
                <a:gd name="T65" fmla="*/ 225 h 619"/>
                <a:gd name="T66" fmla="*/ 861 w 1407"/>
                <a:gd name="T67" fmla="*/ 172 h 619"/>
                <a:gd name="T68" fmla="*/ 545 w 1407"/>
                <a:gd name="T69" fmla="*/ 172 h 619"/>
                <a:gd name="T70" fmla="*/ 507 w 1407"/>
                <a:gd name="T71" fmla="*/ 225 h 619"/>
                <a:gd name="T72" fmla="*/ 545 w 1407"/>
                <a:gd name="T73" fmla="*/ 278 h 619"/>
                <a:gd name="T74" fmla="*/ 652 w 1407"/>
                <a:gd name="T75" fmla="*/ 270 h 619"/>
                <a:gd name="T76" fmla="*/ 672 w 1407"/>
                <a:gd name="T77" fmla="*/ 208 h 619"/>
                <a:gd name="T78" fmla="*/ 619 w 1407"/>
                <a:gd name="T79" fmla="*/ 169 h 619"/>
                <a:gd name="T80" fmla="*/ 304 w 1407"/>
                <a:gd name="T81" fmla="*/ 180 h 619"/>
                <a:gd name="T82" fmla="*/ 285 w 1407"/>
                <a:gd name="T83" fmla="*/ 242 h 619"/>
                <a:gd name="T84" fmla="*/ 338 w 1407"/>
                <a:gd name="T85" fmla="*/ 281 h 619"/>
                <a:gd name="T86" fmla="*/ 439 w 1407"/>
                <a:gd name="T87" fmla="*/ 258 h 619"/>
                <a:gd name="T88" fmla="*/ 439 w 1407"/>
                <a:gd name="T89" fmla="*/ 191 h 619"/>
                <a:gd name="T90" fmla="*/ 338 w 1407"/>
                <a:gd name="T91" fmla="*/ 169 h 619"/>
                <a:gd name="T92" fmla="*/ 1238 w 1407"/>
                <a:gd name="T93" fmla="*/ 169 h 619"/>
                <a:gd name="T94" fmla="*/ 1185 w 1407"/>
                <a:gd name="T95" fmla="*/ 208 h 619"/>
                <a:gd name="T96" fmla="*/ 1205 w 1407"/>
                <a:gd name="T97" fmla="*/ 270 h 619"/>
                <a:gd name="T98" fmla="*/ 1407 w 1407"/>
                <a:gd name="T99" fmla="*/ 338 h 619"/>
                <a:gd name="T100" fmla="*/ 1193 w 1407"/>
                <a:gd name="T101" fmla="*/ 361 h 619"/>
                <a:gd name="T102" fmla="*/ 1193 w 1407"/>
                <a:gd name="T103" fmla="*/ 426 h 619"/>
                <a:gd name="T104" fmla="*/ 1407 w 1407"/>
                <a:gd name="T105" fmla="*/ 450 h 619"/>
                <a:gd name="T106" fmla="*/ 169 w 1407"/>
                <a:gd name="T107" fmla="*/ 450 h 619"/>
                <a:gd name="T108" fmla="*/ 222 w 1407"/>
                <a:gd name="T109" fmla="*/ 411 h 619"/>
                <a:gd name="T110" fmla="*/ 203 w 1407"/>
                <a:gd name="T111" fmla="*/ 349 h 619"/>
                <a:gd name="T112" fmla="*/ 0 w 1407"/>
                <a:gd name="T113" fmla="*/ 281 h 619"/>
                <a:gd name="T114" fmla="*/ 214 w 1407"/>
                <a:gd name="T115" fmla="*/ 258 h 619"/>
                <a:gd name="T116" fmla="*/ 214 w 1407"/>
                <a:gd name="T117" fmla="*/ 191 h 619"/>
                <a:gd name="T118" fmla="*/ 0 w 1407"/>
                <a:gd name="T119" fmla="*/ 169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07" h="619">
                  <a:moveTo>
                    <a:pt x="1013" y="338"/>
                  </a:moveTo>
                  <a:lnTo>
                    <a:pt x="995" y="341"/>
                  </a:lnTo>
                  <a:lnTo>
                    <a:pt x="980" y="349"/>
                  </a:lnTo>
                  <a:lnTo>
                    <a:pt x="968" y="361"/>
                  </a:lnTo>
                  <a:lnTo>
                    <a:pt x="960" y="376"/>
                  </a:lnTo>
                  <a:lnTo>
                    <a:pt x="957" y="394"/>
                  </a:lnTo>
                  <a:lnTo>
                    <a:pt x="960" y="411"/>
                  </a:lnTo>
                  <a:lnTo>
                    <a:pt x="968" y="426"/>
                  </a:lnTo>
                  <a:lnTo>
                    <a:pt x="980" y="439"/>
                  </a:lnTo>
                  <a:lnTo>
                    <a:pt x="995" y="447"/>
                  </a:lnTo>
                  <a:lnTo>
                    <a:pt x="1013" y="450"/>
                  </a:lnTo>
                  <a:lnTo>
                    <a:pt x="1069" y="450"/>
                  </a:lnTo>
                  <a:lnTo>
                    <a:pt x="1086" y="447"/>
                  </a:lnTo>
                  <a:lnTo>
                    <a:pt x="1102" y="439"/>
                  </a:lnTo>
                  <a:lnTo>
                    <a:pt x="1114" y="426"/>
                  </a:lnTo>
                  <a:lnTo>
                    <a:pt x="1122" y="411"/>
                  </a:lnTo>
                  <a:lnTo>
                    <a:pt x="1125" y="394"/>
                  </a:lnTo>
                  <a:lnTo>
                    <a:pt x="1122" y="376"/>
                  </a:lnTo>
                  <a:lnTo>
                    <a:pt x="1114" y="361"/>
                  </a:lnTo>
                  <a:lnTo>
                    <a:pt x="1102" y="349"/>
                  </a:lnTo>
                  <a:lnTo>
                    <a:pt x="1086" y="341"/>
                  </a:lnTo>
                  <a:lnTo>
                    <a:pt x="1069" y="338"/>
                  </a:lnTo>
                  <a:lnTo>
                    <a:pt x="1013" y="338"/>
                  </a:lnTo>
                  <a:close/>
                  <a:moveTo>
                    <a:pt x="788" y="338"/>
                  </a:moveTo>
                  <a:lnTo>
                    <a:pt x="770" y="341"/>
                  </a:lnTo>
                  <a:lnTo>
                    <a:pt x="755" y="349"/>
                  </a:lnTo>
                  <a:lnTo>
                    <a:pt x="743" y="361"/>
                  </a:lnTo>
                  <a:lnTo>
                    <a:pt x="735" y="376"/>
                  </a:lnTo>
                  <a:lnTo>
                    <a:pt x="732" y="394"/>
                  </a:lnTo>
                  <a:lnTo>
                    <a:pt x="735" y="411"/>
                  </a:lnTo>
                  <a:lnTo>
                    <a:pt x="743" y="426"/>
                  </a:lnTo>
                  <a:lnTo>
                    <a:pt x="755" y="439"/>
                  </a:lnTo>
                  <a:lnTo>
                    <a:pt x="770" y="447"/>
                  </a:lnTo>
                  <a:lnTo>
                    <a:pt x="788" y="450"/>
                  </a:lnTo>
                  <a:lnTo>
                    <a:pt x="844" y="450"/>
                  </a:lnTo>
                  <a:lnTo>
                    <a:pt x="861" y="447"/>
                  </a:lnTo>
                  <a:lnTo>
                    <a:pt x="877" y="439"/>
                  </a:lnTo>
                  <a:lnTo>
                    <a:pt x="889" y="426"/>
                  </a:lnTo>
                  <a:lnTo>
                    <a:pt x="897" y="411"/>
                  </a:lnTo>
                  <a:lnTo>
                    <a:pt x="900" y="394"/>
                  </a:lnTo>
                  <a:lnTo>
                    <a:pt x="897" y="376"/>
                  </a:lnTo>
                  <a:lnTo>
                    <a:pt x="889" y="361"/>
                  </a:lnTo>
                  <a:lnTo>
                    <a:pt x="877" y="349"/>
                  </a:lnTo>
                  <a:lnTo>
                    <a:pt x="861" y="341"/>
                  </a:lnTo>
                  <a:lnTo>
                    <a:pt x="844" y="338"/>
                  </a:lnTo>
                  <a:lnTo>
                    <a:pt x="788" y="338"/>
                  </a:lnTo>
                  <a:close/>
                  <a:moveTo>
                    <a:pt x="563" y="338"/>
                  </a:moveTo>
                  <a:lnTo>
                    <a:pt x="545" y="341"/>
                  </a:lnTo>
                  <a:lnTo>
                    <a:pt x="530" y="349"/>
                  </a:lnTo>
                  <a:lnTo>
                    <a:pt x="518" y="361"/>
                  </a:lnTo>
                  <a:lnTo>
                    <a:pt x="510" y="376"/>
                  </a:lnTo>
                  <a:lnTo>
                    <a:pt x="507" y="394"/>
                  </a:lnTo>
                  <a:lnTo>
                    <a:pt x="510" y="411"/>
                  </a:lnTo>
                  <a:lnTo>
                    <a:pt x="518" y="426"/>
                  </a:lnTo>
                  <a:lnTo>
                    <a:pt x="530" y="439"/>
                  </a:lnTo>
                  <a:lnTo>
                    <a:pt x="545" y="447"/>
                  </a:lnTo>
                  <a:lnTo>
                    <a:pt x="563" y="450"/>
                  </a:lnTo>
                  <a:lnTo>
                    <a:pt x="619" y="450"/>
                  </a:lnTo>
                  <a:lnTo>
                    <a:pt x="636" y="447"/>
                  </a:lnTo>
                  <a:lnTo>
                    <a:pt x="652" y="439"/>
                  </a:lnTo>
                  <a:lnTo>
                    <a:pt x="664" y="426"/>
                  </a:lnTo>
                  <a:lnTo>
                    <a:pt x="672" y="411"/>
                  </a:lnTo>
                  <a:lnTo>
                    <a:pt x="675" y="394"/>
                  </a:lnTo>
                  <a:lnTo>
                    <a:pt x="672" y="376"/>
                  </a:lnTo>
                  <a:lnTo>
                    <a:pt x="664" y="361"/>
                  </a:lnTo>
                  <a:lnTo>
                    <a:pt x="652" y="349"/>
                  </a:lnTo>
                  <a:lnTo>
                    <a:pt x="636" y="341"/>
                  </a:lnTo>
                  <a:lnTo>
                    <a:pt x="619" y="338"/>
                  </a:lnTo>
                  <a:lnTo>
                    <a:pt x="563" y="338"/>
                  </a:lnTo>
                  <a:close/>
                  <a:moveTo>
                    <a:pt x="338" y="338"/>
                  </a:moveTo>
                  <a:lnTo>
                    <a:pt x="320" y="341"/>
                  </a:lnTo>
                  <a:lnTo>
                    <a:pt x="304" y="349"/>
                  </a:lnTo>
                  <a:lnTo>
                    <a:pt x="293" y="361"/>
                  </a:lnTo>
                  <a:lnTo>
                    <a:pt x="285" y="376"/>
                  </a:lnTo>
                  <a:lnTo>
                    <a:pt x="282" y="394"/>
                  </a:lnTo>
                  <a:lnTo>
                    <a:pt x="285" y="411"/>
                  </a:lnTo>
                  <a:lnTo>
                    <a:pt x="293" y="426"/>
                  </a:lnTo>
                  <a:lnTo>
                    <a:pt x="304" y="439"/>
                  </a:lnTo>
                  <a:lnTo>
                    <a:pt x="320" y="447"/>
                  </a:lnTo>
                  <a:lnTo>
                    <a:pt x="338" y="450"/>
                  </a:lnTo>
                  <a:lnTo>
                    <a:pt x="394" y="450"/>
                  </a:lnTo>
                  <a:lnTo>
                    <a:pt x="411" y="447"/>
                  </a:lnTo>
                  <a:lnTo>
                    <a:pt x="427" y="439"/>
                  </a:lnTo>
                  <a:lnTo>
                    <a:pt x="439" y="426"/>
                  </a:lnTo>
                  <a:lnTo>
                    <a:pt x="447" y="411"/>
                  </a:lnTo>
                  <a:lnTo>
                    <a:pt x="450" y="394"/>
                  </a:lnTo>
                  <a:lnTo>
                    <a:pt x="447" y="376"/>
                  </a:lnTo>
                  <a:lnTo>
                    <a:pt x="439" y="361"/>
                  </a:lnTo>
                  <a:lnTo>
                    <a:pt x="427" y="349"/>
                  </a:lnTo>
                  <a:lnTo>
                    <a:pt x="411" y="341"/>
                  </a:lnTo>
                  <a:lnTo>
                    <a:pt x="394" y="338"/>
                  </a:lnTo>
                  <a:lnTo>
                    <a:pt x="338" y="338"/>
                  </a:lnTo>
                  <a:close/>
                  <a:moveTo>
                    <a:pt x="1013" y="169"/>
                  </a:moveTo>
                  <a:lnTo>
                    <a:pt x="995" y="172"/>
                  </a:lnTo>
                  <a:lnTo>
                    <a:pt x="980" y="180"/>
                  </a:lnTo>
                  <a:lnTo>
                    <a:pt x="968" y="191"/>
                  </a:lnTo>
                  <a:lnTo>
                    <a:pt x="960" y="208"/>
                  </a:lnTo>
                  <a:lnTo>
                    <a:pt x="957" y="225"/>
                  </a:lnTo>
                  <a:lnTo>
                    <a:pt x="960" y="242"/>
                  </a:lnTo>
                  <a:lnTo>
                    <a:pt x="968" y="258"/>
                  </a:lnTo>
                  <a:lnTo>
                    <a:pt x="980" y="270"/>
                  </a:lnTo>
                  <a:lnTo>
                    <a:pt x="995" y="278"/>
                  </a:lnTo>
                  <a:lnTo>
                    <a:pt x="1013" y="281"/>
                  </a:lnTo>
                  <a:lnTo>
                    <a:pt x="1069" y="281"/>
                  </a:lnTo>
                  <a:lnTo>
                    <a:pt x="1086" y="278"/>
                  </a:lnTo>
                  <a:lnTo>
                    <a:pt x="1102" y="270"/>
                  </a:lnTo>
                  <a:lnTo>
                    <a:pt x="1114" y="258"/>
                  </a:lnTo>
                  <a:lnTo>
                    <a:pt x="1122" y="242"/>
                  </a:lnTo>
                  <a:lnTo>
                    <a:pt x="1125" y="225"/>
                  </a:lnTo>
                  <a:lnTo>
                    <a:pt x="1122" y="208"/>
                  </a:lnTo>
                  <a:lnTo>
                    <a:pt x="1114" y="191"/>
                  </a:lnTo>
                  <a:lnTo>
                    <a:pt x="1102" y="180"/>
                  </a:lnTo>
                  <a:lnTo>
                    <a:pt x="1086" y="172"/>
                  </a:lnTo>
                  <a:lnTo>
                    <a:pt x="1069" y="169"/>
                  </a:lnTo>
                  <a:lnTo>
                    <a:pt x="1013" y="169"/>
                  </a:lnTo>
                  <a:close/>
                  <a:moveTo>
                    <a:pt x="788" y="169"/>
                  </a:moveTo>
                  <a:lnTo>
                    <a:pt x="770" y="172"/>
                  </a:lnTo>
                  <a:lnTo>
                    <a:pt x="755" y="180"/>
                  </a:lnTo>
                  <a:lnTo>
                    <a:pt x="743" y="191"/>
                  </a:lnTo>
                  <a:lnTo>
                    <a:pt x="735" y="208"/>
                  </a:lnTo>
                  <a:lnTo>
                    <a:pt x="732" y="225"/>
                  </a:lnTo>
                  <a:lnTo>
                    <a:pt x="735" y="242"/>
                  </a:lnTo>
                  <a:lnTo>
                    <a:pt x="743" y="258"/>
                  </a:lnTo>
                  <a:lnTo>
                    <a:pt x="755" y="270"/>
                  </a:lnTo>
                  <a:lnTo>
                    <a:pt x="770" y="278"/>
                  </a:lnTo>
                  <a:lnTo>
                    <a:pt x="788" y="281"/>
                  </a:lnTo>
                  <a:lnTo>
                    <a:pt x="844" y="281"/>
                  </a:lnTo>
                  <a:lnTo>
                    <a:pt x="861" y="278"/>
                  </a:lnTo>
                  <a:lnTo>
                    <a:pt x="877" y="270"/>
                  </a:lnTo>
                  <a:lnTo>
                    <a:pt x="889" y="258"/>
                  </a:lnTo>
                  <a:lnTo>
                    <a:pt x="897" y="242"/>
                  </a:lnTo>
                  <a:lnTo>
                    <a:pt x="900" y="225"/>
                  </a:lnTo>
                  <a:lnTo>
                    <a:pt x="897" y="208"/>
                  </a:lnTo>
                  <a:lnTo>
                    <a:pt x="889" y="191"/>
                  </a:lnTo>
                  <a:lnTo>
                    <a:pt x="877" y="180"/>
                  </a:lnTo>
                  <a:lnTo>
                    <a:pt x="861" y="172"/>
                  </a:lnTo>
                  <a:lnTo>
                    <a:pt x="844" y="169"/>
                  </a:lnTo>
                  <a:lnTo>
                    <a:pt x="788" y="169"/>
                  </a:lnTo>
                  <a:close/>
                  <a:moveTo>
                    <a:pt x="563" y="169"/>
                  </a:moveTo>
                  <a:lnTo>
                    <a:pt x="545" y="172"/>
                  </a:lnTo>
                  <a:lnTo>
                    <a:pt x="530" y="180"/>
                  </a:lnTo>
                  <a:lnTo>
                    <a:pt x="518" y="191"/>
                  </a:lnTo>
                  <a:lnTo>
                    <a:pt x="510" y="208"/>
                  </a:lnTo>
                  <a:lnTo>
                    <a:pt x="507" y="225"/>
                  </a:lnTo>
                  <a:lnTo>
                    <a:pt x="510" y="242"/>
                  </a:lnTo>
                  <a:lnTo>
                    <a:pt x="518" y="258"/>
                  </a:lnTo>
                  <a:lnTo>
                    <a:pt x="530" y="270"/>
                  </a:lnTo>
                  <a:lnTo>
                    <a:pt x="545" y="278"/>
                  </a:lnTo>
                  <a:lnTo>
                    <a:pt x="563" y="281"/>
                  </a:lnTo>
                  <a:lnTo>
                    <a:pt x="619" y="281"/>
                  </a:lnTo>
                  <a:lnTo>
                    <a:pt x="636" y="278"/>
                  </a:lnTo>
                  <a:lnTo>
                    <a:pt x="652" y="270"/>
                  </a:lnTo>
                  <a:lnTo>
                    <a:pt x="664" y="258"/>
                  </a:lnTo>
                  <a:lnTo>
                    <a:pt x="672" y="242"/>
                  </a:lnTo>
                  <a:lnTo>
                    <a:pt x="675" y="225"/>
                  </a:lnTo>
                  <a:lnTo>
                    <a:pt x="672" y="208"/>
                  </a:lnTo>
                  <a:lnTo>
                    <a:pt x="664" y="191"/>
                  </a:lnTo>
                  <a:lnTo>
                    <a:pt x="652" y="180"/>
                  </a:lnTo>
                  <a:lnTo>
                    <a:pt x="636" y="172"/>
                  </a:lnTo>
                  <a:lnTo>
                    <a:pt x="619" y="169"/>
                  </a:lnTo>
                  <a:lnTo>
                    <a:pt x="563" y="169"/>
                  </a:lnTo>
                  <a:close/>
                  <a:moveTo>
                    <a:pt x="338" y="169"/>
                  </a:moveTo>
                  <a:lnTo>
                    <a:pt x="320" y="172"/>
                  </a:lnTo>
                  <a:lnTo>
                    <a:pt x="304" y="180"/>
                  </a:lnTo>
                  <a:lnTo>
                    <a:pt x="293" y="191"/>
                  </a:lnTo>
                  <a:lnTo>
                    <a:pt x="285" y="208"/>
                  </a:lnTo>
                  <a:lnTo>
                    <a:pt x="282" y="225"/>
                  </a:lnTo>
                  <a:lnTo>
                    <a:pt x="285" y="242"/>
                  </a:lnTo>
                  <a:lnTo>
                    <a:pt x="293" y="258"/>
                  </a:lnTo>
                  <a:lnTo>
                    <a:pt x="304" y="270"/>
                  </a:lnTo>
                  <a:lnTo>
                    <a:pt x="320" y="278"/>
                  </a:lnTo>
                  <a:lnTo>
                    <a:pt x="338" y="281"/>
                  </a:lnTo>
                  <a:lnTo>
                    <a:pt x="394" y="281"/>
                  </a:lnTo>
                  <a:lnTo>
                    <a:pt x="411" y="278"/>
                  </a:lnTo>
                  <a:lnTo>
                    <a:pt x="427" y="270"/>
                  </a:lnTo>
                  <a:lnTo>
                    <a:pt x="439" y="258"/>
                  </a:lnTo>
                  <a:lnTo>
                    <a:pt x="447" y="242"/>
                  </a:lnTo>
                  <a:lnTo>
                    <a:pt x="450" y="225"/>
                  </a:lnTo>
                  <a:lnTo>
                    <a:pt x="447" y="208"/>
                  </a:lnTo>
                  <a:lnTo>
                    <a:pt x="439" y="191"/>
                  </a:lnTo>
                  <a:lnTo>
                    <a:pt x="427" y="180"/>
                  </a:lnTo>
                  <a:lnTo>
                    <a:pt x="411" y="172"/>
                  </a:lnTo>
                  <a:lnTo>
                    <a:pt x="394" y="169"/>
                  </a:lnTo>
                  <a:lnTo>
                    <a:pt x="338" y="169"/>
                  </a:lnTo>
                  <a:close/>
                  <a:moveTo>
                    <a:pt x="0" y="0"/>
                  </a:moveTo>
                  <a:lnTo>
                    <a:pt x="1407" y="0"/>
                  </a:lnTo>
                  <a:lnTo>
                    <a:pt x="1407" y="169"/>
                  </a:lnTo>
                  <a:lnTo>
                    <a:pt x="1238" y="169"/>
                  </a:lnTo>
                  <a:lnTo>
                    <a:pt x="1220" y="172"/>
                  </a:lnTo>
                  <a:lnTo>
                    <a:pt x="1205" y="180"/>
                  </a:lnTo>
                  <a:lnTo>
                    <a:pt x="1193" y="191"/>
                  </a:lnTo>
                  <a:lnTo>
                    <a:pt x="1185" y="208"/>
                  </a:lnTo>
                  <a:lnTo>
                    <a:pt x="1182" y="225"/>
                  </a:lnTo>
                  <a:lnTo>
                    <a:pt x="1185" y="242"/>
                  </a:lnTo>
                  <a:lnTo>
                    <a:pt x="1193" y="258"/>
                  </a:lnTo>
                  <a:lnTo>
                    <a:pt x="1205" y="270"/>
                  </a:lnTo>
                  <a:lnTo>
                    <a:pt x="1220" y="278"/>
                  </a:lnTo>
                  <a:lnTo>
                    <a:pt x="1238" y="281"/>
                  </a:lnTo>
                  <a:lnTo>
                    <a:pt x="1407" y="281"/>
                  </a:lnTo>
                  <a:lnTo>
                    <a:pt x="1407" y="338"/>
                  </a:lnTo>
                  <a:lnTo>
                    <a:pt x="1238" y="338"/>
                  </a:lnTo>
                  <a:lnTo>
                    <a:pt x="1220" y="341"/>
                  </a:lnTo>
                  <a:lnTo>
                    <a:pt x="1205" y="349"/>
                  </a:lnTo>
                  <a:lnTo>
                    <a:pt x="1193" y="361"/>
                  </a:lnTo>
                  <a:lnTo>
                    <a:pt x="1185" y="376"/>
                  </a:lnTo>
                  <a:lnTo>
                    <a:pt x="1182" y="394"/>
                  </a:lnTo>
                  <a:lnTo>
                    <a:pt x="1185" y="411"/>
                  </a:lnTo>
                  <a:lnTo>
                    <a:pt x="1193" y="426"/>
                  </a:lnTo>
                  <a:lnTo>
                    <a:pt x="1205" y="439"/>
                  </a:lnTo>
                  <a:lnTo>
                    <a:pt x="1220" y="447"/>
                  </a:lnTo>
                  <a:lnTo>
                    <a:pt x="1238" y="450"/>
                  </a:lnTo>
                  <a:lnTo>
                    <a:pt x="1407" y="450"/>
                  </a:lnTo>
                  <a:lnTo>
                    <a:pt x="1407" y="619"/>
                  </a:lnTo>
                  <a:lnTo>
                    <a:pt x="0" y="619"/>
                  </a:lnTo>
                  <a:lnTo>
                    <a:pt x="0" y="450"/>
                  </a:lnTo>
                  <a:lnTo>
                    <a:pt x="169" y="450"/>
                  </a:lnTo>
                  <a:lnTo>
                    <a:pt x="186" y="447"/>
                  </a:lnTo>
                  <a:lnTo>
                    <a:pt x="203" y="439"/>
                  </a:lnTo>
                  <a:lnTo>
                    <a:pt x="214" y="426"/>
                  </a:lnTo>
                  <a:lnTo>
                    <a:pt x="222" y="411"/>
                  </a:lnTo>
                  <a:lnTo>
                    <a:pt x="225" y="394"/>
                  </a:lnTo>
                  <a:lnTo>
                    <a:pt x="222" y="376"/>
                  </a:lnTo>
                  <a:lnTo>
                    <a:pt x="214" y="361"/>
                  </a:lnTo>
                  <a:lnTo>
                    <a:pt x="203" y="349"/>
                  </a:lnTo>
                  <a:lnTo>
                    <a:pt x="186" y="341"/>
                  </a:lnTo>
                  <a:lnTo>
                    <a:pt x="169" y="338"/>
                  </a:lnTo>
                  <a:lnTo>
                    <a:pt x="0" y="338"/>
                  </a:lnTo>
                  <a:lnTo>
                    <a:pt x="0" y="281"/>
                  </a:lnTo>
                  <a:lnTo>
                    <a:pt x="169" y="281"/>
                  </a:lnTo>
                  <a:lnTo>
                    <a:pt x="186" y="278"/>
                  </a:lnTo>
                  <a:lnTo>
                    <a:pt x="203" y="270"/>
                  </a:lnTo>
                  <a:lnTo>
                    <a:pt x="214" y="258"/>
                  </a:lnTo>
                  <a:lnTo>
                    <a:pt x="222" y="242"/>
                  </a:lnTo>
                  <a:lnTo>
                    <a:pt x="225" y="225"/>
                  </a:lnTo>
                  <a:lnTo>
                    <a:pt x="222" y="208"/>
                  </a:lnTo>
                  <a:lnTo>
                    <a:pt x="214" y="191"/>
                  </a:lnTo>
                  <a:lnTo>
                    <a:pt x="203" y="180"/>
                  </a:lnTo>
                  <a:lnTo>
                    <a:pt x="186" y="172"/>
                  </a:lnTo>
                  <a:lnTo>
                    <a:pt x="169" y="169"/>
                  </a:lnTo>
                  <a:lnTo>
                    <a:pt x="0" y="16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6" name="Freeform 242"/>
            <p:cNvSpPr>
              <a:spLocks noEditPoints="1"/>
            </p:cNvSpPr>
            <p:nvPr/>
          </p:nvSpPr>
          <p:spPr bwMode="auto">
            <a:xfrm>
              <a:off x="6270625" y="4332288"/>
              <a:ext cx="595313" cy="476250"/>
            </a:xfrm>
            <a:custGeom>
              <a:avLst/>
              <a:gdLst>
                <a:gd name="T0" fmla="*/ 1069 w 3375"/>
                <a:gd name="T1" fmla="*/ 2588 h 2700"/>
                <a:gd name="T2" fmla="*/ 1154 w 3375"/>
                <a:gd name="T3" fmla="*/ 2564 h 2700"/>
                <a:gd name="T4" fmla="*/ 1215 w 3375"/>
                <a:gd name="T5" fmla="*/ 2504 h 2700"/>
                <a:gd name="T6" fmla="*/ 1238 w 3375"/>
                <a:gd name="T7" fmla="*/ 2419 h 2700"/>
                <a:gd name="T8" fmla="*/ 1215 w 3375"/>
                <a:gd name="T9" fmla="*/ 2334 h 2700"/>
                <a:gd name="T10" fmla="*/ 1154 w 3375"/>
                <a:gd name="T11" fmla="*/ 2274 h 2700"/>
                <a:gd name="T12" fmla="*/ 1069 w 3375"/>
                <a:gd name="T13" fmla="*/ 2250 h 2700"/>
                <a:gd name="T14" fmla="*/ 251 w 3375"/>
                <a:gd name="T15" fmla="*/ 2253 h 2700"/>
                <a:gd name="T16" fmla="*/ 173 w 3375"/>
                <a:gd name="T17" fmla="*/ 2290 h 2700"/>
                <a:gd name="T18" fmla="*/ 123 w 3375"/>
                <a:gd name="T19" fmla="*/ 2359 h 2700"/>
                <a:gd name="T20" fmla="*/ 116 w 3375"/>
                <a:gd name="T21" fmla="*/ 2449 h 2700"/>
                <a:gd name="T22" fmla="*/ 152 w 3375"/>
                <a:gd name="T23" fmla="*/ 2527 h 2700"/>
                <a:gd name="T24" fmla="*/ 222 w 3375"/>
                <a:gd name="T25" fmla="*/ 2577 h 2700"/>
                <a:gd name="T26" fmla="*/ 619 w 3375"/>
                <a:gd name="T27" fmla="*/ 2588 h 2700"/>
                <a:gd name="T28" fmla="*/ 619 w 3375"/>
                <a:gd name="T29" fmla="*/ 0 h 2700"/>
                <a:gd name="T30" fmla="*/ 1913 w 3375"/>
                <a:gd name="T31" fmla="*/ 450 h 2700"/>
                <a:gd name="T32" fmla="*/ 2025 w 3375"/>
                <a:gd name="T33" fmla="*/ 563 h 2700"/>
                <a:gd name="T34" fmla="*/ 2194 w 3375"/>
                <a:gd name="T35" fmla="*/ 2081 h 2700"/>
                <a:gd name="T36" fmla="*/ 2306 w 3375"/>
                <a:gd name="T37" fmla="*/ 1969 h 2700"/>
                <a:gd name="T38" fmla="*/ 2531 w 3375"/>
                <a:gd name="T39" fmla="*/ 2194 h 2700"/>
                <a:gd name="T40" fmla="*/ 2644 w 3375"/>
                <a:gd name="T41" fmla="*/ 2194 h 2700"/>
                <a:gd name="T42" fmla="*/ 2869 w 3375"/>
                <a:gd name="T43" fmla="*/ 1969 h 2700"/>
                <a:gd name="T44" fmla="*/ 2981 w 3375"/>
                <a:gd name="T45" fmla="*/ 1969 h 2700"/>
                <a:gd name="T46" fmla="*/ 3206 w 3375"/>
                <a:gd name="T47" fmla="*/ 2194 h 2700"/>
                <a:gd name="T48" fmla="*/ 3375 w 3375"/>
                <a:gd name="T49" fmla="*/ 2700 h 2700"/>
                <a:gd name="T50" fmla="*/ 200 w 3375"/>
                <a:gd name="T51" fmla="*/ 2688 h 2700"/>
                <a:gd name="T52" fmla="*/ 97 w 3375"/>
                <a:gd name="T53" fmla="*/ 2630 h 2700"/>
                <a:gd name="T54" fmla="*/ 27 w 3375"/>
                <a:gd name="T55" fmla="*/ 2537 h 2700"/>
                <a:gd name="T56" fmla="*/ 0 w 3375"/>
                <a:gd name="T57" fmla="*/ 2419 h 2700"/>
                <a:gd name="T58" fmla="*/ 27 w 3375"/>
                <a:gd name="T59" fmla="*/ 2300 h 2700"/>
                <a:gd name="T60" fmla="*/ 97 w 3375"/>
                <a:gd name="T61" fmla="*/ 2207 h 2700"/>
                <a:gd name="T62" fmla="*/ 200 w 3375"/>
                <a:gd name="T63" fmla="*/ 2150 h 2700"/>
                <a:gd name="T64" fmla="*/ 619 w 3375"/>
                <a:gd name="T65" fmla="*/ 2138 h 2700"/>
                <a:gd name="T66" fmla="*/ 1181 w 3375"/>
                <a:gd name="T67" fmla="*/ 1856 h 2700"/>
                <a:gd name="T68" fmla="*/ 1181 w 3375"/>
                <a:gd name="T69" fmla="*/ 1744 h 2700"/>
                <a:gd name="T70" fmla="*/ 619 w 3375"/>
                <a:gd name="T71" fmla="*/ 1519 h 2700"/>
                <a:gd name="T72" fmla="*/ 619 w 3375"/>
                <a:gd name="T73" fmla="*/ 1406 h 2700"/>
                <a:gd name="T74" fmla="*/ 1181 w 3375"/>
                <a:gd name="T75" fmla="*/ 1181 h 2700"/>
                <a:gd name="T76" fmla="*/ 1181 w 3375"/>
                <a:gd name="T77" fmla="*/ 1069 h 2700"/>
                <a:gd name="T78" fmla="*/ 619 w 3375"/>
                <a:gd name="T79" fmla="*/ 844 h 2700"/>
                <a:gd name="T80" fmla="*/ 619 w 3375"/>
                <a:gd name="T81" fmla="*/ 731 h 2700"/>
                <a:gd name="T82" fmla="*/ 1294 w 3375"/>
                <a:gd name="T83" fmla="*/ 2138 h 2700"/>
                <a:gd name="T84" fmla="*/ 1144 w 3375"/>
                <a:gd name="T85" fmla="*/ 2148 h 2700"/>
                <a:gd name="T86" fmla="*/ 1242 w 3375"/>
                <a:gd name="T87" fmla="*/ 2198 h 2700"/>
                <a:gd name="T88" fmla="*/ 1406 w 3375"/>
                <a:gd name="T89" fmla="*/ 2250 h 2700"/>
                <a:gd name="T90" fmla="*/ 619 w 3375"/>
                <a:gd name="T91" fmla="*/ 0 h 2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375" h="2700">
                  <a:moveTo>
                    <a:pt x="731" y="2250"/>
                  </a:moveTo>
                  <a:lnTo>
                    <a:pt x="731" y="2588"/>
                  </a:lnTo>
                  <a:lnTo>
                    <a:pt x="1069" y="2588"/>
                  </a:lnTo>
                  <a:lnTo>
                    <a:pt x="1099" y="2584"/>
                  </a:lnTo>
                  <a:lnTo>
                    <a:pt x="1127" y="2577"/>
                  </a:lnTo>
                  <a:lnTo>
                    <a:pt x="1154" y="2564"/>
                  </a:lnTo>
                  <a:lnTo>
                    <a:pt x="1177" y="2548"/>
                  </a:lnTo>
                  <a:lnTo>
                    <a:pt x="1198" y="2527"/>
                  </a:lnTo>
                  <a:lnTo>
                    <a:pt x="1215" y="2504"/>
                  </a:lnTo>
                  <a:lnTo>
                    <a:pt x="1227" y="2478"/>
                  </a:lnTo>
                  <a:lnTo>
                    <a:pt x="1234" y="2449"/>
                  </a:lnTo>
                  <a:lnTo>
                    <a:pt x="1238" y="2419"/>
                  </a:lnTo>
                  <a:lnTo>
                    <a:pt x="1234" y="2388"/>
                  </a:lnTo>
                  <a:lnTo>
                    <a:pt x="1227" y="2359"/>
                  </a:lnTo>
                  <a:lnTo>
                    <a:pt x="1215" y="2334"/>
                  </a:lnTo>
                  <a:lnTo>
                    <a:pt x="1198" y="2310"/>
                  </a:lnTo>
                  <a:lnTo>
                    <a:pt x="1177" y="2290"/>
                  </a:lnTo>
                  <a:lnTo>
                    <a:pt x="1154" y="2274"/>
                  </a:lnTo>
                  <a:lnTo>
                    <a:pt x="1127" y="2260"/>
                  </a:lnTo>
                  <a:lnTo>
                    <a:pt x="1099" y="2253"/>
                  </a:lnTo>
                  <a:lnTo>
                    <a:pt x="1069" y="2250"/>
                  </a:lnTo>
                  <a:lnTo>
                    <a:pt x="731" y="2250"/>
                  </a:lnTo>
                  <a:close/>
                  <a:moveTo>
                    <a:pt x="281" y="2250"/>
                  </a:moveTo>
                  <a:lnTo>
                    <a:pt x="251" y="2253"/>
                  </a:lnTo>
                  <a:lnTo>
                    <a:pt x="222" y="2260"/>
                  </a:lnTo>
                  <a:lnTo>
                    <a:pt x="196" y="2274"/>
                  </a:lnTo>
                  <a:lnTo>
                    <a:pt x="173" y="2290"/>
                  </a:lnTo>
                  <a:lnTo>
                    <a:pt x="152" y="2310"/>
                  </a:lnTo>
                  <a:lnTo>
                    <a:pt x="136" y="2334"/>
                  </a:lnTo>
                  <a:lnTo>
                    <a:pt x="123" y="2359"/>
                  </a:lnTo>
                  <a:lnTo>
                    <a:pt x="116" y="2388"/>
                  </a:lnTo>
                  <a:lnTo>
                    <a:pt x="113" y="2419"/>
                  </a:lnTo>
                  <a:lnTo>
                    <a:pt x="116" y="2449"/>
                  </a:lnTo>
                  <a:lnTo>
                    <a:pt x="123" y="2478"/>
                  </a:lnTo>
                  <a:lnTo>
                    <a:pt x="136" y="2504"/>
                  </a:lnTo>
                  <a:lnTo>
                    <a:pt x="152" y="2527"/>
                  </a:lnTo>
                  <a:lnTo>
                    <a:pt x="173" y="2548"/>
                  </a:lnTo>
                  <a:lnTo>
                    <a:pt x="196" y="2564"/>
                  </a:lnTo>
                  <a:lnTo>
                    <a:pt x="222" y="2577"/>
                  </a:lnTo>
                  <a:lnTo>
                    <a:pt x="251" y="2584"/>
                  </a:lnTo>
                  <a:lnTo>
                    <a:pt x="281" y="2588"/>
                  </a:lnTo>
                  <a:lnTo>
                    <a:pt x="619" y="2588"/>
                  </a:lnTo>
                  <a:lnTo>
                    <a:pt x="619" y="2250"/>
                  </a:lnTo>
                  <a:lnTo>
                    <a:pt x="281" y="2250"/>
                  </a:lnTo>
                  <a:close/>
                  <a:moveTo>
                    <a:pt x="619" y="0"/>
                  </a:moveTo>
                  <a:lnTo>
                    <a:pt x="2250" y="0"/>
                  </a:lnTo>
                  <a:lnTo>
                    <a:pt x="2250" y="450"/>
                  </a:lnTo>
                  <a:lnTo>
                    <a:pt x="1913" y="450"/>
                  </a:lnTo>
                  <a:lnTo>
                    <a:pt x="1913" y="1969"/>
                  </a:lnTo>
                  <a:lnTo>
                    <a:pt x="2025" y="1969"/>
                  </a:lnTo>
                  <a:lnTo>
                    <a:pt x="2025" y="563"/>
                  </a:lnTo>
                  <a:lnTo>
                    <a:pt x="2250" y="563"/>
                  </a:lnTo>
                  <a:lnTo>
                    <a:pt x="2250" y="2081"/>
                  </a:lnTo>
                  <a:lnTo>
                    <a:pt x="2194" y="2081"/>
                  </a:lnTo>
                  <a:lnTo>
                    <a:pt x="2194" y="2194"/>
                  </a:lnTo>
                  <a:lnTo>
                    <a:pt x="2306" y="2194"/>
                  </a:lnTo>
                  <a:lnTo>
                    <a:pt x="2306" y="1969"/>
                  </a:lnTo>
                  <a:lnTo>
                    <a:pt x="2419" y="1969"/>
                  </a:lnTo>
                  <a:lnTo>
                    <a:pt x="2419" y="2194"/>
                  </a:lnTo>
                  <a:lnTo>
                    <a:pt x="2531" y="2194"/>
                  </a:lnTo>
                  <a:lnTo>
                    <a:pt x="2531" y="1969"/>
                  </a:lnTo>
                  <a:lnTo>
                    <a:pt x="2644" y="1969"/>
                  </a:lnTo>
                  <a:lnTo>
                    <a:pt x="2644" y="2194"/>
                  </a:lnTo>
                  <a:lnTo>
                    <a:pt x="2756" y="2194"/>
                  </a:lnTo>
                  <a:lnTo>
                    <a:pt x="2756" y="1969"/>
                  </a:lnTo>
                  <a:lnTo>
                    <a:pt x="2869" y="1969"/>
                  </a:lnTo>
                  <a:lnTo>
                    <a:pt x="2869" y="2194"/>
                  </a:lnTo>
                  <a:lnTo>
                    <a:pt x="2981" y="2194"/>
                  </a:lnTo>
                  <a:lnTo>
                    <a:pt x="2981" y="1969"/>
                  </a:lnTo>
                  <a:lnTo>
                    <a:pt x="3094" y="1969"/>
                  </a:lnTo>
                  <a:lnTo>
                    <a:pt x="3094" y="2194"/>
                  </a:lnTo>
                  <a:lnTo>
                    <a:pt x="3206" y="2194"/>
                  </a:lnTo>
                  <a:lnTo>
                    <a:pt x="3206" y="1969"/>
                  </a:lnTo>
                  <a:lnTo>
                    <a:pt x="3375" y="1969"/>
                  </a:lnTo>
                  <a:lnTo>
                    <a:pt x="3375" y="2700"/>
                  </a:lnTo>
                  <a:lnTo>
                    <a:pt x="281" y="2700"/>
                  </a:lnTo>
                  <a:lnTo>
                    <a:pt x="239" y="2697"/>
                  </a:lnTo>
                  <a:lnTo>
                    <a:pt x="200" y="2688"/>
                  </a:lnTo>
                  <a:lnTo>
                    <a:pt x="163" y="2673"/>
                  </a:lnTo>
                  <a:lnTo>
                    <a:pt x="128" y="2655"/>
                  </a:lnTo>
                  <a:lnTo>
                    <a:pt x="97" y="2630"/>
                  </a:lnTo>
                  <a:lnTo>
                    <a:pt x="70" y="2603"/>
                  </a:lnTo>
                  <a:lnTo>
                    <a:pt x="45" y="2572"/>
                  </a:lnTo>
                  <a:lnTo>
                    <a:pt x="27" y="2537"/>
                  </a:lnTo>
                  <a:lnTo>
                    <a:pt x="12" y="2500"/>
                  </a:lnTo>
                  <a:lnTo>
                    <a:pt x="3" y="2461"/>
                  </a:lnTo>
                  <a:lnTo>
                    <a:pt x="0" y="2419"/>
                  </a:lnTo>
                  <a:lnTo>
                    <a:pt x="3" y="2377"/>
                  </a:lnTo>
                  <a:lnTo>
                    <a:pt x="12" y="2338"/>
                  </a:lnTo>
                  <a:lnTo>
                    <a:pt x="27" y="2300"/>
                  </a:lnTo>
                  <a:lnTo>
                    <a:pt x="45" y="2265"/>
                  </a:lnTo>
                  <a:lnTo>
                    <a:pt x="70" y="2235"/>
                  </a:lnTo>
                  <a:lnTo>
                    <a:pt x="97" y="2207"/>
                  </a:lnTo>
                  <a:lnTo>
                    <a:pt x="128" y="2183"/>
                  </a:lnTo>
                  <a:lnTo>
                    <a:pt x="163" y="2164"/>
                  </a:lnTo>
                  <a:lnTo>
                    <a:pt x="200" y="2150"/>
                  </a:lnTo>
                  <a:lnTo>
                    <a:pt x="239" y="2141"/>
                  </a:lnTo>
                  <a:lnTo>
                    <a:pt x="281" y="2138"/>
                  </a:lnTo>
                  <a:lnTo>
                    <a:pt x="619" y="2138"/>
                  </a:lnTo>
                  <a:lnTo>
                    <a:pt x="619" y="1969"/>
                  </a:lnTo>
                  <a:lnTo>
                    <a:pt x="1181" y="1969"/>
                  </a:lnTo>
                  <a:lnTo>
                    <a:pt x="1181" y="1856"/>
                  </a:lnTo>
                  <a:lnTo>
                    <a:pt x="619" y="1856"/>
                  </a:lnTo>
                  <a:lnTo>
                    <a:pt x="619" y="1744"/>
                  </a:lnTo>
                  <a:lnTo>
                    <a:pt x="1181" y="1744"/>
                  </a:lnTo>
                  <a:lnTo>
                    <a:pt x="1181" y="1631"/>
                  </a:lnTo>
                  <a:lnTo>
                    <a:pt x="619" y="1631"/>
                  </a:lnTo>
                  <a:lnTo>
                    <a:pt x="619" y="1519"/>
                  </a:lnTo>
                  <a:lnTo>
                    <a:pt x="1181" y="1519"/>
                  </a:lnTo>
                  <a:lnTo>
                    <a:pt x="1181" y="1406"/>
                  </a:lnTo>
                  <a:lnTo>
                    <a:pt x="619" y="1406"/>
                  </a:lnTo>
                  <a:lnTo>
                    <a:pt x="619" y="1294"/>
                  </a:lnTo>
                  <a:lnTo>
                    <a:pt x="1181" y="1294"/>
                  </a:lnTo>
                  <a:lnTo>
                    <a:pt x="1181" y="1181"/>
                  </a:lnTo>
                  <a:lnTo>
                    <a:pt x="619" y="1181"/>
                  </a:lnTo>
                  <a:lnTo>
                    <a:pt x="619" y="1069"/>
                  </a:lnTo>
                  <a:lnTo>
                    <a:pt x="1181" y="1069"/>
                  </a:lnTo>
                  <a:lnTo>
                    <a:pt x="1181" y="956"/>
                  </a:lnTo>
                  <a:lnTo>
                    <a:pt x="619" y="956"/>
                  </a:lnTo>
                  <a:lnTo>
                    <a:pt x="619" y="844"/>
                  </a:lnTo>
                  <a:lnTo>
                    <a:pt x="1181" y="844"/>
                  </a:lnTo>
                  <a:lnTo>
                    <a:pt x="1181" y="731"/>
                  </a:lnTo>
                  <a:lnTo>
                    <a:pt x="619" y="731"/>
                  </a:lnTo>
                  <a:lnTo>
                    <a:pt x="619" y="563"/>
                  </a:lnTo>
                  <a:lnTo>
                    <a:pt x="1294" y="563"/>
                  </a:lnTo>
                  <a:lnTo>
                    <a:pt x="1294" y="2138"/>
                  </a:lnTo>
                  <a:lnTo>
                    <a:pt x="1069" y="2138"/>
                  </a:lnTo>
                  <a:lnTo>
                    <a:pt x="1108" y="2141"/>
                  </a:lnTo>
                  <a:lnTo>
                    <a:pt x="1144" y="2148"/>
                  </a:lnTo>
                  <a:lnTo>
                    <a:pt x="1179" y="2160"/>
                  </a:lnTo>
                  <a:lnTo>
                    <a:pt x="1212" y="2177"/>
                  </a:lnTo>
                  <a:lnTo>
                    <a:pt x="1242" y="2198"/>
                  </a:lnTo>
                  <a:lnTo>
                    <a:pt x="1268" y="2222"/>
                  </a:lnTo>
                  <a:lnTo>
                    <a:pt x="1293" y="2250"/>
                  </a:lnTo>
                  <a:lnTo>
                    <a:pt x="1406" y="2250"/>
                  </a:lnTo>
                  <a:lnTo>
                    <a:pt x="1406" y="450"/>
                  </a:lnTo>
                  <a:lnTo>
                    <a:pt x="619" y="450"/>
                  </a:lnTo>
                  <a:lnTo>
                    <a:pt x="6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54" name="Group 453"/>
          <p:cNvGrpSpPr/>
          <p:nvPr/>
        </p:nvGrpSpPr>
        <p:grpSpPr>
          <a:xfrm>
            <a:off x="7295384" y="4208463"/>
            <a:ext cx="398463" cy="590550"/>
            <a:chOff x="7273925" y="4208463"/>
            <a:chExt cx="398463" cy="5905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10" name="Freeform 247"/>
            <p:cNvSpPr>
              <a:spLocks/>
            </p:cNvSpPr>
            <p:nvPr/>
          </p:nvSpPr>
          <p:spPr bwMode="auto">
            <a:xfrm>
              <a:off x="7273925" y="4208463"/>
              <a:ext cx="398463" cy="590550"/>
            </a:xfrm>
            <a:custGeom>
              <a:avLst/>
              <a:gdLst>
                <a:gd name="T0" fmla="*/ 1527 w 2261"/>
                <a:gd name="T1" fmla="*/ 42 h 3351"/>
                <a:gd name="T2" fmla="*/ 1845 w 2261"/>
                <a:gd name="T3" fmla="*/ 201 h 3351"/>
                <a:gd name="T4" fmla="*/ 2077 w 2261"/>
                <a:gd name="T5" fmla="*/ 464 h 3351"/>
                <a:gd name="T6" fmla="*/ 2214 w 2261"/>
                <a:gd name="T7" fmla="*/ 819 h 3351"/>
                <a:gd name="T8" fmla="*/ 2261 w 2261"/>
                <a:gd name="T9" fmla="*/ 1263 h 3351"/>
                <a:gd name="T10" fmla="*/ 2211 w 2261"/>
                <a:gd name="T11" fmla="*/ 1796 h 3351"/>
                <a:gd name="T12" fmla="*/ 2050 w 2261"/>
                <a:gd name="T13" fmla="*/ 2320 h 3351"/>
                <a:gd name="T14" fmla="*/ 1777 w 2261"/>
                <a:gd name="T15" fmla="*/ 2785 h 3351"/>
                <a:gd name="T16" fmla="*/ 1442 w 2261"/>
                <a:gd name="T17" fmla="*/ 3138 h 3351"/>
                <a:gd name="T18" fmla="*/ 1118 w 2261"/>
                <a:gd name="T19" fmla="*/ 3321 h 3351"/>
                <a:gd name="T20" fmla="*/ 843 w 2261"/>
                <a:gd name="T21" fmla="*/ 3344 h 3351"/>
                <a:gd name="T22" fmla="*/ 640 w 2261"/>
                <a:gd name="T23" fmla="*/ 3247 h 3351"/>
                <a:gd name="T24" fmla="*/ 446 w 2261"/>
                <a:gd name="T25" fmla="*/ 3027 h 3351"/>
                <a:gd name="T26" fmla="*/ 279 w 2261"/>
                <a:gd name="T27" fmla="*/ 2766 h 3351"/>
                <a:gd name="T28" fmla="*/ 214 w 2261"/>
                <a:gd name="T29" fmla="*/ 2525 h 3351"/>
                <a:gd name="T30" fmla="*/ 271 w 2261"/>
                <a:gd name="T31" fmla="*/ 2308 h 3351"/>
                <a:gd name="T32" fmla="*/ 388 w 2261"/>
                <a:gd name="T33" fmla="*/ 2242 h 3351"/>
                <a:gd name="T34" fmla="*/ 568 w 2261"/>
                <a:gd name="T35" fmla="*/ 2279 h 3351"/>
                <a:gd name="T36" fmla="*/ 678 w 2261"/>
                <a:gd name="T37" fmla="*/ 2422 h 3351"/>
                <a:gd name="T38" fmla="*/ 718 w 2261"/>
                <a:gd name="T39" fmla="*/ 2509 h 3351"/>
                <a:gd name="T40" fmla="*/ 757 w 2261"/>
                <a:gd name="T41" fmla="*/ 2504 h 3351"/>
                <a:gd name="T42" fmla="*/ 841 w 2261"/>
                <a:gd name="T43" fmla="*/ 2463 h 3351"/>
                <a:gd name="T44" fmla="*/ 964 w 2261"/>
                <a:gd name="T45" fmla="*/ 2481 h 3351"/>
                <a:gd name="T46" fmla="*/ 1078 w 2261"/>
                <a:gd name="T47" fmla="*/ 2581 h 3351"/>
                <a:gd name="T48" fmla="*/ 1187 w 2261"/>
                <a:gd name="T49" fmla="*/ 2640 h 3351"/>
                <a:gd name="T50" fmla="*/ 1238 w 2261"/>
                <a:gd name="T51" fmla="*/ 2618 h 3351"/>
                <a:gd name="T52" fmla="*/ 1485 w 2261"/>
                <a:gd name="T53" fmla="*/ 2285 h 3351"/>
                <a:gd name="T54" fmla="*/ 1672 w 2261"/>
                <a:gd name="T55" fmla="*/ 1825 h 3351"/>
                <a:gd name="T56" fmla="*/ 1735 w 2261"/>
                <a:gd name="T57" fmla="*/ 1415 h 3351"/>
                <a:gd name="T58" fmla="*/ 1736 w 2261"/>
                <a:gd name="T59" fmla="*/ 1134 h 3351"/>
                <a:gd name="T60" fmla="*/ 1688 w 2261"/>
                <a:gd name="T61" fmla="*/ 864 h 3351"/>
                <a:gd name="T62" fmla="*/ 1570 w 2261"/>
                <a:gd name="T63" fmla="*/ 651 h 3351"/>
                <a:gd name="T64" fmla="*/ 1376 w 2261"/>
                <a:gd name="T65" fmla="*/ 540 h 3351"/>
                <a:gd name="T66" fmla="*/ 1075 w 2261"/>
                <a:gd name="T67" fmla="*/ 523 h 3351"/>
                <a:gd name="T68" fmla="*/ 755 w 2261"/>
                <a:gd name="T69" fmla="*/ 582 h 3351"/>
                <a:gd name="T70" fmla="*/ 568 w 2261"/>
                <a:gd name="T71" fmla="*/ 696 h 3351"/>
                <a:gd name="T72" fmla="*/ 519 w 2261"/>
                <a:gd name="T73" fmla="*/ 856 h 3351"/>
                <a:gd name="T74" fmla="*/ 552 w 2261"/>
                <a:gd name="T75" fmla="*/ 1029 h 3351"/>
                <a:gd name="T76" fmla="*/ 604 w 2261"/>
                <a:gd name="T77" fmla="*/ 1149 h 3351"/>
                <a:gd name="T78" fmla="*/ 635 w 2261"/>
                <a:gd name="T79" fmla="*/ 1313 h 3351"/>
                <a:gd name="T80" fmla="*/ 561 w 2261"/>
                <a:gd name="T81" fmla="*/ 1460 h 3351"/>
                <a:gd name="T82" fmla="*/ 410 w 2261"/>
                <a:gd name="T83" fmla="*/ 1535 h 3351"/>
                <a:gd name="T84" fmla="*/ 247 w 2261"/>
                <a:gd name="T85" fmla="*/ 1502 h 3351"/>
                <a:gd name="T86" fmla="*/ 149 w 2261"/>
                <a:gd name="T87" fmla="*/ 1402 h 3351"/>
                <a:gd name="T88" fmla="*/ 104 w 2261"/>
                <a:gd name="T89" fmla="*/ 1312 h 3351"/>
                <a:gd name="T90" fmla="*/ 42 w 2261"/>
                <a:gd name="T91" fmla="*/ 1135 h 3351"/>
                <a:gd name="T92" fmla="*/ 1 w 2261"/>
                <a:gd name="T93" fmla="*/ 899 h 3351"/>
                <a:gd name="T94" fmla="*/ 27 w 2261"/>
                <a:gd name="T95" fmla="*/ 635 h 3351"/>
                <a:gd name="T96" fmla="*/ 161 w 2261"/>
                <a:gd name="T97" fmla="*/ 371 h 3351"/>
                <a:gd name="T98" fmla="*/ 412 w 2261"/>
                <a:gd name="T99" fmla="*/ 167 h 3351"/>
                <a:gd name="T100" fmla="*/ 770 w 2261"/>
                <a:gd name="T101" fmla="*/ 42 h 3351"/>
                <a:gd name="T102" fmla="*/ 1218 w 2261"/>
                <a:gd name="T103" fmla="*/ 0 h 3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61" h="3351">
                  <a:moveTo>
                    <a:pt x="1218" y="0"/>
                  </a:moveTo>
                  <a:lnTo>
                    <a:pt x="1299" y="4"/>
                  </a:lnTo>
                  <a:lnTo>
                    <a:pt x="1378" y="12"/>
                  </a:lnTo>
                  <a:lnTo>
                    <a:pt x="1454" y="25"/>
                  </a:lnTo>
                  <a:lnTo>
                    <a:pt x="1527" y="42"/>
                  </a:lnTo>
                  <a:lnTo>
                    <a:pt x="1597" y="65"/>
                  </a:lnTo>
                  <a:lnTo>
                    <a:pt x="1663" y="92"/>
                  </a:lnTo>
                  <a:lnTo>
                    <a:pt x="1727" y="123"/>
                  </a:lnTo>
                  <a:lnTo>
                    <a:pt x="1787" y="160"/>
                  </a:lnTo>
                  <a:lnTo>
                    <a:pt x="1845" y="201"/>
                  </a:lnTo>
                  <a:lnTo>
                    <a:pt x="1899" y="247"/>
                  </a:lnTo>
                  <a:lnTo>
                    <a:pt x="1950" y="296"/>
                  </a:lnTo>
                  <a:lnTo>
                    <a:pt x="1996" y="348"/>
                  </a:lnTo>
                  <a:lnTo>
                    <a:pt x="2038" y="405"/>
                  </a:lnTo>
                  <a:lnTo>
                    <a:pt x="2077" y="464"/>
                  </a:lnTo>
                  <a:lnTo>
                    <a:pt x="2111" y="529"/>
                  </a:lnTo>
                  <a:lnTo>
                    <a:pt x="2142" y="596"/>
                  </a:lnTo>
                  <a:lnTo>
                    <a:pt x="2170" y="666"/>
                  </a:lnTo>
                  <a:lnTo>
                    <a:pt x="2194" y="741"/>
                  </a:lnTo>
                  <a:lnTo>
                    <a:pt x="2214" y="819"/>
                  </a:lnTo>
                  <a:lnTo>
                    <a:pt x="2231" y="901"/>
                  </a:lnTo>
                  <a:lnTo>
                    <a:pt x="2244" y="987"/>
                  </a:lnTo>
                  <a:lnTo>
                    <a:pt x="2254" y="1076"/>
                  </a:lnTo>
                  <a:lnTo>
                    <a:pt x="2259" y="1168"/>
                  </a:lnTo>
                  <a:lnTo>
                    <a:pt x="2261" y="1263"/>
                  </a:lnTo>
                  <a:lnTo>
                    <a:pt x="2259" y="1363"/>
                  </a:lnTo>
                  <a:lnTo>
                    <a:pt x="2254" y="1466"/>
                  </a:lnTo>
                  <a:lnTo>
                    <a:pt x="2244" y="1573"/>
                  </a:lnTo>
                  <a:lnTo>
                    <a:pt x="2230" y="1685"/>
                  </a:lnTo>
                  <a:lnTo>
                    <a:pt x="2211" y="1796"/>
                  </a:lnTo>
                  <a:lnTo>
                    <a:pt x="2188" y="1905"/>
                  </a:lnTo>
                  <a:lnTo>
                    <a:pt x="2160" y="2012"/>
                  </a:lnTo>
                  <a:lnTo>
                    <a:pt x="2128" y="2117"/>
                  </a:lnTo>
                  <a:lnTo>
                    <a:pt x="2091" y="2220"/>
                  </a:lnTo>
                  <a:lnTo>
                    <a:pt x="2050" y="2320"/>
                  </a:lnTo>
                  <a:lnTo>
                    <a:pt x="2004" y="2419"/>
                  </a:lnTo>
                  <a:lnTo>
                    <a:pt x="1954" y="2514"/>
                  </a:lnTo>
                  <a:lnTo>
                    <a:pt x="1899" y="2607"/>
                  </a:lnTo>
                  <a:lnTo>
                    <a:pt x="1840" y="2698"/>
                  </a:lnTo>
                  <a:lnTo>
                    <a:pt x="1777" y="2785"/>
                  </a:lnTo>
                  <a:lnTo>
                    <a:pt x="1710" y="2870"/>
                  </a:lnTo>
                  <a:lnTo>
                    <a:pt x="1640" y="2952"/>
                  </a:lnTo>
                  <a:lnTo>
                    <a:pt x="1573" y="3020"/>
                  </a:lnTo>
                  <a:lnTo>
                    <a:pt x="1507" y="3082"/>
                  </a:lnTo>
                  <a:lnTo>
                    <a:pt x="1442" y="3138"/>
                  </a:lnTo>
                  <a:lnTo>
                    <a:pt x="1376" y="3188"/>
                  </a:lnTo>
                  <a:lnTo>
                    <a:pt x="1312" y="3231"/>
                  </a:lnTo>
                  <a:lnTo>
                    <a:pt x="1246" y="3268"/>
                  </a:lnTo>
                  <a:lnTo>
                    <a:pt x="1183" y="3297"/>
                  </a:lnTo>
                  <a:lnTo>
                    <a:pt x="1118" y="3321"/>
                  </a:lnTo>
                  <a:lnTo>
                    <a:pt x="1054" y="3337"/>
                  </a:lnTo>
                  <a:lnTo>
                    <a:pt x="991" y="3347"/>
                  </a:lnTo>
                  <a:lnTo>
                    <a:pt x="929" y="3351"/>
                  </a:lnTo>
                  <a:lnTo>
                    <a:pt x="886" y="3348"/>
                  </a:lnTo>
                  <a:lnTo>
                    <a:pt x="843" y="3344"/>
                  </a:lnTo>
                  <a:lnTo>
                    <a:pt x="800" y="3336"/>
                  </a:lnTo>
                  <a:lnTo>
                    <a:pt x="761" y="3324"/>
                  </a:lnTo>
                  <a:lnTo>
                    <a:pt x="720" y="3304"/>
                  </a:lnTo>
                  <a:lnTo>
                    <a:pt x="681" y="3278"/>
                  </a:lnTo>
                  <a:lnTo>
                    <a:pt x="640" y="3247"/>
                  </a:lnTo>
                  <a:lnTo>
                    <a:pt x="600" y="3210"/>
                  </a:lnTo>
                  <a:lnTo>
                    <a:pt x="560" y="3169"/>
                  </a:lnTo>
                  <a:lnTo>
                    <a:pt x="522" y="3125"/>
                  </a:lnTo>
                  <a:lnTo>
                    <a:pt x="483" y="3077"/>
                  </a:lnTo>
                  <a:lnTo>
                    <a:pt x="446" y="3027"/>
                  </a:lnTo>
                  <a:lnTo>
                    <a:pt x="409" y="2975"/>
                  </a:lnTo>
                  <a:lnTo>
                    <a:pt x="374" y="2924"/>
                  </a:lnTo>
                  <a:lnTo>
                    <a:pt x="340" y="2871"/>
                  </a:lnTo>
                  <a:lnTo>
                    <a:pt x="309" y="2818"/>
                  </a:lnTo>
                  <a:lnTo>
                    <a:pt x="279" y="2766"/>
                  </a:lnTo>
                  <a:lnTo>
                    <a:pt x="255" y="2720"/>
                  </a:lnTo>
                  <a:lnTo>
                    <a:pt x="237" y="2673"/>
                  </a:lnTo>
                  <a:lnTo>
                    <a:pt x="224" y="2624"/>
                  </a:lnTo>
                  <a:lnTo>
                    <a:pt x="217" y="2574"/>
                  </a:lnTo>
                  <a:lnTo>
                    <a:pt x="214" y="2525"/>
                  </a:lnTo>
                  <a:lnTo>
                    <a:pt x="218" y="2475"/>
                  </a:lnTo>
                  <a:lnTo>
                    <a:pt x="225" y="2426"/>
                  </a:lnTo>
                  <a:lnTo>
                    <a:pt x="238" y="2378"/>
                  </a:lnTo>
                  <a:lnTo>
                    <a:pt x="258" y="2332"/>
                  </a:lnTo>
                  <a:lnTo>
                    <a:pt x="271" y="2308"/>
                  </a:lnTo>
                  <a:lnTo>
                    <a:pt x="284" y="2289"/>
                  </a:lnTo>
                  <a:lnTo>
                    <a:pt x="298" y="2276"/>
                  </a:lnTo>
                  <a:lnTo>
                    <a:pt x="312" y="2267"/>
                  </a:lnTo>
                  <a:lnTo>
                    <a:pt x="350" y="2251"/>
                  </a:lnTo>
                  <a:lnTo>
                    <a:pt x="388" y="2242"/>
                  </a:lnTo>
                  <a:lnTo>
                    <a:pt x="429" y="2239"/>
                  </a:lnTo>
                  <a:lnTo>
                    <a:pt x="466" y="2242"/>
                  </a:lnTo>
                  <a:lnTo>
                    <a:pt x="503" y="2250"/>
                  </a:lnTo>
                  <a:lnTo>
                    <a:pt x="537" y="2262"/>
                  </a:lnTo>
                  <a:lnTo>
                    <a:pt x="568" y="2279"/>
                  </a:lnTo>
                  <a:lnTo>
                    <a:pt x="598" y="2301"/>
                  </a:lnTo>
                  <a:lnTo>
                    <a:pt x="624" y="2326"/>
                  </a:lnTo>
                  <a:lnTo>
                    <a:pt x="645" y="2355"/>
                  </a:lnTo>
                  <a:lnTo>
                    <a:pt x="664" y="2387"/>
                  </a:lnTo>
                  <a:lnTo>
                    <a:pt x="678" y="2422"/>
                  </a:lnTo>
                  <a:lnTo>
                    <a:pt x="687" y="2451"/>
                  </a:lnTo>
                  <a:lnTo>
                    <a:pt x="696" y="2474"/>
                  </a:lnTo>
                  <a:lnTo>
                    <a:pt x="705" y="2490"/>
                  </a:lnTo>
                  <a:lnTo>
                    <a:pt x="712" y="2502"/>
                  </a:lnTo>
                  <a:lnTo>
                    <a:pt x="718" y="2509"/>
                  </a:lnTo>
                  <a:lnTo>
                    <a:pt x="723" y="2513"/>
                  </a:lnTo>
                  <a:lnTo>
                    <a:pt x="728" y="2514"/>
                  </a:lnTo>
                  <a:lnTo>
                    <a:pt x="735" y="2513"/>
                  </a:lnTo>
                  <a:lnTo>
                    <a:pt x="745" y="2509"/>
                  </a:lnTo>
                  <a:lnTo>
                    <a:pt x="757" y="2504"/>
                  </a:lnTo>
                  <a:lnTo>
                    <a:pt x="768" y="2498"/>
                  </a:lnTo>
                  <a:lnTo>
                    <a:pt x="780" y="2492"/>
                  </a:lnTo>
                  <a:lnTo>
                    <a:pt x="799" y="2482"/>
                  </a:lnTo>
                  <a:lnTo>
                    <a:pt x="819" y="2472"/>
                  </a:lnTo>
                  <a:lnTo>
                    <a:pt x="841" y="2463"/>
                  </a:lnTo>
                  <a:lnTo>
                    <a:pt x="864" y="2457"/>
                  </a:lnTo>
                  <a:lnTo>
                    <a:pt x="888" y="2455"/>
                  </a:lnTo>
                  <a:lnTo>
                    <a:pt x="915" y="2458"/>
                  </a:lnTo>
                  <a:lnTo>
                    <a:pt x="940" y="2467"/>
                  </a:lnTo>
                  <a:lnTo>
                    <a:pt x="964" y="2481"/>
                  </a:lnTo>
                  <a:lnTo>
                    <a:pt x="987" y="2499"/>
                  </a:lnTo>
                  <a:lnTo>
                    <a:pt x="1011" y="2519"/>
                  </a:lnTo>
                  <a:lnTo>
                    <a:pt x="1037" y="2543"/>
                  </a:lnTo>
                  <a:lnTo>
                    <a:pt x="1057" y="2562"/>
                  </a:lnTo>
                  <a:lnTo>
                    <a:pt x="1078" y="2581"/>
                  </a:lnTo>
                  <a:lnTo>
                    <a:pt x="1100" y="2599"/>
                  </a:lnTo>
                  <a:lnTo>
                    <a:pt x="1122" y="2616"/>
                  </a:lnTo>
                  <a:lnTo>
                    <a:pt x="1145" y="2628"/>
                  </a:lnTo>
                  <a:lnTo>
                    <a:pt x="1166" y="2637"/>
                  </a:lnTo>
                  <a:lnTo>
                    <a:pt x="1187" y="2640"/>
                  </a:lnTo>
                  <a:lnTo>
                    <a:pt x="1192" y="2640"/>
                  </a:lnTo>
                  <a:lnTo>
                    <a:pt x="1200" y="2639"/>
                  </a:lnTo>
                  <a:lnTo>
                    <a:pt x="1211" y="2635"/>
                  </a:lnTo>
                  <a:lnTo>
                    <a:pt x="1223" y="2629"/>
                  </a:lnTo>
                  <a:lnTo>
                    <a:pt x="1238" y="2618"/>
                  </a:lnTo>
                  <a:lnTo>
                    <a:pt x="1254" y="2602"/>
                  </a:lnTo>
                  <a:lnTo>
                    <a:pt x="1319" y="2528"/>
                  </a:lnTo>
                  <a:lnTo>
                    <a:pt x="1378" y="2450"/>
                  </a:lnTo>
                  <a:lnTo>
                    <a:pt x="1434" y="2369"/>
                  </a:lnTo>
                  <a:lnTo>
                    <a:pt x="1485" y="2285"/>
                  </a:lnTo>
                  <a:lnTo>
                    <a:pt x="1532" y="2198"/>
                  </a:lnTo>
                  <a:lnTo>
                    <a:pt x="1574" y="2109"/>
                  </a:lnTo>
                  <a:lnTo>
                    <a:pt x="1611" y="2017"/>
                  </a:lnTo>
                  <a:lnTo>
                    <a:pt x="1644" y="1921"/>
                  </a:lnTo>
                  <a:lnTo>
                    <a:pt x="1672" y="1825"/>
                  </a:lnTo>
                  <a:lnTo>
                    <a:pt x="1695" y="1726"/>
                  </a:lnTo>
                  <a:lnTo>
                    <a:pt x="1713" y="1624"/>
                  </a:lnTo>
                  <a:lnTo>
                    <a:pt x="1726" y="1520"/>
                  </a:lnTo>
                  <a:lnTo>
                    <a:pt x="1731" y="1469"/>
                  </a:lnTo>
                  <a:lnTo>
                    <a:pt x="1735" y="1415"/>
                  </a:lnTo>
                  <a:lnTo>
                    <a:pt x="1738" y="1360"/>
                  </a:lnTo>
                  <a:lnTo>
                    <a:pt x="1739" y="1304"/>
                  </a:lnTo>
                  <a:lnTo>
                    <a:pt x="1740" y="1247"/>
                  </a:lnTo>
                  <a:lnTo>
                    <a:pt x="1738" y="1191"/>
                  </a:lnTo>
                  <a:lnTo>
                    <a:pt x="1736" y="1134"/>
                  </a:lnTo>
                  <a:lnTo>
                    <a:pt x="1731" y="1078"/>
                  </a:lnTo>
                  <a:lnTo>
                    <a:pt x="1724" y="1022"/>
                  </a:lnTo>
                  <a:lnTo>
                    <a:pt x="1714" y="968"/>
                  </a:lnTo>
                  <a:lnTo>
                    <a:pt x="1703" y="915"/>
                  </a:lnTo>
                  <a:lnTo>
                    <a:pt x="1688" y="864"/>
                  </a:lnTo>
                  <a:lnTo>
                    <a:pt x="1671" y="816"/>
                  </a:lnTo>
                  <a:lnTo>
                    <a:pt x="1651" y="770"/>
                  </a:lnTo>
                  <a:lnTo>
                    <a:pt x="1627" y="726"/>
                  </a:lnTo>
                  <a:lnTo>
                    <a:pt x="1601" y="687"/>
                  </a:lnTo>
                  <a:lnTo>
                    <a:pt x="1570" y="651"/>
                  </a:lnTo>
                  <a:lnTo>
                    <a:pt x="1539" y="621"/>
                  </a:lnTo>
                  <a:lnTo>
                    <a:pt x="1503" y="595"/>
                  </a:lnTo>
                  <a:lnTo>
                    <a:pt x="1465" y="573"/>
                  </a:lnTo>
                  <a:lnTo>
                    <a:pt x="1422" y="554"/>
                  </a:lnTo>
                  <a:lnTo>
                    <a:pt x="1376" y="540"/>
                  </a:lnTo>
                  <a:lnTo>
                    <a:pt x="1326" y="530"/>
                  </a:lnTo>
                  <a:lnTo>
                    <a:pt x="1273" y="522"/>
                  </a:lnTo>
                  <a:lnTo>
                    <a:pt x="1215" y="519"/>
                  </a:lnTo>
                  <a:lnTo>
                    <a:pt x="1153" y="519"/>
                  </a:lnTo>
                  <a:lnTo>
                    <a:pt x="1075" y="523"/>
                  </a:lnTo>
                  <a:lnTo>
                    <a:pt x="1001" y="531"/>
                  </a:lnTo>
                  <a:lnTo>
                    <a:pt x="932" y="540"/>
                  </a:lnTo>
                  <a:lnTo>
                    <a:pt x="868" y="551"/>
                  </a:lnTo>
                  <a:lnTo>
                    <a:pt x="809" y="566"/>
                  </a:lnTo>
                  <a:lnTo>
                    <a:pt x="755" y="582"/>
                  </a:lnTo>
                  <a:lnTo>
                    <a:pt x="707" y="600"/>
                  </a:lnTo>
                  <a:lnTo>
                    <a:pt x="663" y="621"/>
                  </a:lnTo>
                  <a:lnTo>
                    <a:pt x="626" y="644"/>
                  </a:lnTo>
                  <a:lnTo>
                    <a:pt x="594" y="669"/>
                  </a:lnTo>
                  <a:lnTo>
                    <a:pt x="568" y="696"/>
                  </a:lnTo>
                  <a:lnTo>
                    <a:pt x="549" y="725"/>
                  </a:lnTo>
                  <a:lnTo>
                    <a:pt x="535" y="756"/>
                  </a:lnTo>
                  <a:lnTo>
                    <a:pt x="526" y="788"/>
                  </a:lnTo>
                  <a:lnTo>
                    <a:pt x="520" y="821"/>
                  </a:lnTo>
                  <a:lnTo>
                    <a:pt x="519" y="856"/>
                  </a:lnTo>
                  <a:lnTo>
                    <a:pt x="522" y="891"/>
                  </a:lnTo>
                  <a:lnTo>
                    <a:pt x="526" y="928"/>
                  </a:lnTo>
                  <a:lnTo>
                    <a:pt x="533" y="963"/>
                  </a:lnTo>
                  <a:lnTo>
                    <a:pt x="541" y="996"/>
                  </a:lnTo>
                  <a:lnTo>
                    <a:pt x="552" y="1029"/>
                  </a:lnTo>
                  <a:lnTo>
                    <a:pt x="562" y="1059"/>
                  </a:lnTo>
                  <a:lnTo>
                    <a:pt x="574" y="1087"/>
                  </a:lnTo>
                  <a:lnTo>
                    <a:pt x="584" y="1111"/>
                  </a:lnTo>
                  <a:lnTo>
                    <a:pt x="594" y="1133"/>
                  </a:lnTo>
                  <a:lnTo>
                    <a:pt x="604" y="1149"/>
                  </a:lnTo>
                  <a:lnTo>
                    <a:pt x="618" y="1180"/>
                  </a:lnTo>
                  <a:lnTo>
                    <a:pt x="630" y="1214"/>
                  </a:lnTo>
                  <a:lnTo>
                    <a:pt x="635" y="1247"/>
                  </a:lnTo>
                  <a:lnTo>
                    <a:pt x="637" y="1280"/>
                  </a:lnTo>
                  <a:lnTo>
                    <a:pt x="635" y="1313"/>
                  </a:lnTo>
                  <a:lnTo>
                    <a:pt x="628" y="1345"/>
                  </a:lnTo>
                  <a:lnTo>
                    <a:pt x="617" y="1377"/>
                  </a:lnTo>
                  <a:lnTo>
                    <a:pt x="603" y="1407"/>
                  </a:lnTo>
                  <a:lnTo>
                    <a:pt x="584" y="1434"/>
                  </a:lnTo>
                  <a:lnTo>
                    <a:pt x="561" y="1460"/>
                  </a:lnTo>
                  <a:lnTo>
                    <a:pt x="536" y="1483"/>
                  </a:lnTo>
                  <a:lnTo>
                    <a:pt x="506" y="1503"/>
                  </a:lnTo>
                  <a:lnTo>
                    <a:pt x="476" y="1517"/>
                  </a:lnTo>
                  <a:lnTo>
                    <a:pt x="443" y="1528"/>
                  </a:lnTo>
                  <a:lnTo>
                    <a:pt x="410" y="1535"/>
                  </a:lnTo>
                  <a:lnTo>
                    <a:pt x="377" y="1537"/>
                  </a:lnTo>
                  <a:lnTo>
                    <a:pt x="342" y="1535"/>
                  </a:lnTo>
                  <a:lnTo>
                    <a:pt x="309" y="1528"/>
                  </a:lnTo>
                  <a:lnTo>
                    <a:pt x="277" y="1517"/>
                  </a:lnTo>
                  <a:lnTo>
                    <a:pt x="247" y="1502"/>
                  </a:lnTo>
                  <a:lnTo>
                    <a:pt x="219" y="1483"/>
                  </a:lnTo>
                  <a:lnTo>
                    <a:pt x="194" y="1461"/>
                  </a:lnTo>
                  <a:lnTo>
                    <a:pt x="171" y="1436"/>
                  </a:lnTo>
                  <a:lnTo>
                    <a:pt x="152" y="1407"/>
                  </a:lnTo>
                  <a:lnTo>
                    <a:pt x="149" y="1402"/>
                  </a:lnTo>
                  <a:lnTo>
                    <a:pt x="144" y="1393"/>
                  </a:lnTo>
                  <a:lnTo>
                    <a:pt x="136" y="1379"/>
                  </a:lnTo>
                  <a:lnTo>
                    <a:pt x="127" y="1361"/>
                  </a:lnTo>
                  <a:lnTo>
                    <a:pt x="117" y="1338"/>
                  </a:lnTo>
                  <a:lnTo>
                    <a:pt x="104" y="1312"/>
                  </a:lnTo>
                  <a:lnTo>
                    <a:pt x="92" y="1283"/>
                  </a:lnTo>
                  <a:lnTo>
                    <a:pt x="79" y="1250"/>
                  </a:lnTo>
                  <a:lnTo>
                    <a:pt x="67" y="1215"/>
                  </a:lnTo>
                  <a:lnTo>
                    <a:pt x="53" y="1175"/>
                  </a:lnTo>
                  <a:lnTo>
                    <a:pt x="42" y="1135"/>
                  </a:lnTo>
                  <a:lnTo>
                    <a:pt x="30" y="1091"/>
                  </a:lnTo>
                  <a:lnTo>
                    <a:pt x="20" y="1046"/>
                  </a:lnTo>
                  <a:lnTo>
                    <a:pt x="11" y="998"/>
                  </a:lnTo>
                  <a:lnTo>
                    <a:pt x="5" y="949"/>
                  </a:lnTo>
                  <a:lnTo>
                    <a:pt x="1" y="899"/>
                  </a:lnTo>
                  <a:lnTo>
                    <a:pt x="0" y="848"/>
                  </a:lnTo>
                  <a:lnTo>
                    <a:pt x="1" y="795"/>
                  </a:lnTo>
                  <a:lnTo>
                    <a:pt x="6" y="742"/>
                  </a:lnTo>
                  <a:lnTo>
                    <a:pt x="15" y="688"/>
                  </a:lnTo>
                  <a:lnTo>
                    <a:pt x="27" y="635"/>
                  </a:lnTo>
                  <a:lnTo>
                    <a:pt x="44" y="581"/>
                  </a:lnTo>
                  <a:lnTo>
                    <a:pt x="66" y="529"/>
                  </a:lnTo>
                  <a:lnTo>
                    <a:pt x="92" y="476"/>
                  </a:lnTo>
                  <a:lnTo>
                    <a:pt x="124" y="422"/>
                  </a:lnTo>
                  <a:lnTo>
                    <a:pt x="161" y="371"/>
                  </a:lnTo>
                  <a:lnTo>
                    <a:pt x="203" y="324"/>
                  </a:lnTo>
                  <a:lnTo>
                    <a:pt x="249" y="280"/>
                  </a:lnTo>
                  <a:lnTo>
                    <a:pt x="299" y="239"/>
                  </a:lnTo>
                  <a:lnTo>
                    <a:pt x="354" y="201"/>
                  </a:lnTo>
                  <a:lnTo>
                    <a:pt x="412" y="167"/>
                  </a:lnTo>
                  <a:lnTo>
                    <a:pt x="476" y="136"/>
                  </a:lnTo>
                  <a:lnTo>
                    <a:pt x="542" y="108"/>
                  </a:lnTo>
                  <a:lnTo>
                    <a:pt x="614" y="83"/>
                  </a:lnTo>
                  <a:lnTo>
                    <a:pt x="690" y="61"/>
                  </a:lnTo>
                  <a:lnTo>
                    <a:pt x="770" y="42"/>
                  </a:lnTo>
                  <a:lnTo>
                    <a:pt x="855" y="27"/>
                  </a:lnTo>
                  <a:lnTo>
                    <a:pt x="944" y="16"/>
                  </a:lnTo>
                  <a:lnTo>
                    <a:pt x="1037" y="7"/>
                  </a:lnTo>
                  <a:lnTo>
                    <a:pt x="1134" y="1"/>
                  </a:lnTo>
                  <a:lnTo>
                    <a:pt x="12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" name="Freeform 248"/>
            <p:cNvSpPr>
              <a:spLocks/>
            </p:cNvSpPr>
            <p:nvPr/>
          </p:nvSpPr>
          <p:spPr bwMode="auto">
            <a:xfrm>
              <a:off x="7381875" y="4316413"/>
              <a:ext cx="160338" cy="293688"/>
            </a:xfrm>
            <a:custGeom>
              <a:avLst/>
              <a:gdLst>
                <a:gd name="T0" fmla="*/ 443 w 906"/>
                <a:gd name="T1" fmla="*/ 22 h 1664"/>
                <a:gd name="T2" fmla="*/ 443 w 906"/>
                <a:gd name="T3" fmla="*/ 89 h 1664"/>
                <a:gd name="T4" fmla="*/ 361 w 906"/>
                <a:gd name="T5" fmla="*/ 114 h 1664"/>
                <a:gd name="T6" fmla="*/ 239 w 906"/>
                <a:gd name="T7" fmla="*/ 177 h 1664"/>
                <a:gd name="T8" fmla="*/ 177 w 906"/>
                <a:gd name="T9" fmla="*/ 298 h 1664"/>
                <a:gd name="T10" fmla="*/ 197 w 906"/>
                <a:gd name="T11" fmla="*/ 434 h 1664"/>
                <a:gd name="T12" fmla="*/ 288 w 906"/>
                <a:gd name="T13" fmla="*/ 529 h 1664"/>
                <a:gd name="T14" fmla="*/ 429 w 906"/>
                <a:gd name="T15" fmla="*/ 572 h 1664"/>
                <a:gd name="T16" fmla="*/ 634 w 906"/>
                <a:gd name="T17" fmla="*/ 674 h 1664"/>
                <a:gd name="T18" fmla="*/ 819 w 906"/>
                <a:gd name="T19" fmla="*/ 845 h 1664"/>
                <a:gd name="T20" fmla="*/ 902 w 906"/>
                <a:gd name="T21" fmla="*/ 1042 h 1664"/>
                <a:gd name="T22" fmla="*/ 878 w 906"/>
                <a:gd name="T23" fmla="*/ 1241 h 1664"/>
                <a:gd name="T24" fmla="*/ 753 w 906"/>
                <a:gd name="T25" fmla="*/ 1422 h 1664"/>
                <a:gd name="T26" fmla="*/ 538 w 906"/>
                <a:gd name="T27" fmla="*/ 1575 h 1664"/>
                <a:gd name="T28" fmla="*/ 364 w 906"/>
                <a:gd name="T29" fmla="*/ 1644 h 1664"/>
                <a:gd name="T30" fmla="*/ 232 w 906"/>
                <a:gd name="T31" fmla="*/ 1664 h 1664"/>
                <a:gd name="T32" fmla="*/ 119 w 906"/>
                <a:gd name="T33" fmla="*/ 1644 h 1664"/>
                <a:gd name="T34" fmla="*/ 56 w 906"/>
                <a:gd name="T35" fmla="*/ 1607 h 1664"/>
                <a:gd name="T36" fmla="*/ 2 w 906"/>
                <a:gd name="T37" fmla="*/ 1518 h 1664"/>
                <a:gd name="T38" fmla="*/ 20 w 906"/>
                <a:gd name="T39" fmla="*/ 1418 h 1664"/>
                <a:gd name="T40" fmla="*/ 107 w 906"/>
                <a:gd name="T41" fmla="*/ 1350 h 1664"/>
                <a:gd name="T42" fmla="*/ 222 w 906"/>
                <a:gd name="T43" fmla="*/ 1328 h 1664"/>
                <a:gd name="T44" fmla="*/ 282 w 906"/>
                <a:gd name="T45" fmla="*/ 1254 h 1664"/>
                <a:gd name="T46" fmla="*/ 261 w 906"/>
                <a:gd name="T47" fmla="*/ 1158 h 1664"/>
                <a:gd name="T48" fmla="*/ 174 w 906"/>
                <a:gd name="T49" fmla="*/ 1116 h 1664"/>
                <a:gd name="T50" fmla="*/ 121 w 906"/>
                <a:gd name="T51" fmla="*/ 1078 h 1664"/>
                <a:gd name="T52" fmla="*/ 141 w 906"/>
                <a:gd name="T53" fmla="*/ 1015 h 1664"/>
                <a:gd name="T54" fmla="*/ 245 w 906"/>
                <a:gd name="T55" fmla="*/ 1016 h 1664"/>
                <a:gd name="T56" fmla="*/ 355 w 906"/>
                <a:gd name="T57" fmla="*/ 1096 h 1664"/>
                <a:gd name="T58" fmla="*/ 398 w 906"/>
                <a:gd name="T59" fmla="*/ 1228 h 1664"/>
                <a:gd name="T60" fmla="*/ 355 w 906"/>
                <a:gd name="T61" fmla="*/ 1359 h 1664"/>
                <a:gd name="T62" fmla="*/ 245 w 906"/>
                <a:gd name="T63" fmla="*/ 1440 h 1664"/>
                <a:gd name="T64" fmla="*/ 141 w 906"/>
                <a:gd name="T65" fmla="*/ 1457 h 1664"/>
                <a:gd name="T66" fmla="*/ 112 w 906"/>
                <a:gd name="T67" fmla="*/ 1491 h 1664"/>
                <a:gd name="T68" fmla="*/ 144 w 906"/>
                <a:gd name="T69" fmla="*/ 1532 h 1664"/>
                <a:gd name="T70" fmla="*/ 226 w 906"/>
                <a:gd name="T71" fmla="*/ 1552 h 1664"/>
                <a:gd name="T72" fmla="*/ 357 w 906"/>
                <a:gd name="T73" fmla="*/ 1530 h 1664"/>
                <a:gd name="T74" fmla="*/ 543 w 906"/>
                <a:gd name="T75" fmla="*/ 1444 h 1664"/>
                <a:gd name="T76" fmla="*/ 714 w 906"/>
                <a:gd name="T77" fmla="*/ 1300 h 1664"/>
                <a:gd name="T78" fmla="*/ 791 w 906"/>
                <a:gd name="T79" fmla="*/ 1136 h 1664"/>
                <a:gd name="T80" fmla="*/ 761 w 906"/>
                <a:gd name="T81" fmla="*/ 964 h 1664"/>
                <a:gd name="T82" fmla="*/ 625 w 906"/>
                <a:gd name="T83" fmla="*/ 806 h 1664"/>
                <a:gd name="T84" fmla="*/ 427 w 906"/>
                <a:gd name="T85" fmla="*/ 689 h 1664"/>
                <a:gd name="T86" fmla="*/ 288 w 906"/>
                <a:gd name="T87" fmla="*/ 651 h 1664"/>
                <a:gd name="T88" fmla="*/ 151 w 906"/>
                <a:gd name="T89" fmla="*/ 561 h 1664"/>
                <a:gd name="T90" fmla="*/ 72 w 906"/>
                <a:gd name="T91" fmla="*/ 418 h 1664"/>
                <a:gd name="T92" fmla="*/ 73 w 906"/>
                <a:gd name="T93" fmla="*/ 245 h 1664"/>
                <a:gd name="T94" fmla="*/ 160 w 906"/>
                <a:gd name="T95" fmla="*/ 98 h 1664"/>
                <a:gd name="T96" fmla="*/ 308 w 906"/>
                <a:gd name="T97" fmla="*/ 11 h 1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06" h="1664">
                  <a:moveTo>
                    <a:pt x="398" y="0"/>
                  </a:moveTo>
                  <a:lnTo>
                    <a:pt x="415" y="3"/>
                  </a:lnTo>
                  <a:lnTo>
                    <a:pt x="431" y="10"/>
                  </a:lnTo>
                  <a:lnTo>
                    <a:pt x="443" y="22"/>
                  </a:lnTo>
                  <a:lnTo>
                    <a:pt x="451" y="38"/>
                  </a:lnTo>
                  <a:lnTo>
                    <a:pt x="454" y="56"/>
                  </a:lnTo>
                  <a:lnTo>
                    <a:pt x="451" y="73"/>
                  </a:lnTo>
                  <a:lnTo>
                    <a:pt x="443" y="89"/>
                  </a:lnTo>
                  <a:lnTo>
                    <a:pt x="431" y="100"/>
                  </a:lnTo>
                  <a:lnTo>
                    <a:pt x="415" y="108"/>
                  </a:lnTo>
                  <a:lnTo>
                    <a:pt x="398" y="111"/>
                  </a:lnTo>
                  <a:lnTo>
                    <a:pt x="361" y="114"/>
                  </a:lnTo>
                  <a:lnTo>
                    <a:pt x="327" y="123"/>
                  </a:lnTo>
                  <a:lnTo>
                    <a:pt x="295" y="136"/>
                  </a:lnTo>
                  <a:lnTo>
                    <a:pt x="265" y="154"/>
                  </a:lnTo>
                  <a:lnTo>
                    <a:pt x="239" y="177"/>
                  </a:lnTo>
                  <a:lnTo>
                    <a:pt x="217" y="203"/>
                  </a:lnTo>
                  <a:lnTo>
                    <a:pt x="199" y="232"/>
                  </a:lnTo>
                  <a:lnTo>
                    <a:pt x="185" y="264"/>
                  </a:lnTo>
                  <a:lnTo>
                    <a:pt x="177" y="298"/>
                  </a:lnTo>
                  <a:lnTo>
                    <a:pt x="174" y="334"/>
                  </a:lnTo>
                  <a:lnTo>
                    <a:pt x="176" y="370"/>
                  </a:lnTo>
                  <a:lnTo>
                    <a:pt x="184" y="403"/>
                  </a:lnTo>
                  <a:lnTo>
                    <a:pt x="197" y="434"/>
                  </a:lnTo>
                  <a:lnTo>
                    <a:pt x="214" y="462"/>
                  </a:lnTo>
                  <a:lnTo>
                    <a:pt x="235" y="488"/>
                  </a:lnTo>
                  <a:lnTo>
                    <a:pt x="260" y="510"/>
                  </a:lnTo>
                  <a:lnTo>
                    <a:pt x="288" y="529"/>
                  </a:lnTo>
                  <a:lnTo>
                    <a:pt x="320" y="544"/>
                  </a:lnTo>
                  <a:lnTo>
                    <a:pt x="353" y="553"/>
                  </a:lnTo>
                  <a:lnTo>
                    <a:pt x="390" y="561"/>
                  </a:lnTo>
                  <a:lnTo>
                    <a:pt x="429" y="572"/>
                  </a:lnTo>
                  <a:lnTo>
                    <a:pt x="468" y="585"/>
                  </a:lnTo>
                  <a:lnTo>
                    <a:pt x="506" y="602"/>
                  </a:lnTo>
                  <a:lnTo>
                    <a:pt x="574" y="637"/>
                  </a:lnTo>
                  <a:lnTo>
                    <a:pt x="634" y="674"/>
                  </a:lnTo>
                  <a:lnTo>
                    <a:pt x="689" y="715"/>
                  </a:lnTo>
                  <a:lnTo>
                    <a:pt x="739" y="756"/>
                  </a:lnTo>
                  <a:lnTo>
                    <a:pt x="782" y="801"/>
                  </a:lnTo>
                  <a:lnTo>
                    <a:pt x="819" y="845"/>
                  </a:lnTo>
                  <a:lnTo>
                    <a:pt x="849" y="893"/>
                  </a:lnTo>
                  <a:lnTo>
                    <a:pt x="873" y="942"/>
                  </a:lnTo>
                  <a:lnTo>
                    <a:pt x="891" y="990"/>
                  </a:lnTo>
                  <a:lnTo>
                    <a:pt x="902" y="1042"/>
                  </a:lnTo>
                  <a:lnTo>
                    <a:pt x="906" y="1093"/>
                  </a:lnTo>
                  <a:lnTo>
                    <a:pt x="903" y="1144"/>
                  </a:lnTo>
                  <a:lnTo>
                    <a:pt x="893" y="1192"/>
                  </a:lnTo>
                  <a:lnTo>
                    <a:pt x="878" y="1241"/>
                  </a:lnTo>
                  <a:lnTo>
                    <a:pt x="856" y="1289"/>
                  </a:lnTo>
                  <a:lnTo>
                    <a:pt x="828" y="1334"/>
                  </a:lnTo>
                  <a:lnTo>
                    <a:pt x="793" y="1380"/>
                  </a:lnTo>
                  <a:lnTo>
                    <a:pt x="753" y="1422"/>
                  </a:lnTo>
                  <a:lnTo>
                    <a:pt x="708" y="1464"/>
                  </a:lnTo>
                  <a:lnTo>
                    <a:pt x="657" y="1503"/>
                  </a:lnTo>
                  <a:lnTo>
                    <a:pt x="600" y="1541"/>
                  </a:lnTo>
                  <a:lnTo>
                    <a:pt x="538" y="1575"/>
                  </a:lnTo>
                  <a:lnTo>
                    <a:pt x="491" y="1598"/>
                  </a:lnTo>
                  <a:lnTo>
                    <a:pt x="447" y="1617"/>
                  </a:lnTo>
                  <a:lnTo>
                    <a:pt x="404" y="1633"/>
                  </a:lnTo>
                  <a:lnTo>
                    <a:pt x="364" y="1644"/>
                  </a:lnTo>
                  <a:lnTo>
                    <a:pt x="328" y="1654"/>
                  </a:lnTo>
                  <a:lnTo>
                    <a:pt x="294" y="1660"/>
                  </a:lnTo>
                  <a:lnTo>
                    <a:pt x="261" y="1663"/>
                  </a:lnTo>
                  <a:lnTo>
                    <a:pt x="232" y="1664"/>
                  </a:lnTo>
                  <a:lnTo>
                    <a:pt x="199" y="1663"/>
                  </a:lnTo>
                  <a:lnTo>
                    <a:pt x="169" y="1659"/>
                  </a:lnTo>
                  <a:lnTo>
                    <a:pt x="143" y="1652"/>
                  </a:lnTo>
                  <a:lnTo>
                    <a:pt x="119" y="1644"/>
                  </a:lnTo>
                  <a:lnTo>
                    <a:pt x="99" y="1635"/>
                  </a:lnTo>
                  <a:lnTo>
                    <a:pt x="82" y="1626"/>
                  </a:lnTo>
                  <a:lnTo>
                    <a:pt x="68" y="1616"/>
                  </a:lnTo>
                  <a:lnTo>
                    <a:pt x="56" y="1607"/>
                  </a:lnTo>
                  <a:lnTo>
                    <a:pt x="38" y="1587"/>
                  </a:lnTo>
                  <a:lnTo>
                    <a:pt x="22" y="1566"/>
                  </a:lnTo>
                  <a:lnTo>
                    <a:pt x="9" y="1542"/>
                  </a:lnTo>
                  <a:lnTo>
                    <a:pt x="2" y="1518"/>
                  </a:lnTo>
                  <a:lnTo>
                    <a:pt x="0" y="1493"/>
                  </a:lnTo>
                  <a:lnTo>
                    <a:pt x="1" y="1468"/>
                  </a:lnTo>
                  <a:lnTo>
                    <a:pt x="7" y="1443"/>
                  </a:lnTo>
                  <a:lnTo>
                    <a:pt x="20" y="1418"/>
                  </a:lnTo>
                  <a:lnTo>
                    <a:pt x="35" y="1396"/>
                  </a:lnTo>
                  <a:lnTo>
                    <a:pt x="56" y="1377"/>
                  </a:lnTo>
                  <a:lnTo>
                    <a:pt x="80" y="1362"/>
                  </a:lnTo>
                  <a:lnTo>
                    <a:pt x="107" y="1350"/>
                  </a:lnTo>
                  <a:lnTo>
                    <a:pt x="138" y="1343"/>
                  </a:lnTo>
                  <a:lnTo>
                    <a:pt x="172" y="1340"/>
                  </a:lnTo>
                  <a:lnTo>
                    <a:pt x="198" y="1336"/>
                  </a:lnTo>
                  <a:lnTo>
                    <a:pt x="222" y="1328"/>
                  </a:lnTo>
                  <a:lnTo>
                    <a:pt x="244" y="1315"/>
                  </a:lnTo>
                  <a:lnTo>
                    <a:pt x="260" y="1297"/>
                  </a:lnTo>
                  <a:lnTo>
                    <a:pt x="274" y="1276"/>
                  </a:lnTo>
                  <a:lnTo>
                    <a:pt x="282" y="1254"/>
                  </a:lnTo>
                  <a:lnTo>
                    <a:pt x="285" y="1228"/>
                  </a:lnTo>
                  <a:lnTo>
                    <a:pt x="282" y="1202"/>
                  </a:lnTo>
                  <a:lnTo>
                    <a:pt x="274" y="1179"/>
                  </a:lnTo>
                  <a:lnTo>
                    <a:pt x="261" y="1158"/>
                  </a:lnTo>
                  <a:lnTo>
                    <a:pt x="244" y="1141"/>
                  </a:lnTo>
                  <a:lnTo>
                    <a:pt x="223" y="1127"/>
                  </a:lnTo>
                  <a:lnTo>
                    <a:pt x="199" y="1119"/>
                  </a:lnTo>
                  <a:lnTo>
                    <a:pt x="174" y="1116"/>
                  </a:lnTo>
                  <a:lnTo>
                    <a:pt x="156" y="1114"/>
                  </a:lnTo>
                  <a:lnTo>
                    <a:pt x="141" y="1105"/>
                  </a:lnTo>
                  <a:lnTo>
                    <a:pt x="128" y="1093"/>
                  </a:lnTo>
                  <a:lnTo>
                    <a:pt x="121" y="1078"/>
                  </a:lnTo>
                  <a:lnTo>
                    <a:pt x="118" y="1060"/>
                  </a:lnTo>
                  <a:lnTo>
                    <a:pt x="121" y="1042"/>
                  </a:lnTo>
                  <a:lnTo>
                    <a:pt x="128" y="1028"/>
                  </a:lnTo>
                  <a:lnTo>
                    <a:pt x="141" y="1015"/>
                  </a:lnTo>
                  <a:lnTo>
                    <a:pt x="156" y="1007"/>
                  </a:lnTo>
                  <a:lnTo>
                    <a:pt x="174" y="1005"/>
                  </a:lnTo>
                  <a:lnTo>
                    <a:pt x="210" y="1008"/>
                  </a:lnTo>
                  <a:lnTo>
                    <a:pt x="245" y="1016"/>
                  </a:lnTo>
                  <a:lnTo>
                    <a:pt x="277" y="1030"/>
                  </a:lnTo>
                  <a:lnTo>
                    <a:pt x="306" y="1047"/>
                  </a:lnTo>
                  <a:lnTo>
                    <a:pt x="332" y="1070"/>
                  </a:lnTo>
                  <a:lnTo>
                    <a:pt x="355" y="1096"/>
                  </a:lnTo>
                  <a:lnTo>
                    <a:pt x="373" y="1125"/>
                  </a:lnTo>
                  <a:lnTo>
                    <a:pt x="386" y="1157"/>
                  </a:lnTo>
                  <a:lnTo>
                    <a:pt x="395" y="1191"/>
                  </a:lnTo>
                  <a:lnTo>
                    <a:pt x="398" y="1228"/>
                  </a:lnTo>
                  <a:lnTo>
                    <a:pt x="395" y="1264"/>
                  </a:lnTo>
                  <a:lnTo>
                    <a:pt x="386" y="1298"/>
                  </a:lnTo>
                  <a:lnTo>
                    <a:pt x="373" y="1330"/>
                  </a:lnTo>
                  <a:lnTo>
                    <a:pt x="355" y="1359"/>
                  </a:lnTo>
                  <a:lnTo>
                    <a:pt x="332" y="1385"/>
                  </a:lnTo>
                  <a:lnTo>
                    <a:pt x="306" y="1408"/>
                  </a:lnTo>
                  <a:lnTo>
                    <a:pt x="277" y="1427"/>
                  </a:lnTo>
                  <a:lnTo>
                    <a:pt x="245" y="1440"/>
                  </a:lnTo>
                  <a:lnTo>
                    <a:pt x="210" y="1448"/>
                  </a:lnTo>
                  <a:lnTo>
                    <a:pt x="174" y="1452"/>
                  </a:lnTo>
                  <a:lnTo>
                    <a:pt x="156" y="1453"/>
                  </a:lnTo>
                  <a:lnTo>
                    <a:pt x="141" y="1457"/>
                  </a:lnTo>
                  <a:lnTo>
                    <a:pt x="128" y="1463"/>
                  </a:lnTo>
                  <a:lnTo>
                    <a:pt x="119" y="1471"/>
                  </a:lnTo>
                  <a:lnTo>
                    <a:pt x="114" y="1481"/>
                  </a:lnTo>
                  <a:lnTo>
                    <a:pt x="112" y="1491"/>
                  </a:lnTo>
                  <a:lnTo>
                    <a:pt x="115" y="1501"/>
                  </a:lnTo>
                  <a:lnTo>
                    <a:pt x="121" y="1513"/>
                  </a:lnTo>
                  <a:lnTo>
                    <a:pt x="130" y="1523"/>
                  </a:lnTo>
                  <a:lnTo>
                    <a:pt x="144" y="1532"/>
                  </a:lnTo>
                  <a:lnTo>
                    <a:pt x="159" y="1540"/>
                  </a:lnTo>
                  <a:lnTo>
                    <a:pt x="179" y="1546"/>
                  </a:lnTo>
                  <a:lnTo>
                    <a:pt x="201" y="1550"/>
                  </a:lnTo>
                  <a:lnTo>
                    <a:pt x="226" y="1552"/>
                  </a:lnTo>
                  <a:lnTo>
                    <a:pt x="254" y="1551"/>
                  </a:lnTo>
                  <a:lnTo>
                    <a:pt x="286" y="1547"/>
                  </a:lnTo>
                  <a:lnTo>
                    <a:pt x="321" y="1541"/>
                  </a:lnTo>
                  <a:lnTo>
                    <a:pt x="357" y="1530"/>
                  </a:lnTo>
                  <a:lnTo>
                    <a:pt x="398" y="1516"/>
                  </a:lnTo>
                  <a:lnTo>
                    <a:pt x="440" y="1498"/>
                  </a:lnTo>
                  <a:lnTo>
                    <a:pt x="487" y="1475"/>
                  </a:lnTo>
                  <a:lnTo>
                    <a:pt x="543" y="1444"/>
                  </a:lnTo>
                  <a:lnTo>
                    <a:pt x="594" y="1410"/>
                  </a:lnTo>
                  <a:lnTo>
                    <a:pt x="640" y="1375"/>
                  </a:lnTo>
                  <a:lnTo>
                    <a:pt x="680" y="1339"/>
                  </a:lnTo>
                  <a:lnTo>
                    <a:pt x="714" y="1300"/>
                  </a:lnTo>
                  <a:lnTo>
                    <a:pt x="743" y="1260"/>
                  </a:lnTo>
                  <a:lnTo>
                    <a:pt x="765" y="1219"/>
                  </a:lnTo>
                  <a:lnTo>
                    <a:pt x="781" y="1178"/>
                  </a:lnTo>
                  <a:lnTo>
                    <a:pt x="791" y="1136"/>
                  </a:lnTo>
                  <a:lnTo>
                    <a:pt x="793" y="1094"/>
                  </a:lnTo>
                  <a:lnTo>
                    <a:pt x="790" y="1050"/>
                  </a:lnTo>
                  <a:lnTo>
                    <a:pt x="779" y="1007"/>
                  </a:lnTo>
                  <a:lnTo>
                    <a:pt x="761" y="964"/>
                  </a:lnTo>
                  <a:lnTo>
                    <a:pt x="737" y="923"/>
                  </a:lnTo>
                  <a:lnTo>
                    <a:pt x="706" y="883"/>
                  </a:lnTo>
                  <a:lnTo>
                    <a:pt x="668" y="843"/>
                  </a:lnTo>
                  <a:lnTo>
                    <a:pt x="625" y="806"/>
                  </a:lnTo>
                  <a:lnTo>
                    <a:pt x="575" y="769"/>
                  </a:lnTo>
                  <a:lnTo>
                    <a:pt x="518" y="734"/>
                  </a:lnTo>
                  <a:lnTo>
                    <a:pt x="457" y="701"/>
                  </a:lnTo>
                  <a:lnTo>
                    <a:pt x="427" y="689"/>
                  </a:lnTo>
                  <a:lnTo>
                    <a:pt x="395" y="678"/>
                  </a:lnTo>
                  <a:lnTo>
                    <a:pt x="362" y="670"/>
                  </a:lnTo>
                  <a:lnTo>
                    <a:pt x="330" y="663"/>
                  </a:lnTo>
                  <a:lnTo>
                    <a:pt x="288" y="651"/>
                  </a:lnTo>
                  <a:lnTo>
                    <a:pt x="250" y="635"/>
                  </a:lnTo>
                  <a:lnTo>
                    <a:pt x="213" y="615"/>
                  </a:lnTo>
                  <a:lnTo>
                    <a:pt x="180" y="590"/>
                  </a:lnTo>
                  <a:lnTo>
                    <a:pt x="151" y="561"/>
                  </a:lnTo>
                  <a:lnTo>
                    <a:pt x="125" y="530"/>
                  </a:lnTo>
                  <a:lnTo>
                    <a:pt x="103" y="495"/>
                  </a:lnTo>
                  <a:lnTo>
                    <a:pt x="85" y="458"/>
                  </a:lnTo>
                  <a:lnTo>
                    <a:pt x="72" y="418"/>
                  </a:lnTo>
                  <a:lnTo>
                    <a:pt x="65" y="377"/>
                  </a:lnTo>
                  <a:lnTo>
                    <a:pt x="61" y="334"/>
                  </a:lnTo>
                  <a:lnTo>
                    <a:pt x="65" y="289"/>
                  </a:lnTo>
                  <a:lnTo>
                    <a:pt x="73" y="245"/>
                  </a:lnTo>
                  <a:lnTo>
                    <a:pt x="87" y="204"/>
                  </a:lnTo>
                  <a:lnTo>
                    <a:pt x="107" y="165"/>
                  </a:lnTo>
                  <a:lnTo>
                    <a:pt x="131" y="130"/>
                  </a:lnTo>
                  <a:lnTo>
                    <a:pt x="160" y="98"/>
                  </a:lnTo>
                  <a:lnTo>
                    <a:pt x="193" y="69"/>
                  </a:lnTo>
                  <a:lnTo>
                    <a:pt x="228" y="45"/>
                  </a:lnTo>
                  <a:lnTo>
                    <a:pt x="267" y="25"/>
                  </a:lnTo>
                  <a:lnTo>
                    <a:pt x="308" y="11"/>
                  </a:lnTo>
                  <a:lnTo>
                    <a:pt x="352" y="3"/>
                  </a:lnTo>
                  <a:lnTo>
                    <a:pt x="3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56" name="Group 455"/>
          <p:cNvGrpSpPr/>
          <p:nvPr/>
        </p:nvGrpSpPr>
        <p:grpSpPr>
          <a:xfrm>
            <a:off x="8166584" y="4229100"/>
            <a:ext cx="527051" cy="552450"/>
            <a:chOff x="8151813" y="4229100"/>
            <a:chExt cx="527051" cy="5524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15" name="Freeform 253"/>
            <p:cNvSpPr>
              <a:spLocks/>
            </p:cNvSpPr>
            <p:nvPr/>
          </p:nvSpPr>
          <p:spPr bwMode="auto">
            <a:xfrm>
              <a:off x="8359776" y="4551363"/>
              <a:ext cx="319088" cy="222250"/>
            </a:xfrm>
            <a:custGeom>
              <a:avLst/>
              <a:gdLst>
                <a:gd name="T0" fmla="*/ 872 w 2014"/>
                <a:gd name="T1" fmla="*/ 0 h 1404"/>
                <a:gd name="T2" fmla="*/ 2014 w 2014"/>
                <a:gd name="T3" fmla="*/ 1141 h 1404"/>
                <a:gd name="T4" fmla="*/ 1751 w 2014"/>
                <a:gd name="T5" fmla="*/ 1404 h 1404"/>
                <a:gd name="T6" fmla="*/ 622 w 2014"/>
                <a:gd name="T7" fmla="*/ 276 h 1404"/>
                <a:gd name="T8" fmla="*/ 622 w 2014"/>
                <a:gd name="T9" fmla="*/ 336 h 1404"/>
                <a:gd name="T10" fmla="*/ 0 w 2014"/>
                <a:gd name="T11" fmla="*/ 336 h 1404"/>
                <a:gd name="T12" fmla="*/ 0 w 2014"/>
                <a:gd name="T13" fmla="*/ 211 h 1404"/>
                <a:gd name="T14" fmla="*/ 622 w 2014"/>
                <a:gd name="T15" fmla="*/ 211 h 1404"/>
                <a:gd name="T16" fmla="*/ 622 w 2014"/>
                <a:gd name="T17" fmla="*/ 250 h 1404"/>
                <a:gd name="T18" fmla="*/ 872 w 2014"/>
                <a:gd name="T19" fmla="*/ 0 h 1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14" h="1404">
                  <a:moveTo>
                    <a:pt x="872" y="0"/>
                  </a:moveTo>
                  <a:lnTo>
                    <a:pt x="2014" y="1141"/>
                  </a:lnTo>
                  <a:lnTo>
                    <a:pt x="1751" y="1404"/>
                  </a:lnTo>
                  <a:lnTo>
                    <a:pt x="622" y="276"/>
                  </a:lnTo>
                  <a:lnTo>
                    <a:pt x="622" y="336"/>
                  </a:lnTo>
                  <a:lnTo>
                    <a:pt x="0" y="336"/>
                  </a:lnTo>
                  <a:lnTo>
                    <a:pt x="0" y="211"/>
                  </a:lnTo>
                  <a:lnTo>
                    <a:pt x="622" y="211"/>
                  </a:lnTo>
                  <a:lnTo>
                    <a:pt x="622" y="250"/>
                  </a:lnTo>
                  <a:lnTo>
                    <a:pt x="8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6" name="Freeform 254"/>
            <p:cNvSpPr>
              <a:spLocks noEditPoints="1"/>
            </p:cNvSpPr>
            <p:nvPr/>
          </p:nvSpPr>
          <p:spPr bwMode="auto">
            <a:xfrm>
              <a:off x="8151813" y="4229100"/>
              <a:ext cx="315913" cy="552450"/>
            </a:xfrm>
            <a:custGeom>
              <a:avLst/>
              <a:gdLst>
                <a:gd name="T0" fmla="*/ 1678 w 1988"/>
                <a:gd name="T1" fmla="*/ 674 h 3477"/>
                <a:gd name="T2" fmla="*/ 1553 w 1988"/>
                <a:gd name="T3" fmla="*/ 593 h 3477"/>
                <a:gd name="T4" fmla="*/ 1341 w 1988"/>
                <a:gd name="T5" fmla="*/ 661 h 3477"/>
                <a:gd name="T6" fmla="*/ 1428 w 1988"/>
                <a:gd name="T7" fmla="*/ 593 h 3477"/>
                <a:gd name="T8" fmla="*/ 1180 w 1988"/>
                <a:gd name="T9" fmla="*/ 674 h 3477"/>
                <a:gd name="T10" fmla="*/ 1056 w 1988"/>
                <a:gd name="T11" fmla="*/ 593 h 3477"/>
                <a:gd name="T12" fmla="*/ 843 w 1988"/>
                <a:gd name="T13" fmla="*/ 661 h 3477"/>
                <a:gd name="T14" fmla="*/ 931 w 1988"/>
                <a:gd name="T15" fmla="*/ 593 h 3477"/>
                <a:gd name="T16" fmla="*/ 683 w 1988"/>
                <a:gd name="T17" fmla="*/ 674 h 3477"/>
                <a:gd name="T18" fmla="*/ 559 w 1988"/>
                <a:gd name="T19" fmla="*/ 593 h 3477"/>
                <a:gd name="T20" fmla="*/ 345 w 1988"/>
                <a:gd name="T21" fmla="*/ 661 h 3477"/>
                <a:gd name="T22" fmla="*/ 434 w 1988"/>
                <a:gd name="T23" fmla="*/ 593 h 3477"/>
                <a:gd name="T24" fmla="*/ 327 w 1988"/>
                <a:gd name="T25" fmla="*/ 26 h 3477"/>
                <a:gd name="T26" fmla="*/ 409 w 1988"/>
                <a:gd name="T27" fmla="*/ 120 h 3477"/>
                <a:gd name="T28" fmla="*/ 466 w 1988"/>
                <a:gd name="T29" fmla="*/ 249 h 3477"/>
                <a:gd name="T30" fmla="*/ 494 w 1988"/>
                <a:gd name="T31" fmla="*/ 373 h 3477"/>
                <a:gd name="T32" fmla="*/ 500 w 1988"/>
                <a:gd name="T33" fmla="*/ 373 h 3477"/>
                <a:gd name="T34" fmla="*/ 529 w 1988"/>
                <a:gd name="T35" fmla="*/ 249 h 3477"/>
                <a:gd name="T36" fmla="*/ 584 w 1988"/>
                <a:gd name="T37" fmla="*/ 120 h 3477"/>
                <a:gd name="T38" fmla="*/ 667 w 1988"/>
                <a:gd name="T39" fmla="*/ 26 h 3477"/>
                <a:gd name="T40" fmla="*/ 773 w 1988"/>
                <a:gd name="T41" fmla="*/ 3 h 3477"/>
                <a:gd name="T42" fmla="*/ 869 w 1988"/>
                <a:gd name="T43" fmla="*/ 66 h 3477"/>
                <a:gd name="T44" fmla="*/ 938 w 1988"/>
                <a:gd name="T45" fmla="*/ 183 h 3477"/>
                <a:gd name="T46" fmla="*/ 980 w 1988"/>
                <a:gd name="T47" fmla="*/ 314 h 3477"/>
                <a:gd name="T48" fmla="*/ 994 w 1988"/>
                <a:gd name="T49" fmla="*/ 373 h 3477"/>
                <a:gd name="T50" fmla="*/ 1008 w 1988"/>
                <a:gd name="T51" fmla="*/ 314 h 3477"/>
                <a:gd name="T52" fmla="*/ 1051 w 1988"/>
                <a:gd name="T53" fmla="*/ 183 h 3477"/>
                <a:gd name="T54" fmla="*/ 1120 w 1988"/>
                <a:gd name="T55" fmla="*/ 66 h 3477"/>
                <a:gd name="T56" fmla="*/ 1215 w 1988"/>
                <a:gd name="T57" fmla="*/ 3 h 3477"/>
                <a:gd name="T58" fmla="*/ 1321 w 1988"/>
                <a:gd name="T59" fmla="*/ 26 h 3477"/>
                <a:gd name="T60" fmla="*/ 1404 w 1988"/>
                <a:gd name="T61" fmla="*/ 120 h 3477"/>
                <a:gd name="T62" fmla="*/ 1460 w 1988"/>
                <a:gd name="T63" fmla="*/ 249 h 3477"/>
                <a:gd name="T64" fmla="*/ 1488 w 1988"/>
                <a:gd name="T65" fmla="*/ 373 h 3477"/>
                <a:gd name="T66" fmla="*/ 1495 w 1988"/>
                <a:gd name="T67" fmla="*/ 373 h 3477"/>
                <a:gd name="T68" fmla="*/ 1523 w 1988"/>
                <a:gd name="T69" fmla="*/ 249 h 3477"/>
                <a:gd name="T70" fmla="*/ 1579 w 1988"/>
                <a:gd name="T71" fmla="*/ 120 h 3477"/>
                <a:gd name="T72" fmla="*/ 1661 w 1988"/>
                <a:gd name="T73" fmla="*/ 26 h 3477"/>
                <a:gd name="T74" fmla="*/ 1767 w 1988"/>
                <a:gd name="T75" fmla="*/ 3 h 3477"/>
                <a:gd name="T76" fmla="*/ 1863 w 1988"/>
                <a:gd name="T77" fmla="*/ 66 h 3477"/>
                <a:gd name="T78" fmla="*/ 1932 w 1988"/>
                <a:gd name="T79" fmla="*/ 182 h 3477"/>
                <a:gd name="T80" fmla="*/ 1974 w 1988"/>
                <a:gd name="T81" fmla="*/ 313 h 3477"/>
                <a:gd name="T82" fmla="*/ 1988 w 1988"/>
                <a:gd name="T83" fmla="*/ 422 h 3477"/>
                <a:gd name="T84" fmla="*/ 1946 w 1988"/>
                <a:gd name="T85" fmla="*/ 567 h 3477"/>
                <a:gd name="T86" fmla="*/ 1837 w 1988"/>
                <a:gd name="T87" fmla="*/ 662 h 3477"/>
                <a:gd name="T88" fmla="*/ 1988 w 1988"/>
                <a:gd name="T89" fmla="*/ 1491 h 3477"/>
                <a:gd name="T90" fmla="*/ 808 w 1988"/>
                <a:gd name="T91" fmla="*/ 3167 h 3477"/>
                <a:gd name="T92" fmla="*/ 1988 w 1988"/>
                <a:gd name="T93" fmla="*/ 3477 h 3477"/>
                <a:gd name="T94" fmla="*/ 62 w 1988"/>
                <a:gd name="T95" fmla="*/ 3167 h 3477"/>
                <a:gd name="T96" fmla="*/ 62 w 1988"/>
                <a:gd name="T97" fmla="*/ 1491 h 3477"/>
                <a:gd name="T98" fmla="*/ 186 w 1988"/>
                <a:gd name="T99" fmla="*/ 674 h 3477"/>
                <a:gd name="T100" fmla="*/ 64 w 1988"/>
                <a:gd name="T101" fmla="*/ 597 h 3477"/>
                <a:gd name="T102" fmla="*/ 2 w 1988"/>
                <a:gd name="T103" fmla="*/ 462 h 3477"/>
                <a:gd name="T104" fmla="*/ 8 w 1988"/>
                <a:gd name="T105" fmla="*/ 343 h 3477"/>
                <a:gd name="T106" fmla="*/ 43 w 1988"/>
                <a:gd name="T107" fmla="*/ 214 h 3477"/>
                <a:gd name="T108" fmla="*/ 105 w 1988"/>
                <a:gd name="T109" fmla="*/ 91 h 3477"/>
                <a:gd name="T110" fmla="*/ 194 w 1988"/>
                <a:gd name="T111" fmla="*/ 12 h 3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88" h="3477">
                  <a:moveTo>
                    <a:pt x="1553" y="593"/>
                  </a:moveTo>
                  <a:lnTo>
                    <a:pt x="1553" y="1366"/>
                  </a:lnTo>
                  <a:lnTo>
                    <a:pt x="1678" y="1366"/>
                  </a:lnTo>
                  <a:lnTo>
                    <a:pt x="1678" y="674"/>
                  </a:lnTo>
                  <a:lnTo>
                    <a:pt x="1642" y="661"/>
                  </a:lnTo>
                  <a:lnTo>
                    <a:pt x="1609" y="643"/>
                  </a:lnTo>
                  <a:lnTo>
                    <a:pt x="1580" y="620"/>
                  </a:lnTo>
                  <a:lnTo>
                    <a:pt x="1553" y="593"/>
                  </a:lnTo>
                  <a:close/>
                  <a:moveTo>
                    <a:pt x="1428" y="593"/>
                  </a:moveTo>
                  <a:lnTo>
                    <a:pt x="1402" y="620"/>
                  </a:lnTo>
                  <a:lnTo>
                    <a:pt x="1373" y="643"/>
                  </a:lnTo>
                  <a:lnTo>
                    <a:pt x="1341" y="661"/>
                  </a:lnTo>
                  <a:lnTo>
                    <a:pt x="1305" y="674"/>
                  </a:lnTo>
                  <a:lnTo>
                    <a:pt x="1305" y="1366"/>
                  </a:lnTo>
                  <a:lnTo>
                    <a:pt x="1428" y="1366"/>
                  </a:lnTo>
                  <a:lnTo>
                    <a:pt x="1428" y="593"/>
                  </a:lnTo>
                  <a:close/>
                  <a:moveTo>
                    <a:pt x="1056" y="593"/>
                  </a:moveTo>
                  <a:lnTo>
                    <a:pt x="1056" y="1366"/>
                  </a:lnTo>
                  <a:lnTo>
                    <a:pt x="1180" y="1366"/>
                  </a:lnTo>
                  <a:lnTo>
                    <a:pt x="1180" y="674"/>
                  </a:lnTo>
                  <a:lnTo>
                    <a:pt x="1145" y="661"/>
                  </a:lnTo>
                  <a:lnTo>
                    <a:pt x="1112" y="643"/>
                  </a:lnTo>
                  <a:lnTo>
                    <a:pt x="1082" y="620"/>
                  </a:lnTo>
                  <a:lnTo>
                    <a:pt x="1056" y="593"/>
                  </a:lnTo>
                  <a:close/>
                  <a:moveTo>
                    <a:pt x="931" y="593"/>
                  </a:moveTo>
                  <a:lnTo>
                    <a:pt x="905" y="620"/>
                  </a:lnTo>
                  <a:lnTo>
                    <a:pt x="876" y="643"/>
                  </a:lnTo>
                  <a:lnTo>
                    <a:pt x="843" y="661"/>
                  </a:lnTo>
                  <a:lnTo>
                    <a:pt x="808" y="674"/>
                  </a:lnTo>
                  <a:lnTo>
                    <a:pt x="808" y="1366"/>
                  </a:lnTo>
                  <a:lnTo>
                    <a:pt x="931" y="1366"/>
                  </a:lnTo>
                  <a:lnTo>
                    <a:pt x="931" y="593"/>
                  </a:lnTo>
                  <a:close/>
                  <a:moveTo>
                    <a:pt x="559" y="593"/>
                  </a:moveTo>
                  <a:lnTo>
                    <a:pt x="559" y="1366"/>
                  </a:lnTo>
                  <a:lnTo>
                    <a:pt x="683" y="1366"/>
                  </a:lnTo>
                  <a:lnTo>
                    <a:pt x="683" y="674"/>
                  </a:lnTo>
                  <a:lnTo>
                    <a:pt x="648" y="661"/>
                  </a:lnTo>
                  <a:lnTo>
                    <a:pt x="615" y="643"/>
                  </a:lnTo>
                  <a:lnTo>
                    <a:pt x="585" y="620"/>
                  </a:lnTo>
                  <a:lnTo>
                    <a:pt x="559" y="593"/>
                  </a:lnTo>
                  <a:close/>
                  <a:moveTo>
                    <a:pt x="434" y="593"/>
                  </a:moveTo>
                  <a:lnTo>
                    <a:pt x="408" y="620"/>
                  </a:lnTo>
                  <a:lnTo>
                    <a:pt x="379" y="643"/>
                  </a:lnTo>
                  <a:lnTo>
                    <a:pt x="345" y="661"/>
                  </a:lnTo>
                  <a:lnTo>
                    <a:pt x="311" y="674"/>
                  </a:lnTo>
                  <a:lnTo>
                    <a:pt x="311" y="1366"/>
                  </a:lnTo>
                  <a:lnTo>
                    <a:pt x="434" y="1366"/>
                  </a:lnTo>
                  <a:lnTo>
                    <a:pt x="434" y="593"/>
                  </a:lnTo>
                  <a:close/>
                  <a:moveTo>
                    <a:pt x="248" y="0"/>
                  </a:moveTo>
                  <a:lnTo>
                    <a:pt x="276" y="3"/>
                  </a:lnTo>
                  <a:lnTo>
                    <a:pt x="302" y="12"/>
                  </a:lnTo>
                  <a:lnTo>
                    <a:pt x="327" y="26"/>
                  </a:lnTo>
                  <a:lnTo>
                    <a:pt x="350" y="44"/>
                  </a:lnTo>
                  <a:lnTo>
                    <a:pt x="371" y="66"/>
                  </a:lnTo>
                  <a:lnTo>
                    <a:pt x="391" y="92"/>
                  </a:lnTo>
                  <a:lnTo>
                    <a:pt x="409" y="120"/>
                  </a:lnTo>
                  <a:lnTo>
                    <a:pt x="426" y="150"/>
                  </a:lnTo>
                  <a:lnTo>
                    <a:pt x="441" y="183"/>
                  </a:lnTo>
                  <a:lnTo>
                    <a:pt x="454" y="215"/>
                  </a:lnTo>
                  <a:lnTo>
                    <a:pt x="466" y="249"/>
                  </a:lnTo>
                  <a:lnTo>
                    <a:pt x="475" y="281"/>
                  </a:lnTo>
                  <a:lnTo>
                    <a:pt x="483" y="314"/>
                  </a:lnTo>
                  <a:lnTo>
                    <a:pt x="488" y="345"/>
                  </a:lnTo>
                  <a:lnTo>
                    <a:pt x="494" y="373"/>
                  </a:lnTo>
                  <a:lnTo>
                    <a:pt x="495" y="373"/>
                  </a:lnTo>
                  <a:lnTo>
                    <a:pt x="497" y="373"/>
                  </a:lnTo>
                  <a:lnTo>
                    <a:pt x="498" y="373"/>
                  </a:lnTo>
                  <a:lnTo>
                    <a:pt x="500" y="373"/>
                  </a:lnTo>
                  <a:lnTo>
                    <a:pt x="505" y="345"/>
                  </a:lnTo>
                  <a:lnTo>
                    <a:pt x="511" y="314"/>
                  </a:lnTo>
                  <a:lnTo>
                    <a:pt x="519" y="281"/>
                  </a:lnTo>
                  <a:lnTo>
                    <a:pt x="529" y="249"/>
                  </a:lnTo>
                  <a:lnTo>
                    <a:pt x="539" y="215"/>
                  </a:lnTo>
                  <a:lnTo>
                    <a:pt x="553" y="183"/>
                  </a:lnTo>
                  <a:lnTo>
                    <a:pt x="567" y="150"/>
                  </a:lnTo>
                  <a:lnTo>
                    <a:pt x="584" y="120"/>
                  </a:lnTo>
                  <a:lnTo>
                    <a:pt x="602" y="92"/>
                  </a:lnTo>
                  <a:lnTo>
                    <a:pt x="622" y="66"/>
                  </a:lnTo>
                  <a:lnTo>
                    <a:pt x="643" y="44"/>
                  </a:lnTo>
                  <a:lnTo>
                    <a:pt x="667" y="26"/>
                  </a:lnTo>
                  <a:lnTo>
                    <a:pt x="691" y="12"/>
                  </a:lnTo>
                  <a:lnTo>
                    <a:pt x="718" y="3"/>
                  </a:lnTo>
                  <a:lnTo>
                    <a:pt x="745" y="0"/>
                  </a:lnTo>
                  <a:lnTo>
                    <a:pt x="773" y="3"/>
                  </a:lnTo>
                  <a:lnTo>
                    <a:pt x="799" y="12"/>
                  </a:lnTo>
                  <a:lnTo>
                    <a:pt x="824" y="26"/>
                  </a:lnTo>
                  <a:lnTo>
                    <a:pt x="847" y="44"/>
                  </a:lnTo>
                  <a:lnTo>
                    <a:pt x="869" y="66"/>
                  </a:lnTo>
                  <a:lnTo>
                    <a:pt x="888" y="92"/>
                  </a:lnTo>
                  <a:lnTo>
                    <a:pt x="906" y="120"/>
                  </a:lnTo>
                  <a:lnTo>
                    <a:pt x="923" y="150"/>
                  </a:lnTo>
                  <a:lnTo>
                    <a:pt x="938" y="183"/>
                  </a:lnTo>
                  <a:lnTo>
                    <a:pt x="951" y="215"/>
                  </a:lnTo>
                  <a:lnTo>
                    <a:pt x="963" y="249"/>
                  </a:lnTo>
                  <a:lnTo>
                    <a:pt x="973" y="281"/>
                  </a:lnTo>
                  <a:lnTo>
                    <a:pt x="980" y="314"/>
                  </a:lnTo>
                  <a:lnTo>
                    <a:pt x="987" y="345"/>
                  </a:lnTo>
                  <a:lnTo>
                    <a:pt x="991" y="373"/>
                  </a:lnTo>
                  <a:lnTo>
                    <a:pt x="992" y="373"/>
                  </a:lnTo>
                  <a:lnTo>
                    <a:pt x="994" y="373"/>
                  </a:lnTo>
                  <a:lnTo>
                    <a:pt x="995" y="373"/>
                  </a:lnTo>
                  <a:lnTo>
                    <a:pt x="997" y="373"/>
                  </a:lnTo>
                  <a:lnTo>
                    <a:pt x="1002" y="345"/>
                  </a:lnTo>
                  <a:lnTo>
                    <a:pt x="1008" y="314"/>
                  </a:lnTo>
                  <a:lnTo>
                    <a:pt x="1016" y="281"/>
                  </a:lnTo>
                  <a:lnTo>
                    <a:pt x="1026" y="249"/>
                  </a:lnTo>
                  <a:lnTo>
                    <a:pt x="1038" y="215"/>
                  </a:lnTo>
                  <a:lnTo>
                    <a:pt x="1051" y="183"/>
                  </a:lnTo>
                  <a:lnTo>
                    <a:pt x="1065" y="150"/>
                  </a:lnTo>
                  <a:lnTo>
                    <a:pt x="1082" y="120"/>
                  </a:lnTo>
                  <a:lnTo>
                    <a:pt x="1099" y="92"/>
                  </a:lnTo>
                  <a:lnTo>
                    <a:pt x="1120" y="66"/>
                  </a:lnTo>
                  <a:lnTo>
                    <a:pt x="1140" y="44"/>
                  </a:lnTo>
                  <a:lnTo>
                    <a:pt x="1164" y="26"/>
                  </a:lnTo>
                  <a:lnTo>
                    <a:pt x="1188" y="12"/>
                  </a:lnTo>
                  <a:lnTo>
                    <a:pt x="1215" y="3"/>
                  </a:lnTo>
                  <a:lnTo>
                    <a:pt x="1242" y="0"/>
                  </a:lnTo>
                  <a:lnTo>
                    <a:pt x="1270" y="3"/>
                  </a:lnTo>
                  <a:lnTo>
                    <a:pt x="1296" y="12"/>
                  </a:lnTo>
                  <a:lnTo>
                    <a:pt x="1321" y="26"/>
                  </a:lnTo>
                  <a:lnTo>
                    <a:pt x="1345" y="44"/>
                  </a:lnTo>
                  <a:lnTo>
                    <a:pt x="1366" y="66"/>
                  </a:lnTo>
                  <a:lnTo>
                    <a:pt x="1386" y="92"/>
                  </a:lnTo>
                  <a:lnTo>
                    <a:pt x="1404" y="120"/>
                  </a:lnTo>
                  <a:lnTo>
                    <a:pt x="1421" y="150"/>
                  </a:lnTo>
                  <a:lnTo>
                    <a:pt x="1435" y="183"/>
                  </a:lnTo>
                  <a:lnTo>
                    <a:pt x="1448" y="215"/>
                  </a:lnTo>
                  <a:lnTo>
                    <a:pt x="1460" y="249"/>
                  </a:lnTo>
                  <a:lnTo>
                    <a:pt x="1470" y="281"/>
                  </a:lnTo>
                  <a:lnTo>
                    <a:pt x="1477" y="314"/>
                  </a:lnTo>
                  <a:lnTo>
                    <a:pt x="1484" y="345"/>
                  </a:lnTo>
                  <a:lnTo>
                    <a:pt x="1488" y="373"/>
                  </a:lnTo>
                  <a:lnTo>
                    <a:pt x="1489" y="373"/>
                  </a:lnTo>
                  <a:lnTo>
                    <a:pt x="1491" y="373"/>
                  </a:lnTo>
                  <a:lnTo>
                    <a:pt x="1493" y="373"/>
                  </a:lnTo>
                  <a:lnTo>
                    <a:pt x="1495" y="373"/>
                  </a:lnTo>
                  <a:lnTo>
                    <a:pt x="1499" y="345"/>
                  </a:lnTo>
                  <a:lnTo>
                    <a:pt x="1505" y="314"/>
                  </a:lnTo>
                  <a:lnTo>
                    <a:pt x="1513" y="281"/>
                  </a:lnTo>
                  <a:lnTo>
                    <a:pt x="1523" y="249"/>
                  </a:lnTo>
                  <a:lnTo>
                    <a:pt x="1535" y="215"/>
                  </a:lnTo>
                  <a:lnTo>
                    <a:pt x="1548" y="183"/>
                  </a:lnTo>
                  <a:lnTo>
                    <a:pt x="1562" y="150"/>
                  </a:lnTo>
                  <a:lnTo>
                    <a:pt x="1579" y="120"/>
                  </a:lnTo>
                  <a:lnTo>
                    <a:pt x="1596" y="92"/>
                  </a:lnTo>
                  <a:lnTo>
                    <a:pt x="1617" y="66"/>
                  </a:lnTo>
                  <a:lnTo>
                    <a:pt x="1639" y="44"/>
                  </a:lnTo>
                  <a:lnTo>
                    <a:pt x="1661" y="26"/>
                  </a:lnTo>
                  <a:lnTo>
                    <a:pt x="1686" y="12"/>
                  </a:lnTo>
                  <a:lnTo>
                    <a:pt x="1712" y="3"/>
                  </a:lnTo>
                  <a:lnTo>
                    <a:pt x="1739" y="0"/>
                  </a:lnTo>
                  <a:lnTo>
                    <a:pt x="1767" y="3"/>
                  </a:lnTo>
                  <a:lnTo>
                    <a:pt x="1793" y="12"/>
                  </a:lnTo>
                  <a:lnTo>
                    <a:pt x="1818" y="26"/>
                  </a:lnTo>
                  <a:lnTo>
                    <a:pt x="1841" y="43"/>
                  </a:lnTo>
                  <a:lnTo>
                    <a:pt x="1863" y="66"/>
                  </a:lnTo>
                  <a:lnTo>
                    <a:pt x="1882" y="91"/>
                  </a:lnTo>
                  <a:lnTo>
                    <a:pt x="1901" y="119"/>
                  </a:lnTo>
                  <a:lnTo>
                    <a:pt x="1917" y="149"/>
                  </a:lnTo>
                  <a:lnTo>
                    <a:pt x="1932" y="182"/>
                  </a:lnTo>
                  <a:lnTo>
                    <a:pt x="1945" y="214"/>
                  </a:lnTo>
                  <a:lnTo>
                    <a:pt x="1957" y="247"/>
                  </a:lnTo>
                  <a:lnTo>
                    <a:pt x="1967" y="280"/>
                  </a:lnTo>
                  <a:lnTo>
                    <a:pt x="1974" y="313"/>
                  </a:lnTo>
                  <a:lnTo>
                    <a:pt x="1981" y="343"/>
                  </a:lnTo>
                  <a:lnTo>
                    <a:pt x="1985" y="372"/>
                  </a:lnTo>
                  <a:lnTo>
                    <a:pt x="1987" y="398"/>
                  </a:lnTo>
                  <a:lnTo>
                    <a:pt x="1988" y="422"/>
                  </a:lnTo>
                  <a:lnTo>
                    <a:pt x="1986" y="462"/>
                  </a:lnTo>
                  <a:lnTo>
                    <a:pt x="1978" y="499"/>
                  </a:lnTo>
                  <a:lnTo>
                    <a:pt x="1965" y="534"/>
                  </a:lnTo>
                  <a:lnTo>
                    <a:pt x="1946" y="567"/>
                  </a:lnTo>
                  <a:lnTo>
                    <a:pt x="1923" y="597"/>
                  </a:lnTo>
                  <a:lnTo>
                    <a:pt x="1897" y="623"/>
                  </a:lnTo>
                  <a:lnTo>
                    <a:pt x="1868" y="645"/>
                  </a:lnTo>
                  <a:lnTo>
                    <a:pt x="1837" y="662"/>
                  </a:lnTo>
                  <a:lnTo>
                    <a:pt x="1802" y="674"/>
                  </a:lnTo>
                  <a:lnTo>
                    <a:pt x="1802" y="1366"/>
                  </a:lnTo>
                  <a:lnTo>
                    <a:pt x="1988" y="1366"/>
                  </a:lnTo>
                  <a:lnTo>
                    <a:pt x="1988" y="1491"/>
                  </a:lnTo>
                  <a:lnTo>
                    <a:pt x="1927" y="1491"/>
                  </a:lnTo>
                  <a:lnTo>
                    <a:pt x="1927" y="1677"/>
                  </a:lnTo>
                  <a:lnTo>
                    <a:pt x="808" y="1677"/>
                  </a:lnTo>
                  <a:lnTo>
                    <a:pt x="808" y="3167"/>
                  </a:lnTo>
                  <a:lnTo>
                    <a:pt x="1927" y="3167"/>
                  </a:lnTo>
                  <a:lnTo>
                    <a:pt x="1927" y="3353"/>
                  </a:lnTo>
                  <a:lnTo>
                    <a:pt x="1988" y="3353"/>
                  </a:lnTo>
                  <a:lnTo>
                    <a:pt x="1988" y="3477"/>
                  </a:lnTo>
                  <a:lnTo>
                    <a:pt x="0" y="3477"/>
                  </a:lnTo>
                  <a:lnTo>
                    <a:pt x="0" y="3353"/>
                  </a:lnTo>
                  <a:lnTo>
                    <a:pt x="62" y="3353"/>
                  </a:lnTo>
                  <a:lnTo>
                    <a:pt x="62" y="3167"/>
                  </a:lnTo>
                  <a:lnTo>
                    <a:pt x="434" y="3167"/>
                  </a:lnTo>
                  <a:lnTo>
                    <a:pt x="434" y="1677"/>
                  </a:lnTo>
                  <a:lnTo>
                    <a:pt x="62" y="1677"/>
                  </a:lnTo>
                  <a:lnTo>
                    <a:pt x="62" y="1491"/>
                  </a:lnTo>
                  <a:lnTo>
                    <a:pt x="0" y="1491"/>
                  </a:lnTo>
                  <a:lnTo>
                    <a:pt x="0" y="1366"/>
                  </a:lnTo>
                  <a:lnTo>
                    <a:pt x="186" y="1366"/>
                  </a:lnTo>
                  <a:lnTo>
                    <a:pt x="186" y="674"/>
                  </a:lnTo>
                  <a:lnTo>
                    <a:pt x="152" y="662"/>
                  </a:lnTo>
                  <a:lnTo>
                    <a:pt x="119" y="645"/>
                  </a:lnTo>
                  <a:lnTo>
                    <a:pt x="90" y="623"/>
                  </a:lnTo>
                  <a:lnTo>
                    <a:pt x="64" y="597"/>
                  </a:lnTo>
                  <a:lnTo>
                    <a:pt x="42" y="567"/>
                  </a:lnTo>
                  <a:lnTo>
                    <a:pt x="24" y="534"/>
                  </a:lnTo>
                  <a:lnTo>
                    <a:pt x="11" y="499"/>
                  </a:lnTo>
                  <a:lnTo>
                    <a:pt x="2" y="462"/>
                  </a:lnTo>
                  <a:lnTo>
                    <a:pt x="0" y="422"/>
                  </a:lnTo>
                  <a:lnTo>
                    <a:pt x="0" y="398"/>
                  </a:lnTo>
                  <a:lnTo>
                    <a:pt x="3" y="372"/>
                  </a:lnTo>
                  <a:lnTo>
                    <a:pt x="8" y="343"/>
                  </a:lnTo>
                  <a:lnTo>
                    <a:pt x="14" y="313"/>
                  </a:lnTo>
                  <a:lnTo>
                    <a:pt x="22" y="280"/>
                  </a:lnTo>
                  <a:lnTo>
                    <a:pt x="31" y="247"/>
                  </a:lnTo>
                  <a:lnTo>
                    <a:pt x="43" y="214"/>
                  </a:lnTo>
                  <a:lnTo>
                    <a:pt x="56" y="182"/>
                  </a:lnTo>
                  <a:lnTo>
                    <a:pt x="70" y="149"/>
                  </a:lnTo>
                  <a:lnTo>
                    <a:pt x="88" y="119"/>
                  </a:lnTo>
                  <a:lnTo>
                    <a:pt x="105" y="91"/>
                  </a:lnTo>
                  <a:lnTo>
                    <a:pt x="126" y="66"/>
                  </a:lnTo>
                  <a:lnTo>
                    <a:pt x="146" y="43"/>
                  </a:lnTo>
                  <a:lnTo>
                    <a:pt x="170" y="26"/>
                  </a:lnTo>
                  <a:lnTo>
                    <a:pt x="194" y="12"/>
                  </a:lnTo>
                  <a:lnTo>
                    <a:pt x="221" y="3"/>
                  </a:lnTo>
                  <a:lnTo>
                    <a:pt x="2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7" name="Rectangle 255"/>
            <p:cNvSpPr>
              <a:spLocks noChangeArrowheads="1"/>
            </p:cNvSpPr>
            <p:nvPr/>
          </p:nvSpPr>
          <p:spPr bwMode="auto">
            <a:xfrm>
              <a:off x="8359776" y="4545013"/>
              <a:ext cx="98425" cy="2063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8" name="Rectangle 256"/>
            <p:cNvSpPr>
              <a:spLocks noChangeArrowheads="1"/>
            </p:cNvSpPr>
            <p:nvPr/>
          </p:nvSpPr>
          <p:spPr bwMode="auto">
            <a:xfrm>
              <a:off x="8359776" y="4624388"/>
              <a:ext cx="98425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9" name="Rectangle 257"/>
            <p:cNvSpPr>
              <a:spLocks noChangeArrowheads="1"/>
            </p:cNvSpPr>
            <p:nvPr/>
          </p:nvSpPr>
          <p:spPr bwMode="auto">
            <a:xfrm>
              <a:off x="8359776" y="4664075"/>
              <a:ext cx="98425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23" name="Freeform 262"/>
          <p:cNvSpPr>
            <a:spLocks noEditPoints="1"/>
          </p:cNvSpPr>
          <p:nvPr/>
        </p:nvSpPr>
        <p:spPr bwMode="auto">
          <a:xfrm>
            <a:off x="9074297" y="4217988"/>
            <a:ext cx="582613" cy="581025"/>
          </a:xfrm>
          <a:custGeom>
            <a:avLst/>
            <a:gdLst>
              <a:gd name="T0" fmla="*/ 3014 w 3306"/>
              <a:gd name="T1" fmla="*/ 3166 h 3295"/>
              <a:gd name="T2" fmla="*/ 3100 w 3306"/>
              <a:gd name="T3" fmla="*/ 3180 h 3295"/>
              <a:gd name="T4" fmla="*/ 3173 w 3306"/>
              <a:gd name="T5" fmla="*/ 3131 h 3295"/>
              <a:gd name="T6" fmla="*/ 3192 w 3306"/>
              <a:gd name="T7" fmla="*/ 3047 h 3295"/>
              <a:gd name="T8" fmla="*/ 518 w 3306"/>
              <a:gd name="T9" fmla="*/ 732 h 3295"/>
              <a:gd name="T10" fmla="*/ 407 w 3306"/>
              <a:gd name="T11" fmla="*/ 765 h 3295"/>
              <a:gd name="T12" fmla="*/ 338 w 3306"/>
              <a:gd name="T13" fmla="*/ 854 h 3295"/>
              <a:gd name="T14" fmla="*/ 288 w 3306"/>
              <a:gd name="T15" fmla="*/ 1084 h 3295"/>
              <a:gd name="T16" fmla="*/ 318 w 3306"/>
              <a:gd name="T17" fmla="*/ 1281 h 3295"/>
              <a:gd name="T18" fmla="*/ 427 w 3306"/>
              <a:gd name="T19" fmla="*/ 1436 h 3295"/>
              <a:gd name="T20" fmla="*/ 541 w 3306"/>
              <a:gd name="T21" fmla="*/ 1499 h 3295"/>
              <a:gd name="T22" fmla="*/ 654 w 3306"/>
              <a:gd name="T23" fmla="*/ 1474 h 3295"/>
              <a:gd name="T24" fmla="*/ 731 w 3306"/>
              <a:gd name="T25" fmla="*/ 1370 h 3295"/>
              <a:gd name="T26" fmla="*/ 732 w 3306"/>
              <a:gd name="T27" fmla="*/ 1251 h 3295"/>
              <a:gd name="T28" fmla="*/ 661 w 3306"/>
              <a:gd name="T29" fmla="*/ 1157 h 3295"/>
              <a:gd name="T30" fmla="*/ 651 w 3306"/>
              <a:gd name="T31" fmla="*/ 1137 h 3295"/>
              <a:gd name="T32" fmla="*/ 654 w 3306"/>
              <a:gd name="T33" fmla="*/ 1079 h 3295"/>
              <a:gd name="T34" fmla="*/ 690 w 3306"/>
              <a:gd name="T35" fmla="*/ 961 h 3295"/>
              <a:gd name="T36" fmla="*/ 698 w 3306"/>
              <a:gd name="T37" fmla="*/ 855 h 3295"/>
              <a:gd name="T38" fmla="*/ 634 w 3306"/>
              <a:gd name="T39" fmla="*/ 767 h 3295"/>
              <a:gd name="T40" fmla="*/ 518 w 3306"/>
              <a:gd name="T41" fmla="*/ 732 h 3295"/>
              <a:gd name="T42" fmla="*/ 1365 w 3306"/>
              <a:gd name="T43" fmla="*/ 25 h 3295"/>
              <a:gd name="T44" fmla="*/ 1662 w 3306"/>
              <a:gd name="T45" fmla="*/ 136 h 3295"/>
              <a:gd name="T46" fmla="*/ 1919 w 3306"/>
              <a:gd name="T47" fmla="*/ 327 h 3295"/>
              <a:gd name="T48" fmla="*/ 2109 w 3306"/>
              <a:gd name="T49" fmla="*/ 577 h 3295"/>
              <a:gd name="T50" fmla="*/ 2220 w 3306"/>
              <a:gd name="T51" fmla="*/ 867 h 3295"/>
              <a:gd name="T52" fmla="*/ 2247 w 3306"/>
              <a:gd name="T53" fmla="*/ 1179 h 3295"/>
              <a:gd name="T54" fmla="*/ 2272 w 3306"/>
              <a:gd name="T55" fmla="*/ 1382 h 3295"/>
              <a:gd name="T56" fmla="*/ 2365 w 3306"/>
              <a:gd name="T57" fmla="*/ 1556 h 3295"/>
              <a:gd name="T58" fmla="*/ 2473 w 3306"/>
              <a:gd name="T59" fmla="*/ 1701 h 3295"/>
              <a:gd name="T60" fmla="*/ 2496 w 3306"/>
              <a:gd name="T61" fmla="*/ 1870 h 3295"/>
              <a:gd name="T62" fmla="*/ 2432 w 3306"/>
              <a:gd name="T63" fmla="*/ 2024 h 3295"/>
              <a:gd name="T64" fmla="*/ 3305 w 3306"/>
              <a:gd name="T65" fmla="*/ 3039 h 3295"/>
              <a:gd name="T66" fmla="*/ 3280 w 3306"/>
              <a:gd name="T67" fmla="*/ 3170 h 3295"/>
              <a:gd name="T68" fmla="*/ 3180 w 3306"/>
              <a:gd name="T69" fmla="*/ 3270 h 3295"/>
              <a:gd name="T70" fmla="*/ 3042 w 3306"/>
              <a:gd name="T71" fmla="*/ 3291 h 3295"/>
              <a:gd name="T72" fmla="*/ 2944 w 3306"/>
              <a:gd name="T73" fmla="*/ 3254 h 3295"/>
              <a:gd name="T74" fmla="*/ 1880 w 3306"/>
              <a:gd name="T75" fmla="*/ 2478 h 3295"/>
              <a:gd name="T76" fmla="*/ 1713 w 3306"/>
              <a:gd name="T77" fmla="*/ 2455 h 3295"/>
              <a:gd name="T78" fmla="*/ 1567 w 3306"/>
              <a:gd name="T79" fmla="*/ 2349 h 3295"/>
              <a:gd name="T80" fmla="*/ 1393 w 3306"/>
              <a:gd name="T81" fmla="*/ 2256 h 3295"/>
              <a:gd name="T82" fmla="*/ 1191 w 3306"/>
              <a:gd name="T83" fmla="*/ 2231 h 3295"/>
              <a:gd name="T84" fmla="*/ 887 w 3306"/>
              <a:gd name="T85" fmla="*/ 2208 h 3295"/>
              <a:gd name="T86" fmla="*/ 594 w 3306"/>
              <a:gd name="T87" fmla="*/ 2102 h 3295"/>
              <a:gd name="T88" fmla="*/ 340 w 3306"/>
              <a:gd name="T89" fmla="*/ 1918 h 3295"/>
              <a:gd name="T90" fmla="*/ 144 w 3306"/>
              <a:gd name="T91" fmla="*/ 1667 h 3295"/>
              <a:gd name="T92" fmla="*/ 30 w 3306"/>
              <a:gd name="T93" fmla="*/ 1378 h 3295"/>
              <a:gd name="T94" fmla="*/ 1 w 3306"/>
              <a:gd name="T95" fmla="*/ 1072 h 3295"/>
              <a:gd name="T96" fmla="*/ 55 w 3306"/>
              <a:gd name="T97" fmla="*/ 768 h 3295"/>
              <a:gd name="T98" fmla="*/ 194 w 3306"/>
              <a:gd name="T99" fmla="*/ 487 h 3295"/>
              <a:gd name="T100" fmla="*/ 407 w 3306"/>
              <a:gd name="T101" fmla="*/ 256 h 3295"/>
              <a:gd name="T102" fmla="*/ 669 w 3306"/>
              <a:gd name="T103" fmla="*/ 94 h 3295"/>
              <a:gd name="T104" fmla="*/ 967 w 3306"/>
              <a:gd name="T105" fmla="*/ 10 h 3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306" h="3295">
                <a:moveTo>
                  <a:pt x="2356" y="2106"/>
                </a:moveTo>
                <a:lnTo>
                  <a:pt x="2272" y="2188"/>
                </a:lnTo>
                <a:lnTo>
                  <a:pt x="2082" y="2376"/>
                </a:lnTo>
                <a:lnTo>
                  <a:pt x="3014" y="3166"/>
                </a:lnTo>
                <a:lnTo>
                  <a:pt x="3035" y="3175"/>
                </a:lnTo>
                <a:lnTo>
                  <a:pt x="3057" y="3181"/>
                </a:lnTo>
                <a:lnTo>
                  <a:pt x="3078" y="3182"/>
                </a:lnTo>
                <a:lnTo>
                  <a:pt x="3100" y="3180"/>
                </a:lnTo>
                <a:lnTo>
                  <a:pt x="3121" y="3172"/>
                </a:lnTo>
                <a:lnTo>
                  <a:pt x="3141" y="3162"/>
                </a:lnTo>
                <a:lnTo>
                  <a:pt x="3159" y="3148"/>
                </a:lnTo>
                <a:lnTo>
                  <a:pt x="3173" y="3131"/>
                </a:lnTo>
                <a:lnTo>
                  <a:pt x="3184" y="3111"/>
                </a:lnTo>
                <a:lnTo>
                  <a:pt x="3191" y="3090"/>
                </a:lnTo>
                <a:lnTo>
                  <a:pt x="3193" y="3069"/>
                </a:lnTo>
                <a:lnTo>
                  <a:pt x="3192" y="3047"/>
                </a:lnTo>
                <a:lnTo>
                  <a:pt x="3187" y="3025"/>
                </a:lnTo>
                <a:lnTo>
                  <a:pt x="3178" y="3004"/>
                </a:lnTo>
                <a:lnTo>
                  <a:pt x="2356" y="2106"/>
                </a:lnTo>
                <a:close/>
                <a:moveTo>
                  <a:pt x="518" y="732"/>
                </a:moveTo>
                <a:lnTo>
                  <a:pt x="488" y="734"/>
                </a:lnTo>
                <a:lnTo>
                  <a:pt x="458" y="740"/>
                </a:lnTo>
                <a:lnTo>
                  <a:pt x="432" y="750"/>
                </a:lnTo>
                <a:lnTo>
                  <a:pt x="407" y="765"/>
                </a:lnTo>
                <a:lnTo>
                  <a:pt x="385" y="782"/>
                </a:lnTo>
                <a:lnTo>
                  <a:pt x="367" y="803"/>
                </a:lnTo>
                <a:lnTo>
                  <a:pt x="351" y="827"/>
                </a:lnTo>
                <a:lnTo>
                  <a:pt x="338" y="854"/>
                </a:lnTo>
                <a:lnTo>
                  <a:pt x="318" y="914"/>
                </a:lnTo>
                <a:lnTo>
                  <a:pt x="303" y="972"/>
                </a:lnTo>
                <a:lnTo>
                  <a:pt x="292" y="1029"/>
                </a:lnTo>
                <a:lnTo>
                  <a:pt x="288" y="1084"/>
                </a:lnTo>
                <a:lnTo>
                  <a:pt x="288" y="1136"/>
                </a:lnTo>
                <a:lnTo>
                  <a:pt x="293" y="1187"/>
                </a:lnTo>
                <a:lnTo>
                  <a:pt x="303" y="1235"/>
                </a:lnTo>
                <a:lnTo>
                  <a:pt x="318" y="1281"/>
                </a:lnTo>
                <a:lnTo>
                  <a:pt x="338" y="1324"/>
                </a:lnTo>
                <a:lnTo>
                  <a:pt x="363" y="1365"/>
                </a:lnTo>
                <a:lnTo>
                  <a:pt x="393" y="1402"/>
                </a:lnTo>
                <a:lnTo>
                  <a:pt x="427" y="1436"/>
                </a:lnTo>
                <a:lnTo>
                  <a:pt x="467" y="1467"/>
                </a:lnTo>
                <a:lnTo>
                  <a:pt x="491" y="1482"/>
                </a:lnTo>
                <a:lnTo>
                  <a:pt x="515" y="1492"/>
                </a:lnTo>
                <a:lnTo>
                  <a:pt x="541" y="1499"/>
                </a:lnTo>
                <a:lnTo>
                  <a:pt x="566" y="1501"/>
                </a:lnTo>
                <a:lnTo>
                  <a:pt x="597" y="1498"/>
                </a:lnTo>
                <a:lnTo>
                  <a:pt x="627" y="1488"/>
                </a:lnTo>
                <a:lnTo>
                  <a:pt x="654" y="1474"/>
                </a:lnTo>
                <a:lnTo>
                  <a:pt x="679" y="1454"/>
                </a:lnTo>
                <a:lnTo>
                  <a:pt x="701" y="1430"/>
                </a:lnTo>
                <a:lnTo>
                  <a:pt x="717" y="1402"/>
                </a:lnTo>
                <a:lnTo>
                  <a:pt x="731" y="1370"/>
                </a:lnTo>
                <a:lnTo>
                  <a:pt x="738" y="1339"/>
                </a:lnTo>
                <a:lnTo>
                  <a:pt x="741" y="1309"/>
                </a:lnTo>
                <a:lnTo>
                  <a:pt x="738" y="1279"/>
                </a:lnTo>
                <a:lnTo>
                  <a:pt x="732" y="1251"/>
                </a:lnTo>
                <a:lnTo>
                  <a:pt x="721" y="1224"/>
                </a:lnTo>
                <a:lnTo>
                  <a:pt x="705" y="1199"/>
                </a:lnTo>
                <a:lnTo>
                  <a:pt x="685" y="1177"/>
                </a:lnTo>
                <a:lnTo>
                  <a:pt x="661" y="1157"/>
                </a:lnTo>
                <a:lnTo>
                  <a:pt x="658" y="1154"/>
                </a:lnTo>
                <a:lnTo>
                  <a:pt x="655" y="1150"/>
                </a:lnTo>
                <a:lnTo>
                  <a:pt x="653" y="1145"/>
                </a:lnTo>
                <a:lnTo>
                  <a:pt x="651" y="1137"/>
                </a:lnTo>
                <a:lnTo>
                  <a:pt x="650" y="1128"/>
                </a:lnTo>
                <a:lnTo>
                  <a:pt x="650" y="1114"/>
                </a:lnTo>
                <a:lnTo>
                  <a:pt x="651" y="1099"/>
                </a:lnTo>
                <a:lnTo>
                  <a:pt x="654" y="1079"/>
                </a:lnTo>
                <a:lnTo>
                  <a:pt x="660" y="1056"/>
                </a:lnTo>
                <a:lnTo>
                  <a:pt x="667" y="1028"/>
                </a:lnTo>
                <a:lnTo>
                  <a:pt x="677" y="997"/>
                </a:lnTo>
                <a:lnTo>
                  <a:pt x="690" y="961"/>
                </a:lnTo>
                <a:lnTo>
                  <a:pt x="699" y="934"/>
                </a:lnTo>
                <a:lnTo>
                  <a:pt x="702" y="907"/>
                </a:lnTo>
                <a:lnTo>
                  <a:pt x="702" y="880"/>
                </a:lnTo>
                <a:lnTo>
                  <a:pt x="698" y="855"/>
                </a:lnTo>
                <a:lnTo>
                  <a:pt x="688" y="831"/>
                </a:lnTo>
                <a:lnTo>
                  <a:pt x="676" y="808"/>
                </a:lnTo>
                <a:lnTo>
                  <a:pt x="657" y="787"/>
                </a:lnTo>
                <a:lnTo>
                  <a:pt x="634" y="767"/>
                </a:lnTo>
                <a:lnTo>
                  <a:pt x="608" y="752"/>
                </a:lnTo>
                <a:lnTo>
                  <a:pt x="580" y="741"/>
                </a:lnTo>
                <a:lnTo>
                  <a:pt x="549" y="734"/>
                </a:lnTo>
                <a:lnTo>
                  <a:pt x="518" y="732"/>
                </a:lnTo>
                <a:close/>
                <a:moveTo>
                  <a:pt x="1124" y="0"/>
                </a:moveTo>
                <a:lnTo>
                  <a:pt x="1205" y="3"/>
                </a:lnTo>
                <a:lnTo>
                  <a:pt x="1285" y="11"/>
                </a:lnTo>
                <a:lnTo>
                  <a:pt x="1365" y="25"/>
                </a:lnTo>
                <a:lnTo>
                  <a:pt x="1442" y="45"/>
                </a:lnTo>
                <a:lnTo>
                  <a:pt x="1517" y="69"/>
                </a:lnTo>
                <a:lnTo>
                  <a:pt x="1591" y="100"/>
                </a:lnTo>
                <a:lnTo>
                  <a:pt x="1662" y="136"/>
                </a:lnTo>
                <a:lnTo>
                  <a:pt x="1731" y="176"/>
                </a:lnTo>
                <a:lnTo>
                  <a:pt x="1797" y="222"/>
                </a:lnTo>
                <a:lnTo>
                  <a:pt x="1860" y="271"/>
                </a:lnTo>
                <a:lnTo>
                  <a:pt x="1919" y="327"/>
                </a:lnTo>
                <a:lnTo>
                  <a:pt x="1974" y="384"/>
                </a:lnTo>
                <a:lnTo>
                  <a:pt x="2024" y="446"/>
                </a:lnTo>
                <a:lnTo>
                  <a:pt x="2069" y="510"/>
                </a:lnTo>
                <a:lnTo>
                  <a:pt x="2109" y="577"/>
                </a:lnTo>
                <a:lnTo>
                  <a:pt x="2145" y="647"/>
                </a:lnTo>
                <a:lnTo>
                  <a:pt x="2175" y="718"/>
                </a:lnTo>
                <a:lnTo>
                  <a:pt x="2200" y="792"/>
                </a:lnTo>
                <a:lnTo>
                  <a:pt x="2220" y="867"/>
                </a:lnTo>
                <a:lnTo>
                  <a:pt x="2236" y="943"/>
                </a:lnTo>
                <a:lnTo>
                  <a:pt x="2245" y="1022"/>
                </a:lnTo>
                <a:lnTo>
                  <a:pt x="2249" y="1100"/>
                </a:lnTo>
                <a:lnTo>
                  <a:pt x="2247" y="1179"/>
                </a:lnTo>
                <a:lnTo>
                  <a:pt x="2247" y="1231"/>
                </a:lnTo>
                <a:lnTo>
                  <a:pt x="2250" y="1283"/>
                </a:lnTo>
                <a:lnTo>
                  <a:pt x="2259" y="1333"/>
                </a:lnTo>
                <a:lnTo>
                  <a:pt x="2272" y="1382"/>
                </a:lnTo>
                <a:lnTo>
                  <a:pt x="2289" y="1429"/>
                </a:lnTo>
                <a:lnTo>
                  <a:pt x="2311" y="1474"/>
                </a:lnTo>
                <a:lnTo>
                  <a:pt x="2336" y="1516"/>
                </a:lnTo>
                <a:lnTo>
                  <a:pt x="2365" y="1556"/>
                </a:lnTo>
                <a:lnTo>
                  <a:pt x="2399" y="1592"/>
                </a:lnTo>
                <a:lnTo>
                  <a:pt x="2429" y="1626"/>
                </a:lnTo>
                <a:lnTo>
                  <a:pt x="2453" y="1662"/>
                </a:lnTo>
                <a:lnTo>
                  <a:pt x="2473" y="1701"/>
                </a:lnTo>
                <a:lnTo>
                  <a:pt x="2486" y="1741"/>
                </a:lnTo>
                <a:lnTo>
                  <a:pt x="2496" y="1784"/>
                </a:lnTo>
                <a:lnTo>
                  <a:pt x="2498" y="1827"/>
                </a:lnTo>
                <a:lnTo>
                  <a:pt x="2496" y="1870"/>
                </a:lnTo>
                <a:lnTo>
                  <a:pt x="2487" y="1911"/>
                </a:lnTo>
                <a:lnTo>
                  <a:pt x="2474" y="1950"/>
                </a:lnTo>
                <a:lnTo>
                  <a:pt x="2455" y="1989"/>
                </a:lnTo>
                <a:lnTo>
                  <a:pt x="2432" y="2024"/>
                </a:lnTo>
                <a:lnTo>
                  <a:pt x="3271" y="2941"/>
                </a:lnTo>
                <a:lnTo>
                  <a:pt x="3287" y="2972"/>
                </a:lnTo>
                <a:lnTo>
                  <a:pt x="3299" y="3005"/>
                </a:lnTo>
                <a:lnTo>
                  <a:pt x="3305" y="3039"/>
                </a:lnTo>
                <a:lnTo>
                  <a:pt x="3306" y="3073"/>
                </a:lnTo>
                <a:lnTo>
                  <a:pt x="3303" y="3106"/>
                </a:lnTo>
                <a:lnTo>
                  <a:pt x="3295" y="3139"/>
                </a:lnTo>
                <a:lnTo>
                  <a:pt x="3280" y="3170"/>
                </a:lnTo>
                <a:lnTo>
                  <a:pt x="3262" y="3200"/>
                </a:lnTo>
                <a:lnTo>
                  <a:pt x="3238" y="3227"/>
                </a:lnTo>
                <a:lnTo>
                  <a:pt x="3211" y="3250"/>
                </a:lnTo>
                <a:lnTo>
                  <a:pt x="3180" y="3270"/>
                </a:lnTo>
                <a:lnTo>
                  <a:pt x="3146" y="3283"/>
                </a:lnTo>
                <a:lnTo>
                  <a:pt x="3111" y="3291"/>
                </a:lnTo>
                <a:lnTo>
                  <a:pt x="3074" y="3295"/>
                </a:lnTo>
                <a:lnTo>
                  <a:pt x="3042" y="3291"/>
                </a:lnTo>
                <a:lnTo>
                  <a:pt x="3010" y="3285"/>
                </a:lnTo>
                <a:lnTo>
                  <a:pt x="2979" y="3274"/>
                </a:lnTo>
                <a:lnTo>
                  <a:pt x="2950" y="3258"/>
                </a:lnTo>
                <a:lnTo>
                  <a:pt x="2944" y="3254"/>
                </a:lnTo>
                <a:lnTo>
                  <a:pt x="1989" y="2445"/>
                </a:lnTo>
                <a:lnTo>
                  <a:pt x="1954" y="2460"/>
                </a:lnTo>
                <a:lnTo>
                  <a:pt x="1917" y="2472"/>
                </a:lnTo>
                <a:lnTo>
                  <a:pt x="1880" y="2478"/>
                </a:lnTo>
                <a:lnTo>
                  <a:pt x="1840" y="2480"/>
                </a:lnTo>
                <a:lnTo>
                  <a:pt x="1796" y="2478"/>
                </a:lnTo>
                <a:lnTo>
                  <a:pt x="1753" y="2470"/>
                </a:lnTo>
                <a:lnTo>
                  <a:pt x="1713" y="2455"/>
                </a:lnTo>
                <a:lnTo>
                  <a:pt x="1674" y="2436"/>
                </a:lnTo>
                <a:lnTo>
                  <a:pt x="1638" y="2413"/>
                </a:lnTo>
                <a:lnTo>
                  <a:pt x="1605" y="2384"/>
                </a:lnTo>
                <a:lnTo>
                  <a:pt x="1567" y="2349"/>
                </a:lnTo>
                <a:lnTo>
                  <a:pt x="1528" y="2320"/>
                </a:lnTo>
                <a:lnTo>
                  <a:pt x="1485" y="2294"/>
                </a:lnTo>
                <a:lnTo>
                  <a:pt x="1440" y="2273"/>
                </a:lnTo>
                <a:lnTo>
                  <a:pt x="1393" y="2256"/>
                </a:lnTo>
                <a:lnTo>
                  <a:pt x="1344" y="2243"/>
                </a:lnTo>
                <a:lnTo>
                  <a:pt x="1295" y="2234"/>
                </a:lnTo>
                <a:lnTo>
                  <a:pt x="1244" y="2230"/>
                </a:lnTo>
                <a:lnTo>
                  <a:pt x="1191" y="2231"/>
                </a:lnTo>
                <a:lnTo>
                  <a:pt x="1124" y="2233"/>
                </a:lnTo>
                <a:lnTo>
                  <a:pt x="1043" y="2230"/>
                </a:lnTo>
                <a:lnTo>
                  <a:pt x="965" y="2222"/>
                </a:lnTo>
                <a:lnTo>
                  <a:pt x="887" y="2208"/>
                </a:lnTo>
                <a:lnTo>
                  <a:pt x="811" y="2190"/>
                </a:lnTo>
                <a:lnTo>
                  <a:pt x="736" y="2166"/>
                </a:lnTo>
                <a:lnTo>
                  <a:pt x="664" y="2136"/>
                </a:lnTo>
                <a:lnTo>
                  <a:pt x="594" y="2102"/>
                </a:lnTo>
                <a:lnTo>
                  <a:pt x="526" y="2063"/>
                </a:lnTo>
                <a:lnTo>
                  <a:pt x="462" y="2020"/>
                </a:lnTo>
                <a:lnTo>
                  <a:pt x="400" y="1971"/>
                </a:lnTo>
                <a:lnTo>
                  <a:pt x="340" y="1918"/>
                </a:lnTo>
                <a:lnTo>
                  <a:pt x="285" y="1861"/>
                </a:lnTo>
                <a:lnTo>
                  <a:pt x="234" y="1800"/>
                </a:lnTo>
                <a:lnTo>
                  <a:pt x="186" y="1735"/>
                </a:lnTo>
                <a:lnTo>
                  <a:pt x="144" y="1667"/>
                </a:lnTo>
                <a:lnTo>
                  <a:pt x="109" y="1598"/>
                </a:lnTo>
                <a:lnTo>
                  <a:pt x="77" y="1527"/>
                </a:lnTo>
                <a:lnTo>
                  <a:pt x="51" y="1453"/>
                </a:lnTo>
                <a:lnTo>
                  <a:pt x="30" y="1378"/>
                </a:lnTo>
                <a:lnTo>
                  <a:pt x="15" y="1303"/>
                </a:lnTo>
                <a:lnTo>
                  <a:pt x="5" y="1226"/>
                </a:lnTo>
                <a:lnTo>
                  <a:pt x="0" y="1148"/>
                </a:lnTo>
                <a:lnTo>
                  <a:pt x="1" y="1072"/>
                </a:lnTo>
                <a:lnTo>
                  <a:pt x="6" y="995"/>
                </a:lnTo>
                <a:lnTo>
                  <a:pt x="18" y="918"/>
                </a:lnTo>
                <a:lnTo>
                  <a:pt x="33" y="843"/>
                </a:lnTo>
                <a:lnTo>
                  <a:pt x="55" y="768"/>
                </a:lnTo>
                <a:lnTo>
                  <a:pt x="81" y="694"/>
                </a:lnTo>
                <a:lnTo>
                  <a:pt x="114" y="623"/>
                </a:lnTo>
                <a:lnTo>
                  <a:pt x="151" y="554"/>
                </a:lnTo>
                <a:lnTo>
                  <a:pt x="194" y="487"/>
                </a:lnTo>
                <a:lnTo>
                  <a:pt x="241" y="423"/>
                </a:lnTo>
                <a:lnTo>
                  <a:pt x="293" y="363"/>
                </a:lnTo>
                <a:lnTo>
                  <a:pt x="349" y="307"/>
                </a:lnTo>
                <a:lnTo>
                  <a:pt x="407" y="256"/>
                </a:lnTo>
                <a:lnTo>
                  <a:pt x="469" y="208"/>
                </a:lnTo>
                <a:lnTo>
                  <a:pt x="534" y="166"/>
                </a:lnTo>
                <a:lnTo>
                  <a:pt x="600" y="127"/>
                </a:lnTo>
                <a:lnTo>
                  <a:pt x="669" y="94"/>
                </a:lnTo>
                <a:lnTo>
                  <a:pt x="741" y="66"/>
                </a:lnTo>
                <a:lnTo>
                  <a:pt x="815" y="42"/>
                </a:lnTo>
                <a:lnTo>
                  <a:pt x="890" y="24"/>
                </a:lnTo>
                <a:lnTo>
                  <a:pt x="967" y="10"/>
                </a:lnTo>
                <a:lnTo>
                  <a:pt x="1045" y="3"/>
                </a:lnTo>
                <a:lnTo>
                  <a:pt x="112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57" name="Group 456"/>
          <p:cNvGrpSpPr/>
          <p:nvPr/>
        </p:nvGrpSpPr>
        <p:grpSpPr>
          <a:xfrm>
            <a:off x="10004234" y="4208463"/>
            <a:ext cx="593726" cy="590550"/>
            <a:chOff x="9986963" y="4208463"/>
            <a:chExt cx="593726" cy="5905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27" name="Freeform 267"/>
            <p:cNvSpPr>
              <a:spLocks/>
            </p:cNvSpPr>
            <p:nvPr/>
          </p:nvSpPr>
          <p:spPr bwMode="auto">
            <a:xfrm>
              <a:off x="10056813" y="4238626"/>
              <a:ext cx="19050" cy="19050"/>
            </a:xfrm>
            <a:custGeom>
              <a:avLst/>
              <a:gdLst>
                <a:gd name="T0" fmla="*/ 56 w 112"/>
                <a:gd name="T1" fmla="*/ 0 h 111"/>
                <a:gd name="T2" fmla="*/ 74 w 112"/>
                <a:gd name="T3" fmla="*/ 2 h 111"/>
                <a:gd name="T4" fmla="*/ 89 w 112"/>
                <a:gd name="T5" fmla="*/ 10 h 111"/>
                <a:gd name="T6" fmla="*/ 101 w 112"/>
                <a:gd name="T7" fmla="*/ 23 h 111"/>
                <a:gd name="T8" fmla="*/ 109 w 112"/>
                <a:gd name="T9" fmla="*/ 37 h 111"/>
                <a:gd name="T10" fmla="*/ 112 w 112"/>
                <a:gd name="T11" fmla="*/ 56 h 111"/>
                <a:gd name="T12" fmla="*/ 109 w 112"/>
                <a:gd name="T13" fmla="*/ 73 h 111"/>
                <a:gd name="T14" fmla="*/ 101 w 112"/>
                <a:gd name="T15" fmla="*/ 88 h 111"/>
                <a:gd name="T16" fmla="*/ 89 w 112"/>
                <a:gd name="T17" fmla="*/ 100 h 111"/>
                <a:gd name="T18" fmla="*/ 74 w 112"/>
                <a:gd name="T19" fmla="*/ 109 h 111"/>
                <a:gd name="T20" fmla="*/ 56 w 112"/>
                <a:gd name="T21" fmla="*/ 111 h 111"/>
                <a:gd name="T22" fmla="*/ 38 w 112"/>
                <a:gd name="T23" fmla="*/ 109 h 111"/>
                <a:gd name="T24" fmla="*/ 23 w 112"/>
                <a:gd name="T25" fmla="*/ 100 h 111"/>
                <a:gd name="T26" fmla="*/ 10 w 112"/>
                <a:gd name="T27" fmla="*/ 88 h 111"/>
                <a:gd name="T28" fmla="*/ 3 w 112"/>
                <a:gd name="T29" fmla="*/ 73 h 111"/>
                <a:gd name="T30" fmla="*/ 0 w 112"/>
                <a:gd name="T31" fmla="*/ 56 h 111"/>
                <a:gd name="T32" fmla="*/ 3 w 112"/>
                <a:gd name="T33" fmla="*/ 37 h 111"/>
                <a:gd name="T34" fmla="*/ 10 w 112"/>
                <a:gd name="T35" fmla="*/ 23 h 111"/>
                <a:gd name="T36" fmla="*/ 23 w 112"/>
                <a:gd name="T37" fmla="*/ 10 h 111"/>
                <a:gd name="T38" fmla="*/ 38 w 112"/>
                <a:gd name="T39" fmla="*/ 2 h 111"/>
                <a:gd name="T40" fmla="*/ 56 w 112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1">
                  <a:moveTo>
                    <a:pt x="56" y="0"/>
                  </a:moveTo>
                  <a:lnTo>
                    <a:pt x="74" y="2"/>
                  </a:lnTo>
                  <a:lnTo>
                    <a:pt x="89" y="10"/>
                  </a:lnTo>
                  <a:lnTo>
                    <a:pt x="101" y="23"/>
                  </a:lnTo>
                  <a:lnTo>
                    <a:pt x="109" y="37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88"/>
                  </a:lnTo>
                  <a:lnTo>
                    <a:pt x="89" y="100"/>
                  </a:lnTo>
                  <a:lnTo>
                    <a:pt x="74" y="109"/>
                  </a:lnTo>
                  <a:lnTo>
                    <a:pt x="56" y="111"/>
                  </a:lnTo>
                  <a:lnTo>
                    <a:pt x="38" y="109"/>
                  </a:lnTo>
                  <a:lnTo>
                    <a:pt x="23" y="100"/>
                  </a:lnTo>
                  <a:lnTo>
                    <a:pt x="10" y="88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7"/>
                  </a:lnTo>
                  <a:lnTo>
                    <a:pt x="10" y="23"/>
                  </a:lnTo>
                  <a:lnTo>
                    <a:pt x="23" y="10"/>
                  </a:lnTo>
                  <a:lnTo>
                    <a:pt x="38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8" name="Freeform 268"/>
            <p:cNvSpPr>
              <a:spLocks/>
            </p:cNvSpPr>
            <p:nvPr/>
          </p:nvSpPr>
          <p:spPr bwMode="auto">
            <a:xfrm>
              <a:off x="10036176" y="4257676"/>
              <a:ext cx="20638" cy="19050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90 w 113"/>
                <a:gd name="T5" fmla="*/ 11 h 112"/>
                <a:gd name="T6" fmla="*/ 102 w 113"/>
                <a:gd name="T7" fmla="*/ 24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3 h 112"/>
                <a:gd name="T14" fmla="*/ 102 w 113"/>
                <a:gd name="T15" fmla="*/ 89 h 112"/>
                <a:gd name="T16" fmla="*/ 90 w 113"/>
                <a:gd name="T17" fmla="*/ 101 h 112"/>
                <a:gd name="T18" fmla="*/ 74 w 113"/>
                <a:gd name="T19" fmla="*/ 110 h 112"/>
                <a:gd name="T20" fmla="*/ 56 w 113"/>
                <a:gd name="T21" fmla="*/ 112 h 112"/>
                <a:gd name="T22" fmla="*/ 39 w 113"/>
                <a:gd name="T23" fmla="*/ 110 h 112"/>
                <a:gd name="T24" fmla="*/ 23 w 113"/>
                <a:gd name="T25" fmla="*/ 101 h 112"/>
                <a:gd name="T26" fmla="*/ 11 w 113"/>
                <a:gd name="T27" fmla="*/ 89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8 h 112"/>
                <a:gd name="T34" fmla="*/ 11 w 113"/>
                <a:gd name="T35" fmla="*/ 24 h 112"/>
                <a:gd name="T36" fmla="*/ 23 w 113"/>
                <a:gd name="T37" fmla="*/ 11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2" y="24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2" y="89"/>
                  </a:lnTo>
                  <a:lnTo>
                    <a:pt x="90" y="101"/>
                  </a:lnTo>
                  <a:lnTo>
                    <a:pt x="74" y="110"/>
                  </a:lnTo>
                  <a:lnTo>
                    <a:pt x="56" y="112"/>
                  </a:lnTo>
                  <a:lnTo>
                    <a:pt x="39" y="110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9" name="Freeform 269"/>
            <p:cNvSpPr>
              <a:spLocks/>
            </p:cNvSpPr>
            <p:nvPr/>
          </p:nvSpPr>
          <p:spPr bwMode="auto">
            <a:xfrm>
              <a:off x="10075863" y="4257676"/>
              <a:ext cx="20638" cy="19050"/>
            </a:xfrm>
            <a:custGeom>
              <a:avLst/>
              <a:gdLst>
                <a:gd name="T0" fmla="*/ 55 w 112"/>
                <a:gd name="T1" fmla="*/ 0 h 112"/>
                <a:gd name="T2" fmla="*/ 73 w 112"/>
                <a:gd name="T3" fmla="*/ 3 h 112"/>
                <a:gd name="T4" fmla="*/ 89 w 112"/>
                <a:gd name="T5" fmla="*/ 11 h 112"/>
                <a:gd name="T6" fmla="*/ 101 w 112"/>
                <a:gd name="T7" fmla="*/ 24 h 112"/>
                <a:gd name="T8" fmla="*/ 109 w 112"/>
                <a:gd name="T9" fmla="*/ 38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89 h 112"/>
                <a:gd name="T16" fmla="*/ 89 w 112"/>
                <a:gd name="T17" fmla="*/ 101 h 112"/>
                <a:gd name="T18" fmla="*/ 73 w 112"/>
                <a:gd name="T19" fmla="*/ 110 h 112"/>
                <a:gd name="T20" fmla="*/ 55 w 112"/>
                <a:gd name="T21" fmla="*/ 112 h 112"/>
                <a:gd name="T22" fmla="*/ 38 w 112"/>
                <a:gd name="T23" fmla="*/ 110 h 112"/>
                <a:gd name="T24" fmla="*/ 23 w 112"/>
                <a:gd name="T25" fmla="*/ 101 h 112"/>
                <a:gd name="T26" fmla="*/ 11 w 112"/>
                <a:gd name="T27" fmla="*/ 89 h 112"/>
                <a:gd name="T28" fmla="*/ 2 w 112"/>
                <a:gd name="T29" fmla="*/ 73 h 112"/>
                <a:gd name="T30" fmla="*/ 0 w 112"/>
                <a:gd name="T31" fmla="*/ 56 h 112"/>
                <a:gd name="T32" fmla="*/ 2 w 112"/>
                <a:gd name="T33" fmla="*/ 38 h 112"/>
                <a:gd name="T34" fmla="*/ 11 w 112"/>
                <a:gd name="T35" fmla="*/ 24 h 112"/>
                <a:gd name="T36" fmla="*/ 23 w 112"/>
                <a:gd name="T37" fmla="*/ 11 h 112"/>
                <a:gd name="T38" fmla="*/ 38 w 112"/>
                <a:gd name="T39" fmla="*/ 3 h 112"/>
                <a:gd name="T40" fmla="*/ 55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5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8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3" y="110"/>
                  </a:lnTo>
                  <a:lnTo>
                    <a:pt x="55" y="112"/>
                  </a:lnTo>
                  <a:lnTo>
                    <a:pt x="38" y="110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2" y="73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0" name="Freeform 270"/>
            <p:cNvSpPr>
              <a:spLocks/>
            </p:cNvSpPr>
            <p:nvPr/>
          </p:nvSpPr>
          <p:spPr bwMode="auto">
            <a:xfrm>
              <a:off x="10096501" y="4276726"/>
              <a:ext cx="19050" cy="20638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89 w 112"/>
                <a:gd name="T5" fmla="*/ 11 h 112"/>
                <a:gd name="T6" fmla="*/ 102 w 112"/>
                <a:gd name="T7" fmla="*/ 23 h 112"/>
                <a:gd name="T8" fmla="*/ 109 w 112"/>
                <a:gd name="T9" fmla="*/ 38 h 112"/>
                <a:gd name="T10" fmla="*/ 112 w 112"/>
                <a:gd name="T11" fmla="*/ 56 h 112"/>
                <a:gd name="T12" fmla="*/ 109 w 112"/>
                <a:gd name="T13" fmla="*/ 73 h 112"/>
                <a:gd name="T14" fmla="*/ 102 w 112"/>
                <a:gd name="T15" fmla="*/ 89 h 112"/>
                <a:gd name="T16" fmla="*/ 89 w 112"/>
                <a:gd name="T17" fmla="*/ 101 h 112"/>
                <a:gd name="T18" fmla="*/ 73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2 w 112"/>
                <a:gd name="T25" fmla="*/ 101 h 112"/>
                <a:gd name="T26" fmla="*/ 11 w 112"/>
                <a:gd name="T27" fmla="*/ 89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8 h 112"/>
                <a:gd name="T34" fmla="*/ 11 w 112"/>
                <a:gd name="T35" fmla="*/ 23 h 112"/>
                <a:gd name="T36" fmla="*/ 22 w 112"/>
                <a:gd name="T37" fmla="*/ 11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09" y="38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2" y="89"/>
                  </a:lnTo>
                  <a:lnTo>
                    <a:pt x="89" y="101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2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1" name="Freeform 271"/>
            <p:cNvSpPr>
              <a:spLocks/>
            </p:cNvSpPr>
            <p:nvPr/>
          </p:nvSpPr>
          <p:spPr bwMode="auto">
            <a:xfrm>
              <a:off x="10056813" y="4316413"/>
              <a:ext cx="19050" cy="20638"/>
            </a:xfrm>
            <a:custGeom>
              <a:avLst/>
              <a:gdLst>
                <a:gd name="T0" fmla="*/ 56 w 112"/>
                <a:gd name="T1" fmla="*/ 0 h 110"/>
                <a:gd name="T2" fmla="*/ 74 w 112"/>
                <a:gd name="T3" fmla="*/ 3 h 110"/>
                <a:gd name="T4" fmla="*/ 89 w 112"/>
                <a:gd name="T5" fmla="*/ 10 h 110"/>
                <a:gd name="T6" fmla="*/ 101 w 112"/>
                <a:gd name="T7" fmla="*/ 22 h 110"/>
                <a:gd name="T8" fmla="*/ 109 w 112"/>
                <a:gd name="T9" fmla="*/ 38 h 110"/>
                <a:gd name="T10" fmla="*/ 112 w 112"/>
                <a:gd name="T11" fmla="*/ 56 h 110"/>
                <a:gd name="T12" fmla="*/ 109 w 112"/>
                <a:gd name="T13" fmla="*/ 73 h 110"/>
                <a:gd name="T14" fmla="*/ 101 w 112"/>
                <a:gd name="T15" fmla="*/ 88 h 110"/>
                <a:gd name="T16" fmla="*/ 89 w 112"/>
                <a:gd name="T17" fmla="*/ 100 h 110"/>
                <a:gd name="T18" fmla="*/ 74 w 112"/>
                <a:gd name="T19" fmla="*/ 108 h 110"/>
                <a:gd name="T20" fmla="*/ 56 w 112"/>
                <a:gd name="T21" fmla="*/ 110 h 110"/>
                <a:gd name="T22" fmla="*/ 38 w 112"/>
                <a:gd name="T23" fmla="*/ 108 h 110"/>
                <a:gd name="T24" fmla="*/ 23 w 112"/>
                <a:gd name="T25" fmla="*/ 100 h 110"/>
                <a:gd name="T26" fmla="*/ 10 w 112"/>
                <a:gd name="T27" fmla="*/ 88 h 110"/>
                <a:gd name="T28" fmla="*/ 3 w 112"/>
                <a:gd name="T29" fmla="*/ 73 h 110"/>
                <a:gd name="T30" fmla="*/ 0 w 112"/>
                <a:gd name="T31" fmla="*/ 56 h 110"/>
                <a:gd name="T32" fmla="*/ 3 w 112"/>
                <a:gd name="T33" fmla="*/ 38 h 110"/>
                <a:gd name="T34" fmla="*/ 10 w 112"/>
                <a:gd name="T35" fmla="*/ 22 h 110"/>
                <a:gd name="T36" fmla="*/ 23 w 112"/>
                <a:gd name="T37" fmla="*/ 10 h 110"/>
                <a:gd name="T38" fmla="*/ 38 w 112"/>
                <a:gd name="T39" fmla="*/ 3 h 110"/>
                <a:gd name="T40" fmla="*/ 56 w 112"/>
                <a:gd name="T4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0">
                  <a:moveTo>
                    <a:pt x="56" y="0"/>
                  </a:moveTo>
                  <a:lnTo>
                    <a:pt x="74" y="3"/>
                  </a:lnTo>
                  <a:lnTo>
                    <a:pt x="89" y="10"/>
                  </a:lnTo>
                  <a:lnTo>
                    <a:pt x="101" y="22"/>
                  </a:lnTo>
                  <a:lnTo>
                    <a:pt x="109" y="38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88"/>
                  </a:lnTo>
                  <a:lnTo>
                    <a:pt x="89" y="100"/>
                  </a:lnTo>
                  <a:lnTo>
                    <a:pt x="74" y="108"/>
                  </a:lnTo>
                  <a:lnTo>
                    <a:pt x="56" y="110"/>
                  </a:lnTo>
                  <a:lnTo>
                    <a:pt x="38" y="108"/>
                  </a:lnTo>
                  <a:lnTo>
                    <a:pt x="23" y="100"/>
                  </a:lnTo>
                  <a:lnTo>
                    <a:pt x="10" y="88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2"/>
                  </a:lnTo>
                  <a:lnTo>
                    <a:pt x="23" y="10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2" name="Freeform 272"/>
            <p:cNvSpPr>
              <a:spLocks/>
            </p:cNvSpPr>
            <p:nvPr/>
          </p:nvSpPr>
          <p:spPr bwMode="auto">
            <a:xfrm>
              <a:off x="10056813" y="4276726"/>
              <a:ext cx="19050" cy="20638"/>
            </a:xfrm>
            <a:custGeom>
              <a:avLst/>
              <a:gdLst>
                <a:gd name="T0" fmla="*/ 56 w 112"/>
                <a:gd name="T1" fmla="*/ 0 h 112"/>
                <a:gd name="T2" fmla="*/ 74 w 112"/>
                <a:gd name="T3" fmla="*/ 3 h 112"/>
                <a:gd name="T4" fmla="*/ 89 w 112"/>
                <a:gd name="T5" fmla="*/ 11 h 112"/>
                <a:gd name="T6" fmla="*/ 101 w 112"/>
                <a:gd name="T7" fmla="*/ 23 h 112"/>
                <a:gd name="T8" fmla="*/ 109 w 112"/>
                <a:gd name="T9" fmla="*/ 38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89 h 112"/>
                <a:gd name="T16" fmla="*/ 89 w 112"/>
                <a:gd name="T17" fmla="*/ 101 h 112"/>
                <a:gd name="T18" fmla="*/ 74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3 w 112"/>
                <a:gd name="T25" fmla="*/ 101 h 112"/>
                <a:gd name="T26" fmla="*/ 10 w 112"/>
                <a:gd name="T27" fmla="*/ 89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8 h 112"/>
                <a:gd name="T34" fmla="*/ 10 w 112"/>
                <a:gd name="T35" fmla="*/ 23 h 112"/>
                <a:gd name="T36" fmla="*/ 23 w 112"/>
                <a:gd name="T37" fmla="*/ 11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0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3" name="Freeform 273"/>
            <p:cNvSpPr>
              <a:spLocks/>
            </p:cNvSpPr>
            <p:nvPr/>
          </p:nvSpPr>
          <p:spPr bwMode="auto">
            <a:xfrm>
              <a:off x="10017126" y="4276726"/>
              <a:ext cx="19050" cy="20638"/>
            </a:xfrm>
            <a:custGeom>
              <a:avLst/>
              <a:gdLst>
                <a:gd name="T0" fmla="*/ 56 w 112"/>
                <a:gd name="T1" fmla="*/ 0 h 112"/>
                <a:gd name="T2" fmla="*/ 74 w 112"/>
                <a:gd name="T3" fmla="*/ 3 h 112"/>
                <a:gd name="T4" fmla="*/ 89 w 112"/>
                <a:gd name="T5" fmla="*/ 11 h 112"/>
                <a:gd name="T6" fmla="*/ 102 w 112"/>
                <a:gd name="T7" fmla="*/ 23 h 112"/>
                <a:gd name="T8" fmla="*/ 109 w 112"/>
                <a:gd name="T9" fmla="*/ 38 h 112"/>
                <a:gd name="T10" fmla="*/ 112 w 112"/>
                <a:gd name="T11" fmla="*/ 56 h 112"/>
                <a:gd name="T12" fmla="*/ 109 w 112"/>
                <a:gd name="T13" fmla="*/ 73 h 112"/>
                <a:gd name="T14" fmla="*/ 102 w 112"/>
                <a:gd name="T15" fmla="*/ 89 h 112"/>
                <a:gd name="T16" fmla="*/ 89 w 112"/>
                <a:gd name="T17" fmla="*/ 101 h 112"/>
                <a:gd name="T18" fmla="*/ 74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3 w 112"/>
                <a:gd name="T25" fmla="*/ 101 h 112"/>
                <a:gd name="T26" fmla="*/ 11 w 112"/>
                <a:gd name="T27" fmla="*/ 89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8 h 112"/>
                <a:gd name="T34" fmla="*/ 11 w 112"/>
                <a:gd name="T35" fmla="*/ 23 h 112"/>
                <a:gd name="T36" fmla="*/ 23 w 112"/>
                <a:gd name="T37" fmla="*/ 11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09" y="38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2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4" name="Freeform 274"/>
            <p:cNvSpPr>
              <a:spLocks/>
            </p:cNvSpPr>
            <p:nvPr/>
          </p:nvSpPr>
          <p:spPr bwMode="auto">
            <a:xfrm>
              <a:off x="10036176" y="4297363"/>
              <a:ext cx="20638" cy="19050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90 w 113"/>
                <a:gd name="T5" fmla="*/ 10 h 112"/>
                <a:gd name="T6" fmla="*/ 102 w 113"/>
                <a:gd name="T7" fmla="*/ 22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3 h 112"/>
                <a:gd name="T14" fmla="*/ 102 w 113"/>
                <a:gd name="T15" fmla="*/ 89 h 112"/>
                <a:gd name="T16" fmla="*/ 90 w 113"/>
                <a:gd name="T17" fmla="*/ 100 h 112"/>
                <a:gd name="T18" fmla="*/ 74 w 113"/>
                <a:gd name="T19" fmla="*/ 108 h 112"/>
                <a:gd name="T20" fmla="*/ 56 w 113"/>
                <a:gd name="T21" fmla="*/ 112 h 112"/>
                <a:gd name="T22" fmla="*/ 39 w 113"/>
                <a:gd name="T23" fmla="*/ 108 h 112"/>
                <a:gd name="T24" fmla="*/ 23 w 113"/>
                <a:gd name="T25" fmla="*/ 100 h 112"/>
                <a:gd name="T26" fmla="*/ 11 w 113"/>
                <a:gd name="T27" fmla="*/ 89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8 h 112"/>
                <a:gd name="T34" fmla="*/ 11 w 113"/>
                <a:gd name="T35" fmla="*/ 22 h 112"/>
                <a:gd name="T36" fmla="*/ 23 w 113"/>
                <a:gd name="T37" fmla="*/ 10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90" y="10"/>
                  </a:lnTo>
                  <a:lnTo>
                    <a:pt x="102" y="22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2" y="89"/>
                  </a:lnTo>
                  <a:lnTo>
                    <a:pt x="90" y="100"/>
                  </a:lnTo>
                  <a:lnTo>
                    <a:pt x="74" y="108"/>
                  </a:lnTo>
                  <a:lnTo>
                    <a:pt x="56" y="112"/>
                  </a:lnTo>
                  <a:lnTo>
                    <a:pt x="39" y="108"/>
                  </a:lnTo>
                  <a:lnTo>
                    <a:pt x="23" y="100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5" name="Freeform 275"/>
            <p:cNvSpPr>
              <a:spLocks/>
            </p:cNvSpPr>
            <p:nvPr/>
          </p:nvSpPr>
          <p:spPr bwMode="auto">
            <a:xfrm>
              <a:off x="10075863" y="4297363"/>
              <a:ext cx="20638" cy="19050"/>
            </a:xfrm>
            <a:custGeom>
              <a:avLst/>
              <a:gdLst>
                <a:gd name="T0" fmla="*/ 55 w 112"/>
                <a:gd name="T1" fmla="*/ 0 h 112"/>
                <a:gd name="T2" fmla="*/ 73 w 112"/>
                <a:gd name="T3" fmla="*/ 3 h 112"/>
                <a:gd name="T4" fmla="*/ 89 w 112"/>
                <a:gd name="T5" fmla="*/ 10 h 112"/>
                <a:gd name="T6" fmla="*/ 101 w 112"/>
                <a:gd name="T7" fmla="*/ 22 h 112"/>
                <a:gd name="T8" fmla="*/ 109 w 112"/>
                <a:gd name="T9" fmla="*/ 38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89 h 112"/>
                <a:gd name="T16" fmla="*/ 89 w 112"/>
                <a:gd name="T17" fmla="*/ 100 h 112"/>
                <a:gd name="T18" fmla="*/ 73 w 112"/>
                <a:gd name="T19" fmla="*/ 108 h 112"/>
                <a:gd name="T20" fmla="*/ 55 w 112"/>
                <a:gd name="T21" fmla="*/ 112 h 112"/>
                <a:gd name="T22" fmla="*/ 38 w 112"/>
                <a:gd name="T23" fmla="*/ 108 h 112"/>
                <a:gd name="T24" fmla="*/ 23 w 112"/>
                <a:gd name="T25" fmla="*/ 100 h 112"/>
                <a:gd name="T26" fmla="*/ 11 w 112"/>
                <a:gd name="T27" fmla="*/ 89 h 112"/>
                <a:gd name="T28" fmla="*/ 2 w 112"/>
                <a:gd name="T29" fmla="*/ 73 h 112"/>
                <a:gd name="T30" fmla="*/ 0 w 112"/>
                <a:gd name="T31" fmla="*/ 56 h 112"/>
                <a:gd name="T32" fmla="*/ 2 w 112"/>
                <a:gd name="T33" fmla="*/ 38 h 112"/>
                <a:gd name="T34" fmla="*/ 11 w 112"/>
                <a:gd name="T35" fmla="*/ 22 h 112"/>
                <a:gd name="T36" fmla="*/ 23 w 112"/>
                <a:gd name="T37" fmla="*/ 10 h 112"/>
                <a:gd name="T38" fmla="*/ 38 w 112"/>
                <a:gd name="T39" fmla="*/ 3 h 112"/>
                <a:gd name="T40" fmla="*/ 55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5" y="0"/>
                  </a:moveTo>
                  <a:lnTo>
                    <a:pt x="73" y="3"/>
                  </a:lnTo>
                  <a:lnTo>
                    <a:pt x="89" y="10"/>
                  </a:lnTo>
                  <a:lnTo>
                    <a:pt x="101" y="22"/>
                  </a:lnTo>
                  <a:lnTo>
                    <a:pt x="109" y="38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89"/>
                  </a:lnTo>
                  <a:lnTo>
                    <a:pt x="89" y="100"/>
                  </a:lnTo>
                  <a:lnTo>
                    <a:pt x="73" y="108"/>
                  </a:lnTo>
                  <a:lnTo>
                    <a:pt x="55" y="112"/>
                  </a:lnTo>
                  <a:lnTo>
                    <a:pt x="38" y="108"/>
                  </a:lnTo>
                  <a:lnTo>
                    <a:pt x="23" y="100"/>
                  </a:lnTo>
                  <a:lnTo>
                    <a:pt x="11" y="89"/>
                  </a:lnTo>
                  <a:lnTo>
                    <a:pt x="2" y="73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6" name="Freeform 276"/>
            <p:cNvSpPr>
              <a:spLocks noEditPoints="1"/>
            </p:cNvSpPr>
            <p:nvPr/>
          </p:nvSpPr>
          <p:spPr bwMode="auto">
            <a:xfrm>
              <a:off x="9986963" y="4208463"/>
              <a:ext cx="552450" cy="549275"/>
            </a:xfrm>
            <a:custGeom>
              <a:avLst/>
              <a:gdLst>
                <a:gd name="T0" fmla="*/ 387 w 3133"/>
                <a:gd name="T1" fmla="*/ 133 h 3117"/>
                <a:gd name="T2" fmla="*/ 336 w 3133"/>
                <a:gd name="T3" fmla="*/ 168 h 3117"/>
                <a:gd name="T4" fmla="*/ 273 w 3133"/>
                <a:gd name="T5" fmla="*/ 162 h 3117"/>
                <a:gd name="T6" fmla="*/ 278 w 3133"/>
                <a:gd name="T7" fmla="*/ 208 h 3117"/>
                <a:gd name="T8" fmla="*/ 257 w 3133"/>
                <a:gd name="T9" fmla="*/ 268 h 3117"/>
                <a:gd name="T10" fmla="*/ 196 w 3133"/>
                <a:gd name="T11" fmla="*/ 272 h 3117"/>
                <a:gd name="T12" fmla="*/ 149 w 3133"/>
                <a:gd name="T13" fmla="*/ 294 h 3117"/>
                <a:gd name="T14" fmla="*/ 166 w 3133"/>
                <a:gd name="T15" fmla="*/ 351 h 3117"/>
                <a:gd name="T16" fmla="*/ 118 w 3133"/>
                <a:gd name="T17" fmla="*/ 390 h 3117"/>
                <a:gd name="T18" fmla="*/ 118 w 3133"/>
                <a:gd name="T19" fmla="*/ 504 h 3117"/>
                <a:gd name="T20" fmla="*/ 166 w 3133"/>
                <a:gd name="T21" fmla="*/ 542 h 3117"/>
                <a:gd name="T22" fmla="*/ 149 w 3133"/>
                <a:gd name="T23" fmla="*/ 600 h 3117"/>
                <a:gd name="T24" fmla="*/ 196 w 3133"/>
                <a:gd name="T25" fmla="*/ 622 h 3117"/>
                <a:gd name="T26" fmla="*/ 257 w 3133"/>
                <a:gd name="T27" fmla="*/ 625 h 3117"/>
                <a:gd name="T28" fmla="*/ 278 w 3133"/>
                <a:gd name="T29" fmla="*/ 685 h 3117"/>
                <a:gd name="T30" fmla="*/ 273 w 3133"/>
                <a:gd name="T31" fmla="*/ 732 h 3117"/>
                <a:gd name="T32" fmla="*/ 336 w 3133"/>
                <a:gd name="T33" fmla="*/ 725 h 3117"/>
                <a:gd name="T34" fmla="*/ 387 w 3133"/>
                <a:gd name="T35" fmla="*/ 761 h 3117"/>
                <a:gd name="T36" fmla="*/ 477 w 3133"/>
                <a:gd name="T37" fmla="*/ 780 h 3117"/>
                <a:gd name="T38" fmla="*/ 530 w 3133"/>
                <a:gd name="T39" fmla="*/ 736 h 3117"/>
                <a:gd name="T40" fmla="*/ 589 w 3133"/>
                <a:gd name="T41" fmla="*/ 735 h 3117"/>
                <a:gd name="T42" fmla="*/ 634 w 3133"/>
                <a:gd name="T43" fmla="*/ 725 h 3117"/>
                <a:gd name="T44" fmla="*/ 633 w 3133"/>
                <a:gd name="T45" fmla="*/ 709 h 3117"/>
                <a:gd name="T46" fmla="*/ 620 w 3133"/>
                <a:gd name="T47" fmla="*/ 653 h 3117"/>
                <a:gd name="T48" fmla="*/ 673 w 3133"/>
                <a:gd name="T49" fmla="*/ 615 h 3117"/>
                <a:gd name="T50" fmla="*/ 721 w 3133"/>
                <a:gd name="T51" fmla="*/ 643 h 3117"/>
                <a:gd name="T52" fmla="*/ 731 w 3133"/>
                <a:gd name="T53" fmla="*/ 574 h 3117"/>
                <a:gd name="T54" fmla="*/ 750 w 3133"/>
                <a:gd name="T55" fmla="*/ 516 h 3117"/>
                <a:gd name="T56" fmla="*/ 785 w 3133"/>
                <a:gd name="T57" fmla="*/ 447 h 3117"/>
                <a:gd name="T58" fmla="*/ 750 w 3133"/>
                <a:gd name="T59" fmla="*/ 378 h 3117"/>
                <a:gd name="T60" fmla="*/ 731 w 3133"/>
                <a:gd name="T61" fmla="*/ 319 h 3117"/>
                <a:gd name="T62" fmla="*/ 721 w 3133"/>
                <a:gd name="T63" fmla="*/ 251 h 3117"/>
                <a:gd name="T64" fmla="*/ 673 w 3133"/>
                <a:gd name="T65" fmla="*/ 279 h 3117"/>
                <a:gd name="T66" fmla="*/ 620 w 3133"/>
                <a:gd name="T67" fmla="*/ 241 h 3117"/>
                <a:gd name="T68" fmla="*/ 634 w 3133"/>
                <a:gd name="T69" fmla="*/ 184 h 3117"/>
                <a:gd name="T70" fmla="*/ 591 w 3133"/>
                <a:gd name="T71" fmla="*/ 159 h 3117"/>
                <a:gd name="T72" fmla="*/ 530 w 3133"/>
                <a:gd name="T73" fmla="*/ 158 h 3117"/>
                <a:gd name="T74" fmla="*/ 477 w 3133"/>
                <a:gd name="T75" fmla="*/ 113 h 3117"/>
                <a:gd name="T76" fmla="*/ 551 w 3133"/>
                <a:gd name="T77" fmla="*/ 11 h 3117"/>
                <a:gd name="T78" fmla="*/ 729 w 3133"/>
                <a:gd name="T79" fmla="*/ 98 h 3117"/>
                <a:gd name="T80" fmla="*/ 852 w 3133"/>
                <a:gd name="T81" fmla="*/ 251 h 3117"/>
                <a:gd name="T82" fmla="*/ 898 w 3133"/>
                <a:gd name="T83" fmla="*/ 447 h 3117"/>
                <a:gd name="T84" fmla="*/ 868 w 3133"/>
                <a:gd name="T85" fmla="*/ 605 h 3117"/>
                <a:gd name="T86" fmla="*/ 1781 w 3133"/>
                <a:gd name="T87" fmla="*/ 1296 h 3117"/>
                <a:gd name="T88" fmla="*/ 1939 w 3133"/>
                <a:gd name="T89" fmla="*/ 1332 h 3117"/>
                <a:gd name="T90" fmla="*/ 3133 w 3133"/>
                <a:gd name="T91" fmla="*/ 2490 h 3117"/>
                <a:gd name="T92" fmla="*/ 2596 w 3133"/>
                <a:gd name="T93" fmla="*/ 2823 h 3117"/>
                <a:gd name="T94" fmla="*/ 2659 w 3133"/>
                <a:gd name="T95" fmla="*/ 2683 h 3117"/>
                <a:gd name="T96" fmla="*/ 2649 w 3133"/>
                <a:gd name="T97" fmla="*/ 2532 h 3117"/>
                <a:gd name="T98" fmla="*/ 2569 w 3133"/>
                <a:gd name="T99" fmla="*/ 2399 h 3117"/>
                <a:gd name="T100" fmla="*/ 1858 w 3133"/>
                <a:gd name="T101" fmla="*/ 1721 h 3117"/>
                <a:gd name="T102" fmla="*/ 1708 w 3133"/>
                <a:gd name="T103" fmla="*/ 1694 h 3117"/>
                <a:gd name="T104" fmla="*/ 1562 w 3133"/>
                <a:gd name="T105" fmla="*/ 1739 h 3117"/>
                <a:gd name="T106" fmla="*/ 1326 w 3133"/>
                <a:gd name="T107" fmla="*/ 1901 h 3117"/>
                <a:gd name="T108" fmla="*/ 1306 w 3133"/>
                <a:gd name="T109" fmla="*/ 1726 h 3117"/>
                <a:gd name="T110" fmla="*/ 545 w 3133"/>
                <a:gd name="T111" fmla="*/ 883 h 3117"/>
                <a:gd name="T112" fmla="*/ 346 w 3133"/>
                <a:gd name="T113" fmla="*/ 882 h 3117"/>
                <a:gd name="T114" fmla="*/ 168 w 3133"/>
                <a:gd name="T115" fmla="*/ 795 h 3117"/>
                <a:gd name="T116" fmla="*/ 46 w 3133"/>
                <a:gd name="T117" fmla="*/ 643 h 3117"/>
                <a:gd name="T118" fmla="*/ 0 w 3133"/>
                <a:gd name="T119" fmla="*/ 447 h 3117"/>
                <a:gd name="T120" fmla="*/ 46 w 3133"/>
                <a:gd name="T121" fmla="*/ 251 h 3117"/>
                <a:gd name="T122" fmla="*/ 168 w 3133"/>
                <a:gd name="T123" fmla="*/ 98 h 3117"/>
                <a:gd name="T124" fmla="*/ 346 w 3133"/>
                <a:gd name="T125" fmla="*/ 11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33" h="3117">
                  <a:moveTo>
                    <a:pt x="449" y="112"/>
                  </a:moveTo>
                  <a:lnTo>
                    <a:pt x="420" y="113"/>
                  </a:lnTo>
                  <a:lnTo>
                    <a:pt x="392" y="117"/>
                  </a:lnTo>
                  <a:lnTo>
                    <a:pt x="387" y="133"/>
                  </a:lnTo>
                  <a:lnTo>
                    <a:pt x="379" y="147"/>
                  </a:lnTo>
                  <a:lnTo>
                    <a:pt x="368" y="158"/>
                  </a:lnTo>
                  <a:lnTo>
                    <a:pt x="353" y="165"/>
                  </a:lnTo>
                  <a:lnTo>
                    <a:pt x="336" y="168"/>
                  </a:lnTo>
                  <a:lnTo>
                    <a:pt x="321" y="165"/>
                  </a:lnTo>
                  <a:lnTo>
                    <a:pt x="306" y="159"/>
                  </a:lnTo>
                  <a:lnTo>
                    <a:pt x="295" y="149"/>
                  </a:lnTo>
                  <a:lnTo>
                    <a:pt x="273" y="162"/>
                  </a:lnTo>
                  <a:lnTo>
                    <a:pt x="251" y="175"/>
                  </a:lnTo>
                  <a:lnTo>
                    <a:pt x="263" y="184"/>
                  </a:lnTo>
                  <a:lnTo>
                    <a:pt x="272" y="196"/>
                  </a:lnTo>
                  <a:lnTo>
                    <a:pt x="278" y="208"/>
                  </a:lnTo>
                  <a:lnTo>
                    <a:pt x="280" y="224"/>
                  </a:lnTo>
                  <a:lnTo>
                    <a:pt x="277" y="241"/>
                  </a:lnTo>
                  <a:lnTo>
                    <a:pt x="270" y="256"/>
                  </a:lnTo>
                  <a:lnTo>
                    <a:pt x="257" y="268"/>
                  </a:lnTo>
                  <a:lnTo>
                    <a:pt x="242" y="277"/>
                  </a:lnTo>
                  <a:lnTo>
                    <a:pt x="224" y="279"/>
                  </a:lnTo>
                  <a:lnTo>
                    <a:pt x="209" y="277"/>
                  </a:lnTo>
                  <a:lnTo>
                    <a:pt x="196" y="272"/>
                  </a:lnTo>
                  <a:lnTo>
                    <a:pt x="184" y="262"/>
                  </a:lnTo>
                  <a:lnTo>
                    <a:pt x="176" y="251"/>
                  </a:lnTo>
                  <a:lnTo>
                    <a:pt x="162" y="272"/>
                  </a:lnTo>
                  <a:lnTo>
                    <a:pt x="149" y="294"/>
                  </a:lnTo>
                  <a:lnTo>
                    <a:pt x="159" y="306"/>
                  </a:lnTo>
                  <a:lnTo>
                    <a:pt x="166" y="319"/>
                  </a:lnTo>
                  <a:lnTo>
                    <a:pt x="168" y="335"/>
                  </a:lnTo>
                  <a:lnTo>
                    <a:pt x="166" y="351"/>
                  </a:lnTo>
                  <a:lnTo>
                    <a:pt x="158" y="366"/>
                  </a:lnTo>
                  <a:lnTo>
                    <a:pt x="147" y="378"/>
                  </a:lnTo>
                  <a:lnTo>
                    <a:pt x="133" y="386"/>
                  </a:lnTo>
                  <a:lnTo>
                    <a:pt x="118" y="390"/>
                  </a:lnTo>
                  <a:lnTo>
                    <a:pt x="114" y="418"/>
                  </a:lnTo>
                  <a:lnTo>
                    <a:pt x="112" y="447"/>
                  </a:lnTo>
                  <a:lnTo>
                    <a:pt x="114" y="476"/>
                  </a:lnTo>
                  <a:lnTo>
                    <a:pt x="118" y="504"/>
                  </a:lnTo>
                  <a:lnTo>
                    <a:pt x="133" y="508"/>
                  </a:lnTo>
                  <a:lnTo>
                    <a:pt x="147" y="516"/>
                  </a:lnTo>
                  <a:lnTo>
                    <a:pt x="158" y="528"/>
                  </a:lnTo>
                  <a:lnTo>
                    <a:pt x="166" y="542"/>
                  </a:lnTo>
                  <a:lnTo>
                    <a:pt x="168" y="559"/>
                  </a:lnTo>
                  <a:lnTo>
                    <a:pt x="166" y="574"/>
                  </a:lnTo>
                  <a:lnTo>
                    <a:pt x="159" y="588"/>
                  </a:lnTo>
                  <a:lnTo>
                    <a:pt x="149" y="600"/>
                  </a:lnTo>
                  <a:lnTo>
                    <a:pt x="162" y="622"/>
                  </a:lnTo>
                  <a:lnTo>
                    <a:pt x="176" y="643"/>
                  </a:lnTo>
                  <a:lnTo>
                    <a:pt x="184" y="631"/>
                  </a:lnTo>
                  <a:lnTo>
                    <a:pt x="196" y="622"/>
                  </a:lnTo>
                  <a:lnTo>
                    <a:pt x="209" y="617"/>
                  </a:lnTo>
                  <a:lnTo>
                    <a:pt x="224" y="615"/>
                  </a:lnTo>
                  <a:lnTo>
                    <a:pt x="242" y="618"/>
                  </a:lnTo>
                  <a:lnTo>
                    <a:pt x="257" y="625"/>
                  </a:lnTo>
                  <a:lnTo>
                    <a:pt x="270" y="637"/>
                  </a:lnTo>
                  <a:lnTo>
                    <a:pt x="277" y="653"/>
                  </a:lnTo>
                  <a:lnTo>
                    <a:pt x="280" y="671"/>
                  </a:lnTo>
                  <a:lnTo>
                    <a:pt x="278" y="685"/>
                  </a:lnTo>
                  <a:lnTo>
                    <a:pt x="272" y="699"/>
                  </a:lnTo>
                  <a:lnTo>
                    <a:pt x="263" y="709"/>
                  </a:lnTo>
                  <a:lnTo>
                    <a:pt x="251" y="718"/>
                  </a:lnTo>
                  <a:lnTo>
                    <a:pt x="273" y="732"/>
                  </a:lnTo>
                  <a:lnTo>
                    <a:pt x="295" y="745"/>
                  </a:lnTo>
                  <a:lnTo>
                    <a:pt x="306" y="735"/>
                  </a:lnTo>
                  <a:lnTo>
                    <a:pt x="321" y="729"/>
                  </a:lnTo>
                  <a:lnTo>
                    <a:pt x="336" y="725"/>
                  </a:lnTo>
                  <a:lnTo>
                    <a:pt x="353" y="729"/>
                  </a:lnTo>
                  <a:lnTo>
                    <a:pt x="368" y="736"/>
                  </a:lnTo>
                  <a:lnTo>
                    <a:pt x="379" y="746"/>
                  </a:lnTo>
                  <a:lnTo>
                    <a:pt x="387" y="761"/>
                  </a:lnTo>
                  <a:lnTo>
                    <a:pt x="392" y="776"/>
                  </a:lnTo>
                  <a:lnTo>
                    <a:pt x="420" y="780"/>
                  </a:lnTo>
                  <a:lnTo>
                    <a:pt x="449" y="781"/>
                  </a:lnTo>
                  <a:lnTo>
                    <a:pt x="477" y="780"/>
                  </a:lnTo>
                  <a:lnTo>
                    <a:pt x="506" y="776"/>
                  </a:lnTo>
                  <a:lnTo>
                    <a:pt x="509" y="761"/>
                  </a:lnTo>
                  <a:lnTo>
                    <a:pt x="518" y="746"/>
                  </a:lnTo>
                  <a:lnTo>
                    <a:pt x="530" y="736"/>
                  </a:lnTo>
                  <a:lnTo>
                    <a:pt x="544" y="729"/>
                  </a:lnTo>
                  <a:lnTo>
                    <a:pt x="560" y="725"/>
                  </a:lnTo>
                  <a:lnTo>
                    <a:pt x="576" y="729"/>
                  </a:lnTo>
                  <a:lnTo>
                    <a:pt x="589" y="735"/>
                  </a:lnTo>
                  <a:lnTo>
                    <a:pt x="601" y="744"/>
                  </a:lnTo>
                  <a:lnTo>
                    <a:pt x="618" y="736"/>
                  </a:lnTo>
                  <a:lnTo>
                    <a:pt x="633" y="726"/>
                  </a:lnTo>
                  <a:lnTo>
                    <a:pt x="634" y="725"/>
                  </a:lnTo>
                  <a:lnTo>
                    <a:pt x="638" y="723"/>
                  </a:lnTo>
                  <a:lnTo>
                    <a:pt x="642" y="720"/>
                  </a:lnTo>
                  <a:lnTo>
                    <a:pt x="645" y="717"/>
                  </a:lnTo>
                  <a:lnTo>
                    <a:pt x="633" y="709"/>
                  </a:lnTo>
                  <a:lnTo>
                    <a:pt x="625" y="697"/>
                  </a:lnTo>
                  <a:lnTo>
                    <a:pt x="619" y="685"/>
                  </a:lnTo>
                  <a:lnTo>
                    <a:pt x="617" y="671"/>
                  </a:lnTo>
                  <a:lnTo>
                    <a:pt x="620" y="653"/>
                  </a:lnTo>
                  <a:lnTo>
                    <a:pt x="628" y="637"/>
                  </a:lnTo>
                  <a:lnTo>
                    <a:pt x="639" y="625"/>
                  </a:lnTo>
                  <a:lnTo>
                    <a:pt x="655" y="618"/>
                  </a:lnTo>
                  <a:lnTo>
                    <a:pt x="673" y="615"/>
                  </a:lnTo>
                  <a:lnTo>
                    <a:pt x="688" y="617"/>
                  </a:lnTo>
                  <a:lnTo>
                    <a:pt x="701" y="622"/>
                  </a:lnTo>
                  <a:lnTo>
                    <a:pt x="712" y="631"/>
                  </a:lnTo>
                  <a:lnTo>
                    <a:pt x="721" y="643"/>
                  </a:lnTo>
                  <a:lnTo>
                    <a:pt x="735" y="622"/>
                  </a:lnTo>
                  <a:lnTo>
                    <a:pt x="748" y="599"/>
                  </a:lnTo>
                  <a:lnTo>
                    <a:pt x="737" y="588"/>
                  </a:lnTo>
                  <a:lnTo>
                    <a:pt x="731" y="574"/>
                  </a:lnTo>
                  <a:lnTo>
                    <a:pt x="729" y="559"/>
                  </a:lnTo>
                  <a:lnTo>
                    <a:pt x="731" y="542"/>
                  </a:lnTo>
                  <a:lnTo>
                    <a:pt x="738" y="528"/>
                  </a:lnTo>
                  <a:lnTo>
                    <a:pt x="750" y="516"/>
                  </a:lnTo>
                  <a:lnTo>
                    <a:pt x="763" y="508"/>
                  </a:lnTo>
                  <a:lnTo>
                    <a:pt x="780" y="504"/>
                  </a:lnTo>
                  <a:lnTo>
                    <a:pt x="784" y="476"/>
                  </a:lnTo>
                  <a:lnTo>
                    <a:pt x="785" y="447"/>
                  </a:lnTo>
                  <a:lnTo>
                    <a:pt x="784" y="418"/>
                  </a:lnTo>
                  <a:lnTo>
                    <a:pt x="780" y="390"/>
                  </a:lnTo>
                  <a:lnTo>
                    <a:pt x="763" y="386"/>
                  </a:lnTo>
                  <a:lnTo>
                    <a:pt x="750" y="378"/>
                  </a:lnTo>
                  <a:lnTo>
                    <a:pt x="738" y="366"/>
                  </a:lnTo>
                  <a:lnTo>
                    <a:pt x="731" y="351"/>
                  </a:lnTo>
                  <a:lnTo>
                    <a:pt x="729" y="335"/>
                  </a:lnTo>
                  <a:lnTo>
                    <a:pt x="731" y="319"/>
                  </a:lnTo>
                  <a:lnTo>
                    <a:pt x="738" y="306"/>
                  </a:lnTo>
                  <a:lnTo>
                    <a:pt x="748" y="294"/>
                  </a:lnTo>
                  <a:lnTo>
                    <a:pt x="735" y="272"/>
                  </a:lnTo>
                  <a:lnTo>
                    <a:pt x="721" y="251"/>
                  </a:lnTo>
                  <a:lnTo>
                    <a:pt x="712" y="262"/>
                  </a:lnTo>
                  <a:lnTo>
                    <a:pt x="701" y="272"/>
                  </a:lnTo>
                  <a:lnTo>
                    <a:pt x="688" y="277"/>
                  </a:lnTo>
                  <a:lnTo>
                    <a:pt x="673" y="279"/>
                  </a:lnTo>
                  <a:lnTo>
                    <a:pt x="655" y="277"/>
                  </a:lnTo>
                  <a:lnTo>
                    <a:pt x="639" y="268"/>
                  </a:lnTo>
                  <a:lnTo>
                    <a:pt x="628" y="256"/>
                  </a:lnTo>
                  <a:lnTo>
                    <a:pt x="620" y="241"/>
                  </a:lnTo>
                  <a:lnTo>
                    <a:pt x="617" y="224"/>
                  </a:lnTo>
                  <a:lnTo>
                    <a:pt x="619" y="208"/>
                  </a:lnTo>
                  <a:lnTo>
                    <a:pt x="625" y="195"/>
                  </a:lnTo>
                  <a:lnTo>
                    <a:pt x="634" y="184"/>
                  </a:lnTo>
                  <a:lnTo>
                    <a:pt x="646" y="175"/>
                  </a:lnTo>
                  <a:lnTo>
                    <a:pt x="624" y="162"/>
                  </a:lnTo>
                  <a:lnTo>
                    <a:pt x="602" y="149"/>
                  </a:lnTo>
                  <a:lnTo>
                    <a:pt x="591" y="159"/>
                  </a:lnTo>
                  <a:lnTo>
                    <a:pt x="577" y="165"/>
                  </a:lnTo>
                  <a:lnTo>
                    <a:pt x="560" y="168"/>
                  </a:lnTo>
                  <a:lnTo>
                    <a:pt x="544" y="165"/>
                  </a:lnTo>
                  <a:lnTo>
                    <a:pt x="530" y="158"/>
                  </a:lnTo>
                  <a:lnTo>
                    <a:pt x="518" y="147"/>
                  </a:lnTo>
                  <a:lnTo>
                    <a:pt x="509" y="133"/>
                  </a:lnTo>
                  <a:lnTo>
                    <a:pt x="506" y="117"/>
                  </a:lnTo>
                  <a:lnTo>
                    <a:pt x="477" y="113"/>
                  </a:lnTo>
                  <a:lnTo>
                    <a:pt x="449" y="112"/>
                  </a:lnTo>
                  <a:close/>
                  <a:moveTo>
                    <a:pt x="449" y="0"/>
                  </a:moveTo>
                  <a:lnTo>
                    <a:pt x="501" y="3"/>
                  </a:lnTo>
                  <a:lnTo>
                    <a:pt x="551" y="11"/>
                  </a:lnTo>
                  <a:lnTo>
                    <a:pt x="600" y="26"/>
                  </a:lnTo>
                  <a:lnTo>
                    <a:pt x="646" y="46"/>
                  </a:lnTo>
                  <a:lnTo>
                    <a:pt x="689" y="69"/>
                  </a:lnTo>
                  <a:lnTo>
                    <a:pt x="729" y="98"/>
                  </a:lnTo>
                  <a:lnTo>
                    <a:pt x="765" y="131"/>
                  </a:lnTo>
                  <a:lnTo>
                    <a:pt x="799" y="168"/>
                  </a:lnTo>
                  <a:lnTo>
                    <a:pt x="828" y="207"/>
                  </a:lnTo>
                  <a:lnTo>
                    <a:pt x="852" y="251"/>
                  </a:lnTo>
                  <a:lnTo>
                    <a:pt x="872" y="296"/>
                  </a:lnTo>
                  <a:lnTo>
                    <a:pt x="885" y="344"/>
                  </a:lnTo>
                  <a:lnTo>
                    <a:pt x="895" y="395"/>
                  </a:lnTo>
                  <a:lnTo>
                    <a:pt x="898" y="447"/>
                  </a:lnTo>
                  <a:lnTo>
                    <a:pt x="896" y="488"/>
                  </a:lnTo>
                  <a:lnTo>
                    <a:pt x="889" y="529"/>
                  </a:lnTo>
                  <a:lnTo>
                    <a:pt x="880" y="568"/>
                  </a:lnTo>
                  <a:lnTo>
                    <a:pt x="868" y="605"/>
                  </a:lnTo>
                  <a:lnTo>
                    <a:pt x="1646" y="1322"/>
                  </a:lnTo>
                  <a:lnTo>
                    <a:pt x="1689" y="1308"/>
                  </a:lnTo>
                  <a:lnTo>
                    <a:pt x="1734" y="1300"/>
                  </a:lnTo>
                  <a:lnTo>
                    <a:pt x="1781" y="1296"/>
                  </a:lnTo>
                  <a:lnTo>
                    <a:pt x="1823" y="1299"/>
                  </a:lnTo>
                  <a:lnTo>
                    <a:pt x="1863" y="1306"/>
                  </a:lnTo>
                  <a:lnTo>
                    <a:pt x="1902" y="1316"/>
                  </a:lnTo>
                  <a:lnTo>
                    <a:pt x="1939" y="1332"/>
                  </a:lnTo>
                  <a:lnTo>
                    <a:pt x="1975" y="1351"/>
                  </a:lnTo>
                  <a:lnTo>
                    <a:pt x="2008" y="1375"/>
                  </a:lnTo>
                  <a:lnTo>
                    <a:pt x="2039" y="1402"/>
                  </a:lnTo>
                  <a:lnTo>
                    <a:pt x="3133" y="2490"/>
                  </a:lnTo>
                  <a:lnTo>
                    <a:pt x="2503" y="3117"/>
                  </a:lnTo>
                  <a:lnTo>
                    <a:pt x="2403" y="3019"/>
                  </a:lnTo>
                  <a:lnTo>
                    <a:pt x="2569" y="2853"/>
                  </a:lnTo>
                  <a:lnTo>
                    <a:pt x="2596" y="2823"/>
                  </a:lnTo>
                  <a:lnTo>
                    <a:pt x="2618" y="2791"/>
                  </a:lnTo>
                  <a:lnTo>
                    <a:pt x="2636" y="2756"/>
                  </a:lnTo>
                  <a:lnTo>
                    <a:pt x="2649" y="2720"/>
                  </a:lnTo>
                  <a:lnTo>
                    <a:pt x="2659" y="2683"/>
                  </a:lnTo>
                  <a:lnTo>
                    <a:pt x="2663" y="2645"/>
                  </a:lnTo>
                  <a:lnTo>
                    <a:pt x="2663" y="2607"/>
                  </a:lnTo>
                  <a:lnTo>
                    <a:pt x="2659" y="2569"/>
                  </a:lnTo>
                  <a:lnTo>
                    <a:pt x="2649" y="2532"/>
                  </a:lnTo>
                  <a:lnTo>
                    <a:pt x="2636" y="2497"/>
                  </a:lnTo>
                  <a:lnTo>
                    <a:pt x="2618" y="2461"/>
                  </a:lnTo>
                  <a:lnTo>
                    <a:pt x="2596" y="2429"/>
                  </a:lnTo>
                  <a:lnTo>
                    <a:pt x="2569" y="2399"/>
                  </a:lnTo>
                  <a:lnTo>
                    <a:pt x="1956" y="1789"/>
                  </a:lnTo>
                  <a:lnTo>
                    <a:pt x="1925" y="1762"/>
                  </a:lnTo>
                  <a:lnTo>
                    <a:pt x="1892" y="1739"/>
                  </a:lnTo>
                  <a:lnTo>
                    <a:pt x="1858" y="1721"/>
                  </a:lnTo>
                  <a:lnTo>
                    <a:pt x="1822" y="1708"/>
                  </a:lnTo>
                  <a:lnTo>
                    <a:pt x="1784" y="1700"/>
                  </a:lnTo>
                  <a:lnTo>
                    <a:pt x="1747" y="1694"/>
                  </a:lnTo>
                  <a:lnTo>
                    <a:pt x="1708" y="1694"/>
                  </a:lnTo>
                  <a:lnTo>
                    <a:pt x="1671" y="1700"/>
                  </a:lnTo>
                  <a:lnTo>
                    <a:pt x="1633" y="1708"/>
                  </a:lnTo>
                  <a:lnTo>
                    <a:pt x="1597" y="1721"/>
                  </a:lnTo>
                  <a:lnTo>
                    <a:pt x="1562" y="1739"/>
                  </a:lnTo>
                  <a:lnTo>
                    <a:pt x="1529" y="1762"/>
                  </a:lnTo>
                  <a:lnTo>
                    <a:pt x="1499" y="1789"/>
                  </a:lnTo>
                  <a:lnTo>
                    <a:pt x="1345" y="1942"/>
                  </a:lnTo>
                  <a:lnTo>
                    <a:pt x="1326" y="1901"/>
                  </a:lnTo>
                  <a:lnTo>
                    <a:pt x="1312" y="1858"/>
                  </a:lnTo>
                  <a:lnTo>
                    <a:pt x="1305" y="1815"/>
                  </a:lnTo>
                  <a:lnTo>
                    <a:pt x="1303" y="1770"/>
                  </a:lnTo>
                  <a:lnTo>
                    <a:pt x="1306" y="1726"/>
                  </a:lnTo>
                  <a:lnTo>
                    <a:pt x="1315" y="1682"/>
                  </a:lnTo>
                  <a:lnTo>
                    <a:pt x="1329" y="1640"/>
                  </a:lnTo>
                  <a:lnTo>
                    <a:pt x="589" y="871"/>
                  </a:lnTo>
                  <a:lnTo>
                    <a:pt x="545" y="883"/>
                  </a:lnTo>
                  <a:lnTo>
                    <a:pt x="497" y="891"/>
                  </a:lnTo>
                  <a:lnTo>
                    <a:pt x="449" y="893"/>
                  </a:lnTo>
                  <a:lnTo>
                    <a:pt x="396" y="890"/>
                  </a:lnTo>
                  <a:lnTo>
                    <a:pt x="346" y="882"/>
                  </a:lnTo>
                  <a:lnTo>
                    <a:pt x="297" y="867"/>
                  </a:lnTo>
                  <a:lnTo>
                    <a:pt x="251" y="848"/>
                  </a:lnTo>
                  <a:lnTo>
                    <a:pt x="208" y="824"/>
                  </a:lnTo>
                  <a:lnTo>
                    <a:pt x="168" y="795"/>
                  </a:lnTo>
                  <a:lnTo>
                    <a:pt x="131" y="763"/>
                  </a:lnTo>
                  <a:lnTo>
                    <a:pt x="98" y="726"/>
                  </a:lnTo>
                  <a:lnTo>
                    <a:pt x="70" y="686"/>
                  </a:lnTo>
                  <a:lnTo>
                    <a:pt x="46" y="643"/>
                  </a:lnTo>
                  <a:lnTo>
                    <a:pt x="26" y="597"/>
                  </a:lnTo>
                  <a:lnTo>
                    <a:pt x="11" y="549"/>
                  </a:lnTo>
                  <a:lnTo>
                    <a:pt x="3" y="498"/>
                  </a:lnTo>
                  <a:lnTo>
                    <a:pt x="0" y="447"/>
                  </a:lnTo>
                  <a:lnTo>
                    <a:pt x="3" y="395"/>
                  </a:lnTo>
                  <a:lnTo>
                    <a:pt x="11" y="344"/>
                  </a:lnTo>
                  <a:lnTo>
                    <a:pt x="26" y="296"/>
                  </a:lnTo>
                  <a:lnTo>
                    <a:pt x="46" y="251"/>
                  </a:lnTo>
                  <a:lnTo>
                    <a:pt x="70" y="207"/>
                  </a:lnTo>
                  <a:lnTo>
                    <a:pt x="98" y="168"/>
                  </a:lnTo>
                  <a:lnTo>
                    <a:pt x="131" y="131"/>
                  </a:lnTo>
                  <a:lnTo>
                    <a:pt x="168" y="98"/>
                  </a:lnTo>
                  <a:lnTo>
                    <a:pt x="208" y="69"/>
                  </a:lnTo>
                  <a:lnTo>
                    <a:pt x="251" y="46"/>
                  </a:lnTo>
                  <a:lnTo>
                    <a:pt x="297" y="26"/>
                  </a:lnTo>
                  <a:lnTo>
                    <a:pt x="346" y="11"/>
                  </a:lnTo>
                  <a:lnTo>
                    <a:pt x="396" y="3"/>
                  </a:lnTo>
                  <a:lnTo>
                    <a:pt x="4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7" name="Freeform 277"/>
            <p:cNvSpPr>
              <a:spLocks/>
            </p:cNvSpPr>
            <p:nvPr/>
          </p:nvSpPr>
          <p:spPr bwMode="auto">
            <a:xfrm>
              <a:off x="10236201" y="4527551"/>
              <a:ext cx="201613" cy="200025"/>
            </a:xfrm>
            <a:custGeom>
              <a:avLst/>
              <a:gdLst>
                <a:gd name="T0" fmla="*/ 315 w 1140"/>
                <a:gd name="T1" fmla="*/ 0 h 1134"/>
                <a:gd name="T2" fmla="*/ 347 w 1140"/>
                <a:gd name="T3" fmla="*/ 2 h 1134"/>
                <a:gd name="T4" fmla="*/ 379 w 1140"/>
                <a:gd name="T5" fmla="*/ 10 h 1134"/>
                <a:gd name="T6" fmla="*/ 410 w 1140"/>
                <a:gd name="T7" fmla="*/ 22 h 1134"/>
                <a:gd name="T8" fmla="*/ 438 w 1140"/>
                <a:gd name="T9" fmla="*/ 40 h 1134"/>
                <a:gd name="T10" fmla="*/ 464 w 1140"/>
                <a:gd name="T11" fmla="*/ 62 h 1134"/>
                <a:gd name="T12" fmla="*/ 1078 w 1140"/>
                <a:gd name="T13" fmla="*/ 672 h 1134"/>
                <a:gd name="T14" fmla="*/ 1100 w 1140"/>
                <a:gd name="T15" fmla="*/ 698 h 1134"/>
                <a:gd name="T16" fmla="*/ 1118 w 1140"/>
                <a:gd name="T17" fmla="*/ 726 h 1134"/>
                <a:gd name="T18" fmla="*/ 1129 w 1140"/>
                <a:gd name="T19" fmla="*/ 757 h 1134"/>
                <a:gd name="T20" fmla="*/ 1136 w 1140"/>
                <a:gd name="T21" fmla="*/ 788 h 1134"/>
                <a:gd name="T22" fmla="*/ 1140 w 1140"/>
                <a:gd name="T23" fmla="*/ 820 h 1134"/>
                <a:gd name="T24" fmla="*/ 1136 w 1140"/>
                <a:gd name="T25" fmla="*/ 852 h 1134"/>
                <a:gd name="T26" fmla="*/ 1129 w 1140"/>
                <a:gd name="T27" fmla="*/ 883 h 1134"/>
                <a:gd name="T28" fmla="*/ 1118 w 1140"/>
                <a:gd name="T29" fmla="*/ 913 h 1134"/>
                <a:gd name="T30" fmla="*/ 1100 w 1140"/>
                <a:gd name="T31" fmla="*/ 942 h 1134"/>
                <a:gd name="T32" fmla="*/ 1078 w 1140"/>
                <a:gd name="T33" fmla="*/ 968 h 1134"/>
                <a:gd name="T34" fmla="*/ 911 w 1140"/>
                <a:gd name="T35" fmla="*/ 1134 h 1134"/>
                <a:gd name="T36" fmla="*/ 630 w 1140"/>
                <a:gd name="T37" fmla="*/ 854 h 1134"/>
                <a:gd name="T38" fmla="*/ 673 w 1140"/>
                <a:gd name="T39" fmla="*/ 816 h 1134"/>
                <a:gd name="T40" fmla="*/ 700 w 1140"/>
                <a:gd name="T41" fmla="*/ 785 h 1134"/>
                <a:gd name="T42" fmla="*/ 722 w 1140"/>
                <a:gd name="T43" fmla="*/ 752 h 1134"/>
                <a:gd name="T44" fmla="*/ 740 w 1140"/>
                <a:gd name="T45" fmla="*/ 717 h 1134"/>
                <a:gd name="T46" fmla="*/ 752 w 1140"/>
                <a:gd name="T47" fmla="*/ 678 h 1134"/>
                <a:gd name="T48" fmla="*/ 760 w 1140"/>
                <a:gd name="T49" fmla="*/ 639 h 1134"/>
                <a:gd name="T50" fmla="*/ 764 w 1140"/>
                <a:gd name="T51" fmla="*/ 598 h 1134"/>
                <a:gd name="T52" fmla="*/ 760 w 1140"/>
                <a:gd name="T53" fmla="*/ 558 h 1134"/>
                <a:gd name="T54" fmla="*/ 752 w 1140"/>
                <a:gd name="T55" fmla="*/ 519 h 1134"/>
                <a:gd name="T56" fmla="*/ 740 w 1140"/>
                <a:gd name="T57" fmla="*/ 481 h 1134"/>
                <a:gd name="T58" fmla="*/ 722 w 1140"/>
                <a:gd name="T59" fmla="*/ 446 h 1134"/>
                <a:gd name="T60" fmla="*/ 700 w 1140"/>
                <a:gd name="T61" fmla="*/ 413 h 1134"/>
                <a:gd name="T62" fmla="*/ 673 w 1140"/>
                <a:gd name="T63" fmla="*/ 382 h 1134"/>
                <a:gd name="T64" fmla="*/ 642 w 1140"/>
                <a:gd name="T65" fmla="*/ 355 h 1134"/>
                <a:gd name="T66" fmla="*/ 608 w 1140"/>
                <a:gd name="T67" fmla="*/ 333 h 1134"/>
                <a:gd name="T68" fmla="*/ 573 w 1140"/>
                <a:gd name="T69" fmla="*/ 315 h 1134"/>
                <a:gd name="T70" fmla="*/ 536 w 1140"/>
                <a:gd name="T71" fmla="*/ 302 h 1134"/>
                <a:gd name="T72" fmla="*/ 496 w 1140"/>
                <a:gd name="T73" fmla="*/ 295 h 1134"/>
                <a:gd name="T74" fmla="*/ 455 w 1140"/>
                <a:gd name="T75" fmla="*/ 292 h 1134"/>
                <a:gd name="T76" fmla="*/ 415 w 1140"/>
                <a:gd name="T77" fmla="*/ 295 h 1134"/>
                <a:gd name="T78" fmla="*/ 375 w 1140"/>
                <a:gd name="T79" fmla="*/ 302 h 1134"/>
                <a:gd name="T80" fmla="*/ 338 w 1140"/>
                <a:gd name="T81" fmla="*/ 315 h 1134"/>
                <a:gd name="T82" fmla="*/ 301 w 1140"/>
                <a:gd name="T83" fmla="*/ 332 h 1134"/>
                <a:gd name="T84" fmla="*/ 269 w 1140"/>
                <a:gd name="T85" fmla="*/ 354 h 1134"/>
                <a:gd name="T86" fmla="*/ 239 w 1140"/>
                <a:gd name="T87" fmla="*/ 380 h 1134"/>
                <a:gd name="T88" fmla="*/ 194 w 1140"/>
                <a:gd name="T89" fmla="*/ 420 h 1134"/>
                <a:gd name="T90" fmla="*/ 0 w 1140"/>
                <a:gd name="T91" fmla="*/ 226 h 1134"/>
                <a:gd name="T92" fmla="*/ 167 w 1140"/>
                <a:gd name="T93" fmla="*/ 62 h 1134"/>
                <a:gd name="T94" fmla="*/ 193 w 1140"/>
                <a:gd name="T95" fmla="*/ 40 h 1134"/>
                <a:gd name="T96" fmla="*/ 221 w 1140"/>
                <a:gd name="T97" fmla="*/ 22 h 1134"/>
                <a:gd name="T98" fmla="*/ 251 w 1140"/>
                <a:gd name="T99" fmla="*/ 10 h 1134"/>
                <a:gd name="T100" fmla="*/ 283 w 1140"/>
                <a:gd name="T101" fmla="*/ 2 h 1134"/>
                <a:gd name="T102" fmla="*/ 315 w 1140"/>
                <a:gd name="T103" fmla="*/ 0 h 1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40" h="1134">
                  <a:moveTo>
                    <a:pt x="315" y="0"/>
                  </a:moveTo>
                  <a:lnTo>
                    <a:pt x="347" y="2"/>
                  </a:lnTo>
                  <a:lnTo>
                    <a:pt x="379" y="10"/>
                  </a:lnTo>
                  <a:lnTo>
                    <a:pt x="410" y="22"/>
                  </a:lnTo>
                  <a:lnTo>
                    <a:pt x="438" y="40"/>
                  </a:lnTo>
                  <a:lnTo>
                    <a:pt x="464" y="62"/>
                  </a:lnTo>
                  <a:lnTo>
                    <a:pt x="1078" y="672"/>
                  </a:lnTo>
                  <a:lnTo>
                    <a:pt x="1100" y="698"/>
                  </a:lnTo>
                  <a:lnTo>
                    <a:pt x="1118" y="726"/>
                  </a:lnTo>
                  <a:lnTo>
                    <a:pt x="1129" y="757"/>
                  </a:lnTo>
                  <a:lnTo>
                    <a:pt x="1136" y="788"/>
                  </a:lnTo>
                  <a:lnTo>
                    <a:pt x="1140" y="820"/>
                  </a:lnTo>
                  <a:lnTo>
                    <a:pt x="1136" y="852"/>
                  </a:lnTo>
                  <a:lnTo>
                    <a:pt x="1129" y="883"/>
                  </a:lnTo>
                  <a:lnTo>
                    <a:pt x="1118" y="913"/>
                  </a:lnTo>
                  <a:lnTo>
                    <a:pt x="1100" y="942"/>
                  </a:lnTo>
                  <a:lnTo>
                    <a:pt x="1078" y="968"/>
                  </a:lnTo>
                  <a:lnTo>
                    <a:pt x="911" y="1134"/>
                  </a:lnTo>
                  <a:lnTo>
                    <a:pt x="630" y="854"/>
                  </a:lnTo>
                  <a:lnTo>
                    <a:pt x="673" y="816"/>
                  </a:lnTo>
                  <a:lnTo>
                    <a:pt x="700" y="785"/>
                  </a:lnTo>
                  <a:lnTo>
                    <a:pt x="722" y="752"/>
                  </a:lnTo>
                  <a:lnTo>
                    <a:pt x="740" y="717"/>
                  </a:lnTo>
                  <a:lnTo>
                    <a:pt x="752" y="678"/>
                  </a:lnTo>
                  <a:lnTo>
                    <a:pt x="760" y="639"/>
                  </a:lnTo>
                  <a:lnTo>
                    <a:pt x="764" y="598"/>
                  </a:lnTo>
                  <a:lnTo>
                    <a:pt x="760" y="558"/>
                  </a:lnTo>
                  <a:lnTo>
                    <a:pt x="752" y="519"/>
                  </a:lnTo>
                  <a:lnTo>
                    <a:pt x="740" y="481"/>
                  </a:lnTo>
                  <a:lnTo>
                    <a:pt x="722" y="446"/>
                  </a:lnTo>
                  <a:lnTo>
                    <a:pt x="700" y="413"/>
                  </a:lnTo>
                  <a:lnTo>
                    <a:pt x="673" y="382"/>
                  </a:lnTo>
                  <a:lnTo>
                    <a:pt x="642" y="355"/>
                  </a:lnTo>
                  <a:lnTo>
                    <a:pt x="608" y="333"/>
                  </a:lnTo>
                  <a:lnTo>
                    <a:pt x="573" y="315"/>
                  </a:lnTo>
                  <a:lnTo>
                    <a:pt x="536" y="302"/>
                  </a:lnTo>
                  <a:lnTo>
                    <a:pt x="496" y="295"/>
                  </a:lnTo>
                  <a:lnTo>
                    <a:pt x="455" y="292"/>
                  </a:lnTo>
                  <a:lnTo>
                    <a:pt x="415" y="295"/>
                  </a:lnTo>
                  <a:lnTo>
                    <a:pt x="375" y="302"/>
                  </a:lnTo>
                  <a:lnTo>
                    <a:pt x="338" y="315"/>
                  </a:lnTo>
                  <a:lnTo>
                    <a:pt x="301" y="332"/>
                  </a:lnTo>
                  <a:lnTo>
                    <a:pt x="269" y="354"/>
                  </a:lnTo>
                  <a:lnTo>
                    <a:pt x="239" y="380"/>
                  </a:lnTo>
                  <a:lnTo>
                    <a:pt x="194" y="420"/>
                  </a:lnTo>
                  <a:lnTo>
                    <a:pt x="0" y="226"/>
                  </a:lnTo>
                  <a:lnTo>
                    <a:pt x="167" y="62"/>
                  </a:lnTo>
                  <a:lnTo>
                    <a:pt x="193" y="40"/>
                  </a:lnTo>
                  <a:lnTo>
                    <a:pt x="221" y="22"/>
                  </a:lnTo>
                  <a:lnTo>
                    <a:pt x="251" y="10"/>
                  </a:lnTo>
                  <a:lnTo>
                    <a:pt x="283" y="2"/>
                  </a:lnTo>
                  <a:lnTo>
                    <a:pt x="3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8" name="Freeform 278"/>
            <p:cNvSpPr>
              <a:spLocks/>
            </p:cNvSpPr>
            <p:nvPr/>
          </p:nvSpPr>
          <p:spPr bwMode="auto">
            <a:xfrm>
              <a:off x="10442576" y="4662488"/>
              <a:ext cx="138113" cy="136525"/>
            </a:xfrm>
            <a:custGeom>
              <a:avLst/>
              <a:gdLst>
                <a:gd name="T0" fmla="*/ 630 w 784"/>
                <a:gd name="T1" fmla="*/ 0 h 781"/>
                <a:gd name="T2" fmla="*/ 717 w 784"/>
                <a:gd name="T3" fmla="*/ 86 h 781"/>
                <a:gd name="T4" fmla="*/ 739 w 784"/>
                <a:gd name="T5" fmla="*/ 112 h 781"/>
                <a:gd name="T6" fmla="*/ 757 w 784"/>
                <a:gd name="T7" fmla="*/ 140 h 781"/>
                <a:gd name="T8" fmla="*/ 770 w 784"/>
                <a:gd name="T9" fmla="*/ 170 h 781"/>
                <a:gd name="T10" fmla="*/ 779 w 784"/>
                <a:gd name="T11" fmla="*/ 201 h 781"/>
                <a:gd name="T12" fmla="*/ 784 w 784"/>
                <a:gd name="T13" fmla="*/ 232 h 781"/>
                <a:gd name="T14" fmla="*/ 784 w 784"/>
                <a:gd name="T15" fmla="*/ 264 h 781"/>
                <a:gd name="T16" fmla="*/ 779 w 784"/>
                <a:gd name="T17" fmla="*/ 297 h 781"/>
                <a:gd name="T18" fmla="*/ 770 w 784"/>
                <a:gd name="T19" fmla="*/ 328 h 781"/>
                <a:gd name="T20" fmla="*/ 757 w 784"/>
                <a:gd name="T21" fmla="*/ 358 h 781"/>
                <a:gd name="T22" fmla="*/ 739 w 784"/>
                <a:gd name="T23" fmla="*/ 386 h 781"/>
                <a:gd name="T24" fmla="*/ 717 w 784"/>
                <a:gd name="T25" fmla="*/ 412 h 781"/>
                <a:gd name="T26" fmla="*/ 413 w 784"/>
                <a:gd name="T27" fmla="*/ 713 h 781"/>
                <a:gd name="T28" fmla="*/ 386 w 784"/>
                <a:gd name="T29" fmla="*/ 737 h 781"/>
                <a:gd name="T30" fmla="*/ 355 w 784"/>
                <a:gd name="T31" fmla="*/ 756 h 781"/>
                <a:gd name="T32" fmla="*/ 322 w 784"/>
                <a:gd name="T33" fmla="*/ 769 h 781"/>
                <a:gd name="T34" fmla="*/ 287 w 784"/>
                <a:gd name="T35" fmla="*/ 777 h 781"/>
                <a:gd name="T36" fmla="*/ 251 w 784"/>
                <a:gd name="T37" fmla="*/ 781 h 781"/>
                <a:gd name="T38" fmla="*/ 213 w 784"/>
                <a:gd name="T39" fmla="*/ 777 h 781"/>
                <a:gd name="T40" fmla="*/ 179 w 784"/>
                <a:gd name="T41" fmla="*/ 769 h 781"/>
                <a:gd name="T42" fmla="*/ 146 w 784"/>
                <a:gd name="T43" fmla="*/ 756 h 781"/>
                <a:gd name="T44" fmla="*/ 114 w 784"/>
                <a:gd name="T45" fmla="*/ 737 h 781"/>
                <a:gd name="T46" fmla="*/ 87 w 784"/>
                <a:gd name="T47" fmla="*/ 713 h 781"/>
                <a:gd name="T48" fmla="*/ 0 w 784"/>
                <a:gd name="T49" fmla="*/ 626 h 781"/>
                <a:gd name="T50" fmla="*/ 630 w 784"/>
                <a:gd name="T51" fmla="*/ 0 h 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84" h="781">
                  <a:moveTo>
                    <a:pt x="630" y="0"/>
                  </a:moveTo>
                  <a:lnTo>
                    <a:pt x="717" y="86"/>
                  </a:lnTo>
                  <a:lnTo>
                    <a:pt x="739" y="112"/>
                  </a:lnTo>
                  <a:lnTo>
                    <a:pt x="757" y="140"/>
                  </a:lnTo>
                  <a:lnTo>
                    <a:pt x="770" y="170"/>
                  </a:lnTo>
                  <a:lnTo>
                    <a:pt x="779" y="201"/>
                  </a:lnTo>
                  <a:lnTo>
                    <a:pt x="784" y="232"/>
                  </a:lnTo>
                  <a:lnTo>
                    <a:pt x="784" y="264"/>
                  </a:lnTo>
                  <a:lnTo>
                    <a:pt x="779" y="297"/>
                  </a:lnTo>
                  <a:lnTo>
                    <a:pt x="770" y="328"/>
                  </a:lnTo>
                  <a:lnTo>
                    <a:pt x="757" y="358"/>
                  </a:lnTo>
                  <a:lnTo>
                    <a:pt x="739" y="386"/>
                  </a:lnTo>
                  <a:lnTo>
                    <a:pt x="717" y="412"/>
                  </a:lnTo>
                  <a:lnTo>
                    <a:pt x="413" y="713"/>
                  </a:lnTo>
                  <a:lnTo>
                    <a:pt x="386" y="737"/>
                  </a:lnTo>
                  <a:lnTo>
                    <a:pt x="355" y="756"/>
                  </a:lnTo>
                  <a:lnTo>
                    <a:pt x="322" y="769"/>
                  </a:lnTo>
                  <a:lnTo>
                    <a:pt x="287" y="777"/>
                  </a:lnTo>
                  <a:lnTo>
                    <a:pt x="251" y="781"/>
                  </a:lnTo>
                  <a:lnTo>
                    <a:pt x="213" y="777"/>
                  </a:lnTo>
                  <a:lnTo>
                    <a:pt x="179" y="769"/>
                  </a:lnTo>
                  <a:lnTo>
                    <a:pt x="146" y="756"/>
                  </a:lnTo>
                  <a:lnTo>
                    <a:pt x="114" y="737"/>
                  </a:lnTo>
                  <a:lnTo>
                    <a:pt x="87" y="713"/>
                  </a:lnTo>
                  <a:lnTo>
                    <a:pt x="0" y="626"/>
                  </a:lnTo>
                  <a:lnTo>
                    <a:pt x="6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9" name="Freeform 279"/>
            <p:cNvSpPr>
              <a:spLocks/>
            </p:cNvSpPr>
            <p:nvPr/>
          </p:nvSpPr>
          <p:spPr bwMode="auto">
            <a:xfrm>
              <a:off x="10283826" y="4598988"/>
              <a:ext cx="66675" cy="65088"/>
            </a:xfrm>
            <a:custGeom>
              <a:avLst/>
              <a:gdLst>
                <a:gd name="T0" fmla="*/ 181 w 377"/>
                <a:gd name="T1" fmla="*/ 0 h 370"/>
                <a:gd name="T2" fmla="*/ 212 w 377"/>
                <a:gd name="T3" fmla="*/ 2 h 370"/>
                <a:gd name="T4" fmla="*/ 241 w 377"/>
                <a:gd name="T5" fmla="*/ 9 h 370"/>
                <a:gd name="T6" fmla="*/ 270 w 377"/>
                <a:gd name="T7" fmla="*/ 19 h 370"/>
                <a:gd name="T8" fmla="*/ 296 w 377"/>
                <a:gd name="T9" fmla="*/ 35 h 370"/>
                <a:gd name="T10" fmla="*/ 320 w 377"/>
                <a:gd name="T11" fmla="*/ 55 h 370"/>
                <a:gd name="T12" fmla="*/ 340 w 377"/>
                <a:gd name="T13" fmla="*/ 78 h 370"/>
                <a:gd name="T14" fmla="*/ 355 w 377"/>
                <a:gd name="T15" fmla="*/ 104 h 370"/>
                <a:gd name="T16" fmla="*/ 368 w 377"/>
                <a:gd name="T17" fmla="*/ 132 h 370"/>
                <a:gd name="T18" fmla="*/ 375 w 377"/>
                <a:gd name="T19" fmla="*/ 162 h 370"/>
                <a:gd name="T20" fmla="*/ 377 w 377"/>
                <a:gd name="T21" fmla="*/ 192 h 370"/>
                <a:gd name="T22" fmla="*/ 375 w 377"/>
                <a:gd name="T23" fmla="*/ 223 h 370"/>
                <a:gd name="T24" fmla="*/ 368 w 377"/>
                <a:gd name="T25" fmla="*/ 254 h 370"/>
                <a:gd name="T26" fmla="*/ 356 w 377"/>
                <a:gd name="T27" fmla="*/ 280 h 370"/>
                <a:gd name="T28" fmla="*/ 341 w 377"/>
                <a:gd name="T29" fmla="*/ 306 h 370"/>
                <a:gd name="T30" fmla="*/ 321 w 377"/>
                <a:gd name="T31" fmla="*/ 329 h 370"/>
                <a:gd name="T32" fmla="*/ 277 w 377"/>
                <a:gd name="T33" fmla="*/ 370 h 370"/>
                <a:gd name="T34" fmla="*/ 0 w 377"/>
                <a:gd name="T35" fmla="*/ 93 h 370"/>
                <a:gd name="T36" fmla="*/ 43 w 377"/>
                <a:gd name="T37" fmla="*/ 55 h 370"/>
                <a:gd name="T38" fmla="*/ 66 w 377"/>
                <a:gd name="T39" fmla="*/ 35 h 370"/>
                <a:gd name="T40" fmla="*/ 93 w 377"/>
                <a:gd name="T41" fmla="*/ 19 h 370"/>
                <a:gd name="T42" fmla="*/ 121 w 377"/>
                <a:gd name="T43" fmla="*/ 9 h 370"/>
                <a:gd name="T44" fmla="*/ 150 w 377"/>
                <a:gd name="T45" fmla="*/ 2 h 370"/>
                <a:gd name="T46" fmla="*/ 181 w 377"/>
                <a:gd name="T47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77" h="370">
                  <a:moveTo>
                    <a:pt x="181" y="0"/>
                  </a:moveTo>
                  <a:lnTo>
                    <a:pt x="212" y="2"/>
                  </a:lnTo>
                  <a:lnTo>
                    <a:pt x="241" y="9"/>
                  </a:lnTo>
                  <a:lnTo>
                    <a:pt x="270" y="19"/>
                  </a:lnTo>
                  <a:lnTo>
                    <a:pt x="296" y="35"/>
                  </a:lnTo>
                  <a:lnTo>
                    <a:pt x="320" y="55"/>
                  </a:lnTo>
                  <a:lnTo>
                    <a:pt x="340" y="78"/>
                  </a:lnTo>
                  <a:lnTo>
                    <a:pt x="355" y="104"/>
                  </a:lnTo>
                  <a:lnTo>
                    <a:pt x="368" y="132"/>
                  </a:lnTo>
                  <a:lnTo>
                    <a:pt x="375" y="162"/>
                  </a:lnTo>
                  <a:lnTo>
                    <a:pt x="377" y="192"/>
                  </a:lnTo>
                  <a:lnTo>
                    <a:pt x="375" y="223"/>
                  </a:lnTo>
                  <a:lnTo>
                    <a:pt x="368" y="254"/>
                  </a:lnTo>
                  <a:lnTo>
                    <a:pt x="356" y="280"/>
                  </a:lnTo>
                  <a:lnTo>
                    <a:pt x="341" y="306"/>
                  </a:lnTo>
                  <a:lnTo>
                    <a:pt x="321" y="329"/>
                  </a:lnTo>
                  <a:lnTo>
                    <a:pt x="277" y="370"/>
                  </a:lnTo>
                  <a:lnTo>
                    <a:pt x="0" y="93"/>
                  </a:lnTo>
                  <a:lnTo>
                    <a:pt x="43" y="55"/>
                  </a:lnTo>
                  <a:lnTo>
                    <a:pt x="66" y="35"/>
                  </a:lnTo>
                  <a:lnTo>
                    <a:pt x="93" y="19"/>
                  </a:lnTo>
                  <a:lnTo>
                    <a:pt x="121" y="9"/>
                  </a:lnTo>
                  <a:lnTo>
                    <a:pt x="150" y="2"/>
                  </a:lnTo>
                  <a:lnTo>
                    <a:pt x="1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58" name="Group 457"/>
          <p:cNvGrpSpPr/>
          <p:nvPr/>
        </p:nvGrpSpPr>
        <p:grpSpPr>
          <a:xfrm>
            <a:off x="10938940" y="4213225"/>
            <a:ext cx="595313" cy="595313"/>
            <a:chOff x="10922000" y="4213225"/>
            <a:chExt cx="595313" cy="5953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43" name="Freeform 284"/>
            <p:cNvSpPr>
              <a:spLocks/>
            </p:cNvSpPr>
            <p:nvPr/>
          </p:nvSpPr>
          <p:spPr bwMode="auto">
            <a:xfrm>
              <a:off x="10923588" y="4540250"/>
              <a:ext cx="257175" cy="46038"/>
            </a:xfrm>
            <a:custGeom>
              <a:avLst/>
              <a:gdLst>
                <a:gd name="T0" fmla="*/ 0 w 1455"/>
                <a:gd name="T1" fmla="*/ 0 h 256"/>
                <a:gd name="T2" fmla="*/ 1314 w 1455"/>
                <a:gd name="T3" fmla="*/ 0 h 256"/>
                <a:gd name="T4" fmla="*/ 1343 w 1455"/>
                <a:gd name="T5" fmla="*/ 3 h 256"/>
                <a:gd name="T6" fmla="*/ 1369 w 1455"/>
                <a:gd name="T7" fmla="*/ 12 h 256"/>
                <a:gd name="T8" fmla="*/ 1393 w 1455"/>
                <a:gd name="T9" fmla="*/ 24 h 256"/>
                <a:gd name="T10" fmla="*/ 1414 w 1455"/>
                <a:gd name="T11" fmla="*/ 41 h 256"/>
                <a:gd name="T12" fmla="*/ 1431 w 1455"/>
                <a:gd name="T13" fmla="*/ 62 h 256"/>
                <a:gd name="T14" fmla="*/ 1443 w 1455"/>
                <a:gd name="T15" fmla="*/ 86 h 256"/>
                <a:gd name="T16" fmla="*/ 1451 w 1455"/>
                <a:gd name="T17" fmla="*/ 112 h 256"/>
                <a:gd name="T18" fmla="*/ 1455 w 1455"/>
                <a:gd name="T19" fmla="*/ 140 h 256"/>
                <a:gd name="T20" fmla="*/ 1455 w 1455"/>
                <a:gd name="T21" fmla="*/ 158 h 256"/>
                <a:gd name="T22" fmla="*/ 1421 w 1455"/>
                <a:gd name="T23" fmla="*/ 240 h 256"/>
                <a:gd name="T24" fmla="*/ 1394 w 1455"/>
                <a:gd name="T25" fmla="*/ 242 h 256"/>
                <a:gd name="T26" fmla="*/ 1369 w 1455"/>
                <a:gd name="T27" fmla="*/ 240 h 256"/>
                <a:gd name="T28" fmla="*/ 1343 w 1455"/>
                <a:gd name="T29" fmla="*/ 233 h 256"/>
                <a:gd name="T30" fmla="*/ 1320 w 1455"/>
                <a:gd name="T31" fmla="*/ 223 h 256"/>
                <a:gd name="T32" fmla="*/ 1297 w 1455"/>
                <a:gd name="T33" fmla="*/ 210 h 256"/>
                <a:gd name="T34" fmla="*/ 1277 w 1455"/>
                <a:gd name="T35" fmla="*/ 193 h 256"/>
                <a:gd name="T36" fmla="*/ 1248 w 1455"/>
                <a:gd name="T37" fmla="*/ 165 h 256"/>
                <a:gd name="T38" fmla="*/ 1219 w 1455"/>
                <a:gd name="T39" fmla="*/ 139 h 256"/>
                <a:gd name="T40" fmla="*/ 1188 w 1455"/>
                <a:gd name="T41" fmla="*/ 119 h 256"/>
                <a:gd name="T42" fmla="*/ 1154 w 1455"/>
                <a:gd name="T43" fmla="*/ 103 h 256"/>
                <a:gd name="T44" fmla="*/ 1119 w 1455"/>
                <a:gd name="T45" fmla="*/ 90 h 256"/>
                <a:gd name="T46" fmla="*/ 1083 w 1455"/>
                <a:gd name="T47" fmla="*/ 84 h 256"/>
                <a:gd name="T48" fmla="*/ 1047 w 1455"/>
                <a:gd name="T49" fmla="*/ 81 h 256"/>
                <a:gd name="T50" fmla="*/ 1011 w 1455"/>
                <a:gd name="T51" fmla="*/ 84 h 256"/>
                <a:gd name="T52" fmla="*/ 975 w 1455"/>
                <a:gd name="T53" fmla="*/ 90 h 256"/>
                <a:gd name="T54" fmla="*/ 940 w 1455"/>
                <a:gd name="T55" fmla="*/ 103 h 256"/>
                <a:gd name="T56" fmla="*/ 906 w 1455"/>
                <a:gd name="T57" fmla="*/ 119 h 256"/>
                <a:gd name="T58" fmla="*/ 875 w 1455"/>
                <a:gd name="T59" fmla="*/ 139 h 256"/>
                <a:gd name="T60" fmla="*/ 846 w 1455"/>
                <a:gd name="T61" fmla="*/ 165 h 256"/>
                <a:gd name="T62" fmla="*/ 817 w 1455"/>
                <a:gd name="T63" fmla="*/ 193 h 256"/>
                <a:gd name="T64" fmla="*/ 794 w 1455"/>
                <a:gd name="T65" fmla="*/ 213 h 256"/>
                <a:gd name="T66" fmla="*/ 767 w 1455"/>
                <a:gd name="T67" fmla="*/ 227 h 256"/>
                <a:gd name="T68" fmla="*/ 740 w 1455"/>
                <a:gd name="T69" fmla="*/ 238 h 256"/>
                <a:gd name="T70" fmla="*/ 711 w 1455"/>
                <a:gd name="T71" fmla="*/ 243 h 256"/>
                <a:gd name="T72" fmla="*/ 681 w 1455"/>
                <a:gd name="T73" fmla="*/ 243 h 256"/>
                <a:gd name="T74" fmla="*/ 653 w 1455"/>
                <a:gd name="T75" fmla="*/ 238 h 256"/>
                <a:gd name="T76" fmla="*/ 624 w 1455"/>
                <a:gd name="T77" fmla="*/ 227 h 256"/>
                <a:gd name="T78" fmla="*/ 598 w 1455"/>
                <a:gd name="T79" fmla="*/ 213 h 256"/>
                <a:gd name="T80" fmla="*/ 574 w 1455"/>
                <a:gd name="T81" fmla="*/ 193 h 256"/>
                <a:gd name="T82" fmla="*/ 545 w 1455"/>
                <a:gd name="T83" fmla="*/ 164 h 256"/>
                <a:gd name="T84" fmla="*/ 516 w 1455"/>
                <a:gd name="T85" fmla="*/ 138 h 256"/>
                <a:gd name="T86" fmla="*/ 485 w 1455"/>
                <a:gd name="T87" fmla="*/ 118 h 256"/>
                <a:gd name="T88" fmla="*/ 451 w 1455"/>
                <a:gd name="T89" fmla="*/ 102 h 256"/>
                <a:gd name="T90" fmla="*/ 416 w 1455"/>
                <a:gd name="T91" fmla="*/ 90 h 256"/>
                <a:gd name="T92" fmla="*/ 381 w 1455"/>
                <a:gd name="T93" fmla="*/ 83 h 256"/>
                <a:gd name="T94" fmla="*/ 344 w 1455"/>
                <a:gd name="T95" fmla="*/ 81 h 256"/>
                <a:gd name="T96" fmla="*/ 308 w 1455"/>
                <a:gd name="T97" fmla="*/ 83 h 256"/>
                <a:gd name="T98" fmla="*/ 272 w 1455"/>
                <a:gd name="T99" fmla="*/ 90 h 256"/>
                <a:gd name="T100" fmla="*/ 236 w 1455"/>
                <a:gd name="T101" fmla="*/ 102 h 256"/>
                <a:gd name="T102" fmla="*/ 204 w 1455"/>
                <a:gd name="T103" fmla="*/ 118 h 256"/>
                <a:gd name="T104" fmla="*/ 172 w 1455"/>
                <a:gd name="T105" fmla="*/ 138 h 256"/>
                <a:gd name="T106" fmla="*/ 142 w 1455"/>
                <a:gd name="T107" fmla="*/ 164 h 256"/>
                <a:gd name="T108" fmla="*/ 46 w 1455"/>
                <a:gd name="T109" fmla="*/ 256 h 256"/>
                <a:gd name="T110" fmla="*/ 27 w 1455"/>
                <a:gd name="T111" fmla="*/ 172 h 256"/>
                <a:gd name="T112" fmla="*/ 11 w 1455"/>
                <a:gd name="T113" fmla="*/ 87 h 256"/>
                <a:gd name="T114" fmla="*/ 0 w 1455"/>
                <a:gd name="T115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455" h="256">
                  <a:moveTo>
                    <a:pt x="0" y="0"/>
                  </a:moveTo>
                  <a:lnTo>
                    <a:pt x="1314" y="0"/>
                  </a:lnTo>
                  <a:lnTo>
                    <a:pt x="1343" y="3"/>
                  </a:lnTo>
                  <a:lnTo>
                    <a:pt x="1369" y="12"/>
                  </a:lnTo>
                  <a:lnTo>
                    <a:pt x="1393" y="24"/>
                  </a:lnTo>
                  <a:lnTo>
                    <a:pt x="1414" y="41"/>
                  </a:lnTo>
                  <a:lnTo>
                    <a:pt x="1431" y="62"/>
                  </a:lnTo>
                  <a:lnTo>
                    <a:pt x="1443" y="86"/>
                  </a:lnTo>
                  <a:lnTo>
                    <a:pt x="1451" y="112"/>
                  </a:lnTo>
                  <a:lnTo>
                    <a:pt x="1455" y="140"/>
                  </a:lnTo>
                  <a:lnTo>
                    <a:pt x="1455" y="158"/>
                  </a:lnTo>
                  <a:lnTo>
                    <a:pt x="1421" y="240"/>
                  </a:lnTo>
                  <a:lnTo>
                    <a:pt x="1394" y="242"/>
                  </a:lnTo>
                  <a:lnTo>
                    <a:pt x="1369" y="240"/>
                  </a:lnTo>
                  <a:lnTo>
                    <a:pt x="1343" y="233"/>
                  </a:lnTo>
                  <a:lnTo>
                    <a:pt x="1320" y="223"/>
                  </a:lnTo>
                  <a:lnTo>
                    <a:pt x="1297" y="210"/>
                  </a:lnTo>
                  <a:lnTo>
                    <a:pt x="1277" y="193"/>
                  </a:lnTo>
                  <a:lnTo>
                    <a:pt x="1248" y="165"/>
                  </a:lnTo>
                  <a:lnTo>
                    <a:pt x="1219" y="139"/>
                  </a:lnTo>
                  <a:lnTo>
                    <a:pt x="1188" y="119"/>
                  </a:lnTo>
                  <a:lnTo>
                    <a:pt x="1154" y="103"/>
                  </a:lnTo>
                  <a:lnTo>
                    <a:pt x="1119" y="90"/>
                  </a:lnTo>
                  <a:lnTo>
                    <a:pt x="1083" y="84"/>
                  </a:lnTo>
                  <a:lnTo>
                    <a:pt x="1047" y="81"/>
                  </a:lnTo>
                  <a:lnTo>
                    <a:pt x="1011" y="84"/>
                  </a:lnTo>
                  <a:lnTo>
                    <a:pt x="975" y="90"/>
                  </a:lnTo>
                  <a:lnTo>
                    <a:pt x="940" y="103"/>
                  </a:lnTo>
                  <a:lnTo>
                    <a:pt x="906" y="119"/>
                  </a:lnTo>
                  <a:lnTo>
                    <a:pt x="875" y="139"/>
                  </a:lnTo>
                  <a:lnTo>
                    <a:pt x="846" y="165"/>
                  </a:lnTo>
                  <a:lnTo>
                    <a:pt x="817" y="193"/>
                  </a:lnTo>
                  <a:lnTo>
                    <a:pt x="794" y="213"/>
                  </a:lnTo>
                  <a:lnTo>
                    <a:pt x="767" y="227"/>
                  </a:lnTo>
                  <a:lnTo>
                    <a:pt x="740" y="238"/>
                  </a:lnTo>
                  <a:lnTo>
                    <a:pt x="711" y="243"/>
                  </a:lnTo>
                  <a:lnTo>
                    <a:pt x="681" y="243"/>
                  </a:lnTo>
                  <a:lnTo>
                    <a:pt x="653" y="238"/>
                  </a:lnTo>
                  <a:lnTo>
                    <a:pt x="624" y="227"/>
                  </a:lnTo>
                  <a:lnTo>
                    <a:pt x="598" y="213"/>
                  </a:lnTo>
                  <a:lnTo>
                    <a:pt x="574" y="193"/>
                  </a:lnTo>
                  <a:lnTo>
                    <a:pt x="545" y="164"/>
                  </a:lnTo>
                  <a:lnTo>
                    <a:pt x="516" y="138"/>
                  </a:lnTo>
                  <a:lnTo>
                    <a:pt x="485" y="118"/>
                  </a:lnTo>
                  <a:lnTo>
                    <a:pt x="451" y="102"/>
                  </a:lnTo>
                  <a:lnTo>
                    <a:pt x="416" y="90"/>
                  </a:lnTo>
                  <a:lnTo>
                    <a:pt x="381" y="83"/>
                  </a:lnTo>
                  <a:lnTo>
                    <a:pt x="344" y="81"/>
                  </a:lnTo>
                  <a:lnTo>
                    <a:pt x="308" y="83"/>
                  </a:lnTo>
                  <a:lnTo>
                    <a:pt x="272" y="90"/>
                  </a:lnTo>
                  <a:lnTo>
                    <a:pt x="236" y="102"/>
                  </a:lnTo>
                  <a:lnTo>
                    <a:pt x="204" y="118"/>
                  </a:lnTo>
                  <a:lnTo>
                    <a:pt x="172" y="138"/>
                  </a:lnTo>
                  <a:lnTo>
                    <a:pt x="142" y="164"/>
                  </a:lnTo>
                  <a:lnTo>
                    <a:pt x="46" y="256"/>
                  </a:lnTo>
                  <a:lnTo>
                    <a:pt x="27" y="172"/>
                  </a:lnTo>
                  <a:lnTo>
                    <a:pt x="11" y="8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4" name="Freeform 285"/>
            <p:cNvSpPr>
              <a:spLocks noEditPoints="1"/>
            </p:cNvSpPr>
            <p:nvPr/>
          </p:nvSpPr>
          <p:spPr bwMode="auto">
            <a:xfrm>
              <a:off x="10922000" y="4213225"/>
              <a:ext cx="595313" cy="527050"/>
            </a:xfrm>
            <a:custGeom>
              <a:avLst/>
              <a:gdLst>
                <a:gd name="T0" fmla="*/ 1655 w 3375"/>
                <a:gd name="T1" fmla="*/ 405 h 2985"/>
                <a:gd name="T2" fmla="*/ 1631 w 3375"/>
                <a:gd name="T3" fmla="*/ 450 h 2985"/>
                <a:gd name="T4" fmla="*/ 1469 w 3375"/>
                <a:gd name="T5" fmla="*/ 2595 h 2985"/>
                <a:gd name="T6" fmla="*/ 1467 w 3375"/>
                <a:gd name="T7" fmla="*/ 2687 h 2985"/>
                <a:gd name="T8" fmla="*/ 1501 w 3375"/>
                <a:gd name="T9" fmla="*/ 2774 h 2985"/>
                <a:gd name="T10" fmla="*/ 1569 w 3375"/>
                <a:gd name="T11" fmla="*/ 2839 h 2985"/>
                <a:gd name="T12" fmla="*/ 1656 w 3375"/>
                <a:gd name="T13" fmla="*/ 2871 h 2985"/>
                <a:gd name="T14" fmla="*/ 1750 w 3375"/>
                <a:gd name="T15" fmla="*/ 2864 h 2985"/>
                <a:gd name="T16" fmla="*/ 1832 w 3375"/>
                <a:gd name="T17" fmla="*/ 2821 h 2985"/>
                <a:gd name="T18" fmla="*/ 1890 w 3375"/>
                <a:gd name="T19" fmla="*/ 2746 h 2985"/>
                <a:gd name="T20" fmla="*/ 1913 w 3375"/>
                <a:gd name="T21" fmla="*/ 2656 h 2985"/>
                <a:gd name="T22" fmla="*/ 1896 w 3375"/>
                <a:gd name="T23" fmla="*/ 2564 h 2985"/>
                <a:gd name="T24" fmla="*/ 1741 w 3375"/>
                <a:gd name="T25" fmla="*/ 433 h 2985"/>
                <a:gd name="T26" fmla="*/ 1705 w 3375"/>
                <a:gd name="T27" fmla="*/ 397 h 2985"/>
                <a:gd name="T28" fmla="*/ 1790 w 3375"/>
                <a:gd name="T29" fmla="*/ 3 h 2985"/>
                <a:gd name="T30" fmla="*/ 2087 w 3375"/>
                <a:gd name="T31" fmla="*/ 48 h 2985"/>
                <a:gd name="T32" fmla="*/ 2366 w 3375"/>
                <a:gd name="T33" fmla="*/ 142 h 2985"/>
                <a:gd name="T34" fmla="*/ 2620 w 3375"/>
                <a:gd name="T35" fmla="*/ 282 h 2985"/>
                <a:gd name="T36" fmla="*/ 2846 w 3375"/>
                <a:gd name="T37" fmla="*/ 461 h 2985"/>
                <a:gd name="T38" fmla="*/ 3038 w 3375"/>
                <a:gd name="T39" fmla="*/ 676 h 2985"/>
                <a:gd name="T40" fmla="*/ 3191 w 3375"/>
                <a:gd name="T41" fmla="*/ 921 h 2985"/>
                <a:gd name="T42" fmla="*/ 3300 w 3375"/>
                <a:gd name="T43" fmla="*/ 1193 h 2985"/>
                <a:gd name="T44" fmla="*/ 3363 w 3375"/>
                <a:gd name="T45" fmla="*/ 1484 h 2985"/>
                <a:gd name="T46" fmla="*/ 3374 w 3375"/>
                <a:gd name="T47" fmla="*/ 1744 h 2985"/>
                <a:gd name="T48" fmla="*/ 1980 w 3375"/>
                <a:gd name="T49" fmla="*/ 1755 h 2985"/>
                <a:gd name="T50" fmla="*/ 1887 w 3375"/>
                <a:gd name="T51" fmla="*/ 1806 h 2985"/>
                <a:gd name="T52" fmla="*/ 1824 w 3375"/>
                <a:gd name="T53" fmla="*/ 1890 h 2985"/>
                <a:gd name="T54" fmla="*/ 1800 w 3375"/>
                <a:gd name="T55" fmla="*/ 1996 h 2985"/>
                <a:gd name="T56" fmla="*/ 2014 w 3375"/>
                <a:gd name="T57" fmla="*/ 2562 h 2985"/>
                <a:gd name="T58" fmla="*/ 2023 w 3375"/>
                <a:gd name="T59" fmla="*/ 2684 h 2985"/>
                <a:gd name="T60" fmla="*/ 1988 w 3375"/>
                <a:gd name="T61" fmla="*/ 2801 h 2985"/>
                <a:gd name="T62" fmla="*/ 1913 w 3375"/>
                <a:gd name="T63" fmla="*/ 2899 h 2985"/>
                <a:gd name="T64" fmla="*/ 1808 w 3375"/>
                <a:gd name="T65" fmla="*/ 2963 h 2985"/>
                <a:gd name="T66" fmla="*/ 1688 w 3375"/>
                <a:gd name="T67" fmla="*/ 2985 h 2985"/>
                <a:gd name="T68" fmla="*/ 1567 w 3375"/>
                <a:gd name="T69" fmla="*/ 2963 h 2985"/>
                <a:gd name="T70" fmla="*/ 1463 w 3375"/>
                <a:gd name="T71" fmla="*/ 2899 h 2985"/>
                <a:gd name="T72" fmla="*/ 1387 w 3375"/>
                <a:gd name="T73" fmla="*/ 2801 h 2985"/>
                <a:gd name="T74" fmla="*/ 1352 w 3375"/>
                <a:gd name="T75" fmla="*/ 2684 h 2985"/>
                <a:gd name="T76" fmla="*/ 1361 w 3375"/>
                <a:gd name="T77" fmla="*/ 2562 h 2985"/>
                <a:gd name="T78" fmla="*/ 1575 w 3375"/>
                <a:gd name="T79" fmla="*/ 1996 h 2985"/>
                <a:gd name="T80" fmla="*/ 1551 w 3375"/>
                <a:gd name="T81" fmla="*/ 1890 h 2985"/>
                <a:gd name="T82" fmla="*/ 1488 w 3375"/>
                <a:gd name="T83" fmla="*/ 1806 h 2985"/>
                <a:gd name="T84" fmla="*/ 1395 w 3375"/>
                <a:gd name="T85" fmla="*/ 1755 h 2985"/>
                <a:gd name="T86" fmla="*/ 1 w 3375"/>
                <a:gd name="T87" fmla="*/ 1744 h 2985"/>
                <a:gd name="T88" fmla="*/ 12 w 3375"/>
                <a:gd name="T89" fmla="*/ 1484 h 2985"/>
                <a:gd name="T90" fmla="*/ 75 w 3375"/>
                <a:gd name="T91" fmla="*/ 1193 h 2985"/>
                <a:gd name="T92" fmla="*/ 184 w 3375"/>
                <a:gd name="T93" fmla="*/ 921 h 2985"/>
                <a:gd name="T94" fmla="*/ 338 w 3375"/>
                <a:gd name="T95" fmla="*/ 676 h 2985"/>
                <a:gd name="T96" fmla="*/ 529 w 3375"/>
                <a:gd name="T97" fmla="*/ 461 h 2985"/>
                <a:gd name="T98" fmla="*/ 755 w 3375"/>
                <a:gd name="T99" fmla="*/ 282 h 2985"/>
                <a:gd name="T100" fmla="*/ 1009 w 3375"/>
                <a:gd name="T101" fmla="*/ 142 h 2985"/>
                <a:gd name="T102" fmla="*/ 1288 w 3375"/>
                <a:gd name="T103" fmla="*/ 48 h 2985"/>
                <a:gd name="T104" fmla="*/ 1585 w 3375"/>
                <a:gd name="T105" fmla="*/ 3 h 2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375" h="2985">
                  <a:moveTo>
                    <a:pt x="1688" y="394"/>
                  </a:moveTo>
                  <a:lnTo>
                    <a:pt x="1670" y="397"/>
                  </a:lnTo>
                  <a:lnTo>
                    <a:pt x="1655" y="405"/>
                  </a:lnTo>
                  <a:lnTo>
                    <a:pt x="1643" y="417"/>
                  </a:lnTo>
                  <a:lnTo>
                    <a:pt x="1634" y="433"/>
                  </a:lnTo>
                  <a:lnTo>
                    <a:pt x="1631" y="450"/>
                  </a:lnTo>
                  <a:lnTo>
                    <a:pt x="1631" y="2183"/>
                  </a:lnTo>
                  <a:lnTo>
                    <a:pt x="1479" y="2564"/>
                  </a:lnTo>
                  <a:lnTo>
                    <a:pt x="1469" y="2595"/>
                  </a:lnTo>
                  <a:lnTo>
                    <a:pt x="1464" y="2625"/>
                  </a:lnTo>
                  <a:lnTo>
                    <a:pt x="1463" y="2656"/>
                  </a:lnTo>
                  <a:lnTo>
                    <a:pt x="1467" y="2687"/>
                  </a:lnTo>
                  <a:lnTo>
                    <a:pt x="1474" y="2717"/>
                  </a:lnTo>
                  <a:lnTo>
                    <a:pt x="1485" y="2746"/>
                  </a:lnTo>
                  <a:lnTo>
                    <a:pt x="1501" y="2774"/>
                  </a:lnTo>
                  <a:lnTo>
                    <a:pt x="1521" y="2799"/>
                  </a:lnTo>
                  <a:lnTo>
                    <a:pt x="1543" y="2821"/>
                  </a:lnTo>
                  <a:lnTo>
                    <a:pt x="1569" y="2839"/>
                  </a:lnTo>
                  <a:lnTo>
                    <a:pt x="1596" y="2853"/>
                  </a:lnTo>
                  <a:lnTo>
                    <a:pt x="1625" y="2864"/>
                  </a:lnTo>
                  <a:lnTo>
                    <a:pt x="1656" y="2871"/>
                  </a:lnTo>
                  <a:lnTo>
                    <a:pt x="1688" y="2873"/>
                  </a:lnTo>
                  <a:lnTo>
                    <a:pt x="1719" y="2871"/>
                  </a:lnTo>
                  <a:lnTo>
                    <a:pt x="1750" y="2864"/>
                  </a:lnTo>
                  <a:lnTo>
                    <a:pt x="1779" y="2853"/>
                  </a:lnTo>
                  <a:lnTo>
                    <a:pt x="1806" y="2839"/>
                  </a:lnTo>
                  <a:lnTo>
                    <a:pt x="1832" y="2821"/>
                  </a:lnTo>
                  <a:lnTo>
                    <a:pt x="1854" y="2799"/>
                  </a:lnTo>
                  <a:lnTo>
                    <a:pt x="1874" y="2774"/>
                  </a:lnTo>
                  <a:lnTo>
                    <a:pt x="1890" y="2746"/>
                  </a:lnTo>
                  <a:lnTo>
                    <a:pt x="1901" y="2717"/>
                  </a:lnTo>
                  <a:lnTo>
                    <a:pt x="1908" y="2687"/>
                  </a:lnTo>
                  <a:lnTo>
                    <a:pt x="1913" y="2656"/>
                  </a:lnTo>
                  <a:lnTo>
                    <a:pt x="1911" y="2625"/>
                  </a:lnTo>
                  <a:lnTo>
                    <a:pt x="1906" y="2595"/>
                  </a:lnTo>
                  <a:lnTo>
                    <a:pt x="1896" y="2564"/>
                  </a:lnTo>
                  <a:lnTo>
                    <a:pt x="1744" y="2183"/>
                  </a:lnTo>
                  <a:lnTo>
                    <a:pt x="1744" y="450"/>
                  </a:lnTo>
                  <a:lnTo>
                    <a:pt x="1741" y="433"/>
                  </a:lnTo>
                  <a:lnTo>
                    <a:pt x="1733" y="417"/>
                  </a:lnTo>
                  <a:lnTo>
                    <a:pt x="1720" y="405"/>
                  </a:lnTo>
                  <a:lnTo>
                    <a:pt x="1705" y="397"/>
                  </a:lnTo>
                  <a:lnTo>
                    <a:pt x="1688" y="394"/>
                  </a:lnTo>
                  <a:close/>
                  <a:moveTo>
                    <a:pt x="1688" y="0"/>
                  </a:moveTo>
                  <a:lnTo>
                    <a:pt x="1790" y="3"/>
                  </a:lnTo>
                  <a:lnTo>
                    <a:pt x="1891" y="12"/>
                  </a:lnTo>
                  <a:lnTo>
                    <a:pt x="1990" y="28"/>
                  </a:lnTo>
                  <a:lnTo>
                    <a:pt x="2087" y="48"/>
                  </a:lnTo>
                  <a:lnTo>
                    <a:pt x="2183" y="75"/>
                  </a:lnTo>
                  <a:lnTo>
                    <a:pt x="2276" y="105"/>
                  </a:lnTo>
                  <a:lnTo>
                    <a:pt x="2366" y="142"/>
                  </a:lnTo>
                  <a:lnTo>
                    <a:pt x="2454" y="184"/>
                  </a:lnTo>
                  <a:lnTo>
                    <a:pt x="2538" y="231"/>
                  </a:lnTo>
                  <a:lnTo>
                    <a:pt x="2620" y="282"/>
                  </a:lnTo>
                  <a:lnTo>
                    <a:pt x="2699" y="338"/>
                  </a:lnTo>
                  <a:lnTo>
                    <a:pt x="2774" y="398"/>
                  </a:lnTo>
                  <a:lnTo>
                    <a:pt x="2846" y="461"/>
                  </a:lnTo>
                  <a:lnTo>
                    <a:pt x="2914" y="529"/>
                  </a:lnTo>
                  <a:lnTo>
                    <a:pt x="2977" y="601"/>
                  </a:lnTo>
                  <a:lnTo>
                    <a:pt x="3038" y="676"/>
                  </a:lnTo>
                  <a:lnTo>
                    <a:pt x="3093" y="755"/>
                  </a:lnTo>
                  <a:lnTo>
                    <a:pt x="3144" y="837"/>
                  </a:lnTo>
                  <a:lnTo>
                    <a:pt x="3191" y="921"/>
                  </a:lnTo>
                  <a:lnTo>
                    <a:pt x="3233" y="1009"/>
                  </a:lnTo>
                  <a:lnTo>
                    <a:pt x="3270" y="1099"/>
                  </a:lnTo>
                  <a:lnTo>
                    <a:pt x="3300" y="1193"/>
                  </a:lnTo>
                  <a:lnTo>
                    <a:pt x="3327" y="1288"/>
                  </a:lnTo>
                  <a:lnTo>
                    <a:pt x="3347" y="1385"/>
                  </a:lnTo>
                  <a:lnTo>
                    <a:pt x="3363" y="1484"/>
                  </a:lnTo>
                  <a:lnTo>
                    <a:pt x="3372" y="1585"/>
                  </a:lnTo>
                  <a:lnTo>
                    <a:pt x="3375" y="1688"/>
                  </a:lnTo>
                  <a:lnTo>
                    <a:pt x="3374" y="1744"/>
                  </a:lnTo>
                  <a:lnTo>
                    <a:pt x="2053" y="1744"/>
                  </a:lnTo>
                  <a:lnTo>
                    <a:pt x="2015" y="1747"/>
                  </a:lnTo>
                  <a:lnTo>
                    <a:pt x="1980" y="1755"/>
                  </a:lnTo>
                  <a:lnTo>
                    <a:pt x="1946" y="1767"/>
                  </a:lnTo>
                  <a:lnTo>
                    <a:pt x="1916" y="1785"/>
                  </a:lnTo>
                  <a:lnTo>
                    <a:pt x="1887" y="1806"/>
                  </a:lnTo>
                  <a:lnTo>
                    <a:pt x="1862" y="1831"/>
                  </a:lnTo>
                  <a:lnTo>
                    <a:pt x="1841" y="1859"/>
                  </a:lnTo>
                  <a:lnTo>
                    <a:pt x="1824" y="1890"/>
                  </a:lnTo>
                  <a:lnTo>
                    <a:pt x="1811" y="1924"/>
                  </a:lnTo>
                  <a:lnTo>
                    <a:pt x="1803" y="1959"/>
                  </a:lnTo>
                  <a:lnTo>
                    <a:pt x="1800" y="1996"/>
                  </a:lnTo>
                  <a:lnTo>
                    <a:pt x="1800" y="2036"/>
                  </a:lnTo>
                  <a:lnTo>
                    <a:pt x="2000" y="2522"/>
                  </a:lnTo>
                  <a:lnTo>
                    <a:pt x="2014" y="2562"/>
                  </a:lnTo>
                  <a:lnTo>
                    <a:pt x="2022" y="2603"/>
                  </a:lnTo>
                  <a:lnTo>
                    <a:pt x="2025" y="2643"/>
                  </a:lnTo>
                  <a:lnTo>
                    <a:pt x="2023" y="2684"/>
                  </a:lnTo>
                  <a:lnTo>
                    <a:pt x="2016" y="2724"/>
                  </a:lnTo>
                  <a:lnTo>
                    <a:pt x="2005" y="2763"/>
                  </a:lnTo>
                  <a:lnTo>
                    <a:pt x="1988" y="2801"/>
                  </a:lnTo>
                  <a:lnTo>
                    <a:pt x="1967" y="2837"/>
                  </a:lnTo>
                  <a:lnTo>
                    <a:pt x="1941" y="2870"/>
                  </a:lnTo>
                  <a:lnTo>
                    <a:pt x="1913" y="2899"/>
                  </a:lnTo>
                  <a:lnTo>
                    <a:pt x="1881" y="2924"/>
                  </a:lnTo>
                  <a:lnTo>
                    <a:pt x="1846" y="2945"/>
                  </a:lnTo>
                  <a:lnTo>
                    <a:pt x="1808" y="2963"/>
                  </a:lnTo>
                  <a:lnTo>
                    <a:pt x="1769" y="2975"/>
                  </a:lnTo>
                  <a:lnTo>
                    <a:pt x="1729" y="2982"/>
                  </a:lnTo>
                  <a:lnTo>
                    <a:pt x="1688" y="2985"/>
                  </a:lnTo>
                  <a:lnTo>
                    <a:pt x="1646" y="2982"/>
                  </a:lnTo>
                  <a:lnTo>
                    <a:pt x="1606" y="2975"/>
                  </a:lnTo>
                  <a:lnTo>
                    <a:pt x="1567" y="2963"/>
                  </a:lnTo>
                  <a:lnTo>
                    <a:pt x="1529" y="2945"/>
                  </a:lnTo>
                  <a:lnTo>
                    <a:pt x="1494" y="2924"/>
                  </a:lnTo>
                  <a:lnTo>
                    <a:pt x="1463" y="2899"/>
                  </a:lnTo>
                  <a:lnTo>
                    <a:pt x="1434" y="2870"/>
                  </a:lnTo>
                  <a:lnTo>
                    <a:pt x="1408" y="2837"/>
                  </a:lnTo>
                  <a:lnTo>
                    <a:pt x="1387" y="2801"/>
                  </a:lnTo>
                  <a:lnTo>
                    <a:pt x="1370" y="2763"/>
                  </a:lnTo>
                  <a:lnTo>
                    <a:pt x="1359" y="2725"/>
                  </a:lnTo>
                  <a:lnTo>
                    <a:pt x="1352" y="2684"/>
                  </a:lnTo>
                  <a:lnTo>
                    <a:pt x="1350" y="2644"/>
                  </a:lnTo>
                  <a:lnTo>
                    <a:pt x="1353" y="2603"/>
                  </a:lnTo>
                  <a:lnTo>
                    <a:pt x="1361" y="2562"/>
                  </a:lnTo>
                  <a:lnTo>
                    <a:pt x="1375" y="2523"/>
                  </a:lnTo>
                  <a:lnTo>
                    <a:pt x="1575" y="2036"/>
                  </a:lnTo>
                  <a:lnTo>
                    <a:pt x="1575" y="1996"/>
                  </a:lnTo>
                  <a:lnTo>
                    <a:pt x="1572" y="1959"/>
                  </a:lnTo>
                  <a:lnTo>
                    <a:pt x="1564" y="1924"/>
                  </a:lnTo>
                  <a:lnTo>
                    <a:pt x="1551" y="1890"/>
                  </a:lnTo>
                  <a:lnTo>
                    <a:pt x="1534" y="1859"/>
                  </a:lnTo>
                  <a:lnTo>
                    <a:pt x="1513" y="1831"/>
                  </a:lnTo>
                  <a:lnTo>
                    <a:pt x="1488" y="1806"/>
                  </a:lnTo>
                  <a:lnTo>
                    <a:pt x="1459" y="1785"/>
                  </a:lnTo>
                  <a:lnTo>
                    <a:pt x="1429" y="1767"/>
                  </a:lnTo>
                  <a:lnTo>
                    <a:pt x="1395" y="1755"/>
                  </a:lnTo>
                  <a:lnTo>
                    <a:pt x="1360" y="1747"/>
                  </a:lnTo>
                  <a:lnTo>
                    <a:pt x="1322" y="1744"/>
                  </a:lnTo>
                  <a:lnTo>
                    <a:pt x="1" y="1744"/>
                  </a:lnTo>
                  <a:lnTo>
                    <a:pt x="0" y="1688"/>
                  </a:lnTo>
                  <a:lnTo>
                    <a:pt x="3" y="1585"/>
                  </a:lnTo>
                  <a:lnTo>
                    <a:pt x="12" y="1484"/>
                  </a:lnTo>
                  <a:lnTo>
                    <a:pt x="28" y="1385"/>
                  </a:lnTo>
                  <a:lnTo>
                    <a:pt x="48" y="1288"/>
                  </a:lnTo>
                  <a:lnTo>
                    <a:pt x="75" y="1193"/>
                  </a:lnTo>
                  <a:lnTo>
                    <a:pt x="105" y="1099"/>
                  </a:lnTo>
                  <a:lnTo>
                    <a:pt x="142" y="1009"/>
                  </a:lnTo>
                  <a:lnTo>
                    <a:pt x="184" y="921"/>
                  </a:lnTo>
                  <a:lnTo>
                    <a:pt x="231" y="837"/>
                  </a:lnTo>
                  <a:lnTo>
                    <a:pt x="282" y="755"/>
                  </a:lnTo>
                  <a:lnTo>
                    <a:pt x="338" y="676"/>
                  </a:lnTo>
                  <a:lnTo>
                    <a:pt x="398" y="601"/>
                  </a:lnTo>
                  <a:lnTo>
                    <a:pt x="461" y="529"/>
                  </a:lnTo>
                  <a:lnTo>
                    <a:pt x="529" y="461"/>
                  </a:lnTo>
                  <a:lnTo>
                    <a:pt x="601" y="398"/>
                  </a:lnTo>
                  <a:lnTo>
                    <a:pt x="676" y="338"/>
                  </a:lnTo>
                  <a:lnTo>
                    <a:pt x="755" y="282"/>
                  </a:lnTo>
                  <a:lnTo>
                    <a:pt x="837" y="231"/>
                  </a:lnTo>
                  <a:lnTo>
                    <a:pt x="921" y="184"/>
                  </a:lnTo>
                  <a:lnTo>
                    <a:pt x="1009" y="142"/>
                  </a:lnTo>
                  <a:lnTo>
                    <a:pt x="1099" y="105"/>
                  </a:lnTo>
                  <a:lnTo>
                    <a:pt x="1193" y="75"/>
                  </a:lnTo>
                  <a:lnTo>
                    <a:pt x="1288" y="48"/>
                  </a:lnTo>
                  <a:lnTo>
                    <a:pt x="1385" y="28"/>
                  </a:lnTo>
                  <a:lnTo>
                    <a:pt x="1484" y="12"/>
                  </a:lnTo>
                  <a:lnTo>
                    <a:pt x="1585" y="3"/>
                  </a:lnTo>
                  <a:lnTo>
                    <a:pt x="16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5" name="Freeform 286"/>
            <p:cNvSpPr>
              <a:spLocks/>
            </p:cNvSpPr>
            <p:nvPr/>
          </p:nvSpPr>
          <p:spPr bwMode="auto">
            <a:xfrm>
              <a:off x="11260138" y="4540250"/>
              <a:ext cx="255588" cy="42863"/>
            </a:xfrm>
            <a:custGeom>
              <a:avLst/>
              <a:gdLst>
                <a:gd name="T0" fmla="*/ 140 w 1454"/>
                <a:gd name="T1" fmla="*/ 0 h 243"/>
                <a:gd name="T2" fmla="*/ 1454 w 1454"/>
                <a:gd name="T3" fmla="*/ 0 h 243"/>
                <a:gd name="T4" fmla="*/ 1442 w 1454"/>
                <a:gd name="T5" fmla="*/ 94 h 243"/>
                <a:gd name="T6" fmla="*/ 1424 w 1454"/>
                <a:gd name="T7" fmla="*/ 185 h 243"/>
                <a:gd name="T8" fmla="*/ 1399 w 1454"/>
                <a:gd name="T9" fmla="*/ 166 h 243"/>
                <a:gd name="T10" fmla="*/ 1397 w 1454"/>
                <a:gd name="T11" fmla="*/ 164 h 243"/>
                <a:gd name="T12" fmla="*/ 1368 w 1454"/>
                <a:gd name="T13" fmla="*/ 138 h 243"/>
                <a:gd name="T14" fmla="*/ 1336 w 1454"/>
                <a:gd name="T15" fmla="*/ 118 h 243"/>
                <a:gd name="T16" fmla="*/ 1302 w 1454"/>
                <a:gd name="T17" fmla="*/ 102 h 243"/>
                <a:gd name="T18" fmla="*/ 1268 w 1454"/>
                <a:gd name="T19" fmla="*/ 90 h 243"/>
                <a:gd name="T20" fmla="*/ 1232 w 1454"/>
                <a:gd name="T21" fmla="*/ 83 h 243"/>
                <a:gd name="T22" fmla="*/ 1195 w 1454"/>
                <a:gd name="T23" fmla="*/ 80 h 243"/>
                <a:gd name="T24" fmla="*/ 1159 w 1454"/>
                <a:gd name="T25" fmla="*/ 83 h 243"/>
                <a:gd name="T26" fmla="*/ 1123 w 1454"/>
                <a:gd name="T27" fmla="*/ 90 h 243"/>
                <a:gd name="T28" fmla="*/ 1088 w 1454"/>
                <a:gd name="T29" fmla="*/ 102 h 243"/>
                <a:gd name="T30" fmla="*/ 1055 w 1454"/>
                <a:gd name="T31" fmla="*/ 118 h 243"/>
                <a:gd name="T32" fmla="*/ 1023 w 1454"/>
                <a:gd name="T33" fmla="*/ 138 h 243"/>
                <a:gd name="T34" fmla="*/ 994 w 1454"/>
                <a:gd name="T35" fmla="*/ 164 h 243"/>
                <a:gd name="T36" fmla="*/ 965 w 1454"/>
                <a:gd name="T37" fmla="*/ 193 h 243"/>
                <a:gd name="T38" fmla="*/ 941 w 1454"/>
                <a:gd name="T39" fmla="*/ 213 h 243"/>
                <a:gd name="T40" fmla="*/ 915 w 1454"/>
                <a:gd name="T41" fmla="*/ 227 h 243"/>
                <a:gd name="T42" fmla="*/ 887 w 1454"/>
                <a:gd name="T43" fmla="*/ 238 h 243"/>
                <a:gd name="T44" fmla="*/ 858 w 1454"/>
                <a:gd name="T45" fmla="*/ 243 h 243"/>
                <a:gd name="T46" fmla="*/ 829 w 1454"/>
                <a:gd name="T47" fmla="*/ 243 h 243"/>
                <a:gd name="T48" fmla="*/ 799 w 1454"/>
                <a:gd name="T49" fmla="*/ 238 h 243"/>
                <a:gd name="T50" fmla="*/ 772 w 1454"/>
                <a:gd name="T51" fmla="*/ 227 h 243"/>
                <a:gd name="T52" fmla="*/ 745 w 1454"/>
                <a:gd name="T53" fmla="*/ 213 h 243"/>
                <a:gd name="T54" fmla="*/ 722 w 1454"/>
                <a:gd name="T55" fmla="*/ 193 h 243"/>
                <a:gd name="T56" fmla="*/ 693 w 1454"/>
                <a:gd name="T57" fmla="*/ 167 h 243"/>
                <a:gd name="T58" fmla="*/ 661 w 1454"/>
                <a:gd name="T59" fmla="*/ 147 h 243"/>
                <a:gd name="T60" fmla="*/ 627 w 1454"/>
                <a:gd name="T61" fmla="*/ 130 h 243"/>
                <a:gd name="T62" fmla="*/ 593 w 1454"/>
                <a:gd name="T63" fmla="*/ 119 h 243"/>
                <a:gd name="T64" fmla="*/ 557 w 1454"/>
                <a:gd name="T65" fmla="*/ 112 h 243"/>
                <a:gd name="T66" fmla="*/ 520 w 1454"/>
                <a:gd name="T67" fmla="*/ 110 h 243"/>
                <a:gd name="T68" fmla="*/ 484 w 1454"/>
                <a:gd name="T69" fmla="*/ 112 h 243"/>
                <a:gd name="T70" fmla="*/ 447 w 1454"/>
                <a:gd name="T71" fmla="*/ 119 h 243"/>
                <a:gd name="T72" fmla="*/ 413 w 1454"/>
                <a:gd name="T73" fmla="*/ 130 h 243"/>
                <a:gd name="T74" fmla="*/ 380 w 1454"/>
                <a:gd name="T75" fmla="*/ 147 h 243"/>
                <a:gd name="T76" fmla="*/ 348 w 1454"/>
                <a:gd name="T77" fmla="*/ 167 h 243"/>
                <a:gd name="T78" fmla="*/ 319 w 1454"/>
                <a:gd name="T79" fmla="*/ 193 h 243"/>
                <a:gd name="T80" fmla="*/ 295 w 1454"/>
                <a:gd name="T81" fmla="*/ 213 h 243"/>
                <a:gd name="T82" fmla="*/ 268 w 1454"/>
                <a:gd name="T83" fmla="*/ 227 h 243"/>
                <a:gd name="T84" fmla="*/ 241 w 1454"/>
                <a:gd name="T85" fmla="*/ 238 h 243"/>
                <a:gd name="T86" fmla="*/ 212 w 1454"/>
                <a:gd name="T87" fmla="*/ 243 h 243"/>
                <a:gd name="T88" fmla="*/ 183 w 1454"/>
                <a:gd name="T89" fmla="*/ 243 h 243"/>
                <a:gd name="T90" fmla="*/ 154 w 1454"/>
                <a:gd name="T91" fmla="*/ 238 h 243"/>
                <a:gd name="T92" fmla="*/ 125 w 1454"/>
                <a:gd name="T93" fmla="*/ 227 h 243"/>
                <a:gd name="T94" fmla="*/ 100 w 1454"/>
                <a:gd name="T95" fmla="*/ 213 h 243"/>
                <a:gd name="T96" fmla="*/ 75 w 1454"/>
                <a:gd name="T97" fmla="*/ 193 h 243"/>
                <a:gd name="T98" fmla="*/ 14 w 1454"/>
                <a:gd name="T99" fmla="*/ 133 h 243"/>
                <a:gd name="T100" fmla="*/ 0 w 1454"/>
                <a:gd name="T101" fmla="*/ 140 h 243"/>
                <a:gd name="T102" fmla="*/ 0 w 1454"/>
                <a:gd name="T103" fmla="*/ 140 h 243"/>
                <a:gd name="T104" fmla="*/ 3 w 1454"/>
                <a:gd name="T105" fmla="*/ 112 h 243"/>
                <a:gd name="T106" fmla="*/ 11 w 1454"/>
                <a:gd name="T107" fmla="*/ 86 h 243"/>
                <a:gd name="T108" fmla="*/ 23 w 1454"/>
                <a:gd name="T109" fmla="*/ 62 h 243"/>
                <a:gd name="T110" fmla="*/ 40 w 1454"/>
                <a:gd name="T111" fmla="*/ 41 h 243"/>
                <a:gd name="T112" fmla="*/ 61 w 1454"/>
                <a:gd name="T113" fmla="*/ 24 h 243"/>
                <a:gd name="T114" fmla="*/ 85 w 1454"/>
                <a:gd name="T115" fmla="*/ 12 h 243"/>
                <a:gd name="T116" fmla="*/ 111 w 1454"/>
                <a:gd name="T117" fmla="*/ 3 h 243"/>
                <a:gd name="T118" fmla="*/ 140 w 1454"/>
                <a:gd name="T11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54" h="243">
                  <a:moveTo>
                    <a:pt x="140" y="0"/>
                  </a:moveTo>
                  <a:lnTo>
                    <a:pt x="1454" y="0"/>
                  </a:lnTo>
                  <a:lnTo>
                    <a:pt x="1442" y="94"/>
                  </a:lnTo>
                  <a:lnTo>
                    <a:pt x="1424" y="185"/>
                  </a:lnTo>
                  <a:lnTo>
                    <a:pt x="1399" y="166"/>
                  </a:lnTo>
                  <a:lnTo>
                    <a:pt x="1397" y="164"/>
                  </a:lnTo>
                  <a:lnTo>
                    <a:pt x="1368" y="138"/>
                  </a:lnTo>
                  <a:lnTo>
                    <a:pt x="1336" y="118"/>
                  </a:lnTo>
                  <a:lnTo>
                    <a:pt x="1302" y="102"/>
                  </a:lnTo>
                  <a:lnTo>
                    <a:pt x="1268" y="90"/>
                  </a:lnTo>
                  <a:lnTo>
                    <a:pt x="1232" y="83"/>
                  </a:lnTo>
                  <a:lnTo>
                    <a:pt x="1195" y="80"/>
                  </a:lnTo>
                  <a:lnTo>
                    <a:pt x="1159" y="83"/>
                  </a:lnTo>
                  <a:lnTo>
                    <a:pt x="1123" y="90"/>
                  </a:lnTo>
                  <a:lnTo>
                    <a:pt x="1088" y="102"/>
                  </a:lnTo>
                  <a:lnTo>
                    <a:pt x="1055" y="118"/>
                  </a:lnTo>
                  <a:lnTo>
                    <a:pt x="1023" y="138"/>
                  </a:lnTo>
                  <a:lnTo>
                    <a:pt x="994" y="164"/>
                  </a:lnTo>
                  <a:lnTo>
                    <a:pt x="965" y="193"/>
                  </a:lnTo>
                  <a:lnTo>
                    <a:pt x="941" y="213"/>
                  </a:lnTo>
                  <a:lnTo>
                    <a:pt x="915" y="227"/>
                  </a:lnTo>
                  <a:lnTo>
                    <a:pt x="887" y="238"/>
                  </a:lnTo>
                  <a:lnTo>
                    <a:pt x="858" y="243"/>
                  </a:lnTo>
                  <a:lnTo>
                    <a:pt x="829" y="243"/>
                  </a:lnTo>
                  <a:lnTo>
                    <a:pt x="799" y="238"/>
                  </a:lnTo>
                  <a:lnTo>
                    <a:pt x="772" y="227"/>
                  </a:lnTo>
                  <a:lnTo>
                    <a:pt x="745" y="213"/>
                  </a:lnTo>
                  <a:lnTo>
                    <a:pt x="722" y="193"/>
                  </a:lnTo>
                  <a:lnTo>
                    <a:pt x="693" y="167"/>
                  </a:lnTo>
                  <a:lnTo>
                    <a:pt x="661" y="147"/>
                  </a:lnTo>
                  <a:lnTo>
                    <a:pt x="627" y="130"/>
                  </a:lnTo>
                  <a:lnTo>
                    <a:pt x="593" y="119"/>
                  </a:lnTo>
                  <a:lnTo>
                    <a:pt x="557" y="112"/>
                  </a:lnTo>
                  <a:lnTo>
                    <a:pt x="520" y="110"/>
                  </a:lnTo>
                  <a:lnTo>
                    <a:pt x="484" y="112"/>
                  </a:lnTo>
                  <a:lnTo>
                    <a:pt x="447" y="119"/>
                  </a:lnTo>
                  <a:lnTo>
                    <a:pt x="413" y="130"/>
                  </a:lnTo>
                  <a:lnTo>
                    <a:pt x="380" y="147"/>
                  </a:lnTo>
                  <a:lnTo>
                    <a:pt x="348" y="167"/>
                  </a:lnTo>
                  <a:lnTo>
                    <a:pt x="319" y="193"/>
                  </a:lnTo>
                  <a:lnTo>
                    <a:pt x="295" y="213"/>
                  </a:lnTo>
                  <a:lnTo>
                    <a:pt x="268" y="227"/>
                  </a:lnTo>
                  <a:lnTo>
                    <a:pt x="241" y="238"/>
                  </a:lnTo>
                  <a:lnTo>
                    <a:pt x="212" y="243"/>
                  </a:lnTo>
                  <a:lnTo>
                    <a:pt x="183" y="243"/>
                  </a:lnTo>
                  <a:lnTo>
                    <a:pt x="154" y="238"/>
                  </a:lnTo>
                  <a:lnTo>
                    <a:pt x="125" y="227"/>
                  </a:lnTo>
                  <a:lnTo>
                    <a:pt x="100" y="213"/>
                  </a:lnTo>
                  <a:lnTo>
                    <a:pt x="75" y="193"/>
                  </a:lnTo>
                  <a:lnTo>
                    <a:pt x="14" y="133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3" y="112"/>
                  </a:lnTo>
                  <a:lnTo>
                    <a:pt x="11" y="86"/>
                  </a:lnTo>
                  <a:lnTo>
                    <a:pt x="23" y="62"/>
                  </a:lnTo>
                  <a:lnTo>
                    <a:pt x="40" y="41"/>
                  </a:lnTo>
                  <a:lnTo>
                    <a:pt x="61" y="24"/>
                  </a:lnTo>
                  <a:lnTo>
                    <a:pt x="85" y="12"/>
                  </a:lnTo>
                  <a:lnTo>
                    <a:pt x="111" y="3"/>
                  </a:lnTo>
                  <a:lnTo>
                    <a:pt x="1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6" name="Freeform 287"/>
            <p:cNvSpPr>
              <a:spLocks noEditPoints="1"/>
            </p:cNvSpPr>
            <p:nvPr/>
          </p:nvSpPr>
          <p:spPr bwMode="auto">
            <a:xfrm>
              <a:off x="10937875" y="4575175"/>
              <a:ext cx="568325" cy="233363"/>
            </a:xfrm>
            <a:custGeom>
              <a:avLst/>
              <a:gdLst>
                <a:gd name="T0" fmla="*/ 2047 w 3217"/>
                <a:gd name="T1" fmla="*/ 931 h 1325"/>
                <a:gd name="T2" fmla="*/ 2120 w 3217"/>
                <a:gd name="T3" fmla="*/ 984 h 1325"/>
                <a:gd name="T4" fmla="*/ 2148 w 3217"/>
                <a:gd name="T5" fmla="*/ 899 h 1325"/>
                <a:gd name="T6" fmla="*/ 833 w 3217"/>
                <a:gd name="T7" fmla="*/ 718 h 1325"/>
                <a:gd name="T8" fmla="*/ 833 w 3217"/>
                <a:gd name="T9" fmla="*/ 808 h 1325"/>
                <a:gd name="T10" fmla="*/ 918 w 3217"/>
                <a:gd name="T11" fmla="*/ 780 h 1325"/>
                <a:gd name="T12" fmla="*/ 865 w 3217"/>
                <a:gd name="T13" fmla="*/ 706 h 1325"/>
                <a:gd name="T14" fmla="*/ 2272 w 3217"/>
                <a:gd name="T15" fmla="*/ 706 h 1325"/>
                <a:gd name="T16" fmla="*/ 2345 w 3217"/>
                <a:gd name="T17" fmla="*/ 759 h 1325"/>
                <a:gd name="T18" fmla="*/ 2373 w 3217"/>
                <a:gd name="T19" fmla="*/ 673 h 1325"/>
                <a:gd name="T20" fmla="*/ 2689 w 3217"/>
                <a:gd name="T21" fmla="*/ 493 h 1325"/>
                <a:gd name="T22" fmla="*/ 2689 w 3217"/>
                <a:gd name="T23" fmla="*/ 583 h 1325"/>
                <a:gd name="T24" fmla="*/ 2775 w 3217"/>
                <a:gd name="T25" fmla="*/ 555 h 1325"/>
                <a:gd name="T26" fmla="*/ 2722 w 3217"/>
                <a:gd name="T27" fmla="*/ 481 h 1325"/>
                <a:gd name="T28" fmla="*/ 753 w 3217"/>
                <a:gd name="T29" fmla="*/ 481 h 1325"/>
                <a:gd name="T30" fmla="*/ 826 w 3217"/>
                <a:gd name="T31" fmla="*/ 534 h 1325"/>
                <a:gd name="T32" fmla="*/ 854 w 3217"/>
                <a:gd name="T33" fmla="*/ 449 h 1325"/>
                <a:gd name="T34" fmla="*/ 439 w 3217"/>
                <a:gd name="T35" fmla="*/ 436 h 1325"/>
                <a:gd name="T36" fmla="*/ 439 w 3217"/>
                <a:gd name="T37" fmla="*/ 526 h 1325"/>
                <a:gd name="T38" fmla="*/ 525 w 3217"/>
                <a:gd name="T39" fmla="*/ 499 h 1325"/>
                <a:gd name="T40" fmla="*/ 472 w 3217"/>
                <a:gd name="T41" fmla="*/ 425 h 1325"/>
                <a:gd name="T42" fmla="*/ 2384 w 3217"/>
                <a:gd name="T43" fmla="*/ 425 h 1325"/>
                <a:gd name="T44" fmla="*/ 2458 w 3217"/>
                <a:gd name="T45" fmla="*/ 478 h 1325"/>
                <a:gd name="T46" fmla="*/ 2485 w 3217"/>
                <a:gd name="T47" fmla="*/ 391 h 1325"/>
                <a:gd name="T48" fmla="*/ 2126 w 3217"/>
                <a:gd name="T49" fmla="*/ 324 h 1325"/>
                <a:gd name="T50" fmla="*/ 2126 w 3217"/>
                <a:gd name="T51" fmla="*/ 414 h 1325"/>
                <a:gd name="T52" fmla="*/ 2212 w 3217"/>
                <a:gd name="T53" fmla="*/ 386 h 1325"/>
                <a:gd name="T54" fmla="*/ 2159 w 3217"/>
                <a:gd name="T55" fmla="*/ 313 h 1325"/>
                <a:gd name="T56" fmla="*/ 978 w 3217"/>
                <a:gd name="T57" fmla="*/ 313 h 1325"/>
                <a:gd name="T58" fmla="*/ 1051 w 3217"/>
                <a:gd name="T59" fmla="*/ 366 h 1325"/>
                <a:gd name="T60" fmla="*/ 1079 w 3217"/>
                <a:gd name="T61" fmla="*/ 280 h 1325"/>
                <a:gd name="T62" fmla="*/ 270 w 3217"/>
                <a:gd name="T63" fmla="*/ 211 h 1325"/>
                <a:gd name="T64" fmla="*/ 270 w 3217"/>
                <a:gd name="T65" fmla="*/ 301 h 1325"/>
                <a:gd name="T66" fmla="*/ 356 w 3217"/>
                <a:gd name="T67" fmla="*/ 274 h 1325"/>
                <a:gd name="T68" fmla="*/ 303 w 3217"/>
                <a:gd name="T69" fmla="*/ 200 h 1325"/>
                <a:gd name="T70" fmla="*/ 3139 w 3217"/>
                <a:gd name="T71" fmla="*/ 50 h 1325"/>
                <a:gd name="T72" fmla="*/ 3012 w 3217"/>
                <a:gd name="T73" fmla="*/ 555 h 1325"/>
                <a:gd name="T74" fmla="*/ 2617 w 3217"/>
                <a:gd name="T75" fmla="*/ 980 h 1325"/>
                <a:gd name="T76" fmla="*/ 2097 w 3217"/>
                <a:gd name="T77" fmla="*/ 1249 h 1325"/>
                <a:gd name="T78" fmla="*/ 1491 w 3217"/>
                <a:gd name="T79" fmla="*/ 1322 h 1325"/>
                <a:gd name="T80" fmla="*/ 904 w 3217"/>
                <a:gd name="T81" fmla="*/ 1177 h 1325"/>
                <a:gd name="T82" fmla="*/ 418 w 3217"/>
                <a:gd name="T83" fmla="*/ 844 h 1325"/>
                <a:gd name="T84" fmla="*/ 76 w 3217"/>
                <a:gd name="T85" fmla="*/ 368 h 1325"/>
                <a:gd name="T86" fmla="*/ 189 w 3217"/>
                <a:gd name="T87" fmla="*/ 15 h 1325"/>
                <a:gd name="T88" fmla="*/ 359 w 3217"/>
                <a:gd name="T89" fmla="*/ 29 h 1325"/>
                <a:gd name="T90" fmla="*/ 539 w 3217"/>
                <a:gd name="T91" fmla="*/ 152 h 1325"/>
                <a:gd name="T92" fmla="*/ 755 w 3217"/>
                <a:gd name="T93" fmla="*/ 124 h 1325"/>
                <a:gd name="T94" fmla="*/ 920 w 3217"/>
                <a:gd name="T95" fmla="*/ 6 h 1325"/>
                <a:gd name="T96" fmla="*/ 1086 w 3217"/>
                <a:gd name="T97" fmla="*/ 51 h 1325"/>
                <a:gd name="T98" fmla="*/ 1288 w 3217"/>
                <a:gd name="T99" fmla="*/ 160 h 1325"/>
                <a:gd name="T100" fmla="*/ 1153 w 3217"/>
                <a:gd name="T101" fmla="*/ 669 h 1325"/>
                <a:gd name="T102" fmla="*/ 1288 w 3217"/>
                <a:gd name="T103" fmla="*/ 925 h 1325"/>
                <a:gd name="T104" fmla="*/ 1547 w 3217"/>
                <a:gd name="T105" fmla="*/ 1045 h 1325"/>
                <a:gd name="T106" fmla="*/ 1829 w 3217"/>
                <a:gd name="T107" fmla="*/ 983 h 1325"/>
                <a:gd name="T108" fmla="*/ 2015 w 3217"/>
                <a:gd name="T109" fmla="*/ 763 h 1325"/>
                <a:gd name="T110" fmla="*/ 2030 w 3217"/>
                <a:gd name="T111" fmla="*/ 477 h 1325"/>
                <a:gd name="T112" fmla="*/ 1928 w 3217"/>
                <a:gd name="T113" fmla="*/ 147 h 1325"/>
                <a:gd name="T114" fmla="*/ 2131 w 3217"/>
                <a:gd name="T115" fmla="*/ 139 h 1325"/>
                <a:gd name="T116" fmla="*/ 2298 w 3217"/>
                <a:gd name="T117" fmla="*/ 33 h 1325"/>
                <a:gd name="T118" fmla="*/ 2464 w 3217"/>
                <a:gd name="T119" fmla="*/ 78 h 1325"/>
                <a:gd name="T120" fmla="*/ 2665 w 3217"/>
                <a:gd name="T121" fmla="*/ 161 h 1325"/>
                <a:gd name="T122" fmla="*/ 2867 w 3217"/>
                <a:gd name="T123" fmla="*/ 78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217" h="1325">
                  <a:moveTo>
                    <a:pt x="2103" y="875"/>
                  </a:moveTo>
                  <a:lnTo>
                    <a:pt x="2085" y="878"/>
                  </a:lnTo>
                  <a:lnTo>
                    <a:pt x="2069" y="886"/>
                  </a:lnTo>
                  <a:lnTo>
                    <a:pt x="2058" y="899"/>
                  </a:lnTo>
                  <a:lnTo>
                    <a:pt x="2050" y="914"/>
                  </a:lnTo>
                  <a:lnTo>
                    <a:pt x="2047" y="931"/>
                  </a:lnTo>
                  <a:lnTo>
                    <a:pt x="2050" y="949"/>
                  </a:lnTo>
                  <a:lnTo>
                    <a:pt x="2058" y="964"/>
                  </a:lnTo>
                  <a:lnTo>
                    <a:pt x="2069" y="976"/>
                  </a:lnTo>
                  <a:lnTo>
                    <a:pt x="2085" y="984"/>
                  </a:lnTo>
                  <a:lnTo>
                    <a:pt x="2103" y="988"/>
                  </a:lnTo>
                  <a:lnTo>
                    <a:pt x="2120" y="984"/>
                  </a:lnTo>
                  <a:lnTo>
                    <a:pt x="2135" y="976"/>
                  </a:lnTo>
                  <a:lnTo>
                    <a:pt x="2148" y="964"/>
                  </a:lnTo>
                  <a:lnTo>
                    <a:pt x="2156" y="949"/>
                  </a:lnTo>
                  <a:lnTo>
                    <a:pt x="2159" y="931"/>
                  </a:lnTo>
                  <a:lnTo>
                    <a:pt x="2156" y="914"/>
                  </a:lnTo>
                  <a:lnTo>
                    <a:pt x="2148" y="899"/>
                  </a:lnTo>
                  <a:lnTo>
                    <a:pt x="2135" y="886"/>
                  </a:lnTo>
                  <a:lnTo>
                    <a:pt x="2120" y="878"/>
                  </a:lnTo>
                  <a:lnTo>
                    <a:pt x="2103" y="875"/>
                  </a:lnTo>
                  <a:close/>
                  <a:moveTo>
                    <a:pt x="865" y="706"/>
                  </a:moveTo>
                  <a:lnTo>
                    <a:pt x="848" y="709"/>
                  </a:lnTo>
                  <a:lnTo>
                    <a:pt x="833" y="718"/>
                  </a:lnTo>
                  <a:lnTo>
                    <a:pt x="820" y="730"/>
                  </a:lnTo>
                  <a:lnTo>
                    <a:pt x="812" y="745"/>
                  </a:lnTo>
                  <a:lnTo>
                    <a:pt x="809" y="763"/>
                  </a:lnTo>
                  <a:lnTo>
                    <a:pt x="812" y="780"/>
                  </a:lnTo>
                  <a:lnTo>
                    <a:pt x="820" y="795"/>
                  </a:lnTo>
                  <a:lnTo>
                    <a:pt x="833" y="808"/>
                  </a:lnTo>
                  <a:lnTo>
                    <a:pt x="848" y="816"/>
                  </a:lnTo>
                  <a:lnTo>
                    <a:pt x="865" y="819"/>
                  </a:lnTo>
                  <a:lnTo>
                    <a:pt x="883" y="816"/>
                  </a:lnTo>
                  <a:lnTo>
                    <a:pt x="898" y="808"/>
                  </a:lnTo>
                  <a:lnTo>
                    <a:pt x="910" y="795"/>
                  </a:lnTo>
                  <a:lnTo>
                    <a:pt x="918" y="780"/>
                  </a:lnTo>
                  <a:lnTo>
                    <a:pt x="922" y="763"/>
                  </a:lnTo>
                  <a:lnTo>
                    <a:pt x="918" y="745"/>
                  </a:lnTo>
                  <a:lnTo>
                    <a:pt x="910" y="730"/>
                  </a:lnTo>
                  <a:lnTo>
                    <a:pt x="898" y="718"/>
                  </a:lnTo>
                  <a:lnTo>
                    <a:pt x="883" y="709"/>
                  </a:lnTo>
                  <a:lnTo>
                    <a:pt x="865" y="706"/>
                  </a:lnTo>
                  <a:close/>
                  <a:moveTo>
                    <a:pt x="2328" y="650"/>
                  </a:moveTo>
                  <a:lnTo>
                    <a:pt x="2310" y="653"/>
                  </a:lnTo>
                  <a:lnTo>
                    <a:pt x="2295" y="661"/>
                  </a:lnTo>
                  <a:lnTo>
                    <a:pt x="2283" y="673"/>
                  </a:lnTo>
                  <a:lnTo>
                    <a:pt x="2275" y="689"/>
                  </a:lnTo>
                  <a:lnTo>
                    <a:pt x="2272" y="706"/>
                  </a:lnTo>
                  <a:lnTo>
                    <a:pt x="2275" y="724"/>
                  </a:lnTo>
                  <a:lnTo>
                    <a:pt x="2283" y="739"/>
                  </a:lnTo>
                  <a:lnTo>
                    <a:pt x="2295" y="751"/>
                  </a:lnTo>
                  <a:lnTo>
                    <a:pt x="2310" y="759"/>
                  </a:lnTo>
                  <a:lnTo>
                    <a:pt x="2328" y="763"/>
                  </a:lnTo>
                  <a:lnTo>
                    <a:pt x="2345" y="759"/>
                  </a:lnTo>
                  <a:lnTo>
                    <a:pt x="2360" y="751"/>
                  </a:lnTo>
                  <a:lnTo>
                    <a:pt x="2373" y="739"/>
                  </a:lnTo>
                  <a:lnTo>
                    <a:pt x="2381" y="724"/>
                  </a:lnTo>
                  <a:lnTo>
                    <a:pt x="2384" y="706"/>
                  </a:lnTo>
                  <a:lnTo>
                    <a:pt x="2381" y="689"/>
                  </a:lnTo>
                  <a:lnTo>
                    <a:pt x="2373" y="673"/>
                  </a:lnTo>
                  <a:lnTo>
                    <a:pt x="2360" y="661"/>
                  </a:lnTo>
                  <a:lnTo>
                    <a:pt x="2345" y="653"/>
                  </a:lnTo>
                  <a:lnTo>
                    <a:pt x="2328" y="650"/>
                  </a:lnTo>
                  <a:close/>
                  <a:moveTo>
                    <a:pt x="2722" y="481"/>
                  </a:moveTo>
                  <a:lnTo>
                    <a:pt x="2704" y="484"/>
                  </a:lnTo>
                  <a:lnTo>
                    <a:pt x="2689" y="493"/>
                  </a:lnTo>
                  <a:lnTo>
                    <a:pt x="2677" y="505"/>
                  </a:lnTo>
                  <a:lnTo>
                    <a:pt x="2668" y="520"/>
                  </a:lnTo>
                  <a:lnTo>
                    <a:pt x="2665" y="538"/>
                  </a:lnTo>
                  <a:lnTo>
                    <a:pt x="2668" y="555"/>
                  </a:lnTo>
                  <a:lnTo>
                    <a:pt x="2677" y="571"/>
                  </a:lnTo>
                  <a:lnTo>
                    <a:pt x="2689" y="583"/>
                  </a:lnTo>
                  <a:lnTo>
                    <a:pt x="2704" y="591"/>
                  </a:lnTo>
                  <a:lnTo>
                    <a:pt x="2722" y="594"/>
                  </a:lnTo>
                  <a:lnTo>
                    <a:pt x="2739" y="591"/>
                  </a:lnTo>
                  <a:lnTo>
                    <a:pt x="2754" y="583"/>
                  </a:lnTo>
                  <a:lnTo>
                    <a:pt x="2767" y="571"/>
                  </a:lnTo>
                  <a:lnTo>
                    <a:pt x="2775" y="555"/>
                  </a:lnTo>
                  <a:lnTo>
                    <a:pt x="2778" y="538"/>
                  </a:lnTo>
                  <a:lnTo>
                    <a:pt x="2775" y="520"/>
                  </a:lnTo>
                  <a:lnTo>
                    <a:pt x="2767" y="505"/>
                  </a:lnTo>
                  <a:lnTo>
                    <a:pt x="2754" y="493"/>
                  </a:lnTo>
                  <a:lnTo>
                    <a:pt x="2739" y="484"/>
                  </a:lnTo>
                  <a:lnTo>
                    <a:pt x="2722" y="481"/>
                  </a:lnTo>
                  <a:close/>
                  <a:moveTo>
                    <a:pt x="809" y="425"/>
                  </a:moveTo>
                  <a:lnTo>
                    <a:pt x="792" y="428"/>
                  </a:lnTo>
                  <a:lnTo>
                    <a:pt x="776" y="436"/>
                  </a:lnTo>
                  <a:lnTo>
                    <a:pt x="764" y="449"/>
                  </a:lnTo>
                  <a:lnTo>
                    <a:pt x="756" y="464"/>
                  </a:lnTo>
                  <a:lnTo>
                    <a:pt x="753" y="481"/>
                  </a:lnTo>
                  <a:lnTo>
                    <a:pt x="756" y="499"/>
                  </a:lnTo>
                  <a:lnTo>
                    <a:pt x="764" y="514"/>
                  </a:lnTo>
                  <a:lnTo>
                    <a:pt x="776" y="526"/>
                  </a:lnTo>
                  <a:lnTo>
                    <a:pt x="792" y="534"/>
                  </a:lnTo>
                  <a:lnTo>
                    <a:pt x="809" y="538"/>
                  </a:lnTo>
                  <a:lnTo>
                    <a:pt x="826" y="534"/>
                  </a:lnTo>
                  <a:lnTo>
                    <a:pt x="843" y="526"/>
                  </a:lnTo>
                  <a:lnTo>
                    <a:pt x="854" y="514"/>
                  </a:lnTo>
                  <a:lnTo>
                    <a:pt x="862" y="499"/>
                  </a:lnTo>
                  <a:lnTo>
                    <a:pt x="865" y="481"/>
                  </a:lnTo>
                  <a:lnTo>
                    <a:pt x="862" y="464"/>
                  </a:lnTo>
                  <a:lnTo>
                    <a:pt x="854" y="449"/>
                  </a:lnTo>
                  <a:lnTo>
                    <a:pt x="843" y="436"/>
                  </a:lnTo>
                  <a:lnTo>
                    <a:pt x="826" y="428"/>
                  </a:lnTo>
                  <a:lnTo>
                    <a:pt x="809" y="425"/>
                  </a:lnTo>
                  <a:close/>
                  <a:moveTo>
                    <a:pt x="472" y="425"/>
                  </a:moveTo>
                  <a:lnTo>
                    <a:pt x="454" y="428"/>
                  </a:lnTo>
                  <a:lnTo>
                    <a:pt x="439" y="436"/>
                  </a:lnTo>
                  <a:lnTo>
                    <a:pt x="427" y="449"/>
                  </a:lnTo>
                  <a:lnTo>
                    <a:pt x="418" y="464"/>
                  </a:lnTo>
                  <a:lnTo>
                    <a:pt x="415" y="481"/>
                  </a:lnTo>
                  <a:lnTo>
                    <a:pt x="418" y="499"/>
                  </a:lnTo>
                  <a:lnTo>
                    <a:pt x="427" y="514"/>
                  </a:lnTo>
                  <a:lnTo>
                    <a:pt x="439" y="526"/>
                  </a:lnTo>
                  <a:lnTo>
                    <a:pt x="454" y="534"/>
                  </a:lnTo>
                  <a:lnTo>
                    <a:pt x="472" y="538"/>
                  </a:lnTo>
                  <a:lnTo>
                    <a:pt x="489" y="534"/>
                  </a:lnTo>
                  <a:lnTo>
                    <a:pt x="504" y="526"/>
                  </a:lnTo>
                  <a:lnTo>
                    <a:pt x="517" y="514"/>
                  </a:lnTo>
                  <a:lnTo>
                    <a:pt x="525" y="499"/>
                  </a:lnTo>
                  <a:lnTo>
                    <a:pt x="528" y="481"/>
                  </a:lnTo>
                  <a:lnTo>
                    <a:pt x="525" y="464"/>
                  </a:lnTo>
                  <a:lnTo>
                    <a:pt x="517" y="449"/>
                  </a:lnTo>
                  <a:lnTo>
                    <a:pt x="504" y="436"/>
                  </a:lnTo>
                  <a:lnTo>
                    <a:pt x="489" y="428"/>
                  </a:lnTo>
                  <a:lnTo>
                    <a:pt x="472" y="425"/>
                  </a:lnTo>
                  <a:close/>
                  <a:moveTo>
                    <a:pt x="2440" y="369"/>
                  </a:moveTo>
                  <a:lnTo>
                    <a:pt x="2423" y="372"/>
                  </a:lnTo>
                  <a:lnTo>
                    <a:pt x="2408" y="380"/>
                  </a:lnTo>
                  <a:lnTo>
                    <a:pt x="2395" y="391"/>
                  </a:lnTo>
                  <a:lnTo>
                    <a:pt x="2387" y="408"/>
                  </a:lnTo>
                  <a:lnTo>
                    <a:pt x="2384" y="425"/>
                  </a:lnTo>
                  <a:lnTo>
                    <a:pt x="2387" y="442"/>
                  </a:lnTo>
                  <a:lnTo>
                    <a:pt x="2395" y="458"/>
                  </a:lnTo>
                  <a:lnTo>
                    <a:pt x="2408" y="470"/>
                  </a:lnTo>
                  <a:lnTo>
                    <a:pt x="2423" y="478"/>
                  </a:lnTo>
                  <a:lnTo>
                    <a:pt x="2440" y="481"/>
                  </a:lnTo>
                  <a:lnTo>
                    <a:pt x="2458" y="478"/>
                  </a:lnTo>
                  <a:lnTo>
                    <a:pt x="2473" y="470"/>
                  </a:lnTo>
                  <a:lnTo>
                    <a:pt x="2485" y="458"/>
                  </a:lnTo>
                  <a:lnTo>
                    <a:pt x="2493" y="442"/>
                  </a:lnTo>
                  <a:lnTo>
                    <a:pt x="2497" y="425"/>
                  </a:lnTo>
                  <a:lnTo>
                    <a:pt x="2493" y="408"/>
                  </a:lnTo>
                  <a:lnTo>
                    <a:pt x="2485" y="391"/>
                  </a:lnTo>
                  <a:lnTo>
                    <a:pt x="2473" y="380"/>
                  </a:lnTo>
                  <a:lnTo>
                    <a:pt x="2458" y="372"/>
                  </a:lnTo>
                  <a:lnTo>
                    <a:pt x="2440" y="369"/>
                  </a:lnTo>
                  <a:close/>
                  <a:moveTo>
                    <a:pt x="2159" y="313"/>
                  </a:moveTo>
                  <a:lnTo>
                    <a:pt x="2142" y="316"/>
                  </a:lnTo>
                  <a:lnTo>
                    <a:pt x="2126" y="324"/>
                  </a:lnTo>
                  <a:lnTo>
                    <a:pt x="2114" y="336"/>
                  </a:lnTo>
                  <a:lnTo>
                    <a:pt x="2106" y="351"/>
                  </a:lnTo>
                  <a:lnTo>
                    <a:pt x="2103" y="369"/>
                  </a:lnTo>
                  <a:lnTo>
                    <a:pt x="2106" y="386"/>
                  </a:lnTo>
                  <a:lnTo>
                    <a:pt x="2114" y="401"/>
                  </a:lnTo>
                  <a:lnTo>
                    <a:pt x="2126" y="414"/>
                  </a:lnTo>
                  <a:lnTo>
                    <a:pt x="2142" y="422"/>
                  </a:lnTo>
                  <a:lnTo>
                    <a:pt x="2159" y="425"/>
                  </a:lnTo>
                  <a:lnTo>
                    <a:pt x="2176" y="422"/>
                  </a:lnTo>
                  <a:lnTo>
                    <a:pt x="2192" y="414"/>
                  </a:lnTo>
                  <a:lnTo>
                    <a:pt x="2204" y="401"/>
                  </a:lnTo>
                  <a:lnTo>
                    <a:pt x="2212" y="386"/>
                  </a:lnTo>
                  <a:lnTo>
                    <a:pt x="2215" y="369"/>
                  </a:lnTo>
                  <a:lnTo>
                    <a:pt x="2212" y="351"/>
                  </a:lnTo>
                  <a:lnTo>
                    <a:pt x="2204" y="336"/>
                  </a:lnTo>
                  <a:lnTo>
                    <a:pt x="2192" y="324"/>
                  </a:lnTo>
                  <a:lnTo>
                    <a:pt x="2176" y="316"/>
                  </a:lnTo>
                  <a:lnTo>
                    <a:pt x="2159" y="313"/>
                  </a:lnTo>
                  <a:close/>
                  <a:moveTo>
                    <a:pt x="1034" y="256"/>
                  </a:moveTo>
                  <a:lnTo>
                    <a:pt x="1017" y="259"/>
                  </a:lnTo>
                  <a:lnTo>
                    <a:pt x="1001" y="268"/>
                  </a:lnTo>
                  <a:lnTo>
                    <a:pt x="989" y="280"/>
                  </a:lnTo>
                  <a:lnTo>
                    <a:pt x="981" y="295"/>
                  </a:lnTo>
                  <a:lnTo>
                    <a:pt x="978" y="313"/>
                  </a:lnTo>
                  <a:lnTo>
                    <a:pt x="981" y="330"/>
                  </a:lnTo>
                  <a:lnTo>
                    <a:pt x="989" y="345"/>
                  </a:lnTo>
                  <a:lnTo>
                    <a:pt x="1001" y="358"/>
                  </a:lnTo>
                  <a:lnTo>
                    <a:pt x="1017" y="366"/>
                  </a:lnTo>
                  <a:lnTo>
                    <a:pt x="1034" y="369"/>
                  </a:lnTo>
                  <a:lnTo>
                    <a:pt x="1051" y="366"/>
                  </a:lnTo>
                  <a:lnTo>
                    <a:pt x="1067" y="358"/>
                  </a:lnTo>
                  <a:lnTo>
                    <a:pt x="1079" y="345"/>
                  </a:lnTo>
                  <a:lnTo>
                    <a:pt x="1087" y="330"/>
                  </a:lnTo>
                  <a:lnTo>
                    <a:pt x="1090" y="313"/>
                  </a:lnTo>
                  <a:lnTo>
                    <a:pt x="1087" y="295"/>
                  </a:lnTo>
                  <a:lnTo>
                    <a:pt x="1079" y="280"/>
                  </a:lnTo>
                  <a:lnTo>
                    <a:pt x="1067" y="268"/>
                  </a:lnTo>
                  <a:lnTo>
                    <a:pt x="1051" y="259"/>
                  </a:lnTo>
                  <a:lnTo>
                    <a:pt x="1034" y="256"/>
                  </a:lnTo>
                  <a:close/>
                  <a:moveTo>
                    <a:pt x="303" y="200"/>
                  </a:moveTo>
                  <a:lnTo>
                    <a:pt x="285" y="203"/>
                  </a:lnTo>
                  <a:lnTo>
                    <a:pt x="270" y="211"/>
                  </a:lnTo>
                  <a:lnTo>
                    <a:pt x="258" y="224"/>
                  </a:lnTo>
                  <a:lnTo>
                    <a:pt x="250" y="239"/>
                  </a:lnTo>
                  <a:lnTo>
                    <a:pt x="247" y="256"/>
                  </a:lnTo>
                  <a:lnTo>
                    <a:pt x="250" y="274"/>
                  </a:lnTo>
                  <a:lnTo>
                    <a:pt x="258" y="290"/>
                  </a:lnTo>
                  <a:lnTo>
                    <a:pt x="270" y="301"/>
                  </a:lnTo>
                  <a:lnTo>
                    <a:pt x="285" y="309"/>
                  </a:lnTo>
                  <a:lnTo>
                    <a:pt x="303" y="313"/>
                  </a:lnTo>
                  <a:lnTo>
                    <a:pt x="320" y="309"/>
                  </a:lnTo>
                  <a:lnTo>
                    <a:pt x="335" y="301"/>
                  </a:lnTo>
                  <a:lnTo>
                    <a:pt x="348" y="290"/>
                  </a:lnTo>
                  <a:lnTo>
                    <a:pt x="356" y="274"/>
                  </a:lnTo>
                  <a:lnTo>
                    <a:pt x="359" y="256"/>
                  </a:lnTo>
                  <a:lnTo>
                    <a:pt x="356" y="239"/>
                  </a:lnTo>
                  <a:lnTo>
                    <a:pt x="348" y="224"/>
                  </a:lnTo>
                  <a:lnTo>
                    <a:pt x="335" y="211"/>
                  </a:lnTo>
                  <a:lnTo>
                    <a:pt x="320" y="203"/>
                  </a:lnTo>
                  <a:lnTo>
                    <a:pt x="303" y="200"/>
                  </a:lnTo>
                  <a:close/>
                  <a:moveTo>
                    <a:pt x="3003" y="0"/>
                  </a:moveTo>
                  <a:lnTo>
                    <a:pt x="3031" y="0"/>
                  </a:lnTo>
                  <a:lnTo>
                    <a:pt x="3061" y="5"/>
                  </a:lnTo>
                  <a:lnTo>
                    <a:pt x="3089" y="15"/>
                  </a:lnTo>
                  <a:lnTo>
                    <a:pt x="3115" y="29"/>
                  </a:lnTo>
                  <a:lnTo>
                    <a:pt x="3139" y="50"/>
                  </a:lnTo>
                  <a:lnTo>
                    <a:pt x="3217" y="110"/>
                  </a:lnTo>
                  <a:lnTo>
                    <a:pt x="3186" y="204"/>
                  </a:lnTo>
                  <a:lnTo>
                    <a:pt x="3150" y="296"/>
                  </a:lnTo>
                  <a:lnTo>
                    <a:pt x="3109" y="385"/>
                  </a:lnTo>
                  <a:lnTo>
                    <a:pt x="3063" y="472"/>
                  </a:lnTo>
                  <a:lnTo>
                    <a:pt x="3012" y="555"/>
                  </a:lnTo>
                  <a:lnTo>
                    <a:pt x="2957" y="635"/>
                  </a:lnTo>
                  <a:lnTo>
                    <a:pt x="2896" y="711"/>
                  </a:lnTo>
                  <a:lnTo>
                    <a:pt x="2833" y="785"/>
                  </a:lnTo>
                  <a:lnTo>
                    <a:pt x="2764" y="854"/>
                  </a:lnTo>
                  <a:lnTo>
                    <a:pt x="2693" y="919"/>
                  </a:lnTo>
                  <a:lnTo>
                    <a:pt x="2617" y="980"/>
                  </a:lnTo>
                  <a:lnTo>
                    <a:pt x="2538" y="1037"/>
                  </a:lnTo>
                  <a:lnTo>
                    <a:pt x="2456" y="1090"/>
                  </a:lnTo>
                  <a:lnTo>
                    <a:pt x="2371" y="1137"/>
                  </a:lnTo>
                  <a:lnTo>
                    <a:pt x="2282" y="1180"/>
                  </a:lnTo>
                  <a:lnTo>
                    <a:pt x="2191" y="1217"/>
                  </a:lnTo>
                  <a:lnTo>
                    <a:pt x="2097" y="1249"/>
                  </a:lnTo>
                  <a:lnTo>
                    <a:pt x="2000" y="1276"/>
                  </a:lnTo>
                  <a:lnTo>
                    <a:pt x="1902" y="1297"/>
                  </a:lnTo>
                  <a:lnTo>
                    <a:pt x="1802" y="1313"/>
                  </a:lnTo>
                  <a:lnTo>
                    <a:pt x="1700" y="1322"/>
                  </a:lnTo>
                  <a:lnTo>
                    <a:pt x="1597" y="1325"/>
                  </a:lnTo>
                  <a:lnTo>
                    <a:pt x="1491" y="1322"/>
                  </a:lnTo>
                  <a:lnTo>
                    <a:pt x="1389" y="1313"/>
                  </a:lnTo>
                  <a:lnTo>
                    <a:pt x="1287" y="1296"/>
                  </a:lnTo>
                  <a:lnTo>
                    <a:pt x="1187" y="1275"/>
                  </a:lnTo>
                  <a:lnTo>
                    <a:pt x="1091" y="1247"/>
                  </a:lnTo>
                  <a:lnTo>
                    <a:pt x="996" y="1215"/>
                  </a:lnTo>
                  <a:lnTo>
                    <a:pt x="904" y="1177"/>
                  </a:lnTo>
                  <a:lnTo>
                    <a:pt x="815" y="1133"/>
                  </a:lnTo>
                  <a:lnTo>
                    <a:pt x="729" y="1085"/>
                  </a:lnTo>
                  <a:lnTo>
                    <a:pt x="646" y="1031"/>
                  </a:lnTo>
                  <a:lnTo>
                    <a:pt x="567" y="973"/>
                  </a:lnTo>
                  <a:lnTo>
                    <a:pt x="491" y="911"/>
                  </a:lnTo>
                  <a:lnTo>
                    <a:pt x="418" y="844"/>
                  </a:lnTo>
                  <a:lnTo>
                    <a:pt x="351" y="774"/>
                  </a:lnTo>
                  <a:lnTo>
                    <a:pt x="286" y="699"/>
                  </a:lnTo>
                  <a:lnTo>
                    <a:pt x="227" y="621"/>
                  </a:lnTo>
                  <a:lnTo>
                    <a:pt x="172" y="540"/>
                  </a:lnTo>
                  <a:lnTo>
                    <a:pt x="121" y="456"/>
                  </a:lnTo>
                  <a:lnTo>
                    <a:pt x="76" y="368"/>
                  </a:lnTo>
                  <a:lnTo>
                    <a:pt x="35" y="277"/>
                  </a:lnTo>
                  <a:lnTo>
                    <a:pt x="0" y="183"/>
                  </a:lnTo>
                  <a:lnTo>
                    <a:pt x="110" y="78"/>
                  </a:lnTo>
                  <a:lnTo>
                    <a:pt x="139" y="50"/>
                  </a:lnTo>
                  <a:lnTo>
                    <a:pt x="163" y="29"/>
                  </a:lnTo>
                  <a:lnTo>
                    <a:pt x="189" y="15"/>
                  </a:lnTo>
                  <a:lnTo>
                    <a:pt x="217" y="5"/>
                  </a:lnTo>
                  <a:lnTo>
                    <a:pt x="247" y="0"/>
                  </a:lnTo>
                  <a:lnTo>
                    <a:pt x="275" y="0"/>
                  </a:lnTo>
                  <a:lnTo>
                    <a:pt x="305" y="5"/>
                  </a:lnTo>
                  <a:lnTo>
                    <a:pt x="332" y="15"/>
                  </a:lnTo>
                  <a:lnTo>
                    <a:pt x="359" y="29"/>
                  </a:lnTo>
                  <a:lnTo>
                    <a:pt x="383" y="50"/>
                  </a:lnTo>
                  <a:lnTo>
                    <a:pt x="412" y="78"/>
                  </a:lnTo>
                  <a:lnTo>
                    <a:pt x="440" y="103"/>
                  </a:lnTo>
                  <a:lnTo>
                    <a:pt x="470" y="124"/>
                  </a:lnTo>
                  <a:lnTo>
                    <a:pt x="504" y="141"/>
                  </a:lnTo>
                  <a:lnTo>
                    <a:pt x="539" y="152"/>
                  </a:lnTo>
                  <a:lnTo>
                    <a:pt x="576" y="159"/>
                  </a:lnTo>
                  <a:lnTo>
                    <a:pt x="613" y="162"/>
                  </a:lnTo>
                  <a:lnTo>
                    <a:pt x="650" y="159"/>
                  </a:lnTo>
                  <a:lnTo>
                    <a:pt x="687" y="152"/>
                  </a:lnTo>
                  <a:lnTo>
                    <a:pt x="722" y="141"/>
                  </a:lnTo>
                  <a:lnTo>
                    <a:pt x="755" y="124"/>
                  </a:lnTo>
                  <a:lnTo>
                    <a:pt x="785" y="103"/>
                  </a:lnTo>
                  <a:lnTo>
                    <a:pt x="814" y="78"/>
                  </a:lnTo>
                  <a:lnTo>
                    <a:pt x="843" y="51"/>
                  </a:lnTo>
                  <a:lnTo>
                    <a:pt x="866" y="30"/>
                  </a:lnTo>
                  <a:lnTo>
                    <a:pt x="892" y="16"/>
                  </a:lnTo>
                  <a:lnTo>
                    <a:pt x="920" y="6"/>
                  </a:lnTo>
                  <a:lnTo>
                    <a:pt x="949" y="1"/>
                  </a:lnTo>
                  <a:lnTo>
                    <a:pt x="979" y="1"/>
                  </a:lnTo>
                  <a:lnTo>
                    <a:pt x="1007" y="6"/>
                  </a:lnTo>
                  <a:lnTo>
                    <a:pt x="1036" y="16"/>
                  </a:lnTo>
                  <a:lnTo>
                    <a:pt x="1062" y="30"/>
                  </a:lnTo>
                  <a:lnTo>
                    <a:pt x="1086" y="51"/>
                  </a:lnTo>
                  <a:lnTo>
                    <a:pt x="1114" y="78"/>
                  </a:lnTo>
                  <a:lnTo>
                    <a:pt x="1143" y="104"/>
                  </a:lnTo>
                  <a:lnTo>
                    <a:pt x="1176" y="125"/>
                  </a:lnTo>
                  <a:lnTo>
                    <a:pt x="1212" y="142"/>
                  </a:lnTo>
                  <a:lnTo>
                    <a:pt x="1249" y="153"/>
                  </a:lnTo>
                  <a:lnTo>
                    <a:pt x="1288" y="160"/>
                  </a:lnTo>
                  <a:lnTo>
                    <a:pt x="1179" y="431"/>
                  </a:lnTo>
                  <a:lnTo>
                    <a:pt x="1163" y="477"/>
                  </a:lnTo>
                  <a:lnTo>
                    <a:pt x="1153" y="525"/>
                  </a:lnTo>
                  <a:lnTo>
                    <a:pt x="1148" y="573"/>
                  </a:lnTo>
                  <a:lnTo>
                    <a:pt x="1148" y="621"/>
                  </a:lnTo>
                  <a:lnTo>
                    <a:pt x="1153" y="669"/>
                  </a:lnTo>
                  <a:lnTo>
                    <a:pt x="1163" y="718"/>
                  </a:lnTo>
                  <a:lnTo>
                    <a:pt x="1178" y="764"/>
                  </a:lnTo>
                  <a:lnTo>
                    <a:pt x="1199" y="808"/>
                  </a:lnTo>
                  <a:lnTo>
                    <a:pt x="1224" y="849"/>
                  </a:lnTo>
                  <a:lnTo>
                    <a:pt x="1254" y="889"/>
                  </a:lnTo>
                  <a:lnTo>
                    <a:pt x="1288" y="925"/>
                  </a:lnTo>
                  <a:lnTo>
                    <a:pt x="1324" y="956"/>
                  </a:lnTo>
                  <a:lnTo>
                    <a:pt x="1364" y="983"/>
                  </a:lnTo>
                  <a:lnTo>
                    <a:pt x="1407" y="1006"/>
                  </a:lnTo>
                  <a:lnTo>
                    <a:pt x="1452" y="1024"/>
                  </a:lnTo>
                  <a:lnTo>
                    <a:pt x="1499" y="1037"/>
                  </a:lnTo>
                  <a:lnTo>
                    <a:pt x="1547" y="1045"/>
                  </a:lnTo>
                  <a:lnTo>
                    <a:pt x="1597" y="1048"/>
                  </a:lnTo>
                  <a:lnTo>
                    <a:pt x="1646" y="1045"/>
                  </a:lnTo>
                  <a:lnTo>
                    <a:pt x="1694" y="1037"/>
                  </a:lnTo>
                  <a:lnTo>
                    <a:pt x="1741" y="1024"/>
                  </a:lnTo>
                  <a:lnTo>
                    <a:pt x="1786" y="1006"/>
                  </a:lnTo>
                  <a:lnTo>
                    <a:pt x="1829" y="983"/>
                  </a:lnTo>
                  <a:lnTo>
                    <a:pt x="1869" y="956"/>
                  </a:lnTo>
                  <a:lnTo>
                    <a:pt x="1905" y="925"/>
                  </a:lnTo>
                  <a:lnTo>
                    <a:pt x="1939" y="889"/>
                  </a:lnTo>
                  <a:lnTo>
                    <a:pt x="1969" y="849"/>
                  </a:lnTo>
                  <a:lnTo>
                    <a:pt x="1994" y="808"/>
                  </a:lnTo>
                  <a:lnTo>
                    <a:pt x="2015" y="763"/>
                  </a:lnTo>
                  <a:lnTo>
                    <a:pt x="2030" y="716"/>
                  </a:lnTo>
                  <a:lnTo>
                    <a:pt x="2040" y="669"/>
                  </a:lnTo>
                  <a:lnTo>
                    <a:pt x="2045" y="621"/>
                  </a:lnTo>
                  <a:lnTo>
                    <a:pt x="2045" y="573"/>
                  </a:lnTo>
                  <a:lnTo>
                    <a:pt x="2040" y="525"/>
                  </a:lnTo>
                  <a:lnTo>
                    <a:pt x="2030" y="477"/>
                  </a:lnTo>
                  <a:lnTo>
                    <a:pt x="2014" y="431"/>
                  </a:lnTo>
                  <a:lnTo>
                    <a:pt x="2014" y="430"/>
                  </a:lnTo>
                  <a:lnTo>
                    <a:pt x="2014" y="430"/>
                  </a:lnTo>
                  <a:lnTo>
                    <a:pt x="2013" y="428"/>
                  </a:lnTo>
                  <a:lnTo>
                    <a:pt x="1895" y="134"/>
                  </a:lnTo>
                  <a:lnTo>
                    <a:pt x="1928" y="147"/>
                  </a:lnTo>
                  <a:lnTo>
                    <a:pt x="1962" y="156"/>
                  </a:lnTo>
                  <a:lnTo>
                    <a:pt x="1995" y="160"/>
                  </a:lnTo>
                  <a:lnTo>
                    <a:pt x="2030" y="161"/>
                  </a:lnTo>
                  <a:lnTo>
                    <a:pt x="2065" y="158"/>
                  </a:lnTo>
                  <a:lnTo>
                    <a:pt x="2099" y="150"/>
                  </a:lnTo>
                  <a:lnTo>
                    <a:pt x="2131" y="139"/>
                  </a:lnTo>
                  <a:lnTo>
                    <a:pt x="2163" y="122"/>
                  </a:lnTo>
                  <a:lnTo>
                    <a:pt x="2193" y="103"/>
                  </a:lnTo>
                  <a:lnTo>
                    <a:pt x="2220" y="78"/>
                  </a:lnTo>
                  <a:lnTo>
                    <a:pt x="2244" y="59"/>
                  </a:lnTo>
                  <a:lnTo>
                    <a:pt x="2270" y="44"/>
                  </a:lnTo>
                  <a:lnTo>
                    <a:pt x="2298" y="33"/>
                  </a:lnTo>
                  <a:lnTo>
                    <a:pt x="2328" y="28"/>
                  </a:lnTo>
                  <a:lnTo>
                    <a:pt x="2356" y="28"/>
                  </a:lnTo>
                  <a:lnTo>
                    <a:pt x="2386" y="33"/>
                  </a:lnTo>
                  <a:lnTo>
                    <a:pt x="2414" y="44"/>
                  </a:lnTo>
                  <a:lnTo>
                    <a:pt x="2440" y="59"/>
                  </a:lnTo>
                  <a:lnTo>
                    <a:pt x="2464" y="78"/>
                  </a:lnTo>
                  <a:lnTo>
                    <a:pt x="2493" y="104"/>
                  </a:lnTo>
                  <a:lnTo>
                    <a:pt x="2524" y="124"/>
                  </a:lnTo>
                  <a:lnTo>
                    <a:pt x="2558" y="141"/>
                  </a:lnTo>
                  <a:lnTo>
                    <a:pt x="2593" y="152"/>
                  </a:lnTo>
                  <a:lnTo>
                    <a:pt x="2628" y="159"/>
                  </a:lnTo>
                  <a:lnTo>
                    <a:pt x="2665" y="161"/>
                  </a:lnTo>
                  <a:lnTo>
                    <a:pt x="2701" y="159"/>
                  </a:lnTo>
                  <a:lnTo>
                    <a:pt x="2738" y="152"/>
                  </a:lnTo>
                  <a:lnTo>
                    <a:pt x="2773" y="141"/>
                  </a:lnTo>
                  <a:lnTo>
                    <a:pt x="2805" y="124"/>
                  </a:lnTo>
                  <a:lnTo>
                    <a:pt x="2837" y="104"/>
                  </a:lnTo>
                  <a:lnTo>
                    <a:pt x="2867" y="78"/>
                  </a:lnTo>
                  <a:lnTo>
                    <a:pt x="2895" y="50"/>
                  </a:lnTo>
                  <a:lnTo>
                    <a:pt x="2919" y="29"/>
                  </a:lnTo>
                  <a:lnTo>
                    <a:pt x="2945" y="15"/>
                  </a:lnTo>
                  <a:lnTo>
                    <a:pt x="2973" y="5"/>
                  </a:lnTo>
                  <a:lnTo>
                    <a:pt x="30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2" name="Freeform 292"/>
          <p:cNvSpPr>
            <a:spLocks noEditPoints="1"/>
          </p:cNvSpPr>
          <p:nvPr/>
        </p:nvSpPr>
        <p:spPr bwMode="auto">
          <a:xfrm>
            <a:off x="649295" y="3441700"/>
            <a:ext cx="593725" cy="593725"/>
          </a:xfrm>
          <a:custGeom>
            <a:avLst/>
            <a:gdLst>
              <a:gd name="T0" fmla="*/ 2815 w 3366"/>
              <a:gd name="T1" fmla="*/ 1541 h 3366"/>
              <a:gd name="T2" fmla="*/ 2589 w 3366"/>
              <a:gd name="T3" fmla="*/ 1635 h 3366"/>
              <a:gd name="T4" fmla="*/ 2637 w 3366"/>
              <a:gd name="T5" fmla="*/ 2331 h 3366"/>
              <a:gd name="T6" fmla="*/ 2708 w 3366"/>
              <a:gd name="T7" fmla="*/ 2585 h 3366"/>
              <a:gd name="T8" fmla="*/ 2782 w 3366"/>
              <a:gd name="T9" fmla="*/ 2730 h 3366"/>
              <a:gd name="T10" fmla="*/ 2994 w 3366"/>
              <a:gd name="T11" fmla="*/ 2547 h 3366"/>
              <a:gd name="T12" fmla="*/ 3235 w 3366"/>
              <a:gd name="T13" fmla="*/ 1921 h 3366"/>
              <a:gd name="T14" fmla="*/ 3245 w 3366"/>
              <a:gd name="T15" fmla="*/ 1515 h 3366"/>
              <a:gd name="T16" fmla="*/ 115 w 3366"/>
              <a:gd name="T17" fmla="*/ 1587 h 3366"/>
              <a:gd name="T18" fmla="*/ 173 w 3366"/>
              <a:gd name="T19" fmla="*/ 2118 h 3366"/>
              <a:gd name="T20" fmla="*/ 521 w 3366"/>
              <a:gd name="T21" fmla="*/ 2740 h 3366"/>
              <a:gd name="T22" fmla="*/ 659 w 3366"/>
              <a:gd name="T23" fmla="*/ 2322 h 3366"/>
              <a:gd name="T24" fmla="*/ 715 w 3366"/>
              <a:gd name="T25" fmla="*/ 1656 h 3366"/>
              <a:gd name="T26" fmla="*/ 479 w 3366"/>
              <a:gd name="T27" fmla="*/ 1364 h 3366"/>
              <a:gd name="T28" fmla="*/ 1580 w 3366"/>
              <a:gd name="T29" fmla="*/ 1078 h 3366"/>
              <a:gd name="T30" fmla="*/ 1229 w 3366"/>
              <a:gd name="T31" fmla="*/ 1314 h 3366"/>
              <a:gd name="T32" fmla="*/ 1012 w 3366"/>
              <a:gd name="T33" fmla="*/ 1652 h 3366"/>
              <a:gd name="T34" fmla="*/ 1073 w 3366"/>
              <a:gd name="T35" fmla="*/ 2391 h 3366"/>
              <a:gd name="T36" fmla="*/ 1205 w 3366"/>
              <a:gd name="T37" fmla="*/ 2748 h 3366"/>
              <a:gd name="T38" fmla="*/ 1547 w 3366"/>
              <a:gd name="T39" fmla="*/ 2860 h 3366"/>
              <a:gd name="T40" fmla="*/ 2036 w 3366"/>
              <a:gd name="T41" fmla="*/ 2797 h 3366"/>
              <a:gd name="T42" fmla="*/ 2235 w 3366"/>
              <a:gd name="T43" fmla="*/ 2451 h 3366"/>
              <a:gd name="T44" fmla="*/ 2346 w 3366"/>
              <a:gd name="T45" fmla="*/ 1833 h 3366"/>
              <a:gd name="T46" fmla="*/ 2248 w 3366"/>
              <a:gd name="T47" fmla="*/ 1465 h 3366"/>
              <a:gd name="T48" fmla="*/ 1919 w 3366"/>
              <a:gd name="T49" fmla="*/ 1180 h 3366"/>
              <a:gd name="T50" fmla="*/ 1683 w 3366"/>
              <a:gd name="T51" fmla="*/ 112 h 3366"/>
              <a:gd name="T52" fmla="*/ 848 w 3366"/>
              <a:gd name="T53" fmla="*/ 353 h 3366"/>
              <a:gd name="T54" fmla="*/ 278 w 3366"/>
              <a:gd name="T55" fmla="*/ 980 h 3366"/>
              <a:gd name="T56" fmla="*/ 598 w 3366"/>
              <a:gd name="T57" fmla="*/ 1306 h 3366"/>
              <a:gd name="T58" fmla="*/ 828 w 3366"/>
              <a:gd name="T59" fmla="*/ 1649 h 3366"/>
              <a:gd name="T60" fmla="*/ 766 w 3366"/>
              <a:gd name="T61" fmla="*/ 2356 h 3366"/>
              <a:gd name="T62" fmla="*/ 898 w 3366"/>
              <a:gd name="T63" fmla="*/ 1687 h 3366"/>
              <a:gd name="T64" fmla="*/ 1085 w 3366"/>
              <a:gd name="T65" fmla="*/ 1303 h 3366"/>
              <a:gd name="T66" fmla="*/ 1470 w 3366"/>
              <a:gd name="T67" fmla="*/ 1002 h 3366"/>
              <a:gd name="T68" fmla="*/ 1799 w 3366"/>
              <a:gd name="T69" fmla="*/ 990 h 3366"/>
              <a:gd name="T70" fmla="*/ 2195 w 3366"/>
              <a:gd name="T71" fmla="*/ 1250 h 3366"/>
              <a:gd name="T72" fmla="*/ 2459 w 3366"/>
              <a:gd name="T73" fmla="*/ 1612 h 3366"/>
              <a:gd name="T74" fmla="*/ 2392 w 3366"/>
              <a:gd name="T75" fmla="*/ 2264 h 3366"/>
              <a:gd name="T76" fmla="*/ 2470 w 3366"/>
              <a:gd name="T77" fmla="*/ 1779 h 3366"/>
              <a:gd name="T78" fmla="*/ 2581 w 3366"/>
              <a:gd name="T79" fmla="*/ 1488 h 3366"/>
              <a:gd name="T80" fmla="*/ 2878 w 3366"/>
              <a:gd name="T81" fmla="*/ 1422 h 3366"/>
              <a:gd name="T82" fmla="*/ 3182 w 3366"/>
              <a:gd name="T83" fmla="*/ 1217 h 3366"/>
              <a:gd name="T84" fmla="*/ 2731 w 3366"/>
              <a:gd name="T85" fmla="*/ 514 h 3366"/>
              <a:gd name="T86" fmla="*/ 1977 w 3366"/>
              <a:gd name="T87" fmla="*/ 140 h 3366"/>
              <a:gd name="T88" fmla="*/ 2191 w 3366"/>
              <a:gd name="T89" fmla="*/ 79 h 3366"/>
              <a:gd name="T90" fmla="*/ 2933 w 3366"/>
              <a:gd name="T91" fmla="*/ 557 h 3366"/>
              <a:gd name="T92" fmla="*/ 3332 w 3366"/>
              <a:gd name="T93" fmla="*/ 1348 h 3366"/>
              <a:gd name="T94" fmla="*/ 3364 w 3366"/>
              <a:gd name="T95" fmla="*/ 1770 h 3366"/>
              <a:gd name="T96" fmla="*/ 3192 w 3366"/>
              <a:gd name="T97" fmla="*/ 2431 h 3366"/>
              <a:gd name="T98" fmla="*/ 2832 w 3366"/>
              <a:gd name="T99" fmla="*/ 2914 h 3366"/>
              <a:gd name="T100" fmla="*/ 2621 w 3366"/>
              <a:gd name="T101" fmla="*/ 3079 h 3366"/>
              <a:gd name="T102" fmla="*/ 2183 w 3366"/>
              <a:gd name="T103" fmla="*/ 3291 h 3366"/>
              <a:gd name="T104" fmla="*/ 1790 w 3366"/>
              <a:gd name="T105" fmla="*/ 3362 h 3366"/>
              <a:gd name="T106" fmla="*/ 1354 w 3366"/>
              <a:gd name="T107" fmla="*/ 3333 h 3366"/>
              <a:gd name="T108" fmla="*/ 1017 w 3366"/>
              <a:gd name="T109" fmla="*/ 3228 h 3366"/>
              <a:gd name="T110" fmla="*/ 689 w 3366"/>
              <a:gd name="T111" fmla="*/ 3040 h 3366"/>
              <a:gd name="T112" fmla="*/ 497 w 3366"/>
              <a:gd name="T113" fmla="*/ 2875 h 3366"/>
              <a:gd name="T114" fmla="*/ 213 w 3366"/>
              <a:gd name="T115" fmla="*/ 2504 h 3366"/>
              <a:gd name="T116" fmla="*/ 0 w 3366"/>
              <a:gd name="T117" fmla="*/ 1683 h 3366"/>
              <a:gd name="T118" fmla="*/ 48 w 3366"/>
              <a:gd name="T119" fmla="*/ 1287 h 3366"/>
              <a:gd name="T120" fmla="*/ 263 w 3366"/>
              <a:gd name="T121" fmla="*/ 780 h 3366"/>
              <a:gd name="T122" fmla="*/ 905 w 3366"/>
              <a:gd name="T123" fmla="*/ 191 h 3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66" h="3366">
                <a:moveTo>
                  <a:pt x="3245" y="1515"/>
                </a:moveTo>
                <a:lnTo>
                  <a:pt x="3171" y="1517"/>
                </a:lnTo>
                <a:lnTo>
                  <a:pt x="3101" y="1522"/>
                </a:lnTo>
                <a:lnTo>
                  <a:pt x="3049" y="1525"/>
                </a:lnTo>
                <a:lnTo>
                  <a:pt x="2997" y="1527"/>
                </a:lnTo>
                <a:lnTo>
                  <a:pt x="2947" y="1530"/>
                </a:lnTo>
                <a:lnTo>
                  <a:pt x="2901" y="1533"/>
                </a:lnTo>
                <a:lnTo>
                  <a:pt x="2856" y="1537"/>
                </a:lnTo>
                <a:lnTo>
                  <a:pt x="2815" y="1541"/>
                </a:lnTo>
                <a:lnTo>
                  <a:pt x="2776" y="1546"/>
                </a:lnTo>
                <a:lnTo>
                  <a:pt x="2741" y="1552"/>
                </a:lnTo>
                <a:lnTo>
                  <a:pt x="2708" y="1560"/>
                </a:lnTo>
                <a:lnTo>
                  <a:pt x="2680" y="1568"/>
                </a:lnTo>
                <a:lnTo>
                  <a:pt x="2654" y="1577"/>
                </a:lnTo>
                <a:lnTo>
                  <a:pt x="2632" y="1589"/>
                </a:lnTo>
                <a:lnTo>
                  <a:pt x="2613" y="1602"/>
                </a:lnTo>
                <a:lnTo>
                  <a:pt x="2599" y="1618"/>
                </a:lnTo>
                <a:lnTo>
                  <a:pt x="2589" y="1635"/>
                </a:lnTo>
                <a:lnTo>
                  <a:pt x="2583" y="1655"/>
                </a:lnTo>
                <a:lnTo>
                  <a:pt x="2581" y="1678"/>
                </a:lnTo>
                <a:lnTo>
                  <a:pt x="2583" y="1787"/>
                </a:lnTo>
                <a:lnTo>
                  <a:pt x="2587" y="1891"/>
                </a:lnTo>
                <a:lnTo>
                  <a:pt x="2593" y="1989"/>
                </a:lnTo>
                <a:lnTo>
                  <a:pt x="2601" y="2082"/>
                </a:lnTo>
                <a:lnTo>
                  <a:pt x="2610" y="2171"/>
                </a:lnTo>
                <a:lnTo>
                  <a:pt x="2622" y="2253"/>
                </a:lnTo>
                <a:lnTo>
                  <a:pt x="2637" y="2331"/>
                </a:lnTo>
                <a:lnTo>
                  <a:pt x="2653" y="2404"/>
                </a:lnTo>
                <a:lnTo>
                  <a:pt x="2659" y="2431"/>
                </a:lnTo>
                <a:lnTo>
                  <a:pt x="2666" y="2455"/>
                </a:lnTo>
                <a:lnTo>
                  <a:pt x="2675" y="2488"/>
                </a:lnTo>
                <a:lnTo>
                  <a:pt x="2685" y="2519"/>
                </a:lnTo>
                <a:lnTo>
                  <a:pt x="2694" y="2545"/>
                </a:lnTo>
                <a:lnTo>
                  <a:pt x="2703" y="2569"/>
                </a:lnTo>
                <a:lnTo>
                  <a:pt x="2706" y="2578"/>
                </a:lnTo>
                <a:lnTo>
                  <a:pt x="2708" y="2585"/>
                </a:lnTo>
                <a:lnTo>
                  <a:pt x="2720" y="2614"/>
                </a:lnTo>
                <a:lnTo>
                  <a:pt x="2723" y="2622"/>
                </a:lnTo>
                <a:lnTo>
                  <a:pt x="2726" y="2631"/>
                </a:lnTo>
                <a:lnTo>
                  <a:pt x="2739" y="2655"/>
                </a:lnTo>
                <a:lnTo>
                  <a:pt x="2745" y="2668"/>
                </a:lnTo>
                <a:lnTo>
                  <a:pt x="2758" y="2692"/>
                </a:lnTo>
                <a:lnTo>
                  <a:pt x="2760" y="2697"/>
                </a:lnTo>
                <a:lnTo>
                  <a:pt x="2763" y="2701"/>
                </a:lnTo>
                <a:lnTo>
                  <a:pt x="2782" y="2730"/>
                </a:lnTo>
                <a:lnTo>
                  <a:pt x="2785" y="2733"/>
                </a:lnTo>
                <a:lnTo>
                  <a:pt x="2787" y="2735"/>
                </a:lnTo>
                <a:lnTo>
                  <a:pt x="2802" y="2753"/>
                </a:lnTo>
                <a:lnTo>
                  <a:pt x="2806" y="2757"/>
                </a:lnTo>
                <a:lnTo>
                  <a:pt x="2809" y="2760"/>
                </a:lnTo>
                <a:lnTo>
                  <a:pt x="2817" y="2768"/>
                </a:lnTo>
                <a:lnTo>
                  <a:pt x="2880" y="2698"/>
                </a:lnTo>
                <a:lnTo>
                  <a:pt x="2940" y="2624"/>
                </a:lnTo>
                <a:lnTo>
                  <a:pt x="2994" y="2547"/>
                </a:lnTo>
                <a:lnTo>
                  <a:pt x="3044" y="2466"/>
                </a:lnTo>
                <a:lnTo>
                  <a:pt x="3089" y="2383"/>
                </a:lnTo>
                <a:lnTo>
                  <a:pt x="3128" y="2297"/>
                </a:lnTo>
                <a:lnTo>
                  <a:pt x="3163" y="2207"/>
                </a:lnTo>
                <a:lnTo>
                  <a:pt x="3193" y="2115"/>
                </a:lnTo>
                <a:lnTo>
                  <a:pt x="3217" y="2022"/>
                </a:lnTo>
                <a:lnTo>
                  <a:pt x="3235" y="1926"/>
                </a:lnTo>
                <a:lnTo>
                  <a:pt x="3235" y="1924"/>
                </a:lnTo>
                <a:lnTo>
                  <a:pt x="3235" y="1921"/>
                </a:lnTo>
                <a:lnTo>
                  <a:pt x="3245" y="1853"/>
                </a:lnTo>
                <a:lnTo>
                  <a:pt x="3245" y="1847"/>
                </a:lnTo>
                <a:lnTo>
                  <a:pt x="3246" y="1842"/>
                </a:lnTo>
                <a:lnTo>
                  <a:pt x="3251" y="1778"/>
                </a:lnTo>
                <a:lnTo>
                  <a:pt x="3251" y="1771"/>
                </a:lnTo>
                <a:lnTo>
                  <a:pt x="3252" y="1763"/>
                </a:lnTo>
                <a:lnTo>
                  <a:pt x="3254" y="1683"/>
                </a:lnTo>
                <a:lnTo>
                  <a:pt x="3252" y="1599"/>
                </a:lnTo>
                <a:lnTo>
                  <a:pt x="3245" y="1515"/>
                </a:lnTo>
                <a:close/>
                <a:moveTo>
                  <a:pt x="169" y="1265"/>
                </a:moveTo>
                <a:lnTo>
                  <a:pt x="167" y="1272"/>
                </a:lnTo>
                <a:lnTo>
                  <a:pt x="165" y="1279"/>
                </a:lnTo>
                <a:lnTo>
                  <a:pt x="148" y="1352"/>
                </a:lnTo>
                <a:lnTo>
                  <a:pt x="142" y="1380"/>
                </a:lnTo>
                <a:lnTo>
                  <a:pt x="129" y="1459"/>
                </a:lnTo>
                <a:lnTo>
                  <a:pt x="124" y="1490"/>
                </a:lnTo>
                <a:lnTo>
                  <a:pt x="117" y="1559"/>
                </a:lnTo>
                <a:lnTo>
                  <a:pt x="115" y="1587"/>
                </a:lnTo>
                <a:lnTo>
                  <a:pt x="112" y="1683"/>
                </a:lnTo>
                <a:lnTo>
                  <a:pt x="114" y="1763"/>
                </a:lnTo>
                <a:lnTo>
                  <a:pt x="115" y="1774"/>
                </a:lnTo>
                <a:lnTo>
                  <a:pt x="120" y="1843"/>
                </a:lnTo>
                <a:lnTo>
                  <a:pt x="120" y="1844"/>
                </a:lnTo>
                <a:lnTo>
                  <a:pt x="120" y="1846"/>
                </a:lnTo>
                <a:lnTo>
                  <a:pt x="133" y="1938"/>
                </a:lnTo>
                <a:lnTo>
                  <a:pt x="151" y="2029"/>
                </a:lnTo>
                <a:lnTo>
                  <a:pt x="173" y="2118"/>
                </a:lnTo>
                <a:lnTo>
                  <a:pt x="201" y="2204"/>
                </a:lnTo>
                <a:lnTo>
                  <a:pt x="234" y="2288"/>
                </a:lnTo>
                <a:lnTo>
                  <a:pt x="270" y="2370"/>
                </a:lnTo>
                <a:lnTo>
                  <a:pt x="312" y="2450"/>
                </a:lnTo>
                <a:lnTo>
                  <a:pt x="358" y="2527"/>
                </a:lnTo>
                <a:lnTo>
                  <a:pt x="408" y="2600"/>
                </a:lnTo>
                <a:lnTo>
                  <a:pt x="462" y="2670"/>
                </a:lnTo>
                <a:lnTo>
                  <a:pt x="520" y="2738"/>
                </a:lnTo>
                <a:lnTo>
                  <a:pt x="521" y="2740"/>
                </a:lnTo>
                <a:lnTo>
                  <a:pt x="550" y="2769"/>
                </a:lnTo>
                <a:lnTo>
                  <a:pt x="554" y="2758"/>
                </a:lnTo>
                <a:lnTo>
                  <a:pt x="558" y="2748"/>
                </a:lnTo>
                <a:lnTo>
                  <a:pt x="585" y="2644"/>
                </a:lnTo>
                <a:lnTo>
                  <a:pt x="594" y="2613"/>
                </a:lnTo>
                <a:lnTo>
                  <a:pt x="615" y="2527"/>
                </a:lnTo>
                <a:lnTo>
                  <a:pt x="620" y="2505"/>
                </a:lnTo>
                <a:lnTo>
                  <a:pt x="641" y="2413"/>
                </a:lnTo>
                <a:lnTo>
                  <a:pt x="659" y="2322"/>
                </a:lnTo>
                <a:lnTo>
                  <a:pt x="675" y="2230"/>
                </a:lnTo>
                <a:lnTo>
                  <a:pt x="691" y="2139"/>
                </a:lnTo>
                <a:lnTo>
                  <a:pt x="703" y="2050"/>
                </a:lnTo>
                <a:lnTo>
                  <a:pt x="714" y="1964"/>
                </a:lnTo>
                <a:lnTo>
                  <a:pt x="722" y="1881"/>
                </a:lnTo>
                <a:lnTo>
                  <a:pt x="728" y="1802"/>
                </a:lnTo>
                <a:lnTo>
                  <a:pt x="729" y="1751"/>
                </a:lnTo>
                <a:lnTo>
                  <a:pt x="724" y="1702"/>
                </a:lnTo>
                <a:lnTo>
                  <a:pt x="715" y="1656"/>
                </a:lnTo>
                <a:lnTo>
                  <a:pt x="701" y="1613"/>
                </a:lnTo>
                <a:lnTo>
                  <a:pt x="683" y="1572"/>
                </a:lnTo>
                <a:lnTo>
                  <a:pt x="662" y="1534"/>
                </a:lnTo>
                <a:lnTo>
                  <a:pt x="638" y="1498"/>
                </a:lnTo>
                <a:lnTo>
                  <a:pt x="610" y="1466"/>
                </a:lnTo>
                <a:lnTo>
                  <a:pt x="580" y="1435"/>
                </a:lnTo>
                <a:lnTo>
                  <a:pt x="549" y="1409"/>
                </a:lnTo>
                <a:lnTo>
                  <a:pt x="515" y="1384"/>
                </a:lnTo>
                <a:lnTo>
                  <a:pt x="479" y="1364"/>
                </a:lnTo>
                <a:lnTo>
                  <a:pt x="444" y="1346"/>
                </a:lnTo>
                <a:lnTo>
                  <a:pt x="408" y="1332"/>
                </a:lnTo>
                <a:lnTo>
                  <a:pt x="326" y="1306"/>
                </a:lnTo>
                <a:lnTo>
                  <a:pt x="247" y="1283"/>
                </a:lnTo>
                <a:lnTo>
                  <a:pt x="169" y="1265"/>
                </a:lnTo>
                <a:close/>
                <a:moveTo>
                  <a:pt x="1654" y="1066"/>
                </a:moveTo>
                <a:lnTo>
                  <a:pt x="1635" y="1067"/>
                </a:lnTo>
                <a:lnTo>
                  <a:pt x="1615" y="1070"/>
                </a:lnTo>
                <a:lnTo>
                  <a:pt x="1580" y="1078"/>
                </a:lnTo>
                <a:lnTo>
                  <a:pt x="1544" y="1091"/>
                </a:lnTo>
                <a:lnTo>
                  <a:pt x="1506" y="1109"/>
                </a:lnTo>
                <a:lnTo>
                  <a:pt x="1467" y="1129"/>
                </a:lnTo>
                <a:lnTo>
                  <a:pt x="1427" y="1154"/>
                </a:lnTo>
                <a:lnTo>
                  <a:pt x="1386" y="1181"/>
                </a:lnTo>
                <a:lnTo>
                  <a:pt x="1345" y="1211"/>
                </a:lnTo>
                <a:lnTo>
                  <a:pt x="1306" y="1243"/>
                </a:lnTo>
                <a:lnTo>
                  <a:pt x="1267" y="1278"/>
                </a:lnTo>
                <a:lnTo>
                  <a:pt x="1229" y="1314"/>
                </a:lnTo>
                <a:lnTo>
                  <a:pt x="1192" y="1350"/>
                </a:lnTo>
                <a:lnTo>
                  <a:pt x="1159" y="1389"/>
                </a:lnTo>
                <a:lnTo>
                  <a:pt x="1127" y="1428"/>
                </a:lnTo>
                <a:lnTo>
                  <a:pt x="1098" y="1467"/>
                </a:lnTo>
                <a:lnTo>
                  <a:pt x="1072" y="1506"/>
                </a:lnTo>
                <a:lnTo>
                  <a:pt x="1051" y="1544"/>
                </a:lnTo>
                <a:lnTo>
                  <a:pt x="1033" y="1582"/>
                </a:lnTo>
                <a:lnTo>
                  <a:pt x="1020" y="1618"/>
                </a:lnTo>
                <a:lnTo>
                  <a:pt x="1012" y="1652"/>
                </a:lnTo>
                <a:lnTo>
                  <a:pt x="1010" y="1686"/>
                </a:lnTo>
                <a:lnTo>
                  <a:pt x="1011" y="1762"/>
                </a:lnTo>
                <a:lnTo>
                  <a:pt x="1013" y="1844"/>
                </a:lnTo>
                <a:lnTo>
                  <a:pt x="1017" y="1931"/>
                </a:lnTo>
                <a:lnTo>
                  <a:pt x="1022" y="2021"/>
                </a:lnTo>
                <a:lnTo>
                  <a:pt x="1030" y="2112"/>
                </a:lnTo>
                <a:lnTo>
                  <a:pt x="1041" y="2206"/>
                </a:lnTo>
                <a:lnTo>
                  <a:pt x="1056" y="2299"/>
                </a:lnTo>
                <a:lnTo>
                  <a:pt x="1073" y="2391"/>
                </a:lnTo>
                <a:lnTo>
                  <a:pt x="1075" y="2400"/>
                </a:lnTo>
                <a:lnTo>
                  <a:pt x="1084" y="2442"/>
                </a:lnTo>
                <a:lnTo>
                  <a:pt x="1094" y="2486"/>
                </a:lnTo>
                <a:lnTo>
                  <a:pt x="1107" y="2528"/>
                </a:lnTo>
                <a:lnTo>
                  <a:pt x="1125" y="2585"/>
                </a:lnTo>
                <a:lnTo>
                  <a:pt x="1143" y="2635"/>
                </a:lnTo>
                <a:lnTo>
                  <a:pt x="1163" y="2679"/>
                </a:lnTo>
                <a:lnTo>
                  <a:pt x="1182" y="2716"/>
                </a:lnTo>
                <a:lnTo>
                  <a:pt x="1205" y="2748"/>
                </a:lnTo>
                <a:lnTo>
                  <a:pt x="1228" y="2775"/>
                </a:lnTo>
                <a:lnTo>
                  <a:pt x="1254" y="2798"/>
                </a:lnTo>
                <a:lnTo>
                  <a:pt x="1282" y="2815"/>
                </a:lnTo>
                <a:lnTo>
                  <a:pt x="1315" y="2829"/>
                </a:lnTo>
                <a:lnTo>
                  <a:pt x="1352" y="2841"/>
                </a:lnTo>
                <a:lnTo>
                  <a:pt x="1392" y="2849"/>
                </a:lnTo>
                <a:lnTo>
                  <a:pt x="1438" y="2855"/>
                </a:lnTo>
                <a:lnTo>
                  <a:pt x="1490" y="2858"/>
                </a:lnTo>
                <a:lnTo>
                  <a:pt x="1547" y="2860"/>
                </a:lnTo>
                <a:lnTo>
                  <a:pt x="1612" y="2861"/>
                </a:lnTo>
                <a:lnTo>
                  <a:pt x="1683" y="2861"/>
                </a:lnTo>
                <a:lnTo>
                  <a:pt x="1746" y="2860"/>
                </a:lnTo>
                <a:lnTo>
                  <a:pt x="1805" y="2856"/>
                </a:lnTo>
                <a:lnTo>
                  <a:pt x="1860" y="2850"/>
                </a:lnTo>
                <a:lnTo>
                  <a:pt x="1910" y="2841"/>
                </a:lnTo>
                <a:lnTo>
                  <a:pt x="1956" y="2829"/>
                </a:lnTo>
                <a:lnTo>
                  <a:pt x="1998" y="2814"/>
                </a:lnTo>
                <a:lnTo>
                  <a:pt x="2036" y="2797"/>
                </a:lnTo>
                <a:lnTo>
                  <a:pt x="2071" y="2777"/>
                </a:lnTo>
                <a:lnTo>
                  <a:pt x="2100" y="2754"/>
                </a:lnTo>
                <a:lnTo>
                  <a:pt x="2127" y="2727"/>
                </a:lnTo>
                <a:lnTo>
                  <a:pt x="2149" y="2699"/>
                </a:lnTo>
                <a:lnTo>
                  <a:pt x="2169" y="2666"/>
                </a:lnTo>
                <a:lnTo>
                  <a:pt x="2185" y="2631"/>
                </a:lnTo>
                <a:lnTo>
                  <a:pt x="2198" y="2592"/>
                </a:lnTo>
                <a:lnTo>
                  <a:pt x="2225" y="2493"/>
                </a:lnTo>
                <a:lnTo>
                  <a:pt x="2235" y="2451"/>
                </a:lnTo>
                <a:lnTo>
                  <a:pt x="2245" y="2407"/>
                </a:lnTo>
                <a:lnTo>
                  <a:pt x="2254" y="2372"/>
                </a:lnTo>
                <a:lnTo>
                  <a:pt x="2257" y="2356"/>
                </a:lnTo>
                <a:lnTo>
                  <a:pt x="2278" y="2264"/>
                </a:lnTo>
                <a:lnTo>
                  <a:pt x="2296" y="2174"/>
                </a:lnTo>
                <a:lnTo>
                  <a:pt x="2311" y="2084"/>
                </a:lnTo>
                <a:lnTo>
                  <a:pt x="2326" y="1997"/>
                </a:lnTo>
                <a:lnTo>
                  <a:pt x="2337" y="1914"/>
                </a:lnTo>
                <a:lnTo>
                  <a:pt x="2346" y="1833"/>
                </a:lnTo>
                <a:lnTo>
                  <a:pt x="2352" y="1756"/>
                </a:lnTo>
                <a:lnTo>
                  <a:pt x="2356" y="1684"/>
                </a:lnTo>
                <a:lnTo>
                  <a:pt x="2354" y="1656"/>
                </a:lnTo>
                <a:lnTo>
                  <a:pt x="2347" y="1628"/>
                </a:lnTo>
                <a:lnTo>
                  <a:pt x="2336" y="1597"/>
                </a:lnTo>
                <a:lnTo>
                  <a:pt x="2319" y="1565"/>
                </a:lnTo>
                <a:lnTo>
                  <a:pt x="2299" y="1532"/>
                </a:lnTo>
                <a:lnTo>
                  <a:pt x="2276" y="1498"/>
                </a:lnTo>
                <a:lnTo>
                  <a:pt x="2248" y="1465"/>
                </a:lnTo>
                <a:lnTo>
                  <a:pt x="2219" y="1430"/>
                </a:lnTo>
                <a:lnTo>
                  <a:pt x="2186" y="1396"/>
                </a:lnTo>
                <a:lnTo>
                  <a:pt x="2151" y="1363"/>
                </a:lnTo>
                <a:lnTo>
                  <a:pt x="2114" y="1329"/>
                </a:lnTo>
                <a:lnTo>
                  <a:pt x="2077" y="1296"/>
                </a:lnTo>
                <a:lnTo>
                  <a:pt x="2038" y="1266"/>
                </a:lnTo>
                <a:lnTo>
                  <a:pt x="1998" y="1235"/>
                </a:lnTo>
                <a:lnTo>
                  <a:pt x="1958" y="1207"/>
                </a:lnTo>
                <a:lnTo>
                  <a:pt x="1919" y="1180"/>
                </a:lnTo>
                <a:lnTo>
                  <a:pt x="1879" y="1156"/>
                </a:lnTo>
                <a:lnTo>
                  <a:pt x="1840" y="1134"/>
                </a:lnTo>
                <a:lnTo>
                  <a:pt x="1803" y="1115"/>
                </a:lnTo>
                <a:lnTo>
                  <a:pt x="1768" y="1098"/>
                </a:lnTo>
                <a:lnTo>
                  <a:pt x="1734" y="1084"/>
                </a:lnTo>
                <a:lnTo>
                  <a:pt x="1702" y="1074"/>
                </a:lnTo>
                <a:lnTo>
                  <a:pt x="1674" y="1068"/>
                </a:lnTo>
                <a:lnTo>
                  <a:pt x="1654" y="1066"/>
                </a:lnTo>
                <a:close/>
                <a:moveTo>
                  <a:pt x="1683" y="112"/>
                </a:moveTo>
                <a:lnTo>
                  <a:pt x="1582" y="115"/>
                </a:lnTo>
                <a:lnTo>
                  <a:pt x="1482" y="125"/>
                </a:lnTo>
                <a:lnTo>
                  <a:pt x="1384" y="141"/>
                </a:lnTo>
                <a:lnTo>
                  <a:pt x="1288" y="162"/>
                </a:lnTo>
                <a:lnTo>
                  <a:pt x="1194" y="190"/>
                </a:lnTo>
                <a:lnTo>
                  <a:pt x="1104" y="223"/>
                </a:lnTo>
                <a:lnTo>
                  <a:pt x="1015" y="261"/>
                </a:lnTo>
                <a:lnTo>
                  <a:pt x="930" y="305"/>
                </a:lnTo>
                <a:lnTo>
                  <a:pt x="848" y="353"/>
                </a:lnTo>
                <a:lnTo>
                  <a:pt x="769" y="407"/>
                </a:lnTo>
                <a:lnTo>
                  <a:pt x="694" y="464"/>
                </a:lnTo>
                <a:lnTo>
                  <a:pt x="621" y="526"/>
                </a:lnTo>
                <a:lnTo>
                  <a:pt x="554" y="593"/>
                </a:lnTo>
                <a:lnTo>
                  <a:pt x="490" y="663"/>
                </a:lnTo>
                <a:lnTo>
                  <a:pt x="430" y="737"/>
                </a:lnTo>
                <a:lnTo>
                  <a:pt x="375" y="815"/>
                </a:lnTo>
                <a:lnTo>
                  <a:pt x="324" y="896"/>
                </a:lnTo>
                <a:lnTo>
                  <a:pt x="278" y="980"/>
                </a:lnTo>
                <a:lnTo>
                  <a:pt x="239" y="1067"/>
                </a:lnTo>
                <a:lnTo>
                  <a:pt x="203" y="1157"/>
                </a:lnTo>
                <a:lnTo>
                  <a:pt x="282" y="1176"/>
                </a:lnTo>
                <a:lnTo>
                  <a:pt x="362" y="1199"/>
                </a:lnTo>
                <a:lnTo>
                  <a:pt x="445" y="1226"/>
                </a:lnTo>
                <a:lnTo>
                  <a:pt x="483" y="1241"/>
                </a:lnTo>
                <a:lnTo>
                  <a:pt x="523" y="1260"/>
                </a:lnTo>
                <a:lnTo>
                  <a:pt x="561" y="1281"/>
                </a:lnTo>
                <a:lnTo>
                  <a:pt x="598" y="1306"/>
                </a:lnTo>
                <a:lnTo>
                  <a:pt x="633" y="1333"/>
                </a:lnTo>
                <a:lnTo>
                  <a:pt x="667" y="1363"/>
                </a:lnTo>
                <a:lnTo>
                  <a:pt x="699" y="1396"/>
                </a:lnTo>
                <a:lnTo>
                  <a:pt x="728" y="1432"/>
                </a:lnTo>
                <a:lnTo>
                  <a:pt x="755" y="1470"/>
                </a:lnTo>
                <a:lnTo>
                  <a:pt x="778" y="1512"/>
                </a:lnTo>
                <a:lnTo>
                  <a:pt x="799" y="1554"/>
                </a:lnTo>
                <a:lnTo>
                  <a:pt x="816" y="1601"/>
                </a:lnTo>
                <a:lnTo>
                  <a:pt x="828" y="1649"/>
                </a:lnTo>
                <a:lnTo>
                  <a:pt x="837" y="1700"/>
                </a:lnTo>
                <a:lnTo>
                  <a:pt x="842" y="1753"/>
                </a:lnTo>
                <a:lnTo>
                  <a:pt x="840" y="1809"/>
                </a:lnTo>
                <a:lnTo>
                  <a:pt x="834" y="1893"/>
                </a:lnTo>
                <a:lnTo>
                  <a:pt x="825" y="1981"/>
                </a:lnTo>
                <a:lnTo>
                  <a:pt x="814" y="2072"/>
                </a:lnTo>
                <a:lnTo>
                  <a:pt x="800" y="2165"/>
                </a:lnTo>
                <a:lnTo>
                  <a:pt x="784" y="2260"/>
                </a:lnTo>
                <a:lnTo>
                  <a:pt x="766" y="2356"/>
                </a:lnTo>
                <a:lnTo>
                  <a:pt x="951" y="2356"/>
                </a:lnTo>
                <a:lnTo>
                  <a:pt x="939" y="2287"/>
                </a:lnTo>
                <a:lnTo>
                  <a:pt x="929" y="2213"/>
                </a:lnTo>
                <a:lnTo>
                  <a:pt x="920" y="2136"/>
                </a:lnTo>
                <a:lnTo>
                  <a:pt x="913" y="2054"/>
                </a:lnTo>
                <a:lnTo>
                  <a:pt x="907" y="1970"/>
                </a:lnTo>
                <a:lnTo>
                  <a:pt x="903" y="1880"/>
                </a:lnTo>
                <a:lnTo>
                  <a:pt x="900" y="1785"/>
                </a:lnTo>
                <a:lnTo>
                  <a:pt x="898" y="1687"/>
                </a:lnTo>
                <a:lnTo>
                  <a:pt x="901" y="1647"/>
                </a:lnTo>
                <a:lnTo>
                  <a:pt x="908" y="1605"/>
                </a:lnTo>
                <a:lnTo>
                  <a:pt x="921" y="1564"/>
                </a:lnTo>
                <a:lnTo>
                  <a:pt x="939" y="1521"/>
                </a:lnTo>
                <a:lnTo>
                  <a:pt x="961" y="1477"/>
                </a:lnTo>
                <a:lnTo>
                  <a:pt x="987" y="1432"/>
                </a:lnTo>
                <a:lnTo>
                  <a:pt x="1017" y="1388"/>
                </a:lnTo>
                <a:lnTo>
                  <a:pt x="1050" y="1345"/>
                </a:lnTo>
                <a:lnTo>
                  <a:pt x="1085" y="1303"/>
                </a:lnTo>
                <a:lnTo>
                  <a:pt x="1124" y="1261"/>
                </a:lnTo>
                <a:lnTo>
                  <a:pt x="1164" y="1220"/>
                </a:lnTo>
                <a:lnTo>
                  <a:pt x="1206" y="1181"/>
                </a:lnTo>
                <a:lnTo>
                  <a:pt x="1248" y="1144"/>
                </a:lnTo>
                <a:lnTo>
                  <a:pt x="1292" y="1110"/>
                </a:lnTo>
                <a:lnTo>
                  <a:pt x="1337" y="1078"/>
                </a:lnTo>
                <a:lnTo>
                  <a:pt x="1382" y="1050"/>
                </a:lnTo>
                <a:lnTo>
                  <a:pt x="1426" y="1023"/>
                </a:lnTo>
                <a:lnTo>
                  <a:pt x="1470" y="1002"/>
                </a:lnTo>
                <a:lnTo>
                  <a:pt x="1513" y="983"/>
                </a:lnTo>
                <a:lnTo>
                  <a:pt x="1554" y="969"/>
                </a:lnTo>
                <a:lnTo>
                  <a:pt x="1594" y="960"/>
                </a:lnTo>
                <a:lnTo>
                  <a:pt x="1629" y="955"/>
                </a:lnTo>
                <a:lnTo>
                  <a:pt x="1662" y="954"/>
                </a:lnTo>
                <a:lnTo>
                  <a:pt x="1692" y="957"/>
                </a:lnTo>
                <a:lnTo>
                  <a:pt x="1725" y="964"/>
                </a:lnTo>
                <a:lnTo>
                  <a:pt x="1761" y="975"/>
                </a:lnTo>
                <a:lnTo>
                  <a:pt x="1799" y="990"/>
                </a:lnTo>
                <a:lnTo>
                  <a:pt x="1840" y="1009"/>
                </a:lnTo>
                <a:lnTo>
                  <a:pt x="1883" y="1030"/>
                </a:lnTo>
                <a:lnTo>
                  <a:pt x="1927" y="1055"/>
                </a:lnTo>
                <a:lnTo>
                  <a:pt x="1972" y="1082"/>
                </a:lnTo>
                <a:lnTo>
                  <a:pt x="2017" y="1112"/>
                </a:lnTo>
                <a:lnTo>
                  <a:pt x="2062" y="1143"/>
                </a:lnTo>
                <a:lnTo>
                  <a:pt x="2107" y="1177"/>
                </a:lnTo>
                <a:lnTo>
                  <a:pt x="2151" y="1213"/>
                </a:lnTo>
                <a:lnTo>
                  <a:pt x="2195" y="1250"/>
                </a:lnTo>
                <a:lnTo>
                  <a:pt x="2236" y="1288"/>
                </a:lnTo>
                <a:lnTo>
                  <a:pt x="2276" y="1328"/>
                </a:lnTo>
                <a:lnTo>
                  <a:pt x="2312" y="1368"/>
                </a:lnTo>
                <a:lnTo>
                  <a:pt x="2347" y="1409"/>
                </a:lnTo>
                <a:lnTo>
                  <a:pt x="2378" y="1449"/>
                </a:lnTo>
                <a:lnTo>
                  <a:pt x="2405" y="1490"/>
                </a:lnTo>
                <a:lnTo>
                  <a:pt x="2428" y="1531"/>
                </a:lnTo>
                <a:lnTo>
                  <a:pt x="2446" y="1572"/>
                </a:lnTo>
                <a:lnTo>
                  <a:pt x="2459" y="1612"/>
                </a:lnTo>
                <a:lnTo>
                  <a:pt x="2466" y="1650"/>
                </a:lnTo>
                <a:lnTo>
                  <a:pt x="2468" y="1688"/>
                </a:lnTo>
                <a:lnTo>
                  <a:pt x="2464" y="1761"/>
                </a:lnTo>
                <a:lnTo>
                  <a:pt x="2458" y="1836"/>
                </a:lnTo>
                <a:lnTo>
                  <a:pt x="2449" y="1917"/>
                </a:lnTo>
                <a:lnTo>
                  <a:pt x="2439" y="2000"/>
                </a:lnTo>
                <a:lnTo>
                  <a:pt x="2425" y="2086"/>
                </a:lnTo>
                <a:lnTo>
                  <a:pt x="2409" y="2175"/>
                </a:lnTo>
                <a:lnTo>
                  <a:pt x="2392" y="2264"/>
                </a:lnTo>
                <a:lnTo>
                  <a:pt x="2373" y="2356"/>
                </a:lnTo>
                <a:lnTo>
                  <a:pt x="2528" y="2356"/>
                </a:lnTo>
                <a:lnTo>
                  <a:pt x="2514" y="2286"/>
                </a:lnTo>
                <a:lnTo>
                  <a:pt x="2503" y="2211"/>
                </a:lnTo>
                <a:lnTo>
                  <a:pt x="2493" y="2134"/>
                </a:lnTo>
                <a:lnTo>
                  <a:pt x="2485" y="2051"/>
                </a:lnTo>
                <a:lnTo>
                  <a:pt x="2479" y="1966"/>
                </a:lnTo>
                <a:lnTo>
                  <a:pt x="2474" y="1875"/>
                </a:lnTo>
                <a:lnTo>
                  <a:pt x="2470" y="1779"/>
                </a:lnTo>
                <a:lnTo>
                  <a:pt x="2468" y="1679"/>
                </a:lnTo>
                <a:lnTo>
                  <a:pt x="2470" y="1645"/>
                </a:lnTo>
                <a:lnTo>
                  <a:pt x="2476" y="1615"/>
                </a:lnTo>
                <a:lnTo>
                  <a:pt x="2486" y="1587"/>
                </a:lnTo>
                <a:lnTo>
                  <a:pt x="2498" y="1563"/>
                </a:lnTo>
                <a:lnTo>
                  <a:pt x="2514" y="1540"/>
                </a:lnTo>
                <a:lnTo>
                  <a:pt x="2534" y="1521"/>
                </a:lnTo>
                <a:lnTo>
                  <a:pt x="2556" y="1503"/>
                </a:lnTo>
                <a:lnTo>
                  <a:pt x="2581" y="1488"/>
                </a:lnTo>
                <a:lnTo>
                  <a:pt x="2607" y="1475"/>
                </a:lnTo>
                <a:lnTo>
                  <a:pt x="2637" y="1464"/>
                </a:lnTo>
                <a:lnTo>
                  <a:pt x="2667" y="1455"/>
                </a:lnTo>
                <a:lnTo>
                  <a:pt x="2700" y="1446"/>
                </a:lnTo>
                <a:lnTo>
                  <a:pt x="2734" y="1439"/>
                </a:lnTo>
                <a:lnTo>
                  <a:pt x="2769" y="1434"/>
                </a:lnTo>
                <a:lnTo>
                  <a:pt x="2805" y="1429"/>
                </a:lnTo>
                <a:lnTo>
                  <a:pt x="2842" y="1425"/>
                </a:lnTo>
                <a:lnTo>
                  <a:pt x="2878" y="1422"/>
                </a:lnTo>
                <a:lnTo>
                  <a:pt x="2916" y="1420"/>
                </a:lnTo>
                <a:lnTo>
                  <a:pt x="2954" y="1418"/>
                </a:lnTo>
                <a:lnTo>
                  <a:pt x="2991" y="1416"/>
                </a:lnTo>
                <a:lnTo>
                  <a:pt x="3043" y="1413"/>
                </a:lnTo>
                <a:lnTo>
                  <a:pt x="3093" y="1410"/>
                </a:lnTo>
                <a:lnTo>
                  <a:pt x="3160" y="1406"/>
                </a:lnTo>
                <a:lnTo>
                  <a:pt x="3228" y="1404"/>
                </a:lnTo>
                <a:lnTo>
                  <a:pt x="3208" y="1309"/>
                </a:lnTo>
                <a:lnTo>
                  <a:pt x="3182" y="1217"/>
                </a:lnTo>
                <a:lnTo>
                  <a:pt x="3152" y="1126"/>
                </a:lnTo>
                <a:lnTo>
                  <a:pt x="3115" y="1039"/>
                </a:lnTo>
                <a:lnTo>
                  <a:pt x="3074" y="954"/>
                </a:lnTo>
                <a:lnTo>
                  <a:pt x="3027" y="872"/>
                </a:lnTo>
                <a:lnTo>
                  <a:pt x="2976" y="794"/>
                </a:lnTo>
                <a:lnTo>
                  <a:pt x="2921" y="718"/>
                </a:lnTo>
                <a:lnTo>
                  <a:pt x="2862" y="647"/>
                </a:lnTo>
                <a:lnTo>
                  <a:pt x="2798" y="578"/>
                </a:lnTo>
                <a:lnTo>
                  <a:pt x="2731" y="514"/>
                </a:lnTo>
                <a:lnTo>
                  <a:pt x="2659" y="453"/>
                </a:lnTo>
                <a:lnTo>
                  <a:pt x="2585" y="398"/>
                </a:lnTo>
                <a:lnTo>
                  <a:pt x="2506" y="346"/>
                </a:lnTo>
                <a:lnTo>
                  <a:pt x="2425" y="299"/>
                </a:lnTo>
                <a:lnTo>
                  <a:pt x="2340" y="257"/>
                </a:lnTo>
                <a:lnTo>
                  <a:pt x="2253" y="219"/>
                </a:lnTo>
                <a:lnTo>
                  <a:pt x="2163" y="188"/>
                </a:lnTo>
                <a:lnTo>
                  <a:pt x="2072" y="161"/>
                </a:lnTo>
                <a:lnTo>
                  <a:pt x="1977" y="140"/>
                </a:lnTo>
                <a:lnTo>
                  <a:pt x="1881" y="124"/>
                </a:lnTo>
                <a:lnTo>
                  <a:pt x="1783" y="115"/>
                </a:lnTo>
                <a:lnTo>
                  <a:pt x="1683" y="112"/>
                </a:lnTo>
                <a:close/>
                <a:moveTo>
                  <a:pt x="1683" y="0"/>
                </a:moveTo>
                <a:lnTo>
                  <a:pt x="1788" y="3"/>
                </a:lnTo>
                <a:lnTo>
                  <a:pt x="1892" y="13"/>
                </a:lnTo>
                <a:lnTo>
                  <a:pt x="1994" y="29"/>
                </a:lnTo>
                <a:lnTo>
                  <a:pt x="2093" y="51"/>
                </a:lnTo>
                <a:lnTo>
                  <a:pt x="2191" y="79"/>
                </a:lnTo>
                <a:lnTo>
                  <a:pt x="2286" y="111"/>
                </a:lnTo>
                <a:lnTo>
                  <a:pt x="2378" y="150"/>
                </a:lnTo>
                <a:lnTo>
                  <a:pt x="2467" y="194"/>
                </a:lnTo>
                <a:lnTo>
                  <a:pt x="2553" y="243"/>
                </a:lnTo>
                <a:lnTo>
                  <a:pt x="2637" y="297"/>
                </a:lnTo>
                <a:lnTo>
                  <a:pt x="2716" y="355"/>
                </a:lnTo>
                <a:lnTo>
                  <a:pt x="2792" y="418"/>
                </a:lnTo>
                <a:lnTo>
                  <a:pt x="2864" y="486"/>
                </a:lnTo>
                <a:lnTo>
                  <a:pt x="2933" y="557"/>
                </a:lnTo>
                <a:lnTo>
                  <a:pt x="2996" y="631"/>
                </a:lnTo>
                <a:lnTo>
                  <a:pt x="3056" y="711"/>
                </a:lnTo>
                <a:lnTo>
                  <a:pt x="3111" y="793"/>
                </a:lnTo>
                <a:lnTo>
                  <a:pt x="3161" y="878"/>
                </a:lnTo>
                <a:lnTo>
                  <a:pt x="3206" y="967"/>
                </a:lnTo>
                <a:lnTo>
                  <a:pt x="3246" y="1059"/>
                </a:lnTo>
                <a:lnTo>
                  <a:pt x="3280" y="1153"/>
                </a:lnTo>
                <a:lnTo>
                  <a:pt x="3309" y="1250"/>
                </a:lnTo>
                <a:lnTo>
                  <a:pt x="3332" y="1348"/>
                </a:lnTo>
                <a:lnTo>
                  <a:pt x="3350" y="1450"/>
                </a:lnTo>
                <a:lnTo>
                  <a:pt x="3350" y="1451"/>
                </a:lnTo>
                <a:lnTo>
                  <a:pt x="3350" y="1455"/>
                </a:lnTo>
                <a:lnTo>
                  <a:pt x="3356" y="1506"/>
                </a:lnTo>
                <a:lnTo>
                  <a:pt x="3361" y="1559"/>
                </a:lnTo>
                <a:lnTo>
                  <a:pt x="3362" y="1575"/>
                </a:lnTo>
                <a:lnTo>
                  <a:pt x="3365" y="1629"/>
                </a:lnTo>
                <a:lnTo>
                  <a:pt x="3366" y="1683"/>
                </a:lnTo>
                <a:lnTo>
                  <a:pt x="3364" y="1770"/>
                </a:lnTo>
                <a:lnTo>
                  <a:pt x="3364" y="1771"/>
                </a:lnTo>
                <a:lnTo>
                  <a:pt x="3364" y="1773"/>
                </a:lnTo>
                <a:lnTo>
                  <a:pt x="3356" y="1871"/>
                </a:lnTo>
                <a:lnTo>
                  <a:pt x="3342" y="1969"/>
                </a:lnTo>
                <a:lnTo>
                  <a:pt x="3323" y="2064"/>
                </a:lnTo>
                <a:lnTo>
                  <a:pt x="3298" y="2159"/>
                </a:lnTo>
                <a:lnTo>
                  <a:pt x="3268" y="2251"/>
                </a:lnTo>
                <a:lnTo>
                  <a:pt x="3232" y="2342"/>
                </a:lnTo>
                <a:lnTo>
                  <a:pt x="3192" y="2431"/>
                </a:lnTo>
                <a:lnTo>
                  <a:pt x="3146" y="2516"/>
                </a:lnTo>
                <a:lnTo>
                  <a:pt x="3095" y="2599"/>
                </a:lnTo>
                <a:lnTo>
                  <a:pt x="3039" y="2680"/>
                </a:lnTo>
                <a:lnTo>
                  <a:pt x="2978" y="2757"/>
                </a:lnTo>
                <a:lnTo>
                  <a:pt x="2912" y="2832"/>
                </a:lnTo>
                <a:lnTo>
                  <a:pt x="2913" y="2833"/>
                </a:lnTo>
                <a:lnTo>
                  <a:pt x="2879" y="2865"/>
                </a:lnTo>
                <a:lnTo>
                  <a:pt x="2862" y="2883"/>
                </a:lnTo>
                <a:lnTo>
                  <a:pt x="2832" y="2914"/>
                </a:lnTo>
                <a:lnTo>
                  <a:pt x="2829" y="2913"/>
                </a:lnTo>
                <a:lnTo>
                  <a:pt x="2807" y="2935"/>
                </a:lnTo>
                <a:lnTo>
                  <a:pt x="2777" y="2960"/>
                </a:lnTo>
                <a:lnTo>
                  <a:pt x="2747" y="2986"/>
                </a:lnTo>
                <a:lnTo>
                  <a:pt x="2705" y="3018"/>
                </a:lnTo>
                <a:lnTo>
                  <a:pt x="2685" y="3035"/>
                </a:lnTo>
                <a:lnTo>
                  <a:pt x="2632" y="3072"/>
                </a:lnTo>
                <a:lnTo>
                  <a:pt x="2627" y="3076"/>
                </a:lnTo>
                <a:lnTo>
                  <a:pt x="2621" y="3079"/>
                </a:lnTo>
                <a:lnTo>
                  <a:pt x="2557" y="3120"/>
                </a:lnTo>
                <a:lnTo>
                  <a:pt x="2556" y="3121"/>
                </a:lnTo>
                <a:lnTo>
                  <a:pt x="2554" y="3122"/>
                </a:lnTo>
                <a:lnTo>
                  <a:pt x="2484" y="3163"/>
                </a:lnTo>
                <a:lnTo>
                  <a:pt x="2411" y="3201"/>
                </a:lnTo>
                <a:lnTo>
                  <a:pt x="2337" y="3234"/>
                </a:lnTo>
                <a:lnTo>
                  <a:pt x="2260" y="3264"/>
                </a:lnTo>
                <a:lnTo>
                  <a:pt x="2184" y="3291"/>
                </a:lnTo>
                <a:lnTo>
                  <a:pt x="2183" y="3291"/>
                </a:lnTo>
                <a:lnTo>
                  <a:pt x="2108" y="3312"/>
                </a:lnTo>
                <a:lnTo>
                  <a:pt x="2102" y="3313"/>
                </a:lnTo>
                <a:lnTo>
                  <a:pt x="2032" y="3329"/>
                </a:lnTo>
                <a:lnTo>
                  <a:pt x="2020" y="3332"/>
                </a:lnTo>
                <a:lnTo>
                  <a:pt x="1953" y="3345"/>
                </a:lnTo>
                <a:lnTo>
                  <a:pt x="1936" y="3347"/>
                </a:lnTo>
                <a:lnTo>
                  <a:pt x="1875" y="3355"/>
                </a:lnTo>
                <a:lnTo>
                  <a:pt x="1852" y="3358"/>
                </a:lnTo>
                <a:lnTo>
                  <a:pt x="1790" y="3362"/>
                </a:lnTo>
                <a:lnTo>
                  <a:pt x="1768" y="3364"/>
                </a:lnTo>
                <a:lnTo>
                  <a:pt x="1683" y="3366"/>
                </a:lnTo>
                <a:lnTo>
                  <a:pt x="1599" y="3364"/>
                </a:lnTo>
                <a:lnTo>
                  <a:pt x="1571" y="3362"/>
                </a:lnTo>
                <a:lnTo>
                  <a:pt x="1517" y="3358"/>
                </a:lnTo>
                <a:lnTo>
                  <a:pt x="1483" y="3354"/>
                </a:lnTo>
                <a:lnTo>
                  <a:pt x="1435" y="3348"/>
                </a:lnTo>
                <a:lnTo>
                  <a:pt x="1400" y="3342"/>
                </a:lnTo>
                <a:lnTo>
                  <a:pt x="1354" y="3333"/>
                </a:lnTo>
                <a:lnTo>
                  <a:pt x="1321" y="3326"/>
                </a:lnTo>
                <a:lnTo>
                  <a:pt x="1273" y="3315"/>
                </a:lnTo>
                <a:lnTo>
                  <a:pt x="1242" y="3308"/>
                </a:lnTo>
                <a:lnTo>
                  <a:pt x="1193" y="3294"/>
                </a:lnTo>
                <a:lnTo>
                  <a:pt x="1167" y="3284"/>
                </a:lnTo>
                <a:lnTo>
                  <a:pt x="1116" y="3267"/>
                </a:lnTo>
                <a:lnTo>
                  <a:pt x="1091" y="3258"/>
                </a:lnTo>
                <a:lnTo>
                  <a:pt x="1038" y="3237"/>
                </a:lnTo>
                <a:lnTo>
                  <a:pt x="1017" y="3228"/>
                </a:lnTo>
                <a:lnTo>
                  <a:pt x="964" y="3204"/>
                </a:lnTo>
                <a:lnTo>
                  <a:pt x="945" y="3195"/>
                </a:lnTo>
                <a:lnTo>
                  <a:pt x="890" y="3167"/>
                </a:lnTo>
                <a:lnTo>
                  <a:pt x="873" y="3158"/>
                </a:lnTo>
                <a:lnTo>
                  <a:pt x="821" y="3127"/>
                </a:lnTo>
                <a:lnTo>
                  <a:pt x="803" y="3117"/>
                </a:lnTo>
                <a:lnTo>
                  <a:pt x="754" y="3084"/>
                </a:lnTo>
                <a:lnTo>
                  <a:pt x="734" y="3072"/>
                </a:lnTo>
                <a:lnTo>
                  <a:pt x="689" y="3040"/>
                </a:lnTo>
                <a:lnTo>
                  <a:pt x="668" y="3024"/>
                </a:lnTo>
                <a:lnTo>
                  <a:pt x="626" y="2992"/>
                </a:lnTo>
                <a:lnTo>
                  <a:pt x="604" y="2973"/>
                </a:lnTo>
                <a:lnTo>
                  <a:pt x="580" y="2953"/>
                </a:lnTo>
                <a:lnTo>
                  <a:pt x="579" y="2955"/>
                </a:lnTo>
                <a:lnTo>
                  <a:pt x="528" y="2907"/>
                </a:lnTo>
                <a:lnTo>
                  <a:pt x="519" y="2898"/>
                </a:lnTo>
                <a:lnTo>
                  <a:pt x="496" y="2876"/>
                </a:lnTo>
                <a:lnTo>
                  <a:pt x="497" y="2875"/>
                </a:lnTo>
                <a:lnTo>
                  <a:pt x="494" y="2872"/>
                </a:lnTo>
                <a:lnTo>
                  <a:pt x="490" y="2869"/>
                </a:lnTo>
                <a:lnTo>
                  <a:pt x="439" y="2815"/>
                </a:lnTo>
                <a:lnTo>
                  <a:pt x="438" y="2814"/>
                </a:lnTo>
                <a:lnTo>
                  <a:pt x="437" y="2813"/>
                </a:lnTo>
                <a:lnTo>
                  <a:pt x="374" y="2740"/>
                </a:lnTo>
                <a:lnTo>
                  <a:pt x="316" y="2664"/>
                </a:lnTo>
                <a:lnTo>
                  <a:pt x="262" y="2586"/>
                </a:lnTo>
                <a:lnTo>
                  <a:pt x="213" y="2504"/>
                </a:lnTo>
                <a:lnTo>
                  <a:pt x="169" y="2420"/>
                </a:lnTo>
                <a:lnTo>
                  <a:pt x="131" y="2335"/>
                </a:lnTo>
                <a:lnTo>
                  <a:pt x="96" y="2246"/>
                </a:lnTo>
                <a:lnTo>
                  <a:pt x="67" y="2156"/>
                </a:lnTo>
                <a:lnTo>
                  <a:pt x="43" y="2064"/>
                </a:lnTo>
                <a:lnTo>
                  <a:pt x="24" y="1972"/>
                </a:lnTo>
                <a:lnTo>
                  <a:pt x="11" y="1877"/>
                </a:lnTo>
                <a:lnTo>
                  <a:pt x="3" y="1780"/>
                </a:lnTo>
                <a:lnTo>
                  <a:pt x="0" y="1683"/>
                </a:lnTo>
                <a:lnTo>
                  <a:pt x="1" y="1626"/>
                </a:lnTo>
                <a:lnTo>
                  <a:pt x="4" y="1570"/>
                </a:lnTo>
                <a:lnTo>
                  <a:pt x="6" y="1540"/>
                </a:lnTo>
                <a:lnTo>
                  <a:pt x="11" y="1489"/>
                </a:lnTo>
                <a:lnTo>
                  <a:pt x="18" y="1438"/>
                </a:lnTo>
                <a:lnTo>
                  <a:pt x="19" y="1427"/>
                </a:lnTo>
                <a:lnTo>
                  <a:pt x="29" y="1374"/>
                </a:lnTo>
                <a:lnTo>
                  <a:pt x="40" y="1322"/>
                </a:lnTo>
                <a:lnTo>
                  <a:pt x="48" y="1287"/>
                </a:lnTo>
                <a:lnTo>
                  <a:pt x="58" y="1243"/>
                </a:lnTo>
                <a:lnTo>
                  <a:pt x="70" y="1201"/>
                </a:lnTo>
                <a:lnTo>
                  <a:pt x="75" y="1182"/>
                </a:lnTo>
                <a:lnTo>
                  <a:pt x="91" y="1135"/>
                </a:lnTo>
                <a:lnTo>
                  <a:pt x="92" y="1135"/>
                </a:lnTo>
                <a:lnTo>
                  <a:pt x="128" y="1042"/>
                </a:lnTo>
                <a:lnTo>
                  <a:pt x="167" y="952"/>
                </a:lnTo>
                <a:lnTo>
                  <a:pt x="213" y="865"/>
                </a:lnTo>
                <a:lnTo>
                  <a:pt x="263" y="780"/>
                </a:lnTo>
                <a:lnTo>
                  <a:pt x="318" y="700"/>
                </a:lnTo>
                <a:lnTo>
                  <a:pt x="378" y="622"/>
                </a:lnTo>
                <a:lnTo>
                  <a:pt x="442" y="548"/>
                </a:lnTo>
                <a:lnTo>
                  <a:pt x="510" y="477"/>
                </a:lnTo>
                <a:lnTo>
                  <a:pt x="581" y="411"/>
                </a:lnTo>
                <a:lnTo>
                  <a:pt x="658" y="350"/>
                </a:lnTo>
                <a:lnTo>
                  <a:pt x="736" y="292"/>
                </a:lnTo>
                <a:lnTo>
                  <a:pt x="819" y="239"/>
                </a:lnTo>
                <a:lnTo>
                  <a:pt x="905" y="191"/>
                </a:lnTo>
                <a:lnTo>
                  <a:pt x="993" y="148"/>
                </a:lnTo>
                <a:lnTo>
                  <a:pt x="1085" y="110"/>
                </a:lnTo>
                <a:lnTo>
                  <a:pt x="1179" y="77"/>
                </a:lnTo>
                <a:lnTo>
                  <a:pt x="1276" y="50"/>
                </a:lnTo>
                <a:lnTo>
                  <a:pt x="1375" y="29"/>
                </a:lnTo>
                <a:lnTo>
                  <a:pt x="1476" y="12"/>
                </a:lnTo>
                <a:lnTo>
                  <a:pt x="1579" y="3"/>
                </a:lnTo>
                <a:lnTo>
                  <a:pt x="168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39" name="Group 538"/>
          <p:cNvGrpSpPr/>
          <p:nvPr/>
        </p:nvGrpSpPr>
        <p:grpSpPr>
          <a:xfrm>
            <a:off x="1584789" y="3441700"/>
            <a:ext cx="593725" cy="593725"/>
            <a:chOff x="1581150" y="3441700"/>
            <a:chExt cx="593725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66" name="Freeform 297"/>
            <p:cNvSpPr>
              <a:spLocks noEditPoints="1"/>
            </p:cNvSpPr>
            <p:nvPr/>
          </p:nvSpPr>
          <p:spPr bwMode="auto">
            <a:xfrm>
              <a:off x="1581150" y="3441700"/>
              <a:ext cx="593725" cy="593725"/>
            </a:xfrm>
            <a:custGeom>
              <a:avLst/>
              <a:gdLst>
                <a:gd name="T0" fmla="*/ 2776 w 3366"/>
                <a:gd name="T1" fmla="*/ 1546 h 3366"/>
                <a:gd name="T2" fmla="*/ 2581 w 3366"/>
                <a:gd name="T3" fmla="*/ 1678 h 3366"/>
                <a:gd name="T4" fmla="*/ 2666 w 3366"/>
                <a:gd name="T5" fmla="*/ 2455 h 3366"/>
                <a:gd name="T6" fmla="*/ 2739 w 3366"/>
                <a:gd name="T7" fmla="*/ 2655 h 3366"/>
                <a:gd name="T8" fmla="*/ 2809 w 3366"/>
                <a:gd name="T9" fmla="*/ 2760 h 3366"/>
                <a:gd name="T10" fmla="*/ 3217 w 3366"/>
                <a:gd name="T11" fmla="*/ 2022 h 3366"/>
                <a:gd name="T12" fmla="*/ 3254 w 3366"/>
                <a:gd name="T13" fmla="*/ 1683 h 3366"/>
                <a:gd name="T14" fmla="*/ 117 w 3366"/>
                <a:gd name="T15" fmla="*/ 1559 h 3366"/>
                <a:gd name="T16" fmla="*/ 173 w 3366"/>
                <a:gd name="T17" fmla="*/ 2118 h 3366"/>
                <a:gd name="T18" fmla="*/ 550 w 3366"/>
                <a:gd name="T19" fmla="*/ 2769 h 3366"/>
                <a:gd name="T20" fmla="*/ 691 w 3366"/>
                <a:gd name="T21" fmla="*/ 2139 h 3366"/>
                <a:gd name="T22" fmla="*/ 662 w 3366"/>
                <a:gd name="T23" fmla="*/ 1534 h 3366"/>
                <a:gd name="T24" fmla="*/ 247 w 3366"/>
                <a:gd name="T25" fmla="*/ 1283 h 3366"/>
                <a:gd name="T26" fmla="*/ 1386 w 3366"/>
                <a:gd name="T27" fmla="*/ 1181 h 3366"/>
                <a:gd name="T28" fmla="*/ 1051 w 3366"/>
                <a:gd name="T29" fmla="*/ 1544 h 3366"/>
                <a:gd name="T30" fmla="*/ 1041 w 3366"/>
                <a:gd name="T31" fmla="*/ 2206 h 3366"/>
                <a:gd name="T32" fmla="*/ 1120 w 3366"/>
                <a:gd name="T33" fmla="*/ 2539 h 3366"/>
                <a:gd name="T34" fmla="*/ 1223 w 3366"/>
                <a:gd name="T35" fmla="*/ 2604 h 3366"/>
                <a:gd name="T36" fmla="*/ 1188 w 3366"/>
                <a:gd name="T37" fmla="*/ 2725 h 3366"/>
                <a:gd name="T38" fmla="*/ 1403 w 3366"/>
                <a:gd name="T39" fmla="*/ 2805 h 3366"/>
                <a:gd name="T40" fmla="*/ 1582 w 3366"/>
                <a:gd name="T41" fmla="*/ 2827 h 3366"/>
                <a:gd name="T42" fmla="*/ 1796 w 3366"/>
                <a:gd name="T43" fmla="*/ 2857 h 3366"/>
                <a:gd name="T44" fmla="*/ 1950 w 3366"/>
                <a:gd name="T45" fmla="*/ 2831 h 3366"/>
                <a:gd name="T46" fmla="*/ 2199 w 3366"/>
                <a:gd name="T47" fmla="*/ 2585 h 3366"/>
                <a:gd name="T48" fmla="*/ 2135 w 3366"/>
                <a:gd name="T49" fmla="*/ 2507 h 3366"/>
                <a:gd name="T50" fmla="*/ 2257 w 3366"/>
                <a:gd name="T51" fmla="*/ 2356 h 3366"/>
                <a:gd name="T52" fmla="*/ 2347 w 3366"/>
                <a:gd name="T53" fmla="*/ 1628 h 3366"/>
                <a:gd name="T54" fmla="*/ 2077 w 3366"/>
                <a:gd name="T55" fmla="*/ 1296 h 3366"/>
                <a:gd name="T56" fmla="*/ 1702 w 3366"/>
                <a:gd name="T57" fmla="*/ 1074 h 3366"/>
                <a:gd name="T58" fmla="*/ 1015 w 3366"/>
                <a:gd name="T59" fmla="*/ 261 h 3366"/>
                <a:gd name="T60" fmla="*/ 324 w 3366"/>
                <a:gd name="T61" fmla="*/ 896 h 3366"/>
                <a:gd name="T62" fmla="*/ 598 w 3366"/>
                <a:gd name="T63" fmla="*/ 1306 h 3366"/>
                <a:gd name="T64" fmla="*/ 837 w 3366"/>
                <a:gd name="T65" fmla="*/ 1700 h 3366"/>
                <a:gd name="T66" fmla="*/ 939 w 3366"/>
                <a:gd name="T67" fmla="*/ 2287 h 3366"/>
                <a:gd name="T68" fmla="*/ 921 w 3366"/>
                <a:gd name="T69" fmla="*/ 1564 h 3366"/>
                <a:gd name="T70" fmla="*/ 1248 w 3366"/>
                <a:gd name="T71" fmla="*/ 1144 h 3366"/>
                <a:gd name="T72" fmla="*/ 1662 w 3366"/>
                <a:gd name="T73" fmla="*/ 954 h 3366"/>
                <a:gd name="T74" fmla="*/ 2062 w 3366"/>
                <a:gd name="T75" fmla="*/ 1143 h 3366"/>
                <a:gd name="T76" fmla="*/ 2428 w 3366"/>
                <a:gd name="T77" fmla="*/ 1531 h 3366"/>
                <a:gd name="T78" fmla="*/ 2409 w 3366"/>
                <a:gd name="T79" fmla="*/ 2175 h 3366"/>
                <a:gd name="T80" fmla="*/ 2470 w 3366"/>
                <a:gd name="T81" fmla="*/ 1779 h 3366"/>
                <a:gd name="T82" fmla="*/ 2607 w 3366"/>
                <a:gd name="T83" fmla="*/ 1475 h 3366"/>
                <a:gd name="T84" fmla="*/ 2954 w 3366"/>
                <a:gd name="T85" fmla="*/ 1418 h 3366"/>
                <a:gd name="T86" fmla="*/ 3074 w 3366"/>
                <a:gd name="T87" fmla="*/ 954 h 3366"/>
                <a:gd name="T88" fmla="*/ 2425 w 3366"/>
                <a:gd name="T89" fmla="*/ 299 h 3366"/>
                <a:gd name="T90" fmla="*/ 1788 w 3366"/>
                <a:gd name="T91" fmla="*/ 3 h 3366"/>
                <a:gd name="T92" fmla="*/ 2716 w 3366"/>
                <a:gd name="T93" fmla="*/ 355 h 3366"/>
                <a:gd name="T94" fmla="*/ 3280 w 3366"/>
                <a:gd name="T95" fmla="*/ 1153 h 3366"/>
                <a:gd name="T96" fmla="*/ 3366 w 3366"/>
                <a:gd name="T97" fmla="*/ 1683 h 3366"/>
                <a:gd name="T98" fmla="*/ 3192 w 3366"/>
                <a:gd name="T99" fmla="*/ 2431 h 3366"/>
                <a:gd name="T100" fmla="*/ 2829 w 3366"/>
                <a:gd name="T101" fmla="*/ 2913 h 3366"/>
                <a:gd name="T102" fmla="*/ 2556 w 3366"/>
                <a:gd name="T103" fmla="*/ 3121 h 3366"/>
                <a:gd name="T104" fmla="*/ 2032 w 3366"/>
                <a:gd name="T105" fmla="*/ 3329 h 3366"/>
                <a:gd name="T106" fmla="*/ 1571 w 3366"/>
                <a:gd name="T107" fmla="*/ 3362 h 3366"/>
                <a:gd name="T108" fmla="*/ 1167 w 3366"/>
                <a:gd name="T109" fmla="*/ 3284 h 3366"/>
                <a:gd name="T110" fmla="*/ 803 w 3366"/>
                <a:gd name="T111" fmla="*/ 3117 h 3366"/>
                <a:gd name="T112" fmla="*/ 519 w 3366"/>
                <a:gd name="T113" fmla="*/ 2898 h 3366"/>
                <a:gd name="T114" fmla="*/ 262 w 3366"/>
                <a:gd name="T115" fmla="*/ 2586 h 3366"/>
                <a:gd name="T116" fmla="*/ 0 w 3366"/>
                <a:gd name="T117" fmla="*/ 1683 h 3366"/>
                <a:gd name="T118" fmla="*/ 58 w 3366"/>
                <a:gd name="T119" fmla="*/ 1243 h 3366"/>
                <a:gd name="T120" fmla="*/ 378 w 3366"/>
                <a:gd name="T121" fmla="*/ 622 h 3366"/>
                <a:gd name="T122" fmla="*/ 1179 w 3366"/>
                <a:gd name="T123" fmla="*/ 77 h 3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66" h="3366">
                  <a:moveTo>
                    <a:pt x="3245" y="1515"/>
                  </a:moveTo>
                  <a:lnTo>
                    <a:pt x="3171" y="1517"/>
                  </a:lnTo>
                  <a:lnTo>
                    <a:pt x="3101" y="1522"/>
                  </a:lnTo>
                  <a:lnTo>
                    <a:pt x="3049" y="1525"/>
                  </a:lnTo>
                  <a:lnTo>
                    <a:pt x="2997" y="1527"/>
                  </a:lnTo>
                  <a:lnTo>
                    <a:pt x="2947" y="1530"/>
                  </a:lnTo>
                  <a:lnTo>
                    <a:pt x="2901" y="1533"/>
                  </a:lnTo>
                  <a:lnTo>
                    <a:pt x="2856" y="1537"/>
                  </a:lnTo>
                  <a:lnTo>
                    <a:pt x="2815" y="1541"/>
                  </a:lnTo>
                  <a:lnTo>
                    <a:pt x="2776" y="1546"/>
                  </a:lnTo>
                  <a:lnTo>
                    <a:pt x="2741" y="1552"/>
                  </a:lnTo>
                  <a:lnTo>
                    <a:pt x="2708" y="1560"/>
                  </a:lnTo>
                  <a:lnTo>
                    <a:pt x="2680" y="1568"/>
                  </a:lnTo>
                  <a:lnTo>
                    <a:pt x="2654" y="1577"/>
                  </a:lnTo>
                  <a:lnTo>
                    <a:pt x="2632" y="1589"/>
                  </a:lnTo>
                  <a:lnTo>
                    <a:pt x="2613" y="1602"/>
                  </a:lnTo>
                  <a:lnTo>
                    <a:pt x="2599" y="1618"/>
                  </a:lnTo>
                  <a:lnTo>
                    <a:pt x="2589" y="1635"/>
                  </a:lnTo>
                  <a:lnTo>
                    <a:pt x="2583" y="1655"/>
                  </a:lnTo>
                  <a:lnTo>
                    <a:pt x="2581" y="1678"/>
                  </a:lnTo>
                  <a:lnTo>
                    <a:pt x="2583" y="1787"/>
                  </a:lnTo>
                  <a:lnTo>
                    <a:pt x="2587" y="1891"/>
                  </a:lnTo>
                  <a:lnTo>
                    <a:pt x="2593" y="1989"/>
                  </a:lnTo>
                  <a:lnTo>
                    <a:pt x="2601" y="2082"/>
                  </a:lnTo>
                  <a:lnTo>
                    <a:pt x="2610" y="2171"/>
                  </a:lnTo>
                  <a:lnTo>
                    <a:pt x="2622" y="2253"/>
                  </a:lnTo>
                  <a:lnTo>
                    <a:pt x="2637" y="2331"/>
                  </a:lnTo>
                  <a:lnTo>
                    <a:pt x="2653" y="2404"/>
                  </a:lnTo>
                  <a:lnTo>
                    <a:pt x="2659" y="2431"/>
                  </a:lnTo>
                  <a:lnTo>
                    <a:pt x="2666" y="2455"/>
                  </a:lnTo>
                  <a:lnTo>
                    <a:pt x="2675" y="2488"/>
                  </a:lnTo>
                  <a:lnTo>
                    <a:pt x="2685" y="2519"/>
                  </a:lnTo>
                  <a:lnTo>
                    <a:pt x="2694" y="2545"/>
                  </a:lnTo>
                  <a:lnTo>
                    <a:pt x="2703" y="2569"/>
                  </a:lnTo>
                  <a:lnTo>
                    <a:pt x="2706" y="2578"/>
                  </a:lnTo>
                  <a:lnTo>
                    <a:pt x="2708" y="2585"/>
                  </a:lnTo>
                  <a:lnTo>
                    <a:pt x="2720" y="2614"/>
                  </a:lnTo>
                  <a:lnTo>
                    <a:pt x="2723" y="2622"/>
                  </a:lnTo>
                  <a:lnTo>
                    <a:pt x="2726" y="2631"/>
                  </a:lnTo>
                  <a:lnTo>
                    <a:pt x="2739" y="2655"/>
                  </a:lnTo>
                  <a:lnTo>
                    <a:pt x="2745" y="2668"/>
                  </a:lnTo>
                  <a:lnTo>
                    <a:pt x="2758" y="2692"/>
                  </a:lnTo>
                  <a:lnTo>
                    <a:pt x="2760" y="2697"/>
                  </a:lnTo>
                  <a:lnTo>
                    <a:pt x="2763" y="2701"/>
                  </a:lnTo>
                  <a:lnTo>
                    <a:pt x="2782" y="2730"/>
                  </a:lnTo>
                  <a:lnTo>
                    <a:pt x="2785" y="2733"/>
                  </a:lnTo>
                  <a:lnTo>
                    <a:pt x="2787" y="2735"/>
                  </a:lnTo>
                  <a:lnTo>
                    <a:pt x="2802" y="2753"/>
                  </a:lnTo>
                  <a:lnTo>
                    <a:pt x="2806" y="2757"/>
                  </a:lnTo>
                  <a:lnTo>
                    <a:pt x="2809" y="2760"/>
                  </a:lnTo>
                  <a:lnTo>
                    <a:pt x="2817" y="2768"/>
                  </a:lnTo>
                  <a:lnTo>
                    <a:pt x="2880" y="2698"/>
                  </a:lnTo>
                  <a:lnTo>
                    <a:pt x="2940" y="2624"/>
                  </a:lnTo>
                  <a:lnTo>
                    <a:pt x="2994" y="2547"/>
                  </a:lnTo>
                  <a:lnTo>
                    <a:pt x="3044" y="2466"/>
                  </a:lnTo>
                  <a:lnTo>
                    <a:pt x="3089" y="2383"/>
                  </a:lnTo>
                  <a:lnTo>
                    <a:pt x="3128" y="2297"/>
                  </a:lnTo>
                  <a:lnTo>
                    <a:pt x="3163" y="2207"/>
                  </a:lnTo>
                  <a:lnTo>
                    <a:pt x="3193" y="2115"/>
                  </a:lnTo>
                  <a:lnTo>
                    <a:pt x="3217" y="2022"/>
                  </a:lnTo>
                  <a:lnTo>
                    <a:pt x="3235" y="1926"/>
                  </a:lnTo>
                  <a:lnTo>
                    <a:pt x="3235" y="1924"/>
                  </a:lnTo>
                  <a:lnTo>
                    <a:pt x="3235" y="1921"/>
                  </a:lnTo>
                  <a:lnTo>
                    <a:pt x="3245" y="1853"/>
                  </a:lnTo>
                  <a:lnTo>
                    <a:pt x="3245" y="1847"/>
                  </a:lnTo>
                  <a:lnTo>
                    <a:pt x="3246" y="1842"/>
                  </a:lnTo>
                  <a:lnTo>
                    <a:pt x="3251" y="1778"/>
                  </a:lnTo>
                  <a:lnTo>
                    <a:pt x="3251" y="1771"/>
                  </a:lnTo>
                  <a:lnTo>
                    <a:pt x="3252" y="1763"/>
                  </a:lnTo>
                  <a:lnTo>
                    <a:pt x="3254" y="1683"/>
                  </a:lnTo>
                  <a:lnTo>
                    <a:pt x="3252" y="1599"/>
                  </a:lnTo>
                  <a:lnTo>
                    <a:pt x="3245" y="1515"/>
                  </a:lnTo>
                  <a:close/>
                  <a:moveTo>
                    <a:pt x="169" y="1265"/>
                  </a:moveTo>
                  <a:lnTo>
                    <a:pt x="167" y="1272"/>
                  </a:lnTo>
                  <a:lnTo>
                    <a:pt x="165" y="1279"/>
                  </a:lnTo>
                  <a:lnTo>
                    <a:pt x="148" y="1352"/>
                  </a:lnTo>
                  <a:lnTo>
                    <a:pt x="142" y="1380"/>
                  </a:lnTo>
                  <a:lnTo>
                    <a:pt x="129" y="1459"/>
                  </a:lnTo>
                  <a:lnTo>
                    <a:pt x="124" y="1490"/>
                  </a:lnTo>
                  <a:lnTo>
                    <a:pt x="117" y="1559"/>
                  </a:lnTo>
                  <a:lnTo>
                    <a:pt x="115" y="1587"/>
                  </a:lnTo>
                  <a:lnTo>
                    <a:pt x="112" y="1683"/>
                  </a:lnTo>
                  <a:lnTo>
                    <a:pt x="114" y="1763"/>
                  </a:lnTo>
                  <a:lnTo>
                    <a:pt x="115" y="1774"/>
                  </a:lnTo>
                  <a:lnTo>
                    <a:pt x="120" y="1843"/>
                  </a:lnTo>
                  <a:lnTo>
                    <a:pt x="120" y="1844"/>
                  </a:lnTo>
                  <a:lnTo>
                    <a:pt x="120" y="1846"/>
                  </a:lnTo>
                  <a:lnTo>
                    <a:pt x="133" y="1938"/>
                  </a:lnTo>
                  <a:lnTo>
                    <a:pt x="151" y="2029"/>
                  </a:lnTo>
                  <a:lnTo>
                    <a:pt x="173" y="2118"/>
                  </a:lnTo>
                  <a:lnTo>
                    <a:pt x="201" y="2204"/>
                  </a:lnTo>
                  <a:lnTo>
                    <a:pt x="234" y="2288"/>
                  </a:lnTo>
                  <a:lnTo>
                    <a:pt x="270" y="2370"/>
                  </a:lnTo>
                  <a:lnTo>
                    <a:pt x="312" y="2450"/>
                  </a:lnTo>
                  <a:lnTo>
                    <a:pt x="358" y="2527"/>
                  </a:lnTo>
                  <a:lnTo>
                    <a:pt x="408" y="2600"/>
                  </a:lnTo>
                  <a:lnTo>
                    <a:pt x="462" y="2670"/>
                  </a:lnTo>
                  <a:lnTo>
                    <a:pt x="520" y="2738"/>
                  </a:lnTo>
                  <a:lnTo>
                    <a:pt x="521" y="2740"/>
                  </a:lnTo>
                  <a:lnTo>
                    <a:pt x="550" y="2769"/>
                  </a:lnTo>
                  <a:lnTo>
                    <a:pt x="554" y="2758"/>
                  </a:lnTo>
                  <a:lnTo>
                    <a:pt x="558" y="2748"/>
                  </a:lnTo>
                  <a:lnTo>
                    <a:pt x="585" y="2644"/>
                  </a:lnTo>
                  <a:lnTo>
                    <a:pt x="594" y="2613"/>
                  </a:lnTo>
                  <a:lnTo>
                    <a:pt x="615" y="2527"/>
                  </a:lnTo>
                  <a:lnTo>
                    <a:pt x="620" y="2505"/>
                  </a:lnTo>
                  <a:lnTo>
                    <a:pt x="641" y="2413"/>
                  </a:lnTo>
                  <a:lnTo>
                    <a:pt x="659" y="2322"/>
                  </a:lnTo>
                  <a:lnTo>
                    <a:pt x="675" y="2230"/>
                  </a:lnTo>
                  <a:lnTo>
                    <a:pt x="691" y="2139"/>
                  </a:lnTo>
                  <a:lnTo>
                    <a:pt x="703" y="2050"/>
                  </a:lnTo>
                  <a:lnTo>
                    <a:pt x="714" y="1964"/>
                  </a:lnTo>
                  <a:lnTo>
                    <a:pt x="722" y="1881"/>
                  </a:lnTo>
                  <a:lnTo>
                    <a:pt x="728" y="1802"/>
                  </a:lnTo>
                  <a:lnTo>
                    <a:pt x="729" y="1751"/>
                  </a:lnTo>
                  <a:lnTo>
                    <a:pt x="724" y="1702"/>
                  </a:lnTo>
                  <a:lnTo>
                    <a:pt x="715" y="1656"/>
                  </a:lnTo>
                  <a:lnTo>
                    <a:pt x="701" y="1613"/>
                  </a:lnTo>
                  <a:lnTo>
                    <a:pt x="683" y="1572"/>
                  </a:lnTo>
                  <a:lnTo>
                    <a:pt x="662" y="1534"/>
                  </a:lnTo>
                  <a:lnTo>
                    <a:pt x="638" y="1498"/>
                  </a:lnTo>
                  <a:lnTo>
                    <a:pt x="610" y="1466"/>
                  </a:lnTo>
                  <a:lnTo>
                    <a:pt x="580" y="1435"/>
                  </a:lnTo>
                  <a:lnTo>
                    <a:pt x="549" y="1409"/>
                  </a:lnTo>
                  <a:lnTo>
                    <a:pt x="515" y="1384"/>
                  </a:lnTo>
                  <a:lnTo>
                    <a:pt x="479" y="1364"/>
                  </a:lnTo>
                  <a:lnTo>
                    <a:pt x="444" y="1346"/>
                  </a:lnTo>
                  <a:lnTo>
                    <a:pt x="408" y="1332"/>
                  </a:lnTo>
                  <a:lnTo>
                    <a:pt x="326" y="1306"/>
                  </a:lnTo>
                  <a:lnTo>
                    <a:pt x="247" y="1283"/>
                  </a:lnTo>
                  <a:lnTo>
                    <a:pt x="169" y="1265"/>
                  </a:lnTo>
                  <a:close/>
                  <a:moveTo>
                    <a:pt x="1654" y="1066"/>
                  </a:moveTo>
                  <a:lnTo>
                    <a:pt x="1635" y="1067"/>
                  </a:lnTo>
                  <a:lnTo>
                    <a:pt x="1615" y="1070"/>
                  </a:lnTo>
                  <a:lnTo>
                    <a:pt x="1580" y="1078"/>
                  </a:lnTo>
                  <a:lnTo>
                    <a:pt x="1544" y="1091"/>
                  </a:lnTo>
                  <a:lnTo>
                    <a:pt x="1506" y="1109"/>
                  </a:lnTo>
                  <a:lnTo>
                    <a:pt x="1467" y="1129"/>
                  </a:lnTo>
                  <a:lnTo>
                    <a:pt x="1427" y="1154"/>
                  </a:lnTo>
                  <a:lnTo>
                    <a:pt x="1386" y="1181"/>
                  </a:lnTo>
                  <a:lnTo>
                    <a:pt x="1345" y="1211"/>
                  </a:lnTo>
                  <a:lnTo>
                    <a:pt x="1306" y="1243"/>
                  </a:lnTo>
                  <a:lnTo>
                    <a:pt x="1267" y="1278"/>
                  </a:lnTo>
                  <a:lnTo>
                    <a:pt x="1229" y="1314"/>
                  </a:lnTo>
                  <a:lnTo>
                    <a:pt x="1192" y="1350"/>
                  </a:lnTo>
                  <a:lnTo>
                    <a:pt x="1159" y="1389"/>
                  </a:lnTo>
                  <a:lnTo>
                    <a:pt x="1127" y="1428"/>
                  </a:lnTo>
                  <a:lnTo>
                    <a:pt x="1098" y="1467"/>
                  </a:lnTo>
                  <a:lnTo>
                    <a:pt x="1072" y="1506"/>
                  </a:lnTo>
                  <a:lnTo>
                    <a:pt x="1051" y="1544"/>
                  </a:lnTo>
                  <a:lnTo>
                    <a:pt x="1033" y="1582"/>
                  </a:lnTo>
                  <a:lnTo>
                    <a:pt x="1020" y="1618"/>
                  </a:lnTo>
                  <a:lnTo>
                    <a:pt x="1012" y="1652"/>
                  </a:lnTo>
                  <a:lnTo>
                    <a:pt x="1010" y="1686"/>
                  </a:lnTo>
                  <a:lnTo>
                    <a:pt x="1011" y="1762"/>
                  </a:lnTo>
                  <a:lnTo>
                    <a:pt x="1013" y="1844"/>
                  </a:lnTo>
                  <a:lnTo>
                    <a:pt x="1017" y="1931"/>
                  </a:lnTo>
                  <a:lnTo>
                    <a:pt x="1022" y="2021"/>
                  </a:lnTo>
                  <a:lnTo>
                    <a:pt x="1030" y="2112"/>
                  </a:lnTo>
                  <a:lnTo>
                    <a:pt x="1041" y="2206"/>
                  </a:lnTo>
                  <a:lnTo>
                    <a:pt x="1056" y="2299"/>
                  </a:lnTo>
                  <a:lnTo>
                    <a:pt x="1073" y="2391"/>
                  </a:lnTo>
                  <a:lnTo>
                    <a:pt x="1075" y="2400"/>
                  </a:lnTo>
                  <a:lnTo>
                    <a:pt x="1084" y="2442"/>
                  </a:lnTo>
                  <a:lnTo>
                    <a:pt x="1093" y="2477"/>
                  </a:lnTo>
                  <a:lnTo>
                    <a:pt x="1105" y="2486"/>
                  </a:lnTo>
                  <a:lnTo>
                    <a:pt x="1114" y="2496"/>
                  </a:lnTo>
                  <a:lnTo>
                    <a:pt x="1120" y="2509"/>
                  </a:lnTo>
                  <a:lnTo>
                    <a:pt x="1122" y="2525"/>
                  </a:lnTo>
                  <a:lnTo>
                    <a:pt x="1120" y="2539"/>
                  </a:lnTo>
                  <a:lnTo>
                    <a:pt x="1115" y="2551"/>
                  </a:lnTo>
                  <a:lnTo>
                    <a:pt x="1124" y="2579"/>
                  </a:lnTo>
                  <a:lnTo>
                    <a:pt x="1133" y="2605"/>
                  </a:lnTo>
                  <a:lnTo>
                    <a:pt x="1141" y="2595"/>
                  </a:lnTo>
                  <a:lnTo>
                    <a:pt x="1153" y="2588"/>
                  </a:lnTo>
                  <a:lnTo>
                    <a:pt x="1165" y="2583"/>
                  </a:lnTo>
                  <a:lnTo>
                    <a:pt x="1178" y="2581"/>
                  </a:lnTo>
                  <a:lnTo>
                    <a:pt x="1195" y="2584"/>
                  </a:lnTo>
                  <a:lnTo>
                    <a:pt x="1212" y="2592"/>
                  </a:lnTo>
                  <a:lnTo>
                    <a:pt x="1223" y="2604"/>
                  </a:lnTo>
                  <a:lnTo>
                    <a:pt x="1231" y="2619"/>
                  </a:lnTo>
                  <a:lnTo>
                    <a:pt x="1234" y="2637"/>
                  </a:lnTo>
                  <a:lnTo>
                    <a:pt x="1231" y="2654"/>
                  </a:lnTo>
                  <a:lnTo>
                    <a:pt x="1223" y="2669"/>
                  </a:lnTo>
                  <a:lnTo>
                    <a:pt x="1212" y="2682"/>
                  </a:lnTo>
                  <a:lnTo>
                    <a:pt x="1195" y="2690"/>
                  </a:lnTo>
                  <a:lnTo>
                    <a:pt x="1178" y="2693"/>
                  </a:lnTo>
                  <a:lnTo>
                    <a:pt x="1174" y="2692"/>
                  </a:lnTo>
                  <a:lnTo>
                    <a:pt x="1169" y="2691"/>
                  </a:lnTo>
                  <a:lnTo>
                    <a:pt x="1188" y="2725"/>
                  </a:lnTo>
                  <a:lnTo>
                    <a:pt x="1210" y="2754"/>
                  </a:lnTo>
                  <a:lnTo>
                    <a:pt x="1232" y="2780"/>
                  </a:lnTo>
                  <a:lnTo>
                    <a:pt x="1257" y="2800"/>
                  </a:lnTo>
                  <a:lnTo>
                    <a:pt x="1285" y="2816"/>
                  </a:lnTo>
                  <a:lnTo>
                    <a:pt x="1316" y="2831"/>
                  </a:lnTo>
                  <a:lnTo>
                    <a:pt x="1350" y="2841"/>
                  </a:lnTo>
                  <a:lnTo>
                    <a:pt x="1359" y="2826"/>
                  </a:lnTo>
                  <a:lnTo>
                    <a:pt x="1371" y="2815"/>
                  </a:lnTo>
                  <a:lnTo>
                    <a:pt x="1385" y="2808"/>
                  </a:lnTo>
                  <a:lnTo>
                    <a:pt x="1403" y="2805"/>
                  </a:lnTo>
                  <a:lnTo>
                    <a:pt x="1419" y="2808"/>
                  </a:lnTo>
                  <a:lnTo>
                    <a:pt x="1434" y="2815"/>
                  </a:lnTo>
                  <a:lnTo>
                    <a:pt x="1445" y="2825"/>
                  </a:lnTo>
                  <a:lnTo>
                    <a:pt x="1454" y="2840"/>
                  </a:lnTo>
                  <a:lnTo>
                    <a:pt x="1458" y="2856"/>
                  </a:lnTo>
                  <a:lnTo>
                    <a:pt x="1492" y="2858"/>
                  </a:lnTo>
                  <a:lnTo>
                    <a:pt x="1530" y="2859"/>
                  </a:lnTo>
                  <a:lnTo>
                    <a:pt x="1571" y="2860"/>
                  </a:lnTo>
                  <a:lnTo>
                    <a:pt x="1574" y="2843"/>
                  </a:lnTo>
                  <a:lnTo>
                    <a:pt x="1582" y="2827"/>
                  </a:lnTo>
                  <a:lnTo>
                    <a:pt x="1594" y="2815"/>
                  </a:lnTo>
                  <a:lnTo>
                    <a:pt x="1610" y="2808"/>
                  </a:lnTo>
                  <a:lnTo>
                    <a:pt x="1627" y="2805"/>
                  </a:lnTo>
                  <a:lnTo>
                    <a:pt x="1644" y="2808"/>
                  </a:lnTo>
                  <a:lnTo>
                    <a:pt x="1660" y="2816"/>
                  </a:lnTo>
                  <a:lnTo>
                    <a:pt x="1672" y="2828"/>
                  </a:lnTo>
                  <a:lnTo>
                    <a:pt x="1680" y="2844"/>
                  </a:lnTo>
                  <a:lnTo>
                    <a:pt x="1683" y="2861"/>
                  </a:lnTo>
                  <a:lnTo>
                    <a:pt x="1741" y="2860"/>
                  </a:lnTo>
                  <a:lnTo>
                    <a:pt x="1796" y="2857"/>
                  </a:lnTo>
                  <a:lnTo>
                    <a:pt x="1800" y="2841"/>
                  </a:lnTo>
                  <a:lnTo>
                    <a:pt x="1808" y="2826"/>
                  </a:lnTo>
                  <a:lnTo>
                    <a:pt x="1820" y="2815"/>
                  </a:lnTo>
                  <a:lnTo>
                    <a:pt x="1834" y="2808"/>
                  </a:lnTo>
                  <a:lnTo>
                    <a:pt x="1851" y="2805"/>
                  </a:lnTo>
                  <a:lnTo>
                    <a:pt x="1869" y="2808"/>
                  </a:lnTo>
                  <a:lnTo>
                    <a:pt x="1884" y="2815"/>
                  </a:lnTo>
                  <a:lnTo>
                    <a:pt x="1895" y="2827"/>
                  </a:lnTo>
                  <a:lnTo>
                    <a:pt x="1903" y="2842"/>
                  </a:lnTo>
                  <a:lnTo>
                    <a:pt x="1950" y="2831"/>
                  </a:lnTo>
                  <a:lnTo>
                    <a:pt x="1994" y="2816"/>
                  </a:lnTo>
                  <a:lnTo>
                    <a:pt x="2033" y="2799"/>
                  </a:lnTo>
                  <a:lnTo>
                    <a:pt x="2068" y="2778"/>
                  </a:lnTo>
                  <a:lnTo>
                    <a:pt x="2098" y="2755"/>
                  </a:lnTo>
                  <a:lnTo>
                    <a:pt x="2125" y="2730"/>
                  </a:lnTo>
                  <a:lnTo>
                    <a:pt x="2148" y="2700"/>
                  </a:lnTo>
                  <a:lnTo>
                    <a:pt x="2169" y="2667"/>
                  </a:lnTo>
                  <a:lnTo>
                    <a:pt x="2185" y="2632"/>
                  </a:lnTo>
                  <a:lnTo>
                    <a:pt x="2198" y="2592"/>
                  </a:lnTo>
                  <a:lnTo>
                    <a:pt x="2199" y="2585"/>
                  </a:lnTo>
                  <a:lnTo>
                    <a:pt x="2201" y="2578"/>
                  </a:lnTo>
                  <a:lnTo>
                    <a:pt x="2197" y="2580"/>
                  </a:lnTo>
                  <a:lnTo>
                    <a:pt x="2193" y="2581"/>
                  </a:lnTo>
                  <a:lnTo>
                    <a:pt x="2188" y="2581"/>
                  </a:lnTo>
                  <a:lnTo>
                    <a:pt x="2171" y="2578"/>
                  </a:lnTo>
                  <a:lnTo>
                    <a:pt x="2154" y="2569"/>
                  </a:lnTo>
                  <a:lnTo>
                    <a:pt x="2143" y="2557"/>
                  </a:lnTo>
                  <a:lnTo>
                    <a:pt x="2135" y="2542"/>
                  </a:lnTo>
                  <a:lnTo>
                    <a:pt x="2132" y="2525"/>
                  </a:lnTo>
                  <a:lnTo>
                    <a:pt x="2135" y="2507"/>
                  </a:lnTo>
                  <a:lnTo>
                    <a:pt x="2143" y="2492"/>
                  </a:lnTo>
                  <a:lnTo>
                    <a:pt x="2154" y="2480"/>
                  </a:lnTo>
                  <a:lnTo>
                    <a:pt x="2171" y="2471"/>
                  </a:lnTo>
                  <a:lnTo>
                    <a:pt x="2188" y="2468"/>
                  </a:lnTo>
                  <a:lnTo>
                    <a:pt x="2202" y="2470"/>
                  </a:lnTo>
                  <a:lnTo>
                    <a:pt x="2215" y="2476"/>
                  </a:lnTo>
                  <a:lnTo>
                    <a:pt x="2227" y="2484"/>
                  </a:lnTo>
                  <a:lnTo>
                    <a:pt x="2245" y="2407"/>
                  </a:lnTo>
                  <a:lnTo>
                    <a:pt x="2254" y="2372"/>
                  </a:lnTo>
                  <a:lnTo>
                    <a:pt x="2257" y="2356"/>
                  </a:lnTo>
                  <a:lnTo>
                    <a:pt x="2278" y="2264"/>
                  </a:lnTo>
                  <a:lnTo>
                    <a:pt x="2296" y="2174"/>
                  </a:lnTo>
                  <a:lnTo>
                    <a:pt x="2311" y="2084"/>
                  </a:lnTo>
                  <a:lnTo>
                    <a:pt x="2326" y="1997"/>
                  </a:lnTo>
                  <a:lnTo>
                    <a:pt x="2337" y="1914"/>
                  </a:lnTo>
                  <a:lnTo>
                    <a:pt x="2346" y="1833"/>
                  </a:lnTo>
                  <a:lnTo>
                    <a:pt x="2352" y="1756"/>
                  </a:lnTo>
                  <a:lnTo>
                    <a:pt x="2356" y="1684"/>
                  </a:lnTo>
                  <a:lnTo>
                    <a:pt x="2354" y="1656"/>
                  </a:lnTo>
                  <a:lnTo>
                    <a:pt x="2347" y="1628"/>
                  </a:lnTo>
                  <a:lnTo>
                    <a:pt x="2336" y="1597"/>
                  </a:lnTo>
                  <a:lnTo>
                    <a:pt x="2319" y="1565"/>
                  </a:lnTo>
                  <a:lnTo>
                    <a:pt x="2299" y="1532"/>
                  </a:lnTo>
                  <a:lnTo>
                    <a:pt x="2276" y="1498"/>
                  </a:lnTo>
                  <a:lnTo>
                    <a:pt x="2248" y="1465"/>
                  </a:lnTo>
                  <a:lnTo>
                    <a:pt x="2219" y="1430"/>
                  </a:lnTo>
                  <a:lnTo>
                    <a:pt x="2186" y="1396"/>
                  </a:lnTo>
                  <a:lnTo>
                    <a:pt x="2151" y="1363"/>
                  </a:lnTo>
                  <a:lnTo>
                    <a:pt x="2114" y="1329"/>
                  </a:lnTo>
                  <a:lnTo>
                    <a:pt x="2077" y="1296"/>
                  </a:lnTo>
                  <a:lnTo>
                    <a:pt x="2038" y="1266"/>
                  </a:lnTo>
                  <a:lnTo>
                    <a:pt x="1998" y="1235"/>
                  </a:lnTo>
                  <a:lnTo>
                    <a:pt x="1958" y="1207"/>
                  </a:lnTo>
                  <a:lnTo>
                    <a:pt x="1919" y="1180"/>
                  </a:lnTo>
                  <a:lnTo>
                    <a:pt x="1879" y="1156"/>
                  </a:lnTo>
                  <a:lnTo>
                    <a:pt x="1840" y="1134"/>
                  </a:lnTo>
                  <a:lnTo>
                    <a:pt x="1803" y="1115"/>
                  </a:lnTo>
                  <a:lnTo>
                    <a:pt x="1768" y="1098"/>
                  </a:lnTo>
                  <a:lnTo>
                    <a:pt x="1734" y="1084"/>
                  </a:lnTo>
                  <a:lnTo>
                    <a:pt x="1702" y="1074"/>
                  </a:lnTo>
                  <a:lnTo>
                    <a:pt x="1674" y="1068"/>
                  </a:lnTo>
                  <a:lnTo>
                    <a:pt x="1654" y="1066"/>
                  </a:lnTo>
                  <a:close/>
                  <a:moveTo>
                    <a:pt x="1683" y="112"/>
                  </a:moveTo>
                  <a:lnTo>
                    <a:pt x="1582" y="115"/>
                  </a:lnTo>
                  <a:lnTo>
                    <a:pt x="1482" y="125"/>
                  </a:lnTo>
                  <a:lnTo>
                    <a:pt x="1384" y="141"/>
                  </a:lnTo>
                  <a:lnTo>
                    <a:pt x="1288" y="162"/>
                  </a:lnTo>
                  <a:lnTo>
                    <a:pt x="1194" y="190"/>
                  </a:lnTo>
                  <a:lnTo>
                    <a:pt x="1104" y="223"/>
                  </a:lnTo>
                  <a:lnTo>
                    <a:pt x="1015" y="261"/>
                  </a:lnTo>
                  <a:lnTo>
                    <a:pt x="930" y="305"/>
                  </a:lnTo>
                  <a:lnTo>
                    <a:pt x="848" y="353"/>
                  </a:lnTo>
                  <a:lnTo>
                    <a:pt x="769" y="407"/>
                  </a:lnTo>
                  <a:lnTo>
                    <a:pt x="694" y="464"/>
                  </a:lnTo>
                  <a:lnTo>
                    <a:pt x="621" y="526"/>
                  </a:lnTo>
                  <a:lnTo>
                    <a:pt x="554" y="593"/>
                  </a:lnTo>
                  <a:lnTo>
                    <a:pt x="490" y="663"/>
                  </a:lnTo>
                  <a:lnTo>
                    <a:pt x="430" y="737"/>
                  </a:lnTo>
                  <a:lnTo>
                    <a:pt x="375" y="815"/>
                  </a:lnTo>
                  <a:lnTo>
                    <a:pt x="324" y="896"/>
                  </a:lnTo>
                  <a:lnTo>
                    <a:pt x="278" y="980"/>
                  </a:lnTo>
                  <a:lnTo>
                    <a:pt x="239" y="1067"/>
                  </a:lnTo>
                  <a:lnTo>
                    <a:pt x="203" y="1157"/>
                  </a:lnTo>
                  <a:lnTo>
                    <a:pt x="282" y="1176"/>
                  </a:lnTo>
                  <a:lnTo>
                    <a:pt x="362" y="1199"/>
                  </a:lnTo>
                  <a:lnTo>
                    <a:pt x="445" y="1226"/>
                  </a:lnTo>
                  <a:lnTo>
                    <a:pt x="483" y="1241"/>
                  </a:lnTo>
                  <a:lnTo>
                    <a:pt x="523" y="1260"/>
                  </a:lnTo>
                  <a:lnTo>
                    <a:pt x="561" y="1281"/>
                  </a:lnTo>
                  <a:lnTo>
                    <a:pt x="598" y="1306"/>
                  </a:lnTo>
                  <a:lnTo>
                    <a:pt x="633" y="1333"/>
                  </a:lnTo>
                  <a:lnTo>
                    <a:pt x="667" y="1363"/>
                  </a:lnTo>
                  <a:lnTo>
                    <a:pt x="699" y="1396"/>
                  </a:lnTo>
                  <a:lnTo>
                    <a:pt x="728" y="1432"/>
                  </a:lnTo>
                  <a:lnTo>
                    <a:pt x="755" y="1470"/>
                  </a:lnTo>
                  <a:lnTo>
                    <a:pt x="778" y="1512"/>
                  </a:lnTo>
                  <a:lnTo>
                    <a:pt x="799" y="1554"/>
                  </a:lnTo>
                  <a:lnTo>
                    <a:pt x="816" y="1601"/>
                  </a:lnTo>
                  <a:lnTo>
                    <a:pt x="828" y="1649"/>
                  </a:lnTo>
                  <a:lnTo>
                    <a:pt x="837" y="1700"/>
                  </a:lnTo>
                  <a:lnTo>
                    <a:pt x="842" y="1753"/>
                  </a:lnTo>
                  <a:lnTo>
                    <a:pt x="840" y="1809"/>
                  </a:lnTo>
                  <a:lnTo>
                    <a:pt x="834" y="1893"/>
                  </a:lnTo>
                  <a:lnTo>
                    <a:pt x="825" y="1981"/>
                  </a:lnTo>
                  <a:lnTo>
                    <a:pt x="814" y="2072"/>
                  </a:lnTo>
                  <a:lnTo>
                    <a:pt x="800" y="2165"/>
                  </a:lnTo>
                  <a:lnTo>
                    <a:pt x="784" y="2260"/>
                  </a:lnTo>
                  <a:lnTo>
                    <a:pt x="766" y="2356"/>
                  </a:lnTo>
                  <a:lnTo>
                    <a:pt x="951" y="2356"/>
                  </a:lnTo>
                  <a:lnTo>
                    <a:pt x="939" y="2287"/>
                  </a:lnTo>
                  <a:lnTo>
                    <a:pt x="929" y="2213"/>
                  </a:lnTo>
                  <a:lnTo>
                    <a:pt x="920" y="2136"/>
                  </a:lnTo>
                  <a:lnTo>
                    <a:pt x="913" y="2054"/>
                  </a:lnTo>
                  <a:lnTo>
                    <a:pt x="907" y="1970"/>
                  </a:lnTo>
                  <a:lnTo>
                    <a:pt x="903" y="1880"/>
                  </a:lnTo>
                  <a:lnTo>
                    <a:pt x="900" y="1785"/>
                  </a:lnTo>
                  <a:lnTo>
                    <a:pt x="898" y="1687"/>
                  </a:lnTo>
                  <a:lnTo>
                    <a:pt x="901" y="1647"/>
                  </a:lnTo>
                  <a:lnTo>
                    <a:pt x="908" y="1605"/>
                  </a:lnTo>
                  <a:lnTo>
                    <a:pt x="921" y="1564"/>
                  </a:lnTo>
                  <a:lnTo>
                    <a:pt x="939" y="1521"/>
                  </a:lnTo>
                  <a:lnTo>
                    <a:pt x="961" y="1477"/>
                  </a:lnTo>
                  <a:lnTo>
                    <a:pt x="987" y="1432"/>
                  </a:lnTo>
                  <a:lnTo>
                    <a:pt x="1017" y="1388"/>
                  </a:lnTo>
                  <a:lnTo>
                    <a:pt x="1050" y="1345"/>
                  </a:lnTo>
                  <a:lnTo>
                    <a:pt x="1085" y="1303"/>
                  </a:lnTo>
                  <a:lnTo>
                    <a:pt x="1124" y="1261"/>
                  </a:lnTo>
                  <a:lnTo>
                    <a:pt x="1164" y="1220"/>
                  </a:lnTo>
                  <a:lnTo>
                    <a:pt x="1206" y="1181"/>
                  </a:lnTo>
                  <a:lnTo>
                    <a:pt x="1248" y="1144"/>
                  </a:lnTo>
                  <a:lnTo>
                    <a:pt x="1292" y="1110"/>
                  </a:lnTo>
                  <a:lnTo>
                    <a:pt x="1337" y="1078"/>
                  </a:lnTo>
                  <a:lnTo>
                    <a:pt x="1382" y="1050"/>
                  </a:lnTo>
                  <a:lnTo>
                    <a:pt x="1426" y="1023"/>
                  </a:lnTo>
                  <a:lnTo>
                    <a:pt x="1470" y="1002"/>
                  </a:lnTo>
                  <a:lnTo>
                    <a:pt x="1513" y="983"/>
                  </a:lnTo>
                  <a:lnTo>
                    <a:pt x="1554" y="969"/>
                  </a:lnTo>
                  <a:lnTo>
                    <a:pt x="1594" y="960"/>
                  </a:lnTo>
                  <a:lnTo>
                    <a:pt x="1629" y="955"/>
                  </a:lnTo>
                  <a:lnTo>
                    <a:pt x="1662" y="954"/>
                  </a:lnTo>
                  <a:lnTo>
                    <a:pt x="1692" y="957"/>
                  </a:lnTo>
                  <a:lnTo>
                    <a:pt x="1725" y="964"/>
                  </a:lnTo>
                  <a:lnTo>
                    <a:pt x="1761" y="975"/>
                  </a:lnTo>
                  <a:lnTo>
                    <a:pt x="1799" y="990"/>
                  </a:lnTo>
                  <a:lnTo>
                    <a:pt x="1840" y="1009"/>
                  </a:lnTo>
                  <a:lnTo>
                    <a:pt x="1883" y="1030"/>
                  </a:lnTo>
                  <a:lnTo>
                    <a:pt x="1927" y="1055"/>
                  </a:lnTo>
                  <a:lnTo>
                    <a:pt x="1972" y="1082"/>
                  </a:lnTo>
                  <a:lnTo>
                    <a:pt x="2017" y="1112"/>
                  </a:lnTo>
                  <a:lnTo>
                    <a:pt x="2062" y="1143"/>
                  </a:lnTo>
                  <a:lnTo>
                    <a:pt x="2107" y="1177"/>
                  </a:lnTo>
                  <a:lnTo>
                    <a:pt x="2151" y="1213"/>
                  </a:lnTo>
                  <a:lnTo>
                    <a:pt x="2195" y="1250"/>
                  </a:lnTo>
                  <a:lnTo>
                    <a:pt x="2236" y="1288"/>
                  </a:lnTo>
                  <a:lnTo>
                    <a:pt x="2276" y="1328"/>
                  </a:lnTo>
                  <a:lnTo>
                    <a:pt x="2312" y="1368"/>
                  </a:lnTo>
                  <a:lnTo>
                    <a:pt x="2347" y="1409"/>
                  </a:lnTo>
                  <a:lnTo>
                    <a:pt x="2378" y="1449"/>
                  </a:lnTo>
                  <a:lnTo>
                    <a:pt x="2405" y="1490"/>
                  </a:lnTo>
                  <a:lnTo>
                    <a:pt x="2428" y="1531"/>
                  </a:lnTo>
                  <a:lnTo>
                    <a:pt x="2446" y="1572"/>
                  </a:lnTo>
                  <a:lnTo>
                    <a:pt x="2459" y="1612"/>
                  </a:lnTo>
                  <a:lnTo>
                    <a:pt x="2466" y="1650"/>
                  </a:lnTo>
                  <a:lnTo>
                    <a:pt x="2468" y="1688"/>
                  </a:lnTo>
                  <a:lnTo>
                    <a:pt x="2464" y="1761"/>
                  </a:lnTo>
                  <a:lnTo>
                    <a:pt x="2458" y="1836"/>
                  </a:lnTo>
                  <a:lnTo>
                    <a:pt x="2449" y="1917"/>
                  </a:lnTo>
                  <a:lnTo>
                    <a:pt x="2439" y="2000"/>
                  </a:lnTo>
                  <a:lnTo>
                    <a:pt x="2425" y="2086"/>
                  </a:lnTo>
                  <a:lnTo>
                    <a:pt x="2409" y="2175"/>
                  </a:lnTo>
                  <a:lnTo>
                    <a:pt x="2392" y="2264"/>
                  </a:lnTo>
                  <a:lnTo>
                    <a:pt x="2373" y="2356"/>
                  </a:lnTo>
                  <a:lnTo>
                    <a:pt x="2528" y="2356"/>
                  </a:lnTo>
                  <a:lnTo>
                    <a:pt x="2514" y="2286"/>
                  </a:lnTo>
                  <a:lnTo>
                    <a:pt x="2503" y="2211"/>
                  </a:lnTo>
                  <a:lnTo>
                    <a:pt x="2493" y="2134"/>
                  </a:lnTo>
                  <a:lnTo>
                    <a:pt x="2485" y="2051"/>
                  </a:lnTo>
                  <a:lnTo>
                    <a:pt x="2479" y="1966"/>
                  </a:lnTo>
                  <a:lnTo>
                    <a:pt x="2474" y="1875"/>
                  </a:lnTo>
                  <a:lnTo>
                    <a:pt x="2470" y="1779"/>
                  </a:lnTo>
                  <a:lnTo>
                    <a:pt x="2468" y="1679"/>
                  </a:lnTo>
                  <a:lnTo>
                    <a:pt x="2470" y="1645"/>
                  </a:lnTo>
                  <a:lnTo>
                    <a:pt x="2476" y="1615"/>
                  </a:lnTo>
                  <a:lnTo>
                    <a:pt x="2486" y="1587"/>
                  </a:lnTo>
                  <a:lnTo>
                    <a:pt x="2498" y="1563"/>
                  </a:lnTo>
                  <a:lnTo>
                    <a:pt x="2514" y="1540"/>
                  </a:lnTo>
                  <a:lnTo>
                    <a:pt x="2534" y="1521"/>
                  </a:lnTo>
                  <a:lnTo>
                    <a:pt x="2556" y="1503"/>
                  </a:lnTo>
                  <a:lnTo>
                    <a:pt x="2581" y="1488"/>
                  </a:lnTo>
                  <a:lnTo>
                    <a:pt x="2607" y="1475"/>
                  </a:lnTo>
                  <a:lnTo>
                    <a:pt x="2637" y="1464"/>
                  </a:lnTo>
                  <a:lnTo>
                    <a:pt x="2667" y="1455"/>
                  </a:lnTo>
                  <a:lnTo>
                    <a:pt x="2700" y="1446"/>
                  </a:lnTo>
                  <a:lnTo>
                    <a:pt x="2734" y="1439"/>
                  </a:lnTo>
                  <a:lnTo>
                    <a:pt x="2769" y="1434"/>
                  </a:lnTo>
                  <a:lnTo>
                    <a:pt x="2805" y="1429"/>
                  </a:lnTo>
                  <a:lnTo>
                    <a:pt x="2842" y="1425"/>
                  </a:lnTo>
                  <a:lnTo>
                    <a:pt x="2878" y="1422"/>
                  </a:lnTo>
                  <a:lnTo>
                    <a:pt x="2916" y="1420"/>
                  </a:lnTo>
                  <a:lnTo>
                    <a:pt x="2954" y="1418"/>
                  </a:lnTo>
                  <a:lnTo>
                    <a:pt x="2991" y="1416"/>
                  </a:lnTo>
                  <a:lnTo>
                    <a:pt x="3043" y="1413"/>
                  </a:lnTo>
                  <a:lnTo>
                    <a:pt x="3093" y="1410"/>
                  </a:lnTo>
                  <a:lnTo>
                    <a:pt x="3160" y="1406"/>
                  </a:lnTo>
                  <a:lnTo>
                    <a:pt x="3228" y="1404"/>
                  </a:lnTo>
                  <a:lnTo>
                    <a:pt x="3208" y="1309"/>
                  </a:lnTo>
                  <a:lnTo>
                    <a:pt x="3182" y="1217"/>
                  </a:lnTo>
                  <a:lnTo>
                    <a:pt x="3152" y="1126"/>
                  </a:lnTo>
                  <a:lnTo>
                    <a:pt x="3115" y="1039"/>
                  </a:lnTo>
                  <a:lnTo>
                    <a:pt x="3074" y="954"/>
                  </a:lnTo>
                  <a:lnTo>
                    <a:pt x="3027" y="872"/>
                  </a:lnTo>
                  <a:lnTo>
                    <a:pt x="2976" y="794"/>
                  </a:lnTo>
                  <a:lnTo>
                    <a:pt x="2921" y="718"/>
                  </a:lnTo>
                  <a:lnTo>
                    <a:pt x="2862" y="647"/>
                  </a:lnTo>
                  <a:lnTo>
                    <a:pt x="2798" y="578"/>
                  </a:lnTo>
                  <a:lnTo>
                    <a:pt x="2731" y="514"/>
                  </a:lnTo>
                  <a:lnTo>
                    <a:pt x="2659" y="453"/>
                  </a:lnTo>
                  <a:lnTo>
                    <a:pt x="2585" y="398"/>
                  </a:lnTo>
                  <a:lnTo>
                    <a:pt x="2506" y="346"/>
                  </a:lnTo>
                  <a:lnTo>
                    <a:pt x="2425" y="299"/>
                  </a:lnTo>
                  <a:lnTo>
                    <a:pt x="2340" y="257"/>
                  </a:lnTo>
                  <a:lnTo>
                    <a:pt x="2253" y="219"/>
                  </a:lnTo>
                  <a:lnTo>
                    <a:pt x="2163" y="188"/>
                  </a:lnTo>
                  <a:lnTo>
                    <a:pt x="2072" y="161"/>
                  </a:lnTo>
                  <a:lnTo>
                    <a:pt x="1977" y="140"/>
                  </a:lnTo>
                  <a:lnTo>
                    <a:pt x="1881" y="124"/>
                  </a:lnTo>
                  <a:lnTo>
                    <a:pt x="1783" y="115"/>
                  </a:lnTo>
                  <a:lnTo>
                    <a:pt x="1683" y="112"/>
                  </a:lnTo>
                  <a:close/>
                  <a:moveTo>
                    <a:pt x="1683" y="0"/>
                  </a:moveTo>
                  <a:lnTo>
                    <a:pt x="1788" y="3"/>
                  </a:lnTo>
                  <a:lnTo>
                    <a:pt x="1892" y="13"/>
                  </a:lnTo>
                  <a:lnTo>
                    <a:pt x="1994" y="29"/>
                  </a:lnTo>
                  <a:lnTo>
                    <a:pt x="2093" y="51"/>
                  </a:lnTo>
                  <a:lnTo>
                    <a:pt x="2191" y="79"/>
                  </a:lnTo>
                  <a:lnTo>
                    <a:pt x="2286" y="111"/>
                  </a:lnTo>
                  <a:lnTo>
                    <a:pt x="2378" y="150"/>
                  </a:lnTo>
                  <a:lnTo>
                    <a:pt x="2467" y="194"/>
                  </a:lnTo>
                  <a:lnTo>
                    <a:pt x="2553" y="243"/>
                  </a:lnTo>
                  <a:lnTo>
                    <a:pt x="2637" y="297"/>
                  </a:lnTo>
                  <a:lnTo>
                    <a:pt x="2716" y="355"/>
                  </a:lnTo>
                  <a:lnTo>
                    <a:pt x="2792" y="418"/>
                  </a:lnTo>
                  <a:lnTo>
                    <a:pt x="2864" y="486"/>
                  </a:lnTo>
                  <a:lnTo>
                    <a:pt x="2933" y="557"/>
                  </a:lnTo>
                  <a:lnTo>
                    <a:pt x="2996" y="631"/>
                  </a:lnTo>
                  <a:lnTo>
                    <a:pt x="3056" y="711"/>
                  </a:lnTo>
                  <a:lnTo>
                    <a:pt x="3111" y="793"/>
                  </a:lnTo>
                  <a:lnTo>
                    <a:pt x="3161" y="878"/>
                  </a:lnTo>
                  <a:lnTo>
                    <a:pt x="3206" y="967"/>
                  </a:lnTo>
                  <a:lnTo>
                    <a:pt x="3246" y="1059"/>
                  </a:lnTo>
                  <a:lnTo>
                    <a:pt x="3280" y="1153"/>
                  </a:lnTo>
                  <a:lnTo>
                    <a:pt x="3309" y="1250"/>
                  </a:lnTo>
                  <a:lnTo>
                    <a:pt x="3332" y="1348"/>
                  </a:lnTo>
                  <a:lnTo>
                    <a:pt x="3350" y="1450"/>
                  </a:lnTo>
                  <a:lnTo>
                    <a:pt x="3350" y="1451"/>
                  </a:lnTo>
                  <a:lnTo>
                    <a:pt x="3350" y="1455"/>
                  </a:lnTo>
                  <a:lnTo>
                    <a:pt x="3356" y="1506"/>
                  </a:lnTo>
                  <a:lnTo>
                    <a:pt x="3361" y="1559"/>
                  </a:lnTo>
                  <a:lnTo>
                    <a:pt x="3362" y="1575"/>
                  </a:lnTo>
                  <a:lnTo>
                    <a:pt x="3365" y="1629"/>
                  </a:lnTo>
                  <a:lnTo>
                    <a:pt x="3366" y="1683"/>
                  </a:lnTo>
                  <a:lnTo>
                    <a:pt x="3364" y="1770"/>
                  </a:lnTo>
                  <a:lnTo>
                    <a:pt x="3364" y="1771"/>
                  </a:lnTo>
                  <a:lnTo>
                    <a:pt x="3364" y="1773"/>
                  </a:lnTo>
                  <a:lnTo>
                    <a:pt x="3356" y="1871"/>
                  </a:lnTo>
                  <a:lnTo>
                    <a:pt x="3342" y="1969"/>
                  </a:lnTo>
                  <a:lnTo>
                    <a:pt x="3323" y="2064"/>
                  </a:lnTo>
                  <a:lnTo>
                    <a:pt x="3298" y="2159"/>
                  </a:lnTo>
                  <a:lnTo>
                    <a:pt x="3268" y="2251"/>
                  </a:lnTo>
                  <a:lnTo>
                    <a:pt x="3232" y="2342"/>
                  </a:lnTo>
                  <a:lnTo>
                    <a:pt x="3192" y="2431"/>
                  </a:lnTo>
                  <a:lnTo>
                    <a:pt x="3146" y="2516"/>
                  </a:lnTo>
                  <a:lnTo>
                    <a:pt x="3095" y="2599"/>
                  </a:lnTo>
                  <a:lnTo>
                    <a:pt x="3039" y="2680"/>
                  </a:lnTo>
                  <a:lnTo>
                    <a:pt x="2978" y="2757"/>
                  </a:lnTo>
                  <a:lnTo>
                    <a:pt x="2912" y="2832"/>
                  </a:lnTo>
                  <a:lnTo>
                    <a:pt x="2913" y="2833"/>
                  </a:lnTo>
                  <a:lnTo>
                    <a:pt x="2879" y="2865"/>
                  </a:lnTo>
                  <a:lnTo>
                    <a:pt x="2862" y="2883"/>
                  </a:lnTo>
                  <a:lnTo>
                    <a:pt x="2832" y="2914"/>
                  </a:lnTo>
                  <a:lnTo>
                    <a:pt x="2829" y="2913"/>
                  </a:lnTo>
                  <a:lnTo>
                    <a:pt x="2807" y="2935"/>
                  </a:lnTo>
                  <a:lnTo>
                    <a:pt x="2777" y="2960"/>
                  </a:lnTo>
                  <a:lnTo>
                    <a:pt x="2747" y="2986"/>
                  </a:lnTo>
                  <a:lnTo>
                    <a:pt x="2705" y="3018"/>
                  </a:lnTo>
                  <a:lnTo>
                    <a:pt x="2685" y="3035"/>
                  </a:lnTo>
                  <a:lnTo>
                    <a:pt x="2632" y="3072"/>
                  </a:lnTo>
                  <a:lnTo>
                    <a:pt x="2627" y="3076"/>
                  </a:lnTo>
                  <a:lnTo>
                    <a:pt x="2621" y="3079"/>
                  </a:lnTo>
                  <a:lnTo>
                    <a:pt x="2557" y="3120"/>
                  </a:lnTo>
                  <a:lnTo>
                    <a:pt x="2556" y="3121"/>
                  </a:lnTo>
                  <a:lnTo>
                    <a:pt x="2554" y="3122"/>
                  </a:lnTo>
                  <a:lnTo>
                    <a:pt x="2484" y="3163"/>
                  </a:lnTo>
                  <a:lnTo>
                    <a:pt x="2411" y="3201"/>
                  </a:lnTo>
                  <a:lnTo>
                    <a:pt x="2337" y="3234"/>
                  </a:lnTo>
                  <a:lnTo>
                    <a:pt x="2260" y="3264"/>
                  </a:lnTo>
                  <a:lnTo>
                    <a:pt x="2184" y="3291"/>
                  </a:lnTo>
                  <a:lnTo>
                    <a:pt x="2183" y="3291"/>
                  </a:lnTo>
                  <a:lnTo>
                    <a:pt x="2108" y="3312"/>
                  </a:lnTo>
                  <a:lnTo>
                    <a:pt x="2102" y="3313"/>
                  </a:lnTo>
                  <a:lnTo>
                    <a:pt x="2032" y="3329"/>
                  </a:lnTo>
                  <a:lnTo>
                    <a:pt x="2020" y="3332"/>
                  </a:lnTo>
                  <a:lnTo>
                    <a:pt x="1953" y="3345"/>
                  </a:lnTo>
                  <a:lnTo>
                    <a:pt x="1936" y="3347"/>
                  </a:lnTo>
                  <a:lnTo>
                    <a:pt x="1875" y="3355"/>
                  </a:lnTo>
                  <a:lnTo>
                    <a:pt x="1852" y="3358"/>
                  </a:lnTo>
                  <a:lnTo>
                    <a:pt x="1790" y="3362"/>
                  </a:lnTo>
                  <a:lnTo>
                    <a:pt x="1768" y="3364"/>
                  </a:lnTo>
                  <a:lnTo>
                    <a:pt x="1683" y="3366"/>
                  </a:lnTo>
                  <a:lnTo>
                    <a:pt x="1599" y="3364"/>
                  </a:lnTo>
                  <a:lnTo>
                    <a:pt x="1571" y="3362"/>
                  </a:lnTo>
                  <a:lnTo>
                    <a:pt x="1517" y="3358"/>
                  </a:lnTo>
                  <a:lnTo>
                    <a:pt x="1483" y="3354"/>
                  </a:lnTo>
                  <a:lnTo>
                    <a:pt x="1435" y="3348"/>
                  </a:lnTo>
                  <a:lnTo>
                    <a:pt x="1400" y="3342"/>
                  </a:lnTo>
                  <a:lnTo>
                    <a:pt x="1354" y="3333"/>
                  </a:lnTo>
                  <a:lnTo>
                    <a:pt x="1321" y="3326"/>
                  </a:lnTo>
                  <a:lnTo>
                    <a:pt x="1273" y="3315"/>
                  </a:lnTo>
                  <a:lnTo>
                    <a:pt x="1242" y="3308"/>
                  </a:lnTo>
                  <a:lnTo>
                    <a:pt x="1193" y="3294"/>
                  </a:lnTo>
                  <a:lnTo>
                    <a:pt x="1167" y="3284"/>
                  </a:lnTo>
                  <a:lnTo>
                    <a:pt x="1116" y="3267"/>
                  </a:lnTo>
                  <a:lnTo>
                    <a:pt x="1091" y="3258"/>
                  </a:lnTo>
                  <a:lnTo>
                    <a:pt x="1038" y="3237"/>
                  </a:lnTo>
                  <a:lnTo>
                    <a:pt x="1017" y="3228"/>
                  </a:lnTo>
                  <a:lnTo>
                    <a:pt x="964" y="3204"/>
                  </a:lnTo>
                  <a:lnTo>
                    <a:pt x="945" y="3195"/>
                  </a:lnTo>
                  <a:lnTo>
                    <a:pt x="890" y="3167"/>
                  </a:lnTo>
                  <a:lnTo>
                    <a:pt x="873" y="3158"/>
                  </a:lnTo>
                  <a:lnTo>
                    <a:pt x="821" y="3127"/>
                  </a:lnTo>
                  <a:lnTo>
                    <a:pt x="803" y="3117"/>
                  </a:lnTo>
                  <a:lnTo>
                    <a:pt x="754" y="3084"/>
                  </a:lnTo>
                  <a:lnTo>
                    <a:pt x="734" y="3072"/>
                  </a:lnTo>
                  <a:lnTo>
                    <a:pt x="689" y="3040"/>
                  </a:lnTo>
                  <a:lnTo>
                    <a:pt x="668" y="3024"/>
                  </a:lnTo>
                  <a:lnTo>
                    <a:pt x="626" y="2992"/>
                  </a:lnTo>
                  <a:lnTo>
                    <a:pt x="604" y="2973"/>
                  </a:lnTo>
                  <a:lnTo>
                    <a:pt x="580" y="2953"/>
                  </a:lnTo>
                  <a:lnTo>
                    <a:pt x="579" y="2955"/>
                  </a:lnTo>
                  <a:lnTo>
                    <a:pt x="528" y="2907"/>
                  </a:lnTo>
                  <a:lnTo>
                    <a:pt x="519" y="2898"/>
                  </a:lnTo>
                  <a:lnTo>
                    <a:pt x="496" y="2876"/>
                  </a:lnTo>
                  <a:lnTo>
                    <a:pt x="497" y="2875"/>
                  </a:lnTo>
                  <a:lnTo>
                    <a:pt x="494" y="2872"/>
                  </a:lnTo>
                  <a:lnTo>
                    <a:pt x="490" y="2869"/>
                  </a:lnTo>
                  <a:lnTo>
                    <a:pt x="439" y="2815"/>
                  </a:lnTo>
                  <a:lnTo>
                    <a:pt x="438" y="2814"/>
                  </a:lnTo>
                  <a:lnTo>
                    <a:pt x="437" y="2813"/>
                  </a:lnTo>
                  <a:lnTo>
                    <a:pt x="374" y="2740"/>
                  </a:lnTo>
                  <a:lnTo>
                    <a:pt x="316" y="2664"/>
                  </a:lnTo>
                  <a:lnTo>
                    <a:pt x="262" y="2586"/>
                  </a:lnTo>
                  <a:lnTo>
                    <a:pt x="213" y="2504"/>
                  </a:lnTo>
                  <a:lnTo>
                    <a:pt x="169" y="2420"/>
                  </a:lnTo>
                  <a:lnTo>
                    <a:pt x="131" y="2335"/>
                  </a:lnTo>
                  <a:lnTo>
                    <a:pt x="96" y="2246"/>
                  </a:lnTo>
                  <a:lnTo>
                    <a:pt x="67" y="2156"/>
                  </a:lnTo>
                  <a:lnTo>
                    <a:pt x="43" y="2064"/>
                  </a:lnTo>
                  <a:lnTo>
                    <a:pt x="24" y="1972"/>
                  </a:lnTo>
                  <a:lnTo>
                    <a:pt x="11" y="1877"/>
                  </a:lnTo>
                  <a:lnTo>
                    <a:pt x="3" y="1780"/>
                  </a:lnTo>
                  <a:lnTo>
                    <a:pt x="0" y="1683"/>
                  </a:lnTo>
                  <a:lnTo>
                    <a:pt x="1" y="1626"/>
                  </a:lnTo>
                  <a:lnTo>
                    <a:pt x="4" y="1570"/>
                  </a:lnTo>
                  <a:lnTo>
                    <a:pt x="6" y="1540"/>
                  </a:lnTo>
                  <a:lnTo>
                    <a:pt x="11" y="1489"/>
                  </a:lnTo>
                  <a:lnTo>
                    <a:pt x="18" y="1438"/>
                  </a:lnTo>
                  <a:lnTo>
                    <a:pt x="19" y="1427"/>
                  </a:lnTo>
                  <a:lnTo>
                    <a:pt x="29" y="1374"/>
                  </a:lnTo>
                  <a:lnTo>
                    <a:pt x="40" y="1322"/>
                  </a:lnTo>
                  <a:lnTo>
                    <a:pt x="48" y="1287"/>
                  </a:lnTo>
                  <a:lnTo>
                    <a:pt x="58" y="1243"/>
                  </a:lnTo>
                  <a:lnTo>
                    <a:pt x="70" y="1201"/>
                  </a:lnTo>
                  <a:lnTo>
                    <a:pt x="75" y="1182"/>
                  </a:lnTo>
                  <a:lnTo>
                    <a:pt x="91" y="1135"/>
                  </a:lnTo>
                  <a:lnTo>
                    <a:pt x="92" y="1135"/>
                  </a:lnTo>
                  <a:lnTo>
                    <a:pt x="128" y="1042"/>
                  </a:lnTo>
                  <a:lnTo>
                    <a:pt x="167" y="952"/>
                  </a:lnTo>
                  <a:lnTo>
                    <a:pt x="213" y="865"/>
                  </a:lnTo>
                  <a:lnTo>
                    <a:pt x="263" y="780"/>
                  </a:lnTo>
                  <a:lnTo>
                    <a:pt x="318" y="700"/>
                  </a:lnTo>
                  <a:lnTo>
                    <a:pt x="378" y="622"/>
                  </a:lnTo>
                  <a:lnTo>
                    <a:pt x="442" y="548"/>
                  </a:lnTo>
                  <a:lnTo>
                    <a:pt x="510" y="477"/>
                  </a:lnTo>
                  <a:lnTo>
                    <a:pt x="581" y="411"/>
                  </a:lnTo>
                  <a:lnTo>
                    <a:pt x="658" y="350"/>
                  </a:lnTo>
                  <a:lnTo>
                    <a:pt x="736" y="292"/>
                  </a:lnTo>
                  <a:lnTo>
                    <a:pt x="819" y="239"/>
                  </a:lnTo>
                  <a:lnTo>
                    <a:pt x="905" y="191"/>
                  </a:lnTo>
                  <a:lnTo>
                    <a:pt x="993" y="148"/>
                  </a:lnTo>
                  <a:lnTo>
                    <a:pt x="1085" y="110"/>
                  </a:lnTo>
                  <a:lnTo>
                    <a:pt x="1179" y="77"/>
                  </a:lnTo>
                  <a:lnTo>
                    <a:pt x="1276" y="50"/>
                  </a:lnTo>
                  <a:lnTo>
                    <a:pt x="1375" y="29"/>
                  </a:lnTo>
                  <a:lnTo>
                    <a:pt x="1476" y="12"/>
                  </a:lnTo>
                  <a:lnTo>
                    <a:pt x="1579" y="3"/>
                  </a:lnTo>
                  <a:lnTo>
                    <a:pt x="16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7" name="Freeform 298"/>
            <p:cNvSpPr>
              <a:spLocks/>
            </p:cNvSpPr>
            <p:nvPr/>
          </p:nvSpPr>
          <p:spPr bwMode="auto">
            <a:xfrm>
              <a:off x="1798638" y="3916363"/>
              <a:ext cx="20638" cy="20638"/>
            </a:xfrm>
            <a:custGeom>
              <a:avLst/>
              <a:gdLst>
                <a:gd name="T0" fmla="*/ 56 w 112"/>
                <a:gd name="T1" fmla="*/ 0 h 112"/>
                <a:gd name="T2" fmla="*/ 74 w 112"/>
                <a:gd name="T3" fmla="*/ 3 h 112"/>
                <a:gd name="T4" fmla="*/ 89 w 112"/>
                <a:gd name="T5" fmla="*/ 11 h 112"/>
                <a:gd name="T6" fmla="*/ 101 w 112"/>
                <a:gd name="T7" fmla="*/ 22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89 h 112"/>
                <a:gd name="T16" fmla="*/ 89 w 112"/>
                <a:gd name="T17" fmla="*/ 101 h 112"/>
                <a:gd name="T18" fmla="*/ 74 w 112"/>
                <a:gd name="T19" fmla="*/ 109 h 112"/>
                <a:gd name="T20" fmla="*/ 56 w 112"/>
                <a:gd name="T21" fmla="*/ 112 h 112"/>
                <a:gd name="T22" fmla="*/ 39 w 112"/>
                <a:gd name="T23" fmla="*/ 109 h 112"/>
                <a:gd name="T24" fmla="*/ 24 w 112"/>
                <a:gd name="T25" fmla="*/ 101 h 112"/>
                <a:gd name="T26" fmla="*/ 11 w 112"/>
                <a:gd name="T27" fmla="*/ 89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2 h 112"/>
                <a:gd name="T36" fmla="*/ 24 w 112"/>
                <a:gd name="T37" fmla="*/ 11 h 112"/>
                <a:gd name="T38" fmla="*/ 39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2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8" name="Freeform 299"/>
            <p:cNvSpPr>
              <a:spLocks/>
            </p:cNvSpPr>
            <p:nvPr/>
          </p:nvSpPr>
          <p:spPr bwMode="auto">
            <a:xfrm>
              <a:off x="1819275" y="3897313"/>
              <a:ext cx="19050" cy="19050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1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3 h 112"/>
                <a:gd name="T14" fmla="*/ 101 w 113"/>
                <a:gd name="T15" fmla="*/ 88 h 112"/>
                <a:gd name="T16" fmla="*/ 89 w 113"/>
                <a:gd name="T17" fmla="*/ 101 h 112"/>
                <a:gd name="T18" fmla="*/ 74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4 w 113"/>
                <a:gd name="T25" fmla="*/ 101 h 112"/>
                <a:gd name="T26" fmla="*/ 12 w 113"/>
                <a:gd name="T27" fmla="*/ 88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8 h 112"/>
                <a:gd name="T34" fmla="*/ 12 w 113"/>
                <a:gd name="T35" fmla="*/ 23 h 112"/>
                <a:gd name="T36" fmla="*/ 24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1" y="88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88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9" name="Freeform 300"/>
            <p:cNvSpPr>
              <a:spLocks/>
            </p:cNvSpPr>
            <p:nvPr/>
          </p:nvSpPr>
          <p:spPr bwMode="auto">
            <a:xfrm>
              <a:off x="1936750" y="3897313"/>
              <a:ext cx="20638" cy="19050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88 w 112"/>
                <a:gd name="T5" fmla="*/ 11 h 112"/>
                <a:gd name="T6" fmla="*/ 101 w 112"/>
                <a:gd name="T7" fmla="*/ 23 h 112"/>
                <a:gd name="T8" fmla="*/ 109 w 112"/>
                <a:gd name="T9" fmla="*/ 38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88 h 112"/>
                <a:gd name="T16" fmla="*/ 88 w 112"/>
                <a:gd name="T17" fmla="*/ 101 h 112"/>
                <a:gd name="T18" fmla="*/ 73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3 w 112"/>
                <a:gd name="T25" fmla="*/ 101 h 112"/>
                <a:gd name="T26" fmla="*/ 11 w 112"/>
                <a:gd name="T27" fmla="*/ 88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8 h 112"/>
                <a:gd name="T34" fmla="*/ 11 w 112"/>
                <a:gd name="T35" fmla="*/ 23 h 112"/>
                <a:gd name="T36" fmla="*/ 23 w 112"/>
                <a:gd name="T37" fmla="*/ 11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88" y="11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88"/>
                  </a:lnTo>
                  <a:lnTo>
                    <a:pt x="88" y="101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8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0" name="Freeform 301"/>
            <p:cNvSpPr>
              <a:spLocks/>
            </p:cNvSpPr>
            <p:nvPr/>
          </p:nvSpPr>
          <p:spPr bwMode="auto">
            <a:xfrm>
              <a:off x="1897063" y="3897313"/>
              <a:ext cx="20638" cy="19050"/>
            </a:xfrm>
            <a:custGeom>
              <a:avLst/>
              <a:gdLst>
                <a:gd name="T0" fmla="*/ 56 w 112"/>
                <a:gd name="T1" fmla="*/ 0 h 112"/>
                <a:gd name="T2" fmla="*/ 74 w 112"/>
                <a:gd name="T3" fmla="*/ 3 h 112"/>
                <a:gd name="T4" fmla="*/ 89 w 112"/>
                <a:gd name="T5" fmla="*/ 11 h 112"/>
                <a:gd name="T6" fmla="*/ 101 w 112"/>
                <a:gd name="T7" fmla="*/ 23 h 112"/>
                <a:gd name="T8" fmla="*/ 109 w 112"/>
                <a:gd name="T9" fmla="*/ 38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88 h 112"/>
                <a:gd name="T16" fmla="*/ 89 w 112"/>
                <a:gd name="T17" fmla="*/ 101 h 112"/>
                <a:gd name="T18" fmla="*/ 74 w 112"/>
                <a:gd name="T19" fmla="*/ 109 h 112"/>
                <a:gd name="T20" fmla="*/ 56 w 112"/>
                <a:gd name="T21" fmla="*/ 112 h 112"/>
                <a:gd name="T22" fmla="*/ 39 w 112"/>
                <a:gd name="T23" fmla="*/ 109 h 112"/>
                <a:gd name="T24" fmla="*/ 24 w 112"/>
                <a:gd name="T25" fmla="*/ 101 h 112"/>
                <a:gd name="T26" fmla="*/ 11 w 112"/>
                <a:gd name="T27" fmla="*/ 88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8 h 112"/>
                <a:gd name="T34" fmla="*/ 11 w 112"/>
                <a:gd name="T35" fmla="*/ 23 h 112"/>
                <a:gd name="T36" fmla="*/ 24 w 112"/>
                <a:gd name="T37" fmla="*/ 11 h 112"/>
                <a:gd name="T38" fmla="*/ 39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88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88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" name="Freeform 302"/>
            <p:cNvSpPr>
              <a:spLocks/>
            </p:cNvSpPr>
            <p:nvPr/>
          </p:nvSpPr>
          <p:spPr bwMode="auto">
            <a:xfrm>
              <a:off x="1858963" y="3897313"/>
              <a:ext cx="19050" cy="19050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89 w 112"/>
                <a:gd name="T5" fmla="*/ 11 h 112"/>
                <a:gd name="T6" fmla="*/ 101 w 112"/>
                <a:gd name="T7" fmla="*/ 23 h 112"/>
                <a:gd name="T8" fmla="*/ 109 w 112"/>
                <a:gd name="T9" fmla="*/ 38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88 h 112"/>
                <a:gd name="T16" fmla="*/ 89 w 112"/>
                <a:gd name="T17" fmla="*/ 101 h 112"/>
                <a:gd name="T18" fmla="*/ 73 w 112"/>
                <a:gd name="T19" fmla="*/ 109 h 112"/>
                <a:gd name="T20" fmla="*/ 56 w 112"/>
                <a:gd name="T21" fmla="*/ 112 h 112"/>
                <a:gd name="T22" fmla="*/ 39 w 112"/>
                <a:gd name="T23" fmla="*/ 109 h 112"/>
                <a:gd name="T24" fmla="*/ 22 w 112"/>
                <a:gd name="T25" fmla="*/ 101 h 112"/>
                <a:gd name="T26" fmla="*/ 11 w 112"/>
                <a:gd name="T27" fmla="*/ 88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8 h 112"/>
                <a:gd name="T34" fmla="*/ 11 w 112"/>
                <a:gd name="T35" fmla="*/ 23 h 112"/>
                <a:gd name="T36" fmla="*/ 22 w 112"/>
                <a:gd name="T37" fmla="*/ 11 h 112"/>
                <a:gd name="T38" fmla="*/ 39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88"/>
                  </a:lnTo>
                  <a:lnTo>
                    <a:pt x="89" y="101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2" y="101"/>
                  </a:lnTo>
                  <a:lnTo>
                    <a:pt x="11" y="88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2" name="Freeform 303"/>
            <p:cNvSpPr>
              <a:spLocks/>
            </p:cNvSpPr>
            <p:nvPr/>
          </p:nvSpPr>
          <p:spPr bwMode="auto">
            <a:xfrm>
              <a:off x="1917700" y="3876675"/>
              <a:ext cx="19050" cy="20638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1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1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1 h 113"/>
                <a:gd name="T26" fmla="*/ 12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2 w 113"/>
                <a:gd name="T35" fmla="*/ 24 h 113"/>
                <a:gd name="T36" fmla="*/ 24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3" name="Freeform 304"/>
            <p:cNvSpPr>
              <a:spLocks/>
            </p:cNvSpPr>
            <p:nvPr/>
          </p:nvSpPr>
          <p:spPr bwMode="auto">
            <a:xfrm>
              <a:off x="1798638" y="3876675"/>
              <a:ext cx="20638" cy="20638"/>
            </a:xfrm>
            <a:custGeom>
              <a:avLst/>
              <a:gdLst>
                <a:gd name="T0" fmla="*/ 56 w 112"/>
                <a:gd name="T1" fmla="*/ 0 h 113"/>
                <a:gd name="T2" fmla="*/ 74 w 112"/>
                <a:gd name="T3" fmla="*/ 3 h 113"/>
                <a:gd name="T4" fmla="*/ 89 w 112"/>
                <a:gd name="T5" fmla="*/ 12 h 113"/>
                <a:gd name="T6" fmla="*/ 101 w 112"/>
                <a:gd name="T7" fmla="*/ 24 h 113"/>
                <a:gd name="T8" fmla="*/ 109 w 112"/>
                <a:gd name="T9" fmla="*/ 39 h 113"/>
                <a:gd name="T10" fmla="*/ 112 w 112"/>
                <a:gd name="T11" fmla="*/ 57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1 h 113"/>
                <a:gd name="T18" fmla="*/ 74 w 112"/>
                <a:gd name="T19" fmla="*/ 110 h 113"/>
                <a:gd name="T20" fmla="*/ 56 w 112"/>
                <a:gd name="T21" fmla="*/ 113 h 113"/>
                <a:gd name="T22" fmla="*/ 39 w 112"/>
                <a:gd name="T23" fmla="*/ 110 h 113"/>
                <a:gd name="T24" fmla="*/ 24 w 112"/>
                <a:gd name="T25" fmla="*/ 101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7 h 113"/>
                <a:gd name="T32" fmla="*/ 3 w 112"/>
                <a:gd name="T33" fmla="*/ 39 h 113"/>
                <a:gd name="T34" fmla="*/ 11 w 112"/>
                <a:gd name="T35" fmla="*/ 24 h 113"/>
                <a:gd name="T36" fmla="*/ 24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7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4" name="Freeform 305"/>
            <p:cNvSpPr>
              <a:spLocks/>
            </p:cNvSpPr>
            <p:nvPr/>
          </p:nvSpPr>
          <p:spPr bwMode="auto">
            <a:xfrm>
              <a:off x="1838325" y="3916363"/>
              <a:ext cx="20638" cy="20638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88 w 112"/>
                <a:gd name="T5" fmla="*/ 11 h 112"/>
                <a:gd name="T6" fmla="*/ 101 w 112"/>
                <a:gd name="T7" fmla="*/ 22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89 h 112"/>
                <a:gd name="T16" fmla="*/ 88 w 112"/>
                <a:gd name="T17" fmla="*/ 101 h 112"/>
                <a:gd name="T18" fmla="*/ 73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3 w 112"/>
                <a:gd name="T25" fmla="*/ 101 h 112"/>
                <a:gd name="T26" fmla="*/ 11 w 112"/>
                <a:gd name="T27" fmla="*/ 89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2 h 112"/>
                <a:gd name="T36" fmla="*/ 23 w 112"/>
                <a:gd name="T37" fmla="*/ 11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88" y="11"/>
                  </a:lnTo>
                  <a:lnTo>
                    <a:pt x="101" y="22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89"/>
                  </a:lnTo>
                  <a:lnTo>
                    <a:pt x="88" y="101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5" name="Freeform 306"/>
            <p:cNvSpPr>
              <a:spLocks/>
            </p:cNvSpPr>
            <p:nvPr/>
          </p:nvSpPr>
          <p:spPr bwMode="auto">
            <a:xfrm>
              <a:off x="1878013" y="3916363"/>
              <a:ext cx="19050" cy="20638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90 w 112"/>
                <a:gd name="T5" fmla="*/ 11 h 112"/>
                <a:gd name="T6" fmla="*/ 101 w 112"/>
                <a:gd name="T7" fmla="*/ 22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89 h 112"/>
                <a:gd name="T16" fmla="*/ 90 w 112"/>
                <a:gd name="T17" fmla="*/ 101 h 112"/>
                <a:gd name="T18" fmla="*/ 73 w 112"/>
                <a:gd name="T19" fmla="*/ 109 h 112"/>
                <a:gd name="T20" fmla="*/ 56 w 112"/>
                <a:gd name="T21" fmla="*/ 112 h 112"/>
                <a:gd name="T22" fmla="*/ 39 w 112"/>
                <a:gd name="T23" fmla="*/ 109 h 112"/>
                <a:gd name="T24" fmla="*/ 23 w 112"/>
                <a:gd name="T25" fmla="*/ 101 h 112"/>
                <a:gd name="T26" fmla="*/ 11 w 112"/>
                <a:gd name="T27" fmla="*/ 89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2 h 112"/>
                <a:gd name="T36" fmla="*/ 23 w 112"/>
                <a:gd name="T37" fmla="*/ 11 h 112"/>
                <a:gd name="T38" fmla="*/ 39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90" y="11"/>
                  </a:lnTo>
                  <a:lnTo>
                    <a:pt x="101" y="22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89"/>
                  </a:lnTo>
                  <a:lnTo>
                    <a:pt x="90" y="101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2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6" name="Freeform 307"/>
            <p:cNvSpPr>
              <a:spLocks/>
            </p:cNvSpPr>
            <p:nvPr/>
          </p:nvSpPr>
          <p:spPr bwMode="auto">
            <a:xfrm>
              <a:off x="1917700" y="3916363"/>
              <a:ext cx="19050" cy="20638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1 w 113"/>
                <a:gd name="T7" fmla="*/ 22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3 h 112"/>
                <a:gd name="T14" fmla="*/ 101 w 113"/>
                <a:gd name="T15" fmla="*/ 89 h 112"/>
                <a:gd name="T16" fmla="*/ 89 w 113"/>
                <a:gd name="T17" fmla="*/ 101 h 112"/>
                <a:gd name="T18" fmla="*/ 74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4 w 113"/>
                <a:gd name="T25" fmla="*/ 101 h 112"/>
                <a:gd name="T26" fmla="*/ 12 w 113"/>
                <a:gd name="T27" fmla="*/ 89 h 112"/>
                <a:gd name="T28" fmla="*/ 3 w 113"/>
                <a:gd name="T29" fmla="*/ 73 h 112"/>
                <a:gd name="T30" fmla="*/ 0 w 113"/>
                <a:gd name="T31" fmla="*/ 56 h 112"/>
                <a:gd name="T32" fmla="*/ 3 w 113"/>
                <a:gd name="T33" fmla="*/ 39 h 112"/>
                <a:gd name="T34" fmla="*/ 12 w 113"/>
                <a:gd name="T35" fmla="*/ 22 h 112"/>
                <a:gd name="T36" fmla="*/ 24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2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2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40" name="Freeform 539"/>
          <p:cNvSpPr>
            <a:spLocks/>
          </p:cNvSpPr>
          <p:nvPr/>
        </p:nvSpPr>
        <p:spPr bwMode="auto">
          <a:xfrm>
            <a:off x="2519489" y="3441699"/>
            <a:ext cx="595312" cy="593726"/>
          </a:xfrm>
          <a:custGeom>
            <a:avLst/>
            <a:gdLst>
              <a:gd name="connsiteX0" fmla="*/ 418347 w 595312"/>
              <a:gd name="connsiteY0" fmla="*/ 331788 h 593726"/>
              <a:gd name="connsiteX1" fmla="*/ 420464 w 595312"/>
              <a:gd name="connsiteY1" fmla="*/ 339747 h 593726"/>
              <a:gd name="connsiteX2" fmla="*/ 423287 w 595312"/>
              <a:gd name="connsiteY2" fmla="*/ 348060 h 593726"/>
              <a:gd name="connsiteX3" fmla="*/ 426640 w 595312"/>
              <a:gd name="connsiteY3" fmla="*/ 356372 h 593726"/>
              <a:gd name="connsiteX4" fmla="*/ 430521 w 595312"/>
              <a:gd name="connsiteY4" fmla="*/ 364862 h 593726"/>
              <a:gd name="connsiteX5" fmla="*/ 435109 w 595312"/>
              <a:gd name="connsiteY5" fmla="*/ 373175 h 593726"/>
              <a:gd name="connsiteX6" fmla="*/ 440050 w 595312"/>
              <a:gd name="connsiteY6" fmla="*/ 381134 h 593726"/>
              <a:gd name="connsiteX7" fmla="*/ 445343 w 595312"/>
              <a:gd name="connsiteY7" fmla="*/ 388739 h 593726"/>
              <a:gd name="connsiteX8" fmla="*/ 450989 w 595312"/>
              <a:gd name="connsiteY8" fmla="*/ 395990 h 593726"/>
              <a:gd name="connsiteX9" fmla="*/ 457165 w 595312"/>
              <a:gd name="connsiteY9" fmla="*/ 402711 h 593726"/>
              <a:gd name="connsiteX10" fmla="*/ 463341 w 595312"/>
              <a:gd name="connsiteY10" fmla="*/ 408371 h 593726"/>
              <a:gd name="connsiteX11" fmla="*/ 469869 w 595312"/>
              <a:gd name="connsiteY11" fmla="*/ 413323 h 593726"/>
              <a:gd name="connsiteX12" fmla="*/ 478162 w 595312"/>
              <a:gd name="connsiteY12" fmla="*/ 418452 h 593726"/>
              <a:gd name="connsiteX13" fmla="*/ 486985 w 595312"/>
              <a:gd name="connsiteY13" fmla="*/ 422874 h 593726"/>
              <a:gd name="connsiteX14" fmla="*/ 496160 w 595312"/>
              <a:gd name="connsiteY14" fmla="*/ 426411 h 593726"/>
              <a:gd name="connsiteX15" fmla="*/ 505865 w 595312"/>
              <a:gd name="connsiteY15" fmla="*/ 429595 h 593726"/>
              <a:gd name="connsiteX16" fmla="*/ 515746 w 595312"/>
              <a:gd name="connsiteY16" fmla="*/ 431894 h 593726"/>
              <a:gd name="connsiteX17" fmla="*/ 526156 w 595312"/>
              <a:gd name="connsiteY17" fmla="*/ 433486 h 593726"/>
              <a:gd name="connsiteX18" fmla="*/ 537096 w 595312"/>
              <a:gd name="connsiteY18" fmla="*/ 434547 h 593726"/>
              <a:gd name="connsiteX19" fmla="*/ 548212 w 595312"/>
              <a:gd name="connsiteY19" fmla="*/ 434901 h 593726"/>
              <a:gd name="connsiteX20" fmla="*/ 554388 w 595312"/>
              <a:gd name="connsiteY20" fmla="*/ 434724 h 593726"/>
              <a:gd name="connsiteX21" fmla="*/ 560387 w 595312"/>
              <a:gd name="connsiteY21" fmla="*/ 434724 h 593726"/>
              <a:gd name="connsiteX22" fmla="*/ 552094 w 595312"/>
              <a:gd name="connsiteY22" fmla="*/ 449581 h 593726"/>
              <a:gd name="connsiteX23" fmla="*/ 542919 w 595312"/>
              <a:gd name="connsiteY23" fmla="*/ 463730 h 593726"/>
              <a:gd name="connsiteX24" fmla="*/ 533038 w 595312"/>
              <a:gd name="connsiteY24" fmla="*/ 477172 h 593726"/>
              <a:gd name="connsiteX25" fmla="*/ 522627 w 595312"/>
              <a:gd name="connsiteY25" fmla="*/ 490260 h 593726"/>
              <a:gd name="connsiteX26" fmla="*/ 511158 w 595312"/>
              <a:gd name="connsiteY26" fmla="*/ 502463 h 593726"/>
              <a:gd name="connsiteX27" fmla="*/ 499336 w 595312"/>
              <a:gd name="connsiteY27" fmla="*/ 514137 h 593726"/>
              <a:gd name="connsiteX28" fmla="*/ 486632 w 595312"/>
              <a:gd name="connsiteY28" fmla="*/ 525279 h 593726"/>
              <a:gd name="connsiteX29" fmla="*/ 473575 w 595312"/>
              <a:gd name="connsiteY29" fmla="*/ 535714 h 593726"/>
              <a:gd name="connsiteX30" fmla="*/ 459812 w 595312"/>
              <a:gd name="connsiteY30" fmla="*/ 545265 h 593726"/>
              <a:gd name="connsiteX31" fmla="*/ 445520 w 595312"/>
              <a:gd name="connsiteY31" fmla="*/ 554108 h 593726"/>
              <a:gd name="connsiteX32" fmla="*/ 430698 w 595312"/>
              <a:gd name="connsiteY32" fmla="*/ 561890 h 593726"/>
              <a:gd name="connsiteX33" fmla="*/ 415347 w 595312"/>
              <a:gd name="connsiteY33" fmla="*/ 569142 h 593726"/>
              <a:gd name="connsiteX34" fmla="*/ 399467 w 595312"/>
              <a:gd name="connsiteY34" fmla="*/ 575509 h 593726"/>
              <a:gd name="connsiteX35" fmla="*/ 383410 w 595312"/>
              <a:gd name="connsiteY35" fmla="*/ 580992 h 593726"/>
              <a:gd name="connsiteX36" fmla="*/ 366824 w 595312"/>
              <a:gd name="connsiteY36" fmla="*/ 585413 h 593726"/>
              <a:gd name="connsiteX37" fmla="*/ 349885 w 595312"/>
              <a:gd name="connsiteY37" fmla="*/ 588951 h 593726"/>
              <a:gd name="connsiteX38" fmla="*/ 332593 w 595312"/>
              <a:gd name="connsiteY38" fmla="*/ 591604 h 593726"/>
              <a:gd name="connsiteX39" fmla="*/ 314948 w 595312"/>
              <a:gd name="connsiteY39" fmla="*/ 593196 h 593726"/>
              <a:gd name="connsiteX40" fmla="*/ 297127 w 595312"/>
              <a:gd name="connsiteY40" fmla="*/ 593726 h 593726"/>
              <a:gd name="connsiteX41" fmla="*/ 279129 w 595312"/>
              <a:gd name="connsiteY41" fmla="*/ 593196 h 593726"/>
              <a:gd name="connsiteX42" fmla="*/ 261484 w 595312"/>
              <a:gd name="connsiteY42" fmla="*/ 591604 h 593726"/>
              <a:gd name="connsiteX43" fmla="*/ 244192 w 595312"/>
              <a:gd name="connsiteY43" fmla="*/ 588951 h 593726"/>
              <a:gd name="connsiteX44" fmla="*/ 227253 w 595312"/>
              <a:gd name="connsiteY44" fmla="*/ 585413 h 593726"/>
              <a:gd name="connsiteX45" fmla="*/ 210667 w 595312"/>
              <a:gd name="connsiteY45" fmla="*/ 580992 h 593726"/>
              <a:gd name="connsiteX46" fmla="*/ 194434 w 595312"/>
              <a:gd name="connsiteY46" fmla="*/ 575509 h 593726"/>
              <a:gd name="connsiteX47" fmla="*/ 178554 w 595312"/>
              <a:gd name="connsiteY47" fmla="*/ 568965 h 593726"/>
              <a:gd name="connsiteX48" fmla="*/ 163203 w 595312"/>
              <a:gd name="connsiteY48" fmla="*/ 561713 h 593726"/>
              <a:gd name="connsiteX49" fmla="*/ 148381 w 595312"/>
              <a:gd name="connsiteY49" fmla="*/ 553931 h 593726"/>
              <a:gd name="connsiteX50" fmla="*/ 133912 w 595312"/>
              <a:gd name="connsiteY50" fmla="*/ 545088 h 593726"/>
              <a:gd name="connsiteX51" fmla="*/ 120150 w 595312"/>
              <a:gd name="connsiteY51" fmla="*/ 535360 h 593726"/>
              <a:gd name="connsiteX52" fmla="*/ 107092 w 595312"/>
              <a:gd name="connsiteY52" fmla="*/ 524925 h 593726"/>
              <a:gd name="connsiteX53" fmla="*/ 94388 w 595312"/>
              <a:gd name="connsiteY53" fmla="*/ 513960 h 593726"/>
              <a:gd name="connsiteX54" fmla="*/ 82390 w 595312"/>
              <a:gd name="connsiteY54" fmla="*/ 502110 h 593726"/>
              <a:gd name="connsiteX55" fmla="*/ 71097 w 595312"/>
              <a:gd name="connsiteY55" fmla="*/ 489729 h 593726"/>
              <a:gd name="connsiteX56" fmla="*/ 60687 w 595312"/>
              <a:gd name="connsiteY56" fmla="*/ 476641 h 593726"/>
              <a:gd name="connsiteX57" fmla="*/ 50629 w 595312"/>
              <a:gd name="connsiteY57" fmla="*/ 463199 h 593726"/>
              <a:gd name="connsiteX58" fmla="*/ 41630 w 595312"/>
              <a:gd name="connsiteY58" fmla="*/ 448873 h 593726"/>
              <a:gd name="connsiteX59" fmla="*/ 33337 w 595312"/>
              <a:gd name="connsiteY59" fmla="*/ 434193 h 593726"/>
              <a:gd name="connsiteX60" fmla="*/ 40042 w 595312"/>
              <a:gd name="connsiteY60" fmla="*/ 433132 h 593726"/>
              <a:gd name="connsiteX61" fmla="*/ 52923 w 595312"/>
              <a:gd name="connsiteY61" fmla="*/ 431187 h 593726"/>
              <a:gd name="connsiteX62" fmla="*/ 66156 w 595312"/>
              <a:gd name="connsiteY62" fmla="*/ 428710 h 593726"/>
              <a:gd name="connsiteX63" fmla="*/ 79743 w 595312"/>
              <a:gd name="connsiteY63" fmla="*/ 425173 h 593726"/>
              <a:gd name="connsiteX64" fmla="*/ 93682 w 595312"/>
              <a:gd name="connsiteY64" fmla="*/ 421282 h 593726"/>
              <a:gd name="connsiteX65" fmla="*/ 107975 w 595312"/>
              <a:gd name="connsiteY65" fmla="*/ 416507 h 593726"/>
              <a:gd name="connsiteX66" fmla="*/ 115385 w 595312"/>
              <a:gd name="connsiteY66" fmla="*/ 413677 h 593726"/>
              <a:gd name="connsiteX67" fmla="*/ 122620 w 595312"/>
              <a:gd name="connsiteY67" fmla="*/ 410316 h 593726"/>
              <a:gd name="connsiteX68" fmla="*/ 129501 w 595312"/>
              <a:gd name="connsiteY68" fmla="*/ 406249 h 593726"/>
              <a:gd name="connsiteX69" fmla="*/ 136206 w 595312"/>
              <a:gd name="connsiteY69" fmla="*/ 401650 h 593726"/>
              <a:gd name="connsiteX70" fmla="*/ 142911 w 595312"/>
              <a:gd name="connsiteY70" fmla="*/ 396344 h 593726"/>
              <a:gd name="connsiteX71" fmla="*/ 149087 w 595312"/>
              <a:gd name="connsiteY71" fmla="*/ 390508 h 593726"/>
              <a:gd name="connsiteX72" fmla="*/ 154910 w 595312"/>
              <a:gd name="connsiteY72" fmla="*/ 384317 h 593726"/>
              <a:gd name="connsiteX73" fmla="*/ 160027 w 595312"/>
              <a:gd name="connsiteY73" fmla="*/ 377419 h 593726"/>
              <a:gd name="connsiteX74" fmla="*/ 164791 w 595312"/>
              <a:gd name="connsiteY74" fmla="*/ 369991 h 593726"/>
              <a:gd name="connsiteX75" fmla="*/ 168849 w 595312"/>
              <a:gd name="connsiteY75" fmla="*/ 362209 h 593726"/>
              <a:gd name="connsiteX76" fmla="*/ 172378 w 595312"/>
              <a:gd name="connsiteY76" fmla="*/ 353719 h 593726"/>
              <a:gd name="connsiteX77" fmla="*/ 175025 w 595312"/>
              <a:gd name="connsiteY77" fmla="*/ 344876 h 593726"/>
              <a:gd name="connsiteX78" fmla="*/ 176789 w 595312"/>
              <a:gd name="connsiteY78" fmla="*/ 335679 h 593726"/>
              <a:gd name="connsiteX79" fmla="*/ 182083 w 595312"/>
              <a:gd name="connsiteY79" fmla="*/ 343992 h 593726"/>
              <a:gd name="connsiteX80" fmla="*/ 187906 w 595312"/>
              <a:gd name="connsiteY80" fmla="*/ 352128 h 593726"/>
              <a:gd name="connsiteX81" fmla="*/ 194081 w 595312"/>
              <a:gd name="connsiteY81" fmla="*/ 360263 h 593726"/>
              <a:gd name="connsiteX82" fmla="*/ 200433 w 595312"/>
              <a:gd name="connsiteY82" fmla="*/ 368222 h 593726"/>
              <a:gd name="connsiteX83" fmla="*/ 207138 w 595312"/>
              <a:gd name="connsiteY83" fmla="*/ 376181 h 593726"/>
              <a:gd name="connsiteX84" fmla="*/ 214020 w 595312"/>
              <a:gd name="connsiteY84" fmla="*/ 383787 h 593726"/>
              <a:gd name="connsiteX85" fmla="*/ 221078 w 595312"/>
              <a:gd name="connsiteY85" fmla="*/ 391392 h 593726"/>
              <a:gd name="connsiteX86" fmla="*/ 228136 w 595312"/>
              <a:gd name="connsiteY86" fmla="*/ 398290 h 593726"/>
              <a:gd name="connsiteX87" fmla="*/ 235370 w 595312"/>
              <a:gd name="connsiteY87" fmla="*/ 405187 h 593726"/>
              <a:gd name="connsiteX88" fmla="*/ 242428 w 595312"/>
              <a:gd name="connsiteY88" fmla="*/ 411555 h 593726"/>
              <a:gd name="connsiteX89" fmla="*/ 249486 w 595312"/>
              <a:gd name="connsiteY89" fmla="*/ 417391 h 593726"/>
              <a:gd name="connsiteX90" fmla="*/ 256014 w 595312"/>
              <a:gd name="connsiteY90" fmla="*/ 423051 h 593726"/>
              <a:gd name="connsiteX91" fmla="*/ 262719 w 595312"/>
              <a:gd name="connsiteY91" fmla="*/ 428180 h 593726"/>
              <a:gd name="connsiteX92" fmla="*/ 268895 w 595312"/>
              <a:gd name="connsiteY92" fmla="*/ 432425 h 593726"/>
              <a:gd name="connsiteX93" fmla="*/ 274894 w 595312"/>
              <a:gd name="connsiteY93" fmla="*/ 436493 h 593726"/>
              <a:gd name="connsiteX94" fmla="*/ 280188 w 595312"/>
              <a:gd name="connsiteY94" fmla="*/ 439676 h 593726"/>
              <a:gd name="connsiteX95" fmla="*/ 285128 w 595312"/>
              <a:gd name="connsiteY95" fmla="*/ 442152 h 593726"/>
              <a:gd name="connsiteX96" fmla="*/ 289363 w 595312"/>
              <a:gd name="connsiteY96" fmla="*/ 443567 h 593726"/>
              <a:gd name="connsiteX97" fmla="*/ 293598 w 595312"/>
              <a:gd name="connsiteY97" fmla="*/ 444452 h 593726"/>
              <a:gd name="connsiteX98" fmla="*/ 298362 w 595312"/>
              <a:gd name="connsiteY98" fmla="*/ 444982 h 593726"/>
              <a:gd name="connsiteX99" fmla="*/ 302950 w 595312"/>
              <a:gd name="connsiteY99" fmla="*/ 444452 h 593726"/>
              <a:gd name="connsiteX100" fmla="*/ 307714 w 595312"/>
              <a:gd name="connsiteY100" fmla="*/ 443567 h 593726"/>
              <a:gd name="connsiteX101" fmla="*/ 311948 w 595312"/>
              <a:gd name="connsiteY101" fmla="*/ 441975 h 593726"/>
              <a:gd name="connsiteX102" fmla="*/ 315830 w 595312"/>
              <a:gd name="connsiteY102" fmla="*/ 440030 h 593726"/>
              <a:gd name="connsiteX103" fmla="*/ 325182 w 595312"/>
              <a:gd name="connsiteY103" fmla="*/ 433486 h 593726"/>
              <a:gd name="connsiteX104" fmla="*/ 334710 w 595312"/>
              <a:gd name="connsiteY104" fmla="*/ 426234 h 593726"/>
              <a:gd name="connsiteX105" fmla="*/ 344415 w 595312"/>
              <a:gd name="connsiteY105" fmla="*/ 418275 h 593726"/>
              <a:gd name="connsiteX106" fmla="*/ 354472 w 595312"/>
              <a:gd name="connsiteY106" fmla="*/ 409609 h 593726"/>
              <a:gd name="connsiteX107" fmla="*/ 364177 w 595312"/>
              <a:gd name="connsiteY107" fmla="*/ 400235 h 593726"/>
              <a:gd name="connsiteX108" fmla="*/ 373882 w 595312"/>
              <a:gd name="connsiteY108" fmla="*/ 390154 h 593726"/>
              <a:gd name="connsiteX109" fmla="*/ 383410 w 595312"/>
              <a:gd name="connsiteY109" fmla="*/ 379896 h 593726"/>
              <a:gd name="connsiteX110" fmla="*/ 392938 w 595312"/>
              <a:gd name="connsiteY110" fmla="*/ 369284 h 593726"/>
              <a:gd name="connsiteX111" fmla="*/ 401760 w 595312"/>
              <a:gd name="connsiteY111" fmla="*/ 358318 h 593726"/>
              <a:gd name="connsiteX112" fmla="*/ 407760 w 595312"/>
              <a:gd name="connsiteY112" fmla="*/ 349828 h 593726"/>
              <a:gd name="connsiteX113" fmla="*/ 413406 w 595312"/>
              <a:gd name="connsiteY113" fmla="*/ 340985 h 593726"/>
              <a:gd name="connsiteX114" fmla="*/ 74882 w 595312"/>
              <a:gd name="connsiteY114" fmla="*/ 100013 h 593726"/>
              <a:gd name="connsiteX115" fmla="*/ 86335 w 595312"/>
              <a:gd name="connsiteY115" fmla="*/ 106007 h 593726"/>
              <a:gd name="connsiteX116" fmla="*/ 87744 w 595312"/>
              <a:gd name="connsiteY116" fmla="*/ 106536 h 593726"/>
              <a:gd name="connsiteX117" fmla="*/ 95321 w 595312"/>
              <a:gd name="connsiteY117" fmla="*/ 109709 h 593726"/>
              <a:gd name="connsiteX118" fmla="*/ 102368 w 595312"/>
              <a:gd name="connsiteY118" fmla="*/ 113411 h 593726"/>
              <a:gd name="connsiteX119" fmla="*/ 108535 w 595312"/>
              <a:gd name="connsiteY119" fmla="*/ 117642 h 593726"/>
              <a:gd name="connsiteX120" fmla="*/ 113821 w 595312"/>
              <a:gd name="connsiteY120" fmla="*/ 122755 h 593726"/>
              <a:gd name="connsiteX121" fmla="*/ 118578 w 595312"/>
              <a:gd name="connsiteY121" fmla="*/ 128220 h 593726"/>
              <a:gd name="connsiteX122" fmla="*/ 122454 w 595312"/>
              <a:gd name="connsiteY122" fmla="*/ 134390 h 593726"/>
              <a:gd name="connsiteX123" fmla="*/ 125978 w 595312"/>
              <a:gd name="connsiteY123" fmla="*/ 141265 h 593726"/>
              <a:gd name="connsiteX124" fmla="*/ 128445 w 595312"/>
              <a:gd name="connsiteY124" fmla="*/ 148846 h 593726"/>
              <a:gd name="connsiteX125" fmla="*/ 132674 w 595312"/>
              <a:gd name="connsiteY125" fmla="*/ 163302 h 593726"/>
              <a:gd name="connsiteX126" fmla="*/ 136374 w 595312"/>
              <a:gd name="connsiteY126" fmla="*/ 178639 h 593726"/>
              <a:gd name="connsiteX127" fmla="*/ 140250 w 595312"/>
              <a:gd name="connsiteY127" fmla="*/ 194329 h 593726"/>
              <a:gd name="connsiteX128" fmla="*/ 143598 w 595312"/>
              <a:gd name="connsiteY128" fmla="*/ 209842 h 593726"/>
              <a:gd name="connsiteX129" fmla="*/ 146769 w 595312"/>
              <a:gd name="connsiteY129" fmla="*/ 225708 h 593726"/>
              <a:gd name="connsiteX130" fmla="*/ 149588 w 595312"/>
              <a:gd name="connsiteY130" fmla="*/ 241575 h 593726"/>
              <a:gd name="connsiteX131" fmla="*/ 152055 w 595312"/>
              <a:gd name="connsiteY131" fmla="*/ 257264 h 593726"/>
              <a:gd name="connsiteX132" fmla="*/ 154169 w 595312"/>
              <a:gd name="connsiteY132" fmla="*/ 272602 h 593726"/>
              <a:gd name="connsiteX133" fmla="*/ 156283 w 595312"/>
              <a:gd name="connsiteY133" fmla="*/ 287410 h 593726"/>
              <a:gd name="connsiteX134" fmla="*/ 157693 w 595312"/>
              <a:gd name="connsiteY134" fmla="*/ 301866 h 593726"/>
              <a:gd name="connsiteX135" fmla="*/ 158574 w 595312"/>
              <a:gd name="connsiteY135" fmla="*/ 315264 h 593726"/>
              <a:gd name="connsiteX136" fmla="*/ 158750 w 595312"/>
              <a:gd name="connsiteY136" fmla="*/ 324255 h 593726"/>
              <a:gd name="connsiteX137" fmla="*/ 157869 w 595312"/>
              <a:gd name="connsiteY137" fmla="*/ 332893 h 593726"/>
              <a:gd name="connsiteX138" fmla="*/ 156283 w 595312"/>
              <a:gd name="connsiteY138" fmla="*/ 341003 h 593726"/>
              <a:gd name="connsiteX139" fmla="*/ 153817 w 595312"/>
              <a:gd name="connsiteY139" fmla="*/ 348583 h 593726"/>
              <a:gd name="connsiteX140" fmla="*/ 150645 w 595312"/>
              <a:gd name="connsiteY140" fmla="*/ 355987 h 593726"/>
              <a:gd name="connsiteX141" fmla="*/ 146945 w 595312"/>
              <a:gd name="connsiteY141" fmla="*/ 362510 h 593726"/>
              <a:gd name="connsiteX142" fmla="*/ 142540 w 595312"/>
              <a:gd name="connsiteY142" fmla="*/ 368857 h 593726"/>
              <a:gd name="connsiteX143" fmla="*/ 137607 w 595312"/>
              <a:gd name="connsiteY143" fmla="*/ 374674 h 593726"/>
              <a:gd name="connsiteX144" fmla="*/ 132497 w 595312"/>
              <a:gd name="connsiteY144" fmla="*/ 379963 h 593726"/>
              <a:gd name="connsiteX145" fmla="*/ 126859 w 595312"/>
              <a:gd name="connsiteY145" fmla="*/ 384723 h 593726"/>
              <a:gd name="connsiteX146" fmla="*/ 120869 w 595312"/>
              <a:gd name="connsiteY146" fmla="*/ 388954 h 593726"/>
              <a:gd name="connsiteX147" fmla="*/ 114702 w 595312"/>
              <a:gd name="connsiteY147" fmla="*/ 392656 h 593726"/>
              <a:gd name="connsiteX148" fmla="*/ 108535 w 595312"/>
              <a:gd name="connsiteY148" fmla="*/ 395653 h 593726"/>
              <a:gd name="connsiteX149" fmla="*/ 102016 w 595312"/>
              <a:gd name="connsiteY149" fmla="*/ 398121 h 593726"/>
              <a:gd name="connsiteX150" fmla="*/ 88625 w 595312"/>
              <a:gd name="connsiteY150" fmla="*/ 402704 h 593726"/>
              <a:gd name="connsiteX151" fmla="*/ 75587 w 595312"/>
              <a:gd name="connsiteY151" fmla="*/ 406406 h 593726"/>
              <a:gd name="connsiteX152" fmla="*/ 62549 w 595312"/>
              <a:gd name="connsiteY152" fmla="*/ 409580 h 593726"/>
              <a:gd name="connsiteX153" fmla="*/ 50039 w 595312"/>
              <a:gd name="connsiteY153" fmla="*/ 412048 h 593726"/>
              <a:gd name="connsiteX154" fmla="*/ 38058 w 595312"/>
              <a:gd name="connsiteY154" fmla="*/ 413811 h 593726"/>
              <a:gd name="connsiteX155" fmla="*/ 25020 w 595312"/>
              <a:gd name="connsiteY155" fmla="*/ 415926 h 593726"/>
              <a:gd name="connsiteX156" fmla="*/ 18500 w 595312"/>
              <a:gd name="connsiteY156" fmla="*/ 399884 h 593726"/>
              <a:gd name="connsiteX157" fmla="*/ 13215 w 595312"/>
              <a:gd name="connsiteY157" fmla="*/ 383841 h 593726"/>
              <a:gd name="connsiteX158" fmla="*/ 8457 w 595312"/>
              <a:gd name="connsiteY158" fmla="*/ 367094 h 593726"/>
              <a:gd name="connsiteX159" fmla="*/ 4934 w 595312"/>
              <a:gd name="connsiteY159" fmla="*/ 349993 h 593726"/>
              <a:gd name="connsiteX160" fmla="*/ 2114 w 595312"/>
              <a:gd name="connsiteY160" fmla="*/ 332541 h 593726"/>
              <a:gd name="connsiteX161" fmla="*/ 529 w 595312"/>
              <a:gd name="connsiteY161" fmla="*/ 314735 h 593726"/>
              <a:gd name="connsiteX162" fmla="*/ 0 w 595312"/>
              <a:gd name="connsiteY162" fmla="*/ 296754 h 593726"/>
              <a:gd name="connsiteX163" fmla="*/ 529 w 595312"/>
              <a:gd name="connsiteY163" fmla="*/ 279477 h 593726"/>
              <a:gd name="connsiteX164" fmla="*/ 1938 w 595312"/>
              <a:gd name="connsiteY164" fmla="*/ 262377 h 593726"/>
              <a:gd name="connsiteX165" fmla="*/ 4405 w 595312"/>
              <a:gd name="connsiteY165" fmla="*/ 245629 h 593726"/>
              <a:gd name="connsiteX166" fmla="*/ 7753 w 595312"/>
              <a:gd name="connsiteY166" fmla="*/ 229411 h 593726"/>
              <a:gd name="connsiteX167" fmla="*/ 12157 w 595312"/>
              <a:gd name="connsiteY167" fmla="*/ 213192 h 593726"/>
              <a:gd name="connsiteX168" fmla="*/ 17091 w 595312"/>
              <a:gd name="connsiteY168" fmla="*/ 197502 h 593726"/>
              <a:gd name="connsiteX169" fmla="*/ 23081 w 595312"/>
              <a:gd name="connsiteY169" fmla="*/ 182165 h 593726"/>
              <a:gd name="connsiteX170" fmla="*/ 29953 w 595312"/>
              <a:gd name="connsiteY170" fmla="*/ 167356 h 593726"/>
              <a:gd name="connsiteX171" fmla="*/ 37529 w 595312"/>
              <a:gd name="connsiteY171" fmla="*/ 152724 h 593726"/>
              <a:gd name="connsiteX172" fmla="*/ 45810 w 595312"/>
              <a:gd name="connsiteY172" fmla="*/ 138797 h 593726"/>
              <a:gd name="connsiteX173" fmla="*/ 54796 w 595312"/>
              <a:gd name="connsiteY173" fmla="*/ 125399 h 593726"/>
              <a:gd name="connsiteX174" fmla="*/ 64487 w 595312"/>
              <a:gd name="connsiteY174" fmla="*/ 112530 h 593726"/>
              <a:gd name="connsiteX175" fmla="*/ 518936 w 595312"/>
              <a:gd name="connsiteY175" fmla="*/ 98425 h 593726"/>
              <a:gd name="connsiteX176" fmla="*/ 529695 w 595312"/>
              <a:gd name="connsiteY176" fmla="*/ 110800 h 593726"/>
              <a:gd name="connsiteX177" fmla="*/ 539573 w 595312"/>
              <a:gd name="connsiteY177" fmla="*/ 123882 h 593726"/>
              <a:gd name="connsiteX178" fmla="*/ 548745 w 595312"/>
              <a:gd name="connsiteY178" fmla="*/ 137494 h 593726"/>
              <a:gd name="connsiteX179" fmla="*/ 557212 w 595312"/>
              <a:gd name="connsiteY179" fmla="*/ 151636 h 593726"/>
              <a:gd name="connsiteX180" fmla="*/ 564797 w 595312"/>
              <a:gd name="connsiteY180" fmla="*/ 166133 h 593726"/>
              <a:gd name="connsiteX181" fmla="*/ 571852 w 595312"/>
              <a:gd name="connsiteY181" fmla="*/ 181159 h 593726"/>
              <a:gd name="connsiteX182" fmla="*/ 577850 w 595312"/>
              <a:gd name="connsiteY182" fmla="*/ 196716 h 593726"/>
              <a:gd name="connsiteX183" fmla="*/ 582965 w 595312"/>
              <a:gd name="connsiteY183" fmla="*/ 212626 h 593726"/>
              <a:gd name="connsiteX184" fmla="*/ 587375 w 595312"/>
              <a:gd name="connsiteY184" fmla="*/ 228713 h 593726"/>
              <a:gd name="connsiteX185" fmla="*/ 590726 w 595312"/>
              <a:gd name="connsiteY185" fmla="*/ 245508 h 593726"/>
              <a:gd name="connsiteX186" fmla="*/ 593372 w 595312"/>
              <a:gd name="connsiteY186" fmla="*/ 262302 h 593726"/>
              <a:gd name="connsiteX187" fmla="*/ 594783 w 595312"/>
              <a:gd name="connsiteY187" fmla="*/ 279626 h 593726"/>
              <a:gd name="connsiteX188" fmla="*/ 595312 w 595312"/>
              <a:gd name="connsiteY188" fmla="*/ 297128 h 593726"/>
              <a:gd name="connsiteX189" fmla="*/ 594783 w 595312"/>
              <a:gd name="connsiteY189" fmla="*/ 315160 h 593726"/>
              <a:gd name="connsiteX190" fmla="*/ 593195 w 595312"/>
              <a:gd name="connsiteY190" fmla="*/ 332838 h 593726"/>
              <a:gd name="connsiteX191" fmla="*/ 590550 w 595312"/>
              <a:gd name="connsiteY191" fmla="*/ 350162 h 593726"/>
              <a:gd name="connsiteX192" fmla="*/ 586845 w 595312"/>
              <a:gd name="connsiteY192" fmla="*/ 367310 h 593726"/>
              <a:gd name="connsiteX193" fmla="*/ 582259 w 595312"/>
              <a:gd name="connsiteY193" fmla="*/ 383928 h 593726"/>
              <a:gd name="connsiteX194" fmla="*/ 576968 w 595312"/>
              <a:gd name="connsiteY194" fmla="*/ 400015 h 593726"/>
              <a:gd name="connsiteX195" fmla="*/ 570441 w 595312"/>
              <a:gd name="connsiteY195" fmla="*/ 415925 h 593726"/>
              <a:gd name="connsiteX196" fmla="*/ 554566 w 595312"/>
              <a:gd name="connsiteY196" fmla="*/ 415925 h 593726"/>
              <a:gd name="connsiteX197" fmla="*/ 543983 w 595312"/>
              <a:gd name="connsiteY197" fmla="*/ 415925 h 593726"/>
              <a:gd name="connsiteX198" fmla="*/ 533576 w 595312"/>
              <a:gd name="connsiteY198" fmla="*/ 415395 h 593726"/>
              <a:gd name="connsiteX199" fmla="*/ 523698 w 595312"/>
              <a:gd name="connsiteY199" fmla="*/ 414157 h 593726"/>
              <a:gd name="connsiteX200" fmla="*/ 514350 w 595312"/>
              <a:gd name="connsiteY200" fmla="*/ 412213 h 593726"/>
              <a:gd name="connsiteX201" fmla="*/ 505530 w 595312"/>
              <a:gd name="connsiteY201" fmla="*/ 409561 h 593726"/>
              <a:gd name="connsiteX202" fmla="*/ 497064 w 595312"/>
              <a:gd name="connsiteY202" fmla="*/ 406379 h 593726"/>
              <a:gd name="connsiteX203" fmla="*/ 489126 w 595312"/>
              <a:gd name="connsiteY203" fmla="*/ 402490 h 593726"/>
              <a:gd name="connsiteX204" fmla="*/ 481541 w 595312"/>
              <a:gd name="connsiteY204" fmla="*/ 397893 h 593726"/>
              <a:gd name="connsiteX205" fmla="*/ 476073 w 595312"/>
              <a:gd name="connsiteY205" fmla="*/ 393827 h 593726"/>
              <a:gd name="connsiteX206" fmla="*/ 470782 w 595312"/>
              <a:gd name="connsiteY206" fmla="*/ 388878 h 593726"/>
              <a:gd name="connsiteX207" fmla="*/ 466019 w 595312"/>
              <a:gd name="connsiteY207" fmla="*/ 383574 h 593726"/>
              <a:gd name="connsiteX208" fmla="*/ 461257 w 595312"/>
              <a:gd name="connsiteY208" fmla="*/ 377564 h 593726"/>
              <a:gd name="connsiteX209" fmla="*/ 457023 w 595312"/>
              <a:gd name="connsiteY209" fmla="*/ 371199 h 593726"/>
              <a:gd name="connsiteX210" fmla="*/ 452790 w 595312"/>
              <a:gd name="connsiteY210" fmla="*/ 364482 h 593726"/>
              <a:gd name="connsiteX211" fmla="*/ 449262 w 595312"/>
              <a:gd name="connsiteY211" fmla="*/ 357941 h 593726"/>
              <a:gd name="connsiteX212" fmla="*/ 445911 w 595312"/>
              <a:gd name="connsiteY212" fmla="*/ 351046 h 593726"/>
              <a:gd name="connsiteX213" fmla="*/ 443265 w 595312"/>
              <a:gd name="connsiteY213" fmla="*/ 344152 h 593726"/>
              <a:gd name="connsiteX214" fmla="*/ 440972 w 595312"/>
              <a:gd name="connsiteY214" fmla="*/ 337788 h 593726"/>
              <a:gd name="connsiteX215" fmla="*/ 438855 w 595312"/>
              <a:gd name="connsiteY215" fmla="*/ 331247 h 593726"/>
              <a:gd name="connsiteX216" fmla="*/ 437620 w 595312"/>
              <a:gd name="connsiteY216" fmla="*/ 325413 h 593726"/>
              <a:gd name="connsiteX217" fmla="*/ 436739 w 595312"/>
              <a:gd name="connsiteY217" fmla="*/ 320109 h 593726"/>
              <a:gd name="connsiteX218" fmla="*/ 436562 w 595312"/>
              <a:gd name="connsiteY218" fmla="*/ 315160 h 593726"/>
              <a:gd name="connsiteX219" fmla="*/ 436739 w 595312"/>
              <a:gd name="connsiteY219" fmla="*/ 303138 h 593726"/>
              <a:gd name="connsiteX220" fmla="*/ 437091 w 595312"/>
              <a:gd name="connsiteY220" fmla="*/ 290233 h 593726"/>
              <a:gd name="connsiteX221" fmla="*/ 437444 w 595312"/>
              <a:gd name="connsiteY221" fmla="*/ 276621 h 593726"/>
              <a:gd name="connsiteX222" fmla="*/ 438326 w 595312"/>
              <a:gd name="connsiteY222" fmla="*/ 262479 h 593726"/>
              <a:gd name="connsiteX223" fmla="*/ 439384 w 595312"/>
              <a:gd name="connsiteY223" fmla="*/ 247982 h 593726"/>
              <a:gd name="connsiteX224" fmla="*/ 440795 w 595312"/>
              <a:gd name="connsiteY224" fmla="*/ 233133 h 593726"/>
              <a:gd name="connsiteX225" fmla="*/ 442736 w 595312"/>
              <a:gd name="connsiteY225" fmla="*/ 218106 h 593726"/>
              <a:gd name="connsiteX226" fmla="*/ 444852 w 595312"/>
              <a:gd name="connsiteY226" fmla="*/ 203433 h 593726"/>
              <a:gd name="connsiteX227" fmla="*/ 447675 w 595312"/>
              <a:gd name="connsiteY227" fmla="*/ 188584 h 593726"/>
              <a:gd name="connsiteX228" fmla="*/ 451026 w 595312"/>
              <a:gd name="connsiteY228" fmla="*/ 174264 h 593726"/>
              <a:gd name="connsiteX229" fmla="*/ 455083 w 595312"/>
              <a:gd name="connsiteY229" fmla="*/ 160476 h 593726"/>
              <a:gd name="connsiteX230" fmla="*/ 458434 w 595312"/>
              <a:gd name="connsiteY230" fmla="*/ 150399 h 593726"/>
              <a:gd name="connsiteX231" fmla="*/ 461786 w 595312"/>
              <a:gd name="connsiteY231" fmla="*/ 141560 h 593726"/>
              <a:gd name="connsiteX232" fmla="*/ 465314 w 595312"/>
              <a:gd name="connsiteY232" fmla="*/ 133958 h 593726"/>
              <a:gd name="connsiteX233" fmla="*/ 468665 w 595312"/>
              <a:gd name="connsiteY233" fmla="*/ 127064 h 593726"/>
              <a:gd name="connsiteX234" fmla="*/ 472545 w 595312"/>
              <a:gd name="connsiteY234" fmla="*/ 121584 h 593726"/>
              <a:gd name="connsiteX235" fmla="*/ 476426 w 595312"/>
              <a:gd name="connsiteY235" fmla="*/ 116634 h 593726"/>
              <a:gd name="connsiteX236" fmla="*/ 480836 w 595312"/>
              <a:gd name="connsiteY236" fmla="*/ 112568 h 593726"/>
              <a:gd name="connsiteX237" fmla="*/ 485422 w 595312"/>
              <a:gd name="connsiteY237" fmla="*/ 109032 h 593726"/>
              <a:gd name="connsiteX238" fmla="*/ 490714 w 595312"/>
              <a:gd name="connsiteY238" fmla="*/ 106380 h 593726"/>
              <a:gd name="connsiteX239" fmla="*/ 496358 w 595312"/>
              <a:gd name="connsiteY239" fmla="*/ 104259 h 593726"/>
              <a:gd name="connsiteX240" fmla="*/ 502532 w 595312"/>
              <a:gd name="connsiteY240" fmla="*/ 102491 h 593726"/>
              <a:gd name="connsiteX241" fmla="*/ 292982 w 595312"/>
              <a:gd name="connsiteY241" fmla="*/ 88900 h 593726"/>
              <a:gd name="connsiteX242" fmla="*/ 294922 w 595312"/>
              <a:gd name="connsiteY242" fmla="*/ 88900 h 593726"/>
              <a:gd name="connsiteX243" fmla="*/ 306034 w 595312"/>
              <a:gd name="connsiteY243" fmla="*/ 89253 h 593726"/>
              <a:gd name="connsiteX244" fmla="*/ 316794 w 595312"/>
              <a:gd name="connsiteY244" fmla="*/ 90312 h 593726"/>
              <a:gd name="connsiteX245" fmla="*/ 326672 w 595312"/>
              <a:gd name="connsiteY245" fmla="*/ 92077 h 593726"/>
              <a:gd name="connsiteX246" fmla="*/ 335844 w 595312"/>
              <a:gd name="connsiteY246" fmla="*/ 94547 h 593726"/>
              <a:gd name="connsiteX247" fmla="*/ 344487 w 595312"/>
              <a:gd name="connsiteY247" fmla="*/ 97547 h 593726"/>
              <a:gd name="connsiteX248" fmla="*/ 352601 w 595312"/>
              <a:gd name="connsiteY248" fmla="*/ 101254 h 593726"/>
              <a:gd name="connsiteX249" fmla="*/ 360009 w 595312"/>
              <a:gd name="connsiteY249" fmla="*/ 105666 h 593726"/>
              <a:gd name="connsiteX250" fmla="*/ 366889 w 595312"/>
              <a:gd name="connsiteY250" fmla="*/ 110431 h 593726"/>
              <a:gd name="connsiteX251" fmla="*/ 373062 w 595312"/>
              <a:gd name="connsiteY251" fmla="*/ 116255 h 593726"/>
              <a:gd name="connsiteX252" fmla="*/ 378707 w 595312"/>
              <a:gd name="connsiteY252" fmla="*/ 122608 h 593726"/>
              <a:gd name="connsiteX253" fmla="*/ 383645 w 595312"/>
              <a:gd name="connsiteY253" fmla="*/ 129491 h 593726"/>
              <a:gd name="connsiteX254" fmla="*/ 388055 w 595312"/>
              <a:gd name="connsiteY254" fmla="*/ 137080 h 593726"/>
              <a:gd name="connsiteX255" fmla="*/ 391759 w 595312"/>
              <a:gd name="connsiteY255" fmla="*/ 145551 h 593726"/>
              <a:gd name="connsiteX256" fmla="*/ 395111 w 595312"/>
              <a:gd name="connsiteY256" fmla="*/ 154551 h 593726"/>
              <a:gd name="connsiteX257" fmla="*/ 400226 w 595312"/>
              <a:gd name="connsiteY257" fmla="*/ 172199 h 593726"/>
              <a:gd name="connsiteX258" fmla="*/ 405165 w 595312"/>
              <a:gd name="connsiteY258" fmla="*/ 190024 h 593726"/>
              <a:gd name="connsiteX259" fmla="*/ 409575 w 595312"/>
              <a:gd name="connsiteY259" fmla="*/ 207672 h 593726"/>
              <a:gd name="connsiteX260" fmla="*/ 413632 w 595312"/>
              <a:gd name="connsiteY260" fmla="*/ 225144 h 593726"/>
              <a:gd name="connsiteX261" fmla="*/ 415748 w 595312"/>
              <a:gd name="connsiteY261" fmla="*/ 236968 h 593726"/>
              <a:gd name="connsiteX262" fmla="*/ 416983 w 595312"/>
              <a:gd name="connsiteY262" fmla="*/ 248792 h 593726"/>
              <a:gd name="connsiteX263" fmla="*/ 417512 w 595312"/>
              <a:gd name="connsiteY263" fmla="*/ 260617 h 593726"/>
              <a:gd name="connsiteX264" fmla="*/ 416630 w 595312"/>
              <a:gd name="connsiteY264" fmla="*/ 272264 h 593726"/>
              <a:gd name="connsiteX265" fmla="*/ 415219 w 595312"/>
              <a:gd name="connsiteY265" fmla="*/ 283912 h 593726"/>
              <a:gd name="connsiteX266" fmla="*/ 412750 w 595312"/>
              <a:gd name="connsiteY266" fmla="*/ 295207 h 593726"/>
              <a:gd name="connsiteX267" fmla="*/ 409575 w 595312"/>
              <a:gd name="connsiteY267" fmla="*/ 306325 h 593726"/>
              <a:gd name="connsiteX268" fmla="*/ 405165 w 595312"/>
              <a:gd name="connsiteY268" fmla="*/ 317091 h 593726"/>
              <a:gd name="connsiteX269" fmla="*/ 400050 w 595312"/>
              <a:gd name="connsiteY269" fmla="*/ 327326 h 593726"/>
              <a:gd name="connsiteX270" fmla="*/ 394229 w 595312"/>
              <a:gd name="connsiteY270" fmla="*/ 337386 h 593726"/>
              <a:gd name="connsiteX271" fmla="*/ 387526 w 595312"/>
              <a:gd name="connsiteY271" fmla="*/ 346739 h 593726"/>
              <a:gd name="connsiteX272" fmla="*/ 379059 w 595312"/>
              <a:gd name="connsiteY272" fmla="*/ 356975 h 593726"/>
              <a:gd name="connsiteX273" fmla="*/ 370240 w 595312"/>
              <a:gd name="connsiteY273" fmla="*/ 367035 h 593726"/>
              <a:gd name="connsiteX274" fmla="*/ 361068 w 595312"/>
              <a:gd name="connsiteY274" fmla="*/ 376741 h 593726"/>
              <a:gd name="connsiteX275" fmla="*/ 351895 w 595312"/>
              <a:gd name="connsiteY275" fmla="*/ 386095 h 593726"/>
              <a:gd name="connsiteX276" fmla="*/ 342547 w 595312"/>
              <a:gd name="connsiteY276" fmla="*/ 395095 h 593726"/>
              <a:gd name="connsiteX277" fmla="*/ 333198 w 595312"/>
              <a:gd name="connsiteY277" fmla="*/ 403390 h 593726"/>
              <a:gd name="connsiteX278" fmla="*/ 324026 w 595312"/>
              <a:gd name="connsiteY278" fmla="*/ 410979 h 593726"/>
              <a:gd name="connsiteX279" fmla="*/ 315030 w 595312"/>
              <a:gd name="connsiteY279" fmla="*/ 417685 h 593726"/>
              <a:gd name="connsiteX280" fmla="*/ 306387 w 595312"/>
              <a:gd name="connsiteY280" fmla="*/ 423862 h 593726"/>
              <a:gd name="connsiteX281" fmla="*/ 304270 w 595312"/>
              <a:gd name="connsiteY281" fmla="*/ 424744 h 593726"/>
              <a:gd name="connsiteX282" fmla="*/ 301977 w 595312"/>
              <a:gd name="connsiteY282" fmla="*/ 425274 h 593726"/>
              <a:gd name="connsiteX283" fmla="*/ 299508 w 595312"/>
              <a:gd name="connsiteY283" fmla="*/ 425450 h 593726"/>
              <a:gd name="connsiteX284" fmla="*/ 296862 w 595312"/>
              <a:gd name="connsiteY284" fmla="*/ 425274 h 593726"/>
              <a:gd name="connsiteX285" fmla="*/ 294922 w 595312"/>
              <a:gd name="connsiteY285" fmla="*/ 424568 h 593726"/>
              <a:gd name="connsiteX286" fmla="*/ 290512 w 595312"/>
              <a:gd name="connsiteY286" fmla="*/ 422273 h 593726"/>
              <a:gd name="connsiteX287" fmla="*/ 285573 w 595312"/>
              <a:gd name="connsiteY287" fmla="*/ 419450 h 593726"/>
              <a:gd name="connsiteX288" fmla="*/ 280105 w 595312"/>
              <a:gd name="connsiteY288" fmla="*/ 415744 h 593726"/>
              <a:gd name="connsiteX289" fmla="*/ 274637 w 595312"/>
              <a:gd name="connsiteY289" fmla="*/ 411685 h 593726"/>
              <a:gd name="connsiteX290" fmla="*/ 268640 w 595312"/>
              <a:gd name="connsiteY290" fmla="*/ 406920 h 593726"/>
              <a:gd name="connsiteX291" fmla="*/ 262290 w 595312"/>
              <a:gd name="connsiteY291" fmla="*/ 401978 h 593726"/>
              <a:gd name="connsiteX292" fmla="*/ 255940 w 595312"/>
              <a:gd name="connsiteY292" fmla="*/ 396331 h 593726"/>
              <a:gd name="connsiteX293" fmla="*/ 249237 w 595312"/>
              <a:gd name="connsiteY293" fmla="*/ 390330 h 593726"/>
              <a:gd name="connsiteX294" fmla="*/ 242887 w 595312"/>
              <a:gd name="connsiteY294" fmla="*/ 384153 h 593726"/>
              <a:gd name="connsiteX295" fmla="*/ 236361 w 595312"/>
              <a:gd name="connsiteY295" fmla="*/ 377447 h 593726"/>
              <a:gd name="connsiteX296" fmla="*/ 229834 w 595312"/>
              <a:gd name="connsiteY296" fmla="*/ 370564 h 593726"/>
              <a:gd name="connsiteX297" fmla="*/ 223308 w 595312"/>
              <a:gd name="connsiteY297" fmla="*/ 363505 h 593726"/>
              <a:gd name="connsiteX298" fmla="*/ 217134 w 595312"/>
              <a:gd name="connsiteY298" fmla="*/ 356446 h 593726"/>
              <a:gd name="connsiteX299" fmla="*/ 211314 w 595312"/>
              <a:gd name="connsiteY299" fmla="*/ 349210 h 593726"/>
              <a:gd name="connsiteX300" fmla="*/ 205669 w 595312"/>
              <a:gd name="connsiteY300" fmla="*/ 341798 h 593726"/>
              <a:gd name="connsiteX301" fmla="*/ 200377 w 595312"/>
              <a:gd name="connsiteY301" fmla="*/ 334386 h 593726"/>
              <a:gd name="connsiteX302" fmla="*/ 195615 w 595312"/>
              <a:gd name="connsiteY302" fmla="*/ 327150 h 593726"/>
              <a:gd name="connsiteX303" fmla="*/ 191205 w 595312"/>
              <a:gd name="connsiteY303" fmla="*/ 319914 h 593726"/>
              <a:gd name="connsiteX304" fmla="*/ 187677 w 595312"/>
              <a:gd name="connsiteY304" fmla="*/ 312855 h 593726"/>
              <a:gd name="connsiteX305" fmla="*/ 184326 w 595312"/>
              <a:gd name="connsiteY305" fmla="*/ 305796 h 593726"/>
              <a:gd name="connsiteX306" fmla="*/ 182033 w 595312"/>
              <a:gd name="connsiteY306" fmla="*/ 299089 h 593726"/>
              <a:gd name="connsiteX307" fmla="*/ 180269 w 595312"/>
              <a:gd name="connsiteY307" fmla="*/ 292736 h 593726"/>
              <a:gd name="connsiteX308" fmla="*/ 179564 w 595312"/>
              <a:gd name="connsiteY308" fmla="*/ 286559 h 593726"/>
              <a:gd name="connsiteX309" fmla="*/ 179387 w 595312"/>
              <a:gd name="connsiteY309" fmla="*/ 280735 h 593726"/>
              <a:gd name="connsiteX310" fmla="*/ 180445 w 595312"/>
              <a:gd name="connsiteY310" fmla="*/ 266793 h 593726"/>
              <a:gd name="connsiteX311" fmla="*/ 181680 w 595312"/>
              <a:gd name="connsiteY311" fmla="*/ 250204 h 593726"/>
              <a:gd name="connsiteX312" fmla="*/ 183091 w 595312"/>
              <a:gd name="connsiteY312" fmla="*/ 233438 h 593726"/>
              <a:gd name="connsiteX313" fmla="*/ 184855 w 595312"/>
              <a:gd name="connsiteY313" fmla="*/ 216849 h 593726"/>
              <a:gd name="connsiteX314" fmla="*/ 186972 w 595312"/>
              <a:gd name="connsiteY314" fmla="*/ 200260 h 593726"/>
              <a:gd name="connsiteX315" fmla="*/ 189794 w 595312"/>
              <a:gd name="connsiteY315" fmla="*/ 183671 h 593726"/>
              <a:gd name="connsiteX316" fmla="*/ 192969 w 595312"/>
              <a:gd name="connsiteY316" fmla="*/ 167611 h 593726"/>
              <a:gd name="connsiteX317" fmla="*/ 197379 w 595312"/>
              <a:gd name="connsiteY317" fmla="*/ 151551 h 593726"/>
              <a:gd name="connsiteX318" fmla="*/ 200554 w 595312"/>
              <a:gd name="connsiteY318" fmla="*/ 142374 h 593726"/>
              <a:gd name="connsiteX319" fmla="*/ 204611 w 595312"/>
              <a:gd name="connsiteY319" fmla="*/ 133726 h 593726"/>
              <a:gd name="connsiteX320" fmla="*/ 209020 w 595312"/>
              <a:gd name="connsiteY320" fmla="*/ 125961 h 593726"/>
              <a:gd name="connsiteX321" fmla="*/ 214489 w 595312"/>
              <a:gd name="connsiteY321" fmla="*/ 118902 h 593726"/>
              <a:gd name="connsiteX322" fmla="*/ 220486 w 595312"/>
              <a:gd name="connsiteY322" fmla="*/ 112725 h 593726"/>
              <a:gd name="connsiteX323" fmla="*/ 227189 w 595312"/>
              <a:gd name="connsiteY323" fmla="*/ 107078 h 593726"/>
              <a:gd name="connsiteX324" fmla="*/ 234420 w 595312"/>
              <a:gd name="connsiteY324" fmla="*/ 102136 h 593726"/>
              <a:gd name="connsiteX325" fmla="*/ 242534 w 595312"/>
              <a:gd name="connsiteY325" fmla="*/ 98253 h 593726"/>
              <a:gd name="connsiteX326" fmla="*/ 251354 w 595312"/>
              <a:gd name="connsiteY326" fmla="*/ 94900 h 593726"/>
              <a:gd name="connsiteX327" fmla="*/ 260702 w 595312"/>
              <a:gd name="connsiteY327" fmla="*/ 92253 h 593726"/>
              <a:gd name="connsiteX328" fmla="*/ 270757 w 595312"/>
              <a:gd name="connsiteY328" fmla="*/ 90312 h 593726"/>
              <a:gd name="connsiteX329" fmla="*/ 281516 w 595312"/>
              <a:gd name="connsiteY329" fmla="*/ 89253 h 593726"/>
              <a:gd name="connsiteX330" fmla="*/ 297747 w 595312"/>
              <a:gd name="connsiteY330" fmla="*/ 0 h 593726"/>
              <a:gd name="connsiteX331" fmla="*/ 315946 w 595312"/>
              <a:gd name="connsiteY331" fmla="*/ 528 h 593726"/>
              <a:gd name="connsiteX332" fmla="*/ 333792 w 595312"/>
              <a:gd name="connsiteY332" fmla="*/ 2111 h 593726"/>
              <a:gd name="connsiteX333" fmla="*/ 351461 w 595312"/>
              <a:gd name="connsiteY333" fmla="*/ 4927 h 593726"/>
              <a:gd name="connsiteX334" fmla="*/ 368776 w 595312"/>
              <a:gd name="connsiteY334" fmla="*/ 8621 h 593726"/>
              <a:gd name="connsiteX335" fmla="*/ 385739 w 595312"/>
              <a:gd name="connsiteY335" fmla="*/ 13196 h 593726"/>
              <a:gd name="connsiteX336" fmla="*/ 402347 w 595312"/>
              <a:gd name="connsiteY336" fmla="*/ 18827 h 593726"/>
              <a:gd name="connsiteX337" fmla="*/ 418249 w 595312"/>
              <a:gd name="connsiteY337" fmla="*/ 25337 h 593726"/>
              <a:gd name="connsiteX338" fmla="*/ 433798 w 595312"/>
              <a:gd name="connsiteY338" fmla="*/ 32903 h 593726"/>
              <a:gd name="connsiteX339" fmla="*/ 448993 w 595312"/>
              <a:gd name="connsiteY339" fmla="*/ 41172 h 593726"/>
              <a:gd name="connsiteX340" fmla="*/ 463305 w 595312"/>
              <a:gd name="connsiteY340" fmla="*/ 50146 h 593726"/>
              <a:gd name="connsiteX341" fmla="*/ 477264 w 595312"/>
              <a:gd name="connsiteY341" fmla="*/ 59999 h 593726"/>
              <a:gd name="connsiteX342" fmla="*/ 490692 w 595312"/>
              <a:gd name="connsiteY342" fmla="*/ 70732 h 593726"/>
              <a:gd name="connsiteX343" fmla="*/ 503237 w 595312"/>
              <a:gd name="connsiteY343" fmla="*/ 81993 h 593726"/>
              <a:gd name="connsiteX344" fmla="*/ 498467 w 595312"/>
              <a:gd name="connsiteY344" fmla="*/ 83225 h 593726"/>
              <a:gd name="connsiteX345" fmla="*/ 490515 w 595312"/>
              <a:gd name="connsiteY345" fmla="*/ 85336 h 593726"/>
              <a:gd name="connsiteX346" fmla="*/ 483448 w 595312"/>
              <a:gd name="connsiteY346" fmla="*/ 87975 h 593726"/>
              <a:gd name="connsiteX347" fmla="*/ 476910 w 595312"/>
              <a:gd name="connsiteY347" fmla="*/ 91143 h 593726"/>
              <a:gd name="connsiteX348" fmla="*/ 471080 w 595312"/>
              <a:gd name="connsiteY348" fmla="*/ 95014 h 593726"/>
              <a:gd name="connsiteX349" fmla="*/ 465956 w 595312"/>
              <a:gd name="connsiteY349" fmla="*/ 99236 h 593726"/>
              <a:gd name="connsiteX350" fmla="*/ 461008 w 595312"/>
              <a:gd name="connsiteY350" fmla="*/ 104163 h 593726"/>
              <a:gd name="connsiteX351" fmla="*/ 456768 w 595312"/>
              <a:gd name="connsiteY351" fmla="*/ 109442 h 593726"/>
              <a:gd name="connsiteX352" fmla="*/ 452704 w 595312"/>
              <a:gd name="connsiteY352" fmla="*/ 115424 h 593726"/>
              <a:gd name="connsiteX353" fmla="*/ 449170 w 595312"/>
              <a:gd name="connsiteY353" fmla="*/ 122110 h 593726"/>
              <a:gd name="connsiteX354" fmla="*/ 445636 w 595312"/>
              <a:gd name="connsiteY354" fmla="*/ 129148 h 593726"/>
              <a:gd name="connsiteX355" fmla="*/ 442456 w 595312"/>
              <a:gd name="connsiteY355" fmla="*/ 136890 h 593726"/>
              <a:gd name="connsiteX356" fmla="*/ 439276 w 595312"/>
              <a:gd name="connsiteY356" fmla="*/ 145160 h 593726"/>
              <a:gd name="connsiteX357" fmla="*/ 436448 w 595312"/>
              <a:gd name="connsiteY357" fmla="*/ 154133 h 593726"/>
              <a:gd name="connsiteX358" fmla="*/ 432561 w 595312"/>
              <a:gd name="connsiteY358" fmla="*/ 166978 h 593726"/>
              <a:gd name="connsiteX359" fmla="*/ 429381 w 595312"/>
              <a:gd name="connsiteY359" fmla="*/ 180702 h 593726"/>
              <a:gd name="connsiteX360" fmla="*/ 426377 w 595312"/>
              <a:gd name="connsiteY360" fmla="*/ 195306 h 593726"/>
              <a:gd name="connsiteX361" fmla="*/ 422490 w 595312"/>
              <a:gd name="connsiteY361" fmla="*/ 179646 h 593726"/>
              <a:gd name="connsiteX362" fmla="*/ 418249 w 595312"/>
              <a:gd name="connsiteY362" fmla="*/ 163987 h 593726"/>
              <a:gd name="connsiteX363" fmla="*/ 413479 w 595312"/>
              <a:gd name="connsiteY363" fmla="*/ 148503 h 593726"/>
              <a:gd name="connsiteX364" fmla="*/ 409945 w 595312"/>
              <a:gd name="connsiteY364" fmla="*/ 138298 h 593726"/>
              <a:gd name="connsiteX365" fmla="*/ 405705 w 595312"/>
              <a:gd name="connsiteY365" fmla="*/ 128972 h 593726"/>
              <a:gd name="connsiteX366" fmla="*/ 400757 w 595312"/>
              <a:gd name="connsiteY366" fmla="*/ 120175 h 593726"/>
              <a:gd name="connsiteX367" fmla="*/ 395457 w 595312"/>
              <a:gd name="connsiteY367" fmla="*/ 112257 h 593726"/>
              <a:gd name="connsiteX368" fmla="*/ 389272 w 595312"/>
              <a:gd name="connsiteY368" fmla="*/ 104867 h 593726"/>
              <a:gd name="connsiteX369" fmla="*/ 382558 w 595312"/>
              <a:gd name="connsiteY369" fmla="*/ 98181 h 593726"/>
              <a:gd name="connsiteX370" fmla="*/ 375137 w 595312"/>
              <a:gd name="connsiteY370" fmla="*/ 92198 h 593726"/>
              <a:gd name="connsiteX371" fmla="*/ 367186 w 595312"/>
              <a:gd name="connsiteY371" fmla="*/ 87096 h 593726"/>
              <a:gd name="connsiteX372" fmla="*/ 358705 w 595312"/>
              <a:gd name="connsiteY372" fmla="*/ 82345 h 593726"/>
              <a:gd name="connsiteX373" fmla="*/ 349517 w 595312"/>
              <a:gd name="connsiteY373" fmla="*/ 78474 h 593726"/>
              <a:gd name="connsiteX374" fmla="*/ 339799 w 595312"/>
              <a:gd name="connsiteY374" fmla="*/ 75131 h 593726"/>
              <a:gd name="connsiteX375" fmla="*/ 329198 w 595312"/>
              <a:gd name="connsiteY375" fmla="*/ 72668 h 593726"/>
              <a:gd name="connsiteX376" fmla="*/ 318243 w 595312"/>
              <a:gd name="connsiteY376" fmla="*/ 70732 h 593726"/>
              <a:gd name="connsiteX377" fmla="*/ 306758 w 595312"/>
              <a:gd name="connsiteY377" fmla="*/ 69677 h 593726"/>
              <a:gd name="connsiteX378" fmla="*/ 294567 w 595312"/>
              <a:gd name="connsiteY378" fmla="*/ 69149 h 593726"/>
              <a:gd name="connsiteX379" fmla="*/ 292270 w 595312"/>
              <a:gd name="connsiteY379" fmla="*/ 69149 h 593726"/>
              <a:gd name="connsiteX380" fmla="*/ 280432 w 595312"/>
              <a:gd name="connsiteY380" fmla="*/ 69501 h 593726"/>
              <a:gd name="connsiteX381" fmla="*/ 269300 w 595312"/>
              <a:gd name="connsiteY381" fmla="*/ 70556 h 593726"/>
              <a:gd name="connsiteX382" fmla="*/ 258875 w 595312"/>
              <a:gd name="connsiteY382" fmla="*/ 72316 h 593726"/>
              <a:gd name="connsiteX383" fmla="*/ 248627 w 595312"/>
              <a:gd name="connsiteY383" fmla="*/ 74603 h 593726"/>
              <a:gd name="connsiteX384" fmla="*/ 239086 w 595312"/>
              <a:gd name="connsiteY384" fmla="*/ 77946 h 593726"/>
              <a:gd name="connsiteX385" fmla="*/ 230252 w 595312"/>
              <a:gd name="connsiteY385" fmla="*/ 81641 h 593726"/>
              <a:gd name="connsiteX386" fmla="*/ 221947 w 595312"/>
              <a:gd name="connsiteY386" fmla="*/ 86216 h 593726"/>
              <a:gd name="connsiteX387" fmla="*/ 214173 w 595312"/>
              <a:gd name="connsiteY387" fmla="*/ 91319 h 593726"/>
              <a:gd name="connsiteX388" fmla="*/ 206929 w 595312"/>
              <a:gd name="connsiteY388" fmla="*/ 97125 h 593726"/>
              <a:gd name="connsiteX389" fmla="*/ 200391 w 595312"/>
              <a:gd name="connsiteY389" fmla="*/ 103635 h 593726"/>
              <a:gd name="connsiteX390" fmla="*/ 194737 w 595312"/>
              <a:gd name="connsiteY390" fmla="*/ 110673 h 593726"/>
              <a:gd name="connsiteX391" fmla="*/ 189436 w 595312"/>
              <a:gd name="connsiteY391" fmla="*/ 118415 h 593726"/>
              <a:gd name="connsiteX392" fmla="*/ 184666 w 595312"/>
              <a:gd name="connsiteY392" fmla="*/ 126861 h 593726"/>
              <a:gd name="connsiteX393" fmla="*/ 180779 w 595312"/>
              <a:gd name="connsiteY393" fmla="*/ 136010 h 593726"/>
              <a:gd name="connsiteX394" fmla="*/ 177422 w 595312"/>
              <a:gd name="connsiteY394" fmla="*/ 145688 h 593726"/>
              <a:gd name="connsiteX395" fmla="*/ 173004 w 595312"/>
              <a:gd name="connsiteY395" fmla="*/ 162227 h 593726"/>
              <a:gd name="connsiteX396" fmla="*/ 169294 w 595312"/>
              <a:gd name="connsiteY396" fmla="*/ 178943 h 593726"/>
              <a:gd name="connsiteX397" fmla="*/ 166644 w 595312"/>
              <a:gd name="connsiteY397" fmla="*/ 195658 h 593726"/>
              <a:gd name="connsiteX398" fmla="*/ 164523 w 595312"/>
              <a:gd name="connsiteY398" fmla="*/ 212725 h 593726"/>
              <a:gd name="connsiteX399" fmla="*/ 160636 w 595312"/>
              <a:gd name="connsiteY399" fmla="*/ 194778 h 593726"/>
              <a:gd name="connsiteX400" fmla="*/ 156572 w 595312"/>
              <a:gd name="connsiteY400" fmla="*/ 177183 h 593726"/>
              <a:gd name="connsiteX401" fmla="*/ 152155 w 595312"/>
              <a:gd name="connsiteY401" fmla="*/ 159764 h 593726"/>
              <a:gd name="connsiteX402" fmla="*/ 147561 w 595312"/>
              <a:gd name="connsiteY402" fmla="*/ 142873 h 593726"/>
              <a:gd name="connsiteX403" fmla="*/ 144381 w 595312"/>
              <a:gd name="connsiteY403" fmla="*/ 134251 h 593726"/>
              <a:gd name="connsiteX404" fmla="*/ 140847 w 595312"/>
              <a:gd name="connsiteY404" fmla="*/ 126333 h 593726"/>
              <a:gd name="connsiteX405" fmla="*/ 136430 w 595312"/>
              <a:gd name="connsiteY405" fmla="*/ 118943 h 593726"/>
              <a:gd name="connsiteX406" fmla="*/ 131306 w 595312"/>
              <a:gd name="connsiteY406" fmla="*/ 112257 h 593726"/>
              <a:gd name="connsiteX407" fmla="*/ 125298 w 595312"/>
              <a:gd name="connsiteY407" fmla="*/ 106099 h 593726"/>
              <a:gd name="connsiteX408" fmla="*/ 118761 w 595312"/>
              <a:gd name="connsiteY408" fmla="*/ 100468 h 593726"/>
              <a:gd name="connsiteX409" fmla="*/ 111516 w 595312"/>
              <a:gd name="connsiteY409" fmla="*/ 95717 h 593726"/>
              <a:gd name="connsiteX410" fmla="*/ 103389 w 595312"/>
              <a:gd name="connsiteY410" fmla="*/ 91494 h 593726"/>
              <a:gd name="connsiteX411" fmla="*/ 94731 w 595312"/>
              <a:gd name="connsiteY411" fmla="*/ 87975 h 593726"/>
              <a:gd name="connsiteX412" fmla="*/ 88900 w 595312"/>
              <a:gd name="connsiteY412" fmla="*/ 84808 h 593726"/>
              <a:gd name="connsiteX413" fmla="*/ 101798 w 595312"/>
              <a:gd name="connsiteY413" fmla="*/ 73196 h 593726"/>
              <a:gd name="connsiteX414" fmla="*/ 115227 w 595312"/>
              <a:gd name="connsiteY414" fmla="*/ 62111 h 593726"/>
              <a:gd name="connsiteX415" fmla="*/ 129185 w 595312"/>
              <a:gd name="connsiteY415" fmla="*/ 51905 h 593726"/>
              <a:gd name="connsiteX416" fmla="*/ 143851 w 595312"/>
              <a:gd name="connsiteY416" fmla="*/ 42580 h 593726"/>
              <a:gd name="connsiteX417" fmla="*/ 159223 w 595312"/>
              <a:gd name="connsiteY417" fmla="*/ 33958 h 593726"/>
              <a:gd name="connsiteX418" fmla="*/ 174948 w 595312"/>
              <a:gd name="connsiteY418" fmla="*/ 26217 h 593726"/>
              <a:gd name="connsiteX419" fmla="*/ 191203 w 595312"/>
              <a:gd name="connsiteY419" fmla="*/ 19530 h 593726"/>
              <a:gd name="connsiteX420" fmla="*/ 207989 w 595312"/>
              <a:gd name="connsiteY420" fmla="*/ 13724 h 593726"/>
              <a:gd name="connsiteX421" fmla="*/ 225128 w 595312"/>
              <a:gd name="connsiteY421" fmla="*/ 8797 h 593726"/>
              <a:gd name="connsiteX422" fmla="*/ 242797 w 595312"/>
              <a:gd name="connsiteY422" fmla="*/ 5102 h 593726"/>
              <a:gd name="connsiteX423" fmla="*/ 260819 w 595312"/>
              <a:gd name="connsiteY423" fmla="*/ 2287 h 593726"/>
              <a:gd name="connsiteX424" fmla="*/ 279018 w 595312"/>
              <a:gd name="connsiteY424" fmla="*/ 528 h 593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</a:cxnLst>
            <a:rect l="l" t="t" r="r" b="b"/>
            <a:pathLst>
              <a:path w="595312" h="593726">
                <a:moveTo>
                  <a:pt x="418347" y="331788"/>
                </a:moveTo>
                <a:lnTo>
                  <a:pt x="420464" y="339747"/>
                </a:lnTo>
                <a:lnTo>
                  <a:pt x="423287" y="348060"/>
                </a:lnTo>
                <a:lnTo>
                  <a:pt x="426640" y="356372"/>
                </a:lnTo>
                <a:lnTo>
                  <a:pt x="430521" y="364862"/>
                </a:lnTo>
                <a:lnTo>
                  <a:pt x="435109" y="373175"/>
                </a:lnTo>
                <a:lnTo>
                  <a:pt x="440050" y="381134"/>
                </a:lnTo>
                <a:lnTo>
                  <a:pt x="445343" y="388739"/>
                </a:lnTo>
                <a:lnTo>
                  <a:pt x="450989" y="395990"/>
                </a:lnTo>
                <a:lnTo>
                  <a:pt x="457165" y="402711"/>
                </a:lnTo>
                <a:lnTo>
                  <a:pt x="463341" y="408371"/>
                </a:lnTo>
                <a:lnTo>
                  <a:pt x="469869" y="413323"/>
                </a:lnTo>
                <a:lnTo>
                  <a:pt x="478162" y="418452"/>
                </a:lnTo>
                <a:lnTo>
                  <a:pt x="486985" y="422874"/>
                </a:lnTo>
                <a:lnTo>
                  <a:pt x="496160" y="426411"/>
                </a:lnTo>
                <a:lnTo>
                  <a:pt x="505865" y="429595"/>
                </a:lnTo>
                <a:lnTo>
                  <a:pt x="515746" y="431894"/>
                </a:lnTo>
                <a:lnTo>
                  <a:pt x="526156" y="433486"/>
                </a:lnTo>
                <a:lnTo>
                  <a:pt x="537096" y="434547"/>
                </a:lnTo>
                <a:lnTo>
                  <a:pt x="548212" y="434901"/>
                </a:lnTo>
                <a:lnTo>
                  <a:pt x="554388" y="434724"/>
                </a:lnTo>
                <a:lnTo>
                  <a:pt x="560387" y="434724"/>
                </a:lnTo>
                <a:lnTo>
                  <a:pt x="552094" y="449581"/>
                </a:lnTo>
                <a:lnTo>
                  <a:pt x="542919" y="463730"/>
                </a:lnTo>
                <a:lnTo>
                  <a:pt x="533038" y="477172"/>
                </a:lnTo>
                <a:lnTo>
                  <a:pt x="522627" y="490260"/>
                </a:lnTo>
                <a:lnTo>
                  <a:pt x="511158" y="502463"/>
                </a:lnTo>
                <a:lnTo>
                  <a:pt x="499336" y="514137"/>
                </a:lnTo>
                <a:lnTo>
                  <a:pt x="486632" y="525279"/>
                </a:lnTo>
                <a:lnTo>
                  <a:pt x="473575" y="535714"/>
                </a:lnTo>
                <a:lnTo>
                  <a:pt x="459812" y="545265"/>
                </a:lnTo>
                <a:lnTo>
                  <a:pt x="445520" y="554108"/>
                </a:lnTo>
                <a:lnTo>
                  <a:pt x="430698" y="561890"/>
                </a:lnTo>
                <a:lnTo>
                  <a:pt x="415347" y="569142"/>
                </a:lnTo>
                <a:lnTo>
                  <a:pt x="399467" y="575509"/>
                </a:lnTo>
                <a:lnTo>
                  <a:pt x="383410" y="580992"/>
                </a:lnTo>
                <a:lnTo>
                  <a:pt x="366824" y="585413"/>
                </a:lnTo>
                <a:lnTo>
                  <a:pt x="349885" y="588951"/>
                </a:lnTo>
                <a:lnTo>
                  <a:pt x="332593" y="591604"/>
                </a:lnTo>
                <a:lnTo>
                  <a:pt x="314948" y="593196"/>
                </a:lnTo>
                <a:lnTo>
                  <a:pt x="297127" y="593726"/>
                </a:lnTo>
                <a:lnTo>
                  <a:pt x="279129" y="593196"/>
                </a:lnTo>
                <a:lnTo>
                  <a:pt x="261484" y="591604"/>
                </a:lnTo>
                <a:lnTo>
                  <a:pt x="244192" y="588951"/>
                </a:lnTo>
                <a:lnTo>
                  <a:pt x="227253" y="585413"/>
                </a:lnTo>
                <a:lnTo>
                  <a:pt x="210667" y="580992"/>
                </a:lnTo>
                <a:lnTo>
                  <a:pt x="194434" y="575509"/>
                </a:lnTo>
                <a:lnTo>
                  <a:pt x="178554" y="568965"/>
                </a:lnTo>
                <a:lnTo>
                  <a:pt x="163203" y="561713"/>
                </a:lnTo>
                <a:lnTo>
                  <a:pt x="148381" y="553931"/>
                </a:lnTo>
                <a:lnTo>
                  <a:pt x="133912" y="545088"/>
                </a:lnTo>
                <a:lnTo>
                  <a:pt x="120150" y="535360"/>
                </a:lnTo>
                <a:lnTo>
                  <a:pt x="107092" y="524925"/>
                </a:lnTo>
                <a:lnTo>
                  <a:pt x="94388" y="513960"/>
                </a:lnTo>
                <a:lnTo>
                  <a:pt x="82390" y="502110"/>
                </a:lnTo>
                <a:lnTo>
                  <a:pt x="71097" y="489729"/>
                </a:lnTo>
                <a:lnTo>
                  <a:pt x="60687" y="476641"/>
                </a:lnTo>
                <a:lnTo>
                  <a:pt x="50629" y="463199"/>
                </a:lnTo>
                <a:lnTo>
                  <a:pt x="41630" y="448873"/>
                </a:lnTo>
                <a:lnTo>
                  <a:pt x="33337" y="434193"/>
                </a:lnTo>
                <a:lnTo>
                  <a:pt x="40042" y="433132"/>
                </a:lnTo>
                <a:lnTo>
                  <a:pt x="52923" y="431187"/>
                </a:lnTo>
                <a:lnTo>
                  <a:pt x="66156" y="428710"/>
                </a:lnTo>
                <a:lnTo>
                  <a:pt x="79743" y="425173"/>
                </a:lnTo>
                <a:lnTo>
                  <a:pt x="93682" y="421282"/>
                </a:lnTo>
                <a:lnTo>
                  <a:pt x="107975" y="416507"/>
                </a:lnTo>
                <a:lnTo>
                  <a:pt x="115385" y="413677"/>
                </a:lnTo>
                <a:lnTo>
                  <a:pt x="122620" y="410316"/>
                </a:lnTo>
                <a:lnTo>
                  <a:pt x="129501" y="406249"/>
                </a:lnTo>
                <a:lnTo>
                  <a:pt x="136206" y="401650"/>
                </a:lnTo>
                <a:lnTo>
                  <a:pt x="142911" y="396344"/>
                </a:lnTo>
                <a:lnTo>
                  <a:pt x="149087" y="390508"/>
                </a:lnTo>
                <a:lnTo>
                  <a:pt x="154910" y="384317"/>
                </a:lnTo>
                <a:lnTo>
                  <a:pt x="160027" y="377419"/>
                </a:lnTo>
                <a:lnTo>
                  <a:pt x="164791" y="369991"/>
                </a:lnTo>
                <a:lnTo>
                  <a:pt x="168849" y="362209"/>
                </a:lnTo>
                <a:lnTo>
                  <a:pt x="172378" y="353719"/>
                </a:lnTo>
                <a:lnTo>
                  <a:pt x="175025" y="344876"/>
                </a:lnTo>
                <a:lnTo>
                  <a:pt x="176789" y="335679"/>
                </a:lnTo>
                <a:lnTo>
                  <a:pt x="182083" y="343992"/>
                </a:lnTo>
                <a:lnTo>
                  <a:pt x="187906" y="352128"/>
                </a:lnTo>
                <a:lnTo>
                  <a:pt x="194081" y="360263"/>
                </a:lnTo>
                <a:lnTo>
                  <a:pt x="200433" y="368222"/>
                </a:lnTo>
                <a:lnTo>
                  <a:pt x="207138" y="376181"/>
                </a:lnTo>
                <a:lnTo>
                  <a:pt x="214020" y="383787"/>
                </a:lnTo>
                <a:lnTo>
                  <a:pt x="221078" y="391392"/>
                </a:lnTo>
                <a:lnTo>
                  <a:pt x="228136" y="398290"/>
                </a:lnTo>
                <a:lnTo>
                  <a:pt x="235370" y="405187"/>
                </a:lnTo>
                <a:lnTo>
                  <a:pt x="242428" y="411555"/>
                </a:lnTo>
                <a:lnTo>
                  <a:pt x="249486" y="417391"/>
                </a:lnTo>
                <a:lnTo>
                  <a:pt x="256014" y="423051"/>
                </a:lnTo>
                <a:lnTo>
                  <a:pt x="262719" y="428180"/>
                </a:lnTo>
                <a:lnTo>
                  <a:pt x="268895" y="432425"/>
                </a:lnTo>
                <a:lnTo>
                  <a:pt x="274894" y="436493"/>
                </a:lnTo>
                <a:lnTo>
                  <a:pt x="280188" y="439676"/>
                </a:lnTo>
                <a:lnTo>
                  <a:pt x="285128" y="442152"/>
                </a:lnTo>
                <a:lnTo>
                  <a:pt x="289363" y="443567"/>
                </a:lnTo>
                <a:lnTo>
                  <a:pt x="293598" y="444452"/>
                </a:lnTo>
                <a:lnTo>
                  <a:pt x="298362" y="444982"/>
                </a:lnTo>
                <a:lnTo>
                  <a:pt x="302950" y="444452"/>
                </a:lnTo>
                <a:lnTo>
                  <a:pt x="307714" y="443567"/>
                </a:lnTo>
                <a:lnTo>
                  <a:pt x="311948" y="441975"/>
                </a:lnTo>
                <a:lnTo>
                  <a:pt x="315830" y="440030"/>
                </a:lnTo>
                <a:lnTo>
                  <a:pt x="325182" y="433486"/>
                </a:lnTo>
                <a:lnTo>
                  <a:pt x="334710" y="426234"/>
                </a:lnTo>
                <a:lnTo>
                  <a:pt x="344415" y="418275"/>
                </a:lnTo>
                <a:lnTo>
                  <a:pt x="354472" y="409609"/>
                </a:lnTo>
                <a:lnTo>
                  <a:pt x="364177" y="400235"/>
                </a:lnTo>
                <a:lnTo>
                  <a:pt x="373882" y="390154"/>
                </a:lnTo>
                <a:lnTo>
                  <a:pt x="383410" y="379896"/>
                </a:lnTo>
                <a:lnTo>
                  <a:pt x="392938" y="369284"/>
                </a:lnTo>
                <a:lnTo>
                  <a:pt x="401760" y="358318"/>
                </a:lnTo>
                <a:lnTo>
                  <a:pt x="407760" y="349828"/>
                </a:lnTo>
                <a:lnTo>
                  <a:pt x="413406" y="340985"/>
                </a:lnTo>
                <a:close/>
                <a:moveTo>
                  <a:pt x="74882" y="100013"/>
                </a:moveTo>
                <a:lnTo>
                  <a:pt x="86335" y="106007"/>
                </a:lnTo>
                <a:lnTo>
                  <a:pt x="87744" y="106536"/>
                </a:lnTo>
                <a:lnTo>
                  <a:pt x="95321" y="109709"/>
                </a:lnTo>
                <a:lnTo>
                  <a:pt x="102368" y="113411"/>
                </a:lnTo>
                <a:lnTo>
                  <a:pt x="108535" y="117642"/>
                </a:lnTo>
                <a:lnTo>
                  <a:pt x="113821" y="122755"/>
                </a:lnTo>
                <a:lnTo>
                  <a:pt x="118578" y="128220"/>
                </a:lnTo>
                <a:lnTo>
                  <a:pt x="122454" y="134390"/>
                </a:lnTo>
                <a:lnTo>
                  <a:pt x="125978" y="141265"/>
                </a:lnTo>
                <a:lnTo>
                  <a:pt x="128445" y="148846"/>
                </a:lnTo>
                <a:lnTo>
                  <a:pt x="132674" y="163302"/>
                </a:lnTo>
                <a:lnTo>
                  <a:pt x="136374" y="178639"/>
                </a:lnTo>
                <a:lnTo>
                  <a:pt x="140250" y="194329"/>
                </a:lnTo>
                <a:lnTo>
                  <a:pt x="143598" y="209842"/>
                </a:lnTo>
                <a:lnTo>
                  <a:pt x="146769" y="225708"/>
                </a:lnTo>
                <a:lnTo>
                  <a:pt x="149588" y="241575"/>
                </a:lnTo>
                <a:lnTo>
                  <a:pt x="152055" y="257264"/>
                </a:lnTo>
                <a:lnTo>
                  <a:pt x="154169" y="272602"/>
                </a:lnTo>
                <a:lnTo>
                  <a:pt x="156283" y="287410"/>
                </a:lnTo>
                <a:lnTo>
                  <a:pt x="157693" y="301866"/>
                </a:lnTo>
                <a:lnTo>
                  <a:pt x="158574" y="315264"/>
                </a:lnTo>
                <a:lnTo>
                  <a:pt x="158750" y="324255"/>
                </a:lnTo>
                <a:lnTo>
                  <a:pt x="157869" y="332893"/>
                </a:lnTo>
                <a:lnTo>
                  <a:pt x="156283" y="341003"/>
                </a:lnTo>
                <a:lnTo>
                  <a:pt x="153817" y="348583"/>
                </a:lnTo>
                <a:lnTo>
                  <a:pt x="150645" y="355987"/>
                </a:lnTo>
                <a:lnTo>
                  <a:pt x="146945" y="362510"/>
                </a:lnTo>
                <a:lnTo>
                  <a:pt x="142540" y="368857"/>
                </a:lnTo>
                <a:lnTo>
                  <a:pt x="137607" y="374674"/>
                </a:lnTo>
                <a:lnTo>
                  <a:pt x="132497" y="379963"/>
                </a:lnTo>
                <a:lnTo>
                  <a:pt x="126859" y="384723"/>
                </a:lnTo>
                <a:lnTo>
                  <a:pt x="120869" y="388954"/>
                </a:lnTo>
                <a:lnTo>
                  <a:pt x="114702" y="392656"/>
                </a:lnTo>
                <a:lnTo>
                  <a:pt x="108535" y="395653"/>
                </a:lnTo>
                <a:lnTo>
                  <a:pt x="102016" y="398121"/>
                </a:lnTo>
                <a:lnTo>
                  <a:pt x="88625" y="402704"/>
                </a:lnTo>
                <a:lnTo>
                  <a:pt x="75587" y="406406"/>
                </a:lnTo>
                <a:lnTo>
                  <a:pt x="62549" y="409580"/>
                </a:lnTo>
                <a:lnTo>
                  <a:pt x="50039" y="412048"/>
                </a:lnTo>
                <a:lnTo>
                  <a:pt x="38058" y="413811"/>
                </a:lnTo>
                <a:lnTo>
                  <a:pt x="25020" y="415926"/>
                </a:lnTo>
                <a:lnTo>
                  <a:pt x="18500" y="399884"/>
                </a:lnTo>
                <a:lnTo>
                  <a:pt x="13215" y="383841"/>
                </a:lnTo>
                <a:lnTo>
                  <a:pt x="8457" y="367094"/>
                </a:lnTo>
                <a:lnTo>
                  <a:pt x="4934" y="349993"/>
                </a:lnTo>
                <a:lnTo>
                  <a:pt x="2114" y="332541"/>
                </a:lnTo>
                <a:lnTo>
                  <a:pt x="529" y="314735"/>
                </a:lnTo>
                <a:lnTo>
                  <a:pt x="0" y="296754"/>
                </a:lnTo>
                <a:lnTo>
                  <a:pt x="529" y="279477"/>
                </a:lnTo>
                <a:lnTo>
                  <a:pt x="1938" y="262377"/>
                </a:lnTo>
                <a:lnTo>
                  <a:pt x="4405" y="245629"/>
                </a:lnTo>
                <a:lnTo>
                  <a:pt x="7753" y="229411"/>
                </a:lnTo>
                <a:lnTo>
                  <a:pt x="12157" y="213192"/>
                </a:lnTo>
                <a:lnTo>
                  <a:pt x="17091" y="197502"/>
                </a:lnTo>
                <a:lnTo>
                  <a:pt x="23081" y="182165"/>
                </a:lnTo>
                <a:lnTo>
                  <a:pt x="29953" y="167356"/>
                </a:lnTo>
                <a:lnTo>
                  <a:pt x="37529" y="152724"/>
                </a:lnTo>
                <a:lnTo>
                  <a:pt x="45810" y="138797"/>
                </a:lnTo>
                <a:lnTo>
                  <a:pt x="54796" y="125399"/>
                </a:lnTo>
                <a:lnTo>
                  <a:pt x="64487" y="112530"/>
                </a:lnTo>
                <a:close/>
                <a:moveTo>
                  <a:pt x="518936" y="98425"/>
                </a:moveTo>
                <a:lnTo>
                  <a:pt x="529695" y="110800"/>
                </a:lnTo>
                <a:lnTo>
                  <a:pt x="539573" y="123882"/>
                </a:lnTo>
                <a:lnTo>
                  <a:pt x="548745" y="137494"/>
                </a:lnTo>
                <a:lnTo>
                  <a:pt x="557212" y="151636"/>
                </a:lnTo>
                <a:lnTo>
                  <a:pt x="564797" y="166133"/>
                </a:lnTo>
                <a:lnTo>
                  <a:pt x="571852" y="181159"/>
                </a:lnTo>
                <a:lnTo>
                  <a:pt x="577850" y="196716"/>
                </a:lnTo>
                <a:lnTo>
                  <a:pt x="582965" y="212626"/>
                </a:lnTo>
                <a:lnTo>
                  <a:pt x="587375" y="228713"/>
                </a:lnTo>
                <a:lnTo>
                  <a:pt x="590726" y="245508"/>
                </a:lnTo>
                <a:lnTo>
                  <a:pt x="593372" y="262302"/>
                </a:lnTo>
                <a:lnTo>
                  <a:pt x="594783" y="279626"/>
                </a:lnTo>
                <a:lnTo>
                  <a:pt x="595312" y="297128"/>
                </a:lnTo>
                <a:lnTo>
                  <a:pt x="594783" y="315160"/>
                </a:lnTo>
                <a:lnTo>
                  <a:pt x="593195" y="332838"/>
                </a:lnTo>
                <a:lnTo>
                  <a:pt x="590550" y="350162"/>
                </a:lnTo>
                <a:lnTo>
                  <a:pt x="586845" y="367310"/>
                </a:lnTo>
                <a:lnTo>
                  <a:pt x="582259" y="383928"/>
                </a:lnTo>
                <a:lnTo>
                  <a:pt x="576968" y="400015"/>
                </a:lnTo>
                <a:lnTo>
                  <a:pt x="570441" y="415925"/>
                </a:lnTo>
                <a:lnTo>
                  <a:pt x="554566" y="415925"/>
                </a:lnTo>
                <a:lnTo>
                  <a:pt x="543983" y="415925"/>
                </a:lnTo>
                <a:lnTo>
                  <a:pt x="533576" y="415395"/>
                </a:lnTo>
                <a:lnTo>
                  <a:pt x="523698" y="414157"/>
                </a:lnTo>
                <a:lnTo>
                  <a:pt x="514350" y="412213"/>
                </a:lnTo>
                <a:lnTo>
                  <a:pt x="505530" y="409561"/>
                </a:lnTo>
                <a:lnTo>
                  <a:pt x="497064" y="406379"/>
                </a:lnTo>
                <a:lnTo>
                  <a:pt x="489126" y="402490"/>
                </a:lnTo>
                <a:lnTo>
                  <a:pt x="481541" y="397893"/>
                </a:lnTo>
                <a:lnTo>
                  <a:pt x="476073" y="393827"/>
                </a:lnTo>
                <a:lnTo>
                  <a:pt x="470782" y="388878"/>
                </a:lnTo>
                <a:lnTo>
                  <a:pt x="466019" y="383574"/>
                </a:lnTo>
                <a:lnTo>
                  <a:pt x="461257" y="377564"/>
                </a:lnTo>
                <a:lnTo>
                  <a:pt x="457023" y="371199"/>
                </a:lnTo>
                <a:lnTo>
                  <a:pt x="452790" y="364482"/>
                </a:lnTo>
                <a:lnTo>
                  <a:pt x="449262" y="357941"/>
                </a:lnTo>
                <a:lnTo>
                  <a:pt x="445911" y="351046"/>
                </a:lnTo>
                <a:lnTo>
                  <a:pt x="443265" y="344152"/>
                </a:lnTo>
                <a:lnTo>
                  <a:pt x="440972" y="337788"/>
                </a:lnTo>
                <a:lnTo>
                  <a:pt x="438855" y="331247"/>
                </a:lnTo>
                <a:lnTo>
                  <a:pt x="437620" y="325413"/>
                </a:lnTo>
                <a:lnTo>
                  <a:pt x="436739" y="320109"/>
                </a:lnTo>
                <a:lnTo>
                  <a:pt x="436562" y="315160"/>
                </a:lnTo>
                <a:lnTo>
                  <a:pt x="436739" y="303138"/>
                </a:lnTo>
                <a:lnTo>
                  <a:pt x="437091" y="290233"/>
                </a:lnTo>
                <a:lnTo>
                  <a:pt x="437444" y="276621"/>
                </a:lnTo>
                <a:lnTo>
                  <a:pt x="438326" y="262479"/>
                </a:lnTo>
                <a:lnTo>
                  <a:pt x="439384" y="247982"/>
                </a:lnTo>
                <a:lnTo>
                  <a:pt x="440795" y="233133"/>
                </a:lnTo>
                <a:lnTo>
                  <a:pt x="442736" y="218106"/>
                </a:lnTo>
                <a:lnTo>
                  <a:pt x="444852" y="203433"/>
                </a:lnTo>
                <a:lnTo>
                  <a:pt x="447675" y="188584"/>
                </a:lnTo>
                <a:lnTo>
                  <a:pt x="451026" y="174264"/>
                </a:lnTo>
                <a:lnTo>
                  <a:pt x="455083" y="160476"/>
                </a:lnTo>
                <a:lnTo>
                  <a:pt x="458434" y="150399"/>
                </a:lnTo>
                <a:lnTo>
                  <a:pt x="461786" y="141560"/>
                </a:lnTo>
                <a:lnTo>
                  <a:pt x="465314" y="133958"/>
                </a:lnTo>
                <a:lnTo>
                  <a:pt x="468665" y="127064"/>
                </a:lnTo>
                <a:lnTo>
                  <a:pt x="472545" y="121584"/>
                </a:lnTo>
                <a:lnTo>
                  <a:pt x="476426" y="116634"/>
                </a:lnTo>
                <a:lnTo>
                  <a:pt x="480836" y="112568"/>
                </a:lnTo>
                <a:lnTo>
                  <a:pt x="485422" y="109032"/>
                </a:lnTo>
                <a:lnTo>
                  <a:pt x="490714" y="106380"/>
                </a:lnTo>
                <a:lnTo>
                  <a:pt x="496358" y="104259"/>
                </a:lnTo>
                <a:lnTo>
                  <a:pt x="502532" y="102491"/>
                </a:lnTo>
                <a:close/>
                <a:moveTo>
                  <a:pt x="292982" y="88900"/>
                </a:moveTo>
                <a:lnTo>
                  <a:pt x="294922" y="88900"/>
                </a:lnTo>
                <a:lnTo>
                  <a:pt x="306034" y="89253"/>
                </a:lnTo>
                <a:lnTo>
                  <a:pt x="316794" y="90312"/>
                </a:lnTo>
                <a:lnTo>
                  <a:pt x="326672" y="92077"/>
                </a:lnTo>
                <a:lnTo>
                  <a:pt x="335844" y="94547"/>
                </a:lnTo>
                <a:lnTo>
                  <a:pt x="344487" y="97547"/>
                </a:lnTo>
                <a:lnTo>
                  <a:pt x="352601" y="101254"/>
                </a:lnTo>
                <a:lnTo>
                  <a:pt x="360009" y="105666"/>
                </a:lnTo>
                <a:lnTo>
                  <a:pt x="366889" y="110431"/>
                </a:lnTo>
                <a:lnTo>
                  <a:pt x="373062" y="116255"/>
                </a:lnTo>
                <a:lnTo>
                  <a:pt x="378707" y="122608"/>
                </a:lnTo>
                <a:lnTo>
                  <a:pt x="383645" y="129491"/>
                </a:lnTo>
                <a:lnTo>
                  <a:pt x="388055" y="137080"/>
                </a:lnTo>
                <a:lnTo>
                  <a:pt x="391759" y="145551"/>
                </a:lnTo>
                <a:lnTo>
                  <a:pt x="395111" y="154551"/>
                </a:lnTo>
                <a:lnTo>
                  <a:pt x="400226" y="172199"/>
                </a:lnTo>
                <a:lnTo>
                  <a:pt x="405165" y="190024"/>
                </a:lnTo>
                <a:lnTo>
                  <a:pt x="409575" y="207672"/>
                </a:lnTo>
                <a:lnTo>
                  <a:pt x="413632" y="225144"/>
                </a:lnTo>
                <a:lnTo>
                  <a:pt x="415748" y="236968"/>
                </a:lnTo>
                <a:lnTo>
                  <a:pt x="416983" y="248792"/>
                </a:lnTo>
                <a:lnTo>
                  <a:pt x="417512" y="260617"/>
                </a:lnTo>
                <a:lnTo>
                  <a:pt x="416630" y="272264"/>
                </a:lnTo>
                <a:lnTo>
                  <a:pt x="415219" y="283912"/>
                </a:lnTo>
                <a:lnTo>
                  <a:pt x="412750" y="295207"/>
                </a:lnTo>
                <a:lnTo>
                  <a:pt x="409575" y="306325"/>
                </a:lnTo>
                <a:lnTo>
                  <a:pt x="405165" y="317091"/>
                </a:lnTo>
                <a:lnTo>
                  <a:pt x="400050" y="327326"/>
                </a:lnTo>
                <a:lnTo>
                  <a:pt x="394229" y="337386"/>
                </a:lnTo>
                <a:lnTo>
                  <a:pt x="387526" y="346739"/>
                </a:lnTo>
                <a:lnTo>
                  <a:pt x="379059" y="356975"/>
                </a:lnTo>
                <a:lnTo>
                  <a:pt x="370240" y="367035"/>
                </a:lnTo>
                <a:lnTo>
                  <a:pt x="361068" y="376741"/>
                </a:lnTo>
                <a:lnTo>
                  <a:pt x="351895" y="386095"/>
                </a:lnTo>
                <a:lnTo>
                  <a:pt x="342547" y="395095"/>
                </a:lnTo>
                <a:lnTo>
                  <a:pt x="333198" y="403390"/>
                </a:lnTo>
                <a:lnTo>
                  <a:pt x="324026" y="410979"/>
                </a:lnTo>
                <a:lnTo>
                  <a:pt x="315030" y="417685"/>
                </a:lnTo>
                <a:lnTo>
                  <a:pt x="306387" y="423862"/>
                </a:lnTo>
                <a:lnTo>
                  <a:pt x="304270" y="424744"/>
                </a:lnTo>
                <a:lnTo>
                  <a:pt x="301977" y="425274"/>
                </a:lnTo>
                <a:lnTo>
                  <a:pt x="299508" y="425450"/>
                </a:lnTo>
                <a:lnTo>
                  <a:pt x="296862" y="425274"/>
                </a:lnTo>
                <a:lnTo>
                  <a:pt x="294922" y="424568"/>
                </a:lnTo>
                <a:lnTo>
                  <a:pt x="290512" y="422273"/>
                </a:lnTo>
                <a:lnTo>
                  <a:pt x="285573" y="419450"/>
                </a:lnTo>
                <a:lnTo>
                  <a:pt x="280105" y="415744"/>
                </a:lnTo>
                <a:lnTo>
                  <a:pt x="274637" y="411685"/>
                </a:lnTo>
                <a:lnTo>
                  <a:pt x="268640" y="406920"/>
                </a:lnTo>
                <a:lnTo>
                  <a:pt x="262290" y="401978"/>
                </a:lnTo>
                <a:lnTo>
                  <a:pt x="255940" y="396331"/>
                </a:lnTo>
                <a:lnTo>
                  <a:pt x="249237" y="390330"/>
                </a:lnTo>
                <a:lnTo>
                  <a:pt x="242887" y="384153"/>
                </a:lnTo>
                <a:lnTo>
                  <a:pt x="236361" y="377447"/>
                </a:lnTo>
                <a:lnTo>
                  <a:pt x="229834" y="370564"/>
                </a:lnTo>
                <a:lnTo>
                  <a:pt x="223308" y="363505"/>
                </a:lnTo>
                <a:lnTo>
                  <a:pt x="217134" y="356446"/>
                </a:lnTo>
                <a:lnTo>
                  <a:pt x="211314" y="349210"/>
                </a:lnTo>
                <a:lnTo>
                  <a:pt x="205669" y="341798"/>
                </a:lnTo>
                <a:lnTo>
                  <a:pt x="200377" y="334386"/>
                </a:lnTo>
                <a:lnTo>
                  <a:pt x="195615" y="327150"/>
                </a:lnTo>
                <a:lnTo>
                  <a:pt x="191205" y="319914"/>
                </a:lnTo>
                <a:lnTo>
                  <a:pt x="187677" y="312855"/>
                </a:lnTo>
                <a:lnTo>
                  <a:pt x="184326" y="305796"/>
                </a:lnTo>
                <a:lnTo>
                  <a:pt x="182033" y="299089"/>
                </a:lnTo>
                <a:lnTo>
                  <a:pt x="180269" y="292736"/>
                </a:lnTo>
                <a:lnTo>
                  <a:pt x="179564" y="286559"/>
                </a:lnTo>
                <a:lnTo>
                  <a:pt x="179387" y="280735"/>
                </a:lnTo>
                <a:lnTo>
                  <a:pt x="180445" y="266793"/>
                </a:lnTo>
                <a:lnTo>
                  <a:pt x="181680" y="250204"/>
                </a:lnTo>
                <a:lnTo>
                  <a:pt x="183091" y="233438"/>
                </a:lnTo>
                <a:lnTo>
                  <a:pt x="184855" y="216849"/>
                </a:lnTo>
                <a:lnTo>
                  <a:pt x="186972" y="200260"/>
                </a:lnTo>
                <a:lnTo>
                  <a:pt x="189794" y="183671"/>
                </a:lnTo>
                <a:lnTo>
                  <a:pt x="192969" y="167611"/>
                </a:lnTo>
                <a:lnTo>
                  <a:pt x="197379" y="151551"/>
                </a:lnTo>
                <a:lnTo>
                  <a:pt x="200554" y="142374"/>
                </a:lnTo>
                <a:lnTo>
                  <a:pt x="204611" y="133726"/>
                </a:lnTo>
                <a:lnTo>
                  <a:pt x="209020" y="125961"/>
                </a:lnTo>
                <a:lnTo>
                  <a:pt x="214489" y="118902"/>
                </a:lnTo>
                <a:lnTo>
                  <a:pt x="220486" y="112725"/>
                </a:lnTo>
                <a:lnTo>
                  <a:pt x="227189" y="107078"/>
                </a:lnTo>
                <a:lnTo>
                  <a:pt x="234420" y="102136"/>
                </a:lnTo>
                <a:lnTo>
                  <a:pt x="242534" y="98253"/>
                </a:lnTo>
                <a:lnTo>
                  <a:pt x="251354" y="94900"/>
                </a:lnTo>
                <a:lnTo>
                  <a:pt x="260702" y="92253"/>
                </a:lnTo>
                <a:lnTo>
                  <a:pt x="270757" y="90312"/>
                </a:lnTo>
                <a:lnTo>
                  <a:pt x="281516" y="89253"/>
                </a:lnTo>
                <a:close/>
                <a:moveTo>
                  <a:pt x="297747" y="0"/>
                </a:moveTo>
                <a:lnTo>
                  <a:pt x="315946" y="528"/>
                </a:lnTo>
                <a:lnTo>
                  <a:pt x="333792" y="2111"/>
                </a:lnTo>
                <a:lnTo>
                  <a:pt x="351461" y="4927"/>
                </a:lnTo>
                <a:lnTo>
                  <a:pt x="368776" y="8621"/>
                </a:lnTo>
                <a:lnTo>
                  <a:pt x="385739" y="13196"/>
                </a:lnTo>
                <a:lnTo>
                  <a:pt x="402347" y="18827"/>
                </a:lnTo>
                <a:lnTo>
                  <a:pt x="418249" y="25337"/>
                </a:lnTo>
                <a:lnTo>
                  <a:pt x="433798" y="32903"/>
                </a:lnTo>
                <a:lnTo>
                  <a:pt x="448993" y="41172"/>
                </a:lnTo>
                <a:lnTo>
                  <a:pt x="463305" y="50146"/>
                </a:lnTo>
                <a:lnTo>
                  <a:pt x="477264" y="59999"/>
                </a:lnTo>
                <a:lnTo>
                  <a:pt x="490692" y="70732"/>
                </a:lnTo>
                <a:lnTo>
                  <a:pt x="503237" y="81993"/>
                </a:lnTo>
                <a:lnTo>
                  <a:pt x="498467" y="83225"/>
                </a:lnTo>
                <a:lnTo>
                  <a:pt x="490515" y="85336"/>
                </a:lnTo>
                <a:lnTo>
                  <a:pt x="483448" y="87975"/>
                </a:lnTo>
                <a:lnTo>
                  <a:pt x="476910" y="91143"/>
                </a:lnTo>
                <a:lnTo>
                  <a:pt x="471080" y="95014"/>
                </a:lnTo>
                <a:lnTo>
                  <a:pt x="465956" y="99236"/>
                </a:lnTo>
                <a:lnTo>
                  <a:pt x="461008" y="104163"/>
                </a:lnTo>
                <a:lnTo>
                  <a:pt x="456768" y="109442"/>
                </a:lnTo>
                <a:lnTo>
                  <a:pt x="452704" y="115424"/>
                </a:lnTo>
                <a:lnTo>
                  <a:pt x="449170" y="122110"/>
                </a:lnTo>
                <a:lnTo>
                  <a:pt x="445636" y="129148"/>
                </a:lnTo>
                <a:lnTo>
                  <a:pt x="442456" y="136890"/>
                </a:lnTo>
                <a:lnTo>
                  <a:pt x="439276" y="145160"/>
                </a:lnTo>
                <a:lnTo>
                  <a:pt x="436448" y="154133"/>
                </a:lnTo>
                <a:lnTo>
                  <a:pt x="432561" y="166978"/>
                </a:lnTo>
                <a:lnTo>
                  <a:pt x="429381" y="180702"/>
                </a:lnTo>
                <a:lnTo>
                  <a:pt x="426377" y="195306"/>
                </a:lnTo>
                <a:lnTo>
                  <a:pt x="422490" y="179646"/>
                </a:lnTo>
                <a:lnTo>
                  <a:pt x="418249" y="163987"/>
                </a:lnTo>
                <a:lnTo>
                  <a:pt x="413479" y="148503"/>
                </a:lnTo>
                <a:lnTo>
                  <a:pt x="409945" y="138298"/>
                </a:lnTo>
                <a:lnTo>
                  <a:pt x="405705" y="128972"/>
                </a:lnTo>
                <a:lnTo>
                  <a:pt x="400757" y="120175"/>
                </a:lnTo>
                <a:lnTo>
                  <a:pt x="395457" y="112257"/>
                </a:lnTo>
                <a:lnTo>
                  <a:pt x="389272" y="104867"/>
                </a:lnTo>
                <a:lnTo>
                  <a:pt x="382558" y="98181"/>
                </a:lnTo>
                <a:lnTo>
                  <a:pt x="375137" y="92198"/>
                </a:lnTo>
                <a:lnTo>
                  <a:pt x="367186" y="87096"/>
                </a:lnTo>
                <a:lnTo>
                  <a:pt x="358705" y="82345"/>
                </a:lnTo>
                <a:lnTo>
                  <a:pt x="349517" y="78474"/>
                </a:lnTo>
                <a:lnTo>
                  <a:pt x="339799" y="75131"/>
                </a:lnTo>
                <a:lnTo>
                  <a:pt x="329198" y="72668"/>
                </a:lnTo>
                <a:lnTo>
                  <a:pt x="318243" y="70732"/>
                </a:lnTo>
                <a:lnTo>
                  <a:pt x="306758" y="69677"/>
                </a:lnTo>
                <a:lnTo>
                  <a:pt x="294567" y="69149"/>
                </a:lnTo>
                <a:lnTo>
                  <a:pt x="292270" y="69149"/>
                </a:lnTo>
                <a:lnTo>
                  <a:pt x="280432" y="69501"/>
                </a:lnTo>
                <a:lnTo>
                  <a:pt x="269300" y="70556"/>
                </a:lnTo>
                <a:lnTo>
                  <a:pt x="258875" y="72316"/>
                </a:lnTo>
                <a:lnTo>
                  <a:pt x="248627" y="74603"/>
                </a:lnTo>
                <a:lnTo>
                  <a:pt x="239086" y="77946"/>
                </a:lnTo>
                <a:lnTo>
                  <a:pt x="230252" y="81641"/>
                </a:lnTo>
                <a:lnTo>
                  <a:pt x="221947" y="86216"/>
                </a:lnTo>
                <a:lnTo>
                  <a:pt x="214173" y="91319"/>
                </a:lnTo>
                <a:lnTo>
                  <a:pt x="206929" y="97125"/>
                </a:lnTo>
                <a:lnTo>
                  <a:pt x="200391" y="103635"/>
                </a:lnTo>
                <a:lnTo>
                  <a:pt x="194737" y="110673"/>
                </a:lnTo>
                <a:lnTo>
                  <a:pt x="189436" y="118415"/>
                </a:lnTo>
                <a:lnTo>
                  <a:pt x="184666" y="126861"/>
                </a:lnTo>
                <a:lnTo>
                  <a:pt x="180779" y="136010"/>
                </a:lnTo>
                <a:lnTo>
                  <a:pt x="177422" y="145688"/>
                </a:lnTo>
                <a:lnTo>
                  <a:pt x="173004" y="162227"/>
                </a:lnTo>
                <a:lnTo>
                  <a:pt x="169294" y="178943"/>
                </a:lnTo>
                <a:lnTo>
                  <a:pt x="166644" y="195658"/>
                </a:lnTo>
                <a:lnTo>
                  <a:pt x="164523" y="212725"/>
                </a:lnTo>
                <a:lnTo>
                  <a:pt x="160636" y="194778"/>
                </a:lnTo>
                <a:lnTo>
                  <a:pt x="156572" y="177183"/>
                </a:lnTo>
                <a:lnTo>
                  <a:pt x="152155" y="159764"/>
                </a:lnTo>
                <a:lnTo>
                  <a:pt x="147561" y="142873"/>
                </a:lnTo>
                <a:lnTo>
                  <a:pt x="144381" y="134251"/>
                </a:lnTo>
                <a:lnTo>
                  <a:pt x="140847" y="126333"/>
                </a:lnTo>
                <a:lnTo>
                  <a:pt x="136430" y="118943"/>
                </a:lnTo>
                <a:lnTo>
                  <a:pt x="131306" y="112257"/>
                </a:lnTo>
                <a:lnTo>
                  <a:pt x="125298" y="106099"/>
                </a:lnTo>
                <a:lnTo>
                  <a:pt x="118761" y="100468"/>
                </a:lnTo>
                <a:lnTo>
                  <a:pt x="111516" y="95717"/>
                </a:lnTo>
                <a:lnTo>
                  <a:pt x="103389" y="91494"/>
                </a:lnTo>
                <a:lnTo>
                  <a:pt x="94731" y="87975"/>
                </a:lnTo>
                <a:lnTo>
                  <a:pt x="88900" y="84808"/>
                </a:lnTo>
                <a:lnTo>
                  <a:pt x="101798" y="73196"/>
                </a:lnTo>
                <a:lnTo>
                  <a:pt x="115227" y="62111"/>
                </a:lnTo>
                <a:lnTo>
                  <a:pt x="129185" y="51905"/>
                </a:lnTo>
                <a:lnTo>
                  <a:pt x="143851" y="42580"/>
                </a:lnTo>
                <a:lnTo>
                  <a:pt x="159223" y="33958"/>
                </a:lnTo>
                <a:lnTo>
                  <a:pt x="174948" y="26217"/>
                </a:lnTo>
                <a:lnTo>
                  <a:pt x="191203" y="19530"/>
                </a:lnTo>
                <a:lnTo>
                  <a:pt x="207989" y="13724"/>
                </a:lnTo>
                <a:lnTo>
                  <a:pt x="225128" y="8797"/>
                </a:lnTo>
                <a:lnTo>
                  <a:pt x="242797" y="5102"/>
                </a:lnTo>
                <a:lnTo>
                  <a:pt x="260819" y="2287"/>
                </a:lnTo>
                <a:lnTo>
                  <a:pt x="279018" y="52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541" name="Freeform 540"/>
          <p:cNvSpPr>
            <a:spLocks/>
          </p:cNvSpPr>
          <p:nvPr/>
        </p:nvSpPr>
        <p:spPr bwMode="auto">
          <a:xfrm>
            <a:off x="3454983" y="3441700"/>
            <a:ext cx="595313" cy="593725"/>
          </a:xfrm>
          <a:custGeom>
            <a:avLst/>
            <a:gdLst>
              <a:gd name="connsiteX0" fmla="*/ 228600 w 595313"/>
              <a:gd name="connsiteY0" fmla="*/ 296863 h 593725"/>
              <a:gd name="connsiteX1" fmla="*/ 366713 w 595313"/>
              <a:gd name="connsiteY1" fmla="*/ 296863 h 593725"/>
              <a:gd name="connsiteX2" fmla="*/ 366713 w 595313"/>
              <a:gd name="connsiteY2" fmla="*/ 340705 h 593725"/>
              <a:gd name="connsiteX3" fmla="*/ 331439 w 595313"/>
              <a:gd name="connsiteY3" fmla="*/ 376238 h 593725"/>
              <a:gd name="connsiteX4" fmla="*/ 263874 w 595313"/>
              <a:gd name="connsiteY4" fmla="*/ 376238 h 593725"/>
              <a:gd name="connsiteX5" fmla="*/ 228600 w 595313"/>
              <a:gd name="connsiteY5" fmla="*/ 340705 h 593725"/>
              <a:gd name="connsiteX6" fmla="*/ 401638 w 595313"/>
              <a:gd name="connsiteY6" fmla="*/ 142875 h 593725"/>
              <a:gd name="connsiteX7" fmla="*/ 408517 w 595313"/>
              <a:gd name="connsiteY7" fmla="*/ 146937 h 593725"/>
              <a:gd name="connsiteX8" fmla="*/ 415044 w 595313"/>
              <a:gd name="connsiteY8" fmla="*/ 151882 h 593725"/>
              <a:gd name="connsiteX9" fmla="*/ 420864 w 595313"/>
              <a:gd name="connsiteY9" fmla="*/ 157533 h 593725"/>
              <a:gd name="connsiteX10" fmla="*/ 426332 w 595313"/>
              <a:gd name="connsiteY10" fmla="*/ 163360 h 593725"/>
              <a:gd name="connsiteX11" fmla="*/ 431271 w 595313"/>
              <a:gd name="connsiteY11" fmla="*/ 170248 h 593725"/>
              <a:gd name="connsiteX12" fmla="*/ 435857 w 595313"/>
              <a:gd name="connsiteY12" fmla="*/ 177488 h 593725"/>
              <a:gd name="connsiteX13" fmla="*/ 439914 w 595313"/>
              <a:gd name="connsiteY13" fmla="*/ 185258 h 593725"/>
              <a:gd name="connsiteX14" fmla="*/ 443971 w 595313"/>
              <a:gd name="connsiteY14" fmla="*/ 193558 h 593725"/>
              <a:gd name="connsiteX15" fmla="*/ 449439 w 595313"/>
              <a:gd name="connsiteY15" fmla="*/ 188084 h 593725"/>
              <a:gd name="connsiteX16" fmla="*/ 455613 w 595313"/>
              <a:gd name="connsiteY16" fmla="*/ 182962 h 593725"/>
              <a:gd name="connsiteX17" fmla="*/ 462845 w 595313"/>
              <a:gd name="connsiteY17" fmla="*/ 178371 h 593725"/>
              <a:gd name="connsiteX18" fmla="*/ 470782 w 595313"/>
              <a:gd name="connsiteY18" fmla="*/ 173956 h 593725"/>
              <a:gd name="connsiteX19" fmla="*/ 479249 w 595313"/>
              <a:gd name="connsiteY19" fmla="*/ 169894 h 593725"/>
              <a:gd name="connsiteX20" fmla="*/ 488421 w 595313"/>
              <a:gd name="connsiteY20" fmla="*/ 166362 h 593725"/>
              <a:gd name="connsiteX21" fmla="*/ 497946 w 595313"/>
              <a:gd name="connsiteY21" fmla="*/ 163007 h 593725"/>
              <a:gd name="connsiteX22" fmla="*/ 507824 w 595313"/>
              <a:gd name="connsiteY22" fmla="*/ 160182 h 593725"/>
              <a:gd name="connsiteX23" fmla="*/ 517878 w 595313"/>
              <a:gd name="connsiteY23" fmla="*/ 157533 h 593725"/>
              <a:gd name="connsiteX24" fmla="*/ 528285 w 595313"/>
              <a:gd name="connsiteY24" fmla="*/ 155060 h 593725"/>
              <a:gd name="connsiteX25" fmla="*/ 538516 w 595313"/>
              <a:gd name="connsiteY25" fmla="*/ 153294 h 593725"/>
              <a:gd name="connsiteX26" fmla="*/ 548746 w 595313"/>
              <a:gd name="connsiteY26" fmla="*/ 151528 h 593725"/>
              <a:gd name="connsiteX27" fmla="*/ 558624 w 595313"/>
              <a:gd name="connsiteY27" fmla="*/ 150292 h 593725"/>
              <a:gd name="connsiteX28" fmla="*/ 568678 w 595313"/>
              <a:gd name="connsiteY28" fmla="*/ 149233 h 593725"/>
              <a:gd name="connsiteX29" fmla="*/ 578027 w 595313"/>
              <a:gd name="connsiteY29" fmla="*/ 148526 h 593725"/>
              <a:gd name="connsiteX30" fmla="*/ 586846 w 595313"/>
              <a:gd name="connsiteY30" fmla="*/ 148173 h 593725"/>
              <a:gd name="connsiteX31" fmla="*/ 595313 w 595313"/>
              <a:gd name="connsiteY31" fmla="*/ 147996 h 593725"/>
              <a:gd name="connsiteX32" fmla="*/ 595313 w 595313"/>
              <a:gd name="connsiteY32" fmla="*/ 167775 h 593725"/>
              <a:gd name="connsiteX33" fmla="*/ 585259 w 595313"/>
              <a:gd name="connsiteY33" fmla="*/ 167952 h 593725"/>
              <a:gd name="connsiteX34" fmla="*/ 574676 w 595313"/>
              <a:gd name="connsiteY34" fmla="*/ 168482 h 593725"/>
              <a:gd name="connsiteX35" fmla="*/ 564445 w 595313"/>
              <a:gd name="connsiteY35" fmla="*/ 169365 h 593725"/>
              <a:gd name="connsiteX36" fmla="*/ 554038 w 595313"/>
              <a:gd name="connsiteY36" fmla="*/ 170601 h 593725"/>
              <a:gd name="connsiteX37" fmla="*/ 543808 w 595313"/>
              <a:gd name="connsiteY37" fmla="*/ 172190 h 593725"/>
              <a:gd name="connsiteX38" fmla="*/ 533577 w 595313"/>
              <a:gd name="connsiteY38" fmla="*/ 174133 h 593725"/>
              <a:gd name="connsiteX39" fmla="*/ 523699 w 595313"/>
              <a:gd name="connsiteY39" fmla="*/ 176428 h 593725"/>
              <a:gd name="connsiteX40" fmla="*/ 514174 w 595313"/>
              <a:gd name="connsiteY40" fmla="*/ 178724 h 593725"/>
              <a:gd name="connsiteX41" fmla="*/ 505178 w 595313"/>
              <a:gd name="connsiteY41" fmla="*/ 181373 h 593725"/>
              <a:gd name="connsiteX42" fmla="*/ 496535 w 595313"/>
              <a:gd name="connsiteY42" fmla="*/ 184552 h 593725"/>
              <a:gd name="connsiteX43" fmla="*/ 488421 w 595313"/>
              <a:gd name="connsiteY43" fmla="*/ 187554 h 593725"/>
              <a:gd name="connsiteX44" fmla="*/ 481013 w 595313"/>
              <a:gd name="connsiteY44" fmla="*/ 190909 h 593725"/>
              <a:gd name="connsiteX45" fmla="*/ 474134 w 595313"/>
              <a:gd name="connsiteY45" fmla="*/ 194441 h 593725"/>
              <a:gd name="connsiteX46" fmla="*/ 468313 w 595313"/>
              <a:gd name="connsiteY46" fmla="*/ 198150 h 593725"/>
              <a:gd name="connsiteX47" fmla="*/ 463198 w 595313"/>
              <a:gd name="connsiteY47" fmla="*/ 202035 h 593725"/>
              <a:gd name="connsiteX48" fmla="*/ 459317 w 595313"/>
              <a:gd name="connsiteY48" fmla="*/ 205920 h 593725"/>
              <a:gd name="connsiteX49" fmla="*/ 456142 w 595313"/>
              <a:gd name="connsiteY49" fmla="*/ 209982 h 593725"/>
              <a:gd name="connsiteX50" fmla="*/ 454378 w 595313"/>
              <a:gd name="connsiteY50" fmla="*/ 214397 h 593725"/>
              <a:gd name="connsiteX51" fmla="*/ 453673 w 595313"/>
              <a:gd name="connsiteY51" fmla="*/ 218458 h 593725"/>
              <a:gd name="connsiteX52" fmla="*/ 453496 w 595313"/>
              <a:gd name="connsiteY52" fmla="*/ 218458 h 593725"/>
              <a:gd name="connsiteX53" fmla="*/ 454731 w 595313"/>
              <a:gd name="connsiteY53" fmla="*/ 222167 h 593725"/>
              <a:gd name="connsiteX54" fmla="*/ 458788 w 595313"/>
              <a:gd name="connsiteY54" fmla="*/ 234529 h 593725"/>
              <a:gd name="connsiteX55" fmla="*/ 462139 w 595313"/>
              <a:gd name="connsiteY55" fmla="*/ 247773 h 593725"/>
              <a:gd name="connsiteX56" fmla="*/ 465491 w 595313"/>
              <a:gd name="connsiteY56" fmla="*/ 261371 h 593725"/>
              <a:gd name="connsiteX57" fmla="*/ 468137 w 595313"/>
              <a:gd name="connsiteY57" fmla="*/ 275675 h 593725"/>
              <a:gd name="connsiteX58" fmla="*/ 470606 w 595313"/>
              <a:gd name="connsiteY58" fmla="*/ 290686 h 593725"/>
              <a:gd name="connsiteX59" fmla="*/ 473076 w 595313"/>
              <a:gd name="connsiteY59" fmla="*/ 306580 h 593725"/>
              <a:gd name="connsiteX60" fmla="*/ 474839 w 595313"/>
              <a:gd name="connsiteY60" fmla="*/ 323003 h 593725"/>
              <a:gd name="connsiteX61" fmla="*/ 476427 w 595313"/>
              <a:gd name="connsiteY61" fmla="*/ 340486 h 593725"/>
              <a:gd name="connsiteX62" fmla="*/ 477662 w 595313"/>
              <a:gd name="connsiteY62" fmla="*/ 358499 h 593725"/>
              <a:gd name="connsiteX63" fmla="*/ 478544 w 595313"/>
              <a:gd name="connsiteY63" fmla="*/ 377571 h 593725"/>
              <a:gd name="connsiteX64" fmla="*/ 479073 w 595313"/>
              <a:gd name="connsiteY64" fmla="*/ 397350 h 593725"/>
              <a:gd name="connsiteX65" fmla="*/ 479426 w 595313"/>
              <a:gd name="connsiteY65" fmla="*/ 418365 h 593725"/>
              <a:gd name="connsiteX66" fmla="*/ 479073 w 595313"/>
              <a:gd name="connsiteY66" fmla="*/ 425959 h 593725"/>
              <a:gd name="connsiteX67" fmla="*/ 477662 w 595313"/>
              <a:gd name="connsiteY67" fmla="*/ 433906 h 593725"/>
              <a:gd name="connsiteX68" fmla="*/ 475545 w 595313"/>
              <a:gd name="connsiteY68" fmla="*/ 442206 h 593725"/>
              <a:gd name="connsiteX69" fmla="*/ 472370 w 595313"/>
              <a:gd name="connsiteY69" fmla="*/ 450859 h 593725"/>
              <a:gd name="connsiteX70" fmla="*/ 468489 w 595313"/>
              <a:gd name="connsiteY70" fmla="*/ 459512 h 593725"/>
              <a:gd name="connsiteX71" fmla="*/ 463727 w 595313"/>
              <a:gd name="connsiteY71" fmla="*/ 468342 h 593725"/>
              <a:gd name="connsiteX72" fmla="*/ 458612 w 595313"/>
              <a:gd name="connsiteY72" fmla="*/ 477172 h 593725"/>
              <a:gd name="connsiteX73" fmla="*/ 452614 w 595313"/>
              <a:gd name="connsiteY73" fmla="*/ 486001 h 593725"/>
              <a:gd name="connsiteX74" fmla="*/ 446088 w 595313"/>
              <a:gd name="connsiteY74" fmla="*/ 494831 h 593725"/>
              <a:gd name="connsiteX75" fmla="*/ 439209 w 595313"/>
              <a:gd name="connsiteY75" fmla="*/ 503661 h 593725"/>
              <a:gd name="connsiteX76" fmla="*/ 431801 w 595313"/>
              <a:gd name="connsiteY76" fmla="*/ 512314 h 593725"/>
              <a:gd name="connsiteX77" fmla="*/ 423863 w 595313"/>
              <a:gd name="connsiteY77" fmla="*/ 520791 h 593725"/>
              <a:gd name="connsiteX78" fmla="*/ 415749 w 595313"/>
              <a:gd name="connsiteY78" fmla="*/ 529091 h 593725"/>
              <a:gd name="connsiteX79" fmla="*/ 407459 w 595313"/>
              <a:gd name="connsiteY79" fmla="*/ 537038 h 593725"/>
              <a:gd name="connsiteX80" fmla="*/ 398816 w 595313"/>
              <a:gd name="connsiteY80" fmla="*/ 544808 h 593725"/>
              <a:gd name="connsiteX81" fmla="*/ 390173 w 595313"/>
              <a:gd name="connsiteY81" fmla="*/ 551872 h 593725"/>
              <a:gd name="connsiteX82" fmla="*/ 381177 w 595313"/>
              <a:gd name="connsiteY82" fmla="*/ 558759 h 593725"/>
              <a:gd name="connsiteX83" fmla="*/ 372357 w 595313"/>
              <a:gd name="connsiteY83" fmla="*/ 565117 h 593725"/>
              <a:gd name="connsiteX84" fmla="*/ 363538 w 595313"/>
              <a:gd name="connsiteY84" fmla="*/ 570944 h 593725"/>
              <a:gd name="connsiteX85" fmla="*/ 354718 w 595313"/>
              <a:gd name="connsiteY85" fmla="*/ 576242 h 593725"/>
              <a:gd name="connsiteX86" fmla="*/ 345899 w 595313"/>
              <a:gd name="connsiteY86" fmla="*/ 581010 h 593725"/>
              <a:gd name="connsiteX87" fmla="*/ 337432 w 595313"/>
              <a:gd name="connsiteY87" fmla="*/ 584895 h 593725"/>
              <a:gd name="connsiteX88" fmla="*/ 328966 w 595313"/>
              <a:gd name="connsiteY88" fmla="*/ 588251 h 593725"/>
              <a:gd name="connsiteX89" fmla="*/ 321028 w 595313"/>
              <a:gd name="connsiteY89" fmla="*/ 590900 h 593725"/>
              <a:gd name="connsiteX90" fmla="*/ 313267 w 595313"/>
              <a:gd name="connsiteY90" fmla="*/ 592489 h 593725"/>
              <a:gd name="connsiteX91" fmla="*/ 306388 w 595313"/>
              <a:gd name="connsiteY91" fmla="*/ 593372 h 593725"/>
              <a:gd name="connsiteX92" fmla="*/ 299685 w 595313"/>
              <a:gd name="connsiteY92" fmla="*/ 593725 h 593725"/>
              <a:gd name="connsiteX93" fmla="*/ 295275 w 595313"/>
              <a:gd name="connsiteY93" fmla="*/ 593549 h 593725"/>
              <a:gd name="connsiteX94" fmla="*/ 291042 w 595313"/>
              <a:gd name="connsiteY94" fmla="*/ 593019 h 593725"/>
              <a:gd name="connsiteX95" fmla="*/ 284516 w 595313"/>
              <a:gd name="connsiteY95" fmla="*/ 591783 h 593725"/>
              <a:gd name="connsiteX96" fmla="*/ 277636 w 595313"/>
              <a:gd name="connsiteY96" fmla="*/ 589840 h 593725"/>
              <a:gd name="connsiteX97" fmla="*/ 270052 w 595313"/>
              <a:gd name="connsiteY97" fmla="*/ 587014 h 593725"/>
              <a:gd name="connsiteX98" fmla="*/ 262291 w 595313"/>
              <a:gd name="connsiteY98" fmla="*/ 583659 h 593725"/>
              <a:gd name="connsiteX99" fmla="*/ 254177 w 595313"/>
              <a:gd name="connsiteY99" fmla="*/ 579597 h 593725"/>
              <a:gd name="connsiteX100" fmla="*/ 245710 w 595313"/>
              <a:gd name="connsiteY100" fmla="*/ 575359 h 593725"/>
              <a:gd name="connsiteX101" fmla="*/ 237243 w 595313"/>
              <a:gd name="connsiteY101" fmla="*/ 570238 h 593725"/>
              <a:gd name="connsiteX102" fmla="*/ 228424 w 595313"/>
              <a:gd name="connsiteY102" fmla="*/ 564940 h 593725"/>
              <a:gd name="connsiteX103" fmla="*/ 219604 w 595313"/>
              <a:gd name="connsiteY103" fmla="*/ 559112 h 593725"/>
              <a:gd name="connsiteX104" fmla="*/ 210608 w 595313"/>
              <a:gd name="connsiteY104" fmla="*/ 552755 h 593725"/>
              <a:gd name="connsiteX105" fmla="*/ 201613 w 595313"/>
              <a:gd name="connsiteY105" fmla="*/ 546397 h 593725"/>
              <a:gd name="connsiteX106" fmla="*/ 192793 w 595313"/>
              <a:gd name="connsiteY106" fmla="*/ 539334 h 593725"/>
              <a:gd name="connsiteX107" fmla="*/ 184150 w 595313"/>
              <a:gd name="connsiteY107" fmla="*/ 532270 h 593725"/>
              <a:gd name="connsiteX108" fmla="*/ 175507 w 595313"/>
              <a:gd name="connsiteY108" fmla="*/ 524676 h 593725"/>
              <a:gd name="connsiteX109" fmla="*/ 167217 w 595313"/>
              <a:gd name="connsiteY109" fmla="*/ 517259 h 593725"/>
              <a:gd name="connsiteX110" fmla="*/ 159279 w 595313"/>
              <a:gd name="connsiteY110" fmla="*/ 509489 h 593725"/>
              <a:gd name="connsiteX111" fmla="*/ 151518 w 595313"/>
              <a:gd name="connsiteY111" fmla="*/ 501542 h 593725"/>
              <a:gd name="connsiteX112" fmla="*/ 144286 w 595313"/>
              <a:gd name="connsiteY112" fmla="*/ 493595 h 593725"/>
              <a:gd name="connsiteX113" fmla="*/ 137407 w 595313"/>
              <a:gd name="connsiteY113" fmla="*/ 485648 h 593725"/>
              <a:gd name="connsiteX114" fmla="*/ 131233 w 595313"/>
              <a:gd name="connsiteY114" fmla="*/ 477525 h 593725"/>
              <a:gd name="connsiteX115" fmla="*/ 125412 w 595313"/>
              <a:gd name="connsiteY115" fmla="*/ 469578 h 593725"/>
              <a:gd name="connsiteX116" fmla="*/ 120297 w 595313"/>
              <a:gd name="connsiteY116" fmla="*/ 461631 h 593725"/>
              <a:gd name="connsiteX117" fmla="*/ 115887 w 595313"/>
              <a:gd name="connsiteY117" fmla="*/ 453861 h 593725"/>
              <a:gd name="connsiteX118" fmla="*/ 112183 w 595313"/>
              <a:gd name="connsiteY118" fmla="*/ 446444 h 593725"/>
              <a:gd name="connsiteX119" fmla="*/ 109185 w 595313"/>
              <a:gd name="connsiteY119" fmla="*/ 438850 h 593725"/>
              <a:gd name="connsiteX120" fmla="*/ 107244 w 595313"/>
              <a:gd name="connsiteY120" fmla="*/ 431610 h 593725"/>
              <a:gd name="connsiteX121" fmla="*/ 105833 w 595313"/>
              <a:gd name="connsiteY121" fmla="*/ 424546 h 593725"/>
              <a:gd name="connsiteX122" fmla="*/ 105657 w 595313"/>
              <a:gd name="connsiteY122" fmla="*/ 417835 h 593725"/>
              <a:gd name="connsiteX123" fmla="*/ 106362 w 595313"/>
              <a:gd name="connsiteY123" fmla="*/ 404061 h 593725"/>
              <a:gd name="connsiteX124" fmla="*/ 107774 w 595313"/>
              <a:gd name="connsiteY124" fmla="*/ 389403 h 593725"/>
              <a:gd name="connsiteX125" fmla="*/ 109361 w 595313"/>
              <a:gd name="connsiteY125" fmla="*/ 374040 h 593725"/>
              <a:gd name="connsiteX126" fmla="*/ 111478 w 595313"/>
              <a:gd name="connsiteY126" fmla="*/ 358146 h 593725"/>
              <a:gd name="connsiteX127" fmla="*/ 113947 w 595313"/>
              <a:gd name="connsiteY127" fmla="*/ 341722 h 593725"/>
              <a:gd name="connsiteX128" fmla="*/ 116946 w 595313"/>
              <a:gd name="connsiteY128" fmla="*/ 324769 h 593725"/>
              <a:gd name="connsiteX129" fmla="*/ 120121 w 595313"/>
              <a:gd name="connsiteY129" fmla="*/ 307463 h 593725"/>
              <a:gd name="connsiteX130" fmla="*/ 124001 w 595313"/>
              <a:gd name="connsiteY130" fmla="*/ 289980 h 593725"/>
              <a:gd name="connsiteX131" fmla="*/ 127882 w 595313"/>
              <a:gd name="connsiteY131" fmla="*/ 272144 h 593725"/>
              <a:gd name="connsiteX132" fmla="*/ 132468 w 595313"/>
              <a:gd name="connsiteY132" fmla="*/ 254307 h 593725"/>
              <a:gd name="connsiteX133" fmla="*/ 137054 w 595313"/>
              <a:gd name="connsiteY133" fmla="*/ 236471 h 593725"/>
              <a:gd name="connsiteX134" fmla="*/ 142169 w 595313"/>
              <a:gd name="connsiteY134" fmla="*/ 218458 h 593725"/>
              <a:gd name="connsiteX135" fmla="*/ 141640 w 595313"/>
              <a:gd name="connsiteY135" fmla="*/ 218458 h 593725"/>
              <a:gd name="connsiteX136" fmla="*/ 140935 w 595313"/>
              <a:gd name="connsiteY136" fmla="*/ 214397 h 593725"/>
              <a:gd name="connsiteX137" fmla="*/ 139171 w 595313"/>
              <a:gd name="connsiteY137" fmla="*/ 209982 h 593725"/>
              <a:gd name="connsiteX138" fmla="*/ 135996 w 595313"/>
              <a:gd name="connsiteY138" fmla="*/ 205920 h 593725"/>
              <a:gd name="connsiteX139" fmla="*/ 132115 w 595313"/>
              <a:gd name="connsiteY139" fmla="*/ 202035 h 593725"/>
              <a:gd name="connsiteX140" fmla="*/ 127000 w 595313"/>
              <a:gd name="connsiteY140" fmla="*/ 198150 h 593725"/>
              <a:gd name="connsiteX141" fmla="*/ 121179 w 595313"/>
              <a:gd name="connsiteY141" fmla="*/ 194441 h 593725"/>
              <a:gd name="connsiteX142" fmla="*/ 114300 w 595313"/>
              <a:gd name="connsiteY142" fmla="*/ 190909 h 593725"/>
              <a:gd name="connsiteX143" fmla="*/ 106892 w 595313"/>
              <a:gd name="connsiteY143" fmla="*/ 187554 h 593725"/>
              <a:gd name="connsiteX144" fmla="*/ 98778 w 595313"/>
              <a:gd name="connsiteY144" fmla="*/ 184552 h 593725"/>
              <a:gd name="connsiteX145" fmla="*/ 90135 w 595313"/>
              <a:gd name="connsiteY145" fmla="*/ 181373 h 593725"/>
              <a:gd name="connsiteX146" fmla="*/ 81139 w 595313"/>
              <a:gd name="connsiteY146" fmla="*/ 178724 h 593725"/>
              <a:gd name="connsiteX147" fmla="*/ 71614 w 595313"/>
              <a:gd name="connsiteY147" fmla="*/ 176428 h 593725"/>
              <a:gd name="connsiteX148" fmla="*/ 61736 w 595313"/>
              <a:gd name="connsiteY148" fmla="*/ 174133 h 593725"/>
              <a:gd name="connsiteX149" fmla="*/ 51682 w 595313"/>
              <a:gd name="connsiteY149" fmla="*/ 172190 h 593725"/>
              <a:gd name="connsiteX150" fmla="*/ 41275 w 595313"/>
              <a:gd name="connsiteY150" fmla="*/ 170601 h 593725"/>
              <a:gd name="connsiteX151" fmla="*/ 30868 w 595313"/>
              <a:gd name="connsiteY151" fmla="*/ 169365 h 593725"/>
              <a:gd name="connsiteX152" fmla="*/ 20637 w 595313"/>
              <a:gd name="connsiteY152" fmla="*/ 168482 h 593725"/>
              <a:gd name="connsiteX153" fmla="*/ 10054 w 595313"/>
              <a:gd name="connsiteY153" fmla="*/ 167952 h 593725"/>
              <a:gd name="connsiteX154" fmla="*/ 0 w 595313"/>
              <a:gd name="connsiteY154" fmla="*/ 167775 h 593725"/>
              <a:gd name="connsiteX155" fmla="*/ 0 w 595313"/>
              <a:gd name="connsiteY155" fmla="*/ 147996 h 593725"/>
              <a:gd name="connsiteX156" fmla="*/ 8290 w 595313"/>
              <a:gd name="connsiteY156" fmla="*/ 148173 h 593725"/>
              <a:gd name="connsiteX157" fmla="*/ 17286 w 595313"/>
              <a:gd name="connsiteY157" fmla="*/ 148526 h 593725"/>
              <a:gd name="connsiteX158" fmla="*/ 26635 w 595313"/>
              <a:gd name="connsiteY158" fmla="*/ 149233 h 593725"/>
              <a:gd name="connsiteX159" fmla="*/ 36512 w 595313"/>
              <a:gd name="connsiteY159" fmla="*/ 150292 h 593725"/>
              <a:gd name="connsiteX160" fmla="*/ 46390 w 595313"/>
              <a:gd name="connsiteY160" fmla="*/ 151528 h 593725"/>
              <a:gd name="connsiteX161" fmla="*/ 56444 w 595313"/>
              <a:gd name="connsiteY161" fmla="*/ 153118 h 593725"/>
              <a:gd name="connsiteX162" fmla="*/ 66675 w 595313"/>
              <a:gd name="connsiteY162" fmla="*/ 155060 h 593725"/>
              <a:gd name="connsiteX163" fmla="*/ 77082 w 595313"/>
              <a:gd name="connsiteY163" fmla="*/ 157533 h 593725"/>
              <a:gd name="connsiteX164" fmla="*/ 87136 w 595313"/>
              <a:gd name="connsiteY164" fmla="*/ 160005 h 593725"/>
              <a:gd name="connsiteX165" fmla="*/ 96837 w 595313"/>
              <a:gd name="connsiteY165" fmla="*/ 162830 h 593725"/>
              <a:gd name="connsiteX166" fmla="*/ 106362 w 595313"/>
              <a:gd name="connsiteY166" fmla="*/ 166186 h 593725"/>
              <a:gd name="connsiteX167" fmla="*/ 115535 w 595313"/>
              <a:gd name="connsiteY167" fmla="*/ 169718 h 593725"/>
              <a:gd name="connsiteX168" fmla="*/ 124001 w 595313"/>
              <a:gd name="connsiteY168" fmla="*/ 173603 h 593725"/>
              <a:gd name="connsiteX169" fmla="*/ 131939 w 595313"/>
              <a:gd name="connsiteY169" fmla="*/ 178018 h 593725"/>
              <a:gd name="connsiteX170" fmla="*/ 139171 w 595313"/>
              <a:gd name="connsiteY170" fmla="*/ 182609 h 593725"/>
              <a:gd name="connsiteX171" fmla="*/ 145344 w 595313"/>
              <a:gd name="connsiteY171" fmla="*/ 187731 h 593725"/>
              <a:gd name="connsiteX172" fmla="*/ 150989 w 595313"/>
              <a:gd name="connsiteY172" fmla="*/ 193205 h 593725"/>
              <a:gd name="connsiteX173" fmla="*/ 154869 w 595313"/>
              <a:gd name="connsiteY173" fmla="*/ 185611 h 593725"/>
              <a:gd name="connsiteX174" fmla="*/ 159279 w 595313"/>
              <a:gd name="connsiteY174" fmla="*/ 178548 h 593725"/>
              <a:gd name="connsiteX175" fmla="*/ 164394 w 595313"/>
              <a:gd name="connsiteY175" fmla="*/ 172013 h 593725"/>
              <a:gd name="connsiteX176" fmla="*/ 169863 w 595313"/>
              <a:gd name="connsiteY176" fmla="*/ 166009 h 593725"/>
              <a:gd name="connsiteX177" fmla="*/ 176036 w 595313"/>
              <a:gd name="connsiteY177" fmla="*/ 160182 h 593725"/>
              <a:gd name="connsiteX178" fmla="*/ 182739 w 595313"/>
              <a:gd name="connsiteY178" fmla="*/ 154884 h 593725"/>
              <a:gd name="connsiteX179" fmla="*/ 194204 w 595313"/>
              <a:gd name="connsiteY179" fmla="*/ 171131 h 593725"/>
              <a:gd name="connsiteX180" fmla="*/ 187325 w 595313"/>
              <a:gd name="connsiteY180" fmla="*/ 176782 h 593725"/>
              <a:gd name="connsiteX181" fmla="*/ 181151 w 595313"/>
              <a:gd name="connsiteY181" fmla="*/ 182786 h 593725"/>
              <a:gd name="connsiteX182" fmla="*/ 175683 w 595313"/>
              <a:gd name="connsiteY182" fmla="*/ 189673 h 593725"/>
              <a:gd name="connsiteX183" fmla="*/ 171097 w 595313"/>
              <a:gd name="connsiteY183" fmla="*/ 197090 h 593725"/>
              <a:gd name="connsiteX184" fmla="*/ 167217 w 595313"/>
              <a:gd name="connsiteY184" fmla="*/ 205214 h 593725"/>
              <a:gd name="connsiteX185" fmla="*/ 164042 w 595313"/>
              <a:gd name="connsiteY185" fmla="*/ 214043 h 593725"/>
              <a:gd name="connsiteX186" fmla="*/ 158750 w 595313"/>
              <a:gd name="connsiteY186" fmla="*/ 232409 h 593725"/>
              <a:gd name="connsiteX187" fmla="*/ 153635 w 595313"/>
              <a:gd name="connsiteY187" fmla="*/ 250775 h 593725"/>
              <a:gd name="connsiteX188" fmla="*/ 149049 w 595313"/>
              <a:gd name="connsiteY188" fmla="*/ 268965 h 593725"/>
              <a:gd name="connsiteX189" fmla="*/ 144639 w 595313"/>
              <a:gd name="connsiteY189" fmla="*/ 287331 h 593725"/>
              <a:gd name="connsiteX190" fmla="*/ 140935 w 595313"/>
              <a:gd name="connsiteY190" fmla="*/ 305344 h 593725"/>
              <a:gd name="connsiteX191" fmla="*/ 137231 w 595313"/>
              <a:gd name="connsiteY191" fmla="*/ 323003 h 593725"/>
              <a:gd name="connsiteX192" fmla="*/ 134232 w 595313"/>
              <a:gd name="connsiteY192" fmla="*/ 340486 h 593725"/>
              <a:gd name="connsiteX193" fmla="*/ 131586 w 595313"/>
              <a:gd name="connsiteY193" fmla="*/ 357439 h 593725"/>
              <a:gd name="connsiteX194" fmla="*/ 129293 w 595313"/>
              <a:gd name="connsiteY194" fmla="*/ 373863 h 593725"/>
              <a:gd name="connsiteX195" fmla="*/ 127529 w 595313"/>
              <a:gd name="connsiteY195" fmla="*/ 389403 h 593725"/>
              <a:gd name="connsiteX196" fmla="*/ 126294 w 595313"/>
              <a:gd name="connsiteY196" fmla="*/ 404591 h 593725"/>
              <a:gd name="connsiteX197" fmla="*/ 125589 w 595313"/>
              <a:gd name="connsiteY197" fmla="*/ 418895 h 593725"/>
              <a:gd name="connsiteX198" fmla="*/ 125765 w 595313"/>
              <a:gd name="connsiteY198" fmla="*/ 424016 h 593725"/>
              <a:gd name="connsiteX199" fmla="*/ 127000 w 595313"/>
              <a:gd name="connsiteY199" fmla="*/ 429844 h 593725"/>
              <a:gd name="connsiteX200" fmla="*/ 128940 w 595313"/>
              <a:gd name="connsiteY200" fmla="*/ 435848 h 593725"/>
              <a:gd name="connsiteX201" fmla="*/ 131939 w 595313"/>
              <a:gd name="connsiteY201" fmla="*/ 442206 h 593725"/>
              <a:gd name="connsiteX202" fmla="*/ 135467 w 595313"/>
              <a:gd name="connsiteY202" fmla="*/ 448916 h 593725"/>
              <a:gd name="connsiteX203" fmla="*/ 139876 w 595313"/>
              <a:gd name="connsiteY203" fmla="*/ 455980 h 593725"/>
              <a:gd name="connsiteX204" fmla="*/ 144815 w 595313"/>
              <a:gd name="connsiteY204" fmla="*/ 462867 h 593725"/>
              <a:gd name="connsiteX205" fmla="*/ 150460 w 595313"/>
              <a:gd name="connsiteY205" fmla="*/ 470108 h 593725"/>
              <a:gd name="connsiteX206" fmla="*/ 156457 w 595313"/>
              <a:gd name="connsiteY206" fmla="*/ 477525 h 593725"/>
              <a:gd name="connsiteX207" fmla="*/ 163160 w 595313"/>
              <a:gd name="connsiteY207" fmla="*/ 484765 h 593725"/>
              <a:gd name="connsiteX208" fmla="*/ 170039 w 595313"/>
              <a:gd name="connsiteY208" fmla="*/ 492182 h 593725"/>
              <a:gd name="connsiteX209" fmla="*/ 177271 w 595313"/>
              <a:gd name="connsiteY209" fmla="*/ 499599 h 593725"/>
              <a:gd name="connsiteX210" fmla="*/ 185032 w 595313"/>
              <a:gd name="connsiteY210" fmla="*/ 506663 h 593725"/>
              <a:gd name="connsiteX211" fmla="*/ 192969 w 595313"/>
              <a:gd name="connsiteY211" fmla="*/ 513727 h 593725"/>
              <a:gd name="connsiteX212" fmla="*/ 201083 w 595313"/>
              <a:gd name="connsiteY212" fmla="*/ 520614 h 593725"/>
              <a:gd name="connsiteX213" fmla="*/ 209374 w 595313"/>
              <a:gd name="connsiteY213" fmla="*/ 527325 h 593725"/>
              <a:gd name="connsiteX214" fmla="*/ 217664 w 595313"/>
              <a:gd name="connsiteY214" fmla="*/ 533682 h 593725"/>
              <a:gd name="connsiteX215" fmla="*/ 226307 w 595313"/>
              <a:gd name="connsiteY215" fmla="*/ 539863 h 593725"/>
              <a:gd name="connsiteX216" fmla="*/ 234598 w 595313"/>
              <a:gd name="connsiteY216" fmla="*/ 545691 h 593725"/>
              <a:gd name="connsiteX217" fmla="*/ 242888 w 595313"/>
              <a:gd name="connsiteY217" fmla="*/ 550812 h 593725"/>
              <a:gd name="connsiteX218" fmla="*/ 251002 w 595313"/>
              <a:gd name="connsiteY218" fmla="*/ 555934 h 593725"/>
              <a:gd name="connsiteX219" fmla="*/ 259116 w 595313"/>
              <a:gd name="connsiteY219" fmla="*/ 560172 h 593725"/>
              <a:gd name="connsiteX220" fmla="*/ 266877 w 595313"/>
              <a:gd name="connsiteY220" fmla="*/ 564234 h 593725"/>
              <a:gd name="connsiteX221" fmla="*/ 274285 w 595313"/>
              <a:gd name="connsiteY221" fmla="*/ 567412 h 593725"/>
              <a:gd name="connsiteX222" fmla="*/ 281164 w 595313"/>
              <a:gd name="connsiteY222" fmla="*/ 570061 h 593725"/>
              <a:gd name="connsiteX223" fmla="*/ 287867 w 595313"/>
              <a:gd name="connsiteY223" fmla="*/ 572180 h 593725"/>
              <a:gd name="connsiteX224" fmla="*/ 294217 w 595313"/>
              <a:gd name="connsiteY224" fmla="*/ 573593 h 593725"/>
              <a:gd name="connsiteX225" fmla="*/ 298803 w 595313"/>
              <a:gd name="connsiteY225" fmla="*/ 573946 h 593725"/>
              <a:gd name="connsiteX226" fmla="*/ 304095 w 595313"/>
              <a:gd name="connsiteY226" fmla="*/ 573770 h 593725"/>
              <a:gd name="connsiteX227" fmla="*/ 310092 w 595313"/>
              <a:gd name="connsiteY227" fmla="*/ 573063 h 593725"/>
              <a:gd name="connsiteX228" fmla="*/ 316971 w 595313"/>
              <a:gd name="connsiteY228" fmla="*/ 571474 h 593725"/>
              <a:gd name="connsiteX229" fmla="*/ 324203 w 595313"/>
              <a:gd name="connsiteY229" fmla="*/ 569002 h 593725"/>
              <a:gd name="connsiteX230" fmla="*/ 331788 w 595313"/>
              <a:gd name="connsiteY230" fmla="*/ 566000 h 593725"/>
              <a:gd name="connsiteX231" fmla="*/ 339549 w 595313"/>
              <a:gd name="connsiteY231" fmla="*/ 562291 h 593725"/>
              <a:gd name="connsiteX232" fmla="*/ 347310 w 595313"/>
              <a:gd name="connsiteY232" fmla="*/ 557700 h 593725"/>
              <a:gd name="connsiteX233" fmla="*/ 355248 w 595313"/>
              <a:gd name="connsiteY233" fmla="*/ 552755 h 593725"/>
              <a:gd name="connsiteX234" fmla="*/ 363362 w 595313"/>
              <a:gd name="connsiteY234" fmla="*/ 547280 h 593725"/>
              <a:gd name="connsiteX235" fmla="*/ 371475 w 595313"/>
              <a:gd name="connsiteY235" fmla="*/ 541276 h 593725"/>
              <a:gd name="connsiteX236" fmla="*/ 379413 w 595313"/>
              <a:gd name="connsiteY236" fmla="*/ 534919 h 593725"/>
              <a:gd name="connsiteX237" fmla="*/ 387350 w 595313"/>
              <a:gd name="connsiteY237" fmla="*/ 528208 h 593725"/>
              <a:gd name="connsiteX238" fmla="*/ 394935 w 595313"/>
              <a:gd name="connsiteY238" fmla="*/ 521144 h 593725"/>
              <a:gd name="connsiteX239" fmla="*/ 402520 w 595313"/>
              <a:gd name="connsiteY239" fmla="*/ 513904 h 593725"/>
              <a:gd name="connsiteX240" fmla="*/ 409928 w 595313"/>
              <a:gd name="connsiteY240" fmla="*/ 506310 h 593725"/>
              <a:gd name="connsiteX241" fmla="*/ 416984 w 595313"/>
              <a:gd name="connsiteY241" fmla="*/ 498540 h 593725"/>
              <a:gd name="connsiteX242" fmla="*/ 423334 w 595313"/>
              <a:gd name="connsiteY242" fmla="*/ 490946 h 593725"/>
              <a:gd name="connsiteX243" fmla="*/ 429684 w 595313"/>
              <a:gd name="connsiteY243" fmla="*/ 482999 h 593725"/>
              <a:gd name="connsiteX244" fmla="*/ 435505 w 595313"/>
              <a:gd name="connsiteY244" fmla="*/ 475229 h 593725"/>
              <a:gd name="connsiteX245" fmla="*/ 440973 w 595313"/>
              <a:gd name="connsiteY245" fmla="*/ 467282 h 593725"/>
              <a:gd name="connsiteX246" fmla="*/ 445559 w 595313"/>
              <a:gd name="connsiteY246" fmla="*/ 459512 h 593725"/>
              <a:gd name="connsiteX247" fmla="*/ 449792 w 595313"/>
              <a:gd name="connsiteY247" fmla="*/ 452095 h 593725"/>
              <a:gd name="connsiteX248" fmla="*/ 453144 w 595313"/>
              <a:gd name="connsiteY248" fmla="*/ 444678 h 593725"/>
              <a:gd name="connsiteX249" fmla="*/ 455966 w 595313"/>
              <a:gd name="connsiteY249" fmla="*/ 437791 h 593725"/>
              <a:gd name="connsiteX250" fmla="*/ 458082 w 595313"/>
              <a:gd name="connsiteY250" fmla="*/ 430903 h 593725"/>
              <a:gd name="connsiteX251" fmla="*/ 459317 w 595313"/>
              <a:gd name="connsiteY251" fmla="*/ 424369 h 593725"/>
              <a:gd name="connsiteX252" fmla="*/ 459670 w 595313"/>
              <a:gd name="connsiteY252" fmla="*/ 418542 h 593725"/>
              <a:gd name="connsiteX253" fmla="*/ 459494 w 595313"/>
              <a:gd name="connsiteY253" fmla="*/ 404944 h 593725"/>
              <a:gd name="connsiteX254" fmla="*/ 459141 w 595313"/>
              <a:gd name="connsiteY254" fmla="*/ 390463 h 593725"/>
              <a:gd name="connsiteX255" fmla="*/ 458612 w 595313"/>
              <a:gd name="connsiteY255" fmla="*/ 375276 h 593725"/>
              <a:gd name="connsiteX256" fmla="*/ 457906 w 595313"/>
              <a:gd name="connsiteY256" fmla="*/ 359559 h 593725"/>
              <a:gd name="connsiteX257" fmla="*/ 456848 w 595313"/>
              <a:gd name="connsiteY257" fmla="*/ 343312 h 593725"/>
              <a:gd name="connsiteX258" fmla="*/ 455260 w 595313"/>
              <a:gd name="connsiteY258" fmla="*/ 326712 h 593725"/>
              <a:gd name="connsiteX259" fmla="*/ 453320 w 595313"/>
              <a:gd name="connsiteY259" fmla="*/ 310112 h 593725"/>
              <a:gd name="connsiteX260" fmla="*/ 451027 w 595313"/>
              <a:gd name="connsiteY260" fmla="*/ 293335 h 593725"/>
              <a:gd name="connsiteX261" fmla="*/ 448028 w 595313"/>
              <a:gd name="connsiteY261" fmla="*/ 276558 h 593725"/>
              <a:gd name="connsiteX262" fmla="*/ 444677 w 595313"/>
              <a:gd name="connsiteY262" fmla="*/ 260135 h 593725"/>
              <a:gd name="connsiteX263" fmla="*/ 440796 w 595313"/>
              <a:gd name="connsiteY263" fmla="*/ 243888 h 593725"/>
              <a:gd name="connsiteX264" fmla="*/ 436034 w 595313"/>
              <a:gd name="connsiteY264" fmla="*/ 228348 h 593725"/>
              <a:gd name="connsiteX265" fmla="*/ 431977 w 595313"/>
              <a:gd name="connsiteY265" fmla="*/ 217046 h 593725"/>
              <a:gd name="connsiteX266" fmla="*/ 428273 w 595313"/>
              <a:gd name="connsiteY266" fmla="*/ 206980 h 593725"/>
              <a:gd name="connsiteX267" fmla="*/ 424216 w 595313"/>
              <a:gd name="connsiteY267" fmla="*/ 197973 h 593725"/>
              <a:gd name="connsiteX268" fmla="*/ 420335 w 595313"/>
              <a:gd name="connsiteY268" fmla="*/ 190026 h 593725"/>
              <a:gd name="connsiteX269" fmla="*/ 416102 w 595313"/>
              <a:gd name="connsiteY269" fmla="*/ 183139 h 593725"/>
              <a:gd name="connsiteX270" fmla="*/ 412045 w 595313"/>
              <a:gd name="connsiteY270" fmla="*/ 177135 h 593725"/>
              <a:gd name="connsiteX271" fmla="*/ 407459 w 595313"/>
              <a:gd name="connsiteY271" fmla="*/ 171837 h 593725"/>
              <a:gd name="connsiteX272" fmla="*/ 402873 w 595313"/>
              <a:gd name="connsiteY272" fmla="*/ 167422 h 593725"/>
              <a:gd name="connsiteX273" fmla="*/ 397581 w 595313"/>
              <a:gd name="connsiteY273" fmla="*/ 163537 h 593725"/>
              <a:gd name="connsiteX274" fmla="*/ 392113 w 595313"/>
              <a:gd name="connsiteY274" fmla="*/ 160358 h 593725"/>
              <a:gd name="connsiteX275" fmla="*/ 283003 w 595313"/>
              <a:gd name="connsiteY275" fmla="*/ 0 h 593725"/>
              <a:gd name="connsiteX276" fmla="*/ 312310 w 595313"/>
              <a:gd name="connsiteY276" fmla="*/ 0 h 593725"/>
              <a:gd name="connsiteX277" fmla="*/ 347058 w 595313"/>
              <a:gd name="connsiteY277" fmla="*/ 46332 h 593725"/>
              <a:gd name="connsiteX278" fmla="*/ 347058 w 595313"/>
              <a:gd name="connsiteY278" fmla="*/ 79401 h 593725"/>
              <a:gd name="connsiteX279" fmla="*/ 366713 w 595313"/>
              <a:gd name="connsiteY279" fmla="*/ 79401 h 593725"/>
              <a:gd name="connsiteX280" fmla="*/ 366713 w 595313"/>
              <a:gd name="connsiteY280" fmla="*/ 101859 h 593725"/>
              <a:gd name="connsiteX281" fmla="*/ 304413 w 595313"/>
              <a:gd name="connsiteY281" fmla="*/ 121842 h 593725"/>
              <a:gd name="connsiteX282" fmla="*/ 302132 w 595313"/>
              <a:gd name="connsiteY282" fmla="*/ 122903 h 593725"/>
              <a:gd name="connsiteX283" fmla="*/ 300201 w 595313"/>
              <a:gd name="connsiteY283" fmla="*/ 124494 h 593725"/>
              <a:gd name="connsiteX284" fmla="*/ 298797 w 595313"/>
              <a:gd name="connsiteY284" fmla="*/ 126616 h 593725"/>
              <a:gd name="connsiteX285" fmla="*/ 297920 w 595313"/>
              <a:gd name="connsiteY285" fmla="*/ 128915 h 593725"/>
              <a:gd name="connsiteX286" fmla="*/ 297744 w 595313"/>
              <a:gd name="connsiteY286" fmla="*/ 131568 h 593725"/>
              <a:gd name="connsiteX287" fmla="*/ 298271 w 595313"/>
              <a:gd name="connsiteY287" fmla="*/ 134220 h 593725"/>
              <a:gd name="connsiteX288" fmla="*/ 299324 w 595313"/>
              <a:gd name="connsiteY288" fmla="*/ 136519 h 593725"/>
              <a:gd name="connsiteX289" fmla="*/ 300903 w 595313"/>
              <a:gd name="connsiteY289" fmla="*/ 138465 h 593725"/>
              <a:gd name="connsiteX290" fmla="*/ 302834 w 595313"/>
              <a:gd name="connsiteY290" fmla="*/ 140056 h 593725"/>
              <a:gd name="connsiteX291" fmla="*/ 304940 w 595313"/>
              <a:gd name="connsiteY291" fmla="*/ 140940 h 593725"/>
              <a:gd name="connsiteX292" fmla="*/ 307572 w 595313"/>
              <a:gd name="connsiteY292" fmla="*/ 141117 h 593725"/>
              <a:gd name="connsiteX293" fmla="*/ 310555 w 595313"/>
              <a:gd name="connsiteY293" fmla="*/ 140763 h 593725"/>
              <a:gd name="connsiteX294" fmla="*/ 366713 w 595313"/>
              <a:gd name="connsiteY294" fmla="*/ 122726 h 593725"/>
              <a:gd name="connsiteX295" fmla="*/ 366713 w 595313"/>
              <a:gd name="connsiteY295" fmla="*/ 161454 h 593725"/>
              <a:gd name="connsiteX296" fmla="*/ 304413 w 595313"/>
              <a:gd name="connsiteY296" fmla="*/ 181259 h 593725"/>
              <a:gd name="connsiteX297" fmla="*/ 302132 w 595313"/>
              <a:gd name="connsiteY297" fmla="*/ 182320 h 593725"/>
              <a:gd name="connsiteX298" fmla="*/ 300201 w 595313"/>
              <a:gd name="connsiteY298" fmla="*/ 183912 h 593725"/>
              <a:gd name="connsiteX299" fmla="*/ 298797 w 595313"/>
              <a:gd name="connsiteY299" fmla="*/ 186211 h 593725"/>
              <a:gd name="connsiteX300" fmla="*/ 297920 w 595313"/>
              <a:gd name="connsiteY300" fmla="*/ 188510 h 593725"/>
              <a:gd name="connsiteX301" fmla="*/ 297744 w 595313"/>
              <a:gd name="connsiteY301" fmla="*/ 190986 h 593725"/>
              <a:gd name="connsiteX302" fmla="*/ 298271 w 595313"/>
              <a:gd name="connsiteY302" fmla="*/ 193638 h 593725"/>
              <a:gd name="connsiteX303" fmla="*/ 299324 w 595313"/>
              <a:gd name="connsiteY303" fmla="*/ 196114 h 593725"/>
              <a:gd name="connsiteX304" fmla="*/ 300903 w 595313"/>
              <a:gd name="connsiteY304" fmla="*/ 197882 h 593725"/>
              <a:gd name="connsiteX305" fmla="*/ 302834 w 595313"/>
              <a:gd name="connsiteY305" fmla="*/ 199297 h 593725"/>
              <a:gd name="connsiteX306" fmla="*/ 304940 w 595313"/>
              <a:gd name="connsiteY306" fmla="*/ 200181 h 593725"/>
              <a:gd name="connsiteX307" fmla="*/ 307572 w 595313"/>
              <a:gd name="connsiteY307" fmla="*/ 200535 h 593725"/>
              <a:gd name="connsiteX308" fmla="*/ 310555 w 595313"/>
              <a:gd name="connsiteY308" fmla="*/ 200181 h 593725"/>
              <a:gd name="connsiteX309" fmla="*/ 366713 w 595313"/>
              <a:gd name="connsiteY309" fmla="*/ 182144 h 593725"/>
              <a:gd name="connsiteX310" fmla="*/ 366713 w 595313"/>
              <a:gd name="connsiteY310" fmla="*/ 221048 h 593725"/>
              <a:gd name="connsiteX311" fmla="*/ 304413 w 595313"/>
              <a:gd name="connsiteY311" fmla="*/ 240854 h 593725"/>
              <a:gd name="connsiteX312" fmla="*/ 302132 w 595313"/>
              <a:gd name="connsiteY312" fmla="*/ 241915 h 593725"/>
              <a:gd name="connsiteX313" fmla="*/ 300201 w 595313"/>
              <a:gd name="connsiteY313" fmla="*/ 243506 h 593725"/>
              <a:gd name="connsiteX314" fmla="*/ 298797 w 595313"/>
              <a:gd name="connsiteY314" fmla="*/ 245629 h 593725"/>
              <a:gd name="connsiteX315" fmla="*/ 297920 w 595313"/>
              <a:gd name="connsiteY315" fmla="*/ 248104 h 593725"/>
              <a:gd name="connsiteX316" fmla="*/ 297744 w 595313"/>
              <a:gd name="connsiteY316" fmla="*/ 250580 h 593725"/>
              <a:gd name="connsiteX317" fmla="*/ 298271 w 595313"/>
              <a:gd name="connsiteY317" fmla="*/ 253233 h 593725"/>
              <a:gd name="connsiteX318" fmla="*/ 299324 w 595313"/>
              <a:gd name="connsiteY318" fmla="*/ 255532 h 593725"/>
              <a:gd name="connsiteX319" fmla="*/ 300903 w 595313"/>
              <a:gd name="connsiteY319" fmla="*/ 257654 h 593725"/>
              <a:gd name="connsiteX320" fmla="*/ 302834 w 595313"/>
              <a:gd name="connsiteY320" fmla="*/ 258891 h 593725"/>
              <a:gd name="connsiteX321" fmla="*/ 304940 w 595313"/>
              <a:gd name="connsiteY321" fmla="*/ 259776 h 593725"/>
              <a:gd name="connsiteX322" fmla="*/ 307572 w 595313"/>
              <a:gd name="connsiteY322" fmla="*/ 260129 h 593725"/>
              <a:gd name="connsiteX323" fmla="*/ 310555 w 595313"/>
              <a:gd name="connsiteY323" fmla="*/ 259776 h 593725"/>
              <a:gd name="connsiteX324" fmla="*/ 366713 w 595313"/>
              <a:gd name="connsiteY324" fmla="*/ 241738 h 593725"/>
              <a:gd name="connsiteX325" fmla="*/ 366713 w 595313"/>
              <a:gd name="connsiteY325" fmla="*/ 277813 h 593725"/>
              <a:gd name="connsiteX326" fmla="*/ 249835 w 595313"/>
              <a:gd name="connsiteY326" fmla="*/ 277813 h 593725"/>
              <a:gd name="connsiteX327" fmla="*/ 271245 w 595313"/>
              <a:gd name="connsiteY327" fmla="*/ 270563 h 593725"/>
              <a:gd name="connsiteX328" fmla="*/ 273526 w 595313"/>
              <a:gd name="connsiteY328" fmla="*/ 269502 h 593725"/>
              <a:gd name="connsiteX329" fmla="*/ 275457 w 595313"/>
              <a:gd name="connsiteY329" fmla="*/ 267910 h 593725"/>
              <a:gd name="connsiteX330" fmla="*/ 276861 w 595313"/>
              <a:gd name="connsiteY330" fmla="*/ 265611 h 593725"/>
              <a:gd name="connsiteX331" fmla="*/ 277738 w 595313"/>
              <a:gd name="connsiteY331" fmla="*/ 263312 h 593725"/>
              <a:gd name="connsiteX332" fmla="*/ 277914 w 595313"/>
              <a:gd name="connsiteY332" fmla="*/ 260660 h 593725"/>
              <a:gd name="connsiteX333" fmla="*/ 277387 w 595313"/>
              <a:gd name="connsiteY333" fmla="*/ 258184 h 593725"/>
              <a:gd name="connsiteX334" fmla="*/ 276334 w 595313"/>
              <a:gd name="connsiteY334" fmla="*/ 255708 h 593725"/>
              <a:gd name="connsiteX335" fmla="*/ 274579 w 595313"/>
              <a:gd name="connsiteY335" fmla="*/ 253763 h 593725"/>
              <a:gd name="connsiteX336" fmla="*/ 272473 w 595313"/>
              <a:gd name="connsiteY336" fmla="*/ 252348 h 593725"/>
              <a:gd name="connsiteX337" fmla="*/ 270016 w 595313"/>
              <a:gd name="connsiteY337" fmla="*/ 251641 h 593725"/>
              <a:gd name="connsiteX338" fmla="*/ 267560 w 595313"/>
              <a:gd name="connsiteY338" fmla="*/ 251287 h 593725"/>
              <a:gd name="connsiteX339" fmla="*/ 264927 w 595313"/>
              <a:gd name="connsiteY339" fmla="*/ 251818 h 593725"/>
              <a:gd name="connsiteX340" fmla="*/ 228600 w 595313"/>
              <a:gd name="connsiteY340" fmla="*/ 264020 h 593725"/>
              <a:gd name="connsiteX341" fmla="*/ 228600 w 595313"/>
              <a:gd name="connsiteY341" fmla="*/ 225469 h 593725"/>
              <a:gd name="connsiteX342" fmla="*/ 271245 w 595313"/>
              <a:gd name="connsiteY342" fmla="*/ 210968 h 593725"/>
              <a:gd name="connsiteX343" fmla="*/ 273526 w 595313"/>
              <a:gd name="connsiteY343" fmla="*/ 209907 h 593725"/>
              <a:gd name="connsiteX344" fmla="*/ 275457 w 595313"/>
              <a:gd name="connsiteY344" fmla="*/ 208316 h 593725"/>
              <a:gd name="connsiteX345" fmla="*/ 276861 w 595313"/>
              <a:gd name="connsiteY345" fmla="*/ 206194 h 593725"/>
              <a:gd name="connsiteX346" fmla="*/ 277738 w 595313"/>
              <a:gd name="connsiteY346" fmla="*/ 203895 h 593725"/>
              <a:gd name="connsiteX347" fmla="*/ 277914 w 595313"/>
              <a:gd name="connsiteY347" fmla="*/ 201065 h 593725"/>
              <a:gd name="connsiteX348" fmla="*/ 277387 w 595313"/>
              <a:gd name="connsiteY348" fmla="*/ 198590 h 593725"/>
              <a:gd name="connsiteX349" fmla="*/ 276334 w 595313"/>
              <a:gd name="connsiteY349" fmla="*/ 196291 h 593725"/>
              <a:gd name="connsiteX350" fmla="*/ 274579 w 595313"/>
              <a:gd name="connsiteY350" fmla="*/ 194345 h 593725"/>
              <a:gd name="connsiteX351" fmla="*/ 272473 w 595313"/>
              <a:gd name="connsiteY351" fmla="*/ 192754 h 593725"/>
              <a:gd name="connsiteX352" fmla="*/ 270016 w 595313"/>
              <a:gd name="connsiteY352" fmla="*/ 191870 h 593725"/>
              <a:gd name="connsiteX353" fmla="*/ 267560 w 595313"/>
              <a:gd name="connsiteY353" fmla="*/ 191693 h 593725"/>
              <a:gd name="connsiteX354" fmla="*/ 264927 w 595313"/>
              <a:gd name="connsiteY354" fmla="*/ 192223 h 593725"/>
              <a:gd name="connsiteX355" fmla="*/ 228600 w 595313"/>
              <a:gd name="connsiteY355" fmla="*/ 204602 h 593725"/>
              <a:gd name="connsiteX356" fmla="*/ 228600 w 595313"/>
              <a:gd name="connsiteY356" fmla="*/ 165874 h 593725"/>
              <a:gd name="connsiteX357" fmla="*/ 271245 w 595313"/>
              <a:gd name="connsiteY357" fmla="*/ 151727 h 593725"/>
              <a:gd name="connsiteX358" fmla="*/ 273526 w 595313"/>
              <a:gd name="connsiteY358" fmla="*/ 150490 h 593725"/>
              <a:gd name="connsiteX359" fmla="*/ 275457 w 595313"/>
              <a:gd name="connsiteY359" fmla="*/ 148898 h 593725"/>
              <a:gd name="connsiteX360" fmla="*/ 276861 w 595313"/>
              <a:gd name="connsiteY360" fmla="*/ 146599 h 593725"/>
              <a:gd name="connsiteX361" fmla="*/ 277738 w 595313"/>
              <a:gd name="connsiteY361" fmla="*/ 144300 h 593725"/>
              <a:gd name="connsiteX362" fmla="*/ 277914 w 595313"/>
              <a:gd name="connsiteY362" fmla="*/ 141648 h 593725"/>
              <a:gd name="connsiteX363" fmla="*/ 277387 w 595313"/>
              <a:gd name="connsiteY363" fmla="*/ 138995 h 593725"/>
              <a:gd name="connsiteX364" fmla="*/ 276334 w 595313"/>
              <a:gd name="connsiteY364" fmla="*/ 136696 h 593725"/>
              <a:gd name="connsiteX365" fmla="*/ 274579 w 595313"/>
              <a:gd name="connsiteY365" fmla="*/ 134751 h 593725"/>
              <a:gd name="connsiteX366" fmla="*/ 272473 w 595313"/>
              <a:gd name="connsiteY366" fmla="*/ 133336 h 593725"/>
              <a:gd name="connsiteX367" fmla="*/ 270016 w 595313"/>
              <a:gd name="connsiteY367" fmla="*/ 132452 h 593725"/>
              <a:gd name="connsiteX368" fmla="*/ 267560 w 595313"/>
              <a:gd name="connsiteY368" fmla="*/ 132275 h 593725"/>
              <a:gd name="connsiteX369" fmla="*/ 264927 w 595313"/>
              <a:gd name="connsiteY369" fmla="*/ 132806 h 593725"/>
              <a:gd name="connsiteX370" fmla="*/ 228600 w 595313"/>
              <a:gd name="connsiteY370" fmla="*/ 145008 h 593725"/>
              <a:gd name="connsiteX371" fmla="*/ 228600 w 595313"/>
              <a:gd name="connsiteY371" fmla="*/ 79401 h 593725"/>
              <a:gd name="connsiteX372" fmla="*/ 248255 w 595313"/>
              <a:gd name="connsiteY372" fmla="*/ 79401 h 593725"/>
              <a:gd name="connsiteX373" fmla="*/ 248255 w 595313"/>
              <a:gd name="connsiteY373" fmla="*/ 46332 h 593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</a:cxnLst>
            <a:rect l="l" t="t" r="r" b="b"/>
            <a:pathLst>
              <a:path w="595313" h="593725">
                <a:moveTo>
                  <a:pt x="228600" y="296863"/>
                </a:moveTo>
                <a:lnTo>
                  <a:pt x="366713" y="296863"/>
                </a:lnTo>
                <a:lnTo>
                  <a:pt x="366713" y="340705"/>
                </a:lnTo>
                <a:lnTo>
                  <a:pt x="331439" y="376238"/>
                </a:lnTo>
                <a:lnTo>
                  <a:pt x="263874" y="376238"/>
                </a:lnTo>
                <a:lnTo>
                  <a:pt x="228600" y="340705"/>
                </a:lnTo>
                <a:close/>
                <a:moveTo>
                  <a:pt x="401638" y="142875"/>
                </a:moveTo>
                <a:lnTo>
                  <a:pt x="408517" y="146937"/>
                </a:lnTo>
                <a:lnTo>
                  <a:pt x="415044" y="151882"/>
                </a:lnTo>
                <a:lnTo>
                  <a:pt x="420864" y="157533"/>
                </a:lnTo>
                <a:lnTo>
                  <a:pt x="426332" y="163360"/>
                </a:lnTo>
                <a:lnTo>
                  <a:pt x="431271" y="170248"/>
                </a:lnTo>
                <a:lnTo>
                  <a:pt x="435857" y="177488"/>
                </a:lnTo>
                <a:lnTo>
                  <a:pt x="439914" y="185258"/>
                </a:lnTo>
                <a:lnTo>
                  <a:pt x="443971" y="193558"/>
                </a:lnTo>
                <a:lnTo>
                  <a:pt x="449439" y="188084"/>
                </a:lnTo>
                <a:lnTo>
                  <a:pt x="455613" y="182962"/>
                </a:lnTo>
                <a:lnTo>
                  <a:pt x="462845" y="178371"/>
                </a:lnTo>
                <a:lnTo>
                  <a:pt x="470782" y="173956"/>
                </a:lnTo>
                <a:lnTo>
                  <a:pt x="479249" y="169894"/>
                </a:lnTo>
                <a:lnTo>
                  <a:pt x="488421" y="166362"/>
                </a:lnTo>
                <a:lnTo>
                  <a:pt x="497946" y="163007"/>
                </a:lnTo>
                <a:lnTo>
                  <a:pt x="507824" y="160182"/>
                </a:lnTo>
                <a:lnTo>
                  <a:pt x="517878" y="157533"/>
                </a:lnTo>
                <a:lnTo>
                  <a:pt x="528285" y="155060"/>
                </a:lnTo>
                <a:lnTo>
                  <a:pt x="538516" y="153294"/>
                </a:lnTo>
                <a:lnTo>
                  <a:pt x="548746" y="151528"/>
                </a:lnTo>
                <a:lnTo>
                  <a:pt x="558624" y="150292"/>
                </a:lnTo>
                <a:lnTo>
                  <a:pt x="568678" y="149233"/>
                </a:lnTo>
                <a:lnTo>
                  <a:pt x="578027" y="148526"/>
                </a:lnTo>
                <a:lnTo>
                  <a:pt x="586846" y="148173"/>
                </a:lnTo>
                <a:lnTo>
                  <a:pt x="595313" y="147996"/>
                </a:lnTo>
                <a:lnTo>
                  <a:pt x="595313" y="167775"/>
                </a:lnTo>
                <a:lnTo>
                  <a:pt x="585259" y="167952"/>
                </a:lnTo>
                <a:lnTo>
                  <a:pt x="574676" y="168482"/>
                </a:lnTo>
                <a:lnTo>
                  <a:pt x="564445" y="169365"/>
                </a:lnTo>
                <a:lnTo>
                  <a:pt x="554038" y="170601"/>
                </a:lnTo>
                <a:lnTo>
                  <a:pt x="543808" y="172190"/>
                </a:lnTo>
                <a:lnTo>
                  <a:pt x="533577" y="174133"/>
                </a:lnTo>
                <a:lnTo>
                  <a:pt x="523699" y="176428"/>
                </a:lnTo>
                <a:lnTo>
                  <a:pt x="514174" y="178724"/>
                </a:lnTo>
                <a:lnTo>
                  <a:pt x="505178" y="181373"/>
                </a:lnTo>
                <a:lnTo>
                  <a:pt x="496535" y="184552"/>
                </a:lnTo>
                <a:lnTo>
                  <a:pt x="488421" y="187554"/>
                </a:lnTo>
                <a:lnTo>
                  <a:pt x="481013" y="190909"/>
                </a:lnTo>
                <a:lnTo>
                  <a:pt x="474134" y="194441"/>
                </a:lnTo>
                <a:lnTo>
                  <a:pt x="468313" y="198150"/>
                </a:lnTo>
                <a:lnTo>
                  <a:pt x="463198" y="202035"/>
                </a:lnTo>
                <a:lnTo>
                  <a:pt x="459317" y="205920"/>
                </a:lnTo>
                <a:lnTo>
                  <a:pt x="456142" y="209982"/>
                </a:lnTo>
                <a:lnTo>
                  <a:pt x="454378" y="214397"/>
                </a:lnTo>
                <a:lnTo>
                  <a:pt x="453673" y="218458"/>
                </a:lnTo>
                <a:lnTo>
                  <a:pt x="453496" y="218458"/>
                </a:lnTo>
                <a:lnTo>
                  <a:pt x="454731" y="222167"/>
                </a:lnTo>
                <a:lnTo>
                  <a:pt x="458788" y="234529"/>
                </a:lnTo>
                <a:lnTo>
                  <a:pt x="462139" y="247773"/>
                </a:lnTo>
                <a:lnTo>
                  <a:pt x="465491" y="261371"/>
                </a:lnTo>
                <a:lnTo>
                  <a:pt x="468137" y="275675"/>
                </a:lnTo>
                <a:lnTo>
                  <a:pt x="470606" y="290686"/>
                </a:lnTo>
                <a:lnTo>
                  <a:pt x="473076" y="306580"/>
                </a:lnTo>
                <a:lnTo>
                  <a:pt x="474839" y="323003"/>
                </a:lnTo>
                <a:lnTo>
                  <a:pt x="476427" y="340486"/>
                </a:lnTo>
                <a:lnTo>
                  <a:pt x="477662" y="358499"/>
                </a:lnTo>
                <a:lnTo>
                  <a:pt x="478544" y="377571"/>
                </a:lnTo>
                <a:lnTo>
                  <a:pt x="479073" y="397350"/>
                </a:lnTo>
                <a:lnTo>
                  <a:pt x="479426" y="418365"/>
                </a:lnTo>
                <a:lnTo>
                  <a:pt x="479073" y="425959"/>
                </a:lnTo>
                <a:lnTo>
                  <a:pt x="477662" y="433906"/>
                </a:lnTo>
                <a:lnTo>
                  <a:pt x="475545" y="442206"/>
                </a:lnTo>
                <a:lnTo>
                  <a:pt x="472370" y="450859"/>
                </a:lnTo>
                <a:lnTo>
                  <a:pt x="468489" y="459512"/>
                </a:lnTo>
                <a:lnTo>
                  <a:pt x="463727" y="468342"/>
                </a:lnTo>
                <a:lnTo>
                  <a:pt x="458612" y="477172"/>
                </a:lnTo>
                <a:lnTo>
                  <a:pt x="452614" y="486001"/>
                </a:lnTo>
                <a:lnTo>
                  <a:pt x="446088" y="494831"/>
                </a:lnTo>
                <a:lnTo>
                  <a:pt x="439209" y="503661"/>
                </a:lnTo>
                <a:lnTo>
                  <a:pt x="431801" y="512314"/>
                </a:lnTo>
                <a:lnTo>
                  <a:pt x="423863" y="520791"/>
                </a:lnTo>
                <a:lnTo>
                  <a:pt x="415749" y="529091"/>
                </a:lnTo>
                <a:lnTo>
                  <a:pt x="407459" y="537038"/>
                </a:lnTo>
                <a:lnTo>
                  <a:pt x="398816" y="544808"/>
                </a:lnTo>
                <a:lnTo>
                  <a:pt x="390173" y="551872"/>
                </a:lnTo>
                <a:lnTo>
                  <a:pt x="381177" y="558759"/>
                </a:lnTo>
                <a:lnTo>
                  <a:pt x="372357" y="565117"/>
                </a:lnTo>
                <a:lnTo>
                  <a:pt x="363538" y="570944"/>
                </a:lnTo>
                <a:lnTo>
                  <a:pt x="354718" y="576242"/>
                </a:lnTo>
                <a:lnTo>
                  <a:pt x="345899" y="581010"/>
                </a:lnTo>
                <a:lnTo>
                  <a:pt x="337432" y="584895"/>
                </a:lnTo>
                <a:lnTo>
                  <a:pt x="328966" y="588251"/>
                </a:lnTo>
                <a:lnTo>
                  <a:pt x="321028" y="590900"/>
                </a:lnTo>
                <a:lnTo>
                  <a:pt x="313267" y="592489"/>
                </a:lnTo>
                <a:lnTo>
                  <a:pt x="306388" y="593372"/>
                </a:lnTo>
                <a:lnTo>
                  <a:pt x="299685" y="593725"/>
                </a:lnTo>
                <a:lnTo>
                  <a:pt x="295275" y="593549"/>
                </a:lnTo>
                <a:lnTo>
                  <a:pt x="291042" y="593019"/>
                </a:lnTo>
                <a:lnTo>
                  <a:pt x="284516" y="591783"/>
                </a:lnTo>
                <a:lnTo>
                  <a:pt x="277636" y="589840"/>
                </a:lnTo>
                <a:lnTo>
                  <a:pt x="270052" y="587014"/>
                </a:lnTo>
                <a:lnTo>
                  <a:pt x="262291" y="583659"/>
                </a:lnTo>
                <a:lnTo>
                  <a:pt x="254177" y="579597"/>
                </a:lnTo>
                <a:lnTo>
                  <a:pt x="245710" y="575359"/>
                </a:lnTo>
                <a:lnTo>
                  <a:pt x="237243" y="570238"/>
                </a:lnTo>
                <a:lnTo>
                  <a:pt x="228424" y="564940"/>
                </a:lnTo>
                <a:lnTo>
                  <a:pt x="219604" y="559112"/>
                </a:lnTo>
                <a:lnTo>
                  <a:pt x="210608" y="552755"/>
                </a:lnTo>
                <a:lnTo>
                  <a:pt x="201613" y="546397"/>
                </a:lnTo>
                <a:lnTo>
                  <a:pt x="192793" y="539334"/>
                </a:lnTo>
                <a:lnTo>
                  <a:pt x="184150" y="532270"/>
                </a:lnTo>
                <a:lnTo>
                  <a:pt x="175507" y="524676"/>
                </a:lnTo>
                <a:lnTo>
                  <a:pt x="167217" y="517259"/>
                </a:lnTo>
                <a:lnTo>
                  <a:pt x="159279" y="509489"/>
                </a:lnTo>
                <a:lnTo>
                  <a:pt x="151518" y="501542"/>
                </a:lnTo>
                <a:lnTo>
                  <a:pt x="144286" y="493595"/>
                </a:lnTo>
                <a:lnTo>
                  <a:pt x="137407" y="485648"/>
                </a:lnTo>
                <a:lnTo>
                  <a:pt x="131233" y="477525"/>
                </a:lnTo>
                <a:lnTo>
                  <a:pt x="125412" y="469578"/>
                </a:lnTo>
                <a:lnTo>
                  <a:pt x="120297" y="461631"/>
                </a:lnTo>
                <a:lnTo>
                  <a:pt x="115887" y="453861"/>
                </a:lnTo>
                <a:lnTo>
                  <a:pt x="112183" y="446444"/>
                </a:lnTo>
                <a:lnTo>
                  <a:pt x="109185" y="438850"/>
                </a:lnTo>
                <a:lnTo>
                  <a:pt x="107244" y="431610"/>
                </a:lnTo>
                <a:lnTo>
                  <a:pt x="105833" y="424546"/>
                </a:lnTo>
                <a:lnTo>
                  <a:pt x="105657" y="417835"/>
                </a:lnTo>
                <a:lnTo>
                  <a:pt x="106362" y="404061"/>
                </a:lnTo>
                <a:lnTo>
                  <a:pt x="107774" y="389403"/>
                </a:lnTo>
                <a:lnTo>
                  <a:pt x="109361" y="374040"/>
                </a:lnTo>
                <a:lnTo>
                  <a:pt x="111478" y="358146"/>
                </a:lnTo>
                <a:lnTo>
                  <a:pt x="113947" y="341722"/>
                </a:lnTo>
                <a:lnTo>
                  <a:pt x="116946" y="324769"/>
                </a:lnTo>
                <a:lnTo>
                  <a:pt x="120121" y="307463"/>
                </a:lnTo>
                <a:lnTo>
                  <a:pt x="124001" y="289980"/>
                </a:lnTo>
                <a:lnTo>
                  <a:pt x="127882" y="272144"/>
                </a:lnTo>
                <a:lnTo>
                  <a:pt x="132468" y="254307"/>
                </a:lnTo>
                <a:lnTo>
                  <a:pt x="137054" y="236471"/>
                </a:lnTo>
                <a:lnTo>
                  <a:pt x="142169" y="218458"/>
                </a:lnTo>
                <a:lnTo>
                  <a:pt x="141640" y="218458"/>
                </a:lnTo>
                <a:lnTo>
                  <a:pt x="140935" y="214397"/>
                </a:lnTo>
                <a:lnTo>
                  <a:pt x="139171" y="209982"/>
                </a:lnTo>
                <a:lnTo>
                  <a:pt x="135996" y="205920"/>
                </a:lnTo>
                <a:lnTo>
                  <a:pt x="132115" y="202035"/>
                </a:lnTo>
                <a:lnTo>
                  <a:pt x="127000" y="198150"/>
                </a:lnTo>
                <a:lnTo>
                  <a:pt x="121179" y="194441"/>
                </a:lnTo>
                <a:lnTo>
                  <a:pt x="114300" y="190909"/>
                </a:lnTo>
                <a:lnTo>
                  <a:pt x="106892" y="187554"/>
                </a:lnTo>
                <a:lnTo>
                  <a:pt x="98778" y="184552"/>
                </a:lnTo>
                <a:lnTo>
                  <a:pt x="90135" y="181373"/>
                </a:lnTo>
                <a:lnTo>
                  <a:pt x="81139" y="178724"/>
                </a:lnTo>
                <a:lnTo>
                  <a:pt x="71614" y="176428"/>
                </a:lnTo>
                <a:lnTo>
                  <a:pt x="61736" y="174133"/>
                </a:lnTo>
                <a:lnTo>
                  <a:pt x="51682" y="172190"/>
                </a:lnTo>
                <a:lnTo>
                  <a:pt x="41275" y="170601"/>
                </a:lnTo>
                <a:lnTo>
                  <a:pt x="30868" y="169365"/>
                </a:lnTo>
                <a:lnTo>
                  <a:pt x="20637" y="168482"/>
                </a:lnTo>
                <a:lnTo>
                  <a:pt x="10054" y="167952"/>
                </a:lnTo>
                <a:lnTo>
                  <a:pt x="0" y="167775"/>
                </a:lnTo>
                <a:lnTo>
                  <a:pt x="0" y="147996"/>
                </a:lnTo>
                <a:lnTo>
                  <a:pt x="8290" y="148173"/>
                </a:lnTo>
                <a:lnTo>
                  <a:pt x="17286" y="148526"/>
                </a:lnTo>
                <a:lnTo>
                  <a:pt x="26635" y="149233"/>
                </a:lnTo>
                <a:lnTo>
                  <a:pt x="36512" y="150292"/>
                </a:lnTo>
                <a:lnTo>
                  <a:pt x="46390" y="151528"/>
                </a:lnTo>
                <a:lnTo>
                  <a:pt x="56444" y="153118"/>
                </a:lnTo>
                <a:lnTo>
                  <a:pt x="66675" y="155060"/>
                </a:lnTo>
                <a:lnTo>
                  <a:pt x="77082" y="157533"/>
                </a:lnTo>
                <a:lnTo>
                  <a:pt x="87136" y="160005"/>
                </a:lnTo>
                <a:lnTo>
                  <a:pt x="96837" y="162830"/>
                </a:lnTo>
                <a:lnTo>
                  <a:pt x="106362" y="166186"/>
                </a:lnTo>
                <a:lnTo>
                  <a:pt x="115535" y="169718"/>
                </a:lnTo>
                <a:lnTo>
                  <a:pt x="124001" y="173603"/>
                </a:lnTo>
                <a:lnTo>
                  <a:pt x="131939" y="178018"/>
                </a:lnTo>
                <a:lnTo>
                  <a:pt x="139171" y="182609"/>
                </a:lnTo>
                <a:lnTo>
                  <a:pt x="145344" y="187731"/>
                </a:lnTo>
                <a:lnTo>
                  <a:pt x="150989" y="193205"/>
                </a:lnTo>
                <a:lnTo>
                  <a:pt x="154869" y="185611"/>
                </a:lnTo>
                <a:lnTo>
                  <a:pt x="159279" y="178548"/>
                </a:lnTo>
                <a:lnTo>
                  <a:pt x="164394" y="172013"/>
                </a:lnTo>
                <a:lnTo>
                  <a:pt x="169863" y="166009"/>
                </a:lnTo>
                <a:lnTo>
                  <a:pt x="176036" y="160182"/>
                </a:lnTo>
                <a:lnTo>
                  <a:pt x="182739" y="154884"/>
                </a:lnTo>
                <a:lnTo>
                  <a:pt x="194204" y="171131"/>
                </a:lnTo>
                <a:lnTo>
                  <a:pt x="187325" y="176782"/>
                </a:lnTo>
                <a:lnTo>
                  <a:pt x="181151" y="182786"/>
                </a:lnTo>
                <a:lnTo>
                  <a:pt x="175683" y="189673"/>
                </a:lnTo>
                <a:lnTo>
                  <a:pt x="171097" y="197090"/>
                </a:lnTo>
                <a:lnTo>
                  <a:pt x="167217" y="205214"/>
                </a:lnTo>
                <a:lnTo>
                  <a:pt x="164042" y="214043"/>
                </a:lnTo>
                <a:lnTo>
                  <a:pt x="158750" y="232409"/>
                </a:lnTo>
                <a:lnTo>
                  <a:pt x="153635" y="250775"/>
                </a:lnTo>
                <a:lnTo>
                  <a:pt x="149049" y="268965"/>
                </a:lnTo>
                <a:lnTo>
                  <a:pt x="144639" y="287331"/>
                </a:lnTo>
                <a:lnTo>
                  <a:pt x="140935" y="305344"/>
                </a:lnTo>
                <a:lnTo>
                  <a:pt x="137231" y="323003"/>
                </a:lnTo>
                <a:lnTo>
                  <a:pt x="134232" y="340486"/>
                </a:lnTo>
                <a:lnTo>
                  <a:pt x="131586" y="357439"/>
                </a:lnTo>
                <a:lnTo>
                  <a:pt x="129293" y="373863"/>
                </a:lnTo>
                <a:lnTo>
                  <a:pt x="127529" y="389403"/>
                </a:lnTo>
                <a:lnTo>
                  <a:pt x="126294" y="404591"/>
                </a:lnTo>
                <a:lnTo>
                  <a:pt x="125589" y="418895"/>
                </a:lnTo>
                <a:lnTo>
                  <a:pt x="125765" y="424016"/>
                </a:lnTo>
                <a:lnTo>
                  <a:pt x="127000" y="429844"/>
                </a:lnTo>
                <a:lnTo>
                  <a:pt x="128940" y="435848"/>
                </a:lnTo>
                <a:lnTo>
                  <a:pt x="131939" y="442206"/>
                </a:lnTo>
                <a:lnTo>
                  <a:pt x="135467" y="448916"/>
                </a:lnTo>
                <a:lnTo>
                  <a:pt x="139876" y="455980"/>
                </a:lnTo>
                <a:lnTo>
                  <a:pt x="144815" y="462867"/>
                </a:lnTo>
                <a:lnTo>
                  <a:pt x="150460" y="470108"/>
                </a:lnTo>
                <a:lnTo>
                  <a:pt x="156457" y="477525"/>
                </a:lnTo>
                <a:lnTo>
                  <a:pt x="163160" y="484765"/>
                </a:lnTo>
                <a:lnTo>
                  <a:pt x="170039" y="492182"/>
                </a:lnTo>
                <a:lnTo>
                  <a:pt x="177271" y="499599"/>
                </a:lnTo>
                <a:lnTo>
                  <a:pt x="185032" y="506663"/>
                </a:lnTo>
                <a:lnTo>
                  <a:pt x="192969" y="513727"/>
                </a:lnTo>
                <a:lnTo>
                  <a:pt x="201083" y="520614"/>
                </a:lnTo>
                <a:lnTo>
                  <a:pt x="209374" y="527325"/>
                </a:lnTo>
                <a:lnTo>
                  <a:pt x="217664" y="533682"/>
                </a:lnTo>
                <a:lnTo>
                  <a:pt x="226307" y="539863"/>
                </a:lnTo>
                <a:lnTo>
                  <a:pt x="234598" y="545691"/>
                </a:lnTo>
                <a:lnTo>
                  <a:pt x="242888" y="550812"/>
                </a:lnTo>
                <a:lnTo>
                  <a:pt x="251002" y="555934"/>
                </a:lnTo>
                <a:lnTo>
                  <a:pt x="259116" y="560172"/>
                </a:lnTo>
                <a:lnTo>
                  <a:pt x="266877" y="564234"/>
                </a:lnTo>
                <a:lnTo>
                  <a:pt x="274285" y="567412"/>
                </a:lnTo>
                <a:lnTo>
                  <a:pt x="281164" y="570061"/>
                </a:lnTo>
                <a:lnTo>
                  <a:pt x="287867" y="572180"/>
                </a:lnTo>
                <a:lnTo>
                  <a:pt x="294217" y="573593"/>
                </a:lnTo>
                <a:lnTo>
                  <a:pt x="298803" y="573946"/>
                </a:lnTo>
                <a:lnTo>
                  <a:pt x="304095" y="573770"/>
                </a:lnTo>
                <a:lnTo>
                  <a:pt x="310092" y="573063"/>
                </a:lnTo>
                <a:lnTo>
                  <a:pt x="316971" y="571474"/>
                </a:lnTo>
                <a:lnTo>
                  <a:pt x="324203" y="569002"/>
                </a:lnTo>
                <a:lnTo>
                  <a:pt x="331788" y="566000"/>
                </a:lnTo>
                <a:lnTo>
                  <a:pt x="339549" y="562291"/>
                </a:lnTo>
                <a:lnTo>
                  <a:pt x="347310" y="557700"/>
                </a:lnTo>
                <a:lnTo>
                  <a:pt x="355248" y="552755"/>
                </a:lnTo>
                <a:lnTo>
                  <a:pt x="363362" y="547280"/>
                </a:lnTo>
                <a:lnTo>
                  <a:pt x="371475" y="541276"/>
                </a:lnTo>
                <a:lnTo>
                  <a:pt x="379413" y="534919"/>
                </a:lnTo>
                <a:lnTo>
                  <a:pt x="387350" y="528208"/>
                </a:lnTo>
                <a:lnTo>
                  <a:pt x="394935" y="521144"/>
                </a:lnTo>
                <a:lnTo>
                  <a:pt x="402520" y="513904"/>
                </a:lnTo>
                <a:lnTo>
                  <a:pt x="409928" y="506310"/>
                </a:lnTo>
                <a:lnTo>
                  <a:pt x="416984" y="498540"/>
                </a:lnTo>
                <a:lnTo>
                  <a:pt x="423334" y="490946"/>
                </a:lnTo>
                <a:lnTo>
                  <a:pt x="429684" y="482999"/>
                </a:lnTo>
                <a:lnTo>
                  <a:pt x="435505" y="475229"/>
                </a:lnTo>
                <a:lnTo>
                  <a:pt x="440973" y="467282"/>
                </a:lnTo>
                <a:lnTo>
                  <a:pt x="445559" y="459512"/>
                </a:lnTo>
                <a:lnTo>
                  <a:pt x="449792" y="452095"/>
                </a:lnTo>
                <a:lnTo>
                  <a:pt x="453144" y="444678"/>
                </a:lnTo>
                <a:lnTo>
                  <a:pt x="455966" y="437791"/>
                </a:lnTo>
                <a:lnTo>
                  <a:pt x="458082" y="430903"/>
                </a:lnTo>
                <a:lnTo>
                  <a:pt x="459317" y="424369"/>
                </a:lnTo>
                <a:lnTo>
                  <a:pt x="459670" y="418542"/>
                </a:lnTo>
                <a:lnTo>
                  <a:pt x="459494" y="404944"/>
                </a:lnTo>
                <a:lnTo>
                  <a:pt x="459141" y="390463"/>
                </a:lnTo>
                <a:lnTo>
                  <a:pt x="458612" y="375276"/>
                </a:lnTo>
                <a:lnTo>
                  <a:pt x="457906" y="359559"/>
                </a:lnTo>
                <a:lnTo>
                  <a:pt x="456848" y="343312"/>
                </a:lnTo>
                <a:lnTo>
                  <a:pt x="455260" y="326712"/>
                </a:lnTo>
                <a:lnTo>
                  <a:pt x="453320" y="310112"/>
                </a:lnTo>
                <a:lnTo>
                  <a:pt x="451027" y="293335"/>
                </a:lnTo>
                <a:lnTo>
                  <a:pt x="448028" y="276558"/>
                </a:lnTo>
                <a:lnTo>
                  <a:pt x="444677" y="260135"/>
                </a:lnTo>
                <a:lnTo>
                  <a:pt x="440796" y="243888"/>
                </a:lnTo>
                <a:lnTo>
                  <a:pt x="436034" y="228348"/>
                </a:lnTo>
                <a:lnTo>
                  <a:pt x="431977" y="217046"/>
                </a:lnTo>
                <a:lnTo>
                  <a:pt x="428273" y="206980"/>
                </a:lnTo>
                <a:lnTo>
                  <a:pt x="424216" y="197973"/>
                </a:lnTo>
                <a:lnTo>
                  <a:pt x="420335" y="190026"/>
                </a:lnTo>
                <a:lnTo>
                  <a:pt x="416102" y="183139"/>
                </a:lnTo>
                <a:lnTo>
                  <a:pt x="412045" y="177135"/>
                </a:lnTo>
                <a:lnTo>
                  <a:pt x="407459" y="171837"/>
                </a:lnTo>
                <a:lnTo>
                  <a:pt x="402873" y="167422"/>
                </a:lnTo>
                <a:lnTo>
                  <a:pt x="397581" y="163537"/>
                </a:lnTo>
                <a:lnTo>
                  <a:pt x="392113" y="160358"/>
                </a:lnTo>
                <a:close/>
                <a:moveTo>
                  <a:pt x="283003" y="0"/>
                </a:moveTo>
                <a:lnTo>
                  <a:pt x="312310" y="0"/>
                </a:lnTo>
                <a:lnTo>
                  <a:pt x="347058" y="46332"/>
                </a:lnTo>
                <a:lnTo>
                  <a:pt x="347058" y="79401"/>
                </a:lnTo>
                <a:lnTo>
                  <a:pt x="366713" y="79401"/>
                </a:lnTo>
                <a:lnTo>
                  <a:pt x="366713" y="101859"/>
                </a:lnTo>
                <a:lnTo>
                  <a:pt x="304413" y="121842"/>
                </a:lnTo>
                <a:lnTo>
                  <a:pt x="302132" y="122903"/>
                </a:lnTo>
                <a:lnTo>
                  <a:pt x="300201" y="124494"/>
                </a:lnTo>
                <a:lnTo>
                  <a:pt x="298797" y="126616"/>
                </a:lnTo>
                <a:lnTo>
                  <a:pt x="297920" y="128915"/>
                </a:lnTo>
                <a:lnTo>
                  <a:pt x="297744" y="131568"/>
                </a:lnTo>
                <a:lnTo>
                  <a:pt x="298271" y="134220"/>
                </a:lnTo>
                <a:lnTo>
                  <a:pt x="299324" y="136519"/>
                </a:lnTo>
                <a:lnTo>
                  <a:pt x="300903" y="138465"/>
                </a:lnTo>
                <a:lnTo>
                  <a:pt x="302834" y="140056"/>
                </a:lnTo>
                <a:lnTo>
                  <a:pt x="304940" y="140940"/>
                </a:lnTo>
                <a:lnTo>
                  <a:pt x="307572" y="141117"/>
                </a:lnTo>
                <a:lnTo>
                  <a:pt x="310555" y="140763"/>
                </a:lnTo>
                <a:lnTo>
                  <a:pt x="366713" y="122726"/>
                </a:lnTo>
                <a:lnTo>
                  <a:pt x="366713" y="161454"/>
                </a:lnTo>
                <a:lnTo>
                  <a:pt x="304413" y="181259"/>
                </a:lnTo>
                <a:lnTo>
                  <a:pt x="302132" y="182320"/>
                </a:lnTo>
                <a:lnTo>
                  <a:pt x="300201" y="183912"/>
                </a:lnTo>
                <a:lnTo>
                  <a:pt x="298797" y="186211"/>
                </a:lnTo>
                <a:lnTo>
                  <a:pt x="297920" y="188510"/>
                </a:lnTo>
                <a:lnTo>
                  <a:pt x="297744" y="190986"/>
                </a:lnTo>
                <a:lnTo>
                  <a:pt x="298271" y="193638"/>
                </a:lnTo>
                <a:lnTo>
                  <a:pt x="299324" y="196114"/>
                </a:lnTo>
                <a:lnTo>
                  <a:pt x="300903" y="197882"/>
                </a:lnTo>
                <a:lnTo>
                  <a:pt x="302834" y="199297"/>
                </a:lnTo>
                <a:lnTo>
                  <a:pt x="304940" y="200181"/>
                </a:lnTo>
                <a:lnTo>
                  <a:pt x="307572" y="200535"/>
                </a:lnTo>
                <a:lnTo>
                  <a:pt x="310555" y="200181"/>
                </a:lnTo>
                <a:lnTo>
                  <a:pt x="366713" y="182144"/>
                </a:lnTo>
                <a:lnTo>
                  <a:pt x="366713" y="221048"/>
                </a:lnTo>
                <a:lnTo>
                  <a:pt x="304413" y="240854"/>
                </a:lnTo>
                <a:lnTo>
                  <a:pt x="302132" y="241915"/>
                </a:lnTo>
                <a:lnTo>
                  <a:pt x="300201" y="243506"/>
                </a:lnTo>
                <a:lnTo>
                  <a:pt x="298797" y="245629"/>
                </a:lnTo>
                <a:lnTo>
                  <a:pt x="297920" y="248104"/>
                </a:lnTo>
                <a:lnTo>
                  <a:pt x="297744" y="250580"/>
                </a:lnTo>
                <a:lnTo>
                  <a:pt x="298271" y="253233"/>
                </a:lnTo>
                <a:lnTo>
                  <a:pt x="299324" y="255532"/>
                </a:lnTo>
                <a:lnTo>
                  <a:pt x="300903" y="257654"/>
                </a:lnTo>
                <a:lnTo>
                  <a:pt x="302834" y="258891"/>
                </a:lnTo>
                <a:lnTo>
                  <a:pt x="304940" y="259776"/>
                </a:lnTo>
                <a:lnTo>
                  <a:pt x="307572" y="260129"/>
                </a:lnTo>
                <a:lnTo>
                  <a:pt x="310555" y="259776"/>
                </a:lnTo>
                <a:lnTo>
                  <a:pt x="366713" y="241738"/>
                </a:lnTo>
                <a:lnTo>
                  <a:pt x="366713" y="277813"/>
                </a:lnTo>
                <a:lnTo>
                  <a:pt x="249835" y="277813"/>
                </a:lnTo>
                <a:lnTo>
                  <a:pt x="271245" y="270563"/>
                </a:lnTo>
                <a:lnTo>
                  <a:pt x="273526" y="269502"/>
                </a:lnTo>
                <a:lnTo>
                  <a:pt x="275457" y="267910"/>
                </a:lnTo>
                <a:lnTo>
                  <a:pt x="276861" y="265611"/>
                </a:lnTo>
                <a:lnTo>
                  <a:pt x="277738" y="263312"/>
                </a:lnTo>
                <a:lnTo>
                  <a:pt x="277914" y="260660"/>
                </a:lnTo>
                <a:lnTo>
                  <a:pt x="277387" y="258184"/>
                </a:lnTo>
                <a:lnTo>
                  <a:pt x="276334" y="255708"/>
                </a:lnTo>
                <a:lnTo>
                  <a:pt x="274579" y="253763"/>
                </a:lnTo>
                <a:lnTo>
                  <a:pt x="272473" y="252348"/>
                </a:lnTo>
                <a:lnTo>
                  <a:pt x="270016" y="251641"/>
                </a:lnTo>
                <a:lnTo>
                  <a:pt x="267560" y="251287"/>
                </a:lnTo>
                <a:lnTo>
                  <a:pt x="264927" y="251818"/>
                </a:lnTo>
                <a:lnTo>
                  <a:pt x="228600" y="264020"/>
                </a:lnTo>
                <a:lnTo>
                  <a:pt x="228600" y="225469"/>
                </a:lnTo>
                <a:lnTo>
                  <a:pt x="271245" y="210968"/>
                </a:lnTo>
                <a:lnTo>
                  <a:pt x="273526" y="209907"/>
                </a:lnTo>
                <a:lnTo>
                  <a:pt x="275457" y="208316"/>
                </a:lnTo>
                <a:lnTo>
                  <a:pt x="276861" y="206194"/>
                </a:lnTo>
                <a:lnTo>
                  <a:pt x="277738" y="203895"/>
                </a:lnTo>
                <a:lnTo>
                  <a:pt x="277914" y="201065"/>
                </a:lnTo>
                <a:lnTo>
                  <a:pt x="277387" y="198590"/>
                </a:lnTo>
                <a:lnTo>
                  <a:pt x="276334" y="196291"/>
                </a:lnTo>
                <a:lnTo>
                  <a:pt x="274579" y="194345"/>
                </a:lnTo>
                <a:lnTo>
                  <a:pt x="272473" y="192754"/>
                </a:lnTo>
                <a:lnTo>
                  <a:pt x="270016" y="191870"/>
                </a:lnTo>
                <a:lnTo>
                  <a:pt x="267560" y="191693"/>
                </a:lnTo>
                <a:lnTo>
                  <a:pt x="264927" y="192223"/>
                </a:lnTo>
                <a:lnTo>
                  <a:pt x="228600" y="204602"/>
                </a:lnTo>
                <a:lnTo>
                  <a:pt x="228600" y="165874"/>
                </a:lnTo>
                <a:lnTo>
                  <a:pt x="271245" y="151727"/>
                </a:lnTo>
                <a:lnTo>
                  <a:pt x="273526" y="150490"/>
                </a:lnTo>
                <a:lnTo>
                  <a:pt x="275457" y="148898"/>
                </a:lnTo>
                <a:lnTo>
                  <a:pt x="276861" y="146599"/>
                </a:lnTo>
                <a:lnTo>
                  <a:pt x="277738" y="144300"/>
                </a:lnTo>
                <a:lnTo>
                  <a:pt x="277914" y="141648"/>
                </a:lnTo>
                <a:lnTo>
                  <a:pt x="277387" y="138995"/>
                </a:lnTo>
                <a:lnTo>
                  <a:pt x="276334" y="136696"/>
                </a:lnTo>
                <a:lnTo>
                  <a:pt x="274579" y="134751"/>
                </a:lnTo>
                <a:lnTo>
                  <a:pt x="272473" y="133336"/>
                </a:lnTo>
                <a:lnTo>
                  <a:pt x="270016" y="132452"/>
                </a:lnTo>
                <a:lnTo>
                  <a:pt x="267560" y="132275"/>
                </a:lnTo>
                <a:lnTo>
                  <a:pt x="264927" y="132806"/>
                </a:lnTo>
                <a:lnTo>
                  <a:pt x="228600" y="145008"/>
                </a:lnTo>
                <a:lnTo>
                  <a:pt x="228600" y="79401"/>
                </a:lnTo>
                <a:lnTo>
                  <a:pt x="248255" y="79401"/>
                </a:lnTo>
                <a:lnTo>
                  <a:pt x="248255" y="4633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542" name="Freeform 541"/>
          <p:cNvSpPr>
            <a:spLocks/>
          </p:cNvSpPr>
          <p:nvPr/>
        </p:nvSpPr>
        <p:spPr bwMode="auto">
          <a:xfrm>
            <a:off x="4425402" y="3487738"/>
            <a:ext cx="525463" cy="493712"/>
          </a:xfrm>
          <a:custGeom>
            <a:avLst/>
            <a:gdLst>
              <a:gd name="connsiteX0" fmla="*/ 337712 w 525463"/>
              <a:gd name="connsiteY0" fmla="*/ 163512 h 493712"/>
              <a:gd name="connsiteX1" fmla="*/ 358976 w 525463"/>
              <a:gd name="connsiteY1" fmla="*/ 299692 h 493712"/>
              <a:gd name="connsiteX2" fmla="*/ 359928 w 525463"/>
              <a:gd name="connsiteY2" fmla="*/ 302393 h 493712"/>
              <a:gd name="connsiteX3" fmla="*/ 361357 w 525463"/>
              <a:gd name="connsiteY3" fmla="*/ 304777 h 493712"/>
              <a:gd name="connsiteX4" fmla="*/ 363420 w 525463"/>
              <a:gd name="connsiteY4" fmla="*/ 306525 h 493712"/>
              <a:gd name="connsiteX5" fmla="*/ 366117 w 525463"/>
              <a:gd name="connsiteY5" fmla="*/ 307637 h 493712"/>
              <a:gd name="connsiteX6" fmla="*/ 368815 w 525463"/>
              <a:gd name="connsiteY6" fmla="*/ 308114 h 493712"/>
              <a:gd name="connsiteX7" fmla="*/ 465138 w 525463"/>
              <a:gd name="connsiteY7" fmla="*/ 308114 h 493712"/>
              <a:gd name="connsiteX8" fmla="*/ 456886 w 525463"/>
              <a:gd name="connsiteY8" fmla="*/ 316853 h 493712"/>
              <a:gd name="connsiteX9" fmla="*/ 448476 w 525463"/>
              <a:gd name="connsiteY9" fmla="*/ 325275 h 493712"/>
              <a:gd name="connsiteX10" fmla="*/ 262018 w 525463"/>
              <a:gd name="connsiteY10" fmla="*/ 493712 h 493712"/>
              <a:gd name="connsiteX11" fmla="*/ 78734 w 525463"/>
              <a:gd name="connsiteY11" fmla="*/ 325275 h 493712"/>
              <a:gd name="connsiteX12" fmla="*/ 70006 w 525463"/>
              <a:gd name="connsiteY12" fmla="*/ 316853 h 493712"/>
              <a:gd name="connsiteX13" fmla="*/ 61913 w 525463"/>
              <a:gd name="connsiteY13" fmla="*/ 308114 h 493712"/>
              <a:gd name="connsiteX14" fmla="*/ 112376 w 525463"/>
              <a:gd name="connsiteY14" fmla="*/ 308114 h 493712"/>
              <a:gd name="connsiteX15" fmla="*/ 115232 w 525463"/>
              <a:gd name="connsiteY15" fmla="*/ 307637 h 493712"/>
              <a:gd name="connsiteX16" fmla="*/ 117771 w 525463"/>
              <a:gd name="connsiteY16" fmla="*/ 306525 h 493712"/>
              <a:gd name="connsiteX17" fmla="*/ 119834 w 525463"/>
              <a:gd name="connsiteY17" fmla="*/ 304618 h 493712"/>
              <a:gd name="connsiteX18" fmla="*/ 121421 w 525463"/>
              <a:gd name="connsiteY18" fmla="*/ 302393 h 493712"/>
              <a:gd name="connsiteX19" fmla="*/ 161093 w 525463"/>
              <a:gd name="connsiteY19" fmla="*/ 213725 h 493712"/>
              <a:gd name="connsiteX20" fmla="*/ 211714 w 525463"/>
              <a:gd name="connsiteY20" fmla="*/ 341642 h 493712"/>
              <a:gd name="connsiteX21" fmla="*/ 213142 w 525463"/>
              <a:gd name="connsiteY21" fmla="*/ 344185 h 493712"/>
              <a:gd name="connsiteX22" fmla="*/ 215047 w 525463"/>
              <a:gd name="connsiteY22" fmla="*/ 346091 h 493712"/>
              <a:gd name="connsiteX23" fmla="*/ 217427 w 525463"/>
              <a:gd name="connsiteY23" fmla="*/ 347363 h 493712"/>
              <a:gd name="connsiteX24" fmla="*/ 220283 w 525463"/>
              <a:gd name="connsiteY24" fmla="*/ 347998 h 493712"/>
              <a:gd name="connsiteX25" fmla="*/ 220918 w 525463"/>
              <a:gd name="connsiteY25" fmla="*/ 347998 h 493712"/>
              <a:gd name="connsiteX26" fmla="*/ 223457 w 525463"/>
              <a:gd name="connsiteY26" fmla="*/ 347680 h 493712"/>
              <a:gd name="connsiteX27" fmla="*/ 225837 w 525463"/>
              <a:gd name="connsiteY27" fmla="*/ 346727 h 493712"/>
              <a:gd name="connsiteX28" fmla="*/ 227900 w 525463"/>
              <a:gd name="connsiteY28" fmla="*/ 345138 h 493712"/>
              <a:gd name="connsiteX29" fmla="*/ 229487 w 525463"/>
              <a:gd name="connsiteY29" fmla="*/ 342913 h 493712"/>
              <a:gd name="connsiteX30" fmla="*/ 270429 w 525463"/>
              <a:gd name="connsiteY30" fmla="*/ 268229 h 493712"/>
              <a:gd name="connsiteX31" fmla="*/ 291375 w 525463"/>
              <a:gd name="connsiteY31" fmla="*/ 303664 h 493712"/>
              <a:gd name="connsiteX32" fmla="*/ 292804 w 525463"/>
              <a:gd name="connsiteY32" fmla="*/ 305571 h 493712"/>
              <a:gd name="connsiteX33" fmla="*/ 294549 w 525463"/>
              <a:gd name="connsiteY33" fmla="*/ 307001 h 493712"/>
              <a:gd name="connsiteX34" fmla="*/ 296612 w 525463"/>
              <a:gd name="connsiteY34" fmla="*/ 307955 h 493712"/>
              <a:gd name="connsiteX35" fmla="*/ 299151 w 525463"/>
              <a:gd name="connsiteY35" fmla="*/ 308431 h 493712"/>
              <a:gd name="connsiteX36" fmla="*/ 301373 w 525463"/>
              <a:gd name="connsiteY36" fmla="*/ 308273 h 493712"/>
              <a:gd name="connsiteX37" fmla="*/ 304229 w 525463"/>
              <a:gd name="connsiteY37" fmla="*/ 307319 h 493712"/>
              <a:gd name="connsiteX38" fmla="*/ 306609 w 525463"/>
              <a:gd name="connsiteY38" fmla="*/ 305730 h 493712"/>
              <a:gd name="connsiteX39" fmla="*/ 308355 w 525463"/>
              <a:gd name="connsiteY39" fmla="*/ 303347 h 493712"/>
              <a:gd name="connsiteX40" fmla="*/ 309307 w 525463"/>
              <a:gd name="connsiteY40" fmla="*/ 300486 h 493712"/>
              <a:gd name="connsiteX41" fmla="*/ 142977 w 525463"/>
              <a:gd name="connsiteY41" fmla="*/ 0 h 493712"/>
              <a:gd name="connsiteX42" fmla="*/ 153280 w 525463"/>
              <a:gd name="connsiteY42" fmla="*/ 476 h 493712"/>
              <a:gd name="connsiteX43" fmla="*/ 163266 w 525463"/>
              <a:gd name="connsiteY43" fmla="*/ 1587 h 493712"/>
              <a:gd name="connsiteX44" fmla="*/ 173252 w 525463"/>
              <a:gd name="connsiteY44" fmla="*/ 3492 h 493712"/>
              <a:gd name="connsiteX45" fmla="*/ 183080 w 525463"/>
              <a:gd name="connsiteY45" fmla="*/ 6032 h 493712"/>
              <a:gd name="connsiteX46" fmla="*/ 192591 w 525463"/>
              <a:gd name="connsiteY46" fmla="*/ 9525 h 493712"/>
              <a:gd name="connsiteX47" fmla="*/ 201626 w 525463"/>
              <a:gd name="connsiteY47" fmla="*/ 13811 h 493712"/>
              <a:gd name="connsiteX48" fmla="*/ 210502 w 525463"/>
              <a:gd name="connsiteY48" fmla="*/ 18415 h 493712"/>
              <a:gd name="connsiteX49" fmla="*/ 219062 w 525463"/>
              <a:gd name="connsiteY49" fmla="*/ 23971 h 493712"/>
              <a:gd name="connsiteX50" fmla="*/ 226988 w 525463"/>
              <a:gd name="connsiteY50" fmla="*/ 30162 h 493712"/>
              <a:gd name="connsiteX51" fmla="*/ 234755 w 525463"/>
              <a:gd name="connsiteY51" fmla="*/ 36989 h 493712"/>
              <a:gd name="connsiteX52" fmla="*/ 241888 w 525463"/>
              <a:gd name="connsiteY52" fmla="*/ 44450 h 493712"/>
              <a:gd name="connsiteX53" fmla="*/ 248862 w 525463"/>
              <a:gd name="connsiteY53" fmla="*/ 52546 h 493712"/>
              <a:gd name="connsiteX54" fmla="*/ 255044 w 525463"/>
              <a:gd name="connsiteY54" fmla="*/ 61119 h 493712"/>
              <a:gd name="connsiteX55" fmla="*/ 256788 w 525463"/>
              <a:gd name="connsiteY55" fmla="*/ 63024 h 493712"/>
              <a:gd name="connsiteX56" fmla="*/ 258531 w 525463"/>
              <a:gd name="connsiteY56" fmla="*/ 64135 h 493712"/>
              <a:gd name="connsiteX57" fmla="*/ 260116 w 525463"/>
              <a:gd name="connsiteY57" fmla="*/ 64611 h 493712"/>
              <a:gd name="connsiteX58" fmla="*/ 261384 w 525463"/>
              <a:gd name="connsiteY58" fmla="*/ 64770 h 493712"/>
              <a:gd name="connsiteX59" fmla="*/ 262652 w 525463"/>
              <a:gd name="connsiteY59" fmla="*/ 64611 h 493712"/>
              <a:gd name="connsiteX60" fmla="*/ 264238 w 525463"/>
              <a:gd name="connsiteY60" fmla="*/ 64135 h 493712"/>
              <a:gd name="connsiteX61" fmla="*/ 265823 w 525463"/>
              <a:gd name="connsiteY61" fmla="*/ 63182 h 493712"/>
              <a:gd name="connsiteX62" fmla="*/ 267408 w 525463"/>
              <a:gd name="connsiteY62" fmla="*/ 61119 h 493712"/>
              <a:gd name="connsiteX63" fmla="*/ 274065 w 525463"/>
              <a:gd name="connsiteY63" fmla="*/ 52705 h 493712"/>
              <a:gd name="connsiteX64" fmla="*/ 280881 w 525463"/>
              <a:gd name="connsiteY64" fmla="*/ 44609 h 493712"/>
              <a:gd name="connsiteX65" fmla="*/ 288490 w 525463"/>
              <a:gd name="connsiteY65" fmla="*/ 37306 h 493712"/>
              <a:gd name="connsiteX66" fmla="*/ 296257 w 525463"/>
              <a:gd name="connsiteY66" fmla="*/ 30480 h 493712"/>
              <a:gd name="connsiteX67" fmla="*/ 304816 w 525463"/>
              <a:gd name="connsiteY67" fmla="*/ 24289 h 493712"/>
              <a:gd name="connsiteX68" fmla="*/ 313534 w 525463"/>
              <a:gd name="connsiteY68" fmla="*/ 18732 h 493712"/>
              <a:gd name="connsiteX69" fmla="*/ 322570 w 525463"/>
              <a:gd name="connsiteY69" fmla="*/ 13970 h 493712"/>
              <a:gd name="connsiteX70" fmla="*/ 332080 w 525463"/>
              <a:gd name="connsiteY70" fmla="*/ 9684 h 493712"/>
              <a:gd name="connsiteX71" fmla="*/ 341749 w 525463"/>
              <a:gd name="connsiteY71" fmla="*/ 6350 h 493712"/>
              <a:gd name="connsiteX72" fmla="*/ 351735 w 525463"/>
              <a:gd name="connsiteY72" fmla="*/ 3492 h 493712"/>
              <a:gd name="connsiteX73" fmla="*/ 361722 w 525463"/>
              <a:gd name="connsiteY73" fmla="*/ 1587 h 493712"/>
              <a:gd name="connsiteX74" fmla="*/ 372025 w 525463"/>
              <a:gd name="connsiteY74" fmla="*/ 476 h 493712"/>
              <a:gd name="connsiteX75" fmla="*/ 382487 w 525463"/>
              <a:gd name="connsiteY75" fmla="*/ 0 h 493712"/>
              <a:gd name="connsiteX76" fmla="*/ 394216 w 525463"/>
              <a:gd name="connsiteY76" fmla="*/ 476 h 493712"/>
              <a:gd name="connsiteX77" fmla="*/ 405629 w 525463"/>
              <a:gd name="connsiteY77" fmla="*/ 2064 h 493712"/>
              <a:gd name="connsiteX78" fmla="*/ 416566 w 525463"/>
              <a:gd name="connsiteY78" fmla="*/ 4445 h 493712"/>
              <a:gd name="connsiteX79" fmla="*/ 427345 w 525463"/>
              <a:gd name="connsiteY79" fmla="*/ 7937 h 493712"/>
              <a:gd name="connsiteX80" fmla="*/ 437648 w 525463"/>
              <a:gd name="connsiteY80" fmla="*/ 12065 h 493712"/>
              <a:gd name="connsiteX81" fmla="*/ 447634 w 525463"/>
              <a:gd name="connsiteY81" fmla="*/ 17304 h 493712"/>
              <a:gd name="connsiteX82" fmla="*/ 457145 w 525463"/>
              <a:gd name="connsiteY82" fmla="*/ 23336 h 493712"/>
              <a:gd name="connsiteX83" fmla="*/ 466180 w 525463"/>
              <a:gd name="connsiteY83" fmla="*/ 30004 h 493712"/>
              <a:gd name="connsiteX84" fmla="*/ 474740 w 525463"/>
              <a:gd name="connsiteY84" fmla="*/ 37624 h 493712"/>
              <a:gd name="connsiteX85" fmla="*/ 482507 w 525463"/>
              <a:gd name="connsiteY85" fmla="*/ 45879 h 493712"/>
              <a:gd name="connsiteX86" fmla="*/ 489957 w 525463"/>
              <a:gd name="connsiteY86" fmla="*/ 54927 h 493712"/>
              <a:gd name="connsiteX87" fmla="*/ 496773 w 525463"/>
              <a:gd name="connsiteY87" fmla="*/ 64452 h 493712"/>
              <a:gd name="connsiteX88" fmla="*/ 502955 w 525463"/>
              <a:gd name="connsiteY88" fmla="*/ 74612 h 493712"/>
              <a:gd name="connsiteX89" fmla="*/ 508344 w 525463"/>
              <a:gd name="connsiteY89" fmla="*/ 85566 h 493712"/>
              <a:gd name="connsiteX90" fmla="*/ 513258 w 525463"/>
              <a:gd name="connsiteY90" fmla="*/ 96996 h 493712"/>
              <a:gd name="connsiteX91" fmla="*/ 517221 w 525463"/>
              <a:gd name="connsiteY91" fmla="*/ 108744 h 493712"/>
              <a:gd name="connsiteX92" fmla="*/ 520391 w 525463"/>
              <a:gd name="connsiteY92" fmla="*/ 121285 h 493712"/>
              <a:gd name="connsiteX93" fmla="*/ 522927 w 525463"/>
              <a:gd name="connsiteY93" fmla="*/ 134144 h 493712"/>
              <a:gd name="connsiteX94" fmla="*/ 524671 w 525463"/>
              <a:gd name="connsiteY94" fmla="*/ 147479 h 493712"/>
              <a:gd name="connsiteX95" fmla="*/ 524829 w 525463"/>
              <a:gd name="connsiteY95" fmla="*/ 148749 h 493712"/>
              <a:gd name="connsiteX96" fmla="*/ 525146 w 525463"/>
              <a:gd name="connsiteY96" fmla="*/ 150971 h 493712"/>
              <a:gd name="connsiteX97" fmla="*/ 525305 w 525463"/>
              <a:gd name="connsiteY97" fmla="*/ 153988 h 493712"/>
              <a:gd name="connsiteX98" fmla="*/ 525463 w 525463"/>
              <a:gd name="connsiteY98" fmla="*/ 157639 h 493712"/>
              <a:gd name="connsiteX99" fmla="*/ 525463 w 525463"/>
              <a:gd name="connsiteY99" fmla="*/ 162084 h 493712"/>
              <a:gd name="connsiteX100" fmla="*/ 525305 w 525463"/>
              <a:gd name="connsiteY100" fmla="*/ 167323 h 493712"/>
              <a:gd name="connsiteX101" fmla="*/ 524988 w 525463"/>
              <a:gd name="connsiteY101" fmla="*/ 173197 h 493712"/>
              <a:gd name="connsiteX102" fmla="*/ 524354 w 525463"/>
              <a:gd name="connsiteY102" fmla="*/ 179864 h 493712"/>
              <a:gd name="connsiteX103" fmla="*/ 523403 w 525463"/>
              <a:gd name="connsiteY103" fmla="*/ 187008 h 493712"/>
              <a:gd name="connsiteX104" fmla="*/ 521817 w 525463"/>
              <a:gd name="connsiteY104" fmla="*/ 194945 h 493712"/>
              <a:gd name="connsiteX105" fmla="*/ 520074 w 525463"/>
              <a:gd name="connsiteY105" fmla="*/ 203359 h 493712"/>
              <a:gd name="connsiteX106" fmla="*/ 516587 w 525463"/>
              <a:gd name="connsiteY106" fmla="*/ 216535 h 493712"/>
              <a:gd name="connsiteX107" fmla="*/ 512465 w 525463"/>
              <a:gd name="connsiteY107" fmla="*/ 229553 h 493712"/>
              <a:gd name="connsiteX108" fmla="*/ 507393 w 525463"/>
              <a:gd name="connsiteY108" fmla="*/ 242094 h 493712"/>
              <a:gd name="connsiteX109" fmla="*/ 501687 w 525463"/>
              <a:gd name="connsiteY109" fmla="*/ 254318 h 493712"/>
              <a:gd name="connsiteX110" fmla="*/ 495188 w 525463"/>
              <a:gd name="connsiteY110" fmla="*/ 266383 h 493712"/>
              <a:gd name="connsiteX111" fmla="*/ 488213 w 525463"/>
              <a:gd name="connsiteY111" fmla="*/ 277972 h 493712"/>
              <a:gd name="connsiteX112" fmla="*/ 480446 w 525463"/>
              <a:gd name="connsiteY112" fmla="*/ 289243 h 493712"/>
              <a:gd name="connsiteX113" fmla="*/ 376146 w 525463"/>
              <a:gd name="connsiteY113" fmla="*/ 289243 h 493712"/>
              <a:gd name="connsiteX114" fmla="*/ 348090 w 525463"/>
              <a:gd name="connsiteY114" fmla="*/ 108109 h 493712"/>
              <a:gd name="connsiteX115" fmla="*/ 347139 w 525463"/>
              <a:gd name="connsiteY115" fmla="*/ 105410 h 493712"/>
              <a:gd name="connsiteX116" fmla="*/ 345712 w 525463"/>
              <a:gd name="connsiteY116" fmla="*/ 103188 h 493712"/>
              <a:gd name="connsiteX117" fmla="*/ 343810 w 525463"/>
              <a:gd name="connsiteY117" fmla="*/ 101283 h 493712"/>
              <a:gd name="connsiteX118" fmla="*/ 341274 w 525463"/>
              <a:gd name="connsiteY118" fmla="*/ 100171 h 493712"/>
              <a:gd name="connsiteX119" fmla="*/ 338579 w 525463"/>
              <a:gd name="connsiteY119" fmla="*/ 99695 h 493712"/>
              <a:gd name="connsiteX120" fmla="*/ 335567 w 525463"/>
              <a:gd name="connsiteY120" fmla="*/ 100013 h 493712"/>
              <a:gd name="connsiteX121" fmla="*/ 333190 w 525463"/>
              <a:gd name="connsiteY121" fmla="*/ 101124 h 493712"/>
              <a:gd name="connsiteX122" fmla="*/ 331129 w 525463"/>
              <a:gd name="connsiteY122" fmla="*/ 102711 h 493712"/>
              <a:gd name="connsiteX123" fmla="*/ 329544 w 525463"/>
              <a:gd name="connsiteY123" fmla="*/ 105093 h 493712"/>
              <a:gd name="connsiteX124" fmla="*/ 328751 w 525463"/>
              <a:gd name="connsiteY124" fmla="*/ 107633 h 493712"/>
              <a:gd name="connsiteX125" fmla="*/ 294513 w 525463"/>
              <a:gd name="connsiteY125" fmla="*/ 272574 h 493712"/>
              <a:gd name="connsiteX126" fmla="*/ 277870 w 525463"/>
              <a:gd name="connsiteY126" fmla="*/ 244317 h 493712"/>
              <a:gd name="connsiteX127" fmla="*/ 276284 w 525463"/>
              <a:gd name="connsiteY127" fmla="*/ 242253 h 493712"/>
              <a:gd name="connsiteX128" fmla="*/ 274382 w 525463"/>
              <a:gd name="connsiteY128" fmla="*/ 240666 h 493712"/>
              <a:gd name="connsiteX129" fmla="*/ 272005 w 525463"/>
              <a:gd name="connsiteY129" fmla="*/ 239713 h 493712"/>
              <a:gd name="connsiteX130" fmla="*/ 269151 w 525463"/>
              <a:gd name="connsiteY130" fmla="*/ 239396 h 493712"/>
              <a:gd name="connsiteX131" fmla="*/ 266615 w 525463"/>
              <a:gd name="connsiteY131" fmla="*/ 239713 h 493712"/>
              <a:gd name="connsiteX132" fmla="*/ 264396 w 525463"/>
              <a:gd name="connsiteY132" fmla="*/ 240666 h 493712"/>
              <a:gd name="connsiteX133" fmla="*/ 262335 w 525463"/>
              <a:gd name="connsiteY133" fmla="*/ 242412 h 493712"/>
              <a:gd name="connsiteX134" fmla="*/ 260750 w 525463"/>
              <a:gd name="connsiteY134" fmla="*/ 244476 h 493712"/>
              <a:gd name="connsiteX135" fmla="*/ 221598 w 525463"/>
              <a:gd name="connsiteY135" fmla="*/ 315913 h 493712"/>
              <a:gd name="connsiteX136" fmla="*/ 170241 w 525463"/>
              <a:gd name="connsiteY136" fmla="*/ 185738 h 493712"/>
              <a:gd name="connsiteX137" fmla="*/ 168814 w 525463"/>
              <a:gd name="connsiteY137" fmla="*/ 183198 h 493712"/>
              <a:gd name="connsiteX138" fmla="*/ 166754 w 525463"/>
              <a:gd name="connsiteY138" fmla="*/ 181293 h 493712"/>
              <a:gd name="connsiteX139" fmla="*/ 164059 w 525463"/>
              <a:gd name="connsiteY139" fmla="*/ 180023 h 493712"/>
              <a:gd name="connsiteX140" fmla="*/ 161206 w 525463"/>
              <a:gd name="connsiteY140" fmla="*/ 179547 h 493712"/>
              <a:gd name="connsiteX141" fmla="*/ 158986 w 525463"/>
              <a:gd name="connsiteY141" fmla="*/ 179705 h 493712"/>
              <a:gd name="connsiteX142" fmla="*/ 156926 w 525463"/>
              <a:gd name="connsiteY142" fmla="*/ 180499 h 493712"/>
              <a:gd name="connsiteX143" fmla="*/ 155024 w 525463"/>
              <a:gd name="connsiteY143" fmla="*/ 181769 h 493712"/>
              <a:gd name="connsiteX144" fmla="*/ 153280 w 525463"/>
              <a:gd name="connsiteY144" fmla="*/ 183357 h 493712"/>
              <a:gd name="connsiteX145" fmla="*/ 152012 w 525463"/>
              <a:gd name="connsiteY145" fmla="*/ 185262 h 493712"/>
              <a:gd name="connsiteX146" fmla="*/ 105410 w 525463"/>
              <a:gd name="connsiteY146" fmla="*/ 289243 h 493712"/>
              <a:gd name="connsiteX147" fmla="*/ 45017 w 525463"/>
              <a:gd name="connsiteY147" fmla="*/ 289243 h 493712"/>
              <a:gd name="connsiteX148" fmla="*/ 37250 w 525463"/>
              <a:gd name="connsiteY148" fmla="*/ 277972 h 493712"/>
              <a:gd name="connsiteX149" fmla="*/ 30117 w 525463"/>
              <a:gd name="connsiteY149" fmla="*/ 266383 h 493712"/>
              <a:gd name="connsiteX150" fmla="*/ 23776 w 525463"/>
              <a:gd name="connsiteY150" fmla="*/ 254318 h 493712"/>
              <a:gd name="connsiteX151" fmla="*/ 18070 w 525463"/>
              <a:gd name="connsiteY151" fmla="*/ 242094 h 493712"/>
              <a:gd name="connsiteX152" fmla="*/ 13156 w 525463"/>
              <a:gd name="connsiteY152" fmla="*/ 229553 h 493712"/>
              <a:gd name="connsiteX153" fmla="*/ 8876 w 525463"/>
              <a:gd name="connsiteY153" fmla="*/ 216535 h 493712"/>
              <a:gd name="connsiteX154" fmla="*/ 5231 w 525463"/>
              <a:gd name="connsiteY154" fmla="*/ 203359 h 493712"/>
              <a:gd name="connsiteX155" fmla="*/ 3487 w 525463"/>
              <a:gd name="connsiteY155" fmla="*/ 194945 h 493712"/>
              <a:gd name="connsiteX156" fmla="*/ 2060 w 525463"/>
              <a:gd name="connsiteY156" fmla="*/ 187008 h 493712"/>
              <a:gd name="connsiteX157" fmla="*/ 1109 w 525463"/>
              <a:gd name="connsiteY157" fmla="*/ 179864 h 493712"/>
              <a:gd name="connsiteX158" fmla="*/ 475 w 525463"/>
              <a:gd name="connsiteY158" fmla="*/ 173197 h 493712"/>
              <a:gd name="connsiteX159" fmla="*/ 158 w 525463"/>
              <a:gd name="connsiteY159" fmla="*/ 167323 h 493712"/>
              <a:gd name="connsiteX160" fmla="*/ 0 w 525463"/>
              <a:gd name="connsiteY160" fmla="*/ 162084 h 493712"/>
              <a:gd name="connsiteX161" fmla="*/ 0 w 525463"/>
              <a:gd name="connsiteY161" fmla="*/ 157639 h 493712"/>
              <a:gd name="connsiteX162" fmla="*/ 158 w 525463"/>
              <a:gd name="connsiteY162" fmla="*/ 153988 h 493712"/>
              <a:gd name="connsiteX163" fmla="*/ 475 w 525463"/>
              <a:gd name="connsiteY163" fmla="*/ 150971 h 493712"/>
              <a:gd name="connsiteX164" fmla="*/ 634 w 525463"/>
              <a:gd name="connsiteY164" fmla="*/ 148749 h 493712"/>
              <a:gd name="connsiteX165" fmla="*/ 792 w 525463"/>
              <a:gd name="connsiteY165" fmla="*/ 147479 h 493712"/>
              <a:gd name="connsiteX166" fmla="*/ 2536 w 525463"/>
              <a:gd name="connsiteY166" fmla="*/ 134144 h 493712"/>
              <a:gd name="connsiteX167" fmla="*/ 4914 w 525463"/>
              <a:gd name="connsiteY167" fmla="*/ 121285 h 493712"/>
              <a:gd name="connsiteX168" fmla="*/ 8242 w 525463"/>
              <a:gd name="connsiteY168" fmla="*/ 108744 h 493712"/>
              <a:gd name="connsiteX169" fmla="*/ 12205 w 525463"/>
              <a:gd name="connsiteY169" fmla="*/ 96996 h 493712"/>
              <a:gd name="connsiteX170" fmla="*/ 16960 w 525463"/>
              <a:gd name="connsiteY170" fmla="*/ 85566 h 493712"/>
              <a:gd name="connsiteX171" fmla="*/ 22508 w 525463"/>
              <a:gd name="connsiteY171" fmla="*/ 74612 h 493712"/>
              <a:gd name="connsiteX172" fmla="*/ 28690 w 525463"/>
              <a:gd name="connsiteY172" fmla="*/ 64452 h 493712"/>
              <a:gd name="connsiteX173" fmla="*/ 35506 w 525463"/>
              <a:gd name="connsiteY173" fmla="*/ 54927 h 493712"/>
              <a:gd name="connsiteX174" fmla="*/ 42798 w 525463"/>
              <a:gd name="connsiteY174" fmla="*/ 45879 h 493712"/>
              <a:gd name="connsiteX175" fmla="*/ 50882 w 525463"/>
              <a:gd name="connsiteY175" fmla="*/ 37624 h 493712"/>
              <a:gd name="connsiteX176" fmla="*/ 59283 w 525463"/>
              <a:gd name="connsiteY176" fmla="*/ 30004 h 493712"/>
              <a:gd name="connsiteX177" fmla="*/ 68318 w 525463"/>
              <a:gd name="connsiteY177" fmla="*/ 23336 h 493712"/>
              <a:gd name="connsiteX178" fmla="*/ 77829 w 525463"/>
              <a:gd name="connsiteY178" fmla="*/ 17304 h 493712"/>
              <a:gd name="connsiteX179" fmla="*/ 87815 w 525463"/>
              <a:gd name="connsiteY179" fmla="*/ 12065 h 493712"/>
              <a:gd name="connsiteX180" fmla="*/ 97960 w 525463"/>
              <a:gd name="connsiteY180" fmla="*/ 7937 h 493712"/>
              <a:gd name="connsiteX181" fmla="*/ 108739 w 525463"/>
              <a:gd name="connsiteY181" fmla="*/ 4445 h 493712"/>
              <a:gd name="connsiteX182" fmla="*/ 119834 w 525463"/>
              <a:gd name="connsiteY182" fmla="*/ 2064 h 493712"/>
              <a:gd name="connsiteX183" fmla="*/ 131247 w 525463"/>
              <a:gd name="connsiteY183" fmla="*/ 476 h 493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</a:cxnLst>
            <a:rect l="l" t="t" r="r" b="b"/>
            <a:pathLst>
              <a:path w="525463" h="493712">
                <a:moveTo>
                  <a:pt x="337712" y="163512"/>
                </a:moveTo>
                <a:lnTo>
                  <a:pt x="358976" y="299692"/>
                </a:lnTo>
                <a:lnTo>
                  <a:pt x="359928" y="302393"/>
                </a:lnTo>
                <a:lnTo>
                  <a:pt x="361357" y="304777"/>
                </a:lnTo>
                <a:lnTo>
                  <a:pt x="363420" y="306525"/>
                </a:lnTo>
                <a:lnTo>
                  <a:pt x="366117" y="307637"/>
                </a:lnTo>
                <a:lnTo>
                  <a:pt x="368815" y="308114"/>
                </a:lnTo>
                <a:lnTo>
                  <a:pt x="465138" y="308114"/>
                </a:lnTo>
                <a:lnTo>
                  <a:pt x="456886" y="316853"/>
                </a:lnTo>
                <a:lnTo>
                  <a:pt x="448476" y="325275"/>
                </a:lnTo>
                <a:lnTo>
                  <a:pt x="262018" y="493712"/>
                </a:lnTo>
                <a:lnTo>
                  <a:pt x="78734" y="325275"/>
                </a:lnTo>
                <a:lnTo>
                  <a:pt x="70006" y="316853"/>
                </a:lnTo>
                <a:lnTo>
                  <a:pt x="61913" y="308114"/>
                </a:lnTo>
                <a:lnTo>
                  <a:pt x="112376" y="308114"/>
                </a:lnTo>
                <a:lnTo>
                  <a:pt x="115232" y="307637"/>
                </a:lnTo>
                <a:lnTo>
                  <a:pt x="117771" y="306525"/>
                </a:lnTo>
                <a:lnTo>
                  <a:pt x="119834" y="304618"/>
                </a:lnTo>
                <a:lnTo>
                  <a:pt x="121421" y="302393"/>
                </a:lnTo>
                <a:lnTo>
                  <a:pt x="161093" y="213725"/>
                </a:lnTo>
                <a:lnTo>
                  <a:pt x="211714" y="341642"/>
                </a:lnTo>
                <a:lnTo>
                  <a:pt x="213142" y="344185"/>
                </a:lnTo>
                <a:lnTo>
                  <a:pt x="215047" y="346091"/>
                </a:lnTo>
                <a:lnTo>
                  <a:pt x="217427" y="347363"/>
                </a:lnTo>
                <a:lnTo>
                  <a:pt x="220283" y="347998"/>
                </a:lnTo>
                <a:lnTo>
                  <a:pt x="220918" y="347998"/>
                </a:lnTo>
                <a:lnTo>
                  <a:pt x="223457" y="347680"/>
                </a:lnTo>
                <a:lnTo>
                  <a:pt x="225837" y="346727"/>
                </a:lnTo>
                <a:lnTo>
                  <a:pt x="227900" y="345138"/>
                </a:lnTo>
                <a:lnTo>
                  <a:pt x="229487" y="342913"/>
                </a:lnTo>
                <a:lnTo>
                  <a:pt x="270429" y="268229"/>
                </a:lnTo>
                <a:lnTo>
                  <a:pt x="291375" y="303664"/>
                </a:lnTo>
                <a:lnTo>
                  <a:pt x="292804" y="305571"/>
                </a:lnTo>
                <a:lnTo>
                  <a:pt x="294549" y="307001"/>
                </a:lnTo>
                <a:lnTo>
                  <a:pt x="296612" y="307955"/>
                </a:lnTo>
                <a:lnTo>
                  <a:pt x="299151" y="308431"/>
                </a:lnTo>
                <a:lnTo>
                  <a:pt x="301373" y="308273"/>
                </a:lnTo>
                <a:lnTo>
                  <a:pt x="304229" y="307319"/>
                </a:lnTo>
                <a:lnTo>
                  <a:pt x="306609" y="305730"/>
                </a:lnTo>
                <a:lnTo>
                  <a:pt x="308355" y="303347"/>
                </a:lnTo>
                <a:lnTo>
                  <a:pt x="309307" y="300486"/>
                </a:lnTo>
                <a:close/>
                <a:moveTo>
                  <a:pt x="142977" y="0"/>
                </a:moveTo>
                <a:lnTo>
                  <a:pt x="153280" y="476"/>
                </a:lnTo>
                <a:lnTo>
                  <a:pt x="163266" y="1587"/>
                </a:lnTo>
                <a:lnTo>
                  <a:pt x="173252" y="3492"/>
                </a:lnTo>
                <a:lnTo>
                  <a:pt x="183080" y="6032"/>
                </a:lnTo>
                <a:lnTo>
                  <a:pt x="192591" y="9525"/>
                </a:lnTo>
                <a:lnTo>
                  <a:pt x="201626" y="13811"/>
                </a:lnTo>
                <a:lnTo>
                  <a:pt x="210502" y="18415"/>
                </a:lnTo>
                <a:lnTo>
                  <a:pt x="219062" y="23971"/>
                </a:lnTo>
                <a:lnTo>
                  <a:pt x="226988" y="30162"/>
                </a:lnTo>
                <a:lnTo>
                  <a:pt x="234755" y="36989"/>
                </a:lnTo>
                <a:lnTo>
                  <a:pt x="241888" y="44450"/>
                </a:lnTo>
                <a:lnTo>
                  <a:pt x="248862" y="52546"/>
                </a:lnTo>
                <a:lnTo>
                  <a:pt x="255044" y="61119"/>
                </a:lnTo>
                <a:lnTo>
                  <a:pt x="256788" y="63024"/>
                </a:lnTo>
                <a:lnTo>
                  <a:pt x="258531" y="64135"/>
                </a:lnTo>
                <a:lnTo>
                  <a:pt x="260116" y="64611"/>
                </a:lnTo>
                <a:lnTo>
                  <a:pt x="261384" y="64770"/>
                </a:lnTo>
                <a:lnTo>
                  <a:pt x="262652" y="64611"/>
                </a:lnTo>
                <a:lnTo>
                  <a:pt x="264238" y="64135"/>
                </a:lnTo>
                <a:lnTo>
                  <a:pt x="265823" y="63182"/>
                </a:lnTo>
                <a:lnTo>
                  <a:pt x="267408" y="61119"/>
                </a:lnTo>
                <a:lnTo>
                  <a:pt x="274065" y="52705"/>
                </a:lnTo>
                <a:lnTo>
                  <a:pt x="280881" y="44609"/>
                </a:lnTo>
                <a:lnTo>
                  <a:pt x="288490" y="37306"/>
                </a:lnTo>
                <a:lnTo>
                  <a:pt x="296257" y="30480"/>
                </a:lnTo>
                <a:lnTo>
                  <a:pt x="304816" y="24289"/>
                </a:lnTo>
                <a:lnTo>
                  <a:pt x="313534" y="18732"/>
                </a:lnTo>
                <a:lnTo>
                  <a:pt x="322570" y="13970"/>
                </a:lnTo>
                <a:lnTo>
                  <a:pt x="332080" y="9684"/>
                </a:lnTo>
                <a:lnTo>
                  <a:pt x="341749" y="6350"/>
                </a:lnTo>
                <a:lnTo>
                  <a:pt x="351735" y="3492"/>
                </a:lnTo>
                <a:lnTo>
                  <a:pt x="361722" y="1587"/>
                </a:lnTo>
                <a:lnTo>
                  <a:pt x="372025" y="476"/>
                </a:lnTo>
                <a:lnTo>
                  <a:pt x="382487" y="0"/>
                </a:lnTo>
                <a:lnTo>
                  <a:pt x="394216" y="476"/>
                </a:lnTo>
                <a:lnTo>
                  <a:pt x="405629" y="2064"/>
                </a:lnTo>
                <a:lnTo>
                  <a:pt x="416566" y="4445"/>
                </a:lnTo>
                <a:lnTo>
                  <a:pt x="427345" y="7937"/>
                </a:lnTo>
                <a:lnTo>
                  <a:pt x="437648" y="12065"/>
                </a:lnTo>
                <a:lnTo>
                  <a:pt x="447634" y="17304"/>
                </a:lnTo>
                <a:lnTo>
                  <a:pt x="457145" y="23336"/>
                </a:lnTo>
                <a:lnTo>
                  <a:pt x="466180" y="30004"/>
                </a:lnTo>
                <a:lnTo>
                  <a:pt x="474740" y="37624"/>
                </a:lnTo>
                <a:lnTo>
                  <a:pt x="482507" y="45879"/>
                </a:lnTo>
                <a:lnTo>
                  <a:pt x="489957" y="54927"/>
                </a:lnTo>
                <a:lnTo>
                  <a:pt x="496773" y="64452"/>
                </a:lnTo>
                <a:lnTo>
                  <a:pt x="502955" y="74612"/>
                </a:lnTo>
                <a:lnTo>
                  <a:pt x="508344" y="85566"/>
                </a:lnTo>
                <a:lnTo>
                  <a:pt x="513258" y="96996"/>
                </a:lnTo>
                <a:lnTo>
                  <a:pt x="517221" y="108744"/>
                </a:lnTo>
                <a:lnTo>
                  <a:pt x="520391" y="121285"/>
                </a:lnTo>
                <a:lnTo>
                  <a:pt x="522927" y="134144"/>
                </a:lnTo>
                <a:lnTo>
                  <a:pt x="524671" y="147479"/>
                </a:lnTo>
                <a:lnTo>
                  <a:pt x="524829" y="148749"/>
                </a:lnTo>
                <a:lnTo>
                  <a:pt x="525146" y="150971"/>
                </a:lnTo>
                <a:lnTo>
                  <a:pt x="525305" y="153988"/>
                </a:lnTo>
                <a:lnTo>
                  <a:pt x="525463" y="157639"/>
                </a:lnTo>
                <a:lnTo>
                  <a:pt x="525463" y="162084"/>
                </a:lnTo>
                <a:lnTo>
                  <a:pt x="525305" y="167323"/>
                </a:lnTo>
                <a:lnTo>
                  <a:pt x="524988" y="173197"/>
                </a:lnTo>
                <a:lnTo>
                  <a:pt x="524354" y="179864"/>
                </a:lnTo>
                <a:lnTo>
                  <a:pt x="523403" y="187008"/>
                </a:lnTo>
                <a:lnTo>
                  <a:pt x="521817" y="194945"/>
                </a:lnTo>
                <a:lnTo>
                  <a:pt x="520074" y="203359"/>
                </a:lnTo>
                <a:lnTo>
                  <a:pt x="516587" y="216535"/>
                </a:lnTo>
                <a:lnTo>
                  <a:pt x="512465" y="229553"/>
                </a:lnTo>
                <a:lnTo>
                  <a:pt x="507393" y="242094"/>
                </a:lnTo>
                <a:lnTo>
                  <a:pt x="501687" y="254318"/>
                </a:lnTo>
                <a:lnTo>
                  <a:pt x="495188" y="266383"/>
                </a:lnTo>
                <a:lnTo>
                  <a:pt x="488213" y="277972"/>
                </a:lnTo>
                <a:lnTo>
                  <a:pt x="480446" y="289243"/>
                </a:lnTo>
                <a:lnTo>
                  <a:pt x="376146" y="289243"/>
                </a:lnTo>
                <a:lnTo>
                  <a:pt x="348090" y="108109"/>
                </a:lnTo>
                <a:lnTo>
                  <a:pt x="347139" y="105410"/>
                </a:lnTo>
                <a:lnTo>
                  <a:pt x="345712" y="103188"/>
                </a:lnTo>
                <a:lnTo>
                  <a:pt x="343810" y="101283"/>
                </a:lnTo>
                <a:lnTo>
                  <a:pt x="341274" y="100171"/>
                </a:lnTo>
                <a:lnTo>
                  <a:pt x="338579" y="99695"/>
                </a:lnTo>
                <a:lnTo>
                  <a:pt x="335567" y="100013"/>
                </a:lnTo>
                <a:lnTo>
                  <a:pt x="333190" y="101124"/>
                </a:lnTo>
                <a:lnTo>
                  <a:pt x="331129" y="102711"/>
                </a:lnTo>
                <a:lnTo>
                  <a:pt x="329544" y="105093"/>
                </a:lnTo>
                <a:lnTo>
                  <a:pt x="328751" y="107633"/>
                </a:lnTo>
                <a:lnTo>
                  <a:pt x="294513" y="272574"/>
                </a:lnTo>
                <a:lnTo>
                  <a:pt x="277870" y="244317"/>
                </a:lnTo>
                <a:lnTo>
                  <a:pt x="276284" y="242253"/>
                </a:lnTo>
                <a:lnTo>
                  <a:pt x="274382" y="240666"/>
                </a:lnTo>
                <a:lnTo>
                  <a:pt x="272005" y="239713"/>
                </a:lnTo>
                <a:lnTo>
                  <a:pt x="269151" y="239396"/>
                </a:lnTo>
                <a:lnTo>
                  <a:pt x="266615" y="239713"/>
                </a:lnTo>
                <a:lnTo>
                  <a:pt x="264396" y="240666"/>
                </a:lnTo>
                <a:lnTo>
                  <a:pt x="262335" y="242412"/>
                </a:lnTo>
                <a:lnTo>
                  <a:pt x="260750" y="244476"/>
                </a:lnTo>
                <a:lnTo>
                  <a:pt x="221598" y="315913"/>
                </a:lnTo>
                <a:lnTo>
                  <a:pt x="170241" y="185738"/>
                </a:lnTo>
                <a:lnTo>
                  <a:pt x="168814" y="183198"/>
                </a:lnTo>
                <a:lnTo>
                  <a:pt x="166754" y="181293"/>
                </a:lnTo>
                <a:lnTo>
                  <a:pt x="164059" y="180023"/>
                </a:lnTo>
                <a:lnTo>
                  <a:pt x="161206" y="179547"/>
                </a:lnTo>
                <a:lnTo>
                  <a:pt x="158986" y="179705"/>
                </a:lnTo>
                <a:lnTo>
                  <a:pt x="156926" y="180499"/>
                </a:lnTo>
                <a:lnTo>
                  <a:pt x="155024" y="181769"/>
                </a:lnTo>
                <a:lnTo>
                  <a:pt x="153280" y="183357"/>
                </a:lnTo>
                <a:lnTo>
                  <a:pt x="152012" y="185262"/>
                </a:lnTo>
                <a:lnTo>
                  <a:pt x="105410" y="289243"/>
                </a:lnTo>
                <a:lnTo>
                  <a:pt x="45017" y="289243"/>
                </a:lnTo>
                <a:lnTo>
                  <a:pt x="37250" y="277972"/>
                </a:lnTo>
                <a:lnTo>
                  <a:pt x="30117" y="266383"/>
                </a:lnTo>
                <a:lnTo>
                  <a:pt x="23776" y="254318"/>
                </a:lnTo>
                <a:lnTo>
                  <a:pt x="18070" y="242094"/>
                </a:lnTo>
                <a:lnTo>
                  <a:pt x="13156" y="229553"/>
                </a:lnTo>
                <a:lnTo>
                  <a:pt x="8876" y="216535"/>
                </a:lnTo>
                <a:lnTo>
                  <a:pt x="5231" y="203359"/>
                </a:lnTo>
                <a:lnTo>
                  <a:pt x="3487" y="194945"/>
                </a:lnTo>
                <a:lnTo>
                  <a:pt x="2060" y="187008"/>
                </a:lnTo>
                <a:lnTo>
                  <a:pt x="1109" y="179864"/>
                </a:lnTo>
                <a:lnTo>
                  <a:pt x="475" y="173197"/>
                </a:lnTo>
                <a:lnTo>
                  <a:pt x="158" y="167323"/>
                </a:lnTo>
                <a:lnTo>
                  <a:pt x="0" y="162084"/>
                </a:lnTo>
                <a:lnTo>
                  <a:pt x="0" y="157639"/>
                </a:lnTo>
                <a:lnTo>
                  <a:pt x="158" y="153988"/>
                </a:lnTo>
                <a:lnTo>
                  <a:pt x="475" y="150971"/>
                </a:lnTo>
                <a:lnTo>
                  <a:pt x="634" y="148749"/>
                </a:lnTo>
                <a:lnTo>
                  <a:pt x="792" y="147479"/>
                </a:lnTo>
                <a:lnTo>
                  <a:pt x="2536" y="134144"/>
                </a:lnTo>
                <a:lnTo>
                  <a:pt x="4914" y="121285"/>
                </a:lnTo>
                <a:lnTo>
                  <a:pt x="8242" y="108744"/>
                </a:lnTo>
                <a:lnTo>
                  <a:pt x="12205" y="96996"/>
                </a:lnTo>
                <a:lnTo>
                  <a:pt x="16960" y="85566"/>
                </a:lnTo>
                <a:lnTo>
                  <a:pt x="22508" y="74612"/>
                </a:lnTo>
                <a:lnTo>
                  <a:pt x="28690" y="64452"/>
                </a:lnTo>
                <a:lnTo>
                  <a:pt x="35506" y="54927"/>
                </a:lnTo>
                <a:lnTo>
                  <a:pt x="42798" y="45879"/>
                </a:lnTo>
                <a:lnTo>
                  <a:pt x="50882" y="37624"/>
                </a:lnTo>
                <a:lnTo>
                  <a:pt x="59283" y="30004"/>
                </a:lnTo>
                <a:lnTo>
                  <a:pt x="68318" y="23336"/>
                </a:lnTo>
                <a:lnTo>
                  <a:pt x="77829" y="17304"/>
                </a:lnTo>
                <a:lnTo>
                  <a:pt x="87815" y="12065"/>
                </a:lnTo>
                <a:lnTo>
                  <a:pt x="97960" y="7937"/>
                </a:lnTo>
                <a:lnTo>
                  <a:pt x="108739" y="4445"/>
                </a:lnTo>
                <a:lnTo>
                  <a:pt x="119834" y="2064"/>
                </a:lnTo>
                <a:lnTo>
                  <a:pt x="131247" y="47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543" name="Group 542"/>
          <p:cNvGrpSpPr/>
          <p:nvPr/>
        </p:nvGrpSpPr>
        <p:grpSpPr>
          <a:xfrm>
            <a:off x="5326765" y="3449638"/>
            <a:ext cx="593725" cy="573088"/>
            <a:chOff x="5353050" y="3449638"/>
            <a:chExt cx="593725" cy="5730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99" name="Freeform 334"/>
            <p:cNvSpPr>
              <a:spLocks noEditPoints="1"/>
            </p:cNvSpPr>
            <p:nvPr/>
          </p:nvSpPr>
          <p:spPr bwMode="auto">
            <a:xfrm>
              <a:off x="5353050" y="3449638"/>
              <a:ext cx="593725" cy="573088"/>
            </a:xfrm>
            <a:custGeom>
              <a:avLst/>
              <a:gdLst>
                <a:gd name="T0" fmla="*/ 3254 w 3366"/>
                <a:gd name="T1" fmla="*/ 2244 h 3254"/>
                <a:gd name="T2" fmla="*/ 2772 w 3366"/>
                <a:gd name="T3" fmla="*/ 740 h 3254"/>
                <a:gd name="T4" fmla="*/ 2752 w 3366"/>
                <a:gd name="T5" fmla="*/ 804 h 3254"/>
                <a:gd name="T6" fmla="*/ 2805 w 3366"/>
                <a:gd name="T7" fmla="*/ 841 h 3254"/>
                <a:gd name="T8" fmla="*/ 3074 w 3366"/>
                <a:gd name="T9" fmla="*/ 819 h 3254"/>
                <a:gd name="T10" fmla="*/ 3074 w 3366"/>
                <a:gd name="T11" fmla="*/ 753 h 3254"/>
                <a:gd name="T12" fmla="*/ 2805 w 3366"/>
                <a:gd name="T13" fmla="*/ 729 h 3254"/>
                <a:gd name="T14" fmla="*/ 2091 w 3366"/>
                <a:gd name="T15" fmla="*/ 634 h 3254"/>
                <a:gd name="T16" fmla="*/ 1787 w 3366"/>
                <a:gd name="T17" fmla="*/ 1430 h 3254"/>
                <a:gd name="T18" fmla="*/ 1738 w 3366"/>
                <a:gd name="T19" fmla="*/ 1402 h 3254"/>
                <a:gd name="T20" fmla="*/ 1690 w 3366"/>
                <a:gd name="T21" fmla="*/ 1431 h 3254"/>
                <a:gd name="T22" fmla="*/ 1154 w 3366"/>
                <a:gd name="T23" fmla="*/ 1076 h 3254"/>
                <a:gd name="T24" fmla="*/ 1092 w 3366"/>
                <a:gd name="T25" fmla="*/ 1075 h 3254"/>
                <a:gd name="T26" fmla="*/ 393 w 3366"/>
                <a:gd name="T27" fmla="*/ 1683 h 3254"/>
                <a:gd name="T28" fmla="*/ 340 w 3366"/>
                <a:gd name="T29" fmla="*/ 1722 h 3254"/>
                <a:gd name="T30" fmla="*/ 360 w 3366"/>
                <a:gd name="T31" fmla="*/ 1785 h 3254"/>
                <a:gd name="T32" fmla="*/ 858 w 3366"/>
                <a:gd name="T33" fmla="*/ 1793 h 3254"/>
                <a:gd name="T34" fmla="*/ 1119 w 3366"/>
                <a:gd name="T35" fmla="*/ 1265 h 3254"/>
                <a:gd name="T36" fmla="*/ 1439 w 3366"/>
                <a:gd name="T37" fmla="*/ 2016 h 3254"/>
                <a:gd name="T38" fmla="*/ 1474 w 3366"/>
                <a:gd name="T39" fmla="*/ 2017 h 3254"/>
                <a:gd name="T40" fmla="*/ 1741 w 3366"/>
                <a:gd name="T41" fmla="*/ 1571 h 3254"/>
                <a:gd name="T42" fmla="*/ 1899 w 3366"/>
                <a:gd name="T43" fmla="*/ 1797 h 3254"/>
                <a:gd name="T44" fmla="*/ 1956 w 3366"/>
                <a:gd name="T45" fmla="*/ 1769 h 3254"/>
                <a:gd name="T46" fmla="*/ 2249 w 3366"/>
                <a:gd name="T47" fmla="*/ 1763 h 3254"/>
                <a:gd name="T48" fmla="*/ 2300 w 3366"/>
                <a:gd name="T49" fmla="*/ 1795 h 3254"/>
                <a:gd name="T50" fmla="*/ 3018 w 3366"/>
                <a:gd name="T51" fmla="*/ 1773 h 3254"/>
                <a:gd name="T52" fmla="*/ 3018 w 3366"/>
                <a:gd name="T53" fmla="*/ 1706 h 3254"/>
                <a:gd name="T54" fmla="*/ 2348 w 3366"/>
                <a:gd name="T55" fmla="*/ 1683 h 3254"/>
                <a:gd name="T56" fmla="*/ 2162 w 3366"/>
                <a:gd name="T57" fmla="*/ 626 h 3254"/>
                <a:gd name="T58" fmla="*/ 2637 w 3366"/>
                <a:gd name="T59" fmla="*/ 505 h 3254"/>
                <a:gd name="T60" fmla="*/ 2584 w 3366"/>
                <a:gd name="T61" fmla="*/ 543 h 3254"/>
                <a:gd name="T62" fmla="*/ 2604 w 3366"/>
                <a:gd name="T63" fmla="*/ 607 h 3254"/>
                <a:gd name="T64" fmla="*/ 3103 w 3366"/>
                <a:gd name="T65" fmla="*/ 615 h 3254"/>
                <a:gd name="T66" fmla="*/ 3142 w 3366"/>
                <a:gd name="T67" fmla="*/ 561 h 3254"/>
                <a:gd name="T68" fmla="*/ 3103 w 3366"/>
                <a:gd name="T69" fmla="*/ 508 h 3254"/>
                <a:gd name="T70" fmla="*/ 2788 w 3366"/>
                <a:gd name="T71" fmla="*/ 283 h 3254"/>
                <a:gd name="T72" fmla="*/ 2749 w 3366"/>
                <a:gd name="T73" fmla="*/ 336 h 3254"/>
                <a:gd name="T74" fmla="*/ 2788 w 3366"/>
                <a:gd name="T75" fmla="*/ 390 h 3254"/>
                <a:gd name="T76" fmla="*/ 3062 w 3366"/>
                <a:gd name="T77" fmla="*/ 382 h 3254"/>
                <a:gd name="T78" fmla="*/ 3082 w 3366"/>
                <a:gd name="T79" fmla="*/ 319 h 3254"/>
                <a:gd name="T80" fmla="*/ 3029 w 3366"/>
                <a:gd name="T81" fmla="*/ 280 h 3254"/>
                <a:gd name="T82" fmla="*/ 466 w 3366"/>
                <a:gd name="T83" fmla="*/ 236 h 3254"/>
                <a:gd name="T84" fmla="*/ 342 w 3366"/>
                <a:gd name="T85" fmla="*/ 325 h 3254"/>
                <a:gd name="T86" fmla="*/ 283 w 3366"/>
                <a:gd name="T87" fmla="*/ 475 h 3254"/>
                <a:gd name="T88" fmla="*/ 285 w 3366"/>
                <a:gd name="T89" fmla="*/ 545 h 3254"/>
                <a:gd name="T90" fmla="*/ 337 w 3366"/>
                <a:gd name="T91" fmla="*/ 681 h 3254"/>
                <a:gd name="T92" fmla="*/ 690 w 3366"/>
                <a:gd name="T93" fmla="*/ 1008 h 3254"/>
                <a:gd name="T94" fmla="*/ 1042 w 3366"/>
                <a:gd name="T95" fmla="*/ 774 h 3254"/>
                <a:gd name="T96" fmla="*/ 1141 w 3366"/>
                <a:gd name="T97" fmla="*/ 647 h 3254"/>
                <a:gd name="T98" fmla="*/ 1177 w 3366"/>
                <a:gd name="T99" fmla="*/ 520 h 3254"/>
                <a:gd name="T100" fmla="*/ 1169 w 3366"/>
                <a:gd name="T101" fmla="*/ 433 h 3254"/>
                <a:gd name="T102" fmla="*/ 1091 w 3366"/>
                <a:gd name="T103" fmla="*/ 297 h 3254"/>
                <a:gd name="T104" fmla="*/ 955 w 3366"/>
                <a:gd name="T105" fmla="*/ 227 h 3254"/>
                <a:gd name="T106" fmla="*/ 825 w 3366"/>
                <a:gd name="T107" fmla="*/ 244 h 3254"/>
                <a:gd name="T108" fmla="*/ 729 w 3366"/>
                <a:gd name="T109" fmla="*/ 316 h 3254"/>
                <a:gd name="T110" fmla="*/ 633 w 3366"/>
                <a:gd name="T111" fmla="*/ 244 h 3254"/>
                <a:gd name="T112" fmla="*/ 0 w 3366"/>
                <a:gd name="T113" fmla="*/ 0 h 3254"/>
                <a:gd name="T114" fmla="*/ 3254 w 3366"/>
                <a:gd name="T115" fmla="*/ 3254 h 3254"/>
                <a:gd name="T116" fmla="*/ 561 w 3366"/>
                <a:gd name="T117" fmla="*/ 3254 h 3254"/>
                <a:gd name="T118" fmla="*/ 0 w 3366"/>
                <a:gd name="T119" fmla="*/ 0 h 3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366" h="3254">
                  <a:moveTo>
                    <a:pt x="112" y="2244"/>
                  </a:moveTo>
                  <a:lnTo>
                    <a:pt x="112" y="2917"/>
                  </a:lnTo>
                  <a:lnTo>
                    <a:pt x="3254" y="2917"/>
                  </a:lnTo>
                  <a:lnTo>
                    <a:pt x="3254" y="2244"/>
                  </a:lnTo>
                  <a:lnTo>
                    <a:pt x="112" y="2244"/>
                  </a:lnTo>
                  <a:close/>
                  <a:moveTo>
                    <a:pt x="2805" y="729"/>
                  </a:moveTo>
                  <a:lnTo>
                    <a:pt x="2788" y="732"/>
                  </a:lnTo>
                  <a:lnTo>
                    <a:pt x="2772" y="740"/>
                  </a:lnTo>
                  <a:lnTo>
                    <a:pt x="2760" y="753"/>
                  </a:lnTo>
                  <a:lnTo>
                    <a:pt x="2752" y="768"/>
                  </a:lnTo>
                  <a:lnTo>
                    <a:pt x="2749" y="785"/>
                  </a:lnTo>
                  <a:lnTo>
                    <a:pt x="2752" y="804"/>
                  </a:lnTo>
                  <a:lnTo>
                    <a:pt x="2760" y="819"/>
                  </a:lnTo>
                  <a:lnTo>
                    <a:pt x="2772" y="831"/>
                  </a:lnTo>
                  <a:lnTo>
                    <a:pt x="2788" y="838"/>
                  </a:lnTo>
                  <a:lnTo>
                    <a:pt x="2805" y="841"/>
                  </a:lnTo>
                  <a:lnTo>
                    <a:pt x="3029" y="841"/>
                  </a:lnTo>
                  <a:lnTo>
                    <a:pt x="3047" y="838"/>
                  </a:lnTo>
                  <a:lnTo>
                    <a:pt x="3062" y="831"/>
                  </a:lnTo>
                  <a:lnTo>
                    <a:pt x="3074" y="819"/>
                  </a:lnTo>
                  <a:lnTo>
                    <a:pt x="3082" y="804"/>
                  </a:lnTo>
                  <a:lnTo>
                    <a:pt x="3086" y="785"/>
                  </a:lnTo>
                  <a:lnTo>
                    <a:pt x="3082" y="768"/>
                  </a:lnTo>
                  <a:lnTo>
                    <a:pt x="3074" y="753"/>
                  </a:lnTo>
                  <a:lnTo>
                    <a:pt x="3062" y="740"/>
                  </a:lnTo>
                  <a:lnTo>
                    <a:pt x="3047" y="732"/>
                  </a:lnTo>
                  <a:lnTo>
                    <a:pt x="3029" y="729"/>
                  </a:lnTo>
                  <a:lnTo>
                    <a:pt x="2805" y="729"/>
                  </a:lnTo>
                  <a:close/>
                  <a:moveTo>
                    <a:pt x="2132" y="617"/>
                  </a:moveTo>
                  <a:lnTo>
                    <a:pt x="2117" y="619"/>
                  </a:lnTo>
                  <a:lnTo>
                    <a:pt x="2102" y="625"/>
                  </a:lnTo>
                  <a:lnTo>
                    <a:pt x="2091" y="634"/>
                  </a:lnTo>
                  <a:lnTo>
                    <a:pt x="2082" y="647"/>
                  </a:lnTo>
                  <a:lnTo>
                    <a:pt x="2077" y="662"/>
                  </a:lnTo>
                  <a:lnTo>
                    <a:pt x="1882" y="1589"/>
                  </a:lnTo>
                  <a:lnTo>
                    <a:pt x="1787" y="1430"/>
                  </a:lnTo>
                  <a:lnTo>
                    <a:pt x="1778" y="1419"/>
                  </a:lnTo>
                  <a:lnTo>
                    <a:pt x="1767" y="1409"/>
                  </a:lnTo>
                  <a:lnTo>
                    <a:pt x="1752" y="1404"/>
                  </a:lnTo>
                  <a:lnTo>
                    <a:pt x="1738" y="1402"/>
                  </a:lnTo>
                  <a:lnTo>
                    <a:pt x="1724" y="1404"/>
                  </a:lnTo>
                  <a:lnTo>
                    <a:pt x="1711" y="1410"/>
                  </a:lnTo>
                  <a:lnTo>
                    <a:pt x="1699" y="1420"/>
                  </a:lnTo>
                  <a:lnTo>
                    <a:pt x="1690" y="1431"/>
                  </a:lnTo>
                  <a:lnTo>
                    <a:pt x="1467" y="1833"/>
                  </a:lnTo>
                  <a:lnTo>
                    <a:pt x="1174" y="1101"/>
                  </a:lnTo>
                  <a:lnTo>
                    <a:pt x="1166" y="1087"/>
                  </a:lnTo>
                  <a:lnTo>
                    <a:pt x="1154" y="1076"/>
                  </a:lnTo>
                  <a:lnTo>
                    <a:pt x="1139" y="1069"/>
                  </a:lnTo>
                  <a:lnTo>
                    <a:pt x="1123" y="1066"/>
                  </a:lnTo>
                  <a:lnTo>
                    <a:pt x="1107" y="1069"/>
                  </a:lnTo>
                  <a:lnTo>
                    <a:pt x="1092" y="1075"/>
                  </a:lnTo>
                  <a:lnTo>
                    <a:pt x="1080" y="1085"/>
                  </a:lnTo>
                  <a:lnTo>
                    <a:pt x="1071" y="1098"/>
                  </a:lnTo>
                  <a:lnTo>
                    <a:pt x="806" y="1683"/>
                  </a:lnTo>
                  <a:lnTo>
                    <a:pt x="393" y="1683"/>
                  </a:lnTo>
                  <a:lnTo>
                    <a:pt x="375" y="1686"/>
                  </a:lnTo>
                  <a:lnTo>
                    <a:pt x="360" y="1694"/>
                  </a:lnTo>
                  <a:lnTo>
                    <a:pt x="348" y="1706"/>
                  </a:lnTo>
                  <a:lnTo>
                    <a:pt x="340" y="1722"/>
                  </a:lnTo>
                  <a:lnTo>
                    <a:pt x="337" y="1739"/>
                  </a:lnTo>
                  <a:lnTo>
                    <a:pt x="340" y="1757"/>
                  </a:lnTo>
                  <a:lnTo>
                    <a:pt x="348" y="1773"/>
                  </a:lnTo>
                  <a:lnTo>
                    <a:pt x="360" y="1785"/>
                  </a:lnTo>
                  <a:lnTo>
                    <a:pt x="375" y="1793"/>
                  </a:lnTo>
                  <a:lnTo>
                    <a:pt x="393" y="1795"/>
                  </a:lnTo>
                  <a:lnTo>
                    <a:pt x="842" y="1795"/>
                  </a:lnTo>
                  <a:lnTo>
                    <a:pt x="858" y="1793"/>
                  </a:lnTo>
                  <a:lnTo>
                    <a:pt x="872" y="1787"/>
                  </a:lnTo>
                  <a:lnTo>
                    <a:pt x="884" y="1776"/>
                  </a:lnTo>
                  <a:lnTo>
                    <a:pt x="893" y="1762"/>
                  </a:lnTo>
                  <a:lnTo>
                    <a:pt x="1119" y="1265"/>
                  </a:lnTo>
                  <a:lnTo>
                    <a:pt x="1407" y="1985"/>
                  </a:lnTo>
                  <a:lnTo>
                    <a:pt x="1415" y="1998"/>
                  </a:lnTo>
                  <a:lnTo>
                    <a:pt x="1426" y="2009"/>
                  </a:lnTo>
                  <a:lnTo>
                    <a:pt x="1439" y="2016"/>
                  </a:lnTo>
                  <a:lnTo>
                    <a:pt x="1456" y="2019"/>
                  </a:lnTo>
                  <a:lnTo>
                    <a:pt x="1457" y="2019"/>
                  </a:lnTo>
                  <a:lnTo>
                    <a:pt x="1459" y="2019"/>
                  </a:lnTo>
                  <a:lnTo>
                    <a:pt x="1474" y="2017"/>
                  </a:lnTo>
                  <a:lnTo>
                    <a:pt x="1487" y="2012"/>
                  </a:lnTo>
                  <a:lnTo>
                    <a:pt x="1498" y="2003"/>
                  </a:lnTo>
                  <a:lnTo>
                    <a:pt x="1508" y="1991"/>
                  </a:lnTo>
                  <a:lnTo>
                    <a:pt x="1741" y="1571"/>
                  </a:lnTo>
                  <a:lnTo>
                    <a:pt x="1859" y="1770"/>
                  </a:lnTo>
                  <a:lnTo>
                    <a:pt x="1870" y="1783"/>
                  </a:lnTo>
                  <a:lnTo>
                    <a:pt x="1884" y="1792"/>
                  </a:lnTo>
                  <a:lnTo>
                    <a:pt x="1899" y="1797"/>
                  </a:lnTo>
                  <a:lnTo>
                    <a:pt x="1917" y="1797"/>
                  </a:lnTo>
                  <a:lnTo>
                    <a:pt x="1933" y="1791"/>
                  </a:lnTo>
                  <a:lnTo>
                    <a:pt x="1946" y="1782"/>
                  </a:lnTo>
                  <a:lnTo>
                    <a:pt x="1956" y="1769"/>
                  </a:lnTo>
                  <a:lnTo>
                    <a:pt x="1962" y="1753"/>
                  </a:lnTo>
                  <a:lnTo>
                    <a:pt x="2124" y="983"/>
                  </a:lnTo>
                  <a:lnTo>
                    <a:pt x="2245" y="1748"/>
                  </a:lnTo>
                  <a:lnTo>
                    <a:pt x="2249" y="1763"/>
                  </a:lnTo>
                  <a:lnTo>
                    <a:pt x="2258" y="1777"/>
                  </a:lnTo>
                  <a:lnTo>
                    <a:pt x="2270" y="1787"/>
                  </a:lnTo>
                  <a:lnTo>
                    <a:pt x="2284" y="1793"/>
                  </a:lnTo>
                  <a:lnTo>
                    <a:pt x="2300" y="1795"/>
                  </a:lnTo>
                  <a:lnTo>
                    <a:pt x="2973" y="1795"/>
                  </a:lnTo>
                  <a:lnTo>
                    <a:pt x="2991" y="1793"/>
                  </a:lnTo>
                  <a:lnTo>
                    <a:pt x="3006" y="1785"/>
                  </a:lnTo>
                  <a:lnTo>
                    <a:pt x="3018" y="1773"/>
                  </a:lnTo>
                  <a:lnTo>
                    <a:pt x="3026" y="1757"/>
                  </a:lnTo>
                  <a:lnTo>
                    <a:pt x="3029" y="1739"/>
                  </a:lnTo>
                  <a:lnTo>
                    <a:pt x="3026" y="1722"/>
                  </a:lnTo>
                  <a:lnTo>
                    <a:pt x="3018" y="1706"/>
                  </a:lnTo>
                  <a:lnTo>
                    <a:pt x="3006" y="1694"/>
                  </a:lnTo>
                  <a:lnTo>
                    <a:pt x="2991" y="1686"/>
                  </a:lnTo>
                  <a:lnTo>
                    <a:pt x="2973" y="1683"/>
                  </a:lnTo>
                  <a:lnTo>
                    <a:pt x="2348" y="1683"/>
                  </a:lnTo>
                  <a:lnTo>
                    <a:pt x="2187" y="665"/>
                  </a:lnTo>
                  <a:lnTo>
                    <a:pt x="2183" y="650"/>
                  </a:lnTo>
                  <a:lnTo>
                    <a:pt x="2175" y="636"/>
                  </a:lnTo>
                  <a:lnTo>
                    <a:pt x="2162" y="626"/>
                  </a:lnTo>
                  <a:lnTo>
                    <a:pt x="2149" y="620"/>
                  </a:lnTo>
                  <a:lnTo>
                    <a:pt x="2134" y="617"/>
                  </a:lnTo>
                  <a:lnTo>
                    <a:pt x="2132" y="617"/>
                  </a:lnTo>
                  <a:close/>
                  <a:moveTo>
                    <a:pt x="2637" y="505"/>
                  </a:moveTo>
                  <a:lnTo>
                    <a:pt x="2619" y="508"/>
                  </a:lnTo>
                  <a:lnTo>
                    <a:pt x="2604" y="516"/>
                  </a:lnTo>
                  <a:lnTo>
                    <a:pt x="2592" y="528"/>
                  </a:lnTo>
                  <a:lnTo>
                    <a:pt x="2584" y="543"/>
                  </a:lnTo>
                  <a:lnTo>
                    <a:pt x="2581" y="561"/>
                  </a:lnTo>
                  <a:lnTo>
                    <a:pt x="2584" y="579"/>
                  </a:lnTo>
                  <a:lnTo>
                    <a:pt x="2592" y="594"/>
                  </a:lnTo>
                  <a:lnTo>
                    <a:pt x="2604" y="607"/>
                  </a:lnTo>
                  <a:lnTo>
                    <a:pt x="2619" y="615"/>
                  </a:lnTo>
                  <a:lnTo>
                    <a:pt x="2637" y="617"/>
                  </a:lnTo>
                  <a:lnTo>
                    <a:pt x="3086" y="617"/>
                  </a:lnTo>
                  <a:lnTo>
                    <a:pt x="3103" y="615"/>
                  </a:lnTo>
                  <a:lnTo>
                    <a:pt x="3118" y="607"/>
                  </a:lnTo>
                  <a:lnTo>
                    <a:pt x="3130" y="594"/>
                  </a:lnTo>
                  <a:lnTo>
                    <a:pt x="3139" y="579"/>
                  </a:lnTo>
                  <a:lnTo>
                    <a:pt x="3142" y="561"/>
                  </a:lnTo>
                  <a:lnTo>
                    <a:pt x="3139" y="543"/>
                  </a:lnTo>
                  <a:lnTo>
                    <a:pt x="3130" y="528"/>
                  </a:lnTo>
                  <a:lnTo>
                    <a:pt x="3118" y="516"/>
                  </a:lnTo>
                  <a:lnTo>
                    <a:pt x="3103" y="508"/>
                  </a:lnTo>
                  <a:lnTo>
                    <a:pt x="3086" y="505"/>
                  </a:lnTo>
                  <a:lnTo>
                    <a:pt x="2637" y="505"/>
                  </a:lnTo>
                  <a:close/>
                  <a:moveTo>
                    <a:pt x="2805" y="280"/>
                  </a:moveTo>
                  <a:lnTo>
                    <a:pt x="2788" y="283"/>
                  </a:lnTo>
                  <a:lnTo>
                    <a:pt x="2772" y="292"/>
                  </a:lnTo>
                  <a:lnTo>
                    <a:pt x="2760" y="304"/>
                  </a:lnTo>
                  <a:lnTo>
                    <a:pt x="2752" y="319"/>
                  </a:lnTo>
                  <a:lnTo>
                    <a:pt x="2749" y="336"/>
                  </a:lnTo>
                  <a:lnTo>
                    <a:pt x="2752" y="355"/>
                  </a:lnTo>
                  <a:lnTo>
                    <a:pt x="2760" y="370"/>
                  </a:lnTo>
                  <a:lnTo>
                    <a:pt x="2772" y="382"/>
                  </a:lnTo>
                  <a:lnTo>
                    <a:pt x="2788" y="390"/>
                  </a:lnTo>
                  <a:lnTo>
                    <a:pt x="2805" y="393"/>
                  </a:lnTo>
                  <a:lnTo>
                    <a:pt x="3029" y="393"/>
                  </a:lnTo>
                  <a:lnTo>
                    <a:pt x="3047" y="390"/>
                  </a:lnTo>
                  <a:lnTo>
                    <a:pt x="3062" y="382"/>
                  </a:lnTo>
                  <a:lnTo>
                    <a:pt x="3074" y="370"/>
                  </a:lnTo>
                  <a:lnTo>
                    <a:pt x="3082" y="355"/>
                  </a:lnTo>
                  <a:lnTo>
                    <a:pt x="3086" y="336"/>
                  </a:lnTo>
                  <a:lnTo>
                    <a:pt x="3082" y="319"/>
                  </a:lnTo>
                  <a:lnTo>
                    <a:pt x="3074" y="304"/>
                  </a:lnTo>
                  <a:lnTo>
                    <a:pt x="3062" y="292"/>
                  </a:lnTo>
                  <a:lnTo>
                    <a:pt x="3047" y="283"/>
                  </a:lnTo>
                  <a:lnTo>
                    <a:pt x="3029" y="280"/>
                  </a:lnTo>
                  <a:lnTo>
                    <a:pt x="2805" y="280"/>
                  </a:lnTo>
                  <a:close/>
                  <a:moveTo>
                    <a:pt x="544" y="224"/>
                  </a:moveTo>
                  <a:lnTo>
                    <a:pt x="504" y="227"/>
                  </a:lnTo>
                  <a:lnTo>
                    <a:pt x="466" y="236"/>
                  </a:lnTo>
                  <a:lnTo>
                    <a:pt x="430" y="252"/>
                  </a:lnTo>
                  <a:lnTo>
                    <a:pt x="397" y="271"/>
                  </a:lnTo>
                  <a:lnTo>
                    <a:pt x="367" y="297"/>
                  </a:lnTo>
                  <a:lnTo>
                    <a:pt x="342" y="325"/>
                  </a:lnTo>
                  <a:lnTo>
                    <a:pt x="319" y="358"/>
                  </a:lnTo>
                  <a:lnTo>
                    <a:pt x="302" y="395"/>
                  </a:lnTo>
                  <a:lnTo>
                    <a:pt x="290" y="433"/>
                  </a:lnTo>
                  <a:lnTo>
                    <a:pt x="283" y="475"/>
                  </a:lnTo>
                  <a:lnTo>
                    <a:pt x="281" y="485"/>
                  </a:lnTo>
                  <a:lnTo>
                    <a:pt x="281" y="501"/>
                  </a:lnTo>
                  <a:lnTo>
                    <a:pt x="282" y="520"/>
                  </a:lnTo>
                  <a:lnTo>
                    <a:pt x="285" y="545"/>
                  </a:lnTo>
                  <a:lnTo>
                    <a:pt x="290" y="573"/>
                  </a:lnTo>
                  <a:lnTo>
                    <a:pt x="302" y="611"/>
                  </a:lnTo>
                  <a:lnTo>
                    <a:pt x="317" y="647"/>
                  </a:lnTo>
                  <a:lnTo>
                    <a:pt x="337" y="681"/>
                  </a:lnTo>
                  <a:lnTo>
                    <a:pt x="360" y="715"/>
                  </a:lnTo>
                  <a:lnTo>
                    <a:pt x="387" y="745"/>
                  </a:lnTo>
                  <a:lnTo>
                    <a:pt x="416" y="774"/>
                  </a:lnTo>
                  <a:lnTo>
                    <a:pt x="690" y="1008"/>
                  </a:lnTo>
                  <a:lnTo>
                    <a:pt x="709" y="1022"/>
                  </a:lnTo>
                  <a:lnTo>
                    <a:pt x="729" y="1022"/>
                  </a:lnTo>
                  <a:lnTo>
                    <a:pt x="754" y="1021"/>
                  </a:lnTo>
                  <a:lnTo>
                    <a:pt x="1042" y="774"/>
                  </a:lnTo>
                  <a:lnTo>
                    <a:pt x="1072" y="745"/>
                  </a:lnTo>
                  <a:lnTo>
                    <a:pt x="1099" y="715"/>
                  </a:lnTo>
                  <a:lnTo>
                    <a:pt x="1122" y="681"/>
                  </a:lnTo>
                  <a:lnTo>
                    <a:pt x="1141" y="647"/>
                  </a:lnTo>
                  <a:lnTo>
                    <a:pt x="1157" y="611"/>
                  </a:lnTo>
                  <a:lnTo>
                    <a:pt x="1169" y="573"/>
                  </a:lnTo>
                  <a:lnTo>
                    <a:pt x="1174" y="545"/>
                  </a:lnTo>
                  <a:lnTo>
                    <a:pt x="1177" y="520"/>
                  </a:lnTo>
                  <a:lnTo>
                    <a:pt x="1178" y="501"/>
                  </a:lnTo>
                  <a:lnTo>
                    <a:pt x="1177" y="485"/>
                  </a:lnTo>
                  <a:lnTo>
                    <a:pt x="1176" y="475"/>
                  </a:lnTo>
                  <a:lnTo>
                    <a:pt x="1169" y="433"/>
                  </a:lnTo>
                  <a:lnTo>
                    <a:pt x="1157" y="395"/>
                  </a:lnTo>
                  <a:lnTo>
                    <a:pt x="1139" y="358"/>
                  </a:lnTo>
                  <a:lnTo>
                    <a:pt x="1117" y="325"/>
                  </a:lnTo>
                  <a:lnTo>
                    <a:pt x="1091" y="297"/>
                  </a:lnTo>
                  <a:lnTo>
                    <a:pt x="1062" y="271"/>
                  </a:lnTo>
                  <a:lnTo>
                    <a:pt x="1028" y="252"/>
                  </a:lnTo>
                  <a:lnTo>
                    <a:pt x="992" y="236"/>
                  </a:lnTo>
                  <a:lnTo>
                    <a:pt x="955" y="227"/>
                  </a:lnTo>
                  <a:lnTo>
                    <a:pt x="915" y="224"/>
                  </a:lnTo>
                  <a:lnTo>
                    <a:pt x="883" y="226"/>
                  </a:lnTo>
                  <a:lnTo>
                    <a:pt x="854" y="233"/>
                  </a:lnTo>
                  <a:lnTo>
                    <a:pt x="825" y="244"/>
                  </a:lnTo>
                  <a:lnTo>
                    <a:pt x="798" y="258"/>
                  </a:lnTo>
                  <a:lnTo>
                    <a:pt x="773" y="275"/>
                  </a:lnTo>
                  <a:lnTo>
                    <a:pt x="750" y="295"/>
                  </a:lnTo>
                  <a:lnTo>
                    <a:pt x="729" y="316"/>
                  </a:lnTo>
                  <a:lnTo>
                    <a:pt x="709" y="295"/>
                  </a:lnTo>
                  <a:lnTo>
                    <a:pt x="685" y="275"/>
                  </a:lnTo>
                  <a:lnTo>
                    <a:pt x="661" y="258"/>
                  </a:lnTo>
                  <a:lnTo>
                    <a:pt x="633" y="244"/>
                  </a:lnTo>
                  <a:lnTo>
                    <a:pt x="605" y="233"/>
                  </a:lnTo>
                  <a:lnTo>
                    <a:pt x="575" y="226"/>
                  </a:lnTo>
                  <a:lnTo>
                    <a:pt x="544" y="224"/>
                  </a:lnTo>
                  <a:close/>
                  <a:moveTo>
                    <a:pt x="0" y="0"/>
                  </a:moveTo>
                  <a:lnTo>
                    <a:pt x="3366" y="0"/>
                  </a:lnTo>
                  <a:lnTo>
                    <a:pt x="3366" y="3029"/>
                  </a:lnTo>
                  <a:lnTo>
                    <a:pt x="3254" y="3029"/>
                  </a:lnTo>
                  <a:lnTo>
                    <a:pt x="3254" y="3254"/>
                  </a:lnTo>
                  <a:lnTo>
                    <a:pt x="2805" y="3254"/>
                  </a:lnTo>
                  <a:lnTo>
                    <a:pt x="2805" y="3029"/>
                  </a:lnTo>
                  <a:lnTo>
                    <a:pt x="561" y="3029"/>
                  </a:lnTo>
                  <a:lnTo>
                    <a:pt x="561" y="3254"/>
                  </a:lnTo>
                  <a:lnTo>
                    <a:pt x="112" y="3254"/>
                  </a:lnTo>
                  <a:lnTo>
                    <a:pt x="112" y="3029"/>
                  </a:lnTo>
                  <a:lnTo>
                    <a:pt x="0" y="302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0" name="Freeform 335"/>
            <p:cNvSpPr>
              <a:spLocks/>
            </p:cNvSpPr>
            <p:nvPr/>
          </p:nvSpPr>
          <p:spPr bwMode="auto">
            <a:xfrm>
              <a:off x="5708650" y="3854450"/>
              <a:ext cx="50800" cy="100013"/>
            </a:xfrm>
            <a:custGeom>
              <a:avLst/>
              <a:gdLst>
                <a:gd name="T0" fmla="*/ 56 w 280"/>
                <a:gd name="T1" fmla="*/ 0 h 561"/>
                <a:gd name="T2" fmla="*/ 280 w 280"/>
                <a:gd name="T3" fmla="*/ 0 h 561"/>
                <a:gd name="T4" fmla="*/ 280 w 280"/>
                <a:gd name="T5" fmla="*/ 561 h 561"/>
                <a:gd name="T6" fmla="*/ 56 w 280"/>
                <a:gd name="T7" fmla="*/ 561 h 561"/>
                <a:gd name="T8" fmla="*/ 38 w 280"/>
                <a:gd name="T9" fmla="*/ 559 h 561"/>
                <a:gd name="T10" fmla="*/ 23 w 280"/>
                <a:gd name="T11" fmla="*/ 551 h 561"/>
                <a:gd name="T12" fmla="*/ 11 w 280"/>
                <a:gd name="T13" fmla="*/ 538 h 561"/>
                <a:gd name="T14" fmla="*/ 3 w 280"/>
                <a:gd name="T15" fmla="*/ 523 h 561"/>
                <a:gd name="T16" fmla="*/ 0 w 280"/>
                <a:gd name="T17" fmla="*/ 505 h 561"/>
                <a:gd name="T18" fmla="*/ 0 w 280"/>
                <a:gd name="T19" fmla="*/ 56 h 561"/>
                <a:gd name="T20" fmla="*/ 3 w 280"/>
                <a:gd name="T21" fmla="*/ 39 h 561"/>
                <a:gd name="T22" fmla="*/ 11 w 280"/>
                <a:gd name="T23" fmla="*/ 23 h 561"/>
                <a:gd name="T24" fmla="*/ 23 w 280"/>
                <a:gd name="T25" fmla="*/ 11 h 561"/>
                <a:gd name="T26" fmla="*/ 38 w 280"/>
                <a:gd name="T27" fmla="*/ 3 h 561"/>
                <a:gd name="T28" fmla="*/ 56 w 280"/>
                <a:gd name="T29" fmla="*/ 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0" h="561">
                  <a:moveTo>
                    <a:pt x="56" y="0"/>
                  </a:moveTo>
                  <a:lnTo>
                    <a:pt x="280" y="0"/>
                  </a:lnTo>
                  <a:lnTo>
                    <a:pt x="280" y="561"/>
                  </a:lnTo>
                  <a:lnTo>
                    <a:pt x="56" y="561"/>
                  </a:lnTo>
                  <a:lnTo>
                    <a:pt x="38" y="559"/>
                  </a:lnTo>
                  <a:lnTo>
                    <a:pt x="23" y="551"/>
                  </a:lnTo>
                  <a:lnTo>
                    <a:pt x="11" y="538"/>
                  </a:lnTo>
                  <a:lnTo>
                    <a:pt x="3" y="523"/>
                  </a:lnTo>
                  <a:lnTo>
                    <a:pt x="0" y="505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1" name="Freeform 336"/>
            <p:cNvSpPr>
              <a:spLocks/>
            </p:cNvSpPr>
            <p:nvPr/>
          </p:nvSpPr>
          <p:spPr bwMode="auto">
            <a:xfrm>
              <a:off x="5778500" y="3854450"/>
              <a:ext cx="88900" cy="100013"/>
            </a:xfrm>
            <a:custGeom>
              <a:avLst/>
              <a:gdLst>
                <a:gd name="T0" fmla="*/ 0 w 505"/>
                <a:gd name="T1" fmla="*/ 0 h 561"/>
                <a:gd name="T2" fmla="*/ 449 w 505"/>
                <a:gd name="T3" fmla="*/ 0 h 561"/>
                <a:gd name="T4" fmla="*/ 466 w 505"/>
                <a:gd name="T5" fmla="*/ 3 h 561"/>
                <a:gd name="T6" fmla="*/ 483 w 505"/>
                <a:gd name="T7" fmla="*/ 11 h 561"/>
                <a:gd name="T8" fmla="*/ 494 w 505"/>
                <a:gd name="T9" fmla="*/ 23 h 561"/>
                <a:gd name="T10" fmla="*/ 502 w 505"/>
                <a:gd name="T11" fmla="*/ 39 h 561"/>
                <a:gd name="T12" fmla="*/ 505 w 505"/>
                <a:gd name="T13" fmla="*/ 56 h 561"/>
                <a:gd name="T14" fmla="*/ 505 w 505"/>
                <a:gd name="T15" fmla="*/ 505 h 561"/>
                <a:gd name="T16" fmla="*/ 502 w 505"/>
                <a:gd name="T17" fmla="*/ 523 h 561"/>
                <a:gd name="T18" fmla="*/ 494 w 505"/>
                <a:gd name="T19" fmla="*/ 538 h 561"/>
                <a:gd name="T20" fmla="*/ 483 w 505"/>
                <a:gd name="T21" fmla="*/ 551 h 561"/>
                <a:gd name="T22" fmla="*/ 466 w 505"/>
                <a:gd name="T23" fmla="*/ 559 h 561"/>
                <a:gd name="T24" fmla="*/ 449 w 505"/>
                <a:gd name="T25" fmla="*/ 561 h 561"/>
                <a:gd name="T26" fmla="*/ 0 w 505"/>
                <a:gd name="T27" fmla="*/ 561 h 561"/>
                <a:gd name="T28" fmla="*/ 0 w 505"/>
                <a:gd name="T29" fmla="*/ 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5" h="561">
                  <a:moveTo>
                    <a:pt x="0" y="0"/>
                  </a:moveTo>
                  <a:lnTo>
                    <a:pt x="449" y="0"/>
                  </a:lnTo>
                  <a:lnTo>
                    <a:pt x="466" y="3"/>
                  </a:lnTo>
                  <a:lnTo>
                    <a:pt x="483" y="11"/>
                  </a:lnTo>
                  <a:lnTo>
                    <a:pt x="494" y="23"/>
                  </a:lnTo>
                  <a:lnTo>
                    <a:pt x="502" y="39"/>
                  </a:lnTo>
                  <a:lnTo>
                    <a:pt x="505" y="56"/>
                  </a:lnTo>
                  <a:lnTo>
                    <a:pt x="505" y="505"/>
                  </a:lnTo>
                  <a:lnTo>
                    <a:pt x="502" y="523"/>
                  </a:lnTo>
                  <a:lnTo>
                    <a:pt x="494" y="538"/>
                  </a:lnTo>
                  <a:lnTo>
                    <a:pt x="483" y="551"/>
                  </a:lnTo>
                  <a:lnTo>
                    <a:pt x="466" y="559"/>
                  </a:lnTo>
                  <a:lnTo>
                    <a:pt x="449" y="561"/>
                  </a:lnTo>
                  <a:lnTo>
                    <a:pt x="0" y="56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2" name="Freeform 337"/>
            <p:cNvSpPr>
              <a:spLocks/>
            </p:cNvSpPr>
            <p:nvPr/>
          </p:nvSpPr>
          <p:spPr bwMode="auto">
            <a:xfrm>
              <a:off x="5422900" y="3854450"/>
              <a:ext cx="96838" cy="100013"/>
            </a:xfrm>
            <a:custGeom>
              <a:avLst/>
              <a:gdLst>
                <a:gd name="T0" fmla="*/ 280 w 556"/>
                <a:gd name="T1" fmla="*/ 0 h 561"/>
                <a:gd name="T2" fmla="*/ 320 w 556"/>
                <a:gd name="T3" fmla="*/ 3 h 561"/>
                <a:gd name="T4" fmla="*/ 359 w 556"/>
                <a:gd name="T5" fmla="*/ 11 h 561"/>
                <a:gd name="T6" fmla="*/ 394 w 556"/>
                <a:gd name="T7" fmla="*/ 24 h 561"/>
                <a:gd name="T8" fmla="*/ 428 w 556"/>
                <a:gd name="T9" fmla="*/ 43 h 561"/>
                <a:gd name="T10" fmla="*/ 459 w 556"/>
                <a:gd name="T11" fmla="*/ 64 h 561"/>
                <a:gd name="T12" fmla="*/ 486 w 556"/>
                <a:gd name="T13" fmla="*/ 91 h 561"/>
                <a:gd name="T14" fmla="*/ 510 w 556"/>
                <a:gd name="T15" fmla="*/ 119 h 561"/>
                <a:gd name="T16" fmla="*/ 529 w 556"/>
                <a:gd name="T17" fmla="*/ 152 h 561"/>
                <a:gd name="T18" fmla="*/ 544 w 556"/>
                <a:gd name="T19" fmla="*/ 188 h 561"/>
                <a:gd name="T20" fmla="*/ 556 w 556"/>
                <a:gd name="T21" fmla="*/ 224 h 561"/>
                <a:gd name="T22" fmla="*/ 280 w 556"/>
                <a:gd name="T23" fmla="*/ 224 h 561"/>
                <a:gd name="T24" fmla="*/ 263 w 556"/>
                <a:gd name="T25" fmla="*/ 227 h 561"/>
                <a:gd name="T26" fmla="*/ 248 w 556"/>
                <a:gd name="T27" fmla="*/ 236 h 561"/>
                <a:gd name="T28" fmla="*/ 235 w 556"/>
                <a:gd name="T29" fmla="*/ 248 h 561"/>
                <a:gd name="T30" fmla="*/ 227 w 556"/>
                <a:gd name="T31" fmla="*/ 263 h 561"/>
                <a:gd name="T32" fmla="*/ 224 w 556"/>
                <a:gd name="T33" fmla="*/ 280 h 561"/>
                <a:gd name="T34" fmla="*/ 227 w 556"/>
                <a:gd name="T35" fmla="*/ 299 h 561"/>
                <a:gd name="T36" fmla="*/ 235 w 556"/>
                <a:gd name="T37" fmla="*/ 314 h 561"/>
                <a:gd name="T38" fmla="*/ 248 w 556"/>
                <a:gd name="T39" fmla="*/ 326 h 561"/>
                <a:gd name="T40" fmla="*/ 263 w 556"/>
                <a:gd name="T41" fmla="*/ 334 h 561"/>
                <a:gd name="T42" fmla="*/ 280 w 556"/>
                <a:gd name="T43" fmla="*/ 337 h 561"/>
                <a:gd name="T44" fmla="*/ 556 w 556"/>
                <a:gd name="T45" fmla="*/ 337 h 561"/>
                <a:gd name="T46" fmla="*/ 544 w 556"/>
                <a:gd name="T47" fmla="*/ 374 h 561"/>
                <a:gd name="T48" fmla="*/ 529 w 556"/>
                <a:gd name="T49" fmla="*/ 409 h 561"/>
                <a:gd name="T50" fmla="*/ 510 w 556"/>
                <a:gd name="T51" fmla="*/ 442 h 561"/>
                <a:gd name="T52" fmla="*/ 486 w 556"/>
                <a:gd name="T53" fmla="*/ 471 h 561"/>
                <a:gd name="T54" fmla="*/ 459 w 556"/>
                <a:gd name="T55" fmla="*/ 497 h 561"/>
                <a:gd name="T56" fmla="*/ 428 w 556"/>
                <a:gd name="T57" fmla="*/ 519 h 561"/>
                <a:gd name="T58" fmla="*/ 394 w 556"/>
                <a:gd name="T59" fmla="*/ 536 h 561"/>
                <a:gd name="T60" fmla="*/ 359 w 556"/>
                <a:gd name="T61" fmla="*/ 550 h 561"/>
                <a:gd name="T62" fmla="*/ 320 w 556"/>
                <a:gd name="T63" fmla="*/ 559 h 561"/>
                <a:gd name="T64" fmla="*/ 280 w 556"/>
                <a:gd name="T65" fmla="*/ 561 h 561"/>
                <a:gd name="T66" fmla="*/ 239 w 556"/>
                <a:gd name="T67" fmla="*/ 558 h 561"/>
                <a:gd name="T68" fmla="*/ 200 w 556"/>
                <a:gd name="T69" fmla="*/ 550 h 561"/>
                <a:gd name="T70" fmla="*/ 162 w 556"/>
                <a:gd name="T71" fmla="*/ 535 h 561"/>
                <a:gd name="T72" fmla="*/ 127 w 556"/>
                <a:gd name="T73" fmla="*/ 516 h 561"/>
                <a:gd name="T74" fmla="*/ 97 w 556"/>
                <a:gd name="T75" fmla="*/ 493 h 561"/>
                <a:gd name="T76" fmla="*/ 69 w 556"/>
                <a:gd name="T77" fmla="*/ 465 h 561"/>
                <a:gd name="T78" fmla="*/ 45 w 556"/>
                <a:gd name="T79" fmla="*/ 433 h 561"/>
                <a:gd name="T80" fmla="*/ 26 w 556"/>
                <a:gd name="T81" fmla="*/ 399 h 561"/>
                <a:gd name="T82" fmla="*/ 12 w 556"/>
                <a:gd name="T83" fmla="*/ 362 h 561"/>
                <a:gd name="T84" fmla="*/ 3 w 556"/>
                <a:gd name="T85" fmla="*/ 322 h 561"/>
                <a:gd name="T86" fmla="*/ 0 w 556"/>
                <a:gd name="T87" fmla="*/ 280 h 561"/>
                <a:gd name="T88" fmla="*/ 3 w 556"/>
                <a:gd name="T89" fmla="*/ 240 h 561"/>
                <a:gd name="T90" fmla="*/ 12 w 556"/>
                <a:gd name="T91" fmla="*/ 200 h 561"/>
                <a:gd name="T92" fmla="*/ 26 w 556"/>
                <a:gd name="T93" fmla="*/ 162 h 561"/>
                <a:gd name="T94" fmla="*/ 45 w 556"/>
                <a:gd name="T95" fmla="*/ 128 h 561"/>
                <a:gd name="T96" fmla="*/ 69 w 556"/>
                <a:gd name="T97" fmla="*/ 97 h 561"/>
                <a:gd name="T98" fmla="*/ 97 w 556"/>
                <a:gd name="T99" fmla="*/ 69 h 561"/>
                <a:gd name="T100" fmla="*/ 127 w 556"/>
                <a:gd name="T101" fmla="*/ 46 h 561"/>
                <a:gd name="T102" fmla="*/ 162 w 556"/>
                <a:gd name="T103" fmla="*/ 26 h 561"/>
                <a:gd name="T104" fmla="*/ 200 w 556"/>
                <a:gd name="T105" fmla="*/ 12 h 561"/>
                <a:gd name="T106" fmla="*/ 239 w 556"/>
                <a:gd name="T107" fmla="*/ 3 h 561"/>
                <a:gd name="T108" fmla="*/ 280 w 556"/>
                <a:gd name="T109" fmla="*/ 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56" h="561">
                  <a:moveTo>
                    <a:pt x="280" y="0"/>
                  </a:moveTo>
                  <a:lnTo>
                    <a:pt x="320" y="3"/>
                  </a:lnTo>
                  <a:lnTo>
                    <a:pt x="359" y="11"/>
                  </a:lnTo>
                  <a:lnTo>
                    <a:pt x="394" y="24"/>
                  </a:lnTo>
                  <a:lnTo>
                    <a:pt x="428" y="43"/>
                  </a:lnTo>
                  <a:lnTo>
                    <a:pt x="459" y="64"/>
                  </a:lnTo>
                  <a:lnTo>
                    <a:pt x="486" y="91"/>
                  </a:lnTo>
                  <a:lnTo>
                    <a:pt x="510" y="119"/>
                  </a:lnTo>
                  <a:lnTo>
                    <a:pt x="529" y="152"/>
                  </a:lnTo>
                  <a:lnTo>
                    <a:pt x="544" y="188"/>
                  </a:lnTo>
                  <a:lnTo>
                    <a:pt x="556" y="224"/>
                  </a:lnTo>
                  <a:lnTo>
                    <a:pt x="280" y="224"/>
                  </a:lnTo>
                  <a:lnTo>
                    <a:pt x="263" y="227"/>
                  </a:lnTo>
                  <a:lnTo>
                    <a:pt x="248" y="236"/>
                  </a:lnTo>
                  <a:lnTo>
                    <a:pt x="235" y="248"/>
                  </a:lnTo>
                  <a:lnTo>
                    <a:pt x="227" y="263"/>
                  </a:lnTo>
                  <a:lnTo>
                    <a:pt x="224" y="280"/>
                  </a:lnTo>
                  <a:lnTo>
                    <a:pt x="227" y="299"/>
                  </a:lnTo>
                  <a:lnTo>
                    <a:pt x="235" y="314"/>
                  </a:lnTo>
                  <a:lnTo>
                    <a:pt x="248" y="326"/>
                  </a:lnTo>
                  <a:lnTo>
                    <a:pt x="263" y="334"/>
                  </a:lnTo>
                  <a:lnTo>
                    <a:pt x="280" y="337"/>
                  </a:lnTo>
                  <a:lnTo>
                    <a:pt x="556" y="337"/>
                  </a:lnTo>
                  <a:lnTo>
                    <a:pt x="544" y="374"/>
                  </a:lnTo>
                  <a:lnTo>
                    <a:pt x="529" y="409"/>
                  </a:lnTo>
                  <a:lnTo>
                    <a:pt x="510" y="442"/>
                  </a:lnTo>
                  <a:lnTo>
                    <a:pt x="486" y="471"/>
                  </a:lnTo>
                  <a:lnTo>
                    <a:pt x="459" y="497"/>
                  </a:lnTo>
                  <a:lnTo>
                    <a:pt x="428" y="519"/>
                  </a:lnTo>
                  <a:lnTo>
                    <a:pt x="394" y="536"/>
                  </a:lnTo>
                  <a:lnTo>
                    <a:pt x="359" y="550"/>
                  </a:lnTo>
                  <a:lnTo>
                    <a:pt x="320" y="559"/>
                  </a:lnTo>
                  <a:lnTo>
                    <a:pt x="280" y="561"/>
                  </a:lnTo>
                  <a:lnTo>
                    <a:pt x="239" y="558"/>
                  </a:lnTo>
                  <a:lnTo>
                    <a:pt x="200" y="550"/>
                  </a:lnTo>
                  <a:lnTo>
                    <a:pt x="162" y="535"/>
                  </a:lnTo>
                  <a:lnTo>
                    <a:pt x="127" y="516"/>
                  </a:lnTo>
                  <a:lnTo>
                    <a:pt x="97" y="493"/>
                  </a:lnTo>
                  <a:lnTo>
                    <a:pt x="69" y="465"/>
                  </a:lnTo>
                  <a:lnTo>
                    <a:pt x="45" y="433"/>
                  </a:lnTo>
                  <a:lnTo>
                    <a:pt x="26" y="399"/>
                  </a:lnTo>
                  <a:lnTo>
                    <a:pt x="12" y="362"/>
                  </a:lnTo>
                  <a:lnTo>
                    <a:pt x="3" y="322"/>
                  </a:lnTo>
                  <a:lnTo>
                    <a:pt x="0" y="280"/>
                  </a:lnTo>
                  <a:lnTo>
                    <a:pt x="3" y="240"/>
                  </a:lnTo>
                  <a:lnTo>
                    <a:pt x="12" y="200"/>
                  </a:lnTo>
                  <a:lnTo>
                    <a:pt x="26" y="162"/>
                  </a:lnTo>
                  <a:lnTo>
                    <a:pt x="45" y="128"/>
                  </a:lnTo>
                  <a:lnTo>
                    <a:pt x="69" y="97"/>
                  </a:lnTo>
                  <a:lnTo>
                    <a:pt x="97" y="69"/>
                  </a:lnTo>
                  <a:lnTo>
                    <a:pt x="127" y="46"/>
                  </a:lnTo>
                  <a:lnTo>
                    <a:pt x="162" y="26"/>
                  </a:lnTo>
                  <a:lnTo>
                    <a:pt x="200" y="12"/>
                  </a:lnTo>
                  <a:lnTo>
                    <a:pt x="239" y="3"/>
                  </a:lnTo>
                  <a:lnTo>
                    <a:pt x="2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3" name="Freeform 338"/>
            <p:cNvSpPr>
              <a:spLocks/>
            </p:cNvSpPr>
            <p:nvPr/>
          </p:nvSpPr>
          <p:spPr bwMode="auto">
            <a:xfrm>
              <a:off x="5561013" y="3856038"/>
              <a:ext cx="98425" cy="98425"/>
            </a:xfrm>
            <a:custGeom>
              <a:avLst/>
              <a:gdLst>
                <a:gd name="T0" fmla="*/ 225 w 561"/>
                <a:gd name="T1" fmla="*/ 0 h 555"/>
                <a:gd name="T2" fmla="*/ 225 w 561"/>
                <a:gd name="T3" fmla="*/ 274 h 555"/>
                <a:gd name="T4" fmla="*/ 228 w 561"/>
                <a:gd name="T5" fmla="*/ 293 h 555"/>
                <a:gd name="T6" fmla="*/ 236 w 561"/>
                <a:gd name="T7" fmla="*/ 308 h 555"/>
                <a:gd name="T8" fmla="*/ 248 w 561"/>
                <a:gd name="T9" fmla="*/ 320 h 555"/>
                <a:gd name="T10" fmla="*/ 263 w 561"/>
                <a:gd name="T11" fmla="*/ 328 h 555"/>
                <a:gd name="T12" fmla="*/ 281 w 561"/>
                <a:gd name="T13" fmla="*/ 331 h 555"/>
                <a:gd name="T14" fmla="*/ 298 w 561"/>
                <a:gd name="T15" fmla="*/ 328 h 555"/>
                <a:gd name="T16" fmla="*/ 314 w 561"/>
                <a:gd name="T17" fmla="*/ 320 h 555"/>
                <a:gd name="T18" fmla="*/ 325 w 561"/>
                <a:gd name="T19" fmla="*/ 308 h 555"/>
                <a:gd name="T20" fmla="*/ 334 w 561"/>
                <a:gd name="T21" fmla="*/ 293 h 555"/>
                <a:gd name="T22" fmla="*/ 337 w 561"/>
                <a:gd name="T23" fmla="*/ 274 h 555"/>
                <a:gd name="T24" fmla="*/ 337 w 561"/>
                <a:gd name="T25" fmla="*/ 0 h 555"/>
                <a:gd name="T26" fmla="*/ 368 w 561"/>
                <a:gd name="T27" fmla="*/ 8 h 555"/>
                <a:gd name="T28" fmla="*/ 399 w 561"/>
                <a:gd name="T29" fmla="*/ 20 h 555"/>
                <a:gd name="T30" fmla="*/ 427 w 561"/>
                <a:gd name="T31" fmla="*/ 36 h 555"/>
                <a:gd name="T32" fmla="*/ 454 w 561"/>
                <a:gd name="T33" fmla="*/ 54 h 555"/>
                <a:gd name="T34" fmla="*/ 478 w 561"/>
                <a:gd name="T35" fmla="*/ 77 h 555"/>
                <a:gd name="T36" fmla="*/ 503 w 561"/>
                <a:gd name="T37" fmla="*/ 104 h 555"/>
                <a:gd name="T38" fmla="*/ 523 w 561"/>
                <a:gd name="T39" fmla="*/ 135 h 555"/>
                <a:gd name="T40" fmla="*/ 540 w 561"/>
                <a:gd name="T41" fmla="*/ 167 h 555"/>
                <a:gd name="T42" fmla="*/ 552 w 561"/>
                <a:gd name="T43" fmla="*/ 202 h 555"/>
                <a:gd name="T44" fmla="*/ 559 w 561"/>
                <a:gd name="T45" fmla="*/ 238 h 555"/>
                <a:gd name="T46" fmla="*/ 561 w 561"/>
                <a:gd name="T47" fmla="*/ 274 h 555"/>
                <a:gd name="T48" fmla="*/ 559 w 561"/>
                <a:gd name="T49" fmla="*/ 312 h 555"/>
                <a:gd name="T50" fmla="*/ 552 w 561"/>
                <a:gd name="T51" fmla="*/ 348 h 555"/>
                <a:gd name="T52" fmla="*/ 540 w 561"/>
                <a:gd name="T53" fmla="*/ 383 h 555"/>
                <a:gd name="T54" fmla="*/ 523 w 561"/>
                <a:gd name="T55" fmla="*/ 415 h 555"/>
                <a:gd name="T56" fmla="*/ 503 w 561"/>
                <a:gd name="T57" fmla="*/ 445 h 555"/>
                <a:gd name="T58" fmla="*/ 478 w 561"/>
                <a:gd name="T59" fmla="*/ 473 h 555"/>
                <a:gd name="T60" fmla="*/ 451 w 561"/>
                <a:gd name="T61" fmla="*/ 498 h 555"/>
                <a:gd name="T62" fmla="*/ 420 w 561"/>
                <a:gd name="T63" fmla="*/ 518 h 555"/>
                <a:gd name="T64" fmla="*/ 388 w 561"/>
                <a:gd name="T65" fmla="*/ 534 h 555"/>
                <a:gd name="T66" fmla="*/ 354 w 561"/>
                <a:gd name="T67" fmla="*/ 546 h 555"/>
                <a:gd name="T68" fmla="*/ 317 w 561"/>
                <a:gd name="T69" fmla="*/ 553 h 555"/>
                <a:gd name="T70" fmla="*/ 281 w 561"/>
                <a:gd name="T71" fmla="*/ 555 h 555"/>
                <a:gd name="T72" fmla="*/ 244 w 561"/>
                <a:gd name="T73" fmla="*/ 553 h 555"/>
                <a:gd name="T74" fmla="*/ 207 w 561"/>
                <a:gd name="T75" fmla="*/ 546 h 555"/>
                <a:gd name="T76" fmla="*/ 174 w 561"/>
                <a:gd name="T77" fmla="*/ 534 h 555"/>
                <a:gd name="T78" fmla="*/ 141 w 561"/>
                <a:gd name="T79" fmla="*/ 518 h 555"/>
                <a:gd name="T80" fmla="*/ 110 w 561"/>
                <a:gd name="T81" fmla="*/ 498 h 555"/>
                <a:gd name="T82" fmla="*/ 83 w 561"/>
                <a:gd name="T83" fmla="*/ 473 h 555"/>
                <a:gd name="T84" fmla="*/ 58 w 561"/>
                <a:gd name="T85" fmla="*/ 445 h 555"/>
                <a:gd name="T86" fmla="*/ 38 w 561"/>
                <a:gd name="T87" fmla="*/ 415 h 555"/>
                <a:gd name="T88" fmla="*/ 22 w 561"/>
                <a:gd name="T89" fmla="*/ 383 h 555"/>
                <a:gd name="T90" fmla="*/ 9 w 561"/>
                <a:gd name="T91" fmla="*/ 348 h 555"/>
                <a:gd name="T92" fmla="*/ 2 w 561"/>
                <a:gd name="T93" fmla="*/ 312 h 555"/>
                <a:gd name="T94" fmla="*/ 0 w 561"/>
                <a:gd name="T95" fmla="*/ 274 h 555"/>
                <a:gd name="T96" fmla="*/ 2 w 561"/>
                <a:gd name="T97" fmla="*/ 238 h 555"/>
                <a:gd name="T98" fmla="*/ 9 w 561"/>
                <a:gd name="T99" fmla="*/ 202 h 555"/>
                <a:gd name="T100" fmla="*/ 22 w 561"/>
                <a:gd name="T101" fmla="*/ 167 h 555"/>
                <a:gd name="T102" fmla="*/ 38 w 561"/>
                <a:gd name="T103" fmla="*/ 135 h 555"/>
                <a:gd name="T104" fmla="*/ 58 w 561"/>
                <a:gd name="T105" fmla="*/ 104 h 555"/>
                <a:gd name="T106" fmla="*/ 83 w 561"/>
                <a:gd name="T107" fmla="*/ 77 h 555"/>
                <a:gd name="T108" fmla="*/ 107 w 561"/>
                <a:gd name="T109" fmla="*/ 54 h 555"/>
                <a:gd name="T110" fmla="*/ 134 w 561"/>
                <a:gd name="T111" fmla="*/ 36 h 555"/>
                <a:gd name="T112" fmla="*/ 162 w 561"/>
                <a:gd name="T113" fmla="*/ 20 h 555"/>
                <a:gd name="T114" fmla="*/ 193 w 561"/>
                <a:gd name="T115" fmla="*/ 8 h 555"/>
                <a:gd name="T116" fmla="*/ 225 w 561"/>
                <a:gd name="T117" fmla="*/ 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61" h="555">
                  <a:moveTo>
                    <a:pt x="225" y="0"/>
                  </a:moveTo>
                  <a:lnTo>
                    <a:pt x="225" y="274"/>
                  </a:lnTo>
                  <a:lnTo>
                    <a:pt x="228" y="293"/>
                  </a:lnTo>
                  <a:lnTo>
                    <a:pt x="236" y="308"/>
                  </a:lnTo>
                  <a:lnTo>
                    <a:pt x="248" y="320"/>
                  </a:lnTo>
                  <a:lnTo>
                    <a:pt x="263" y="328"/>
                  </a:lnTo>
                  <a:lnTo>
                    <a:pt x="281" y="331"/>
                  </a:lnTo>
                  <a:lnTo>
                    <a:pt x="298" y="328"/>
                  </a:lnTo>
                  <a:lnTo>
                    <a:pt x="314" y="320"/>
                  </a:lnTo>
                  <a:lnTo>
                    <a:pt x="325" y="308"/>
                  </a:lnTo>
                  <a:lnTo>
                    <a:pt x="334" y="293"/>
                  </a:lnTo>
                  <a:lnTo>
                    <a:pt x="337" y="274"/>
                  </a:lnTo>
                  <a:lnTo>
                    <a:pt x="337" y="0"/>
                  </a:lnTo>
                  <a:lnTo>
                    <a:pt x="368" y="8"/>
                  </a:lnTo>
                  <a:lnTo>
                    <a:pt x="399" y="20"/>
                  </a:lnTo>
                  <a:lnTo>
                    <a:pt x="427" y="36"/>
                  </a:lnTo>
                  <a:lnTo>
                    <a:pt x="454" y="54"/>
                  </a:lnTo>
                  <a:lnTo>
                    <a:pt x="478" y="77"/>
                  </a:lnTo>
                  <a:lnTo>
                    <a:pt x="503" y="104"/>
                  </a:lnTo>
                  <a:lnTo>
                    <a:pt x="523" y="135"/>
                  </a:lnTo>
                  <a:lnTo>
                    <a:pt x="540" y="167"/>
                  </a:lnTo>
                  <a:lnTo>
                    <a:pt x="552" y="202"/>
                  </a:lnTo>
                  <a:lnTo>
                    <a:pt x="559" y="238"/>
                  </a:lnTo>
                  <a:lnTo>
                    <a:pt x="561" y="274"/>
                  </a:lnTo>
                  <a:lnTo>
                    <a:pt x="559" y="312"/>
                  </a:lnTo>
                  <a:lnTo>
                    <a:pt x="552" y="348"/>
                  </a:lnTo>
                  <a:lnTo>
                    <a:pt x="540" y="383"/>
                  </a:lnTo>
                  <a:lnTo>
                    <a:pt x="523" y="415"/>
                  </a:lnTo>
                  <a:lnTo>
                    <a:pt x="503" y="445"/>
                  </a:lnTo>
                  <a:lnTo>
                    <a:pt x="478" y="473"/>
                  </a:lnTo>
                  <a:lnTo>
                    <a:pt x="451" y="498"/>
                  </a:lnTo>
                  <a:lnTo>
                    <a:pt x="420" y="518"/>
                  </a:lnTo>
                  <a:lnTo>
                    <a:pt x="388" y="534"/>
                  </a:lnTo>
                  <a:lnTo>
                    <a:pt x="354" y="546"/>
                  </a:lnTo>
                  <a:lnTo>
                    <a:pt x="317" y="553"/>
                  </a:lnTo>
                  <a:lnTo>
                    <a:pt x="281" y="555"/>
                  </a:lnTo>
                  <a:lnTo>
                    <a:pt x="244" y="553"/>
                  </a:lnTo>
                  <a:lnTo>
                    <a:pt x="207" y="546"/>
                  </a:lnTo>
                  <a:lnTo>
                    <a:pt x="174" y="534"/>
                  </a:lnTo>
                  <a:lnTo>
                    <a:pt x="141" y="518"/>
                  </a:lnTo>
                  <a:lnTo>
                    <a:pt x="110" y="498"/>
                  </a:lnTo>
                  <a:lnTo>
                    <a:pt x="83" y="473"/>
                  </a:lnTo>
                  <a:lnTo>
                    <a:pt x="58" y="445"/>
                  </a:lnTo>
                  <a:lnTo>
                    <a:pt x="38" y="415"/>
                  </a:lnTo>
                  <a:lnTo>
                    <a:pt x="22" y="383"/>
                  </a:lnTo>
                  <a:lnTo>
                    <a:pt x="9" y="348"/>
                  </a:lnTo>
                  <a:lnTo>
                    <a:pt x="2" y="312"/>
                  </a:lnTo>
                  <a:lnTo>
                    <a:pt x="0" y="274"/>
                  </a:lnTo>
                  <a:lnTo>
                    <a:pt x="2" y="238"/>
                  </a:lnTo>
                  <a:lnTo>
                    <a:pt x="9" y="202"/>
                  </a:lnTo>
                  <a:lnTo>
                    <a:pt x="22" y="167"/>
                  </a:lnTo>
                  <a:lnTo>
                    <a:pt x="38" y="135"/>
                  </a:lnTo>
                  <a:lnTo>
                    <a:pt x="58" y="104"/>
                  </a:lnTo>
                  <a:lnTo>
                    <a:pt x="83" y="77"/>
                  </a:lnTo>
                  <a:lnTo>
                    <a:pt x="107" y="54"/>
                  </a:lnTo>
                  <a:lnTo>
                    <a:pt x="134" y="36"/>
                  </a:lnTo>
                  <a:lnTo>
                    <a:pt x="162" y="20"/>
                  </a:lnTo>
                  <a:lnTo>
                    <a:pt x="193" y="8"/>
                  </a:lnTo>
                  <a:lnTo>
                    <a:pt x="2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44" name="Group 543"/>
          <p:cNvGrpSpPr/>
          <p:nvPr/>
        </p:nvGrpSpPr>
        <p:grpSpPr>
          <a:xfrm>
            <a:off x="6262259" y="3492500"/>
            <a:ext cx="593725" cy="488950"/>
            <a:chOff x="6259513" y="3492500"/>
            <a:chExt cx="593725" cy="4889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07" name="Freeform 343"/>
            <p:cNvSpPr>
              <a:spLocks noEditPoints="1"/>
            </p:cNvSpPr>
            <p:nvPr/>
          </p:nvSpPr>
          <p:spPr bwMode="auto">
            <a:xfrm>
              <a:off x="6259513" y="3492500"/>
              <a:ext cx="593725" cy="488950"/>
            </a:xfrm>
            <a:custGeom>
              <a:avLst/>
              <a:gdLst>
                <a:gd name="T0" fmla="*/ 172 w 3366"/>
                <a:gd name="T1" fmla="*/ 116 h 2771"/>
                <a:gd name="T2" fmla="*/ 137 w 3366"/>
                <a:gd name="T3" fmla="*/ 136 h 2771"/>
                <a:gd name="T4" fmla="*/ 115 w 3366"/>
                <a:gd name="T5" fmla="*/ 173 h 2771"/>
                <a:gd name="T6" fmla="*/ 112 w 3366"/>
                <a:gd name="T7" fmla="*/ 2405 h 2771"/>
                <a:gd name="T8" fmla="*/ 123 w 3366"/>
                <a:gd name="T9" fmla="*/ 2447 h 2771"/>
                <a:gd name="T10" fmla="*/ 153 w 3366"/>
                <a:gd name="T11" fmla="*/ 2477 h 2771"/>
                <a:gd name="T12" fmla="*/ 194 w 3366"/>
                <a:gd name="T13" fmla="*/ 2488 h 2771"/>
                <a:gd name="T14" fmla="*/ 3194 w 3366"/>
                <a:gd name="T15" fmla="*/ 2485 h 2771"/>
                <a:gd name="T16" fmla="*/ 3229 w 3366"/>
                <a:gd name="T17" fmla="*/ 2464 h 2771"/>
                <a:gd name="T18" fmla="*/ 3251 w 3366"/>
                <a:gd name="T19" fmla="*/ 2428 h 2771"/>
                <a:gd name="T20" fmla="*/ 3254 w 3366"/>
                <a:gd name="T21" fmla="*/ 195 h 2771"/>
                <a:gd name="T22" fmla="*/ 3243 w 3366"/>
                <a:gd name="T23" fmla="*/ 154 h 2771"/>
                <a:gd name="T24" fmla="*/ 3213 w 3366"/>
                <a:gd name="T25" fmla="*/ 124 h 2771"/>
                <a:gd name="T26" fmla="*/ 3172 w 3366"/>
                <a:gd name="T27" fmla="*/ 113 h 2771"/>
                <a:gd name="T28" fmla="*/ 194 w 3366"/>
                <a:gd name="T29" fmla="*/ 0 h 2771"/>
                <a:gd name="T30" fmla="*/ 3207 w 3366"/>
                <a:gd name="T31" fmla="*/ 3 h 2771"/>
                <a:gd name="T32" fmla="*/ 3270 w 3366"/>
                <a:gd name="T33" fmla="*/ 26 h 2771"/>
                <a:gd name="T34" fmla="*/ 3320 w 3366"/>
                <a:gd name="T35" fmla="*/ 68 h 2771"/>
                <a:gd name="T36" fmla="*/ 3354 w 3366"/>
                <a:gd name="T37" fmla="*/ 127 h 2771"/>
                <a:gd name="T38" fmla="*/ 3366 w 3366"/>
                <a:gd name="T39" fmla="*/ 195 h 2771"/>
                <a:gd name="T40" fmla="*/ 3363 w 3366"/>
                <a:gd name="T41" fmla="*/ 2440 h 2771"/>
                <a:gd name="T42" fmla="*/ 3339 w 3366"/>
                <a:gd name="T43" fmla="*/ 2504 h 2771"/>
                <a:gd name="T44" fmla="*/ 3297 w 3366"/>
                <a:gd name="T45" fmla="*/ 2555 h 2771"/>
                <a:gd name="T46" fmla="*/ 3240 w 3366"/>
                <a:gd name="T47" fmla="*/ 2589 h 2771"/>
                <a:gd name="T48" fmla="*/ 3172 w 3366"/>
                <a:gd name="T49" fmla="*/ 2601 h 2771"/>
                <a:gd name="T50" fmla="*/ 3142 w 3366"/>
                <a:gd name="T51" fmla="*/ 2771 h 2771"/>
                <a:gd name="T52" fmla="*/ 2693 w 3366"/>
                <a:gd name="T53" fmla="*/ 2601 h 2771"/>
                <a:gd name="T54" fmla="*/ 673 w 3366"/>
                <a:gd name="T55" fmla="*/ 2771 h 2771"/>
                <a:gd name="T56" fmla="*/ 224 w 3366"/>
                <a:gd name="T57" fmla="*/ 2601 h 2771"/>
                <a:gd name="T58" fmla="*/ 159 w 3366"/>
                <a:gd name="T59" fmla="*/ 2598 h 2771"/>
                <a:gd name="T60" fmla="*/ 96 w 3366"/>
                <a:gd name="T61" fmla="*/ 2575 h 2771"/>
                <a:gd name="T62" fmla="*/ 46 w 3366"/>
                <a:gd name="T63" fmla="*/ 2531 h 2771"/>
                <a:gd name="T64" fmla="*/ 12 w 3366"/>
                <a:gd name="T65" fmla="*/ 2474 h 2771"/>
                <a:gd name="T66" fmla="*/ 0 w 3366"/>
                <a:gd name="T67" fmla="*/ 2405 h 2771"/>
                <a:gd name="T68" fmla="*/ 3 w 3366"/>
                <a:gd name="T69" fmla="*/ 160 h 2771"/>
                <a:gd name="T70" fmla="*/ 27 w 3366"/>
                <a:gd name="T71" fmla="*/ 96 h 2771"/>
                <a:gd name="T72" fmla="*/ 69 w 3366"/>
                <a:gd name="T73" fmla="*/ 45 h 2771"/>
                <a:gd name="T74" fmla="*/ 126 w 3366"/>
                <a:gd name="T75" fmla="*/ 12 h 2771"/>
                <a:gd name="T76" fmla="*/ 194 w 3366"/>
                <a:gd name="T77" fmla="*/ 0 h 2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366" h="2771">
                  <a:moveTo>
                    <a:pt x="194" y="113"/>
                  </a:moveTo>
                  <a:lnTo>
                    <a:pt x="172" y="116"/>
                  </a:lnTo>
                  <a:lnTo>
                    <a:pt x="153" y="124"/>
                  </a:lnTo>
                  <a:lnTo>
                    <a:pt x="137" y="136"/>
                  </a:lnTo>
                  <a:lnTo>
                    <a:pt x="123" y="154"/>
                  </a:lnTo>
                  <a:lnTo>
                    <a:pt x="115" y="173"/>
                  </a:lnTo>
                  <a:lnTo>
                    <a:pt x="112" y="195"/>
                  </a:lnTo>
                  <a:lnTo>
                    <a:pt x="112" y="2405"/>
                  </a:lnTo>
                  <a:lnTo>
                    <a:pt x="115" y="2428"/>
                  </a:lnTo>
                  <a:lnTo>
                    <a:pt x="123" y="2447"/>
                  </a:lnTo>
                  <a:lnTo>
                    <a:pt x="137" y="2464"/>
                  </a:lnTo>
                  <a:lnTo>
                    <a:pt x="153" y="2477"/>
                  </a:lnTo>
                  <a:lnTo>
                    <a:pt x="172" y="2485"/>
                  </a:lnTo>
                  <a:lnTo>
                    <a:pt x="194" y="2488"/>
                  </a:lnTo>
                  <a:lnTo>
                    <a:pt x="3172" y="2488"/>
                  </a:lnTo>
                  <a:lnTo>
                    <a:pt x="3194" y="2485"/>
                  </a:lnTo>
                  <a:lnTo>
                    <a:pt x="3213" y="2477"/>
                  </a:lnTo>
                  <a:lnTo>
                    <a:pt x="3229" y="2464"/>
                  </a:lnTo>
                  <a:lnTo>
                    <a:pt x="3243" y="2447"/>
                  </a:lnTo>
                  <a:lnTo>
                    <a:pt x="3251" y="2428"/>
                  </a:lnTo>
                  <a:lnTo>
                    <a:pt x="3254" y="2405"/>
                  </a:lnTo>
                  <a:lnTo>
                    <a:pt x="3254" y="195"/>
                  </a:lnTo>
                  <a:lnTo>
                    <a:pt x="3251" y="173"/>
                  </a:lnTo>
                  <a:lnTo>
                    <a:pt x="3243" y="154"/>
                  </a:lnTo>
                  <a:lnTo>
                    <a:pt x="3229" y="136"/>
                  </a:lnTo>
                  <a:lnTo>
                    <a:pt x="3213" y="124"/>
                  </a:lnTo>
                  <a:lnTo>
                    <a:pt x="3194" y="116"/>
                  </a:lnTo>
                  <a:lnTo>
                    <a:pt x="3172" y="113"/>
                  </a:lnTo>
                  <a:lnTo>
                    <a:pt x="194" y="113"/>
                  </a:lnTo>
                  <a:close/>
                  <a:moveTo>
                    <a:pt x="194" y="0"/>
                  </a:moveTo>
                  <a:lnTo>
                    <a:pt x="3172" y="0"/>
                  </a:lnTo>
                  <a:lnTo>
                    <a:pt x="3207" y="3"/>
                  </a:lnTo>
                  <a:lnTo>
                    <a:pt x="3240" y="12"/>
                  </a:lnTo>
                  <a:lnTo>
                    <a:pt x="3270" y="26"/>
                  </a:lnTo>
                  <a:lnTo>
                    <a:pt x="3297" y="45"/>
                  </a:lnTo>
                  <a:lnTo>
                    <a:pt x="3320" y="68"/>
                  </a:lnTo>
                  <a:lnTo>
                    <a:pt x="3339" y="96"/>
                  </a:lnTo>
                  <a:lnTo>
                    <a:pt x="3354" y="127"/>
                  </a:lnTo>
                  <a:lnTo>
                    <a:pt x="3363" y="160"/>
                  </a:lnTo>
                  <a:lnTo>
                    <a:pt x="3366" y="195"/>
                  </a:lnTo>
                  <a:lnTo>
                    <a:pt x="3366" y="2405"/>
                  </a:lnTo>
                  <a:lnTo>
                    <a:pt x="3363" y="2440"/>
                  </a:lnTo>
                  <a:lnTo>
                    <a:pt x="3354" y="2474"/>
                  </a:lnTo>
                  <a:lnTo>
                    <a:pt x="3339" y="2504"/>
                  </a:lnTo>
                  <a:lnTo>
                    <a:pt x="3320" y="2531"/>
                  </a:lnTo>
                  <a:lnTo>
                    <a:pt x="3297" y="2555"/>
                  </a:lnTo>
                  <a:lnTo>
                    <a:pt x="3270" y="2575"/>
                  </a:lnTo>
                  <a:lnTo>
                    <a:pt x="3240" y="2589"/>
                  </a:lnTo>
                  <a:lnTo>
                    <a:pt x="3207" y="2598"/>
                  </a:lnTo>
                  <a:lnTo>
                    <a:pt x="3172" y="2601"/>
                  </a:lnTo>
                  <a:lnTo>
                    <a:pt x="3142" y="2601"/>
                  </a:lnTo>
                  <a:lnTo>
                    <a:pt x="3142" y="2771"/>
                  </a:lnTo>
                  <a:lnTo>
                    <a:pt x="2693" y="2771"/>
                  </a:lnTo>
                  <a:lnTo>
                    <a:pt x="2693" y="2601"/>
                  </a:lnTo>
                  <a:lnTo>
                    <a:pt x="673" y="2601"/>
                  </a:lnTo>
                  <a:lnTo>
                    <a:pt x="673" y="2771"/>
                  </a:lnTo>
                  <a:lnTo>
                    <a:pt x="224" y="2771"/>
                  </a:lnTo>
                  <a:lnTo>
                    <a:pt x="224" y="2601"/>
                  </a:lnTo>
                  <a:lnTo>
                    <a:pt x="194" y="2601"/>
                  </a:lnTo>
                  <a:lnTo>
                    <a:pt x="159" y="2598"/>
                  </a:lnTo>
                  <a:lnTo>
                    <a:pt x="126" y="2589"/>
                  </a:lnTo>
                  <a:lnTo>
                    <a:pt x="96" y="2575"/>
                  </a:lnTo>
                  <a:lnTo>
                    <a:pt x="69" y="2555"/>
                  </a:lnTo>
                  <a:lnTo>
                    <a:pt x="46" y="2531"/>
                  </a:lnTo>
                  <a:lnTo>
                    <a:pt x="27" y="2504"/>
                  </a:lnTo>
                  <a:lnTo>
                    <a:pt x="12" y="2474"/>
                  </a:lnTo>
                  <a:lnTo>
                    <a:pt x="3" y="2440"/>
                  </a:lnTo>
                  <a:lnTo>
                    <a:pt x="0" y="2405"/>
                  </a:lnTo>
                  <a:lnTo>
                    <a:pt x="0" y="195"/>
                  </a:lnTo>
                  <a:lnTo>
                    <a:pt x="3" y="160"/>
                  </a:lnTo>
                  <a:lnTo>
                    <a:pt x="12" y="127"/>
                  </a:lnTo>
                  <a:lnTo>
                    <a:pt x="27" y="96"/>
                  </a:lnTo>
                  <a:lnTo>
                    <a:pt x="46" y="68"/>
                  </a:lnTo>
                  <a:lnTo>
                    <a:pt x="69" y="45"/>
                  </a:lnTo>
                  <a:lnTo>
                    <a:pt x="96" y="26"/>
                  </a:lnTo>
                  <a:lnTo>
                    <a:pt x="126" y="12"/>
                  </a:lnTo>
                  <a:lnTo>
                    <a:pt x="159" y="3"/>
                  </a:lnTo>
                  <a:lnTo>
                    <a:pt x="1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8" name="Freeform 344"/>
            <p:cNvSpPr>
              <a:spLocks/>
            </p:cNvSpPr>
            <p:nvPr/>
          </p:nvSpPr>
          <p:spPr bwMode="auto">
            <a:xfrm>
              <a:off x="6773863" y="3902075"/>
              <a:ext cx="30163" cy="19050"/>
            </a:xfrm>
            <a:custGeom>
              <a:avLst/>
              <a:gdLst>
                <a:gd name="T0" fmla="*/ 56 w 169"/>
                <a:gd name="T1" fmla="*/ 0 h 112"/>
                <a:gd name="T2" fmla="*/ 112 w 169"/>
                <a:gd name="T3" fmla="*/ 0 h 112"/>
                <a:gd name="T4" fmla="*/ 130 w 169"/>
                <a:gd name="T5" fmla="*/ 2 h 112"/>
                <a:gd name="T6" fmla="*/ 145 w 169"/>
                <a:gd name="T7" fmla="*/ 10 h 112"/>
                <a:gd name="T8" fmla="*/ 157 w 169"/>
                <a:gd name="T9" fmla="*/ 22 h 112"/>
                <a:gd name="T10" fmla="*/ 165 w 169"/>
                <a:gd name="T11" fmla="*/ 38 h 112"/>
                <a:gd name="T12" fmla="*/ 169 w 169"/>
                <a:gd name="T13" fmla="*/ 56 h 112"/>
                <a:gd name="T14" fmla="*/ 165 w 169"/>
                <a:gd name="T15" fmla="*/ 74 h 112"/>
                <a:gd name="T16" fmla="*/ 157 w 169"/>
                <a:gd name="T17" fmla="*/ 89 h 112"/>
                <a:gd name="T18" fmla="*/ 145 w 169"/>
                <a:gd name="T19" fmla="*/ 101 h 112"/>
                <a:gd name="T20" fmla="*/ 130 w 169"/>
                <a:gd name="T21" fmla="*/ 110 h 112"/>
                <a:gd name="T22" fmla="*/ 112 w 169"/>
                <a:gd name="T23" fmla="*/ 112 h 112"/>
                <a:gd name="T24" fmla="*/ 56 w 169"/>
                <a:gd name="T25" fmla="*/ 112 h 112"/>
                <a:gd name="T26" fmla="*/ 39 w 169"/>
                <a:gd name="T27" fmla="*/ 110 h 112"/>
                <a:gd name="T28" fmla="*/ 24 w 169"/>
                <a:gd name="T29" fmla="*/ 101 h 112"/>
                <a:gd name="T30" fmla="*/ 11 w 169"/>
                <a:gd name="T31" fmla="*/ 89 h 112"/>
                <a:gd name="T32" fmla="*/ 3 w 169"/>
                <a:gd name="T33" fmla="*/ 74 h 112"/>
                <a:gd name="T34" fmla="*/ 0 w 169"/>
                <a:gd name="T35" fmla="*/ 56 h 112"/>
                <a:gd name="T36" fmla="*/ 3 w 169"/>
                <a:gd name="T37" fmla="*/ 38 h 112"/>
                <a:gd name="T38" fmla="*/ 11 w 169"/>
                <a:gd name="T39" fmla="*/ 22 h 112"/>
                <a:gd name="T40" fmla="*/ 24 w 169"/>
                <a:gd name="T41" fmla="*/ 10 h 112"/>
                <a:gd name="T42" fmla="*/ 39 w 169"/>
                <a:gd name="T43" fmla="*/ 2 h 112"/>
                <a:gd name="T44" fmla="*/ 56 w 169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9" h="112">
                  <a:moveTo>
                    <a:pt x="56" y="0"/>
                  </a:moveTo>
                  <a:lnTo>
                    <a:pt x="112" y="0"/>
                  </a:lnTo>
                  <a:lnTo>
                    <a:pt x="130" y="2"/>
                  </a:lnTo>
                  <a:lnTo>
                    <a:pt x="145" y="10"/>
                  </a:lnTo>
                  <a:lnTo>
                    <a:pt x="157" y="22"/>
                  </a:lnTo>
                  <a:lnTo>
                    <a:pt x="165" y="38"/>
                  </a:lnTo>
                  <a:lnTo>
                    <a:pt x="169" y="56"/>
                  </a:lnTo>
                  <a:lnTo>
                    <a:pt x="165" y="74"/>
                  </a:lnTo>
                  <a:lnTo>
                    <a:pt x="157" y="89"/>
                  </a:lnTo>
                  <a:lnTo>
                    <a:pt x="145" y="101"/>
                  </a:lnTo>
                  <a:lnTo>
                    <a:pt x="130" y="110"/>
                  </a:lnTo>
                  <a:lnTo>
                    <a:pt x="112" y="112"/>
                  </a:lnTo>
                  <a:lnTo>
                    <a:pt x="56" y="112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4" y="10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9" name="Freeform 345"/>
            <p:cNvSpPr>
              <a:spLocks/>
            </p:cNvSpPr>
            <p:nvPr/>
          </p:nvSpPr>
          <p:spPr bwMode="auto">
            <a:xfrm>
              <a:off x="6734176" y="3902075"/>
              <a:ext cx="30163" cy="19050"/>
            </a:xfrm>
            <a:custGeom>
              <a:avLst/>
              <a:gdLst>
                <a:gd name="T0" fmla="*/ 56 w 168"/>
                <a:gd name="T1" fmla="*/ 0 h 112"/>
                <a:gd name="T2" fmla="*/ 112 w 168"/>
                <a:gd name="T3" fmla="*/ 0 h 112"/>
                <a:gd name="T4" fmla="*/ 129 w 168"/>
                <a:gd name="T5" fmla="*/ 2 h 112"/>
                <a:gd name="T6" fmla="*/ 145 w 168"/>
                <a:gd name="T7" fmla="*/ 10 h 112"/>
                <a:gd name="T8" fmla="*/ 157 w 168"/>
                <a:gd name="T9" fmla="*/ 22 h 112"/>
                <a:gd name="T10" fmla="*/ 165 w 168"/>
                <a:gd name="T11" fmla="*/ 38 h 112"/>
                <a:gd name="T12" fmla="*/ 168 w 168"/>
                <a:gd name="T13" fmla="*/ 56 h 112"/>
                <a:gd name="T14" fmla="*/ 165 w 168"/>
                <a:gd name="T15" fmla="*/ 74 h 112"/>
                <a:gd name="T16" fmla="*/ 157 w 168"/>
                <a:gd name="T17" fmla="*/ 89 h 112"/>
                <a:gd name="T18" fmla="*/ 145 w 168"/>
                <a:gd name="T19" fmla="*/ 101 h 112"/>
                <a:gd name="T20" fmla="*/ 129 w 168"/>
                <a:gd name="T21" fmla="*/ 110 h 112"/>
                <a:gd name="T22" fmla="*/ 112 w 168"/>
                <a:gd name="T23" fmla="*/ 112 h 112"/>
                <a:gd name="T24" fmla="*/ 56 w 168"/>
                <a:gd name="T25" fmla="*/ 112 h 112"/>
                <a:gd name="T26" fmla="*/ 39 w 168"/>
                <a:gd name="T27" fmla="*/ 110 h 112"/>
                <a:gd name="T28" fmla="*/ 22 w 168"/>
                <a:gd name="T29" fmla="*/ 101 h 112"/>
                <a:gd name="T30" fmla="*/ 11 w 168"/>
                <a:gd name="T31" fmla="*/ 89 h 112"/>
                <a:gd name="T32" fmla="*/ 3 w 168"/>
                <a:gd name="T33" fmla="*/ 74 h 112"/>
                <a:gd name="T34" fmla="*/ 0 w 168"/>
                <a:gd name="T35" fmla="*/ 56 h 112"/>
                <a:gd name="T36" fmla="*/ 3 w 168"/>
                <a:gd name="T37" fmla="*/ 38 h 112"/>
                <a:gd name="T38" fmla="*/ 11 w 168"/>
                <a:gd name="T39" fmla="*/ 22 h 112"/>
                <a:gd name="T40" fmla="*/ 22 w 168"/>
                <a:gd name="T41" fmla="*/ 10 h 112"/>
                <a:gd name="T42" fmla="*/ 39 w 168"/>
                <a:gd name="T43" fmla="*/ 2 h 112"/>
                <a:gd name="T44" fmla="*/ 56 w 168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8" h="112">
                  <a:moveTo>
                    <a:pt x="56" y="0"/>
                  </a:moveTo>
                  <a:lnTo>
                    <a:pt x="112" y="0"/>
                  </a:lnTo>
                  <a:lnTo>
                    <a:pt x="129" y="2"/>
                  </a:lnTo>
                  <a:lnTo>
                    <a:pt x="145" y="10"/>
                  </a:lnTo>
                  <a:lnTo>
                    <a:pt x="157" y="22"/>
                  </a:lnTo>
                  <a:lnTo>
                    <a:pt x="165" y="38"/>
                  </a:lnTo>
                  <a:lnTo>
                    <a:pt x="168" y="56"/>
                  </a:lnTo>
                  <a:lnTo>
                    <a:pt x="165" y="74"/>
                  </a:lnTo>
                  <a:lnTo>
                    <a:pt x="157" y="89"/>
                  </a:lnTo>
                  <a:lnTo>
                    <a:pt x="145" y="101"/>
                  </a:lnTo>
                  <a:lnTo>
                    <a:pt x="129" y="110"/>
                  </a:lnTo>
                  <a:lnTo>
                    <a:pt x="112" y="112"/>
                  </a:lnTo>
                  <a:lnTo>
                    <a:pt x="56" y="112"/>
                  </a:lnTo>
                  <a:lnTo>
                    <a:pt x="39" y="110"/>
                  </a:lnTo>
                  <a:lnTo>
                    <a:pt x="22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0" name="Freeform 346"/>
            <p:cNvSpPr>
              <a:spLocks/>
            </p:cNvSpPr>
            <p:nvPr/>
          </p:nvSpPr>
          <p:spPr bwMode="auto">
            <a:xfrm>
              <a:off x="6694488" y="3902075"/>
              <a:ext cx="30163" cy="19050"/>
            </a:xfrm>
            <a:custGeom>
              <a:avLst/>
              <a:gdLst>
                <a:gd name="T0" fmla="*/ 57 w 169"/>
                <a:gd name="T1" fmla="*/ 0 h 112"/>
                <a:gd name="T2" fmla="*/ 113 w 169"/>
                <a:gd name="T3" fmla="*/ 0 h 112"/>
                <a:gd name="T4" fmla="*/ 130 w 169"/>
                <a:gd name="T5" fmla="*/ 2 h 112"/>
                <a:gd name="T6" fmla="*/ 146 w 169"/>
                <a:gd name="T7" fmla="*/ 10 h 112"/>
                <a:gd name="T8" fmla="*/ 157 w 169"/>
                <a:gd name="T9" fmla="*/ 22 h 112"/>
                <a:gd name="T10" fmla="*/ 166 w 169"/>
                <a:gd name="T11" fmla="*/ 38 h 112"/>
                <a:gd name="T12" fmla="*/ 169 w 169"/>
                <a:gd name="T13" fmla="*/ 56 h 112"/>
                <a:gd name="T14" fmla="*/ 166 w 169"/>
                <a:gd name="T15" fmla="*/ 74 h 112"/>
                <a:gd name="T16" fmla="*/ 157 w 169"/>
                <a:gd name="T17" fmla="*/ 89 h 112"/>
                <a:gd name="T18" fmla="*/ 146 w 169"/>
                <a:gd name="T19" fmla="*/ 101 h 112"/>
                <a:gd name="T20" fmla="*/ 130 w 169"/>
                <a:gd name="T21" fmla="*/ 110 h 112"/>
                <a:gd name="T22" fmla="*/ 113 w 169"/>
                <a:gd name="T23" fmla="*/ 112 h 112"/>
                <a:gd name="T24" fmla="*/ 57 w 169"/>
                <a:gd name="T25" fmla="*/ 112 h 112"/>
                <a:gd name="T26" fmla="*/ 39 w 169"/>
                <a:gd name="T27" fmla="*/ 110 h 112"/>
                <a:gd name="T28" fmla="*/ 24 w 169"/>
                <a:gd name="T29" fmla="*/ 101 h 112"/>
                <a:gd name="T30" fmla="*/ 12 w 169"/>
                <a:gd name="T31" fmla="*/ 89 h 112"/>
                <a:gd name="T32" fmla="*/ 3 w 169"/>
                <a:gd name="T33" fmla="*/ 74 h 112"/>
                <a:gd name="T34" fmla="*/ 0 w 169"/>
                <a:gd name="T35" fmla="*/ 56 h 112"/>
                <a:gd name="T36" fmla="*/ 3 w 169"/>
                <a:gd name="T37" fmla="*/ 38 h 112"/>
                <a:gd name="T38" fmla="*/ 12 w 169"/>
                <a:gd name="T39" fmla="*/ 22 h 112"/>
                <a:gd name="T40" fmla="*/ 24 w 169"/>
                <a:gd name="T41" fmla="*/ 10 h 112"/>
                <a:gd name="T42" fmla="*/ 39 w 169"/>
                <a:gd name="T43" fmla="*/ 2 h 112"/>
                <a:gd name="T44" fmla="*/ 57 w 169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9" h="112">
                  <a:moveTo>
                    <a:pt x="57" y="0"/>
                  </a:moveTo>
                  <a:lnTo>
                    <a:pt x="113" y="0"/>
                  </a:lnTo>
                  <a:lnTo>
                    <a:pt x="130" y="2"/>
                  </a:lnTo>
                  <a:lnTo>
                    <a:pt x="146" y="10"/>
                  </a:lnTo>
                  <a:lnTo>
                    <a:pt x="157" y="22"/>
                  </a:lnTo>
                  <a:lnTo>
                    <a:pt x="166" y="38"/>
                  </a:lnTo>
                  <a:lnTo>
                    <a:pt x="169" y="56"/>
                  </a:lnTo>
                  <a:lnTo>
                    <a:pt x="166" y="74"/>
                  </a:lnTo>
                  <a:lnTo>
                    <a:pt x="157" y="89"/>
                  </a:lnTo>
                  <a:lnTo>
                    <a:pt x="146" y="101"/>
                  </a:lnTo>
                  <a:lnTo>
                    <a:pt x="130" y="110"/>
                  </a:lnTo>
                  <a:lnTo>
                    <a:pt x="113" y="112"/>
                  </a:lnTo>
                  <a:lnTo>
                    <a:pt x="57" y="112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2"/>
                  </a:lnTo>
                  <a:lnTo>
                    <a:pt x="24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1" name="Freeform 347"/>
            <p:cNvSpPr>
              <a:spLocks/>
            </p:cNvSpPr>
            <p:nvPr/>
          </p:nvSpPr>
          <p:spPr bwMode="auto">
            <a:xfrm>
              <a:off x="6299201" y="3649663"/>
              <a:ext cx="514350" cy="242888"/>
            </a:xfrm>
            <a:custGeom>
              <a:avLst/>
              <a:gdLst>
                <a:gd name="T0" fmla="*/ 1796 w 2918"/>
                <a:gd name="T1" fmla="*/ 0 h 1378"/>
                <a:gd name="T2" fmla="*/ 1966 w 2918"/>
                <a:gd name="T3" fmla="*/ 602 h 1378"/>
                <a:gd name="T4" fmla="*/ 1972 w 2918"/>
                <a:gd name="T5" fmla="*/ 615 h 1378"/>
                <a:gd name="T6" fmla="*/ 1981 w 2918"/>
                <a:gd name="T7" fmla="*/ 626 h 1378"/>
                <a:gd name="T8" fmla="*/ 1992 w 2918"/>
                <a:gd name="T9" fmla="*/ 634 h 1378"/>
                <a:gd name="T10" fmla="*/ 2006 w 2918"/>
                <a:gd name="T11" fmla="*/ 641 h 1378"/>
                <a:gd name="T12" fmla="*/ 2020 w 2918"/>
                <a:gd name="T13" fmla="*/ 643 h 1378"/>
                <a:gd name="T14" fmla="*/ 2918 w 2918"/>
                <a:gd name="T15" fmla="*/ 643 h 1378"/>
                <a:gd name="T16" fmla="*/ 2918 w 2918"/>
                <a:gd name="T17" fmla="*/ 1321 h 1378"/>
                <a:gd name="T18" fmla="*/ 2915 w 2918"/>
                <a:gd name="T19" fmla="*/ 1339 h 1378"/>
                <a:gd name="T20" fmla="*/ 2906 w 2918"/>
                <a:gd name="T21" fmla="*/ 1354 h 1378"/>
                <a:gd name="T22" fmla="*/ 2894 w 2918"/>
                <a:gd name="T23" fmla="*/ 1367 h 1378"/>
                <a:gd name="T24" fmla="*/ 2879 w 2918"/>
                <a:gd name="T25" fmla="*/ 1375 h 1378"/>
                <a:gd name="T26" fmla="*/ 2862 w 2918"/>
                <a:gd name="T27" fmla="*/ 1378 h 1378"/>
                <a:gd name="T28" fmla="*/ 57 w 2918"/>
                <a:gd name="T29" fmla="*/ 1378 h 1378"/>
                <a:gd name="T30" fmla="*/ 39 w 2918"/>
                <a:gd name="T31" fmla="*/ 1375 h 1378"/>
                <a:gd name="T32" fmla="*/ 24 w 2918"/>
                <a:gd name="T33" fmla="*/ 1367 h 1378"/>
                <a:gd name="T34" fmla="*/ 12 w 2918"/>
                <a:gd name="T35" fmla="*/ 1354 h 1378"/>
                <a:gd name="T36" fmla="*/ 3 w 2918"/>
                <a:gd name="T37" fmla="*/ 1339 h 1378"/>
                <a:gd name="T38" fmla="*/ 0 w 2918"/>
                <a:gd name="T39" fmla="*/ 1321 h 1378"/>
                <a:gd name="T40" fmla="*/ 0 w 2918"/>
                <a:gd name="T41" fmla="*/ 643 h 1378"/>
                <a:gd name="T42" fmla="*/ 786 w 2918"/>
                <a:gd name="T43" fmla="*/ 643 h 1378"/>
                <a:gd name="T44" fmla="*/ 803 w 2918"/>
                <a:gd name="T45" fmla="*/ 640 h 1378"/>
                <a:gd name="T46" fmla="*/ 818 w 2918"/>
                <a:gd name="T47" fmla="*/ 631 h 1378"/>
                <a:gd name="T48" fmla="*/ 831 w 2918"/>
                <a:gd name="T49" fmla="*/ 619 h 1378"/>
                <a:gd name="T50" fmla="*/ 839 w 2918"/>
                <a:gd name="T51" fmla="*/ 604 h 1378"/>
                <a:gd name="T52" fmla="*/ 958 w 2918"/>
                <a:gd name="T53" fmla="*/ 244 h 1378"/>
                <a:gd name="T54" fmla="*/ 1183 w 2918"/>
                <a:gd name="T55" fmla="*/ 832 h 1378"/>
                <a:gd name="T56" fmla="*/ 1191 w 2918"/>
                <a:gd name="T57" fmla="*/ 847 h 1378"/>
                <a:gd name="T58" fmla="*/ 1203 w 2918"/>
                <a:gd name="T59" fmla="*/ 859 h 1378"/>
                <a:gd name="T60" fmla="*/ 1218 w 2918"/>
                <a:gd name="T61" fmla="*/ 866 h 1378"/>
                <a:gd name="T62" fmla="*/ 1235 w 2918"/>
                <a:gd name="T63" fmla="*/ 869 h 1378"/>
                <a:gd name="T64" fmla="*/ 1236 w 2918"/>
                <a:gd name="T65" fmla="*/ 869 h 1378"/>
                <a:gd name="T66" fmla="*/ 1253 w 2918"/>
                <a:gd name="T67" fmla="*/ 866 h 1378"/>
                <a:gd name="T68" fmla="*/ 1268 w 2918"/>
                <a:gd name="T69" fmla="*/ 858 h 1378"/>
                <a:gd name="T70" fmla="*/ 1279 w 2918"/>
                <a:gd name="T71" fmla="*/ 845 h 1378"/>
                <a:gd name="T72" fmla="*/ 1288 w 2918"/>
                <a:gd name="T73" fmla="*/ 830 h 1378"/>
                <a:gd name="T74" fmla="*/ 1417 w 2918"/>
                <a:gd name="T75" fmla="*/ 438 h 1378"/>
                <a:gd name="T76" fmla="*/ 1523 w 2918"/>
                <a:gd name="T77" fmla="*/ 617 h 1378"/>
                <a:gd name="T78" fmla="*/ 1533 w 2918"/>
                <a:gd name="T79" fmla="*/ 629 h 1378"/>
                <a:gd name="T80" fmla="*/ 1547 w 2918"/>
                <a:gd name="T81" fmla="*/ 639 h 1378"/>
                <a:gd name="T82" fmla="*/ 1562 w 2918"/>
                <a:gd name="T83" fmla="*/ 644 h 1378"/>
                <a:gd name="T84" fmla="*/ 1578 w 2918"/>
                <a:gd name="T85" fmla="*/ 644 h 1378"/>
                <a:gd name="T86" fmla="*/ 1595 w 2918"/>
                <a:gd name="T87" fmla="*/ 640 h 1378"/>
                <a:gd name="T88" fmla="*/ 1608 w 2918"/>
                <a:gd name="T89" fmla="*/ 630 h 1378"/>
                <a:gd name="T90" fmla="*/ 1618 w 2918"/>
                <a:gd name="T91" fmla="*/ 618 h 1378"/>
                <a:gd name="T92" fmla="*/ 1625 w 2918"/>
                <a:gd name="T93" fmla="*/ 604 h 1378"/>
                <a:gd name="T94" fmla="*/ 1796 w 2918"/>
                <a:gd name="T95" fmla="*/ 0 h 1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18" h="1378">
                  <a:moveTo>
                    <a:pt x="1796" y="0"/>
                  </a:moveTo>
                  <a:lnTo>
                    <a:pt x="1966" y="602"/>
                  </a:lnTo>
                  <a:lnTo>
                    <a:pt x="1972" y="615"/>
                  </a:lnTo>
                  <a:lnTo>
                    <a:pt x="1981" y="626"/>
                  </a:lnTo>
                  <a:lnTo>
                    <a:pt x="1992" y="634"/>
                  </a:lnTo>
                  <a:lnTo>
                    <a:pt x="2006" y="641"/>
                  </a:lnTo>
                  <a:lnTo>
                    <a:pt x="2020" y="643"/>
                  </a:lnTo>
                  <a:lnTo>
                    <a:pt x="2918" y="643"/>
                  </a:lnTo>
                  <a:lnTo>
                    <a:pt x="2918" y="1321"/>
                  </a:lnTo>
                  <a:lnTo>
                    <a:pt x="2915" y="1339"/>
                  </a:lnTo>
                  <a:lnTo>
                    <a:pt x="2906" y="1354"/>
                  </a:lnTo>
                  <a:lnTo>
                    <a:pt x="2894" y="1367"/>
                  </a:lnTo>
                  <a:lnTo>
                    <a:pt x="2879" y="1375"/>
                  </a:lnTo>
                  <a:lnTo>
                    <a:pt x="2862" y="1378"/>
                  </a:lnTo>
                  <a:lnTo>
                    <a:pt x="57" y="1378"/>
                  </a:lnTo>
                  <a:lnTo>
                    <a:pt x="39" y="1375"/>
                  </a:lnTo>
                  <a:lnTo>
                    <a:pt x="24" y="1367"/>
                  </a:lnTo>
                  <a:lnTo>
                    <a:pt x="12" y="1354"/>
                  </a:lnTo>
                  <a:lnTo>
                    <a:pt x="3" y="1339"/>
                  </a:lnTo>
                  <a:lnTo>
                    <a:pt x="0" y="1321"/>
                  </a:lnTo>
                  <a:lnTo>
                    <a:pt x="0" y="643"/>
                  </a:lnTo>
                  <a:lnTo>
                    <a:pt x="786" y="643"/>
                  </a:lnTo>
                  <a:lnTo>
                    <a:pt x="803" y="640"/>
                  </a:lnTo>
                  <a:lnTo>
                    <a:pt x="818" y="631"/>
                  </a:lnTo>
                  <a:lnTo>
                    <a:pt x="831" y="619"/>
                  </a:lnTo>
                  <a:lnTo>
                    <a:pt x="839" y="604"/>
                  </a:lnTo>
                  <a:lnTo>
                    <a:pt x="958" y="244"/>
                  </a:lnTo>
                  <a:lnTo>
                    <a:pt x="1183" y="832"/>
                  </a:lnTo>
                  <a:lnTo>
                    <a:pt x="1191" y="847"/>
                  </a:lnTo>
                  <a:lnTo>
                    <a:pt x="1203" y="859"/>
                  </a:lnTo>
                  <a:lnTo>
                    <a:pt x="1218" y="866"/>
                  </a:lnTo>
                  <a:lnTo>
                    <a:pt x="1235" y="869"/>
                  </a:lnTo>
                  <a:lnTo>
                    <a:pt x="1236" y="869"/>
                  </a:lnTo>
                  <a:lnTo>
                    <a:pt x="1253" y="866"/>
                  </a:lnTo>
                  <a:lnTo>
                    <a:pt x="1268" y="858"/>
                  </a:lnTo>
                  <a:lnTo>
                    <a:pt x="1279" y="845"/>
                  </a:lnTo>
                  <a:lnTo>
                    <a:pt x="1288" y="830"/>
                  </a:lnTo>
                  <a:lnTo>
                    <a:pt x="1417" y="438"/>
                  </a:lnTo>
                  <a:lnTo>
                    <a:pt x="1523" y="617"/>
                  </a:lnTo>
                  <a:lnTo>
                    <a:pt x="1533" y="629"/>
                  </a:lnTo>
                  <a:lnTo>
                    <a:pt x="1547" y="639"/>
                  </a:lnTo>
                  <a:lnTo>
                    <a:pt x="1562" y="644"/>
                  </a:lnTo>
                  <a:lnTo>
                    <a:pt x="1578" y="644"/>
                  </a:lnTo>
                  <a:lnTo>
                    <a:pt x="1595" y="640"/>
                  </a:lnTo>
                  <a:lnTo>
                    <a:pt x="1608" y="630"/>
                  </a:lnTo>
                  <a:lnTo>
                    <a:pt x="1618" y="618"/>
                  </a:lnTo>
                  <a:lnTo>
                    <a:pt x="1625" y="604"/>
                  </a:lnTo>
                  <a:lnTo>
                    <a:pt x="17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2" name="Freeform 348"/>
            <p:cNvSpPr>
              <a:spLocks/>
            </p:cNvSpPr>
            <p:nvPr/>
          </p:nvSpPr>
          <p:spPr bwMode="auto">
            <a:xfrm>
              <a:off x="6299201" y="3532188"/>
              <a:ext cx="514350" cy="230188"/>
            </a:xfrm>
            <a:custGeom>
              <a:avLst/>
              <a:gdLst>
                <a:gd name="T0" fmla="*/ 57 w 2918"/>
                <a:gd name="T1" fmla="*/ 0 h 1303"/>
                <a:gd name="T2" fmla="*/ 2862 w 2918"/>
                <a:gd name="T3" fmla="*/ 0 h 1303"/>
                <a:gd name="T4" fmla="*/ 2879 w 2918"/>
                <a:gd name="T5" fmla="*/ 2 h 1303"/>
                <a:gd name="T6" fmla="*/ 2894 w 2918"/>
                <a:gd name="T7" fmla="*/ 10 h 1303"/>
                <a:gd name="T8" fmla="*/ 2906 w 2918"/>
                <a:gd name="T9" fmla="*/ 22 h 1303"/>
                <a:gd name="T10" fmla="*/ 2915 w 2918"/>
                <a:gd name="T11" fmla="*/ 38 h 1303"/>
                <a:gd name="T12" fmla="*/ 2918 w 2918"/>
                <a:gd name="T13" fmla="*/ 56 h 1303"/>
                <a:gd name="T14" fmla="*/ 2918 w 2918"/>
                <a:gd name="T15" fmla="*/ 1188 h 1303"/>
                <a:gd name="T16" fmla="*/ 2062 w 2918"/>
                <a:gd name="T17" fmla="*/ 1188 h 1303"/>
                <a:gd name="T18" fmla="*/ 1850 w 2918"/>
                <a:gd name="T19" fmla="*/ 436 h 1303"/>
                <a:gd name="T20" fmla="*/ 1844 w 2918"/>
                <a:gd name="T21" fmla="*/ 422 h 1303"/>
                <a:gd name="T22" fmla="*/ 1834 w 2918"/>
                <a:gd name="T23" fmla="*/ 411 h 1303"/>
                <a:gd name="T24" fmla="*/ 1823 w 2918"/>
                <a:gd name="T25" fmla="*/ 403 h 1303"/>
                <a:gd name="T26" fmla="*/ 1810 w 2918"/>
                <a:gd name="T27" fmla="*/ 398 h 1303"/>
                <a:gd name="T28" fmla="*/ 1796 w 2918"/>
                <a:gd name="T29" fmla="*/ 396 h 1303"/>
                <a:gd name="T30" fmla="*/ 1781 w 2918"/>
                <a:gd name="T31" fmla="*/ 398 h 1303"/>
                <a:gd name="T32" fmla="*/ 1768 w 2918"/>
                <a:gd name="T33" fmla="*/ 403 h 1303"/>
                <a:gd name="T34" fmla="*/ 1757 w 2918"/>
                <a:gd name="T35" fmla="*/ 411 h 1303"/>
                <a:gd name="T36" fmla="*/ 1748 w 2918"/>
                <a:gd name="T37" fmla="*/ 422 h 1303"/>
                <a:gd name="T38" fmla="*/ 1742 w 2918"/>
                <a:gd name="T39" fmla="*/ 436 h 1303"/>
                <a:gd name="T40" fmla="*/ 1553 w 2918"/>
                <a:gd name="T41" fmla="*/ 1104 h 1303"/>
                <a:gd name="T42" fmla="*/ 1451 w 2918"/>
                <a:gd name="T43" fmla="*/ 933 h 1303"/>
                <a:gd name="T44" fmla="*/ 1441 w 2918"/>
                <a:gd name="T45" fmla="*/ 919 h 1303"/>
                <a:gd name="T46" fmla="*/ 1428 w 2918"/>
                <a:gd name="T47" fmla="*/ 910 h 1303"/>
                <a:gd name="T48" fmla="*/ 1413 w 2918"/>
                <a:gd name="T49" fmla="*/ 906 h 1303"/>
                <a:gd name="T50" fmla="*/ 1397 w 2918"/>
                <a:gd name="T51" fmla="*/ 905 h 1303"/>
                <a:gd name="T52" fmla="*/ 1381 w 2918"/>
                <a:gd name="T53" fmla="*/ 909 h 1303"/>
                <a:gd name="T54" fmla="*/ 1367 w 2918"/>
                <a:gd name="T55" fmla="*/ 917 h 1303"/>
                <a:gd name="T56" fmla="*/ 1357 w 2918"/>
                <a:gd name="T57" fmla="*/ 928 h 1303"/>
                <a:gd name="T58" fmla="*/ 1350 w 2918"/>
                <a:gd name="T59" fmla="*/ 943 h 1303"/>
                <a:gd name="T60" fmla="*/ 1231 w 2918"/>
                <a:gd name="T61" fmla="*/ 1303 h 1303"/>
                <a:gd name="T62" fmla="*/ 1006 w 2918"/>
                <a:gd name="T63" fmla="*/ 715 h 1303"/>
                <a:gd name="T64" fmla="*/ 998 w 2918"/>
                <a:gd name="T65" fmla="*/ 699 h 1303"/>
                <a:gd name="T66" fmla="*/ 985 w 2918"/>
                <a:gd name="T67" fmla="*/ 688 h 1303"/>
                <a:gd name="T68" fmla="*/ 969 w 2918"/>
                <a:gd name="T69" fmla="*/ 681 h 1303"/>
                <a:gd name="T70" fmla="*/ 953 w 2918"/>
                <a:gd name="T71" fmla="*/ 679 h 1303"/>
                <a:gd name="T72" fmla="*/ 936 w 2918"/>
                <a:gd name="T73" fmla="*/ 682 h 1303"/>
                <a:gd name="T74" fmla="*/ 920 w 2918"/>
                <a:gd name="T75" fmla="*/ 689 h 1303"/>
                <a:gd name="T76" fmla="*/ 909 w 2918"/>
                <a:gd name="T77" fmla="*/ 701 h 1303"/>
                <a:gd name="T78" fmla="*/ 901 w 2918"/>
                <a:gd name="T79" fmla="*/ 717 h 1303"/>
                <a:gd name="T80" fmla="*/ 745 w 2918"/>
                <a:gd name="T81" fmla="*/ 1188 h 1303"/>
                <a:gd name="T82" fmla="*/ 0 w 2918"/>
                <a:gd name="T83" fmla="*/ 1188 h 1303"/>
                <a:gd name="T84" fmla="*/ 0 w 2918"/>
                <a:gd name="T85" fmla="*/ 56 h 1303"/>
                <a:gd name="T86" fmla="*/ 3 w 2918"/>
                <a:gd name="T87" fmla="*/ 38 h 1303"/>
                <a:gd name="T88" fmla="*/ 12 w 2918"/>
                <a:gd name="T89" fmla="*/ 22 h 1303"/>
                <a:gd name="T90" fmla="*/ 24 w 2918"/>
                <a:gd name="T91" fmla="*/ 10 h 1303"/>
                <a:gd name="T92" fmla="*/ 39 w 2918"/>
                <a:gd name="T93" fmla="*/ 2 h 1303"/>
                <a:gd name="T94" fmla="*/ 57 w 2918"/>
                <a:gd name="T95" fmla="*/ 0 h 1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18" h="1303">
                  <a:moveTo>
                    <a:pt x="57" y="0"/>
                  </a:moveTo>
                  <a:lnTo>
                    <a:pt x="2862" y="0"/>
                  </a:lnTo>
                  <a:lnTo>
                    <a:pt x="2879" y="2"/>
                  </a:lnTo>
                  <a:lnTo>
                    <a:pt x="2894" y="10"/>
                  </a:lnTo>
                  <a:lnTo>
                    <a:pt x="2906" y="22"/>
                  </a:lnTo>
                  <a:lnTo>
                    <a:pt x="2915" y="38"/>
                  </a:lnTo>
                  <a:lnTo>
                    <a:pt x="2918" y="56"/>
                  </a:lnTo>
                  <a:lnTo>
                    <a:pt x="2918" y="1188"/>
                  </a:lnTo>
                  <a:lnTo>
                    <a:pt x="2062" y="1188"/>
                  </a:lnTo>
                  <a:lnTo>
                    <a:pt x="1850" y="436"/>
                  </a:lnTo>
                  <a:lnTo>
                    <a:pt x="1844" y="422"/>
                  </a:lnTo>
                  <a:lnTo>
                    <a:pt x="1834" y="411"/>
                  </a:lnTo>
                  <a:lnTo>
                    <a:pt x="1823" y="403"/>
                  </a:lnTo>
                  <a:lnTo>
                    <a:pt x="1810" y="398"/>
                  </a:lnTo>
                  <a:lnTo>
                    <a:pt x="1796" y="396"/>
                  </a:lnTo>
                  <a:lnTo>
                    <a:pt x="1781" y="398"/>
                  </a:lnTo>
                  <a:lnTo>
                    <a:pt x="1768" y="403"/>
                  </a:lnTo>
                  <a:lnTo>
                    <a:pt x="1757" y="411"/>
                  </a:lnTo>
                  <a:lnTo>
                    <a:pt x="1748" y="422"/>
                  </a:lnTo>
                  <a:lnTo>
                    <a:pt x="1742" y="436"/>
                  </a:lnTo>
                  <a:lnTo>
                    <a:pt x="1553" y="1104"/>
                  </a:lnTo>
                  <a:lnTo>
                    <a:pt x="1451" y="933"/>
                  </a:lnTo>
                  <a:lnTo>
                    <a:pt x="1441" y="919"/>
                  </a:lnTo>
                  <a:lnTo>
                    <a:pt x="1428" y="910"/>
                  </a:lnTo>
                  <a:lnTo>
                    <a:pt x="1413" y="906"/>
                  </a:lnTo>
                  <a:lnTo>
                    <a:pt x="1397" y="905"/>
                  </a:lnTo>
                  <a:lnTo>
                    <a:pt x="1381" y="909"/>
                  </a:lnTo>
                  <a:lnTo>
                    <a:pt x="1367" y="917"/>
                  </a:lnTo>
                  <a:lnTo>
                    <a:pt x="1357" y="928"/>
                  </a:lnTo>
                  <a:lnTo>
                    <a:pt x="1350" y="943"/>
                  </a:lnTo>
                  <a:lnTo>
                    <a:pt x="1231" y="1303"/>
                  </a:lnTo>
                  <a:lnTo>
                    <a:pt x="1006" y="715"/>
                  </a:lnTo>
                  <a:lnTo>
                    <a:pt x="998" y="699"/>
                  </a:lnTo>
                  <a:lnTo>
                    <a:pt x="985" y="688"/>
                  </a:lnTo>
                  <a:lnTo>
                    <a:pt x="969" y="681"/>
                  </a:lnTo>
                  <a:lnTo>
                    <a:pt x="953" y="679"/>
                  </a:lnTo>
                  <a:lnTo>
                    <a:pt x="936" y="682"/>
                  </a:lnTo>
                  <a:lnTo>
                    <a:pt x="920" y="689"/>
                  </a:lnTo>
                  <a:lnTo>
                    <a:pt x="909" y="701"/>
                  </a:lnTo>
                  <a:lnTo>
                    <a:pt x="901" y="717"/>
                  </a:lnTo>
                  <a:lnTo>
                    <a:pt x="745" y="1188"/>
                  </a:lnTo>
                  <a:lnTo>
                    <a:pt x="0" y="1188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2"/>
                  </a:lnTo>
                  <a:lnTo>
                    <a:pt x="24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16" name="Freeform 353"/>
          <p:cNvSpPr>
            <a:spLocks noEditPoints="1"/>
          </p:cNvSpPr>
          <p:nvPr/>
        </p:nvSpPr>
        <p:spPr bwMode="auto">
          <a:xfrm>
            <a:off x="7240615" y="3455988"/>
            <a:ext cx="508000" cy="561975"/>
          </a:xfrm>
          <a:custGeom>
            <a:avLst/>
            <a:gdLst>
              <a:gd name="T0" fmla="*/ 2352 w 3197"/>
              <a:gd name="T1" fmla="*/ 1310 h 3191"/>
              <a:gd name="T2" fmla="*/ 2244 w 3197"/>
              <a:gd name="T3" fmla="*/ 1523 h 3191"/>
              <a:gd name="T4" fmla="*/ 2352 w 3197"/>
              <a:gd name="T5" fmla="*/ 1734 h 3191"/>
              <a:gd name="T6" fmla="*/ 2602 w 3197"/>
              <a:gd name="T7" fmla="*/ 1801 h 3191"/>
              <a:gd name="T8" fmla="*/ 2817 w 3197"/>
              <a:gd name="T9" fmla="*/ 1675 h 3191"/>
              <a:gd name="T10" fmla="*/ 2854 w 3197"/>
              <a:gd name="T11" fmla="*/ 1441 h 3191"/>
              <a:gd name="T12" fmla="*/ 2688 w 3197"/>
              <a:gd name="T13" fmla="*/ 1267 h 3191"/>
              <a:gd name="T14" fmla="*/ 722 w 3197"/>
              <a:gd name="T15" fmla="*/ 689 h 3191"/>
              <a:gd name="T16" fmla="*/ 529 w 3197"/>
              <a:gd name="T17" fmla="*/ 840 h 3191"/>
              <a:gd name="T18" fmla="*/ 529 w 3197"/>
              <a:gd name="T19" fmla="*/ 1077 h 3191"/>
              <a:gd name="T20" fmla="*/ 722 w 3197"/>
              <a:gd name="T21" fmla="*/ 1229 h 3191"/>
              <a:gd name="T22" fmla="*/ 981 w 3197"/>
              <a:gd name="T23" fmla="*/ 1195 h 3191"/>
              <a:gd name="T24" fmla="*/ 1119 w 3197"/>
              <a:gd name="T25" fmla="*/ 1000 h 3191"/>
              <a:gd name="T26" fmla="*/ 1046 w 3197"/>
              <a:gd name="T27" fmla="*/ 774 h 3191"/>
              <a:gd name="T28" fmla="*/ 812 w 3197"/>
              <a:gd name="T29" fmla="*/ 677 h 3191"/>
              <a:gd name="T30" fmla="*/ 2541 w 3197"/>
              <a:gd name="T31" fmla="*/ 52 h 3191"/>
              <a:gd name="T32" fmla="*/ 2917 w 3197"/>
              <a:gd name="T33" fmla="*/ 271 h 3191"/>
              <a:gd name="T34" fmla="*/ 3141 w 3197"/>
              <a:gd name="T35" fmla="*/ 600 h 3191"/>
              <a:gd name="T36" fmla="*/ 3193 w 3197"/>
              <a:gd name="T37" fmla="*/ 1153 h 3191"/>
              <a:gd name="T38" fmla="*/ 3101 w 3197"/>
              <a:gd name="T39" fmla="*/ 1724 h 3191"/>
              <a:gd name="T40" fmla="*/ 2943 w 3197"/>
              <a:gd name="T41" fmla="*/ 2342 h 3191"/>
              <a:gd name="T42" fmla="*/ 2812 w 3197"/>
              <a:gd name="T43" fmla="*/ 2807 h 3191"/>
              <a:gd name="T44" fmla="*/ 2616 w 3197"/>
              <a:gd name="T45" fmla="*/ 3134 h 3191"/>
              <a:gd name="T46" fmla="*/ 2430 w 3197"/>
              <a:gd name="T47" fmla="*/ 3171 h 3191"/>
              <a:gd name="T48" fmla="*/ 2277 w 3197"/>
              <a:gd name="T49" fmla="*/ 3025 h 3191"/>
              <a:gd name="T50" fmla="*/ 2164 w 3197"/>
              <a:gd name="T51" fmla="*/ 2783 h 3191"/>
              <a:gd name="T52" fmla="*/ 2058 w 3197"/>
              <a:gd name="T53" fmla="*/ 2447 h 3191"/>
              <a:gd name="T54" fmla="*/ 1968 w 3197"/>
              <a:gd name="T55" fmla="*/ 2606 h 3191"/>
              <a:gd name="T56" fmla="*/ 1858 w 3197"/>
              <a:gd name="T57" fmla="*/ 2772 h 3191"/>
              <a:gd name="T58" fmla="*/ 1667 w 3197"/>
              <a:gd name="T59" fmla="*/ 2878 h 3191"/>
              <a:gd name="T60" fmla="*/ 1433 w 3197"/>
              <a:gd name="T61" fmla="*/ 2812 h 3191"/>
              <a:gd name="T62" fmla="*/ 1253 w 3197"/>
              <a:gd name="T63" fmla="*/ 2626 h 3191"/>
              <a:gd name="T64" fmla="*/ 1109 w 3197"/>
              <a:gd name="T65" fmla="*/ 2650 h 3191"/>
              <a:gd name="T66" fmla="*/ 968 w 3197"/>
              <a:gd name="T67" fmla="*/ 2994 h 3191"/>
              <a:gd name="T68" fmla="*/ 839 w 3197"/>
              <a:gd name="T69" fmla="*/ 3150 h 3191"/>
              <a:gd name="T70" fmla="*/ 681 w 3197"/>
              <a:gd name="T71" fmla="*/ 3179 h 3191"/>
              <a:gd name="T72" fmla="*/ 535 w 3197"/>
              <a:gd name="T73" fmla="*/ 3047 h 3191"/>
              <a:gd name="T74" fmla="*/ 443 w 3197"/>
              <a:gd name="T75" fmla="*/ 2873 h 3191"/>
              <a:gd name="T76" fmla="*/ 223 w 3197"/>
              <a:gd name="T77" fmla="*/ 2241 h 3191"/>
              <a:gd name="T78" fmla="*/ 72 w 3197"/>
              <a:gd name="T79" fmla="*/ 1476 h 3191"/>
              <a:gd name="T80" fmla="*/ 4 w 3197"/>
              <a:gd name="T81" fmla="*/ 824 h 3191"/>
              <a:gd name="T82" fmla="*/ 120 w 3197"/>
              <a:gd name="T83" fmla="*/ 446 h 3191"/>
              <a:gd name="T84" fmla="*/ 351 w 3197"/>
              <a:gd name="T85" fmla="*/ 182 h 3191"/>
              <a:gd name="T86" fmla="*/ 642 w 3197"/>
              <a:gd name="T87" fmla="*/ 42 h 3191"/>
              <a:gd name="T88" fmla="*/ 1032 w 3197"/>
              <a:gd name="T89" fmla="*/ 27 h 3191"/>
              <a:gd name="T90" fmla="*/ 1700 w 3197"/>
              <a:gd name="T91" fmla="*/ 395 h 3191"/>
              <a:gd name="T92" fmla="*/ 1816 w 3197"/>
              <a:gd name="T93" fmla="*/ 608 h 3191"/>
              <a:gd name="T94" fmla="*/ 1827 w 3197"/>
              <a:gd name="T95" fmla="*/ 959 h 3191"/>
              <a:gd name="T96" fmla="*/ 1909 w 3197"/>
              <a:gd name="T97" fmla="*/ 1012 h 3191"/>
              <a:gd name="T98" fmla="*/ 1952 w 3197"/>
              <a:gd name="T99" fmla="*/ 815 h 3191"/>
              <a:gd name="T100" fmla="*/ 1912 w 3197"/>
              <a:gd name="T101" fmla="*/ 488 h 3191"/>
              <a:gd name="T102" fmla="*/ 1581 w 3197"/>
              <a:gd name="T103" fmla="*/ 134 h 3191"/>
              <a:gd name="T104" fmla="*/ 1693 w 3197"/>
              <a:gd name="T105" fmla="*/ 97 h 3191"/>
              <a:gd name="T106" fmla="*/ 2034 w 3197"/>
              <a:gd name="T107" fmla="*/ 10 h 3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197" h="3191">
                <a:moveTo>
                  <a:pt x="2556" y="1241"/>
                </a:moveTo>
                <a:lnTo>
                  <a:pt x="2510" y="1244"/>
                </a:lnTo>
                <a:lnTo>
                  <a:pt x="2466" y="1253"/>
                </a:lnTo>
                <a:lnTo>
                  <a:pt x="2425" y="1267"/>
                </a:lnTo>
                <a:lnTo>
                  <a:pt x="2386" y="1286"/>
                </a:lnTo>
                <a:lnTo>
                  <a:pt x="2352" y="1310"/>
                </a:lnTo>
                <a:lnTo>
                  <a:pt x="2321" y="1337"/>
                </a:lnTo>
                <a:lnTo>
                  <a:pt x="2295" y="1369"/>
                </a:lnTo>
                <a:lnTo>
                  <a:pt x="2273" y="1403"/>
                </a:lnTo>
                <a:lnTo>
                  <a:pt x="2257" y="1441"/>
                </a:lnTo>
                <a:lnTo>
                  <a:pt x="2247" y="1481"/>
                </a:lnTo>
                <a:lnTo>
                  <a:pt x="2244" y="1523"/>
                </a:lnTo>
                <a:lnTo>
                  <a:pt x="2247" y="1564"/>
                </a:lnTo>
                <a:lnTo>
                  <a:pt x="2257" y="1604"/>
                </a:lnTo>
                <a:lnTo>
                  <a:pt x="2273" y="1641"/>
                </a:lnTo>
                <a:lnTo>
                  <a:pt x="2295" y="1675"/>
                </a:lnTo>
                <a:lnTo>
                  <a:pt x="2321" y="1707"/>
                </a:lnTo>
                <a:lnTo>
                  <a:pt x="2352" y="1734"/>
                </a:lnTo>
                <a:lnTo>
                  <a:pt x="2386" y="1759"/>
                </a:lnTo>
                <a:lnTo>
                  <a:pt x="2425" y="1778"/>
                </a:lnTo>
                <a:lnTo>
                  <a:pt x="2466" y="1792"/>
                </a:lnTo>
                <a:lnTo>
                  <a:pt x="2510" y="1801"/>
                </a:lnTo>
                <a:lnTo>
                  <a:pt x="2556" y="1804"/>
                </a:lnTo>
                <a:lnTo>
                  <a:pt x="2602" y="1801"/>
                </a:lnTo>
                <a:lnTo>
                  <a:pt x="2646" y="1792"/>
                </a:lnTo>
                <a:lnTo>
                  <a:pt x="2688" y="1778"/>
                </a:lnTo>
                <a:lnTo>
                  <a:pt x="2725" y="1759"/>
                </a:lnTo>
                <a:lnTo>
                  <a:pt x="2760" y="1734"/>
                </a:lnTo>
                <a:lnTo>
                  <a:pt x="2791" y="1707"/>
                </a:lnTo>
                <a:lnTo>
                  <a:pt x="2817" y="1675"/>
                </a:lnTo>
                <a:lnTo>
                  <a:pt x="2839" y="1641"/>
                </a:lnTo>
                <a:lnTo>
                  <a:pt x="2854" y="1604"/>
                </a:lnTo>
                <a:lnTo>
                  <a:pt x="2864" y="1564"/>
                </a:lnTo>
                <a:lnTo>
                  <a:pt x="2867" y="1523"/>
                </a:lnTo>
                <a:lnTo>
                  <a:pt x="2864" y="1481"/>
                </a:lnTo>
                <a:lnTo>
                  <a:pt x="2854" y="1441"/>
                </a:lnTo>
                <a:lnTo>
                  <a:pt x="2839" y="1403"/>
                </a:lnTo>
                <a:lnTo>
                  <a:pt x="2817" y="1369"/>
                </a:lnTo>
                <a:lnTo>
                  <a:pt x="2791" y="1337"/>
                </a:lnTo>
                <a:lnTo>
                  <a:pt x="2760" y="1310"/>
                </a:lnTo>
                <a:lnTo>
                  <a:pt x="2725" y="1286"/>
                </a:lnTo>
                <a:lnTo>
                  <a:pt x="2688" y="1267"/>
                </a:lnTo>
                <a:lnTo>
                  <a:pt x="2646" y="1253"/>
                </a:lnTo>
                <a:lnTo>
                  <a:pt x="2602" y="1244"/>
                </a:lnTo>
                <a:lnTo>
                  <a:pt x="2556" y="1241"/>
                </a:lnTo>
                <a:close/>
                <a:moveTo>
                  <a:pt x="812" y="677"/>
                </a:moveTo>
                <a:lnTo>
                  <a:pt x="765" y="680"/>
                </a:lnTo>
                <a:lnTo>
                  <a:pt x="722" y="689"/>
                </a:lnTo>
                <a:lnTo>
                  <a:pt x="680" y="703"/>
                </a:lnTo>
                <a:lnTo>
                  <a:pt x="642" y="722"/>
                </a:lnTo>
                <a:lnTo>
                  <a:pt x="607" y="746"/>
                </a:lnTo>
                <a:lnTo>
                  <a:pt x="577" y="774"/>
                </a:lnTo>
                <a:lnTo>
                  <a:pt x="550" y="805"/>
                </a:lnTo>
                <a:lnTo>
                  <a:pt x="529" y="840"/>
                </a:lnTo>
                <a:lnTo>
                  <a:pt x="514" y="877"/>
                </a:lnTo>
                <a:lnTo>
                  <a:pt x="504" y="917"/>
                </a:lnTo>
                <a:lnTo>
                  <a:pt x="500" y="959"/>
                </a:lnTo>
                <a:lnTo>
                  <a:pt x="504" y="1000"/>
                </a:lnTo>
                <a:lnTo>
                  <a:pt x="514" y="1040"/>
                </a:lnTo>
                <a:lnTo>
                  <a:pt x="529" y="1077"/>
                </a:lnTo>
                <a:lnTo>
                  <a:pt x="550" y="1112"/>
                </a:lnTo>
                <a:lnTo>
                  <a:pt x="577" y="1143"/>
                </a:lnTo>
                <a:lnTo>
                  <a:pt x="607" y="1171"/>
                </a:lnTo>
                <a:lnTo>
                  <a:pt x="642" y="1195"/>
                </a:lnTo>
                <a:lnTo>
                  <a:pt x="680" y="1215"/>
                </a:lnTo>
                <a:lnTo>
                  <a:pt x="722" y="1229"/>
                </a:lnTo>
                <a:lnTo>
                  <a:pt x="765" y="1238"/>
                </a:lnTo>
                <a:lnTo>
                  <a:pt x="812" y="1241"/>
                </a:lnTo>
                <a:lnTo>
                  <a:pt x="857" y="1238"/>
                </a:lnTo>
                <a:lnTo>
                  <a:pt x="902" y="1229"/>
                </a:lnTo>
                <a:lnTo>
                  <a:pt x="943" y="1215"/>
                </a:lnTo>
                <a:lnTo>
                  <a:pt x="981" y="1195"/>
                </a:lnTo>
                <a:lnTo>
                  <a:pt x="1016" y="1171"/>
                </a:lnTo>
                <a:lnTo>
                  <a:pt x="1046" y="1143"/>
                </a:lnTo>
                <a:lnTo>
                  <a:pt x="1073" y="1112"/>
                </a:lnTo>
                <a:lnTo>
                  <a:pt x="1094" y="1077"/>
                </a:lnTo>
                <a:lnTo>
                  <a:pt x="1109" y="1040"/>
                </a:lnTo>
                <a:lnTo>
                  <a:pt x="1119" y="1000"/>
                </a:lnTo>
                <a:lnTo>
                  <a:pt x="1123" y="959"/>
                </a:lnTo>
                <a:lnTo>
                  <a:pt x="1119" y="917"/>
                </a:lnTo>
                <a:lnTo>
                  <a:pt x="1109" y="877"/>
                </a:lnTo>
                <a:lnTo>
                  <a:pt x="1094" y="840"/>
                </a:lnTo>
                <a:lnTo>
                  <a:pt x="1073" y="805"/>
                </a:lnTo>
                <a:lnTo>
                  <a:pt x="1046" y="774"/>
                </a:lnTo>
                <a:lnTo>
                  <a:pt x="1016" y="746"/>
                </a:lnTo>
                <a:lnTo>
                  <a:pt x="981" y="722"/>
                </a:lnTo>
                <a:lnTo>
                  <a:pt x="943" y="703"/>
                </a:lnTo>
                <a:lnTo>
                  <a:pt x="902" y="689"/>
                </a:lnTo>
                <a:lnTo>
                  <a:pt x="857" y="680"/>
                </a:lnTo>
                <a:lnTo>
                  <a:pt x="812" y="677"/>
                </a:lnTo>
                <a:close/>
                <a:moveTo>
                  <a:pt x="2194" y="0"/>
                </a:moveTo>
                <a:lnTo>
                  <a:pt x="2267" y="2"/>
                </a:lnTo>
                <a:lnTo>
                  <a:pt x="2338" y="8"/>
                </a:lnTo>
                <a:lnTo>
                  <a:pt x="2408" y="19"/>
                </a:lnTo>
                <a:lnTo>
                  <a:pt x="2476" y="33"/>
                </a:lnTo>
                <a:lnTo>
                  <a:pt x="2541" y="52"/>
                </a:lnTo>
                <a:lnTo>
                  <a:pt x="2604" y="74"/>
                </a:lnTo>
                <a:lnTo>
                  <a:pt x="2664" y="102"/>
                </a:lnTo>
                <a:lnTo>
                  <a:pt x="2721" y="132"/>
                </a:lnTo>
                <a:lnTo>
                  <a:pt x="2792" y="176"/>
                </a:lnTo>
                <a:lnTo>
                  <a:pt x="2857" y="222"/>
                </a:lnTo>
                <a:lnTo>
                  <a:pt x="2917" y="271"/>
                </a:lnTo>
                <a:lnTo>
                  <a:pt x="2971" y="322"/>
                </a:lnTo>
                <a:lnTo>
                  <a:pt x="3018" y="376"/>
                </a:lnTo>
                <a:lnTo>
                  <a:pt x="3059" y="430"/>
                </a:lnTo>
                <a:lnTo>
                  <a:pt x="3094" y="486"/>
                </a:lnTo>
                <a:lnTo>
                  <a:pt x="3121" y="543"/>
                </a:lnTo>
                <a:lnTo>
                  <a:pt x="3141" y="600"/>
                </a:lnTo>
                <a:lnTo>
                  <a:pt x="3165" y="690"/>
                </a:lnTo>
                <a:lnTo>
                  <a:pt x="3180" y="780"/>
                </a:lnTo>
                <a:lnTo>
                  <a:pt x="3191" y="872"/>
                </a:lnTo>
                <a:lnTo>
                  <a:pt x="3197" y="966"/>
                </a:lnTo>
                <a:lnTo>
                  <a:pt x="3197" y="1059"/>
                </a:lnTo>
                <a:lnTo>
                  <a:pt x="3193" y="1153"/>
                </a:lnTo>
                <a:lnTo>
                  <a:pt x="3186" y="1249"/>
                </a:lnTo>
                <a:lnTo>
                  <a:pt x="3175" y="1344"/>
                </a:lnTo>
                <a:lnTo>
                  <a:pt x="3159" y="1439"/>
                </a:lnTo>
                <a:lnTo>
                  <a:pt x="3142" y="1535"/>
                </a:lnTo>
                <a:lnTo>
                  <a:pt x="3122" y="1630"/>
                </a:lnTo>
                <a:lnTo>
                  <a:pt x="3101" y="1724"/>
                </a:lnTo>
                <a:lnTo>
                  <a:pt x="3079" y="1818"/>
                </a:lnTo>
                <a:lnTo>
                  <a:pt x="3056" y="1911"/>
                </a:lnTo>
                <a:lnTo>
                  <a:pt x="3032" y="2002"/>
                </a:lnTo>
                <a:lnTo>
                  <a:pt x="3008" y="2093"/>
                </a:lnTo>
                <a:lnTo>
                  <a:pt x="2975" y="2219"/>
                </a:lnTo>
                <a:lnTo>
                  <a:pt x="2943" y="2342"/>
                </a:lnTo>
                <a:lnTo>
                  <a:pt x="2925" y="2415"/>
                </a:lnTo>
                <a:lnTo>
                  <a:pt x="2906" y="2493"/>
                </a:lnTo>
                <a:lnTo>
                  <a:pt x="2886" y="2573"/>
                </a:lnTo>
                <a:lnTo>
                  <a:pt x="2864" y="2651"/>
                </a:lnTo>
                <a:lnTo>
                  <a:pt x="2840" y="2729"/>
                </a:lnTo>
                <a:lnTo>
                  <a:pt x="2812" y="2807"/>
                </a:lnTo>
                <a:lnTo>
                  <a:pt x="2780" y="2884"/>
                </a:lnTo>
                <a:lnTo>
                  <a:pt x="2743" y="2959"/>
                </a:lnTo>
                <a:lnTo>
                  <a:pt x="2700" y="3032"/>
                </a:lnTo>
                <a:lnTo>
                  <a:pt x="2673" y="3072"/>
                </a:lnTo>
                <a:lnTo>
                  <a:pt x="2644" y="3105"/>
                </a:lnTo>
                <a:lnTo>
                  <a:pt x="2616" y="3134"/>
                </a:lnTo>
                <a:lnTo>
                  <a:pt x="2587" y="3155"/>
                </a:lnTo>
                <a:lnTo>
                  <a:pt x="2556" y="3170"/>
                </a:lnTo>
                <a:lnTo>
                  <a:pt x="2525" y="3179"/>
                </a:lnTo>
                <a:lnTo>
                  <a:pt x="2492" y="3182"/>
                </a:lnTo>
                <a:lnTo>
                  <a:pt x="2460" y="3179"/>
                </a:lnTo>
                <a:lnTo>
                  <a:pt x="2430" y="3171"/>
                </a:lnTo>
                <a:lnTo>
                  <a:pt x="2401" y="3157"/>
                </a:lnTo>
                <a:lnTo>
                  <a:pt x="2374" y="3139"/>
                </a:lnTo>
                <a:lnTo>
                  <a:pt x="2348" y="3115"/>
                </a:lnTo>
                <a:lnTo>
                  <a:pt x="2323" y="3089"/>
                </a:lnTo>
                <a:lnTo>
                  <a:pt x="2299" y="3059"/>
                </a:lnTo>
                <a:lnTo>
                  <a:pt x="2277" y="3025"/>
                </a:lnTo>
                <a:lnTo>
                  <a:pt x="2256" y="2990"/>
                </a:lnTo>
                <a:lnTo>
                  <a:pt x="2236" y="2951"/>
                </a:lnTo>
                <a:lnTo>
                  <a:pt x="2217" y="2911"/>
                </a:lnTo>
                <a:lnTo>
                  <a:pt x="2198" y="2870"/>
                </a:lnTo>
                <a:lnTo>
                  <a:pt x="2181" y="2826"/>
                </a:lnTo>
                <a:lnTo>
                  <a:pt x="2164" y="2783"/>
                </a:lnTo>
                <a:lnTo>
                  <a:pt x="2149" y="2739"/>
                </a:lnTo>
                <a:lnTo>
                  <a:pt x="2132" y="2689"/>
                </a:lnTo>
                <a:lnTo>
                  <a:pt x="2115" y="2637"/>
                </a:lnTo>
                <a:lnTo>
                  <a:pt x="2101" y="2586"/>
                </a:lnTo>
                <a:lnTo>
                  <a:pt x="2080" y="2515"/>
                </a:lnTo>
                <a:lnTo>
                  <a:pt x="2058" y="2447"/>
                </a:lnTo>
                <a:lnTo>
                  <a:pt x="2034" y="2489"/>
                </a:lnTo>
                <a:lnTo>
                  <a:pt x="2011" y="2528"/>
                </a:lnTo>
                <a:lnTo>
                  <a:pt x="1997" y="2553"/>
                </a:lnTo>
                <a:lnTo>
                  <a:pt x="1983" y="2577"/>
                </a:lnTo>
                <a:lnTo>
                  <a:pt x="1971" y="2598"/>
                </a:lnTo>
                <a:lnTo>
                  <a:pt x="1968" y="2606"/>
                </a:lnTo>
                <a:lnTo>
                  <a:pt x="1952" y="2632"/>
                </a:lnTo>
                <a:lnTo>
                  <a:pt x="1937" y="2660"/>
                </a:lnTo>
                <a:lnTo>
                  <a:pt x="1920" y="2689"/>
                </a:lnTo>
                <a:lnTo>
                  <a:pt x="1901" y="2717"/>
                </a:lnTo>
                <a:lnTo>
                  <a:pt x="1880" y="2745"/>
                </a:lnTo>
                <a:lnTo>
                  <a:pt x="1858" y="2772"/>
                </a:lnTo>
                <a:lnTo>
                  <a:pt x="1832" y="2797"/>
                </a:lnTo>
                <a:lnTo>
                  <a:pt x="1805" y="2820"/>
                </a:lnTo>
                <a:lnTo>
                  <a:pt x="1775" y="2840"/>
                </a:lnTo>
                <a:lnTo>
                  <a:pt x="1741" y="2858"/>
                </a:lnTo>
                <a:lnTo>
                  <a:pt x="1705" y="2870"/>
                </a:lnTo>
                <a:lnTo>
                  <a:pt x="1667" y="2878"/>
                </a:lnTo>
                <a:lnTo>
                  <a:pt x="1629" y="2880"/>
                </a:lnTo>
                <a:lnTo>
                  <a:pt x="1586" y="2877"/>
                </a:lnTo>
                <a:lnTo>
                  <a:pt x="1546" y="2868"/>
                </a:lnTo>
                <a:lnTo>
                  <a:pt x="1506" y="2854"/>
                </a:lnTo>
                <a:lnTo>
                  <a:pt x="1469" y="2835"/>
                </a:lnTo>
                <a:lnTo>
                  <a:pt x="1433" y="2812"/>
                </a:lnTo>
                <a:lnTo>
                  <a:pt x="1399" y="2786"/>
                </a:lnTo>
                <a:lnTo>
                  <a:pt x="1365" y="2757"/>
                </a:lnTo>
                <a:lnTo>
                  <a:pt x="1334" y="2726"/>
                </a:lnTo>
                <a:lnTo>
                  <a:pt x="1306" y="2694"/>
                </a:lnTo>
                <a:lnTo>
                  <a:pt x="1279" y="2660"/>
                </a:lnTo>
                <a:lnTo>
                  <a:pt x="1253" y="2626"/>
                </a:lnTo>
                <a:lnTo>
                  <a:pt x="1230" y="2592"/>
                </a:lnTo>
                <a:lnTo>
                  <a:pt x="1209" y="2558"/>
                </a:lnTo>
                <a:lnTo>
                  <a:pt x="1190" y="2526"/>
                </a:lnTo>
                <a:lnTo>
                  <a:pt x="1174" y="2496"/>
                </a:lnTo>
                <a:lnTo>
                  <a:pt x="1140" y="2573"/>
                </a:lnTo>
                <a:lnTo>
                  <a:pt x="1109" y="2650"/>
                </a:lnTo>
                <a:lnTo>
                  <a:pt x="1079" y="2729"/>
                </a:lnTo>
                <a:lnTo>
                  <a:pt x="1044" y="2821"/>
                </a:lnTo>
                <a:lnTo>
                  <a:pt x="1006" y="2914"/>
                </a:lnTo>
                <a:lnTo>
                  <a:pt x="995" y="2940"/>
                </a:lnTo>
                <a:lnTo>
                  <a:pt x="983" y="2967"/>
                </a:lnTo>
                <a:lnTo>
                  <a:pt x="968" y="2994"/>
                </a:lnTo>
                <a:lnTo>
                  <a:pt x="954" y="3022"/>
                </a:lnTo>
                <a:lnTo>
                  <a:pt x="936" y="3050"/>
                </a:lnTo>
                <a:lnTo>
                  <a:pt x="916" y="3077"/>
                </a:lnTo>
                <a:lnTo>
                  <a:pt x="893" y="3103"/>
                </a:lnTo>
                <a:lnTo>
                  <a:pt x="867" y="3128"/>
                </a:lnTo>
                <a:lnTo>
                  <a:pt x="839" y="3150"/>
                </a:lnTo>
                <a:lnTo>
                  <a:pt x="805" y="3170"/>
                </a:lnTo>
                <a:lnTo>
                  <a:pt x="769" y="3186"/>
                </a:lnTo>
                <a:lnTo>
                  <a:pt x="756" y="3191"/>
                </a:lnTo>
                <a:lnTo>
                  <a:pt x="744" y="3191"/>
                </a:lnTo>
                <a:lnTo>
                  <a:pt x="711" y="3188"/>
                </a:lnTo>
                <a:lnTo>
                  <a:pt x="681" y="3179"/>
                </a:lnTo>
                <a:lnTo>
                  <a:pt x="652" y="3166"/>
                </a:lnTo>
                <a:lnTo>
                  <a:pt x="624" y="3149"/>
                </a:lnTo>
                <a:lnTo>
                  <a:pt x="600" y="3128"/>
                </a:lnTo>
                <a:lnTo>
                  <a:pt x="577" y="3102"/>
                </a:lnTo>
                <a:lnTo>
                  <a:pt x="555" y="3076"/>
                </a:lnTo>
                <a:lnTo>
                  <a:pt x="535" y="3047"/>
                </a:lnTo>
                <a:lnTo>
                  <a:pt x="516" y="3018"/>
                </a:lnTo>
                <a:lnTo>
                  <a:pt x="498" y="2988"/>
                </a:lnTo>
                <a:lnTo>
                  <a:pt x="483" y="2958"/>
                </a:lnTo>
                <a:lnTo>
                  <a:pt x="468" y="2928"/>
                </a:lnTo>
                <a:lnTo>
                  <a:pt x="455" y="2900"/>
                </a:lnTo>
                <a:lnTo>
                  <a:pt x="443" y="2873"/>
                </a:lnTo>
                <a:lnTo>
                  <a:pt x="435" y="2857"/>
                </a:lnTo>
                <a:lnTo>
                  <a:pt x="384" y="2737"/>
                </a:lnTo>
                <a:lnTo>
                  <a:pt x="337" y="2616"/>
                </a:lnTo>
                <a:lnTo>
                  <a:pt x="295" y="2492"/>
                </a:lnTo>
                <a:lnTo>
                  <a:pt x="257" y="2368"/>
                </a:lnTo>
                <a:lnTo>
                  <a:pt x="223" y="2241"/>
                </a:lnTo>
                <a:lnTo>
                  <a:pt x="193" y="2115"/>
                </a:lnTo>
                <a:lnTo>
                  <a:pt x="164" y="1987"/>
                </a:lnTo>
                <a:lnTo>
                  <a:pt x="139" y="1860"/>
                </a:lnTo>
                <a:lnTo>
                  <a:pt x="115" y="1731"/>
                </a:lnTo>
                <a:lnTo>
                  <a:pt x="93" y="1603"/>
                </a:lnTo>
                <a:lnTo>
                  <a:pt x="72" y="1476"/>
                </a:lnTo>
                <a:lnTo>
                  <a:pt x="52" y="1348"/>
                </a:lnTo>
                <a:lnTo>
                  <a:pt x="18" y="1137"/>
                </a:lnTo>
                <a:lnTo>
                  <a:pt x="7" y="1055"/>
                </a:lnTo>
                <a:lnTo>
                  <a:pt x="0" y="976"/>
                </a:lnTo>
                <a:lnTo>
                  <a:pt x="0" y="898"/>
                </a:lnTo>
                <a:lnTo>
                  <a:pt x="4" y="824"/>
                </a:lnTo>
                <a:lnTo>
                  <a:pt x="13" y="754"/>
                </a:lnTo>
                <a:lnTo>
                  <a:pt x="27" y="686"/>
                </a:lnTo>
                <a:lnTo>
                  <a:pt x="44" y="621"/>
                </a:lnTo>
                <a:lnTo>
                  <a:pt x="65" y="559"/>
                </a:lnTo>
                <a:lnTo>
                  <a:pt x="91" y="501"/>
                </a:lnTo>
                <a:lnTo>
                  <a:pt x="120" y="446"/>
                </a:lnTo>
                <a:lnTo>
                  <a:pt x="151" y="394"/>
                </a:lnTo>
                <a:lnTo>
                  <a:pt x="186" y="344"/>
                </a:lnTo>
                <a:lnTo>
                  <a:pt x="223" y="298"/>
                </a:lnTo>
                <a:lnTo>
                  <a:pt x="264" y="256"/>
                </a:lnTo>
                <a:lnTo>
                  <a:pt x="306" y="217"/>
                </a:lnTo>
                <a:lnTo>
                  <a:pt x="351" y="182"/>
                </a:lnTo>
                <a:lnTo>
                  <a:pt x="396" y="150"/>
                </a:lnTo>
                <a:lnTo>
                  <a:pt x="444" y="121"/>
                </a:lnTo>
                <a:lnTo>
                  <a:pt x="492" y="96"/>
                </a:lnTo>
                <a:lnTo>
                  <a:pt x="542" y="74"/>
                </a:lnTo>
                <a:lnTo>
                  <a:pt x="593" y="56"/>
                </a:lnTo>
                <a:lnTo>
                  <a:pt x="642" y="42"/>
                </a:lnTo>
                <a:lnTo>
                  <a:pt x="694" y="31"/>
                </a:lnTo>
                <a:lnTo>
                  <a:pt x="749" y="24"/>
                </a:lnTo>
                <a:lnTo>
                  <a:pt x="806" y="19"/>
                </a:lnTo>
                <a:lnTo>
                  <a:pt x="867" y="18"/>
                </a:lnTo>
                <a:lnTo>
                  <a:pt x="949" y="20"/>
                </a:lnTo>
                <a:lnTo>
                  <a:pt x="1032" y="27"/>
                </a:lnTo>
                <a:lnTo>
                  <a:pt x="1113" y="37"/>
                </a:lnTo>
                <a:lnTo>
                  <a:pt x="1194" y="51"/>
                </a:lnTo>
                <a:lnTo>
                  <a:pt x="1271" y="66"/>
                </a:lnTo>
                <a:lnTo>
                  <a:pt x="1347" y="83"/>
                </a:lnTo>
                <a:lnTo>
                  <a:pt x="1662" y="362"/>
                </a:lnTo>
                <a:lnTo>
                  <a:pt x="1700" y="395"/>
                </a:lnTo>
                <a:lnTo>
                  <a:pt x="1733" y="427"/>
                </a:lnTo>
                <a:lnTo>
                  <a:pt x="1758" y="459"/>
                </a:lnTo>
                <a:lnTo>
                  <a:pt x="1779" y="493"/>
                </a:lnTo>
                <a:lnTo>
                  <a:pt x="1796" y="529"/>
                </a:lnTo>
                <a:lnTo>
                  <a:pt x="1807" y="567"/>
                </a:lnTo>
                <a:lnTo>
                  <a:pt x="1816" y="608"/>
                </a:lnTo>
                <a:lnTo>
                  <a:pt x="1821" y="654"/>
                </a:lnTo>
                <a:lnTo>
                  <a:pt x="1826" y="704"/>
                </a:lnTo>
                <a:lnTo>
                  <a:pt x="1827" y="758"/>
                </a:lnTo>
                <a:lnTo>
                  <a:pt x="1827" y="818"/>
                </a:lnTo>
                <a:lnTo>
                  <a:pt x="1827" y="884"/>
                </a:lnTo>
                <a:lnTo>
                  <a:pt x="1827" y="959"/>
                </a:lnTo>
                <a:lnTo>
                  <a:pt x="1830" y="977"/>
                </a:lnTo>
                <a:lnTo>
                  <a:pt x="1839" y="992"/>
                </a:lnTo>
                <a:lnTo>
                  <a:pt x="1852" y="1004"/>
                </a:lnTo>
                <a:lnTo>
                  <a:pt x="1870" y="1012"/>
                </a:lnTo>
                <a:lnTo>
                  <a:pt x="1889" y="1015"/>
                </a:lnTo>
                <a:lnTo>
                  <a:pt x="1909" y="1012"/>
                </a:lnTo>
                <a:lnTo>
                  <a:pt x="1926" y="1004"/>
                </a:lnTo>
                <a:lnTo>
                  <a:pt x="1940" y="992"/>
                </a:lnTo>
                <a:lnTo>
                  <a:pt x="1949" y="977"/>
                </a:lnTo>
                <a:lnTo>
                  <a:pt x="1951" y="959"/>
                </a:lnTo>
                <a:lnTo>
                  <a:pt x="1952" y="884"/>
                </a:lnTo>
                <a:lnTo>
                  <a:pt x="1952" y="815"/>
                </a:lnTo>
                <a:lnTo>
                  <a:pt x="1951" y="751"/>
                </a:lnTo>
                <a:lnTo>
                  <a:pt x="1949" y="692"/>
                </a:lnTo>
                <a:lnTo>
                  <a:pt x="1946" y="635"/>
                </a:lnTo>
                <a:lnTo>
                  <a:pt x="1938" y="583"/>
                </a:lnTo>
                <a:lnTo>
                  <a:pt x="1928" y="534"/>
                </a:lnTo>
                <a:lnTo>
                  <a:pt x="1912" y="488"/>
                </a:lnTo>
                <a:lnTo>
                  <a:pt x="1892" y="444"/>
                </a:lnTo>
                <a:lnTo>
                  <a:pt x="1866" y="401"/>
                </a:lnTo>
                <a:lnTo>
                  <a:pt x="1834" y="359"/>
                </a:lnTo>
                <a:lnTo>
                  <a:pt x="1794" y="319"/>
                </a:lnTo>
                <a:lnTo>
                  <a:pt x="1746" y="279"/>
                </a:lnTo>
                <a:lnTo>
                  <a:pt x="1581" y="134"/>
                </a:lnTo>
                <a:lnTo>
                  <a:pt x="1592" y="131"/>
                </a:lnTo>
                <a:lnTo>
                  <a:pt x="1605" y="127"/>
                </a:lnTo>
                <a:lnTo>
                  <a:pt x="1623" y="120"/>
                </a:lnTo>
                <a:lnTo>
                  <a:pt x="1643" y="114"/>
                </a:lnTo>
                <a:lnTo>
                  <a:pt x="1665" y="106"/>
                </a:lnTo>
                <a:lnTo>
                  <a:pt x="1693" y="97"/>
                </a:lnTo>
                <a:lnTo>
                  <a:pt x="1710" y="91"/>
                </a:lnTo>
                <a:lnTo>
                  <a:pt x="1722" y="85"/>
                </a:lnTo>
                <a:lnTo>
                  <a:pt x="1798" y="60"/>
                </a:lnTo>
                <a:lnTo>
                  <a:pt x="1876" y="38"/>
                </a:lnTo>
                <a:lnTo>
                  <a:pt x="1954" y="22"/>
                </a:lnTo>
                <a:lnTo>
                  <a:pt x="2034" y="10"/>
                </a:lnTo>
                <a:lnTo>
                  <a:pt x="2114" y="2"/>
                </a:lnTo>
                <a:lnTo>
                  <a:pt x="219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20" name="Freeform 358"/>
          <p:cNvSpPr>
            <a:spLocks noEditPoints="1"/>
          </p:cNvSpPr>
          <p:nvPr/>
        </p:nvSpPr>
        <p:spPr bwMode="auto">
          <a:xfrm>
            <a:off x="8176109" y="3455988"/>
            <a:ext cx="508000" cy="561975"/>
          </a:xfrm>
          <a:custGeom>
            <a:avLst/>
            <a:gdLst>
              <a:gd name="T0" fmla="*/ 538 w 3197"/>
              <a:gd name="T1" fmla="*/ 1566 h 3191"/>
              <a:gd name="T2" fmla="*/ 439 w 3197"/>
              <a:gd name="T3" fmla="*/ 1711 h 3191"/>
              <a:gd name="T4" fmla="*/ 484 w 3197"/>
              <a:gd name="T5" fmla="*/ 1881 h 3191"/>
              <a:gd name="T6" fmla="*/ 644 w 3197"/>
              <a:gd name="T7" fmla="*/ 1970 h 3191"/>
              <a:gd name="T8" fmla="*/ 832 w 3197"/>
              <a:gd name="T9" fmla="*/ 1929 h 3191"/>
              <a:gd name="T10" fmla="*/ 931 w 3197"/>
              <a:gd name="T11" fmla="*/ 1785 h 3191"/>
              <a:gd name="T12" fmla="*/ 886 w 3197"/>
              <a:gd name="T13" fmla="*/ 1615 h 3191"/>
              <a:gd name="T14" fmla="*/ 725 w 3197"/>
              <a:gd name="T15" fmla="*/ 1526 h 3191"/>
              <a:gd name="T16" fmla="*/ 2423 w 3197"/>
              <a:gd name="T17" fmla="*/ 534 h 3191"/>
              <a:gd name="T18" fmla="*/ 2272 w 3197"/>
              <a:gd name="T19" fmla="*/ 671 h 3191"/>
              <a:gd name="T20" fmla="*/ 2256 w 3197"/>
              <a:gd name="T21" fmla="*/ 870 h 3191"/>
              <a:gd name="T22" fmla="*/ 2385 w 3197"/>
              <a:gd name="T23" fmla="*/ 1026 h 3191"/>
              <a:gd name="T24" fmla="*/ 2600 w 3197"/>
              <a:gd name="T25" fmla="*/ 1068 h 3191"/>
              <a:gd name="T26" fmla="*/ 2789 w 3197"/>
              <a:gd name="T27" fmla="*/ 974 h 3191"/>
              <a:gd name="T28" fmla="*/ 2865 w 3197"/>
              <a:gd name="T29" fmla="*/ 789 h 3191"/>
              <a:gd name="T30" fmla="*/ 2789 w 3197"/>
              <a:gd name="T31" fmla="*/ 604 h 3191"/>
              <a:gd name="T32" fmla="*/ 2600 w 3197"/>
              <a:gd name="T33" fmla="*/ 510 h 3191"/>
              <a:gd name="T34" fmla="*/ 2408 w 3197"/>
              <a:gd name="T35" fmla="*/ 19 h 3191"/>
              <a:gd name="T36" fmla="*/ 2721 w 3197"/>
              <a:gd name="T37" fmla="*/ 132 h 3191"/>
              <a:gd name="T38" fmla="*/ 3018 w 3197"/>
              <a:gd name="T39" fmla="*/ 376 h 3191"/>
              <a:gd name="T40" fmla="*/ 3165 w 3197"/>
              <a:gd name="T41" fmla="*/ 690 h 3191"/>
              <a:gd name="T42" fmla="*/ 3193 w 3197"/>
              <a:gd name="T43" fmla="*/ 1153 h 3191"/>
              <a:gd name="T44" fmla="*/ 3122 w 3197"/>
              <a:gd name="T45" fmla="*/ 1630 h 3191"/>
              <a:gd name="T46" fmla="*/ 3008 w 3197"/>
              <a:gd name="T47" fmla="*/ 2093 h 3191"/>
              <a:gd name="T48" fmla="*/ 2886 w 3197"/>
              <a:gd name="T49" fmla="*/ 2573 h 3191"/>
              <a:gd name="T50" fmla="*/ 2743 w 3197"/>
              <a:gd name="T51" fmla="*/ 2959 h 3191"/>
              <a:gd name="T52" fmla="*/ 2587 w 3197"/>
              <a:gd name="T53" fmla="*/ 3155 h 3191"/>
              <a:gd name="T54" fmla="*/ 2430 w 3197"/>
              <a:gd name="T55" fmla="*/ 3171 h 3191"/>
              <a:gd name="T56" fmla="*/ 2299 w 3197"/>
              <a:gd name="T57" fmla="*/ 3059 h 3191"/>
              <a:gd name="T58" fmla="*/ 2198 w 3197"/>
              <a:gd name="T59" fmla="*/ 2870 h 3191"/>
              <a:gd name="T60" fmla="*/ 2115 w 3197"/>
              <a:gd name="T61" fmla="*/ 2637 h 3191"/>
              <a:gd name="T62" fmla="*/ 2049 w 3197"/>
              <a:gd name="T63" fmla="*/ 2420 h 3191"/>
              <a:gd name="T64" fmla="*/ 1951 w 3197"/>
              <a:gd name="T65" fmla="*/ 2234 h 3191"/>
              <a:gd name="T66" fmla="*/ 1781 w 3197"/>
              <a:gd name="T67" fmla="*/ 2106 h 3191"/>
              <a:gd name="T68" fmla="*/ 1570 w 3197"/>
              <a:gd name="T69" fmla="*/ 2092 h 3191"/>
              <a:gd name="T70" fmla="*/ 1364 w 3197"/>
              <a:gd name="T71" fmla="*/ 2216 h 3191"/>
              <a:gd name="T72" fmla="*/ 1184 w 3197"/>
              <a:gd name="T73" fmla="*/ 2475 h 3191"/>
              <a:gd name="T74" fmla="*/ 1044 w 3197"/>
              <a:gd name="T75" fmla="*/ 2821 h 3191"/>
              <a:gd name="T76" fmla="*/ 954 w 3197"/>
              <a:gd name="T77" fmla="*/ 3022 h 3191"/>
              <a:gd name="T78" fmla="*/ 839 w 3197"/>
              <a:gd name="T79" fmla="*/ 3150 h 3191"/>
              <a:gd name="T80" fmla="*/ 711 w 3197"/>
              <a:gd name="T81" fmla="*/ 3188 h 3191"/>
              <a:gd name="T82" fmla="*/ 577 w 3197"/>
              <a:gd name="T83" fmla="*/ 3102 h 3191"/>
              <a:gd name="T84" fmla="*/ 483 w 3197"/>
              <a:gd name="T85" fmla="*/ 2958 h 3191"/>
              <a:gd name="T86" fmla="*/ 384 w 3197"/>
              <a:gd name="T87" fmla="*/ 2737 h 3191"/>
              <a:gd name="T88" fmla="*/ 193 w 3197"/>
              <a:gd name="T89" fmla="*/ 2115 h 3191"/>
              <a:gd name="T90" fmla="*/ 72 w 3197"/>
              <a:gd name="T91" fmla="*/ 1476 h 3191"/>
              <a:gd name="T92" fmla="*/ 0 w 3197"/>
              <a:gd name="T93" fmla="*/ 898 h 3191"/>
              <a:gd name="T94" fmla="*/ 65 w 3197"/>
              <a:gd name="T95" fmla="*/ 559 h 3191"/>
              <a:gd name="T96" fmla="*/ 223 w 3197"/>
              <a:gd name="T97" fmla="*/ 298 h 3191"/>
              <a:gd name="T98" fmla="*/ 444 w 3197"/>
              <a:gd name="T99" fmla="*/ 121 h 3191"/>
              <a:gd name="T100" fmla="*/ 694 w 3197"/>
              <a:gd name="T101" fmla="*/ 31 h 3191"/>
              <a:gd name="T102" fmla="*/ 1030 w 3197"/>
              <a:gd name="T103" fmla="*/ 27 h 3191"/>
              <a:gd name="T104" fmla="*/ 1662 w 3197"/>
              <a:gd name="T105" fmla="*/ 362 h 3191"/>
              <a:gd name="T106" fmla="*/ 1796 w 3197"/>
              <a:gd name="T107" fmla="*/ 529 h 3191"/>
              <a:gd name="T108" fmla="*/ 1827 w 3197"/>
              <a:gd name="T109" fmla="*/ 758 h 3191"/>
              <a:gd name="T110" fmla="*/ 1839 w 3197"/>
              <a:gd name="T111" fmla="*/ 992 h 3191"/>
              <a:gd name="T112" fmla="*/ 1926 w 3197"/>
              <a:gd name="T113" fmla="*/ 1004 h 3191"/>
              <a:gd name="T114" fmla="*/ 1952 w 3197"/>
              <a:gd name="T115" fmla="*/ 815 h 3191"/>
              <a:gd name="T116" fmla="*/ 1927 w 3197"/>
              <a:gd name="T117" fmla="*/ 534 h 3191"/>
              <a:gd name="T118" fmla="*/ 1794 w 3197"/>
              <a:gd name="T119" fmla="*/ 319 h 3191"/>
              <a:gd name="T120" fmla="*/ 1623 w 3197"/>
              <a:gd name="T121" fmla="*/ 120 h 3191"/>
              <a:gd name="T122" fmla="*/ 1722 w 3197"/>
              <a:gd name="T123" fmla="*/ 85 h 3191"/>
              <a:gd name="T124" fmla="*/ 2114 w 3197"/>
              <a:gd name="T125" fmla="*/ 2 h 3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97" h="3191">
                <a:moveTo>
                  <a:pt x="684" y="1523"/>
                </a:moveTo>
                <a:lnTo>
                  <a:pt x="644" y="1526"/>
                </a:lnTo>
                <a:lnTo>
                  <a:pt x="607" y="1534"/>
                </a:lnTo>
                <a:lnTo>
                  <a:pt x="570" y="1548"/>
                </a:lnTo>
                <a:lnTo>
                  <a:pt x="538" y="1566"/>
                </a:lnTo>
                <a:lnTo>
                  <a:pt x="509" y="1588"/>
                </a:lnTo>
                <a:lnTo>
                  <a:pt x="484" y="1615"/>
                </a:lnTo>
                <a:lnTo>
                  <a:pt x="464" y="1644"/>
                </a:lnTo>
                <a:lnTo>
                  <a:pt x="448" y="1676"/>
                </a:lnTo>
                <a:lnTo>
                  <a:pt x="439" y="1711"/>
                </a:lnTo>
                <a:lnTo>
                  <a:pt x="436" y="1748"/>
                </a:lnTo>
                <a:lnTo>
                  <a:pt x="439" y="1785"/>
                </a:lnTo>
                <a:lnTo>
                  <a:pt x="448" y="1819"/>
                </a:lnTo>
                <a:lnTo>
                  <a:pt x="464" y="1851"/>
                </a:lnTo>
                <a:lnTo>
                  <a:pt x="484" y="1881"/>
                </a:lnTo>
                <a:lnTo>
                  <a:pt x="509" y="1907"/>
                </a:lnTo>
                <a:lnTo>
                  <a:pt x="538" y="1929"/>
                </a:lnTo>
                <a:lnTo>
                  <a:pt x="570" y="1948"/>
                </a:lnTo>
                <a:lnTo>
                  <a:pt x="607" y="1961"/>
                </a:lnTo>
                <a:lnTo>
                  <a:pt x="644" y="1970"/>
                </a:lnTo>
                <a:lnTo>
                  <a:pt x="684" y="1973"/>
                </a:lnTo>
                <a:lnTo>
                  <a:pt x="725" y="1970"/>
                </a:lnTo>
                <a:lnTo>
                  <a:pt x="763" y="1961"/>
                </a:lnTo>
                <a:lnTo>
                  <a:pt x="800" y="1948"/>
                </a:lnTo>
                <a:lnTo>
                  <a:pt x="832" y="1929"/>
                </a:lnTo>
                <a:lnTo>
                  <a:pt x="861" y="1907"/>
                </a:lnTo>
                <a:lnTo>
                  <a:pt x="886" y="1881"/>
                </a:lnTo>
                <a:lnTo>
                  <a:pt x="906" y="1851"/>
                </a:lnTo>
                <a:lnTo>
                  <a:pt x="922" y="1819"/>
                </a:lnTo>
                <a:lnTo>
                  <a:pt x="931" y="1785"/>
                </a:lnTo>
                <a:lnTo>
                  <a:pt x="934" y="1748"/>
                </a:lnTo>
                <a:lnTo>
                  <a:pt x="931" y="1711"/>
                </a:lnTo>
                <a:lnTo>
                  <a:pt x="922" y="1676"/>
                </a:lnTo>
                <a:lnTo>
                  <a:pt x="906" y="1644"/>
                </a:lnTo>
                <a:lnTo>
                  <a:pt x="886" y="1615"/>
                </a:lnTo>
                <a:lnTo>
                  <a:pt x="861" y="1588"/>
                </a:lnTo>
                <a:lnTo>
                  <a:pt x="832" y="1566"/>
                </a:lnTo>
                <a:lnTo>
                  <a:pt x="800" y="1548"/>
                </a:lnTo>
                <a:lnTo>
                  <a:pt x="763" y="1534"/>
                </a:lnTo>
                <a:lnTo>
                  <a:pt x="725" y="1526"/>
                </a:lnTo>
                <a:lnTo>
                  <a:pt x="684" y="1523"/>
                </a:lnTo>
                <a:close/>
                <a:moveTo>
                  <a:pt x="2555" y="507"/>
                </a:moveTo>
                <a:lnTo>
                  <a:pt x="2508" y="510"/>
                </a:lnTo>
                <a:lnTo>
                  <a:pt x="2465" y="519"/>
                </a:lnTo>
                <a:lnTo>
                  <a:pt x="2423" y="534"/>
                </a:lnTo>
                <a:lnTo>
                  <a:pt x="2385" y="553"/>
                </a:lnTo>
                <a:lnTo>
                  <a:pt x="2349" y="576"/>
                </a:lnTo>
                <a:lnTo>
                  <a:pt x="2319" y="604"/>
                </a:lnTo>
                <a:lnTo>
                  <a:pt x="2293" y="635"/>
                </a:lnTo>
                <a:lnTo>
                  <a:pt x="2272" y="671"/>
                </a:lnTo>
                <a:lnTo>
                  <a:pt x="2256" y="708"/>
                </a:lnTo>
                <a:lnTo>
                  <a:pt x="2246" y="748"/>
                </a:lnTo>
                <a:lnTo>
                  <a:pt x="2243" y="789"/>
                </a:lnTo>
                <a:lnTo>
                  <a:pt x="2246" y="831"/>
                </a:lnTo>
                <a:lnTo>
                  <a:pt x="2256" y="870"/>
                </a:lnTo>
                <a:lnTo>
                  <a:pt x="2272" y="908"/>
                </a:lnTo>
                <a:lnTo>
                  <a:pt x="2293" y="943"/>
                </a:lnTo>
                <a:lnTo>
                  <a:pt x="2319" y="974"/>
                </a:lnTo>
                <a:lnTo>
                  <a:pt x="2349" y="1002"/>
                </a:lnTo>
                <a:lnTo>
                  <a:pt x="2385" y="1026"/>
                </a:lnTo>
                <a:lnTo>
                  <a:pt x="2423" y="1045"/>
                </a:lnTo>
                <a:lnTo>
                  <a:pt x="2465" y="1059"/>
                </a:lnTo>
                <a:lnTo>
                  <a:pt x="2508" y="1068"/>
                </a:lnTo>
                <a:lnTo>
                  <a:pt x="2555" y="1071"/>
                </a:lnTo>
                <a:lnTo>
                  <a:pt x="2600" y="1068"/>
                </a:lnTo>
                <a:lnTo>
                  <a:pt x="2644" y="1059"/>
                </a:lnTo>
                <a:lnTo>
                  <a:pt x="2685" y="1045"/>
                </a:lnTo>
                <a:lnTo>
                  <a:pt x="2723" y="1026"/>
                </a:lnTo>
                <a:lnTo>
                  <a:pt x="2759" y="1002"/>
                </a:lnTo>
                <a:lnTo>
                  <a:pt x="2789" y="974"/>
                </a:lnTo>
                <a:lnTo>
                  <a:pt x="2815" y="943"/>
                </a:lnTo>
                <a:lnTo>
                  <a:pt x="2836" y="908"/>
                </a:lnTo>
                <a:lnTo>
                  <a:pt x="2853" y="870"/>
                </a:lnTo>
                <a:lnTo>
                  <a:pt x="2862" y="831"/>
                </a:lnTo>
                <a:lnTo>
                  <a:pt x="2865" y="789"/>
                </a:lnTo>
                <a:lnTo>
                  <a:pt x="2862" y="748"/>
                </a:lnTo>
                <a:lnTo>
                  <a:pt x="2853" y="708"/>
                </a:lnTo>
                <a:lnTo>
                  <a:pt x="2836" y="671"/>
                </a:lnTo>
                <a:lnTo>
                  <a:pt x="2815" y="635"/>
                </a:lnTo>
                <a:lnTo>
                  <a:pt x="2789" y="604"/>
                </a:lnTo>
                <a:lnTo>
                  <a:pt x="2759" y="576"/>
                </a:lnTo>
                <a:lnTo>
                  <a:pt x="2723" y="553"/>
                </a:lnTo>
                <a:lnTo>
                  <a:pt x="2685" y="534"/>
                </a:lnTo>
                <a:lnTo>
                  <a:pt x="2644" y="519"/>
                </a:lnTo>
                <a:lnTo>
                  <a:pt x="2600" y="510"/>
                </a:lnTo>
                <a:lnTo>
                  <a:pt x="2555" y="507"/>
                </a:lnTo>
                <a:close/>
                <a:moveTo>
                  <a:pt x="2194" y="0"/>
                </a:moveTo>
                <a:lnTo>
                  <a:pt x="2267" y="2"/>
                </a:lnTo>
                <a:lnTo>
                  <a:pt x="2338" y="8"/>
                </a:lnTo>
                <a:lnTo>
                  <a:pt x="2408" y="19"/>
                </a:lnTo>
                <a:lnTo>
                  <a:pt x="2476" y="33"/>
                </a:lnTo>
                <a:lnTo>
                  <a:pt x="2541" y="52"/>
                </a:lnTo>
                <a:lnTo>
                  <a:pt x="2604" y="74"/>
                </a:lnTo>
                <a:lnTo>
                  <a:pt x="2664" y="102"/>
                </a:lnTo>
                <a:lnTo>
                  <a:pt x="2721" y="132"/>
                </a:lnTo>
                <a:lnTo>
                  <a:pt x="2792" y="176"/>
                </a:lnTo>
                <a:lnTo>
                  <a:pt x="2857" y="222"/>
                </a:lnTo>
                <a:lnTo>
                  <a:pt x="2917" y="271"/>
                </a:lnTo>
                <a:lnTo>
                  <a:pt x="2971" y="322"/>
                </a:lnTo>
                <a:lnTo>
                  <a:pt x="3018" y="376"/>
                </a:lnTo>
                <a:lnTo>
                  <a:pt x="3059" y="430"/>
                </a:lnTo>
                <a:lnTo>
                  <a:pt x="3094" y="486"/>
                </a:lnTo>
                <a:lnTo>
                  <a:pt x="3121" y="543"/>
                </a:lnTo>
                <a:lnTo>
                  <a:pt x="3141" y="600"/>
                </a:lnTo>
                <a:lnTo>
                  <a:pt x="3165" y="690"/>
                </a:lnTo>
                <a:lnTo>
                  <a:pt x="3180" y="780"/>
                </a:lnTo>
                <a:lnTo>
                  <a:pt x="3191" y="872"/>
                </a:lnTo>
                <a:lnTo>
                  <a:pt x="3197" y="966"/>
                </a:lnTo>
                <a:lnTo>
                  <a:pt x="3197" y="1059"/>
                </a:lnTo>
                <a:lnTo>
                  <a:pt x="3193" y="1153"/>
                </a:lnTo>
                <a:lnTo>
                  <a:pt x="3186" y="1249"/>
                </a:lnTo>
                <a:lnTo>
                  <a:pt x="3175" y="1344"/>
                </a:lnTo>
                <a:lnTo>
                  <a:pt x="3159" y="1439"/>
                </a:lnTo>
                <a:lnTo>
                  <a:pt x="3142" y="1535"/>
                </a:lnTo>
                <a:lnTo>
                  <a:pt x="3122" y="1630"/>
                </a:lnTo>
                <a:lnTo>
                  <a:pt x="3101" y="1724"/>
                </a:lnTo>
                <a:lnTo>
                  <a:pt x="3079" y="1818"/>
                </a:lnTo>
                <a:lnTo>
                  <a:pt x="3056" y="1911"/>
                </a:lnTo>
                <a:lnTo>
                  <a:pt x="3032" y="2002"/>
                </a:lnTo>
                <a:lnTo>
                  <a:pt x="3008" y="2093"/>
                </a:lnTo>
                <a:lnTo>
                  <a:pt x="2975" y="2219"/>
                </a:lnTo>
                <a:lnTo>
                  <a:pt x="2943" y="2342"/>
                </a:lnTo>
                <a:lnTo>
                  <a:pt x="2925" y="2415"/>
                </a:lnTo>
                <a:lnTo>
                  <a:pt x="2906" y="2493"/>
                </a:lnTo>
                <a:lnTo>
                  <a:pt x="2886" y="2573"/>
                </a:lnTo>
                <a:lnTo>
                  <a:pt x="2864" y="2651"/>
                </a:lnTo>
                <a:lnTo>
                  <a:pt x="2840" y="2729"/>
                </a:lnTo>
                <a:lnTo>
                  <a:pt x="2812" y="2807"/>
                </a:lnTo>
                <a:lnTo>
                  <a:pt x="2780" y="2884"/>
                </a:lnTo>
                <a:lnTo>
                  <a:pt x="2743" y="2959"/>
                </a:lnTo>
                <a:lnTo>
                  <a:pt x="2700" y="3033"/>
                </a:lnTo>
                <a:lnTo>
                  <a:pt x="2673" y="3072"/>
                </a:lnTo>
                <a:lnTo>
                  <a:pt x="2644" y="3106"/>
                </a:lnTo>
                <a:lnTo>
                  <a:pt x="2616" y="3134"/>
                </a:lnTo>
                <a:lnTo>
                  <a:pt x="2587" y="3155"/>
                </a:lnTo>
                <a:lnTo>
                  <a:pt x="2556" y="3170"/>
                </a:lnTo>
                <a:lnTo>
                  <a:pt x="2525" y="3179"/>
                </a:lnTo>
                <a:lnTo>
                  <a:pt x="2492" y="3182"/>
                </a:lnTo>
                <a:lnTo>
                  <a:pt x="2460" y="3179"/>
                </a:lnTo>
                <a:lnTo>
                  <a:pt x="2430" y="3171"/>
                </a:lnTo>
                <a:lnTo>
                  <a:pt x="2401" y="3157"/>
                </a:lnTo>
                <a:lnTo>
                  <a:pt x="2374" y="3139"/>
                </a:lnTo>
                <a:lnTo>
                  <a:pt x="2348" y="3115"/>
                </a:lnTo>
                <a:lnTo>
                  <a:pt x="2324" y="3089"/>
                </a:lnTo>
                <a:lnTo>
                  <a:pt x="2299" y="3059"/>
                </a:lnTo>
                <a:lnTo>
                  <a:pt x="2277" y="3025"/>
                </a:lnTo>
                <a:lnTo>
                  <a:pt x="2256" y="2990"/>
                </a:lnTo>
                <a:lnTo>
                  <a:pt x="2236" y="2951"/>
                </a:lnTo>
                <a:lnTo>
                  <a:pt x="2217" y="2911"/>
                </a:lnTo>
                <a:lnTo>
                  <a:pt x="2198" y="2870"/>
                </a:lnTo>
                <a:lnTo>
                  <a:pt x="2181" y="2826"/>
                </a:lnTo>
                <a:lnTo>
                  <a:pt x="2164" y="2783"/>
                </a:lnTo>
                <a:lnTo>
                  <a:pt x="2149" y="2739"/>
                </a:lnTo>
                <a:lnTo>
                  <a:pt x="2131" y="2689"/>
                </a:lnTo>
                <a:lnTo>
                  <a:pt x="2115" y="2637"/>
                </a:lnTo>
                <a:lnTo>
                  <a:pt x="2101" y="2586"/>
                </a:lnTo>
                <a:lnTo>
                  <a:pt x="2089" y="2543"/>
                </a:lnTo>
                <a:lnTo>
                  <a:pt x="2075" y="2501"/>
                </a:lnTo>
                <a:lnTo>
                  <a:pt x="2062" y="2460"/>
                </a:lnTo>
                <a:lnTo>
                  <a:pt x="2049" y="2420"/>
                </a:lnTo>
                <a:lnTo>
                  <a:pt x="2033" y="2380"/>
                </a:lnTo>
                <a:lnTo>
                  <a:pt x="2015" y="2341"/>
                </a:lnTo>
                <a:lnTo>
                  <a:pt x="1997" y="2304"/>
                </a:lnTo>
                <a:lnTo>
                  <a:pt x="1976" y="2268"/>
                </a:lnTo>
                <a:lnTo>
                  <a:pt x="1951" y="2234"/>
                </a:lnTo>
                <a:lnTo>
                  <a:pt x="1925" y="2203"/>
                </a:lnTo>
                <a:lnTo>
                  <a:pt x="1893" y="2174"/>
                </a:lnTo>
                <a:lnTo>
                  <a:pt x="1860" y="2148"/>
                </a:lnTo>
                <a:lnTo>
                  <a:pt x="1822" y="2126"/>
                </a:lnTo>
                <a:lnTo>
                  <a:pt x="1781" y="2106"/>
                </a:lnTo>
                <a:lnTo>
                  <a:pt x="1739" y="2092"/>
                </a:lnTo>
                <a:lnTo>
                  <a:pt x="1697" y="2083"/>
                </a:lnTo>
                <a:lnTo>
                  <a:pt x="1655" y="2081"/>
                </a:lnTo>
                <a:lnTo>
                  <a:pt x="1613" y="2083"/>
                </a:lnTo>
                <a:lnTo>
                  <a:pt x="1570" y="2092"/>
                </a:lnTo>
                <a:lnTo>
                  <a:pt x="1527" y="2106"/>
                </a:lnTo>
                <a:lnTo>
                  <a:pt x="1485" y="2126"/>
                </a:lnTo>
                <a:lnTo>
                  <a:pt x="1444" y="2151"/>
                </a:lnTo>
                <a:lnTo>
                  <a:pt x="1403" y="2181"/>
                </a:lnTo>
                <a:lnTo>
                  <a:pt x="1364" y="2216"/>
                </a:lnTo>
                <a:lnTo>
                  <a:pt x="1326" y="2255"/>
                </a:lnTo>
                <a:lnTo>
                  <a:pt x="1290" y="2301"/>
                </a:lnTo>
                <a:lnTo>
                  <a:pt x="1250" y="2357"/>
                </a:lnTo>
                <a:lnTo>
                  <a:pt x="1215" y="2415"/>
                </a:lnTo>
                <a:lnTo>
                  <a:pt x="1184" y="2475"/>
                </a:lnTo>
                <a:lnTo>
                  <a:pt x="1155" y="2536"/>
                </a:lnTo>
                <a:lnTo>
                  <a:pt x="1129" y="2600"/>
                </a:lnTo>
                <a:lnTo>
                  <a:pt x="1104" y="2664"/>
                </a:lnTo>
                <a:lnTo>
                  <a:pt x="1079" y="2729"/>
                </a:lnTo>
                <a:lnTo>
                  <a:pt x="1044" y="2821"/>
                </a:lnTo>
                <a:lnTo>
                  <a:pt x="1006" y="2914"/>
                </a:lnTo>
                <a:lnTo>
                  <a:pt x="995" y="2940"/>
                </a:lnTo>
                <a:lnTo>
                  <a:pt x="983" y="2967"/>
                </a:lnTo>
                <a:lnTo>
                  <a:pt x="968" y="2994"/>
                </a:lnTo>
                <a:lnTo>
                  <a:pt x="954" y="3022"/>
                </a:lnTo>
                <a:lnTo>
                  <a:pt x="936" y="3050"/>
                </a:lnTo>
                <a:lnTo>
                  <a:pt x="916" y="3077"/>
                </a:lnTo>
                <a:lnTo>
                  <a:pt x="893" y="3103"/>
                </a:lnTo>
                <a:lnTo>
                  <a:pt x="867" y="3128"/>
                </a:lnTo>
                <a:lnTo>
                  <a:pt x="839" y="3150"/>
                </a:lnTo>
                <a:lnTo>
                  <a:pt x="805" y="3170"/>
                </a:lnTo>
                <a:lnTo>
                  <a:pt x="769" y="3186"/>
                </a:lnTo>
                <a:lnTo>
                  <a:pt x="756" y="3191"/>
                </a:lnTo>
                <a:lnTo>
                  <a:pt x="744" y="3191"/>
                </a:lnTo>
                <a:lnTo>
                  <a:pt x="711" y="3188"/>
                </a:lnTo>
                <a:lnTo>
                  <a:pt x="681" y="3179"/>
                </a:lnTo>
                <a:lnTo>
                  <a:pt x="652" y="3166"/>
                </a:lnTo>
                <a:lnTo>
                  <a:pt x="624" y="3149"/>
                </a:lnTo>
                <a:lnTo>
                  <a:pt x="600" y="3128"/>
                </a:lnTo>
                <a:lnTo>
                  <a:pt x="577" y="3102"/>
                </a:lnTo>
                <a:lnTo>
                  <a:pt x="555" y="3076"/>
                </a:lnTo>
                <a:lnTo>
                  <a:pt x="535" y="3047"/>
                </a:lnTo>
                <a:lnTo>
                  <a:pt x="516" y="3018"/>
                </a:lnTo>
                <a:lnTo>
                  <a:pt x="498" y="2988"/>
                </a:lnTo>
                <a:lnTo>
                  <a:pt x="483" y="2958"/>
                </a:lnTo>
                <a:lnTo>
                  <a:pt x="468" y="2928"/>
                </a:lnTo>
                <a:lnTo>
                  <a:pt x="455" y="2900"/>
                </a:lnTo>
                <a:lnTo>
                  <a:pt x="443" y="2873"/>
                </a:lnTo>
                <a:lnTo>
                  <a:pt x="435" y="2857"/>
                </a:lnTo>
                <a:lnTo>
                  <a:pt x="384" y="2737"/>
                </a:lnTo>
                <a:lnTo>
                  <a:pt x="337" y="2616"/>
                </a:lnTo>
                <a:lnTo>
                  <a:pt x="295" y="2492"/>
                </a:lnTo>
                <a:lnTo>
                  <a:pt x="257" y="2368"/>
                </a:lnTo>
                <a:lnTo>
                  <a:pt x="223" y="2241"/>
                </a:lnTo>
                <a:lnTo>
                  <a:pt x="193" y="2115"/>
                </a:lnTo>
                <a:lnTo>
                  <a:pt x="164" y="1987"/>
                </a:lnTo>
                <a:lnTo>
                  <a:pt x="139" y="1860"/>
                </a:lnTo>
                <a:lnTo>
                  <a:pt x="115" y="1731"/>
                </a:lnTo>
                <a:lnTo>
                  <a:pt x="93" y="1603"/>
                </a:lnTo>
                <a:lnTo>
                  <a:pt x="72" y="1476"/>
                </a:lnTo>
                <a:lnTo>
                  <a:pt x="52" y="1348"/>
                </a:lnTo>
                <a:lnTo>
                  <a:pt x="18" y="1137"/>
                </a:lnTo>
                <a:lnTo>
                  <a:pt x="7" y="1055"/>
                </a:lnTo>
                <a:lnTo>
                  <a:pt x="0" y="976"/>
                </a:lnTo>
                <a:lnTo>
                  <a:pt x="0" y="898"/>
                </a:lnTo>
                <a:lnTo>
                  <a:pt x="4" y="824"/>
                </a:lnTo>
                <a:lnTo>
                  <a:pt x="13" y="754"/>
                </a:lnTo>
                <a:lnTo>
                  <a:pt x="27" y="686"/>
                </a:lnTo>
                <a:lnTo>
                  <a:pt x="44" y="621"/>
                </a:lnTo>
                <a:lnTo>
                  <a:pt x="65" y="559"/>
                </a:lnTo>
                <a:lnTo>
                  <a:pt x="91" y="501"/>
                </a:lnTo>
                <a:lnTo>
                  <a:pt x="120" y="446"/>
                </a:lnTo>
                <a:lnTo>
                  <a:pt x="151" y="394"/>
                </a:lnTo>
                <a:lnTo>
                  <a:pt x="186" y="344"/>
                </a:lnTo>
                <a:lnTo>
                  <a:pt x="223" y="298"/>
                </a:lnTo>
                <a:lnTo>
                  <a:pt x="264" y="256"/>
                </a:lnTo>
                <a:lnTo>
                  <a:pt x="306" y="217"/>
                </a:lnTo>
                <a:lnTo>
                  <a:pt x="351" y="182"/>
                </a:lnTo>
                <a:lnTo>
                  <a:pt x="396" y="150"/>
                </a:lnTo>
                <a:lnTo>
                  <a:pt x="444" y="121"/>
                </a:lnTo>
                <a:lnTo>
                  <a:pt x="492" y="96"/>
                </a:lnTo>
                <a:lnTo>
                  <a:pt x="542" y="74"/>
                </a:lnTo>
                <a:lnTo>
                  <a:pt x="593" y="56"/>
                </a:lnTo>
                <a:lnTo>
                  <a:pt x="642" y="42"/>
                </a:lnTo>
                <a:lnTo>
                  <a:pt x="694" y="31"/>
                </a:lnTo>
                <a:lnTo>
                  <a:pt x="749" y="24"/>
                </a:lnTo>
                <a:lnTo>
                  <a:pt x="806" y="19"/>
                </a:lnTo>
                <a:lnTo>
                  <a:pt x="867" y="18"/>
                </a:lnTo>
                <a:lnTo>
                  <a:pt x="948" y="20"/>
                </a:lnTo>
                <a:lnTo>
                  <a:pt x="1030" y="27"/>
                </a:lnTo>
                <a:lnTo>
                  <a:pt x="1111" y="37"/>
                </a:lnTo>
                <a:lnTo>
                  <a:pt x="1191" y="50"/>
                </a:lnTo>
                <a:lnTo>
                  <a:pt x="1270" y="66"/>
                </a:lnTo>
                <a:lnTo>
                  <a:pt x="1344" y="83"/>
                </a:lnTo>
                <a:lnTo>
                  <a:pt x="1662" y="362"/>
                </a:lnTo>
                <a:lnTo>
                  <a:pt x="1700" y="395"/>
                </a:lnTo>
                <a:lnTo>
                  <a:pt x="1733" y="427"/>
                </a:lnTo>
                <a:lnTo>
                  <a:pt x="1758" y="459"/>
                </a:lnTo>
                <a:lnTo>
                  <a:pt x="1779" y="493"/>
                </a:lnTo>
                <a:lnTo>
                  <a:pt x="1796" y="529"/>
                </a:lnTo>
                <a:lnTo>
                  <a:pt x="1808" y="567"/>
                </a:lnTo>
                <a:lnTo>
                  <a:pt x="1816" y="608"/>
                </a:lnTo>
                <a:lnTo>
                  <a:pt x="1822" y="654"/>
                </a:lnTo>
                <a:lnTo>
                  <a:pt x="1826" y="704"/>
                </a:lnTo>
                <a:lnTo>
                  <a:pt x="1827" y="758"/>
                </a:lnTo>
                <a:lnTo>
                  <a:pt x="1828" y="818"/>
                </a:lnTo>
                <a:lnTo>
                  <a:pt x="1827" y="884"/>
                </a:lnTo>
                <a:lnTo>
                  <a:pt x="1827" y="959"/>
                </a:lnTo>
                <a:lnTo>
                  <a:pt x="1830" y="977"/>
                </a:lnTo>
                <a:lnTo>
                  <a:pt x="1839" y="992"/>
                </a:lnTo>
                <a:lnTo>
                  <a:pt x="1852" y="1004"/>
                </a:lnTo>
                <a:lnTo>
                  <a:pt x="1870" y="1012"/>
                </a:lnTo>
                <a:lnTo>
                  <a:pt x="1889" y="1015"/>
                </a:lnTo>
                <a:lnTo>
                  <a:pt x="1909" y="1012"/>
                </a:lnTo>
                <a:lnTo>
                  <a:pt x="1926" y="1004"/>
                </a:lnTo>
                <a:lnTo>
                  <a:pt x="1940" y="992"/>
                </a:lnTo>
                <a:lnTo>
                  <a:pt x="1949" y="977"/>
                </a:lnTo>
                <a:lnTo>
                  <a:pt x="1951" y="959"/>
                </a:lnTo>
                <a:lnTo>
                  <a:pt x="1951" y="884"/>
                </a:lnTo>
                <a:lnTo>
                  <a:pt x="1952" y="815"/>
                </a:lnTo>
                <a:lnTo>
                  <a:pt x="1951" y="751"/>
                </a:lnTo>
                <a:lnTo>
                  <a:pt x="1949" y="692"/>
                </a:lnTo>
                <a:lnTo>
                  <a:pt x="1944" y="635"/>
                </a:lnTo>
                <a:lnTo>
                  <a:pt x="1938" y="583"/>
                </a:lnTo>
                <a:lnTo>
                  <a:pt x="1927" y="534"/>
                </a:lnTo>
                <a:lnTo>
                  <a:pt x="1912" y="488"/>
                </a:lnTo>
                <a:lnTo>
                  <a:pt x="1891" y="444"/>
                </a:lnTo>
                <a:lnTo>
                  <a:pt x="1866" y="401"/>
                </a:lnTo>
                <a:lnTo>
                  <a:pt x="1834" y="359"/>
                </a:lnTo>
                <a:lnTo>
                  <a:pt x="1794" y="319"/>
                </a:lnTo>
                <a:lnTo>
                  <a:pt x="1746" y="279"/>
                </a:lnTo>
                <a:lnTo>
                  <a:pt x="1581" y="134"/>
                </a:lnTo>
                <a:lnTo>
                  <a:pt x="1591" y="131"/>
                </a:lnTo>
                <a:lnTo>
                  <a:pt x="1605" y="127"/>
                </a:lnTo>
                <a:lnTo>
                  <a:pt x="1623" y="120"/>
                </a:lnTo>
                <a:lnTo>
                  <a:pt x="1643" y="114"/>
                </a:lnTo>
                <a:lnTo>
                  <a:pt x="1665" y="106"/>
                </a:lnTo>
                <a:lnTo>
                  <a:pt x="1693" y="97"/>
                </a:lnTo>
                <a:lnTo>
                  <a:pt x="1710" y="91"/>
                </a:lnTo>
                <a:lnTo>
                  <a:pt x="1722" y="85"/>
                </a:lnTo>
                <a:lnTo>
                  <a:pt x="1798" y="60"/>
                </a:lnTo>
                <a:lnTo>
                  <a:pt x="1876" y="38"/>
                </a:lnTo>
                <a:lnTo>
                  <a:pt x="1954" y="22"/>
                </a:lnTo>
                <a:lnTo>
                  <a:pt x="2034" y="10"/>
                </a:lnTo>
                <a:lnTo>
                  <a:pt x="2114" y="2"/>
                </a:lnTo>
                <a:lnTo>
                  <a:pt x="219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24" name="Freeform 363"/>
          <p:cNvSpPr>
            <a:spLocks noEditPoints="1"/>
          </p:cNvSpPr>
          <p:nvPr/>
        </p:nvSpPr>
        <p:spPr bwMode="auto">
          <a:xfrm>
            <a:off x="9072710" y="3457576"/>
            <a:ext cx="585787" cy="550863"/>
          </a:xfrm>
          <a:custGeom>
            <a:avLst/>
            <a:gdLst>
              <a:gd name="T0" fmla="*/ 1388 w 3321"/>
              <a:gd name="T1" fmla="*/ 1995 h 3128"/>
              <a:gd name="T2" fmla="*/ 2784 w 3321"/>
              <a:gd name="T3" fmla="*/ 2822 h 3128"/>
              <a:gd name="T4" fmla="*/ 1528 w 3321"/>
              <a:gd name="T5" fmla="*/ 1842 h 3128"/>
              <a:gd name="T6" fmla="*/ 1479 w 3321"/>
              <a:gd name="T7" fmla="*/ 1861 h 3128"/>
              <a:gd name="T8" fmla="*/ 1430 w 3321"/>
              <a:gd name="T9" fmla="*/ 1869 h 3128"/>
              <a:gd name="T10" fmla="*/ 1419 w 3321"/>
              <a:gd name="T11" fmla="*/ 1868 h 3128"/>
              <a:gd name="T12" fmla="*/ 1548 w 3321"/>
              <a:gd name="T13" fmla="*/ 1831 h 3128"/>
              <a:gd name="T14" fmla="*/ 1824 w 3321"/>
              <a:gd name="T15" fmla="*/ 1947 h 3128"/>
              <a:gd name="T16" fmla="*/ 1668 w 3321"/>
              <a:gd name="T17" fmla="*/ 1108 h 3128"/>
              <a:gd name="T18" fmla="*/ 2096 w 3321"/>
              <a:gd name="T19" fmla="*/ 1778 h 3128"/>
              <a:gd name="T20" fmla="*/ 2970 w 3321"/>
              <a:gd name="T21" fmla="*/ 2702 h 3128"/>
              <a:gd name="T22" fmla="*/ 3115 w 3321"/>
              <a:gd name="T23" fmla="*/ 2789 h 3128"/>
              <a:gd name="T24" fmla="*/ 3158 w 3321"/>
              <a:gd name="T25" fmla="*/ 2904 h 3128"/>
              <a:gd name="T26" fmla="*/ 3121 w 3321"/>
              <a:gd name="T27" fmla="*/ 3023 h 3128"/>
              <a:gd name="T28" fmla="*/ 3034 w 3321"/>
              <a:gd name="T29" fmla="*/ 3099 h 3128"/>
              <a:gd name="T30" fmla="*/ 2914 w 3321"/>
              <a:gd name="T31" fmla="*/ 3117 h 3128"/>
              <a:gd name="T32" fmla="*/ 2802 w 3321"/>
              <a:gd name="T33" fmla="*/ 3057 h 3128"/>
              <a:gd name="T34" fmla="*/ 1858 w 3321"/>
              <a:gd name="T35" fmla="*/ 2062 h 3128"/>
              <a:gd name="T36" fmla="*/ 1782 w 3321"/>
              <a:gd name="T37" fmla="*/ 2059 h 3128"/>
              <a:gd name="T38" fmla="*/ 1555 w 3321"/>
              <a:gd name="T39" fmla="*/ 2061 h 3128"/>
              <a:gd name="T40" fmla="*/ 1488 w 3321"/>
              <a:gd name="T41" fmla="*/ 2074 h 3128"/>
              <a:gd name="T42" fmla="*/ 546 w 3321"/>
              <a:gd name="T43" fmla="*/ 3039 h 3128"/>
              <a:gd name="T44" fmla="*/ 447 w 3321"/>
              <a:gd name="T45" fmla="*/ 3117 h 3128"/>
              <a:gd name="T46" fmla="*/ 322 w 3321"/>
              <a:gd name="T47" fmla="*/ 3118 h 3128"/>
              <a:gd name="T48" fmla="*/ 228 w 3321"/>
              <a:gd name="T49" fmla="*/ 3054 h 3128"/>
              <a:gd name="T50" fmla="*/ 172 w 3321"/>
              <a:gd name="T51" fmla="*/ 2944 h 3128"/>
              <a:gd name="T52" fmla="*/ 196 w 3321"/>
              <a:gd name="T53" fmla="*/ 2822 h 3128"/>
              <a:gd name="T54" fmla="*/ 288 w 3321"/>
              <a:gd name="T55" fmla="*/ 2739 h 3128"/>
              <a:gd name="T56" fmla="*/ 1243 w 3321"/>
              <a:gd name="T57" fmla="*/ 1758 h 3128"/>
              <a:gd name="T58" fmla="*/ 2530 w 3321"/>
              <a:gd name="T59" fmla="*/ 1325 h 3128"/>
              <a:gd name="T60" fmla="*/ 1339 w 3321"/>
              <a:gd name="T61" fmla="*/ 781 h 3128"/>
              <a:gd name="T62" fmla="*/ 1339 w 3321"/>
              <a:gd name="T63" fmla="*/ 781 h 3128"/>
              <a:gd name="T64" fmla="*/ 2766 w 3321"/>
              <a:gd name="T65" fmla="*/ 19 h 3128"/>
              <a:gd name="T66" fmla="*/ 3286 w 3321"/>
              <a:gd name="T67" fmla="*/ 524 h 3128"/>
              <a:gd name="T68" fmla="*/ 3321 w 3321"/>
              <a:gd name="T69" fmla="*/ 631 h 3128"/>
              <a:gd name="T70" fmla="*/ 3286 w 3321"/>
              <a:gd name="T71" fmla="*/ 740 h 3128"/>
              <a:gd name="T72" fmla="*/ 3136 w 3321"/>
              <a:gd name="T73" fmla="*/ 880 h 3128"/>
              <a:gd name="T74" fmla="*/ 3024 w 3321"/>
              <a:gd name="T75" fmla="*/ 898 h 3128"/>
              <a:gd name="T76" fmla="*/ 2069 w 3321"/>
              <a:gd name="T77" fmla="*/ 711 h 3128"/>
              <a:gd name="T78" fmla="*/ 2412 w 3321"/>
              <a:gd name="T79" fmla="*/ 268 h 3128"/>
              <a:gd name="T80" fmla="*/ 2446 w 3321"/>
              <a:gd name="T81" fmla="*/ 158 h 3128"/>
              <a:gd name="T82" fmla="*/ 2597 w 3321"/>
              <a:gd name="T83" fmla="*/ 19 h 3128"/>
              <a:gd name="T84" fmla="*/ 639 w 3321"/>
              <a:gd name="T85" fmla="*/ 0 h 3128"/>
              <a:gd name="T86" fmla="*/ 749 w 3321"/>
              <a:gd name="T87" fmla="*/ 34 h 3128"/>
              <a:gd name="T88" fmla="*/ 889 w 3321"/>
              <a:gd name="T89" fmla="*/ 180 h 3128"/>
              <a:gd name="T90" fmla="*/ 908 w 3321"/>
              <a:gd name="T91" fmla="*/ 287 h 3128"/>
              <a:gd name="T92" fmla="*/ 719 w 3321"/>
              <a:gd name="T93" fmla="*/ 1238 h 3128"/>
              <a:gd name="T94" fmla="*/ 270 w 3321"/>
              <a:gd name="T95" fmla="*/ 900 h 3128"/>
              <a:gd name="T96" fmla="*/ 161 w 3321"/>
              <a:gd name="T97" fmla="*/ 864 h 3128"/>
              <a:gd name="T98" fmla="*/ 19 w 3321"/>
              <a:gd name="T99" fmla="*/ 714 h 3128"/>
              <a:gd name="T100" fmla="*/ 0 w 3321"/>
              <a:gd name="T101" fmla="*/ 630 h 3128"/>
              <a:gd name="T102" fmla="*/ 35 w 3321"/>
              <a:gd name="T103" fmla="*/ 523 h 3128"/>
              <a:gd name="T104" fmla="*/ 554 w 3321"/>
              <a:gd name="T105" fmla="*/ 19 h 3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321" h="3128">
                <a:moveTo>
                  <a:pt x="1313" y="1922"/>
                </a:moveTo>
                <a:lnTo>
                  <a:pt x="470" y="2757"/>
                </a:lnTo>
                <a:lnTo>
                  <a:pt x="545" y="2830"/>
                </a:lnTo>
                <a:lnTo>
                  <a:pt x="1388" y="1995"/>
                </a:lnTo>
                <a:lnTo>
                  <a:pt x="1313" y="1922"/>
                </a:lnTo>
                <a:close/>
                <a:moveTo>
                  <a:pt x="2016" y="1914"/>
                </a:moveTo>
                <a:lnTo>
                  <a:pt x="1941" y="1987"/>
                </a:lnTo>
                <a:lnTo>
                  <a:pt x="2784" y="2822"/>
                </a:lnTo>
                <a:lnTo>
                  <a:pt x="2859" y="2749"/>
                </a:lnTo>
                <a:lnTo>
                  <a:pt x="2016" y="1914"/>
                </a:lnTo>
                <a:close/>
                <a:moveTo>
                  <a:pt x="1548" y="1831"/>
                </a:moveTo>
                <a:lnTo>
                  <a:pt x="1528" y="1842"/>
                </a:lnTo>
                <a:lnTo>
                  <a:pt x="1524" y="1844"/>
                </a:lnTo>
                <a:lnTo>
                  <a:pt x="1520" y="1847"/>
                </a:lnTo>
                <a:lnTo>
                  <a:pt x="1499" y="1855"/>
                </a:lnTo>
                <a:lnTo>
                  <a:pt x="1479" y="1861"/>
                </a:lnTo>
                <a:lnTo>
                  <a:pt x="1475" y="1863"/>
                </a:lnTo>
                <a:lnTo>
                  <a:pt x="1470" y="1864"/>
                </a:lnTo>
                <a:lnTo>
                  <a:pt x="1436" y="1868"/>
                </a:lnTo>
                <a:lnTo>
                  <a:pt x="1430" y="1869"/>
                </a:lnTo>
                <a:lnTo>
                  <a:pt x="1428" y="1869"/>
                </a:lnTo>
                <a:lnTo>
                  <a:pt x="1425" y="1868"/>
                </a:lnTo>
                <a:lnTo>
                  <a:pt x="1422" y="1869"/>
                </a:lnTo>
                <a:lnTo>
                  <a:pt x="1419" y="1868"/>
                </a:lnTo>
                <a:lnTo>
                  <a:pt x="1505" y="1955"/>
                </a:lnTo>
                <a:lnTo>
                  <a:pt x="1588" y="1872"/>
                </a:lnTo>
                <a:lnTo>
                  <a:pt x="1560" y="1843"/>
                </a:lnTo>
                <a:lnTo>
                  <a:pt x="1548" y="1831"/>
                </a:lnTo>
                <a:close/>
                <a:moveTo>
                  <a:pt x="1785" y="1609"/>
                </a:moveTo>
                <a:lnTo>
                  <a:pt x="1700" y="1693"/>
                </a:lnTo>
                <a:lnTo>
                  <a:pt x="1633" y="1759"/>
                </a:lnTo>
                <a:lnTo>
                  <a:pt x="1824" y="1947"/>
                </a:lnTo>
                <a:lnTo>
                  <a:pt x="1974" y="1797"/>
                </a:lnTo>
                <a:lnTo>
                  <a:pt x="1785" y="1609"/>
                </a:lnTo>
                <a:close/>
                <a:moveTo>
                  <a:pt x="1474" y="915"/>
                </a:moveTo>
                <a:lnTo>
                  <a:pt x="1668" y="1108"/>
                </a:lnTo>
                <a:lnTo>
                  <a:pt x="1855" y="922"/>
                </a:lnTo>
                <a:lnTo>
                  <a:pt x="2396" y="1458"/>
                </a:lnTo>
                <a:lnTo>
                  <a:pt x="2089" y="1761"/>
                </a:lnTo>
                <a:lnTo>
                  <a:pt x="2096" y="1778"/>
                </a:lnTo>
                <a:lnTo>
                  <a:pt x="2098" y="1797"/>
                </a:lnTo>
                <a:lnTo>
                  <a:pt x="2097" y="1814"/>
                </a:lnTo>
                <a:lnTo>
                  <a:pt x="2090" y="1831"/>
                </a:lnTo>
                <a:lnTo>
                  <a:pt x="2970" y="2702"/>
                </a:lnTo>
                <a:lnTo>
                  <a:pt x="3040" y="2732"/>
                </a:lnTo>
                <a:lnTo>
                  <a:pt x="3068" y="2747"/>
                </a:lnTo>
                <a:lnTo>
                  <a:pt x="3094" y="2765"/>
                </a:lnTo>
                <a:lnTo>
                  <a:pt x="3115" y="2789"/>
                </a:lnTo>
                <a:lnTo>
                  <a:pt x="3133" y="2814"/>
                </a:lnTo>
                <a:lnTo>
                  <a:pt x="3146" y="2842"/>
                </a:lnTo>
                <a:lnTo>
                  <a:pt x="3155" y="2873"/>
                </a:lnTo>
                <a:lnTo>
                  <a:pt x="3158" y="2904"/>
                </a:lnTo>
                <a:lnTo>
                  <a:pt x="3156" y="2936"/>
                </a:lnTo>
                <a:lnTo>
                  <a:pt x="3150" y="2966"/>
                </a:lnTo>
                <a:lnTo>
                  <a:pt x="3138" y="2995"/>
                </a:lnTo>
                <a:lnTo>
                  <a:pt x="3121" y="3023"/>
                </a:lnTo>
                <a:lnTo>
                  <a:pt x="3101" y="3047"/>
                </a:lnTo>
                <a:lnTo>
                  <a:pt x="3085" y="3063"/>
                </a:lnTo>
                <a:lnTo>
                  <a:pt x="3061" y="3082"/>
                </a:lnTo>
                <a:lnTo>
                  <a:pt x="3034" y="3099"/>
                </a:lnTo>
                <a:lnTo>
                  <a:pt x="3007" y="3110"/>
                </a:lnTo>
                <a:lnTo>
                  <a:pt x="2977" y="3117"/>
                </a:lnTo>
                <a:lnTo>
                  <a:pt x="2946" y="3120"/>
                </a:lnTo>
                <a:lnTo>
                  <a:pt x="2914" y="3117"/>
                </a:lnTo>
                <a:lnTo>
                  <a:pt x="2882" y="3109"/>
                </a:lnTo>
                <a:lnTo>
                  <a:pt x="2852" y="3096"/>
                </a:lnTo>
                <a:lnTo>
                  <a:pt x="2826" y="3078"/>
                </a:lnTo>
                <a:lnTo>
                  <a:pt x="2802" y="3057"/>
                </a:lnTo>
                <a:lnTo>
                  <a:pt x="2782" y="3032"/>
                </a:lnTo>
                <a:lnTo>
                  <a:pt x="2766" y="3002"/>
                </a:lnTo>
                <a:lnTo>
                  <a:pt x="2737" y="2934"/>
                </a:lnTo>
                <a:lnTo>
                  <a:pt x="1858" y="2062"/>
                </a:lnTo>
                <a:lnTo>
                  <a:pt x="1841" y="2068"/>
                </a:lnTo>
                <a:lnTo>
                  <a:pt x="1824" y="2070"/>
                </a:lnTo>
                <a:lnTo>
                  <a:pt x="1801" y="2067"/>
                </a:lnTo>
                <a:lnTo>
                  <a:pt x="1782" y="2059"/>
                </a:lnTo>
                <a:lnTo>
                  <a:pt x="1764" y="2046"/>
                </a:lnTo>
                <a:lnTo>
                  <a:pt x="1668" y="1951"/>
                </a:lnTo>
                <a:lnTo>
                  <a:pt x="1569" y="2050"/>
                </a:lnTo>
                <a:lnTo>
                  <a:pt x="1555" y="2061"/>
                </a:lnTo>
                <a:lnTo>
                  <a:pt x="1539" y="2069"/>
                </a:lnTo>
                <a:lnTo>
                  <a:pt x="1523" y="2074"/>
                </a:lnTo>
                <a:lnTo>
                  <a:pt x="1505" y="2075"/>
                </a:lnTo>
                <a:lnTo>
                  <a:pt x="1488" y="2074"/>
                </a:lnTo>
                <a:lnTo>
                  <a:pt x="1472" y="2069"/>
                </a:lnTo>
                <a:lnTo>
                  <a:pt x="592" y="2941"/>
                </a:lnTo>
                <a:lnTo>
                  <a:pt x="563" y="3011"/>
                </a:lnTo>
                <a:lnTo>
                  <a:pt x="546" y="3039"/>
                </a:lnTo>
                <a:lnTo>
                  <a:pt x="527" y="3064"/>
                </a:lnTo>
                <a:lnTo>
                  <a:pt x="503" y="3087"/>
                </a:lnTo>
                <a:lnTo>
                  <a:pt x="477" y="3104"/>
                </a:lnTo>
                <a:lnTo>
                  <a:pt x="447" y="3117"/>
                </a:lnTo>
                <a:lnTo>
                  <a:pt x="415" y="3125"/>
                </a:lnTo>
                <a:lnTo>
                  <a:pt x="383" y="3128"/>
                </a:lnTo>
                <a:lnTo>
                  <a:pt x="352" y="3125"/>
                </a:lnTo>
                <a:lnTo>
                  <a:pt x="322" y="3118"/>
                </a:lnTo>
                <a:lnTo>
                  <a:pt x="294" y="3107"/>
                </a:lnTo>
                <a:lnTo>
                  <a:pt x="268" y="3091"/>
                </a:lnTo>
                <a:lnTo>
                  <a:pt x="244" y="3070"/>
                </a:lnTo>
                <a:lnTo>
                  <a:pt x="228" y="3054"/>
                </a:lnTo>
                <a:lnTo>
                  <a:pt x="207" y="3030"/>
                </a:lnTo>
                <a:lnTo>
                  <a:pt x="190" y="3003"/>
                </a:lnTo>
                <a:lnTo>
                  <a:pt x="179" y="2974"/>
                </a:lnTo>
                <a:lnTo>
                  <a:pt x="172" y="2944"/>
                </a:lnTo>
                <a:lnTo>
                  <a:pt x="171" y="2912"/>
                </a:lnTo>
                <a:lnTo>
                  <a:pt x="174" y="2881"/>
                </a:lnTo>
                <a:lnTo>
                  <a:pt x="182" y="2850"/>
                </a:lnTo>
                <a:lnTo>
                  <a:pt x="196" y="2822"/>
                </a:lnTo>
                <a:lnTo>
                  <a:pt x="214" y="2796"/>
                </a:lnTo>
                <a:lnTo>
                  <a:pt x="235" y="2773"/>
                </a:lnTo>
                <a:lnTo>
                  <a:pt x="261" y="2754"/>
                </a:lnTo>
                <a:lnTo>
                  <a:pt x="288" y="2739"/>
                </a:lnTo>
                <a:lnTo>
                  <a:pt x="359" y="2710"/>
                </a:lnTo>
                <a:lnTo>
                  <a:pt x="1233" y="1843"/>
                </a:lnTo>
                <a:lnTo>
                  <a:pt x="1196" y="1805"/>
                </a:lnTo>
                <a:lnTo>
                  <a:pt x="1243" y="1758"/>
                </a:lnTo>
                <a:lnTo>
                  <a:pt x="933" y="1450"/>
                </a:lnTo>
                <a:lnTo>
                  <a:pt x="1474" y="915"/>
                </a:lnTo>
                <a:close/>
                <a:moveTo>
                  <a:pt x="1989" y="789"/>
                </a:moveTo>
                <a:lnTo>
                  <a:pt x="2530" y="1325"/>
                </a:lnTo>
                <a:lnTo>
                  <a:pt x="2475" y="1379"/>
                </a:lnTo>
                <a:lnTo>
                  <a:pt x="1935" y="844"/>
                </a:lnTo>
                <a:lnTo>
                  <a:pt x="1989" y="789"/>
                </a:lnTo>
                <a:close/>
                <a:moveTo>
                  <a:pt x="1339" y="781"/>
                </a:moveTo>
                <a:lnTo>
                  <a:pt x="1394" y="836"/>
                </a:lnTo>
                <a:lnTo>
                  <a:pt x="853" y="1372"/>
                </a:lnTo>
                <a:lnTo>
                  <a:pt x="799" y="1317"/>
                </a:lnTo>
                <a:lnTo>
                  <a:pt x="1339" y="781"/>
                </a:lnTo>
                <a:close/>
                <a:moveTo>
                  <a:pt x="2682" y="0"/>
                </a:moveTo>
                <a:lnTo>
                  <a:pt x="2710" y="2"/>
                </a:lnTo>
                <a:lnTo>
                  <a:pt x="2739" y="9"/>
                </a:lnTo>
                <a:lnTo>
                  <a:pt x="2766" y="19"/>
                </a:lnTo>
                <a:lnTo>
                  <a:pt x="2791" y="35"/>
                </a:lnTo>
                <a:lnTo>
                  <a:pt x="2815" y="53"/>
                </a:lnTo>
                <a:lnTo>
                  <a:pt x="3266" y="501"/>
                </a:lnTo>
                <a:lnTo>
                  <a:pt x="3286" y="524"/>
                </a:lnTo>
                <a:lnTo>
                  <a:pt x="3301" y="548"/>
                </a:lnTo>
                <a:lnTo>
                  <a:pt x="3312" y="576"/>
                </a:lnTo>
                <a:lnTo>
                  <a:pt x="3319" y="603"/>
                </a:lnTo>
                <a:lnTo>
                  <a:pt x="3321" y="631"/>
                </a:lnTo>
                <a:lnTo>
                  <a:pt x="3319" y="661"/>
                </a:lnTo>
                <a:lnTo>
                  <a:pt x="3312" y="688"/>
                </a:lnTo>
                <a:lnTo>
                  <a:pt x="3301" y="714"/>
                </a:lnTo>
                <a:lnTo>
                  <a:pt x="3286" y="740"/>
                </a:lnTo>
                <a:lnTo>
                  <a:pt x="3266" y="763"/>
                </a:lnTo>
                <a:lnTo>
                  <a:pt x="3183" y="845"/>
                </a:lnTo>
                <a:lnTo>
                  <a:pt x="3160" y="864"/>
                </a:lnTo>
                <a:lnTo>
                  <a:pt x="3136" y="880"/>
                </a:lnTo>
                <a:lnTo>
                  <a:pt x="3109" y="891"/>
                </a:lnTo>
                <a:lnTo>
                  <a:pt x="3080" y="897"/>
                </a:lnTo>
                <a:lnTo>
                  <a:pt x="3051" y="900"/>
                </a:lnTo>
                <a:lnTo>
                  <a:pt x="3024" y="898"/>
                </a:lnTo>
                <a:lnTo>
                  <a:pt x="3000" y="893"/>
                </a:lnTo>
                <a:lnTo>
                  <a:pt x="2976" y="884"/>
                </a:lnTo>
                <a:lnTo>
                  <a:pt x="2610" y="1246"/>
                </a:lnTo>
                <a:lnTo>
                  <a:pt x="2069" y="711"/>
                </a:lnTo>
                <a:lnTo>
                  <a:pt x="2433" y="351"/>
                </a:lnTo>
                <a:lnTo>
                  <a:pt x="2422" y="323"/>
                </a:lnTo>
                <a:lnTo>
                  <a:pt x="2415" y="296"/>
                </a:lnTo>
                <a:lnTo>
                  <a:pt x="2412" y="268"/>
                </a:lnTo>
                <a:lnTo>
                  <a:pt x="2414" y="238"/>
                </a:lnTo>
                <a:lnTo>
                  <a:pt x="2420" y="211"/>
                </a:lnTo>
                <a:lnTo>
                  <a:pt x="2431" y="183"/>
                </a:lnTo>
                <a:lnTo>
                  <a:pt x="2446" y="158"/>
                </a:lnTo>
                <a:lnTo>
                  <a:pt x="2466" y="135"/>
                </a:lnTo>
                <a:lnTo>
                  <a:pt x="2549" y="53"/>
                </a:lnTo>
                <a:lnTo>
                  <a:pt x="2572" y="35"/>
                </a:lnTo>
                <a:lnTo>
                  <a:pt x="2597" y="19"/>
                </a:lnTo>
                <a:lnTo>
                  <a:pt x="2624" y="9"/>
                </a:lnTo>
                <a:lnTo>
                  <a:pt x="2653" y="2"/>
                </a:lnTo>
                <a:lnTo>
                  <a:pt x="2682" y="0"/>
                </a:lnTo>
                <a:close/>
                <a:moveTo>
                  <a:pt x="639" y="0"/>
                </a:moveTo>
                <a:lnTo>
                  <a:pt x="668" y="2"/>
                </a:lnTo>
                <a:lnTo>
                  <a:pt x="696" y="8"/>
                </a:lnTo>
                <a:lnTo>
                  <a:pt x="724" y="19"/>
                </a:lnTo>
                <a:lnTo>
                  <a:pt x="749" y="34"/>
                </a:lnTo>
                <a:lnTo>
                  <a:pt x="772" y="53"/>
                </a:lnTo>
                <a:lnTo>
                  <a:pt x="855" y="135"/>
                </a:lnTo>
                <a:lnTo>
                  <a:pt x="873" y="157"/>
                </a:lnTo>
                <a:lnTo>
                  <a:pt x="889" y="180"/>
                </a:lnTo>
                <a:lnTo>
                  <a:pt x="899" y="207"/>
                </a:lnTo>
                <a:lnTo>
                  <a:pt x="906" y="233"/>
                </a:lnTo>
                <a:lnTo>
                  <a:pt x="909" y="261"/>
                </a:lnTo>
                <a:lnTo>
                  <a:pt x="908" y="287"/>
                </a:lnTo>
                <a:lnTo>
                  <a:pt x="903" y="314"/>
                </a:lnTo>
                <a:lnTo>
                  <a:pt x="894" y="341"/>
                </a:lnTo>
                <a:lnTo>
                  <a:pt x="1260" y="703"/>
                </a:lnTo>
                <a:lnTo>
                  <a:pt x="719" y="1238"/>
                </a:lnTo>
                <a:lnTo>
                  <a:pt x="356" y="879"/>
                </a:lnTo>
                <a:lnTo>
                  <a:pt x="328" y="890"/>
                </a:lnTo>
                <a:lnTo>
                  <a:pt x="300" y="897"/>
                </a:lnTo>
                <a:lnTo>
                  <a:pt x="270" y="900"/>
                </a:lnTo>
                <a:lnTo>
                  <a:pt x="240" y="897"/>
                </a:lnTo>
                <a:lnTo>
                  <a:pt x="212" y="891"/>
                </a:lnTo>
                <a:lnTo>
                  <a:pt x="185" y="880"/>
                </a:lnTo>
                <a:lnTo>
                  <a:pt x="161" y="864"/>
                </a:lnTo>
                <a:lnTo>
                  <a:pt x="138" y="845"/>
                </a:lnTo>
                <a:lnTo>
                  <a:pt x="55" y="763"/>
                </a:lnTo>
                <a:lnTo>
                  <a:pt x="35" y="740"/>
                </a:lnTo>
                <a:lnTo>
                  <a:pt x="19" y="714"/>
                </a:lnTo>
                <a:lnTo>
                  <a:pt x="9" y="688"/>
                </a:lnTo>
                <a:lnTo>
                  <a:pt x="2" y="660"/>
                </a:lnTo>
                <a:lnTo>
                  <a:pt x="0" y="632"/>
                </a:lnTo>
                <a:lnTo>
                  <a:pt x="0" y="630"/>
                </a:lnTo>
                <a:lnTo>
                  <a:pt x="2" y="603"/>
                </a:lnTo>
                <a:lnTo>
                  <a:pt x="9" y="576"/>
                </a:lnTo>
                <a:lnTo>
                  <a:pt x="19" y="548"/>
                </a:lnTo>
                <a:lnTo>
                  <a:pt x="35" y="523"/>
                </a:lnTo>
                <a:lnTo>
                  <a:pt x="55" y="501"/>
                </a:lnTo>
                <a:lnTo>
                  <a:pt x="506" y="53"/>
                </a:lnTo>
                <a:lnTo>
                  <a:pt x="530" y="34"/>
                </a:lnTo>
                <a:lnTo>
                  <a:pt x="554" y="19"/>
                </a:lnTo>
                <a:lnTo>
                  <a:pt x="582" y="8"/>
                </a:lnTo>
                <a:lnTo>
                  <a:pt x="611" y="2"/>
                </a:lnTo>
                <a:lnTo>
                  <a:pt x="63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45" name="Group 544"/>
          <p:cNvGrpSpPr/>
          <p:nvPr/>
        </p:nvGrpSpPr>
        <p:grpSpPr>
          <a:xfrm>
            <a:off x="10129647" y="3441700"/>
            <a:ext cx="342900" cy="593725"/>
            <a:chOff x="10096500" y="3441700"/>
            <a:chExt cx="342900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28" name="Freeform 368"/>
            <p:cNvSpPr>
              <a:spLocks/>
            </p:cNvSpPr>
            <p:nvPr/>
          </p:nvSpPr>
          <p:spPr bwMode="auto">
            <a:xfrm>
              <a:off x="10194925" y="3883025"/>
              <a:ext cx="166688" cy="152400"/>
            </a:xfrm>
            <a:custGeom>
              <a:avLst/>
              <a:gdLst>
                <a:gd name="T0" fmla="*/ 444 w 945"/>
                <a:gd name="T1" fmla="*/ 470 h 863"/>
                <a:gd name="T2" fmla="*/ 434 w 945"/>
                <a:gd name="T3" fmla="*/ 503 h 863"/>
                <a:gd name="T4" fmla="*/ 406 w 945"/>
                <a:gd name="T5" fmla="*/ 523 h 863"/>
                <a:gd name="T6" fmla="*/ 389 w 945"/>
                <a:gd name="T7" fmla="*/ 639 h 863"/>
                <a:gd name="T8" fmla="*/ 378 w 945"/>
                <a:gd name="T9" fmla="*/ 672 h 863"/>
                <a:gd name="T10" fmla="*/ 351 w 945"/>
                <a:gd name="T11" fmla="*/ 692 h 863"/>
                <a:gd name="T12" fmla="*/ 293 w 945"/>
                <a:gd name="T13" fmla="*/ 695 h 863"/>
                <a:gd name="T14" fmla="*/ 324 w 945"/>
                <a:gd name="T15" fmla="*/ 728 h 863"/>
                <a:gd name="T16" fmla="*/ 365 w 945"/>
                <a:gd name="T17" fmla="*/ 748 h 863"/>
                <a:gd name="T18" fmla="*/ 414 w 945"/>
                <a:gd name="T19" fmla="*/ 748 h 863"/>
                <a:gd name="T20" fmla="*/ 458 w 945"/>
                <a:gd name="T21" fmla="*/ 726 h 863"/>
                <a:gd name="T22" fmla="*/ 488 w 945"/>
                <a:gd name="T23" fmla="*/ 688 h 863"/>
                <a:gd name="T24" fmla="*/ 499 w 945"/>
                <a:gd name="T25" fmla="*/ 639 h 863"/>
                <a:gd name="T26" fmla="*/ 511 w 945"/>
                <a:gd name="T27" fmla="*/ 568 h 863"/>
                <a:gd name="T28" fmla="*/ 543 w 945"/>
                <a:gd name="T29" fmla="*/ 506 h 863"/>
                <a:gd name="T30" fmla="*/ 591 w 945"/>
                <a:gd name="T31" fmla="*/ 458 h 863"/>
                <a:gd name="T32" fmla="*/ 652 w 945"/>
                <a:gd name="T33" fmla="*/ 425 h 863"/>
                <a:gd name="T34" fmla="*/ 721 w 945"/>
                <a:gd name="T35" fmla="*/ 414 h 863"/>
                <a:gd name="T36" fmla="*/ 792 w 945"/>
                <a:gd name="T37" fmla="*/ 425 h 863"/>
                <a:gd name="T38" fmla="*/ 853 w 945"/>
                <a:gd name="T39" fmla="*/ 458 h 863"/>
                <a:gd name="T40" fmla="*/ 901 w 945"/>
                <a:gd name="T41" fmla="*/ 506 h 863"/>
                <a:gd name="T42" fmla="*/ 933 w 945"/>
                <a:gd name="T43" fmla="*/ 568 h 863"/>
                <a:gd name="T44" fmla="*/ 945 w 945"/>
                <a:gd name="T45" fmla="*/ 639 h 863"/>
                <a:gd name="T46" fmla="*/ 942 w 945"/>
                <a:gd name="T47" fmla="*/ 824 h 863"/>
                <a:gd name="T48" fmla="*/ 921 w 945"/>
                <a:gd name="T49" fmla="*/ 852 h 863"/>
                <a:gd name="T50" fmla="*/ 889 w 945"/>
                <a:gd name="T51" fmla="*/ 863 h 863"/>
                <a:gd name="T52" fmla="*/ 856 w 945"/>
                <a:gd name="T53" fmla="*/ 852 h 863"/>
                <a:gd name="T54" fmla="*/ 836 w 945"/>
                <a:gd name="T55" fmla="*/ 824 h 863"/>
                <a:gd name="T56" fmla="*/ 834 w 945"/>
                <a:gd name="T57" fmla="*/ 639 h 863"/>
                <a:gd name="T58" fmla="*/ 821 w 945"/>
                <a:gd name="T59" fmla="*/ 590 h 863"/>
                <a:gd name="T60" fmla="*/ 791 w 945"/>
                <a:gd name="T61" fmla="*/ 551 h 863"/>
                <a:gd name="T62" fmla="*/ 748 w 945"/>
                <a:gd name="T63" fmla="*/ 529 h 863"/>
                <a:gd name="T64" fmla="*/ 696 w 945"/>
                <a:gd name="T65" fmla="*/ 529 h 863"/>
                <a:gd name="T66" fmla="*/ 653 w 945"/>
                <a:gd name="T67" fmla="*/ 551 h 863"/>
                <a:gd name="T68" fmla="*/ 623 w 945"/>
                <a:gd name="T69" fmla="*/ 590 h 863"/>
                <a:gd name="T70" fmla="*/ 611 w 945"/>
                <a:gd name="T71" fmla="*/ 639 h 863"/>
                <a:gd name="T72" fmla="*/ 599 w 945"/>
                <a:gd name="T73" fmla="*/ 710 h 863"/>
                <a:gd name="T74" fmla="*/ 568 w 945"/>
                <a:gd name="T75" fmla="*/ 771 h 863"/>
                <a:gd name="T76" fmla="*/ 520 w 945"/>
                <a:gd name="T77" fmla="*/ 820 h 863"/>
                <a:gd name="T78" fmla="*/ 459 w 945"/>
                <a:gd name="T79" fmla="*/ 852 h 863"/>
                <a:gd name="T80" fmla="*/ 389 w 945"/>
                <a:gd name="T81" fmla="*/ 863 h 863"/>
                <a:gd name="T82" fmla="*/ 323 w 945"/>
                <a:gd name="T83" fmla="*/ 853 h 863"/>
                <a:gd name="T84" fmla="*/ 265 w 945"/>
                <a:gd name="T85" fmla="*/ 824 h 863"/>
                <a:gd name="T86" fmla="*/ 218 w 945"/>
                <a:gd name="T87" fmla="*/ 781 h 863"/>
                <a:gd name="T88" fmla="*/ 185 w 945"/>
                <a:gd name="T89" fmla="*/ 726 h 863"/>
                <a:gd name="T90" fmla="*/ 112 w 945"/>
                <a:gd name="T91" fmla="*/ 695 h 863"/>
                <a:gd name="T92" fmla="*/ 78 w 945"/>
                <a:gd name="T93" fmla="*/ 683 h 863"/>
                <a:gd name="T94" fmla="*/ 58 w 945"/>
                <a:gd name="T95" fmla="*/ 656 h 863"/>
                <a:gd name="T96" fmla="*/ 56 w 945"/>
                <a:gd name="T97" fmla="*/ 526 h 863"/>
                <a:gd name="T98" fmla="*/ 23 w 945"/>
                <a:gd name="T99" fmla="*/ 515 h 863"/>
                <a:gd name="T100" fmla="*/ 2 w 945"/>
                <a:gd name="T101" fmla="*/ 488 h 863"/>
                <a:gd name="T102" fmla="*/ 0 w 945"/>
                <a:gd name="T103" fmla="*/ 224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45" h="863">
                  <a:moveTo>
                    <a:pt x="444" y="0"/>
                  </a:moveTo>
                  <a:lnTo>
                    <a:pt x="444" y="470"/>
                  </a:lnTo>
                  <a:lnTo>
                    <a:pt x="442" y="488"/>
                  </a:lnTo>
                  <a:lnTo>
                    <a:pt x="434" y="503"/>
                  </a:lnTo>
                  <a:lnTo>
                    <a:pt x="422" y="515"/>
                  </a:lnTo>
                  <a:lnTo>
                    <a:pt x="406" y="523"/>
                  </a:lnTo>
                  <a:lnTo>
                    <a:pt x="389" y="526"/>
                  </a:lnTo>
                  <a:lnTo>
                    <a:pt x="389" y="639"/>
                  </a:lnTo>
                  <a:lnTo>
                    <a:pt x="386" y="656"/>
                  </a:lnTo>
                  <a:lnTo>
                    <a:pt x="378" y="672"/>
                  </a:lnTo>
                  <a:lnTo>
                    <a:pt x="366" y="683"/>
                  </a:lnTo>
                  <a:lnTo>
                    <a:pt x="351" y="692"/>
                  </a:lnTo>
                  <a:lnTo>
                    <a:pt x="334" y="695"/>
                  </a:lnTo>
                  <a:lnTo>
                    <a:pt x="293" y="695"/>
                  </a:lnTo>
                  <a:lnTo>
                    <a:pt x="306" y="713"/>
                  </a:lnTo>
                  <a:lnTo>
                    <a:pt x="324" y="728"/>
                  </a:lnTo>
                  <a:lnTo>
                    <a:pt x="343" y="741"/>
                  </a:lnTo>
                  <a:lnTo>
                    <a:pt x="365" y="748"/>
                  </a:lnTo>
                  <a:lnTo>
                    <a:pt x="389" y="751"/>
                  </a:lnTo>
                  <a:lnTo>
                    <a:pt x="414" y="748"/>
                  </a:lnTo>
                  <a:lnTo>
                    <a:pt x="438" y="740"/>
                  </a:lnTo>
                  <a:lnTo>
                    <a:pt x="458" y="726"/>
                  </a:lnTo>
                  <a:lnTo>
                    <a:pt x="475" y="709"/>
                  </a:lnTo>
                  <a:lnTo>
                    <a:pt x="488" y="688"/>
                  </a:lnTo>
                  <a:lnTo>
                    <a:pt x="497" y="664"/>
                  </a:lnTo>
                  <a:lnTo>
                    <a:pt x="499" y="639"/>
                  </a:lnTo>
                  <a:lnTo>
                    <a:pt x="502" y="602"/>
                  </a:lnTo>
                  <a:lnTo>
                    <a:pt x="511" y="568"/>
                  </a:lnTo>
                  <a:lnTo>
                    <a:pt x="525" y="536"/>
                  </a:lnTo>
                  <a:lnTo>
                    <a:pt x="543" y="506"/>
                  </a:lnTo>
                  <a:lnTo>
                    <a:pt x="565" y="481"/>
                  </a:lnTo>
                  <a:lnTo>
                    <a:pt x="591" y="458"/>
                  </a:lnTo>
                  <a:lnTo>
                    <a:pt x="619" y="440"/>
                  </a:lnTo>
                  <a:lnTo>
                    <a:pt x="652" y="425"/>
                  </a:lnTo>
                  <a:lnTo>
                    <a:pt x="686" y="417"/>
                  </a:lnTo>
                  <a:lnTo>
                    <a:pt x="721" y="414"/>
                  </a:lnTo>
                  <a:lnTo>
                    <a:pt x="758" y="417"/>
                  </a:lnTo>
                  <a:lnTo>
                    <a:pt x="792" y="425"/>
                  </a:lnTo>
                  <a:lnTo>
                    <a:pt x="823" y="440"/>
                  </a:lnTo>
                  <a:lnTo>
                    <a:pt x="853" y="458"/>
                  </a:lnTo>
                  <a:lnTo>
                    <a:pt x="879" y="481"/>
                  </a:lnTo>
                  <a:lnTo>
                    <a:pt x="901" y="506"/>
                  </a:lnTo>
                  <a:lnTo>
                    <a:pt x="919" y="536"/>
                  </a:lnTo>
                  <a:lnTo>
                    <a:pt x="933" y="568"/>
                  </a:lnTo>
                  <a:lnTo>
                    <a:pt x="942" y="602"/>
                  </a:lnTo>
                  <a:lnTo>
                    <a:pt x="945" y="639"/>
                  </a:lnTo>
                  <a:lnTo>
                    <a:pt x="945" y="807"/>
                  </a:lnTo>
                  <a:lnTo>
                    <a:pt x="942" y="824"/>
                  </a:lnTo>
                  <a:lnTo>
                    <a:pt x="934" y="840"/>
                  </a:lnTo>
                  <a:lnTo>
                    <a:pt x="921" y="852"/>
                  </a:lnTo>
                  <a:lnTo>
                    <a:pt x="906" y="860"/>
                  </a:lnTo>
                  <a:lnTo>
                    <a:pt x="889" y="863"/>
                  </a:lnTo>
                  <a:lnTo>
                    <a:pt x="871" y="860"/>
                  </a:lnTo>
                  <a:lnTo>
                    <a:pt x="856" y="852"/>
                  </a:lnTo>
                  <a:lnTo>
                    <a:pt x="844" y="840"/>
                  </a:lnTo>
                  <a:lnTo>
                    <a:pt x="836" y="824"/>
                  </a:lnTo>
                  <a:lnTo>
                    <a:pt x="834" y="807"/>
                  </a:lnTo>
                  <a:lnTo>
                    <a:pt x="834" y="639"/>
                  </a:lnTo>
                  <a:lnTo>
                    <a:pt x="831" y="613"/>
                  </a:lnTo>
                  <a:lnTo>
                    <a:pt x="821" y="590"/>
                  </a:lnTo>
                  <a:lnTo>
                    <a:pt x="808" y="568"/>
                  </a:lnTo>
                  <a:lnTo>
                    <a:pt x="791" y="551"/>
                  </a:lnTo>
                  <a:lnTo>
                    <a:pt x="771" y="538"/>
                  </a:lnTo>
                  <a:lnTo>
                    <a:pt x="748" y="529"/>
                  </a:lnTo>
                  <a:lnTo>
                    <a:pt x="721" y="526"/>
                  </a:lnTo>
                  <a:lnTo>
                    <a:pt x="696" y="529"/>
                  </a:lnTo>
                  <a:lnTo>
                    <a:pt x="673" y="538"/>
                  </a:lnTo>
                  <a:lnTo>
                    <a:pt x="653" y="551"/>
                  </a:lnTo>
                  <a:lnTo>
                    <a:pt x="636" y="568"/>
                  </a:lnTo>
                  <a:lnTo>
                    <a:pt x="623" y="590"/>
                  </a:lnTo>
                  <a:lnTo>
                    <a:pt x="613" y="613"/>
                  </a:lnTo>
                  <a:lnTo>
                    <a:pt x="611" y="639"/>
                  </a:lnTo>
                  <a:lnTo>
                    <a:pt x="608" y="675"/>
                  </a:lnTo>
                  <a:lnTo>
                    <a:pt x="599" y="710"/>
                  </a:lnTo>
                  <a:lnTo>
                    <a:pt x="586" y="742"/>
                  </a:lnTo>
                  <a:lnTo>
                    <a:pt x="568" y="771"/>
                  </a:lnTo>
                  <a:lnTo>
                    <a:pt x="546" y="798"/>
                  </a:lnTo>
                  <a:lnTo>
                    <a:pt x="520" y="820"/>
                  </a:lnTo>
                  <a:lnTo>
                    <a:pt x="491" y="838"/>
                  </a:lnTo>
                  <a:lnTo>
                    <a:pt x="459" y="852"/>
                  </a:lnTo>
                  <a:lnTo>
                    <a:pt x="425" y="860"/>
                  </a:lnTo>
                  <a:lnTo>
                    <a:pt x="389" y="863"/>
                  </a:lnTo>
                  <a:lnTo>
                    <a:pt x="355" y="860"/>
                  </a:lnTo>
                  <a:lnTo>
                    <a:pt x="323" y="853"/>
                  </a:lnTo>
                  <a:lnTo>
                    <a:pt x="293" y="841"/>
                  </a:lnTo>
                  <a:lnTo>
                    <a:pt x="265" y="824"/>
                  </a:lnTo>
                  <a:lnTo>
                    <a:pt x="240" y="805"/>
                  </a:lnTo>
                  <a:lnTo>
                    <a:pt x="218" y="781"/>
                  </a:lnTo>
                  <a:lnTo>
                    <a:pt x="199" y="755"/>
                  </a:lnTo>
                  <a:lnTo>
                    <a:pt x="185" y="726"/>
                  </a:lnTo>
                  <a:lnTo>
                    <a:pt x="174" y="695"/>
                  </a:lnTo>
                  <a:lnTo>
                    <a:pt x="112" y="695"/>
                  </a:lnTo>
                  <a:lnTo>
                    <a:pt x="93" y="692"/>
                  </a:lnTo>
                  <a:lnTo>
                    <a:pt x="78" y="683"/>
                  </a:lnTo>
                  <a:lnTo>
                    <a:pt x="66" y="672"/>
                  </a:lnTo>
                  <a:lnTo>
                    <a:pt x="58" y="656"/>
                  </a:lnTo>
                  <a:lnTo>
                    <a:pt x="56" y="639"/>
                  </a:lnTo>
                  <a:lnTo>
                    <a:pt x="56" y="526"/>
                  </a:lnTo>
                  <a:lnTo>
                    <a:pt x="38" y="523"/>
                  </a:lnTo>
                  <a:lnTo>
                    <a:pt x="23" y="515"/>
                  </a:lnTo>
                  <a:lnTo>
                    <a:pt x="11" y="503"/>
                  </a:lnTo>
                  <a:lnTo>
                    <a:pt x="2" y="488"/>
                  </a:lnTo>
                  <a:lnTo>
                    <a:pt x="0" y="470"/>
                  </a:lnTo>
                  <a:lnTo>
                    <a:pt x="0" y="224"/>
                  </a:lnTo>
                  <a:lnTo>
                    <a:pt x="4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9" name="Freeform 369"/>
            <p:cNvSpPr>
              <a:spLocks noEditPoints="1"/>
            </p:cNvSpPr>
            <p:nvPr/>
          </p:nvSpPr>
          <p:spPr bwMode="auto">
            <a:xfrm>
              <a:off x="10194925" y="3441700"/>
              <a:ext cx="244475" cy="339725"/>
            </a:xfrm>
            <a:custGeom>
              <a:avLst/>
              <a:gdLst>
                <a:gd name="T0" fmla="*/ 704 w 1389"/>
                <a:gd name="T1" fmla="*/ 508 h 1929"/>
                <a:gd name="T2" fmla="*/ 677 w 1389"/>
                <a:gd name="T3" fmla="*/ 528 h 1929"/>
                <a:gd name="T4" fmla="*/ 667 w 1389"/>
                <a:gd name="T5" fmla="*/ 561 h 1929"/>
                <a:gd name="T6" fmla="*/ 777 w 1389"/>
                <a:gd name="T7" fmla="*/ 673 h 1929"/>
                <a:gd name="T8" fmla="*/ 775 w 1389"/>
                <a:gd name="T9" fmla="*/ 544 h 1929"/>
                <a:gd name="T10" fmla="*/ 755 w 1389"/>
                <a:gd name="T11" fmla="*/ 516 h 1929"/>
                <a:gd name="T12" fmla="*/ 721 w 1389"/>
                <a:gd name="T13" fmla="*/ 505 h 1929"/>
                <a:gd name="T14" fmla="*/ 667 w 1389"/>
                <a:gd name="T15" fmla="*/ 0 h 1929"/>
                <a:gd name="T16" fmla="*/ 669 w 1389"/>
                <a:gd name="T17" fmla="*/ 242 h 1929"/>
                <a:gd name="T18" fmla="*/ 689 w 1389"/>
                <a:gd name="T19" fmla="*/ 269 h 1929"/>
                <a:gd name="T20" fmla="*/ 721 w 1389"/>
                <a:gd name="T21" fmla="*/ 281 h 1929"/>
                <a:gd name="T22" fmla="*/ 755 w 1389"/>
                <a:gd name="T23" fmla="*/ 269 h 1929"/>
                <a:gd name="T24" fmla="*/ 775 w 1389"/>
                <a:gd name="T25" fmla="*/ 242 h 1929"/>
                <a:gd name="T26" fmla="*/ 777 w 1389"/>
                <a:gd name="T27" fmla="*/ 0 h 1929"/>
                <a:gd name="T28" fmla="*/ 1184 w 1389"/>
                <a:gd name="T29" fmla="*/ 3 h 1929"/>
                <a:gd name="T30" fmla="*/ 1211 w 1389"/>
                <a:gd name="T31" fmla="*/ 23 h 1929"/>
                <a:gd name="T32" fmla="*/ 1222 w 1389"/>
                <a:gd name="T33" fmla="*/ 56 h 1929"/>
                <a:gd name="T34" fmla="*/ 1332 w 1389"/>
                <a:gd name="T35" fmla="*/ 112 h 1929"/>
                <a:gd name="T36" fmla="*/ 1366 w 1389"/>
                <a:gd name="T37" fmla="*/ 123 h 1929"/>
                <a:gd name="T38" fmla="*/ 1386 w 1389"/>
                <a:gd name="T39" fmla="*/ 151 h 1929"/>
                <a:gd name="T40" fmla="*/ 1389 w 1389"/>
                <a:gd name="T41" fmla="*/ 617 h 1929"/>
                <a:gd name="T42" fmla="*/ 1378 w 1389"/>
                <a:gd name="T43" fmla="*/ 651 h 1929"/>
                <a:gd name="T44" fmla="*/ 1351 w 1389"/>
                <a:gd name="T45" fmla="*/ 670 h 1929"/>
                <a:gd name="T46" fmla="*/ 1222 w 1389"/>
                <a:gd name="T47" fmla="*/ 673 h 1929"/>
                <a:gd name="T48" fmla="*/ 1219 w 1389"/>
                <a:gd name="T49" fmla="*/ 747 h 1929"/>
                <a:gd name="T50" fmla="*/ 1199 w 1389"/>
                <a:gd name="T51" fmla="*/ 774 h 1929"/>
                <a:gd name="T52" fmla="*/ 1167 w 1389"/>
                <a:gd name="T53" fmla="*/ 785 h 1929"/>
                <a:gd name="T54" fmla="*/ 846 w 1389"/>
                <a:gd name="T55" fmla="*/ 922 h 1929"/>
                <a:gd name="T56" fmla="*/ 729 w 1389"/>
                <a:gd name="T57" fmla="*/ 1057 h 1929"/>
                <a:gd name="T58" fmla="*/ 631 w 1389"/>
                <a:gd name="T59" fmla="*/ 1203 h 1929"/>
                <a:gd name="T60" fmla="*/ 553 w 1389"/>
                <a:gd name="T61" fmla="*/ 1360 h 1929"/>
                <a:gd name="T62" fmla="*/ 495 w 1389"/>
                <a:gd name="T63" fmla="*/ 1525 h 1929"/>
                <a:gd name="T64" fmla="*/ 459 w 1389"/>
                <a:gd name="T65" fmla="*/ 1697 h 1929"/>
                <a:gd name="T66" fmla="*/ 0 w 1389"/>
                <a:gd name="T67" fmla="*/ 1773 h 1929"/>
                <a:gd name="T68" fmla="*/ 11 w 1389"/>
                <a:gd name="T69" fmla="*/ 1592 h 1929"/>
                <a:gd name="T70" fmla="*/ 43 w 1389"/>
                <a:gd name="T71" fmla="*/ 1415 h 1929"/>
                <a:gd name="T72" fmla="*/ 96 w 1389"/>
                <a:gd name="T73" fmla="*/ 1243 h 1929"/>
                <a:gd name="T74" fmla="*/ 169 w 1389"/>
                <a:gd name="T75" fmla="*/ 1080 h 1929"/>
                <a:gd name="T76" fmla="*/ 260 w 1389"/>
                <a:gd name="T77" fmla="*/ 927 h 1929"/>
                <a:gd name="T78" fmla="*/ 369 w 1389"/>
                <a:gd name="T79" fmla="*/ 785 h 1929"/>
                <a:gd name="T80" fmla="*/ 334 w 1389"/>
                <a:gd name="T81" fmla="*/ 0 h 1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89" h="1929">
                  <a:moveTo>
                    <a:pt x="721" y="505"/>
                  </a:moveTo>
                  <a:lnTo>
                    <a:pt x="704" y="508"/>
                  </a:lnTo>
                  <a:lnTo>
                    <a:pt x="689" y="516"/>
                  </a:lnTo>
                  <a:lnTo>
                    <a:pt x="677" y="528"/>
                  </a:lnTo>
                  <a:lnTo>
                    <a:pt x="669" y="544"/>
                  </a:lnTo>
                  <a:lnTo>
                    <a:pt x="667" y="561"/>
                  </a:lnTo>
                  <a:lnTo>
                    <a:pt x="667" y="673"/>
                  </a:lnTo>
                  <a:lnTo>
                    <a:pt x="777" y="673"/>
                  </a:lnTo>
                  <a:lnTo>
                    <a:pt x="777" y="561"/>
                  </a:lnTo>
                  <a:lnTo>
                    <a:pt x="775" y="544"/>
                  </a:lnTo>
                  <a:lnTo>
                    <a:pt x="767" y="528"/>
                  </a:lnTo>
                  <a:lnTo>
                    <a:pt x="755" y="516"/>
                  </a:lnTo>
                  <a:lnTo>
                    <a:pt x="740" y="508"/>
                  </a:lnTo>
                  <a:lnTo>
                    <a:pt x="721" y="505"/>
                  </a:lnTo>
                  <a:close/>
                  <a:moveTo>
                    <a:pt x="334" y="0"/>
                  </a:moveTo>
                  <a:lnTo>
                    <a:pt x="667" y="0"/>
                  </a:lnTo>
                  <a:lnTo>
                    <a:pt x="667" y="224"/>
                  </a:lnTo>
                  <a:lnTo>
                    <a:pt x="669" y="242"/>
                  </a:lnTo>
                  <a:lnTo>
                    <a:pt x="677" y="257"/>
                  </a:lnTo>
                  <a:lnTo>
                    <a:pt x="689" y="269"/>
                  </a:lnTo>
                  <a:lnTo>
                    <a:pt x="704" y="277"/>
                  </a:lnTo>
                  <a:lnTo>
                    <a:pt x="721" y="281"/>
                  </a:lnTo>
                  <a:lnTo>
                    <a:pt x="740" y="277"/>
                  </a:lnTo>
                  <a:lnTo>
                    <a:pt x="755" y="269"/>
                  </a:lnTo>
                  <a:lnTo>
                    <a:pt x="767" y="257"/>
                  </a:lnTo>
                  <a:lnTo>
                    <a:pt x="775" y="242"/>
                  </a:lnTo>
                  <a:lnTo>
                    <a:pt x="777" y="224"/>
                  </a:lnTo>
                  <a:lnTo>
                    <a:pt x="777" y="0"/>
                  </a:lnTo>
                  <a:lnTo>
                    <a:pt x="1167" y="0"/>
                  </a:lnTo>
                  <a:lnTo>
                    <a:pt x="1184" y="3"/>
                  </a:lnTo>
                  <a:lnTo>
                    <a:pt x="1199" y="11"/>
                  </a:lnTo>
                  <a:lnTo>
                    <a:pt x="1211" y="23"/>
                  </a:lnTo>
                  <a:lnTo>
                    <a:pt x="1219" y="39"/>
                  </a:lnTo>
                  <a:lnTo>
                    <a:pt x="1222" y="56"/>
                  </a:lnTo>
                  <a:lnTo>
                    <a:pt x="1222" y="112"/>
                  </a:lnTo>
                  <a:lnTo>
                    <a:pt x="1332" y="112"/>
                  </a:lnTo>
                  <a:lnTo>
                    <a:pt x="1351" y="115"/>
                  </a:lnTo>
                  <a:lnTo>
                    <a:pt x="1366" y="123"/>
                  </a:lnTo>
                  <a:lnTo>
                    <a:pt x="1378" y="136"/>
                  </a:lnTo>
                  <a:lnTo>
                    <a:pt x="1386" y="151"/>
                  </a:lnTo>
                  <a:lnTo>
                    <a:pt x="1389" y="168"/>
                  </a:lnTo>
                  <a:lnTo>
                    <a:pt x="1389" y="617"/>
                  </a:lnTo>
                  <a:lnTo>
                    <a:pt x="1386" y="634"/>
                  </a:lnTo>
                  <a:lnTo>
                    <a:pt x="1378" y="651"/>
                  </a:lnTo>
                  <a:lnTo>
                    <a:pt x="1366" y="662"/>
                  </a:lnTo>
                  <a:lnTo>
                    <a:pt x="1351" y="670"/>
                  </a:lnTo>
                  <a:lnTo>
                    <a:pt x="1332" y="673"/>
                  </a:lnTo>
                  <a:lnTo>
                    <a:pt x="1222" y="673"/>
                  </a:lnTo>
                  <a:lnTo>
                    <a:pt x="1222" y="729"/>
                  </a:lnTo>
                  <a:lnTo>
                    <a:pt x="1219" y="747"/>
                  </a:lnTo>
                  <a:lnTo>
                    <a:pt x="1211" y="762"/>
                  </a:lnTo>
                  <a:lnTo>
                    <a:pt x="1199" y="774"/>
                  </a:lnTo>
                  <a:lnTo>
                    <a:pt x="1184" y="782"/>
                  </a:lnTo>
                  <a:lnTo>
                    <a:pt x="1167" y="785"/>
                  </a:lnTo>
                  <a:lnTo>
                    <a:pt x="981" y="785"/>
                  </a:lnTo>
                  <a:lnTo>
                    <a:pt x="846" y="922"/>
                  </a:lnTo>
                  <a:lnTo>
                    <a:pt x="784" y="987"/>
                  </a:lnTo>
                  <a:lnTo>
                    <a:pt x="729" y="1057"/>
                  </a:lnTo>
                  <a:lnTo>
                    <a:pt x="677" y="1128"/>
                  </a:lnTo>
                  <a:lnTo>
                    <a:pt x="631" y="1203"/>
                  </a:lnTo>
                  <a:lnTo>
                    <a:pt x="589" y="1280"/>
                  </a:lnTo>
                  <a:lnTo>
                    <a:pt x="553" y="1360"/>
                  </a:lnTo>
                  <a:lnTo>
                    <a:pt x="522" y="1441"/>
                  </a:lnTo>
                  <a:lnTo>
                    <a:pt x="495" y="1525"/>
                  </a:lnTo>
                  <a:lnTo>
                    <a:pt x="474" y="1610"/>
                  </a:lnTo>
                  <a:lnTo>
                    <a:pt x="459" y="1697"/>
                  </a:lnTo>
                  <a:lnTo>
                    <a:pt x="0" y="1929"/>
                  </a:lnTo>
                  <a:lnTo>
                    <a:pt x="0" y="1773"/>
                  </a:lnTo>
                  <a:lnTo>
                    <a:pt x="2" y="1682"/>
                  </a:lnTo>
                  <a:lnTo>
                    <a:pt x="11" y="1592"/>
                  </a:lnTo>
                  <a:lnTo>
                    <a:pt x="25" y="1503"/>
                  </a:lnTo>
                  <a:lnTo>
                    <a:pt x="43" y="1415"/>
                  </a:lnTo>
                  <a:lnTo>
                    <a:pt x="67" y="1329"/>
                  </a:lnTo>
                  <a:lnTo>
                    <a:pt x="96" y="1243"/>
                  </a:lnTo>
                  <a:lnTo>
                    <a:pt x="130" y="1161"/>
                  </a:lnTo>
                  <a:lnTo>
                    <a:pt x="169" y="1080"/>
                  </a:lnTo>
                  <a:lnTo>
                    <a:pt x="213" y="1003"/>
                  </a:lnTo>
                  <a:lnTo>
                    <a:pt x="260" y="927"/>
                  </a:lnTo>
                  <a:lnTo>
                    <a:pt x="312" y="855"/>
                  </a:lnTo>
                  <a:lnTo>
                    <a:pt x="369" y="785"/>
                  </a:lnTo>
                  <a:lnTo>
                    <a:pt x="334" y="785"/>
                  </a:lnTo>
                  <a:lnTo>
                    <a:pt x="3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0" name="Freeform 370"/>
            <p:cNvSpPr>
              <a:spLocks/>
            </p:cNvSpPr>
            <p:nvPr/>
          </p:nvSpPr>
          <p:spPr bwMode="auto">
            <a:xfrm>
              <a:off x="10194925" y="3824288"/>
              <a:ext cx="77788" cy="76200"/>
            </a:xfrm>
            <a:custGeom>
              <a:avLst/>
              <a:gdLst>
                <a:gd name="T0" fmla="*/ 444 w 444"/>
                <a:gd name="T1" fmla="*/ 0 h 436"/>
                <a:gd name="T2" fmla="*/ 444 w 444"/>
                <a:gd name="T3" fmla="*/ 212 h 436"/>
                <a:gd name="T4" fmla="*/ 0 w 444"/>
                <a:gd name="T5" fmla="*/ 436 h 436"/>
                <a:gd name="T6" fmla="*/ 0 w 444"/>
                <a:gd name="T7" fmla="*/ 225 h 436"/>
                <a:gd name="T8" fmla="*/ 444 w 444"/>
                <a:gd name="T9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" h="436">
                  <a:moveTo>
                    <a:pt x="444" y="0"/>
                  </a:moveTo>
                  <a:lnTo>
                    <a:pt x="444" y="212"/>
                  </a:lnTo>
                  <a:lnTo>
                    <a:pt x="0" y="436"/>
                  </a:lnTo>
                  <a:lnTo>
                    <a:pt x="0" y="225"/>
                  </a:lnTo>
                  <a:lnTo>
                    <a:pt x="4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1" name="Freeform 371"/>
            <p:cNvSpPr>
              <a:spLocks/>
            </p:cNvSpPr>
            <p:nvPr/>
          </p:nvSpPr>
          <p:spPr bwMode="auto">
            <a:xfrm>
              <a:off x="10194925" y="3763963"/>
              <a:ext cx="77788" cy="77788"/>
            </a:xfrm>
            <a:custGeom>
              <a:avLst/>
              <a:gdLst>
                <a:gd name="T0" fmla="*/ 446 w 446"/>
                <a:gd name="T1" fmla="*/ 0 h 436"/>
                <a:gd name="T2" fmla="*/ 444 w 446"/>
                <a:gd name="T3" fmla="*/ 71 h 436"/>
                <a:gd name="T4" fmla="*/ 444 w 446"/>
                <a:gd name="T5" fmla="*/ 212 h 436"/>
                <a:gd name="T6" fmla="*/ 0 w 446"/>
                <a:gd name="T7" fmla="*/ 436 h 436"/>
                <a:gd name="T8" fmla="*/ 0 w 446"/>
                <a:gd name="T9" fmla="*/ 225 h 436"/>
                <a:gd name="T10" fmla="*/ 446 w 446"/>
                <a:gd name="T11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6" h="436">
                  <a:moveTo>
                    <a:pt x="446" y="0"/>
                  </a:moveTo>
                  <a:lnTo>
                    <a:pt x="444" y="71"/>
                  </a:lnTo>
                  <a:lnTo>
                    <a:pt x="444" y="212"/>
                  </a:lnTo>
                  <a:lnTo>
                    <a:pt x="0" y="436"/>
                  </a:lnTo>
                  <a:lnTo>
                    <a:pt x="0" y="225"/>
                  </a:lnTo>
                  <a:lnTo>
                    <a:pt x="4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2" name="Freeform 372"/>
            <p:cNvSpPr>
              <a:spLocks/>
            </p:cNvSpPr>
            <p:nvPr/>
          </p:nvSpPr>
          <p:spPr bwMode="auto">
            <a:xfrm>
              <a:off x="10096500" y="3441700"/>
              <a:ext cx="136525" cy="138113"/>
            </a:xfrm>
            <a:custGeom>
              <a:avLst/>
              <a:gdLst>
                <a:gd name="T0" fmla="*/ 778 w 778"/>
                <a:gd name="T1" fmla="*/ 0 h 785"/>
                <a:gd name="T2" fmla="*/ 778 w 778"/>
                <a:gd name="T3" fmla="*/ 785 h 785"/>
                <a:gd name="T4" fmla="*/ 730 w 778"/>
                <a:gd name="T5" fmla="*/ 782 h 785"/>
                <a:gd name="T6" fmla="*/ 684 w 778"/>
                <a:gd name="T7" fmla="*/ 773 h 785"/>
                <a:gd name="T8" fmla="*/ 639 w 778"/>
                <a:gd name="T9" fmla="*/ 760 h 785"/>
                <a:gd name="T10" fmla="*/ 598 w 778"/>
                <a:gd name="T11" fmla="*/ 741 h 785"/>
                <a:gd name="T12" fmla="*/ 558 w 778"/>
                <a:gd name="T13" fmla="*/ 716 h 785"/>
                <a:gd name="T14" fmla="*/ 523 w 778"/>
                <a:gd name="T15" fmla="*/ 689 h 785"/>
                <a:gd name="T16" fmla="*/ 491 w 778"/>
                <a:gd name="T17" fmla="*/ 656 h 785"/>
                <a:gd name="T18" fmla="*/ 463 w 778"/>
                <a:gd name="T19" fmla="*/ 620 h 785"/>
                <a:gd name="T20" fmla="*/ 438 w 778"/>
                <a:gd name="T21" fmla="*/ 581 h 785"/>
                <a:gd name="T22" fmla="*/ 418 w 778"/>
                <a:gd name="T23" fmla="*/ 540 h 785"/>
                <a:gd name="T24" fmla="*/ 403 w 778"/>
                <a:gd name="T25" fmla="*/ 496 h 785"/>
                <a:gd name="T26" fmla="*/ 394 w 778"/>
                <a:gd name="T27" fmla="*/ 449 h 785"/>
                <a:gd name="T28" fmla="*/ 207 w 778"/>
                <a:gd name="T29" fmla="*/ 449 h 785"/>
                <a:gd name="T30" fmla="*/ 194 w 778"/>
                <a:gd name="T31" fmla="*/ 467 h 785"/>
                <a:gd name="T32" fmla="*/ 177 w 778"/>
                <a:gd name="T33" fmla="*/ 482 h 785"/>
                <a:gd name="T34" fmla="*/ 158 w 778"/>
                <a:gd name="T35" fmla="*/ 495 h 785"/>
                <a:gd name="T36" fmla="*/ 135 w 778"/>
                <a:gd name="T37" fmla="*/ 502 h 785"/>
                <a:gd name="T38" fmla="*/ 112 w 778"/>
                <a:gd name="T39" fmla="*/ 505 h 785"/>
                <a:gd name="T40" fmla="*/ 86 w 778"/>
                <a:gd name="T41" fmla="*/ 502 h 785"/>
                <a:gd name="T42" fmla="*/ 63 w 778"/>
                <a:gd name="T43" fmla="*/ 494 h 785"/>
                <a:gd name="T44" fmla="*/ 42 w 778"/>
                <a:gd name="T45" fmla="*/ 480 h 785"/>
                <a:gd name="T46" fmla="*/ 25 w 778"/>
                <a:gd name="T47" fmla="*/ 463 h 785"/>
                <a:gd name="T48" fmla="*/ 12 w 778"/>
                <a:gd name="T49" fmla="*/ 442 h 785"/>
                <a:gd name="T50" fmla="*/ 3 w 778"/>
                <a:gd name="T51" fmla="*/ 418 h 785"/>
                <a:gd name="T52" fmla="*/ 0 w 778"/>
                <a:gd name="T53" fmla="*/ 393 h 785"/>
                <a:gd name="T54" fmla="*/ 3 w 778"/>
                <a:gd name="T55" fmla="*/ 367 h 785"/>
                <a:gd name="T56" fmla="*/ 12 w 778"/>
                <a:gd name="T57" fmla="*/ 344 h 785"/>
                <a:gd name="T58" fmla="*/ 25 w 778"/>
                <a:gd name="T59" fmla="*/ 322 h 785"/>
                <a:gd name="T60" fmla="*/ 42 w 778"/>
                <a:gd name="T61" fmla="*/ 305 h 785"/>
                <a:gd name="T62" fmla="*/ 63 w 778"/>
                <a:gd name="T63" fmla="*/ 292 h 785"/>
                <a:gd name="T64" fmla="*/ 86 w 778"/>
                <a:gd name="T65" fmla="*/ 284 h 785"/>
                <a:gd name="T66" fmla="*/ 112 w 778"/>
                <a:gd name="T67" fmla="*/ 281 h 785"/>
                <a:gd name="T68" fmla="*/ 135 w 778"/>
                <a:gd name="T69" fmla="*/ 284 h 785"/>
                <a:gd name="T70" fmla="*/ 158 w 778"/>
                <a:gd name="T71" fmla="*/ 291 h 785"/>
                <a:gd name="T72" fmla="*/ 177 w 778"/>
                <a:gd name="T73" fmla="*/ 303 h 785"/>
                <a:gd name="T74" fmla="*/ 194 w 778"/>
                <a:gd name="T75" fmla="*/ 318 h 785"/>
                <a:gd name="T76" fmla="*/ 207 w 778"/>
                <a:gd name="T77" fmla="*/ 337 h 785"/>
                <a:gd name="T78" fmla="*/ 394 w 778"/>
                <a:gd name="T79" fmla="*/ 337 h 785"/>
                <a:gd name="T80" fmla="*/ 403 w 778"/>
                <a:gd name="T81" fmla="*/ 290 h 785"/>
                <a:gd name="T82" fmla="*/ 418 w 778"/>
                <a:gd name="T83" fmla="*/ 246 h 785"/>
                <a:gd name="T84" fmla="*/ 438 w 778"/>
                <a:gd name="T85" fmla="*/ 204 h 785"/>
                <a:gd name="T86" fmla="*/ 463 w 778"/>
                <a:gd name="T87" fmla="*/ 165 h 785"/>
                <a:gd name="T88" fmla="*/ 491 w 778"/>
                <a:gd name="T89" fmla="*/ 130 h 785"/>
                <a:gd name="T90" fmla="*/ 523 w 778"/>
                <a:gd name="T91" fmla="*/ 97 h 785"/>
                <a:gd name="T92" fmla="*/ 558 w 778"/>
                <a:gd name="T93" fmla="*/ 69 h 785"/>
                <a:gd name="T94" fmla="*/ 598 w 778"/>
                <a:gd name="T95" fmla="*/ 45 h 785"/>
                <a:gd name="T96" fmla="*/ 639 w 778"/>
                <a:gd name="T97" fmla="*/ 26 h 785"/>
                <a:gd name="T98" fmla="*/ 684 w 778"/>
                <a:gd name="T99" fmla="*/ 12 h 785"/>
                <a:gd name="T100" fmla="*/ 730 w 778"/>
                <a:gd name="T101" fmla="*/ 3 h 785"/>
                <a:gd name="T102" fmla="*/ 778 w 778"/>
                <a:gd name="T103" fmla="*/ 0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78" h="785">
                  <a:moveTo>
                    <a:pt x="778" y="0"/>
                  </a:moveTo>
                  <a:lnTo>
                    <a:pt x="778" y="785"/>
                  </a:lnTo>
                  <a:lnTo>
                    <a:pt x="730" y="782"/>
                  </a:lnTo>
                  <a:lnTo>
                    <a:pt x="684" y="773"/>
                  </a:lnTo>
                  <a:lnTo>
                    <a:pt x="639" y="760"/>
                  </a:lnTo>
                  <a:lnTo>
                    <a:pt x="598" y="741"/>
                  </a:lnTo>
                  <a:lnTo>
                    <a:pt x="558" y="716"/>
                  </a:lnTo>
                  <a:lnTo>
                    <a:pt x="523" y="689"/>
                  </a:lnTo>
                  <a:lnTo>
                    <a:pt x="491" y="656"/>
                  </a:lnTo>
                  <a:lnTo>
                    <a:pt x="463" y="620"/>
                  </a:lnTo>
                  <a:lnTo>
                    <a:pt x="438" y="581"/>
                  </a:lnTo>
                  <a:lnTo>
                    <a:pt x="418" y="540"/>
                  </a:lnTo>
                  <a:lnTo>
                    <a:pt x="403" y="496"/>
                  </a:lnTo>
                  <a:lnTo>
                    <a:pt x="394" y="449"/>
                  </a:lnTo>
                  <a:lnTo>
                    <a:pt x="207" y="449"/>
                  </a:lnTo>
                  <a:lnTo>
                    <a:pt x="194" y="467"/>
                  </a:lnTo>
                  <a:lnTo>
                    <a:pt x="177" y="482"/>
                  </a:lnTo>
                  <a:lnTo>
                    <a:pt x="158" y="495"/>
                  </a:lnTo>
                  <a:lnTo>
                    <a:pt x="135" y="502"/>
                  </a:lnTo>
                  <a:lnTo>
                    <a:pt x="112" y="505"/>
                  </a:lnTo>
                  <a:lnTo>
                    <a:pt x="86" y="502"/>
                  </a:lnTo>
                  <a:lnTo>
                    <a:pt x="63" y="494"/>
                  </a:lnTo>
                  <a:lnTo>
                    <a:pt x="42" y="480"/>
                  </a:lnTo>
                  <a:lnTo>
                    <a:pt x="25" y="463"/>
                  </a:lnTo>
                  <a:lnTo>
                    <a:pt x="12" y="442"/>
                  </a:lnTo>
                  <a:lnTo>
                    <a:pt x="3" y="418"/>
                  </a:lnTo>
                  <a:lnTo>
                    <a:pt x="0" y="393"/>
                  </a:lnTo>
                  <a:lnTo>
                    <a:pt x="3" y="367"/>
                  </a:lnTo>
                  <a:lnTo>
                    <a:pt x="12" y="344"/>
                  </a:lnTo>
                  <a:lnTo>
                    <a:pt x="25" y="322"/>
                  </a:lnTo>
                  <a:lnTo>
                    <a:pt x="42" y="305"/>
                  </a:lnTo>
                  <a:lnTo>
                    <a:pt x="63" y="292"/>
                  </a:lnTo>
                  <a:lnTo>
                    <a:pt x="86" y="284"/>
                  </a:lnTo>
                  <a:lnTo>
                    <a:pt x="112" y="281"/>
                  </a:lnTo>
                  <a:lnTo>
                    <a:pt x="135" y="284"/>
                  </a:lnTo>
                  <a:lnTo>
                    <a:pt x="158" y="291"/>
                  </a:lnTo>
                  <a:lnTo>
                    <a:pt x="177" y="303"/>
                  </a:lnTo>
                  <a:lnTo>
                    <a:pt x="194" y="318"/>
                  </a:lnTo>
                  <a:lnTo>
                    <a:pt x="207" y="337"/>
                  </a:lnTo>
                  <a:lnTo>
                    <a:pt x="394" y="337"/>
                  </a:lnTo>
                  <a:lnTo>
                    <a:pt x="403" y="290"/>
                  </a:lnTo>
                  <a:lnTo>
                    <a:pt x="418" y="246"/>
                  </a:lnTo>
                  <a:lnTo>
                    <a:pt x="438" y="204"/>
                  </a:lnTo>
                  <a:lnTo>
                    <a:pt x="463" y="165"/>
                  </a:lnTo>
                  <a:lnTo>
                    <a:pt x="491" y="130"/>
                  </a:lnTo>
                  <a:lnTo>
                    <a:pt x="523" y="97"/>
                  </a:lnTo>
                  <a:lnTo>
                    <a:pt x="558" y="69"/>
                  </a:lnTo>
                  <a:lnTo>
                    <a:pt x="598" y="45"/>
                  </a:lnTo>
                  <a:lnTo>
                    <a:pt x="639" y="26"/>
                  </a:lnTo>
                  <a:lnTo>
                    <a:pt x="684" y="12"/>
                  </a:lnTo>
                  <a:lnTo>
                    <a:pt x="730" y="3"/>
                  </a:lnTo>
                  <a:lnTo>
                    <a:pt x="7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46" name="Group 545"/>
          <p:cNvGrpSpPr/>
          <p:nvPr/>
        </p:nvGrpSpPr>
        <p:grpSpPr>
          <a:xfrm>
            <a:off x="10967515" y="3441700"/>
            <a:ext cx="538163" cy="593725"/>
            <a:chOff x="10937875" y="3441700"/>
            <a:chExt cx="538163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36" name="Freeform 377"/>
            <p:cNvSpPr>
              <a:spLocks noEditPoints="1"/>
            </p:cNvSpPr>
            <p:nvPr/>
          </p:nvSpPr>
          <p:spPr bwMode="auto">
            <a:xfrm>
              <a:off x="11047413" y="3659188"/>
              <a:ext cx="279400" cy="277813"/>
            </a:xfrm>
            <a:custGeom>
              <a:avLst/>
              <a:gdLst>
                <a:gd name="T0" fmla="*/ 661 w 1580"/>
                <a:gd name="T1" fmla="*/ 125 h 1571"/>
                <a:gd name="T2" fmla="*/ 484 w 1580"/>
                <a:gd name="T3" fmla="*/ 185 h 1571"/>
                <a:gd name="T4" fmla="*/ 334 w 1580"/>
                <a:gd name="T5" fmla="*/ 289 h 1571"/>
                <a:gd name="T6" fmla="*/ 216 w 1580"/>
                <a:gd name="T7" fmla="*/ 429 h 1571"/>
                <a:gd name="T8" fmla="*/ 140 w 1580"/>
                <a:gd name="T9" fmla="*/ 597 h 1571"/>
                <a:gd name="T10" fmla="*/ 112 w 1580"/>
                <a:gd name="T11" fmla="*/ 786 h 1571"/>
                <a:gd name="T12" fmla="*/ 140 w 1580"/>
                <a:gd name="T13" fmla="*/ 974 h 1571"/>
                <a:gd name="T14" fmla="*/ 216 w 1580"/>
                <a:gd name="T15" fmla="*/ 1143 h 1571"/>
                <a:gd name="T16" fmla="*/ 334 w 1580"/>
                <a:gd name="T17" fmla="*/ 1282 h 1571"/>
                <a:gd name="T18" fmla="*/ 484 w 1580"/>
                <a:gd name="T19" fmla="*/ 1386 h 1571"/>
                <a:gd name="T20" fmla="*/ 661 w 1580"/>
                <a:gd name="T21" fmla="*/ 1447 h 1571"/>
                <a:gd name="T22" fmla="*/ 855 w 1580"/>
                <a:gd name="T23" fmla="*/ 1456 h 1571"/>
                <a:gd name="T24" fmla="*/ 1039 w 1580"/>
                <a:gd name="T25" fmla="*/ 1412 h 1571"/>
                <a:gd name="T26" fmla="*/ 1200 w 1580"/>
                <a:gd name="T27" fmla="*/ 1321 h 1571"/>
                <a:gd name="T28" fmla="*/ 1329 w 1580"/>
                <a:gd name="T29" fmla="*/ 1193 h 1571"/>
                <a:gd name="T30" fmla="*/ 1420 w 1580"/>
                <a:gd name="T31" fmla="*/ 1033 h 1571"/>
                <a:gd name="T32" fmla="*/ 1465 w 1580"/>
                <a:gd name="T33" fmla="*/ 851 h 1571"/>
                <a:gd name="T34" fmla="*/ 1456 w 1580"/>
                <a:gd name="T35" fmla="*/ 658 h 1571"/>
                <a:gd name="T36" fmla="*/ 1395 w 1580"/>
                <a:gd name="T37" fmla="*/ 482 h 1571"/>
                <a:gd name="T38" fmla="*/ 1290 w 1580"/>
                <a:gd name="T39" fmla="*/ 332 h 1571"/>
                <a:gd name="T40" fmla="*/ 1149 w 1580"/>
                <a:gd name="T41" fmla="*/ 215 h 1571"/>
                <a:gd name="T42" fmla="*/ 980 w 1580"/>
                <a:gd name="T43" fmla="*/ 139 h 1571"/>
                <a:gd name="T44" fmla="*/ 790 w 1580"/>
                <a:gd name="T45" fmla="*/ 112 h 1571"/>
                <a:gd name="T46" fmla="*/ 932 w 1580"/>
                <a:gd name="T47" fmla="*/ 13 h 1571"/>
                <a:gd name="T48" fmla="*/ 1128 w 1580"/>
                <a:gd name="T49" fmla="*/ 76 h 1571"/>
                <a:gd name="T50" fmla="*/ 1298 w 1580"/>
                <a:gd name="T51" fmla="*/ 185 h 1571"/>
                <a:gd name="T52" fmla="*/ 1435 w 1580"/>
                <a:gd name="T53" fmla="*/ 333 h 1571"/>
                <a:gd name="T54" fmla="*/ 1530 w 1580"/>
                <a:gd name="T55" fmla="*/ 512 h 1571"/>
                <a:gd name="T56" fmla="*/ 1577 w 1580"/>
                <a:gd name="T57" fmla="*/ 714 h 1571"/>
                <a:gd name="T58" fmla="*/ 1567 w 1580"/>
                <a:gd name="T59" fmla="*/ 926 h 1571"/>
                <a:gd name="T60" fmla="*/ 1504 w 1580"/>
                <a:gd name="T61" fmla="*/ 1122 h 1571"/>
                <a:gd name="T62" fmla="*/ 1394 w 1580"/>
                <a:gd name="T63" fmla="*/ 1292 h 1571"/>
                <a:gd name="T64" fmla="*/ 1245 w 1580"/>
                <a:gd name="T65" fmla="*/ 1427 h 1571"/>
                <a:gd name="T66" fmla="*/ 1065 w 1580"/>
                <a:gd name="T67" fmla="*/ 1522 h 1571"/>
                <a:gd name="T68" fmla="*/ 861 w 1580"/>
                <a:gd name="T69" fmla="*/ 1568 h 1571"/>
                <a:gd name="T70" fmla="*/ 648 w 1580"/>
                <a:gd name="T71" fmla="*/ 1559 h 1571"/>
                <a:gd name="T72" fmla="*/ 452 w 1580"/>
                <a:gd name="T73" fmla="*/ 1496 h 1571"/>
                <a:gd name="T74" fmla="*/ 281 w 1580"/>
                <a:gd name="T75" fmla="*/ 1386 h 1571"/>
                <a:gd name="T76" fmla="*/ 145 w 1580"/>
                <a:gd name="T77" fmla="*/ 1238 h 1571"/>
                <a:gd name="T78" fmla="*/ 49 w 1580"/>
                <a:gd name="T79" fmla="*/ 1059 h 1571"/>
                <a:gd name="T80" fmla="*/ 3 w 1580"/>
                <a:gd name="T81" fmla="*/ 857 h 1571"/>
                <a:gd name="T82" fmla="*/ 12 w 1580"/>
                <a:gd name="T83" fmla="*/ 645 h 1571"/>
                <a:gd name="T84" fmla="*/ 76 w 1580"/>
                <a:gd name="T85" fmla="*/ 449 h 1571"/>
                <a:gd name="T86" fmla="*/ 186 w 1580"/>
                <a:gd name="T87" fmla="*/ 280 h 1571"/>
                <a:gd name="T88" fmla="*/ 335 w 1580"/>
                <a:gd name="T89" fmla="*/ 144 h 1571"/>
                <a:gd name="T90" fmla="*/ 514 w 1580"/>
                <a:gd name="T91" fmla="*/ 49 h 1571"/>
                <a:gd name="T92" fmla="*/ 719 w 1580"/>
                <a:gd name="T93" fmla="*/ 3 h 1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80" h="1571">
                  <a:moveTo>
                    <a:pt x="790" y="112"/>
                  </a:moveTo>
                  <a:lnTo>
                    <a:pt x="725" y="115"/>
                  </a:lnTo>
                  <a:lnTo>
                    <a:pt x="661" y="125"/>
                  </a:lnTo>
                  <a:lnTo>
                    <a:pt x="599" y="139"/>
                  </a:lnTo>
                  <a:lnTo>
                    <a:pt x="541" y="159"/>
                  </a:lnTo>
                  <a:lnTo>
                    <a:pt x="484" y="185"/>
                  </a:lnTo>
                  <a:lnTo>
                    <a:pt x="431" y="215"/>
                  </a:lnTo>
                  <a:lnTo>
                    <a:pt x="380" y="250"/>
                  </a:lnTo>
                  <a:lnTo>
                    <a:pt x="334" y="289"/>
                  </a:lnTo>
                  <a:lnTo>
                    <a:pt x="289" y="332"/>
                  </a:lnTo>
                  <a:lnTo>
                    <a:pt x="250" y="379"/>
                  </a:lnTo>
                  <a:lnTo>
                    <a:pt x="216" y="429"/>
                  </a:lnTo>
                  <a:lnTo>
                    <a:pt x="185" y="482"/>
                  </a:lnTo>
                  <a:lnTo>
                    <a:pt x="160" y="538"/>
                  </a:lnTo>
                  <a:lnTo>
                    <a:pt x="140" y="597"/>
                  </a:lnTo>
                  <a:lnTo>
                    <a:pt x="124" y="658"/>
                  </a:lnTo>
                  <a:lnTo>
                    <a:pt x="115" y="721"/>
                  </a:lnTo>
                  <a:lnTo>
                    <a:pt x="112" y="786"/>
                  </a:lnTo>
                  <a:lnTo>
                    <a:pt x="115" y="851"/>
                  </a:lnTo>
                  <a:lnTo>
                    <a:pt x="124" y="913"/>
                  </a:lnTo>
                  <a:lnTo>
                    <a:pt x="140" y="974"/>
                  </a:lnTo>
                  <a:lnTo>
                    <a:pt x="160" y="1033"/>
                  </a:lnTo>
                  <a:lnTo>
                    <a:pt x="185" y="1090"/>
                  </a:lnTo>
                  <a:lnTo>
                    <a:pt x="216" y="1143"/>
                  </a:lnTo>
                  <a:lnTo>
                    <a:pt x="250" y="1193"/>
                  </a:lnTo>
                  <a:lnTo>
                    <a:pt x="289" y="1240"/>
                  </a:lnTo>
                  <a:lnTo>
                    <a:pt x="334" y="1282"/>
                  </a:lnTo>
                  <a:lnTo>
                    <a:pt x="380" y="1321"/>
                  </a:lnTo>
                  <a:lnTo>
                    <a:pt x="431" y="1356"/>
                  </a:lnTo>
                  <a:lnTo>
                    <a:pt x="484" y="1386"/>
                  </a:lnTo>
                  <a:lnTo>
                    <a:pt x="541" y="1412"/>
                  </a:lnTo>
                  <a:lnTo>
                    <a:pt x="599" y="1431"/>
                  </a:lnTo>
                  <a:lnTo>
                    <a:pt x="661" y="1447"/>
                  </a:lnTo>
                  <a:lnTo>
                    <a:pt x="725" y="1456"/>
                  </a:lnTo>
                  <a:lnTo>
                    <a:pt x="790" y="1459"/>
                  </a:lnTo>
                  <a:lnTo>
                    <a:pt x="855" y="1456"/>
                  </a:lnTo>
                  <a:lnTo>
                    <a:pt x="919" y="1447"/>
                  </a:lnTo>
                  <a:lnTo>
                    <a:pt x="980" y="1431"/>
                  </a:lnTo>
                  <a:lnTo>
                    <a:pt x="1039" y="1412"/>
                  </a:lnTo>
                  <a:lnTo>
                    <a:pt x="1095" y="1386"/>
                  </a:lnTo>
                  <a:lnTo>
                    <a:pt x="1149" y="1356"/>
                  </a:lnTo>
                  <a:lnTo>
                    <a:pt x="1200" y="1321"/>
                  </a:lnTo>
                  <a:lnTo>
                    <a:pt x="1246" y="1282"/>
                  </a:lnTo>
                  <a:lnTo>
                    <a:pt x="1290" y="1240"/>
                  </a:lnTo>
                  <a:lnTo>
                    <a:pt x="1329" y="1193"/>
                  </a:lnTo>
                  <a:lnTo>
                    <a:pt x="1364" y="1143"/>
                  </a:lnTo>
                  <a:lnTo>
                    <a:pt x="1395" y="1090"/>
                  </a:lnTo>
                  <a:lnTo>
                    <a:pt x="1420" y="1033"/>
                  </a:lnTo>
                  <a:lnTo>
                    <a:pt x="1440" y="974"/>
                  </a:lnTo>
                  <a:lnTo>
                    <a:pt x="1456" y="913"/>
                  </a:lnTo>
                  <a:lnTo>
                    <a:pt x="1465" y="851"/>
                  </a:lnTo>
                  <a:lnTo>
                    <a:pt x="1468" y="786"/>
                  </a:lnTo>
                  <a:lnTo>
                    <a:pt x="1465" y="721"/>
                  </a:lnTo>
                  <a:lnTo>
                    <a:pt x="1456" y="658"/>
                  </a:lnTo>
                  <a:lnTo>
                    <a:pt x="1440" y="597"/>
                  </a:lnTo>
                  <a:lnTo>
                    <a:pt x="1420" y="538"/>
                  </a:lnTo>
                  <a:lnTo>
                    <a:pt x="1395" y="482"/>
                  </a:lnTo>
                  <a:lnTo>
                    <a:pt x="1364" y="429"/>
                  </a:lnTo>
                  <a:lnTo>
                    <a:pt x="1329" y="379"/>
                  </a:lnTo>
                  <a:lnTo>
                    <a:pt x="1290" y="332"/>
                  </a:lnTo>
                  <a:lnTo>
                    <a:pt x="1246" y="289"/>
                  </a:lnTo>
                  <a:lnTo>
                    <a:pt x="1200" y="250"/>
                  </a:lnTo>
                  <a:lnTo>
                    <a:pt x="1149" y="215"/>
                  </a:lnTo>
                  <a:lnTo>
                    <a:pt x="1095" y="185"/>
                  </a:lnTo>
                  <a:lnTo>
                    <a:pt x="1039" y="159"/>
                  </a:lnTo>
                  <a:lnTo>
                    <a:pt x="980" y="139"/>
                  </a:lnTo>
                  <a:lnTo>
                    <a:pt x="919" y="125"/>
                  </a:lnTo>
                  <a:lnTo>
                    <a:pt x="855" y="115"/>
                  </a:lnTo>
                  <a:lnTo>
                    <a:pt x="790" y="112"/>
                  </a:lnTo>
                  <a:close/>
                  <a:moveTo>
                    <a:pt x="790" y="0"/>
                  </a:moveTo>
                  <a:lnTo>
                    <a:pt x="861" y="3"/>
                  </a:lnTo>
                  <a:lnTo>
                    <a:pt x="932" y="13"/>
                  </a:lnTo>
                  <a:lnTo>
                    <a:pt x="1000" y="29"/>
                  </a:lnTo>
                  <a:lnTo>
                    <a:pt x="1065" y="49"/>
                  </a:lnTo>
                  <a:lnTo>
                    <a:pt x="1128" y="76"/>
                  </a:lnTo>
                  <a:lnTo>
                    <a:pt x="1189" y="107"/>
                  </a:lnTo>
                  <a:lnTo>
                    <a:pt x="1245" y="144"/>
                  </a:lnTo>
                  <a:lnTo>
                    <a:pt x="1298" y="185"/>
                  </a:lnTo>
                  <a:lnTo>
                    <a:pt x="1349" y="231"/>
                  </a:lnTo>
                  <a:lnTo>
                    <a:pt x="1394" y="280"/>
                  </a:lnTo>
                  <a:lnTo>
                    <a:pt x="1435" y="333"/>
                  </a:lnTo>
                  <a:lnTo>
                    <a:pt x="1472" y="390"/>
                  </a:lnTo>
                  <a:lnTo>
                    <a:pt x="1504" y="449"/>
                  </a:lnTo>
                  <a:lnTo>
                    <a:pt x="1530" y="512"/>
                  </a:lnTo>
                  <a:lnTo>
                    <a:pt x="1552" y="578"/>
                  </a:lnTo>
                  <a:lnTo>
                    <a:pt x="1567" y="645"/>
                  </a:lnTo>
                  <a:lnTo>
                    <a:pt x="1577" y="714"/>
                  </a:lnTo>
                  <a:lnTo>
                    <a:pt x="1580" y="786"/>
                  </a:lnTo>
                  <a:lnTo>
                    <a:pt x="1577" y="857"/>
                  </a:lnTo>
                  <a:lnTo>
                    <a:pt x="1567" y="926"/>
                  </a:lnTo>
                  <a:lnTo>
                    <a:pt x="1552" y="995"/>
                  </a:lnTo>
                  <a:lnTo>
                    <a:pt x="1530" y="1059"/>
                  </a:lnTo>
                  <a:lnTo>
                    <a:pt x="1504" y="1122"/>
                  </a:lnTo>
                  <a:lnTo>
                    <a:pt x="1472" y="1181"/>
                  </a:lnTo>
                  <a:lnTo>
                    <a:pt x="1435" y="1238"/>
                  </a:lnTo>
                  <a:lnTo>
                    <a:pt x="1394" y="1292"/>
                  </a:lnTo>
                  <a:lnTo>
                    <a:pt x="1349" y="1340"/>
                  </a:lnTo>
                  <a:lnTo>
                    <a:pt x="1298" y="1386"/>
                  </a:lnTo>
                  <a:lnTo>
                    <a:pt x="1245" y="1427"/>
                  </a:lnTo>
                  <a:lnTo>
                    <a:pt x="1189" y="1464"/>
                  </a:lnTo>
                  <a:lnTo>
                    <a:pt x="1128" y="1496"/>
                  </a:lnTo>
                  <a:lnTo>
                    <a:pt x="1065" y="1522"/>
                  </a:lnTo>
                  <a:lnTo>
                    <a:pt x="1000" y="1542"/>
                  </a:lnTo>
                  <a:lnTo>
                    <a:pt x="932" y="1559"/>
                  </a:lnTo>
                  <a:lnTo>
                    <a:pt x="861" y="1568"/>
                  </a:lnTo>
                  <a:lnTo>
                    <a:pt x="790" y="1571"/>
                  </a:lnTo>
                  <a:lnTo>
                    <a:pt x="719" y="1568"/>
                  </a:lnTo>
                  <a:lnTo>
                    <a:pt x="648" y="1559"/>
                  </a:lnTo>
                  <a:lnTo>
                    <a:pt x="580" y="1542"/>
                  </a:lnTo>
                  <a:lnTo>
                    <a:pt x="514" y="1522"/>
                  </a:lnTo>
                  <a:lnTo>
                    <a:pt x="452" y="1496"/>
                  </a:lnTo>
                  <a:lnTo>
                    <a:pt x="391" y="1464"/>
                  </a:lnTo>
                  <a:lnTo>
                    <a:pt x="335" y="1427"/>
                  </a:lnTo>
                  <a:lnTo>
                    <a:pt x="281" y="1386"/>
                  </a:lnTo>
                  <a:lnTo>
                    <a:pt x="231" y="1340"/>
                  </a:lnTo>
                  <a:lnTo>
                    <a:pt x="186" y="1292"/>
                  </a:lnTo>
                  <a:lnTo>
                    <a:pt x="145" y="1238"/>
                  </a:lnTo>
                  <a:lnTo>
                    <a:pt x="108" y="1181"/>
                  </a:lnTo>
                  <a:lnTo>
                    <a:pt x="76" y="1122"/>
                  </a:lnTo>
                  <a:lnTo>
                    <a:pt x="49" y="1059"/>
                  </a:lnTo>
                  <a:lnTo>
                    <a:pt x="28" y="995"/>
                  </a:lnTo>
                  <a:lnTo>
                    <a:pt x="12" y="926"/>
                  </a:lnTo>
                  <a:lnTo>
                    <a:pt x="3" y="857"/>
                  </a:lnTo>
                  <a:lnTo>
                    <a:pt x="0" y="786"/>
                  </a:lnTo>
                  <a:lnTo>
                    <a:pt x="3" y="714"/>
                  </a:lnTo>
                  <a:lnTo>
                    <a:pt x="12" y="645"/>
                  </a:lnTo>
                  <a:lnTo>
                    <a:pt x="28" y="578"/>
                  </a:lnTo>
                  <a:lnTo>
                    <a:pt x="49" y="512"/>
                  </a:lnTo>
                  <a:lnTo>
                    <a:pt x="76" y="449"/>
                  </a:lnTo>
                  <a:lnTo>
                    <a:pt x="108" y="390"/>
                  </a:lnTo>
                  <a:lnTo>
                    <a:pt x="145" y="333"/>
                  </a:lnTo>
                  <a:lnTo>
                    <a:pt x="186" y="280"/>
                  </a:lnTo>
                  <a:lnTo>
                    <a:pt x="231" y="231"/>
                  </a:lnTo>
                  <a:lnTo>
                    <a:pt x="281" y="185"/>
                  </a:lnTo>
                  <a:lnTo>
                    <a:pt x="335" y="144"/>
                  </a:lnTo>
                  <a:lnTo>
                    <a:pt x="391" y="107"/>
                  </a:lnTo>
                  <a:lnTo>
                    <a:pt x="452" y="76"/>
                  </a:lnTo>
                  <a:lnTo>
                    <a:pt x="514" y="49"/>
                  </a:lnTo>
                  <a:lnTo>
                    <a:pt x="580" y="29"/>
                  </a:lnTo>
                  <a:lnTo>
                    <a:pt x="648" y="13"/>
                  </a:lnTo>
                  <a:lnTo>
                    <a:pt x="719" y="3"/>
                  </a:lnTo>
                  <a:lnTo>
                    <a:pt x="7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7" name="Freeform 378"/>
            <p:cNvSpPr>
              <a:spLocks noEditPoints="1"/>
            </p:cNvSpPr>
            <p:nvPr/>
          </p:nvSpPr>
          <p:spPr bwMode="auto">
            <a:xfrm>
              <a:off x="11087100" y="3698875"/>
              <a:ext cx="200025" cy="198438"/>
            </a:xfrm>
            <a:custGeom>
              <a:avLst/>
              <a:gdLst>
                <a:gd name="T0" fmla="*/ 519 w 1130"/>
                <a:gd name="T1" fmla="*/ 227 h 1122"/>
                <a:gd name="T2" fmla="*/ 433 w 1130"/>
                <a:gd name="T3" fmla="*/ 251 h 1122"/>
                <a:gd name="T4" fmla="*/ 358 w 1130"/>
                <a:gd name="T5" fmla="*/ 294 h 1122"/>
                <a:gd name="T6" fmla="*/ 296 w 1130"/>
                <a:gd name="T7" fmla="*/ 355 h 1122"/>
                <a:gd name="T8" fmla="*/ 252 w 1130"/>
                <a:gd name="T9" fmla="*/ 430 h 1122"/>
                <a:gd name="T10" fmla="*/ 229 w 1130"/>
                <a:gd name="T11" fmla="*/ 515 h 1122"/>
                <a:gd name="T12" fmla="*/ 229 w 1130"/>
                <a:gd name="T13" fmla="*/ 607 h 1122"/>
                <a:gd name="T14" fmla="*/ 252 w 1130"/>
                <a:gd name="T15" fmla="*/ 691 h 1122"/>
                <a:gd name="T16" fmla="*/ 296 w 1130"/>
                <a:gd name="T17" fmla="*/ 767 h 1122"/>
                <a:gd name="T18" fmla="*/ 358 w 1130"/>
                <a:gd name="T19" fmla="*/ 827 h 1122"/>
                <a:gd name="T20" fmla="*/ 433 w 1130"/>
                <a:gd name="T21" fmla="*/ 871 h 1122"/>
                <a:gd name="T22" fmla="*/ 519 w 1130"/>
                <a:gd name="T23" fmla="*/ 894 h 1122"/>
                <a:gd name="T24" fmla="*/ 611 w 1130"/>
                <a:gd name="T25" fmla="*/ 894 h 1122"/>
                <a:gd name="T26" fmla="*/ 697 w 1130"/>
                <a:gd name="T27" fmla="*/ 871 h 1122"/>
                <a:gd name="T28" fmla="*/ 772 w 1130"/>
                <a:gd name="T29" fmla="*/ 827 h 1122"/>
                <a:gd name="T30" fmla="*/ 833 w 1130"/>
                <a:gd name="T31" fmla="*/ 767 h 1122"/>
                <a:gd name="T32" fmla="*/ 877 w 1130"/>
                <a:gd name="T33" fmla="*/ 691 h 1122"/>
                <a:gd name="T34" fmla="*/ 901 w 1130"/>
                <a:gd name="T35" fmla="*/ 607 h 1122"/>
                <a:gd name="T36" fmla="*/ 901 w 1130"/>
                <a:gd name="T37" fmla="*/ 515 h 1122"/>
                <a:gd name="T38" fmla="*/ 877 w 1130"/>
                <a:gd name="T39" fmla="*/ 430 h 1122"/>
                <a:gd name="T40" fmla="*/ 833 w 1130"/>
                <a:gd name="T41" fmla="*/ 355 h 1122"/>
                <a:gd name="T42" fmla="*/ 772 w 1130"/>
                <a:gd name="T43" fmla="*/ 294 h 1122"/>
                <a:gd name="T44" fmla="*/ 697 w 1130"/>
                <a:gd name="T45" fmla="*/ 251 h 1122"/>
                <a:gd name="T46" fmla="*/ 611 w 1130"/>
                <a:gd name="T47" fmla="*/ 227 h 1122"/>
                <a:gd name="T48" fmla="*/ 565 w 1130"/>
                <a:gd name="T49" fmla="*/ 0 h 1122"/>
                <a:gd name="T50" fmla="*/ 678 w 1130"/>
                <a:gd name="T51" fmla="*/ 11 h 1122"/>
                <a:gd name="T52" fmla="*/ 784 w 1130"/>
                <a:gd name="T53" fmla="*/ 43 h 1122"/>
                <a:gd name="T54" fmla="*/ 880 w 1130"/>
                <a:gd name="T55" fmla="*/ 95 h 1122"/>
                <a:gd name="T56" fmla="*/ 964 w 1130"/>
                <a:gd name="T57" fmla="*/ 164 h 1122"/>
                <a:gd name="T58" fmla="*/ 1032 w 1130"/>
                <a:gd name="T59" fmla="*/ 247 h 1122"/>
                <a:gd name="T60" fmla="*/ 1085 w 1130"/>
                <a:gd name="T61" fmla="*/ 342 h 1122"/>
                <a:gd name="T62" fmla="*/ 1118 w 1130"/>
                <a:gd name="T63" fmla="*/ 447 h 1122"/>
                <a:gd name="T64" fmla="*/ 1130 w 1130"/>
                <a:gd name="T65" fmla="*/ 561 h 1122"/>
                <a:gd name="T66" fmla="*/ 1118 w 1130"/>
                <a:gd name="T67" fmla="*/ 674 h 1122"/>
                <a:gd name="T68" fmla="*/ 1085 w 1130"/>
                <a:gd name="T69" fmla="*/ 779 h 1122"/>
                <a:gd name="T70" fmla="*/ 1032 w 1130"/>
                <a:gd name="T71" fmla="*/ 874 h 1122"/>
                <a:gd name="T72" fmla="*/ 964 w 1130"/>
                <a:gd name="T73" fmla="*/ 957 h 1122"/>
                <a:gd name="T74" fmla="*/ 880 w 1130"/>
                <a:gd name="T75" fmla="*/ 1026 h 1122"/>
                <a:gd name="T76" fmla="*/ 784 w 1130"/>
                <a:gd name="T77" fmla="*/ 1078 h 1122"/>
                <a:gd name="T78" fmla="*/ 678 w 1130"/>
                <a:gd name="T79" fmla="*/ 1110 h 1122"/>
                <a:gd name="T80" fmla="*/ 565 w 1130"/>
                <a:gd name="T81" fmla="*/ 1122 h 1122"/>
                <a:gd name="T82" fmla="*/ 451 w 1130"/>
                <a:gd name="T83" fmla="*/ 1110 h 1122"/>
                <a:gd name="T84" fmla="*/ 346 w 1130"/>
                <a:gd name="T85" fmla="*/ 1078 h 1122"/>
                <a:gd name="T86" fmla="*/ 249 w 1130"/>
                <a:gd name="T87" fmla="*/ 1026 h 1122"/>
                <a:gd name="T88" fmla="*/ 166 w 1130"/>
                <a:gd name="T89" fmla="*/ 957 h 1122"/>
                <a:gd name="T90" fmla="*/ 97 w 1130"/>
                <a:gd name="T91" fmla="*/ 874 h 1122"/>
                <a:gd name="T92" fmla="*/ 45 w 1130"/>
                <a:gd name="T93" fmla="*/ 779 h 1122"/>
                <a:gd name="T94" fmla="*/ 12 w 1130"/>
                <a:gd name="T95" fmla="*/ 674 h 1122"/>
                <a:gd name="T96" fmla="*/ 0 w 1130"/>
                <a:gd name="T97" fmla="*/ 561 h 1122"/>
                <a:gd name="T98" fmla="*/ 12 w 1130"/>
                <a:gd name="T99" fmla="*/ 447 h 1122"/>
                <a:gd name="T100" fmla="*/ 45 w 1130"/>
                <a:gd name="T101" fmla="*/ 342 h 1122"/>
                <a:gd name="T102" fmla="*/ 97 w 1130"/>
                <a:gd name="T103" fmla="*/ 247 h 1122"/>
                <a:gd name="T104" fmla="*/ 166 w 1130"/>
                <a:gd name="T105" fmla="*/ 164 h 1122"/>
                <a:gd name="T106" fmla="*/ 249 w 1130"/>
                <a:gd name="T107" fmla="*/ 95 h 1122"/>
                <a:gd name="T108" fmla="*/ 346 w 1130"/>
                <a:gd name="T109" fmla="*/ 43 h 1122"/>
                <a:gd name="T110" fmla="*/ 451 w 1130"/>
                <a:gd name="T111" fmla="*/ 11 h 1122"/>
                <a:gd name="T112" fmla="*/ 565 w 1130"/>
                <a:gd name="T113" fmla="*/ 0 h 1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30" h="1122">
                  <a:moveTo>
                    <a:pt x="565" y="224"/>
                  </a:moveTo>
                  <a:lnTo>
                    <a:pt x="519" y="227"/>
                  </a:lnTo>
                  <a:lnTo>
                    <a:pt x="475" y="236"/>
                  </a:lnTo>
                  <a:lnTo>
                    <a:pt x="433" y="251"/>
                  </a:lnTo>
                  <a:lnTo>
                    <a:pt x="394" y="270"/>
                  </a:lnTo>
                  <a:lnTo>
                    <a:pt x="358" y="294"/>
                  </a:lnTo>
                  <a:lnTo>
                    <a:pt x="325" y="323"/>
                  </a:lnTo>
                  <a:lnTo>
                    <a:pt x="296" y="355"/>
                  </a:lnTo>
                  <a:lnTo>
                    <a:pt x="273" y="391"/>
                  </a:lnTo>
                  <a:lnTo>
                    <a:pt x="252" y="430"/>
                  </a:lnTo>
                  <a:lnTo>
                    <a:pt x="238" y="471"/>
                  </a:lnTo>
                  <a:lnTo>
                    <a:pt x="229" y="515"/>
                  </a:lnTo>
                  <a:lnTo>
                    <a:pt x="226" y="561"/>
                  </a:lnTo>
                  <a:lnTo>
                    <a:pt x="229" y="607"/>
                  </a:lnTo>
                  <a:lnTo>
                    <a:pt x="238" y="650"/>
                  </a:lnTo>
                  <a:lnTo>
                    <a:pt x="252" y="691"/>
                  </a:lnTo>
                  <a:lnTo>
                    <a:pt x="273" y="730"/>
                  </a:lnTo>
                  <a:lnTo>
                    <a:pt x="296" y="767"/>
                  </a:lnTo>
                  <a:lnTo>
                    <a:pt x="325" y="798"/>
                  </a:lnTo>
                  <a:lnTo>
                    <a:pt x="358" y="827"/>
                  </a:lnTo>
                  <a:lnTo>
                    <a:pt x="394" y="851"/>
                  </a:lnTo>
                  <a:lnTo>
                    <a:pt x="433" y="871"/>
                  </a:lnTo>
                  <a:lnTo>
                    <a:pt x="475" y="885"/>
                  </a:lnTo>
                  <a:lnTo>
                    <a:pt x="519" y="894"/>
                  </a:lnTo>
                  <a:lnTo>
                    <a:pt x="565" y="897"/>
                  </a:lnTo>
                  <a:lnTo>
                    <a:pt x="611" y="894"/>
                  </a:lnTo>
                  <a:lnTo>
                    <a:pt x="655" y="885"/>
                  </a:lnTo>
                  <a:lnTo>
                    <a:pt x="697" y="871"/>
                  </a:lnTo>
                  <a:lnTo>
                    <a:pt x="736" y="851"/>
                  </a:lnTo>
                  <a:lnTo>
                    <a:pt x="772" y="827"/>
                  </a:lnTo>
                  <a:lnTo>
                    <a:pt x="805" y="798"/>
                  </a:lnTo>
                  <a:lnTo>
                    <a:pt x="833" y="767"/>
                  </a:lnTo>
                  <a:lnTo>
                    <a:pt x="857" y="730"/>
                  </a:lnTo>
                  <a:lnTo>
                    <a:pt x="877" y="691"/>
                  </a:lnTo>
                  <a:lnTo>
                    <a:pt x="892" y="650"/>
                  </a:lnTo>
                  <a:lnTo>
                    <a:pt x="901" y="607"/>
                  </a:lnTo>
                  <a:lnTo>
                    <a:pt x="904" y="561"/>
                  </a:lnTo>
                  <a:lnTo>
                    <a:pt x="901" y="515"/>
                  </a:lnTo>
                  <a:lnTo>
                    <a:pt x="892" y="471"/>
                  </a:lnTo>
                  <a:lnTo>
                    <a:pt x="877" y="430"/>
                  </a:lnTo>
                  <a:lnTo>
                    <a:pt x="857" y="391"/>
                  </a:lnTo>
                  <a:lnTo>
                    <a:pt x="833" y="355"/>
                  </a:lnTo>
                  <a:lnTo>
                    <a:pt x="805" y="323"/>
                  </a:lnTo>
                  <a:lnTo>
                    <a:pt x="772" y="294"/>
                  </a:lnTo>
                  <a:lnTo>
                    <a:pt x="736" y="270"/>
                  </a:lnTo>
                  <a:lnTo>
                    <a:pt x="697" y="251"/>
                  </a:lnTo>
                  <a:lnTo>
                    <a:pt x="655" y="236"/>
                  </a:lnTo>
                  <a:lnTo>
                    <a:pt x="611" y="227"/>
                  </a:lnTo>
                  <a:lnTo>
                    <a:pt x="565" y="224"/>
                  </a:lnTo>
                  <a:close/>
                  <a:moveTo>
                    <a:pt x="565" y="0"/>
                  </a:moveTo>
                  <a:lnTo>
                    <a:pt x="623" y="3"/>
                  </a:lnTo>
                  <a:lnTo>
                    <a:pt x="678" y="11"/>
                  </a:lnTo>
                  <a:lnTo>
                    <a:pt x="733" y="25"/>
                  </a:lnTo>
                  <a:lnTo>
                    <a:pt x="784" y="43"/>
                  </a:lnTo>
                  <a:lnTo>
                    <a:pt x="833" y="68"/>
                  </a:lnTo>
                  <a:lnTo>
                    <a:pt x="880" y="95"/>
                  </a:lnTo>
                  <a:lnTo>
                    <a:pt x="924" y="128"/>
                  </a:lnTo>
                  <a:lnTo>
                    <a:pt x="964" y="164"/>
                  </a:lnTo>
                  <a:lnTo>
                    <a:pt x="1001" y="204"/>
                  </a:lnTo>
                  <a:lnTo>
                    <a:pt x="1032" y="247"/>
                  </a:lnTo>
                  <a:lnTo>
                    <a:pt x="1061" y="293"/>
                  </a:lnTo>
                  <a:lnTo>
                    <a:pt x="1085" y="342"/>
                  </a:lnTo>
                  <a:lnTo>
                    <a:pt x="1104" y="394"/>
                  </a:lnTo>
                  <a:lnTo>
                    <a:pt x="1118" y="447"/>
                  </a:lnTo>
                  <a:lnTo>
                    <a:pt x="1127" y="503"/>
                  </a:lnTo>
                  <a:lnTo>
                    <a:pt x="1130" y="561"/>
                  </a:lnTo>
                  <a:lnTo>
                    <a:pt x="1127" y="618"/>
                  </a:lnTo>
                  <a:lnTo>
                    <a:pt x="1118" y="674"/>
                  </a:lnTo>
                  <a:lnTo>
                    <a:pt x="1104" y="727"/>
                  </a:lnTo>
                  <a:lnTo>
                    <a:pt x="1085" y="779"/>
                  </a:lnTo>
                  <a:lnTo>
                    <a:pt x="1061" y="828"/>
                  </a:lnTo>
                  <a:lnTo>
                    <a:pt x="1032" y="874"/>
                  </a:lnTo>
                  <a:lnTo>
                    <a:pt x="1001" y="918"/>
                  </a:lnTo>
                  <a:lnTo>
                    <a:pt x="964" y="957"/>
                  </a:lnTo>
                  <a:lnTo>
                    <a:pt x="924" y="993"/>
                  </a:lnTo>
                  <a:lnTo>
                    <a:pt x="880" y="1026"/>
                  </a:lnTo>
                  <a:lnTo>
                    <a:pt x="833" y="1054"/>
                  </a:lnTo>
                  <a:lnTo>
                    <a:pt x="784" y="1078"/>
                  </a:lnTo>
                  <a:lnTo>
                    <a:pt x="733" y="1096"/>
                  </a:lnTo>
                  <a:lnTo>
                    <a:pt x="678" y="1110"/>
                  </a:lnTo>
                  <a:lnTo>
                    <a:pt x="623" y="1119"/>
                  </a:lnTo>
                  <a:lnTo>
                    <a:pt x="565" y="1122"/>
                  </a:lnTo>
                  <a:lnTo>
                    <a:pt x="507" y="1119"/>
                  </a:lnTo>
                  <a:lnTo>
                    <a:pt x="451" y="1110"/>
                  </a:lnTo>
                  <a:lnTo>
                    <a:pt x="397" y="1096"/>
                  </a:lnTo>
                  <a:lnTo>
                    <a:pt x="346" y="1078"/>
                  </a:lnTo>
                  <a:lnTo>
                    <a:pt x="296" y="1054"/>
                  </a:lnTo>
                  <a:lnTo>
                    <a:pt x="249" y="1026"/>
                  </a:lnTo>
                  <a:lnTo>
                    <a:pt x="206" y="993"/>
                  </a:lnTo>
                  <a:lnTo>
                    <a:pt x="166" y="957"/>
                  </a:lnTo>
                  <a:lnTo>
                    <a:pt x="129" y="918"/>
                  </a:lnTo>
                  <a:lnTo>
                    <a:pt x="97" y="874"/>
                  </a:lnTo>
                  <a:lnTo>
                    <a:pt x="69" y="828"/>
                  </a:lnTo>
                  <a:lnTo>
                    <a:pt x="45" y="779"/>
                  </a:lnTo>
                  <a:lnTo>
                    <a:pt x="25" y="727"/>
                  </a:lnTo>
                  <a:lnTo>
                    <a:pt x="12" y="674"/>
                  </a:lnTo>
                  <a:lnTo>
                    <a:pt x="3" y="618"/>
                  </a:lnTo>
                  <a:lnTo>
                    <a:pt x="0" y="561"/>
                  </a:lnTo>
                  <a:lnTo>
                    <a:pt x="3" y="503"/>
                  </a:lnTo>
                  <a:lnTo>
                    <a:pt x="12" y="447"/>
                  </a:lnTo>
                  <a:lnTo>
                    <a:pt x="25" y="394"/>
                  </a:lnTo>
                  <a:lnTo>
                    <a:pt x="45" y="342"/>
                  </a:lnTo>
                  <a:lnTo>
                    <a:pt x="69" y="293"/>
                  </a:lnTo>
                  <a:lnTo>
                    <a:pt x="97" y="247"/>
                  </a:lnTo>
                  <a:lnTo>
                    <a:pt x="129" y="204"/>
                  </a:lnTo>
                  <a:lnTo>
                    <a:pt x="166" y="164"/>
                  </a:lnTo>
                  <a:lnTo>
                    <a:pt x="206" y="128"/>
                  </a:lnTo>
                  <a:lnTo>
                    <a:pt x="249" y="95"/>
                  </a:lnTo>
                  <a:lnTo>
                    <a:pt x="296" y="68"/>
                  </a:lnTo>
                  <a:lnTo>
                    <a:pt x="346" y="43"/>
                  </a:lnTo>
                  <a:lnTo>
                    <a:pt x="397" y="25"/>
                  </a:lnTo>
                  <a:lnTo>
                    <a:pt x="451" y="11"/>
                  </a:lnTo>
                  <a:lnTo>
                    <a:pt x="507" y="3"/>
                  </a:lnTo>
                  <a:lnTo>
                    <a:pt x="5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8" name="Freeform 379"/>
            <p:cNvSpPr>
              <a:spLocks noEditPoints="1"/>
            </p:cNvSpPr>
            <p:nvPr/>
          </p:nvSpPr>
          <p:spPr bwMode="auto">
            <a:xfrm>
              <a:off x="10937875" y="3441700"/>
              <a:ext cx="538163" cy="593725"/>
            </a:xfrm>
            <a:custGeom>
              <a:avLst/>
              <a:gdLst>
                <a:gd name="T0" fmla="*/ 1105 w 3049"/>
                <a:gd name="T1" fmla="*/ 1057 h 3366"/>
                <a:gd name="T2" fmla="*/ 777 w 3049"/>
                <a:gd name="T3" fmla="*/ 1232 h 3366"/>
                <a:gd name="T4" fmla="*/ 535 w 3049"/>
                <a:gd name="T5" fmla="*/ 1511 h 3366"/>
                <a:gd name="T6" fmla="*/ 407 w 3049"/>
                <a:gd name="T7" fmla="*/ 1864 h 3366"/>
                <a:gd name="T8" fmla="*/ 423 w 3049"/>
                <a:gd name="T9" fmla="*/ 2251 h 3366"/>
                <a:gd name="T10" fmla="*/ 575 w 3049"/>
                <a:gd name="T11" fmla="*/ 2592 h 3366"/>
                <a:gd name="T12" fmla="*/ 837 w 3049"/>
                <a:gd name="T13" fmla="*/ 2851 h 3366"/>
                <a:gd name="T14" fmla="*/ 1179 w 3049"/>
                <a:gd name="T15" fmla="*/ 3003 h 3366"/>
                <a:gd name="T16" fmla="*/ 1568 w 3049"/>
                <a:gd name="T17" fmla="*/ 3017 h 3366"/>
                <a:gd name="T18" fmla="*/ 1925 w 3049"/>
                <a:gd name="T19" fmla="*/ 2892 h 3366"/>
                <a:gd name="T20" fmla="*/ 2205 w 3049"/>
                <a:gd name="T21" fmla="*/ 2651 h 3366"/>
                <a:gd name="T22" fmla="*/ 2380 w 3049"/>
                <a:gd name="T23" fmla="*/ 2324 h 3366"/>
                <a:gd name="T24" fmla="*/ 2424 w 3049"/>
                <a:gd name="T25" fmla="*/ 1941 h 3366"/>
                <a:gd name="T26" fmla="*/ 2325 w 3049"/>
                <a:gd name="T27" fmla="*/ 1576 h 3366"/>
                <a:gd name="T28" fmla="*/ 2103 w 3049"/>
                <a:gd name="T29" fmla="*/ 1280 h 3366"/>
                <a:gd name="T30" fmla="*/ 1789 w 3049"/>
                <a:gd name="T31" fmla="*/ 1082 h 3366"/>
                <a:gd name="T32" fmla="*/ 1412 w 3049"/>
                <a:gd name="T33" fmla="*/ 1010 h 3366"/>
                <a:gd name="T34" fmla="*/ 1975 w 3049"/>
                <a:gd name="T35" fmla="*/ 26 h 3366"/>
                <a:gd name="T36" fmla="*/ 2206 w 3049"/>
                <a:gd name="T37" fmla="*/ 164 h 3366"/>
                <a:gd name="T38" fmla="*/ 2346 w 3049"/>
                <a:gd name="T39" fmla="*/ 395 h 3366"/>
                <a:gd name="T40" fmla="*/ 2383 w 3049"/>
                <a:gd name="T41" fmla="*/ 642 h 3366"/>
                <a:gd name="T42" fmla="*/ 2500 w 3049"/>
                <a:gd name="T43" fmla="*/ 797 h 3366"/>
                <a:gd name="T44" fmla="*/ 2695 w 3049"/>
                <a:gd name="T45" fmla="*/ 838 h 3366"/>
                <a:gd name="T46" fmla="*/ 2867 w 3049"/>
                <a:gd name="T47" fmla="*/ 745 h 3366"/>
                <a:gd name="T48" fmla="*/ 2937 w 3049"/>
                <a:gd name="T49" fmla="*/ 561 h 3366"/>
                <a:gd name="T50" fmla="*/ 2992 w 3049"/>
                <a:gd name="T51" fmla="*/ 505 h 3366"/>
                <a:gd name="T52" fmla="*/ 3049 w 3049"/>
                <a:gd name="T53" fmla="*/ 561 h 3366"/>
                <a:gd name="T54" fmla="*/ 2978 w 3049"/>
                <a:gd name="T55" fmla="*/ 785 h 3366"/>
                <a:gd name="T56" fmla="*/ 2797 w 3049"/>
                <a:gd name="T57" fmla="*/ 927 h 3366"/>
                <a:gd name="T58" fmla="*/ 2557 w 3049"/>
                <a:gd name="T59" fmla="*/ 941 h 3366"/>
                <a:gd name="T60" fmla="*/ 2359 w 3049"/>
                <a:gd name="T61" fmla="*/ 822 h 3366"/>
                <a:gd name="T62" fmla="*/ 2262 w 3049"/>
                <a:gd name="T63" fmla="*/ 610 h 3366"/>
                <a:gd name="T64" fmla="*/ 2213 w 3049"/>
                <a:gd name="T65" fmla="*/ 364 h 3366"/>
                <a:gd name="T66" fmla="*/ 2049 w 3049"/>
                <a:gd name="T67" fmla="*/ 183 h 3366"/>
                <a:gd name="T68" fmla="*/ 1808 w 3049"/>
                <a:gd name="T69" fmla="*/ 112 h 3366"/>
                <a:gd name="T70" fmla="*/ 1561 w 3049"/>
                <a:gd name="T71" fmla="*/ 156 h 3366"/>
                <a:gd name="T72" fmla="*/ 1471 w 3049"/>
                <a:gd name="T73" fmla="*/ 300 h 3366"/>
                <a:gd name="T74" fmla="*/ 1783 w 3049"/>
                <a:gd name="T75" fmla="*/ 610 h 3366"/>
                <a:gd name="T76" fmla="*/ 2184 w 3049"/>
                <a:gd name="T77" fmla="*/ 788 h 3366"/>
                <a:gd name="T78" fmla="*/ 2506 w 3049"/>
                <a:gd name="T79" fmla="*/ 1074 h 3366"/>
                <a:gd name="T80" fmla="*/ 2724 w 3049"/>
                <a:gd name="T81" fmla="*/ 1443 h 3366"/>
                <a:gd name="T82" fmla="*/ 2821 w 3049"/>
                <a:gd name="T83" fmla="*/ 1873 h 3366"/>
                <a:gd name="T84" fmla="*/ 2797 w 3049"/>
                <a:gd name="T85" fmla="*/ 2893 h 3366"/>
                <a:gd name="T86" fmla="*/ 2649 w 3049"/>
                <a:gd name="T87" fmla="*/ 3152 h 3366"/>
                <a:gd name="T88" fmla="*/ 2404 w 3049"/>
                <a:gd name="T89" fmla="*/ 3320 h 3366"/>
                <a:gd name="T90" fmla="*/ 663 w 3049"/>
                <a:gd name="T91" fmla="*/ 3366 h 3366"/>
                <a:gd name="T92" fmla="*/ 364 w 3049"/>
                <a:gd name="T93" fmla="*/ 3296 h 3366"/>
                <a:gd name="T94" fmla="*/ 135 w 3049"/>
                <a:gd name="T95" fmla="*/ 3106 h 3366"/>
                <a:gd name="T96" fmla="*/ 12 w 3049"/>
                <a:gd name="T97" fmla="*/ 2833 h 3366"/>
                <a:gd name="T98" fmla="*/ 12 w 3049"/>
                <a:gd name="T99" fmla="*/ 1783 h 3366"/>
                <a:gd name="T100" fmla="*/ 134 w 3049"/>
                <a:gd name="T101" fmla="*/ 1364 h 3366"/>
                <a:gd name="T102" fmla="*/ 376 w 3049"/>
                <a:gd name="T103" fmla="*/ 1010 h 3366"/>
                <a:gd name="T104" fmla="*/ 713 w 3049"/>
                <a:gd name="T105" fmla="*/ 744 h 3366"/>
                <a:gd name="T106" fmla="*/ 1130 w 3049"/>
                <a:gd name="T107" fmla="*/ 590 h 3366"/>
                <a:gd name="T108" fmla="*/ 1367 w 3049"/>
                <a:gd name="T109" fmla="*/ 247 h 3366"/>
                <a:gd name="T110" fmla="*/ 1487 w 3049"/>
                <a:gd name="T111" fmla="*/ 70 h 3366"/>
                <a:gd name="T112" fmla="*/ 1695 w 3049"/>
                <a:gd name="T113" fmla="*/ 0 h 3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049" h="3366">
                  <a:moveTo>
                    <a:pt x="1412" y="1010"/>
                  </a:moveTo>
                  <a:lnTo>
                    <a:pt x="1332" y="1013"/>
                  </a:lnTo>
                  <a:lnTo>
                    <a:pt x="1255" y="1022"/>
                  </a:lnTo>
                  <a:lnTo>
                    <a:pt x="1179" y="1036"/>
                  </a:lnTo>
                  <a:lnTo>
                    <a:pt x="1105" y="1057"/>
                  </a:lnTo>
                  <a:lnTo>
                    <a:pt x="1035" y="1082"/>
                  </a:lnTo>
                  <a:lnTo>
                    <a:pt x="966" y="1113"/>
                  </a:lnTo>
                  <a:lnTo>
                    <a:pt x="899" y="1148"/>
                  </a:lnTo>
                  <a:lnTo>
                    <a:pt x="837" y="1187"/>
                  </a:lnTo>
                  <a:lnTo>
                    <a:pt x="777" y="1232"/>
                  </a:lnTo>
                  <a:lnTo>
                    <a:pt x="721" y="1280"/>
                  </a:lnTo>
                  <a:lnTo>
                    <a:pt x="668" y="1332"/>
                  </a:lnTo>
                  <a:lnTo>
                    <a:pt x="619" y="1388"/>
                  </a:lnTo>
                  <a:lnTo>
                    <a:pt x="575" y="1447"/>
                  </a:lnTo>
                  <a:lnTo>
                    <a:pt x="535" y="1511"/>
                  </a:lnTo>
                  <a:lnTo>
                    <a:pt x="499" y="1576"/>
                  </a:lnTo>
                  <a:lnTo>
                    <a:pt x="469" y="1644"/>
                  </a:lnTo>
                  <a:lnTo>
                    <a:pt x="443" y="1716"/>
                  </a:lnTo>
                  <a:lnTo>
                    <a:pt x="423" y="1788"/>
                  </a:lnTo>
                  <a:lnTo>
                    <a:pt x="407" y="1864"/>
                  </a:lnTo>
                  <a:lnTo>
                    <a:pt x="399" y="1941"/>
                  </a:lnTo>
                  <a:lnTo>
                    <a:pt x="396" y="2020"/>
                  </a:lnTo>
                  <a:lnTo>
                    <a:pt x="399" y="2098"/>
                  </a:lnTo>
                  <a:lnTo>
                    <a:pt x="407" y="2176"/>
                  </a:lnTo>
                  <a:lnTo>
                    <a:pt x="423" y="2251"/>
                  </a:lnTo>
                  <a:lnTo>
                    <a:pt x="443" y="2324"/>
                  </a:lnTo>
                  <a:lnTo>
                    <a:pt x="469" y="2395"/>
                  </a:lnTo>
                  <a:lnTo>
                    <a:pt x="499" y="2463"/>
                  </a:lnTo>
                  <a:lnTo>
                    <a:pt x="535" y="2529"/>
                  </a:lnTo>
                  <a:lnTo>
                    <a:pt x="575" y="2592"/>
                  </a:lnTo>
                  <a:lnTo>
                    <a:pt x="619" y="2651"/>
                  </a:lnTo>
                  <a:lnTo>
                    <a:pt x="668" y="2707"/>
                  </a:lnTo>
                  <a:lnTo>
                    <a:pt x="721" y="2759"/>
                  </a:lnTo>
                  <a:lnTo>
                    <a:pt x="777" y="2807"/>
                  </a:lnTo>
                  <a:lnTo>
                    <a:pt x="837" y="2851"/>
                  </a:lnTo>
                  <a:lnTo>
                    <a:pt x="899" y="2892"/>
                  </a:lnTo>
                  <a:lnTo>
                    <a:pt x="966" y="2926"/>
                  </a:lnTo>
                  <a:lnTo>
                    <a:pt x="1035" y="2957"/>
                  </a:lnTo>
                  <a:lnTo>
                    <a:pt x="1105" y="2982"/>
                  </a:lnTo>
                  <a:lnTo>
                    <a:pt x="1179" y="3003"/>
                  </a:lnTo>
                  <a:lnTo>
                    <a:pt x="1255" y="3017"/>
                  </a:lnTo>
                  <a:lnTo>
                    <a:pt x="1332" y="3026"/>
                  </a:lnTo>
                  <a:lnTo>
                    <a:pt x="1412" y="3029"/>
                  </a:lnTo>
                  <a:lnTo>
                    <a:pt x="1491" y="3026"/>
                  </a:lnTo>
                  <a:lnTo>
                    <a:pt x="1568" y="3017"/>
                  </a:lnTo>
                  <a:lnTo>
                    <a:pt x="1644" y="3003"/>
                  </a:lnTo>
                  <a:lnTo>
                    <a:pt x="1718" y="2982"/>
                  </a:lnTo>
                  <a:lnTo>
                    <a:pt x="1789" y="2957"/>
                  </a:lnTo>
                  <a:lnTo>
                    <a:pt x="1858" y="2926"/>
                  </a:lnTo>
                  <a:lnTo>
                    <a:pt x="1925" y="2892"/>
                  </a:lnTo>
                  <a:lnTo>
                    <a:pt x="1987" y="2851"/>
                  </a:lnTo>
                  <a:lnTo>
                    <a:pt x="2047" y="2807"/>
                  </a:lnTo>
                  <a:lnTo>
                    <a:pt x="2103" y="2759"/>
                  </a:lnTo>
                  <a:lnTo>
                    <a:pt x="2156" y="2707"/>
                  </a:lnTo>
                  <a:lnTo>
                    <a:pt x="2205" y="2651"/>
                  </a:lnTo>
                  <a:lnTo>
                    <a:pt x="2249" y="2592"/>
                  </a:lnTo>
                  <a:lnTo>
                    <a:pt x="2289" y="2529"/>
                  </a:lnTo>
                  <a:lnTo>
                    <a:pt x="2325" y="2463"/>
                  </a:lnTo>
                  <a:lnTo>
                    <a:pt x="2355" y="2395"/>
                  </a:lnTo>
                  <a:lnTo>
                    <a:pt x="2380" y="2324"/>
                  </a:lnTo>
                  <a:lnTo>
                    <a:pt x="2401" y="2251"/>
                  </a:lnTo>
                  <a:lnTo>
                    <a:pt x="2416" y="2176"/>
                  </a:lnTo>
                  <a:lnTo>
                    <a:pt x="2424" y="2098"/>
                  </a:lnTo>
                  <a:lnTo>
                    <a:pt x="2428" y="2020"/>
                  </a:lnTo>
                  <a:lnTo>
                    <a:pt x="2424" y="1941"/>
                  </a:lnTo>
                  <a:lnTo>
                    <a:pt x="2416" y="1864"/>
                  </a:lnTo>
                  <a:lnTo>
                    <a:pt x="2401" y="1788"/>
                  </a:lnTo>
                  <a:lnTo>
                    <a:pt x="2380" y="1716"/>
                  </a:lnTo>
                  <a:lnTo>
                    <a:pt x="2355" y="1644"/>
                  </a:lnTo>
                  <a:lnTo>
                    <a:pt x="2325" y="1576"/>
                  </a:lnTo>
                  <a:lnTo>
                    <a:pt x="2289" y="1511"/>
                  </a:lnTo>
                  <a:lnTo>
                    <a:pt x="2249" y="1447"/>
                  </a:lnTo>
                  <a:lnTo>
                    <a:pt x="2205" y="1388"/>
                  </a:lnTo>
                  <a:lnTo>
                    <a:pt x="2156" y="1332"/>
                  </a:lnTo>
                  <a:lnTo>
                    <a:pt x="2103" y="1280"/>
                  </a:lnTo>
                  <a:lnTo>
                    <a:pt x="2047" y="1232"/>
                  </a:lnTo>
                  <a:lnTo>
                    <a:pt x="1987" y="1187"/>
                  </a:lnTo>
                  <a:lnTo>
                    <a:pt x="1925" y="1148"/>
                  </a:lnTo>
                  <a:lnTo>
                    <a:pt x="1858" y="1113"/>
                  </a:lnTo>
                  <a:lnTo>
                    <a:pt x="1789" y="1082"/>
                  </a:lnTo>
                  <a:lnTo>
                    <a:pt x="1718" y="1057"/>
                  </a:lnTo>
                  <a:lnTo>
                    <a:pt x="1644" y="1036"/>
                  </a:lnTo>
                  <a:lnTo>
                    <a:pt x="1568" y="1022"/>
                  </a:lnTo>
                  <a:lnTo>
                    <a:pt x="1491" y="1013"/>
                  </a:lnTo>
                  <a:lnTo>
                    <a:pt x="1412" y="1010"/>
                  </a:lnTo>
                  <a:close/>
                  <a:moveTo>
                    <a:pt x="1695" y="0"/>
                  </a:moveTo>
                  <a:lnTo>
                    <a:pt x="1808" y="0"/>
                  </a:lnTo>
                  <a:lnTo>
                    <a:pt x="1865" y="3"/>
                  </a:lnTo>
                  <a:lnTo>
                    <a:pt x="1920" y="11"/>
                  </a:lnTo>
                  <a:lnTo>
                    <a:pt x="1975" y="26"/>
                  </a:lnTo>
                  <a:lnTo>
                    <a:pt x="2026" y="44"/>
                  </a:lnTo>
                  <a:lnTo>
                    <a:pt x="2076" y="67"/>
                  </a:lnTo>
                  <a:lnTo>
                    <a:pt x="2123" y="96"/>
                  </a:lnTo>
                  <a:lnTo>
                    <a:pt x="2166" y="129"/>
                  </a:lnTo>
                  <a:lnTo>
                    <a:pt x="2206" y="164"/>
                  </a:lnTo>
                  <a:lnTo>
                    <a:pt x="2243" y="204"/>
                  </a:lnTo>
                  <a:lnTo>
                    <a:pt x="2276" y="248"/>
                  </a:lnTo>
                  <a:lnTo>
                    <a:pt x="2303" y="294"/>
                  </a:lnTo>
                  <a:lnTo>
                    <a:pt x="2327" y="343"/>
                  </a:lnTo>
                  <a:lnTo>
                    <a:pt x="2346" y="395"/>
                  </a:lnTo>
                  <a:lnTo>
                    <a:pt x="2360" y="448"/>
                  </a:lnTo>
                  <a:lnTo>
                    <a:pt x="2369" y="504"/>
                  </a:lnTo>
                  <a:lnTo>
                    <a:pt x="2372" y="561"/>
                  </a:lnTo>
                  <a:lnTo>
                    <a:pt x="2375" y="603"/>
                  </a:lnTo>
                  <a:lnTo>
                    <a:pt x="2383" y="642"/>
                  </a:lnTo>
                  <a:lnTo>
                    <a:pt x="2398" y="679"/>
                  </a:lnTo>
                  <a:lnTo>
                    <a:pt x="2417" y="714"/>
                  </a:lnTo>
                  <a:lnTo>
                    <a:pt x="2441" y="745"/>
                  </a:lnTo>
                  <a:lnTo>
                    <a:pt x="2469" y="772"/>
                  </a:lnTo>
                  <a:lnTo>
                    <a:pt x="2500" y="797"/>
                  </a:lnTo>
                  <a:lnTo>
                    <a:pt x="2535" y="815"/>
                  </a:lnTo>
                  <a:lnTo>
                    <a:pt x="2572" y="829"/>
                  </a:lnTo>
                  <a:lnTo>
                    <a:pt x="2612" y="838"/>
                  </a:lnTo>
                  <a:lnTo>
                    <a:pt x="2654" y="842"/>
                  </a:lnTo>
                  <a:lnTo>
                    <a:pt x="2695" y="838"/>
                  </a:lnTo>
                  <a:lnTo>
                    <a:pt x="2735" y="829"/>
                  </a:lnTo>
                  <a:lnTo>
                    <a:pt x="2772" y="815"/>
                  </a:lnTo>
                  <a:lnTo>
                    <a:pt x="2807" y="797"/>
                  </a:lnTo>
                  <a:lnTo>
                    <a:pt x="2839" y="772"/>
                  </a:lnTo>
                  <a:lnTo>
                    <a:pt x="2867" y="745"/>
                  </a:lnTo>
                  <a:lnTo>
                    <a:pt x="2890" y="714"/>
                  </a:lnTo>
                  <a:lnTo>
                    <a:pt x="2910" y="679"/>
                  </a:lnTo>
                  <a:lnTo>
                    <a:pt x="2924" y="642"/>
                  </a:lnTo>
                  <a:lnTo>
                    <a:pt x="2934" y="603"/>
                  </a:lnTo>
                  <a:lnTo>
                    <a:pt x="2937" y="561"/>
                  </a:lnTo>
                  <a:lnTo>
                    <a:pt x="2939" y="544"/>
                  </a:lnTo>
                  <a:lnTo>
                    <a:pt x="2947" y="528"/>
                  </a:lnTo>
                  <a:lnTo>
                    <a:pt x="2959" y="516"/>
                  </a:lnTo>
                  <a:lnTo>
                    <a:pt x="2975" y="508"/>
                  </a:lnTo>
                  <a:lnTo>
                    <a:pt x="2992" y="505"/>
                  </a:lnTo>
                  <a:lnTo>
                    <a:pt x="3011" y="508"/>
                  </a:lnTo>
                  <a:lnTo>
                    <a:pt x="3026" y="516"/>
                  </a:lnTo>
                  <a:lnTo>
                    <a:pt x="3038" y="528"/>
                  </a:lnTo>
                  <a:lnTo>
                    <a:pt x="3046" y="544"/>
                  </a:lnTo>
                  <a:lnTo>
                    <a:pt x="3049" y="561"/>
                  </a:lnTo>
                  <a:lnTo>
                    <a:pt x="3045" y="610"/>
                  </a:lnTo>
                  <a:lnTo>
                    <a:pt x="3037" y="658"/>
                  </a:lnTo>
                  <a:lnTo>
                    <a:pt x="3022" y="703"/>
                  </a:lnTo>
                  <a:lnTo>
                    <a:pt x="3002" y="746"/>
                  </a:lnTo>
                  <a:lnTo>
                    <a:pt x="2978" y="785"/>
                  </a:lnTo>
                  <a:lnTo>
                    <a:pt x="2949" y="822"/>
                  </a:lnTo>
                  <a:lnTo>
                    <a:pt x="2916" y="855"/>
                  </a:lnTo>
                  <a:lnTo>
                    <a:pt x="2879" y="883"/>
                  </a:lnTo>
                  <a:lnTo>
                    <a:pt x="2839" y="908"/>
                  </a:lnTo>
                  <a:lnTo>
                    <a:pt x="2797" y="927"/>
                  </a:lnTo>
                  <a:lnTo>
                    <a:pt x="2751" y="941"/>
                  </a:lnTo>
                  <a:lnTo>
                    <a:pt x="2704" y="951"/>
                  </a:lnTo>
                  <a:lnTo>
                    <a:pt x="2654" y="954"/>
                  </a:lnTo>
                  <a:lnTo>
                    <a:pt x="2604" y="951"/>
                  </a:lnTo>
                  <a:lnTo>
                    <a:pt x="2557" y="941"/>
                  </a:lnTo>
                  <a:lnTo>
                    <a:pt x="2512" y="927"/>
                  </a:lnTo>
                  <a:lnTo>
                    <a:pt x="2469" y="908"/>
                  </a:lnTo>
                  <a:lnTo>
                    <a:pt x="2429" y="883"/>
                  </a:lnTo>
                  <a:lnTo>
                    <a:pt x="2392" y="855"/>
                  </a:lnTo>
                  <a:lnTo>
                    <a:pt x="2359" y="822"/>
                  </a:lnTo>
                  <a:lnTo>
                    <a:pt x="2330" y="785"/>
                  </a:lnTo>
                  <a:lnTo>
                    <a:pt x="2305" y="746"/>
                  </a:lnTo>
                  <a:lnTo>
                    <a:pt x="2285" y="703"/>
                  </a:lnTo>
                  <a:lnTo>
                    <a:pt x="2270" y="658"/>
                  </a:lnTo>
                  <a:lnTo>
                    <a:pt x="2262" y="610"/>
                  </a:lnTo>
                  <a:lnTo>
                    <a:pt x="2259" y="561"/>
                  </a:lnTo>
                  <a:lnTo>
                    <a:pt x="2256" y="509"/>
                  </a:lnTo>
                  <a:lnTo>
                    <a:pt x="2247" y="458"/>
                  </a:lnTo>
                  <a:lnTo>
                    <a:pt x="2232" y="410"/>
                  </a:lnTo>
                  <a:lnTo>
                    <a:pt x="2213" y="364"/>
                  </a:lnTo>
                  <a:lnTo>
                    <a:pt x="2188" y="320"/>
                  </a:lnTo>
                  <a:lnTo>
                    <a:pt x="2160" y="281"/>
                  </a:lnTo>
                  <a:lnTo>
                    <a:pt x="2126" y="244"/>
                  </a:lnTo>
                  <a:lnTo>
                    <a:pt x="2090" y="211"/>
                  </a:lnTo>
                  <a:lnTo>
                    <a:pt x="2049" y="183"/>
                  </a:lnTo>
                  <a:lnTo>
                    <a:pt x="2006" y="158"/>
                  </a:lnTo>
                  <a:lnTo>
                    <a:pt x="1959" y="139"/>
                  </a:lnTo>
                  <a:lnTo>
                    <a:pt x="1910" y="124"/>
                  </a:lnTo>
                  <a:lnTo>
                    <a:pt x="1860" y="115"/>
                  </a:lnTo>
                  <a:lnTo>
                    <a:pt x="1808" y="112"/>
                  </a:lnTo>
                  <a:lnTo>
                    <a:pt x="1695" y="112"/>
                  </a:lnTo>
                  <a:lnTo>
                    <a:pt x="1658" y="115"/>
                  </a:lnTo>
                  <a:lnTo>
                    <a:pt x="1623" y="123"/>
                  </a:lnTo>
                  <a:lnTo>
                    <a:pt x="1590" y="138"/>
                  </a:lnTo>
                  <a:lnTo>
                    <a:pt x="1561" y="156"/>
                  </a:lnTo>
                  <a:lnTo>
                    <a:pt x="1535" y="179"/>
                  </a:lnTo>
                  <a:lnTo>
                    <a:pt x="1512" y="204"/>
                  </a:lnTo>
                  <a:lnTo>
                    <a:pt x="1493" y="234"/>
                  </a:lnTo>
                  <a:lnTo>
                    <a:pt x="1480" y="266"/>
                  </a:lnTo>
                  <a:lnTo>
                    <a:pt x="1471" y="300"/>
                  </a:lnTo>
                  <a:lnTo>
                    <a:pt x="1469" y="337"/>
                  </a:lnTo>
                  <a:lnTo>
                    <a:pt x="1469" y="393"/>
                  </a:lnTo>
                  <a:lnTo>
                    <a:pt x="1695" y="393"/>
                  </a:lnTo>
                  <a:lnTo>
                    <a:pt x="1695" y="590"/>
                  </a:lnTo>
                  <a:lnTo>
                    <a:pt x="1783" y="610"/>
                  </a:lnTo>
                  <a:lnTo>
                    <a:pt x="1868" y="636"/>
                  </a:lnTo>
                  <a:lnTo>
                    <a:pt x="1952" y="667"/>
                  </a:lnTo>
                  <a:lnTo>
                    <a:pt x="2032" y="703"/>
                  </a:lnTo>
                  <a:lnTo>
                    <a:pt x="2110" y="744"/>
                  </a:lnTo>
                  <a:lnTo>
                    <a:pt x="2184" y="788"/>
                  </a:lnTo>
                  <a:lnTo>
                    <a:pt x="2256" y="837"/>
                  </a:lnTo>
                  <a:lnTo>
                    <a:pt x="2324" y="891"/>
                  </a:lnTo>
                  <a:lnTo>
                    <a:pt x="2387" y="949"/>
                  </a:lnTo>
                  <a:lnTo>
                    <a:pt x="2448" y="1010"/>
                  </a:lnTo>
                  <a:lnTo>
                    <a:pt x="2506" y="1074"/>
                  </a:lnTo>
                  <a:lnTo>
                    <a:pt x="2558" y="1142"/>
                  </a:lnTo>
                  <a:lnTo>
                    <a:pt x="2606" y="1213"/>
                  </a:lnTo>
                  <a:lnTo>
                    <a:pt x="2650" y="1287"/>
                  </a:lnTo>
                  <a:lnTo>
                    <a:pt x="2689" y="1364"/>
                  </a:lnTo>
                  <a:lnTo>
                    <a:pt x="2724" y="1443"/>
                  </a:lnTo>
                  <a:lnTo>
                    <a:pt x="2754" y="1525"/>
                  </a:lnTo>
                  <a:lnTo>
                    <a:pt x="2779" y="1610"/>
                  </a:lnTo>
                  <a:lnTo>
                    <a:pt x="2798" y="1695"/>
                  </a:lnTo>
                  <a:lnTo>
                    <a:pt x="2811" y="1783"/>
                  </a:lnTo>
                  <a:lnTo>
                    <a:pt x="2821" y="1873"/>
                  </a:lnTo>
                  <a:lnTo>
                    <a:pt x="2824" y="1964"/>
                  </a:lnTo>
                  <a:lnTo>
                    <a:pt x="2824" y="2708"/>
                  </a:lnTo>
                  <a:lnTo>
                    <a:pt x="2821" y="2771"/>
                  </a:lnTo>
                  <a:lnTo>
                    <a:pt x="2811" y="2833"/>
                  </a:lnTo>
                  <a:lnTo>
                    <a:pt x="2797" y="2893"/>
                  </a:lnTo>
                  <a:lnTo>
                    <a:pt x="2777" y="2950"/>
                  </a:lnTo>
                  <a:lnTo>
                    <a:pt x="2752" y="3005"/>
                  </a:lnTo>
                  <a:lnTo>
                    <a:pt x="2722" y="3057"/>
                  </a:lnTo>
                  <a:lnTo>
                    <a:pt x="2688" y="3106"/>
                  </a:lnTo>
                  <a:lnTo>
                    <a:pt x="2649" y="3152"/>
                  </a:lnTo>
                  <a:lnTo>
                    <a:pt x="2607" y="3194"/>
                  </a:lnTo>
                  <a:lnTo>
                    <a:pt x="2561" y="3231"/>
                  </a:lnTo>
                  <a:lnTo>
                    <a:pt x="2512" y="3266"/>
                  </a:lnTo>
                  <a:lnTo>
                    <a:pt x="2459" y="3296"/>
                  </a:lnTo>
                  <a:lnTo>
                    <a:pt x="2404" y="3320"/>
                  </a:lnTo>
                  <a:lnTo>
                    <a:pt x="2346" y="3339"/>
                  </a:lnTo>
                  <a:lnTo>
                    <a:pt x="2287" y="3354"/>
                  </a:lnTo>
                  <a:lnTo>
                    <a:pt x="2224" y="3363"/>
                  </a:lnTo>
                  <a:lnTo>
                    <a:pt x="2161" y="3366"/>
                  </a:lnTo>
                  <a:lnTo>
                    <a:pt x="663" y="3366"/>
                  </a:lnTo>
                  <a:lnTo>
                    <a:pt x="599" y="3363"/>
                  </a:lnTo>
                  <a:lnTo>
                    <a:pt x="537" y="3354"/>
                  </a:lnTo>
                  <a:lnTo>
                    <a:pt x="477" y="3339"/>
                  </a:lnTo>
                  <a:lnTo>
                    <a:pt x="420" y="3320"/>
                  </a:lnTo>
                  <a:lnTo>
                    <a:pt x="364" y="3296"/>
                  </a:lnTo>
                  <a:lnTo>
                    <a:pt x="312" y="3266"/>
                  </a:lnTo>
                  <a:lnTo>
                    <a:pt x="263" y="3231"/>
                  </a:lnTo>
                  <a:lnTo>
                    <a:pt x="217" y="3194"/>
                  </a:lnTo>
                  <a:lnTo>
                    <a:pt x="174" y="3152"/>
                  </a:lnTo>
                  <a:lnTo>
                    <a:pt x="135" y="3106"/>
                  </a:lnTo>
                  <a:lnTo>
                    <a:pt x="102" y="3057"/>
                  </a:lnTo>
                  <a:lnTo>
                    <a:pt x="72" y="3005"/>
                  </a:lnTo>
                  <a:lnTo>
                    <a:pt x="47" y="2950"/>
                  </a:lnTo>
                  <a:lnTo>
                    <a:pt x="27" y="2893"/>
                  </a:lnTo>
                  <a:lnTo>
                    <a:pt x="12" y="2833"/>
                  </a:lnTo>
                  <a:lnTo>
                    <a:pt x="3" y="2771"/>
                  </a:lnTo>
                  <a:lnTo>
                    <a:pt x="0" y="2708"/>
                  </a:lnTo>
                  <a:lnTo>
                    <a:pt x="0" y="1964"/>
                  </a:lnTo>
                  <a:lnTo>
                    <a:pt x="3" y="1873"/>
                  </a:lnTo>
                  <a:lnTo>
                    <a:pt x="12" y="1783"/>
                  </a:lnTo>
                  <a:lnTo>
                    <a:pt x="26" y="1695"/>
                  </a:lnTo>
                  <a:lnTo>
                    <a:pt x="45" y="1610"/>
                  </a:lnTo>
                  <a:lnTo>
                    <a:pt x="70" y="1525"/>
                  </a:lnTo>
                  <a:lnTo>
                    <a:pt x="100" y="1443"/>
                  </a:lnTo>
                  <a:lnTo>
                    <a:pt x="134" y="1364"/>
                  </a:lnTo>
                  <a:lnTo>
                    <a:pt x="173" y="1287"/>
                  </a:lnTo>
                  <a:lnTo>
                    <a:pt x="218" y="1213"/>
                  </a:lnTo>
                  <a:lnTo>
                    <a:pt x="266" y="1142"/>
                  </a:lnTo>
                  <a:lnTo>
                    <a:pt x="318" y="1074"/>
                  </a:lnTo>
                  <a:lnTo>
                    <a:pt x="376" y="1010"/>
                  </a:lnTo>
                  <a:lnTo>
                    <a:pt x="436" y="949"/>
                  </a:lnTo>
                  <a:lnTo>
                    <a:pt x="500" y="891"/>
                  </a:lnTo>
                  <a:lnTo>
                    <a:pt x="568" y="837"/>
                  </a:lnTo>
                  <a:lnTo>
                    <a:pt x="639" y="788"/>
                  </a:lnTo>
                  <a:lnTo>
                    <a:pt x="713" y="744"/>
                  </a:lnTo>
                  <a:lnTo>
                    <a:pt x="791" y="703"/>
                  </a:lnTo>
                  <a:lnTo>
                    <a:pt x="871" y="667"/>
                  </a:lnTo>
                  <a:lnTo>
                    <a:pt x="956" y="636"/>
                  </a:lnTo>
                  <a:lnTo>
                    <a:pt x="1041" y="610"/>
                  </a:lnTo>
                  <a:lnTo>
                    <a:pt x="1130" y="590"/>
                  </a:lnTo>
                  <a:lnTo>
                    <a:pt x="1130" y="393"/>
                  </a:lnTo>
                  <a:lnTo>
                    <a:pt x="1355" y="393"/>
                  </a:lnTo>
                  <a:lnTo>
                    <a:pt x="1355" y="337"/>
                  </a:lnTo>
                  <a:lnTo>
                    <a:pt x="1358" y="291"/>
                  </a:lnTo>
                  <a:lnTo>
                    <a:pt x="1367" y="247"/>
                  </a:lnTo>
                  <a:lnTo>
                    <a:pt x="1382" y="206"/>
                  </a:lnTo>
                  <a:lnTo>
                    <a:pt x="1402" y="167"/>
                  </a:lnTo>
                  <a:lnTo>
                    <a:pt x="1426" y="131"/>
                  </a:lnTo>
                  <a:lnTo>
                    <a:pt x="1454" y="99"/>
                  </a:lnTo>
                  <a:lnTo>
                    <a:pt x="1487" y="70"/>
                  </a:lnTo>
                  <a:lnTo>
                    <a:pt x="1523" y="46"/>
                  </a:lnTo>
                  <a:lnTo>
                    <a:pt x="1562" y="27"/>
                  </a:lnTo>
                  <a:lnTo>
                    <a:pt x="1604" y="12"/>
                  </a:lnTo>
                  <a:lnTo>
                    <a:pt x="1648" y="3"/>
                  </a:lnTo>
                  <a:lnTo>
                    <a:pt x="16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50" name="Freeform 384"/>
          <p:cNvSpPr>
            <a:spLocks noEditPoints="1"/>
          </p:cNvSpPr>
          <p:nvPr/>
        </p:nvSpPr>
        <p:spPr bwMode="auto">
          <a:xfrm>
            <a:off x="648501" y="2668588"/>
            <a:ext cx="595313" cy="595312"/>
          </a:xfrm>
          <a:custGeom>
            <a:avLst/>
            <a:gdLst>
              <a:gd name="T0" fmla="*/ 2710 w 3375"/>
              <a:gd name="T1" fmla="*/ 2576 h 3375"/>
              <a:gd name="T2" fmla="*/ 2771 w 3375"/>
              <a:gd name="T3" fmla="*/ 2708 h 3375"/>
              <a:gd name="T4" fmla="*/ 2986 w 3375"/>
              <a:gd name="T5" fmla="*/ 2577 h 3375"/>
              <a:gd name="T6" fmla="*/ 2534 w 3375"/>
              <a:gd name="T7" fmla="*/ 2363 h 3375"/>
              <a:gd name="T8" fmla="*/ 1097 w 3375"/>
              <a:gd name="T9" fmla="*/ 2492 h 3375"/>
              <a:gd name="T10" fmla="*/ 1318 w 3375"/>
              <a:gd name="T11" fmla="*/ 2837 h 3375"/>
              <a:gd name="T12" fmla="*/ 1865 w 3375"/>
              <a:gd name="T13" fmla="*/ 2858 h 3375"/>
              <a:gd name="T14" fmla="*/ 2191 w 3375"/>
              <a:gd name="T15" fmla="*/ 2638 h 3375"/>
              <a:gd name="T16" fmla="*/ 1744 w 3375"/>
              <a:gd name="T17" fmla="*/ 2419 h 3375"/>
              <a:gd name="T18" fmla="*/ 953 w 3375"/>
              <a:gd name="T19" fmla="*/ 2363 h 3375"/>
              <a:gd name="T20" fmla="*/ 407 w 3375"/>
              <a:gd name="T21" fmla="*/ 2603 h 3375"/>
              <a:gd name="T22" fmla="*/ 622 w 3375"/>
              <a:gd name="T23" fmla="*/ 2512 h 3375"/>
              <a:gd name="T24" fmla="*/ 2955 w 3375"/>
              <a:gd name="T25" fmla="*/ 1534 h 3375"/>
              <a:gd name="T26" fmla="*/ 2620 w 3375"/>
              <a:gd name="T27" fmla="*/ 1607 h 3375"/>
              <a:gd name="T28" fmla="*/ 3230 w 3375"/>
              <a:gd name="T29" fmla="*/ 2007 h 3375"/>
              <a:gd name="T30" fmla="*/ 3263 w 3375"/>
              <a:gd name="T31" fmla="*/ 1688 h 3375"/>
              <a:gd name="T32" fmla="*/ 118 w 3375"/>
              <a:gd name="T33" fmla="*/ 1563 h 3375"/>
              <a:gd name="T34" fmla="*/ 163 w 3375"/>
              <a:gd name="T35" fmla="*/ 2081 h 3375"/>
              <a:gd name="T36" fmla="*/ 685 w 3375"/>
              <a:gd name="T37" fmla="*/ 1576 h 3375"/>
              <a:gd name="T38" fmla="*/ 327 w 3375"/>
              <a:gd name="T39" fmla="*/ 1309 h 3375"/>
              <a:gd name="T40" fmla="*/ 1431 w 3375"/>
              <a:gd name="T41" fmla="*/ 1157 h 3375"/>
              <a:gd name="T42" fmla="*/ 1075 w 3375"/>
              <a:gd name="T43" fmla="*/ 1510 h 3375"/>
              <a:gd name="T44" fmla="*/ 1030 w 3375"/>
              <a:gd name="T45" fmla="*/ 2081 h 3375"/>
              <a:gd name="T46" fmla="*/ 2333 w 3375"/>
              <a:gd name="T47" fmla="*/ 1996 h 3375"/>
              <a:gd name="T48" fmla="*/ 2282 w 3375"/>
              <a:gd name="T49" fmla="*/ 1502 h 3375"/>
              <a:gd name="T50" fmla="*/ 1924 w 3375"/>
              <a:gd name="T51" fmla="*/ 1183 h 3375"/>
              <a:gd name="T52" fmla="*/ 1586 w 3375"/>
              <a:gd name="T53" fmla="*/ 116 h 3375"/>
              <a:gd name="T54" fmla="*/ 695 w 3375"/>
              <a:gd name="T55" fmla="*/ 465 h 3375"/>
              <a:gd name="T56" fmla="*/ 282 w 3375"/>
              <a:gd name="T57" fmla="*/ 1179 h 3375"/>
              <a:gd name="T58" fmla="*/ 730 w 3375"/>
              <a:gd name="T59" fmla="*/ 1436 h 3375"/>
              <a:gd name="T60" fmla="*/ 826 w 3375"/>
              <a:gd name="T61" fmla="*/ 1989 h 3375"/>
              <a:gd name="T62" fmla="*/ 942 w 3375"/>
              <a:gd name="T63" fmla="*/ 1525 h 3375"/>
              <a:gd name="T64" fmla="*/ 1296 w 3375"/>
              <a:gd name="T65" fmla="*/ 1113 h 3375"/>
              <a:gd name="T66" fmla="*/ 1697 w 3375"/>
              <a:gd name="T67" fmla="*/ 959 h 3375"/>
              <a:gd name="T68" fmla="*/ 2113 w 3375"/>
              <a:gd name="T69" fmla="*/ 1180 h 3375"/>
              <a:gd name="T70" fmla="*/ 2453 w 3375"/>
              <a:gd name="T71" fmla="*/ 1576 h 3375"/>
              <a:gd name="T72" fmla="*/ 2486 w 3375"/>
              <a:gd name="T73" fmla="*/ 1989 h 3375"/>
              <a:gd name="T74" fmla="*/ 2563 w 3375"/>
              <a:gd name="T75" fmla="*/ 1508 h 3375"/>
              <a:gd name="T76" fmla="*/ 2886 w 3375"/>
              <a:gd name="T77" fmla="*/ 1426 h 3375"/>
              <a:gd name="T78" fmla="*/ 3160 w 3375"/>
              <a:gd name="T79" fmla="*/ 1129 h 3375"/>
              <a:gd name="T80" fmla="*/ 2592 w 3375"/>
              <a:gd name="T81" fmla="*/ 399 h 3375"/>
              <a:gd name="T82" fmla="*/ 1688 w 3375"/>
              <a:gd name="T83" fmla="*/ 113 h 3375"/>
              <a:gd name="T84" fmla="*/ 2560 w 3375"/>
              <a:gd name="T85" fmla="*/ 243 h 3375"/>
              <a:gd name="T86" fmla="*/ 3214 w 3375"/>
              <a:gd name="T87" fmla="*/ 970 h 3375"/>
              <a:gd name="T88" fmla="*/ 3371 w 3375"/>
              <a:gd name="T89" fmla="*/ 1579 h 3375"/>
              <a:gd name="T90" fmla="*/ 3277 w 3375"/>
              <a:gd name="T91" fmla="*/ 2257 h 3375"/>
              <a:gd name="T92" fmla="*/ 2870 w 3375"/>
              <a:gd name="T93" fmla="*/ 2890 h 3375"/>
              <a:gd name="T94" fmla="*/ 2628 w 3375"/>
              <a:gd name="T95" fmla="*/ 3088 h 3375"/>
              <a:gd name="T96" fmla="*/ 2114 w 3375"/>
              <a:gd name="T97" fmla="*/ 3321 h 3375"/>
              <a:gd name="T98" fmla="*/ 1688 w 3375"/>
              <a:gd name="T99" fmla="*/ 3375 h 3375"/>
              <a:gd name="T100" fmla="*/ 1246 w 3375"/>
              <a:gd name="T101" fmla="*/ 3317 h 3375"/>
              <a:gd name="T102" fmla="*/ 875 w 3375"/>
              <a:gd name="T103" fmla="*/ 3166 h 3375"/>
              <a:gd name="T104" fmla="*/ 581 w 3375"/>
              <a:gd name="T105" fmla="*/ 2963 h 3375"/>
              <a:gd name="T106" fmla="*/ 375 w 3375"/>
              <a:gd name="T107" fmla="*/ 2747 h 3375"/>
              <a:gd name="T108" fmla="*/ 11 w 3375"/>
              <a:gd name="T109" fmla="*/ 1882 h 3375"/>
              <a:gd name="T110" fmla="*/ 40 w 3375"/>
              <a:gd name="T111" fmla="*/ 1325 h 3375"/>
              <a:gd name="T112" fmla="*/ 264 w 3375"/>
              <a:gd name="T113" fmla="*/ 782 h 3375"/>
              <a:gd name="T114" fmla="*/ 996 w 3375"/>
              <a:gd name="T115" fmla="*/ 148 h 3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375" h="3375">
                <a:moveTo>
                  <a:pt x="2620" y="2194"/>
                </a:moveTo>
                <a:lnTo>
                  <a:pt x="2631" y="2270"/>
                </a:lnTo>
                <a:lnTo>
                  <a:pt x="2645" y="2342"/>
                </a:lnTo>
                <a:lnTo>
                  <a:pt x="2660" y="2411"/>
                </a:lnTo>
                <a:lnTo>
                  <a:pt x="2666" y="2437"/>
                </a:lnTo>
                <a:lnTo>
                  <a:pt x="2673" y="2462"/>
                </a:lnTo>
                <a:lnTo>
                  <a:pt x="2683" y="2494"/>
                </a:lnTo>
                <a:lnTo>
                  <a:pt x="2692" y="2526"/>
                </a:lnTo>
                <a:lnTo>
                  <a:pt x="2701" y="2552"/>
                </a:lnTo>
                <a:lnTo>
                  <a:pt x="2710" y="2576"/>
                </a:lnTo>
                <a:lnTo>
                  <a:pt x="2713" y="2584"/>
                </a:lnTo>
                <a:lnTo>
                  <a:pt x="2715" y="2592"/>
                </a:lnTo>
                <a:lnTo>
                  <a:pt x="2728" y="2621"/>
                </a:lnTo>
                <a:lnTo>
                  <a:pt x="2731" y="2629"/>
                </a:lnTo>
                <a:lnTo>
                  <a:pt x="2734" y="2638"/>
                </a:lnTo>
                <a:lnTo>
                  <a:pt x="2746" y="2662"/>
                </a:lnTo>
                <a:lnTo>
                  <a:pt x="2752" y="2675"/>
                </a:lnTo>
                <a:lnTo>
                  <a:pt x="2765" y="2699"/>
                </a:lnTo>
                <a:lnTo>
                  <a:pt x="2768" y="2704"/>
                </a:lnTo>
                <a:lnTo>
                  <a:pt x="2771" y="2708"/>
                </a:lnTo>
                <a:lnTo>
                  <a:pt x="2789" y="2737"/>
                </a:lnTo>
                <a:lnTo>
                  <a:pt x="2792" y="2740"/>
                </a:lnTo>
                <a:lnTo>
                  <a:pt x="2794" y="2742"/>
                </a:lnTo>
                <a:lnTo>
                  <a:pt x="2809" y="2760"/>
                </a:lnTo>
                <a:lnTo>
                  <a:pt x="2814" y="2764"/>
                </a:lnTo>
                <a:lnTo>
                  <a:pt x="2817" y="2768"/>
                </a:lnTo>
                <a:lnTo>
                  <a:pt x="2825" y="2776"/>
                </a:lnTo>
                <a:lnTo>
                  <a:pt x="2882" y="2712"/>
                </a:lnTo>
                <a:lnTo>
                  <a:pt x="2936" y="2646"/>
                </a:lnTo>
                <a:lnTo>
                  <a:pt x="2986" y="2577"/>
                </a:lnTo>
                <a:lnTo>
                  <a:pt x="3032" y="2506"/>
                </a:lnTo>
                <a:lnTo>
                  <a:pt x="3075" y="2431"/>
                </a:lnTo>
                <a:lnTo>
                  <a:pt x="3114" y="2354"/>
                </a:lnTo>
                <a:lnTo>
                  <a:pt x="3148" y="2275"/>
                </a:lnTo>
                <a:lnTo>
                  <a:pt x="3179" y="2194"/>
                </a:lnTo>
                <a:lnTo>
                  <a:pt x="2620" y="2194"/>
                </a:lnTo>
                <a:close/>
                <a:moveTo>
                  <a:pt x="2414" y="2194"/>
                </a:moveTo>
                <a:lnTo>
                  <a:pt x="2397" y="2278"/>
                </a:lnTo>
                <a:lnTo>
                  <a:pt x="2379" y="2363"/>
                </a:lnTo>
                <a:lnTo>
                  <a:pt x="2534" y="2363"/>
                </a:lnTo>
                <a:lnTo>
                  <a:pt x="2524" y="2308"/>
                </a:lnTo>
                <a:lnTo>
                  <a:pt x="2515" y="2252"/>
                </a:lnTo>
                <a:lnTo>
                  <a:pt x="2506" y="2194"/>
                </a:lnTo>
                <a:lnTo>
                  <a:pt x="2414" y="2194"/>
                </a:lnTo>
                <a:close/>
                <a:moveTo>
                  <a:pt x="1041" y="2194"/>
                </a:moveTo>
                <a:lnTo>
                  <a:pt x="1056" y="2296"/>
                </a:lnTo>
                <a:lnTo>
                  <a:pt x="1076" y="2397"/>
                </a:lnTo>
                <a:lnTo>
                  <a:pt x="1078" y="2406"/>
                </a:lnTo>
                <a:lnTo>
                  <a:pt x="1087" y="2448"/>
                </a:lnTo>
                <a:lnTo>
                  <a:pt x="1097" y="2492"/>
                </a:lnTo>
                <a:lnTo>
                  <a:pt x="1110" y="2534"/>
                </a:lnTo>
                <a:lnTo>
                  <a:pt x="1128" y="2592"/>
                </a:lnTo>
                <a:lnTo>
                  <a:pt x="1146" y="2642"/>
                </a:lnTo>
                <a:lnTo>
                  <a:pt x="1166" y="2686"/>
                </a:lnTo>
                <a:lnTo>
                  <a:pt x="1185" y="2724"/>
                </a:lnTo>
                <a:lnTo>
                  <a:pt x="1208" y="2755"/>
                </a:lnTo>
                <a:lnTo>
                  <a:pt x="1231" y="2783"/>
                </a:lnTo>
                <a:lnTo>
                  <a:pt x="1257" y="2805"/>
                </a:lnTo>
                <a:lnTo>
                  <a:pt x="1286" y="2823"/>
                </a:lnTo>
                <a:lnTo>
                  <a:pt x="1318" y="2837"/>
                </a:lnTo>
                <a:lnTo>
                  <a:pt x="1355" y="2848"/>
                </a:lnTo>
                <a:lnTo>
                  <a:pt x="1396" y="2856"/>
                </a:lnTo>
                <a:lnTo>
                  <a:pt x="1442" y="2863"/>
                </a:lnTo>
                <a:lnTo>
                  <a:pt x="1494" y="2866"/>
                </a:lnTo>
                <a:lnTo>
                  <a:pt x="1551" y="2868"/>
                </a:lnTo>
                <a:lnTo>
                  <a:pt x="1616" y="2869"/>
                </a:lnTo>
                <a:lnTo>
                  <a:pt x="1688" y="2869"/>
                </a:lnTo>
                <a:lnTo>
                  <a:pt x="1751" y="2868"/>
                </a:lnTo>
                <a:lnTo>
                  <a:pt x="1810" y="2864"/>
                </a:lnTo>
                <a:lnTo>
                  <a:pt x="1865" y="2858"/>
                </a:lnTo>
                <a:lnTo>
                  <a:pt x="1916" y="2848"/>
                </a:lnTo>
                <a:lnTo>
                  <a:pt x="1962" y="2837"/>
                </a:lnTo>
                <a:lnTo>
                  <a:pt x="2004" y="2822"/>
                </a:lnTo>
                <a:lnTo>
                  <a:pt x="2041" y="2804"/>
                </a:lnTo>
                <a:lnTo>
                  <a:pt x="2076" y="2785"/>
                </a:lnTo>
                <a:lnTo>
                  <a:pt x="2106" y="2761"/>
                </a:lnTo>
                <a:lnTo>
                  <a:pt x="2132" y="2735"/>
                </a:lnTo>
                <a:lnTo>
                  <a:pt x="2155" y="2706"/>
                </a:lnTo>
                <a:lnTo>
                  <a:pt x="2174" y="2673"/>
                </a:lnTo>
                <a:lnTo>
                  <a:pt x="2191" y="2638"/>
                </a:lnTo>
                <a:lnTo>
                  <a:pt x="2204" y="2599"/>
                </a:lnTo>
                <a:lnTo>
                  <a:pt x="2231" y="2500"/>
                </a:lnTo>
                <a:lnTo>
                  <a:pt x="2251" y="2414"/>
                </a:lnTo>
                <a:lnTo>
                  <a:pt x="2260" y="2378"/>
                </a:lnTo>
                <a:lnTo>
                  <a:pt x="2263" y="2363"/>
                </a:lnTo>
                <a:lnTo>
                  <a:pt x="2282" y="2278"/>
                </a:lnTo>
                <a:lnTo>
                  <a:pt x="2299" y="2194"/>
                </a:lnTo>
                <a:lnTo>
                  <a:pt x="2081" y="2194"/>
                </a:lnTo>
                <a:lnTo>
                  <a:pt x="2081" y="2419"/>
                </a:lnTo>
                <a:lnTo>
                  <a:pt x="1744" y="2419"/>
                </a:lnTo>
                <a:lnTo>
                  <a:pt x="1744" y="2194"/>
                </a:lnTo>
                <a:lnTo>
                  <a:pt x="1631" y="2194"/>
                </a:lnTo>
                <a:lnTo>
                  <a:pt x="1631" y="2419"/>
                </a:lnTo>
                <a:lnTo>
                  <a:pt x="1294" y="2419"/>
                </a:lnTo>
                <a:lnTo>
                  <a:pt x="1294" y="2194"/>
                </a:lnTo>
                <a:lnTo>
                  <a:pt x="1041" y="2194"/>
                </a:lnTo>
                <a:close/>
                <a:moveTo>
                  <a:pt x="799" y="2194"/>
                </a:moveTo>
                <a:lnTo>
                  <a:pt x="784" y="2278"/>
                </a:lnTo>
                <a:lnTo>
                  <a:pt x="768" y="2363"/>
                </a:lnTo>
                <a:lnTo>
                  <a:pt x="953" y="2363"/>
                </a:lnTo>
                <a:lnTo>
                  <a:pt x="944" y="2308"/>
                </a:lnTo>
                <a:lnTo>
                  <a:pt x="936" y="2252"/>
                </a:lnTo>
                <a:lnTo>
                  <a:pt x="928" y="2194"/>
                </a:lnTo>
                <a:lnTo>
                  <a:pt x="799" y="2194"/>
                </a:lnTo>
                <a:close/>
                <a:moveTo>
                  <a:pt x="196" y="2194"/>
                </a:moveTo>
                <a:lnTo>
                  <a:pt x="229" y="2281"/>
                </a:lnTo>
                <a:lnTo>
                  <a:pt x="267" y="2366"/>
                </a:lnTo>
                <a:lnTo>
                  <a:pt x="309" y="2447"/>
                </a:lnTo>
                <a:lnTo>
                  <a:pt x="356" y="2527"/>
                </a:lnTo>
                <a:lnTo>
                  <a:pt x="407" y="2603"/>
                </a:lnTo>
                <a:lnTo>
                  <a:pt x="462" y="2676"/>
                </a:lnTo>
                <a:lnTo>
                  <a:pt x="522" y="2745"/>
                </a:lnTo>
                <a:lnTo>
                  <a:pt x="523" y="2747"/>
                </a:lnTo>
                <a:lnTo>
                  <a:pt x="551" y="2777"/>
                </a:lnTo>
                <a:lnTo>
                  <a:pt x="555" y="2765"/>
                </a:lnTo>
                <a:lnTo>
                  <a:pt x="559" y="2755"/>
                </a:lnTo>
                <a:lnTo>
                  <a:pt x="587" y="2651"/>
                </a:lnTo>
                <a:lnTo>
                  <a:pt x="595" y="2620"/>
                </a:lnTo>
                <a:lnTo>
                  <a:pt x="617" y="2533"/>
                </a:lnTo>
                <a:lnTo>
                  <a:pt x="622" y="2512"/>
                </a:lnTo>
                <a:lnTo>
                  <a:pt x="645" y="2405"/>
                </a:lnTo>
                <a:lnTo>
                  <a:pt x="666" y="2299"/>
                </a:lnTo>
                <a:lnTo>
                  <a:pt x="684" y="2194"/>
                </a:lnTo>
                <a:lnTo>
                  <a:pt x="196" y="2194"/>
                </a:lnTo>
                <a:close/>
                <a:moveTo>
                  <a:pt x="3253" y="1519"/>
                </a:moveTo>
                <a:lnTo>
                  <a:pt x="3180" y="1521"/>
                </a:lnTo>
                <a:lnTo>
                  <a:pt x="3109" y="1526"/>
                </a:lnTo>
                <a:lnTo>
                  <a:pt x="3057" y="1529"/>
                </a:lnTo>
                <a:lnTo>
                  <a:pt x="3005" y="1531"/>
                </a:lnTo>
                <a:lnTo>
                  <a:pt x="2955" y="1534"/>
                </a:lnTo>
                <a:lnTo>
                  <a:pt x="2909" y="1537"/>
                </a:lnTo>
                <a:lnTo>
                  <a:pt x="2864" y="1541"/>
                </a:lnTo>
                <a:lnTo>
                  <a:pt x="2823" y="1545"/>
                </a:lnTo>
                <a:lnTo>
                  <a:pt x="2784" y="1550"/>
                </a:lnTo>
                <a:lnTo>
                  <a:pt x="2748" y="1557"/>
                </a:lnTo>
                <a:lnTo>
                  <a:pt x="2715" y="1564"/>
                </a:lnTo>
                <a:lnTo>
                  <a:pt x="2687" y="1572"/>
                </a:lnTo>
                <a:lnTo>
                  <a:pt x="2661" y="1581"/>
                </a:lnTo>
                <a:lnTo>
                  <a:pt x="2639" y="1593"/>
                </a:lnTo>
                <a:lnTo>
                  <a:pt x="2620" y="1607"/>
                </a:lnTo>
                <a:lnTo>
                  <a:pt x="2606" y="1622"/>
                </a:lnTo>
                <a:lnTo>
                  <a:pt x="2596" y="1639"/>
                </a:lnTo>
                <a:lnTo>
                  <a:pt x="2590" y="1660"/>
                </a:lnTo>
                <a:lnTo>
                  <a:pt x="2588" y="1682"/>
                </a:lnTo>
                <a:lnTo>
                  <a:pt x="2590" y="1790"/>
                </a:lnTo>
                <a:lnTo>
                  <a:pt x="2594" y="1892"/>
                </a:lnTo>
                <a:lnTo>
                  <a:pt x="2600" y="1989"/>
                </a:lnTo>
                <a:lnTo>
                  <a:pt x="2607" y="2081"/>
                </a:lnTo>
                <a:lnTo>
                  <a:pt x="3212" y="2081"/>
                </a:lnTo>
                <a:lnTo>
                  <a:pt x="3230" y="2007"/>
                </a:lnTo>
                <a:lnTo>
                  <a:pt x="3244" y="1931"/>
                </a:lnTo>
                <a:lnTo>
                  <a:pt x="3244" y="1929"/>
                </a:lnTo>
                <a:lnTo>
                  <a:pt x="3244" y="1926"/>
                </a:lnTo>
                <a:lnTo>
                  <a:pt x="3253" y="1858"/>
                </a:lnTo>
                <a:lnTo>
                  <a:pt x="3253" y="1852"/>
                </a:lnTo>
                <a:lnTo>
                  <a:pt x="3254" y="1847"/>
                </a:lnTo>
                <a:lnTo>
                  <a:pt x="3259" y="1783"/>
                </a:lnTo>
                <a:lnTo>
                  <a:pt x="3259" y="1775"/>
                </a:lnTo>
                <a:lnTo>
                  <a:pt x="3260" y="1767"/>
                </a:lnTo>
                <a:lnTo>
                  <a:pt x="3263" y="1688"/>
                </a:lnTo>
                <a:lnTo>
                  <a:pt x="3260" y="1604"/>
                </a:lnTo>
                <a:lnTo>
                  <a:pt x="3253" y="1519"/>
                </a:lnTo>
                <a:close/>
                <a:moveTo>
                  <a:pt x="170" y="1268"/>
                </a:moveTo>
                <a:lnTo>
                  <a:pt x="168" y="1275"/>
                </a:lnTo>
                <a:lnTo>
                  <a:pt x="166" y="1283"/>
                </a:lnTo>
                <a:lnTo>
                  <a:pt x="148" y="1355"/>
                </a:lnTo>
                <a:lnTo>
                  <a:pt x="142" y="1384"/>
                </a:lnTo>
                <a:lnTo>
                  <a:pt x="129" y="1463"/>
                </a:lnTo>
                <a:lnTo>
                  <a:pt x="125" y="1494"/>
                </a:lnTo>
                <a:lnTo>
                  <a:pt x="118" y="1563"/>
                </a:lnTo>
                <a:lnTo>
                  <a:pt x="116" y="1591"/>
                </a:lnTo>
                <a:lnTo>
                  <a:pt x="113" y="1688"/>
                </a:lnTo>
                <a:lnTo>
                  <a:pt x="115" y="1767"/>
                </a:lnTo>
                <a:lnTo>
                  <a:pt x="116" y="1779"/>
                </a:lnTo>
                <a:lnTo>
                  <a:pt x="121" y="1848"/>
                </a:lnTo>
                <a:lnTo>
                  <a:pt x="121" y="1849"/>
                </a:lnTo>
                <a:lnTo>
                  <a:pt x="121" y="1851"/>
                </a:lnTo>
                <a:lnTo>
                  <a:pt x="131" y="1929"/>
                </a:lnTo>
                <a:lnTo>
                  <a:pt x="145" y="2006"/>
                </a:lnTo>
                <a:lnTo>
                  <a:pt x="163" y="2081"/>
                </a:lnTo>
                <a:lnTo>
                  <a:pt x="702" y="2081"/>
                </a:lnTo>
                <a:lnTo>
                  <a:pt x="711" y="2010"/>
                </a:lnTo>
                <a:lnTo>
                  <a:pt x="719" y="1939"/>
                </a:lnTo>
                <a:lnTo>
                  <a:pt x="725" y="1872"/>
                </a:lnTo>
                <a:lnTo>
                  <a:pt x="730" y="1807"/>
                </a:lnTo>
                <a:lnTo>
                  <a:pt x="731" y="1756"/>
                </a:lnTo>
                <a:lnTo>
                  <a:pt x="726" y="1707"/>
                </a:lnTo>
                <a:lnTo>
                  <a:pt x="717" y="1661"/>
                </a:lnTo>
                <a:lnTo>
                  <a:pt x="703" y="1617"/>
                </a:lnTo>
                <a:lnTo>
                  <a:pt x="685" y="1576"/>
                </a:lnTo>
                <a:lnTo>
                  <a:pt x="664" y="1538"/>
                </a:lnTo>
                <a:lnTo>
                  <a:pt x="639" y="1502"/>
                </a:lnTo>
                <a:lnTo>
                  <a:pt x="612" y="1470"/>
                </a:lnTo>
                <a:lnTo>
                  <a:pt x="582" y="1439"/>
                </a:lnTo>
                <a:lnTo>
                  <a:pt x="550" y="1412"/>
                </a:lnTo>
                <a:lnTo>
                  <a:pt x="516" y="1388"/>
                </a:lnTo>
                <a:lnTo>
                  <a:pt x="481" y="1367"/>
                </a:lnTo>
                <a:lnTo>
                  <a:pt x="445" y="1350"/>
                </a:lnTo>
                <a:lnTo>
                  <a:pt x="409" y="1336"/>
                </a:lnTo>
                <a:lnTo>
                  <a:pt x="327" y="1309"/>
                </a:lnTo>
                <a:lnTo>
                  <a:pt x="248" y="1287"/>
                </a:lnTo>
                <a:lnTo>
                  <a:pt x="170" y="1268"/>
                </a:lnTo>
                <a:close/>
                <a:moveTo>
                  <a:pt x="1659" y="1069"/>
                </a:moveTo>
                <a:lnTo>
                  <a:pt x="1639" y="1070"/>
                </a:lnTo>
                <a:lnTo>
                  <a:pt x="1619" y="1073"/>
                </a:lnTo>
                <a:lnTo>
                  <a:pt x="1584" y="1081"/>
                </a:lnTo>
                <a:lnTo>
                  <a:pt x="1548" y="1094"/>
                </a:lnTo>
                <a:lnTo>
                  <a:pt x="1510" y="1112"/>
                </a:lnTo>
                <a:lnTo>
                  <a:pt x="1471" y="1132"/>
                </a:lnTo>
                <a:lnTo>
                  <a:pt x="1431" y="1157"/>
                </a:lnTo>
                <a:lnTo>
                  <a:pt x="1390" y="1184"/>
                </a:lnTo>
                <a:lnTo>
                  <a:pt x="1349" y="1214"/>
                </a:lnTo>
                <a:lnTo>
                  <a:pt x="1309" y="1247"/>
                </a:lnTo>
                <a:lnTo>
                  <a:pt x="1270" y="1280"/>
                </a:lnTo>
                <a:lnTo>
                  <a:pt x="1232" y="1317"/>
                </a:lnTo>
                <a:lnTo>
                  <a:pt x="1196" y="1354"/>
                </a:lnTo>
                <a:lnTo>
                  <a:pt x="1162" y="1393"/>
                </a:lnTo>
                <a:lnTo>
                  <a:pt x="1130" y="1432"/>
                </a:lnTo>
                <a:lnTo>
                  <a:pt x="1100" y="1471"/>
                </a:lnTo>
                <a:lnTo>
                  <a:pt x="1075" y="1510"/>
                </a:lnTo>
                <a:lnTo>
                  <a:pt x="1053" y="1548"/>
                </a:lnTo>
                <a:lnTo>
                  <a:pt x="1036" y="1586"/>
                </a:lnTo>
                <a:lnTo>
                  <a:pt x="1023" y="1622"/>
                </a:lnTo>
                <a:lnTo>
                  <a:pt x="1015" y="1657"/>
                </a:lnTo>
                <a:lnTo>
                  <a:pt x="1013" y="1691"/>
                </a:lnTo>
                <a:lnTo>
                  <a:pt x="1014" y="1760"/>
                </a:lnTo>
                <a:lnTo>
                  <a:pt x="1016" y="1835"/>
                </a:lnTo>
                <a:lnTo>
                  <a:pt x="1019" y="1915"/>
                </a:lnTo>
                <a:lnTo>
                  <a:pt x="1023" y="1996"/>
                </a:lnTo>
                <a:lnTo>
                  <a:pt x="1030" y="2081"/>
                </a:lnTo>
                <a:lnTo>
                  <a:pt x="1294" y="2081"/>
                </a:lnTo>
                <a:lnTo>
                  <a:pt x="1294" y="1856"/>
                </a:lnTo>
                <a:lnTo>
                  <a:pt x="1631" y="1856"/>
                </a:lnTo>
                <a:lnTo>
                  <a:pt x="1631" y="2081"/>
                </a:lnTo>
                <a:lnTo>
                  <a:pt x="1744" y="2081"/>
                </a:lnTo>
                <a:lnTo>
                  <a:pt x="1744" y="1856"/>
                </a:lnTo>
                <a:lnTo>
                  <a:pt x="2081" y="1856"/>
                </a:lnTo>
                <a:lnTo>
                  <a:pt x="2081" y="2081"/>
                </a:lnTo>
                <a:lnTo>
                  <a:pt x="2319" y="2081"/>
                </a:lnTo>
                <a:lnTo>
                  <a:pt x="2333" y="1996"/>
                </a:lnTo>
                <a:lnTo>
                  <a:pt x="2343" y="1914"/>
                </a:lnTo>
                <a:lnTo>
                  <a:pt x="2352" y="1835"/>
                </a:lnTo>
                <a:lnTo>
                  <a:pt x="2358" y="1759"/>
                </a:lnTo>
                <a:lnTo>
                  <a:pt x="2363" y="1689"/>
                </a:lnTo>
                <a:lnTo>
                  <a:pt x="2360" y="1661"/>
                </a:lnTo>
                <a:lnTo>
                  <a:pt x="2353" y="1632"/>
                </a:lnTo>
                <a:lnTo>
                  <a:pt x="2342" y="1602"/>
                </a:lnTo>
                <a:lnTo>
                  <a:pt x="2326" y="1569"/>
                </a:lnTo>
                <a:lnTo>
                  <a:pt x="2305" y="1536"/>
                </a:lnTo>
                <a:lnTo>
                  <a:pt x="2282" y="1502"/>
                </a:lnTo>
                <a:lnTo>
                  <a:pt x="2254" y="1469"/>
                </a:lnTo>
                <a:lnTo>
                  <a:pt x="2224" y="1434"/>
                </a:lnTo>
                <a:lnTo>
                  <a:pt x="2192" y="1400"/>
                </a:lnTo>
                <a:lnTo>
                  <a:pt x="2157" y="1366"/>
                </a:lnTo>
                <a:lnTo>
                  <a:pt x="2120" y="1333"/>
                </a:lnTo>
                <a:lnTo>
                  <a:pt x="2082" y="1300"/>
                </a:lnTo>
                <a:lnTo>
                  <a:pt x="2043" y="1269"/>
                </a:lnTo>
                <a:lnTo>
                  <a:pt x="2004" y="1239"/>
                </a:lnTo>
                <a:lnTo>
                  <a:pt x="1964" y="1210"/>
                </a:lnTo>
                <a:lnTo>
                  <a:pt x="1924" y="1183"/>
                </a:lnTo>
                <a:lnTo>
                  <a:pt x="1884" y="1159"/>
                </a:lnTo>
                <a:lnTo>
                  <a:pt x="1845" y="1137"/>
                </a:lnTo>
                <a:lnTo>
                  <a:pt x="1808" y="1118"/>
                </a:lnTo>
                <a:lnTo>
                  <a:pt x="1772" y="1100"/>
                </a:lnTo>
                <a:lnTo>
                  <a:pt x="1739" y="1087"/>
                </a:lnTo>
                <a:lnTo>
                  <a:pt x="1707" y="1077"/>
                </a:lnTo>
                <a:lnTo>
                  <a:pt x="1678" y="1071"/>
                </a:lnTo>
                <a:lnTo>
                  <a:pt x="1659" y="1069"/>
                </a:lnTo>
                <a:close/>
                <a:moveTo>
                  <a:pt x="1688" y="113"/>
                </a:moveTo>
                <a:lnTo>
                  <a:pt x="1586" y="116"/>
                </a:lnTo>
                <a:lnTo>
                  <a:pt x="1486" y="126"/>
                </a:lnTo>
                <a:lnTo>
                  <a:pt x="1388" y="141"/>
                </a:lnTo>
                <a:lnTo>
                  <a:pt x="1292" y="163"/>
                </a:lnTo>
                <a:lnTo>
                  <a:pt x="1198" y="190"/>
                </a:lnTo>
                <a:lnTo>
                  <a:pt x="1107" y="224"/>
                </a:lnTo>
                <a:lnTo>
                  <a:pt x="1018" y="262"/>
                </a:lnTo>
                <a:lnTo>
                  <a:pt x="933" y="306"/>
                </a:lnTo>
                <a:lnTo>
                  <a:pt x="850" y="354"/>
                </a:lnTo>
                <a:lnTo>
                  <a:pt x="771" y="408"/>
                </a:lnTo>
                <a:lnTo>
                  <a:pt x="695" y="465"/>
                </a:lnTo>
                <a:lnTo>
                  <a:pt x="623" y="528"/>
                </a:lnTo>
                <a:lnTo>
                  <a:pt x="554" y="594"/>
                </a:lnTo>
                <a:lnTo>
                  <a:pt x="491" y="665"/>
                </a:lnTo>
                <a:lnTo>
                  <a:pt x="431" y="739"/>
                </a:lnTo>
                <a:lnTo>
                  <a:pt x="375" y="817"/>
                </a:lnTo>
                <a:lnTo>
                  <a:pt x="325" y="898"/>
                </a:lnTo>
                <a:lnTo>
                  <a:pt x="279" y="983"/>
                </a:lnTo>
                <a:lnTo>
                  <a:pt x="239" y="1070"/>
                </a:lnTo>
                <a:lnTo>
                  <a:pt x="204" y="1160"/>
                </a:lnTo>
                <a:lnTo>
                  <a:pt x="282" y="1179"/>
                </a:lnTo>
                <a:lnTo>
                  <a:pt x="363" y="1202"/>
                </a:lnTo>
                <a:lnTo>
                  <a:pt x="446" y="1229"/>
                </a:lnTo>
                <a:lnTo>
                  <a:pt x="485" y="1245"/>
                </a:lnTo>
                <a:lnTo>
                  <a:pt x="524" y="1263"/>
                </a:lnTo>
                <a:lnTo>
                  <a:pt x="563" y="1285"/>
                </a:lnTo>
                <a:lnTo>
                  <a:pt x="599" y="1309"/>
                </a:lnTo>
                <a:lnTo>
                  <a:pt x="635" y="1337"/>
                </a:lnTo>
                <a:lnTo>
                  <a:pt x="669" y="1366"/>
                </a:lnTo>
                <a:lnTo>
                  <a:pt x="701" y="1400"/>
                </a:lnTo>
                <a:lnTo>
                  <a:pt x="730" y="1436"/>
                </a:lnTo>
                <a:lnTo>
                  <a:pt x="757" y="1474"/>
                </a:lnTo>
                <a:lnTo>
                  <a:pt x="780" y="1516"/>
                </a:lnTo>
                <a:lnTo>
                  <a:pt x="801" y="1559"/>
                </a:lnTo>
                <a:lnTo>
                  <a:pt x="818" y="1606"/>
                </a:lnTo>
                <a:lnTo>
                  <a:pt x="830" y="1654"/>
                </a:lnTo>
                <a:lnTo>
                  <a:pt x="840" y="1705"/>
                </a:lnTo>
                <a:lnTo>
                  <a:pt x="844" y="1758"/>
                </a:lnTo>
                <a:lnTo>
                  <a:pt x="843" y="1814"/>
                </a:lnTo>
                <a:lnTo>
                  <a:pt x="836" y="1899"/>
                </a:lnTo>
                <a:lnTo>
                  <a:pt x="826" y="1989"/>
                </a:lnTo>
                <a:lnTo>
                  <a:pt x="815" y="2081"/>
                </a:lnTo>
                <a:lnTo>
                  <a:pt x="916" y="2081"/>
                </a:lnTo>
                <a:lnTo>
                  <a:pt x="910" y="1991"/>
                </a:lnTo>
                <a:lnTo>
                  <a:pt x="905" y="1896"/>
                </a:lnTo>
                <a:lnTo>
                  <a:pt x="902" y="1796"/>
                </a:lnTo>
                <a:lnTo>
                  <a:pt x="900" y="1692"/>
                </a:lnTo>
                <a:lnTo>
                  <a:pt x="903" y="1652"/>
                </a:lnTo>
                <a:lnTo>
                  <a:pt x="910" y="1610"/>
                </a:lnTo>
                <a:lnTo>
                  <a:pt x="924" y="1568"/>
                </a:lnTo>
                <a:lnTo>
                  <a:pt x="942" y="1525"/>
                </a:lnTo>
                <a:lnTo>
                  <a:pt x="963" y="1481"/>
                </a:lnTo>
                <a:lnTo>
                  <a:pt x="990" y="1436"/>
                </a:lnTo>
                <a:lnTo>
                  <a:pt x="1020" y="1392"/>
                </a:lnTo>
                <a:lnTo>
                  <a:pt x="1052" y="1349"/>
                </a:lnTo>
                <a:lnTo>
                  <a:pt x="1088" y="1306"/>
                </a:lnTo>
                <a:lnTo>
                  <a:pt x="1127" y="1264"/>
                </a:lnTo>
                <a:lnTo>
                  <a:pt x="1167" y="1223"/>
                </a:lnTo>
                <a:lnTo>
                  <a:pt x="1209" y="1184"/>
                </a:lnTo>
                <a:lnTo>
                  <a:pt x="1252" y="1148"/>
                </a:lnTo>
                <a:lnTo>
                  <a:pt x="1296" y="1113"/>
                </a:lnTo>
                <a:lnTo>
                  <a:pt x="1341" y="1081"/>
                </a:lnTo>
                <a:lnTo>
                  <a:pt x="1386" y="1052"/>
                </a:lnTo>
                <a:lnTo>
                  <a:pt x="1430" y="1026"/>
                </a:lnTo>
                <a:lnTo>
                  <a:pt x="1474" y="1004"/>
                </a:lnTo>
                <a:lnTo>
                  <a:pt x="1517" y="986"/>
                </a:lnTo>
                <a:lnTo>
                  <a:pt x="1559" y="972"/>
                </a:lnTo>
                <a:lnTo>
                  <a:pt x="1599" y="962"/>
                </a:lnTo>
                <a:lnTo>
                  <a:pt x="1633" y="957"/>
                </a:lnTo>
                <a:lnTo>
                  <a:pt x="1666" y="956"/>
                </a:lnTo>
                <a:lnTo>
                  <a:pt x="1697" y="959"/>
                </a:lnTo>
                <a:lnTo>
                  <a:pt x="1729" y="966"/>
                </a:lnTo>
                <a:lnTo>
                  <a:pt x="1765" y="978"/>
                </a:lnTo>
                <a:lnTo>
                  <a:pt x="1804" y="993"/>
                </a:lnTo>
                <a:lnTo>
                  <a:pt x="1845" y="1011"/>
                </a:lnTo>
                <a:lnTo>
                  <a:pt x="1888" y="1033"/>
                </a:lnTo>
                <a:lnTo>
                  <a:pt x="1932" y="1058"/>
                </a:lnTo>
                <a:lnTo>
                  <a:pt x="1977" y="1085"/>
                </a:lnTo>
                <a:lnTo>
                  <a:pt x="2022" y="1115"/>
                </a:lnTo>
                <a:lnTo>
                  <a:pt x="2068" y="1146"/>
                </a:lnTo>
                <a:lnTo>
                  <a:pt x="2113" y="1180"/>
                </a:lnTo>
                <a:lnTo>
                  <a:pt x="2157" y="1216"/>
                </a:lnTo>
                <a:lnTo>
                  <a:pt x="2201" y="1253"/>
                </a:lnTo>
                <a:lnTo>
                  <a:pt x="2242" y="1292"/>
                </a:lnTo>
                <a:lnTo>
                  <a:pt x="2282" y="1332"/>
                </a:lnTo>
                <a:lnTo>
                  <a:pt x="2319" y="1371"/>
                </a:lnTo>
                <a:lnTo>
                  <a:pt x="2353" y="1412"/>
                </a:lnTo>
                <a:lnTo>
                  <a:pt x="2384" y="1453"/>
                </a:lnTo>
                <a:lnTo>
                  <a:pt x="2412" y="1494"/>
                </a:lnTo>
                <a:lnTo>
                  <a:pt x="2434" y="1535"/>
                </a:lnTo>
                <a:lnTo>
                  <a:pt x="2453" y="1576"/>
                </a:lnTo>
                <a:lnTo>
                  <a:pt x="2466" y="1616"/>
                </a:lnTo>
                <a:lnTo>
                  <a:pt x="2473" y="1655"/>
                </a:lnTo>
                <a:lnTo>
                  <a:pt x="2475" y="1693"/>
                </a:lnTo>
                <a:lnTo>
                  <a:pt x="2471" y="1763"/>
                </a:lnTo>
                <a:lnTo>
                  <a:pt x="2465" y="1838"/>
                </a:lnTo>
                <a:lnTo>
                  <a:pt x="2457" y="1916"/>
                </a:lnTo>
                <a:lnTo>
                  <a:pt x="2445" y="1997"/>
                </a:lnTo>
                <a:lnTo>
                  <a:pt x="2433" y="2081"/>
                </a:lnTo>
                <a:lnTo>
                  <a:pt x="2493" y="2081"/>
                </a:lnTo>
                <a:lnTo>
                  <a:pt x="2486" y="1989"/>
                </a:lnTo>
                <a:lnTo>
                  <a:pt x="2481" y="1893"/>
                </a:lnTo>
                <a:lnTo>
                  <a:pt x="2477" y="1791"/>
                </a:lnTo>
                <a:lnTo>
                  <a:pt x="2475" y="1683"/>
                </a:lnTo>
                <a:lnTo>
                  <a:pt x="2477" y="1650"/>
                </a:lnTo>
                <a:lnTo>
                  <a:pt x="2482" y="1619"/>
                </a:lnTo>
                <a:lnTo>
                  <a:pt x="2492" y="1591"/>
                </a:lnTo>
                <a:lnTo>
                  <a:pt x="2505" y="1567"/>
                </a:lnTo>
                <a:lnTo>
                  <a:pt x="2521" y="1544"/>
                </a:lnTo>
                <a:lnTo>
                  <a:pt x="2540" y="1525"/>
                </a:lnTo>
                <a:lnTo>
                  <a:pt x="2563" y="1508"/>
                </a:lnTo>
                <a:lnTo>
                  <a:pt x="2588" y="1492"/>
                </a:lnTo>
                <a:lnTo>
                  <a:pt x="2614" y="1479"/>
                </a:lnTo>
                <a:lnTo>
                  <a:pt x="2644" y="1468"/>
                </a:lnTo>
                <a:lnTo>
                  <a:pt x="2674" y="1458"/>
                </a:lnTo>
                <a:lnTo>
                  <a:pt x="2707" y="1450"/>
                </a:lnTo>
                <a:lnTo>
                  <a:pt x="2741" y="1443"/>
                </a:lnTo>
                <a:lnTo>
                  <a:pt x="2777" y="1438"/>
                </a:lnTo>
                <a:lnTo>
                  <a:pt x="2813" y="1433"/>
                </a:lnTo>
                <a:lnTo>
                  <a:pt x="2849" y="1429"/>
                </a:lnTo>
                <a:lnTo>
                  <a:pt x="2886" y="1426"/>
                </a:lnTo>
                <a:lnTo>
                  <a:pt x="2924" y="1424"/>
                </a:lnTo>
                <a:lnTo>
                  <a:pt x="2962" y="1422"/>
                </a:lnTo>
                <a:lnTo>
                  <a:pt x="2999" y="1420"/>
                </a:lnTo>
                <a:lnTo>
                  <a:pt x="3051" y="1416"/>
                </a:lnTo>
                <a:lnTo>
                  <a:pt x="3101" y="1413"/>
                </a:lnTo>
                <a:lnTo>
                  <a:pt x="3168" y="1409"/>
                </a:lnTo>
                <a:lnTo>
                  <a:pt x="3237" y="1407"/>
                </a:lnTo>
                <a:lnTo>
                  <a:pt x="3216" y="1312"/>
                </a:lnTo>
                <a:lnTo>
                  <a:pt x="3191" y="1220"/>
                </a:lnTo>
                <a:lnTo>
                  <a:pt x="3160" y="1129"/>
                </a:lnTo>
                <a:lnTo>
                  <a:pt x="3123" y="1042"/>
                </a:lnTo>
                <a:lnTo>
                  <a:pt x="3083" y="956"/>
                </a:lnTo>
                <a:lnTo>
                  <a:pt x="3035" y="874"/>
                </a:lnTo>
                <a:lnTo>
                  <a:pt x="2984" y="796"/>
                </a:lnTo>
                <a:lnTo>
                  <a:pt x="2929" y="720"/>
                </a:lnTo>
                <a:lnTo>
                  <a:pt x="2870" y="648"/>
                </a:lnTo>
                <a:lnTo>
                  <a:pt x="2805" y="580"/>
                </a:lnTo>
                <a:lnTo>
                  <a:pt x="2738" y="515"/>
                </a:lnTo>
                <a:lnTo>
                  <a:pt x="2666" y="454"/>
                </a:lnTo>
                <a:lnTo>
                  <a:pt x="2592" y="399"/>
                </a:lnTo>
                <a:lnTo>
                  <a:pt x="2513" y="347"/>
                </a:lnTo>
                <a:lnTo>
                  <a:pt x="2431" y="300"/>
                </a:lnTo>
                <a:lnTo>
                  <a:pt x="2346" y="258"/>
                </a:lnTo>
                <a:lnTo>
                  <a:pt x="2259" y="220"/>
                </a:lnTo>
                <a:lnTo>
                  <a:pt x="2169" y="188"/>
                </a:lnTo>
                <a:lnTo>
                  <a:pt x="2077" y="162"/>
                </a:lnTo>
                <a:lnTo>
                  <a:pt x="1982" y="140"/>
                </a:lnTo>
                <a:lnTo>
                  <a:pt x="1886" y="125"/>
                </a:lnTo>
                <a:lnTo>
                  <a:pt x="1788" y="116"/>
                </a:lnTo>
                <a:lnTo>
                  <a:pt x="1688" y="113"/>
                </a:lnTo>
                <a:close/>
                <a:moveTo>
                  <a:pt x="1688" y="0"/>
                </a:moveTo>
                <a:lnTo>
                  <a:pt x="1793" y="3"/>
                </a:lnTo>
                <a:lnTo>
                  <a:pt x="1897" y="13"/>
                </a:lnTo>
                <a:lnTo>
                  <a:pt x="1999" y="29"/>
                </a:lnTo>
                <a:lnTo>
                  <a:pt x="2099" y="51"/>
                </a:lnTo>
                <a:lnTo>
                  <a:pt x="2197" y="79"/>
                </a:lnTo>
                <a:lnTo>
                  <a:pt x="2292" y="111"/>
                </a:lnTo>
                <a:lnTo>
                  <a:pt x="2384" y="150"/>
                </a:lnTo>
                <a:lnTo>
                  <a:pt x="2474" y="194"/>
                </a:lnTo>
                <a:lnTo>
                  <a:pt x="2560" y="243"/>
                </a:lnTo>
                <a:lnTo>
                  <a:pt x="2644" y="298"/>
                </a:lnTo>
                <a:lnTo>
                  <a:pt x="2724" y="356"/>
                </a:lnTo>
                <a:lnTo>
                  <a:pt x="2799" y="419"/>
                </a:lnTo>
                <a:lnTo>
                  <a:pt x="2872" y="487"/>
                </a:lnTo>
                <a:lnTo>
                  <a:pt x="2940" y="558"/>
                </a:lnTo>
                <a:lnTo>
                  <a:pt x="3004" y="633"/>
                </a:lnTo>
                <a:lnTo>
                  <a:pt x="3064" y="713"/>
                </a:lnTo>
                <a:lnTo>
                  <a:pt x="3119" y="795"/>
                </a:lnTo>
                <a:lnTo>
                  <a:pt x="3169" y="881"/>
                </a:lnTo>
                <a:lnTo>
                  <a:pt x="3214" y="970"/>
                </a:lnTo>
                <a:lnTo>
                  <a:pt x="3254" y="1062"/>
                </a:lnTo>
                <a:lnTo>
                  <a:pt x="3289" y="1156"/>
                </a:lnTo>
                <a:lnTo>
                  <a:pt x="3318" y="1253"/>
                </a:lnTo>
                <a:lnTo>
                  <a:pt x="3341" y="1352"/>
                </a:lnTo>
                <a:lnTo>
                  <a:pt x="3359" y="1454"/>
                </a:lnTo>
                <a:lnTo>
                  <a:pt x="3359" y="1455"/>
                </a:lnTo>
                <a:lnTo>
                  <a:pt x="3359" y="1458"/>
                </a:lnTo>
                <a:lnTo>
                  <a:pt x="3365" y="1510"/>
                </a:lnTo>
                <a:lnTo>
                  <a:pt x="3370" y="1563"/>
                </a:lnTo>
                <a:lnTo>
                  <a:pt x="3371" y="1579"/>
                </a:lnTo>
                <a:lnTo>
                  <a:pt x="3374" y="1633"/>
                </a:lnTo>
                <a:lnTo>
                  <a:pt x="3375" y="1688"/>
                </a:lnTo>
                <a:lnTo>
                  <a:pt x="3373" y="1774"/>
                </a:lnTo>
                <a:lnTo>
                  <a:pt x="3373" y="1775"/>
                </a:lnTo>
                <a:lnTo>
                  <a:pt x="3373" y="1778"/>
                </a:lnTo>
                <a:lnTo>
                  <a:pt x="3365" y="1876"/>
                </a:lnTo>
                <a:lnTo>
                  <a:pt x="3350" y="1974"/>
                </a:lnTo>
                <a:lnTo>
                  <a:pt x="3332" y="2070"/>
                </a:lnTo>
                <a:lnTo>
                  <a:pt x="3306" y="2165"/>
                </a:lnTo>
                <a:lnTo>
                  <a:pt x="3277" y="2257"/>
                </a:lnTo>
                <a:lnTo>
                  <a:pt x="3241" y="2348"/>
                </a:lnTo>
                <a:lnTo>
                  <a:pt x="3200" y="2437"/>
                </a:lnTo>
                <a:lnTo>
                  <a:pt x="3154" y="2523"/>
                </a:lnTo>
                <a:lnTo>
                  <a:pt x="3103" y="2606"/>
                </a:lnTo>
                <a:lnTo>
                  <a:pt x="3047" y="2687"/>
                </a:lnTo>
                <a:lnTo>
                  <a:pt x="2986" y="2764"/>
                </a:lnTo>
                <a:lnTo>
                  <a:pt x="2920" y="2839"/>
                </a:lnTo>
                <a:lnTo>
                  <a:pt x="2921" y="2840"/>
                </a:lnTo>
                <a:lnTo>
                  <a:pt x="2887" y="2873"/>
                </a:lnTo>
                <a:lnTo>
                  <a:pt x="2870" y="2890"/>
                </a:lnTo>
                <a:lnTo>
                  <a:pt x="2839" y="2922"/>
                </a:lnTo>
                <a:lnTo>
                  <a:pt x="2837" y="2921"/>
                </a:lnTo>
                <a:lnTo>
                  <a:pt x="2815" y="2942"/>
                </a:lnTo>
                <a:lnTo>
                  <a:pt x="2785" y="2968"/>
                </a:lnTo>
                <a:lnTo>
                  <a:pt x="2754" y="2994"/>
                </a:lnTo>
                <a:lnTo>
                  <a:pt x="2712" y="3026"/>
                </a:lnTo>
                <a:lnTo>
                  <a:pt x="2692" y="3043"/>
                </a:lnTo>
                <a:lnTo>
                  <a:pt x="2639" y="3080"/>
                </a:lnTo>
                <a:lnTo>
                  <a:pt x="2634" y="3085"/>
                </a:lnTo>
                <a:lnTo>
                  <a:pt x="2628" y="3088"/>
                </a:lnTo>
                <a:lnTo>
                  <a:pt x="2564" y="3129"/>
                </a:lnTo>
                <a:lnTo>
                  <a:pt x="2563" y="3130"/>
                </a:lnTo>
                <a:lnTo>
                  <a:pt x="2561" y="3131"/>
                </a:lnTo>
                <a:lnTo>
                  <a:pt x="2490" y="3171"/>
                </a:lnTo>
                <a:lnTo>
                  <a:pt x="2418" y="3209"/>
                </a:lnTo>
                <a:lnTo>
                  <a:pt x="2343" y="3243"/>
                </a:lnTo>
                <a:lnTo>
                  <a:pt x="2266" y="3273"/>
                </a:lnTo>
                <a:lnTo>
                  <a:pt x="2190" y="3299"/>
                </a:lnTo>
                <a:lnTo>
                  <a:pt x="2189" y="3299"/>
                </a:lnTo>
                <a:lnTo>
                  <a:pt x="2114" y="3321"/>
                </a:lnTo>
                <a:lnTo>
                  <a:pt x="2108" y="3322"/>
                </a:lnTo>
                <a:lnTo>
                  <a:pt x="2037" y="3338"/>
                </a:lnTo>
                <a:lnTo>
                  <a:pt x="2025" y="3341"/>
                </a:lnTo>
                <a:lnTo>
                  <a:pt x="1959" y="3354"/>
                </a:lnTo>
                <a:lnTo>
                  <a:pt x="1941" y="3356"/>
                </a:lnTo>
                <a:lnTo>
                  <a:pt x="1880" y="3364"/>
                </a:lnTo>
                <a:lnTo>
                  <a:pt x="1857" y="3367"/>
                </a:lnTo>
                <a:lnTo>
                  <a:pt x="1795" y="3371"/>
                </a:lnTo>
                <a:lnTo>
                  <a:pt x="1772" y="3373"/>
                </a:lnTo>
                <a:lnTo>
                  <a:pt x="1688" y="3375"/>
                </a:lnTo>
                <a:lnTo>
                  <a:pt x="1604" y="3373"/>
                </a:lnTo>
                <a:lnTo>
                  <a:pt x="1575" y="3371"/>
                </a:lnTo>
                <a:lnTo>
                  <a:pt x="1521" y="3367"/>
                </a:lnTo>
                <a:lnTo>
                  <a:pt x="1487" y="3363"/>
                </a:lnTo>
                <a:lnTo>
                  <a:pt x="1439" y="3357"/>
                </a:lnTo>
                <a:lnTo>
                  <a:pt x="1404" y="3350"/>
                </a:lnTo>
                <a:lnTo>
                  <a:pt x="1357" y="3342"/>
                </a:lnTo>
                <a:lnTo>
                  <a:pt x="1324" y="3335"/>
                </a:lnTo>
                <a:lnTo>
                  <a:pt x="1276" y="3324"/>
                </a:lnTo>
                <a:lnTo>
                  <a:pt x="1246" y="3317"/>
                </a:lnTo>
                <a:lnTo>
                  <a:pt x="1197" y="3302"/>
                </a:lnTo>
                <a:lnTo>
                  <a:pt x="1170" y="3293"/>
                </a:lnTo>
                <a:lnTo>
                  <a:pt x="1119" y="3276"/>
                </a:lnTo>
                <a:lnTo>
                  <a:pt x="1094" y="3267"/>
                </a:lnTo>
                <a:lnTo>
                  <a:pt x="1041" y="3246"/>
                </a:lnTo>
                <a:lnTo>
                  <a:pt x="1020" y="3237"/>
                </a:lnTo>
                <a:lnTo>
                  <a:pt x="966" y="3212"/>
                </a:lnTo>
                <a:lnTo>
                  <a:pt x="947" y="3203"/>
                </a:lnTo>
                <a:lnTo>
                  <a:pt x="893" y="3176"/>
                </a:lnTo>
                <a:lnTo>
                  <a:pt x="875" y="3166"/>
                </a:lnTo>
                <a:lnTo>
                  <a:pt x="823" y="3136"/>
                </a:lnTo>
                <a:lnTo>
                  <a:pt x="805" y="3125"/>
                </a:lnTo>
                <a:lnTo>
                  <a:pt x="756" y="3093"/>
                </a:lnTo>
                <a:lnTo>
                  <a:pt x="736" y="3080"/>
                </a:lnTo>
                <a:lnTo>
                  <a:pt x="690" y="3048"/>
                </a:lnTo>
                <a:lnTo>
                  <a:pt x="670" y="3032"/>
                </a:lnTo>
                <a:lnTo>
                  <a:pt x="628" y="3000"/>
                </a:lnTo>
                <a:lnTo>
                  <a:pt x="605" y="2981"/>
                </a:lnTo>
                <a:lnTo>
                  <a:pt x="582" y="2961"/>
                </a:lnTo>
                <a:lnTo>
                  <a:pt x="581" y="2963"/>
                </a:lnTo>
                <a:lnTo>
                  <a:pt x="530" y="2915"/>
                </a:lnTo>
                <a:lnTo>
                  <a:pt x="521" y="2906"/>
                </a:lnTo>
                <a:lnTo>
                  <a:pt x="497" y="2884"/>
                </a:lnTo>
                <a:lnTo>
                  <a:pt x="498" y="2883"/>
                </a:lnTo>
                <a:lnTo>
                  <a:pt x="495" y="2880"/>
                </a:lnTo>
                <a:lnTo>
                  <a:pt x="491" y="2877"/>
                </a:lnTo>
                <a:lnTo>
                  <a:pt x="440" y="2823"/>
                </a:lnTo>
                <a:lnTo>
                  <a:pt x="439" y="2822"/>
                </a:lnTo>
                <a:lnTo>
                  <a:pt x="438" y="2821"/>
                </a:lnTo>
                <a:lnTo>
                  <a:pt x="375" y="2747"/>
                </a:lnTo>
                <a:lnTo>
                  <a:pt x="317" y="2671"/>
                </a:lnTo>
                <a:lnTo>
                  <a:pt x="263" y="2593"/>
                </a:lnTo>
                <a:lnTo>
                  <a:pt x="214" y="2511"/>
                </a:lnTo>
                <a:lnTo>
                  <a:pt x="170" y="2427"/>
                </a:lnTo>
                <a:lnTo>
                  <a:pt x="131" y="2341"/>
                </a:lnTo>
                <a:lnTo>
                  <a:pt x="96" y="2252"/>
                </a:lnTo>
                <a:lnTo>
                  <a:pt x="68" y="2162"/>
                </a:lnTo>
                <a:lnTo>
                  <a:pt x="43" y="2070"/>
                </a:lnTo>
                <a:lnTo>
                  <a:pt x="25" y="1977"/>
                </a:lnTo>
                <a:lnTo>
                  <a:pt x="11" y="1882"/>
                </a:lnTo>
                <a:lnTo>
                  <a:pt x="3" y="1785"/>
                </a:lnTo>
                <a:lnTo>
                  <a:pt x="0" y="1688"/>
                </a:lnTo>
                <a:lnTo>
                  <a:pt x="1" y="1630"/>
                </a:lnTo>
                <a:lnTo>
                  <a:pt x="4" y="1574"/>
                </a:lnTo>
                <a:lnTo>
                  <a:pt x="6" y="1544"/>
                </a:lnTo>
                <a:lnTo>
                  <a:pt x="11" y="1493"/>
                </a:lnTo>
                <a:lnTo>
                  <a:pt x="18" y="1442"/>
                </a:lnTo>
                <a:lnTo>
                  <a:pt x="19" y="1431"/>
                </a:lnTo>
                <a:lnTo>
                  <a:pt x="29" y="1378"/>
                </a:lnTo>
                <a:lnTo>
                  <a:pt x="40" y="1325"/>
                </a:lnTo>
                <a:lnTo>
                  <a:pt x="48" y="1291"/>
                </a:lnTo>
                <a:lnTo>
                  <a:pt x="58" y="1247"/>
                </a:lnTo>
                <a:lnTo>
                  <a:pt x="71" y="1204"/>
                </a:lnTo>
                <a:lnTo>
                  <a:pt x="76" y="1185"/>
                </a:lnTo>
                <a:lnTo>
                  <a:pt x="91" y="1138"/>
                </a:lnTo>
                <a:lnTo>
                  <a:pt x="92" y="1138"/>
                </a:lnTo>
                <a:lnTo>
                  <a:pt x="128" y="1045"/>
                </a:lnTo>
                <a:lnTo>
                  <a:pt x="168" y="954"/>
                </a:lnTo>
                <a:lnTo>
                  <a:pt x="214" y="867"/>
                </a:lnTo>
                <a:lnTo>
                  <a:pt x="264" y="782"/>
                </a:lnTo>
                <a:lnTo>
                  <a:pt x="319" y="702"/>
                </a:lnTo>
                <a:lnTo>
                  <a:pt x="379" y="624"/>
                </a:lnTo>
                <a:lnTo>
                  <a:pt x="443" y="549"/>
                </a:lnTo>
                <a:lnTo>
                  <a:pt x="511" y="479"/>
                </a:lnTo>
                <a:lnTo>
                  <a:pt x="583" y="412"/>
                </a:lnTo>
                <a:lnTo>
                  <a:pt x="660" y="351"/>
                </a:lnTo>
                <a:lnTo>
                  <a:pt x="738" y="293"/>
                </a:lnTo>
                <a:lnTo>
                  <a:pt x="821" y="239"/>
                </a:lnTo>
                <a:lnTo>
                  <a:pt x="907" y="191"/>
                </a:lnTo>
                <a:lnTo>
                  <a:pt x="996" y="148"/>
                </a:lnTo>
                <a:lnTo>
                  <a:pt x="1088" y="110"/>
                </a:lnTo>
                <a:lnTo>
                  <a:pt x="1182" y="77"/>
                </a:lnTo>
                <a:lnTo>
                  <a:pt x="1279" y="50"/>
                </a:lnTo>
                <a:lnTo>
                  <a:pt x="1379" y="29"/>
                </a:lnTo>
                <a:lnTo>
                  <a:pt x="1480" y="12"/>
                </a:lnTo>
                <a:lnTo>
                  <a:pt x="1583" y="3"/>
                </a:lnTo>
                <a:lnTo>
                  <a:pt x="168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4" name="Freeform 389"/>
          <p:cNvSpPr>
            <a:spLocks noEditPoints="1"/>
          </p:cNvSpPr>
          <p:nvPr/>
        </p:nvSpPr>
        <p:spPr bwMode="auto">
          <a:xfrm>
            <a:off x="1584789" y="2668588"/>
            <a:ext cx="593725" cy="595312"/>
          </a:xfrm>
          <a:custGeom>
            <a:avLst/>
            <a:gdLst>
              <a:gd name="T0" fmla="*/ 1739 w 3366"/>
              <a:gd name="T1" fmla="*/ 2179 h 3375"/>
              <a:gd name="T2" fmla="*/ 1924 w 3366"/>
              <a:gd name="T3" fmla="*/ 2331 h 3375"/>
              <a:gd name="T4" fmla="*/ 2339 w 3366"/>
              <a:gd name="T5" fmla="*/ 2363 h 3375"/>
              <a:gd name="T6" fmla="*/ 2804 w 3366"/>
              <a:gd name="T7" fmla="*/ 2322 h 3375"/>
              <a:gd name="T8" fmla="*/ 2971 w 3366"/>
              <a:gd name="T9" fmla="*/ 2122 h 3375"/>
              <a:gd name="T10" fmla="*/ 2412 w 3366"/>
              <a:gd name="T11" fmla="*/ 1688 h 3375"/>
              <a:gd name="T12" fmla="*/ 403 w 3366"/>
              <a:gd name="T13" fmla="*/ 1991 h 3375"/>
              <a:gd name="T14" fmla="*/ 498 w 3366"/>
              <a:gd name="T15" fmla="*/ 2303 h 3375"/>
              <a:gd name="T16" fmla="*/ 905 w 3366"/>
              <a:gd name="T17" fmla="*/ 2358 h 3375"/>
              <a:gd name="T18" fmla="*/ 1323 w 3366"/>
              <a:gd name="T19" fmla="*/ 2344 h 3375"/>
              <a:gd name="T20" fmla="*/ 1610 w 3366"/>
              <a:gd name="T21" fmla="*/ 2251 h 3375"/>
              <a:gd name="T22" fmla="*/ 1619 w 3366"/>
              <a:gd name="T23" fmla="*/ 1824 h 3375"/>
              <a:gd name="T24" fmla="*/ 617 w 3366"/>
              <a:gd name="T25" fmla="*/ 1688 h 3375"/>
              <a:gd name="T26" fmla="*/ 297 w 3366"/>
              <a:gd name="T27" fmla="*/ 2427 h 3375"/>
              <a:gd name="T28" fmla="*/ 946 w 3366"/>
              <a:gd name="T29" fmla="*/ 3077 h 3375"/>
              <a:gd name="T30" fmla="*/ 1880 w 3366"/>
              <a:gd name="T31" fmla="*/ 3250 h 3375"/>
              <a:gd name="T32" fmla="*/ 2725 w 3366"/>
              <a:gd name="T33" fmla="*/ 2865 h 3375"/>
              <a:gd name="T34" fmla="*/ 3206 w 3366"/>
              <a:gd name="T35" fmla="*/ 2075 h 3375"/>
              <a:gd name="T36" fmla="*/ 3079 w 3366"/>
              <a:gd name="T37" fmla="*/ 2057 h 3375"/>
              <a:gd name="T38" fmla="*/ 2977 w 3366"/>
              <a:gd name="T39" fmla="*/ 2375 h 3375"/>
              <a:gd name="T40" fmla="*/ 2657 w 3366"/>
              <a:gd name="T41" fmla="*/ 2456 h 3375"/>
              <a:gd name="T42" fmla="*/ 2260 w 3366"/>
              <a:gd name="T43" fmla="*/ 2473 h 3375"/>
              <a:gd name="T44" fmla="*/ 1860 w 3366"/>
              <a:gd name="T45" fmla="*/ 2433 h 3375"/>
              <a:gd name="T46" fmla="*/ 1574 w 3366"/>
              <a:gd name="T47" fmla="*/ 2414 h 3375"/>
              <a:gd name="T48" fmla="*/ 1197 w 3366"/>
              <a:gd name="T49" fmla="*/ 2466 h 3375"/>
              <a:gd name="T50" fmla="*/ 741 w 3366"/>
              <a:gd name="T51" fmla="*/ 2459 h 3375"/>
              <a:gd name="T52" fmla="*/ 399 w 3366"/>
              <a:gd name="T53" fmla="*/ 2381 h 3375"/>
              <a:gd name="T54" fmla="*/ 287 w 3366"/>
              <a:gd name="T55" fmla="*/ 2057 h 3375"/>
              <a:gd name="T56" fmla="*/ 3105 w 3366"/>
              <a:gd name="T57" fmla="*/ 1389 h 3375"/>
              <a:gd name="T58" fmla="*/ 135 w 3366"/>
              <a:gd name="T59" fmla="*/ 1423 h 3375"/>
              <a:gd name="T60" fmla="*/ 149 w 3366"/>
              <a:gd name="T61" fmla="*/ 1349 h 3375"/>
              <a:gd name="T62" fmla="*/ 1976 w 3366"/>
              <a:gd name="T63" fmla="*/ 718 h 3375"/>
              <a:gd name="T64" fmla="*/ 1807 w 3366"/>
              <a:gd name="T65" fmla="*/ 1123 h 3375"/>
              <a:gd name="T66" fmla="*/ 2300 w 3366"/>
              <a:gd name="T67" fmla="*/ 1350 h 3375"/>
              <a:gd name="T68" fmla="*/ 2878 w 3366"/>
              <a:gd name="T69" fmla="*/ 1231 h 3375"/>
              <a:gd name="T70" fmla="*/ 2715 w 3366"/>
              <a:gd name="T71" fmla="*/ 756 h 3375"/>
              <a:gd name="T72" fmla="*/ 2393 w 3366"/>
              <a:gd name="T73" fmla="*/ 661 h 3375"/>
              <a:gd name="T74" fmla="*/ 734 w 3366"/>
              <a:gd name="T75" fmla="*/ 704 h 3375"/>
              <a:gd name="T76" fmla="*/ 526 w 3366"/>
              <a:gd name="T77" fmla="*/ 1014 h 3375"/>
              <a:gd name="T78" fmla="*/ 954 w 3366"/>
              <a:gd name="T79" fmla="*/ 1350 h 3375"/>
              <a:gd name="T80" fmla="*/ 1584 w 3366"/>
              <a:gd name="T81" fmla="*/ 1304 h 3375"/>
              <a:gd name="T82" fmla="*/ 1455 w 3366"/>
              <a:gd name="T83" fmla="*/ 792 h 3375"/>
              <a:gd name="T84" fmla="*/ 1128 w 3366"/>
              <a:gd name="T85" fmla="*/ 661 h 3375"/>
              <a:gd name="T86" fmla="*/ 2062 w 3366"/>
              <a:gd name="T87" fmla="*/ 44 h 3375"/>
              <a:gd name="T88" fmla="*/ 2897 w 3366"/>
              <a:gd name="T89" fmla="*/ 521 h 3375"/>
              <a:gd name="T90" fmla="*/ 3137 w 3366"/>
              <a:gd name="T91" fmla="*/ 839 h 3375"/>
              <a:gd name="T92" fmla="*/ 3302 w 3366"/>
              <a:gd name="T93" fmla="*/ 1227 h 3375"/>
              <a:gd name="T94" fmla="*/ 3354 w 3366"/>
              <a:gd name="T95" fmla="*/ 1891 h 3375"/>
              <a:gd name="T96" fmla="*/ 2969 w 3366"/>
              <a:gd name="T97" fmla="*/ 2774 h 3375"/>
              <a:gd name="T98" fmla="*/ 2177 w 3366"/>
              <a:gd name="T99" fmla="*/ 3300 h 3375"/>
              <a:gd name="T100" fmla="*/ 1189 w 3366"/>
              <a:gd name="T101" fmla="*/ 3300 h 3375"/>
              <a:gd name="T102" fmla="*/ 397 w 3366"/>
              <a:gd name="T103" fmla="*/ 2774 h 3375"/>
              <a:gd name="T104" fmla="*/ 12 w 3366"/>
              <a:gd name="T105" fmla="*/ 1891 h 3375"/>
              <a:gd name="T106" fmla="*/ 64 w 3366"/>
              <a:gd name="T107" fmla="*/ 1227 h 3375"/>
              <a:gd name="T108" fmla="*/ 216 w 3366"/>
              <a:gd name="T109" fmla="*/ 861 h 3375"/>
              <a:gd name="T110" fmla="*/ 461 w 3366"/>
              <a:gd name="T111" fmla="*/ 529 h 3375"/>
              <a:gd name="T112" fmla="*/ 1208 w 3366"/>
              <a:gd name="T113" fmla="*/ 69 h 3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366" h="3375">
                <a:moveTo>
                  <a:pt x="1753" y="1688"/>
                </a:moveTo>
                <a:lnTo>
                  <a:pt x="1750" y="1756"/>
                </a:lnTo>
                <a:lnTo>
                  <a:pt x="1747" y="1824"/>
                </a:lnTo>
                <a:lnTo>
                  <a:pt x="1745" y="1888"/>
                </a:lnTo>
                <a:lnTo>
                  <a:pt x="1743" y="1948"/>
                </a:lnTo>
                <a:lnTo>
                  <a:pt x="1742" y="2006"/>
                </a:lnTo>
                <a:lnTo>
                  <a:pt x="1741" y="2058"/>
                </a:lnTo>
                <a:lnTo>
                  <a:pt x="1740" y="2105"/>
                </a:lnTo>
                <a:lnTo>
                  <a:pt x="1739" y="2146"/>
                </a:lnTo>
                <a:lnTo>
                  <a:pt x="1739" y="2179"/>
                </a:lnTo>
                <a:lnTo>
                  <a:pt x="1741" y="2206"/>
                </a:lnTo>
                <a:lnTo>
                  <a:pt x="1746" y="2231"/>
                </a:lnTo>
                <a:lnTo>
                  <a:pt x="1756" y="2251"/>
                </a:lnTo>
                <a:lnTo>
                  <a:pt x="1770" y="2268"/>
                </a:lnTo>
                <a:lnTo>
                  <a:pt x="1787" y="2285"/>
                </a:lnTo>
                <a:lnTo>
                  <a:pt x="1807" y="2297"/>
                </a:lnTo>
                <a:lnTo>
                  <a:pt x="1832" y="2308"/>
                </a:lnTo>
                <a:lnTo>
                  <a:pt x="1859" y="2318"/>
                </a:lnTo>
                <a:lnTo>
                  <a:pt x="1890" y="2325"/>
                </a:lnTo>
                <a:lnTo>
                  <a:pt x="1924" y="2331"/>
                </a:lnTo>
                <a:lnTo>
                  <a:pt x="1960" y="2336"/>
                </a:lnTo>
                <a:lnTo>
                  <a:pt x="2000" y="2341"/>
                </a:lnTo>
                <a:lnTo>
                  <a:pt x="2043" y="2344"/>
                </a:lnTo>
                <a:lnTo>
                  <a:pt x="2089" y="2347"/>
                </a:lnTo>
                <a:lnTo>
                  <a:pt x="2134" y="2350"/>
                </a:lnTo>
                <a:lnTo>
                  <a:pt x="2179" y="2354"/>
                </a:lnTo>
                <a:lnTo>
                  <a:pt x="2225" y="2358"/>
                </a:lnTo>
                <a:lnTo>
                  <a:pt x="2265" y="2360"/>
                </a:lnTo>
                <a:lnTo>
                  <a:pt x="2302" y="2363"/>
                </a:lnTo>
                <a:lnTo>
                  <a:pt x="2339" y="2363"/>
                </a:lnTo>
                <a:lnTo>
                  <a:pt x="2391" y="2361"/>
                </a:lnTo>
                <a:lnTo>
                  <a:pt x="2445" y="2359"/>
                </a:lnTo>
                <a:lnTo>
                  <a:pt x="2503" y="2355"/>
                </a:lnTo>
                <a:lnTo>
                  <a:pt x="2548" y="2351"/>
                </a:lnTo>
                <a:lnTo>
                  <a:pt x="2596" y="2348"/>
                </a:lnTo>
                <a:lnTo>
                  <a:pt x="2642" y="2344"/>
                </a:lnTo>
                <a:lnTo>
                  <a:pt x="2686" y="2340"/>
                </a:lnTo>
                <a:lnTo>
                  <a:pt x="2727" y="2335"/>
                </a:lnTo>
                <a:lnTo>
                  <a:pt x="2767" y="2329"/>
                </a:lnTo>
                <a:lnTo>
                  <a:pt x="2804" y="2322"/>
                </a:lnTo>
                <a:lnTo>
                  <a:pt x="2838" y="2313"/>
                </a:lnTo>
                <a:lnTo>
                  <a:pt x="2868" y="2303"/>
                </a:lnTo>
                <a:lnTo>
                  <a:pt x="2896" y="2292"/>
                </a:lnTo>
                <a:lnTo>
                  <a:pt x="2919" y="2279"/>
                </a:lnTo>
                <a:lnTo>
                  <a:pt x="2939" y="2264"/>
                </a:lnTo>
                <a:lnTo>
                  <a:pt x="2954" y="2247"/>
                </a:lnTo>
                <a:lnTo>
                  <a:pt x="2965" y="2228"/>
                </a:lnTo>
                <a:lnTo>
                  <a:pt x="2971" y="2205"/>
                </a:lnTo>
                <a:lnTo>
                  <a:pt x="2973" y="2180"/>
                </a:lnTo>
                <a:lnTo>
                  <a:pt x="2971" y="2122"/>
                </a:lnTo>
                <a:lnTo>
                  <a:pt x="2967" y="2059"/>
                </a:lnTo>
                <a:lnTo>
                  <a:pt x="2963" y="1991"/>
                </a:lnTo>
                <a:lnTo>
                  <a:pt x="2958" y="1920"/>
                </a:lnTo>
                <a:lnTo>
                  <a:pt x="2952" y="1844"/>
                </a:lnTo>
                <a:lnTo>
                  <a:pt x="2945" y="1766"/>
                </a:lnTo>
                <a:lnTo>
                  <a:pt x="2937" y="1688"/>
                </a:lnTo>
                <a:lnTo>
                  <a:pt x="2749" y="1688"/>
                </a:lnTo>
                <a:lnTo>
                  <a:pt x="2749" y="1913"/>
                </a:lnTo>
                <a:lnTo>
                  <a:pt x="2412" y="1913"/>
                </a:lnTo>
                <a:lnTo>
                  <a:pt x="2412" y="1688"/>
                </a:lnTo>
                <a:lnTo>
                  <a:pt x="2300" y="1688"/>
                </a:lnTo>
                <a:lnTo>
                  <a:pt x="2300" y="1913"/>
                </a:lnTo>
                <a:lnTo>
                  <a:pt x="1964" y="1913"/>
                </a:lnTo>
                <a:lnTo>
                  <a:pt x="1964" y="1688"/>
                </a:lnTo>
                <a:lnTo>
                  <a:pt x="1753" y="1688"/>
                </a:lnTo>
                <a:close/>
                <a:moveTo>
                  <a:pt x="429" y="1688"/>
                </a:moveTo>
                <a:lnTo>
                  <a:pt x="421" y="1766"/>
                </a:lnTo>
                <a:lnTo>
                  <a:pt x="414" y="1844"/>
                </a:lnTo>
                <a:lnTo>
                  <a:pt x="408" y="1920"/>
                </a:lnTo>
                <a:lnTo>
                  <a:pt x="403" y="1991"/>
                </a:lnTo>
                <a:lnTo>
                  <a:pt x="399" y="2059"/>
                </a:lnTo>
                <a:lnTo>
                  <a:pt x="395" y="2122"/>
                </a:lnTo>
                <a:lnTo>
                  <a:pt x="393" y="2180"/>
                </a:lnTo>
                <a:lnTo>
                  <a:pt x="395" y="2205"/>
                </a:lnTo>
                <a:lnTo>
                  <a:pt x="401" y="2228"/>
                </a:lnTo>
                <a:lnTo>
                  <a:pt x="412" y="2247"/>
                </a:lnTo>
                <a:lnTo>
                  <a:pt x="427" y="2264"/>
                </a:lnTo>
                <a:lnTo>
                  <a:pt x="448" y="2279"/>
                </a:lnTo>
                <a:lnTo>
                  <a:pt x="471" y="2292"/>
                </a:lnTo>
                <a:lnTo>
                  <a:pt x="498" y="2303"/>
                </a:lnTo>
                <a:lnTo>
                  <a:pt x="528" y="2313"/>
                </a:lnTo>
                <a:lnTo>
                  <a:pt x="562" y="2322"/>
                </a:lnTo>
                <a:lnTo>
                  <a:pt x="599" y="2329"/>
                </a:lnTo>
                <a:lnTo>
                  <a:pt x="639" y="2335"/>
                </a:lnTo>
                <a:lnTo>
                  <a:pt x="680" y="2340"/>
                </a:lnTo>
                <a:lnTo>
                  <a:pt x="724" y="2344"/>
                </a:lnTo>
                <a:lnTo>
                  <a:pt x="770" y="2348"/>
                </a:lnTo>
                <a:lnTo>
                  <a:pt x="818" y="2351"/>
                </a:lnTo>
                <a:lnTo>
                  <a:pt x="863" y="2355"/>
                </a:lnTo>
                <a:lnTo>
                  <a:pt x="905" y="2358"/>
                </a:lnTo>
                <a:lnTo>
                  <a:pt x="945" y="2360"/>
                </a:lnTo>
                <a:lnTo>
                  <a:pt x="982" y="2361"/>
                </a:lnTo>
                <a:lnTo>
                  <a:pt x="1019" y="2363"/>
                </a:lnTo>
                <a:lnTo>
                  <a:pt x="1057" y="2363"/>
                </a:lnTo>
                <a:lnTo>
                  <a:pt x="1097" y="2360"/>
                </a:lnTo>
                <a:lnTo>
                  <a:pt x="1139" y="2358"/>
                </a:lnTo>
                <a:lnTo>
                  <a:pt x="1187" y="2354"/>
                </a:lnTo>
                <a:lnTo>
                  <a:pt x="1232" y="2350"/>
                </a:lnTo>
                <a:lnTo>
                  <a:pt x="1277" y="2347"/>
                </a:lnTo>
                <a:lnTo>
                  <a:pt x="1323" y="2344"/>
                </a:lnTo>
                <a:lnTo>
                  <a:pt x="1366" y="2340"/>
                </a:lnTo>
                <a:lnTo>
                  <a:pt x="1406" y="2336"/>
                </a:lnTo>
                <a:lnTo>
                  <a:pt x="1442" y="2331"/>
                </a:lnTo>
                <a:lnTo>
                  <a:pt x="1476" y="2325"/>
                </a:lnTo>
                <a:lnTo>
                  <a:pt x="1507" y="2318"/>
                </a:lnTo>
                <a:lnTo>
                  <a:pt x="1534" y="2308"/>
                </a:lnTo>
                <a:lnTo>
                  <a:pt x="1559" y="2297"/>
                </a:lnTo>
                <a:lnTo>
                  <a:pt x="1579" y="2285"/>
                </a:lnTo>
                <a:lnTo>
                  <a:pt x="1596" y="2268"/>
                </a:lnTo>
                <a:lnTo>
                  <a:pt x="1610" y="2251"/>
                </a:lnTo>
                <a:lnTo>
                  <a:pt x="1620" y="2231"/>
                </a:lnTo>
                <a:lnTo>
                  <a:pt x="1625" y="2206"/>
                </a:lnTo>
                <a:lnTo>
                  <a:pt x="1627" y="2179"/>
                </a:lnTo>
                <a:lnTo>
                  <a:pt x="1627" y="2146"/>
                </a:lnTo>
                <a:lnTo>
                  <a:pt x="1626" y="2105"/>
                </a:lnTo>
                <a:lnTo>
                  <a:pt x="1625" y="2058"/>
                </a:lnTo>
                <a:lnTo>
                  <a:pt x="1624" y="2006"/>
                </a:lnTo>
                <a:lnTo>
                  <a:pt x="1623" y="1948"/>
                </a:lnTo>
                <a:lnTo>
                  <a:pt x="1621" y="1888"/>
                </a:lnTo>
                <a:lnTo>
                  <a:pt x="1619" y="1824"/>
                </a:lnTo>
                <a:lnTo>
                  <a:pt x="1616" y="1756"/>
                </a:lnTo>
                <a:lnTo>
                  <a:pt x="1613" y="1688"/>
                </a:lnTo>
                <a:lnTo>
                  <a:pt x="1403" y="1688"/>
                </a:lnTo>
                <a:lnTo>
                  <a:pt x="1403" y="1913"/>
                </a:lnTo>
                <a:lnTo>
                  <a:pt x="1066" y="1913"/>
                </a:lnTo>
                <a:lnTo>
                  <a:pt x="1066" y="1688"/>
                </a:lnTo>
                <a:lnTo>
                  <a:pt x="954" y="1688"/>
                </a:lnTo>
                <a:lnTo>
                  <a:pt x="954" y="1913"/>
                </a:lnTo>
                <a:lnTo>
                  <a:pt x="617" y="1913"/>
                </a:lnTo>
                <a:lnTo>
                  <a:pt x="617" y="1688"/>
                </a:lnTo>
                <a:lnTo>
                  <a:pt x="429" y="1688"/>
                </a:lnTo>
                <a:close/>
                <a:moveTo>
                  <a:pt x="112" y="1688"/>
                </a:moveTo>
                <a:lnTo>
                  <a:pt x="115" y="1787"/>
                </a:lnTo>
                <a:lnTo>
                  <a:pt x="124" y="1885"/>
                </a:lnTo>
                <a:lnTo>
                  <a:pt x="140" y="1981"/>
                </a:lnTo>
                <a:lnTo>
                  <a:pt x="160" y="2075"/>
                </a:lnTo>
                <a:lnTo>
                  <a:pt x="187" y="2167"/>
                </a:lnTo>
                <a:lnTo>
                  <a:pt x="218" y="2256"/>
                </a:lnTo>
                <a:lnTo>
                  <a:pt x="255" y="2343"/>
                </a:lnTo>
                <a:lnTo>
                  <a:pt x="297" y="2427"/>
                </a:lnTo>
                <a:lnTo>
                  <a:pt x="343" y="2509"/>
                </a:lnTo>
                <a:lnTo>
                  <a:pt x="394" y="2586"/>
                </a:lnTo>
                <a:lnTo>
                  <a:pt x="450" y="2661"/>
                </a:lnTo>
                <a:lnTo>
                  <a:pt x="509" y="2733"/>
                </a:lnTo>
                <a:lnTo>
                  <a:pt x="573" y="2800"/>
                </a:lnTo>
                <a:lnTo>
                  <a:pt x="641" y="2865"/>
                </a:lnTo>
                <a:lnTo>
                  <a:pt x="712" y="2924"/>
                </a:lnTo>
                <a:lnTo>
                  <a:pt x="786" y="2980"/>
                </a:lnTo>
                <a:lnTo>
                  <a:pt x="864" y="3031"/>
                </a:lnTo>
                <a:lnTo>
                  <a:pt x="946" y="3077"/>
                </a:lnTo>
                <a:lnTo>
                  <a:pt x="1029" y="3119"/>
                </a:lnTo>
                <a:lnTo>
                  <a:pt x="1116" y="3156"/>
                </a:lnTo>
                <a:lnTo>
                  <a:pt x="1205" y="3188"/>
                </a:lnTo>
                <a:lnTo>
                  <a:pt x="1296" y="3214"/>
                </a:lnTo>
                <a:lnTo>
                  <a:pt x="1390" y="3235"/>
                </a:lnTo>
                <a:lnTo>
                  <a:pt x="1486" y="3250"/>
                </a:lnTo>
                <a:lnTo>
                  <a:pt x="1584" y="3259"/>
                </a:lnTo>
                <a:lnTo>
                  <a:pt x="1683" y="3263"/>
                </a:lnTo>
                <a:lnTo>
                  <a:pt x="1782" y="3259"/>
                </a:lnTo>
                <a:lnTo>
                  <a:pt x="1880" y="3250"/>
                </a:lnTo>
                <a:lnTo>
                  <a:pt x="1976" y="3235"/>
                </a:lnTo>
                <a:lnTo>
                  <a:pt x="2070" y="3214"/>
                </a:lnTo>
                <a:lnTo>
                  <a:pt x="2161" y="3188"/>
                </a:lnTo>
                <a:lnTo>
                  <a:pt x="2250" y="3156"/>
                </a:lnTo>
                <a:lnTo>
                  <a:pt x="2337" y="3119"/>
                </a:lnTo>
                <a:lnTo>
                  <a:pt x="2420" y="3077"/>
                </a:lnTo>
                <a:lnTo>
                  <a:pt x="2502" y="3031"/>
                </a:lnTo>
                <a:lnTo>
                  <a:pt x="2580" y="2980"/>
                </a:lnTo>
                <a:lnTo>
                  <a:pt x="2654" y="2924"/>
                </a:lnTo>
                <a:lnTo>
                  <a:pt x="2725" y="2865"/>
                </a:lnTo>
                <a:lnTo>
                  <a:pt x="2793" y="2800"/>
                </a:lnTo>
                <a:lnTo>
                  <a:pt x="2857" y="2733"/>
                </a:lnTo>
                <a:lnTo>
                  <a:pt x="2916" y="2661"/>
                </a:lnTo>
                <a:lnTo>
                  <a:pt x="2972" y="2586"/>
                </a:lnTo>
                <a:lnTo>
                  <a:pt x="3023" y="2509"/>
                </a:lnTo>
                <a:lnTo>
                  <a:pt x="3069" y="2427"/>
                </a:lnTo>
                <a:lnTo>
                  <a:pt x="3111" y="2343"/>
                </a:lnTo>
                <a:lnTo>
                  <a:pt x="3148" y="2256"/>
                </a:lnTo>
                <a:lnTo>
                  <a:pt x="3179" y="2167"/>
                </a:lnTo>
                <a:lnTo>
                  <a:pt x="3206" y="2075"/>
                </a:lnTo>
                <a:lnTo>
                  <a:pt x="3226" y="1981"/>
                </a:lnTo>
                <a:lnTo>
                  <a:pt x="3242" y="1885"/>
                </a:lnTo>
                <a:lnTo>
                  <a:pt x="3251" y="1787"/>
                </a:lnTo>
                <a:lnTo>
                  <a:pt x="3254" y="1688"/>
                </a:lnTo>
                <a:lnTo>
                  <a:pt x="3049" y="1688"/>
                </a:lnTo>
                <a:lnTo>
                  <a:pt x="3057" y="1766"/>
                </a:lnTo>
                <a:lnTo>
                  <a:pt x="3064" y="1843"/>
                </a:lnTo>
                <a:lnTo>
                  <a:pt x="3070" y="1918"/>
                </a:lnTo>
                <a:lnTo>
                  <a:pt x="3075" y="1989"/>
                </a:lnTo>
                <a:lnTo>
                  <a:pt x="3079" y="2057"/>
                </a:lnTo>
                <a:lnTo>
                  <a:pt x="3083" y="2119"/>
                </a:lnTo>
                <a:lnTo>
                  <a:pt x="3086" y="2177"/>
                </a:lnTo>
                <a:lnTo>
                  <a:pt x="3084" y="2211"/>
                </a:lnTo>
                <a:lnTo>
                  <a:pt x="3079" y="2242"/>
                </a:lnTo>
                <a:lnTo>
                  <a:pt x="3070" y="2270"/>
                </a:lnTo>
                <a:lnTo>
                  <a:pt x="3058" y="2296"/>
                </a:lnTo>
                <a:lnTo>
                  <a:pt x="3042" y="2320"/>
                </a:lnTo>
                <a:lnTo>
                  <a:pt x="3023" y="2340"/>
                </a:lnTo>
                <a:lnTo>
                  <a:pt x="3002" y="2358"/>
                </a:lnTo>
                <a:lnTo>
                  <a:pt x="2977" y="2375"/>
                </a:lnTo>
                <a:lnTo>
                  <a:pt x="2952" y="2389"/>
                </a:lnTo>
                <a:lnTo>
                  <a:pt x="2923" y="2402"/>
                </a:lnTo>
                <a:lnTo>
                  <a:pt x="2893" y="2413"/>
                </a:lnTo>
                <a:lnTo>
                  <a:pt x="2862" y="2423"/>
                </a:lnTo>
                <a:lnTo>
                  <a:pt x="2828" y="2431"/>
                </a:lnTo>
                <a:lnTo>
                  <a:pt x="2796" y="2437"/>
                </a:lnTo>
                <a:lnTo>
                  <a:pt x="2761" y="2443"/>
                </a:lnTo>
                <a:lnTo>
                  <a:pt x="2726" y="2448"/>
                </a:lnTo>
                <a:lnTo>
                  <a:pt x="2692" y="2453"/>
                </a:lnTo>
                <a:lnTo>
                  <a:pt x="2657" y="2456"/>
                </a:lnTo>
                <a:lnTo>
                  <a:pt x="2622" y="2459"/>
                </a:lnTo>
                <a:lnTo>
                  <a:pt x="2589" y="2462"/>
                </a:lnTo>
                <a:lnTo>
                  <a:pt x="2555" y="2464"/>
                </a:lnTo>
                <a:lnTo>
                  <a:pt x="2511" y="2467"/>
                </a:lnTo>
                <a:lnTo>
                  <a:pt x="2451" y="2471"/>
                </a:lnTo>
                <a:lnTo>
                  <a:pt x="2394" y="2474"/>
                </a:lnTo>
                <a:lnTo>
                  <a:pt x="2339" y="2475"/>
                </a:lnTo>
                <a:lnTo>
                  <a:pt x="2339" y="2475"/>
                </a:lnTo>
                <a:lnTo>
                  <a:pt x="2300" y="2474"/>
                </a:lnTo>
                <a:lnTo>
                  <a:pt x="2260" y="2473"/>
                </a:lnTo>
                <a:lnTo>
                  <a:pt x="2216" y="2470"/>
                </a:lnTo>
                <a:lnTo>
                  <a:pt x="2169" y="2466"/>
                </a:lnTo>
                <a:lnTo>
                  <a:pt x="2126" y="2463"/>
                </a:lnTo>
                <a:lnTo>
                  <a:pt x="2082" y="2460"/>
                </a:lnTo>
                <a:lnTo>
                  <a:pt x="2045" y="2457"/>
                </a:lnTo>
                <a:lnTo>
                  <a:pt x="2007" y="2455"/>
                </a:lnTo>
                <a:lnTo>
                  <a:pt x="1971" y="2450"/>
                </a:lnTo>
                <a:lnTo>
                  <a:pt x="1933" y="2446"/>
                </a:lnTo>
                <a:lnTo>
                  <a:pt x="1896" y="2440"/>
                </a:lnTo>
                <a:lnTo>
                  <a:pt x="1860" y="2433"/>
                </a:lnTo>
                <a:lnTo>
                  <a:pt x="1826" y="2425"/>
                </a:lnTo>
                <a:lnTo>
                  <a:pt x="1792" y="2414"/>
                </a:lnTo>
                <a:lnTo>
                  <a:pt x="1762" y="2400"/>
                </a:lnTo>
                <a:lnTo>
                  <a:pt x="1732" y="2384"/>
                </a:lnTo>
                <a:lnTo>
                  <a:pt x="1706" y="2366"/>
                </a:lnTo>
                <a:lnTo>
                  <a:pt x="1683" y="2343"/>
                </a:lnTo>
                <a:lnTo>
                  <a:pt x="1660" y="2366"/>
                </a:lnTo>
                <a:lnTo>
                  <a:pt x="1634" y="2384"/>
                </a:lnTo>
                <a:lnTo>
                  <a:pt x="1604" y="2400"/>
                </a:lnTo>
                <a:lnTo>
                  <a:pt x="1574" y="2414"/>
                </a:lnTo>
                <a:lnTo>
                  <a:pt x="1540" y="2425"/>
                </a:lnTo>
                <a:lnTo>
                  <a:pt x="1506" y="2433"/>
                </a:lnTo>
                <a:lnTo>
                  <a:pt x="1470" y="2440"/>
                </a:lnTo>
                <a:lnTo>
                  <a:pt x="1433" y="2446"/>
                </a:lnTo>
                <a:lnTo>
                  <a:pt x="1395" y="2450"/>
                </a:lnTo>
                <a:lnTo>
                  <a:pt x="1359" y="2455"/>
                </a:lnTo>
                <a:lnTo>
                  <a:pt x="1321" y="2457"/>
                </a:lnTo>
                <a:lnTo>
                  <a:pt x="1285" y="2460"/>
                </a:lnTo>
                <a:lnTo>
                  <a:pt x="1240" y="2463"/>
                </a:lnTo>
                <a:lnTo>
                  <a:pt x="1197" y="2466"/>
                </a:lnTo>
                <a:lnTo>
                  <a:pt x="1150" y="2470"/>
                </a:lnTo>
                <a:lnTo>
                  <a:pt x="1106" y="2473"/>
                </a:lnTo>
                <a:lnTo>
                  <a:pt x="1066" y="2474"/>
                </a:lnTo>
                <a:lnTo>
                  <a:pt x="1027" y="2475"/>
                </a:lnTo>
                <a:lnTo>
                  <a:pt x="972" y="2474"/>
                </a:lnTo>
                <a:lnTo>
                  <a:pt x="915" y="2471"/>
                </a:lnTo>
                <a:lnTo>
                  <a:pt x="855" y="2467"/>
                </a:lnTo>
                <a:lnTo>
                  <a:pt x="811" y="2464"/>
                </a:lnTo>
                <a:lnTo>
                  <a:pt x="776" y="2462"/>
                </a:lnTo>
                <a:lnTo>
                  <a:pt x="741" y="2459"/>
                </a:lnTo>
                <a:lnTo>
                  <a:pt x="704" y="2456"/>
                </a:lnTo>
                <a:lnTo>
                  <a:pt x="668" y="2451"/>
                </a:lnTo>
                <a:lnTo>
                  <a:pt x="631" y="2447"/>
                </a:lnTo>
                <a:lnTo>
                  <a:pt x="595" y="2442"/>
                </a:lnTo>
                <a:lnTo>
                  <a:pt x="559" y="2435"/>
                </a:lnTo>
                <a:lnTo>
                  <a:pt x="524" y="2428"/>
                </a:lnTo>
                <a:lnTo>
                  <a:pt x="490" y="2419"/>
                </a:lnTo>
                <a:lnTo>
                  <a:pt x="458" y="2408"/>
                </a:lnTo>
                <a:lnTo>
                  <a:pt x="427" y="2395"/>
                </a:lnTo>
                <a:lnTo>
                  <a:pt x="399" y="2381"/>
                </a:lnTo>
                <a:lnTo>
                  <a:pt x="372" y="2365"/>
                </a:lnTo>
                <a:lnTo>
                  <a:pt x="349" y="2346"/>
                </a:lnTo>
                <a:lnTo>
                  <a:pt x="328" y="2325"/>
                </a:lnTo>
                <a:lnTo>
                  <a:pt x="311" y="2301"/>
                </a:lnTo>
                <a:lnTo>
                  <a:pt x="297" y="2275"/>
                </a:lnTo>
                <a:lnTo>
                  <a:pt x="288" y="2245"/>
                </a:lnTo>
                <a:lnTo>
                  <a:pt x="282" y="2213"/>
                </a:lnTo>
                <a:lnTo>
                  <a:pt x="281" y="2177"/>
                </a:lnTo>
                <a:lnTo>
                  <a:pt x="283" y="2119"/>
                </a:lnTo>
                <a:lnTo>
                  <a:pt x="287" y="2057"/>
                </a:lnTo>
                <a:lnTo>
                  <a:pt x="291" y="1989"/>
                </a:lnTo>
                <a:lnTo>
                  <a:pt x="296" y="1918"/>
                </a:lnTo>
                <a:lnTo>
                  <a:pt x="302" y="1843"/>
                </a:lnTo>
                <a:lnTo>
                  <a:pt x="309" y="1766"/>
                </a:lnTo>
                <a:lnTo>
                  <a:pt x="317" y="1688"/>
                </a:lnTo>
                <a:lnTo>
                  <a:pt x="112" y="1688"/>
                </a:lnTo>
                <a:close/>
                <a:moveTo>
                  <a:pt x="3217" y="1349"/>
                </a:moveTo>
                <a:lnTo>
                  <a:pt x="3181" y="1367"/>
                </a:lnTo>
                <a:lnTo>
                  <a:pt x="3144" y="1381"/>
                </a:lnTo>
                <a:lnTo>
                  <a:pt x="3105" y="1389"/>
                </a:lnTo>
                <a:lnTo>
                  <a:pt x="3064" y="1391"/>
                </a:lnTo>
                <a:lnTo>
                  <a:pt x="3014" y="1391"/>
                </a:lnTo>
                <a:lnTo>
                  <a:pt x="3026" y="1483"/>
                </a:lnTo>
                <a:lnTo>
                  <a:pt x="3037" y="1575"/>
                </a:lnTo>
                <a:lnTo>
                  <a:pt x="3250" y="1575"/>
                </a:lnTo>
                <a:lnTo>
                  <a:pt x="3242" y="1498"/>
                </a:lnTo>
                <a:lnTo>
                  <a:pt x="3231" y="1423"/>
                </a:lnTo>
                <a:lnTo>
                  <a:pt x="3217" y="1349"/>
                </a:lnTo>
                <a:close/>
                <a:moveTo>
                  <a:pt x="149" y="1349"/>
                </a:moveTo>
                <a:lnTo>
                  <a:pt x="135" y="1423"/>
                </a:lnTo>
                <a:lnTo>
                  <a:pt x="124" y="1498"/>
                </a:lnTo>
                <a:lnTo>
                  <a:pt x="116" y="1575"/>
                </a:lnTo>
                <a:lnTo>
                  <a:pt x="329" y="1575"/>
                </a:lnTo>
                <a:lnTo>
                  <a:pt x="340" y="1483"/>
                </a:lnTo>
                <a:lnTo>
                  <a:pt x="352" y="1391"/>
                </a:lnTo>
                <a:lnTo>
                  <a:pt x="302" y="1391"/>
                </a:lnTo>
                <a:lnTo>
                  <a:pt x="261" y="1389"/>
                </a:lnTo>
                <a:lnTo>
                  <a:pt x="222" y="1381"/>
                </a:lnTo>
                <a:lnTo>
                  <a:pt x="185" y="1367"/>
                </a:lnTo>
                <a:lnTo>
                  <a:pt x="149" y="1349"/>
                </a:lnTo>
                <a:close/>
                <a:moveTo>
                  <a:pt x="2356" y="660"/>
                </a:moveTo>
                <a:lnTo>
                  <a:pt x="2294" y="661"/>
                </a:lnTo>
                <a:lnTo>
                  <a:pt x="2238" y="661"/>
                </a:lnTo>
                <a:lnTo>
                  <a:pt x="2187" y="663"/>
                </a:lnTo>
                <a:lnTo>
                  <a:pt x="2141" y="666"/>
                </a:lnTo>
                <a:lnTo>
                  <a:pt x="2100" y="671"/>
                </a:lnTo>
                <a:lnTo>
                  <a:pt x="2063" y="678"/>
                </a:lnTo>
                <a:lnTo>
                  <a:pt x="2031" y="688"/>
                </a:lnTo>
                <a:lnTo>
                  <a:pt x="2001" y="702"/>
                </a:lnTo>
                <a:lnTo>
                  <a:pt x="1976" y="718"/>
                </a:lnTo>
                <a:lnTo>
                  <a:pt x="1952" y="738"/>
                </a:lnTo>
                <a:lnTo>
                  <a:pt x="1931" y="763"/>
                </a:lnTo>
                <a:lnTo>
                  <a:pt x="1911" y="792"/>
                </a:lnTo>
                <a:lnTo>
                  <a:pt x="1894" y="826"/>
                </a:lnTo>
                <a:lnTo>
                  <a:pt x="1877" y="866"/>
                </a:lnTo>
                <a:lnTo>
                  <a:pt x="1862" y="912"/>
                </a:lnTo>
                <a:lnTo>
                  <a:pt x="1845" y="963"/>
                </a:lnTo>
                <a:lnTo>
                  <a:pt x="1829" y="1023"/>
                </a:lnTo>
                <a:lnTo>
                  <a:pt x="1818" y="1071"/>
                </a:lnTo>
                <a:lnTo>
                  <a:pt x="1807" y="1123"/>
                </a:lnTo>
                <a:lnTo>
                  <a:pt x="1798" y="1180"/>
                </a:lnTo>
                <a:lnTo>
                  <a:pt x="1790" y="1241"/>
                </a:lnTo>
                <a:lnTo>
                  <a:pt x="1782" y="1304"/>
                </a:lnTo>
                <a:lnTo>
                  <a:pt x="1776" y="1369"/>
                </a:lnTo>
                <a:lnTo>
                  <a:pt x="1770" y="1437"/>
                </a:lnTo>
                <a:lnTo>
                  <a:pt x="1765" y="1505"/>
                </a:lnTo>
                <a:lnTo>
                  <a:pt x="1760" y="1575"/>
                </a:lnTo>
                <a:lnTo>
                  <a:pt x="1964" y="1575"/>
                </a:lnTo>
                <a:lnTo>
                  <a:pt x="1964" y="1350"/>
                </a:lnTo>
                <a:lnTo>
                  <a:pt x="2300" y="1350"/>
                </a:lnTo>
                <a:lnTo>
                  <a:pt x="2300" y="1575"/>
                </a:lnTo>
                <a:lnTo>
                  <a:pt x="2412" y="1575"/>
                </a:lnTo>
                <a:lnTo>
                  <a:pt x="2412" y="1350"/>
                </a:lnTo>
                <a:lnTo>
                  <a:pt x="2749" y="1350"/>
                </a:lnTo>
                <a:lnTo>
                  <a:pt x="2749" y="1575"/>
                </a:lnTo>
                <a:lnTo>
                  <a:pt x="2924" y="1575"/>
                </a:lnTo>
                <a:lnTo>
                  <a:pt x="2914" y="1486"/>
                </a:lnTo>
                <a:lnTo>
                  <a:pt x="2903" y="1399"/>
                </a:lnTo>
                <a:lnTo>
                  <a:pt x="2891" y="1314"/>
                </a:lnTo>
                <a:lnTo>
                  <a:pt x="2878" y="1231"/>
                </a:lnTo>
                <a:lnTo>
                  <a:pt x="2866" y="1154"/>
                </a:lnTo>
                <a:lnTo>
                  <a:pt x="2853" y="1080"/>
                </a:lnTo>
                <a:lnTo>
                  <a:pt x="2840" y="1014"/>
                </a:lnTo>
                <a:lnTo>
                  <a:pt x="2826" y="953"/>
                </a:lnTo>
                <a:lnTo>
                  <a:pt x="2814" y="910"/>
                </a:lnTo>
                <a:lnTo>
                  <a:pt x="2800" y="871"/>
                </a:lnTo>
                <a:lnTo>
                  <a:pt x="2782" y="837"/>
                </a:lnTo>
                <a:lnTo>
                  <a:pt x="2762" y="806"/>
                </a:lnTo>
                <a:lnTo>
                  <a:pt x="2740" y="779"/>
                </a:lnTo>
                <a:lnTo>
                  <a:pt x="2715" y="756"/>
                </a:lnTo>
                <a:lnTo>
                  <a:pt x="2689" y="735"/>
                </a:lnTo>
                <a:lnTo>
                  <a:pt x="2661" y="718"/>
                </a:lnTo>
                <a:lnTo>
                  <a:pt x="2632" y="704"/>
                </a:lnTo>
                <a:lnTo>
                  <a:pt x="2600" y="691"/>
                </a:lnTo>
                <a:lnTo>
                  <a:pt x="2568" y="681"/>
                </a:lnTo>
                <a:lnTo>
                  <a:pt x="2535" y="674"/>
                </a:lnTo>
                <a:lnTo>
                  <a:pt x="2500" y="669"/>
                </a:lnTo>
                <a:lnTo>
                  <a:pt x="2465" y="665"/>
                </a:lnTo>
                <a:lnTo>
                  <a:pt x="2429" y="662"/>
                </a:lnTo>
                <a:lnTo>
                  <a:pt x="2393" y="661"/>
                </a:lnTo>
                <a:lnTo>
                  <a:pt x="2356" y="660"/>
                </a:lnTo>
                <a:close/>
                <a:moveTo>
                  <a:pt x="1010" y="660"/>
                </a:moveTo>
                <a:lnTo>
                  <a:pt x="973" y="661"/>
                </a:lnTo>
                <a:lnTo>
                  <a:pt x="937" y="662"/>
                </a:lnTo>
                <a:lnTo>
                  <a:pt x="901" y="665"/>
                </a:lnTo>
                <a:lnTo>
                  <a:pt x="866" y="669"/>
                </a:lnTo>
                <a:lnTo>
                  <a:pt x="831" y="674"/>
                </a:lnTo>
                <a:lnTo>
                  <a:pt x="798" y="681"/>
                </a:lnTo>
                <a:lnTo>
                  <a:pt x="766" y="691"/>
                </a:lnTo>
                <a:lnTo>
                  <a:pt x="734" y="704"/>
                </a:lnTo>
                <a:lnTo>
                  <a:pt x="705" y="718"/>
                </a:lnTo>
                <a:lnTo>
                  <a:pt x="677" y="735"/>
                </a:lnTo>
                <a:lnTo>
                  <a:pt x="651" y="756"/>
                </a:lnTo>
                <a:lnTo>
                  <a:pt x="626" y="779"/>
                </a:lnTo>
                <a:lnTo>
                  <a:pt x="604" y="806"/>
                </a:lnTo>
                <a:lnTo>
                  <a:pt x="584" y="837"/>
                </a:lnTo>
                <a:lnTo>
                  <a:pt x="566" y="871"/>
                </a:lnTo>
                <a:lnTo>
                  <a:pt x="552" y="910"/>
                </a:lnTo>
                <a:lnTo>
                  <a:pt x="540" y="953"/>
                </a:lnTo>
                <a:lnTo>
                  <a:pt x="526" y="1014"/>
                </a:lnTo>
                <a:lnTo>
                  <a:pt x="513" y="1080"/>
                </a:lnTo>
                <a:lnTo>
                  <a:pt x="500" y="1154"/>
                </a:lnTo>
                <a:lnTo>
                  <a:pt x="488" y="1231"/>
                </a:lnTo>
                <a:lnTo>
                  <a:pt x="475" y="1314"/>
                </a:lnTo>
                <a:lnTo>
                  <a:pt x="463" y="1399"/>
                </a:lnTo>
                <a:lnTo>
                  <a:pt x="452" y="1486"/>
                </a:lnTo>
                <a:lnTo>
                  <a:pt x="442" y="1575"/>
                </a:lnTo>
                <a:lnTo>
                  <a:pt x="617" y="1575"/>
                </a:lnTo>
                <a:lnTo>
                  <a:pt x="617" y="1350"/>
                </a:lnTo>
                <a:lnTo>
                  <a:pt x="954" y="1350"/>
                </a:lnTo>
                <a:lnTo>
                  <a:pt x="954" y="1575"/>
                </a:lnTo>
                <a:lnTo>
                  <a:pt x="1066" y="1575"/>
                </a:lnTo>
                <a:lnTo>
                  <a:pt x="1066" y="1350"/>
                </a:lnTo>
                <a:lnTo>
                  <a:pt x="1403" y="1350"/>
                </a:lnTo>
                <a:lnTo>
                  <a:pt x="1403" y="1575"/>
                </a:lnTo>
                <a:lnTo>
                  <a:pt x="1607" y="1575"/>
                </a:lnTo>
                <a:lnTo>
                  <a:pt x="1601" y="1505"/>
                </a:lnTo>
                <a:lnTo>
                  <a:pt x="1596" y="1437"/>
                </a:lnTo>
                <a:lnTo>
                  <a:pt x="1590" y="1369"/>
                </a:lnTo>
                <a:lnTo>
                  <a:pt x="1584" y="1304"/>
                </a:lnTo>
                <a:lnTo>
                  <a:pt x="1576" y="1241"/>
                </a:lnTo>
                <a:lnTo>
                  <a:pt x="1568" y="1180"/>
                </a:lnTo>
                <a:lnTo>
                  <a:pt x="1559" y="1123"/>
                </a:lnTo>
                <a:lnTo>
                  <a:pt x="1548" y="1071"/>
                </a:lnTo>
                <a:lnTo>
                  <a:pt x="1537" y="1023"/>
                </a:lnTo>
                <a:lnTo>
                  <a:pt x="1521" y="963"/>
                </a:lnTo>
                <a:lnTo>
                  <a:pt x="1505" y="912"/>
                </a:lnTo>
                <a:lnTo>
                  <a:pt x="1489" y="866"/>
                </a:lnTo>
                <a:lnTo>
                  <a:pt x="1472" y="826"/>
                </a:lnTo>
                <a:lnTo>
                  <a:pt x="1455" y="792"/>
                </a:lnTo>
                <a:lnTo>
                  <a:pt x="1435" y="763"/>
                </a:lnTo>
                <a:lnTo>
                  <a:pt x="1414" y="738"/>
                </a:lnTo>
                <a:lnTo>
                  <a:pt x="1390" y="718"/>
                </a:lnTo>
                <a:lnTo>
                  <a:pt x="1365" y="702"/>
                </a:lnTo>
                <a:lnTo>
                  <a:pt x="1335" y="688"/>
                </a:lnTo>
                <a:lnTo>
                  <a:pt x="1303" y="678"/>
                </a:lnTo>
                <a:lnTo>
                  <a:pt x="1266" y="671"/>
                </a:lnTo>
                <a:lnTo>
                  <a:pt x="1225" y="666"/>
                </a:lnTo>
                <a:lnTo>
                  <a:pt x="1179" y="663"/>
                </a:lnTo>
                <a:lnTo>
                  <a:pt x="1128" y="661"/>
                </a:lnTo>
                <a:lnTo>
                  <a:pt x="1072" y="661"/>
                </a:lnTo>
                <a:lnTo>
                  <a:pt x="1010" y="660"/>
                </a:lnTo>
                <a:close/>
                <a:moveTo>
                  <a:pt x="1683" y="0"/>
                </a:moveTo>
                <a:lnTo>
                  <a:pt x="1747" y="1"/>
                </a:lnTo>
                <a:lnTo>
                  <a:pt x="1811" y="5"/>
                </a:lnTo>
                <a:lnTo>
                  <a:pt x="1832" y="7"/>
                </a:lnTo>
                <a:lnTo>
                  <a:pt x="1895" y="14"/>
                </a:lnTo>
                <a:lnTo>
                  <a:pt x="1958" y="24"/>
                </a:lnTo>
                <a:lnTo>
                  <a:pt x="1964" y="24"/>
                </a:lnTo>
                <a:lnTo>
                  <a:pt x="2062" y="44"/>
                </a:lnTo>
                <a:lnTo>
                  <a:pt x="2158" y="69"/>
                </a:lnTo>
                <a:lnTo>
                  <a:pt x="2252" y="99"/>
                </a:lnTo>
                <a:lnTo>
                  <a:pt x="2343" y="136"/>
                </a:lnTo>
                <a:lnTo>
                  <a:pt x="2432" y="177"/>
                </a:lnTo>
                <a:lnTo>
                  <a:pt x="2517" y="223"/>
                </a:lnTo>
                <a:lnTo>
                  <a:pt x="2600" y="273"/>
                </a:lnTo>
                <a:lnTo>
                  <a:pt x="2680" y="328"/>
                </a:lnTo>
                <a:lnTo>
                  <a:pt x="2755" y="389"/>
                </a:lnTo>
                <a:lnTo>
                  <a:pt x="2827" y="452"/>
                </a:lnTo>
                <a:lnTo>
                  <a:pt x="2897" y="521"/>
                </a:lnTo>
                <a:lnTo>
                  <a:pt x="2905" y="529"/>
                </a:lnTo>
                <a:lnTo>
                  <a:pt x="2947" y="575"/>
                </a:lnTo>
                <a:lnTo>
                  <a:pt x="2988" y="623"/>
                </a:lnTo>
                <a:lnTo>
                  <a:pt x="2992" y="627"/>
                </a:lnTo>
                <a:lnTo>
                  <a:pt x="2995" y="632"/>
                </a:lnTo>
                <a:lnTo>
                  <a:pt x="3030" y="678"/>
                </a:lnTo>
                <a:lnTo>
                  <a:pt x="3065" y="726"/>
                </a:lnTo>
                <a:lnTo>
                  <a:pt x="3073" y="738"/>
                </a:lnTo>
                <a:lnTo>
                  <a:pt x="3106" y="788"/>
                </a:lnTo>
                <a:lnTo>
                  <a:pt x="3137" y="839"/>
                </a:lnTo>
                <a:lnTo>
                  <a:pt x="3150" y="861"/>
                </a:lnTo>
                <a:lnTo>
                  <a:pt x="3178" y="913"/>
                </a:lnTo>
                <a:lnTo>
                  <a:pt x="3205" y="968"/>
                </a:lnTo>
                <a:lnTo>
                  <a:pt x="3208" y="975"/>
                </a:lnTo>
                <a:lnTo>
                  <a:pt x="3211" y="982"/>
                </a:lnTo>
                <a:lnTo>
                  <a:pt x="3236" y="1039"/>
                </a:lnTo>
                <a:lnTo>
                  <a:pt x="3260" y="1098"/>
                </a:lnTo>
                <a:lnTo>
                  <a:pt x="3261" y="1100"/>
                </a:lnTo>
                <a:lnTo>
                  <a:pt x="3282" y="1164"/>
                </a:lnTo>
                <a:lnTo>
                  <a:pt x="3302" y="1227"/>
                </a:lnTo>
                <a:lnTo>
                  <a:pt x="3303" y="1230"/>
                </a:lnTo>
                <a:lnTo>
                  <a:pt x="3304" y="1233"/>
                </a:lnTo>
                <a:lnTo>
                  <a:pt x="3312" y="1262"/>
                </a:lnTo>
                <a:lnTo>
                  <a:pt x="3331" y="1345"/>
                </a:lnTo>
                <a:lnTo>
                  <a:pt x="3347" y="1429"/>
                </a:lnTo>
                <a:lnTo>
                  <a:pt x="3357" y="1514"/>
                </a:lnTo>
                <a:lnTo>
                  <a:pt x="3364" y="1600"/>
                </a:lnTo>
                <a:lnTo>
                  <a:pt x="3366" y="1688"/>
                </a:lnTo>
                <a:lnTo>
                  <a:pt x="3363" y="1790"/>
                </a:lnTo>
                <a:lnTo>
                  <a:pt x="3354" y="1891"/>
                </a:lnTo>
                <a:lnTo>
                  <a:pt x="3338" y="1990"/>
                </a:lnTo>
                <a:lnTo>
                  <a:pt x="3318" y="2087"/>
                </a:lnTo>
                <a:lnTo>
                  <a:pt x="3292" y="2183"/>
                </a:lnTo>
                <a:lnTo>
                  <a:pt x="3261" y="2276"/>
                </a:lnTo>
                <a:lnTo>
                  <a:pt x="3224" y="2366"/>
                </a:lnTo>
                <a:lnTo>
                  <a:pt x="3182" y="2454"/>
                </a:lnTo>
                <a:lnTo>
                  <a:pt x="3135" y="2538"/>
                </a:lnTo>
                <a:lnTo>
                  <a:pt x="3084" y="2620"/>
                </a:lnTo>
                <a:lnTo>
                  <a:pt x="3029" y="2699"/>
                </a:lnTo>
                <a:lnTo>
                  <a:pt x="2969" y="2774"/>
                </a:lnTo>
                <a:lnTo>
                  <a:pt x="2906" y="2846"/>
                </a:lnTo>
                <a:lnTo>
                  <a:pt x="2839" y="2914"/>
                </a:lnTo>
                <a:lnTo>
                  <a:pt x="2766" y="2977"/>
                </a:lnTo>
                <a:lnTo>
                  <a:pt x="2692" y="3038"/>
                </a:lnTo>
                <a:lnTo>
                  <a:pt x="2613" y="3093"/>
                </a:lnTo>
                <a:lnTo>
                  <a:pt x="2532" y="3144"/>
                </a:lnTo>
                <a:lnTo>
                  <a:pt x="2447" y="3191"/>
                </a:lnTo>
                <a:lnTo>
                  <a:pt x="2359" y="3233"/>
                </a:lnTo>
                <a:lnTo>
                  <a:pt x="2270" y="3270"/>
                </a:lnTo>
                <a:lnTo>
                  <a:pt x="2177" y="3300"/>
                </a:lnTo>
                <a:lnTo>
                  <a:pt x="2082" y="3327"/>
                </a:lnTo>
                <a:lnTo>
                  <a:pt x="1985" y="3347"/>
                </a:lnTo>
                <a:lnTo>
                  <a:pt x="1886" y="3363"/>
                </a:lnTo>
                <a:lnTo>
                  <a:pt x="1785" y="3372"/>
                </a:lnTo>
                <a:lnTo>
                  <a:pt x="1683" y="3375"/>
                </a:lnTo>
                <a:lnTo>
                  <a:pt x="1581" y="3372"/>
                </a:lnTo>
                <a:lnTo>
                  <a:pt x="1480" y="3363"/>
                </a:lnTo>
                <a:lnTo>
                  <a:pt x="1381" y="3347"/>
                </a:lnTo>
                <a:lnTo>
                  <a:pt x="1284" y="3327"/>
                </a:lnTo>
                <a:lnTo>
                  <a:pt x="1189" y="3300"/>
                </a:lnTo>
                <a:lnTo>
                  <a:pt x="1097" y="3270"/>
                </a:lnTo>
                <a:lnTo>
                  <a:pt x="1007" y="3233"/>
                </a:lnTo>
                <a:lnTo>
                  <a:pt x="919" y="3191"/>
                </a:lnTo>
                <a:lnTo>
                  <a:pt x="834" y="3144"/>
                </a:lnTo>
                <a:lnTo>
                  <a:pt x="753" y="3093"/>
                </a:lnTo>
                <a:lnTo>
                  <a:pt x="674" y="3038"/>
                </a:lnTo>
                <a:lnTo>
                  <a:pt x="600" y="2977"/>
                </a:lnTo>
                <a:lnTo>
                  <a:pt x="527" y="2914"/>
                </a:lnTo>
                <a:lnTo>
                  <a:pt x="460" y="2846"/>
                </a:lnTo>
                <a:lnTo>
                  <a:pt x="397" y="2774"/>
                </a:lnTo>
                <a:lnTo>
                  <a:pt x="337" y="2699"/>
                </a:lnTo>
                <a:lnTo>
                  <a:pt x="282" y="2620"/>
                </a:lnTo>
                <a:lnTo>
                  <a:pt x="231" y="2538"/>
                </a:lnTo>
                <a:lnTo>
                  <a:pt x="184" y="2454"/>
                </a:lnTo>
                <a:lnTo>
                  <a:pt x="142" y="2366"/>
                </a:lnTo>
                <a:lnTo>
                  <a:pt x="105" y="2276"/>
                </a:lnTo>
                <a:lnTo>
                  <a:pt x="74" y="2183"/>
                </a:lnTo>
                <a:lnTo>
                  <a:pt x="48" y="2087"/>
                </a:lnTo>
                <a:lnTo>
                  <a:pt x="28" y="1990"/>
                </a:lnTo>
                <a:lnTo>
                  <a:pt x="12" y="1891"/>
                </a:lnTo>
                <a:lnTo>
                  <a:pt x="3" y="1790"/>
                </a:lnTo>
                <a:lnTo>
                  <a:pt x="0" y="1688"/>
                </a:lnTo>
                <a:lnTo>
                  <a:pt x="2" y="1600"/>
                </a:lnTo>
                <a:lnTo>
                  <a:pt x="9" y="1514"/>
                </a:lnTo>
                <a:lnTo>
                  <a:pt x="19" y="1429"/>
                </a:lnTo>
                <a:lnTo>
                  <a:pt x="35" y="1345"/>
                </a:lnTo>
                <a:lnTo>
                  <a:pt x="54" y="1262"/>
                </a:lnTo>
                <a:lnTo>
                  <a:pt x="62" y="1233"/>
                </a:lnTo>
                <a:lnTo>
                  <a:pt x="63" y="1230"/>
                </a:lnTo>
                <a:lnTo>
                  <a:pt x="64" y="1227"/>
                </a:lnTo>
                <a:lnTo>
                  <a:pt x="84" y="1164"/>
                </a:lnTo>
                <a:lnTo>
                  <a:pt x="105" y="1100"/>
                </a:lnTo>
                <a:lnTo>
                  <a:pt x="106" y="1099"/>
                </a:lnTo>
                <a:lnTo>
                  <a:pt x="106" y="1098"/>
                </a:lnTo>
                <a:lnTo>
                  <a:pt x="130" y="1039"/>
                </a:lnTo>
                <a:lnTo>
                  <a:pt x="155" y="982"/>
                </a:lnTo>
                <a:lnTo>
                  <a:pt x="158" y="975"/>
                </a:lnTo>
                <a:lnTo>
                  <a:pt x="161" y="968"/>
                </a:lnTo>
                <a:lnTo>
                  <a:pt x="188" y="913"/>
                </a:lnTo>
                <a:lnTo>
                  <a:pt x="216" y="861"/>
                </a:lnTo>
                <a:lnTo>
                  <a:pt x="230" y="839"/>
                </a:lnTo>
                <a:lnTo>
                  <a:pt x="260" y="788"/>
                </a:lnTo>
                <a:lnTo>
                  <a:pt x="293" y="738"/>
                </a:lnTo>
                <a:lnTo>
                  <a:pt x="301" y="726"/>
                </a:lnTo>
                <a:lnTo>
                  <a:pt x="336" y="678"/>
                </a:lnTo>
                <a:lnTo>
                  <a:pt x="371" y="632"/>
                </a:lnTo>
                <a:lnTo>
                  <a:pt x="375" y="627"/>
                </a:lnTo>
                <a:lnTo>
                  <a:pt x="378" y="623"/>
                </a:lnTo>
                <a:lnTo>
                  <a:pt x="419" y="575"/>
                </a:lnTo>
                <a:lnTo>
                  <a:pt x="461" y="529"/>
                </a:lnTo>
                <a:lnTo>
                  <a:pt x="469" y="520"/>
                </a:lnTo>
                <a:lnTo>
                  <a:pt x="539" y="452"/>
                </a:lnTo>
                <a:lnTo>
                  <a:pt x="611" y="389"/>
                </a:lnTo>
                <a:lnTo>
                  <a:pt x="686" y="328"/>
                </a:lnTo>
                <a:lnTo>
                  <a:pt x="766" y="273"/>
                </a:lnTo>
                <a:lnTo>
                  <a:pt x="849" y="223"/>
                </a:lnTo>
                <a:lnTo>
                  <a:pt x="934" y="177"/>
                </a:lnTo>
                <a:lnTo>
                  <a:pt x="1023" y="136"/>
                </a:lnTo>
                <a:lnTo>
                  <a:pt x="1115" y="99"/>
                </a:lnTo>
                <a:lnTo>
                  <a:pt x="1208" y="69"/>
                </a:lnTo>
                <a:lnTo>
                  <a:pt x="1305" y="44"/>
                </a:lnTo>
                <a:lnTo>
                  <a:pt x="1403" y="24"/>
                </a:lnTo>
                <a:lnTo>
                  <a:pt x="1408" y="24"/>
                </a:lnTo>
                <a:lnTo>
                  <a:pt x="1471" y="13"/>
                </a:lnTo>
                <a:lnTo>
                  <a:pt x="1535" y="7"/>
                </a:lnTo>
                <a:lnTo>
                  <a:pt x="1556" y="5"/>
                </a:lnTo>
                <a:lnTo>
                  <a:pt x="1619" y="1"/>
                </a:lnTo>
                <a:lnTo>
                  <a:pt x="168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35" name="Group 634"/>
          <p:cNvGrpSpPr/>
          <p:nvPr/>
        </p:nvGrpSpPr>
        <p:grpSpPr>
          <a:xfrm>
            <a:off x="2536158" y="2670176"/>
            <a:ext cx="561975" cy="585788"/>
            <a:chOff x="2508250" y="2670176"/>
            <a:chExt cx="561975" cy="5857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58" name="Freeform 394"/>
            <p:cNvSpPr>
              <a:spLocks noEditPoints="1"/>
            </p:cNvSpPr>
            <p:nvPr/>
          </p:nvSpPr>
          <p:spPr bwMode="auto">
            <a:xfrm>
              <a:off x="2508250" y="2670176"/>
              <a:ext cx="276225" cy="585788"/>
            </a:xfrm>
            <a:custGeom>
              <a:avLst/>
              <a:gdLst>
                <a:gd name="T0" fmla="*/ 509 w 1564"/>
                <a:gd name="T1" fmla="*/ 1754 h 3322"/>
                <a:gd name="T2" fmla="*/ 609 w 1564"/>
                <a:gd name="T3" fmla="*/ 1855 h 3322"/>
                <a:gd name="T4" fmla="*/ 600 w 1564"/>
                <a:gd name="T5" fmla="*/ 2039 h 3322"/>
                <a:gd name="T6" fmla="*/ 747 w 1564"/>
                <a:gd name="T7" fmla="*/ 2232 h 3322"/>
                <a:gd name="T8" fmla="*/ 821 w 1564"/>
                <a:gd name="T9" fmla="*/ 2170 h 3322"/>
                <a:gd name="T10" fmla="*/ 721 w 1564"/>
                <a:gd name="T11" fmla="*/ 2069 h 3322"/>
                <a:gd name="T12" fmla="*/ 726 w 1564"/>
                <a:gd name="T13" fmla="*/ 1853 h 3322"/>
                <a:gd name="T14" fmla="*/ 570 w 1564"/>
                <a:gd name="T15" fmla="*/ 1688 h 3322"/>
                <a:gd name="T16" fmla="*/ 1140 w 1564"/>
                <a:gd name="T17" fmla="*/ 1708 h 3322"/>
                <a:gd name="T18" fmla="*/ 1176 w 1564"/>
                <a:gd name="T19" fmla="*/ 2052 h 3322"/>
                <a:gd name="T20" fmla="*/ 1120 w 1564"/>
                <a:gd name="T21" fmla="*/ 2381 h 3322"/>
                <a:gd name="T22" fmla="*/ 1262 w 1564"/>
                <a:gd name="T23" fmla="*/ 2635 h 3322"/>
                <a:gd name="T24" fmla="*/ 1330 w 1564"/>
                <a:gd name="T25" fmla="*/ 2567 h 3322"/>
                <a:gd name="T26" fmla="*/ 1229 w 1564"/>
                <a:gd name="T27" fmla="*/ 2335 h 3322"/>
                <a:gd name="T28" fmla="*/ 1330 w 1564"/>
                <a:gd name="T29" fmla="*/ 2102 h 3322"/>
                <a:gd name="T30" fmla="*/ 1240 w 1564"/>
                <a:gd name="T31" fmla="*/ 1917 h 3322"/>
                <a:gd name="T32" fmla="*/ 1315 w 1564"/>
                <a:gd name="T33" fmla="*/ 1634 h 3322"/>
                <a:gd name="T34" fmla="*/ 1290 w 1564"/>
                <a:gd name="T35" fmla="*/ 1541 h 3322"/>
                <a:gd name="T36" fmla="*/ 704 w 1564"/>
                <a:gd name="T37" fmla="*/ 1108 h 3322"/>
                <a:gd name="T38" fmla="*/ 535 w 1564"/>
                <a:gd name="T39" fmla="*/ 1145 h 3322"/>
                <a:gd name="T40" fmla="*/ 309 w 1564"/>
                <a:gd name="T41" fmla="*/ 1230 h 3322"/>
                <a:gd name="T42" fmla="*/ 310 w 1564"/>
                <a:gd name="T43" fmla="*/ 1360 h 3322"/>
                <a:gd name="T44" fmla="*/ 407 w 1564"/>
                <a:gd name="T45" fmla="*/ 1288 h 3322"/>
                <a:gd name="T46" fmla="*/ 581 w 1564"/>
                <a:gd name="T47" fmla="*/ 1272 h 3322"/>
                <a:gd name="T48" fmla="*/ 804 w 1564"/>
                <a:gd name="T49" fmla="*/ 1158 h 3322"/>
                <a:gd name="T50" fmla="*/ 772 w 1564"/>
                <a:gd name="T51" fmla="*/ 1051 h 3322"/>
                <a:gd name="T52" fmla="*/ 1492 w 1564"/>
                <a:gd name="T53" fmla="*/ 100 h 3322"/>
                <a:gd name="T54" fmla="*/ 1554 w 1564"/>
                <a:gd name="T55" fmla="*/ 706 h 3322"/>
                <a:gd name="T56" fmla="*/ 1269 w 1564"/>
                <a:gd name="T57" fmla="*/ 752 h 3322"/>
                <a:gd name="T58" fmla="*/ 1064 w 1564"/>
                <a:gd name="T59" fmla="*/ 1077 h 3322"/>
                <a:gd name="T60" fmla="*/ 931 w 1564"/>
                <a:gd name="T61" fmla="*/ 1394 h 3322"/>
                <a:gd name="T62" fmla="*/ 681 w 1564"/>
                <a:gd name="T63" fmla="*/ 1487 h 3322"/>
                <a:gd name="T64" fmla="*/ 778 w 1564"/>
                <a:gd name="T65" fmla="*/ 1573 h 3322"/>
                <a:gd name="T66" fmla="*/ 1104 w 1564"/>
                <a:gd name="T67" fmla="*/ 1369 h 3322"/>
                <a:gd name="T68" fmla="*/ 1199 w 1564"/>
                <a:gd name="T69" fmla="*/ 999 h 3322"/>
                <a:gd name="T70" fmla="*/ 1463 w 1564"/>
                <a:gd name="T71" fmla="*/ 797 h 3322"/>
                <a:gd name="T72" fmla="*/ 1562 w 1564"/>
                <a:gd name="T73" fmla="*/ 2860 h 3322"/>
                <a:gd name="T74" fmla="*/ 1397 w 1564"/>
                <a:gd name="T75" fmla="*/ 3210 h 3322"/>
                <a:gd name="T76" fmla="*/ 1106 w 1564"/>
                <a:gd name="T77" fmla="*/ 3318 h 3322"/>
                <a:gd name="T78" fmla="*/ 903 w 1564"/>
                <a:gd name="T79" fmla="*/ 3114 h 3322"/>
                <a:gd name="T80" fmla="*/ 812 w 1564"/>
                <a:gd name="T81" fmla="*/ 2984 h 3322"/>
                <a:gd name="T82" fmla="*/ 771 w 1564"/>
                <a:gd name="T83" fmla="*/ 2541 h 3322"/>
                <a:gd name="T84" fmla="*/ 1023 w 1564"/>
                <a:gd name="T85" fmla="*/ 2411 h 3322"/>
                <a:gd name="T86" fmla="*/ 1023 w 1564"/>
                <a:gd name="T87" fmla="*/ 2305 h 3322"/>
                <a:gd name="T88" fmla="*/ 713 w 1564"/>
                <a:gd name="T89" fmla="*/ 2433 h 3322"/>
                <a:gd name="T90" fmla="*/ 610 w 1564"/>
                <a:gd name="T91" fmla="*/ 2746 h 3322"/>
                <a:gd name="T92" fmla="*/ 482 w 1564"/>
                <a:gd name="T93" fmla="*/ 2612 h 3322"/>
                <a:gd name="T94" fmla="*/ 284 w 1564"/>
                <a:gd name="T95" fmla="*/ 2236 h 3322"/>
                <a:gd name="T96" fmla="*/ 226 w 1564"/>
                <a:gd name="T97" fmla="*/ 2020 h 3322"/>
                <a:gd name="T98" fmla="*/ 93 w 1564"/>
                <a:gd name="T99" fmla="*/ 1850 h 3322"/>
                <a:gd name="T100" fmla="*/ 0 w 1564"/>
                <a:gd name="T101" fmla="*/ 1546 h 3322"/>
                <a:gd name="T102" fmla="*/ 106 w 1564"/>
                <a:gd name="T103" fmla="*/ 1212 h 3322"/>
                <a:gd name="T104" fmla="*/ 141 w 1564"/>
                <a:gd name="T105" fmla="*/ 911 h 3322"/>
                <a:gd name="T106" fmla="*/ 311 w 1564"/>
                <a:gd name="T107" fmla="*/ 535 h 3322"/>
                <a:gd name="T108" fmla="*/ 795 w 1564"/>
                <a:gd name="T109" fmla="*/ 594 h 3322"/>
                <a:gd name="T110" fmla="*/ 877 w 1564"/>
                <a:gd name="T111" fmla="*/ 778 h 3322"/>
                <a:gd name="T112" fmla="*/ 938 w 1564"/>
                <a:gd name="T113" fmla="*/ 636 h 3322"/>
                <a:gd name="T114" fmla="*/ 703 w 1564"/>
                <a:gd name="T115" fmla="*/ 403 h 3322"/>
                <a:gd name="T116" fmla="*/ 622 w 1564"/>
                <a:gd name="T117" fmla="*/ 301 h 3322"/>
                <a:gd name="T118" fmla="*/ 881 w 1564"/>
                <a:gd name="T119" fmla="*/ 177 h 3322"/>
                <a:gd name="T120" fmla="*/ 1041 w 1564"/>
                <a:gd name="T121" fmla="*/ 114 h 3322"/>
                <a:gd name="T122" fmla="*/ 1230 w 1564"/>
                <a:gd name="T123" fmla="*/ 7 h 3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64" h="3322">
                  <a:moveTo>
                    <a:pt x="570" y="1688"/>
                  </a:moveTo>
                  <a:lnTo>
                    <a:pt x="555" y="1688"/>
                  </a:lnTo>
                  <a:lnTo>
                    <a:pt x="542" y="1692"/>
                  </a:lnTo>
                  <a:lnTo>
                    <a:pt x="529" y="1701"/>
                  </a:lnTo>
                  <a:lnTo>
                    <a:pt x="519" y="1711"/>
                  </a:lnTo>
                  <a:lnTo>
                    <a:pt x="512" y="1725"/>
                  </a:lnTo>
                  <a:lnTo>
                    <a:pt x="508" y="1739"/>
                  </a:lnTo>
                  <a:lnTo>
                    <a:pt x="509" y="1754"/>
                  </a:lnTo>
                  <a:lnTo>
                    <a:pt x="514" y="1767"/>
                  </a:lnTo>
                  <a:lnTo>
                    <a:pt x="521" y="1779"/>
                  </a:lnTo>
                  <a:lnTo>
                    <a:pt x="532" y="1789"/>
                  </a:lnTo>
                  <a:lnTo>
                    <a:pt x="545" y="1796"/>
                  </a:lnTo>
                  <a:lnTo>
                    <a:pt x="565" y="1806"/>
                  </a:lnTo>
                  <a:lnTo>
                    <a:pt x="583" y="1820"/>
                  </a:lnTo>
                  <a:lnTo>
                    <a:pt x="598" y="1836"/>
                  </a:lnTo>
                  <a:lnTo>
                    <a:pt x="609" y="1855"/>
                  </a:lnTo>
                  <a:lnTo>
                    <a:pt x="616" y="1876"/>
                  </a:lnTo>
                  <a:lnTo>
                    <a:pt x="619" y="1898"/>
                  </a:lnTo>
                  <a:lnTo>
                    <a:pt x="618" y="1920"/>
                  </a:lnTo>
                  <a:lnTo>
                    <a:pt x="612" y="1942"/>
                  </a:lnTo>
                  <a:lnTo>
                    <a:pt x="612" y="1942"/>
                  </a:lnTo>
                  <a:lnTo>
                    <a:pt x="604" y="1974"/>
                  </a:lnTo>
                  <a:lnTo>
                    <a:pt x="599" y="2006"/>
                  </a:lnTo>
                  <a:lnTo>
                    <a:pt x="600" y="2039"/>
                  </a:lnTo>
                  <a:lnTo>
                    <a:pt x="605" y="2071"/>
                  </a:lnTo>
                  <a:lnTo>
                    <a:pt x="613" y="2101"/>
                  </a:lnTo>
                  <a:lnTo>
                    <a:pt x="627" y="2129"/>
                  </a:lnTo>
                  <a:lnTo>
                    <a:pt x="644" y="2156"/>
                  </a:lnTo>
                  <a:lnTo>
                    <a:pt x="665" y="2179"/>
                  </a:lnTo>
                  <a:lnTo>
                    <a:pt x="689" y="2201"/>
                  </a:lnTo>
                  <a:lnTo>
                    <a:pt x="716" y="2219"/>
                  </a:lnTo>
                  <a:lnTo>
                    <a:pt x="747" y="2232"/>
                  </a:lnTo>
                  <a:lnTo>
                    <a:pt x="756" y="2235"/>
                  </a:lnTo>
                  <a:lnTo>
                    <a:pt x="766" y="2235"/>
                  </a:lnTo>
                  <a:lnTo>
                    <a:pt x="782" y="2233"/>
                  </a:lnTo>
                  <a:lnTo>
                    <a:pt x="798" y="2226"/>
                  </a:lnTo>
                  <a:lnTo>
                    <a:pt x="809" y="2215"/>
                  </a:lnTo>
                  <a:lnTo>
                    <a:pt x="819" y="2199"/>
                  </a:lnTo>
                  <a:lnTo>
                    <a:pt x="822" y="2185"/>
                  </a:lnTo>
                  <a:lnTo>
                    <a:pt x="821" y="2170"/>
                  </a:lnTo>
                  <a:lnTo>
                    <a:pt x="816" y="2157"/>
                  </a:lnTo>
                  <a:lnTo>
                    <a:pt x="809" y="2144"/>
                  </a:lnTo>
                  <a:lnTo>
                    <a:pt x="799" y="2135"/>
                  </a:lnTo>
                  <a:lnTo>
                    <a:pt x="785" y="2128"/>
                  </a:lnTo>
                  <a:lnTo>
                    <a:pt x="765" y="2117"/>
                  </a:lnTo>
                  <a:lnTo>
                    <a:pt x="747" y="2104"/>
                  </a:lnTo>
                  <a:lnTo>
                    <a:pt x="732" y="2087"/>
                  </a:lnTo>
                  <a:lnTo>
                    <a:pt x="721" y="2069"/>
                  </a:lnTo>
                  <a:lnTo>
                    <a:pt x="714" y="2048"/>
                  </a:lnTo>
                  <a:lnTo>
                    <a:pt x="711" y="2026"/>
                  </a:lnTo>
                  <a:lnTo>
                    <a:pt x="712" y="2003"/>
                  </a:lnTo>
                  <a:lnTo>
                    <a:pt x="718" y="1982"/>
                  </a:lnTo>
                  <a:lnTo>
                    <a:pt x="727" y="1949"/>
                  </a:lnTo>
                  <a:lnTo>
                    <a:pt x="731" y="1916"/>
                  </a:lnTo>
                  <a:lnTo>
                    <a:pt x="730" y="1884"/>
                  </a:lnTo>
                  <a:lnTo>
                    <a:pt x="726" y="1853"/>
                  </a:lnTo>
                  <a:lnTo>
                    <a:pt x="717" y="1823"/>
                  </a:lnTo>
                  <a:lnTo>
                    <a:pt x="703" y="1794"/>
                  </a:lnTo>
                  <a:lnTo>
                    <a:pt x="687" y="1768"/>
                  </a:lnTo>
                  <a:lnTo>
                    <a:pt x="666" y="1744"/>
                  </a:lnTo>
                  <a:lnTo>
                    <a:pt x="641" y="1722"/>
                  </a:lnTo>
                  <a:lnTo>
                    <a:pt x="614" y="1705"/>
                  </a:lnTo>
                  <a:lnTo>
                    <a:pt x="584" y="1691"/>
                  </a:lnTo>
                  <a:lnTo>
                    <a:pt x="570" y="1688"/>
                  </a:lnTo>
                  <a:close/>
                  <a:moveTo>
                    <a:pt x="1276" y="1539"/>
                  </a:moveTo>
                  <a:lnTo>
                    <a:pt x="1262" y="1541"/>
                  </a:lnTo>
                  <a:lnTo>
                    <a:pt x="1248" y="1546"/>
                  </a:lnTo>
                  <a:lnTo>
                    <a:pt x="1236" y="1556"/>
                  </a:lnTo>
                  <a:lnTo>
                    <a:pt x="1205" y="1590"/>
                  </a:lnTo>
                  <a:lnTo>
                    <a:pt x="1180" y="1627"/>
                  </a:lnTo>
                  <a:lnTo>
                    <a:pt x="1158" y="1666"/>
                  </a:lnTo>
                  <a:lnTo>
                    <a:pt x="1140" y="1708"/>
                  </a:lnTo>
                  <a:lnTo>
                    <a:pt x="1128" y="1751"/>
                  </a:lnTo>
                  <a:lnTo>
                    <a:pt x="1120" y="1796"/>
                  </a:lnTo>
                  <a:lnTo>
                    <a:pt x="1117" y="1842"/>
                  </a:lnTo>
                  <a:lnTo>
                    <a:pt x="1119" y="1886"/>
                  </a:lnTo>
                  <a:lnTo>
                    <a:pt x="1127" y="1930"/>
                  </a:lnTo>
                  <a:lnTo>
                    <a:pt x="1139" y="1972"/>
                  </a:lnTo>
                  <a:lnTo>
                    <a:pt x="1156" y="2013"/>
                  </a:lnTo>
                  <a:lnTo>
                    <a:pt x="1176" y="2052"/>
                  </a:lnTo>
                  <a:lnTo>
                    <a:pt x="1201" y="2088"/>
                  </a:lnTo>
                  <a:lnTo>
                    <a:pt x="1176" y="2125"/>
                  </a:lnTo>
                  <a:lnTo>
                    <a:pt x="1156" y="2163"/>
                  </a:lnTo>
                  <a:lnTo>
                    <a:pt x="1139" y="2204"/>
                  </a:lnTo>
                  <a:lnTo>
                    <a:pt x="1127" y="2246"/>
                  </a:lnTo>
                  <a:lnTo>
                    <a:pt x="1119" y="2290"/>
                  </a:lnTo>
                  <a:lnTo>
                    <a:pt x="1117" y="2335"/>
                  </a:lnTo>
                  <a:lnTo>
                    <a:pt x="1120" y="2381"/>
                  </a:lnTo>
                  <a:lnTo>
                    <a:pt x="1128" y="2425"/>
                  </a:lnTo>
                  <a:lnTo>
                    <a:pt x="1140" y="2469"/>
                  </a:lnTo>
                  <a:lnTo>
                    <a:pt x="1158" y="2510"/>
                  </a:lnTo>
                  <a:lnTo>
                    <a:pt x="1180" y="2549"/>
                  </a:lnTo>
                  <a:lnTo>
                    <a:pt x="1205" y="2587"/>
                  </a:lnTo>
                  <a:lnTo>
                    <a:pt x="1236" y="2621"/>
                  </a:lnTo>
                  <a:lnTo>
                    <a:pt x="1248" y="2629"/>
                  </a:lnTo>
                  <a:lnTo>
                    <a:pt x="1262" y="2635"/>
                  </a:lnTo>
                  <a:lnTo>
                    <a:pt x="1276" y="2637"/>
                  </a:lnTo>
                  <a:lnTo>
                    <a:pt x="1290" y="2635"/>
                  </a:lnTo>
                  <a:lnTo>
                    <a:pt x="1303" y="2629"/>
                  </a:lnTo>
                  <a:lnTo>
                    <a:pt x="1315" y="2621"/>
                  </a:lnTo>
                  <a:lnTo>
                    <a:pt x="1325" y="2609"/>
                  </a:lnTo>
                  <a:lnTo>
                    <a:pt x="1330" y="2595"/>
                  </a:lnTo>
                  <a:lnTo>
                    <a:pt x="1332" y="2581"/>
                  </a:lnTo>
                  <a:lnTo>
                    <a:pt x="1330" y="2567"/>
                  </a:lnTo>
                  <a:lnTo>
                    <a:pt x="1325" y="2554"/>
                  </a:lnTo>
                  <a:lnTo>
                    <a:pt x="1315" y="2541"/>
                  </a:lnTo>
                  <a:lnTo>
                    <a:pt x="1290" y="2512"/>
                  </a:lnTo>
                  <a:lnTo>
                    <a:pt x="1269" y="2481"/>
                  </a:lnTo>
                  <a:lnTo>
                    <a:pt x="1251" y="2447"/>
                  </a:lnTo>
                  <a:lnTo>
                    <a:pt x="1240" y="2411"/>
                  </a:lnTo>
                  <a:lnTo>
                    <a:pt x="1231" y="2373"/>
                  </a:lnTo>
                  <a:lnTo>
                    <a:pt x="1229" y="2335"/>
                  </a:lnTo>
                  <a:lnTo>
                    <a:pt x="1231" y="2296"/>
                  </a:lnTo>
                  <a:lnTo>
                    <a:pt x="1240" y="2258"/>
                  </a:lnTo>
                  <a:lnTo>
                    <a:pt x="1251" y="2223"/>
                  </a:lnTo>
                  <a:lnTo>
                    <a:pt x="1269" y="2189"/>
                  </a:lnTo>
                  <a:lnTo>
                    <a:pt x="1290" y="2157"/>
                  </a:lnTo>
                  <a:lnTo>
                    <a:pt x="1315" y="2128"/>
                  </a:lnTo>
                  <a:lnTo>
                    <a:pt x="1325" y="2115"/>
                  </a:lnTo>
                  <a:lnTo>
                    <a:pt x="1330" y="2102"/>
                  </a:lnTo>
                  <a:lnTo>
                    <a:pt x="1332" y="2088"/>
                  </a:lnTo>
                  <a:lnTo>
                    <a:pt x="1330" y="2074"/>
                  </a:lnTo>
                  <a:lnTo>
                    <a:pt x="1325" y="2060"/>
                  </a:lnTo>
                  <a:lnTo>
                    <a:pt x="1315" y="2049"/>
                  </a:lnTo>
                  <a:lnTo>
                    <a:pt x="1290" y="2020"/>
                  </a:lnTo>
                  <a:lnTo>
                    <a:pt x="1269" y="1988"/>
                  </a:lnTo>
                  <a:lnTo>
                    <a:pt x="1251" y="1954"/>
                  </a:lnTo>
                  <a:lnTo>
                    <a:pt x="1240" y="1917"/>
                  </a:lnTo>
                  <a:lnTo>
                    <a:pt x="1231" y="1880"/>
                  </a:lnTo>
                  <a:lnTo>
                    <a:pt x="1229" y="1842"/>
                  </a:lnTo>
                  <a:lnTo>
                    <a:pt x="1231" y="1803"/>
                  </a:lnTo>
                  <a:lnTo>
                    <a:pt x="1240" y="1766"/>
                  </a:lnTo>
                  <a:lnTo>
                    <a:pt x="1251" y="1730"/>
                  </a:lnTo>
                  <a:lnTo>
                    <a:pt x="1269" y="1696"/>
                  </a:lnTo>
                  <a:lnTo>
                    <a:pt x="1290" y="1663"/>
                  </a:lnTo>
                  <a:lnTo>
                    <a:pt x="1315" y="1634"/>
                  </a:lnTo>
                  <a:lnTo>
                    <a:pt x="1325" y="1623"/>
                  </a:lnTo>
                  <a:lnTo>
                    <a:pt x="1330" y="1609"/>
                  </a:lnTo>
                  <a:lnTo>
                    <a:pt x="1332" y="1595"/>
                  </a:lnTo>
                  <a:lnTo>
                    <a:pt x="1330" y="1580"/>
                  </a:lnTo>
                  <a:lnTo>
                    <a:pt x="1325" y="1567"/>
                  </a:lnTo>
                  <a:lnTo>
                    <a:pt x="1315" y="1556"/>
                  </a:lnTo>
                  <a:lnTo>
                    <a:pt x="1303" y="1546"/>
                  </a:lnTo>
                  <a:lnTo>
                    <a:pt x="1290" y="1541"/>
                  </a:lnTo>
                  <a:lnTo>
                    <a:pt x="1276" y="1539"/>
                  </a:lnTo>
                  <a:close/>
                  <a:moveTo>
                    <a:pt x="772" y="1051"/>
                  </a:moveTo>
                  <a:lnTo>
                    <a:pt x="757" y="1051"/>
                  </a:lnTo>
                  <a:lnTo>
                    <a:pt x="744" y="1055"/>
                  </a:lnTo>
                  <a:lnTo>
                    <a:pt x="731" y="1063"/>
                  </a:lnTo>
                  <a:lnTo>
                    <a:pt x="722" y="1074"/>
                  </a:lnTo>
                  <a:lnTo>
                    <a:pt x="715" y="1087"/>
                  </a:lnTo>
                  <a:lnTo>
                    <a:pt x="704" y="1108"/>
                  </a:lnTo>
                  <a:lnTo>
                    <a:pt x="691" y="1126"/>
                  </a:lnTo>
                  <a:lnTo>
                    <a:pt x="674" y="1140"/>
                  </a:lnTo>
                  <a:lnTo>
                    <a:pt x="655" y="1150"/>
                  </a:lnTo>
                  <a:lnTo>
                    <a:pt x="634" y="1158"/>
                  </a:lnTo>
                  <a:lnTo>
                    <a:pt x="612" y="1161"/>
                  </a:lnTo>
                  <a:lnTo>
                    <a:pt x="590" y="1160"/>
                  </a:lnTo>
                  <a:lnTo>
                    <a:pt x="567" y="1155"/>
                  </a:lnTo>
                  <a:lnTo>
                    <a:pt x="535" y="1145"/>
                  </a:lnTo>
                  <a:lnTo>
                    <a:pt x="503" y="1141"/>
                  </a:lnTo>
                  <a:lnTo>
                    <a:pt x="471" y="1141"/>
                  </a:lnTo>
                  <a:lnTo>
                    <a:pt x="440" y="1146"/>
                  </a:lnTo>
                  <a:lnTo>
                    <a:pt x="410" y="1156"/>
                  </a:lnTo>
                  <a:lnTo>
                    <a:pt x="381" y="1168"/>
                  </a:lnTo>
                  <a:lnTo>
                    <a:pt x="355" y="1186"/>
                  </a:lnTo>
                  <a:lnTo>
                    <a:pt x="330" y="1206"/>
                  </a:lnTo>
                  <a:lnTo>
                    <a:pt x="309" y="1230"/>
                  </a:lnTo>
                  <a:lnTo>
                    <a:pt x="291" y="1257"/>
                  </a:lnTo>
                  <a:lnTo>
                    <a:pt x="278" y="1288"/>
                  </a:lnTo>
                  <a:lnTo>
                    <a:pt x="274" y="1303"/>
                  </a:lnTo>
                  <a:lnTo>
                    <a:pt x="275" y="1317"/>
                  </a:lnTo>
                  <a:lnTo>
                    <a:pt x="279" y="1331"/>
                  </a:lnTo>
                  <a:lnTo>
                    <a:pt x="286" y="1343"/>
                  </a:lnTo>
                  <a:lnTo>
                    <a:pt x="298" y="1352"/>
                  </a:lnTo>
                  <a:lnTo>
                    <a:pt x="310" y="1360"/>
                  </a:lnTo>
                  <a:lnTo>
                    <a:pt x="321" y="1362"/>
                  </a:lnTo>
                  <a:lnTo>
                    <a:pt x="330" y="1363"/>
                  </a:lnTo>
                  <a:lnTo>
                    <a:pt x="346" y="1361"/>
                  </a:lnTo>
                  <a:lnTo>
                    <a:pt x="362" y="1354"/>
                  </a:lnTo>
                  <a:lnTo>
                    <a:pt x="373" y="1342"/>
                  </a:lnTo>
                  <a:lnTo>
                    <a:pt x="383" y="1327"/>
                  </a:lnTo>
                  <a:lnTo>
                    <a:pt x="392" y="1306"/>
                  </a:lnTo>
                  <a:lnTo>
                    <a:pt x="407" y="1288"/>
                  </a:lnTo>
                  <a:lnTo>
                    <a:pt x="423" y="1274"/>
                  </a:lnTo>
                  <a:lnTo>
                    <a:pt x="442" y="1262"/>
                  </a:lnTo>
                  <a:lnTo>
                    <a:pt x="463" y="1255"/>
                  </a:lnTo>
                  <a:lnTo>
                    <a:pt x="484" y="1252"/>
                  </a:lnTo>
                  <a:lnTo>
                    <a:pt x="507" y="1253"/>
                  </a:lnTo>
                  <a:lnTo>
                    <a:pt x="529" y="1259"/>
                  </a:lnTo>
                  <a:lnTo>
                    <a:pt x="555" y="1266"/>
                  </a:lnTo>
                  <a:lnTo>
                    <a:pt x="581" y="1272"/>
                  </a:lnTo>
                  <a:lnTo>
                    <a:pt x="607" y="1273"/>
                  </a:lnTo>
                  <a:lnTo>
                    <a:pt x="641" y="1271"/>
                  </a:lnTo>
                  <a:lnTo>
                    <a:pt x="674" y="1262"/>
                  </a:lnTo>
                  <a:lnTo>
                    <a:pt x="705" y="1250"/>
                  </a:lnTo>
                  <a:lnTo>
                    <a:pt x="736" y="1233"/>
                  </a:lnTo>
                  <a:lnTo>
                    <a:pt x="761" y="1213"/>
                  </a:lnTo>
                  <a:lnTo>
                    <a:pt x="785" y="1187"/>
                  </a:lnTo>
                  <a:lnTo>
                    <a:pt x="804" y="1158"/>
                  </a:lnTo>
                  <a:lnTo>
                    <a:pt x="820" y="1126"/>
                  </a:lnTo>
                  <a:lnTo>
                    <a:pt x="823" y="1111"/>
                  </a:lnTo>
                  <a:lnTo>
                    <a:pt x="822" y="1096"/>
                  </a:lnTo>
                  <a:lnTo>
                    <a:pt x="817" y="1083"/>
                  </a:lnTo>
                  <a:lnTo>
                    <a:pt x="810" y="1071"/>
                  </a:lnTo>
                  <a:lnTo>
                    <a:pt x="800" y="1060"/>
                  </a:lnTo>
                  <a:lnTo>
                    <a:pt x="786" y="1054"/>
                  </a:lnTo>
                  <a:lnTo>
                    <a:pt x="772" y="1051"/>
                  </a:lnTo>
                  <a:close/>
                  <a:moveTo>
                    <a:pt x="1277" y="0"/>
                  </a:moveTo>
                  <a:lnTo>
                    <a:pt x="1307" y="2"/>
                  </a:lnTo>
                  <a:lnTo>
                    <a:pt x="1339" y="9"/>
                  </a:lnTo>
                  <a:lnTo>
                    <a:pt x="1371" y="21"/>
                  </a:lnTo>
                  <a:lnTo>
                    <a:pt x="1404" y="36"/>
                  </a:lnTo>
                  <a:lnTo>
                    <a:pt x="1435" y="55"/>
                  </a:lnTo>
                  <a:lnTo>
                    <a:pt x="1465" y="76"/>
                  </a:lnTo>
                  <a:lnTo>
                    <a:pt x="1492" y="100"/>
                  </a:lnTo>
                  <a:lnTo>
                    <a:pt x="1516" y="125"/>
                  </a:lnTo>
                  <a:lnTo>
                    <a:pt x="1536" y="152"/>
                  </a:lnTo>
                  <a:lnTo>
                    <a:pt x="1551" y="179"/>
                  </a:lnTo>
                  <a:lnTo>
                    <a:pt x="1561" y="207"/>
                  </a:lnTo>
                  <a:lnTo>
                    <a:pt x="1564" y="235"/>
                  </a:lnTo>
                  <a:lnTo>
                    <a:pt x="1564" y="739"/>
                  </a:lnTo>
                  <a:lnTo>
                    <a:pt x="1561" y="720"/>
                  </a:lnTo>
                  <a:lnTo>
                    <a:pt x="1554" y="706"/>
                  </a:lnTo>
                  <a:lnTo>
                    <a:pt x="1542" y="693"/>
                  </a:lnTo>
                  <a:lnTo>
                    <a:pt x="1526" y="685"/>
                  </a:lnTo>
                  <a:lnTo>
                    <a:pt x="1508" y="683"/>
                  </a:lnTo>
                  <a:lnTo>
                    <a:pt x="1457" y="686"/>
                  </a:lnTo>
                  <a:lnTo>
                    <a:pt x="1407" y="694"/>
                  </a:lnTo>
                  <a:lnTo>
                    <a:pt x="1358" y="709"/>
                  </a:lnTo>
                  <a:lnTo>
                    <a:pt x="1312" y="729"/>
                  </a:lnTo>
                  <a:lnTo>
                    <a:pt x="1269" y="752"/>
                  </a:lnTo>
                  <a:lnTo>
                    <a:pt x="1229" y="780"/>
                  </a:lnTo>
                  <a:lnTo>
                    <a:pt x="1192" y="814"/>
                  </a:lnTo>
                  <a:lnTo>
                    <a:pt x="1160" y="850"/>
                  </a:lnTo>
                  <a:lnTo>
                    <a:pt x="1131" y="890"/>
                  </a:lnTo>
                  <a:lnTo>
                    <a:pt x="1107" y="933"/>
                  </a:lnTo>
                  <a:lnTo>
                    <a:pt x="1087" y="978"/>
                  </a:lnTo>
                  <a:lnTo>
                    <a:pt x="1073" y="1027"/>
                  </a:lnTo>
                  <a:lnTo>
                    <a:pt x="1064" y="1077"/>
                  </a:lnTo>
                  <a:lnTo>
                    <a:pt x="1061" y="1130"/>
                  </a:lnTo>
                  <a:lnTo>
                    <a:pt x="1058" y="1174"/>
                  </a:lnTo>
                  <a:lnTo>
                    <a:pt x="1050" y="1218"/>
                  </a:lnTo>
                  <a:lnTo>
                    <a:pt x="1035" y="1259"/>
                  </a:lnTo>
                  <a:lnTo>
                    <a:pt x="1016" y="1299"/>
                  </a:lnTo>
                  <a:lnTo>
                    <a:pt x="992" y="1334"/>
                  </a:lnTo>
                  <a:lnTo>
                    <a:pt x="963" y="1366"/>
                  </a:lnTo>
                  <a:lnTo>
                    <a:pt x="931" y="1394"/>
                  </a:lnTo>
                  <a:lnTo>
                    <a:pt x="895" y="1419"/>
                  </a:lnTo>
                  <a:lnTo>
                    <a:pt x="857" y="1437"/>
                  </a:lnTo>
                  <a:lnTo>
                    <a:pt x="815" y="1452"/>
                  </a:lnTo>
                  <a:lnTo>
                    <a:pt x="772" y="1461"/>
                  </a:lnTo>
                  <a:lnTo>
                    <a:pt x="726" y="1464"/>
                  </a:lnTo>
                  <a:lnTo>
                    <a:pt x="709" y="1468"/>
                  </a:lnTo>
                  <a:lnTo>
                    <a:pt x="693" y="1475"/>
                  </a:lnTo>
                  <a:lnTo>
                    <a:pt x="681" y="1487"/>
                  </a:lnTo>
                  <a:lnTo>
                    <a:pt x="673" y="1503"/>
                  </a:lnTo>
                  <a:lnTo>
                    <a:pt x="670" y="1520"/>
                  </a:lnTo>
                  <a:lnTo>
                    <a:pt x="673" y="1538"/>
                  </a:lnTo>
                  <a:lnTo>
                    <a:pt x="681" y="1554"/>
                  </a:lnTo>
                  <a:lnTo>
                    <a:pt x="693" y="1565"/>
                  </a:lnTo>
                  <a:lnTo>
                    <a:pt x="709" y="1573"/>
                  </a:lnTo>
                  <a:lnTo>
                    <a:pt x="726" y="1576"/>
                  </a:lnTo>
                  <a:lnTo>
                    <a:pt x="778" y="1573"/>
                  </a:lnTo>
                  <a:lnTo>
                    <a:pt x="829" y="1564"/>
                  </a:lnTo>
                  <a:lnTo>
                    <a:pt x="877" y="1550"/>
                  </a:lnTo>
                  <a:lnTo>
                    <a:pt x="922" y="1531"/>
                  </a:lnTo>
                  <a:lnTo>
                    <a:pt x="966" y="1507"/>
                  </a:lnTo>
                  <a:lnTo>
                    <a:pt x="1005" y="1478"/>
                  </a:lnTo>
                  <a:lnTo>
                    <a:pt x="1043" y="1445"/>
                  </a:lnTo>
                  <a:lnTo>
                    <a:pt x="1075" y="1408"/>
                  </a:lnTo>
                  <a:lnTo>
                    <a:pt x="1104" y="1369"/>
                  </a:lnTo>
                  <a:lnTo>
                    <a:pt x="1128" y="1326"/>
                  </a:lnTo>
                  <a:lnTo>
                    <a:pt x="1147" y="1280"/>
                  </a:lnTo>
                  <a:lnTo>
                    <a:pt x="1162" y="1231"/>
                  </a:lnTo>
                  <a:lnTo>
                    <a:pt x="1170" y="1181"/>
                  </a:lnTo>
                  <a:lnTo>
                    <a:pt x="1173" y="1130"/>
                  </a:lnTo>
                  <a:lnTo>
                    <a:pt x="1176" y="1084"/>
                  </a:lnTo>
                  <a:lnTo>
                    <a:pt x="1186" y="1041"/>
                  </a:lnTo>
                  <a:lnTo>
                    <a:pt x="1199" y="999"/>
                  </a:lnTo>
                  <a:lnTo>
                    <a:pt x="1219" y="961"/>
                  </a:lnTo>
                  <a:lnTo>
                    <a:pt x="1243" y="924"/>
                  </a:lnTo>
                  <a:lnTo>
                    <a:pt x="1272" y="892"/>
                  </a:lnTo>
                  <a:lnTo>
                    <a:pt x="1304" y="864"/>
                  </a:lnTo>
                  <a:lnTo>
                    <a:pt x="1339" y="839"/>
                  </a:lnTo>
                  <a:lnTo>
                    <a:pt x="1379" y="821"/>
                  </a:lnTo>
                  <a:lnTo>
                    <a:pt x="1419" y="806"/>
                  </a:lnTo>
                  <a:lnTo>
                    <a:pt x="1463" y="797"/>
                  </a:lnTo>
                  <a:lnTo>
                    <a:pt x="1508" y="794"/>
                  </a:lnTo>
                  <a:lnTo>
                    <a:pt x="1526" y="791"/>
                  </a:lnTo>
                  <a:lnTo>
                    <a:pt x="1542" y="784"/>
                  </a:lnTo>
                  <a:lnTo>
                    <a:pt x="1554" y="771"/>
                  </a:lnTo>
                  <a:lnTo>
                    <a:pt x="1561" y="757"/>
                  </a:lnTo>
                  <a:lnTo>
                    <a:pt x="1564" y="739"/>
                  </a:lnTo>
                  <a:lnTo>
                    <a:pt x="1564" y="2804"/>
                  </a:lnTo>
                  <a:lnTo>
                    <a:pt x="1562" y="2860"/>
                  </a:lnTo>
                  <a:lnTo>
                    <a:pt x="1554" y="2914"/>
                  </a:lnTo>
                  <a:lnTo>
                    <a:pt x="1543" y="2965"/>
                  </a:lnTo>
                  <a:lnTo>
                    <a:pt x="1527" y="3014"/>
                  </a:lnTo>
                  <a:lnTo>
                    <a:pt x="1507" y="3059"/>
                  </a:lnTo>
                  <a:lnTo>
                    <a:pt x="1484" y="3102"/>
                  </a:lnTo>
                  <a:lnTo>
                    <a:pt x="1458" y="3141"/>
                  </a:lnTo>
                  <a:lnTo>
                    <a:pt x="1430" y="3176"/>
                  </a:lnTo>
                  <a:lnTo>
                    <a:pt x="1397" y="3210"/>
                  </a:lnTo>
                  <a:lnTo>
                    <a:pt x="1365" y="3238"/>
                  </a:lnTo>
                  <a:lnTo>
                    <a:pt x="1330" y="3262"/>
                  </a:lnTo>
                  <a:lnTo>
                    <a:pt x="1294" y="3283"/>
                  </a:lnTo>
                  <a:lnTo>
                    <a:pt x="1257" y="3300"/>
                  </a:lnTo>
                  <a:lnTo>
                    <a:pt x="1220" y="3311"/>
                  </a:lnTo>
                  <a:lnTo>
                    <a:pt x="1182" y="3318"/>
                  </a:lnTo>
                  <a:lnTo>
                    <a:pt x="1144" y="3322"/>
                  </a:lnTo>
                  <a:lnTo>
                    <a:pt x="1106" y="3318"/>
                  </a:lnTo>
                  <a:lnTo>
                    <a:pt x="1069" y="3310"/>
                  </a:lnTo>
                  <a:lnTo>
                    <a:pt x="1035" y="3297"/>
                  </a:lnTo>
                  <a:lnTo>
                    <a:pt x="1004" y="3278"/>
                  </a:lnTo>
                  <a:lnTo>
                    <a:pt x="977" y="3254"/>
                  </a:lnTo>
                  <a:lnTo>
                    <a:pt x="953" y="3226"/>
                  </a:lnTo>
                  <a:lnTo>
                    <a:pt x="933" y="3193"/>
                  </a:lnTo>
                  <a:lnTo>
                    <a:pt x="916" y="3156"/>
                  </a:lnTo>
                  <a:lnTo>
                    <a:pt x="903" y="3114"/>
                  </a:lnTo>
                  <a:lnTo>
                    <a:pt x="894" y="3069"/>
                  </a:lnTo>
                  <a:lnTo>
                    <a:pt x="890" y="3047"/>
                  </a:lnTo>
                  <a:lnTo>
                    <a:pt x="884" y="3030"/>
                  </a:lnTo>
                  <a:lnTo>
                    <a:pt x="876" y="3018"/>
                  </a:lnTo>
                  <a:lnTo>
                    <a:pt x="864" y="3008"/>
                  </a:lnTo>
                  <a:lnTo>
                    <a:pt x="850" y="2999"/>
                  </a:lnTo>
                  <a:lnTo>
                    <a:pt x="833" y="2992"/>
                  </a:lnTo>
                  <a:lnTo>
                    <a:pt x="812" y="2984"/>
                  </a:lnTo>
                  <a:lnTo>
                    <a:pt x="785" y="2973"/>
                  </a:lnTo>
                  <a:lnTo>
                    <a:pt x="756" y="2960"/>
                  </a:lnTo>
                  <a:lnTo>
                    <a:pt x="726" y="2941"/>
                  </a:lnTo>
                  <a:lnTo>
                    <a:pt x="726" y="2692"/>
                  </a:lnTo>
                  <a:lnTo>
                    <a:pt x="729" y="2651"/>
                  </a:lnTo>
                  <a:lnTo>
                    <a:pt x="738" y="2613"/>
                  </a:lnTo>
                  <a:lnTo>
                    <a:pt x="752" y="2575"/>
                  </a:lnTo>
                  <a:lnTo>
                    <a:pt x="771" y="2541"/>
                  </a:lnTo>
                  <a:lnTo>
                    <a:pt x="795" y="2510"/>
                  </a:lnTo>
                  <a:lnTo>
                    <a:pt x="823" y="2482"/>
                  </a:lnTo>
                  <a:lnTo>
                    <a:pt x="854" y="2458"/>
                  </a:lnTo>
                  <a:lnTo>
                    <a:pt x="888" y="2440"/>
                  </a:lnTo>
                  <a:lnTo>
                    <a:pt x="925" y="2425"/>
                  </a:lnTo>
                  <a:lnTo>
                    <a:pt x="964" y="2417"/>
                  </a:lnTo>
                  <a:lnTo>
                    <a:pt x="1005" y="2414"/>
                  </a:lnTo>
                  <a:lnTo>
                    <a:pt x="1023" y="2411"/>
                  </a:lnTo>
                  <a:lnTo>
                    <a:pt x="1038" y="2402"/>
                  </a:lnTo>
                  <a:lnTo>
                    <a:pt x="1051" y="2391"/>
                  </a:lnTo>
                  <a:lnTo>
                    <a:pt x="1058" y="2375"/>
                  </a:lnTo>
                  <a:lnTo>
                    <a:pt x="1061" y="2358"/>
                  </a:lnTo>
                  <a:lnTo>
                    <a:pt x="1058" y="2340"/>
                  </a:lnTo>
                  <a:lnTo>
                    <a:pt x="1051" y="2325"/>
                  </a:lnTo>
                  <a:lnTo>
                    <a:pt x="1038" y="2312"/>
                  </a:lnTo>
                  <a:lnTo>
                    <a:pt x="1023" y="2305"/>
                  </a:lnTo>
                  <a:lnTo>
                    <a:pt x="1005" y="2302"/>
                  </a:lnTo>
                  <a:lnTo>
                    <a:pt x="956" y="2305"/>
                  </a:lnTo>
                  <a:lnTo>
                    <a:pt x="910" y="2314"/>
                  </a:lnTo>
                  <a:lnTo>
                    <a:pt x="864" y="2328"/>
                  </a:lnTo>
                  <a:lnTo>
                    <a:pt x="822" y="2347"/>
                  </a:lnTo>
                  <a:lnTo>
                    <a:pt x="782" y="2372"/>
                  </a:lnTo>
                  <a:lnTo>
                    <a:pt x="746" y="2400"/>
                  </a:lnTo>
                  <a:lnTo>
                    <a:pt x="713" y="2433"/>
                  </a:lnTo>
                  <a:lnTo>
                    <a:pt x="685" y="2470"/>
                  </a:lnTo>
                  <a:lnTo>
                    <a:pt x="660" y="2509"/>
                  </a:lnTo>
                  <a:lnTo>
                    <a:pt x="641" y="2552"/>
                  </a:lnTo>
                  <a:lnTo>
                    <a:pt x="627" y="2596"/>
                  </a:lnTo>
                  <a:lnTo>
                    <a:pt x="617" y="2644"/>
                  </a:lnTo>
                  <a:lnTo>
                    <a:pt x="614" y="2692"/>
                  </a:lnTo>
                  <a:lnTo>
                    <a:pt x="614" y="2763"/>
                  </a:lnTo>
                  <a:lnTo>
                    <a:pt x="610" y="2746"/>
                  </a:lnTo>
                  <a:lnTo>
                    <a:pt x="605" y="2725"/>
                  </a:lnTo>
                  <a:lnTo>
                    <a:pt x="600" y="2708"/>
                  </a:lnTo>
                  <a:lnTo>
                    <a:pt x="593" y="2695"/>
                  </a:lnTo>
                  <a:lnTo>
                    <a:pt x="586" y="2683"/>
                  </a:lnTo>
                  <a:lnTo>
                    <a:pt x="577" y="2675"/>
                  </a:lnTo>
                  <a:lnTo>
                    <a:pt x="563" y="2667"/>
                  </a:lnTo>
                  <a:lnTo>
                    <a:pt x="522" y="2642"/>
                  </a:lnTo>
                  <a:lnTo>
                    <a:pt x="482" y="2612"/>
                  </a:lnTo>
                  <a:lnTo>
                    <a:pt x="445" y="2575"/>
                  </a:lnTo>
                  <a:lnTo>
                    <a:pt x="412" y="2536"/>
                  </a:lnTo>
                  <a:lnTo>
                    <a:pt x="381" y="2491"/>
                  </a:lnTo>
                  <a:lnTo>
                    <a:pt x="353" y="2445"/>
                  </a:lnTo>
                  <a:lnTo>
                    <a:pt x="329" y="2395"/>
                  </a:lnTo>
                  <a:lnTo>
                    <a:pt x="309" y="2343"/>
                  </a:lnTo>
                  <a:lnTo>
                    <a:pt x="295" y="2290"/>
                  </a:lnTo>
                  <a:lnTo>
                    <a:pt x="284" y="2236"/>
                  </a:lnTo>
                  <a:lnTo>
                    <a:pt x="279" y="2184"/>
                  </a:lnTo>
                  <a:lnTo>
                    <a:pt x="279" y="2131"/>
                  </a:lnTo>
                  <a:lnTo>
                    <a:pt x="278" y="2116"/>
                  </a:lnTo>
                  <a:lnTo>
                    <a:pt x="273" y="2101"/>
                  </a:lnTo>
                  <a:lnTo>
                    <a:pt x="265" y="2082"/>
                  </a:lnTo>
                  <a:lnTo>
                    <a:pt x="254" y="2062"/>
                  </a:lnTo>
                  <a:lnTo>
                    <a:pt x="241" y="2042"/>
                  </a:lnTo>
                  <a:lnTo>
                    <a:pt x="226" y="2020"/>
                  </a:lnTo>
                  <a:lnTo>
                    <a:pt x="211" y="1998"/>
                  </a:lnTo>
                  <a:lnTo>
                    <a:pt x="194" y="1977"/>
                  </a:lnTo>
                  <a:lnTo>
                    <a:pt x="178" y="1957"/>
                  </a:lnTo>
                  <a:lnTo>
                    <a:pt x="163" y="1937"/>
                  </a:lnTo>
                  <a:lnTo>
                    <a:pt x="148" y="1919"/>
                  </a:lnTo>
                  <a:lnTo>
                    <a:pt x="129" y="1894"/>
                  </a:lnTo>
                  <a:lnTo>
                    <a:pt x="110" y="1871"/>
                  </a:lnTo>
                  <a:lnTo>
                    <a:pt x="93" y="1850"/>
                  </a:lnTo>
                  <a:lnTo>
                    <a:pt x="80" y="1829"/>
                  </a:lnTo>
                  <a:lnTo>
                    <a:pt x="56" y="1787"/>
                  </a:lnTo>
                  <a:lnTo>
                    <a:pt x="35" y="1742"/>
                  </a:lnTo>
                  <a:lnTo>
                    <a:pt x="20" y="1696"/>
                  </a:lnTo>
                  <a:lnTo>
                    <a:pt x="9" y="1647"/>
                  </a:lnTo>
                  <a:lnTo>
                    <a:pt x="2" y="1598"/>
                  </a:lnTo>
                  <a:lnTo>
                    <a:pt x="0" y="1549"/>
                  </a:lnTo>
                  <a:lnTo>
                    <a:pt x="0" y="1546"/>
                  </a:lnTo>
                  <a:lnTo>
                    <a:pt x="2" y="1499"/>
                  </a:lnTo>
                  <a:lnTo>
                    <a:pt x="9" y="1450"/>
                  </a:lnTo>
                  <a:lnTo>
                    <a:pt x="20" y="1401"/>
                  </a:lnTo>
                  <a:lnTo>
                    <a:pt x="35" y="1355"/>
                  </a:lnTo>
                  <a:lnTo>
                    <a:pt x="56" y="1309"/>
                  </a:lnTo>
                  <a:lnTo>
                    <a:pt x="80" y="1266"/>
                  </a:lnTo>
                  <a:lnTo>
                    <a:pt x="93" y="1242"/>
                  </a:lnTo>
                  <a:lnTo>
                    <a:pt x="106" y="1212"/>
                  </a:lnTo>
                  <a:lnTo>
                    <a:pt x="116" y="1178"/>
                  </a:lnTo>
                  <a:lnTo>
                    <a:pt x="125" y="1142"/>
                  </a:lnTo>
                  <a:lnTo>
                    <a:pt x="133" y="1106"/>
                  </a:lnTo>
                  <a:lnTo>
                    <a:pt x="138" y="1067"/>
                  </a:lnTo>
                  <a:lnTo>
                    <a:pt x="141" y="1031"/>
                  </a:lnTo>
                  <a:lnTo>
                    <a:pt x="143" y="997"/>
                  </a:lnTo>
                  <a:lnTo>
                    <a:pt x="142" y="965"/>
                  </a:lnTo>
                  <a:lnTo>
                    <a:pt x="141" y="911"/>
                  </a:lnTo>
                  <a:lnTo>
                    <a:pt x="146" y="857"/>
                  </a:lnTo>
                  <a:lnTo>
                    <a:pt x="157" y="804"/>
                  </a:lnTo>
                  <a:lnTo>
                    <a:pt x="171" y="752"/>
                  </a:lnTo>
                  <a:lnTo>
                    <a:pt x="191" y="704"/>
                  </a:lnTo>
                  <a:lnTo>
                    <a:pt x="215" y="656"/>
                  </a:lnTo>
                  <a:lnTo>
                    <a:pt x="244" y="613"/>
                  </a:lnTo>
                  <a:lnTo>
                    <a:pt x="276" y="572"/>
                  </a:lnTo>
                  <a:lnTo>
                    <a:pt x="311" y="535"/>
                  </a:lnTo>
                  <a:lnTo>
                    <a:pt x="351" y="503"/>
                  </a:lnTo>
                  <a:lnTo>
                    <a:pt x="614" y="503"/>
                  </a:lnTo>
                  <a:lnTo>
                    <a:pt x="650" y="506"/>
                  </a:lnTo>
                  <a:lnTo>
                    <a:pt x="685" y="514"/>
                  </a:lnTo>
                  <a:lnTo>
                    <a:pt x="717" y="528"/>
                  </a:lnTo>
                  <a:lnTo>
                    <a:pt x="746" y="545"/>
                  </a:lnTo>
                  <a:lnTo>
                    <a:pt x="773" y="568"/>
                  </a:lnTo>
                  <a:lnTo>
                    <a:pt x="795" y="594"/>
                  </a:lnTo>
                  <a:lnTo>
                    <a:pt x="813" y="623"/>
                  </a:lnTo>
                  <a:lnTo>
                    <a:pt x="827" y="655"/>
                  </a:lnTo>
                  <a:lnTo>
                    <a:pt x="835" y="689"/>
                  </a:lnTo>
                  <a:lnTo>
                    <a:pt x="838" y="725"/>
                  </a:lnTo>
                  <a:lnTo>
                    <a:pt x="840" y="743"/>
                  </a:lnTo>
                  <a:lnTo>
                    <a:pt x="849" y="759"/>
                  </a:lnTo>
                  <a:lnTo>
                    <a:pt x="861" y="771"/>
                  </a:lnTo>
                  <a:lnTo>
                    <a:pt x="877" y="778"/>
                  </a:lnTo>
                  <a:lnTo>
                    <a:pt x="894" y="781"/>
                  </a:lnTo>
                  <a:lnTo>
                    <a:pt x="912" y="778"/>
                  </a:lnTo>
                  <a:lnTo>
                    <a:pt x="926" y="771"/>
                  </a:lnTo>
                  <a:lnTo>
                    <a:pt x="939" y="759"/>
                  </a:lnTo>
                  <a:lnTo>
                    <a:pt x="947" y="743"/>
                  </a:lnTo>
                  <a:lnTo>
                    <a:pt x="950" y="725"/>
                  </a:lnTo>
                  <a:lnTo>
                    <a:pt x="947" y="680"/>
                  </a:lnTo>
                  <a:lnTo>
                    <a:pt x="938" y="636"/>
                  </a:lnTo>
                  <a:lnTo>
                    <a:pt x="923" y="596"/>
                  </a:lnTo>
                  <a:lnTo>
                    <a:pt x="904" y="557"/>
                  </a:lnTo>
                  <a:lnTo>
                    <a:pt x="880" y="521"/>
                  </a:lnTo>
                  <a:lnTo>
                    <a:pt x="852" y="489"/>
                  </a:lnTo>
                  <a:lnTo>
                    <a:pt x="820" y="461"/>
                  </a:lnTo>
                  <a:lnTo>
                    <a:pt x="783" y="436"/>
                  </a:lnTo>
                  <a:lnTo>
                    <a:pt x="745" y="418"/>
                  </a:lnTo>
                  <a:lnTo>
                    <a:pt x="703" y="403"/>
                  </a:lnTo>
                  <a:lnTo>
                    <a:pt x="660" y="394"/>
                  </a:lnTo>
                  <a:lnTo>
                    <a:pt x="614" y="391"/>
                  </a:lnTo>
                  <a:lnTo>
                    <a:pt x="571" y="391"/>
                  </a:lnTo>
                  <a:lnTo>
                    <a:pt x="574" y="388"/>
                  </a:lnTo>
                  <a:lnTo>
                    <a:pt x="576" y="383"/>
                  </a:lnTo>
                  <a:lnTo>
                    <a:pt x="578" y="379"/>
                  </a:lnTo>
                  <a:lnTo>
                    <a:pt x="600" y="337"/>
                  </a:lnTo>
                  <a:lnTo>
                    <a:pt x="622" y="301"/>
                  </a:lnTo>
                  <a:lnTo>
                    <a:pt x="646" y="269"/>
                  </a:lnTo>
                  <a:lnTo>
                    <a:pt x="672" y="244"/>
                  </a:lnTo>
                  <a:lnTo>
                    <a:pt x="699" y="223"/>
                  </a:lnTo>
                  <a:lnTo>
                    <a:pt x="729" y="205"/>
                  </a:lnTo>
                  <a:lnTo>
                    <a:pt x="762" y="193"/>
                  </a:lnTo>
                  <a:lnTo>
                    <a:pt x="798" y="184"/>
                  </a:lnTo>
                  <a:lnTo>
                    <a:pt x="837" y="179"/>
                  </a:lnTo>
                  <a:lnTo>
                    <a:pt x="881" y="177"/>
                  </a:lnTo>
                  <a:lnTo>
                    <a:pt x="916" y="178"/>
                  </a:lnTo>
                  <a:lnTo>
                    <a:pt x="953" y="180"/>
                  </a:lnTo>
                  <a:lnTo>
                    <a:pt x="966" y="177"/>
                  </a:lnTo>
                  <a:lnTo>
                    <a:pt x="979" y="170"/>
                  </a:lnTo>
                  <a:lnTo>
                    <a:pt x="994" y="159"/>
                  </a:lnTo>
                  <a:lnTo>
                    <a:pt x="1008" y="145"/>
                  </a:lnTo>
                  <a:lnTo>
                    <a:pt x="1025" y="130"/>
                  </a:lnTo>
                  <a:lnTo>
                    <a:pt x="1041" y="114"/>
                  </a:lnTo>
                  <a:lnTo>
                    <a:pt x="1059" y="97"/>
                  </a:lnTo>
                  <a:lnTo>
                    <a:pt x="1078" y="81"/>
                  </a:lnTo>
                  <a:lnTo>
                    <a:pt x="1100" y="64"/>
                  </a:lnTo>
                  <a:lnTo>
                    <a:pt x="1124" y="49"/>
                  </a:lnTo>
                  <a:lnTo>
                    <a:pt x="1149" y="36"/>
                  </a:lnTo>
                  <a:lnTo>
                    <a:pt x="1177" y="25"/>
                  </a:lnTo>
                  <a:lnTo>
                    <a:pt x="1209" y="17"/>
                  </a:lnTo>
                  <a:lnTo>
                    <a:pt x="1230" y="7"/>
                  </a:lnTo>
                  <a:lnTo>
                    <a:pt x="1253" y="2"/>
                  </a:lnTo>
                  <a:lnTo>
                    <a:pt x="12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9" name="Freeform 395"/>
            <p:cNvSpPr>
              <a:spLocks noEditPoints="1"/>
            </p:cNvSpPr>
            <p:nvPr/>
          </p:nvSpPr>
          <p:spPr bwMode="auto">
            <a:xfrm>
              <a:off x="2794000" y="2670176"/>
              <a:ext cx="276225" cy="584200"/>
            </a:xfrm>
            <a:custGeom>
              <a:avLst/>
              <a:gdLst>
                <a:gd name="T0" fmla="*/ 308 w 1564"/>
                <a:gd name="T1" fmla="*/ 1769 h 3309"/>
                <a:gd name="T2" fmla="*/ 394 w 1564"/>
                <a:gd name="T3" fmla="*/ 1930 h 3309"/>
                <a:gd name="T4" fmla="*/ 348 w 1564"/>
                <a:gd name="T5" fmla="*/ 2158 h 3309"/>
                <a:gd name="T6" fmla="*/ 216 w 1564"/>
                <a:gd name="T7" fmla="*/ 2410 h 3309"/>
                <a:gd name="T8" fmla="*/ 295 w 1564"/>
                <a:gd name="T9" fmla="*/ 2687 h 3309"/>
                <a:gd name="T10" fmla="*/ 403 w 1564"/>
                <a:gd name="T11" fmla="*/ 2719 h 3309"/>
                <a:gd name="T12" fmla="*/ 380 w 1564"/>
                <a:gd name="T13" fmla="*/ 2614 h 3309"/>
                <a:gd name="T14" fmla="*/ 335 w 1564"/>
                <a:gd name="T15" fmla="*/ 2384 h 3309"/>
                <a:gd name="T16" fmla="*/ 478 w 1564"/>
                <a:gd name="T17" fmla="*/ 2159 h 3309"/>
                <a:gd name="T18" fmla="*/ 493 w 1564"/>
                <a:gd name="T19" fmla="*/ 1874 h 3309"/>
                <a:gd name="T20" fmla="*/ 364 w 1564"/>
                <a:gd name="T21" fmla="*/ 1713 h 3309"/>
                <a:gd name="T22" fmla="*/ 259 w 1564"/>
                <a:gd name="T23" fmla="*/ 722 h 3309"/>
                <a:gd name="T24" fmla="*/ 360 w 1564"/>
                <a:gd name="T25" fmla="*/ 781 h 3309"/>
                <a:gd name="T26" fmla="*/ 574 w 1564"/>
                <a:gd name="T27" fmla="*/ 877 h 3309"/>
                <a:gd name="T28" fmla="*/ 679 w 1564"/>
                <a:gd name="T29" fmla="*/ 1128 h 3309"/>
                <a:gd name="T30" fmla="*/ 917 w 1564"/>
                <a:gd name="T31" fmla="*/ 1304 h 3309"/>
                <a:gd name="T32" fmla="*/ 1111 w 1564"/>
                <a:gd name="T33" fmla="*/ 1279 h 3309"/>
                <a:gd name="T34" fmla="*/ 1051 w 1564"/>
                <a:gd name="T35" fmla="*/ 1199 h 3309"/>
                <a:gd name="T36" fmla="*/ 810 w 1564"/>
                <a:gd name="T37" fmla="*/ 1118 h 3309"/>
                <a:gd name="T38" fmla="*/ 700 w 1564"/>
                <a:gd name="T39" fmla="*/ 863 h 3309"/>
                <a:gd name="T40" fmla="*/ 473 w 1564"/>
                <a:gd name="T41" fmla="*/ 684 h 3309"/>
                <a:gd name="T42" fmla="*/ 448 w 1564"/>
                <a:gd name="T43" fmla="*/ 31 h 3309"/>
                <a:gd name="T44" fmla="*/ 569 w 1564"/>
                <a:gd name="T45" fmla="*/ 141 h 3309"/>
                <a:gd name="T46" fmla="*/ 727 w 1564"/>
                <a:gd name="T47" fmla="*/ 167 h 3309"/>
                <a:gd name="T48" fmla="*/ 942 w 1564"/>
                <a:gd name="T49" fmla="*/ 288 h 3309"/>
                <a:gd name="T50" fmla="*/ 908 w 1564"/>
                <a:gd name="T51" fmla="*/ 381 h 3309"/>
                <a:gd name="T52" fmla="*/ 697 w 1564"/>
                <a:gd name="T53" fmla="*/ 540 h 3309"/>
                <a:gd name="T54" fmla="*/ 708 w 1564"/>
                <a:gd name="T55" fmla="*/ 710 h 3309"/>
                <a:gd name="T56" fmla="*/ 785 w 1564"/>
                <a:gd name="T57" fmla="*/ 627 h 3309"/>
                <a:gd name="T58" fmla="*/ 920 w 1564"/>
                <a:gd name="T59" fmla="*/ 492 h 3309"/>
                <a:gd name="T60" fmla="*/ 1373 w 1564"/>
                <a:gd name="T61" fmla="*/ 690 h 3309"/>
                <a:gd name="T62" fmla="*/ 1423 w 1564"/>
                <a:gd name="T63" fmla="*/ 1019 h 3309"/>
                <a:gd name="T64" fmla="*/ 1484 w 1564"/>
                <a:gd name="T65" fmla="*/ 1254 h 3309"/>
                <a:gd name="T66" fmla="*/ 1562 w 1564"/>
                <a:gd name="T67" fmla="*/ 1585 h 3309"/>
                <a:gd name="T68" fmla="*/ 1442 w 1564"/>
                <a:gd name="T69" fmla="*/ 1874 h 3309"/>
                <a:gd name="T70" fmla="*/ 1162 w 1564"/>
                <a:gd name="T71" fmla="*/ 1759 h 3309"/>
                <a:gd name="T72" fmla="*/ 884 w 1564"/>
                <a:gd name="T73" fmla="*/ 1622 h 3309"/>
                <a:gd name="T74" fmla="*/ 601 w 1564"/>
                <a:gd name="T75" fmla="*/ 1521 h 3309"/>
                <a:gd name="T76" fmla="*/ 500 w 1564"/>
                <a:gd name="T77" fmla="*/ 1266 h 3309"/>
                <a:gd name="T78" fmla="*/ 402 w 1564"/>
                <a:gd name="T79" fmla="*/ 1251 h 3309"/>
                <a:gd name="T80" fmla="*/ 460 w 1564"/>
                <a:gd name="T81" fmla="*/ 1523 h 3309"/>
                <a:gd name="T82" fmla="*/ 735 w 1564"/>
                <a:gd name="T83" fmla="*/ 1719 h 3309"/>
                <a:gd name="T84" fmla="*/ 1039 w 1564"/>
                <a:gd name="T85" fmla="*/ 1797 h 3309"/>
                <a:gd name="T86" fmla="*/ 1285 w 1564"/>
                <a:gd name="T87" fmla="*/ 2118 h 3309"/>
                <a:gd name="T88" fmla="*/ 1183 w 1564"/>
                <a:gd name="T89" fmla="*/ 2479 h 3309"/>
                <a:gd name="T90" fmla="*/ 978 w 1564"/>
                <a:gd name="T91" fmla="*/ 2671 h 3309"/>
                <a:gd name="T92" fmla="*/ 947 w 1564"/>
                <a:gd name="T93" fmla="*/ 2631 h 3309"/>
                <a:gd name="T94" fmla="*/ 782 w 1564"/>
                <a:gd name="T95" fmla="*/ 2360 h 3309"/>
                <a:gd name="T96" fmla="*/ 525 w 1564"/>
                <a:gd name="T97" fmla="*/ 2300 h 3309"/>
                <a:gd name="T98" fmla="*/ 541 w 1564"/>
                <a:gd name="T99" fmla="*/ 2398 h 3309"/>
                <a:gd name="T100" fmla="*/ 769 w 1564"/>
                <a:gd name="T101" fmla="*/ 2497 h 3309"/>
                <a:gd name="T102" fmla="*/ 808 w 1564"/>
                <a:gd name="T103" fmla="*/ 2946 h 3309"/>
                <a:gd name="T104" fmla="*/ 680 w 1564"/>
                <a:gd name="T105" fmla="*/ 3018 h 3309"/>
                <a:gd name="T106" fmla="*/ 587 w 1564"/>
                <a:gd name="T107" fmla="*/ 3242 h 3309"/>
                <a:gd name="T108" fmla="*/ 344 w 1564"/>
                <a:gd name="T109" fmla="*/ 3299 h 3309"/>
                <a:gd name="T110" fmla="*/ 106 w 1564"/>
                <a:gd name="T111" fmla="*/ 3129 h 3309"/>
                <a:gd name="T112" fmla="*/ 0 w 1564"/>
                <a:gd name="T113" fmla="*/ 2792 h 3309"/>
                <a:gd name="T114" fmla="*/ 98 w 1564"/>
                <a:gd name="T115" fmla="*/ 66 h 3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64" h="3309">
                  <a:moveTo>
                    <a:pt x="364" y="1713"/>
                  </a:moveTo>
                  <a:lnTo>
                    <a:pt x="349" y="1715"/>
                  </a:lnTo>
                  <a:lnTo>
                    <a:pt x="336" y="1720"/>
                  </a:lnTo>
                  <a:lnTo>
                    <a:pt x="324" y="1730"/>
                  </a:lnTo>
                  <a:lnTo>
                    <a:pt x="315" y="1742"/>
                  </a:lnTo>
                  <a:lnTo>
                    <a:pt x="310" y="1756"/>
                  </a:lnTo>
                  <a:lnTo>
                    <a:pt x="308" y="1769"/>
                  </a:lnTo>
                  <a:lnTo>
                    <a:pt x="310" y="1784"/>
                  </a:lnTo>
                  <a:lnTo>
                    <a:pt x="315" y="1797"/>
                  </a:lnTo>
                  <a:lnTo>
                    <a:pt x="324" y="1808"/>
                  </a:lnTo>
                  <a:lnTo>
                    <a:pt x="348" y="1835"/>
                  </a:lnTo>
                  <a:lnTo>
                    <a:pt x="368" y="1865"/>
                  </a:lnTo>
                  <a:lnTo>
                    <a:pt x="382" y="1897"/>
                  </a:lnTo>
                  <a:lnTo>
                    <a:pt x="394" y="1930"/>
                  </a:lnTo>
                  <a:lnTo>
                    <a:pt x="400" y="1963"/>
                  </a:lnTo>
                  <a:lnTo>
                    <a:pt x="402" y="1997"/>
                  </a:lnTo>
                  <a:lnTo>
                    <a:pt x="400" y="2031"/>
                  </a:lnTo>
                  <a:lnTo>
                    <a:pt x="394" y="2064"/>
                  </a:lnTo>
                  <a:lnTo>
                    <a:pt x="382" y="2098"/>
                  </a:lnTo>
                  <a:lnTo>
                    <a:pt x="368" y="2129"/>
                  </a:lnTo>
                  <a:lnTo>
                    <a:pt x="348" y="2158"/>
                  </a:lnTo>
                  <a:lnTo>
                    <a:pt x="324" y="2185"/>
                  </a:lnTo>
                  <a:lnTo>
                    <a:pt x="295" y="2217"/>
                  </a:lnTo>
                  <a:lnTo>
                    <a:pt x="271" y="2252"/>
                  </a:lnTo>
                  <a:lnTo>
                    <a:pt x="251" y="2288"/>
                  </a:lnTo>
                  <a:lnTo>
                    <a:pt x="235" y="2328"/>
                  </a:lnTo>
                  <a:lnTo>
                    <a:pt x="223" y="2368"/>
                  </a:lnTo>
                  <a:lnTo>
                    <a:pt x="216" y="2410"/>
                  </a:lnTo>
                  <a:lnTo>
                    <a:pt x="213" y="2452"/>
                  </a:lnTo>
                  <a:lnTo>
                    <a:pt x="216" y="2496"/>
                  </a:lnTo>
                  <a:lnTo>
                    <a:pt x="223" y="2537"/>
                  </a:lnTo>
                  <a:lnTo>
                    <a:pt x="235" y="2577"/>
                  </a:lnTo>
                  <a:lnTo>
                    <a:pt x="251" y="2616"/>
                  </a:lnTo>
                  <a:lnTo>
                    <a:pt x="271" y="2653"/>
                  </a:lnTo>
                  <a:lnTo>
                    <a:pt x="295" y="2687"/>
                  </a:lnTo>
                  <a:lnTo>
                    <a:pt x="324" y="2719"/>
                  </a:lnTo>
                  <a:lnTo>
                    <a:pt x="337" y="2729"/>
                  </a:lnTo>
                  <a:lnTo>
                    <a:pt x="350" y="2734"/>
                  </a:lnTo>
                  <a:lnTo>
                    <a:pt x="364" y="2736"/>
                  </a:lnTo>
                  <a:lnTo>
                    <a:pt x="378" y="2734"/>
                  </a:lnTo>
                  <a:lnTo>
                    <a:pt x="392" y="2729"/>
                  </a:lnTo>
                  <a:lnTo>
                    <a:pt x="403" y="2719"/>
                  </a:lnTo>
                  <a:lnTo>
                    <a:pt x="412" y="2708"/>
                  </a:lnTo>
                  <a:lnTo>
                    <a:pt x="418" y="2695"/>
                  </a:lnTo>
                  <a:lnTo>
                    <a:pt x="420" y="2680"/>
                  </a:lnTo>
                  <a:lnTo>
                    <a:pt x="418" y="2666"/>
                  </a:lnTo>
                  <a:lnTo>
                    <a:pt x="412" y="2652"/>
                  </a:lnTo>
                  <a:lnTo>
                    <a:pt x="403" y="2641"/>
                  </a:lnTo>
                  <a:lnTo>
                    <a:pt x="380" y="2614"/>
                  </a:lnTo>
                  <a:lnTo>
                    <a:pt x="361" y="2585"/>
                  </a:lnTo>
                  <a:lnTo>
                    <a:pt x="345" y="2555"/>
                  </a:lnTo>
                  <a:lnTo>
                    <a:pt x="335" y="2521"/>
                  </a:lnTo>
                  <a:lnTo>
                    <a:pt x="327" y="2487"/>
                  </a:lnTo>
                  <a:lnTo>
                    <a:pt x="325" y="2452"/>
                  </a:lnTo>
                  <a:lnTo>
                    <a:pt x="327" y="2417"/>
                  </a:lnTo>
                  <a:lnTo>
                    <a:pt x="335" y="2384"/>
                  </a:lnTo>
                  <a:lnTo>
                    <a:pt x="345" y="2350"/>
                  </a:lnTo>
                  <a:lnTo>
                    <a:pt x="361" y="2319"/>
                  </a:lnTo>
                  <a:lnTo>
                    <a:pt x="380" y="2290"/>
                  </a:lnTo>
                  <a:lnTo>
                    <a:pt x="403" y="2264"/>
                  </a:lnTo>
                  <a:lnTo>
                    <a:pt x="433" y="2231"/>
                  </a:lnTo>
                  <a:lnTo>
                    <a:pt x="457" y="2196"/>
                  </a:lnTo>
                  <a:lnTo>
                    <a:pt x="478" y="2159"/>
                  </a:lnTo>
                  <a:lnTo>
                    <a:pt x="493" y="2119"/>
                  </a:lnTo>
                  <a:lnTo>
                    <a:pt x="505" y="2079"/>
                  </a:lnTo>
                  <a:lnTo>
                    <a:pt x="512" y="2039"/>
                  </a:lnTo>
                  <a:lnTo>
                    <a:pt x="514" y="1997"/>
                  </a:lnTo>
                  <a:lnTo>
                    <a:pt x="512" y="1956"/>
                  </a:lnTo>
                  <a:lnTo>
                    <a:pt x="505" y="1914"/>
                  </a:lnTo>
                  <a:lnTo>
                    <a:pt x="493" y="1874"/>
                  </a:lnTo>
                  <a:lnTo>
                    <a:pt x="478" y="1835"/>
                  </a:lnTo>
                  <a:lnTo>
                    <a:pt x="457" y="1798"/>
                  </a:lnTo>
                  <a:lnTo>
                    <a:pt x="433" y="1763"/>
                  </a:lnTo>
                  <a:lnTo>
                    <a:pt x="403" y="1730"/>
                  </a:lnTo>
                  <a:lnTo>
                    <a:pt x="392" y="1720"/>
                  </a:lnTo>
                  <a:lnTo>
                    <a:pt x="378" y="1715"/>
                  </a:lnTo>
                  <a:lnTo>
                    <a:pt x="364" y="1713"/>
                  </a:lnTo>
                  <a:close/>
                  <a:moveTo>
                    <a:pt x="390" y="671"/>
                  </a:moveTo>
                  <a:lnTo>
                    <a:pt x="347" y="671"/>
                  </a:lnTo>
                  <a:lnTo>
                    <a:pt x="305" y="676"/>
                  </a:lnTo>
                  <a:lnTo>
                    <a:pt x="288" y="682"/>
                  </a:lnTo>
                  <a:lnTo>
                    <a:pt x="273" y="692"/>
                  </a:lnTo>
                  <a:lnTo>
                    <a:pt x="264" y="706"/>
                  </a:lnTo>
                  <a:lnTo>
                    <a:pt x="259" y="722"/>
                  </a:lnTo>
                  <a:lnTo>
                    <a:pt x="259" y="740"/>
                  </a:lnTo>
                  <a:lnTo>
                    <a:pt x="265" y="758"/>
                  </a:lnTo>
                  <a:lnTo>
                    <a:pt x="275" y="771"/>
                  </a:lnTo>
                  <a:lnTo>
                    <a:pt x="290" y="780"/>
                  </a:lnTo>
                  <a:lnTo>
                    <a:pt x="306" y="786"/>
                  </a:lnTo>
                  <a:lnTo>
                    <a:pt x="324" y="786"/>
                  </a:lnTo>
                  <a:lnTo>
                    <a:pt x="360" y="781"/>
                  </a:lnTo>
                  <a:lnTo>
                    <a:pt x="394" y="782"/>
                  </a:lnTo>
                  <a:lnTo>
                    <a:pt x="428" y="788"/>
                  </a:lnTo>
                  <a:lnTo>
                    <a:pt x="461" y="798"/>
                  </a:lnTo>
                  <a:lnTo>
                    <a:pt x="493" y="811"/>
                  </a:lnTo>
                  <a:lnTo>
                    <a:pt x="523" y="830"/>
                  </a:lnTo>
                  <a:lnTo>
                    <a:pt x="550" y="852"/>
                  </a:lnTo>
                  <a:lnTo>
                    <a:pt x="574" y="877"/>
                  </a:lnTo>
                  <a:lnTo>
                    <a:pt x="595" y="905"/>
                  </a:lnTo>
                  <a:lnTo>
                    <a:pt x="612" y="935"/>
                  </a:lnTo>
                  <a:lnTo>
                    <a:pt x="624" y="968"/>
                  </a:lnTo>
                  <a:lnTo>
                    <a:pt x="632" y="1002"/>
                  </a:lnTo>
                  <a:lnTo>
                    <a:pt x="643" y="1047"/>
                  </a:lnTo>
                  <a:lnTo>
                    <a:pt x="658" y="1088"/>
                  </a:lnTo>
                  <a:lnTo>
                    <a:pt x="679" y="1128"/>
                  </a:lnTo>
                  <a:lnTo>
                    <a:pt x="703" y="1165"/>
                  </a:lnTo>
                  <a:lnTo>
                    <a:pt x="732" y="1197"/>
                  </a:lnTo>
                  <a:lnTo>
                    <a:pt x="763" y="1227"/>
                  </a:lnTo>
                  <a:lnTo>
                    <a:pt x="798" y="1253"/>
                  </a:lnTo>
                  <a:lnTo>
                    <a:pt x="836" y="1274"/>
                  </a:lnTo>
                  <a:lnTo>
                    <a:pt x="875" y="1291"/>
                  </a:lnTo>
                  <a:lnTo>
                    <a:pt x="917" y="1304"/>
                  </a:lnTo>
                  <a:lnTo>
                    <a:pt x="960" y="1312"/>
                  </a:lnTo>
                  <a:lnTo>
                    <a:pt x="1005" y="1314"/>
                  </a:lnTo>
                  <a:lnTo>
                    <a:pt x="1038" y="1313"/>
                  </a:lnTo>
                  <a:lnTo>
                    <a:pt x="1070" y="1309"/>
                  </a:lnTo>
                  <a:lnTo>
                    <a:pt x="1088" y="1303"/>
                  </a:lnTo>
                  <a:lnTo>
                    <a:pt x="1101" y="1292"/>
                  </a:lnTo>
                  <a:lnTo>
                    <a:pt x="1111" y="1279"/>
                  </a:lnTo>
                  <a:lnTo>
                    <a:pt x="1116" y="1262"/>
                  </a:lnTo>
                  <a:lnTo>
                    <a:pt x="1116" y="1244"/>
                  </a:lnTo>
                  <a:lnTo>
                    <a:pt x="1110" y="1227"/>
                  </a:lnTo>
                  <a:lnTo>
                    <a:pt x="1099" y="1214"/>
                  </a:lnTo>
                  <a:lnTo>
                    <a:pt x="1086" y="1203"/>
                  </a:lnTo>
                  <a:lnTo>
                    <a:pt x="1069" y="1198"/>
                  </a:lnTo>
                  <a:lnTo>
                    <a:pt x="1051" y="1199"/>
                  </a:lnTo>
                  <a:lnTo>
                    <a:pt x="1012" y="1202"/>
                  </a:lnTo>
                  <a:lnTo>
                    <a:pt x="974" y="1201"/>
                  </a:lnTo>
                  <a:lnTo>
                    <a:pt x="936" y="1194"/>
                  </a:lnTo>
                  <a:lnTo>
                    <a:pt x="901" y="1181"/>
                  </a:lnTo>
                  <a:lnTo>
                    <a:pt x="868" y="1165"/>
                  </a:lnTo>
                  <a:lnTo>
                    <a:pt x="838" y="1143"/>
                  </a:lnTo>
                  <a:lnTo>
                    <a:pt x="810" y="1118"/>
                  </a:lnTo>
                  <a:lnTo>
                    <a:pt x="787" y="1088"/>
                  </a:lnTo>
                  <a:lnTo>
                    <a:pt x="767" y="1056"/>
                  </a:lnTo>
                  <a:lnTo>
                    <a:pt x="753" y="1021"/>
                  </a:lnTo>
                  <a:lnTo>
                    <a:pt x="742" y="982"/>
                  </a:lnTo>
                  <a:lnTo>
                    <a:pt x="733" y="941"/>
                  </a:lnTo>
                  <a:lnTo>
                    <a:pt x="718" y="901"/>
                  </a:lnTo>
                  <a:lnTo>
                    <a:pt x="700" y="863"/>
                  </a:lnTo>
                  <a:lnTo>
                    <a:pt x="678" y="827"/>
                  </a:lnTo>
                  <a:lnTo>
                    <a:pt x="651" y="795"/>
                  </a:lnTo>
                  <a:lnTo>
                    <a:pt x="621" y="765"/>
                  </a:lnTo>
                  <a:lnTo>
                    <a:pt x="588" y="739"/>
                  </a:lnTo>
                  <a:lnTo>
                    <a:pt x="550" y="716"/>
                  </a:lnTo>
                  <a:lnTo>
                    <a:pt x="513" y="697"/>
                  </a:lnTo>
                  <a:lnTo>
                    <a:pt x="473" y="684"/>
                  </a:lnTo>
                  <a:lnTo>
                    <a:pt x="432" y="675"/>
                  </a:lnTo>
                  <a:lnTo>
                    <a:pt x="390" y="671"/>
                  </a:lnTo>
                  <a:close/>
                  <a:moveTo>
                    <a:pt x="333" y="0"/>
                  </a:moveTo>
                  <a:lnTo>
                    <a:pt x="362" y="3"/>
                  </a:lnTo>
                  <a:lnTo>
                    <a:pt x="393" y="8"/>
                  </a:lnTo>
                  <a:lnTo>
                    <a:pt x="422" y="19"/>
                  </a:lnTo>
                  <a:lnTo>
                    <a:pt x="448" y="31"/>
                  </a:lnTo>
                  <a:lnTo>
                    <a:pt x="471" y="47"/>
                  </a:lnTo>
                  <a:lnTo>
                    <a:pt x="492" y="63"/>
                  </a:lnTo>
                  <a:lnTo>
                    <a:pt x="512" y="81"/>
                  </a:lnTo>
                  <a:lnTo>
                    <a:pt x="530" y="100"/>
                  </a:lnTo>
                  <a:lnTo>
                    <a:pt x="546" y="116"/>
                  </a:lnTo>
                  <a:lnTo>
                    <a:pt x="558" y="129"/>
                  </a:lnTo>
                  <a:lnTo>
                    <a:pt x="569" y="141"/>
                  </a:lnTo>
                  <a:lnTo>
                    <a:pt x="580" y="151"/>
                  </a:lnTo>
                  <a:lnTo>
                    <a:pt x="591" y="160"/>
                  </a:lnTo>
                  <a:lnTo>
                    <a:pt x="601" y="166"/>
                  </a:lnTo>
                  <a:lnTo>
                    <a:pt x="610" y="168"/>
                  </a:lnTo>
                  <a:lnTo>
                    <a:pt x="649" y="166"/>
                  </a:lnTo>
                  <a:lnTo>
                    <a:pt x="683" y="165"/>
                  </a:lnTo>
                  <a:lnTo>
                    <a:pt x="727" y="167"/>
                  </a:lnTo>
                  <a:lnTo>
                    <a:pt x="766" y="172"/>
                  </a:lnTo>
                  <a:lnTo>
                    <a:pt x="801" y="180"/>
                  </a:lnTo>
                  <a:lnTo>
                    <a:pt x="835" y="193"/>
                  </a:lnTo>
                  <a:lnTo>
                    <a:pt x="865" y="210"/>
                  </a:lnTo>
                  <a:lnTo>
                    <a:pt x="892" y="231"/>
                  </a:lnTo>
                  <a:lnTo>
                    <a:pt x="918" y="257"/>
                  </a:lnTo>
                  <a:lnTo>
                    <a:pt x="942" y="288"/>
                  </a:lnTo>
                  <a:lnTo>
                    <a:pt x="964" y="324"/>
                  </a:lnTo>
                  <a:lnTo>
                    <a:pt x="986" y="367"/>
                  </a:lnTo>
                  <a:lnTo>
                    <a:pt x="988" y="371"/>
                  </a:lnTo>
                  <a:lnTo>
                    <a:pt x="990" y="374"/>
                  </a:lnTo>
                  <a:lnTo>
                    <a:pt x="993" y="378"/>
                  </a:lnTo>
                  <a:lnTo>
                    <a:pt x="950" y="378"/>
                  </a:lnTo>
                  <a:lnTo>
                    <a:pt x="908" y="381"/>
                  </a:lnTo>
                  <a:lnTo>
                    <a:pt x="869" y="390"/>
                  </a:lnTo>
                  <a:lnTo>
                    <a:pt x="832" y="404"/>
                  </a:lnTo>
                  <a:lnTo>
                    <a:pt x="797" y="423"/>
                  </a:lnTo>
                  <a:lnTo>
                    <a:pt x="766" y="447"/>
                  </a:lnTo>
                  <a:lnTo>
                    <a:pt x="739" y="475"/>
                  </a:lnTo>
                  <a:lnTo>
                    <a:pt x="715" y="506"/>
                  </a:lnTo>
                  <a:lnTo>
                    <a:pt x="697" y="540"/>
                  </a:lnTo>
                  <a:lnTo>
                    <a:pt x="682" y="577"/>
                  </a:lnTo>
                  <a:lnTo>
                    <a:pt x="674" y="616"/>
                  </a:lnTo>
                  <a:lnTo>
                    <a:pt x="671" y="657"/>
                  </a:lnTo>
                  <a:lnTo>
                    <a:pt x="673" y="675"/>
                  </a:lnTo>
                  <a:lnTo>
                    <a:pt x="681" y="690"/>
                  </a:lnTo>
                  <a:lnTo>
                    <a:pt x="694" y="703"/>
                  </a:lnTo>
                  <a:lnTo>
                    <a:pt x="708" y="710"/>
                  </a:lnTo>
                  <a:lnTo>
                    <a:pt x="726" y="713"/>
                  </a:lnTo>
                  <a:lnTo>
                    <a:pt x="743" y="710"/>
                  </a:lnTo>
                  <a:lnTo>
                    <a:pt x="759" y="703"/>
                  </a:lnTo>
                  <a:lnTo>
                    <a:pt x="771" y="690"/>
                  </a:lnTo>
                  <a:lnTo>
                    <a:pt x="779" y="675"/>
                  </a:lnTo>
                  <a:lnTo>
                    <a:pt x="782" y="657"/>
                  </a:lnTo>
                  <a:lnTo>
                    <a:pt x="785" y="627"/>
                  </a:lnTo>
                  <a:lnTo>
                    <a:pt x="792" y="599"/>
                  </a:lnTo>
                  <a:lnTo>
                    <a:pt x="805" y="573"/>
                  </a:lnTo>
                  <a:lnTo>
                    <a:pt x="821" y="549"/>
                  </a:lnTo>
                  <a:lnTo>
                    <a:pt x="842" y="530"/>
                  </a:lnTo>
                  <a:lnTo>
                    <a:pt x="865" y="513"/>
                  </a:lnTo>
                  <a:lnTo>
                    <a:pt x="892" y="501"/>
                  </a:lnTo>
                  <a:lnTo>
                    <a:pt x="920" y="492"/>
                  </a:lnTo>
                  <a:lnTo>
                    <a:pt x="950" y="490"/>
                  </a:lnTo>
                  <a:lnTo>
                    <a:pt x="1213" y="490"/>
                  </a:lnTo>
                  <a:lnTo>
                    <a:pt x="1253" y="522"/>
                  </a:lnTo>
                  <a:lnTo>
                    <a:pt x="1288" y="559"/>
                  </a:lnTo>
                  <a:lnTo>
                    <a:pt x="1320" y="600"/>
                  </a:lnTo>
                  <a:lnTo>
                    <a:pt x="1349" y="644"/>
                  </a:lnTo>
                  <a:lnTo>
                    <a:pt x="1373" y="690"/>
                  </a:lnTo>
                  <a:lnTo>
                    <a:pt x="1393" y="740"/>
                  </a:lnTo>
                  <a:lnTo>
                    <a:pt x="1407" y="792"/>
                  </a:lnTo>
                  <a:lnTo>
                    <a:pt x="1418" y="845"/>
                  </a:lnTo>
                  <a:lnTo>
                    <a:pt x="1423" y="899"/>
                  </a:lnTo>
                  <a:lnTo>
                    <a:pt x="1422" y="952"/>
                  </a:lnTo>
                  <a:lnTo>
                    <a:pt x="1422" y="984"/>
                  </a:lnTo>
                  <a:lnTo>
                    <a:pt x="1423" y="1019"/>
                  </a:lnTo>
                  <a:lnTo>
                    <a:pt x="1426" y="1055"/>
                  </a:lnTo>
                  <a:lnTo>
                    <a:pt x="1431" y="1092"/>
                  </a:lnTo>
                  <a:lnTo>
                    <a:pt x="1438" y="1130"/>
                  </a:lnTo>
                  <a:lnTo>
                    <a:pt x="1448" y="1166"/>
                  </a:lnTo>
                  <a:lnTo>
                    <a:pt x="1458" y="1199"/>
                  </a:lnTo>
                  <a:lnTo>
                    <a:pt x="1471" y="1229"/>
                  </a:lnTo>
                  <a:lnTo>
                    <a:pt x="1484" y="1254"/>
                  </a:lnTo>
                  <a:lnTo>
                    <a:pt x="1509" y="1297"/>
                  </a:lnTo>
                  <a:lnTo>
                    <a:pt x="1529" y="1342"/>
                  </a:lnTo>
                  <a:lnTo>
                    <a:pt x="1544" y="1389"/>
                  </a:lnTo>
                  <a:lnTo>
                    <a:pt x="1555" y="1436"/>
                  </a:lnTo>
                  <a:lnTo>
                    <a:pt x="1562" y="1486"/>
                  </a:lnTo>
                  <a:lnTo>
                    <a:pt x="1564" y="1536"/>
                  </a:lnTo>
                  <a:lnTo>
                    <a:pt x="1562" y="1585"/>
                  </a:lnTo>
                  <a:lnTo>
                    <a:pt x="1555" y="1634"/>
                  </a:lnTo>
                  <a:lnTo>
                    <a:pt x="1544" y="1682"/>
                  </a:lnTo>
                  <a:lnTo>
                    <a:pt x="1529" y="1729"/>
                  </a:lnTo>
                  <a:lnTo>
                    <a:pt x="1509" y="1774"/>
                  </a:lnTo>
                  <a:lnTo>
                    <a:pt x="1484" y="1817"/>
                  </a:lnTo>
                  <a:lnTo>
                    <a:pt x="1465" y="1844"/>
                  </a:lnTo>
                  <a:lnTo>
                    <a:pt x="1442" y="1874"/>
                  </a:lnTo>
                  <a:lnTo>
                    <a:pt x="1416" y="1907"/>
                  </a:lnTo>
                  <a:lnTo>
                    <a:pt x="1396" y="1931"/>
                  </a:lnTo>
                  <a:lnTo>
                    <a:pt x="1374" y="1958"/>
                  </a:lnTo>
                  <a:lnTo>
                    <a:pt x="1353" y="1987"/>
                  </a:lnTo>
                  <a:lnTo>
                    <a:pt x="1219" y="1831"/>
                  </a:lnTo>
                  <a:lnTo>
                    <a:pt x="1193" y="1793"/>
                  </a:lnTo>
                  <a:lnTo>
                    <a:pt x="1162" y="1759"/>
                  </a:lnTo>
                  <a:lnTo>
                    <a:pt x="1130" y="1727"/>
                  </a:lnTo>
                  <a:lnTo>
                    <a:pt x="1094" y="1700"/>
                  </a:lnTo>
                  <a:lnTo>
                    <a:pt x="1057" y="1676"/>
                  </a:lnTo>
                  <a:lnTo>
                    <a:pt x="1016" y="1655"/>
                  </a:lnTo>
                  <a:lnTo>
                    <a:pt x="974" y="1640"/>
                  </a:lnTo>
                  <a:lnTo>
                    <a:pt x="930" y="1628"/>
                  </a:lnTo>
                  <a:lnTo>
                    <a:pt x="884" y="1622"/>
                  </a:lnTo>
                  <a:lnTo>
                    <a:pt x="838" y="1619"/>
                  </a:lnTo>
                  <a:lnTo>
                    <a:pt x="792" y="1616"/>
                  </a:lnTo>
                  <a:lnTo>
                    <a:pt x="749" y="1607"/>
                  </a:lnTo>
                  <a:lnTo>
                    <a:pt x="707" y="1593"/>
                  </a:lnTo>
                  <a:lnTo>
                    <a:pt x="669" y="1573"/>
                  </a:lnTo>
                  <a:lnTo>
                    <a:pt x="633" y="1549"/>
                  </a:lnTo>
                  <a:lnTo>
                    <a:pt x="601" y="1521"/>
                  </a:lnTo>
                  <a:lnTo>
                    <a:pt x="572" y="1488"/>
                  </a:lnTo>
                  <a:lnTo>
                    <a:pt x="548" y="1453"/>
                  </a:lnTo>
                  <a:lnTo>
                    <a:pt x="529" y="1415"/>
                  </a:lnTo>
                  <a:lnTo>
                    <a:pt x="514" y="1373"/>
                  </a:lnTo>
                  <a:lnTo>
                    <a:pt x="506" y="1330"/>
                  </a:lnTo>
                  <a:lnTo>
                    <a:pt x="503" y="1284"/>
                  </a:lnTo>
                  <a:lnTo>
                    <a:pt x="500" y="1266"/>
                  </a:lnTo>
                  <a:lnTo>
                    <a:pt x="491" y="1251"/>
                  </a:lnTo>
                  <a:lnTo>
                    <a:pt x="480" y="1240"/>
                  </a:lnTo>
                  <a:lnTo>
                    <a:pt x="464" y="1231"/>
                  </a:lnTo>
                  <a:lnTo>
                    <a:pt x="447" y="1228"/>
                  </a:lnTo>
                  <a:lnTo>
                    <a:pt x="429" y="1231"/>
                  </a:lnTo>
                  <a:lnTo>
                    <a:pt x="413" y="1240"/>
                  </a:lnTo>
                  <a:lnTo>
                    <a:pt x="402" y="1251"/>
                  </a:lnTo>
                  <a:lnTo>
                    <a:pt x="394" y="1266"/>
                  </a:lnTo>
                  <a:lnTo>
                    <a:pt x="391" y="1284"/>
                  </a:lnTo>
                  <a:lnTo>
                    <a:pt x="394" y="1336"/>
                  </a:lnTo>
                  <a:lnTo>
                    <a:pt x="403" y="1387"/>
                  </a:lnTo>
                  <a:lnTo>
                    <a:pt x="417" y="1434"/>
                  </a:lnTo>
                  <a:lnTo>
                    <a:pt x="436" y="1480"/>
                  </a:lnTo>
                  <a:lnTo>
                    <a:pt x="460" y="1523"/>
                  </a:lnTo>
                  <a:lnTo>
                    <a:pt x="489" y="1564"/>
                  </a:lnTo>
                  <a:lnTo>
                    <a:pt x="522" y="1600"/>
                  </a:lnTo>
                  <a:lnTo>
                    <a:pt x="559" y="1632"/>
                  </a:lnTo>
                  <a:lnTo>
                    <a:pt x="598" y="1661"/>
                  </a:lnTo>
                  <a:lnTo>
                    <a:pt x="642" y="1685"/>
                  </a:lnTo>
                  <a:lnTo>
                    <a:pt x="687" y="1705"/>
                  </a:lnTo>
                  <a:lnTo>
                    <a:pt x="735" y="1719"/>
                  </a:lnTo>
                  <a:lnTo>
                    <a:pt x="786" y="1728"/>
                  </a:lnTo>
                  <a:lnTo>
                    <a:pt x="838" y="1731"/>
                  </a:lnTo>
                  <a:lnTo>
                    <a:pt x="881" y="1734"/>
                  </a:lnTo>
                  <a:lnTo>
                    <a:pt x="924" y="1742"/>
                  </a:lnTo>
                  <a:lnTo>
                    <a:pt x="965" y="1756"/>
                  </a:lnTo>
                  <a:lnTo>
                    <a:pt x="1003" y="1774"/>
                  </a:lnTo>
                  <a:lnTo>
                    <a:pt x="1039" y="1797"/>
                  </a:lnTo>
                  <a:lnTo>
                    <a:pt x="1071" y="1825"/>
                  </a:lnTo>
                  <a:lnTo>
                    <a:pt x="1100" y="1857"/>
                  </a:lnTo>
                  <a:lnTo>
                    <a:pt x="1125" y="1893"/>
                  </a:lnTo>
                  <a:lnTo>
                    <a:pt x="1292" y="2086"/>
                  </a:lnTo>
                  <a:lnTo>
                    <a:pt x="1288" y="2098"/>
                  </a:lnTo>
                  <a:lnTo>
                    <a:pt x="1286" y="2109"/>
                  </a:lnTo>
                  <a:lnTo>
                    <a:pt x="1285" y="2118"/>
                  </a:lnTo>
                  <a:lnTo>
                    <a:pt x="1285" y="2171"/>
                  </a:lnTo>
                  <a:lnTo>
                    <a:pt x="1280" y="2224"/>
                  </a:lnTo>
                  <a:lnTo>
                    <a:pt x="1269" y="2278"/>
                  </a:lnTo>
                  <a:lnTo>
                    <a:pt x="1255" y="2331"/>
                  </a:lnTo>
                  <a:lnTo>
                    <a:pt x="1235" y="2383"/>
                  </a:lnTo>
                  <a:lnTo>
                    <a:pt x="1211" y="2432"/>
                  </a:lnTo>
                  <a:lnTo>
                    <a:pt x="1183" y="2479"/>
                  </a:lnTo>
                  <a:lnTo>
                    <a:pt x="1153" y="2523"/>
                  </a:lnTo>
                  <a:lnTo>
                    <a:pt x="1119" y="2563"/>
                  </a:lnTo>
                  <a:lnTo>
                    <a:pt x="1082" y="2599"/>
                  </a:lnTo>
                  <a:lnTo>
                    <a:pt x="1042" y="2629"/>
                  </a:lnTo>
                  <a:lnTo>
                    <a:pt x="1001" y="2654"/>
                  </a:lnTo>
                  <a:lnTo>
                    <a:pt x="988" y="2662"/>
                  </a:lnTo>
                  <a:lnTo>
                    <a:pt x="978" y="2671"/>
                  </a:lnTo>
                  <a:lnTo>
                    <a:pt x="971" y="2682"/>
                  </a:lnTo>
                  <a:lnTo>
                    <a:pt x="964" y="2696"/>
                  </a:lnTo>
                  <a:lnTo>
                    <a:pt x="959" y="2712"/>
                  </a:lnTo>
                  <a:lnTo>
                    <a:pt x="954" y="2733"/>
                  </a:lnTo>
                  <a:lnTo>
                    <a:pt x="950" y="2751"/>
                  </a:lnTo>
                  <a:lnTo>
                    <a:pt x="950" y="2680"/>
                  </a:lnTo>
                  <a:lnTo>
                    <a:pt x="947" y="2631"/>
                  </a:lnTo>
                  <a:lnTo>
                    <a:pt x="937" y="2584"/>
                  </a:lnTo>
                  <a:lnTo>
                    <a:pt x="924" y="2539"/>
                  </a:lnTo>
                  <a:lnTo>
                    <a:pt x="904" y="2497"/>
                  </a:lnTo>
                  <a:lnTo>
                    <a:pt x="879" y="2457"/>
                  </a:lnTo>
                  <a:lnTo>
                    <a:pt x="851" y="2421"/>
                  </a:lnTo>
                  <a:lnTo>
                    <a:pt x="818" y="2388"/>
                  </a:lnTo>
                  <a:lnTo>
                    <a:pt x="782" y="2360"/>
                  </a:lnTo>
                  <a:lnTo>
                    <a:pt x="742" y="2335"/>
                  </a:lnTo>
                  <a:lnTo>
                    <a:pt x="700" y="2315"/>
                  </a:lnTo>
                  <a:lnTo>
                    <a:pt x="655" y="2301"/>
                  </a:lnTo>
                  <a:lnTo>
                    <a:pt x="607" y="2292"/>
                  </a:lnTo>
                  <a:lnTo>
                    <a:pt x="559" y="2289"/>
                  </a:lnTo>
                  <a:lnTo>
                    <a:pt x="541" y="2292"/>
                  </a:lnTo>
                  <a:lnTo>
                    <a:pt x="525" y="2300"/>
                  </a:lnTo>
                  <a:lnTo>
                    <a:pt x="513" y="2312"/>
                  </a:lnTo>
                  <a:lnTo>
                    <a:pt x="506" y="2328"/>
                  </a:lnTo>
                  <a:lnTo>
                    <a:pt x="503" y="2345"/>
                  </a:lnTo>
                  <a:lnTo>
                    <a:pt x="506" y="2363"/>
                  </a:lnTo>
                  <a:lnTo>
                    <a:pt x="513" y="2378"/>
                  </a:lnTo>
                  <a:lnTo>
                    <a:pt x="525" y="2390"/>
                  </a:lnTo>
                  <a:lnTo>
                    <a:pt x="541" y="2398"/>
                  </a:lnTo>
                  <a:lnTo>
                    <a:pt x="559" y="2401"/>
                  </a:lnTo>
                  <a:lnTo>
                    <a:pt x="599" y="2403"/>
                  </a:lnTo>
                  <a:lnTo>
                    <a:pt x="639" y="2413"/>
                  </a:lnTo>
                  <a:lnTo>
                    <a:pt x="676" y="2427"/>
                  </a:lnTo>
                  <a:lnTo>
                    <a:pt x="710" y="2446"/>
                  </a:lnTo>
                  <a:lnTo>
                    <a:pt x="741" y="2470"/>
                  </a:lnTo>
                  <a:lnTo>
                    <a:pt x="769" y="2497"/>
                  </a:lnTo>
                  <a:lnTo>
                    <a:pt x="793" y="2528"/>
                  </a:lnTo>
                  <a:lnTo>
                    <a:pt x="812" y="2563"/>
                  </a:lnTo>
                  <a:lnTo>
                    <a:pt x="826" y="2599"/>
                  </a:lnTo>
                  <a:lnTo>
                    <a:pt x="835" y="2639"/>
                  </a:lnTo>
                  <a:lnTo>
                    <a:pt x="838" y="2680"/>
                  </a:lnTo>
                  <a:lnTo>
                    <a:pt x="838" y="2929"/>
                  </a:lnTo>
                  <a:lnTo>
                    <a:pt x="808" y="2946"/>
                  </a:lnTo>
                  <a:lnTo>
                    <a:pt x="779" y="2961"/>
                  </a:lnTo>
                  <a:lnTo>
                    <a:pt x="752" y="2971"/>
                  </a:lnTo>
                  <a:lnTo>
                    <a:pt x="731" y="2980"/>
                  </a:lnTo>
                  <a:lnTo>
                    <a:pt x="714" y="2987"/>
                  </a:lnTo>
                  <a:lnTo>
                    <a:pt x="700" y="2995"/>
                  </a:lnTo>
                  <a:lnTo>
                    <a:pt x="688" y="3005"/>
                  </a:lnTo>
                  <a:lnTo>
                    <a:pt x="680" y="3018"/>
                  </a:lnTo>
                  <a:lnTo>
                    <a:pt x="674" y="3034"/>
                  </a:lnTo>
                  <a:lnTo>
                    <a:pt x="670" y="3056"/>
                  </a:lnTo>
                  <a:lnTo>
                    <a:pt x="661" y="3102"/>
                  </a:lnTo>
                  <a:lnTo>
                    <a:pt x="648" y="3143"/>
                  </a:lnTo>
                  <a:lnTo>
                    <a:pt x="631" y="3181"/>
                  </a:lnTo>
                  <a:lnTo>
                    <a:pt x="611" y="3214"/>
                  </a:lnTo>
                  <a:lnTo>
                    <a:pt x="587" y="3242"/>
                  </a:lnTo>
                  <a:lnTo>
                    <a:pt x="560" y="3266"/>
                  </a:lnTo>
                  <a:lnTo>
                    <a:pt x="529" y="3284"/>
                  </a:lnTo>
                  <a:lnTo>
                    <a:pt x="495" y="3298"/>
                  </a:lnTo>
                  <a:lnTo>
                    <a:pt x="459" y="3306"/>
                  </a:lnTo>
                  <a:lnTo>
                    <a:pt x="420" y="3309"/>
                  </a:lnTo>
                  <a:lnTo>
                    <a:pt x="382" y="3306"/>
                  </a:lnTo>
                  <a:lnTo>
                    <a:pt x="344" y="3299"/>
                  </a:lnTo>
                  <a:lnTo>
                    <a:pt x="307" y="3287"/>
                  </a:lnTo>
                  <a:lnTo>
                    <a:pt x="270" y="3271"/>
                  </a:lnTo>
                  <a:lnTo>
                    <a:pt x="234" y="3250"/>
                  </a:lnTo>
                  <a:lnTo>
                    <a:pt x="200" y="3225"/>
                  </a:lnTo>
                  <a:lnTo>
                    <a:pt x="167" y="3197"/>
                  </a:lnTo>
                  <a:lnTo>
                    <a:pt x="135" y="3164"/>
                  </a:lnTo>
                  <a:lnTo>
                    <a:pt x="106" y="3129"/>
                  </a:lnTo>
                  <a:lnTo>
                    <a:pt x="80" y="3089"/>
                  </a:lnTo>
                  <a:lnTo>
                    <a:pt x="57" y="3047"/>
                  </a:lnTo>
                  <a:lnTo>
                    <a:pt x="37" y="3001"/>
                  </a:lnTo>
                  <a:lnTo>
                    <a:pt x="21" y="2953"/>
                  </a:lnTo>
                  <a:lnTo>
                    <a:pt x="9" y="2902"/>
                  </a:lnTo>
                  <a:lnTo>
                    <a:pt x="2" y="2848"/>
                  </a:lnTo>
                  <a:lnTo>
                    <a:pt x="0" y="2792"/>
                  </a:lnTo>
                  <a:lnTo>
                    <a:pt x="0" y="223"/>
                  </a:lnTo>
                  <a:lnTo>
                    <a:pt x="3" y="194"/>
                  </a:lnTo>
                  <a:lnTo>
                    <a:pt x="12" y="165"/>
                  </a:lnTo>
                  <a:lnTo>
                    <a:pt x="26" y="137"/>
                  </a:lnTo>
                  <a:lnTo>
                    <a:pt x="46" y="112"/>
                  </a:lnTo>
                  <a:lnTo>
                    <a:pt x="70" y="88"/>
                  </a:lnTo>
                  <a:lnTo>
                    <a:pt x="98" y="66"/>
                  </a:lnTo>
                  <a:lnTo>
                    <a:pt x="130" y="47"/>
                  </a:lnTo>
                  <a:lnTo>
                    <a:pt x="167" y="31"/>
                  </a:lnTo>
                  <a:lnTo>
                    <a:pt x="205" y="18"/>
                  </a:lnTo>
                  <a:lnTo>
                    <a:pt x="245" y="8"/>
                  </a:lnTo>
                  <a:lnTo>
                    <a:pt x="288" y="2"/>
                  </a:lnTo>
                  <a:lnTo>
                    <a:pt x="3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36" name="Group 635"/>
          <p:cNvGrpSpPr/>
          <p:nvPr/>
        </p:nvGrpSpPr>
        <p:grpSpPr>
          <a:xfrm>
            <a:off x="3483558" y="2670176"/>
            <a:ext cx="538162" cy="585788"/>
            <a:chOff x="3532188" y="2670176"/>
            <a:chExt cx="538162" cy="5857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63" name="Freeform 400"/>
            <p:cNvSpPr>
              <a:spLocks noEditPoints="1"/>
            </p:cNvSpPr>
            <p:nvPr/>
          </p:nvSpPr>
          <p:spPr bwMode="auto">
            <a:xfrm>
              <a:off x="3551238" y="2901951"/>
              <a:ext cx="498475" cy="334963"/>
            </a:xfrm>
            <a:custGeom>
              <a:avLst/>
              <a:gdLst>
                <a:gd name="T0" fmla="*/ 1637 w 2823"/>
                <a:gd name="T1" fmla="*/ 1899 h 1899"/>
                <a:gd name="T2" fmla="*/ 1975 w 2823"/>
                <a:gd name="T3" fmla="*/ 1675 h 1899"/>
                <a:gd name="T4" fmla="*/ 1316 w 2823"/>
                <a:gd name="T5" fmla="*/ 1785 h 1899"/>
                <a:gd name="T6" fmla="*/ 2071 w 2823"/>
                <a:gd name="T7" fmla="*/ 1567 h 1899"/>
                <a:gd name="T8" fmla="*/ 1896 w 2823"/>
                <a:gd name="T9" fmla="*/ 1664 h 1899"/>
                <a:gd name="T10" fmla="*/ 1152 w 2823"/>
                <a:gd name="T11" fmla="*/ 1574 h 1899"/>
                <a:gd name="T12" fmla="*/ 1005 w 2823"/>
                <a:gd name="T13" fmla="*/ 1652 h 1899"/>
                <a:gd name="T14" fmla="*/ 2156 w 2823"/>
                <a:gd name="T15" fmla="*/ 1475 h 1899"/>
                <a:gd name="T16" fmla="*/ 2030 w 2823"/>
                <a:gd name="T17" fmla="*/ 1526 h 1899"/>
                <a:gd name="T18" fmla="*/ 1470 w 2823"/>
                <a:gd name="T19" fmla="*/ 1490 h 1899"/>
                <a:gd name="T20" fmla="*/ 1129 w 2823"/>
                <a:gd name="T21" fmla="*/ 1508 h 1899"/>
                <a:gd name="T22" fmla="*/ 564 w 2823"/>
                <a:gd name="T23" fmla="*/ 1508 h 1899"/>
                <a:gd name="T24" fmla="*/ 2142 w 2823"/>
                <a:gd name="T25" fmla="*/ 1378 h 1899"/>
                <a:gd name="T26" fmla="*/ 2148 w 2823"/>
                <a:gd name="T27" fmla="*/ 1302 h 1899"/>
                <a:gd name="T28" fmla="*/ 2022 w 2823"/>
                <a:gd name="T29" fmla="*/ 1252 h 1899"/>
                <a:gd name="T30" fmla="*/ 801 w 2823"/>
                <a:gd name="T31" fmla="*/ 1317 h 1899"/>
                <a:gd name="T32" fmla="*/ 654 w 2823"/>
                <a:gd name="T33" fmla="*/ 1240 h 1899"/>
                <a:gd name="T34" fmla="*/ 1603 w 2823"/>
                <a:gd name="T35" fmla="*/ 1218 h 1899"/>
                <a:gd name="T36" fmla="*/ 1203 w 2823"/>
                <a:gd name="T37" fmla="*/ 1119 h 1899"/>
                <a:gd name="T38" fmla="*/ 2409 w 2823"/>
                <a:gd name="T39" fmla="*/ 1114 h 1899"/>
                <a:gd name="T40" fmla="*/ 2202 w 2823"/>
                <a:gd name="T41" fmla="*/ 1005 h 1899"/>
                <a:gd name="T42" fmla="*/ 1750 w 2823"/>
                <a:gd name="T43" fmla="*/ 1117 h 1899"/>
                <a:gd name="T44" fmla="*/ 1072 w 2823"/>
                <a:gd name="T45" fmla="*/ 1005 h 1899"/>
                <a:gd name="T46" fmla="*/ 865 w 2823"/>
                <a:gd name="T47" fmla="*/ 1114 h 1899"/>
                <a:gd name="T48" fmla="*/ 377 w 2823"/>
                <a:gd name="T49" fmla="*/ 1008 h 1899"/>
                <a:gd name="T50" fmla="*/ 2574 w 2823"/>
                <a:gd name="T51" fmla="*/ 995 h 1899"/>
                <a:gd name="T52" fmla="*/ 1830 w 2823"/>
                <a:gd name="T53" fmla="*/ 905 h 1899"/>
                <a:gd name="T54" fmla="*/ 1005 w 2823"/>
                <a:gd name="T55" fmla="*/ 982 h 1899"/>
                <a:gd name="T56" fmla="*/ 237 w 2823"/>
                <a:gd name="T57" fmla="*/ 916 h 1899"/>
                <a:gd name="T58" fmla="*/ 2482 w 2823"/>
                <a:gd name="T59" fmla="*/ 855 h 1899"/>
                <a:gd name="T60" fmla="*/ 342 w 2823"/>
                <a:gd name="T61" fmla="*/ 820 h 1899"/>
                <a:gd name="T62" fmla="*/ 2597 w 2823"/>
                <a:gd name="T63" fmla="*/ 727 h 1899"/>
                <a:gd name="T64" fmla="*/ 2032 w 2823"/>
                <a:gd name="T65" fmla="*/ 727 h 1899"/>
                <a:gd name="T66" fmla="*/ 1917 w 2823"/>
                <a:gd name="T67" fmla="*/ 709 h 1899"/>
                <a:gd name="T68" fmla="*/ 1132 w 2823"/>
                <a:gd name="T69" fmla="*/ 744 h 1899"/>
                <a:gd name="T70" fmla="*/ 1005 w 2823"/>
                <a:gd name="T71" fmla="*/ 693 h 1899"/>
                <a:gd name="T72" fmla="*/ 462 w 2823"/>
                <a:gd name="T73" fmla="*/ 759 h 1899"/>
                <a:gd name="T74" fmla="*/ 316 w 2823"/>
                <a:gd name="T75" fmla="*/ 681 h 1899"/>
                <a:gd name="T76" fmla="*/ 1491 w 2823"/>
                <a:gd name="T77" fmla="*/ 659 h 1899"/>
                <a:gd name="T78" fmla="*/ 187 w 2823"/>
                <a:gd name="T79" fmla="*/ 562 h 1899"/>
                <a:gd name="T80" fmla="*/ 2522 w 2823"/>
                <a:gd name="T81" fmla="*/ 556 h 1899"/>
                <a:gd name="T82" fmla="*/ 2315 w 2823"/>
                <a:gd name="T83" fmla="*/ 447 h 1899"/>
                <a:gd name="T84" fmla="*/ 1637 w 2823"/>
                <a:gd name="T85" fmla="*/ 559 h 1899"/>
                <a:gd name="T86" fmla="*/ 734 w 2823"/>
                <a:gd name="T87" fmla="*/ 447 h 1899"/>
                <a:gd name="T88" fmla="*/ 526 w 2823"/>
                <a:gd name="T89" fmla="*/ 556 h 1899"/>
                <a:gd name="T90" fmla="*/ 39 w 2823"/>
                <a:gd name="T91" fmla="*/ 450 h 1899"/>
                <a:gd name="T92" fmla="*/ 2009 w 2823"/>
                <a:gd name="T93" fmla="*/ 436 h 1899"/>
                <a:gd name="T94" fmla="*/ 1491 w 2823"/>
                <a:gd name="T95" fmla="*/ 346 h 1899"/>
                <a:gd name="T96" fmla="*/ 1118 w 2823"/>
                <a:gd name="T97" fmla="*/ 424 h 1899"/>
                <a:gd name="T98" fmla="*/ 2721 w 2823"/>
                <a:gd name="T99" fmla="*/ 247 h 1899"/>
                <a:gd name="T100" fmla="*/ 2594 w 2823"/>
                <a:gd name="T101" fmla="*/ 296 h 1899"/>
                <a:gd name="T102" fmla="*/ 1810 w 2823"/>
                <a:gd name="T103" fmla="*/ 261 h 1899"/>
                <a:gd name="T104" fmla="*/ 1016 w 2823"/>
                <a:gd name="T105" fmla="*/ 279 h 1899"/>
                <a:gd name="T106" fmla="*/ 0 w 2823"/>
                <a:gd name="T107" fmla="*/ 279 h 1899"/>
                <a:gd name="T108" fmla="*/ 2707 w 2823"/>
                <a:gd name="T109" fmla="*/ 150 h 1899"/>
                <a:gd name="T110" fmla="*/ 1922 w 2823"/>
                <a:gd name="T111" fmla="*/ 186 h 1899"/>
                <a:gd name="T112" fmla="*/ 1795 w 2823"/>
                <a:gd name="T113" fmla="*/ 135 h 1899"/>
                <a:gd name="T114" fmla="*/ 1027 w 2823"/>
                <a:gd name="T115" fmla="*/ 201 h 1899"/>
                <a:gd name="T116" fmla="*/ 880 w 2823"/>
                <a:gd name="T117" fmla="*/ 122 h 1899"/>
                <a:gd name="T118" fmla="*/ 135 w 2823"/>
                <a:gd name="T119" fmla="*/ 212 h 1899"/>
                <a:gd name="T120" fmla="*/ 2784 w 2823"/>
                <a:gd name="T121" fmla="*/ 3 h 1899"/>
                <a:gd name="T122" fmla="*/ 1619 w 2823"/>
                <a:gd name="T123" fmla="*/ 109 h 1899"/>
                <a:gd name="T124" fmla="*/ 1185 w 2823"/>
                <a:gd name="T125" fmla="*/ 0 h 1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23" h="1899">
                  <a:moveTo>
                    <a:pt x="1863" y="1787"/>
                  </a:moveTo>
                  <a:lnTo>
                    <a:pt x="1846" y="1790"/>
                  </a:lnTo>
                  <a:lnTo>
                    <a:pt x="1830" y="1798"/>
                  </a:lnTo>
                  <a:lnTo>
                    <a:pt x="1817" y="1810"/>
                  </a:lnTo>
                  <a:lnTo>
                    <a:pt x="1810" y="1825"/>
                  </a:lnTo>
                  <a:lnTo>
                    <a:pt x="1807" y="1843"/>
                  </a:lnTo>
                  <a:lnTo>
                    <a:pt x="1810" y="1860"/>
                  </a:lnTo>
                  <a:lnTo>
                    <a:pt x="1817" y="1876"/>
                  </a:lnTo>
                  <a:lnTo>
                    <a:pt x="1830" y="1888"/>
                  </a:lnTo>
                  <a:lnTo>
                    <a:pt x="1846" y="1896"/>
                  </a:lnTo>
                  <a:lnTo>
                    <a:pt x="1863" y="1899"/>
                  </a:lnTo>
                  <a:lnTo>
                    <a:pt x="1881" y="1896"/>
                  </a:lnTo>
                  <a:lnTo>
                    <a:pt x="1897" y="1888"/>
                  </a:lnTo>
                  <a:lnTo>
                    <a:pt x="1908" y="1876"/>
                  </a:lnTo>
                  <a:lnTo>
                    <a:pt x="1917" y="1860"/>
                  </a:lnTo>
                  <a:lnTo>
                    <a:pt x="1919" y="1843"/>
                  </a:lnTo>
                  <a:lnTo>
                    <a:pt x="1917" y="1825"/>
                  </a:lnTo>
                  <a:lnTo>
                    <a:pt x="1908" y="1810"/>
                  </a:lnTo>
                  <a:lnTo>
                    <a:pt x="1896" y="1798"/>
                  </a:lnTo>
                  <a:lnTo>
                    <a:pt x="1881" y="1790"/>
                  </a:lnTo>
                  <a:lnTo>
                    <a:pt x="1863" y="1787"/>
                  </a:lnTo>
                  <a:close/>
                  <a:moveTo>
                    <a:pt x="1637" y="1787"/>
                  </a:moveTo>
                  <a:lnTo>
                    <a:pt x="1619" y="1790"/>
                  </a:lnTo>
                  <a:lnTo>
                    <a:pt x="1603" y="1798"/>
                  </a:lnTo>
                  <a:lnTo>
                    <a:pt x="1592" y="1810"/>
                  </a:lnTo>
                  <a:lnTo>
                    <a:pt x="1584" y="1825"/>
                  </a:lnTo>
                  <a:lnTo>
                    <a:pt x="1580" y="1843"/>
                  </a:lnTo>
                  <a:lnTo>
                    <a:pt x="1584" y="1860"/>
                  </a:lnTo>
                  <a:lnTo>
                    <a:pt x="1592" y="1876"/>
                  </a:lnTo>
                  <a:lnTo>
                    <a:pt x="1603" y="1888"/>
                  </a:lnTo>
                  <a:lnTo>
                    <a:pt x="1619" y="1896"/>
                  </a:lnTo>
                  <a:lnTo>
                    <a:pt x="1637" y="1899"/>
                  </a:lnTo>
                  <a:lnTo>
                    <a:pt x="1655" y="1896"/>
                  </a:lnTo>
                  <a:lnTo>
                    <a:pt x="1671" y="1888"/>
                  </a:lnTo>
                  <a:lnTo>
                    <a:pt x="1683" y="1876"/>
                  </a:lnTo>
                  <a:lnTo>
                    <a:pt x="1690" y="1860"/>
                  </a:lnTo>
                  <a:lnTo>
                    <a:pt x="1694" y="1843"/>
                  </a:lnTo>
                  <a:lnTo>
                    <a:pt x="1690" y="1825"/>
                  </a:lnTo>
                  <a:lnTo>
                    <a:pt x="1683" y="1810"/>
                  </a:lnTo>
                  <a:lnTo>
                    <a:pt x="1671" y="1798"/>
                  </a:lnTo>
                  <a:lnTo>
                    <a:pt x="1655" y="1790"/>
                  </a:lnTo>
                  <a:lnTo>
                    <a:pt x="1637" y="1787"/>
                  </a:lnTo>
                  <a:close/>
                  <a:moveTo>
                    <a:pt x="960" y="1787"/>
                  </a:moveTo>
                  <a:lnTo>
                    <a:pt x="942" y="1790"/>
                  </a:lnTo>
                  <a:lnTo>
                    <a:pt x="926" y="1798"/>
                  </a:lnTo>
                  <a:lnTo>
                    <a:pt x="914" y="1810"/>
                  </a:lnTo>
                  <a:lnTo>
                    <a:pt x="907" y="1825"/>
                  </a:lnTo>
                  <a:lnTo>
                    <a:pt x="903" y="1843"/>
                  </a:lnTo>
                  <a:lnTo>
                    <a:pt x="907" y="1860"/>
                  </a:lnTo>
                  <a:lnTo>
                    <a:pt x="914" y="1876"/>
                  </a:lnTo>
                  <a:lnTo>
                    <a:pt x="926" y="1888"/>
                  </a:lnTo>
                  <a:lnTo>
                    <a:pt x="942" y="1896"/>
                  </a:lnTo>
                  <a:lnTo>
                    <a:pt x="960" y="1899"/>
                  </a:lnTo>
                  <a:lnTo>
                    <a:pt x="978" y="1896"/>
                  </a:lnTo>
                  <a:lnTo>
                    <a:pt x="993" y="1888"/>
                  </a:lnTo>
                  <a:lnTo>
                    <a:pt x="1005" y="1876"/>
                  </a:lnTo>
                  <a:lnTo>
                    <a:pt x="1013" y="1860"/>
                  </a:lnTo>
                  <a:lnTo>
                    <a:pt x="1016" y="1843"/>
                  </a:lnTo>
                  <a:lnTo>
                    <a:pt x="1013" y="1825"/>
                  </a:lnTo>
                  <a:lnTo>
                    <a:pt x="1005" y="1810"/>
                  </a:lnTo>
                  <a:lnTo>
                    <a:pt x="993" y="1798"/>
                  </a:lnTo>
                  <a:lnTo>
                    <a:pt x="978" y="1790"/>
                  </a:lnTo>
                  <a:lnTo>
                    <a:pt x="960" y="1787"/>
                  </a:lnTo>
                  <a:close/>
                  <a:moveTo>
                    <a:pt x="1975" y="1675"/>
                  </a:moveTo>
                  <a:lnTo>
                    <a:pt x="1958" y="1678"/>
                  </a:lnTo>
                  <a:lnTo>
                    <a:pt x="1943" y="1686"/>
                  </a:lnTo>
                  <a:lnTo>
                    <a:pt x="1930" y="1699"/>
                  </a:lnTo>
                  <a:lnTo>
                    <a:pt x="1922" y="1713"/>
                  </a:lnTo>
                  <a:lnTo>
                    <a:pt x="1919" y="1731"/>
                  </a:lnTo>
                  <a:lnTo>
                    <a:pt x="1922" y="1748"/>
                  </a:lnTo>
                  <a:lnTo>
                    <a:pt x="1930" y="1764"/>
                  </a:lnTo>
                  <a:lnTo>
                    <a:pt x="1943" y="1776"/>
                  </a:lnTo>
                  <a:lnTo>
                    <a:pt x="1958" y="1785"/>
                  </a:lnTo>
                  <a:lnTo>
                    <a:pt x="1975" y="1787"/>
                  </a:lnTo>
                  <a:lnTo>
                    <a:pt x="1993" y="1785"/>
                  </a:lnTo>
                  <a:lnTo>
                    <a:pt x="2009" y="1776"/>
                  </a:lnTo>
                  <a:lnTo>
                    <a:pt x="2022" y="1764"/>
                  </a:lnTo>
                  <a:lnTo>
                    <a:pt x="2030" y="1748"/>
                  </a:lnTo>
                  <a:lnTo>
                    <a:pt x="2032" y="1731"/>
                  </a:lnTo>
                  <a:lnTo>
                    <a:pt x="2030" y="1713"/>
                  </a:lnTo>
                  <a:lnTo>
                    <a:pt x="2022" y="1699"/>
                  </a:lnTo>
                  <a:lnTo>
                    <a:pt x="2009" y="1686"/>
                  </a:lnTo>
                  <a:lnTo>
                    <a:pt x="1993" y="1678"/>
                  </a:lnTo>
                  <a:lnTo>
                    <a:pt x="1975" y="1675"/>
                  </a:lnTo>
                  <a:close/>
                  <a:moveTo>
                    <a:pt x="1299" y="1675"/>
                  </a:moveTo>
                  <a:lnTo>
                    <a:pt x="1281" y="1678"/>
                  </a:lnTo>
                  <a:lnTo>
                    <a:pt x="1265" y="1686"/>
                  </a:lnTo>
                  <a:lnTo>
                    <a:pt x="1252" y="1699"/>
                  </a:lnTo>
                  <a:lnTo>
                    <a:pt x="1245" y="1713"/>
                  </a:lnTo>
                  <a:lnTo>
                    <a:pt x="1242" y="1731"/>
                  </a:lnTo>
                  <a:lnTo>
                    <a:pt x="1245" y="1748"/>
                  </a:lnTo>
                  <a:lnTo>
                    <a:pt x="1252" y="1764"/>
                  </a:lnTo>
                  <a:lnTo>
                    <a:pt x="1265" y="1776"/>
                  </a:lnTo>
                  <a:lnTo>
                    <a:pt x="1281" y="1785"/>
                  </a:lnTo>
                  <a:lnTo>
                    <a:pt x="1299" y="1787"/>
                  </a:lnTo>
                  <a:lnTo>
                    <a:pt x="1316" y="1785"/>
                  </a:lnTo>
                  <a:lnTo>
                    <a:pt x="1332" y="1776"/>
                  </a:lnTo>
                  <a:lnTo>
                    <a:pt x="1344" y="1764"/>
                  </a:lnTo>
                  <a:lnTo>
                    <a:pt x="1352" y="1748"/>
                  </a:lnTo>
                  <a:lnTo>
                    <a:pt x="1355" y="1731"/>
                  </a:lnTo>
                  <a:lnTo>
                    <a:pt x="1352" y="1713"/>
                  </a:lnTo>
                  <a:lnTo>
                    <a:pt x="1344" y="1699"/>
                  </a:lnTo>
                  <a:lnTo>
                    <a:pt x="1332" y="1686"/>
                  </a:lnTo>
                  <a:lnTo>
                    <a:pt x="1316" y="1678"/>
                  </a:lnTo>
                  <a:lnTo>
                    <a:pt x="1299" y="1675"/>
                  </a:lnTo>
                  <a:close/>
                  <a:moveTo>
                    <a:pt x="847" y="1675"/>
                  </a:moveTo>
                  <a:lnTo>
                    <a:pt x="829" y="1678"/>
                  </a:lnTo>
                  <a:lnTo>
                    <a:pt x="813" y="1686"/>
                  </a:lnTo>
                  <a:lnTo>
                    <a:pt x="801" y="1699"/>
                  </a:lnTo>
                  <a:lnTo>
                    <a:pt x="793" y="1713"/>
                  </a:lnTo>
                  <a:lnTo>
                    <a:pt x="790" y="1731"/>
                  </a:lnTo>
                  <a:lnTo>
                    <a:pt x="793" y="1748"/>
                  </a:lnTo>
                  <a:lnTo>
                    <a:pt x="801" y="1764"/>
                  </a:lnTo>
                  <a:lnTo>
                    <a:pt x="813" y="1776"/>
                  </a:lnTo>
                  <a:lnTo>
                    <a:pt x="829" y="1785"/>
                  </a:lnTo>
                  <a:lnTo>
                    <a:pt x="847" y="1787"/>
                  </a:lnTo>
                  <a:lnTo>
                    <a:pt x="865" y="1785"/>
                  </a:lnTo>
                  <a:lnTo>
                    <a:pt x="880" y="1776"/>
                  </a:lnTo>
                  <a:lnTo>
                    <a:pt x="892" y="1764"/>
                  </a:lnTo>
                  <a:lnTo>
                    <a:pt x="900" y="1748"/>
                  </a:lnTo>
                  <a:lnTo>
                    <a:pt x="903" y="1731"/>
                  </a:lnTo>
                  <a:lnTo>
                    <a:pt x="900" y="1713"/>
                  </a:lnTo>
                  <a:lnTo>
                    <a:pt x="892" y="1699"/>
                  </a:lnTo>
                  <a:lnTo>
                    <a:pt x="880" y="1686"/>
                  </a:lnTo>
                  <a:lnTo>
                    <a:pt x="865" y="1678"/>
                  </a:lnTo>
                  <a:lnTo>
                    <a:pt x="847" y="1675"/>
                  </a:lnTo>
                  <a:close/>
                  <a:moveTo>
                    <a:pt x="2089" y="1564"/>
                  </a:moveTo>
                  <a:lnTo>
                    <a:pt x="2071" y="1567"/>
                  </a:lnTo>
                  <a:lnTo>
                    <a:pt x="2055" y="1574"/>
                  </a:lnTo>
                  <a:lnTo>
                    <a:pt x="2044" y="1587"/>
                  </a:lnTo>
                  <a:lnTo>
                    <a:pt x="2035" y="1602"/>
                  </a:lnTo>
                  <a:lnTo>
                    <a:pt x="2032" y="1620"/>
                  </a:lnTo>
                  <a:lnTo>
                    <a:pt x="2035" y="1637"/>
                  </a:lnTo>
                  <a:lnTo>
                    <a:pt x="2044" y="1652"/>
                  </a:lnTo>
                  <a:lnTo>
                    <a:pt x="2055" y="1664"/>
                  </a:lnTo>
                  <a:lnTo>
                    <a:pt x="2071" y="1673"/>
                  </a:lnTo>
                  <a:lnTo>
                    <a:pt x="2089" y="1675"/>
                  </a:lnTo>
                  <a:lnTo>
                    <a:pt x="2106" y="1673"/>
                  </a:lnTo>
                  <a:lnTo>
                    <a:pt x="2122" y="1664"/>
                  </a:lnTo>
                  <a:lnTo>
                    <a:pt x="2135" y="1652"/>
                  </a:lnTo>
                  <a:lnTo>
                    <a:pt x="2142" y="1637"/>
                  </a:lnTo>
                  <a:lnTo>
                    <a:pt x="2145" y="1620"/>
                  </a:lnTo>
                  <a:lnTo>
                    <a:pt x="2142" y="1602"/>
                  </a:lnTo>
                  <a:lnTo>
                    <a:pt x="2135" y="1587"/>
                  </a:lnTo>
                  <a:lnTo>
                    <a:pt x="2122" y="1574"/>
                  </a:lnTo>
                  <a:lnTo>
                    <a:pt x="2106" y="1567"/>
                  </a:lnTo>
                  <a:lnTo>
                    <a:pt x="2089" y="1564"/>
                  </a:lnTo>
                  <a:close/>
                  <a:moveTo>
                    <a:pt x="1863" y="1564"/>
                  </a:moveTo>
                  <a:lnTo>
                    <a:pt x="1846" y="1567"/>
                  </a:lnTo>
                  <a:lnTo>
                    <a:pt x="1830" y="1574"/>
                  </a:lnTo>
                  <a:lnTo>
                    <a:pt x="1817" y="1587"/>
                  </a:lnTo>
                  <a:lnTo>
                    <a:pt x="1810" y="1602"/>
                  </a:lnTo>
                  <a:lnTo>
                    <a:pt x="1807" y="1620"/>
                  </a:lnTo>
                  <a:lnTo>
                    <a:pt x="1810" y="1637"/>
                  </a:lnTo>
                  <a:lnTo>
                    <a:pt x="1817" y="1652"/>
                  </a:lnTo>
                  <a:lnTo>
                    <a:pt x="1830" y="1664"/>
                  </a:lnTo>
                  <a:lnTo>
                    <a:pt x="1846" y="1673"/>
                  </a:lnTo>
                  <a:lnTo>
                    <a:pt x="1863" y="1675"/>
                  </a:lnTo>
                  <a:lnTo>
                    <a:pt x="1881" y="1673"/>
                  </a:lnTo>
                  <a:lnTo>
                    <a:pt x="1896" y="1664"/>
                  </a:lnTo>
                  <a:lnTo>
                    <a:pt x="1908" y="1652"/>
                  </a:lnTo>
                  <a:lnTo>
                    <a:pt x="1917" y="1637"/>
                  </a:lnTo>
                  <a:lnTo>
                    <a:pt x="1919" y="1620"/>
                  </a:lnTo>
                  <a:lnTo>
                    <a:pt x="1917" y="1602"/>
                  </a:lnTo>
                  <a:lnTo>
                    <a:pt x="1908" y="1587"/>
                  </a:lnTo>
                  <a:lnTo>
                    <a:pt x="1896" y="1574"/>
                  </a:lnTo>
                  <a:lnTo>
                    <a:pt x="1881" y="1567"/>
                  </a:lnTo>
                  <a:lnTo>
                    <a:pt x="1863" y="1564"/>
                  </a:lnTo>
                  <a:close/>
                  <a:moveTo>
                    <a:pt x="1637" y="1564"/>
                  </a:moveTo>
                  <a:lnTo>
                    <a:pt x="1619" y="1567"/>
                  </a:lnTo>
                  <a:lnTo>
                    <a:pt x="1603" y="1574"/>
                  </a:lnTo>
                  <a:lnTo>
                    <a:pt x="1592" y="1587"/>
                  </a:lnTo>
                  <a:lnTo>
                    <a:pt x="1584" y="1602"/>
                  </a:lnTo>
                  <a:lnTo>
                    <a:pt x="1580" y="1620"/>
                  </a:lnTo>
                  <a:lnTo>
                    <a:pt x="1584" y="1637"/>
                  </a:lnTo>
                  <a:lnTo>
                    <a:pt x="1592" y="1652"/>
                  </a:lnTo>
                  <a:lnTo>
                    <a:pt x="1603" y="1664"/>
                  </a:lnTo>
                  <a:lnTo>
                    <a:pt x="1619" y="1673"/>
                  </a:lnTo>
                  <a:lnTo>
                    <a:pt x="1637" y="1675"/>
                  </a:lnTo>
                  <a:lnTo>
                    <a:pt x="1655" y="1673"/>
                  </a:lnTo>
                  <a:lnTo>
                    <a:pt x="1671" y="1664"/>
                  </a:lnTo>
                  <a:lnTo>
                    <a:pt x="1683" y="1652"/>
                  </a:lnTo>
                  <a:lnTo>
                    <a:pt x="1690" y="1637"/>
                  </a:lnTo>
                  <a:lnTo>
                    <a:pt x="1694" y="1620"/>
                  </a:lnTo>
                  <a:lnTo>
                    <a:pt x="1690" y="1602"/>
                  </a:lnTo>
                  <a:lnTo>
                    <a:pt x="1683" y="1587"/>
                  </a:lnTo>
                  <a:lnTo>
                    <a:pt x="1671" y="1574"/>
                  </a:lnTo>
                  <a:lnTo>
                    <a:pt x="1655" y="1567"/>
                  </a:lnTo>
                  <a:lnTo>
                    <a:pt x="1637" y="1564"/>
                  </a:lnTo>
                  <a:close/>
                  <a:moveTo>
                    <a:pt x="1185" y="1564"/>
                  </a:moveTo>
                  <a:lnTo>
                    <a:pt x="1168" y="1567"/>
                  </a:lnTo>
                  <a:lnTo>
                    <a:pt x="1152" y="1574"/>
                  </a:lnTo>
                  <a:lnTo>
                    <a:pt x="1140" y="1587"/>
                  </a:lnTo>
                  <a:lnTo>
                    <a:pt x="1132" y="1602"/>
                  </a:lnTo>
                  <a:lnTo>
                    <a:pt x="1129" y="1620"/>
                  </a:lnTo>
                  <a:lnTo>
                    <a:pt x="1132" y="1637"/>
                  </a:lnTo>
                  <a:lnTo>
                    <a:pt x="1140" y="1652"/>
                  </a:lnTo>
                  <a:lnTo>
                    <a:pt x="1152" y="1664"/>
                  </a:lnTo>
                  <a:lnTo>
                    <a:pt x="1168" y="1673"/>
                  </a:lnTo>
                  <a:lnTo>
                    <a:pt x="1185" y="1675"/>
                  </a:lnTo>
                  <a:lnTo>
                    <a:pt x="1203" y="1673"/>
                  </a:lnTo>
                  <a:lnTo>
                    <a:pt x="1219" y="1664"/>
                  </a:lnTo>
                  <a:lnTo>
                    <a:pt x="1231" y="1652"/>
                  </a:lnTo>
                  <a:lnTo>
                    <a:pt x="1239" y="1637"/>
                  </a:lnTo>
                  <a:lnTo>
                    <a:pt x="1242" y="1620"/>
                  </a:lnTo>
                  <a:lnTo>
                    <a:pt x="1239" y="1602"/>
                  </a:lnTo>
                  <a:lnTo>
                    <a:pt x="1231" y="1587"/>
                  </a:lnTo>
                  <a:lnTo>
                    <a:pt x="1219" y="1574"/>
                  </a:lnTo>
                  <a:lnTo>
                    <a:pt x="1203" y="1567"/>
                  </a:lnTo>
                  <a:lnTo>
                    <a:pt x="1185" y="1564"/>
                  </a:lnTo>
                  <a:close/>
                  <a:moveTo>
                    <a:pt x="960" y="1564"/>
                  </a:moveTo>
                  <a:lnTo>
                    <a:pt x="942" y="1567"/>
                  </a:lnTo>
                  <a:lnTo>
                    <a:pt x="926" y="1574"/>
                  </a:lnTo>
                  <a:lnTo>
                    <a:pt x="914" y="1587"/>
                  </a:lnTo>
                  <a:lnTo>
                    <a:pt x="907" y="1602"/>
                  </a:lnTo>
                  <a:lnTo>
                    <a:pt x="903" y="1620"/>
                  </a:lnTo>
                  <a:lnTo>
                    <a:pt x="907" y="1637"/>
                  </a:lnTo>
                  <a:lnTo>
                    <a:pt x="914" y="1652"/>
                  </a:lnTo>
                  <a:lnTo>
                    <a:pt x="926" y="1664"/>
                  </a:lnTo>
                  <a:lnTo>
                    <a:pt x="942" y="1673"/>
                  </a:lnTo>
                  <a:lnTo>
                    <a:pt x="960" y="1675"/>
                  </a:lnTo>
                  <a:lnTo>
                    <a:pt x="978" y="1673"/>
                  </a:lnTo>
                  <a:lnTo>
                    <a:pt x="993" y="1664"/>
                  </a:lnTo>
                  <a:lnTo>
                    <a:pt x="1005" y="1652"/>
                  </a:lnTo>
                  <a:lnTo>
                    <a:pt x="1013" y="1637"/>
                  </a:lnTo>
                  <a:lnTo>
                    <a:pt x="1016" y="1620"/>
                  </a:lnTo>
                  <a:lnTo>
                    <a:pt x="1013" y="1602"/>
                  </a:lnTo>
                  <a:lnTo>
                    <a:pt x="1005" y="1587"/>
                  </a:lnTo>
                  <a:lnTo>
                    <a:pt x="993" y="1574"/>
                  </a:lnTo>
                  <a:lnTo>
                    <a:pt x="978" y="1567"/>
                  </a:lnTo>
                  <a:lnTo>
                    <a:pt x="960" y="1564"/>
                  </a:lnTo>
                  <a:close/>
                  <a:moveTo>
                    <a:pt x="734" y="1564"/>
                  </a:moveTo>
                  <a:lnTo>
                    <a:pt x="716" y="1567"/>
                  </a:lnTo>
                  <a:lnTo>
                    <a:pt x="700" y="1574"/>
                  </a:lnTo>
                  <a:lnTo>
                    <a:pt x="689" y="1587"/>
                  </a:lnTo>
                  <a:lnTo>
                    <a:pt x="680" y="1602"/>
                  </a:lnTo>
                  <a:lnTo>
                    <a:pt x="677" y="1620"/>
                  </a:lnTo>
                  <a:lnTo>
                    <a:pt x="680" y="1637"/>
                  </a:lnTo>
                  <a:lnTo>
                    <a:pt x="689" y="1652"/>
                  </a:lnTo>
                  <a:lnTo>
                    <a:pt x="700" y="1664"/>
                  </a:lnTo>
                  <a:lnTo>
                    <a:pt x="716" y="1673"/>
                  </a:lnTo>
                  <a:lnTo>
                    <a:pt x="734" y="1675"/>
                  </a:lnTo>
                  <a:lnTo>
                    <a:pt x="751" y="1673"/>
                  </a:lnTo>
                  <a:lnTo>
                    <a:pt x="767" y="1664"/>
                  </a:lnTo>
                  <a:lnTo>
                    <a:pt x="780" y="1652"/>
                  </a:lnTo>
                  <a:lnTo>
                    <a:pt x="787" y="1637"/>
                  </a:lnTo>
                  <a:lnTo>
                    <a:pt x="790" y="1620"/>
                  </a:lnTo>
                  <a:lnTo>
                    <a:pt x="787" y="1602"/>
                  </a:lnTo>
                  <a:lnTo>
                    <a:pt x="780" y="1587"/>
                  </a:lnTo>
                  <a:lnTo>
                    <a:pt x="767" y="1574"/>
                  </a:lnTo>
                  <a:lnTo>
                    <a:pt x="751" y="1567"/>
                  </a:lnTo>
                  <a:lnTo>
                    <a:pt x="734" y="1564"/>
                  </a:lnTo>
                  <a:close/>
                  <a:moveTo>
                    <a:pt x="2202" y="1452"/>
                  </a:moveTo>
                  <a:lnTo>
                    <a:pt x="2184" y="1455"/>
                  </a:lnTo>
                  <a:lnTo>
                    <a:pt x="2168" y="1462"/>
                  </a:lnTo>
                  <a:lnTo>
                    <a:pt x="2156" y="1475"/>
                  </a:lnTo>
                  <a:lnTo>
                    <a:pt x="2148" y="1490"/>
                  </a:lnTo>
                  <a:lnTo>
                    <a:pt x="2145" y="1508"/>
                  </a:lnTo>
                  <a:lnTo>
                    <a:pt x="2148" y="1526"/>
                  </a:lnTo>
                  <a:lnTo>
                    <a:pt x="2156" y="1541"/>
                  </a:lnTo>
                  <a:lnTo>
                    <a:pt x="2168" y="1552"/>
                  </a:lnTo>
                  <a:lnTo>
                    <a:pt x="2184" y="1561"/>
                  </a:lnTo>
                  <a:lnTo>
                    <a:pt x="2202" y="1564"/>
                  </a:lnTo>
                  <a:lnTo>
                    <a:pt x="2220" y="1561"/>
                  </a:lnTo>
                  <a:lnTo>
                    <a:pt x="2235" y="1552"/>
                  </a:lnTo>
                  <a:lnTo>
                    <a:pt x="2247" y="1541"/>
                  </a:lnTo>
                  <a:lnTo>
                    <a:pt x="2255" y="1526"/>
                  </a:lnTo>
                  <a:lnTo>
                    <a:pt x="2258" y="1508"/>
                  </a:lnTo>
                  <a:lnTo>
                    <a:pt x="2255" y="1490"/>
                  </a:lnTo>
                  <a:lnTo>
                    <a:pt x="2247" y="1475"/>
                  </a:lnTo>
                  <a:lnTo>
                    <a:pt x="2235" y="1462"/>
                  </a:lnTo>
                  <a:lnTo>
                    <a:pt x="2220" y="1455"/>
                  </a:lnTo>
                  <a:lnTo>
                    <a:pt x="2202" y="1452"/>
                  </a:lnTo>
                  <a:close/>
                  <a:moveTo>
                    <a:pt x="1975" y="1452"/>
                  </a:moveTo>
                  <a:lnTo>
                    <a:pt x="1958" y="1455"/>
                  </a:lnTo>
                  <a:lnTo>
                    <a:pt x="1943" y="1462"/>
                  </a:lnTo>
                  <a:lnTo>
                    <a:pt x="1930" y="1475"/>
                  </a:lnTo>
                  <a:lnTo>
                    <a:pt x="1922" y="1490"/>
                  </a:lnTo>
                  <a:lnTo>
                    <a:pt x="1919" y="1508"/>
                  </a:lnTo>
                  <a:lnTo>
                    <a:pt x="1922" y="1526"/>
                  </a:lnTo>
                  <a:lnTo>
                    <a:pt x="1930" y="1541"/>
                  </a:lnTo>
                  <a:lnTo>
                    <a:pt x="1943" y="1552"/>
                  </a:lnTo>
                  <a:lnTo>
                    <a:pt x="1958" y="1561"/>
                  </a:lnTo>
                  <a:lnTo>
                    <a:pt x="1975" y="1564"/>
                  </a:lnTo>
                  <a:lnTo>
                    <a:pt x="1993" y="1561"/>
                  </a:lnTo>
                  <a:lnTo>
                    <a:pt x="2009" y="1552"/>
                  </a:lnTo>
                  <a:lnTo>
                    <a:pt x="2022" y="1541"/>
                  </a:lnTo>
                  <a:lnTo>
                    <a:pt x="2030" y="1526"/>
                  </a:lnTo>
                  <a:lnTo>
                    <a:pt x="2032" y="1508"/>
                  </a:lnTo>
                  <a:lnTo>
                    <a:pt x="2030" y="1490"/>
                  </a:lnTo>
                  <a:lnTo>
                    <a:pt x="2022" y="1475"/>
                  </a:lnTo>
                  <a:lnTo>
                    <a:pt x="2009" y="1462"/>
                  </a:lnTo>
                  <a:lnTo>
                    <a:pt x="1993" y="1455"/>
                  </a:lnTo>
                  <a:lnTo>
                    <a:pt x="1975" y="1452"/>
                  </a:lnTo>
                  <a:close/>
                  <a:moveTo>
                    <a:pt x="1750" y="1452"/>
                  </a:moveTo>
                  <a:lnTo>
                    <a:pt x="1732" y="1455"/>
                  </a:lnTo>
                  <a:lnTo>
                    <a:pt x="1717" y="1462"/>
                  </a:lnTo>
                  <a:lnTo>
                    <a:pt x="1704" y="1475"/>
                  </a:lnTo>
                  <a:lnTo>
                    <a:pt x="1697" y="1490"/>
                  </a:lnTo>
                  <a:lnTo>
                    <a:pt x="1694" y="1508"/>
                  </a:lnTo>
                  <a:lnTo>
                    <a:pt x="1697" y="1526"/>
                  </a:lnTo>
                  <a:lnTo>
                    <a:pt x="1704" y="1541"/>
                  </a:lnTo>
                  <a:lnTo>
                    <a:pt x="1717" y="1552"/>
                  </a:lnTo>
                  <a:lnTo>
                    <a:pt x="1732" y="1561"/>
                  </a:lnTo>
                  <a:lnTo>
                    <a:pt x="1750" y="1564"/>
                  </a:lnTo>
                  <a:lnTo>
                    <a:pt x="1768" y="1561"/>
                  </a:lnTo>
                  <a:lnTo>
                    <a:pt x="1784" y="1552"/>
                  </a:lnTo>
                  <a:lnTo>
                    <a:pt x="1795" y="1541"/>
                  </a:lnTo>
                  <a:lnTo>
                    <a:pt x="1804" y="1526"/>
                  </a:lnTo>
                  <a:lnTo>
                    <a:pt x="1807" y="1508"/>
                  </a:lnTo>
                  <a:lnTo>
                    <a:pt x="1804" y="1490"/>
                  </a:lnTo>
                  <a:lnTo>
                    <a:pt x="1795" y="1475"/>
                  </a:lnTo>
                  <a:lnTo>
                    <a:pt x="1784" y="1462"/>
                  </a:lnTo>
                  <a:lnTo>
                    <a:pt x="1768" y="1455"/>
                  </a:lnTo>
                  <a:lnTo>
                    <a:pt x="1750" y="1452"/>
                  </a:lnTo>
                  <a:close/>
                  <a:moveTo>
                    <a:pt x="1524" y="1452"/>
                  </a:moveTo>
                  <a:lnTo>
                    <a:pt x="1506" y="1455"/>
                  </a:lnTo>
                  <a:lnTo>
                    <a:pt x="1491" y="1462"/>
                  </a:lnTo>
                  <a:lnTo>
                    <a:pt x="1479" y="1475"/>
                  </a:lnTo>
                  <a:lnTo>
                    <a:pt x="1470" y="1490"/>
                  </a:lnTo>
                  <a:lnTo>
                    <a:pt x="1468" y="1508"/>
                  </a:lnTo>
                  <a:lnTo>
                    <a:pt x="1470" y="1526"/>
                  </a:lnTo>
                  <a:lnTo>
                    <a:pt x="1479" y="1541"/>
                  </a:lnTo>
                  <a:lnTo>
                    <a:pt x="1491" y="1552"/>
                  </a:lnTo>
                  <a:lnTo>
                    <a:pt x="1506" y="1561"/>
                  </a:lnTo>
                  <a:lnTo>
                    <a:pt x="1524" y="1564"/>
                  </a:lnTo>
                  <a:lnTo>
                    <a:pt x="1542" y="1561"/>
                  </a:lnTo>
                  <a:lnTo>
                    <a:pt x="1557" y="1552"/>
                  </a:lnTo>
                  <a:lnTo>
                    <a:pt x="1570" y="1541"/>
                  </a:lnTo>
                  <a:lnTo>
                    <a:pt x="1577" y="1526"/>
                  </a:lnTo>
                  <a:lnTo>
                    <a:pt x="1580" y="1508"/>
                  </a:lnTo>
                  <a:lnTo>
                    <a:pt x="1577" y="1490"/>
                  </a:lnTo>
                  <a:lnTo>
                    <a:pt x="1570" y="1475"/>
                  </a:lnTo>
                  <a:lnTo>
                    <a:pt x="1557" y="1462"/>
                  </a:lnTo>
                  <a:lnTo>
                    <a:pt x="1542" y="1455"/>
                  </a:lnTo>
                  <a:lnTo>
                    <a:pt x="1524" y="1452"/>
                  </a:lnTo>
                  <a:close/>
                  <a:moveTo>
                    <a:pt x="1072" y="1452"/>
                  </a:moveTo>
                  <a:lnTo>
                    <a:pt x="1054" y="1455"/>
                  </a:lnTo>
                  <a:lnTo>
                    <a:pt x="1040" y="1462"/>
                  </a:lnTo>
                  <a:lnTo>
                    <a:pt x="1027" y="1475"/>
                  </a:lnTo>
                  <a:lnTo>
                    <a:pt x="1019" y="1490"/>
                  </a:lnTo>
                  <a:lnTo>
                    <a:pt x="1016" y="1508"/>
                  </a:lnTo>
                  <a:lnTo>
                    <a:pt x="1019" y="1526"/>
                  </a:lnTo>
                  <a:lnTo>
                    <a:pt x="1027" y="1541"/>
                  </a:lnTo>
                  <a:lnTo>
                    <a:pt x="1040" y="1552"/>
                  </a:lnTo>
                  <a:lnTo>
                    <a:pt x="1054" y="1561"/>
                  </a:lnTo>
                  <a:lnTo>
                    <a:pt x="1072" y="1564"/>
                  </a:lnTo>
                  <a:lnTo>
                    <a:pt x="1090" y="1561"/>
                  </a:lnTo>
                  <a:lnTo>
                    <a:pt x="1106" y="1552"/>
                  </a:lnTo>
                  <a:lnTo>
                    <a:pt x="1118" y="1541"/>
                  </a:lnTo>
                  <a:lnTo>
                    <a:pt x="1127" y="1526"/>
                  </a:lnTo>
                  <a:lnTo>
                    <a:pt x="1129" y="1508"/>
                  </a:lnTo>
                  <a:lnTo>
                    <a:pt x="1127" y="1490"/>
                  </a:lnTo>
                  <a:lnTo>
                    <a:pt x="1118" y="1475"/>
                  </a:lnTo>
                  <a:lnTo>
                    <a:pt x="1106" y="1462"/>
                  </a:lnTo>
                  <a:lnTo>
                    <a:pt x="1090" y="1455"/>
                  </a:lnTo>
                  <a:lnTo>
                    <a:pt x="1072" y="1452"/>
                  </a:lnTo>
                  <a:close/>
                  <a:moveTo>
                    <a:pt x="847" y="1452"/>
                  </a:moveTo>
                  <a:lnTo>
                    <a:pt x="829" y="1455"/>
                  </a:lnTo>
                  <a:lnTo>
                    <a:pt x="813" y="1462"/>
                  </a:lnTo>
                  <a:lnTo>
                    <a:pt x="801" y="1475"/>
                  </a:lnTo>
                  <a:lnTo>
                    <a:pt x="793" y="1490"/>
                  </a:lnTo>
                  <a:lnTo>
                    <a:pt x="790" y="1508"/>
                  </a:lnTo>
                  <a:lnTo>
                    <a:pt x="793" y="1526"/>
                  </a:lnTo>
                  <a:lnTo>
                    <a:pt x="801" y="1541"/>
                  </a:lnTo>
                  <a:lnTo>
                    <a:pt x="813" y="1552"/>
                  </a:lnTo>
                  <a:lnTo>
                    <a:pt x="829" y="1561"/>
                  </a:lnTo>
                  <a:lnTo>
                    <a:pt x="847" y="1564"/>
                  </a:lnTo>
                  <a:lnTo>
                    <a:pt x="865" y="1561"/>
                  </a:lnTo>
                  <a:lnTo>
                    <a:pt x="880" y="1552"/>
                  </a:lnTo>
                  <a:lnTo>
                    <a:pt x="892" y="1541"/>
                  </a:lnTo>
                  <a:lnTo>
                    <a:pt x="900" y="1526"/>
                  </a:lnTo>
                  <a:lnTo>
                    <a:pt x="903" y="1508"/>
                  </a:lnTo>
                  <a:lnTo>
                    <a:pt x="900" y="1490"/>
                  </a:lnTo>
                  <a:lnTo>
                    <a:pt x="892" y="1475"/>
                  </a:lnTo>
                  <a:lnTo>
                    <a:pt x="880" y="1462"/>
                  </a:lnTo>
                  <a:lnTo>
                    <a:pt x="865" y="1455"/>
                  </a:lnTo>
                  <a:lnTo>
                    <a:pt x="847" y="1452"/>
                  </a:lnTo>
                  <a:close/>
                  <a:moveTo>
                    <a:pt x="620" y="1452"/>
                  </a:moveTo>
                  <a:lnTo>
                    <a:pt x="603" y="1455"/>
                  </a:lnTo>
                  <a:lnTo>
                    <a:pt x="588" y="1462"/>
                  </a:lnTo>
                  <a:lnTo>
                    <a:pt x="575" y="1475"/>
                  </a:lnTo>
                  <a:lnTo>
                    <a:pt x="567" y="1490"/>
                  </a:lnTo>
                  <a:lnTo>
                    <a:pt x="564" y="1508"/>
                  </a:lnTo>
                  <a:lnTo>
                    <a:pt x="567" y="1526"/>
                  </a:lnTo>
                  <a:lnTo>
                    <a:pt x="575" y="1541"/>
                  </a:lnTo>
                  <a:lnTo>
                    <a:pt x="588" y="1552"/>
                  </a:lnTo>
                  <a:lnTo>
                    <a:pt x="603" y="1561"/>
                  </a:lnTo>
                  <a:lnTo>
                    <a:pt x="620" y="1564"/>
                  </a:lnTo>
                  <a:lnTo>
                    <a:pt x="638" y="1561"/>
                  </a:lnTo>
                  <a:lnTo>
                    <a:pt x="654" y="1552"/>
                  </a:lnTo>
                  <a:lnTo>
                    <a:pt x="667" y="1541"/>
                  </a:lnTo>
                  <a:lnTo>
                    <a:pt x="675" y="1526"/>
                  </a:lnTo>
                  <a:lnTo>
                    <a:pt x="677" y="1508"/>
                  </a:lnTo>
                  <a:lnTo>
                    <a:pt x="675" y="1490"/>
                  </a:lnTo>
                  <a:lnTo>
                    <a:pt x="667" y="1475"/>
                  </a:lnTo>
                  <a:lnTo>
                    <a:pt x="654" y="1462"/>
                  </a:lnTo>
                  <a:lnTo>
                    <a:pt x="638" y="1455"/>
                  </a:lnTo>
                  <a:lnTo>
                    <a:pt x="620" y="1452"/>
                  </a:lnTo>
                  <a:close/>
                  <a:moveTo>
                    <a:pt x="2089" y="1340"/>
                  </a:moveTo>
                  <a:lnTo>
                    <a:pt x="2071" y="1343"/>
                  </a:lnTo>
                  <a:lnTo>
                    <a:pt x="2055" y="1351"/>
                  </a:lnTo>
                  <a:lnTo>
                    <a:pt x="2044" y="1363"/>
                  </a:lnTo>
                  <a:lnTo>
                    <a:pt x="2035" y="1378"/>
                  </a:lnTo>
                  <a:lnTo>
                    <a:pt x="2032" y="1396"/>
                  </a:lnTo>
                  <a:lnTo>
                    <a:pt x="2035" y="1414"/>
                  </a:lnTo>
                  <a:lnTo>
                    <a:pt x="2044" y="1429"/>
                  </a:lnTo>
                  <a:lnTo>
                    <a:pt x="2055" y="1442"/>
                  </a:lnTo>
                  <a:lnTo>
                    <a:pt x="2071" y="1449"/>
                  </a:lnTo>
                  <a:lnTo>
                    <a:pt x="2089" y="1452"/>
                  </a:lnTo>
                  <a:lnTo>
                    <a:pt x="2106" y="1449"/>
                  </a:lnTo>
                  <a:lnTo>
                    <a:pt x="2122" y="1442"/>
                  </a:lnTo>
                  <a:lnTo>
                    <a:pt x="2135" y="1429"/>
                  </a:lnTo>
                  <a:lnTo>
                    <a:pt x="2142" y="1414"/>
                  </a:lnTo>
                  <a:lnTo>
                    <a:pt x="2145" y="1396"/>
                  </a:lnTo>
                  <a:lnTo>
                    <a:pt x="2142" y="1378"/>
                  </a:lnTo>
                  <a:lnTo>
                    <a:pt x="2135" y="1363"/>
                  </a:lnTo>
                  <a:lnTo>
                    <a:pt x="2122" y="1351"/>
                  </a:lnTo>
                  <a:lnTo>
                    <a:pt x="2106" y="1343"/>
                  </a:lnTo>
                  <a:lnTo>
                    <a:pt x="2089" y="1340"/>
                  </a:lnTo>
                  <a:close/>
                  <a:moveTo>
                    <a:pt x="734" y="1340"/>
                  </a:moveTo>
                  <a:lnTo>
                    <a:pt x="716" y="1343"/>
                  </a:lnTo>
                  <a:lnTo>
                    <a:pt x="700" y="1351"/>
                  </a:lnTo>
                  <a:lnTo>
                    <a:pt x="689" y="1363"/>
                  </a:lnTo>
                  <a:lnTo>
                    <a:pt x="680" y="1378"/>
                  </a:lnTo>
                  <a:lnTo>
                    <a:pt x="677" y="1396"/>
                  </a:lnTo>
                  <a:lnTo>
                    <a:pt x="680" y="1414"/>
                  </a:lnTo>
                  <a:lnTo>
                    <a:pt x="689" y="1429"/>
                  </a:lnTo>
                  <a:lnTo>
                    <a:pt x="700" y="1442"/>
                  </a:lnTo>
                  <a:lnTo>
                    <a:pt x="716" y="1449"/>
                  </a:lnTo>
                  <a:lnTo>
                    <a:pt x="734" y="1452"/>
                  </a:lnTo>
                  <a:lnTo>
                    <a:pt x="751" y="1449"/>
                  </a:lnTo>
                  <a:lnTo>
                    <a:pt x="767" y="1442"/>
                  </a:lnTo>
                  <a:lnTo>
                    <a:pt x="780" y="1429"/>
                  </a:lnTo>
                  <a:lnTo>
                    <a:pt x="787" y="1414"/>
                  </a:lnTo>
                  <a:lnTo>
                    <a:pt x="790" y="1396"/>
                  </a:lnTo>
                  <a:lnTo>
                    <a:pt x="787" y="1378"/>
                  </a:lnTo>
                  <a:lnTo>
                    <a:pt x="780" y="1363"/>
                  </a:lnTo>
                  <a:lnTo>
                    <a:pt x="767" y="1351"/>
                  </a:lnTo>
                  <a:lnTo>
                    <a:pt x="751" y="1343"/>
                  </a:lnTo>
                  <a:lnTo>
                    <a:pt x="734" y="1340"/>
                  </a:lnTo>
                  <a:close/>
                  <a:moveTo>
                    <a:pt x="2202" y="1229"/>
                  </a:moveTo>
                  <a:lnTo>
                    <a:pt x="2184" y="1231"/>
                  </a:lnTo>
                  <a:lnTo>
                    <a:pt x="2168" y="1240"/>
                  </a:lnTo>
                  <a:lnTo>
                    <a:pt x="2156" y="1252"/>
                  </a:lnTo>
                  <a:lnTo>
                    <a:pt x="2148" y="1266"/>
                  </a:lnTo>
                  <a:lnTo>
                    <a:pt x="2145" y="1284"/>
                  </a:lnTo>
                  <a:lnTo>
                    <a:pt x="2148" y="1302"/>
                  </a:lnTo>
                  <a:lnTo>
                    <a:pt x="2156" y="1317"/>
                  </a:lnTo>
                  <a:lnTo>
                    <a:pt x="2168" y="1330"/>
                  </a:lnTo>
                  <a:lnTo>
                    <a:pt x="2184" y="1338"/>
                  </a:lnTo>
                  <a:lnTo>
                    <a:pt x="2202" y="1340"/>
                  </a:lnTo>
                  <a:lnTo>
                    <a:pt x="2220" y="1338"/>
                  </a:lnTo>
                  <a:lnTo>
                    <a:pt x="2235" y="1330"/>
                  </a:lnTo>
                  <a:lnTo>
                    <a:pt x="2247" y="1317"/>
                  </a:lnTo>
                  <a:lnTo>
                    <a:pt x="2255" y="1302"/>
                  </a:lnTo>
                  <a:lnTo>
                    <a:pt x="2258" y="1284"/>
                  </a:lnTo>
                  <a:lnTo>
                    <a:pt x="2255" y="1266"/>
                  </a:lnTo>
                  <a:lnTo>
                    <a:pt x="2247" y="1252"/>
                  </a:lnTo>
                  <a:lnTo>
                    <a:pt x="2235" y="1240"/>
                  </a:lnTo>
                  <a:lnTo>
                    <a:pt x="2220" y="1231"/>
                  </a:lnTo>
                  <a:lnTo>
                    <a:pt x="2202" y="1229"/>
                  </a:lnTo>
                  <a:close/>
                  <a:moveTo>
                    <a:pt x="1975" y="1229"/>
                  </a:moveTo>
                  <a:lnTo>
                    <a:pt x="1958" y="1231"/>
                  </a:lnTo>
                  <a:lnTo>
                    <a:pt x="1943" y="1240"/>
                  </a:lnTo>
                  <a:lnTo>
                    <a:pt x="1930" y="1252"/>
                  </a:lnTo>
                  <a:lnTo>
                    <a:pt x="1922" y="1266"/>
                  </a:lnTo>
                  <a:lnTo>
                    <a:pt x="1919" y="1284"/>
                  </a:lnTo>
                  <a:lnTo>
                    <a:pt x="1922" y="1302"/>
                  </a:lnTo>
                  <a:lnTo>
                    <a:pt x="1930" y="1317"/>
                  </a:lnTo>
                  <a:lnTo>
                    <a:pt x="1943" y="1330"/>
                  </a:lnTo>
                  <a:lnTo>
                    <a:pt x="1958" y="1338"/>
                  </a:lnTo>
                  <a:lnTo>
                    <a:pt x="1975" y="1340"/>
                  </a:lnTo>
                  <a:lnTo>
                    <a:pt x="1993" y="1338"/>
                  </a:lnTo>
                  <a:lnTo>
                    <a:pt x="2009" y="1330"/>
                  </a:lnTo>
                  <a:lnTo>
                    <a:pt x="2022" y="1317"/>
                  </a:lnTo>
                  <a:lnTo>
                    <a:pt x="2030" y="1302"/>
                  </a:lnTo>
                  <a:lnTo>
                    <a:pt x="2032" y="1284"/>
                  </a:lnTo>
                  <a:lnTo>
                    <a:pt x="2030" y="1266"/>
                  </a:lnTo>
                  <a:lnTo>
                    <a:pt x="2022" y="1252"/>
                  </a:lnTo>
                  <a:lnTo>
                    <a:pt x="2009" y="1240"/>
                  </a:lnTo>
                  <a:lnTo>
                    <a:pt x="1993" y="1231"/>
                  </a:lnTo>
                  <a:lnTo>
                    <a:pt x="1975" y="1229"/>
                  </a:lnTo>
                  <a:close/>
                  <a:moveTo>
                    <a:pt x="1299" y="1229"/>
                  </a:moveTo>
                  <a:lnTo>
                    <a:pt x="1281" y="1231"/>
                  </a:lnTo>
                  <a:lnTo>
                    <a:pt x="1265" y="1240"/>
                  </a:lnTo>
                  <a:lnTo>
                    <a:pt x="1252" y="1252"/>
                  </a:lnTo>
                  <a:lnTo>
                    <a:pt x="1245" y="1266"/>
                  </a:lnTo>
                  <a:lnTo>
                    <a:pt x="1242" y="1284"/>
                  </a:lnTo>
                  <a:lnTo>
                    <a:pt x="1245" y="1302"/>
                  </a:lnTo>
                  <a:lnTo>
                    <a:pt x="1252" y="1317"/>
                  </a:lnTo>
                  <a:lnTo>
                    <a:pt x="1265" y="1330"/>
                  </a:lnTo>
                  <a:lnTo>
                    <a:pt x="1281" y="1338"/>
                  </a:lnTo>
                  <a:lnTo>
                    <a:pt x="1299" y="1340"/>
                  </a:lnTo>
                  <a:lnTo>
                    <a:pt x="1316" y="1338"/>
                  </a:lnTo>
                  <a:lnTo>
                    <a:pt x="1332" y="1330"/>
                  </a:lnTo>
                  <a:lnTo>
                    <a:pt x="1344" y="1317"/>
                  </a:lnTo>
                  <a:lnTo>
                    <a:pt x="1352" y="1302"/>
                  </a:lnTo>
                  <a:lnTo>
                    <a:pt x="1355" y="1284"/>
                  </a:lnTo>
                  <a:lnTo>
                    <a:pt x="1352" y="1266"/>
                  </a:lnTo>
                  <a:lnTo>
                    <a:pt x="1344" y="1252"/>
                  </a:lnTo>
                  <a:lnTo>
                    <a:pt x="1332" y="1240"/>
                  </a:lnTo>
                  <a:lnTo>
                    <a:pt x="1316" y="1231"/>
                  </a:lnTo>
                  <a:lnTo>
                    <a:pt x="1299" y="1229"/>
                  </a:lnTo>
                  <a:close/>
                  <a:moveTo>
                    <a:pt x="847" y="1229"/>
                  </a:moveTo>
                  <a:lnTo>
                    <a:pt x="829" y="1231"/>
                  </a:lnTo>
                  <a:lnTo>
                    <a:pt x="813" y="1240"/>
                  </a:lnTo>
                  <a:lnTo>
                    <a:pt x="801" y="1252"/>
                  </a:lnTo>
                  <a:lnTo>
                    <a:pt x="793" y="1266"/>
                  </a:lnTo>
                  <a:lnTo>
                    <a:pt x="790" y="1284"/>
                  </a:lnTo>
                  <a:lnTo>
                    <a:pt x="793" y="1302"/>
                  </a:lnTo>
                  <a:lnTo>
                    <a:pt x="801" y="1317"/>
                  </a:lnTo>
                  <a:lnTo>
                    <a:pt x="813" y="1330"/>
                  </a:lnTo>
                  <a:lnTo>
                    <a:pt x="829" y="1338"/>
                  </a:lnTo>
                  <a:lnTo>
                    <a:pt x="847" y="1340"/>
                  </a:lnTo>
                  <a:lnTo>
                    <a:pt x="865" y="1338"/>
                  </a:lnTo>
                  <a:lnTo>
                    <a:pt x="880" y="1330"/>
                  </a:lnTo>
                  <a:lnTo>
                    <a:pt x="892" y="1317"/>
                  </a:lnTo>
                  <a:lnTo>
                    <a:pt x="900" y="1302"/>
                  </a:lnTo>
                  <a:lnTo>
                    <a:pt x="903" y="1284"/>
                  </a:lnTo>
                  <a:lnTo>
                    <a:pt x="900" y="1266"/>
                  </a:lnTo>
                  <a:lnTo>
                    <a:pt x="892" y="1252"/>
                  </a:lnTo>
                  <a:lnTo>
                    <a:pt x="880" y="1240"/>
                  </a:lnTo>
                  <a:lnTo>
                    <a:pt x="865" y="1231"/>
                  </a:lnTo>
                  <a:lnTo>
                    <a:pt x="847" y="1229"/>
                  </a:lnTo>
                  <a:close/>
                  <a:moveTo>
                    <a:pt x="620" y="1229"/>
                  </a:moveTo>
                  <a:lnTo>
                    <a:pt x="603" y="1231"/>
                  </a:lnTo>
                  <a:lnTo>
                    <a:pt x="588" y="1240"/>
                  </a:lnTo>
                  <a:lnTo>
                    <a:pt x="575" y="1251"/>
                  </a:lnTo>
                  <a:lnTo>
                    <a:pt x="567" y="1266"/>
                  </a:lnTo>
                  <a:lnTo>
                    <a:pt x="564" y="1284"/>
                  </a:lnTo>
                  <a:lnTo>
                    <a:pt x="567" y="1302"/>
                  </a:lnTo>
                  <a:lnTo>
                    <a:pt x="575" y="1317"/>
                  </a:lnTo>
                  <a:lnTo>
                    <a:pt x="588" y="1330"/>
                  </a:lnTo>
                  <a:lnTo>
                    <a:pt x="603" y="1338"/>
                  </a:lnTo>
                  <a:lnTo>
                    <a:pt x="620" y="1340"/>
                  </a:lnTo>
                  <a:lnTo>
                    <a:pt x="638" y="1338"/>
                  </a:lnTo>
                  <a:lnTo>
                    <a:pt x="654" y="1330"/>
                  </a:lnTo>
                  <a:lnTo>
                    <a:pt x="667" y="1317"/>
                  </a:lnTo>
                  <a:lnTo>
                    <a:pt x="675" y="1302"/>
                  </a:lnTo>
                  <a:lnTo>
                    <a:pt x="677" y="1284"/>
                  </a:lnTo>
                  <a:lnTo>
                    <a:pt x="675" y="1266"/>
                  </a:lnTo>
                  <a:lnTo>
                    <a:pt x="667" y="1252"/>
                  </a:lnTo>
                  <a:lnTo>
                    <a:pt x="654" y="1240"/>
                  </a:lnTo>
                  <a:lnTo>
                    <a:pt x="638" y="1231"/>
                  </a:lnTo>
                  <a:lnTo>
                    <a:pt x="620" y="1229"/>
                  </a:lnTo>
                  <a:close/>
                  <a:moveTo>
                    <a:pt x="2315" y="1117"/>
                  </a:moveTo>
                  <a:lnTo>
                    <a:pt x="2297" y="1119"/>
                  </a:lnTo>
                  <a:lnTo>
                    <a:pt x="2281" y="1128"/>
                  </a:lnTo>
                  <a:lnTo>
                    <a:pt x="2269" y="1140"/>
                  </a:lnTo>
                  <a:lnTo>
                    <a:pt x="2262" y="1156"/>
                  </a:lnTo>
                  <a:lnTo>
                    <a:pt x="2258" y="1173"/>
                  </a:lnTo>
                  <a:lnTo>
                    <a:pt x="2262" y="1191"/>
                  </a:lnTo>
                  <a:lnTo>
                    <a:pt x="2269" y="1205"/>
                  </a:lnTo>
                  <a:lnTo>
                    <a:pt x="2281" y="1218"/>
                  </a:lnTo>
                  <a:lnTo>
                    <a:pt x="2297" y="1226"/>
                  </a:lnTo>
                  <a:lnTo>
                    <a:pt x="2315" y="1229"/>
                  </a:lnTo>
                  <a:lnTo>
                    <a:pt x="2333" y="1226"/>
                  </a:lnTo>
                  <a:lnTo>
                    <a:pt x="2349" y="1218"/>
                  </a:lnTo>
                  <a:lnTo>
                    <a:pt x="2360" y="1205"/>
                  </a:lnTo>
                  <a:lnTo>
                    <a:pt x="2368" y="1191"/>
                  </a:lnTo>
                  <a:lnTo>
                    <a:pt x="2372" y="1173"/>
                  </a:lnTo>
                  <a:lnTo>
                    <a:pt x="2368" y="1156"/>
                  </a:lnTo>
                  <a:lnTo>
                    <a:pt x="2360" y="1140"/>
                  </a:lnTo>
                  <a:lnTo>
                    <a:pt x="2349" y="1128"/>
                  </a:lnTo>
                  <a:lnTo>
                    <a:pt x="2333" y="1119"/>
                  </a:lnTo>
                  <a:lnTo>
                    <a:pt x="2315" y="1117"/>
                  </a:lnTo>
                  <a:close/>
                  <a:moveTo>
                    <a:pt x="1637" y="1117"/>
                  </a:moveTo>
                  <a:lnTo>
                    <a:pt x="1619" y="1119"/>
                  </a:lnTo>
                  <a:lnTo>
                    <a:pt x="1603" y="1128"/>
                  </a:lnTo>
                  <a:lnTo>
                    <a:pt x="1592" y="1140"/>
                  </a:lnTo>
                  <a:lnTo>
                    <a:pt x="1584" y="1156"/>
                  </a:lnTo>
                  <a:lnTo>
                    <a:pt x="1580" y="1173"/>
                  </a:lnTo>
                  <a:lnTo>
                    <a:pt x="1584" y="1191"/>
                  </a:lnTo>
                  <a:lnTo>
                    <a:pt x="1592" y="1205"/>
                  </a:lnTo>
                  <a:lnTo>
                    <a:pt x="1603" y="1218"/>
                  </a:lnTo>
                  <a:lnTo>
                    <a:pt x="1619" y="1226"/>
                  </a:lnTo>
                  <a:lnTo>
                    <a:pt x="1637" y="1229"/>
                  </a:lnTo>
                  <a:lnTo>
                    <a:pt x="1655" y="1226"/>
                  </a:lnTo>
                  <a:lnTo>
                    <a:pt x="1671" y="1218"/>
                  </a:lnTo>
                  <a:lnTo>
                    <a:pt x="1683" y="1205"/>
                  </a:lnTo>
                  <a:lnTo>
                    <a:pt x="1690" y="1191"/>
                  </a:lnTo>
                  <a:lnTo>
                    <a:pt x="1694" y="1173"/>
                  </a:lnTo>
                  <a:lnTo>
                    <a:pt x="1690" y="1156"/>
                  </a:lnTo>
                  <a:lnTo>
                    <a:pt x="1683" y="1140"/>
                  </a:lnTo>
                  <a:lnTo>
                    <a:pt x="1671" y="1128"/>
                  </a:lnTo>
                  <a:lnTo>
                    <a:pt x="1655" y="1119"/>
                  </a:lnTo>
                  <a:lnTo>
                    <a:pt x="1637" y="1117"/>
                  </a:lnTo>
                  <a:close/>
                  <a:moveTo>
                    <a:pt x="1185" y="1117"/>
                  </a:moveTo>
                  <a:lnTo>
                    <a:pt x="1168" y="1119"/>
                  </a:lnTo>
                  <a:lnTo>
                    <a:pt x="1152" y="1128"/>
                  </a:lnTo>
                  <a:lnTo>
                    <a:pt x="1140" y="1140"/>
                  </a:lnTo>
                  <a:lnTo>
                    <a:pt x="1132" y="1156"/>
                  </a:lnTo>
                  <a:lnTo>
                    <a:pt x="1129" y="1173"/>
                  </a:lnTo>
                  <a:lnTo>
                    <a:pt x="1132" y="1191"/>
                  </a:lnTo>
                  <a:lnTo>
                    <a:pt x="1140" y="1205"/>
                  </a:lnTo>
                  <a:lnTo>
                    <a:pt x="1152" y="1218"/>
                  </a:lnTo>
                  <a:lnTo>
                    <a:pt x="1168" y="1226"/>
                  </a:lnTo>
                  <a:lnTo>
                    <a:pt x="1185" y="1229"/>
                  </a:lnTo>
                  <a:lnTo>
                    <a:pt x="1203" y="1226"/>
                  </a:lnTo>
                  <a:lnTo>
                    <a:pt x="1219" y="1218"/>
                  </a:lnTo>
                  <a:lnTo>
                    <a:pt x="1231" y="1205"/>
                  </a:lnTo>
                  <a:lnTo>
                    <a:pt x="1239" y="1191"/>
                  </a:lnTo>
                  <a:lnTo>
                    <a:pt x="1242" y="1173"/>
                  </a:lnTo>
                  <a:lnTo>
                    <a:pt x="1239" y="1156"/>
                  </a:lnTo>
                  <a:lnTo>
                    <a:pt x="1231" y="1140"/>
                  </a:lnTo>
                  <a:lnTo>
                    <a:pt x="1219" y="1128"/>
                  </a:lnTo>
                  <a:lnTo>
                    <a:pt x="1203" y="1119"/>
                  </a:lnTo>
                  <a:lnTo>
                    <a:pt x="1185" y="1117"/>
                  </a:lnTo>
                  <a:close/>
                  <a:moveTo>
                    <a:pt x="508" y="1117"/>
                  </a:moveTo>
                  <a:lnTo>
                    <a:pt x="491" y="1119"/>
                  </a:lnTo>
                  <a:lnTo>
                    <a:pt x="475" y="1128"/>
                  </a:lnTo>
                  <a:lnTo>
                    <a:pt x="462" y="1140"/>
                  </a:lnTo>
                  <a:lnTo>
                    <a:pt x="454" y="1156"/>
                  </a:lnTo>
                  <a:lnTo>
                    <a:pt x="452" y="1173"/>
                  </a:lnTo>
                  <a:lnTo>
                    <a:pt x="454" y="1191"/>
                  </a:lnTo>
                  <a:lnTo>
                    <a:pt x="462" y="1205"/>
                  </a:lnTo>
                  <a:lnTo>
                    <a:pt x="475" y="1218"/>
                  </a:lnTo>
                  <a:lnTo>
                    <a:pt x="491" y="1226"/>
                  </a:lnTo>
                  <a:lnTo>
                    <a:pt x="508" y="1229"/>
                  </a:lnTo>
                  <a:lnTo>
                    <a:pt x="526" y="1226"/>
                  </a:lnTo>
                  <a:lnTo>
                    <a:pt x="541" y="1218"/>
                  </a:lnTo>
                  <a:lnTo>
                    <a:pt x="553" y="1205"/>
                  </a:lnTo>
                  <a:lnTo>
                    <a:pt x="562" y="1191"/>
                  </a:lnTo>
                  <a:lnTo>
                    <a:pt x="564" y="1173"/>
                  </a:lnTo>
                  <a:lnTo>
                    <a:pt x="562" y="1156"/>
                  </a:lnTo>
                  <a:lnTo>
                    <a:pt x="553" y="1140"/>
                  </a:lnTo>
                  <a:lnTo>
                    <a:pt x="541" y="1128"/>
                  </a:lnTo>
                  <a:lnTo>
                    <a:pt x="526" y="1119"/>
                  </a:lnTo>
                  <a:lnTo>
                    <a:pt x="508" y="1117"/>
                  </a:lnTo>
                  <a:close/>
                  <a:moveTo>
                    <a:pt x="2427" y="1005"/>
                  </a:moveTo>
                  <a:lnTo>
                    <a:pt x="2409" y="1008"/>
                  </a:lnTo>
                  <a:lnTo>
                    <a:pt x="2395" y="1016"/>
                  </a:lnTo>
                  <a:lnTo>
                    <a:pt x="2382" y="1028"/>
                  </a:lnTo>
                  <a:lnTo>
                    <a:pt x="2374" y="1044"/>
                  </a:lnTo>
                  <a:lnTo>
                    <a:pt x="2372" y="1061"/>
                  </a:lnTo>
                  <a:lnTo>
                    <a:pt x="2374" y="1079"/>
                  </a:lnTo>
                  <a:lnTo>
                    <a:pt x="2382" y="1094"/>
                  </a:lnTo>
                  <a:lnTo>
                    <a:pt x="2395" y="1106"/>
                  </a:lnTo>
                  <a:lnTo>
                    <a:pt x="2409" y="1114"/>
                  </a:lnTo>
                  <a:lnTo>
                    <a:pt x="2427" y="1117"/>
                  </a:lnTo>
                  <a:lnTo>
                    <a:pt x="2445" y="1114"/>
                  </a:lnTo>
                  <a:lnTo>
                    <a:pt x="2461" y="1106"/>
                  </a:lnTo>
                  <a:lnTo>
                    <a:pt x="2473" y="1094"/>
                  </a:lnTo>
                  <a:lnTo>
                    <a:pt x="2482" y="1079"/>
                  </a:lnTo>
                  <a:lnTo>
                    <a:pt x="2484" y="1061"/>
                  </a:lnTo>
                  <a:lnTo>
                    <a:pt x="2482" y="1044"/>
                  </a:lnTo>
                  <a:lnTo>
                    <a:pt x="2473" y="1028"/>
                  </a:lnTo>
                  <a:lnTo>
                    <a:pt x="2461" y="1016"/>
                  </a:lnTo>
                  <a:lnTo>
                    <a:pt x="2445" y="1008"/>
                  </a:lnTo>
                  <a:lnTo>
                    <a:pt x="2427" y="1005"/>
                  </a:lnTo>
                  <a:close/>
                  <a:moveTo>
                    <a:pt x="2202" y="1005"/>
                  </a:moveTo>
                  <a:lnTo>
                    <a:pt x="2184" y="1008"/>
                  </a:lnTo>
                  <a:lnTo>
                    <a:pt x="2168" y="1016"/>
                  </a:lnTo>
                  <a:lnTo>
                    <a:pt x="2156" y="1028"/>
                  </a:lnTo>
                  <a:lnTo>
                    <a:pt x="2148" y="1044"/>
                  </a:lnTo>
                  <a:lnTo>
                    <a:pt x="2145" y="1061"/>
                  </a:lnTo>
                  <a:lnTo>
                    <a:pt x="2148" y="1079"/>
                  </a:lnTo>
                  <a:lnTo>
                    <a:pt x="2156" y="1094"/>
                  </a:lnTo>
                  <a:lnTo>
                    <a:pt x="2168" y="1106"/>
                  </a:lnTo>
                  <a:lnTo>
                    <a:pt x="2184" y="1114"/>
                  </a:lnTo>
                  <a:lnTo>
                    <a:pt x="2202" y="1117"/>
                  </a:lnTo>
                  <a:lnTo>
                    <a:pt x="2220" y="1114"/>
                  </a:lnTo>
                  <a:lnTo>
                    <a:pt x="2235" y="1106"/>
                  </a:lnTo>
                  <a:lnTo>
                    <a:pt x="2247" y="1094"/>
                  </a:lnTo>
                  <a:lnTo>
                    <a:pt x="2255" y="1079"/>
                  </a:lnTo>
                  <a:lnTo>
                    <a:pt x="2258" y="1061"/>
                  </a:lnTo>
                  <a:lnTo>
                    <a:pt x="2255" y="1044"/>
                  </a:lnTo>
                  <a:lnTo>
                    <a:pt x="2247" y="1028"/>
                  </a:lnTo>
                  <a:lnTo>
                    <a:pt x="2235" y="1016"/>
                  </a:lnTo>
                  <a:lnTo>
                    <a:pt x="2220" y="1008"/>
                  </a:lnTo>
                  <a:lnTo>
                    <a:pt x="2202" y="1005"/>
                  </a:lnTo>
                  <a:close/>
                  <a:moveTo>
                    <a:pt x="1975" y="1005"/>
                  </a:moveTo>
                  <a:lnTo>
                    <a:pt x="1958" y="1008"/>
                  </a:lnTo>
                  <a:lnTo>
                    <a:pt x="1943" y="1016"/>
                  </a:lnTo>
                  <a:lnTo>
                    <a:pt x="1930" y="1028"/>
                  </a:lnTo>
                  <a:lnTo>
                    <a:pt x="1922" y="1044"/>
                  </a:lnTo>
                  <a:lnTo>
                    <a:pt x="1919" y="1061"/>
                  </a:lnTo>
                  <a:lnTo>
                    <a:pt x="1922" y="1079"/>
                  </a:lnTo>
                  <a:lnTo>
                    <a:pt x="1930" y="1094"/>
                  </a:lnTo>
                  <a:lnTo>
                    <a:pt x="1943" y="1106"/>
                  </a:lnTo>
                  <a:lnTo>
                    <a:pt x="1958" y="1114"/>
                  </a:lnTo>
                  <a:lnTo>
                    <a:pt x="1975" y="1117"/>
                  </a:lnTo>
                  <a:lnTo>
                    <a:pt x="1993" y="1114"/>
                  </a:lnTo>
                  <a:lnTo>
                    <a:pt x="2009" y="1106"/>
                  </a:lnTo>
                  <a:lnTo>
                    <a:pt x="2022" y="1094"/>
                  </a:lnTo>
                  <a:lnTo>
                    <a:pt x="2030" y="1079"/>
                  </a:lnTo>
                  <a:lnTo>
                    <a:pt x="2032" y="1061"/>
                  </a:lnTo>
                  <a:lnTo>
                    <a:pt x="2030" y="1044"/>
                  </a:lnTo>
                  <a:lnTo>
                    <a:pt x="2022" y="1028"/>
                  </a:lnTo>
                  <a:lnTo>
                    <a:pt x="2009" y="1016"/>
                  </a:lnTo>
                  <a:lnTo>
                    <a:pt x="1993" y="1008"/>
                  </a:lnTo>
                  <a:lnTo>
                    <a:pt x="1975" y="1005"/>
                  </a:lnTo>
                  <a:close/>
                  <a:moveTo>
                    <a:pt x="1750" y="1005"/>
                  </a:moveTo>
                  <a:lnTo>
                    <a:pt x="1732" y="1008"/>
                  </a:lnTo>
                  <a:lnTo>
                    <a:pt x="1717" y="1016"/>
                  </a:lnTo>
                  <a:lnTo>
                    <a:pt x="1704" y="1028"/>
                  </a:lnTo>
                  <a:lnTo>
                    <a:pt x="1697" y="1044"/>
                  </a:lnTo>
                  <a:lnTo>
                    <a:pt x="1694" y="1061"/>
                  </a:lnTo>
                  <a:lnTo>
                    <a:pt x="1697" y="1079"/>
                  </a:lnTo>
                  <a:lnTo>
                    <a:pt x="1704" y="1094"/>
                  </a:lnTo>
                  <a:lnTo>
                    <a:pt x="1717" y="1106"/>
                  </a:lnTo>
                  <a:lnTo>
                    <a:pt x="1732" y="1114"/>
                  </a:lnTo>
                  <a:lnTo>
                    <a:pt x="1750" y="1117"/>
                  </a:lnTo>
                  <a:lnTo>
                    <a:pt x="1768" y="1114"/>
                  </a:lnTo>
                  <a:lnTo>
                    <a:pt x="1784" y="1106"/>
                  </a:lnTo>
                  <a:lnTo>
                    <a:pt x="1795" y="1094"/>
                  </a:lnTo>
                  <a:lnTo>
                    <a:pt x="1804" y="1079"/>
                  </a:lnTo>
                  <a:lnTo>
                    <a:pt x="1807" y="1061"/>
                  </a:lnTo>
                  <a:lnTo>
                    <a:pt x="1804" y="1044"/>
                  </a:lnTo>
                  <a:lnTo>
                    <a:pt x="1795" y="1028"/>
                  </a:lnTo>
                  <a:lnTo>
                    <a:pt x="1784" y="1016"/>
                  </a:lnTo>
                  <a:lnTo>
                    <a:pt x="1768" y="1008"/>
                  </a:lnTo>
                  <a:lnTo>
                    <a:pt x="1750" y="1005"/>
                  </a:lnTo>
                  <a:close/>
                  <a:moveTo>
                    <a:pt x="1524" y="1005"/>
                  </a:moveTo>
                  <a:lnTo>
                    <a:pt x="1506" y="1008"/>
                  </a:lnTo>
                  <a:lnTo>
                    <a:pt x="1491" y="1016"/>
                  </a:lnTo>
                  <a:lnTo>
                    <a:pt x="1479" y="1028"/>
                  </a:lnTo>
                  <a:lnTo>
                    <a:pt x="1470" y="1044"/>
                  </a:lnTo>
                  <a:lnTo>
                    <a:pt x="1468" y="1061"/>
                  </a:lnTo>
                  <a:lnTo>
                    <a:pt x="1470" y="1079"/>
                  </a:lnTo>
                  <a:lnTo>
                    <a:pt x="1479" y="1094"/>
                  </a:lnTo>
                  <a:lnTo>
                    <a:pt x="1491" y="1106"/>
                  </a:lnTo>
                  <a:lnTo>
                    <a:pt x="1506" y="1114"/>
                  </a:lnTo>
                  <a:lnTo>
                    <a:pt x="1524" y="1117"/>
                  </a:lnTo>
                  <a:lnTo>
                    <a:pt x="1542" y="1114"/>
                  </a:lnTo>
                  <a:lnTo>
                    <a:pt x="1557" y="1106"/>
                  </a:lnTo>
                  <a:lnTo>
                    <a:pt x="1570" y="1094"/>
                  </a:lnTo>
                  <a:lnTo>
                    <a:pt x="1577" y="1079"/>
                  </a:lnTo>
                  <a:lnTo>
                    <a:pt x="1580" y="1061"/>
                  </a:lnTo>
                  <a:lnTo>
                    <a:pt x="1577" y="1044"/>
                  </a:lnTo>
                  <a:lnTo>
                    <a:pt x="1570" y="1028"/>
                  </a:lnTo>
                  <a:lnTo>
                    <a:pt x="1557" y="1016"/>
                  </a:lnTo>
                  <a:lnTo>
                    <a:pt x="1542" y="1008"/>
                  </a:lnTo>
                  <a:lnTo>
                    <a:pt x="1524" y="1005"/>
                  </a:lnTo>
                  <a:close/>
                  <a:moveTo>
                    <a:pt x="1072" y="1005"/>
                  </a:moveTo>
                  <a:lnTo>
                    <a:pt x="1054" y="1008"/>
                  </a:lnTo>
                  <a:lnTo>
                    <a:pt x="1040" y="1016"/>
                  </a:lnTo>
                  <a:lnTo>
                    <a:pt x="1027" y="1028"/>
                  </a:lnTo>
                  <a:lnTo>
                    <a:pt x="1019" y="1044"/>
                  </a:lnTo>
                  <a:lnTo>
                    <a:pt x="1016" y="1061"/>
                  </a:lnTo>
                  <a:lnTo>
                    <a:pt x="1019" y="1079"/>
                  </a:lnTo>
                  <a:lnTo>
                    <a:pt x="1027" y="1094"/>
                  </a:lnTo>
                  <a:lnTo>
                    <a:pt x="1040" y="1106"/>
                  </a:lnTo>
                  <a:lnTo>
                    <a:pt x="1054" y="1114"/>
                  </a:lnTo>
                  <a:lnTo>
                    <a:pt x="1072" y="1117"/>
                  </a:lnTo>
                  <a:lnTo>
                    <a:pt x="1090" y="1114"/>
                  </a:lnTo>
                  <a:lnTo>
                    <a:pt x="1106" y="1106"/>
                  </a:lnTo>
                  <a:lnTo>
                    <a:pt x="1118" y="1094"/>
                  </a:lnTo>
                  <a:lnTo>
                    <a:pt x="1127" y="1079"/>
                  </a:lnTo>
                  <a:lnTo>
                    <a:pt x="1129" y="1061"/>
                  </a:lnTo>
                  <a:lnTo>
                    <a:pt x="1127" y="1044"/>
                  </a:lnTo>
                  <a:lnTo>
                    <a:pt x="1118" y="1028"/>
                  </a:lnTo>
                  <a:lnTo>
                    <a:pt x="1106" y="1016"/>
                  </a:lnTo>
                  <a:lnTo>
                    <a:pt x="1090" y="1008"/>
                  </a:lnTo>
                  <a:lnTo>
                    <a:pt x="1072" y="1005"/>
                  </a:lnTo>
                  <a:close/>
                  <a:moveTo>
                    <a:pt x="847" y="1005"/>
                  </a:moveTo>
                  <a:lnTo>
                    <a:pt x="829" y="1008"/>
                  </a:lnTo>
                  <a:lnTo>
                    <a:pt x="813" y="1016"/>
                  </a:lnTo>
                  <a:lnTo>
                    <a:pt x="801" y="1028"/>
                  </a:lnTo>
                  <a:lnTo>
                    <a:pt x="793" y="1044"/>
                  </a:lnTo>
                  <a:lnTo>
                    <a:pt x="790" y="1061"/>
                  </a:lnTo>
                  <a:lnTo>
                    <a:pt x="793" y="1079"/>
                  </a:lnTo>
                  <a:lnTo>
                    <a:pt x="801" y="1094"/>
                  </a:lnTo>
                  <a:lnTo>
                    <a:pt x="813" y="1106"/>
                  </a:lnTo>
                  <a:lnTo>
                    <a:pt x="829" y="1114"/>
                  </a:lnTo>
                  <a:lnTo>
                    <a:pt x="847" y="1117"/>
                  </a:lnTo>
                  <a:lnTo>
                    <a:pt x="865" y="1114"/>
                  </a:lnTo>
                  <a:lnTo>
                    <a:pt x="880" y="1106"/>
                  </a:lnTo>
                  <a:lnTo>
                    <a:pt x="892" y="1094"/>
                  </a:lnTo>
                  <a:lnTo>
                    <a:pt x="900" y="1079"/>
                  </a:lnTo>
                  <a:lnTo>
                    <a:pt x="903" y="1061"/>
                  </a:lnTo>
                  <a:lnTo>
                    <a:pt x="900" y="1044"/>
                  </a:lnTo>
                  <a:lnTo>
                    <a:pt x="892" y="1028"/>
                  </a:lnTo>
                  <a:lnTo>
                    <a:pt x="880" y="1016"/>
                  </a:lnTo>
                  <a:lnTo>
                    <a:pt x="865" y="1008"/>
                  </a:lnTo>
                  <a:lnTo>
                    <a:pt x="847" y="1005"/>
                  </a:lnTo>
                  <a:close/>
                  <a:moveTo>
                    <a:pt x="620" y="1005"/>
                  </a:moveTo>
                  <a:lnTo>
                    <a:pt x="603" y="1008"/>
                  </a:lnTo>
                  <a:lnTo>
                    <a:pt x="588" y="1016"/>
                  </a:lnTo>
                  <a:lnTo>
                    <a:pt x="575" y="1028"/>
                  </a:lnTo>
                  <a:lnTo>
                    <a:pt x="567" y="1044"/>
                  </a:lnTo>
                  <a:lnTo>
                    <a:pt x="564" y="1061"/>
                  </a:lnTo>
                  <a:lnTo>
                    <a:pt x="567" y="1079"/>
                  </a:lnTo>
                  <a:lnTo>
                    <a:pt x="575" y="1094"/>
                  </a:lnTo>
                  <a:lnTo>
                    <a:pt x="588" y="1106"/>
                  </a:lnTo>
                  <a:lnTo>
                    <a:pt x="603" y="1114"/>
                  </a:lnTo>
                  <a:lnTo>
                    <a:pt x="620" y="1117"/>
                  </a:lnTo>
                  <a:lnTo>
                    <a:pt x="638" y="1114"/>
                  </a:lnTo>
                  <a:lnTo>
                    <a:pt x="654" y="1106"/>
                  </a:lnTo>
                  <a:lnTo>
                    <a:pt x="667" y="1094"/>
                  </a:lnTo>
                  <a:lnTo>
                    <a:pt x="675" y="1079"/>
                  </a:lnTo>
                  <a:lnTo>
                    <a:pt x="677" y="1061"/>
                  </a:lnTo>
                  <a:lnTo>
                    <a:pt x="675" y="1044"/>
                  </a:lnTo>
                  <a:lnTo>
                    <a:pt x="667" y="1028"/>
                  </a:lnTo>
                  <a:lnTo>
                    <a:pt x="654" y="1016"/>
                  </a:lnTo>
                  <a:lnTo>
                    <a:pt x="638" y="1008"/>
                  </a:lnTo>
                  <a:lnTo>
                    <a:pt x="620" y="1005"/>
                  </a:lnTo>
                  <a:close/>
                  <a:moveTo>
                    <a:pt x="395" y="1005"/>
                  </a:moveTo>
                  <a:lnTo>
                    <a:pt x="377" y="1008"/>
                  </a:lnTo>
                  <a:lnTo>
                    <a:pt x="362" y="1016"/>
                  </a:lnTo>
                  <a:lnTo>
                    <a:pt x="349" y="1028"/>
                  </a:lnTo>
                  <a:lnTo>
                    <a:pt x="342" y="1044"/>
                  </a:lnTo>
                  <a:lnTo>
                    <a:pt x="339" y="1061"/>
                  </a:lnTo>
                  <a:lnTo>
                    <a:pt x="342" y="1079"/>
                  </a:lnTo>
                  <a:lnTo>
                    <a:pt x="349" y="1094"/>
                  </a:lnTo>
                  <a:lnTo>
                    <a:pt x="362" y="1106"/>
                  </a:lnTo>
                  <a:lnTo>
                    <a:pt x="377" y="1114"/>
                  </a:lnTo>
                  <a:lnTo>
                    <a:pt x="395" y="1117"/>
                  </a:lnTo>
                  <a:lnTo>
                    <a:pt x="413" y="1114"/>
                  </a:lnTo>
                  <a:lnTo>
                    <a:pt x="429" y="1106"/>
                  </a:lnTo>
                  <a:lnTo>
                    <a:pt x="440" y="1094"/>
                  </a:lnTo>
                  <a:lnTo>
                    <a:pt x="449" y="1079"/>
                  </a:lnTo>
                  <a:lnTo>
                    <a:pt x="452" y="1061"/>
                  </a:lnTo>
                  <a:lnTo>
                    <a:pt x="449" y="1044"/>
                  </a:lnTo>
                  <a:lnTo>
                    <a:pt x="440" y="1028"/>
                  </a:lnTo>
                  <a:lnTo>
                    <a:pt x="429" y="1016"/>
                  </a:lnTo>
                  <a:lnTo>
                    <a:pt x="413" y="1008"/>
                  </a:lnTo>
                  <a:lnTo>
                    <a:pt x="395" y="1005"/>
                  </a:lnTo>
                  <a:close/>
                  <a:moveTo>
                    <a:pt x="2540" y="893"/>
                  </a:moveTo>
                  <a:lnTo>
                    <a:pt x="2522" y="896"/>
                  </a:lnTo>
                  <a:lnTo>
                    <a:pt x="2507" y="905"/>
                  </a:lnTo>
                  <a:lnTo>
                    <a:pt x="2495" y="916"/>
                  </a:lnTo>
                  <a:lnTo>
                    <a:pt x="2487" y="932"/>
                  </a:lnTo>
                  <a:lnTo>
                    <a:pt x="2484" y="949"/>
                  </a:lnTo>
                  <a:lnTo>
                    <a:pt x="2487" y="967"/>
                  </a:lnTo>
                  <a:lnTo>
                    <a:pt x="2495" y="982"/>
                  </a:lnTo>
                  <a:lnTo>
                    <a:pt x="2507" y="995"/>
                  </a:lnTo>
                  <a:lnTo>
                    <a:pt x="2522" y="1002"/>
                  </a:lnTo>
                  <a:lnTo>
                    <a:pt x="2540" y="1005"/>
                  </a:lnTo>
                  <a:lnTo>
                    <a:pt x="2558" y="1002"/>
                  </a:lnTo>
                  <a:lnTo>
                    <a:pt x="2574" y="995"/>
                  </a:lnTo>
                  <a:lnTo>
                    <a:pt x="2586" y="982"/>
                  </a:lnTo>
                  <a:lnTo>
                    <a:pt x="2594" y="967"/>
                  </a:lnTo>
                  <a:lnTo>
                    <a:pt x="2597" y="949"/>
                  </a:lnTo>
                  <a:lnTo>
                    <a:pt x="2594" y="932"/>
                  </a:lnTo>
                  <a:lnTo>
                    <a:pt x="2586" y="916"/>
                  </a:lnTo>
                  <a:lnTo>
                    <a:pt x="2574" y="905"/>
                  </a:lnTo>
                  <a:lnTo>
                    <a:pt x="2558" y="896"/>
                  </a:lnTo>
                  <a:lnTo>
                    <a:pt x="2540" y="893"/>
                  </a:lnTo>
                  <a:close/>
                  <a:moveTo>
                    <a:pt x="2315" y="893"/>
                  </a:moveTo>
                  <a:lnTo>
                    <a:pt x="2297" y="896"/>
                  </a:lnTo>
                  <a:lnTo>
                    <a:pt x="2281" y="905"/>
                  </a:lnTo>
                  <a:lnTo>
                    <a:pt x="2269" y="916"/>
                  </a:lnTo>
                  <a:lnTo>
                    <a:pt x="2262" y="932"/>
                  </a:lnTo>
                  <a:lnTo>
                    <a:pt x="2258" y="949"/>
                  </a:lnTo>
                  <a:lnTo>
                    <a:pt x="2262" y="967"/>
                  </a:lnTo>
                  <a:lnTo>
                    <a:pt x="2269" y="982"/>
                  </a:lnTo>
                  <a:lnTo>
                    <a:pt x="2281" y="995"/>
                  </a:lnTo>
                  <a:lnTo>
                    <a:pt x="2297" y="1002"/>
                  </a:lnTo>
                  <a:lnTo>
                    <a:pt x="2315" y="1005"/>
                  </a:lnTo>
                  <a:lnTo>
                    <a:pt x="2333" y="1002"/>
                  </a:lnTo>
                  <a:lnTo>
                    <a:pt x="2349" y="995"/>
                  </a:lnTo>
                  <a:lnTo>
                    <a:pt x="2360" y="982"/>
                  </a:lnTo>
                  <a:lnTo>
                    <a:pt x="2368" y="967"/>
                  </a:lnTo>
                  <a:lnTo>
                    <a:pt x="2372" y="949"/>
                  </a:lnTo>
                  <a:lnTo>
                    <a:pt x="2368" y="932"/>
                  </a:lnTo>
                  <a:lnTo>
                    <a:pt x="2360" y="916"/>
                  </a:lnTo>
                  <a:lnTo>
                    <a:pt x="2349" y="905"/>
                  </a:lnTo>
                  <a:lnTo>
                    <a:pt x="2333" y="896"/>
                  </a:lnTo>
                  <a:lnTo>
                    <a:pt x="2315" y="893"/>
                  </a:lnTo>
                  <a:close/>
                  <a:moveTo>
                    <a:pt x="1863" y="893"/>
                  </a:moveTo>
                  <a:lnTo>
                    <a:pt x="1846" y="896"/>
                  </a:lnTo>
                  <a:lnTo>
                    <a:pt x="1830" y="905"/>
                  </a:lnTo>
                  <a:lnTo>
                    <a:pt x="1817" y="916"/>
                  </a:lnTo>
                  <a:lnTo>
                    <a:pt x="1810" y="932"/>
                  </a:lnTo>
                  <a:lnTo>
                    <a:pt x="1807" y="949"/>
                  </a:lnTo>
                  <a:lnTo>
                    <a:pt x="1810" y="967"/>
                  </a:lnTo>
                  <a:lnTo>
                    <a:pt x="1817" y="982"/>
                  </a:lnTo>
                  <a:lnTo>
                    <a:pt x="1830" y="995"/>
                  </a:lnTo>
                  <a:lnTo>
                    <a:pt x="1846" y="1002"/>
                  </a:lnTo>
                  <a:lnTo>
                    <a:pt x="1863" y="1005"/>
                  </a:lnTo>
                  <a:lnTo>
                    <a:pt x="1881" y="1002"/>
                  </a:lnTo>
                  <a:lnTo>
                    <a:pt x="1897" y="995"/>
                  </a:lnTo>
                  <a:lnTo>
                    <a:pt x="1908" y="982"/>
                  </a:lnTo>
                  <a:lnTo>
                    <a:pt x="1917" y="967"/>
                  </a:lnTo>
                  <a:lnTo>
                    <a:pt x="1919" y="949"/>
                  </a:lnTo>
                  <a:lnTo>
                    <a:pt x="1917" y="932"/>
                  </a:lnTo>
                  <a:lnTo>
                    <a:pt x="1908" y="916"/>
                  </a:lnTo>
                  <a:lnTo>
                    <a:pt x="1896" y="905"/>
                  </a:lnTo>
                  <a:lnTo>
                    <a:pt x="1881" y="896"/>
                  </a:lnTo>
                  <a:lnTo>
                    <a:pt x="1863" y="893"/>
                  </a:lnTo>
                  <a:close/>
                  <a:moveTo>
                    <a:pt x="960" y="893"/>
                  </a:moveTo>
                  <a:lnTo>
                    <a:pt x="942" y="896"/>
                  </a:lnTo>
                  <a:lnTo>
                    <a:pt x="926" y="905"/>
                  </a:lnTo>
                  <a:lnTo>
                    <a:pt x="914" y="916"/>
                  </a:lnTo>
                  <a:lnTo>
                    <a:pt x="907" y="932"/>
                  </a:lnTo>
                  <a:lnTo>
                    <a:pt x="903" y="949"/>
                  </a:lnTo>
                  <a:lnTo>
                    <a:pt x="907" y="967"/>
                  </a:lnTo>
                  <a:lnTo>
                    <a:pt x="914" y="982"/>
                  </a:lnTo>
                  <a:lnTo>
                    <a:pt x="926" y="995"/>
                  </a:lnTo>
                  <a:lnTo>
                    <a:pt x="942" y="1002"/>
                  </a:lnTo>
                  <a:lnTo>
                    <a:pt x="960" y="1005"/>
                  </a:lnTo>
                  <a:lnTo>
                    <a:pt x="978" y="1002"/>
                  </a:lnTo>
                  <a:lnTo>
                    <a:pt x="993" y="995"/>
                  </a:lnTo>
                  <a:lnTo>
                    <a:pt x="1005" y="982"/>
                  </a:lnTo>
                  <a:lnTo>
                    <a:pt x="1013" y="967"/>
                  </a:lnTo>
                  <a:lnTo>
                    <a:pt x="1016" y="949"/>
                  </a:lnTo>
                  <a:lnTo>
                    <a:pt x="1013" y="932"/>
                  </a:lnTo>
                  <a:lnTo>
                    <a:pt x="1005" y="916"/>
                  </a:lnTo>
                  <a:lnTo>
                    <a:pt x="993" y="905"/>
                  </a:lnTo>
                  <a:lnTo>
                    <a:pt x="978" y="896"/>
                  </a:lnTo>
                  <a:lnTo>
                    <a:pt x="960" y="893"/>
                  </a:lnTo>
                  <a:close/>
                  <a:moveTo>
                    <a:pt x="508" y="893"/>
                  </a:moveTo>
                  <a:lnTo>
                    <a:pt x="491" y="896"/>
                  </a:lnTo>
                  <a:lnTo>
                    <a:pt x="475" y="905"/>
                  </a:lnTo>
                  <a:lnTo>
                    <a:pt x="462" y="916"/>
                  </a:lnTo>
                  <a:lnTo>
                    <a:pt x="454" y="932"/>
                  </a:lnTo>
                  <a:lnTo>
                    <a:pt x="452" y="949"/>
                  </a:lnTo>
                  <a:lnTo>
                    <a:pt x="454" y="967"/>
                  </a:lnTo>
                  <a:lnTo>
                    <a:pt x="462" y="982"/>
                  </a:lnTo>
                  <a:lnTo>
                    <a:pt x="475" y="995"/>
                  </a:lnTo>
                  <a:lnTo>
                    <a:pt x="491" y="1002"/>
                  </a:lnTo>
                  <a:lnTo>
                    <a:pt x="508" y="1005"/>
                  </a:lnTo>
                  <a:lnTo>
                    <a:pt x="526" y="1002"/>
                  </a:lnTo>
                  <a:lnTo>
                    <a:pt x="541" y="995"/>
                  </a:lnTo>
                  <a:lnTo>
                    <a:pt x="553" y="982"/>
                  </a:lnTo>
                  <a:lnTo>
                    <a:pt x="562" y="967"/>
                  </a:lnTo>
                  <a:lnTo>
                    <a:pt x="564" y="949"/>
                  </a:lnTo>
                  <a:lnTo>
                    <a:pt x="562" y="932"/>
                  </a:lnTo>
                  <a:lnTo>
                    <a:pt x="553" y="916"/>
                  </a:lnTo>
                  <a:lnTo>
                    <a:pt x="541" y="905"/>
                  </a:lnTo>
                  <a:lnTo>
                    <a:pt x="526" y="896"/>
                  </a:lnTo>
                  <a:lnTo>
                    <a:pt x="508" y="893"/>
                  </a:lnTo>
                  <a:close/>
                  <a:moveTo>
                    <a:pt x="282" y="893"/>
                  </a:moveTo>
                  <a:lnTo>
                    <a:pt x="264" y="896"/>
                  </a:lnTo>
                  <a:lnTo>
                    <a:pt x="248" y="905"/>
                  </a:lnTo>
                  <a:lnTo>
                    <a:pt x="237" y="916"/>
                  </a:lnTo>
                  <a:lnTo>
                    <a:pt x="229" y="932"/>
                  </a:lnTo>
                  <a:lnTo>
                    <a:pt x="225" y="949"/>
                  </a:lnTo>
                  <a:lnTo>
                    <a:pt x="229" y="967"/>
                  </a:lnTo>
                  <a:lnTo>
                    <a:pt x="237" y="982"/>
                  </a:lnTo>
                  <a:lnTo>
                    <a:pt x="248" y="995"/>
                  </a:lnTo>
                  <a:lnTo>
                    <a:pt x="264" y="1002"/>
                  </a:lnTo>
                  <a:lnTo>
                    <a:pt x="282" y="1005"/>
                  </a:lnTo>
                  <a:lnTo>
                    <a:pt x="300" y="1002"/>
                  </a:lnTo>
                  <a:lnTo>
                    <a:pt x="316" y="995"/>
                  </a:lnTo>
                  <a:lnTo>
                    <a:pt x="328" y="982"/>
                  </a:lnTo>
                  <a:lnTo>
                    <a:pt x="335" y="967"/>
                  </a:lnTo>
                  <a:lnTo>
                    <a:pt x="339" y="949"/>
                  </a:lnTo>
                  <a:lnTo>
                    <a:pt x="335" y="932"/>
                  </a:lnTo>
                  <a:lnTo>
                    <a:pt x="328" y="916"/>
                  </a:lnTo>
                  <a:lnTo>
                    <a:pt x="316" y="905"/>
                  </a:lnTo>
                  <a:lnTo>
                    <a:pt x="300" y="896"/>
                  </a:lnTo>
                  <a:lnTo>
                    <a:pt x="282" y="893"/>
                  </a:lnTo>
                  <a:close/>
                  <a:moveTo>
                    <a:pt x="2427" y="782"/>
                  </a:moveTo>
                  <a:lnTo>
                    <a:pt x="2409" y="785"/>
                  </a:lnTo>
                  <a:lnTo>
                    <a:pt x="2395" y="793"/>
                  </a:lnTo>
                  <a:lnTo>
                    <a:pt x="2382" y="805"/>
                  </a:lnTo>
                  <a:lnTo>
                    <a:pt x="2374" y="820"/>
                  </a:lnTo>
                  <a:lnTo>
                    <a:pt x="2372" y="837"/>
                  </a:lnTo>
                  <a:lnTo>
                    <a:pt x="2374" y="855"/>
                  </a:lnTo>
                  <a:lnTo>
                    <a:pt x="2382" y="871"/>
                  </a:lnTo>
                  <a:lnTo>
                    <a:pt x="2395" y="883"/>
                  </a:lnTo>
                  <a:lnTo>
                    <a:pt x="2409" y="890"/>
                  </a:lnTo>
                  <a:lnTo>
                    <a:pt x="2427" y="893"/>
                  </a:lnTo>
                  <a:lnTo>
                    <a:pt x="2445" y="890"/>
                  </a:lnTo>
                  <a:lnTo>
                    <a:pt x="2461" y="883"/>
                  </a:lnTo>
                  <a:lnTo>
                    <a:pt x="2473" y="871"/>
                  </a:lnTo>
                  <a:lnTo>
                    <a:pt x="2482" y="855"/>
                  </a:lnTo>
                  <a:lnTo>
                    <a:pt x="2484" y="837"/>
                  </a:lnTo>
                  <a:lnTo>
                    <a:pt x="2482" y="820"/>
                  </a:lnTo>
                  <a:lnTo>
                    <a:pt x="2473" y="805"/>
                  </a:lnTo>
                  <a:lnTo>
                    <a:pt x="2461" y="793"/>
                  </a:lnTo>
                  <a:lnTo>
                    <a:pt x="2445" y="785"/>
                  </a:lnTo>
                  <a:lnTo>
                    <a:pt x="2427" y="782"/>
                  </a:lnTo>
                  <a:close/>
                  <a:moveTo>
                    <a:pt x="1299" y="782"/>
                  </a:moveTo>
                  <a:lnTo>
                    <a:pt x="1281" y="785"/>
                  </a:lnTo>
                  <a:lnTo>
                    <a:pt x="1265" y="793"/>
                  </a:lnTo>
                  <a:lnTo>
                    <a:pt x="1252" y="805"/>
                  </a:lnTo>
                  <a:lnTo>
                    <a:pt x="1245" y="820"/>
                  </a:lnTo>
                  <a:lnTo>
                    <a:pt x="1242" y="837"/>
                  </a:lnTo>
                  <a:lnTo>
                    <a:pt x="1245" y="855"/>
                  </a:lnTo>
                  <a:lnTo>
                    <a:pt x="1252" y="871"/>
                  </a:lnTo>
                  <a:lnTo>
                    <a:pt x="1265" y="883"/>
                  </a:lnTo>
                  <a:lnTo>
                    <a:pt x="1281" y="890"/>
                  </a:lnTo>
                  <a:lnTo>
                    <a:pt x="1299" y="893"/>
                  </a:lnTo>
                  <a:lnTo>
                    <a:pt x="1316" y="890"/>
                  </a:lnTo>
                  <a:lnTo>
                    <a:pt x="1332" y="883"/>
                  </a:lnTo>
                  <a:lnTo>
                    <a:pt x="1344" y="871"/>
                  </a:lnTo>
                  <a:lnTo>
                    <a:pt x="1352" y="855"/>
                  </a:lnTo>
                  <a:lnTo>
                    <a:pt x="1355" y="837"/>
                  </a:lnTo>
                  <a:lnTo>
                    <a:pt x="1352" y="820"/>
                  </a:lnTo>
                  <a:lnTo>
                    <a:pt x="1344" y="805"/>
                  </a:lnTo>
                  <a:lnTo>
                    <a:pt x="1332" y="793"/>
                  </a:lnTo>
                  <a:lnTo>
                    <a:pt x="1316" y="785"/>
                  </a:lnTo>
                  <a:lnTo>
                    <a:pt x="1299" y="782"/>
                  </a:lnTo>
                  <a:close/>
                  <a:moveTo>
                    <a:pt x="395" y="782"/>
                  </a:moveTo>
                  <a:lnTo>
                    <a:pt x="377" y="785"/>
                  </a:lnTo>
                  <a:lnTo>
                    <a:pt x="362" y="793"/>
                  </a:lnTo>
                  <a:lnTo>
                    <a:pt x="349" y="805"/>
                  </a:lnTo>
                  <a:lnTo>
                    <a:pt x="342" y="820"/>
                  </a:lnTo>
                  <a:lnTo>
                    <a:pt x="339" y="837"/>
                  </a:lnTo>
                  <a:lnTo>
                    <a:pt x="342" y="855"/>
                  </a:lnTo>
                  <a:lnTo>
                    <a:pt x="349" y="871"/>
                  </a:lnTo>
                  <a:lnTo>
                    <a:pt x="362" y="883"/>
                  </a:lnTo>
                  <a:lnTo>
                    <a:pt x="377" y="890"/>
                  </a:lnTo>
                  <a:lnTo>
                    <a:pt x="395" y="893"/>
                  </a:lnTo>
                  <a:lnTo>
                    <a:pt x="413" y="890"/>
                  </a:lnTo>
                  <a:lnTo>
                    <a:pt x="429" y="883"/>
                  </a:lnTo>
                  <a:lnTo>
                    <a:pt x="440" y="871"/>
                  </a:lnTo>
                  <a:lnTo>
                    <a:pt x="449" y="855"/>
                  </a:lnTo>
                  <a:lnTo>
                    <a:pt x="452" y="837"/>
                  </a:lnTo>
                  <a:lnTo>
                    <a:pt x="449" y="820"/>
                  </a:lnTo>
                  <a:lnTo>
                    <a:pt x="440" y="805"/>
                  </a:lnTo>
                  <a:lnTo>
                    <a:pt x="429" y="793"/>
                  </a:lnTo>
                  <a:lnTo>
                    <a:pt x="413" y="785"/>
                  </a:lnTo>
                  <a:lnTo>
                    <a:pt x="395" y="782"/>
                  </a:lnTo>
                  <a:close/>
                  <a:moveTo>
                    <a:pt x="2540" y="671"/>
                  </a:moveTo>
                  <a:lnTo>
                    <a:pt x="2522" y="673"/>
                  </a:lnTo>
                  <a:lnTo>
                    <a:pt x="2507" y="681"/>
                  </a:lnTo>
                  <a:lnTo>
                    <a:pt x="2495" y="693"/>
                  </a:lnTo>
                  <a:lnTo>
                    <a:pt x="2487" y="709"/>
                  </a:lnTo>
                  <a:lnTo>
                    <a:pt x="2484" y="727"/>
                  </a:lnTo>
                  <a:lnTo>
                    <a:pt x="2487" y="744"/>
                  </a:lnTo>
                  <a:lnTo>
                    <a:pt x="2495" y="759"/>
                  </a:lnTo>
                  <a:lnTo>
                    <a:pt x="2507" y="771"/>
                  </a:lnTo>
                  <a:lnTo>
                    <a:pt x="2522" y="779"/>
                  </a:lnTo>
                  <a:lnTo>
                    <a:pt x="2540" y="782"/>
                  </a:lnTo>
                  <a:lnTo>
                    <a:pt x="2558" y="779"/>
                  </a:lnTo>
                  <a:lnTo>
                    <a:pt x="2574" y="771"/>
                  </a:lnTo>
                  <a:lnTo>
                    <a:pt x="2586" y="759"/>
                  </a:lnTo>
                  <a:lnTo>
                    <a:pt x="2594" y="744"/>
                  </a:lnTo>
                  <a:lnTo>
                    <a:pt x="2597" y="727"/>
                  </a:lnTo>
                  <a:lnTo>
                    <a:pt x="2594" y="709"/>
                  </a:lnTo>
                  <a:lnTo>
                    <a:pt x="2586" y="693"/>
                  </a:lnTo>
                  <a:lnTo>
                    <a:pt x="2574" y="681"/>
                  </a:lnTo>
                  <a:lnTo>
                    <a:pt x="2558" y="673"/>
                  </a:lnTo>
                  <a:lnTo>
                    <a:pt x="2540" y="671"/>
                  </a:lnTo>
                  <a:close/>
                  <a:moveTo>
                    <a:pt x="2315" y="671"/>
                  </a:moveTo>
                  <a:lnTo>
                    <a:pt x="2297" y="673"/>
                  </a:lnTo>
                  <a:lnTo>
                    <a:pt x="2281" y="681"/>
                  </a:lnTo>
                  <a:lnTo>
                    <a:pt x="2269" y="693"/>
                  </a:lnTo>
                  <a:lnTo>
                    <a:pt x="2262" y="709"/>
                  </a:lnTo>
                  <a:lnTo>
                    <a:pt x="2258" y="727"/>
                  </a:lnTo>
                  <a:lnTo>
                    <a:pt x="2262" y="744"/>
                  </a:lnTo>
                  <a:lnTo>
                    <a:pt x="2269" y="759"/>
                  </a:lnTo>
                  <a:lnTo>
                    <a:pt x="2281" y="771"/>
                  </a:lnTo>
                  <a:lnTo>
                    <a:pt x="2297" y="779"/>
                  </a:lnTo>
                  <a:lnTo>
                    <a:pt x="2315" y="782"/>
                  </a:lnTo>
                  <a:lnTo>
                    <a:pt x="2333" y="779"/>
                  </a:lnTo>
                  <a:lnTo>
                    <a:pt x="2349" y="771"/>
                  </a:lnTo>
                  <a:lnTo>
                    <a:pt x="2360" y="759"/>
                  </a:lnTo>
                  <a:lnTo>
                    <a:pt x="2368" y="744"/>
                  </a:lnTo>
                  <a:lnTo>
                    <a:pt x="2372" y="727"/>
                  </a:lnTo>
                  <a:lnTo>
                    <a:pt x="2368" y="709"/>
                  </a:lnTo>
                  <a:lnTo>
                    <a:pt x="2360" y="693"/>
                  </a:lnTo>
                  <a:lnTo>
                    <a:pt x="2349" y="681"/>
                  </a:lnTo>
                  <a:lnTo>
                    <a:pt x="2333" y="673"/>
                  </a:lnTo>
                  <a:lnTo>
                    <a:pt x="2315" y="671"/>
                  </a:lnTo>
                  <a:close/>
                  <a:moveTo>
                    <a:pt x="2089" y="671"/>
                  </a:moveTo>
                  <a:lnTo>
                    <a:pt x="2071" y="673"/>
                  </a:lnTo>
                  <a:lnTo>
                    <a:pt x="2055" y="681"/>
                  </a:lnTo>
                  <a:lnTo>
                    <a:pt x="2044" y="693"/>
                  </a:lnTo>
                  <a:lnTo>
                    <a:pt x="2035" y="709"/>
                  </a:lnTo>
                  <a:lnTo>
                    <a:pt x="2032" y="727"/>
                  </a:lnTo>
                  <a:lnTo>
                    <a:pt x="2035" y="744"/>
                  </a:lnTo>
                  <a:lnTo>
                    <a:pt x="2044" y="759"/>
                  </a:lnTo>
                  <a:lnTo>
                    <a:pt x="2055" y="771"/>
                  </a:lnTo>
                  <a:lnTo>
                    <a:pt x="2071" y="779"/>
                  </a:lnTo>
                  <a:lnTo>
                    <a:pt x="2089" y="782"/>
                  </a:lnTo>
                  <a:lnTo>
                    <a:pt x="2106" y="779"/>
                  </a:lnTo>
                  <a:lnTo>
                    <a:pt x="2122" y="771"/>
                  </a:lnTo>
                  <a:lnTo>
                    <a:pt x="2135" y="759"/>
                  </a:lnTo>
                  <a:lnTo>
                    <a:pt x="2142" y="744"/>
                  </a:lnTo>
                  <a:lnTo>
                    <a:pt x="2145" y="727"/>
                  </a:lnTo>
                  <a:lnTo>
                    <a:pt x="2142" y="709"/>
                  </a:lnTo>
                  <a:lnTo>
                    <a:pt x="2135" y="693"/>
                  </a:lnTo>
                  <a:lnTo>
                    <a:pt x="2122" y="681"/>
                  </a:lnTo>
                  <a:lnTo>
                    <a:pt x="2106" y="673"/>
                  </a:lnTo>
                  <a:lnTo>
                    <a:pt x="2089" y="671"/>
                  </a:lnTo>
                  <a:close/>
                  <a:moveTo>
                    <a:pt x="1863" y="671"/>
                  </a:moveTo>
                  <a:lnTo>
                    <a:pt x="1846" y="673"/>
                  </a:lnTo>
                  <a:lnTo>
                    <a:pt x="1830" y="681"/>
                  </a:lnTo>
                  <a:lnTo>
                    <a:pt x="1817" y="693"/>
                  </a:lnTo>
                  <a:lnTo>
                    <a:pt x="1810" y="709"/>
                  </a:lnTo>
                  <a:lnTo>
                    <a:pt x="1807" y="727"/>
                  </a:lnTo>
                  <a:lnTo>
                    <a:pt x="1810" y="744"/>
                  </a:lnTo>
                  <a:lnTo>
                    <a:pt x="1817" y="759"/>
                  </a:lnTo>
                  <a:lnTo>
                    <a:pt x="1830" y="771"/>
                  </a:lnTo>
                  <a:lnTo>
                    <a:pt x="1846" y="779"/>
                  </a:lnTo>
                  <a:lnTo>
                    <a:pt x="1863" y="782"/>
                  </a:lnTo>
                  <a:lnTo>
                    <a:pt x="1881" y="779"/>
                  </a:lnTo>
                  <a:lnTo>
                    <a:pt x="1896" y="771"/>
                  </a:lnTo>
                  <a:lnTo>
                    <a:pt x="1908" y="759"/>
                  </a:lnTo>
                  <a:lnTo>
                    <a:pt x="1917" y="744"/>
                  </a:lnTo>
                  <a:lnTo>
                    <a:pt x="1919" y="727"/>
                  </a:lnTo>
                  <a:lnTo>
                    <a:pt x="1917" y="709"/>
                  </a:lnTo>
                  <a:lnTo>
                    <a:pt x="1908" y="693"/>
                  </a:lnTo>
                  <a:lnTo>
                    <a:pt x="1896" y="681"/>
                  </a:lnTo>
                  <a:lnTo>
                    <a:pt x="1881" y="673"/>
                  </a:lnTo>
                  <a:lnTo>
                    <a:pt x="1863" y="671"/>
                  </a:lnTo>
                  <a:close/>
                  <a:moveTo>
                    <a:pt x="1637" y="671"/>
                  </a:moveTo>
                  <a:lnTo>
                    <a:pt x="1619" y="673"/>
                  </a:lnTo>
                  <a:lnTo>
                    <a:pt x="1603" y="681"/>
                  </a:lnTo>
                  <a:lnTo>
                    <a:pt x="1592" y="693"/>
                  </a:lnTo>
                  <a:lnTo>
                    <a:pt x="1584" y="709"/>
                  </a:lnTo>
                  <a:lnTo>
                    <a:pt x="1580" y="727"/>
                  </a:lnTo>
                  <a:lnTo>
                    <a:pt x="1584" y="744"/>
                  </a:lnTo>
                  <a:lnTo>
                    <a:pt x="1592" y="759"/>
                  </a:lnTo>
                  <a:lnTo>
                    <a:pt x="1603" y="771"/>
                  </a:lnTo>
                  <a:lnTo>
                    <a:pt x="1619" y="779"/>
                  </a:lnTo>
                  <a:lnTo>
                    <a:pt x="1637" y="782"/>
                  </a:lnTo>
                  <a:lnTo>
                    <a:pt x="1655" y="779"/>
                  </a:lnTo>
                  <a:lnTo>
                    <a:pt x="1671" y="771"/>
                  </a:lnTo>
                  <a:lnTo>
                    <a:pt x="1683" y="759"/>
                  </a:lnTo>
                  <a:lnTo>
                    <a:pt x="1690" y="744"/>
                  </a:lnTo>
                  <a:lnTo>
                    <a:pt x="1694" y="727"/>
                  </a:lnTo>
                  <a:lnTo>
                    <a:pt x="1690" y="709"/>
                  </a:lnTo>
                  <a:lnTo>
                    <a:pt x="1683" y="693"/>
                  </a:lnTo>
                  <a:lnTo>
                    <a:pt x="1671" y="681"/>
                  </a:lnTo>
                  <a:lnTo>
                    <a:pt x="1655" y="673"/>
                  </a:lnTo>
                  <a:lnTo>
                    <a:pt x="1637" y="671"/>
                  </a:lnTo>
                  <a:close/>
                  <a:moveTo>
                    <a:pt x="1185" y="671"/>
                  </a:moveTo>
                  <a:lnTo>
                    <a:pt x="1168" y="673"/>
                  </a:lnTo>
                  <a:lnTo>
                    <a:pt x="1152" y="681"/>
                  </a:lnTo>
                  <a:lnTo>
                    <a:pt x="1140" y="693"/>
                  </a:lnTo>
                  <a:lnTo>
                    <a:pt x="1132" y="709"/>
                  </a:lnTo>
                  <a:lnTo>
                    <a:pt x="1129" y="727"/>
                  </a:lnTo>
                  <a:lnTo>
                    <a:pt x="1132" y="744"/>
                  </a:lnTo>
                  <a:lnTo>
                    <a:pt x="1140" y="759"/>
                  </a:lnTo>
                  <a:lnTo>
                    <a:pt x="1152" y="771"/>
                  </a:lnTo>
                  <a:lnTo>
                    <a:pt x="1168" y="779"/>
                  </a:lnTo>
                  <a:lnTo>
                    <a:pt x="1185" y="782"/>
                  </a:lnTo>
                  <a:lnTo>
                    <a:pt x="1203" y="779"/>
                  </a:lnTo>
                  <a:lnTo>
                    <a:pt x="1219" y="771"/>
                  </a:lnTo>
                  <a:lnTo>
                    <a:pt x="1231" y="759"/>
                  </a:lnTo>
                  <a:lnTo>
                    <a:pt x="1239" y="744"/>
                  </a:lnTo>
                  <a:lnTo>
                    <a:pt x="1242" y="727"/>
                  </a:lnTo>
                  <a:lnTo>
                    <a:pt x="1239" y="709"/>
                  </a:lnTo>
                  <a:lnTo>
                    <a:pt x="1231" y="693"/>
                  </a:lnTo>
                  <a:lnTo>
                    <a:pt x="1219" y="681"/>
                  </a:lnTo>
                  <a:lnTo>
                    <a:pt x="1203" y="673"/>
                  </a:lnTo>
                  <a:lnTo>
                    <a:pt x="1185" y="671"/>
                  </a:lnTo>
                  <a:close/>
                  <a:moveTo>
                    <a:pt x="960" y="671"/>
                  </a:moveTo>
                  <a:lnTo>
                    <a:pt x="942" y="673"/>
                  </a:lnTo>
                  <a:lnTo>
                    <a:pt x="926" y="681"/>
                  </a:lnTo>
                  <a:lnTo>
                    <a:pt x="914" y="693"/>
                  </a:lnTo>
                  <a:lnTo>
                    <a:pt x="907" y="709"/>
                  </a:lnTo>
                  <a:lnTo>
                    <a:pt x="903" y="727"/>
                  </a:lnTo>
                  <a:lnTo>
                    <a:pt x="907" y="744"/>
                  </a:lnTo>
                  <a:lnTo>
                    <a:pt x="914" y="759"/>
                  </a:lnTo>
                  <a:lnTo>
                    <a:pt x="926" y="771"/>
                  </a:lnTo>
                  <a:lnTo>
                    <a:pt x="942" y="779"/>
                  </a:lnTo>
                  <a:lnTo>
                    <a:pt x="960" y="782"/>
                  </a:lnTo>
                  <a:lnTo>
                    <a:pt x="978" y="779"/>
                  </a:lnTo>
                  <a:lnTo>
                    <a:pt x="993" y="771"/>
                  </a:lnTo>
                  <a:lnTo>
                    <a:pt x="1005" y="759"/>
                  </a:lnTo>
                  <a:lnTo>
                    <a:pt x="1013" y="744"/>
                  </a:lnTo>
                  <a:lnTo>
                    <a:pt x="1016" y="727"/>
                  </a:lnTo>
                  <a:lnTo>
                    <a:pt x="1013" y="709"/>
                  </a:lnTo>
                  <a:lnTo>
                    <a:pt x="1005" y="693"/>
                  </a:lnTo>
                  <a:lnTo>
                    <a:pt x="993" y="681"/>
                  </a:lnTo>
                  <a:lnTo>
                    <a:pt x="978" y="673"/>
                  </a:lnTo>
                  <a:lnTo>
                    <a:pt x="960" y="671"/>
                  </a:lnTo>
                  <a:close/>
                  <a:moveTo>
                    <a:pt x="734" y="671"/>
                  </a:moveTo>
                  <a:lnTo>
                    <a:pt x="716" y="673"/>
                  </a:lnTo>
                  <a:lnTo>
                    <a:pt x="700" y="681"/>
                  </a:lnTo>
                  <a:lnTo>
                    <a:pt x="689" y="693"/>
                  </a:lnTo>
                  <a:lnTo>
                    <a:pt x="680" y="709"/>
                  </a:lnTo>
                  <a:lnTo>
                    <a:pt x="677" y="727"/>
                  </a:lnTo>
                  <a:lnTo>
                    <a:pt x="680" y="744"/>
                  </a:lnTo>
                  <a:lnTo>
                    <a:pt x="689" y="759"/>
                  </a:lnTo>
                  <a:lnTo>
                    <a:pt x="700" y="771"/>
                  </a:lnTo>
                  <a:lnTo>
                    <a:pt x="716" y="779"/>
                  </a:lnTo>
                  <a:lnTo>
                    <a:pt x="734" y="782"/>
                  </a:lnTo>
                  <a:lnTo>
                    <a:pt x="751" y="779"/>
                  </a:lnTo>
                  <a:lnTo>
                    <a:pt x="767" y="771"/>
                  </a:lnTo>
                  <a:lnTo>
                    <a:pt x="780" y="759"/>
                  </a:lnTo>
                  <a:lnTo>
                    <a:pt x="787" y="744"/>
                  </a:lnTo>
                  <a:lnTo>
                    <a:pt x="790" y="727"/>
                  </a:lnTo>
                  <a:lnTo>
                    <a:pt x="787" y="709"/>
                  </a:lnTo>
                  <a:lnTo>
                    <a:pt x="780" y="693"/>
                  </a:lnTo>
                  <a:lnTo>
                    <a:pt x="767" y="681"/>
                  </a:lnTo>
                  <a:lnTo>
                    <a:pt x="751" y="673"/>
                  </a:lnTo>
                  <a:lnTo>
                    <a:pt x="734" y="671"/>
                  </a:lnTo>
                  <a:close/>
                  <a:moveTo>
                    <a:pt x="508" y="671"/>
                  </a:moveTo>
                  <a:lnTo>
                    <a:pt x="491" y="673"/>
                  </a:lnTo>
                  <a:lnTo>
                    <a:pt x="475" y="681"/>
                  </a:lnTo>
                  <a:lnTo>
                    <a:pt x="462" y="693"/>
                  </a:lnTo>
                  <a:lnTo>
                    <a:pt x="454" y="709"/>
                  </a:lnTo>
                  <a:lnTo>
                    <a:pt x="452" y="727"/>
                  </a:lnTo>
                  <a:lnTo>
                    <a:pt x="454" y="744"/>
                  </a:lnTo>
                  <a:lnTo>
                    <a:pt x="462" y="759"/>
                  </a:lnTo>
                  <a:lnTo>
                    <a:pt x="475" y="771"/>
                  </a:lnTo>
                  <a:lnTo>
                    <a:pt x="491" y="779"/>
                  </a:lnTo>
                  <a:lnTo>
                    <a:pt x="508" y="782"/>
                  </a:lnTo>
                  <a:lnTo>
                    <a:pt x="526" y="779"/>
                  </a:lnTo>
                  <a:lnTo>
                    <a:pt x="541" y="771"/>
                  </a:lnTo>
                  <a:lnTo>
                    <a:pt x="553" y="759"/>
                  </a:lnTo>
                  <a:lnTo>
                    <a:pt x="562" y="744"/>
                  </a:lnTo>
                  <a:lnTo>
                    <a:pt x="564" y="727"/>
                  </a:lnTo>
                  <a:lnTo>
                    <a:pt x="562" y="709"/>
                  </a:lnTo>
                  <a:lnTo>
                    <a:pt x="553" y="693"/>
                  </a:lnTo>
                  <a:lnTo>
                    <a:pt x="541" y="681"/>
                  </a:lnTo>
                  <a:lnTo>
                    <a:pt x="526" y="673"/>
                  </a:lnTo>
                  <a:lnTo>
                    <a:pt x="508" y="671"/>
                  </a:lnTo>
                  <a:close/>
                  <a:moveTo>
                    <a:pt x="282" y="671"/>
                  </a:moveTo>
                  <a:lnTo>
                    <a:pt x="264" y="673"/>
                  </a:lnTo>
                  <a:lnTo>
                    <a:pt x="248" y="681"/>
                  </a:lnTo>
                  <a:lnTo>
                    <a:pt x="237" y="693"/>
                  </a:lnTo>
                  <a:lnTo>
                    <a:pt x="229" y="709"/>
                  </a:lnTo>
                  <a:lnTo>
                    <a:pt x="225" y="727"/>
                  </a:lnTo>
                  <a:lnTo>
                    <a:pt x="229" y="744"/>
                  </a:lnTo>
                  <a:lnTo>
                    <a:pt x="237" y="759"/>
                  </a:lnTo>
                  <a:lnTo>
                    <a:pt x="248" y="771"/>
                  </a:lnTo>
                  <a:lnTo>
                    <a:pt x="264" y="779"/>
                  </a:lnTo>
                  <a:lnTo>
                    <a:pt x="282" y="782"/>
                  </a:lnTo>
                  <a:lnTo>
                    <a:pt x="300" y="779"/>
                  </a:lnTo>
                  <a:lnTo>
                    <a:pt x="316" y="771"/>
                  </a:lnTo>
                  <a:lnTo>
                    <a:pt x="328" y="759"/>
                  </a:lnTo>
                  <a:lnTo>
                    <a:pt x="335" y="744"/>
                  </a:lnTo>
                  <a:lnTo>
                    <a:pt x="339" y="727"/>
                  </a:lnTo>
                  <a:lnTo>
                    <a:pt x="335" y="709"/>
                  </a:lnTo>
                  <a:lnTo>
                    <a:pt x="328" y="693"/>
                  </a:lnTo>
                  <a:lnTo>
                    <a:pt x="316" y="681"/>
                  </a:lnTo>
                  <a:lnTo>
                    <a:pt x="300" y="673"/>
                  </a:lnTo>
                  <a:lnTo>
                    <a:pt x="282" y="671"/>
                  </a:lnTo>
                  <a:close/>
                  <a:moveTo>
                    <a:pt x="2653" y="559"/>
                  </a:moveTo>
                  <a:lnTo>
                    <a:pt x="2636" y="562"/>
                  </a:lnTo>
                  <a:lnTo>
                    <a:pt x="2620" y="569"/>
                  </a:lnTo>
                  <a:lnTo>
                    <a:pt x="2608" y="581"/>
                  </a:lnTo>
                  <a:lnTo>
                    <a:pt x="2600" y="597"/>
                  </a:lnTo>
                  <a:lnTo>
                    <a:pt x="2597" y="615"/>
                  </a:lnTo>
                  <a:lnTo>
                    <a:pt x="2600" y="632"/>
                  </a:lnTo>
                  <a:lnTo>
                    <a:pt x="2608" y="648"/>
                  </a:lnTo>
                  <a:lnTo>
                    <a:pt x="2620" y="659"/>
                  </a:lnTo>
                  <a:lnTo>
                    <a:pt x="2636" y="667"/>
                  </a:lnTo>
                  <a:lnTo>
                    <a:pt x="2653" y="671"/>
                  </a:lnTo>
                  <a:lnTo>
                    <a:pt x="2671" y="667"/>
                  </a:lnTo>
                  <a:lnTo>
                    <a:pt x="2687" y="659"/>
                  </a:lnTo>
                  <a:lnTo>
                    <a:pt x="2699" y="648"/>
                  </a:lnTo>
                  <a:lnTo>
                    <a:pt x="2707" y="632"/>
                  </a:lnTo>
                  <a:lnTo>
                    <a:pt x="2710" y="615"/>
                  </a:lnTo>
                  <a:lnTo>
                    <a:pt x="2707" y="597"/>
                  </a:lnTo>
                  <a:lnTo>
                    <a:pt x="2699" y="581"/>
                  </a:lnTo>
                  <a:lnTo>
                    <a:pt x="2687" y="569"/>
                  </a:lnTo>
                  <a:lnTo>
                    <a:pt x="2671" y="562"/>
                  </a:lnTo>
                  <a:lnTo>
                    <a:pt x="2653" y="559"/>
                  </a:lnTo>
                  <a:close/>
                  <a:moveTo>
                    <a:pt x="1524" y="559"/>
                  </a:moveTo>
                  <a:lnTo>
                    <a:pt x="1506" y="562"/>
                  </a:lnTo>
                  <a:lnTo>
                    <a:pt x="1491" y="569"/>
                  </a:lnTo>
                  <a:lnTo>
                    <a:pt x="1479" y="581"/>
                  </a:lnTo>
                  <a:lnTo>
                    <a:pt x="1470" y="597"/>
                  </a:lnTo>
                  <a:lnTo>
                    <a:pt x="1468" y="615"/>
                  </a:lnTo>
                  <a:lnTo>
                    <a:pt x="1470" y="632"/>
                  </a:lnTo>
                  <a:lnTo>
                    <a:pt x="1479" y="648"/>
                  </a:lnTo>
                  <a:lnTo>
                    <a:pt x="1491" y="659"/>
                  </a:lnTo>
                  <a:lnTo>
                    <a:pt x="1506" y="667"/>
                  </a:lnTo>
                  <a:lnTo>
                    <a:pt x="1524" y="671"/>
                  </a:lnTo>
                  <a:lnTo>
                    <a:pt x="1542" y="667"/>
                  </a:lnTo>
                  <a:lnTo>
                    <a:pt x="1557" y="659"/>
                  </a:lnTo>
                  <a:lnTo>
                    <a:pt x="1570" y="648"/>
                  </a:lnTo>
                  <a:lnTo>
                    <a:pt x="1577" y="632"/>
                  </a:lnTo>
                  <a:lnTo>
                    <a:pt x="1580" y="615"/>
                  </a:lnTo>
                  <a:lnTo>
                    <a:pt x="1577" y="597"/>
                  </a:lnTo>
                  <a:lnTo>
                    <a:pt x="1570" y="581"/>
                  </a:lnTo>
                  <a:lnTo>
                    <a:pt x="1557" y="569"/>
                  </a:lnTo>
                  <a:lnTo>
                    <a:pt x="1542" y="562"/>
                  </a:lnTo>
                  <a:lnTo>
                    <a:pt x="1524" y="559"/>
                  </a:lnTo>
                  <a:close/>
                  <a:moveTo>
                    <a:pt x="169" y="559"/>
                  </a:moveTo>
                  <a:lnTo>
                    <a:pt x="151" y="562"/>
                  </a:lnTo>
                  <a:lnTo>
                    <a:pt x="135" y="569"/>
                  </a:lnTo>
                  <a:lnTo>
                    <a:pt x="124" y="581"/>
                  </a:lnTo>
                  <a:lnTo>
                    <a:pt x="115" y="597"/>
                  </a:lnTo>
                  <a:lnTo>
                    <a:pt x="113" y="615"/>
                  </a:lnTo>
                  <a:lnTo>
                    <a:pt x="115" y="632"/>
                  </a:lnTo>
                  <a:lnTo>
                    <a:pt x="124" y="648"/>
                  </a:lnTo>
                  <a:lnTo>
                    <a:pt x="135" y="659"/>
                  </a:lnTo>
                  <a:lnTo>
                    <a:pt x="151" y="667"/>
                  </a:lnTo>
                  <a:lnTo>
                    <a:pt x="169" y="671"/>
                  </a:lnTo>
                  <a:lnTo>
                    <a:pt x="187" y="667"/>
                  </a:lnTo>
                  <a:lnTo>
                    <a:pt x="202" y="659"/>
                  </a:lnTo>
                  <a:lnTo>
                    <a:pt x="215" y="648"/>
                  </a:lnTo>
                  <a:lnTo>
                    <a:pt x="222" y="632"/>
                  </a:lnTo>
                  <a:lnTo>
                    <a:pt x="225" y="615"/>
                  </a:lnTo>
                  <a:lnTo>
                    <a:pt x="222" y="597"/>
                  </a:lnTo>
                  <a:lnTo>
                    <a:pt x="215" y="581"/>
                  </a:lnTo>
                  <a:lnTo>
                    <a:pt x="202" y="569"/>
                  </a:lnTo>
                  <a:lnTo>
                    <a:pt x="187" y="562"/>
                  </a:lnTo>
                  <a:lnTo>
                    <a:pt x="169" y="559"/>
                  </a:lnTo>
                  <a:close/>
                  <a:moveTo>
                    <a:pt x="2767" y="447"/>
                  </a:moveTo>
                  <a:lnTo>
                    <a:pt x="2749" y="450"/>
                  </a:lnTo>
                  <a:lnTo>
                    <a:pt x="2733" y="458"/>
                  </a:lnTo>
                  <a:lnTo>
                    <a:pt x="2721" y="469"/>
                  </a:lnTo>
                  <a:lnTo>
                    <a:pt x="2712" y="485"/>
                  </a:lnTo>
                  <a:lnTo>
                    <a:pt x="2710" y="503"/>
                  </a:lnTo>
                  <a:lnTo>
                    <a:pt x="2712" y="520"/>
                  </a:lnTo>
                  <a:lnTo>
                    <a:pt x="2721" y="536"/>
                  </a:lnTo>
                  <a:lnTo>
                    <a:pt x="2733" y="548"/>
                  </a:lnTo>
                  <a:lnTo>
                    <a:pt x="2749" y="556"/>
                  </a:lnTo>
                  <a:lnTo>
                    <a:pt x="2767" y="559"/>
                  </a:lnTo>
                  <a:lnTo>
                    <a:pt x="2784" y="556"/>
                  </a:lnTo>
                  <a:lnTo>
                    <a:pt x="2799" y="548"/>
                  </a:lnTo>
                  <a:lnTo>
                    <a:pt x="2812" y="536"/>
                  </a:lnTo>
                  <a:lnTo>
                    <a:pt x="2820" y="520"/>
                  </a:lnTo>
                  <a:lnTo>
                    <a:pt x="2823" y="503"/>
                  </a:lnTo>
                  <a:lnTo>
                    <a:pt x="2820" y="485"/>
                  </a:lnTo>
                  <a:lnTo>
                    <a:pt x="2812" y="469"/>
                  </a:lnTo>
                  <a:lnTo>
                    <a:pt x="2799" y="458"/>
                  </a:lnTo>
                  <a:lnTo>
                    <a:pt x="2784" y="450"/>
                  </a:lnTo>
                  <a:lnTo>
                    <a:pt x="2767" y="447"/>
                  </a:lnTo>
                  <a:close/>
                  <a:moveTo>
                    <a:pt x="2540" y="447"/>
                  </a:moveTo>
                  <a:lnTo>
                    <a:pt x="2522" y="450"/>
                  </a:lnTo>
                  <a:lnTo>
                    <a:pt x="2507" y="458"/>
                  </a:lnTo>
                  <a:lnTo>
                    <a:pt x="2495" y="469"/>
                  </a:lnTo>
                  <a:lnTo>
                    <a:pt x="2487" y="485"/>
                  </a:lnTo>
                  <a:lnTo>
                    <a:pt x="2484" y="503"/>
                  </a:lnTo>
                  <a:lnTo>
                    <a:pt x="2487" y="520"/>
                  </a:lnTo>
                  <a:lnTo>
                    <a:pt x="2495" y="536"/>
                  </a:lnTo>
                  <a:lnTo>
                    <a:pt x="2507" y="548"/>
                  </a:lnTo>
                  <a:lnTo>
                    <a:pt x="2522" y="556"/>
                  </a:lnTo>
                  <a:lnTo>
                    <a:pt x="2540" y="559"/>
                  </a:lnTo>
                  <a:lnTo>
                    <a:pt x="2558" y="556"/>
                  </a:lnTo>
                  <a:lnTo>
                    <a:pt x="2574" y="548"/>
                  </a:lnTo>
                  <a:lnTo>
                    <a:pt x="2586" y="536"/>
                  </a:lnTo>
                  <a:lnTo>
                    <a:pt x="2594" y="520"/>
                  </a:lnTo>
                  <a:lnTo>
                    <a:pt x="2597" y="503"/>
                  </a:lnTo>
                  <a:lnTo>
                    <a:pt x="2594" y="485"/>
                  </a:lnTo>
                  <a:lnTo>
                    <a:pt x="2586" y="469"/>
                  </a:lnTo>
                  <a:lnTo>
                    <a:pt x="2574" y="458"/>
                  </a:lnTo>
                  <a:lnTo>
                    <a:pt x="2558" y="450"/>
                  </a:lnTo>
                  <a:lnTo>
                    <a:pt x="2540" y="447"/>
                  </a:lnTo>
                  <a:close/>
                  <a:moveTo>
                    <a:pt x="2315" y="447"/>
                  </a:moveTo>
                  <a:lnTo>
                    <a:pt x="2297" y="450"/>
                  </a:lnTo>
                  <a:lnTo>
                    <a:pt x="2281" y="458"/>
                  </a:lnTo>
                  <a:lnTo>
                    <a:pt x="2269" y="469"/>
                  </a:lnTo>
                  <a:lnTo>
                    <a:pt x="2262" y="485"/>
                  </a:lnTo>
                  <a:lnTo>
                    <a:pt x="2258" y="503"/>
                  </a:lnTo>
                  <a:lnTo>
                    <a:pt x="2262" y="520"/>
                  </a:lnTo>
                  <a:lnTo>
                    <a:pt x="2269" y="536"/>
                  </a:lnTo>
                  <a:lnTo>
                    <a:pt x="2281" y="548"/>
                  </a:lnTo>
                  <a:lnTo>
                    <a:pt x="2297" y="556"/>
                  </a:lnTo>
                  <a:lnTo>
                    <a:pt x="2315" y="559"/>
                  </a:lnTo>
                  <a:lnTo>
                    <a:pt x="2333" y="556"/>
                  </a:lnTo>
                  <a:lnTo>
                    <a:pt x="2349" y="548"/>
                  </a:lnTo>
                  <a:lnTo>
                    <a:pt x="2360" y="536"/>
                  </a:lnTo>
                  <a:lnTo>
                    <a:pt x="2368" y="520"/>
                  </a:lnTo>
                  <a:lnTo>
                    <a:pt x="2372" y="503"/>
                  </a:lnTo>
                  <a:lnTo>
                    <a:pt x="2368" y="485"/>
                  </a:lnTo>
                  <a:lnTo>
                    <a:pt x="2360" y="469"/>
                  </a:lnTo>
                  <a:lnTo>
                    <a:pt x="2349" y="458"/>
                  </a:lnTo>
                  <a:lnTo>
                    <a:pt x="2333" y="450"/>
                  </a:lnTo>
                  <a:lnTo>
                    <a:pt x="2315" y="447"/>
                  </a:lnTo>
                  <a:close/>
                  <a:moveTo>
                    <a:pt x="2089" y="447"/>
                  </a:moveTo>
                  <a:lnTo>
                    <a:pt x="2071" y="450"/>
                  </a:lnTo>
                  <a:lnTo>
                    <a:pt x="2055" y="458"/>
                  </a:lnTo>
                  <a:lnTo>
                    <a:pt x="2044" y="469"/>
                  </a:lnTo>
                  <a:lnTo>
                    <a:pt x="2035" y="485"/>
                  </a:lnTo>
                  <a:lnTo>
                    <a:pt x="2032" y="503"/>
                  </a:lnTo>
                  <a:lnTo>
                    <a:pt x="2035" y="520"/>
                  </a:lnTo>
                  <a:lnTo>
                    <a:pt x="2044" y="536"/>
                  </a:lnTo>
                  <a:lnTo>
                    <a:pt x="2055" y="548"/>
                  </a:lnTo>
                  <a:lnTo>
                    <a:pt x="2071" y="556"/>
                  </a:lnTo>
                  <a:lnTo>
                    <a:pt x="2089" y="559"/>
                  </a:lnTo>
                  <a:lnTo>
                    <a:pt x="2106" y="556"/>
                  </a:lnTo>
                  <a:lnTo>
                    <a:pt x="2122" y="548"/>
                  </a:lnTo>
                  <a:lnTo>
                    <a:pt x="2135" y="536"/>
                  </a:lnTo>
                  <a:lnTo>
                    <a:pt x="2142" y="520"/>
                  </a:lnTo>
                  <a:lnTo>
                    <a:pt x="2145" y="503"/>
                  </a:lnTo>
                  <a:lnTo>
                    <a:pt x="2142" y="485"/>
                  </a:lnTo>
                  <a:lnTo>
                    <a:pt x="2135" y="469"/>
                  </a:lnTo>
                  <a:lnTo>
                    <a:pt x="2122" y="458"/>
                  </a:lnTo>
                  <a:lnTo>
                    <a:pt x="2106" y="450"/>
                  </a:lnTo>
                  <a:lnTo>
                    <a:pt x="2089" y="447"/>
                  </a:lnTo>
                  <a:close/>
                  <a:moveTo>
                    <a:pt x="1637" y="447"/>
                  </a:moveTo>
                  <a:lnTo>
                    <a:pt x="1619" y="450"/>
                  </a:lnTo>
                  <a:lnTo>
                    <a:pt x="1603" y="458"/>
                  </a:lnTo>
                  <a:lnTo>
                    <a:pt x="1592" y="469"/>
                  </a:lnTo>
                  <a:lnTo>
                    <a:pt x="1584" y="485"/>
                  </a:lnTo>
                  <a:lnTo>
                    <a:pt x="1580" y="503"/>
                  </a:lnTo>
                  <a:lnTo>
                    <a:pt x="1584" y="520"/>
                  </a:lnTo>
                  <a:lnTo>
                    <a:pt x="1592" y="536"/>
                  </a:lnTo>
                  <a:lnTo>
                    <a:pt x="1603" y="548"/>
                  </a:lnTo>
                  <a:lnTo>
                    <a:pt x="1619" y="556"/>
                  </a:lnTo>
                  <a:lnTo>
                    <a:pt x="1637" y="559"/>
                  </a:lnTo>
                  <a:lnTo>
                    <a:pt x="1655" y="556"/>
                  </a:lnTo>
                  <a:lnTo>
                    <a:pt x="1671" y="548"/>
                  </a:lnTo>
                  <a:lnTo>
                    <a:pt x="1683" y="536"/>
                  </a:lnTo>
                  <a:lnTo>
                    <a:pt x="1690" y="520"/>
                  </a:lnTo>
                  <a:lnTo>
                    <a:pt x="1694" y="503"/>
                  </a:lnTo>
                  <a:lnTo>
                    <a:pt x="1690" y="485"/>
                  </a:lnTo>
                  <a:lnTo>
                    <a:pt x="1683" y="469"/>
                  </a:lnTo>
                  <a:lnTo>
                    <a:pt x="1671" y="458"/>
                  </a:lnTo>
                  <a:lnTo>
                    <a:pt x="1655" y="450"/>
                  </a:lnTo>
                  <a:lnTo>
                    <a:pt x="1637" y="447"/>
                  </a:lnTo>
                  <a:close/>
                  <a:moveTo>
                    <a:pt x="1185" y="447"/>
                  </a:moveTo>
                  <a:lnTo>
                    <a:pt x="1168" y="450"/>
                  </a:lnTo>
                  <a:lnTo>
                    <a:pt x="1152" y="458"/>
                  </a:lnTo>
                  <a:lnTo>
                    <a:pt x="1140" y="469"/>
                  </a:lnTo>
                  <a:lnTo>
                    <a:pt x="1132" y="485"/>
                  </a:lnTo>
                  <a:lnTo>
                    <a:pt x="1129" y="503"/>
                  </a:lnTo>
                  <a:lnTo>
                    <a:pt x="1132" y="520"/>
                  </a:lnTo>
                  <a:lnTo>
                    <a:pt x="1140" y="536"/>
                  </a:lnTo>
                  <a:lnTo>
                    <a:pt x="1152" y="548"/>
                  </a:lnTo>
                  <a:lnTo>
                    <a:pt x="1168" y="556"/>
                  </a:lnTo>
                  <a:lnTo>
                    <a:pt x="1185" y="559"/>
                  </a:lnTo>
                  <a:lnTo>
                    <a:pt x="1203" y="556"/>
                  </a:lnTo>
                  <a:lnTo>
                    <a:pt x="1219" y="548"/>
                  </a:lnTo>
                  <a:lnTo>
                    <a:pt x="1231" y="536"/>
                  </a:lnTo>
                  <a:lnTo>
                    <a:pt x="1239" y="520"/>
                  </a:lnTo>
                  <a:lnTo>
                    <a:pt x="1242" y="503"/>
                  </a:lnTo>
                  <a:lnTo>
                    <a:pt x="1239" y="485"/>
                  </a:lnTo>
                  <a:lnTo>
                    <a:pt x="1231" y="469"/>
                  </a:lnTo>
                  <a:lnTo>
                    <a:pt x="1219" y="458"/>
                  </a:lnTo>
                  <a:lnTo>
                    <a:pt x="1203" y="450"/>
                  </a:lnTo>
                  <a:lnTo>
                    <a:pt x="1185" y="447"/>
                  </a:lnTo>
                  <a:close/>
                  <a:moveTo>
                    <a:pt x="734" y="447"/>
                  </a:moveTo>
                  <a:lnTo>
                    <a:pt x="716" y="450"/>
                  </a:lnTo>
                  <a:lnTo>
                    <a:pt x="700" y="458"/>
                  </a:lnTo>
                  <a:lnTo>
                    <a:pt x="689" y="469"/>
                  </a:lnTo>
                  <a:lnTo>
                    <a:pt x="680" y="485"/>
                  </a:lnTo>
                  <a:lnTo>
                    <a:pt x="677" y="503"/>
                  </a:lnTo>
                  <a:lnTo>
                    <a:pt x="680" y="520"/>
                  </a:lnTo>
                  <a:lnTo>
                    <a:pt x="689" y="536"/>
                  </a:lnTo>
                  <a:lnTo>
                    <a:pt x="700" y="548"/>
                  </a:lnTo>
                  <a:lnTo>
                    <a:pt x="716" y="556"/>
                  </a:lnTo>
                  <a:lnTo>
                    <a:pt x="734" y="559"/>
                  </a:lnTo>
                  <a:lnTo>
                    <a:pt x="751" y="556"/>
                  </a:lnTo>
                  <a:lnTo>
                    <a:pt x="767" y="548"/>
                  </a:lnTo>
                  <a:lnTo>
                    <a:pt x="780" y="536"/>
                  </a:lnTo>
                  <a:lnTo>
                    <a:pt x="787" y="520"/>
                  </a:lnTo>
                  <a:lnTo>
                    <a:pt x="790" y="503"/>
                  </a:lnTo>
                  <a:lnTo>
                    <a:pt x="787" y="485"/>
                  </a:lnTo>
                  <a:lnTo>
                    <a:pt x="780" y="469"/>
                  </a:lnTo>
                  <a:lnTo>
                    <a:pt x="767" y="458"/>
                  </a:lnTo>
                  <a:lnTo>
                    <a:pt x="751" y="450"/>
                  </a:lnTo>
                  <a:lnTo>
                    <a:pt x="734" y="447"/>
                  </a:lnTo>
                  <a:close/>
                  <a:moveTo>
                    <a:pt x="508" y="447"/>
                  </a:moveTo>
                  <a:lnTo>
                    <a:pt x="491" y="450"/>
                  </a:lnTo>
                  <a:lnTo>
                    <a:pt x="475" y="458"/>
                  </a:lnTo>
                  <a:lnTo>
                    <a:pt x="462" y="469"/>
                  </a:lnTo>
                  <a:lnTo>
                    <a:pt x="454" y="485"/>
                  </a:lnTo>
                  <a:lnTo>
                    <a:pt x="452" y="503"/>
                  </a:lnTo>
                  <a:lnTo>
                    <a:pt x="454" y="520"/>
                  </a:lnTo>
                  <a:lnTo>
                    <a:pt x="462" y="536"/>
                  </a:lnTo>
                  <a:lnTo>
                    <a:pt x="475" y="548"/>
                  </a:lnTo>
                  <a:lnTo>
                    <a:pt x="491" y="556"/>
                  </a:lnTo>
                  <a:lnTo>
                    <a:pt x="508" y="559"/>
                  </a:lnTo>
                  <a:lnTo>
                    <a:pt x="526" y="556"/>
                  </a:lnTo>
                  <a:lnTo>
                    <a:pt x="541" y="548"/>
                  </a:lnTo>
                  <a:lnTo>
                    <a:pt x="553" y="536"/>
                  </a:lnTo>
                  <a:lnTo>
                    <a:pt x="562" y="520"/>
                  </a:lnTo>
                  <a:lnTo>
                    <a:pt x="564" y="503"/>
                  </a:lnTo>
                  <a:lnTo>
                    <a:pt x="562" y="485"/>
                  </a:lnTo>
                  <a:lnTo>
                    <a:pt x="553" y="469"/>
                  </a:lnTo>
                  <a:lnTo>
                    <a:pt x="541" y="458"/>
                  </a:lnTo>
                  <a:lnTo>
                    <a:pt x="526" y="450"/>
                  </a:lnTo>
                  <a:lnTo>
                    <a:pt x="508" y="447"/>
                  </a:lnTo>
                  <a:close/>
                  <a:moveTo>
                    <a:pt x="282" y="447"/>
                  </a:moveTo>
                  <a:lnTo>
                    <a:pt x="264" y="450"/>
                  </a:lnTo>
                  <a:lnTo>
                    <a:pt x="248" y="458"/>
                  </a:lnTo>
                  <a:lnTo>
                    <a:pt x="237" y="469"/>
                  </a:lnTo>
                  <a:lnTo>
                    <a:pt x="229" y="485"/>
                  </a:lnTo>
                  <a:lnTo>
                    <a:pt x="225" y="503"/>
                  </a:lnTo>
                  <a:lnTo>
                    <a:pt x="229" y="520"/>
                  </a:lnTo>
                  <a:lnTo>
                    <a:pt x="237" y="536"/>
                  </a:lnTo>
                  <a:lnTo>
                    <a:pt x="248" y="548"/>
                  </a:lnTo>
                  <a:lnTo>
                    <a:pt x="264" y="556"/>
                  </a:lnTo>
                  <a:lnTo>
                    <a:pt x="282" y="559"/>
                  </a:lnTo>
                  <a:lnTo>
                    <a:pt x="300" y="556"/>
                  </a:lnTo>
                  <a:lnTo>
                    <a:pt x="316" y="548"/>
                  </a:lnTo>
                  <a:lnTo>
                    <a:pt x="328" y="536"/>
                  </a:lnTo>
                  <a:lnTo>
                    <a:pt x="335" y="520"/>
                  </a:lnTo>
                  <a:lnTo>
                    <a:pt x="339" y="503"/>
                  </a:lnTo>
                  <a:lnTo>
                    <a:pt x="335" y="485"/>
                  </a:lnTo>
                  <a:lnTo>
                    <a:pt x="328" y="469"/>
                  </a:lnTo>
                  <a:lnTo>
                    <a:pt x="316" y="458"/>
                  </a:lnTo>
                  <a:lnTo>
                    <a:pt x="300" y="450"/>
                  </a:lnTo>
                  <a:lnTo>
                    <a:pt x="282" y="447"/>
                  </a:lnTo>
                  <a:close/>
                  <a:moveTo>
                    <a:pt x="57" y="447"/>
                  </a:moveTo>
                  <a:lnTo>
                    <a:pt x="39" y="450"/>
                  </a:lnTo>
                  <a:lnTo>
                    <a:pt x="23" y="458"/>
                  </a:lnTo>
                  <a:lnTo>
                    <a:pt x="11" y="469"/>
                  </a:lnTo>
                  <a:lnTo>
                    <a:pt x="2" y="485"/>
                  </a:lnTo>
                  <a:lnTo>
                    <a:pt x="0" y="503"/>
                  </a:lnTo>
                  <a:lnTo>
                    <a:pt x="2" y="520"/>
                  </a:lnTo>
                  <a:lnTo>
                    <a:pt x="11" y="536"/>
                  </a:lnTo>
                  <a:lnTo>
                    <a:pt x="23" y="548"/>
                  </a:lnTo>
                  <a:lnTo>
                    <a:pt x="39" y="556"/>
                  </a:lnTo>
                  <a:lnTo>
                    <a:pt x="57" y="559"/>
                  </a:lnTo>
                  <a:lnTo>
                    <a:pt x="75" y="556"/>
                  </a:lnTo>
                  <a:lnTo>
                    <a:pt x="89" y="548"/>
                  </a:lnTo>
                  <a:lnTo>
                    <a:pt x="102" y="536"/>
                  </a:lnTo>
                  <a:lnTo>
                    <a:pt x="110" y="520"/>
                  </a:lnTo>
                  <a:lnTo>
                    <a:pt x="113" y="503"/>
                  </a:lnTo>
                  <a:lnTo>
                    <a:pt x="110" y="485"/>
                  </a:lnTo>
                  <a:lnTo>
                    <a:pt x="102" y="469"/>
                  </a:lnTo>
                  <a:lnTo>
                    <a:pt x="89" y="458"/>
                  </a:lnTo>
                  <a:lnTo>
                    <a:pt x="75" y="450"/>
                  </a:lnTo>
                  <a:lnTo>
                    <a:pt x="57" y="447"/>
                  </a:lnTo>
                  <a:close/>
                  <a:moveTo>
                    <a:pt x="1975" y="335"/>
                  </a:moveTo>
                  <a:lnTo>
                    <a:pt x="1958" y="338"/>
                  </a:lnTo>
                  <a:lnTo>
                    <a:pt x="1943" y="346"/>
                  </a:lnTo>
                  <a:lnTo>
                    <a:pt x="1930" y="359"/>
                  </a:lnTo>
                  <a:lnTo>
                    <a:pt x="1922" y="373"/>
                  </a:lnTo>
                  <a:lnTo>
                    <a:pt x="1919" y="391"/>
                  </a:lnTo>
                  <a:lnTo>
                    <a:pt x="1922" y="408"/>
                  </a:lnTo>
                  <a:lnTo>
                    <a:pt x="1930" y="424"/>
                  </a:lnTo>
                  <a:lnTo>
                    <a:pt x="1943" y="436"/>
                  </a:lnTo>
                  <a:lnTo>
                    <a:pt x="1958" y="445"/>
                  </a:lnTo>
                  <a:lnTo>
                    <a:pt x="1975" y="447"/>
                  </a:lnTo>
                  <a:lnTo>
                    <a:pt x="1993" y="445"/>
                  </a:lnTo>
                  <a:lnTo>
                    <a:pt x="2009" y="436"/>
                  </a:lnTo>
                  <a:lnTo>
                    <a:pt x="2022" y="424"/>
                  </a:lnTo>
                  <a:lnTo>
                    <a:pt x="2030" y="408"/>
                  </a:lnTo>
                  <a:lnTo>
                    <a:pt x="2032" y="391"/>
                  </a:lnTo>
                  <a:lnTo>
                    <a:pt x="2030" y="373"/>
                  </a:lnTo>
                  <a:lnTo>
                    <a:pt x="2022" y="359"/>
                  </a:lnTo>
                  <a:lnTo>
                    <a:pt x="2009" y="346"/>
                  </a:lnTo>
                  <a:lnTo>
                    <a:pt x="1993" y="338"/>
                  </a:lnTo>
                  <a:lnTo>
                    <a:pt x="1975" y="335"/>
                  </a:lnTo>
                  <a:close/>
                  <a:moveTo>
                    <a:pt x="1750" y="335"/>
                  </a:moveTo>
                  <a:lnTo>
                    <a:pt x="1732" y="338"/>
                  </a:lnTo>
                  <a:lnTo>
                    <a:pt x="1717" y="346"/>
                  </a:lnTo>
                  <a:lnTo>
                    <a:pt x="1704" y="359"/>
                  </a:lnTo>
                  <a:lnTo>
                    <a:pt x="1697" y="373"/>
                  </a:lnTo>
                  <a:lnTo>
                    <a:pt x="1694" y="391"/>
                  </a:lnTo>
                  <a:lnTo>
                    <a:pt x="1697" y="408"/>
                  </a:lnTo>
                  <a:lnTo>
                    <a:pt x="1704" y="424"/>
                  </a:lnTo>
                  <a:lnTo>
                    <a:pt x="1717" y="436"/>
                  </a:lnTo>
                  <a:lnTo>
                    <a:pt x="1732" y="445"/>
                  </a:lnTo>
                  <a:lnTo>
                    <a:pt x="1750" y="447"/>
                  </a:lnTo>
                  <a:lnTo>
                    <a:pt x="1768" y="445"/>
                  </a:lnTo>
                  <a:lnTo>
                    <a:pt x="1784" y="436"/>
                  </a:lnTo>
                  <a:lnTo>
                    <a:pt x="1795" y="424"/>
                  </a:lnTo>
                  <a:lnTo>
                    <a:pt x="1804" y="408"/>
                  </a:lnTo>
                  <a:lnTo>
                    <a:pt x="1807" y="391"/>
                  </a:lnTo>
                  <a:lnTo>
                    <a:pt x="1804" y="373"/>
                  </a:lnTo>
                  <a:lnTo>
                    <a:pt x="1795" y="359"/>
                  </a:lnTo>
                  <a:lnTo>
                    <a:pt x="1784" y="346"/>
                  </a:lnTo>
                  <a:lnTo>
                    <a:pt x="1768" y="338"/>
                  </a:lnTo>
                  <a:lnTo>
                    <a:pt x="1750" y="335"/>
                  </a:lnTo>
                  <a:close/>
                  <a:moveTo>
                    <a:pt x="1524" y="335"/>
                  </a:moveTo>
                  <a:lnTo>
                    <a:pt x="1506" y="338"/>
                  </a:lnTo>
                  <a:lnTo>
                    <a:pt x="1491" y="346"/>
                  </a:lnTo>
                  <a:lnTo>
                    <a:pt x="1479" y="359"/>
                  </a:lnTo>
                  <a:lnTo>
                    <a:pt x="1470" y="373"/>
                  </a:lnTo>
                  <a:lnTo>
                    <a:pt x="1468" y="391"/>
                  </a:lnTo>
                  <a:lnTo>
                    <a:pt x="1470" y="408"/>
                  </a:lnTo>
                  <a:lnTo>
                    <a:pt x="1479" y="424"/>
                  </a:lnTo>
                  <a:lnTo>
                    <a:pt x="1491" y="436"/>
                  </a:lnTo>
                  <a:lnTo>
                    <a:pt x="1506" y="445"/>
                  </a:lnTo>
                  <a:lnTo>
                    <a:pt x="1524" y="447"/>
                  </a:lnTo>
                  <a:lnTo>
                    <a:pt x="1542" y="445"/>
                  </a:lnTo>
                  <a:lnTo>
                    <a:pt x="1557" y="436"/>
                  </a:lnTo>
                  <a:lnTo>
                    <a:pt x="1570" y="424"/>
                  </a:lnTo>
                  <a:lnTo>
                    <a:pt x="1577" y="408"/>
                  </a:lnTo>
                  <a:lnTo>
                    <a:pt x="1580" y="391"/>
                  </a:lnTo>
                  <a:lnTo>
                    <a:pt x="1577" y="373"/>
                  </a:lnTo>
                  <a:lnTo>
                    <a:pt x="1570" y="359"/>
                  </a:lnTo>
                  <a:lnTo>
                    <a:pt x="1557" y="346"/>
                  </a:lnTo>
                  <a:lnTo>
                    <a:pt x="1542" y="338"/>
                  </a:lnTo>
                  <a:lnTo>
                    <a:pt x="1524" y="335"/>
                  </a:lnTo>
                  <a:close/>
                  <a:moveTo>
                    <a:pt x="1072" y="335"/>
                  </a:moveTo>
                  <a:lnTo>
                    <a:pt x="1054" y="338"/>
                  </a:lnTo>
                  <a:lnTo>
                    <a:pt x="1040" y="346"/>
                  </a:lnTo>
                  <a:lnTo>
                    <a:pt x="1027" y="359"/>
                  </a:lnTo>
                  <a:lnTo>
                    <a:pt x="1019" y="373"/>
                  </a:lnTo>
                  <a:lnTo>
                    <a:pt x="1016" y="391"/>
                  </a:lnTo>
                  <a:lnTo>
                    <a:pt x="1019" y="408"/>
                  </a:lnTo>
                  <a:lnTo>
                    <a:pt x="1027" y="424"/>
                  </a:lnTo>
                  <a:lnTo>
                    <a:pt x="1040" y="436"/>
                  </a:lnTo>
                  <a:lnTo>
                    <a:pt x="1054" y="445"/>
                  </a:lnTo>
                  <a:lnTo>
                    <a:pt x="1072" y="447"/>
                  </a:lnTo>
                  <a:lnTo>
                    <a:pt x="1090" y="445"/>
                  </a:lnTo>
                  <a:lnTo>
                    <a:pt x="1106" y="436"/>
                  </a:lnTo>
                  <a:lnTo>
                    <a:pt x="1118" y="424"/>
                  </a:lnTo>
                  <a:lnTo>
                    <a:pt x="1127" y="408"/>
                  </a:lnTo>
                  <a:lnTo>
                    <a:pt x="1129" y="391"/>
                  </a:lnTo>
                  <a:lnTo>
                    <a:pt x="1127" y="373"/>
                  </a:lnTo>
                  <a:lnTo>
                    <a:pt x="1118" y="359"/>
                  </a:lnTo>
                  <a:lnTo>
                    <a:pt x="1106" y="346"/>
                  </a:lnTo>
                  <a:lnTo>
                    <a:pt x="1090" y="338"/>
                  </a:lnTo>
                  <a:lnTo>
                    <a:pt x="1072" y="335"/>
                  </a:lnTo>
                  <a:close/>
                  <a:moveTo>
                    <a:pt x="847" y="335"/>
                  </a:moveTo>
                  <a:lnTo>
                    <a:pt x="829" y="338"/>
                  </a:lnTo>
                  <a:lnTo>
                    <a:pt x="813" y="346"/>
                  </a:lnTo>
                  <a:lnTo>
                    <a:pt x="801" y="359"/>
                  </a:lnTo>
                  <a:lnTo>
                    <a:pt x="793" y="373"/>
                  </a:lnTo>
                  <a:lnTo>
                    <a:pt x="790" y="391"/>
                  </a:lnTo>
                  <a:lnTo>
                    <a:pt x="793" y="408"/>
                  </a:lnTo>
                  <a:lnTo>
                    <a:pt x="801" y="424"/>
                  </a:lnTo>
                  <a:lnTo>
                    <a:pt x="813" y="436"/>
                  </a:lnTo>
                  <a:lnTo>
                    <a:pt x="829" y="445"/>
                  </a:lnTo>
                  <a:lnTo>
                    <a:pt x="847" y="447"/>
                  </a:lnTo>
                  <a:lnTo>
                    <a:pt x="865" y="445"/>
                  </a:lnTo>
                  <a:lnTo>
                    <a:pt x="880" y="436"/>
                  </a:lnTo>
                  <a:lnTo>
                    <a:pt x="892" y="424"/>
                  </a:lnTo>
                  <a:lnTo>
                    <a:pt x="900" y="408"/>
                  </a:lnTo>
                  <a:lnTo>
                    <a:pt x="903" y="391"/>
                  </a:lnTo>
                  <a:lnTo>
                    <a:pt x="900" y="373"/>
                  </a:lnTo>
                  <a:lnTo>
                    <a:pt x="892" y="359"/>
                  </a:lnTo>
                  <a:lnTo>
                    <a:pt x="880" y="346"/>
                  </a:lnTo>
                  <a:lnTo>
                    <a:pt x="865" y="338"/>
                  </a:lnTo>
                  <a:lnTo>
                    <a:pt x="847" y="335"/>
                  </a:lnTo>
                  <a:close/>
                  <a:moveTo>
                    <a:pt x="2767" y="224"/>
                  </a:moveTo>
                  <a:lnTo>
                    <a:pt x="2749" y="227"/>
                  </a:lnTo>
                  <a:lnTo>
                    <a:pt x="2733" y="234"/>
                  </a:lnTo>
                  <a:lnTo>
                    <a:pt x="2721" y="247"/>
                  </a:lnTo>
                  <a:lnTo>
                    <a:pt x="2712" y="261"/>
                  </a:lnTo>
                  <a:lnTo>
                    <a:pt x="2710" y="279"/>
                  </a:lnTo>
                  <a:lnTo>
                    <a:pt x="2712" y="296"/>
                  </a:lnTo>
                  <a:lnTo>
                    <a:pt x="2721" y="312"/>
                  </a:lnTo>
                  <a:lnTo>
                    <a:pt x="2733" y="324"/>
                  </a:lnTo>
                  <a:lnTo>
                    <a:pt x="2749" y="333"/>
                  </a:lnTo>
                  <a:lnTo>
                    <a:pt x="2767" y="335"/>
                  </a:lnTo>
                  <a:lnTo>
                    <a:pt x="2784" y="333"/>
                  </a:lnTo>
                  <a:lnTo>
                    <a:pt x="2799" y="324"/>
                  </a:lnTo>
                  <a:lnTo>
                    <a:pt x="2812" y="312"/>
                  </a:lnTo>
                  <a:lnTo>
                    <a:pt x="2820" y="296"/>
                  </a:lnTo>
                  <a:lnTo>
                    <a:pt x="2823" y="279"/>
                  </a:lnTo>
                  <a:lnTo>
                    <a:pt x="2820" y="261"/>
                  </a:lnTo>
                  <a:lnTo>
                    <a:pt x="2812" y="247"/>
                  </a:lnTo>
                  <a:lnTo>
                    <a:pt x="2799" y="234"/>
                  </a:lnTo>
                  <a:lnTo>
                    <a:pt x="2784" y="227"/>
                  </a:lnTo>
                  <a:lnTo>
                    <a:pt x="2767" y="224"/>
                  </a:lnTo>
                  <a:close/>
                  <a:moveTo>
                    <a:pt x="2540" y="224"/>
                  </a:moveTo>
                  <a:lnTo>
                    <a:pt x="2522" y="227"/>
                  </a:lnTo>
                  <a:lnTo>
                    <a:pt x="2507" y="234"/>
                  </a:lnTo>
                  <a:lnTo>
                    <a:pt x="2495" y="247"/>
                  </a:lnTo>
                  <a:lnTo>
                    <a:pt x="2487" y="261"/>
                  </a:lnTo>
                  <a:lnTo>
                    <a:pt x="2484" y="279"/>
                  </a:lnTo>
                  <a:lnTo>
                    <a:pt x="2487" y="296"/>
                  </a:lnTo>
                  <a:lnTo>
                    <a:pt x="2495" y="312"/>
                  </a:lnTo>
                  <a:lnTo>
                    <a:pt x="2507" y="324"/>
                  </a:lnTo>
                  <a:lnTo>
                    <a:pt x="2522" y="333"/>
                  </a:lnTo>
                  <a:lnTo>
                    <a:pt x="2540" y="335"/>
                  </a:lnTo>
                  <a:lnTo>
                    <a:pt x="2558" y="333"/>
                  </a:lnTo>
                  <a:lnTo>
                    <a:pt x="2574" y="324"/>
                  </a:lnTo>
                  <a:lnTo>
                    <a:pt x="2586" y="312"/>
                  </a:lnTo>
                  <a:lnTo>
                    <a:pt x="2594" y="296"/>
                  </a:lnTo>
                  <a:lnTo>
                    <a:pt x="2597" y="279"/>
                  </a:lnTo>
                  <a:lnTo>
                    <a:pt x="2594" y="261"/>
                  </a:lnTo>
                  <a:lnTo>
                    <a:pt x="2586" y="247"/>
                  </a:lnTo>
                  <a:lnTo>
                    <a:pt x="2574" y="234"/>
                  </a:lnTo>
                  <a:lnTo>
                    <a:pt x="2558" y="227"/>
                  </a:lnTo>
                  <a:lnTo>
                    <a:pt x="2540" y="224"/>
                  </a:lnTo>
                  <a:close/>
                  <a:moveTo>
                    <a:pt x="2315" y="224"/>
                  </a:moveTo>
                  <a:lnTo>
                    <a:pt x="2297" y="227"/>
                  </a:lnTo>
                  <a:lnTo>
                    <a:pt x="2281" y="234"/>
                  </a:lnTo>
                  <a:lnTo>
                    <a:pt x="2269" y="247"/>
                  </a:lnTo>
                  <a:lnTo>
                    <a:pt x="2262" y="261"/>
                  </a:lnTo>
                  <a:lnTo>
                    <a:pt x="2258" y="279"/>
                  </a:lnTo>
                  <a:lnTo>
                    <a:pt x="2262" y="296"/>
                  </a:lnTo>
                  <a:lnTo>
                    <a:pt x="2269" y="312"/>
                  </a:lnTo>
                  <a:lnTo>
                    <a:pt x="2281" y="324"/>
                  </a:lnTo>
                  <a:lnTo>
                    <a:pt x="2297" y="333"/>
                  </a:lnTo>
                  <a:lnTo>
                    <a:pt x="2315" y="335"/>
                  </a:lnTo>
                  <a:lnTo>
                    <a:pt x="2333" y="333"/>
                  </a:lnTo>
                  <a:lnTo>
                    <a:pt x="2349" y="324"/>
                  </a:lnTo>
                  <a:lnTo>
                    <a:pt x="2360" y="312"/>
                  </a:lnTo>
                  <a:lnTo>
                    <a:pt x="2368" y="296"/>
                  </a:lnTo>
                  <a:lnTo>
                    <a:pt x="2372" y="279"/>
                  </a:lnTo>
                  <a:lnTo>
                    <a:pt x="2368" y="261"/>
                  </a:lnTo>
                  <a:lnTo>
                    <a:pt x="2360" y="247"/>
                  </a:lnTo>
                  <a:lnTo>
                    <a:pt x="2349" y="234"/>
                  </a:lnTo>
                  <a:lnTo>
                    <a:pt x="2333" y="227"/>
                  </a:lnTo>
                  <a:lnTo>
                    <a:pt x="2315" y="224"/>
                  </a:lnTo>
                  <a:close/>
                  <a:moveTo>
                    <a:pt x="1863" y="224"/>
                  </a:moveTo>
                  <a:lnTo>
                    <a:pt x="1846" y="227"/>
                  </a:lnTo>
                  <a:lnTo>
                    <a:pt x="1830" y="234"/>
                  </a:lnTo>
                  <a:lnTo>
                    <a:pt x="1817" y="247"/>
                  </a:lnTo>
                  <a:lnTo>
                    <a:pt x="1810" y="261"/>
                  </a:lnTo>
                  <a:lnTo>
                    <a:pt x="1807" y="279"/>
                  </a:lnTo>
                  <a:lnTo>
                    <a:pt x="1810" y="296"/>
                  </a:lnTo>
                  <a:lnTo>
                    <a:pt x="1817" y="312"/>
                  </a:lnTo>
                  <a:lnTo>
                    <a:pt x="1830" y="324"/>
                  </a:lnTo>
                  <a:lnTo>
                    <a:pt x="1846" y="333"/>
                  </a:lnTo>
                  <a:lnTo>
                    <a:pt x="1863" y="335"/>
                  </a:lnTo>
                  <a:lnTo>
                    <a:pt x="1881" y="333"/>
                  </a:lnTo>
                  <a:lnTo>
                    <a:pt x="1896" y="324"/>
                  </a:lnTo>
                  <a:lnTo>
                    <a:pt x="1908" y="312"/>
                  </a:lnTo>
                  <a:lnTo>
                    <a:pt x="1917" y="296"/>
                  </a:lnTo>
                  <a:lnTo>
                    <a:pt x="1919" y="279"/>
                  </a:lnTo>
                  <a:lnTo>
                    <a:pt x="1917" y="261"/>
                  </a:lnTo>
                  <a:lnTo>
                    <a:pt x="1908" y="247"/>
                  </a:lnTo>
                  <a:lnTo>
                    <a:pt x="1896" y="234"/>
                  </a:lnTo>
                  <a:lnTo>
                    <a:pt x="1881" y="227"/>
                  </a:lnTo>
                  <a:lnTo>
                    <a:pt x="1863" y="224"/>
                  </a:lnTo>
                  <a:close/>
                  <a:moveTo>
                    <a:pt x="960" y="224"/>
                  </a:moveTo>
                  <a:lnTo>
                    <a:pt x="942" y="227"/>
                  </a:lnTo>
                  <a:lnTo>
                    <a:pt x="926" y="234"/>
                  </a:lnTo>
                  <a:lnTo>
                    <a:pt x="914" y="247"/>
                  </a:lnTo>
                  <a:lnTo>
                    <a:pt x="907" y="261"/>
                  </a:lnTo>
                  <a:lnTo>
                    <a:pt x="903" y="279"/>
                  </a:lnTo>
                  <a:lnTo>
                    <a:pt x="907" y="296"/>
                  </a:lnTo>
                  <a:lnTo>
                    <a:pt x="914" y="312"/>
                  </a:lnTo>
                  <a:lnTo>
                    <a:pt x="926" y="324"/>
                  </a:lnTo>
                  <a:lnTo>
                    <a:pt x="942" y="333"/>
                  </a:lnTo>
                  <a:lnTo>
                    <a:pt x="960" y="335"/>
                  </a:lnTo>
                  <a:lnTo>
                    <a:pt x="978" y="333"/>
                  </a:lnTo>
                  <a:lnTo>
                    <a:pt x="993" y="324"/>
                  </a:lnTo>
                  <a:lnTo>
                    <a:pt x="1005" y="312"/>
                  </a:lnTo>
                  <a:lnTo>
                    <a:pt x="1013" y="296"/>
                  </a:lnTo>
                  <a:lnTo>
                    <a:pt x="1016" y="279"/>
                  </a:lnTo>
                  <a:lnTo>
                    <a:pt x="1013" y="261"/>
                  </a:lnTo>
                  <a:lnTo>
                    <a:pt x="1005" y="247"/>
                  </a:lnTo>
                  <a:lnTo>
                    <a:pt x="993" y="234"/>
                  </a:lnTo>
                  <a:lnTo>
                    <a:pt x="978" y="227"/>
                  </a:lnTo>
                  <a:lnTo>
                    <a:pt x="960" y="224"/>
                  </a:lnTo>
                  <a:close/>
                  <a:moveTo>
                    <a:pt x="508" y="224"/>
                  </a:moveTo>
                  <a:lnTo>
                    <a:pt x="491" y="227"/>
                  </a:lnTo>
                  <a:lnTo>
                    <a:pt x="475" y="234"/>
                  </a:lnTo>
                  <a:lnTo>
                    <a:pt x="462" y="247"/>
                  </a:lnTo>
                  <a:lnTo>
                    <a:pt x="454" y="261"/>
                  </a:lnTo>
                  <a:lnTo>
                    <a:pt x="452" y="279"/>
                  </a:lnTo>
                  <a:lnTo>
                    <a:pt x="454" y="296"/>
                  </a:lnTo>
                  <a:lnTo>
                    <a:pt x="462" y="312"/>
                  </a:lnTo>
                  <a:lnTo>
                    <a:pt x="475" y="324"/>
                  </a:lnTo>
                  <a:lnTo>
                    <a:pt x="491" y="333"/>
                  </a:lnTo>
                  <a:lnTo>
                    <a:pt x="508" y="335"/>
                  </a:lnTo>
                  <a:lnTo>
                    <a:pt x="526" y="333"/>
                  </a:lnTo>
                  <a:lnTo>
                    <a:pt x="541" y="324"/>
                  </a:lnTo>
                  <a:lnTo>
                    <a:pt x="553" y="312"/>
                  </a:lnTo>
                  <a:lnTo>
                    <a:pt x="562" y="296"/>
                  </a:lnTo>
                  <a:lnTo>
                    <a:pt x="564" y="279"/>
                  </a:lnTo>
                  <a:lnTo>
                    <a:pt x="562" y="261"/>
                  </a:lnTo>
                  <a:lnTo>
                    <a:pt x="553" y="247"/>
                  </a:lnTo>
                  <a:lnTo>
                    <a:pt x="541" y="234"/>
                  </a:lnTo>
                  <a:lnTo>
                    <a:pt x="526" y="227"/>
                  </a:lnTo>
                  <a:lnTo>
                    <a:pt x="508" y="224"/>
                  </a:lnTo>
                  <a:close/>
                  <a:moveTo>
                    <a:pt x="57" y="224"/>
                  </a:moveTo>
                  <a:lnTo>
                    <a:pt x="39" y="227"/>
                  </a:lnTo>
                  <a:lnTo>
                    <a:pt x="23" y="234"/>
                  </a:lnTo>
                  <a:lnTo>
                    <a:pt x="11" y="247"/>
                  </a:lnTo>
                  <a:lnTo>
                    <a:pt x="2" y="261"/>
                  </a:lnTo>
                  <a:lnTo>
                    <a:pt x="0" y="279"/>
                  </a:lnTo>
                  <a:lnTo>
                    <a:pt x="2" y="296"/>
                  </a:lnTo>
                  <a:lnTo>
                    <a:pt x="11" y="312"/>
                  </a:lnTo>
                  <a:lnTo>
                    <a:pt x="23" y="324"/>
                  </a:lnTo>
                  <a:lnTo>
                    <a:pt x="39" y="333"/>
                  </a:lnTo>
                  <a:lnTo>
                    <a:pt x="57" y="335"/>
                  </a:lnTo>
                  <a:lnTo>
                    <a:pt x="75" y="333"/>
                  </a:lnTo>
                  <a:lnTo>
                    <a:pt x="89" y="324"/>
                  </a:lnTo>
                  <a:lnTo>
                    <a:pt x="102" y="312"/>
                  </a:lnTo>
                  <a:lnTo>
                    <a:pt x="110" y="296"/>
                  </a:lnTo>
                  <a:lnTo>
                    <a:pt x="113" y="279"/>
                  </a:lnTo>
                  <a:lnTo>
                    <a:pt x="110" y="261"/>
                  </a:lnTo>
                  <a:lnTo>
                    <a:pt x="102" y="247"/>
                  </a:lnTo>
                  <a:lnTo>
                    <a:pt x="89" y="234"/>
                  </a:lnTo>
                  <a:lnTo>
                    <a:pt x="75" y="227"/>
                  </a:lnTo>
                  <a:lnTo>
                    <a:pt x="57" y="224"/>
                  </a:lnTo>
                  <a:close/>
                  <a:moveTo>
                    <a:pt x="2653" y="112"/>
                  </a:moveTo>
                  <a:lnTo>
                    <a:pt x="2636" y="115"/>
                  </a:lnTo>
                  <a:lnTo>
                    <a:pt x="2620" y="122"/>
                  </a:lnTo>
                  <a:lnTo>
                    <a:pt x="2608" y="135"/>
                  </a:lnTo>
                  <a:lnTo>
                    <a:pt x="2600" y="150"/>
                  </a:lnTo>
                  <a:lnTo>
                    <a:pt x="2597" y="168"/>
                  </a:lnTo>
                  <a:lnTo>
                    <a:pt x="2600" y="186"/>
                  </a:lnTo>
                  <a:lnTo>
                    <a:pt x="2608" y="201"/>
                  </a:lnTo>
                  <a:lnTo>
                    <a:pt x="2620" y="212"/>
                  </a:lnTo>
                  <a:lnTo>
                    <a:pt x="2636" y="221"/>
                  </a:lnTo>
                  <a:lnTo>
                    <a:pt x="2653" y="224"/>
                  </a:lnTo>
                  <a:lnTo>
                    <a:pt x="2671" y="221"/>
                  </a:lnTo>
                  <a:lnTo>
                    <a:pt x="2687" y="212"/>
                  </a:lnTo>
                  <a:lnTo>
                    <a:pt x="2699" y="201"/>
                  </a:lnTo>
                  <a:lnTo>
                    <a:pt x="2707" y="186"/>
                  </a:lnTo>
                  <a:lnTo>
                    <a:pt x="2710" y="168"/>
                  </a:lnTo>
                  <a:lnTo>
                    <a:pt x="2707" y="150"/>
                  </a:lnTo>
                  <a:lnTo>
                    <a:pt x="2699" y="135"/>
                  </a:lnTo>
                  <a:lnTo>
                    <a:pt x="2687" y="122"/>
                  </a:lnTo>
                  <a:lnTo>
                    <a:pt x="2671" y="115"/>
                  </a:lnTo>
                  <a:lnTo>
                    <a:pt x="2653" y="112"/>
                  </a:lnTo>
                  <a:close/>
                  <a:moveTo>
                    <a:pt x="2202" y="112"/>
                  </a:moveTo>
                  <a:lnTo>
                    <a:pt x="2184" y="115"/>
                  </a:lnTo>
                  <a:lnTo>
                    <a:pt x="2168" y="122"/>
                  </a:lnTo>
                  <a:lnTo>
                    <a:pt x="2156" y="135"/>
                  </a:lnTo>
                  <a:lnTo>
                    <a:pt x="2148" y="150"/>
                  </a:lnTo>
                  <a:lnTo>
                    <a:pt x="2145" y="168"/>
                  </a:lnTo>
                  <a:lnTo>
                    <a:pt x="2148" y="186"/>
                  </a:lnTo>
                  <a:lnTo>
                    <a:pt x="2156" y="201"/>
                  </a:lnTo>
                  <a:lnTo>
                    <a:pt x="2168" y="212"/>
                  </a:lnTo>
                  <a:lnTo>
                    <a:pt x="2184" y="221"/>
                  </a:lnTo>
                  <a:lnTo>
                    <a:pt x="2202" y="224"/>
                  </a:lnTo>
                  <a:lnTo>
                    <a:pt x="2220" y="221"/>
                  </a:lnTo>
                  <a:lnTo>
                    <a:pt x="2235" y="212"/>
                  </a:lnTo>
                  <a:lnTo>
                    <a:pt x="2247" y="201"/>
                  </a:lnTo>
                  <a:lnTo>
                    <a:pt x="2255" y="186"/>
                  </a:lnTo>
                  <a:lnTo>
                    <a:pt x="2258" y="168"/>
                  </a:lnTo>
                  <a:lnTo>
                    <a:pt x="2255" y="150"/>
                  </a:lnTo>
                  <a:lnTo>
                    <a:pt x="2247" y="135"/>
                  </a:lnTo>
                  <a:lnTo>
                    <a:pt x="2235" y="122"/>
                  </a:lnTo>
                  <a:lnTo>
                    <a:pt x="2220" y="115"/>
                  </a:lnTo>
                  <a:lnTo>
                    <a:pt x="2202" y="112"/>
                  </a:lnTo>
                  <a:close/>
                  <a:moveTo>
                    <a:pt x="1975" y="112"/>
                  </a:moveTo>
                  <a:lnTo>
                    <a:pt x="1958" y="115"/>
                  </a:lnTo>
                  <a:lnTo>
                    <a:pt x="1943" y="122"/>
                  </a:lnTo>
                  <a:lnTo>
                    <a:pt x="1930" y="135"/>
                  </a:lnTo>
                  <a:lnTo>
                    <a:pt x="1922" y="150"/>
                  </a:lnTo>
                  <a:lnTo>
                    <a:pt x="1919" y="168"/>
                  </a:lnTo>
                  <a:lnTo>
                    <a:pt x="1922" y="186"/>
                  </a:lnTo>
                  <a:lnTo>
                    <a:pt x="1930" y="201"/>
                  </a:lnTo>
                  <a:lnTo>
                    <a:pt x="1943" y="212"/>
                  </a:lnTo>
                  <a:lnTo>
                    <a:pt x="1958" y="221"/>
                  </a:lnTo>
                  <a:lnTo>
                    <a:pt x="1975" y="224"/>
                  </a:lnTo>
                  <a:lnTo>
                    <a:pt x="1993" y="221"/>
                  </a:lnTo>
                  <a:lnTo>
                    <a:pt x="2009" y="212"/>
                  </a:lnTo>
                  <a:lnTo>
                    <a:pt x="2022" y="201"/>
                  </a:lnTo>
                  <a:lnTo>
                    <a:pt x="2030" y="186"/>
                  </a:lnTo>
                  <a:lnTo>
                    <a:pt x="2032" y="168"/>
                  </a:lnTo>
                  <a:lnTo>
                    <a:pt x="2030" y="150"/>
                  </a:lnTo>
                  <a:lnTo>
                    <a:pt x="2022" y="135"/>
                  </a:lnTo>
                  <a:lnTo>
                    <a:pt x="2009" y="122"/>
                  </a:lnTo>
                  <a:lnTo>
                    <a:pt x="1993" y="115"/>
                  </a:lnTo>
                  <a:lnTo>
                    <a:pt x="1975" y="112"/>
                  </a:lnTo>
                  <a:close/>
                  <a:moveTo>
                    <a:pt x="1750" y="112"/>
                  </a:moveTo>
                  <a:lnTo>
                    <a:pt x="1732" y="115"/>
                  </a:lnTo>
                  <a:lnTo>
                    <a:pt x="1717" y="122"/>
                  </a:lnTo>
                  <a:lnTo>
                    <a:pt x="1704" y="135"/>
                  </a:lnTo>
                  <a:lnTo>
                    <a:pt x="1697" y="150"/>
                  </a:lnTo>
                  <a:lnTo>
                    <a:pt x="1694" y="168"/>
                  </a:lnTo>
                  <a:lnTo>
                    <a:pt x="1697" y="186"/>
                  </a:lnTo>
                  <a:lnTo>
                    <a:pt x="1704" y="201"/>
                  </a:lnTo>
                  <a:lnTo>
                    <a:pt x="1717" y="212"/>
                  </a:lnTo>
                  <a:lnTo>
                    <a:pt x="1732" y="221"/>
                  </a:lnTo>
                  <a:lnTo>
                    <a:pt x="1750" y="224"/>
                  </a:lnTo>
                  <a:lnTo>
                    <a:pt x="1768" y="221"/>
                  </a:lnTo>
                  <a:lnTo>
                    <a:pt x="1784" y="212"/>
                  </a:lnTo>
                  <a:lnTo>
                    <a:pt x="1795" y="201"/>
                  </a:lnTo>
                  <a:lnTo>
                    <a:pt x="1804" y="186"/>
                  </a:lnTo>
                  <a:lnTo>
                    <a:pt x="1807" y="168"/>
                  </a:lnTo>
                  <a:lnTo>
                    <a:pt x="1804" y="150"/>
                  </a:lnTo>
                  <a:lnTo>
                    <a:pt x="1795" y="135"/>
                  </a:lnTo>
                  <a:lnTo>
                    <a:pt x="1784" y="122"/>
                  </a:lnTo>
                  <a:lnTo>
                    <a:pt x="1768" y="115"/>
                  </a:lnTo>
                  <a:lnTo>
                    <a:pt x="1750" y="112"/>
                  </a:lnTo>
                  <a:close/>
                  <a:moveTo>
                    <a:pt x="1299" y="112"/>
                  </a:moveTo>
                  <a:lnTo>
                    <a:pt x="1281" y="115"/>
                  </a:lnTo>
                  <a:lnTo>
                    <a:pt x="1265" y="122"/>
                  </a:lnTo>
                  <a:lnTo>
                    <a:pt x="1252" y="135"/>
                  </a:lnTo>
                  <a:lnTo>
                    <a:pt x="1245" y="150"/>
                  </a:lnTo>
                  <a:lnTo>
                    <a:pt x="1242" y="168"/>
                  </a:lnTo>
                  <a:lnTo>
                    <a:pt x="1245" y="186"/>
                  </a:lnTo>
                  <a:lnTo>
                    <a:pt x="1252" y="201"/>
                  </a:lnTo>
                  <a:lnTo>
                    <a:pt x="1265" y="212"/>
                  </a:lnTo>
                  <a:lnTo>
                    <a:pt x="1281" y="221"/>
                  </a:lnTo>
                  <a:lnTo>
                    <a:pt x="1299" y="224"/>
                  </a:lnTo>
                  <a:lnTo>
                    <a:pt x="1316" y="221"/>
                  </a:lnTo>
                  <a:lnTo>
                    <a:pt x="1332" y="212"/>
                  </a:lnTo>
                  <a:lnTo>
                    <a:pt x="1344" y="201"/>
                  </a:lnTo>
                  <a:lnTo>
                    <a:pt x="1352" y="186"/>
                  </a:lnTo>
                  <a:lnTo>
                    <a:pt x="1355" y="168"/>
                  </a:lnTo>
                  <a:lnTo>
                    <a:pt x="1352" y="150"/>
                  </a:lnTo>
                  <a:lnTo>
                    <a:pt x="1344" y="135"/>
                  </a:lnTo>
                  <a:lnTo>
                    <a:pt x="1332" y="122"/>
                  </a:lnTo>
                  <a:lnTo>
                    <a:pt x="1316" y="115"/>
                  </a:lnTo>
                  <a:lnTo>
                    <a:pt x="1299" y="112"/>
                  </a:lnTo>
                  <a:close/>
                  <a:moveTo>
                    <a:pt x="1072" y="112"/>
                  </a:moveTo>
                  <a:lnTo>
                    <a:pt x="1054" y="115"/>
                  </a:lnTo>
                  <a:lnTo>
                    <a:pt x="1040" y="122"/>
                  </a:lnTo>
                  <a:lnTo>
                    <a:pt x="1027" y="135"/>
                  </a:lnTo>
                  <a:lnTo>
                    <a:pt x="1019" y="150"/>
                  </a:lnTo>
                  <a:lnTo>
                    <a:pt x="1016" y="168"/>
                  </a:lnTo>
                  <a:lnTo>
                    <a:pt x="1019" y="186"/>
                  </a:lnTo>
                  <a:lnTo>
                    <a:pt x="1027" y="201"/>
                  </a:lnTo>
                  <a:lnTo>
                    <a:pt x="1040" y="212"/>
                  </a:lnTo>
                  <a:lnTo>
                    <a:pt x="1054" y="221"/>
                  </a:lnTo>
                  <a:lnTo>
                    <a:pt x="1072" y="224"/>
                  </a:lnTo>
                  <a:lnTo>
                    <a:pt x="1090" y="221"/>
                  </a:lnTo>
                  <a:lnTo>
                    <a:pt x="1106" y="212"/>
                  </a:lnTo>
                  <a:lnTo>
                    <a:pt x="1118" y="201"/>
                  </a:lnTo>
                  <a:lnTo>
                    <a:pt x="1127" y="186"/>
                  </a:lnTo>
                  <a:lnTo>
                    <a:pt x="1129" y="168"/>
                  </a:lnTo>
                  <a:lnTo>
                    <a:pt x="1127" y="150"/>
                  </a:lnTo>
                  <a:lnTo>
                    <a:pt x="1118" y="135"/>
                  </a:lnTo>
                  <a:lnTo>
                    <a:pt x="1106" y="122"/>
                  </a:lnTo>
                  <a:lnTo>
                    <a:pt x="1090" y="115"/>
                  </a:lnTo>
                  <a:lnTo>
                    <a:pt x="1072" y="112"/>
                  </a:lnTo>
                  <a:close/>
                  <a:moveTo>
                    <a:pt x="847" y="112"/>
                  </a:moveTo>
                  <a:lnTo>
                    <a:pt x="829" y="115"/>
                  </a:lnTo>
                  <a:lnTo>
                    <a:pt x="813" y="122"/>
                  </a:lnTo>
                  <a:lnTo>
                    <a:pt x="801" y="135"/>
                  </a:lnTo>
                  <a:lnTo>
                    <a:pt x="793" y="150"/>
                  </a:lnTo>
                  <a:lnTo>
                    <a:pt x="790" y="168"/>
                  </a:lnTo>
                  <a:lnTo>
                    <a:pt x="793" y="186"/>
                  </a:lnTo>
                  <a:lnTo>
                    <a:pt x="801" y="201"/>
                  </a:lnTo>
                  <a:lnTo>
                    <a:pt x="813" y="212"/>
                  </a:lnTo>
                  <a:lnTo>
                    <a:pt x="829" y="221"/>
                  </a:lnTo>
                  <a:lnTo>
                    <a:pt x="847" y="224"/>
                  </a:lnTo>
                  <a:lnTo>
                    <a:pt x="865" y="221"/>
                  </a:lnTo>
                  <a:lnTo>
                    <a:pt x="880" y="212"/>
                  </a:lnTo>
                  <a:lnTo>
                    <a:pt x="892" y="201"/>
                  </a:lnTo>
                  <a:lnTo>
                    <a:pt x="900" y="186"/>
                  </a:lnTo>
                  <a:lnTo>
                    <a:pt x="903" y="168"/>
                  </a:lnTo>
                  <a:lnTo>
                    <a:pt x="900" y="150"/>
                  </a:lnTo>
                  <a:lnTo>
                    <a:pt x="892" y="135"/>
                  </a:lnTo>
                  <a:lnTo>
                    <a:pt x="880" y="122"/>
                  </a:lnTo>
                  <a:lnTo>
                    <a:pt x="865" y="115"/>
                  </a:lnTo>
                  <a:lnTo>
                    <a:pt x="847" y="112"/>
                  </a:lnTo>
                  <a:close/>
                  <a:moveTo>
                    <a:pt x="620" y="112"/>
                  </a:moveTo>
                  <a:lnTo>
                    <a:pt x="603" y="115"/>
                  </a:lnTo>
                  <a:lnTo>
                    <a:pt x="588" y="122"/>
                  </a:lnTo>
                  <a:lnTo>
                    <a:pt x="575" y="135"/>
                  </a:lnTo>
                  <a:lnTo>
                    <a:pt x="567" y="150"/>
                  </a:lnTo>
                  <a:lnTo>
                    <a:pt x="564" y="168"/>
                  </a:lnTo>
                  <a:lnTo>
                    <a:pt x="567" y="186"/>
                  </a:lnTo>
                  <a:lnTo>
                    <a:pt x="575" y="201"/>
                  </a:lnTo>
                  <a:lnTo>
                    <a:pt x="588" y="212"/>
                  </a:lnTo>
                  <a:lnTo>
                    <a:pt x="603" y="221"/>
                  </a:lnTo>
                  <a:lnTo>
                    <a:pt x="620" y="224"/>
                  </a:lnTo>
                  <a:lnTo>
                    <a:pt x="638" y="221"/>
                  </a:lnTo>
                  <a:lnTo>
                    <a:pt x="654" y="212"/>
                  </a:lnTo>
                  <a:lnTo>
                    <a:pt x="667" y="201"/>
                  </a:lnTo>
                  <a:lnTo>
                    <a:pt x="675" y="186"/>
                  </a:lnTo>
                  <a:lnTo>
                    <a:pt x="677" y="168"/>
                  </a:lnTo>
                  <a:lnTo>
                    <a:pt x="675" y="150"/>
                  </a:lnTo>
                  <a:lnTo>
                    <a:pt x="667" y="135"/>
                  </a:lnTo>
                  <a:lnTo>
                    <a:pt x="654" y="122"/>
                  </a:lnTo>
                  <a:lnTo>
                    <a:pt x="638" y="115"/>
                  </a:lnTo>
                  <a:lnTo>
                    <a:pt x="620" y="112"/>
                  </a:lnTo>
                  <a:close/>
                  <a:moveTo>
                    <a:pt x="169" y="112"/>
                  </a:moveTo>
                  <a:lnTo>
                    <a:pt x="151" y="115"/>
                  </a:lnTo>
                  <a:lnTo>
                    <a:pt x="135" y="122"/>
                  </a:lnTo>
                  <a:lnTo>
                    <a:pt x="124" y="135"/>
                  </a:lnTo>
                  <a:lnTo>
                    <a:pt x="115" y="150"/>
                  </a:lnTo>
                  <a:lnTo>
                    <a:pt x="113" y="168"/>
                  </a:lnTo>
                  <a:lnTo>
                    <a:pt x="115" y="186"/>
                  </a:lnTo>
                  <a:lnTo>
                    <a:pt x="124" y="201"/>
                  </a:lnTo>
                  <a:lnTo>
                    <a:pt x="135" y="212"/>
                  </a:lnTo>
                  <a:lnTo>
                    <a:pt x="151" y="221"/>
                  </a:lnTo>
                  <a:lnTo>
                    <a:pt x="169" y="224"/>
                  </a:lnTo>
                  <a:lnTo>
                    <a:pt x="187" y="221"/>
                  </a:lnTo>
                  <a:lnTo>
                    <a:pt x="202" y="212"/>
                  </a:lnTo>
                  <a:lnTo>
                    <a:pt x="215" y="201"/>
                  </a:lnTo>
                  <a:lnTo>
                    <a:pt x="222" y="186"/>
                  </a:lnTo>
                  <a:lnTo>
                    <a:pt x="225" y="168"/>
                  </a:lnTo>
                  <a:lnTo>
                    <a:pt x="222" y="150"/>
                  </a:lnTo>
                  <a:lnTo>
                    <a:pt x="215" y="135"/>
                  </a:lnTo>
                  <a:lnTo>
                    <a:pt x="202" y="122"/>
                  </a:lnTo>
                  <a:lnTo>
                    <a:pt x="187" y="115"/>
                  </a:lnTo>
                  <a:lnTo>
                    <a:pt x="169" y="112"/>
                  </a:lnTo>
                  <a:close/>
                  <a:moveTo>
                    <a:pt x="2767" y="0"/>
                  </a:moveTo>
                  <a:lnTo>
                    <a:pt x="2749" y="3"/>
                  </a:lnTo>
                  <a:lnTo>
                    <a:pt x="2733" y="10"/>
                  </a:lnTo>
                  <a:lnTo>
                    <a:pt x="2721" y="23"/>
                  </a:lnTo>
                  <a:lnTo>
                    <a:pt x="2712" y="38"/>
                  </a:lnTo>
                  <a:lnTo>
                    <a:pt x="2710" y="56"/>
                  </a:lnTo>
                  <a:lnTo>
                    <a:pt x="2712" y="74"/>
                  </a:lnTo>
                  <a:lnTo>
                    <a:pt x="2721" y="89"/>
                  </a:lnTo>
                  <a:lnTo>
                    <a:pt x="2733" y="102"/>
                  </a:lnTo>
                  <a:lnTo>
                    <a:pt x="2749" y="109"/>
                  </a:lnTo>
                  <a:lnTo>
                    <a:pt x="2767" y="112"/>
                  </a:lnTo>
                  <a:lnTo>
                    <a:pt x="2784" y="109"/>
                  </a:lnTo>
                  <a:lnTo>
                    <a:pt x="2799" y="102"/>
                  </a:lnTo>
                  <a:lnTo>
                    <a:pt x="2812" y="89"/>
                  </a:lnTo>
                  <a:lnTo>
                    <a:pt x="2820" y="74"/>
                  </a:lnTo>
                  <a:lnTo>
                    <a:pt x="2823" y="56"/>
                  </a:lnTo>
                  <a:lnTo>
                    <a:pt x="2820" y="38"/>
                  </a:lnTo>
                  <a:lnTo>
                    <a:pt x="2812" y="23"/>
                  </a:lnTo>
                  <a:lnTo>
                    <a:pt x="2799" y="10"/>
                  </a:lnTo>
                  <a:lnTo>
                    <a:pt x="2784" y="3"/>
                  </a:lnTo>
                  <a:lnTo>
                    <a:pt x="2767" y="0"/>
                  </a:lnTo>
                  <a:close/>
                  <a:moveTo>
                    <a:pt x="2315" y="0"/>
                  </a:moveTo>
                  <a:lnTo>
                    <a:pt x="2297" y="3"/>
                  </a:lnTo>
                  <a:lnTo>
                    <a:pt x="2281" y="10"/>
                  </a:lnTo>
                  <a:lnTo>
                    <a:pt x="2269" y="23"/>
                  </a:lnTo>
                  <a:lnTo>
                    <a:pt x="2262" y="38"/>
                  </a:lnTo>
                  <a:lnTo>
                    <a:pt x="2258" y="56"/>
                  </a:lnTo>
                  <a:lnTo>
                    <a:pt x="2262" y="74"/>
                  </a:lnTo>
                  <a:lnTo>
                    <a:pt x="2269" y="89"/>
                  </a:lnTo>
                  <a:lnTo>
                    <a:pt x="2281" y="102"/>
                  </a:lnTo>
                  <a:lnTo>
                    <a:pt x="2297" y="109"/>
                  </a:lnTo>
                  <a:lnTo>
                    <a:pt x="2315" y="112"/>
                  </a:lnTo>
                  <a:lnTo>
                    <a:pt x="2333" y="109"/>
                  </a:lnTo>
                  <a:lnTo>
                    <a:pt x="2349" y="102"/>
                  </a:lnTo>
                  <a:lnTo>
                    <a:pt x="2360" y="89"/>
                  </a:lnTo>
                  <a:lnTo>
                    <a:pt x="2368" y="74"/>
                  </a:lnTo>
                  <a:lnTo>
                    <a:pt x="2372" y="56"/>
                  </a:lnTo>
                  <a:lnTo>
                    <a:pt x="2368" y="38"/>
                  </a:lnTo>
                  <a:lnTo>
                    <a:pt x="2360" y="23"/>
                  </a:lnTo>
                  <a:lnTo>
                    <a:pt x="2349" y="10"/>
                  </a:lnTo>
                  <a:lnTo>
                    <a:pt x="2333" y="3"/>
                  </a:lnTo>
                  <a:lnTo>
                    <a:pt x="2315" y="0"/>
                  </a:lnTo>
                  <a:close/>
                  <a:moveTo>
                    <a:pt x="1637" y="0"/>
                  </a:moveTo>
                  <a:lnTo>
                    <a:pt x="1619" y="3"/>
                  </a:lnTo>
                  <a:lnTo>
                    <a:pt x="1603" y="10"/>
                  </a:lnTo>
                  <a:lnTo>
                    <a:pt x="1592" y="23"/>
                  </a:lnTo>
                  <a:lnTo>
                    <a:pt x="1584" y="38"/>
                  </a:lnTo>
                  <a:lnTo>
                    <a:pt x="1580" y="56"/>
                  </a:lnTo>
                  <a:lnTo>
                    <a:pt x="1584" y="74"/>
                  </a:lnTo>
                  <a:lnTo>
                    <a:pt x="1592" y="89"/>
                  </a:lnTo>
                  <a:lnTo>
                    <a:pt x="1603" y="102"/>
                  </a:lnTo>
                  <a:lnTo>
                    <a:pt x="1619" y="109"/>
                  </a:lnTo>
                  <a:lnTo>
                    <a:pt x="1637" y="112"/>
                  </a:lnTo>
                  <a:lnTo>
                    <a:pt x="1655" y="109"/>
                  </a:lnTo>
                  <a:lnTo>
                    <a:pt x="1671" y="102"/>
                  </a:lnTo>
                  <a:lnTo>
                    <a:pt x="1683" y="89"/>
                  </a:lnTo>
                  <a:lnTo>
                    <a:pt x="1690" y="74"/>
                  </a:lnTo>
                  <a:lnTo>
                    <a:pt x="1694" y="56"/>
                  </a:lnTo>
                  <a:lnTo>
                    <a:pt x="1690" y="38"/>
                  </a:lnTo>
                  <a:lnTo>
                    <a:pt x="1683" y="23"/>
                  </a:lnTo>
                  <a:lnTo>
                    <a:pt x="1671" y="10"/>
                  </a:lnTo>
                  <a:lnTo>
                    <a:pt x="1655" y="3"/>
                  </a:lnTo>
                  <a:lnTo>
                    <a:pt x="1637" y="0"/>
                  </a:lnTo>
                  <a:close/>
                  <a:moveTo>
                    <a:pt x="1185" y="0"/>
                  </a:moveTo>
                  <a:lnTo>
                    <a:pt x="1168" y="3"/>
                  </a:lnTo>
                  <a:lnTo>
                    <a:pt x="1152" y="10"/>
                  </a:lnTo>
                  <a:lnTo>
                    <a:pt x="1140" y="23"/>
                  </a:lnTo>
                  <a:lnTo>
                    <a:pt x="1132" y="38"/>
                  </a:lnTo>
                  <a:lnTo>
                    <a:pt x="1129" y="56"/>
                  </a:lnTo>
                  <a:lnTo>
                    <a:pt x="1132" y="74"/>
                  </a:lnTo>
                  <a:lnTo>
                    <a:pt x="1140" y="89"/>
                  </a:lnTo>
                  <a:lnTo>
                    <a:pt x="1152" y="102"/>
                  </a:lnTo>
                  <a:lnTo>
                    <a:pt x="1168" y="109"/>
                  </a:lnTo>
                  <a:lnTo>
                    <a:pt x="1185" y="112"/>
                  </a:lnTo>
                  <a:lnTo>
                    <a:pt x="1203" y="109"/>
                  </a:lnTo>
                  <a:lnTo>
                    <a:pt x="1219" y="102"/>
                  </a:lnTo>
                  <a:lnTo>
                    <a:pt x="1231" y="89"/>
                  </a:lnTo>
                  <a:lnTo>
                    <a:pt x="1239" y="74"/>
                  </a:lnTo>
                  <a:lnTo>
                    <a:pt x="1242" y="56"/>
                  </a:lnTo>
                  <a:lnTo>
                    <a:pt x="1239" y="38"/>
                  </a:lnTo>
                  <a:lnTo>
                    <a:pt x="1231" y="23"/>
                  </a:lnTo>
                  <a:lnTo>
                    <a:pt x="1219" y="10"/>
                  </a:lnTo>
                  <a:lnTo>
                    <a:pt x="1203" y="3"/>
                  </a:lnTo>
                  <a:lnTo>
                    <a:pt x="11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4" name="Freeform 401"/>
            <p:cNvSpPr>
              <a:spLocks noEditPoints="1"/>
            </p:cNvSpPr>
            <p:nvPr/>
          </p:nvSpPr>
          <p:spPr bwMode="auto">
            <a:xfrm>
              <a:off x="3532188" y="2670176"/>
              <a:ext cx="538162" cy="585788"/>
            </a:xfrm>
            <a:custGeom>
              <a:avLst/>
              <a:gdLst>
                <a:gd name="T0" fmla="*/ 115 w 3048"/>
                <a:gd name="T1" fmla="*/ 1385 h 3322"/>
                <a:gd name="T2" fmla="*/ 2812 w 3048"/>
                <a:gd name="T3" fmla="*/ 1288 h 3322"/>
                <a:gd name="T4" fmla="*/ 2540 w 3048"/>
                <a:gd name="T5" fmla="*/ 1200 h 3322"/>
                <a:gd name="T6" fmla="*/ 1810 w 3048"/>
                <a:gd name="T7" fmla="*/ 1273 h 3322"/>
                <a:gd name="T8" fmla="*/ 1231 w 3048"/>
                <a:gd name="T9" fmla="*/ 1288 h 3322"/>
                <a:gd name="T10" fmla="*/ 733 w 3048"/>
                <a:gd name="T11" fmla="*/ 1200 h 3322"/>
                <a:gd name="T12" fmla="*/ 228 w 3048"/>
                <a:gd name="T13" fmla="*/ 1273 h 3322"/>
                <a:gd name="T14" fmla="*/ 2473 w 3048"/>
                <a:gd name="T15" fmla="*/ 1176 h 3322"/>
                <a:gd name="T16" fmla="*/ 2202 w 3048"/>
                <a:gd name="T17" fmla="*/ 1088 h 3322"/>
                <a:gd name="T18" fmla="*/ 1697 w 3048"/>
                <a:gd name="T19" fmla="*/ 1162 h 3322"/>
                <a:gd name="T20" fmla="*/ 1344 w 3048"/>
                <a:gd name="T21" fmla="*/ 1176 h 3322"/>
                <a:gd name="T22" fmla="*/ 1073 w 3048"/>
                <a:gd name="T23" fmla="*/ 1088 h 3322"/>
                <a:gd name="T24" fmla="*/ 567 w 3048"/>
                <a:gd name="T25" fmla="*/ 1162 h 3322"/>
                <a:gd name="T26" fmla="*/ 2812 w 3048"/>
                <a:gd name="T27" fmla="*/ 1065 h 3322"/>
                <a:gd name="T28" fmla="*/ 2540 w 3048"/>
                <a:gd name="T29" fmla="*/ 976 h 3322"/>
                <a:gd name="T30" fmla="*/ 455 w 3048"/>
                <a:gd name="T31" fmla="*/ 1050 h 3322"/>
                <a:gd name="T32" fmla="*/ 328 w 3048"/>
                <a:gd name="T33" fmla="*/ 1065 h 3322"/>
                <a:gd name="T34" fmla="*/ 2653 w 3048"/>
                <a:gd name="T35" fmla="*/ 864 h 3322"/>
                <a:gd name="T36" fmla="*/ 1697 w 3048"/>
                <a:gd name="T37" fmla="*/ 938 h 3322"/>
                <a:gd name="T38" fmla="*/ 1344 w 3048"/>
                <a:gd name="T39" fmla="*/ 953 h 3322"/>
                <a:gd name="T40" fmla="*/ 1073 w 3048"/>
                <a:gd name="T41" fmla="*/ 864 h 3322"/>
                <a:gd name="T42" fmla="*/ 2713 w 3048"/>
                <a:gd name="T43" fmla="*/ 826 h 3322"/>
                <a:gd name="T44" fmla="*/ 2586 w 3048"/>
                <a:gd name="T45" fmla="*/ 842 h 3322"/>
                <a:gd name="T46" fmla="*/ 2315 w 3048"/>
                <a:gd name="T47" fmla="*/ 752 h 3322"/>
                <a:gd name="T48" fmla="*/ 1810 w 3048"/>
                <a:gd name="T49" fmla="*/ 826 h 3322"/>
                <a:gd name="T50" fmla="*/ 1005 w 3048"/>
                <a:gd name="T51" fmla="*/ 842 h 3322"/>
                <a:gd name="T52" fmla="*/ 733 w 3048"/>
                <a:gd name="T53" fmla="*/ 752 h 3322"/>
                <a:gd name="T54" fmla="*/ 228 w 3048"/>
                <a:gd name="T55" fmla="*/ 826 h 3322"/>
                <a:gd name="T56" fmla="*/ 2699 w 3048"/>
                <a:gd name="T57" fmla="*/ 730 h 3322"/>
                <a:gd name="T58" fmla="*/ 2202 w 3048"/>
                <a:gd name="T59" fmla="*/ 642 h 3322"/>
                <a:gd name="T60" fmla="*/ 1697 w 3048"/>
                <a:gd name="T61" fmla="*/ 715 h 3322"/>
                <a:gd name="T62" fmla="*/ 1344 w 3048"/>
                <a:gd name="T63" fmla="*/ 730 h 3322"/>
                <a:gd name="T64" fmla="*/ 1073 w 3048"/>
                <a:gd name="T65" fmla="*/ 642 h 3322"/>
                <a:gd name="T66" fmla="*/ 342 w 3048"/>
                <a:gd name="T67" fmla="*/ 715 h 3322"/>
                <a:gd name="T68" fmla="*/ 2586 w 3048"/>
                <a:gd name="T69" fmla="*/ 619 h 3322"/>
                <a:gd name="T70" fmla="*/ 2315 w 3048"/>
                <a:gd name="T71" fmla="*/ 530 h 3322"/>
                <a:gd name="T72" fmla="*/ 680 w 3048"/>
                <a:gd name="T73" fmla="*/ 603 h 3322"/>
                <a:gd name="T74" fmla="*/ 553 w 3048"/>
                <a:gd name="T75" fmla="*/ 619 h 3322"/>
                <a:gd name="T76" fmla="*/ 2428 w 3048"/>
                <a:gd name="T77" fmla="*/ 418 h 3322"/>
                <a:gd name="T78" fmla="*/ 1020 w 3048"/>
                <a:gd name="T79" fmla="*/ 491 h 3322"/>
                <a:gd name="T80" fmla="*/ 666 w 3048"/>
                <a:gd name="T81" fmla="*/ 507 h 3322"/>
                <a:gd name="T82" fmla="*/ 2315 w 3048"/>
                <a:gd name="T83" fmla="*/ 306 h 3322"/>
                <a:gd name="T84" fmla="*/ 1358 w 3048"/>
                <a:gd name="T85" fmla="*/ 379 h 3322"/>
                <a:gd name="T86" fmla="*/ 1005 w 3048"/>
                <a:gd name="T87" fmla="*/ 395 h 3322"/>
                <a:gd name="T88" fmla="*/ 733 w 3048"/>
                <a:gd name="T89" fmla="*/ 306 h 3322"/>
                <a:gd name="T90" fmla="*/ 1923 w 3048"/>
                <a:gd name="T91" fmla="*/ 267 h 3322"/>
                <a:gd name="T92" fmla="*/ 1796 w 3048"/>
                <a:gd name="T93" fmla="*/ 283 h 3322"/>
                <a:gd name="T94" fmla="*/ 1073 w 3048"/>
                <a:gd name="T95" fmla="*/ 195 h 3322"/>
                <a:gd name="T96" fmla="*/ 1810 w 3048"/>
                <a:gd name="T97" fmla="*/ 157 h 3322"/>
                <a:gd name="T98" fmla="*/ 1683 w 3048"/>
                <a:gd name="T99" fmla="*/ 172 h 3322"/>
                <a:gd name="T100" fmla="*/ 1412 w 3048"/>
                <a:gd name="T101" fmla="*/ 83 h 3322"/>
                <a:gd name="T102" fmla="*/ 1472 w 3048"/>
                <a:gd name="T103" fmla="*/ 72 h 3322"/>
                <a:gd name="T104" fmla="*/ 2084 w 3048"/>
                <a:gd name="T105" fmla="*/ 180 h 3322"/>
                <a:gd name="T106" fmla="*/ 2879 w 3048"/>
                <a:gd name="T107" fmla="*/ 763 h 3322"/>
                <a:gd name="T108" fmla="*/ 2899 w 3048"/>
                <a:gd name="T109" fmla="*/ 1919 h 3322"/>
                <a:gd name="T110" fmla="*/ 2437 w 3048"/>
                <a:gd name="T111" fmla="*/ 2725 h 3322"/>
                <a:gd name="T112" fmla="*/ 2014 w 3048"/>
                <a:gd name="T113" fmla="*/ 3288 h 3322"/>
                <a:gd name="T114" fmla="*/ 1279 w 3048"/>
                <a:gd name="T115" fmla="*/ 3296 h 3322"/>
                <a:gd name="T116" fmla="*/ 665 w 3048"/>
                <a:gd name="T117" fmla="*/ 2871 h 3322"/>
                <a:gd name="T118" fmla="*/ 228 w 3048"/>
                <a:gd name="T119" fmla="*/ 2020 h 3322"/>
                <a:gd name="T120" fmla="*/ 144 w 3048"/>
                <a:gd name="T121" fmla="*/ 1031 h 3322"/>
                <a:gd name="T122" fmla="*/ 738 w 3048"/>
                <a:gd name="T123" fmla="*/ 205 h 3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48" h="3322">
                  <a:moveTo>
                    <a:pt x="621" y="1311"/>
                  </a:moveTo>
                  <a:lnTo>
                    <a:pt x="604" y="1314"/>
                  </a:lnTo>
                  <a:lnTo>
                    <a:pt x="588" y="1321"/>
                  </a:lnTo>
                  <a:lnTo>
                    <a:pt x="575" y="1334"/>
                  </a:lnTo>
                  <a:lnTo>
                    <a:pt x="567" y="1349"/>
                  </a:lnTo>
                  <a:lnTo>
                    <a:pt x="565" y="1367"/>
                  </a:lnTo>
                  <a:lnTo>
                    <a:pt x="567" y="1385"/>
                  </a:lnTo>
                  <a:lnTo>
                    <a:pt x="575" y="1400"/>
                  </a:lnTo>
                  <a:lnTo>
                    <a:pt x="588" y="1413"/>
                  </a:lnTo>
                  <a:lnTo>
                    <a:pt x="604" y="1420"/>
                  </a:lnTo>
                  <a:lnTo>
                    <a:pt x="621" y="1423"/>
                  </a:lnTo>
                  <a:lnTo>
                    <a:pt x="639" y="1420"/>
                  </a:lnTo>
                  <a:lnTo>
                    <a:pt x="654" y="1413"/>
                  </a:lnTo>
                  <a:lnTo>
                    <a:pt x="666" y="1400"/>
                  </a:lnTo>
                  <a:lnTo>
                    <a:pt x="675" y="1385"/>
                  </a:lnTo>
                  <a:lnTo>
                    <a:pt x="677" y="1367"/>
                  </a:lnTo>
                  <a:lnTo>
                    <a:pt x="675" y="1349"/>
                  </a:lnTo>
                  <a:lnTo>
                    <a:pt x="666" y="1334"/>
                  </a:lnTo>
                  <a:lnTo>
                    <a:pt x="654" y="1321"/>
                  </a:lnTo>
                  <a:lnTo>
                    <a:pt x="639" y="1314"/>
                  </a:lnTo>
                  <a:lnTo>
                    <a:pt x="621" y="1311"/>
                  </a:lnTo>
                  <a:close/>
                  <a:moveTo>
                    <a:pt x="170" y="1311"/>
                  </a:moveTo>
                  <a:lnTo>
                    <a:pt x="152" y="1314"/>
                  </a:lnTo>
                  <a:lnTo>
                    <a:pt x="136" y="1321"/>
                  </a:lnTo>
                  <a:lnTo>
                    <a:pt x="124" y="1334"/>
                  </a:lnTo>
                  <a:lnTo>
                    <a:pt x="115" y="1349"/>
                  </a:lnTo>
                  <a:lnTo>
                    <a:pt x="113" y="1367"/>
                  </a:lnTo>
                  <a:lnTo>
                    <a:pt x="115" y="1385"/>
                  </a:lnTo>
                  <a:lnTo>
                    <a:pt x="124" y="1400"/>
                  </a:lnTo>
                  <a:lnTo>
                    <a:pt x="136" y="1413"/>
                  </a:lnTo>
                  <a:lnTo>
                    <a:pt x="152" y="1420"/>
                  </a:lnTo>
                  <a:lnTo>
                    <a:pt x="170" y="1423"/>
                  </a:lnTo>
                  <a:lnTo>
                    <a:pt x="188" y="1420"/>
                  </a:lnTo>
                  <a:lnTo>
                    <a:pt x="202" y="1413"/>
                  </a:lnTo>
                  <a:lnTo>
                    <a:pt x="215" y="1400"/>
                  </a:lnTo>
                  <a:lnTo>
                    <a:pt x="223" y="1385"/>
                  </a:lnTo>
                  <a:lnTo>
                    <a:pt x="226" y="1367"/>
                  </a:lnTo>
                  <a:lnTo>
                    <a:pt x="223" y="1349"/>
                  </a:lnTo>
                  <a:lnTo>
                    <a:pt x="215" y="1334"/>
                  </a:lnTo>
                  <a:lnTo>
                    <a:pt x="202" y="1321"/>
                  </a:lnTo>
                  <a:lnTo>
                    <a:pt x="188" y="1314"/>
                  </a:lnTo>
                  <a:lnTo>
                    <a:pt x="170" y="1311"/>
                  </a:lnTo>
                  <a:close/>
                  <a:moveTo>
                    <a:pt x="2766" y="1200"/>
                  </a:moveTo>
                  <a:lnTo>
                    <a:pt x="2749" y="1202"/>
                  </a:lnTo>
                  <a:lnTo>
                    <a:pt x="2733" y="1210"/>
                  </a:lnTo>
                  <a:lnTo>
                    <a:pt x="2721" y="1222"/>
                  </a:lnTo>
                  <a:lnTo>
                    <a:pt x="2713" y="1237"/>
                  </a:lnTo>
                  <a:lnTo>
                    <a:pt x="2710" y="1255"/>
                  </a:lnTo>
                  <a:lnTo>
                    <a:pt x="2713" y="1273"/>
                  </a:lnTo>
                  <a:lnTo>
                    <a:pt x="2721" y="1288"/>
                  </a:lnTo>
                  <a:lnTo>
                    <a:pt x="2733" y="1301"/>
                  </a:lnTo>
                  <a:lnTo>
                    <a:pt x="2749" y="1308"/>
                  </a:lnTo>
                  <a:lnTo>
                    <a:pt x="2766" y="1311"/>
                  </a:lnTo>
                  <a:lnTo>
                    <a:pt x="2784" y="1308"/>
                  </a:lnTo>
                  <a:lnTo>
                    <a:pt x="2800" y="1301"/>
                  </a:lnTo>
                  <a:lnTo>
                    <a:pt x="2812" y="1288"/>
                  </a:lnTo>
                  <a:lnTo>
                    <a:pt x="2820" y="1273"/>
                  </a:lnTo>
                  <a:lnTo>
                    <a:pt x="2823" y="1255"/>
                  </a:lnTo>
                  <a:lnTo>
                    <a:pt x="2820" y="1237"/>
                  </a:lnTo>
                  <a:lnTo>
                    <a:pt x="2812" y="1222"/>
                  </a:lnTo>
                  <a:lnTo>
                    <a:pt x="2800" y="1210"/>
                  </a:lnTo>
                  <a:lnTo>
                    <a:pt x="2784" y="1202"/>
                  </a:lnTo>
                  <a:lnTo>
                    <a:pt x="2766" y="1200"/>
                  </a:lnTo>
                  <a:close/>
                  <a:moveTo>
                    <a:pt x="2540" y="1200"/>
                  </a:moveTo>
                  <a:lnTo>
                    <a:pt x="2522" y="1202"/>
                  </a:lnTo>
                  <a:lnTo>
                    <a:pt x="2508" y="1210"/>
                  </a:lnTo>
                  <a:lnTo>
                    <a:pt x="2495" y="1222"/>
                  </a:lnTo>
                  <a:lnTo>
                    <a:pt x="2487" y="1237"/>
                  </a:lnTo>
                  <a:lnTo>
                    <a:pt x="2485" y="1255"/>
                  </a:lnTo>
                  <a:lnTo>
                    <a:pt x="2487" y="1273"/>
                  </a:lnTo>
                  <a:lnTo>
                    <a:pt x="2495" y="1288"/>
                  </a:lnTo>
                  <a:lnTo>
                    <a:pt x="2508" y="1301"/>
                  </a:lnTo>
                  <a:lnTo>
                    <a:pt x="2522" y="1308"/>
                  </a:lnTo>
                  <a:lnTo>
                    <a:pt x="2540" y="1311"/>
                  </a:lnTo>
                  <a:lnTo>
                    <a:pt x="2558" y="1308"/>
                  </a:lnTo>
                  <a:lnTo>
                    <a:pt x="2574" y="1301"/>
                  </a:lnTo>
                  <a:lnTo>
                    <a:pt x="2586" y="1288"/>
                  </a:lnTo>
                  <a:lnTo>
                    <a:pt x="2595" y="1273"/>
                  </a:lnTo>
                  <a:lnTo>
                    <a:pt x="2597" y="1255"/>
                  </a:lnTo>
                  <a:lnTo>
                    <a:pt x="2595" y="1237"/>
                  </a:lnTo>
                  <a:lnTo>
                    <a:pt x="2586" y="1222"/>
                  </a:lnTo>
                  <a:lnTo>
                    <a:pt x="2574" y="1210"/>
                  </a:lnTo>
                  <a:lnTo>
                    <a:pt x="2558" y="1202"/>
                  </a:lnTo>
                  <a:lnTo>
                    <a:pt x="2540" y="1200"/>
                  </a:lnTo>
                  <a:close/>
                  <a:moveTo>
                    <a:pt x="2315" y="1200"/>
                  </a:moveTo>
                  <a:lnTo>
                    <a:pt x="2297" y="1202"/>
                  </a:lnTo>
                  <a:lnTo>
                    <a:pt x="2281" y="1210"/>
                  </a:lnTo>
                  <a:lnTo>
                    <a:pt x="2269" y="1222"/>
                  </a:lnTo>
                  <a:lnTo>
                    <a:pt x="2261" y="1237"/>
                  </a:lnTo>
                  <a:lnTo>
                    <a:pt x="2258" y="1255"/>
                  </a:lnTo>
                  <a:lnTo>
                    <a:pt x="2261" y="1273"/>
                  </a:lnTo>
                  <a:lnTo>
                    <a:pt x="2269" y="1288"/>
                  </a:lnTo>
                  <a:lnTo>
                    <a:pt x="2281" y="1301"/>
                  </a:lnTo>
                  <a:lnTo>
                    <a:pt x="2297" y="1308"/>
                  </a:lnTo>
                  <a:lnTo>
                    <a:pt x="2315" y="1311"/>
                  </a:lnTo>
                  <a:lnTo>
                    <a:pt x="2333" y="1308"/>
                  </a:lnTo>
                  <a:lnTo>
                    <a:pt x="2348" y="1301"/>
                  </a:lnTo>
                  <a:lnTo>
                    <a:pt x="2360" y="1288"/>
                  </a:lnTo>
                  <a:lnTo>
                    <a:pt x="2368" y="1273"/>
                  </a:lnTo>
                  <a:lnTo>
                    <a:pt x="2371" y="1255"/>
                  </a:lnTo>
                  <a:lnTo>
                    <a:pt x="2368" y="1237"/>
                  </a:lnTo>
                  <a:lnTo>
                    <a:pt x="2360" y="1222"/>
                  </a:lnTo>
                  <a:lnTo>
                    <a:pt x="2348" y="1210"/>
                  </a:lnTo>
                  <a:lnTo>
                    <a:pt x="2333" y="1202"/>
                  </a:lnTo>
                  <a:lnTo>
                    <a:pt x="2315" y="1200"/>
                  </a:lnTo>
                  <a:close/>
                  <a:moveTo>
                    <a:pt x="1863" y="1200"/>
                  </a:moveTo>
                  <a:lnTo>
                    <a:pt x="1845" y="1202"/>
                  </a:lnTo>
                  <a:lnTo>
                    <a:pt x="1830" y="1210"/>
                  </a:lnTo>
                  <a:lnTo>
                    <a:pt x="1817" y="1222"/>
                  </a:lnTo>
                  <a:lnTo>
                    <a:pt x="1810" y="1237"/>
                  </a:lnTo>
                  <a:lnTo>
                    <a:pt x="1807" y="1255"/>
                  </a:lnTo>
                  <a:lnTo>
                    <a:pt x="1810" y="1273"/>
                  </a:lnTo>
                  <a:lnTo>
                    <a:pt x="1817" y="1288"/>
                  </a:lnTo>
                  <a:lnTo>
                    <a:pt x="1830" y="1301"/>
                  </a:lnTo>
                  <a:lnTo>
                    <a:pt x="1845" y="1308"/>
                  </a:lnTo>
                  <a:lnTo>
                    <a:pt x="1863" y="1311"/>
                  </a:lnTo>
                  <a:lnTo>
                    <a:pt x="1881" y="1308"/>
                  </a:lnTo>
                  <a:lnTo>
                    <a:pt x="1897" y="1301"/>
                  </a:lnTo>
                  <a:lnTo>
                    <a:pt x="1908" y="1288"/>
                  </a:lnTo>
                  <a:lnTo>
                    <a:pt x="1917" y="1273"/>
                  </a:lnTo>
                  <a:lnTo>
                    <a:pt x="1920" y="1255"/>
                  </a:lnTo>
                  <a:lnTo>
                    <a:pt x="1917" y="1237"/>
                  </a:lnTo>
                  <a:lnTo>
                    <a:pt x="1908" y="1222"/>
                  </a:lnTo>
                  <a:lnTo>
                    <a:pt x="1897" y="1210"/>
                  </a:lnTo>
                  <a:lnTo>
                    <a:pt x="1881" y="1202"/>
                  </a:lnTo>
                  <a:lnTo>
                    <a:pt x="1863" y="1200"/>
                  </a:lnTo>
                  <a:close/>
                  <a:moveTo>
                    <a:pt x="1185" y="1200"/>
                  </a:moveTo>
                  <a:lnTo>
                    <a:pt x="1167" y="1202"/>
                  </a:lnTo>
                  <a:lnTo>
                    <a:pt x="1153" y="1210"/>
                  </a:lnTo>
                  <a:lnTo>
                    <a:pt x="1140" y="1222"/>
                  </a:lnTo>
                  <a:lnTo>
                    <a:pt x="1132" y="1237"/>
                  </a:lnTo>
                  <a:lnTo>
                    <a:pt x="1129" y="1255"/>
                  </a:lnTo>
                  <a:lnTo>
                    <a:pt x="1132" y="1273"/>
                  </a:lnTo>
                  <a:lnTo>
                    <a:pt x="1140" y="1288"/>
                  </a:lnTo>
                  <a:lnTo>
                    <a:pt x="1153" y="1301"/>
                  </a:lnTo>
                  <a:lnTo>
                    <a:pt x="1167" y="1308"/>
                  </a:lnTo>
                  <a:lnTo>
                    <a:pt x="1185" y="1311"/>
                  </a:lnTo>
                  <a:lnTo>
                    <a:pt x="1203" y="1308"/>
                  </a:lnTo>
                  <a:lnTo>
                    <a:pt x="1219" y="1301"/>
                  </a:lnTo>
                  <a:lnTo>
                    <a:pt x="1231" y="1288"/>
                  </a:lnTo>
                  <a:lnTo>
                    <a:pt x="1240" y="1273"/>
                  </a:lnTo>
                  <a:lnTo>
                    <a:pt x="1242" y="1255"/>
                  </a:lnTo>
                  <a:lnTo>
                    <a:pt x="1240" y="1237"/>
                  </a:lnTo>
                  <a:lnTo>
                    <a:pt x="1231" y="1222"/>
                  </a:lnTo>
                  <a:lnTo>
                    <a:pt x="1219" y="1210"/>
                  </a:lnTo>
                  <a:lnTo>
                    <a:pt x="1203" y="1202"/>
                  </a:lnTo>
                  <a:lnTo>
                    <a:pt x="1185" y="1200"/>
                  </a:lnTo>
                  <a:close/>
                  <a:moveTo>
                    <a:pt x="733" y="1200"/>
                  </a:moveTo>
                  <a:lnTo>
                    <a:pt x="716" y="1202"/>
                  </a:lnTo>
                  <a:lnTo>
                    <a:pt x="701" y="1210"/>
                  </a:lnTo>
                  <a:lnTo>
                    <a:pt x="688" y="1222"/>
                  </a:lnTo>
                  <a:lnTo>
                    <a:pt x="680" y="1237"/>
                  </a:lnTo>
                  <a:lnTo>
                    <a:pt x="677" y="1255"/>
                  </a:lnTo>
                  <a:lnTo>
                    <a:pt x="680" y="1273"/>
                  </a:lnTo>
                  <a:lnTo>
                    <a:pt x="688" y="1288"/>
                  </a:lnTo>
                  <a:lnTo>
                    <a:pt x="701" y="1301"/>
                  </a:lnTo>
                  <a:lnTo>
                    <a:pt x="716" y="1308"/>
                  </a:lnTo>
                  <a:lnTo>
                    <a:pt x="733" y="1311"/>
                  </a:lnTo>
                  <a:lnTo>
                    <a:pt x="751" y="1308"/>
                  </a:lnTo>
                  <a:lnTo>
                    <a:pt x="767" y="1301"/>
                  </a:lnTo>
                  <a:lnTo>
                    <a:pt x="780" y="1288"/>
                  </a:lnTo>
                  <a:lnTo>
                    <a:pt x="788" y="1273"/>
                  </a:lnTo>
                  <a:lnTo>
                    <a:pt x="790" y="1255"/>
                  </a:lnTo>
                  <a:lnTo>
                    <a:pt x="788" y="1237"/>
                  </a:lnTo>
                  <a:lnTo>
                    <a:pt x="780" y="1222"/>
                  </a:lnTo>
                  <a:lnTo>
                    <a:pt x="767" y="1210"/>
                  </a:lnTo>
                  <a:lnTo>
                    <a:pt x="751" y="1202"/>
                  </a:lnTo>
                  <a:lnTo>
                    <a:pt x="733" y="1200"/>
                  </a:lnTo>
                  <a:close/>
                  <a:moveTo>
                    <a:pt x="508" y="1200"/>
                  </a:moveTo>
                  <a:lnTo>
                    <a:pt x="490" y="1202"/>
                  </a:lnTo>
                  <a:lnTo>
                    <a:pt x="475" y="1210"/>
                  </a:lnTo>
                  <a:lnTo>
                    <a:pt x="462" y="1222"/>
                  </a:lnTo>
                  <a:lnTo>
                    <a:pt x="455" y="1237"/>
                  </a:lnTo>
                  <a:lnTo>
                    <a:pt x="452" y="1255"/>
                  </a:lnTo>
                  <a:lnTo>
                    <a:pt x="455" y="1273"/>
                  </a:lnTo>
                  <a:lnTo>
                    <a:pt x="462" y="1288"/>
                  </a:lnTo>
                  <a:lnTo>
                    <a:pt x="475" y="1301"/>
                  </a:lnTo>
                  <a:lnTo>
                    <a:pt x="490" y="1308"/>
                  </a:lnTo>
                  <a:lnTo>
                    <a:pt x="508" y="1311"/>
                  </a:lnTo>
                  <a:lnTo>
                    <a:pt x="526" y="1308"/>
                  </a:lnTo>
                  <a:lnTo>
                    <a:pt x="542" y="1301"/>
                  </a:lnTo>
                  <a:lnTo>
                    <a:pt x="553" y="1288"/>
                  </a:lnTo>
                  <a:lnTo>
                    <a:pt x="562" y="1273"/>
                  </a:lnTo>
                  <a:lnTo>
                    <a:pt x="565" y="1255"/>
                  </a:lnTo>
                  <a:lnTo>
                    <a:pt x="562" y="1237"/>
                  </a:lnTo>
                  <a:lnTo>
                    <a:pt x="553" y="1222"/>
                  </a:lnTo>
                  <a:lnTo>
                    <a:pt x="542" y="1210"/>
                  </a:lnTo>
                  <a:lnTo>
                    <a:pt x="526" y="1202"/>
                  </a:lnTo>
                  <a:lnTo>
                    <a:pt x="508" y="1200"/>
                  </a:lnTo>
                  <a:close/>
                  <a:moveTo>
                    <a:pt x="282" y="1200"/>
                  </a:moveTo>
                  <a:lnTo>
                    <a:pt x="264" y="1202"/>
                  </a:lnTo>
                  <a:lnTo>
                    <a:pt x="248" y="1210"/>
                  </a:lnTo>
                  <a:lnTo>
                    <a:pt x="237" y="1222"/>
                  </a:lnTo>
                  <a:lnTo>
                    <a:pt x="228" y="1237"/>
                  </a:lnTo>
                  <a:lnTo>
                    <a:pt x="226" y="1255"/>
                  </a:lnTo>
                  <a:lnTo>
                    <a:pt x="228" y="1273"/>
                  </a:lnTo>
                  <a:lnTo>
                    <a:pt x="237" y="1288"/>
                  </a:lnTo>
                  <a:lnTo>
                    <a:pt x="248" y="1301"/>
                  </a:lnTo>
                  <a:lnTo>
                    <a:pt x="264" y="1308"/>
                  </a:lnTo>
                  <a:lnTo>
                    <a:pt x="282" y="1311"/>
                  </a:lnTo>
                  <a:lnTo>
                    <a:pt x="300" y="1308"/>
                  </a:lnTo>
                  <a:lnTo>
                    <a:pt x="315" y="1301"/>
                  </a:lnTo>
                  <a:lnTo>
                    <a:pt x="328" y="1288"/>
                  </a:lnTo>
                  <a:lnTo>
                    <a:pt x="335" y="1273"/>
                  </a:lnTo>
                  <a:lnTo>
                    <a:pt x="338" y="1255"/>
                  </a:lnTo>
                  <a:lnTo>
                    <a:pt x="335" y="1237"/>
                  </a:lnTo>
                  <a:lnTo>
                    <a:pt x="328" y="1222"/>
                  </a:lnTo>
                  <a:lnTo>
                    <a:pt x="315" y="1210"/>
                  </a:lnTo>
                  <a:lnTo>
                    <a:pt x="300" y="1202"/>
                  </a:lnTo>
                  <a:lnTo>
                    <a:pt x="282" y="1200"/>
                  </a:lnTo>
                  <a:close/>
                  <a:moveTo>
                    <a:pt x="2428" y="1088"/>
                  </a:moveTo>
                  <a:lnTo>
                    <a:pt x="2410" y="1090"/>
                  </a:lnTo>
                  <a:lnTo>
                    <a:pt x="2394" y="1099"/>
                  </a:lnTo>
                  <a:lnTo>
                    <a:pt x="2382" y="1111"/>
                  </a:lnTo>
                  <a:lnTo>
                    <a:pt x="2375" y="1127"/>
                  </a:lnTo>
                  <a:lnTo>
                    <a:pt x="2371" y="1144"/>
                  </a:lnTo>
                  <a:lnTo>
                    <a:pt x="2375" y="1162"/>
                  </a:lnTo>
                  <a:lnTo>
                    <a:pt x="2382" y="1176"/>
                  </a:lnTo>
                  <a:lnTo>
                    <a:pt x="2394" y="1189"/>
                  </a:lnTo>
                  <a:lnTo>
                    <a:pt x="2410" y="1197"/>
                  </a:lnTo>
                  <a:lnTo>
                    <a:pt x="2428" y="1200"/>
                  </a:lnTo>
                  <a:lnTo>
                    <a:pt x="2446" y="1197"/>
                  </a:lnTo>
                  <a:lnTo>
                    <a:pt x="2462" y="1189"/>
                  </a:lnTo>
                  <a:lnTo>
                    <a:pt x="2473" y="1176"/>
                  </a:lnTo>
                  <a:lnTo>
                    <a:pt x="2481" y="1162"/>
                  </a:lnTo>
                  <a:lnTo>
                    <a:pt x="2485" y="1144"/>
                  </a:lnTo>
                  <a:lnTo>
                    <a:pt x="2481" y="1127"/>
                  </a:lnTo>
                  <a:lnTo>
                    <a:pt x="2473" y="1111"/>
                  </a:lnTo>
                  <a:lnTo>
                    <a:pt x="2462" y="1099"/>
                  </a:lnTo>
                  <a:lnTo>
                    <a:pt x="2446" y="1090"/>
                  </a:lnTo>
                  <a:lnTo>
                    <a:pt x="2428" y="1088"/>
                  </a:lnTo>
                  <a:close/>
                  <a:moveTo>
                    <a:pt x="2202" y="1088"/>
                  </a:moveTo>
                  <a:lnTo>
                    <a:pt x="2184" y="1090"/>
                  </a:lnTo>
                  <a:lnTo>
                    <a:pt x="2168" y="1099"/>
                  </a:lnTo>
                  <a:lnTo>
                    <a:pt x="2157" y="1111"/>
                  </a:lnTo>
                  <a:lnTo>
                    <a:pt x="2148" y="1127"/>
                  </a:lnTo>
                  <a:lnTo>
                    <a:pt x="2145" y="1144"/>
                  </a:lnTo>
                  <a:lnTo>
                    <a:pt x="2148" y="1162"/>
                  </a:lnTo>
                  <a:lnTo>
                    <a:pt x="2157" y="1176"/>
                  </a:lnTo>
                  <a:lnTo>
                    <a:pt x="2168" y="1189"/>
                  </a:lnTo>
                  <a:lnTo>
                    <a:pt x="2184" y="1197"/>
                  </a:lnTo>
                  <a:lnTo>
                    <a:pt x="2202" y="1200"/>
                  </a:lnTo>
                  <a:lnTo>
                    <a:pt x="2219" y="1197"/>
                  </a:lnTo>
                  <a:lnTo>
                    <a:pt x="2235" y="1189"/>
                  </a:lnTo>
                  <a:lnTo>
                    <a:pt x="2248" y="1176"/>
                  </a:lnTo>
                  <a:lnTo>
                    <a:pt x="2255" y="1162"/>
                  </a:lnTo>
                  <a:lnTo>
                    <a:pt x="2258" y="1144"/>
                  </a:lnTo>
                  <a:lnTo>
                    <a:pt x="2255" y="1127"/>
                  </a:lnTo>
                  <a:lnTo>
                    <a:pt x="2248" y="1111"/>
                  </a:lnTo>
                  <a:lnTo>
                    <a:pt x="2235" y="1099"/>
                  </a:lnTo>
                  <a:lnTo>
                    <a:pt x="2219" y="1090"/>
                  </a:lnTo>
                  <a:lnTo>
                    <a:pt x="2202" y="1088"/>
                  </a:lnTo>
                  <a:close/>
                  <a:moveTo>
                    <a:pt x="1976" y="1088"/>
                  </a:moveTo>
                  <a:lnTo>
                    <a:pt x="1959" y="1090"/>
                  </a:lnTo>
                  <a:lnTo>
                    <a:pt x="1943" y="1099"/>
                  </a:lnTo>
                  <a:lnTo>
                    <a:pt x="1930" y="1111"/>
                  </a:lnTo>
                  <a:lnTo>
                    <a:pt x="1923" y="1127"/>
                  </a:lnTo>
                  <a:lnTo>
                    <a:pt x="1920" y="1144"/>
                  </a:lnTo>
                  <a:lnTo>
                    <a:pt x="1923" y="1162"/>
                  </a:lnTo>
                  <a:lnTo>
                    <a:pt x="1930" y="1176"/>
                  </a:lnTo>
                  <a:lnTo>
                    <a:pt x="1943" y="1189"/>
                  </a:lnTo>
                  <a:lnTo>
                    <a:pt x="1959" y="1197"/>
                  </a:lnTo>
                  <a:lnTo>
                    <a:pt x="1976" y="1200"/>
                  </a:lnTo>
                  <a:lnTo>
                    <a:pt x="1994" y="1197"/>
                  </a:lnTo>
                  <a:lnTo>
                    <a:pt x="2010" y="1189"/>
                  </a:lnTo>
                  <a:lnTo>
                    <a:pt x="2021" y="1176"/>
                  </a:lnTo>
                  <a:lnTo>
                    <a:pt x="2030" y="1162"/>
                  </a:lnTo>
                  <a:lnTo>
                    <a:pt x="2032" y="1144"/>
                  </a:lnTo>
                  <a:lnTo>
                    <a:pt x="2030" y="1127"/>
                  </a:lnTo>
                  <a:lnTo>
                    <a:pt x="2021" y="1111"/>
                  </a:lnTo>
                  <a:lnTo>
                    <a:pt x="2009" y="1099"/>
                  </a:lnTo>
                  <a:lnTo>
                    <a:pt x="1994" y="1090"/>
                  </a:lnTo>
                  <a:lnTo>
                    <a:pt x="1976" y="1088"/>
                  </a:lnTo>
                  <a:close/>
                  <a:moveTo>
                    <a:pt x="1750" y="1088"/>
                  </a:moveTo>
                  <a:lnTo>
                    <a:pt x="1732" y="1090"/>
                  </a:lnTo>
                  <a:lnTo>
                    <a:pt x="1716" y="1099"/>
                  </a:lnTo>
                  <a:lnTo>
                    <a:pt x="1705" y="1111"/>
                  </a:lnTo>
                  <a:lnTo>
                    <a:pt x="1697" y="1127"/>
                  </a:lnTo>
                  <a:lnTo>
                    <a:pt x="1693" y="1144"/>
                  </a:lnTo>
                  <a:lnTo>
                    <a:pt x="1697" y="1162"/>
                  </a:lnTo>
                  <a:lnTo>
                    <a:pt x="1705" y="1176"/>
                  </a:lnTo>
                  <a:lnTo>
                    <a:pt x="1716" y="1189"/>
                  </a:lnTo>
                  <a:lnTo>
                    <a:pt x="1732" y="1197"/>
                  </a:lnTo>
                  <a:lnTo>
                    <a:pt x="1750" y="1200"/>
                  </a:lnTo>
                  <a:lnTo>
                    <a:pt x="1768" y="1197"/>
                  </a:lnTo>
                  <a:lnTo>
                    <a:pt x="1784" y="1189"/>
                  </a:lnTo>
                  <a:lnTo>
                    <a:pt x="1796" y="1176"/>
                  </a:lnTo>
                  <a:lnTo>
                    <a:pt x="1803" y="1162"/>
                  </a:lnTo>
                  <a:lnTo>
                    <a:pt x="1807" y="1144"/>
                  </a:lnTo>
                  <a:lnTo>
                    <a:pt x="1803" y="1127"/>
                  </a:lnTo>
                  <a:lnTo>
                    <a:pt x="1796" y="1111"/>
                  </a:lnTo>
                  <a:lnTo>
                    <a:pt x="1784" y="1099"/>
                  </a:lnTo>
                  <a:lnTo>
                    <a:pt x="1768" y="1090"/>
                  </a:lnTo>
                  <a:lnTo>
                    <a:pt x="1750" y="1088"/>
                  </a:lnTo>
                  <a:close/>
                  <a:moveTo>
                    <a:pt x="1298" y="1088"/>
                  </a:moveTo>
                  <a:lnTo>
                    <a:pt x="1281" y="1090"/>
                  </a:lnTo>
                  <a:lnTo>
                    <a:pt x="1265" y="1099"/>
                  </a:lnTo>
                  <a:lnTo>
                    <a:pt x="1253" y="1111"/>
                  </a:lnTo>
                  <a:lnTo>
                    <a:pt x="1245" y="1127"/>
                  </a:lnTo>
                  <a:lnTo>
                    <a:pt x="1242" y="1144"/>
                  </a:lnTo>
                  <a:lnTo>
                    <a:pt x="1245" y="1162"/>
                  </a:lnTo>
                  <a:lnTo>
                    <a:pt x="1253" y="1176"/>
                  </a:lnTo>
                  <a:lnTo>
                    <a:pt x="1265" y="1189"/>
                  </a:lnTo>
                  <a:lnTo>
                    <a:pt x="1281" y="1197"/>
                  </a:lnTo>
                  <a:lnTo>
                    <a:pt x="1298" y="1200"/>
                  </a:lnTo>
                  <a:lnTo>
                    <a:pt x="1316" y="1197"/>
                  </a:lnTo>
                  <a:lnTo>
                    <a:pt x="1332" y="1189"/>
                  </a:lnTo>
                  <a:lnTo>
                    <a:pt x="1344" y="1176"/>
                  </a:lnTo>
                  <a:lnTo>
                    <a:pt x="1352" y="1162"/>
                  </a:lnTo>
                  <a:lnTo>
                    <a:pt x="1355" y="1144"/>
                  </a:lnTo>
                  <a:lnTo>
                    <a:pt x="1352" y="1127"/>
                  </a:lnTo>
                  <a:lnTo>
                    <a:pt x="1344" y="1111"/>
                  </a:lnTo>
                  <a:lnTo>
                    <a:pt x="1332" y="1099"/>
                  </a:lnTo>
                  <a:lnTo>
                    <a:pt x="1316" y="1090"/>
                  </a:lnTo>
                  <a:lnTo>
                    <a:pt x="1298" y="1088"/>
                  </a:lnTo>
                  <a:close/>
                  <a:moveTo>
                    <a:pt x="1073" y="1088"/>
                  </a:moveTo>
                  <a:lnTo>
                    <a:pt x="1055" y="1090"/>
                  </a:lnTo>
                  <a:lnTo>
                    <a:pt x="1039" y="1099"/>
                  </a:lnTo>
                  <a:lnTo>
                    <a:pt x="1027" y="1111"/>
                  </a:lnTo>
                  <a:lnTo>
                    <a:pt x="1020" y="1127"/>
                  </a:lnTo>
                  <a:lnTo>
                    <a:pt x="1016" y="1144"/>
                  </a:lnTo>
                  <a:lnTo>
                    <a:pt x="1020" y="1162"/>
                  </a:lnTo>
                  <a:lnTo>
                    <a:pt x="1027" y="1176"/>
                  </a:lnTo>
                  <a:lnTo>
                    <a:pt x="1039" y="1189"/>
                  </a:lnTo>
                  <a:lnTo>
                    <a:pt x="1055" y="1197"/>
                  </a:lnTo>
                  <a:lnTo>
                    <a:pt x="1073" y="1200"/>
                  </a:lnTo>
                  <a:lnTo>
                    <a:pt x="1091" y="1197"/>
                  </a:lnTo>
                  <a:lnTo>
                    <a:pt x="1106" y="1189"/>
                  </a:lnTo>
                  <a:lnTo>
                    <a:pt x="1118" y="1176"/>
                  </a:lnTo>
                  <a:lnTo>
                    <a:pt x="1126" y="1162"/>
                  </a:lnTo>
                  <a:lnTo>
                    <a:pt x="1129" y="1144"/>
                  </a:lnTo>
                  <a:lnTo>
                    <a:pt x="1126" y="1127"/>
                  </a:lnTo>
                  <a:lnTo>
                    <a:pt x="1118" y="1111"/>
                  </a:lnTo>
                  <a:lnTo>
                    <a:pt x="1106" y="1099"/>
                  </a:lnTo>
                  <a:lnTo>
                    <a:pt x="1091" y="1090"/>
                  </a:lnTo>
                  <a:lnTo>
                    <a:pt x="1073" y="1088"/>
                  </a:lnTo>
                  <a:close/>
                  <a:moveTo>
                    <a:pt x="847" y="1088"/>
                  </a:moveTo>
                  <a:lnTo>
                    <a:pt x="829" y="1090"/>
                  </a:lnTo>
                  <a:lnTo>
                    <a:pt x="813" y="1099"/>
                  </a:lnTo>
                  <a:lnTo>
                    <a:pt x="802" y="1111"/>
                  </a:lnTo>
                  <a:lnTo>
                    <a:pt x="793" y="1127"/>
                  </a:lnTo>
                  <a:lnTo>
                    <a:pt x="790" y="1144"/>
                  </a:lnTo>
                  <a:lnTo>
                    <a:pt x="793" y="1162"/>
                  </a:lnTo>
                  <a:lnTo>
                    <a:pt x="802" y="1176"/>
                  </a:lnTo>
                  <a:lnTo>
                    <a:pt x="813" y="1189"/>
                  </a:lnTo>
                  <a:lnTo>
                    <a:pt x="829" y="1197"/>
                  </a:lnTo>
                  <a:lnTo>
                    <a:pt x="847" y="1200"/>
                  </a:lnTo>
                  <a:lnTo>
                    <a:pt x="864" y="1197"/>
                  </a:lnTo>
                  <a:lnTo>
                    <a:pt x="880" y="1189"/>
                  </a:lnTo>
                  <a:lnTo>
                    <a:pt x="893" y="1176"/>
                  </a:lnTo>
                  <a:lnTo>
                    <a:pt x="900" y="1162"/>
                  </a:lnTo>
                  <a:lnTo>
                    <a:pt x="903" y="1144"/>
                  </a:lnTo>
                  <a:lnTo>
                    <a:pt x="900" y="1127"/>
                  </a:lnTo>
                  <a:lnTo>
                    <a:pt x="893" y="1111"/>
                  </a:lnTo>
                  <a:lnTo>
                    <a:pt x="880" y="1099"/>
                  </a:lnTo>
                  <a:lnTo>
                    <a:pt x="864" y="1090"/>
                  </a:lnTo>
                  <a:lnTo>
                    <a:pt x="847" y="1088"/>
                  </a:lnTo>
                  <a:close/>
                  <a:moveTo>
                    <a:pt x="621" y="1088"/>
                  </a:moveTo>
                  <a:lnTo>
                    <a:pt x="604" y="1090"/>
                  </a:lnTo>
                  <a:lnTo>
                    <a:pt x="588" y="1099"/>
                  </a:lnTo>
                  <a:lnTo>
                    <a:pt x="575" y="1111"/>
                  </a:lnTo>
                  <a:lnTo>
                    <a:pt x="567" y="1127"/>
                  </a:lnTo>
                  <a:lnTo>
                    <a:pt x="565" y="1144"/>
                  </a:lnTo>
                  <a:lnTo>
                    <a:pt x="567" y="1162"/>
                  </a:lnTo>
                  <a:lnTo>
                    <a:pt x="575" y="1176"/>
                  </a:lnTo>
                  <a:lnTo>
                    <a:pt x="588" y="1189"/>
                  </a:lnTo>
                  <a:lnTo>
                    <a:pt x="604" y="1197"/>
                  </a:lnTo>
                  <a:lnTo>
                    <a:pt x="621" y="1200"/>
                  </a:lnTo>
                  <a:lnTo>
                    <a:pt x="639" y="1197"/>
                  </a:lnTo>
                  <a:lnTo>
                    <a:pt x="654" y="1189"/>
                  </a:lnTo>
                  <a:lnTo>
                    <a:pt x="666" y="1176"/>
                  </a:lnTo>
                  <a:lnTo>
                    <a:pt x="675" y="1162"/>
                  </a:lnTo>
                  <a:lnTo>
                    <a:pt x="677" y="1144"/>
                  </a:lnTo>
                  <a:lnTo>
                    <a:pt x="675" y="1127"/>
                  </a:lnTo>
                  <a:lnTo>
                    <a:pt x="666" y="1111"/>
                  </a:lnTo>
                  <a:lnTo>
                    <a:pt x="654" y="1099"/>
                  </a:lnTo>
                  <a:lnTo>
                    <a:pt x="639" y="1090"/>
                  </a:lnTo>
                  <a:lnTo>
                    <a:pt x="621" y="1088"/>
                  </a:lnTo>
                  <a:close/>
                  <a:moveTo>
                    <a:pt x="2766" y="976"/>
                  </a:moveTo>
                  <a:lnTo>
                    <a:pt x="2749" y="979"/>
                  </a:lnTo>
                  <a:lnTo>
                    <a:pt x="2733" y="987"/>
                  </a:lnTo>
                  <a:lnTo>
                    <a:pt x="2721" y="999"/>
                  </a:lnTo>
                  <a:lnTo>
                    <a:pt x="2713" y="1015"/>
                  </a:lnTo>
                  <a:lnTo>
                    <a:pt x="2710" y="1032"/>
                  </a:lnTo>
                  <a:lnTo>
                    <a:pt x="2713" y="1050"/>
                  </a:lnTo>
                  <a:lnTo>
                    <a:pt x="2721" y="1065"/>
                  </a:lnTo>
                  <a:lnTo>
                    <a:pt x="2733" y="1077"/>
                  </a:lnTo>
                  <a:lnTo>
                    <a:pt x="2749" y="1085"/>
                  </a:lnTo>
                  <a:lnTo>
                    <a:pt x="2766" y="1088"/>
                  </a:lnTo>
                  <a:lnTo>
                    <a:pt x="2784" y="1085"/>
                  </a:lnTo>
                  <a:lnTo>
                    <a:pt x="2800" y="1077"/>
                  </a:lnTo>
                  <a:lnTo>
                    <a:pt x="2812" y="1065"/>
                  </a:lnTo>
                  <a:lnTo>
                    <a:pt x="2820" y="1050"/>
                  </a:lnTo>
                  <a:lnTo>
                    <a:pt x="2823" y="1032"/>
                  </a:lnTo>
                  <a:lnTo>
                    <a:pt x="2820" y="1015"/>
                  </a:lnTo>
                  <a:lnTo>
                    <a:pt x="2812" y="999"/>
                  </a:lnTo>
                  <a:lnTo>
                    <a:pt x="2800" y="987"/>
                  </a:lnTo>
                  <a:lnTo>
                    <a:pt x="2784" y="979"/>
                  </a:lnTo>
                  <a:lnTo>
                    <a:pt x="2766" y="976"/>
                  </a:lnTo>
                  <a:close/>
                  <a:moveTo>
                    <a:pt x="2540" y="976"/>
                  </a:moveTo>
                  <a:lnTo>
                    <a:pt x="2522" y="979"/>
                  </a:lnTo>
                  <a:lnTo>
                    <a:pt x="2508" y="987"/>
                  </a:lnTo>
                  <a:lnTo>
                    <a:pt x="2495" y="999"/>
                  </a:lnTo>
                  <a:lnTo>
                    <a:pt x="2487" y="1015"/>
                  </a:lnTo>
                  <a:lnTo>
                    <a:pt x="2485" y="1032"/>
                  </a:lnTo>
                  <a:lnTo>
                    <a:pt x="2487" y="1050"/>
                  </a:lnTo>
                  <a:lnTo>
                    <a:pt x="2495" y="1065"/>
                  </a:lnTo>
                  <a:lnTo>
                    <a:pt x="2508" y="1077"/>
                  </a:lnTo>
                  <a:lnTo>
                    <a:pt x="2522" y="1085"/>
                  </a:lnTo>
                  <a:lnTo>
                    <a:pt x="2540" y="1088"/>
                  </a:lnTo>
                  <a:lnTo>
                    <a:pt x="2558" y="1085"/>
                  </a:lnTo>
                  <a:lnTo>
                    <a:pt x="2574" y="1077"/>
                  </a:lnTo>
                  <a:lnTo>
                    <a:pt x="2586" y="1065"/>
                  </a:lnTo>
                  <a:lnTo>
                    <a:pt x="2595" y="1050"/>
                  </a:lnTo>
                  <a:lnTo>
                    <a:pt x="2597" y="1032"/>
                  </a:lnTo>
                  <a:lnTo>
                    <a:pt x="2595" y="1015"/>
                  </a:lnTo>
                  <a:lnTo>
                    <a:pt x="2586" y="999"/>
                  </a:lnTo>
                  <a:lnTo>
                    <a:pt x="2574" y="987"/>
                  </a:lnTo>
                  <a:lnTo>
                    <a:pt x="2558" y="979"/>
                  </a:lnTo>
                  <a:lnTo>
                    <a:pt x="2540" y="976"/>
                  </a:lnTo>
                  <a:close/>
                  <a:moveTo>
                    <a:pt x="1637" y="976"/>
                  </a:moveTo>
                  <a:lnTo>
                    <a:pt x="1619" y="979"/>
                  </a:lnTo>
                  <a:lnTo>
                    <a:pt x="1604" y="987"/>
                  </a:lnTo>
                  <a:lnTo>
                    <a:pt x="1592" y="999"/>
                  </a:lnTo>
                  <a:lnTo>
                    <a:pt x="1583" y="1015"/>
                  </a:lnTo>
                  <a:lnTo>
                    <a:pt x="1581" y="1032"/>
                  </a:lnTo>
                  <a:lnTo>
                    <a:pt x="1583" y="1050"/>
                  </a:lnTo>
                  <a:lnTo>
                    <a:pt x="1592" y="1065"/>
                  </a:lnTo>
                  <a:lnTo>
                    <a:pt x="1604" y="1077"/>
                  </a:lnTo>
                  <a:lnTo>
                    <a:pt x="1619" y="1085"/>
                  </a:lnTo>
                  <a:lnTo>
                    <a:pt x="1637" y="1088"/>
                  </a:lnTo>
                  <a:lnTo>
                    <a:pt x="1655" y="1085"/>
                  </a:lnTo>
                  <a:lnTo>
                    <a:pt x="1670" y="1077"/>
                  </a:lnTo>
                  <a:lnTo>
                    <a:pt x="1683" y="1065"/>
                  </a:lnTo>
                  <a:lnTo>
                    <a:pt x="1690" y="1050"/>
                  </a:lnTo>
                  <a:lnTo>
                    <a:pt x="1693" y="1032"/>
                  </a:lnTo>
                  <a:lnTo>
                    <a:pt x="1690" y="1015"/>
                  </a:lnTo>
                  <a:lnTo>
                    <a:pt x="1683" y="999"/>
                  </a:lnTo>
                  <a:lnTo>
                    <a:pt x="1670" y="987"/>
                  </a:lnTo>
                  <a:lnTo>
                    <a:pt x="1655" y="979"/>
                  </a:lnTo>
                  <a:lnTo>
                    <a:pt x="1637" y="976"/>
                  </a:lnTo>
                  <a:close/>
                  <a:moveTo>
                    <a:pt x="508" y="976"/>
                  </a:moveTo>
                  <a:lnTo>
                    <a:pt x="490" y="979"/>
                  </a:lnTo>
                  <a:lnTo>
                    <a:pt x="475" y="987"/>
                  </a:lnTo>
                  <a:lnTo>
                    <a:pt x="462" y="999"/>
                  </a:lnTo>
                  <a:lnTo>
                    <a:pt x="455" y="1015"/>
                  </a:lnTo>
                  <a:lnTo>
                    <a:pt x="452" y="1032"/>
                  </a:lnTo>
                  <a:lnTo>
                    <a:pt x="455" y="1050"/>
                  </a:lnTo>
                  <a:lnTo>
                    <a:pt x="462" y="1065"/>
                  </a:lnTo>
                  <a:lnTo>
                    <a:pt x="475" y="1077"/>
                  </a:lnTo>
                  <a:lnTo>
                    <a:pt x="490" y="1085"/>
                  </a:lnTo>
                  <a:lnTo>
                    <a:pt x="508" y="1088"/>
                  </a:lnTo>
                  <a:lnTo>
                    <a:pt x="526" y="1085"/>
                  </a:lnTo>
                  <a:lnTo>
                    <a:pt x="542" y="1077"/>
                  </a:lnTo>
                  <a:lnTo>
                    <a:pt x="553" y="1065"/>
                  </a:lnTo>
                  <a:lnTo>
                    <a:pt x="562" y="1050"/>
                  </a:lnTo>
                  <a:lnTo>
                    <a:pt x="565" y="1032"/>
                  </a:lnTo>
                  <a:lnTo>
                    <a:pt x="562" y="1015"/>
                  </a:lnTo>
                  <a:lnTo>
                    <a:pt x="553" y="999"/>
                  </a:lnTo>
                  <a:lnTo>
                    <a:pt x="542" y="987"/>
                  </a:lnTo>
                  <a:lnTo>
                    <a:pt x="526" y="979"/>
                  </a:lnTo>
                  <a:lnTo>
                    <a:pt x="508" y="976"/>
                  </a:lnTo>
                  <a:close/>
                  <a:moveTo>
                    <a:pt x="282" y="976"/>
                  </a:moveTo>
                  <a:lnTo>
                    <a:pt x="264" y="979"/>
                  </a:lnTo>
                  <a:lnTo>
                    <a:pt x="248" y="987"/>
                  </a:lnTo>
                  <a:lnTo>
                    <a:pt x="237" y="999"/>
                  </a:lnTo>
                  <a:lnTo>
                    <a:pt x="228" y="1015"/>
                  </a:lnTo>
                  <a:lnTo>
                    <a:pt x="226" y="1032"/>
                  </a:lnTo>
                  <a:lnTo>
                    <a:pt x="228" y="1050"/>
                  </a:lnTo>
                  <a:lnTo>
                    <a:pt x="237" y="1065"/>
                  </a:lnTo>
                  <a:lnTo>
                    <a:pt x="248" y="1077"/>
                  </a:lnTo>
                  <a:lnTo>
                    <a:pt x="264" y="1085"/>
                  </a:lnTo>
                  <a:lnTo>
                    <a:pt x="282" y="1088"/>
                  </a:lnTo>
                  <a:lnTo>
                    <a:pt x="300" y="1085"/>
                  </a:lnTo>
                  <a:lnTo>
                    <a:pt x="315" y="1077"/>
                  </a:lnTo>
                  <a:lnTo>
                    <a:pt x="328" y="1065"/>
                  </a:lnTo>
                  <a:lnTo>
                    <a:pt x="335" y="1050"/>
                  </a:lnTo>
                  <a:lnTo>
                    <a:pt x="338" y="1032"/>
                  </a:lnTo>
                  <a:lnTo>
                    <a:pt x="335" y="1015"/>
                  </a:lnTo>
                  <a:lnTo>
                    <a:pt x="328" y="999"/>
                  </a:lnTo>
                  <a:lnTo>
                    <a:pt x="315" y="987"/>
                  </a:lnTo>
                  <a:lnTo>
                    <a:pt x="300" y="979"/>
                  </a:lnTo>
                  <a:lnTo>
                    <a:pt x="282" y="976"/>
                  </a:lnTo>
                  <a:close/>
                  <a:moveTo>
                    <a:pt x="2653" y="864"/>
                  </a:moveTo>
                  <a:lnTo>
                    <a:pt x="2635" y="867"/>
                  </a:lnTo>
                  <a:lnTo>
                    <a:pt x="2620" y="876"/>
                  </a:lnTo>
                  <a:lnTo>
                    <a:pt x="2608" y="887"/>
                  </a:lnTo>
                  <a:lnTo>
                    <a:pt x="2600" y="903"/>
                  </a:lnTo>
                  <a:lnTo>
                    <a:pt x="2597" y="920"/>
                  </a:lnTo>
                  <a:lnTo>
                    <a:pt x="2600" y="938"/>
                  </a:lnTo>
                  <a:lnTo>
                    <a:pt x="2608" y="953"/>
                  </a:lnTo>
                  <a:lnTo>
                    <a:pt x="2620" y="966"/>
                  </a:lnTo>
                  <a:lnTo>
                    <a:pt x="2635" y="973"/>
                  </a:lnTo>
                  <a:lnTo>
                    <a:pt x="2653" y="976"/>
                  </a:lnTo>
                  <a:lnTo>
                    <a:pt x="2671" y="973"/>
                  </a:lnTo>
                  <a:lnTo>
                    <a:pt x="2687" y="966"/>
                  </a:lnTo>
                  <a:lnTo>
                    <a:pt x="2699" y="953"/>
                  </a:lnTo>
                  <a:lnTo>
                    <a:pt x="2707" y="938"/>
                  </a:lnTo>
                  <a:lnTo>
                    <a:pt x="2710" y="920"/>
                  </a:lnTo>
                  <a:lnTo>
                    <a:pt x="2707" y="903"/>
                  </a:lnTo>
                  <a:lnTo>
                    <a:pt x="2699" y="887"/>
                  </a:lnTo>
                  <a:lnTo>
                    <a:pt x="2687" y="876"/>
                  </a:lnTo>
                  <a:lnTo>
                    <a:pt x="2671" y="867"/>
                  </a:lnTo>
                  <a:lnTo>
                    <a:pt x="2653" y="864"/>
                  </a:lnTo>
                  <a:close/>
                  <a:moveTo>
                    <a:pt x="1976" y="864"/>
                  </a:moveTo>
                  <a:lnTo>
                    <a:pt x="1959" y="867"/>
                  </a:lnTo>
                  <a:lnTo>
                    <a:pt x="1943" y="876"/>
                  </a:lnTo>
                  <a:lnTo>
                    <a:pt x="1930" y="887"/>
                  </a:lnTo>
                  <a:lnTo>
                    <a:pt x="1923" y="903"/>
                  </a:lnTo>
                  <a:lnTo>
                    <a:pt x="1920" y="920"/>
                  </a:lnTo>
                  <a:lnTo>
                    <a:pt x="1923" y="938"/>
                  </a:lnTo>
                  <a:lnTo>
                    <a:pt x="1930" y="953"/>
                  </a:lnTo>
                  <a:lnTo>
                    <a:pt x="1943" y="966"/>
                  </a:lnTo>
                  <a:lnTo>
                    <a:pt x="1959" y="973"/>
                  </a:lnTo>
                  <a:lnTo>
                    <a:pt x="1976" y="976"/>
                  </a:lnTo>
                  <a:lnTo>
                    <a:pt x="1994" y="973"/>
                  </a:lnTo>
                  <a:lnTo>
                    <a:pt x="2009" y="966"/>
                  </a:lnTo>
                  <a:lnTo>
                    <a:pt x="2021" y="953"/>
                  </a:lnTo>
                  <a:lnTo>
                    <a:pt x="2030" y="938"/>
                  </a:lnTo>
                  <a:lnTo>
                    <a:pt x="2032" y="920"/>
                  </a:lnTo>
                  <a:lnTo>
                    <a:pt x="2030" y="903"/>
                  </a:lnTo>
                  <a:lnTo>
                    <a:pt x="2021" y="887"/>
                  </a:lnTo>
                  <a:lnTo>
                    <a:pt x="2009" y="876"/>
                  </a:lnTo>
                  <a:lnTo>
                    <a:pt x="1994" y="867"/>
                  </a:lnTo>
                  <a:lnTo>
                    <a:pt x="1976" y="864"/>
                  </a:lnTo>
                  <a:close/>
                  <a:moveTo>
                    <a:pt x="1750" y="864"/>
                  </a:moveTo>
                  <a:lnTo>
                    <a:pt x="1732" y="867"/>
                  </a:lnTo>
                  <a:lnTo>
                    <a:pt x="1716" y="876"/>
                  </a:lnTo>
                  <a:lnTo>
                    <a:pt x="1705" y="887"/>
                  </a:lnTo>
                  <a:lnTo>
                    <a:pt x="1697" y="903"/>
                  </a:lnTo>
                  <a:lnTo>
                    <a:pt x="1693" y="920"/>
                  </a:lnTo>
                  <a:lnTo>
                    <a:pt x="1697" y="938"/>
                  </a:lnTo>
                  <a:lnTo>
                    <a:pt x="1705" y="953"/>
                  </a:lnTo>
                  <a:lnTo>
                    <a:pt x="1716" y="966"/>
                  </a:lnTo>
                  <a:lnTo>
                    <a:pt x="1732" y="973"/>
                  </a:lnTo>
                  <a:lnTo>
                    <a:pt x="1750" y="976"/>
                  </a:lnTo>
                  <a:lnTo>
                    <a:pt x="1768" y="973"/>
                  </a:lnTo>
                  <a:lnTo>
                    <a:pt x="1784" y="966"/>
                  </a:lnTo>
                  <a:lnTo>
                    <a:pt x="1796" y="953"/>
                  </a:lnTo>
                  <a:lnTo>
                    <a:pt x="1803" y="938"/>
                  </a:lnTo>
                  <a:lnTo>
                    <a:pt x="1807" y="920"/>
                  </a:lnTo>
                  <a:lnTo>
                    <a:pt x="1803" y="903"/>
                  </a:lnTo>
                  <a:lnTo>
                    <a:pt x="1796" y="887"/>
                  </a:lnTo>
                  <a:lnTo>
                    <a:pt x="1784" y="876"/>
                  </a:lnTo>
                  <a:lnTo>
                    <a:pt x="1768" y="867"/>
                  </a:lnTo>
                  <a:lnTo>
                    <a:pt x="1750" y="864"/>
                  </a:lnTo>
                  <a:close/>
                  <a:moveTo>
                    <a:pt x="1298" y="864"/>
                  </a:moveTo>
                  <a:lnTo>
                    <a:pt x="1281" y="867"/>
                  </a:lnTo>
                  <a:lnTo>
                    <a:pt x="1265" y="876"/>
                  </a:lnTo>
                  <a:lnTo>
                    <a:pt x="1253" y="887"/>
                  </a:lnTo>
                  <a:lnTo>
                    <a:pt x="1245" y="903"/>
                  </a:lnTo>
                  <a:lnTo>
                    <a:pt x="1242" y="920"/>
                  </a:lnTo>
                  <a:lnTo>
                    <a:pt x="1245" y="938"/>
                  </a:lnTo>
                  <a:lnTo>
                    <a:pt x="1253" y="953"/>
                  </a:lnTo>
                  <a:lnTo>
                    <a:pt x="1265" y="966"/>
                  </a:lnTo>
                  <a:lnTo>
                    <a:pt x="1281" y="973"/>
                  </a:lnTo>
                  <a:lnTo>
                    <a:pt x="1298" y="976"/>
                  </a:lnTo>
                  <a:lnTo>
                    <a:pt x="1316" y="973"/>
                  </a:lnTo>
                  <a:lnTo>
                    <a:pt x="1332" y="966"/>
                  </a:lnTo>
                  <a:lnTo>
                    <a:pt x="1344" y="953"/>
                  </a:lnTo>
                  <a:lnTo>
                    <a:pt x="1352" y="938"/>
                  </a:lnTo>
                  <a:lnTo>
                    <a:pt x="1355" y="920"/>
                  </a:lnTo>
                  <a:lnTo>
                    <a:pt x="1352" y="903"/>
                  </a:lnTo>
                  <a:lnTo>
                    <a:pt x="1344" y="887"/>
                  </a:lnTo>
                  <a:lnTo>
                    <a:pt x="1332" y="876"/>
                  </a:lnTo>
                  <a:lnTo>
                    <a:pt x="1316" y="867"/>
                  </a:lnTo>
                  <a:lnTo>
                    <a:pt x="1298" y="864"/>
                  </a:lnTo>
                  <a:close/>
                  <a:moveTo>
                    <a:pt x="1073" y="864"/>
                  </a:moveTo>
                  <a:lnTo>
                    <a:pt x="1055" y="867"/>
                  </a:lnTo>
                  <a:lnTo>
                    <a:pt x="1039" y="876"/>
                  </a:lnTo>
                  <a:lnTo>
                    <a:pt x="1027" y="887"/>
                  </a:lnTo>
                  <a:lnTo>
                    <a:pt x="1020" y="903"/>
                  </a:lnTo>
                  <a:lnTo>
                    <a:pt x="1016" y="920"/>
                  </a:lnTo>
                  <a:lnTo>
                    <a:pt x="1020" y="938"/>
                  </a:lnTo>
                  <a:lnTo>
                    <a:pt x="1027" y="953"/>
                  </a:lnTo>
                  <a:lnTo>
                    <a:pt x="1039" y="966"/>
                  </a:lnTo>
                  <a:lnTo>
                    <a:pt x="1055" y="973"/>
                  </a:lnTo>
                  <a:lnTo>
                    <a:pt x="1073" y="976"/>
                  </a:lnTo>
                  <a:lnTo>
                    <a:pt x="1091" y="973"/>
                  </a:lnTo>
                  <a:lnTo>
                    <a:pt x="1106" y="966"/>
                  </a:lnTo>
                  <a:lnTo>
                    <a:pt x="1118" y="953"/>
                  </a:lnTo>
                  <a:lnTo>
                    <a:pt x="1126" y="938"/>
                  </a:lnTo>
                  <a:lnTo>
                    <a:pt x="1129" y="920"/>
                  </a:lnTo>
                  <a:lnTo>
                    <a:pt x="1126" y="903"/>
                  </a:lnTo>
                  <a:lnTo>
                    <a:pt x="1118" y="887"/>
                  </a:lnTo>
                  <a:lnTo>
                    <a:pt x="1106" y="876"/>
                  </a:lnTo>
                  <a:lnTo>
                    <a:pt x="1091" y="867"/>
                  </a:lnTo>
                  <a:lnTo>
                    <a:pt x="1073" y="864"/>
                  </a:lnTo>
                  <a:close/>
                  <a:moveTo>
                    <a:pt x="395" y="864"/>
                  </a:moveTo>
                  <a:lnTo>
                    <a:pt x="377" y="867"/>
                  </a:lnTo>
                  <a:lnTo>
                    <a:pt x="361" y="876"/>
                  </a:lnTo>
                  <a:lnTo>
                    <a:pt x="350" y="887"/>
                  </a:lnTo>
                  <a:lnTo>
                    <a:pt x="342" y="903"/>
                  </a:lnTo>
                  <a:lnTo>
                    <a:pt x="338" y="920"/>
                  </a:lnTo>
                  <a:lnTo>
                    <a:pt x="342" y="938"/>
                  </a:lnTo>
                  <a:lnTo>
                    <a:pt x="350" y="953"/>
                  </a:lnTo>
                  <a:lnTo>
                    <a:pt x="361" y="966"/>
                  </a:lnTo>
                  <a:lnTo>
                    <a:pt x="377" y="973"/>
                  </a:lnTo>
                  <a:lnTo>
                    <a:pt x="395" y="976"/>
                  </a:lnTo>
                  <a:lnTo>
                    <a:pt x="413" y="973"/>
                  </a:lnTo>
                  <a:lnTo>
                    <a:pt x="429" y="966"/>
                  </a:lnTo>
                  <a:lnTo>
                    <a:pt x="441" y="953"/>
                  </a:lnTo>
                  <a:lnTo>
                    <a:pt x="448" y="938"/>
                  </a:lnTo>
                  <a:lnTo>
                    <a:pt x="452" y="920"/>
                  </a:lnTo>
                  <a:lnTo>
                    <a:pt x="448" y="903"/>
                  </a:lnTo>
                  <a:lnTo>
                    <a:pt x="441" y="887"/>
                  </a:lnTo>
                  <a:lnTo>
                    <a:pt x="429" y="876"/>
                  </a:lnTo>
                  <a:lnTo>
                    <a:pt x="413" y="867"/>
                  </a:lnTo>
                  <a:lnTo>
                    <a:pt x="395" y="864"/>
                  </a:lnTo>
                  <a:close/>
                  <a:moveTo>
                    <a:pt x="2766" y="752"/>
                  </a:moveTo>
                  <a:lnTo>
                    <a:pt x="2749" y="756"/>
                  </a:lnTo>
                  <a:lnTo>
                    <a:pt x="2733" y="764"/>
                  </a:lnTo>
                  <a:lnTo>
                    <a:pt x="2721" y="775"/>
                  </a:lnTo>
                  <a:lnTo>
                    <a:pt x="2713" y="791"/>
                  </a:lnTo>
                  <a:lnTo>
                    <a:pt x="2710" y="808"/>
                  </a:lnTo>
                  <a:lnTo>
                    <a:pt x="2713" y="826"/>
                  </a:lnTo>
                  <a:lnTo>
                    <a:pt x="2721" y="842"/>
                  </a:lnTo>
                  <a:lnTo>
                    <a:pt x="2733" y="854"/>
                  </a:lnTo>
                  <a:lnTo>
                    <a:pt x="2749" y="861"/>
                  </a:lnTo>
                  <a:lnTo>
                    <a:pt x="2766" y="864"/>
                  </a:lnTo>
                  <a:lnTo>
                    <a:pt x="2784" y="861"/>
                  </a:lnTo>
                  <a:lnTo>
                    <a:pt x="2800" y="854"/>
                  </a:lnTo>
                  <a:lnTo>
                    <a:pt x="2812" y="842"/>
                  </a:lnTo>
                  <a:lnTo>
                    <a:pt x="2820" y="826"/>
                  </a:lnTo>
                  <a:lnTo>
                    <a:pt x="2823" y="808"/>
                  </a:lnTo>
                  <a:lnTo>
                    <a:pt x="2820" y="791"/>
                  </a:lnTo>
                  <a:lnTo>
                    <a:pt x="2812" y="775"/>
                  </a:lnTo>
                  <a:lnTo>
                    <a:pt x="2800" y="764"/>
                  </a:lnTo>
                  <a:lnTo>
                    <a:pt x="2784" y="756"/>
                  </a:lnTo>
                  <a:lnTo>
                    <a:pt x="2766" y="752"/>
                  </a:lnTo>
                  <a:close/>
                  <a:moveTo>
                    <a:pt x="2540" y="752"/>
                  </a:moveTo>
                  <a:lnTo>
                    <a:pt x="2522" y="756"/>
                  </a:lnTo>
                  <a:lnTo>
                    <a:pt x="2508" y="764"/>
                  </a:lnTo>
                  <a:lnTo>
                    <a:pt x="2495" y="775"/>
                  </a:lnTo>
                  <a:lnTo>
                    <a:pt x="2487" y="791"/>
                  </a:lnTo>
                  <a:lnTo>
                    <a:pt x="2485" y="808"/>
                  </a:lnTo>
                  <a:lnTo>
                    <a:pt x="2487" y="826"/>
                  </a:lnTo>
                  <a:lnTo>
                    <a:pt x="2495" y="842"/>
                  </a:lnTo>
                  <a:lnTo>
                    <a:pt x="2508" y="854"/>
                  </a:lnTo>
                  <a:lnTo>
                    <a:pt x="2522" y="861"/>
                  </a:lnTo>
                  <a:lnTo>
                    <a:pt x="2540" y="864"/>
                  </a:lnTo>
                  <a:lnTo>
                    <a:pt x="2558" y="861"/>
                  </a:lnTo>
                  <a:lnTo>
                    <a:pt x="2574" y="854"/>
                  </a:lnTo>
                  <a:lnTo>
                    <a:pt x="2586" y="842"/>
                  </a:lnTo>
                  <a:lnTo>
                    <a:pt x="2595" y="826"/>
                  </a:lnTo>
                  <a:lnTo>
                    <a:pt x="2597" y="808"/>
                  </a:lnTo>
                  <a:lnTo>
                    <a:pt x="2595" y="791"/>
                  </a:lnTo>
                  <a:lnTo>
                    <a:pt x="2586" y="775"/>
                  </a:lnTo>
                  <a:lnTo>
                    <a:pt x="2574" y="764"/>
                  </a:lnTo>
                  <a:lnTo>
                    <a:pt x="2558" y="756"/>
                  </a:lnTo>
                  <a:lnTo>
                    <a:pt x="2540" y="752"/>
                  </a:lnTo>
                  <a:close/>
                  <a:moveTo>
                    <a:pt x="2315" y="752"/>
                  </a:moveTo>
                  <a:lnTo>
                    <a:pt x="2297" y="756"/>
                  </a:lnTo>
                  <a:lnTo>
                    <a:pt x="2281" y="764"/>
                  </a:lnTo>
                  <a:lnTo>
                    <a:pt x="2269" y="775"/>
                  </a:lnTo>
                  <a:lnTo>
                    <a:pt x="2261" y="791"/>
                  </a:lnTo>
                  <a:lnTo>
                    <a:pt x="2258" y="808"/>
                  </a:lnTo>
                  <a:lnTo>
                    <a:pt x="2261" y="826"/>
                  </a:lnTo>
                  <a:lnTo>
                    <a:pt x="2269" y="842"/>
                  </a:lnTo>
                  <a:lnTo>
                    <a:pt x="2281" y="854"/>
                  </a:lnTo>
                  <a:lnTo>
                    <a:pt x="2297" y="861"/>
                  </a:lnTo>
                  <a:lnTo>
                    <a:pt x="2315" y="864"/>
                  </a:lnTo>
                  <a:lnTo>
                    <a:pt x="2333" y="861"/>
                  </a:lnTo>
                  <a:lnTo>
                    <a:pt x="2348" y="854"/>
                  </a:lnTo>
                  <a:lnTo>
                    <a:pt x="2360" y="842"/>
                  </a:lnTo>
                  <a:lnTo>
                    <a:pt x="2368" y="826"/>
                  </a:lnTo>
                  <a:lnTo>
                    <a:pt x="2371" y="808"/>
                  </a:lnTo>
                  <a:lnTo>
                    <a:pt x="2368" y="791"/>
                  </a:lnTo>
                  <a:lnTo>
                    <a:pt x="2360" y="775"/>
                  </a:lnTo>
                  <a:lnTo>
                    <a:pt x="2348" y="764"/>
                  </a:lnTo>
                  <a:lnTo>
                    <a:pt x="2333" y="756"/>
                  </a:lnTo>
                  <a:lnTo>
                    <a:pt x="2315" y="752"/>
                  </a:lnTo>
                  <a:close/>
                  <a:moveTo>
                    <a:pt x="2088" y="752"/>
                  </a:moveTo>
                  <a:lnTo>
                    <a:pt x="2071" y="756"/>
                  </a:lnTo>
                  <a:lnTo>
                    <a:pt x="2056" y="764"/>
                  </a:lnTo>
                  <a:lnTo>
                    <a:pt x="2043" y="775"/>
                  </a:lnTo>
                  <a:lnTo>
                    <a:pt x="2035" y="791"/>
                  </a:lnTo>
                  <a:lnTo>
                    <a:pt x="2032" y="808"/>
                  </a:lnTo>
                  <a:lnTo>
                    <a:pt x="2035" y="826"/>
                  </a:lnTo>
                  <a:lnTo>
                    <a:pt x="2043" y="842"/>
                  </a:lnTo>
                  <a:lnTo>
                    <a:pt x="2056" y="854"/>
                  </a:lnTo>
                  <a:lnTo>
                    <a:pt x="2071" y="861"/>
                  </a:lnTo>
                  <a:lnTo>
                    <a:pt x="2088" y="864"/>
                  </a:lnTo>
                  <a:lnTo>
                    <a:pt x="2106" y="861"/>
                  </a:lnTo>
                  <a:lnTo>
                    <a:pt x="2122" y="854"/>
                  </a:lnTo>
                  <a:lnTo>
                    <a:pt x="2135" y="842"/>
                  </a:lnTo>
                  <a:lnTo>
                    <a:pt x="2143" y="826"/>
                  </a:lnTo>
                  <a:lnTo>
                    <a:pt x="2145" y="808"/>
                  </a:lnTo>
                  <a:lnTo>
                    <a:pt x="2143" y="791"/>
                  </a:lnTo>
                  <a:lnTo>
                    <a:pt x="2135" y="775"/>
                  </a:lnTo>
                  <a:lnTo>
                    <a:pt x="2122" y="764"/>
                  </a:lnTo>
                  <a:lnTo>
                    <a:pt x="2106" y="756"/>
                  </a:lnTo>
                  <a:lnTo>
                    <a:pt x="2088" y="752"/>
                  </a:lnTo>
                  <a:close/>
                  <a:moveTo>
                    <a:pt x="1863" y="752"/>
                  </a:moveTo>
                  <a:lnTo>
                    <a:pt x="1845" y="756"/>
                  </a:lnTo>
                  <a:lnTo>
                    <a:pt x="1830" y="764"/>
                  </a:lnTo>
                  <a:lnTo>
                    <a:pt x="1817" y="775"/>
                  </a:lnTo>
                  <a:lnTo>
                    <a:pt x="1810" y="791"/>
                  </a:lnTo>
                  <a:lnTo>
                    <a:pt x="1807" y="808"/>
                  </a:lnTo>
                  <a:lnTo>
                    <a:pt x="1810" y="826"/>
                  </a:lnTo>
                  <a:lnTo>
                    <a:pt x="1817" y="842"/>
                  </a:lnTo>
                  <a:lnTo>
                    <a:pt x="1830" y="854"/>
                  </a:lnTo>
                  <a:lnTo>
                    <a:pt x="1845" y="861"/>
                  </a:lnTo>
                  <a:lnTo>
                    <a:pt x="1863" y="864"/>
                  </a:lnTo>
                  <a:lnTo>
                    <a:pt x="1881" y="861"/>
                  </a:lnTo>
                  <a:lnTo>
                    <a:pt x="1897" y="854"/>
                  </a:lnTo>
                  <a:lnTo>
                    <a:pt x="1908" y="842"/>
                  </a:lnTo>
                  <a:lnTo>
                    <a:pt x="1917" y="826"/>
                  </a:lnTo>
                  <a:lnTo>
                    <a:pt x="1920" y="808"/>
                  </a:lnTo>
                  <a:lnTo>
                    <a:pt x="1917" y="791"/>
                  </a:lnTo>
                  <a:lnTo>
                    <a:pt x="1908" y="775"/>
                  </a:lnTo>
                  <a:lnTo>
                    <a:pt x="1897" y="764"/>
                  </a:lnTo>
                  <a:lnTo>
                    <a:pt x="1881" y="756"/>
                  </a:lnTo>
                  <a:lnTo>
                    <a:pt x="1863" y="752"/>
                  </a:lnTo>
                  <a:close/>
                  <a:moveTo>
                    <a:pt x="960" y="752"/>
                  </a:moveTo>
                  <a:lnTo>
                    <a:pt x="942" y="756"/>
                  </a:lnTo>
                  <a:lnTo>
                    <a:pt x="926" y="764"/>
                  </a:lnTo>
                  <a:lnTo>
                    <a:pt x="914" y="775"/>
                  </a:lnTo>
                  <a:lnTo>
                    <a:pt x="906" y="791"/>
                  </a:lnTo>
                  <a:lnTo>
                    <a:pt x="903" y="808"/>
                  </a:lnTo>
                  <a:lnTo>
                    <a:pt x="906" y="826"/>
                  </a:lnTo>
                  <a:lnTo>
                    <a:pt x="914" y="842"/>
                  </a:lnTo>
                  <a:lnTo>
                    <a:pt x="926" y="854"/>
                  </a:lnTo>
                  <a:lnTo>
                    <a:pt x="942" y="861"/>
                  </a:lnTo>
                  <a:lnTo>
                    <a:pt x="960" y="864"/>
                  </a:lnTo>
                  <a:lnTo>
                    <a:pt x="978" y="861"/>
                  </a:lnTo>
                  <a:lnTo>
                    <a:pt x="993" y="854"/>
                  </a:lnTo>
                  <a:lnTo>
                    <a:pt x="1005" y="842"/>
                  </a:lnTo>
                  <a:lnTo>
                    <a:pt x="1013" y="826"/>
                  </a:lnTo>
                  <a:lnTo>
                    <a:pt x="1016" y="808"/>
                  </a:lnTo>
                  <a:lnTo>
                    <a:pt x="1013" y="791"/>
                  </a:lnTo>
                  <a:lnTo>
                    <a:pt x="1005" y="775"/>
                  </a:lnTo>
                  <a:lnTo>
                    <a:pt x="993" y="764"/>
                  </a:lnTo>
                  <a:lnTo>
                    <a:pt x="978" y="756"/>
                  </a:lnTo>
                  <a:lnTo>
                    <a:pt x="960" y="752"/>
                  </a:lnTo>
                  <a:close/>
                  <a:moveTo>
                    <a:pt x="733" y="752"/>
                  </a:moveTo>
                  <a:lnTo>
                    <a:pt x="716" y="756"/>
                  </a:lnTo>
                  <a:lnTo>
                    <a:pt x="701" y="764"/>
                  </a:lnTo>
                  <a:lnTo>
                    <a:pt x="688" y="775"/>
                  </a:lnTo>
                  <a:lnTo>
                    <a:pt x="680" y="791"/>
                  </a:lnTo>
                  <a:lnTo>
                    <a:pt x="677" y="808"/>
                  </a:lnTo>
                  <a:lnTo>
                    <a:pt x="680" y="826"/>
                  </a:lnTo>
                  <a:lnTo>
                    <a:pt x="688" y="842"/>
                  </a:lnTo>
                  <a:lnTo>
                    <a:pt x="701" y="854"/>
                  </a:lnTo>
                  <a:lnTo>
                    <a:pt x="716" y="861"/>
                  </a:lnTo>
                  <a:lnTo>
                    <a:pt x="733" y="864"/>
                  </a:lnTo>
                  <a:lnTo>
                    <a:pt x="751" y="861"/>
                  </a:lnTo>
                  <a:lnTo>
                    <a:pt x="767" y="854"/>
                  </a:lnTo>
                  <a:lnTo>
                    <a:pt x="780" y="842"/>
                  </a:lnTo>
                  <a:lnTo>
                    <a:pt x="788" y="826"/>
                  </a:lnTo>
                  <a:lnTo>
                    <a:pt x="790" y="808"/>
                  </a:lnTo>
                  <a:lnTo>
                    <a:pt x="788" y="791"/>
                  </a:lnTo>
                  <a:lnTo>
                    <a:pt x="780" y="775"/>
                  </a:lnTo>
                  <a:lnTo>
                    <a:pt x="767" y="764"/>
                  </a:lnTo>
                  <a:lnTo>
                    <a:pt x="751" y="756"/>
                  </a:lnTo>
                  <a:lnTo>
                    <a:pt x="733" y="752"/>
                  </a:lnTo>
                  <a:close/>
                  <a:moveTo>
                    <a:pt x="508" y="752"/>
                  </a:moveTo>
                  <a:lnTo>
                    <a:pt x="490" y="756"/>
                  </a:lnTo>
                  <a:lnTo>
                    <a:pt x="475" y="764"/>
                  </a:lnTo>
                  <a:lnTo>
                    <a:pt x="462" y="775"/>
                  </a:lnTo>
                  <a:lnTo>
                    <a:pt x="455" y="791"/>
                  </a:lnTo>
                  <a:lnTo>
                    <a:pt x="452" y="808"/>
                  </a:lnTo>
                  <a:lnTo>
                    <a:pt x="455" y="826"/>
                  </a:lnTo>
                  <a:lnTo>
                    <a:pt x="462" y="842"/>
                  </a:lnTo>
                  <a:lnTo>
                    <a:pt x="475" y="854"/>
                  </a:lnTo>
                  <a:lnTo>
                    <a:pt x="490" y="861"/>
                  </a:lnTo>
                  <a:lnTo>
                    <a:pt x="508" y="864"/>
                  </a:lnTo>
                  <a:lnTo>
                    <a:pt x="526" y="861"/>
                  </a:lnTo>
                  <a:lnTo>
                    <a:pt x="542" y="854"/>
                  </a:lnTo>
                  <a:lnTo>
                    <a:pt x="553" y="842"/>
                  </a:lnTo>
                  <a:lnTo>
                    <a:pt x="562" y="826"/>
                  </a:lnTo>
                  <a:lnTo>
                    <a:pt x="565" y="808"/>
                  </a:lnTo>
                  <a:lnTo>
                    <a:pt x="562" y="791"/>
                  </a:lnTo>
                  <a:lnTo>
                    <a:pt x="553" y="775"/>
                  </a:lnTo>
                  <a:lnTo>
                    <a:pt x="542" y="764"/>
                  </a:lnTo>
                  <a:lnTo>
                    <a:pt x="526" y="756"/>
                  </a:lnTo>
                  <a:lnTo>
                    <a:pt x="508" y="752"/>
                  </a:lnTo>
                  <a:close/>
                  <a:moveTo>
                    <a:pt x="282" y="752"/>
                  </a:moveTo>
                  <a:lnTo>
                    <a:pt x="264" y="756"/>
                  </a:lnTo>
                  <a:lnTo>
                    <a:pt x="248" y="764"/>
                  </a:lnTo>
                  <a:lnTo>
                    <a:pt x="237" y="775"/>
                  </a:lnTo>
                  <a:lnTo>
                    <a:pt x="228" y="791"/>
                  </a:lnTo>
                  <a:lnTo>
                    <a:pt x="226" y="808"/>
                  </a:lnTo>
                  <a:lnTo>
                    <a:pt x="228" y="826"/>
                  </a:lnTo>
                  <a:lnTo>
                    <a:pt x="237" y="842"/>
                  </a:lnTo>
                  <a:lnTo>
                    <a:pt x="248" y="854"/>
                  </a:lnTo>
                  <a:lnTo>
                    <a:pt x="264" y="861"/>
                  </a:lnTo>
                  <a:lnTo>
                    <a:pt x="282" y="864"/>
                  </a:lnTo>
                  <a:lnTo>
                    <a:pt x="300" y="861"/>
                  </a:lnTo>
                  <a:lnTo>
                    <a:pt x="315" y="854"/>
                  </a:lnTo>
                  <a:lnTo>
                    <a:pt x="328" y="842"/>
                  </a:lnTo>
                  <a:lnTo>
                    <a:pt x="335" y="826"/>
                  </a:lnTo>
                  <a:lnTo>
                    <a:pt x="338" y="808"/>
                  </a:lnTo>
                  <a:lnTo>
                    <a:pt x="335" y="791"/>
                  </a:lnTo>
                  <a:lnTo>
                    <a:pt x="328" y="775"/>
                  </a:lnTo>
                  <a:lnTo>
                    <a:pt x="315" y="764"/>
                  </a:lnTo>
                  <a:lnTo>
                    <a:pt x="300" y="756"/>
                  </a:lnTo>
                  <a:lnTo>
                    <a:pt x="282" y="752"/>
                  </a:lnTo>
                  <a:close/>
                  <a:moveTo>
                    <a:pt x="2653" y="642"/>
                  </a:moveTo>
                  <a:lnTo>
                    <a:pt x="2635" y="644"/>
                  </a:lnTo>
                  <a:lnTo>
                    <a:pt x="2620" y="652"/>
                  </a:lnTo>
                  <a:lnTo>
                    <a:pt x="2608" y="664"/>
                  </a:lnTo>
                  <a:lnTo>
                    <a:pt x="2600" y="679"/>
                  </a:lnTo>
                  <a:lnTo>
                    <a:pt x="2597" y="697"/>
                  </a:lnTo>
                  <a:lnTo>
                    <a:pt x="2600" y="715"/>
                  </a:lnTo>
                  <a:lnTo>
                    <a:pt x="2608" y="730"/>
                  </a:lnTo>
                  <a:lnTo>
                    <a:pt x="2620" y="742"/>
                  </a:lnTo>
                  <a:lnTo>
                    <a:pt x="2635" y="750"/>
                  </a:lnTo>
                  <a:lnTo>
                    <a:pt x="2653" y="752"/>
                  </a:lnTo>
                  <a:lnTo>
                    <a:pt x="2671" y="750"/>
                  </a:lnTo>
                  <a:lnTo>
                    <a:pt x="2687" y="742"/>
                  </a:lnTo>
                  <a:lnTo>
                    <a:pt x="2699" y="730"/>
                  </a:lnTo>
                  <a:lnTo>
                    <a:pt x="2707" y="715"/>
                  </a:lnTo>
                  <a:lnTo>
                    <a:pt x="2710" y="697"/>
                  </a:lnTo>
                  <a:lnTo>
                    <a:pt x="2707" y="679"/>
                  </a:lnTo>
                  <a:lnTo>
                    <a:pt x="2699" y="664"/>
                  </a:lnTo>
                  <a:lnTo>
                    <a:pt x="2687" y="652"/>
                  </a:lnTo>
                  <a:lnTo>
                    <a:pt x="2671" y="644"/>
                  </a:lnTo>
                  <a:lnTo>
                    <a:pt x="2653" y="642"/>
                  </a:lnTo>
                  <a:close/>
                  <a:moveTo>
                    <a:pt x="2202" y="642"/>
                  </a:moveTo>
                  <a:lnTo>
                    <a:pt x="2184" y="644"/>
                  </a:lnTo>
                  <a:lnTo>
                    <a:pt x="2168" y="652"/>
                  </a:lnTo>
                  <a:lnTo>
                    <a:pt x="2157" y="664"/>
                  </a:lnTo>
                  <a:lnTo>
                    <a:pt x="2148" y="679"/>
                  </a:lnTo>
                  <a:lnTo>
                    <a:pt x="2145" y="697"/>
                  </a:lnTo>
                  <a:lnTo>
                    <a:pt x="2148" y="715"/>
                  </a:lnTo>
                  <a:lnTo>
                    <a:pt x="2157" y="730"/>
                  </a:lnTo>
                  <a:lnTo>
                    <a:pt x="2168" y="742"/>
                  </a:lnTo>
                  <a:lnTo>
                    <a:pt x="2184" y="750"/>
                  </a:lnTo>
                  <a:lnTo>
                    <a:pt x="2202" y="752"/>
                  </a:lnTo>
                  <a:lnTo>
                    <a:pt x="2219" y="750"/>
                  </a:lnTo>
                  <a:lnTo>
                    <a:pt x="2235" y="742"/>
                  </a:lnTo>
                  <a:lnTo>
                    <a:pt x="2248" y="730"/>
                  </a:lnTo>
                  <a:lnTo>
                    <a:pt x="2255" y="715"/>
                  </a:lnTo>
                  <a:lnTo>
                    <a:pt x="2258" y="697"/>
                  </a:lnTo>
                  <a:lnTo>
                    <a:pt x="2255" y="679"/>
                  </a:lnTo>
                  <a:lnTo>
                    <a:pt x="2248" y="664"/>
                  </a:lnTo>
                  <a:lnTo>
                    <a:pt x="2235" y="652"/>
                  </a:lnTo>
                  <a:lnTo>
                    <a:pt x="2219" y="644"/>
                  </a:lnTo>
                  <a:lnTo>
                    <a:pt x="2202" y="642"/>
                  </a:lnTo>
                  <a:close/>
                  <a:moveTo>
                    <a:pt x="1976" y="642"/>
                  </a:moveTo>
                  <a:lnTo>
                    <a:pt x="1959" y="644"/>
                  </a:lnTo>
                  <a:lnTo>
                    <a:pt x="1943" y="652"/>
                  </a:lnTo>
                  <a:lnTo>
                    <a:pt x="1930" y="664"/>
                  </a:lnTo>
                  <a:lnTo>
                    <a:pt x="1923" y="679"/>
                  </a:lnTo>
                  <a:lnTo>
                    <a:pt x="1920" y="697"/>
                  </a:lnTo>
                  <a:lnTo>
                    <a:pt x="1923" y="715"/>
                  </a:lnTo>
                  <a:lnTo>
                    <a:pt x="1930" y="730"/>
                  </a:lnTo>
                  <a:lnTo>
                    <a:pt x="1943" y="742"/>
                  </a:lnTo>
                  <a:lnTo>
                    <a:pt x="1959" y="750"/>
                  </a:lnTo>
                  <a:lnTo>
                    <a:pt x="1976" y="752"/>
                  </a:lnTo>
                  <a:lnTo>
                    <a:pt x="1994" y="750"/>
                  </a:lnTo>
                  <a:lnTo>
                    <a:pt x="2009" y="742"/>
                  </a:lnTo>
                  <a:lnTo>
                    <a:pt x="2021" y="730"/>
                  </a:lnTo>
                  <a:lnTo>
                    <a:pt x="2030" y="715"/>
                  </a:lnTo>
                  <a:lnTo>
                    <a:pt x="2032" y="697"/>
                  </a:lnTo>
                  <a:lnTo>
                    <a:pt x="2030" y="679"/>
                  </a:lnTo>
                  <a:lnTo>
                    <a:pt x="2021" y="664"/>
                  </a:lnTo>
                  <a:lnTo>
                    <a:pt x="2009" y="652"/>
                  </a:lnTo>
                  <a:lnTo>
                    <a:pt x="1994" y="644"/>
                  </a:lnTo>
                  <a:lnTo>
                    <a:pt x="1976" y="642"/>
                  </a:lnTo>
                  <a:close/>
                  <a:moveTo>
                    <a:pt x="1750" y="642"/>
                  </a:moveTo>
                  <a:lnTo>
                    <a:pt x="1732" y="644"/>
                  </a:lnTo>
                  <a:lnTo>
                    <a:pt x="1716" y="652"/>
                  </a:lnTo>
                  <a:lnTo>
                    <a:pt x="1705" y="664"/>
                  </a:lnTo>
                  <a:lnTo>
                    <a:pt x="1697" y="679"/>
                  </a:lnTo>
                  <a:lnTo>
                    <a:pt x="1693" y="697"/>
                  </a:lnTo>
                  <a:lnTo>
                    <a:pt x="1697" y="715"/>
                  </a:lnTo>
                  <a:lnTo>
                    <a:pt x="1705" y="730"/>
                  </a:lnTo>
                  <a:lnTo>
                    <a:pt x="1716" y="742"/>
                  </a:lnTo>
                  <a:lnTo>
                    <a:pt x="1732" y="750"/>
                  </a:lnTo>
                  <a:lnTo>
                    <a:pt x="1750" y="752"/>
                  </a:lnTo>
                  <a:lnTo>
                    <a:pt x="1768" y="750"/>
                  </a:lnTo>
                  <a:lnTo>
                    <a:pt x="1784" y="742"/>
                  </a:lnTo>
                  <a:lnTo>
                    <a:pt x="1796" y="730"/>
                  </a:lnTo>
                  <a:lnTo>
                    <a:pt x="1803" y="715"/>
                  </a:lnTo>
                  <a:lnTo>
                    <a:pt x="1807" y="697"/>
                  </a:lnTo>
                  <a:lnTo>
                    <a:pt x="1803" y="679"/>
                  </a:lnTo>
                  <a:lnTo>
                    <a:pt x="1796" y="664"/>
                  </a:lnTo>
                  <a:lnTo>
                    <a:pt x="1784" y="652"/>
                  </a:lnTo>
                  <a:lnTo>
                    <a:pt x="1768" y="644"/>
                  </a:lnTo>
                  <a:lnTo>
                    <a:pt x="1750" y="642"/>
                  </a:lnTo>
                  <a:close/>
                  <a:moveTo>
                    <a:pt x="1298" y="642"/>
                  </a:moveTo>
                  <a:lnTo>
                    <a:pt x="1281" y="644"/>
                  </a:lnTo>
                  <a:lnTo>
                    <a:pt x="1265" y="652"/>
                  </a:lnTo>
                  <a:lnTo>
                    <a:pt x="1253" y="664"/>
                  </a:lnTo>
                  <a:lnTo>
                    <a:pt x="1245" y="679"/>
                  </a:lnTo>
                  <a:lnTo>
                    <a:pt x="1242" y="697"/>
                  </a:lnTo>
                  <a:lnTo>
                    <a:pt x="1245" y="715"/>
                  </a:lnTo>
                  <a:lnTo>
                    <a:pt x="1253" y="730"/>
                  </a:lnTo>
                  <a:lnTo>
                    <a:pt x="1265" y="742"/>
                  </a:lnTo>
                  <a:lnTo>
                    <a:pt x="1281" y="750"/>
                  </a:lnTo>
                  <a:lnTo>
                    <a:pt x="1298" y="752"/>
                  </a:lnTo>
                  <a:lnTo>
                    <a:pt x="1316" y="750"/>
                  </a:lnTo>
                  <a:lnTo>
                    <a:pt x="1332" y="742"/>
                  </a:lnTo>
                  <a:lnTo>
                    <a:pt x="1344" y="730"/>
                  </a:lnTo>
                  <a:lnTo>
                    <a:pt x="1352" y="715"/>
                  </a:lnTo>
                  <a:lnTo>
                    <a:pt x="1355" y="697"/>
                  </a:lnTo>
                  <a:lnTo>
                    <a:pt x="1352" y="679"/>
                  </a:lnTo>
                  <a:lnTo>
                    <a:pt x="1344" y="664"/>
                  </a:lnTo>
                  <a:lnTo>
                    <a:pt x="1332" y="652"/>
                  </a:lnTo>
                  <a:lnTo>
                    <a:pt x="1316" y="644"/>
                  </a:lnTo>
                  <a:lnTo>
                    <a:pt x="1298" y="642"/>
                  </a:lnTo>
                  <a:close/>
                  <a:moveTo>
                    <a:pt x="1073" y="642"/>
                  </a:moveTo>
                  <a:lnTo>
                    <a:pt x="1055" y="644"/>
                  </a:lnTo>
                  <a:lnTo>
                    <a:pt x="1039" y="652"/>
                  </a:lnTo>
                  <a:lnTo>
                    <a:pt x="1027" y="664"/>
                  </a:lnTo>
                  <a:lnTo>
                    <a:pt x="1020" y="679"/>
                  </a:lnTo>
                  <a:lnTo>
                    <a:pt x="1016" y="697"/>
                  </a:lnTo>
                  <a:lnTo>
                    <a:pt x="1020" y="715"/>
                  </a:lnTo>
                  <a:lnTo>
                    <a:pt x="1027" y="730"/>
                  </a:lnTo>
                  <a:lnTo>
                    <a:pt x="1039" y="742"/>
                  </a:lnTo>
                  <a:lnTo>
                    <a:pt x="1055" y="750"/>
                  </a:lnTo>
                  <a:lnTo>
                    <a:pt x="1073" y="752"/>
                  </a:lnTo>
                  <a:lnTo>
                    <a:pt x="1091" y="750"/>
                  </a:lnTo>
                  <a:lnTo>
                    <a:pt x="1106" y="742"/>
                  </a:lnTo>
                  <a:lnTo>
                    <a:pt x="1118" y="730"/>
                  </a:lnTo>
                  <a:lnTo>
                    <a:pt x="1126" y="715"/>
                  </a:lnTo>
                  <a:lnTo>
                    <a:pt x="1129" y="697"/>
                  </a:lnTo>
                  <a:lnTo>
                    <a:pt x="1126" y="679"/>
                  </a:lnTo>
                  <a:lnTo>
                    <a:pt x="1118" y="664"/>
                  </a:lnTo>
                  <a:lnTo>
                    <a:pt x="1106" y="652"/>
                  </a:lnTo>
                  <a:lnTo>
                    <a:pt x="1091" y="644"/>
                  </a:lnTo>
                  <a:lnTo>
                    <a:pt x="1073" y="642"/>
                  </a:lnTo>
                  <a:close/>
                  <a:moveTo>
                    <a:pt x="847" y="642"/>
                  </a:moveTo>
                  <a:lnTo>
                    <a:pt x="829" y="644"/>
                  </a:lnTo>
                  <a:lnTo>
                    <a:pt x="813" y="652"/>
                  </a:lnTo>
                  <a:lnTo>
                    <a:pt x="802" y="664"/>
                  </a:lnTo>
                  <a:lnTo>
                    <a:pt x="793" y="679"/>
                  </a:lnTo>
                  <a:lnTo>
                    <a:pt x="790" y="697"/>
                  </a:lnTo>
                  <a:lnTo>
                    <a:pt x="793" y="715"/>
                  </a:lnTo>
                  <a:lnTo>
                    <a:pt x="802" y="730"/>
                  </a:lnTo>
                  <a:lnTo>
                    <a:pt x="813" y="742"/>
                  </a:lnTo>
                  <a:lnTo>
                    <a:pt x="829" y="750"/>
                  </a:lnTo>
                  <a:lnTo>
                    <a:pt x="847" y="752"/>
                  </a:lnTo>
                  <a:lnTo>
                    <a:pt x="864" y="750"/>
                  </a:lnTo>
                  <a:lnTo>
                    <a:pt x="880" y="742"/>
                  </a:lnTo>
                  <a:lnTo>
                    <a:pt x="893" y="730"/>
                  </a:lnTo>
                  <a:lnTo>
                    <a:pt x="900" y="715"/>
                  </a:lnTo>
                  <a:lnTo>
                    <a:pt x="903" y="697"/>
                  </a:lnTo>
                  <a:lnTo>
                    <a:pt x="900" y="679"/>
                  </a:lnTo>
                  <a:lnTo>
                    <a:pt x="893" y="664"/>
                  </a:lnTo>
                  <a:lnTo>
                    <a:pt x="880" y="652"/>
                  </a:lnTo>
                  <a:lnTo>
                    <a:pt x="864" y="644"/>
                  </a:lnTo>
                  <a:lnTo>
                    <a:pt x="847" y="642"/>
                  </a:lnTo>
                  <a:close/>
                  <a:moveTo>
                    <a:pt x="395" y="642"/>
                  </a:moveTo>
                  <a:lnTo>
                    <a:pt x="377" y="644"/>
                  </a:lnTo>
                  <a:lnTo>
                    <a:pt x="361" y="652"/>
                  </a:lnTo>
                  <a:lnTo>
                    <a:pt x="350" y="664"/>
                  </a:lnTo>
                  <a:lnTo>
                    <a:pt x="342" y="679"/>
                  </a:lnTo>
                  <a:lnTo>
                    <a:pt x="338" y="697"/>
                  </a:lnTo>
                  <a:lnTo>
                    <a:pt x="342" y="715"/>
                  </a:lnTo>
                  <a:lnTo>
                    <a:pt x="350" y="730"/>
                  </a:lnTo>
                  <a:lnTo>
                    <a:pt x="361" y="742"/>
                  </a:lnTo>
                  <a:lnTo>
                    <a:pt x="377" y="750"/>
                  </a:lnTo>
                  <a:lnTo>
                    <a:pt x="395" y="752"/>
                  </a:lnTo>
                  <a:lnTo>
                    <a:pt x="413" y="750"/>
                  </a:lnTo>
                  <a:lnTo>
                    <a:pt x="429" y="742"/>
                  </a:lnTo>
                  <a:lnTo>
                    <a:pt x="441" y="730"/>
                  </a:lnTo>
                  <a:lnTo>
                    <a:pt x="448" y="715"/>
                  </a:lnTo>
                  <a:lnTo>
                    <a:pt x="452" y="697"/>
                  </a:lnTo>
                  <a:lnTo>
                    <a:pt x="448" y="679"/>
                  </a:lnTo>
                  <a:lnTo>
                    <a:pt x="441" y="664"/>
                  </a:lnTo>
                  <a:lnTo>
                    <a:pt x="429" y="652"/>
                  </a:lnTo>
                  <a:lnTo>
                    <a:pt x="413" y="644"/>
                  </a:lnTo>
                  <a:lnTo>
                    <a:pt x="395" y="642"/>
                  </a:lnTo>
                  <a:close/>
                  <a:moveTo>
                    <a:pt x="2540" y="530"/>
                  </a:moveTo>
                  <a:lnTo>
                    <a:pt x="2522" y="533"/>
                  </a:lnTo>
                  <a:lnTo>
                    <a:pt x="2508" y="540"/>
                  </a:lnTo>
                  <a:lnTo>
                    <a:pt x="2495" y="552"/>
                  </a:lnTo>
                  <a:lnTo>
                    <a:pt x="2487" y="568"/>
                  </a:lnTo>
                  <a:lnTo>
                    <a:pt x="2485" y="586"/>
                  </a:lnTo>
                  <a:lnTo>
                    <a:pt x="2487" y="603"/>
                  </a:lnTo>
                  <a:lnTo>
                    <a:pt x="2495" y="619"/>
                  </a:lnTo>
                  <a:lnTo>
                    <a:pt x="2508" y="630"/>
                  </a:lnTo>
                  <a:lnTo>
                    <a:pt x="2522" y="638"/>
                  </a:lnTo>
                  <a:lnTo>
                    <a:pt x="2540" y="642"/>
                  </a:lnTo>
                  <a:lnTo>
                    <a:pt x="2558" y="638"/>
                  </a:lnTo>
                  <a:lnTo>
                    <a:pt x="2574" y="630"/>
                  </a:lnTo>
                  <a:lnTo>
                    <a:pt x="2586" y="619"/>
                  </a:lnTo>
                  <a:lnTo>
                    <a:pt x="2595" y="603"/>
                  </a:lnTo>
                  <a:lnTo>
                    <a:pt x="2597" y="586"/>
                  </a:lnTo>
                  <a:lnTo>
                    <a:pt x="2595" y="568"/>
                  </a:lnTo>
                  <a:lnTo>
                    <a:pt x="2586" y="552"/>
                  </a:lnTo>
                  <a:lnTo>
                    <a:pt x="2574" y="540"/>
                  </a:lnTo>
                  <a:lnTo>
                    <a:pt x="2558" y="533"/>
                  </a:lnTo>
                  <a:lnTo>
                    <a:pt x="2540" y="530"/>
                  </a:lnTo>
                  <a:close/>
                  <a:moveTo>
                    <a:pt x="2315" y="530"/>
                  </a:moveTo>
                  <a:lnTo>
                    <a:pt x="2297" y="533"/>
                  </a:lnTo>
                  <a:lnTo>
                    <a:pt x="2281" y="540"/>
                  </a:lnTo>
                  <a:lnTo>
                    <a:pt x="2269" y="552"/>
                  </a:lnTo>
                  <a:lnTo>
                    <a:pt x="2261" y="568"/>
                  </a:lnTo>
                  <a:lnTo>
                    <a:pt x="2258" y="586"/>
                  </a:lnTo>
                  <a:lnTo>
                    <a:pt x="2261" y="603"/>
                  </a:lnTo>
                  <a:lnTo>
                    <a:pt x="2269" y="619"/>
                  </a:lnTo>
                  <a:lnTo>
                    <a:pt x="2281" y="630"/>
                  </a:lnTo>
                  <a:lnTo>
                    <a:pt x="2297" y="638"/>
                  </a:lnTo>
                  <a:lnTo>
                    <a:pt x="2315" y="642"/>
                  </a:lnTo>
                  <a:lnTo>
                    <a:pt x="2333" y="638"/>
                  </a:lnTo>
                  <a:lnTo>
                    <a:pt x="2348" y="630"/>
                  </a:lnTo>
                  <a:lnTo>
                    <a:pt x="2360" y="619"/>
                  </a:lnTo>
                  <a:lnTo>
                    <a:pt x="2368" y="603"/>
                  </a:lnTo>
                  <a:lnTo>
                    <a:pt x="2371" y="586"/>
                  </a:lnTo>
                  <a:lnTo>
                    <a:pt x="2368" y="568"/>
                  </a:lnTo>
                  <a:lnTo>
                    <a:pt x="2360" y="552"/>
                  </a:lnTo>
                  <a:lnTo>
                    <a:pt x="2348" y="540"/>
                  </a:lnTo>
                  <a:lnTo>
                    <a:pt x="2333" y="533"/>
                  </a:lnTo>
                  <a:lnTo>
                    <a:pt x="2315" y="530"/>
                  </a:lnTo>
                  <a:close/>
                  <a:moveTo>
                    <a:pt x="1637" y="530"/>
                  </a:moveTo>
                  <a:lnTo>
                    <a:pt x="1619" y="533"/>
                  </a:lnTo>
                  <a:lnTo>
                    <a:pt x="1604" y="540"/>
                  </a:lnTo>
                  <a:lnTo>
                    <a:pt x="1592" y="552"/>
                  </a:lnTo>
                  <a:lnTo>
                    <a:pt x="1583" y="568"/>
                  </a:lnTo>
                  <a:lnTo>
                    <a:pt x="1581" y="586"/>
                  </a:lnTo>
                  <a:lnTo>
                    <a:pt x="1583" y="603"/>
                  </a:lnTo>
                  <a:lnTo>
                    <a:pt x="1592" y="619"/>
                  </a:lnTo>
                  <a:lnTo>
                    <a:pt x="1604" y="630"/>
                  </a:lnTo>
                  <a:lnTo>
                    <a:pt x="1619" y="638"/>
                  </a:lnTo>
                  <a:lnTo>
                    <a:pt x="1637" y="642"/>
                  </a:lnTo>
                  <a:lnTo>
                    <a:pt x="1655" y="638"/>
                  </a:lnTo>
                  <a:lnTo>
                    <a:pt x="1670" y="630"/>
                  </a:lnTo>
                  <a:lnTo>
                    <a:pt x="1683" y="619"/>
                  </a:lnTo>
                  <a:lnTo>
                    <a:pt x="1690" y="603"/>
                  </a:lnTo>
                  <a:lnTo>
                    <a:pt x="1693" y="586"/>
                  </a:lnTo>
                  <a:lnTo>
                    <a:pt x="1690" y="568"/>
                  </a:lnTo>
                  <a:lnTo>
                    <a:pt x="1683" y="552"/>
                  </a:lnTo>
                  <a:lnTo>
                    <a:pt x="1670" y="540"/>
                  </a:lnTo>
                  <a:lnTo>
                    <a:pt x="1655" y="533"/>
                  </a:lnTo>
                  <a:lnTo>
                    <a:pt x="1637" y="530"/>
                  </a:lnTo>
                  <a:close/>
                  <a:moveTo>
                    <a:pt x="733" y="530"/>
                  </a:moveTo>
                  <a:lnTo>
                    <a:pt x="716" y="533"/>
                  </a:lnTo>
                  <a:lnTo>
                    <a:pt x="701" y="540"/>
                  </a:lnTo>
                  <a:lnTo>
                    <a:pt x="688" y="552"/>
                  </a:lnTo>
                  <a:lnTo>
                    <a:pt x="680" y="568"/>
                  </a:lnTo>
                  <a:lnTo>
                    <a:pt x="677" y="586"/>
                  </a:lnTo>
                  <a:lnTo>
                    <a:pt x="680" y="603"/>
                  </a:lnTo>
                  <a:lnTo>
                    <a:pt x="688" y="619"/>
                  </a:lnTo>
                  <a:lnTo>
                    <a:pt x="701" y="630"/>
                  </a:lnTo>
                  <a:lnTo>
                    <a:pt x="716" y="638"/>
                  </a:lnTo>
                  <a:lnTo>
                    <a:pt x="733" y="642"/>
                  </a:lnTo>
                  <a:lnTo>
                    <a:pt x="751" y="638"/>
                  </a:lnTo>
                  <a:lnTo>
                    <a:pt x="767" y="630"/>
                  </a:lnTo>
                  <a:lnTo>
                    <a:pt x="780" y="619"/>
                  </a:lnTo>
                  <a:lnTo>
                    <a:pt x="788" y="603"/>
                  </a:lnTo>
                  <a:lnTo>
                    <a:pt x="790" y="586"/>
                  </a:lnTo>
                  <a:lnTo>
                    <a:pt x="788" y="568"/>
                  </a:lnTo>
                  <a:lnTo>
                    <a:pt x="780" y="552"/>
                  </a:lnTo>
                  <a:lnTo>
                    <a:pt x="767" y="540"/>
                  </a:lnTo>
                  <a:lnTo>
                    <a:pt x="751" y="533"/>
                  </a:lnTo>
                  <a:lnTo>
                    <a:pt x="733" y="530"/>
                  </a:lnTo>
                  <a:close/>
                  <a:moveTo>
                    <a:pt x="508" y="530"/>
                  </a:moveTo>
                  <a:lnTo>
                    <a:pt x="490" y="533"/>
                  </a:lnTo>
                  <a:lnTo>
                    <a:pt x="475" y="540"/>
                  </a:lnTo>
                  <a:lnTo>
                    <a:pt x="462" y="552"/>
                  </a:lnTo>
                  <a:lnTo>
                    <a:pt x="455" y="568"/>
                  </a:lnTo>
                  <a:lnTo>
                    <a:pt x="452" y="586"/>
                  </a:lnTo>
                  <a:lnTo>
                    <a:pt x="455" y="603"/>
                  </a:lnTo>
                  <a:lnTo>
                    <a:pt x="462" y="619"/>
                  </a:lnTo>
                  <a:lnTo>
                    <a:pt x="475" y="630"/>
                  </a:lnTo>
                  <a:lnTo>
                    <a:pt x="490" y="638"/>
                  </a:lnTo>
                  <a:lnTo>
                    <a:pt x="508" y="642"/>
                  </a:lnTo>
                  <a:lnTo>
                    <a:pt x="526" y="638"/>
                  </a:lnTo>
                  <a:lnTo>
                    <a:pt x="542" y="630"/>
                  </a:lnTo>
                  <a:lnTo>
                    <a:pt x="553" y="619"/>
                  </a:lnTo>
                  <a:lnTo>
                    <a:pt x="562" y="603"/>
                  </a:lnTo>
                  <a:lnTo>
                    <a:pt x="565" y="586"/>
                  </a:lnTo>
                  <a:lnTo>
                    <a:pt x="562" y="568"/>
                  </a:lnTo>
                  <a:lnTo>
                    <a:pt x="553" y="552"/>
                  </a:lnTo>
                  <a:lnTo>
                    <a:pt x="542" y="540"/>
                  </a:lnTo>
                  <a:lnTo>
                    <a:pt x="526" y="533"/>
                  </a:lnTo>
                  <a:lnTo>
                    <a:pt x="508" y="530"/>
                  </a:lnTo>
                  <a:close/>
                  <a:moveTo>
                    <a:pt x="2428" y="418"/>
                  </a:moveTo>
                  <a:lnTo>
                    <a:pt x="2410" y="421"/>
                  </a:lnTo>
                  <a:lnTo>
                    <a:pt x="2394" y="429"/>
                  </a:lnTo>
                  <a:lnTo>
                    <a:pt x="2382" y="440"/>
                  </a:lnTo>
                  <a:lnTo>
                    <a:pt x="2375" y="456"/>
                  </a:lnTo>
                  <a:lnTo>
                    <a:pt x="2371" y="474"/>
                  </a:lnTo>
                  <a:lnTo>
                    <a:pt x="2375" y="491"/>
                  </a:lnTo>
                  <a:lnTo>
                    <a:pt x="2382" y="507"/>
                  </a:lnTo>
                  <a:lnTo>
                    <a:pt x="2394" y="518"/>
                  </a:lnTo>
                  <a:lnTo>
                    <a:pt x="2410" y="526"/>
                  </a:lnTo>
                  <a:lnTo>
                    <a:pt x="2428" y="530"/>
                  </a:lnTo>
                  <a:lnTo>
                    <a:pt x="2446" y="526"/>
                  </a:lnTo>
                  <a:lnTo>
                    <a:pt x="2462" y="518"/>
                  </a:lnTo>
                  <a:lnTo>
                    <a:pt x="2473" y="507"/>
                  </a:lnTo>
                  <a:lnTo>
                    <a:pt x="2481" y="491"/>
                  </a:lnTo>
                  <a:lnTo>
                    <a:pt x="2485" y="474"/>
                  </a:lnTo>
                  <a:lnTo>
                    <a:pt x="2481" y="456"/>
                  </a:lnTo>
                  <a:lnTo>
                    <a:pt x="2473" y="440"/>
                  </a:lnTo>
                  <a:lnTo>
                    <a:pt x="2462" y="429"/>
                  </a:lnTo>
                  <a:lnTo>
                    <a:pt x="2446" y="421"/>
                  </a:lnTo>
                  <a:lnTo>
                    <a:pt x="2428" y="418"/>
                  </a:lnTo>
                  <a:close/>
                  <a:moveTo>
                    <a:pt x="1976" y="418"/>
                  </a:moveTo>
                  <a:lnTo>
                    <a:pt x="1959" y="421"/>
                  </a:lnTo>
                  <a:lnTo>
                    <a:pt x="1943" y="429"/>
                  </a:lnTo>
                  <a:lnTo>
                    <a:pt x="1930" y="440"/>
                  </a:lnTo>
                  <a:lnTo>
                    <a:pt x="1923" y="456"/>
                  </a:lnTo>
                  <a:lnTo>
                    <a:pt x="1920" y="474"/>
                  </a:lnTo>
                  <a:lnTo>
                    <a:pt x="1923" y="491"/>
                  </a:lnTo>
                  <a:lnTo>
                    <a:pt x="1930" y="507"/>
                  </a:lnTo>
                  <a:lnTo>
                    <a:pt x="1943" y="518"/>
                  </a:lnTo>
                  <a:lnTo>
                    <a:pt x="1959" y="526"/>
                  </a:lnTo>
                  <a:lnTo>
                    <a:pt x="1976" y="530"/>
                  </a:lnTo>
                  <a:lnTo>
                    <a:pt x="1994" y="526"/>
                  </a:lnTo>
                  <a:lnTo>
                    <a:pt x="2009" y="518"/>
                  </a:lnTo>
                  <a:lnTo>
                    <a:pt x="2021" y="507"/>
                  </a:lnTo>
                  <a:lnTo>
                    <a:pt x="2030" y="491"/>
                  </a:lnTo>
                  <a:lnTo>
                    <a:pt x="2032" y="474"/>
                  </a:lnTo>
                  <a:lnTo>
                    <a:pt x="2030" y="456"/>
                  </a:lnTo>
                  <a:lnTo>
                    <a:pt x="2021" y="440"/>
                  </a:lnTo>
                  <a:lnTo>
                    <a:pt x="2009" y="429"/>
                  </a:lnTo>
                  <a:lnTo>
                    <a:pt x="1994" y="421"/>
                  </a:lnTo>
                  <a:lnTo>
                    <a:pt x="1976" y="418"/>
                  </a:lnTo>
                  <a:close/>
                  <a:moveTo>
                    <a:pt x="1073" y="418"/>
                  </a:moveTo>
                  <a:lnTo>
                    <a:pt x="1055" y="421"/>
                  </a:lnTo>
                  <a:lnTo>
                    <a:pt x="1039" y="429"/>
                  </a:lnTo>
                  <a:lnTo>
                    <a:pt x="1027" y="440"/>
                  </a:lnTo>
                  <a:lnTo>
                    <a:pt x="1020" y="456"/>
                  </a:lnTo>
                  <a:lnTo>
                    <a:pt x="1016" y="474"/>
                  </a:lnTo>
                  <a:lnTo>
                    <a:pt x="1020" y="491"/>
                  </a:lnTo>
                  <a:lnTo>
                    <a:pt x="1027" y="507"/>
                  </a:lnTo>
                  <a:lnTo>
                    <a:pt x="1039" y="518"/>
                  </a:lnTo>
                  <a:lnTo>
                    <a:pt x="1055" y="526"/>
                  </a:lnTo>
                  <a:lnTo>
                    <a:pt x="1073" y="530"/>
                  </a:lnTo>
                  <a:lnTo>
                    <a:pt x="1091" y="526"/>
                  </a:lnTo>
                  <a:lnTo>
                    <a:pt x="1106" y="518"/>
                  </a:lnTo>
                  <a:lnTo>
                    <a:pt x="1118" y="507"/>
                  </a:lnTo>
                  <a:lnTo>
                    <a:pt x="1126" y="491"/>
                  </a:lnTo>
                  <a:lnTo>
                    <a:pt x="1129" y="474"/>
                  </a:lnTo>
                  <a:lnTo>
                    <a:pt x="1126" y="456"/>
                  </a:lnTo>
                  <a:lnTo>
                    <a:pt x="1118" y="440"/>
                  </a:lnTo>
                  <a:lnTo>
                    <a:pt x="1106" y="429"/>
                  </a:lnTo>
                  <a:lnTo>
                    <a:pt x="1091" y="421"/>
                  </a:lnTo>
                  <a:lnTo>
                    <a:pt x="1073" y="418"/>
                  </a:lnTo>
                  <a:close/>
                  <a:moveTo>
                    <a:pt x="621" y="418"/>
                  </a:moveTo>
                  <a:lnTo>
                    <a:pt x="604" y="421"/>
                  </a:lnTo>
                  <a:lnTo>
                    <a:pt x="588" y="429"/>
                  </a:lnTo>
                  <a:lnTo>
                    <a:pt x="575" y="440"/>
                  </a:lnTo>
                  <a:lnTo>
                    <a:pt x="567" y="456"/>
                  </a:lnTo>
                  <a:lnTo>
                    <a:pt x="565" y="474"/>
                  </a:lnTo>
                  <a:lnTo>
                    <a:pt x="567" y="491"/>
                  </a:lnTo>
                  <a:lnTo>
                    <a:pt x="575" y="507"/>
                  </a:lnTo>
                  <a:lnTo>
                    <a:pt x="588" y="518"/>
                  </a:lnTo>
                  <a:lnTo>
                    <a:pt x="604" y="526"/>
                  </a:lnTo>
                  <a:lnTo>
                    <a:pt x="621" y="530"/>
                  </a:lnTo>
                  <a:lnTo>
                    <a:pt x="639" y="526"/>
                  </a:lnTo>
                  <a:lnTo>
                    <a:pt x="654" y="518"/>
                  </a:lnTo>
                  <a:lnTo>
                    <a:pt x="666" y="507"/>
                  </a:lnTo>
                  <a:lnTo>
                    <a:pt x="675" y="491"/>
                  </a:lnTo>
                  <a:lnTo>
                    <a:pt x="677" y="474"/>
                  </a:lnTo>
                  <a:lnTo>
                    <a:pt x="675" y="456"/>
                  </a:lnTo>
                  <a:lnTo>
                    <a:pt x="666" y="440"/>
                  </a:lnTo>
                  <a:lnTo>
                    <a:pt x="654" y="429"/>
                  </a:lnTo>
                  <a:lnTo>
                    <a:pt x="639" y="421"/>
                  </a:lnTo>
                  <a:lnTo>
                    <a:pt x="621" y="418"/>
                  </a:lnTo>
                  <a:close/>
                  <a:moveTo>
                    <a:pt x="2315" y="306"/>
                  </a:moveTo>
                  <a:lnTo>
                    <a:pt x="2297" y="309"/>
                  </a:lnTo>
                  <a:lnTo>
                    <a:pt x="2281" y="317"/>
                  </a:lnTo>
                  <a:lnTo>
                    <a:pt x="2269" y="329"/>
                  </a:lnTo>
                  <a:lnTo>
                    <a:pt x="2261" y="344"/>
                  </a:lnTo>
                  <a:lnTo>
                    <a:pt x="2258" y="362"/>
                  </a:lnTo>
                  <a:lnTo>
                    <a:pt x="2261" y="379"/>
                  </a:lnTo>
                  <a:lnTo>
                    <a:pt x="2269" y="395"/>
                  </a:lnTo>
                  <a:lnTo>
                    <a:pt x="2281" y="407"/>
                  </a:lnTo>
                  <a:lnTo>
                    <a:pt x="2297" y="415"/>
                  </a:lnTo>
                  <a:lnTo>
                    <a:pt x="2315" y="418"/>
                  </a:lnTo>
                  <a:lnTo>
                    <a:pt x="2333" y="415"/>
                  </a:lnTo>
                  <a:lnTo>
                    <a:pt x="2348" y="407"/>
                  </a:lnTo>
                  <a:lnTo>
                    <a:pt x="2360" y="395"/>
                  </a:lnTo>
                  <a:lnTo>
                    <a:pt x="2368" y="379"/>
                  </a:lnTo>
                  <a:lnTo>
                    <a:pt x="2371" y="362"/>
                  </a:lnTo>
                  <a:lnTo>
                    <a:pt x="2368" y="344"/>
                  </a:lnTo>
                  <a:lnTo>
                    <a:pt x="2360" y="329"/>
                  </a:lnTo>
                  <a:lnTo>
                    <a:pt x="2348" y="317"/>
                  </a:lnTo>
                  <a:lnTo>
                    <a:pt x="2333" y="309"/>
                  </a:lnTo>
                  <a:lnTo>
                    <a:pt x="2315" y="306"/>
                  </a:lnTo>
                  <a:close/>
                  <a:moveTo>
                    <a:pt x="2088" y="306"/>
                  </a:moveTo>
                  <a:lnTo>
                    <a:pt x="2071" y="309"/>
                  </a:lnTo>
                  <a:lnTo>
                    <a:pt x="2056" y="317"/>
                  </a:lnTo>
                  <a:lnTo>
                    <a:pt x="2043" y="329"/>
                  </a:lnTo>
                  <a:lnTo>
                    <a:pt x="2035" y="344"/>
                  </a:lnTo>
                  <a:lnTo>
                    <a:pt x="2032" y="362"/>
                  </a:lnTo>
                  <a:lnTo>
                    <a:pt x="2035" y="379"/>
                  </a:lnTo>
                  <a:lnTo>
                    <a:pt x="2043" y="395"/>
                  </a:lnTo>
                  <a:lnTo>
                    <a:pt x="2056" y="407"/>
                  </a:lnTo>
                  <a:lnTo>
                    <a:pt x="2071" y="415"/>
                  </a:lnTo>
                  <a:lnTo>
                    <a:pt x="2088" y="418"/>
                  </a:lnTo>
                  <a:lnTo>
                    <a:pt x="2106" y="415"/>
                  </a:lnTo>
                  <a:lnTo>
                    <a:pt x="2122" y="407"/>
                  </a:lnTo>
                  <a:lnTo>
                    <a:pt x="2135" y="395"/>
                  </a:lnTo>
                  <a:lnTo>
                    <a:pt x="2143" y="379"/>
                  </a:lnTo>
                  <a:lnTo>
                    <a:pt x="2145" y="362"/>
                  </a:lnTo>
                  <a:lnTo>
                    <a:pt x="2143" y="344"/>
                  </a:lnTo>
                  <a:lnTo>
                    <a:pt x="2135" y="329"/>
                  </a:lnTo>
                  <a:lnTo>
                    <a:pt x="2122" y="317"/>
                  </a:lnTo>
                  <a:lnTo>
                    <a:pt x="2106" y="309"/>
                  </a:lnTo>
                  <a:lnTo>
                    <a:pt x="2088" y="306"/>
                  </a:lnTo>
                  <a:close/>
                  <a:moveTo>
                    <a:pt x="1412" y="306"/>
                  </a:moveTo>
                  <a:lnTo>
                    <a:pt x="1394" y="309"/>
                  </a:lnTo>
                  <a:lnTo>
                    <a:pt x="1378" y="317"/>
                  </a:lnTo>
                  <a:lnTo>
                    <a:pt x="1365" y="329"/>
                  </a:lnTo>
                  <a:lnTo>
                    <a:pt x="1358" y="344"/>
                  </a:lnTo>
                  <a:lnTo>
                    <a:pt x="1355" y="362"/>
                  </a:lnTo>
                  <a:lnTo>
                    <a:pt x="1358" y="379"/>
                  </a:lnTo>
                  <a:lnTo>
                    <a:pt x="1365" y="395"/>
                  </a:lnTo>
                  <a:lnTo>
                    <a:pt x="1378" y="407"/>
                  </a:lnTo>
                  <a:lnTo>
                    <a:pt x="1394" y="415"/>
                  </a:lnTo>
                  <a:lnTo>
                    <a:pt x="1412" y="418"/>
                  </a:lnTo>
                  <a:lnTo>
                    <a:pt x="1429" y="415"/>
                  </a:lnTo>
                  <a:lnTo>
                    <a:pt x="1445" y="407"/>
                  </a:lnTo>
                  <a:lnTo>
                    <a:pt x="1457" y="395"/>
                  </a:lnTo>
                  <a:lnTo>
                    <a:pt x="1465" y="379"/>
                  </a:lnTo>
                  <a:lnTo>
                    <a:pt x="1468" y="362"/>
                  </a:lnTo>
                  <a:lnTo>
                    <a:pt x="1465" y="344"/>
                  </a:lnTo>
                  <a:lnTo>
                    <a:pt x="1457" y="329"/>
                  </a:lnTo>
                  <a:lnTo>
                    <a:pt x="1445" y="317"/>
                  </a:lnTo>
                  <a:lnTo>
                    <a:pt x="1429" y="309"/>
                  </a:lnTo>
                  <a:lnTo>
                    <a:pt x="1412" y="306"/>
                  </a:lnTo>
                  <a:close/>
                  <a:moveTo>
                    <a:pt x="960" y="306"/>
                  </a:moveTo>
                  <a:lnTo>
                    <a:pt x="942" y="309"/>
                  </a:lnTo>
                  <a:lnTo>
                    <a:pt x="926" y="317"/>
                  </a:lnTo>
                  <a:lnTo>
                    <a:pt x="914" y="329"/>
                  </a:lnTo>
                  <a:lnTo>
                    <a:pt x="906" y="344"/>
                  </a:lnTo>
                  <a:lnTo>
                    <a:pt x="903" y="362"/>
                  </a:lnTo>
                  <a:lnTo>
                    <a:pt x="906" y="379"/>
                  </a:lnTo>
                  <a:lnTo>
                    <a:pt x="914" y="395"/>
                  </a:lnTo>
                  <a:lnTo>
                    <a:pt x="926" y="407"/>
                  </a:lnTo>
                  <a:lnTo>
                    <a:pt x="942" y="415"/>
                  </a:lnTo>
                  <a:lnTo>
                    <a:pt x="960" y="418"/>
                  </a:lnTo>
                  <a:lnTo>
                    <a:pt x="978" y="415"/>
                  </a:lnTo>
                  <a:lnTo>
                    <a:pt x="993" y="407"/>
                  </a:lnTo>
                  <a:lnTo>
                    <a:pt x="1005" y="395"/>
                  </a:lnTo>
                  <a:lnTo>
                    <a:pt x="1013" y="379"/>
                  </a:lnTo>
                  <a:lnTo>
                    <a:pt x="1016" y="362"/>
                  </a:lnTo>
                  <a:lnTo>
                    <a:pt x="1013" y="344"/>
                  </a:lnTo>
                  <a:lnTo>
                    <a:pt x="1005" y="329"/>
                  </a:lnTo>
                  <a:lnTo>
                    <a:pt x="993" y="317"/>
                  </a:lnTo>
                  <a:lnTo>
                    <a:pt x="978" y="309"/>
                  </a:lnTo>
                  <a:lnTo>
                    <a:pt x="960" y="306"/>
                  </a:lnTo>
                  <a:close/>
                  <a:moveTo>
                    <a:pt x="733" y="306"/>
                  </a:moveTo>
                  <a:lnTo>
                    <a:pt x="716" y="309"/>
                  </a:lnTo>
                  <a:lnTo>
                    <a:pt x="701" y="317"/>
                  </a:lnTo>
                  <a:lnTo>
                    <a:pt x="688" y="329"/>
                  </a:lnTo>
                  <a:lnTo>
                    <a:pt x="680" y="344"/>
                  </a:lnTo>
                  <a:lnTo>
                    <a:pt x="677" y="362"/>
                  </a:lnTo>
                  <a:lnTo>
                    <a:pt x="680" y="379"/>
                  </a:lnTo>
                  <a:lnTo>
                    <a:pt x="688" y="395"/>
                  </a:lnTo>
                  <a:lnTo>
                    <a:pt x="701" y="407"/>
                  </a:lnTo>
                  <a:lnTo>
                    <a:pt x="716" y="415"/>
                  </a:lnTo>
                  <a:lnTo>
                    <a:pt x="733" y="418"/>
                  </a:lnTo>
                  <a:lnTo>
                    <a:pt x="751" y="415"/>
                  </a:lnTo>
                  <a:lnTo>
                    <a:pt x="767" y="407"/>
                  </a:lnTo>
                  <a:lnTo>
                    <a:pt x="780" y="395"/>
                  </a:lnTo>
                  <a:lnTo>
                    <a:pt x="788" y="379"/>
                  </a:lnTo>
                  <a:lnTo>
                    <a:pt x="790" y="362"/>
                  </a:lnTo>
                  <a:lnTo>
                    <a:pt x="788" y="344"/>
                  </a:lnTo>
                  <a:lnTo>
                    <a:pt x="780" y="329"/>
                  </a:lnTo>
                  <a:lnTo>
                    <a:pt x="767" y="317"/>
                  </a:lnTo>
                  <a:lnTo>
                    <a:pt x="751" y="309"/>
                  </a:lnTo>
                  <a:lnTo>
                    <a:pt x="733" y="306"/>
                  </a:lnTo>
                  <a:close/>
                  <a:moveTo>
                    <a:pt x="2202" y="195"/>
                  </a:moveTo>
                  <a:lnTo>
                    <a:pt x="2184" y="197"/>
                  </a:lnTo>
                  <a:lnTo>
                    <a:pt x="2168" y="205"/>
                  </a:lnTo>
                  <a:lnTo>
                    <a:pt x="2157" y="218"/>
                  </a:lnTo>
                  <a:lnTo>
                    <a:pt x="2148" y="232"/>
                  </a:lnTo>
                  <a:lnTo>
                    <a:pt x="2145" y="250"/>
                  </a:lnTo>
                  <a:lnTo>
                    <a:pt x="2148" y="267"/>
                  </a:lnTo>
                  <a:lnTo>
                    <a:pt x="2157" y="283"/>
                  </a:lnTo>
                  <a:lnTo>
                    <a:pt x="2168" y="295"/>
                  </a:lnTo>
                  <a:lnTo>
                    <a:pt x="2184" y="304"/>
                  </a:lnTo>
                  <a:lnTo>
                    <a:pt x="2202" y="306"/>
                  </a:lnTo>
                  <a:lnTo>
                    <a:pt x="2219" y="304"/>
                  </a:lnTo>
                  <a:lnTo>
                    <a:pt x="2235" y="295"/>
                  </a:lnTo>
                  <a:lnTo>
                    <a:pt x="2248" y="283"/>
                  </a:lnTo>
                  <a:lnTo>
                    <a:pt x="2255" y="267"/>
                  </a:lnTo>
                  <a:lnTo>
                    <a:pt x="2258" y="250"/>
                  </a:lnTo>
                  <a:lnTo>
                    <a:pt x="2255" y="232"/>
                  </a:lnTo>
                  <a:lnTo>
                    <a:pt x="2248" y="218"/>
                  </a:lnTo>
                  <a:lnTo>
                    <a:pt x="2235" y="205"/>
                  </a:lnTo>
                  <a:lnTo>
                    <a:pt x="2219" y="197"/>
                  </a:lnTo>
                  <a:lnTo>
                    <a:pt x="2202" y="195"/>
                  </a:lnTo>
                  <a:close/>
                  <a:moveTo>
                    <a:pt x="1976" y="195"/>
                  </a:moveTo>
                  <a:lnTo>
                    <a:pt x="1959" y="197"/>
                  </a:lnTo>
                  <a:lnTo>
                    <a:pt x="1943" y="205"/>
                  </a:lnTo>
                  <a:lnTo>
                    <a:pt x="1930" y="218"/>
                  </a:lnTo>
                  <a:lnTo>
                    <a:pt x="1923" y="232"/>
                  </a:lnTo>
                  <a:lnTo>
                    <a:pt x="1920" y="250"/>
                  </a:lnTo>
                  <a:lnTo>
                    <a:pt x="1923" y="267"/>
                  </a:lnTo>
                  <a:lnTo>
                    <a:pt x="1930" y="283"/>
                  </a:lnTo>
                  <a:lnTo>
                    <a:pt x="1943" y="295"/>
                  </a:lnTo>
                  <a:lnTo>
                    <a:pt x="1959" y="304"/>
                  </a:lnTo>
                  <a:lnTo>
                    <a:pt x="1976" y="306"/>
                  </a:lnTo>
                  <a:lnTo>
                    <a:pt x="1994" y="304"/>
                  </a:lnTo>
                  <a:lnTo>
                    <a:pt x="2009" y="295"/>
                  </a:lnTo>
                  <a:lnTo>
                    <a:pt x="2021" y="283"/>
                  </a:lnTo>
                  <a:lnTo>
                    <a:pt x="2030" y="267"/>
                  </a:lnTo>
                  <a:lnTo>
                    <a:pt x="2032" y="250"/>
                  </a:lnTo>
                  <a:lnTo>
                    <a:pt x="2030" y="232"/>
                  </a:lnTo>
                  <a:lnTo>
                    <a:pt x="2021" y="218"/>
                  </a:lnTo>
                  <a:lnTo>
                    <a:pt x="2009" y="205"/>
                  </a:lnTo>
                  <a:lnTo>
                    <a:pt x="1994" y="197"/>
                  </a:lnTo>
                  <a:lnTo>
                    <a:pt x="1976" y="195"/>
                  </a:lnTo>
                  <a:close/>
                  <a:moveTo>
                    <a:pt x="1750" y="195"/>
                  </a:moveTo>
                  <a:lnTo>
                    <a:pt x="1732" y="197"/>
                  </a:lnTo>
                  <a:lnTo>
                    <a:pt x="1716" y="205"/>
                  </a:lnTo>
                  <a:lnTo>
                    <a:pt x="1705" y="218"/>
                  </a:lnTo>
                  <a:lnTo>
                    <a:pt x="1697" y="232"/>
                  </a:lnTo>
                  <a:lnTo>
                    <a:pt x="1693" y="250"/>
                  </a:lnTo>
                  <a:lnTo>
                    <a:pt x="1697" y="267"/>
                  </a:lnTo>
                  <a:lnTo>
                    <a:pt x="1705" y="283"/>
                  </a:lnTo>
                  <a:lnTo>
                    <a:pt x="1716" y="295"/>
                  </a:lnTo>
                  <a:lnTo>
                    <a:pt x="1732" y="304"/>
                  </a:lnTo>
                  <a:lnTo>
                    <a:pt x="1750" y="306"/>
                  </a:lnTo>
                  <a:lnTo>
                    <a:pt x="1768" y="304"/>
                  </a:lnTo>
                  <a:lnTo>
                    <a:pt x="1784" y="295"/>
                  </a:lnTo>
                  <a:lnTo>
                    <a:pt x="1796" y="283"/>
                  </a:lnTo>
                  <a:lnTo>
                    <a:pt x="1803" y="267"/>
                  </a:lnTo>
                  <a:lnTo>
                    <a:pt x="1807" y="250"/>
                  </a:lnTo>
                  <a:lnTo>
                    <a:pt x="1803" y="232"/>
                  </a:lnTo>
                  <a:lnTo>
                    <a:pt x="1796" y="218"/>
                  </a:lnTo>
                  <a:lnTo>
                    <a:pt x="1784" y="205"/>
                  </a:lnTo>
                  <a:lnTo>
                    <a:pt x="1768" y="197"/>
                  </a:lnTo>
                  <a:lnTo>
                    <a:pt x="1750" y="195"/>
                  </a:lnTo>
                  <a:close/>
                  <a:moveTo>
                    <a:pt x="1073" y="195"/>
                  </a:moveTo>
                  <a:lnTo>
                    <a:pt x="1055" y="197"/>
                  </a:lnTo>
                  <a:lnTo>
                    <a:pt x="1039" y="205"/>
                  </a:lnTo>
                  <a:lnTo>
                    <a:pt x="1027" y="218"/>
                  </a:lnTo>
                  <a:lnTo>
                    <a:pt x="1020" y="232"/>
                  </a:lnTo>
                  <a:lnTo>
                    <a:pt x="1016" y="250"/>
                  </a:lnTo>
                  <a:lnTo>
                    <a:pt x="1020" y="267"/>
                  </a:lnTo>
                  <a:lnTo>
                    <a:pt x="1027" y="283"/>
                  </a:lnTo>
                  <a:lnTo>
                    <a:pt x="1039" y="295"/>
                  </a:lnTo>
                  <a:lnTo>
                    <a:pt x="1055" y="304"/>
                  </a:lnTo>
                  <a:lnTo>
                    <a:pt x="1073" y="306"/>
                  </a:lnTo>
                  <a:lnTo>
                    <a:pt x="1091" y="304"/>
                  </a:lnTo>
                  <a:lnTo>
                    <a:pt x="1106" y="295"/>
                  </a:lnTo>
                  <a:lnTo>
                    <a:pt x="1118" y="283"/>
                  </a:lnTo>
                  <a:lnTo>
                    <a:pt x="1126" y="267"/>
                  </a:lnTo>
                  <a:lnTo>
                    <a:pt x="1129" y="250"/>
                  </a:lnTo>
                  <a:lnTo>
                    <a:pt x="1126" y="232"/>
                  </a:lnTo>
                  <a:lnTo>
                    <a:pt x="1118" y="218"/>
                  </a:lnTo>
                  <a:lnTo>
                    <a:pt x="1106" y="205"/>
                  </a:lnTo>
                  <a:lnTo>
                    <a:pt x="1091" y="197"/>
                  </a:lnTo>
                  <a:lnTo>
                    <a:pt x="1073" y="195"/>
                  </a:lnTo>
                  <a:close/>
                  <a:moveTo>
                    <a:pt x="847" y="195"/>
                  </a:moveTo>
                  <a:lnTo>
                    <a:pt x="829" y="197"/>
                  </a:lnTo>
                  <a:lnTo>
                    <a:pt x="813" y="205"/>
                  </a:lnTo>
                  <a:lnTo>
                    <a:pt x="802" y="218"/>
                  </a:lnTo>
                  <a:lnTo>
                    <a:pt x="793" y="232"/>
                  </a:lnTo>
                  <a:lnTo>
                    <a:pt x="790" y="250"/>
                  </a:lnTo>
                  <a:lnTo>
                    <a:pt x="793" y="267"/>
                  </a:lnTo>
                  <a:lnTo>
                    <a:pt x="802" y="283"/>
                  </a:lnTo>
                  <a:lnTo>
                    <a:pt x="813" y="295"/>
                  </a:lnTo>
                  <a:lnTo>
                    <a:pt x="829" y="304"/>
                  </a:lnTo>
                  <a:lnTo>
                    <a:pt x="847" y="306"/>
                  </a:lnTo>
                  <a:lnTo>
                    <a:pt x="864" y="304"/>
                  </a:lnTo>
                  <a:lnTo>
                    <a:pt x="880" y="295"/>
                  </a:lnTo>
                  <a:lnTo>
                    <a:pt x="893" y="283"/>
                  </a:lnTo>
                  <a:lnTo>
                    <a:pt x="900" y="267"/>
                  </a:lnTo>
                  <a:lnTo>
                    <a:pt x="903" y="250"/>
                  </a:lnTo>
                  <a:lnTo>
                    <a:pt x="900" y="232"/>
                  </a:lnTo>
                  <a:lnTo>
                    <a:pt x="893" y="218"/>
                  </a:lnTo>
                  <a:lnTo>
                    <a:pt x="880" y="205"/>
                  </a:lnTo>
                  <a:lnTo>
                    <a:pt x="864" y="197"/>
                  </a:lnTo>
                  <a:lnTo>
                    <a:pt x="847" y="195"/>
                  </a:lnTo>
                  <a:close/>
                  <a:moveTo>
                    <a:pt x="1863" y="83"/>
                  </a:moveTo>
                  <a:lnTo>
                    <a:pt x="1845" y="86"/>
                  </a:lnTo>
                  <a:lnTo>
                    <a:pt x="1830" y="93"/>
                  </a:lnTo>
                  <a:lnTo>
                    <a:pt x="1817" y="106"/>
                  </a:lnTo>
                  <a:lnTo>
                    <a:pt x="1810" y="121"/>
                  </a:lnTo>
                  <a:lnTo>
                    <a:pt x="1807" y="139"/>
                  </a:lnTo>
                  <a:lnTo>
                    <a:pt x="1810" y="157"/>
                  </a:lnTo>
                  <a:lnTo>
                    <a:pt x="1817" y="172"/>
                  </a:lnTo>
                  <a:lnTo>
                    <a:pt x="1830" y="183"/>
                  </a:lnTo>
                  <a:lnTo>
                    <a:pt x="1845" y="192"/>
                  </a:lnTo>
                  <a:lnTo>
                    <a:pt x="1863" y="195"/>
                  </a:lnTo>
                  <a:lnTo>
                    <a:pt x="1881" y="192"/>
                  </a:lnTo>
                  <a:lnTo>
                    <a:pt x="1897" y="183"/>
                  </a:lnTo>
                  <a:lnTo>
                    <a:pt x="1908" y="172"/>
                  </a:lnTo>
                  <a:lnTo>
                    <a:pt x="1917" y="157"/>
                  </a:lnTo>
                  <a:lnTo>
                    <a:pt x="1920" y="139"/>
                  </a:lnTo>
                  <a:lnTo>
                    <a:pt x="1917" y="121"/>
                  </a:lnTo>
                  <a:lnTo>
                    <a:pt x="1908" y="106"/>
                  </a:lnTo>
                  <a:lnTo>
                    <a:pt x="1897" y="93"/>
                  </a:lnTo>
                  <a:lnTo>
                    <a:pt x="1881" y="86"/>
                  </a:lnTo>
                  <a:lnTo>
                    <a:pt x="1863" y="83"/>
                  </a:lnTo>
                  <a:close/>
                  <a:moveTo>
                    <a:pt x="1637" y="83"/>
                  </a:moveTo>
                  <a:lnTo>
                    <a:pt x="1619" y="86"/>
                  </a:lnTo>
                  <a:lnTo>
                    <a:pt x="1604" y="93"/>
                  </a:lnTo>
                  <a:lnTo>
                    <a:pt x="1592" y="106"/>
                  </a:lnTo>
                  <a:lnTo>
                    <a:pt x="1583" y="121"/>
                  </a:lnTo>
                  <a:lnTo>
                    <a:pt x="1581" y="139"/>
                  </a:lnTo>
                  <a:lnTo>
                    <a:pt x="1583" y="157"/>
                  </a:lnTo>
                  <a:lnTo>
                    <a:pt x="1592" y="172"/>
                  </a:lnTo>
                  <a:lnTo>
                    <a:pt x="1604" y="183"/>
                  </a:lnTo>
                  <a:lnTo>
                    <a:pt x="1619" y="192"/>
                  </a:lnTo>
                  <a:lnTo>
                    <a:pt x="1637" y="195"/>
                  </a:lnTo>
                  <a:lnTo>
                    <a:pt x="1655" y="192"/>
                  </a:lnTo>
                  <a:lnTo>
                    <a:pt x="1670" y="183"/>
                  </a:lnTo>
                  <a:lnTo>
                    <a:pt x="1683" y="172"/>
                  </a:lnTo>
                  <a:lnTo>
                    <a:pt x="1690" y="157"/>
                  </a:lnTo>
                  <a:lnTo>
                    <a:pt x="1693" y="139"/>
                  </a:lnTo>
                  <a:lnTo>
                    <a:pt x="1690" y="121"/>
                  </a:lnTo>
                  <a:lnTo>
                    <a:pt x="1683" y="106"/>
                  </a:lnTo>
                  <a:lnTo>
                    <a:pt x="1670" y="93"/>
                  </a:lnTo>
                  <a:lnTo>
                    <a:pt x="1655" y="86"/>
                  </a:lnTo>
                  <a:lnTo>
                    <a:pt x="1637" y="83"/>
                  </a:lnTo>
                  <a:close/>
                  <a:moveTo>
                    <a:pt x="1412" y="83"/>
                  </a:moveTo>
                  <a:lnTo>
                    <a:pt x="1394" y="86"/>
                  </a:lnTo>
                  <a:lnTo>
                    <a:pt x="1378" y="93"/>
                  </a:lnTo>
                  <a:lnTo>
                    <a:pt x="1365" y="106"/>
                  </a:lnTo>
                  <a:lnTo>
                    <a:pt x="1358" y="121"/>
                  </a:lnTo>
                  <a:lnTo>
                    <a:pt x="1355" y="139"/>
                  </a:lnTo>
                  <a:lnTo>
                    <a:pt x="1358" y="157"/>
                  </a:lnTo>
                  <a:lnTo>
                    <a:pt x="1365" y="172"/>
                  </a:lnTo>
                  <a:lnTo>
                    <a:pt x="1378" y="183"/>
                  </a:lnTo>
                  <a:lnTo>
                    <a:pt x="1394" y="192"/>
                  </a:lnTo>
                  <a:lnTo>
                    <a:pt x="1412" y="195"/>
                  </a:lnTo>
                  <a:lnTo>
                    <a:pt x="1429" y="192"/>
                  </a:lnTo>
                  <a:lnTo>
                    <a:pt x="1445" y="183"/>
                  </a:lnTo>
                  <a:lnTo>
                    <a:pt x="1457" y="172"/>
                  </a:lnTo>
                  <a:lnTo>
                    <a:pt x="1465" y="157"/>
                  </a:lnTo>
                  <a:lnTo>
                    <a:pt x="1468" y="139"/>
                  </a:lnTo>
                  <a:lnTo>
                    <a:pt x="1465" y="121"/>
                  </a:lnTo>
                  <a:lnTo>
                    <a:pt x="1457" y="106"/>
                  </a:lnTo>
                  <a:lnTo>
                    <a:pt x="1445" y="93"/>
                  </a:lnTo>
                  <a:lnTo>
                    <a:pt x="1429" y="86"/>
                  </a:lnTo>
                  <a:lnTo>
                    <a:pt x="1412" y="83"/>
                  </a:lnTo>
                  <a:close/>
                  <a:moveTo>
                    <a:pt x="1185" y="83"/>
                  </a:moveTo>
                  <a:lnTo>
                    <a:pt x="1167" y="86"/>
                  </a:lnTo>
                  <a:lnTo>
                    <a:pt x="1153" y="93"/>
                  </a:lnTo>
                  <a:lnTo>
                    <a:pt x="1140" y="106"/>
                  </a:lnTo>
                  <a:lnTo>
                    <a:pt x="1132" y="121"/>
                  </a:lnTo>
                  <a:lnTo>
                    <a:pt x="1129" y="139"/>
                  </a:lnTo>
                  <a:lnTo>
                    <a:pt x="1132" y="157"/>
                  </a:lnTo>
                  <a:lnTo>
                    <a:pt x="1140" y="172"/>
                  </a:lnTo>
                  <a:lnTo>
                    <a:pt x="1153" y="183"/>
                  </a:lnTo>
                  <a:lnTo>
                    <a:pt x="1167" y="192"/>
                  </a:lnTo>
                  <a:lnTo>
                    <a:pt x="1185" y="195"/>
                  </a:lnTo>
                  <a:lnTo>
                    <a:pt x="1203" y="192"/>
                  </a:lnTo>
                  <a:lnTo>
                    <a:pt x="1219" y="183"/>
                  </a:lnTo>
                  <a:lnTo>
                    <a:pt x="1231" y="172"/>
                  </a:lnTo>
                  <a:lnTo>
                    <a:pt x="1240" y="157"/>
                  </a:lnTo>
                  <a:lnTo>
                    <a:pt x="1242" y="139"/>
                  </a:lnTo>
                  <a:lnTo>
                    <a:pt x="1240" y="121"/>
                  </a:lnTo>
                  <a:lnTo>
                    <a:pt x="1231" y="106"/>
                  </a:lnTo>
                  <a:lnTo>
                    <a:pt x="1219" y="93"/>
                  </a:lnTo>
                  <a:lnTo>
                    <a:pt x="1203" y="86"/>
                  </a:lnTo>
                  <a:lnTo>
                    <a:pt x="1185" y="83"/>
                  </a:lnTo>
                  <a:close/>
                  <a:moveTo>
                    <a:pt x="1291" y="0"/>
                  </a:moveTo>
                  <a:lnTo>
                    <a:pt x="1323" y="3"/>
                  </a:lnTo>
                  <a:lnTo>
                    <a:pt x="1356" y="10"/>
                  </a:lnTo>
                  <a:lnTo>
                    <a:pt x="1387" y="22"/>
                  </a:lnTo>
                  <a:lnTo>
                    <a:pt x="1418" y="36"/>
                  </a:lnTo>
                  <a:lnTo>
                    <a:pt x="1446" y="53"/>
                  </a:lnTo>
                  <a:lnTo>
                    <a:pt x="1472" y="72"/>
                  </a:lnTo>
                  <a:lnTo>
                    <a:pt x="1496" y="89"/>
                  </a:lnTo>
                  <a:lnTo>
                    <a:pt x="1507" y="97"/>
                  </a:lnTo>
                  <a:lnTo>
                    <a:pt x="1517" y="102"/>
                  </a:lnTo>
                  <a:lnTo>
                    <a:pt x="1528" y="102"/>
                  </a:lnTo>
                  <a:lnTo>
                    <a:pt x="1536" y="100"/>
                  </a:lnTo>
                  <a:lnTo>
                    <a:pt x="1545" y="94"/>
                  </a:lnTo>
                  <a:lnTo>
                    <a:pt x="1552" y="89"/>
                  </a:lnTo>
                  <a:lnTo>
                    <a:pt x="1588" y="66"/>
                  </a:lnTo>
                  <a:lnTo>
                    <a:pt x="1626" y="48"/>
                  </a:lnTo>
                  <a:lnTo>
                    <a:pt x="1667" y="33"/>
                  </a:lnTo>
                  <a:lnTo>
                    <a:pt x="1711" y="22"/>
                  </a:lnTo>
                  <a:lnTo>
                    <a:pt x="1757" y="16"/>
                  </a:lnTo>
                  <a:lnTo>
                    <a:pt x="1804" y="12"/>
                  </a:lnTo>
                  <a:lnTo>
                    <a:pt x="1833" y="16"/>
                  </a:lnTo>
                  <a:lnTo>
                    <a:pt x="1865" y="22"/>
                  </a:lnTo>
                  <a:lnTo>
                    <a:pt x="1894" y="31"/>
                  </a:lnTo>
                  <a:lnTo>
                    <a:pt x="1920" y="45"/>
                  </a:lnTo>
                  <a:lnTo>
                    <a:pt x="1944" y="59"/>
                  </a:lnTo>
                  <a:lnTo>
                    <a:pt x="1966" y="77"/>
                  </a:lnTo>
                  <a:lnTo>
                    <a:pt x="1985" y="94"/>
                  </a:lnTo>
                  <a:lnTo>
                    <a:pt x="2004" y="112"/>
                  </a:lnTo>
                  <a:lnTo>
                    <a:pt x="2019" y="129"/>
                  </a:lnTo>
                  <a:lnTo>
                    <a:pt x="2032" y="142"/>
                  </a:lnTo>
                  <a:lnTo>
                    <a:pt x="2043" y="153"/>
                  </a:lnTo>
                  <a:lnTo>
                    <a:pt x="2055" y="164"/>
                  </a:lnTo>
                  <a:lnTo>
                    <a:pt x="2065" y="173"/>
                  </a:lnTo>
                  <a:lnTo>
                    <a:pt x="2075" y="178"/>
                  </a:lnTo>
                  <a:lnTo>
                    <a:pt x="2084" y="180"/>
                  </a:lnTo>
                  <a:lnTo>
                    <a:pt x="2123" y="178"/>
                  </a:lnTo>
                  <a:lnTo>
                    <a:pt x="2159" y="177"/>
                  </a:lnTo>
                  <a:lnTo>
                    <a:pt x="2203" y="179"/>
                  </a:lnTo>
                  <a:lnTo>
                    <a:pt x="2243" y="184"/>
                  </a:lnTo>
                  <a:lnTo>
                    <a:pt x="2278" y="193"/>
                  </a:lnTo>
                  <a:lnTo>
                    <a:pt x="2312" y="206"/>
                  </a:lnTo>
                  <a:lnTo>
                    <a:pt x="2341" y="223"/>
                  </a:lnTo>
                  <a:lnTo>
                    <a:pt x="2369" y="244"/>
                  </a:lnTo>
                  <a:lnTo>
                    <a:pt x="2396" y="271"/>
                  </a:lnTo>
                  <a:lnTo>
                    <a:pt x="2420" y="302"/>
                  </a:lnTo>
                  <a:lnTo>
                    <a:pt x="2442" y="338"/>
                  </a:lnTo>
                  <a:lnTo>
                    <a:pt x="2464" y="379"/>
                  </a:lnTo>
                  <a:lnTo>
                    <a:pt x="2475" y="397"/>
                  </a:lnTo>
                  <a:lnTo>
                    <a:pt x="2487" y="409"/>
                  </a:lnTo>
                  <a:lnTo>
                    <a:pt x="2502" y="419"/>
                  </a:lnTo>
                  <a:lnTo>
                    <a:pt x="2521" y="426"/>
                  </a:lnTo>
                  <a:lnTo>
                    <a:pt x="2545" y="432"/>
                  </a:lnTo>
                  <a:lnTo>
                    <a:pt x="2573" y="440"/>
                  </a:lnTo>
                  <a:lnTo>
                    <a:pt x="2602" y="451"/>
                  </a:lnTo>
                  <a:lnTo>
                    <a:pt x="2634" y="465"/>
                  </a:lnTo>
                  <a:lnTo>
                    <a:pt x="2676" y="490"/>
                  </a:lnTo>
                  <a:lnTo>
                    <a:pt x="2715" y="518"/>
                  </a:lnTo>
                  <a:lnTo>
                    <a:pt x="2751" y="551"/>
                  </a:lnTo>
                  <a:lnTo>
                    <a:pt x="2783" y="588"/>
                  </a:lnTo>
                  <a:lnTo>
                    <a:pt x="2813" y="628"/>
                  </a:lnTo>
                  <a:lnTo>
                    <a:pt x="2839" y="671"/>
                  </a:lnTo>
                  <a:lnTo>
                    <a:pt x="2861" y="716"/>
                  </a:lnTo>
                  <a:lnTo>
                    <a:pt x="2879" y="763"/>
                  </a:lnTo>
                  <a:lnTo>
                    <a:pt x="2892" y="813"/>
                  </a:lnTo>
                  <a:lnTo>
                    <a:pt x="2901" y="862"/>
                  </a:lnTo>
                  <a:lnTo>
                    <a:pt x="2905" y="914"/>
                  </a:lnTo>
                  <a:lnTo>
                    <a:pt x="2905" y="965"/>
                  </a:lnTo>
                  <a:lnTo>
                    <a:pt x="2904" y="997"/>
                  </a:lnTo>
                  <a:lnTo>
                    <a:pt x="2906" y="1031"/>
                  </a:lnTo>
                  <a:lnTo>
                    <a:pt x="2909" y="1067"/>
                  </a:lnTo>
                  <a:lnTo>
                    <a:pt x="2914" y="1106"/>
                  </a:lnTo>
                  <a:lnTo>
                    <a:pt x="2922" y="1143"/>
                  </a:lnTo>
                  <a:lnTo>
                    <a:pt x="2931" y="1178"/>
                  </a:lnTo>
                  <a:lnTo>
                    <a:pt x="2941" y="1212"/>
                  </a:lnTo>
                  <a:lnTo>
                    <a:pt x="2954" y="1242"/>
                  </a:lnTo>
                  <a:lnTo>
                    <a:pt x="2968" y="1266"/>
                  </a:lnTo>
                  <a:lnTo>
                    <a:pt x="2992" y="1309"/>
                  </a:lnTo>
                  <a:lnTo>
                    <a:pt x="3013" y="1355"/>
                  </a:lnTo>
                  <a:lnTo>
                    <a:pt x="3028" y="1401"/>
                  </a:lnTo>
                  <a:lnTo>
                    <a:pt x="3039" y="1450"/>
                  </a:lnTo>
                  <a:lnTo>
                    <a:pt x="3046" y="1499"/>
                  </a:lnTo>
                  <a:lnTo>
                    <a:pt x="3048" y="1548"/>
                  </a:lnTo>
                  <a:lnTo>
                    <a:pt x="3046" y="1598"/>
                  </a:lnTo>
                  <a:lnTo>
                    <a:pt x="3039" y="1647"/>
                  </a:lnTo>
                  <a:lnTo>
                    <a:pt x="3028" y="1694"/>
                  </a:lnTo>
                  <a:lnTo>
                    <a:pt x="3013" y="1742"/>
                  </a:lnTo>
                  <a:lnTo>
                    <a:pt x="2992" y="1787"/>
                  </a:lnTo>
                  <a:lnTo>
                    <a:pt x="2968" y="1829"/>
                  </a:lnTo>
                  <a:lnTo>
                    <a:pt x="2949" y="1856"/>
                  </a:lnTo>
                  <a:lnTo>
                    <a:pt x="2925" y="1886"/>
                  </a:lnTo>
                  <a:lnTo>
                    <a:pt x="2899" y="1919"/>
                  </a:lnTo>
                  <a:lnTo>
                    <a:pt x="2884" y="1937"/>
                  </a:lnTo>
                  <a:lnTo>
                    <a:pt x="2868" y="1957"/>
                  </a:lnTo>
                  <a:lnTo>
                    <a:pt x="2852" y="1976"/>
                  </a:lnTo>
                  <a:lnTo>
                    <a:pt x="2836" y="1998"/>
                  </a:lnTo>
                  <a:lnTo>
                    <a:pt x="2820" y="2020"/>
                  </a:lnTo>
                  <a:lnTo>
                    <a:pt x="2805" y="2042"/>
                  </a:lnTo>
                  <a:lnTo>
                    <a:pt x="2792" y="2062"/>
                  </a:lnTo>
                  <a:lnTo>
                    <a:pt x="2781" y="2082"/>
                  </a:lnTo>
                  <a:lnTo>
                    <a:pt x="2773" y="2101"/>
                  </a:lnTo>
                  <a:lnTo>
                    <a:pt x="2768" y="2116"/>
                  </a:lnTo>
                  <a:lnTo>
                    <a:pt x="2766" y="2131"/>
                  </a:lnTo>
                  <a:lnTo>
                    <a:pt x="2766" y="2184"/>
                  </a:lnTo>
                  <a:lnTo>
                    <a:pt x="2761" y="2236"/>
                  </a:lnTo>
                  <a:lnTo>
                    <a:pt x="2751" y="2290"/>
                  </a:lnTo>
                  <a:lnTo>
                    <a:pt x="2736" y="2343"/>
                  </a:lnTo>
                  <a:lnTo>
                    <a:pt x="2716" y="2395"/>
                  </a:lnTo>
                  <a:lnTo>
                    <a:pt x="2692" y="2445"/>
                  </a:lnTo>
                  <a:lnTo>
                    <a:pt x="2664" y="2491"/>
                  </a:lnTo>
                  <a:lnTo>
                    <a:pt x="2632" y="2536"/>
                  </a:lnTo>
                  <a:lnTo>
                    <a:pt x="2598" y="2575"/>
                  </a:lnTo>
                  <a:lnTo>
                    <a:pt x="2561" y="2612"/>
                  </a:lnTo>
                  <a:lnTo>
                    <a:pt x="2521" y="2642"/>
                  </a:lnTo>
                  <a:lnTo>
                    <a:pt x="2479" y="2667"/>
                  </a:lnTo>
                  <a:lnTo>
                    <a:pt x="2466" y="2675"/>
                  </a:lnTo>
                  <a:lnTo>
                    <a:pt x="2456" y="2683"/>
                  </a:lnTo>
                  <a:lnTo>
                    <a:pt x="2449" y="2695"/>
                  </a:lnTo>
                  <a:lnTo>
                    <a:pt x="2443" y="2708"/>
                  </a:lnTo>
                  <a:lnTo>
                    <a:pt x="2437" y="2725"/>
                  </a:lnTo>
                  <a:lnTo>
                    <a:pt x="2432" y="2746"/>
                  </a:lnTo>
                  <a:lnTo>
                    <a:pt x="2425" y="2774"/>
                  </a:lnTo>
                  <a:lnTo>
                    <a:pt x="2414" y="2806"/>
                  </a:lnTo>
                  <a:lnTo>
                    <a:pt x="2400" y="2841"/>
                  </a:lnTo>
                  <a:lnTo>
                    <a:pt x="2384" y="2871"/>
                  </a:lnTo>
                  <a:lnTo>
                    <a:pt x="2366" y="2896"/>
                  </a:lnTo>
                  <a:lnTo>
                    <a:pt x="2346" y="2916"/>
                  </a:lnTo>
                  <a:lnTo>
                    <a:pt x="2326" y="2933"/>
                  </a:lnTo>
                  <a:lnTo>
                    <a:pt x="2306" y="2947"/>
                  </a:lnTo>
                  <a:lnTo>
                    <a:pt x="2285" y="2959"/>
                  </a:lnTo>
                  <a:lnTo>
                    <a:pt x="2266" y="2969"/>
                  </a:lnTo>
                  <a:lnTo>
                    <a:pt x="2246" y="2976"/>
                  </a:lnTo>
                  <a:lnTo>
                    <a:pt x="2228" y="2984"/>
                  </a:lnTo>
                  <a:lnTo>
                    <a:pt x="2207" y="2992"/>
                  </a:lnTo>
                  <a:lnTo>
                    <a:pt x="2189" y="2999"/>
                  </a:lnTo>
                  <a:lnTo>
                    <a:pt x="2175" y="3008"/>
                  </a:lnTo>
                  <a:lnTo>
                    <a:pt x="2164" y="3018"/>
                  </a:lnTo>
                  <a:lnTo>
                    <a:pt x="2156" y="3030"/>
                  </a:lnTo>
                  <a:lnTo>
                    <a:pt x="2149" y="3047"/>
                  </a:lnTo>
                  <a:lnTo>
                    <a:pt x="2145" y="3069"/>
                  </a:lnTo>
                  <a:lnTo>
                    <a:pt x="2138" y="3110"/>
                  </a:lnTo>
                  <a:lnTo>
                    <a:pt x="2126" y="3146"/>
                  </a:lnTo>
                  <a:lnTo>
                    <a:pt x="2113" y="3180"/>
                  </a:lnTo>
                  <a:lnTo>
                    <a:pt x="2097" y="3209"/>
                  </a:lnTo>
                  <a:lnTo>
                    <a:pt x="2079" y="3233"/>
                  </a:lnTo>
                  <a:lnTo>
                    <a:pt x="2059" y="3255"/>
                  </a:lnTo>
                  <a:lnTo>
                    <a:pt x="2037" y="3274"/>
                  </a:lnTo>
                  <a:lnTo>
                    <a:pt x="2014" y="3288"/>
                  </a:lnTo>
                  <a:lnTo>
                    <a:pt x="1991" y="3301"/>
                  </a:lnTo>
                  <a:lnTo>
                    <a:pt x="1966" y="3310"/>
                  </a:lnTo>
                  <a:lnTo>
                    <a:pt x="1942" y="3316"/>
                  </a:lnTo>
                  <a:lnTo>
                    <a:pt x="1917" y="3321"/>
                  </a:lnTo>
                  <a:lnTo>
                    <a:pt x="1893" y="3322"/>
                  </a:lnTo>
                  <a:lnTo>
                    <a:pt x="1852" y="3318"/>
                  </a:lnTo>
                  <a:lnTo>
                    <a:pt x="1811" y="3309"/>
                  </a:lnTo>
                  <a:lnTo>
                    <a:pt x="1770" y="3296"/>
                  </a:lnTo>
                  <a:lnTo>
                    <a:pt x="1729" y="3276"/>
                  </a:lnTo>
                  <a:lnTo>
                    <a:pt x="1690" y="3252"/>
                  </a:lnTo>
                  <a:lnTo>
                    <a:pt x="1654" y="3224"/>
                  </a:lnTo>
                  <a:lnTo>
                    <a:pt x="1619" y="3191"/>
                  </a:lnTo>
                  <a:lnTo>
                    <a:pt x="1587" y="3155"/>
                  </a:lnTo>
                  <a:lnTo>
                    <a:pt x="1557" y="3114"/>
                  </a:lnTo>
                  <a:lnTo>
                    <a:pt x="1549" y="3105"/>
                  </a:lnTo>
                  <a:lnTo>
                    <a:pt x="1539" y="3100"/>
                  </a:lnTo>
                  <a:lnTo>
                    <a:pt x="1531" y="3098"/>
                  </a:lnTo>
                  <a:lnTo>
                    <a:pt x="1525" y="3098"/>
                  </a:lnTo>
                  <a:lnTo>
                    <a:pt x="1517" y="3098"/>
                  </a:lnTo>
                  <a:lnTo>
                    <a:pt x="1509" y="3100"/>
                  </a:lnTo>
                  <a:lnTo>
                    <a:pt x="1500" y="3105"/>
                  </a:lnTo>
                  <a:lnTo>
                    <a:pt x="1491" y="3114"/>
                  </a:lnTo>
                  <a:lnTo>
                    <a:pt x="1462" y="3155"/>
                  </a:lnTo>
                  <a:lnTo>
                    <a:pt x="1430" y="3191"/>
                  </a:lnTo>
                  <a:lnTo>
                    <a:pt x="1395" y="3224"/>
                  </a:lnTo>
                  <a:lnTo>
                    <a:pt x="1358" y="3252"/>
                  </a:lnTo>
                  <a:lnTo>
                    <a:pt x="1319" y="3276"/>
                  </a:lnTo>
                  <a:lnTo>
                    <a:pt x="1279" y="3296"/>
                  </a:lnTo>
                  <a:lnTo>
                    <a:pt x="1239" y="3309"/>
                  </a:lnTo>
                  <a:lnTo>
                    <a:pt x="1198" y="3318"/>
                  </a:lnTo>
                  <a:lnTo>
                    <a:pt x="1157" y="3322"/>
                  </a:lnTo>
                  <a:lnTo>
                    <a:pt x="1117" y="3318"/>
                  </a:lnTo>
                  <a:lnTo>
                    <a:pt x="1080" y="3310"/>
                  </a:lnTo>
                  <a:lnTo>
                    <a:pt x="1046" y="3297"/>
                  </a:lnTo>
                  <a:lnTo>
                    <a:pt x="1015" y="3278"/>
                  </a:lnTo>
                  <a:lnTo>
                    <a:pt x="987" y="3254"/>
                  </a:lnTo>
                  <a:lnTo>
                    <a:pt x="963" y="3226"/>
                  </a:lnTo>
                  <a:lnTo>
                    <a:pt x="942" y="3193"/>
                  </a:lnTo>
                  <a:lnTo>
                    <a:pt x="925" y="3156"/>
                  </a:lnTo>
                  <a:lnTo>
                    <a:pt x="913" y="3114"/>
                  </a:lnTo>
                  <a:lnTo>
                    <a:pt x="903" y="3069"/>
                  </a:lnTo>
                  <a:lnTo>
                    <a:pt x="899" y="3047"/>
                  </a:lnTo>
                  <a:lnTo>
                    <a:pt x="893" y="3030"/>
                  </a:lnTo>
                  <a:lnTo>
                    <a:pt x="884" y="3018"/>
                  </a:lnTo>
                  <a:lnTo>
                    <a:pt x="873" y="3008"/>
                  </a:lnTo>
                  <a:lnTo>
                    <a:pt x="859" y="2999"/>
                  </a:lnTo>
                  <a:lnTo>
                    <a:pt x="841" y="2992"/>
                  </a:lnTo>
                  <a:lnTo>
                    <a:pt x="822" y="2984"/>
                  </a:lnTo>
                  <a:lnTo>
                    <a:pt x="803" y="2976"/>
                  </a:lnTo>
                  <a:lnTo>
                    <a:pt x="783" y="2968"/>
                  </a:lnTo>
                  <a:lnTo>
                    <a:pt x="763" y="2959"/>
                  </a:lnTo>
                  <a:lnTo>
                    <a:pt x="743" y="2947"/>
                  </a:lnTo>
                  <a:lnTo>
                    <a:pt x="722" y="2933"/>
                  </a:lnTo>
                  <a:lnTo>
                    <a:pt x="702" y="2916"/>
                  </a:lnTo>
                  <a:lnTo>
                    <a:pt x="683" y="2895"/>
                  </a:lnTo>
                  <a:lnTo>
                    <a:pt x="665" y="2871"/>
                  </a:lnTo>
                  <a:lnTo>
                    <a:pt x="649" y="2841"/>
                  </a:lnTo>
                  <a:lnTo>
                    <a:pt x="634" y="2806"/>
                  </a:lnTo>
                  <a:lnTo>
                    <a:pt x="623" y="2774"/>
                  </a:lnTo>
                  <a:lnTo>
                    <a:pt x="617" y="2746"/>
                  </a:lnTo>
                  <a:lnTo>
                    <a:pt x="611" y="2725"/>
                  </a:lnTo>
                  <a:lnTo>
                    <a:pt x="606" y="2708"/>
                  </a:lnTo>
                  <a:lnTo>
                    <a:pt x="600" y="2695"/>
                  </a:lnTo>
                  <a:lnTo>
                    <a:pt x="593" y="2683"/>
                  </a:lnTo>
                  <a:lnTo>
                    <a:pt x="583" y="2675"/>
                  </a:lnTo>
                  <a:lnTo>
                    <a:pt x="569" y="2667"/>
                  </a:lnTo>
                  <a:lnTo>
                    <a:pt x="527" y="2642"/>
                  </a:lnTo>
                  <a:lnTo>
                    <a:pt x="487" y="2612"/>
                  </a:lnTo>
                  <a:lnTo>
                    <a:pt x="451" y="2575"/>
                  </a:lnTo>
                  <a:lnTo>
                    <a:pt x="416" y="2536"/>
                  </a:lnTo>
                  <a:lnTo>
                    <a:pt x="385" y="2491"/>
                  </a:lnTo>
                  <a:lnTo>
                    <a:pt x="356" y="2445"/>
                  </a:lnTo>
                  <a:lnTo>
                    <a:pt x="333" y="2395"/>
                  </a:lnTo>
                  <a:lnTo>
                    <a:pt x="313" y="2343"/>
                  </a:lnTo>
                  <a:lnTo>
                    <a:pt x="298" y="2290"/>
                  </a:lnTo>
                  <a:lnTo>
                    <a:pt x="287" y="2236"/>
                  </a:lnTo>
                  <a:lnTo>
                    <a:pt x="282" y="2184"/>
                  </a:lnTo>
                  <a:lnTo>
                    <a:pt x="282" y="2131"/>
                  </a:lnTo>
                  <a:lnTo>
                    <a:pt x="281" y="2116"/>
                  </a:lnTo>
                  <a:lnTo>
                    <a:pt x="276" y="2101"/>
                  </a:lnTo>
                  <a:lnTo>
                    <a:pt x="267" y="2082"/>
                  </a:lnTo>
                  <a:lnTo>
                    <a:pt x="257" y="2062"/>
                  </a:lnTo>
                  <a:lnTo>
                    <a:pt x="243" y="2042"/>
                  </a:lnTo>
                  <a:lnTo>
                    <a:pt x="228" y="2020"/>
                  </a:lnTo>
                  <a:lnTo>
                    <a:pt x="213" y="1998"/>
                  </a:lnTo>
                  <a:lnTo>
                    <a:pt x="197" y="1977"/>
                  </a:lnTo>
                  <a:lnTo>
                    <a:pt x="180" y="1957"/>
                  </a:lnTo>
                  <a:lnTo>
                    <a:pt x="164" y="1937"/>
                  </a:lnTo>
                  <a:lnTo>
                    <a:pt x="150" y="1919"/>
                  </a:lnTo>
                  <a:lnTo>
                    <a:pt x="124" y="1886"/>
                  </a:lnTo>
                  <a:lnTo>
                    <a:pt x="101" y="1856"/>
                  </a:lnTo>
                  <a:lnTo>
                    <a:pt x="81" y="1829"/>
                  </a:lnTo>
                  <a:lnTo>
                    <a:pt x="57" y="1787"/>
                  </a:lnTo>
                  <a:lnTo>
                    <a:pt x="37" y="1742"/>
                  </a:lnTo>
                  <a:lnTo>
                    <a:pt x="21" y="1694"/>
                  </a:lnTo>
                  <a:lnTo>
                    <a:pt x="9" y="1647"/>
                  </a:lnTo>
                  <a:lnTo>
                    <a:pt x="2" y="1598"/>
                  </a:lnTo>
                  <a:lnTo>
                    <a:pt x="0" y="1549"/>
                  </a:lnTo>
                  <a:lnTo>
                    <a:pt x="0" y="1546"/>
                  </a:lnTo>
                  <a:lnTo>
                    <a:pt x="2" y="1499"/>
                  </a:lnTo>
                  <a:lnTo>
                    <a:pt x="9" y="1450"/>
                  </a:lnTo>
                  <a:lnTo>
                    <a:pt x="21" y="1401"/>
                  </a:lnTo>
                  <a:lnTo>
                    <a:pt x="37" y="1355"/>
                  </a:lnTo>
                  <a:lnTo>
                    <a:pt x="57" y="1309"/>
                  </a:lnTo>
                  <a:lnTo>
                    <a:pt x="81" y="1266"/>
                  </a:lnTo>
                  <a:lnTo>
                    <a:pt x="95" y="1242"/>
                  </a:lnTo>
                  <a:lnTo>
                    <a:pt x="107" y="1212"/>
                  </a:lnTo>
                  <a:lnTo>
                    <a:pt x="118" y="1178"/>
                  </a:lnTo>
                  <a:lnTo>
                    <a:pt x="127" y="1142"/>
                  </a:lnTo>
                  <a:lnTo>
                    <a:pt x="134" y="1105"/>
                  </a:lnTo>
                  <a:lnTo>
                    <a:pt x="139" y="1067"/>
                  </a:lnTo>
                  <a:lnTo>
                    <a:pt x="144" y="1031"/>
                  </a:lnTo>
                  <a:lnTo>
                    <a:pt x="145" y="997"/>
                  </a:lnTo>
                  <a:lnTo>
                    <a:pt x="144" y="965"/>
                  </a:lnTo>
                  <a:lnTo>
                    <a:pt x="144" y="913"/>
                  </a:lnTo>
                  <a:lnTo>
                    <a:pt x="148" y="862"/>
                  </a:lnTo>
                  <a:lnTo>
                    <a:pt x="156" y="811"/>
                  </a:lnTo>
                  <a:lnTo>
                    <a:pt x="170" y="763"/>
                  </a:lnTo>
                  <a:lnTo>
                    <a:pt x="188" y="715"/>
                  </a:lnTo>
                  <a:lnTo>
                    <a:pt x="210" y="671"/>
                  </a:lnTo>
                  <a:lnTo>
                    <a:pt x="236" y="628"/>
                  </a:lnTo>
                  <a:lnTo>
                    <a:pt x="265" y="588"/>
                  </a:lnTo>
                  <a:lnTo>
                    <a:pt x="298" y="551"/>
                  </a:lnTo>
                  <a:lnTo>
                    <a:pt x="333" y="518"/>
                  </a:lnTo>
                  <a:lnTo>
                    <a:pt x="372" y="489"/>
                  </a:lnTo>
                  <a:lnTo>
                    <a:pt x="414" y="465"/>
                  </a:lnTo>
                  <a:lnTo>
                    <a:pt x="446" y="451"/>
                  </a:lnTo>
                  <a:lnTo>
                    <a:pt x="476" y="440"/>
                  </a:lnTo>
                  <a:lnTo>
                    <a:pt x="503" y="432"/>
                  </a:lnTo>
                  <a:lnTo>
                    <a:pt x="528" y="425"/>
                  </a:lnTo>
                  <a:lnTo>
                    <a:pt x="547" y="419"/>
                  </a:lnTo>
                  <a:lnTo>
                    <a:pt x="562" y="409"/>
                  </a:lnTo>
                  <a:lnTo>
                    <a:pt x="574" y="397"/>
                  </a:lnTo>
                  <a:lnTo>
                    <a:pt x="585" y="379"/>
                  </a:lnTo>
                  <a:lnTo>
                    <a:pt x="607" y="338"/>
                  </a:lnTo>
                  <a:lnTo>
                    <a:pt x="630" y="302"/>
                  </a:lnTo>
                  <a:lnTo>
                    <a:pt x="654" y="271"/>
                  </a:lnTo>
                  <a:lnTo>
                    <a:pt x="679" y="244"/>
                  </a:lnTo>
                  <a:lnTo>
                    <a:pt x="707" y="223"/>
                  </a:lnTo>
                  <a:lnTo>
                    <a:pt x="738" y="205"/>
                  </a:lnTo>
                  <a:lnTo>
                    <a:pt x="770" y="193"/>
                  </a:lnTo>
                  <a:lnTo>
                    <a:pt x="807" y="184"/>
                  </a:lnTo>
                  <a:lnTo>
                    <a:pt x="847" y="179"/>
                  </a:lnTo>
                  <a:lnTo>
                    <a:pt x="890" y="177"/>
                  </a:lnTo>
                  <a:lnTo>
                    <a:pt x="925" y="178"/>
                  </a:lnTo>
                  <a:lnTo>
                    <a:pt x="963" y="180"/>
                  </a:lnTo>
                  <a:lnTo>
                    <a:pt x="977" y="177"/>
                  </a:lnTo>
                  <a:lnTo>
                    <a:pt x="990" y="170"/>
                  </a:lnTo>
                  <a:lnTo>
                    <a:pt x="1004" y="160"/>
                  </a:lnTo>
                  <a:lnTo>
                    <a:pt x="1020" y="145"/>
                  </a:lnTo>
                  <a:lnTo>
                    <a:pt x="1035" y="130"/>
                  </a:lnTo>
                  <a:lnTo>
                    <a:pt x="1052" y="114"/>
                  </a:lnTo>
                  <a:lnTo>
                    <a:pt x="1070" y="97"/>
                  </a:lnTo>
                  <a:lnTo>
                    <a:pt x="1090" y="81"/>
                  </a:lnTo>
                  <a:lnTo>
                    <a:pt x="1111" y="64"/>
                  </a:lnTo>
                  <a:lnTo>
                    <a:pt x="1135" y="50"/>
                  </a:lnTo>
                  <a:lnTo>
                    <a:pt x="1161" y="36"/>
                  </a:lnTo>
                  <a:lnTo>
                    <a:pt x="1190" y="25"/>
                  </a:lnTo>
                  <a:lnTo>
                    <a:pt x="1222" y="17"/>
                  </a:lnTo>
                  <a:lnTo>
                    <a:pt x="1243" y="7"/>
                  </a:lnTo>
                  <a:lnTo>
                    <a:pt x="1266" y="2"/>
                  </a:lnTo>
                  <a:lnTo>
                    <a:pt x="12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37" name="Group 636"/>
          <p:cNvGrpSpPr/>
          <p:nvPr/>
        </p:nvGrpSpPr>
        <p:grpSpPr>
          <a:xfrm>
            <a:off x="4419052" y="2670176"/>
            <a:ext cx="538162" cy="585788"/>
            <a:chOff x="4433888" y="2670176"/>
            <a:chExt cx="538162" cy="5857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68" name="Freeform 406"/>
            <p:cNvSpPr>
              <a:spLocks noEditPoints="1"/>
            </p:cNvSpPr>
            <p:nvPr/>
          </p:nvSpPr>
          <p:spPr bwMode="auto">
            <a:xfrm>
              <a:off x="4513263" y="2684463"/>
              <a:ext cx="438150" cy="552450"/>
            </a:xfrm>
            <a:custGeom>
              <a:avLst/>
              <a:gdLst>
                <a:gd name="T0" fmla="*/ 1297 w 2483"/>
                <a:gd name="T1" fmla="*/ 3127 h 3127"/>
                <a:gd name="T2" fmla="*/ 1184 w 2483"/>
                <a:gd name="T3" fmla="*/ 2903 h 3127"/>
                <a:gd name="T4" fmla="*/ 1766 w 2483"/>
                <a:gd name="T5" fmla="*/ 2901 h 3127"/>
                <a:gd name="T6" fmla="*/ 1279 w 2483"/>
                <a:gd name="T7" fmla="*/ 2794 h 3127"/>
                <a:gd name="T8" fmla="*/ 1895 w 2483"/>
                <a:gd name="T9" fmla="*/ 2780 h 3127"/>
                <a:gd name="T10" fmla="*/ 1377 w 2483"/>
                <a:gd name="T11" fmla="*/ 2690 h 3127"/>
                <a:gd name="T12" fmla="*/ 1230 w 2483"/>
                <a:gd name="T13" fmla="*/ 2769 h 3127"/>
                <a:gd name="T14" fmla="*/ 1816 w 2483"/>
                <a:gd name="T15" fmla="*/ 2479 h 3127"/>
                <a:gd name="T16" fmla="*/ 1690 w 2483"/>
                <a:gd name="T17" fmla="*/ 2530 h 3127"/>
                <a:gd name="T18" fmla="*/ 1922 w 2483"/>
                <a:gd name="T19" fmla="*/ 2383 h 3127"/>
                <a:gd name="T20" fmla="*/ 1354 w 2483"/>
                <a:gd name="T21" fmla="*/ 2400 h 3127"/>
                <a:gd name="T22" fmla="*/ 1805 w 2483"/>
                <a:gd name="T23" fmla="*/ 2289 h 3127"/>
                <a:gd name="T24" fmla="*/ 1690 w 2483"/>
                <a:gd name="T25" fmla="*/ 2272 h 3127"/>
                <a:gd name="T26" fmla="*/ 1130 w 2483"/>
                <a:gd name="T27" fmla="*/ 2307 h 3127"/>
                <a:gd name="T28" fmla="*/ 2246 w 2483"/>
                <a:gd name="T29" fmla="*/ 2144 h 3127"/>
                <a:gd name="T30" fmla="*/ 1477 w 2483"/>
                <a:gd name="T31" fmla="*/ 2210 h 3127"/>
                <a:gd name="T32" fmla="*/ 2121 w 2483"/>
                <a:gd name="T33" fmla="*/ 2021 h 3127"/>
                <a:gd name="T34" fmla="*/ 2167 w 2483"/>
                <a:gd name="T35" fmla="*/ 1999 h 3127"/>
                <a:gd name="T36" fmla="*/ 1993 w 2483"/>
                <a:gd name="T37" fmla="*/ 1901 h 3127"/>
                <a:gd name="T38" fmla="*/ 1506 w 2483"/>
                <a:gd name="T39" fmla="*/ 2007 h 3127"/>
                <a:gd name="T40" fmla="*/ 1297 w 2483"/>
                <a:gd name="T41" fmla="*/ 1899 h 3127"/>
                <a:gd name="T42" fmla="*/ 1184 w 2483"/>
                <a:gd name="T43" fmla="*/ 1899 h 3127"/>
                <a:gd name="T44" fmla="*/ 774 w 2483"/>
                <a:gd name="T45" fmla="*/ 2251 h 3127"/>
                <a:gd name="T46" fmla="*/ 2393 w 2483"/>
                <a:gd name="T47" fmla="*/ 1686 h 3127"/>
                <a:gd name="T48" fmla="*/ 2246 w 2483"/>
                <a:gd name="T49" fmla="*/ 1764 h 3127"/>
                <a:gd name="T50" fmla="*/ 1704 w 2483"/>
                <a:gd name="T51" fmla="*/ 1697 h 3127"/>
                <a:gd name="T52" fmla="*/ 1350 w 2483"/>
                <a:gd name="T53" fmla="*/ 1748 h 3127"/>
                <a:gd name="T54" fmla="*/ 1357 w 2483"/>
                <a:gd name="T55" fmla="*/ 1601 h 3127"/>
                <a:gd name="T56" fmla="*/ 1240 w 2483"/>
                <a:gd name="T57" fmla="*/ 1619 h 3127"/>
                <a:gd name="T58" fmla="*/ 2144 w 2483"/>
                <a:gd name="T59" fmla="*/ 1507 h 3127"/>
                <a:gd name="T60" fmla="*/ 2028 w 2483"/>
                <a:gd name="T61" fmla="*/ 1489 h 3127"/>
                <a:gd name="T62" fmla="*/ 2260 w 2483"/>
                <a:gd name="T63" fmla="*/ 1414 h 3127"/>
                <a:gd name="T64" fmla="*/ 1907 w 2483"/>
                <a:gd name="T65" fmla="*/ 1363 h 3127"/>
                <a:gd name="T66" fmla="*/ 1364 w 2483"/>
                <a:gd name="T67" fmla="*/ 1429 h 3127"/>
                <a:gd name="T68" fmla="*/ 1217 w 2483"/>
                <a:gd name="T69" fmla="*/ 1350 h 3127"/>
                <a:gd name="T70" fmla="*/ 1941 w 2483"/>
                <a:gd name="T71" fmla="*/ 1329 h 3127"/>
                <a:gd name="T72" fmla="*/ 1315 w 2483"/>
                <a:gd name="T73" fmla="*/ 1231 h 3127"/>
                <a:gd name="T74" fmla="*/ 2069 w 2483"/>
                <a:gd name="T75" fmla="*/ 1225 h 3127"/>
                <a:gd name="T76" fmla="*/ 1862 w 2483"/>
                <a:gd name="T77" fmla="*/ 1116 h 3127"/>
                <a:gd name="T78" fmla="*/ 1975 w 2483"/>
                <a:gd name="T79" fmla="*/ 1116 h 3127"/>
                <a:gd name="T80" fmla="*/ 1523 w 2483"/>
                <a:gd name="T81" fmla="*/ 1005 h 3127"/>
                <a:gd name="T82" fmla="*/ 1315 w 2483"/>
                <a:gd name="T83" fmla="*/ 1114 h 3127"/>
                <a:gd name="T84" fmla="*/ 2069 w 2483"/>
                <a:gd name="T85" fmla="*/ 896 h 3127"/>
                <a:gd name="T86" fmla="*/ 1217 w 2483"/>
                <a:gd name="T87" fmla="*/ 994 h 3127"/>
                <a:gd name="T88" fmla="*/ 1490 w 2483"/>
                <a:gd name="T89" fmla="*/ 792 h 3127"/>
                <a:gd name="T90" fmla="*/ 1343 w 2483"/>
                <a:gd name="T91" fmla="*/ 870 h 3127"/>
                <a:gd name="T92" fmla="*/ 2042 w 2483"/>
                <a:gd name="T93" fmla="*/ 692 h 3127"/>
                <a:gd name="T94" fmla="*/ 1915 w 2483"/>
                <a:gd name="T95" fmla="*/ 743 h 3127"/>
                <a:gd name="T96" fmla="*/ 1357 w 2483"/>
                <a:gd name="T97" fmla="*/ 708 h 3127"/>
                <a:gd name="T98" fmla="*/ 333 w 2483"/>
                <a:gd name="T99" fmla="*/ 1061 h 3127"/>
                <a:gd name="T100" fmla="*/ 488 w 2483"/>
                <a:gd name="T101" fmla="*/ 975 h 3127"/>
                <a:gd name="T102" fmla="*/ 2182 w 2483"/>
                <a:gd name="T103" fmla="*/ 666 h 3127"/>
                <a:gd name="T104" fmla="*/ 1749 w 2483"/>
                <a:gd name="T105" fmla="*/ 559 h 3127"/>
                <a:gd name="T106" fmla="*/ 1297 w 2483"/>
                <a:gd name="T107" fmla="*/ 669 h 3127"/>
                <a:gd name="T108" fmla="*/ 1862 w 2483"/>
                <a:gd name="T109" fmla="*/ 447 h 3127"/>
                <a:gd name="T110" fmla="*/ 1202 w 2483"/>
                <a:gd name="T111" fmla="*/ 555 h 3127"/>
                <a:gd name="T112" fmla="*/ 1506 w 2483"/>
                <a:gd name="T113" fmla="*/ 338 h 3127"/>
                <a:gd name="T114" fmla="*/ 1895 w 2483"/>
                <a:gd name="T115" fmla="*/ 324 h 3127"/>
                <a:gd name="T116" fmla="*/ 1151 w 2483"/>
                <a:gd name="T117" fmla="*/ 234 h 3127"/>
                <a:gd name="T118" fmla="*/ 1795 w 2483"/>
                <a:gd name="T119" fmla="*/ 200 h 3127"/>
                <a:gd name="T120" fmla="*/ 1252 w 2483"/>
                <a:gd name="T121" fmla="*/ 135 h 3127"/>
                <a:gd name="T122" fmla="*/ 1464 w 2483"/>
                <a:gd name="T123" fmla="*/ 74 h 3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83" h="3127">
                  <a:moveTo>
                    <a:pt x="1523" y="3015"/>
                  </a:moveTo>
                  <a:lnTo>
                    <a:pt x="1506" y="3018"/>
                  </a:lnTo>
                  <a:lnTo>
                    <a:pt x="1490" y="3026"/>
                  </a:lnTo>
                  <a:lnTo>
                    <a:pt x="1477" y="3038"/>
                  </a:lnTo>
                  <a:lnTo>
                    <a:pt x="1469" y="3053"/>
                  </a:lnTo>
                  <a:lnTo>
                    <a:pt x="1467" y="3071"/>
                  </a:lnTo>
                  <a:lnTo>
                    <a:pt x="1469" y="3088"/>
                  </a:lnTo>
                  <a:lnTo>
                    <a:pt x="1477" y="3104"/>
                  </a:lnTo>
                  <a:lnTo>
                    <a:pt x="1490" y="3116"/>
                  </a:lnTo>
                  <a:lnTo>
                    <a:pt x="1506" y="3124"/>
                  </a:lnTo>
                  <a:lnTo>
                    <a:pt x="1523" y="3127"/>
                  </a:lnTo>
                  <a:lnTo>
                    <a:pt x="1541" y="3124"/>
                  </a:lnTo>
                  <a:lnTo>
                    <a:pt x="1556" y="3116"/>
                  </a:lnTo>
                  <a:lnTo>
                    <a:pt x="1568" y="3104"/>
                  </a:lnTo>
                  <a:lnTo>
                    <a:pt x="1577" y="3088"/>
                  </a:lnTo>
                  <a:lnTo>
                    <a:pt x="1579" y="3071"/>
                  </a:lnTo>
                  <a:lnTo>
                    <a:pt x="1577" y="3053"/>
                  </a:lnTo>
                  <a:lnTo>
                    <a:pt x="1568" y="3038"/>
                  </a:lnTo>
                  <a:lnTo>
                    <a:pt x="1556" y="3026"/>
                  </a:lnTo>
                  <a:lnTo>
                    <a:pt x="1541" y="3018"/>
                  </a:lnTo>
                  <a:lnTo>
                    <a:pt x="1523" y="3015"/>
                  </a:lnTo>
                  <a:close/>
                  <a:moveTo>
                    <a:pt x="1297" y="3015"/>
                  </a:moveTo>
                  <a:lnTo>
                    <a:pt x="1279" y="3018"/>
                  </a:lnTo>
                  <a:lnTo>
                    <a:pt x="1263" y="3026"/>
                  </a:lnTo>
                  <a:lnTo>
                    <a:pt x="1252" y="3038"/>
                  </a:lnTo>
                  <a:lnTo>
                    <a:pt x="1244" y="3053"/>
                  </a:lnTo>
                  <a:lnTo>
                    <a:pt x="1240" y="3071"/>
                  </a:lnTo>
                  <a:lnTo>
                    <a:pt x="1244" y="3088"/>
                  </a:lnTo>
                  <a:lnTo>
                    <a:pt x="1252" y="3104"/>
                  </a:lnTo>
                  <a:lnTo>
                    <a:pt x="1263" y="3116"/>
                  </a:lnTo>
                  <a:lnTo>
                    <a:pt x="1279" y="3124"/>
                  </a:lnTo>
                  <a:lnTo>
                    <a:pt x="1297" y="3127"/>
                  </a:lnTo>
                  <a:lnTo>
                    <a:pt x="1315" y="3124"/>
                  </a:lnTo>
                  <a:lnTo>
                    <a:pt x="1331" y="3116"/>
                  </a:lnTo>
                  <a:lnTo>
                    <a:pt x="1343" y="3104"/>
                  </a:lnTo>
                  <a:lnTo>
                    <a:pt x="1350" y="3088"/>
                  </a:lnTo>
                  <a:lnTo>
                    <a:pt x="1354" y="3071"/>
                  </a:lnTo>
                  <a:lnTo>
                    <a:pt x="1350" y="3053"/>
                  </a:lnTo>
                  <a:lnTo>
                    <a:pt x="1343" y="3038"/>
                  </a:lnTo>
                  <a:lnTo>
                    <a:pt x="1331" y="3026"/>
                  </a:lnTo>
                  <a:lnTo>
                    <a:pt x="1315" y="3018"/>
                  </a:lnTo>
                  <a:lnTo>
                    <a:pt x="1297" y="3015"/>
                  </a:lnTo>
                  <a:close/>
                  <a:moveTo>
                    <a:pt x="1635" y="2903"/>
                  </a:moveTo>
                  <a:lnTo>
                    <a:pt x="1618" y="2906"/>
                  </a:lnTo>
                  <a:lnTo>
                    <a:pt x="1603" y="2914"/>
                  </a:lnTo>
                  <a:lnTo>
                    <a:pt x="1590" y="2926"/>
                  </a:lnTo>
                  <a:lnTo>
                    <a:pt x="1582" y="2941"/>
                  </a:lnTo>
                  <a:lnTo>
                    <a:pt x="1579" y="2959"/>
                  </a:lnTo>
                  <a:lnTo>
                    <a:pt x="1582" y="2976"/>
                  </a:lnTo>
                  <a:lnTo>
                    <a:pt x="1590" y="2992"/>
                  </a:lnTo>
                  <a:lnTo>
                    <a:pt x="1603" y="3004"/>
                  </a:lnTo>
                  <a:lnTo>
                    <a:pt x="1618" y="3012"/>
                  </a:lnTo>
                  <a:lnTo>
                    <a:pt x="1635" y="3015"/>
                  </a:lnTo>
                  <a:lnTo>
                    <a:pt x="1653" y="3012"/>
                  </a:lnTo>
                  <a:lnTo>
                    <a:pt x="1669" y="3004"/>
                  </a:lnTo>
                  <a:lnTo>
                    <a:pt x="1682" y="2992"/>
                  </a:lnTo>
                  <a:lnTo>
                    <a:pt x="1690" y="2976"/>
                  </a:lnTo>
                  <a:lnTo>
                    <a:pt x="1692" y="2959"/>
                  </a:lnTo>
                  <a:lnTo>
                    <a:pt x="1690" y="2941"/>
                  </a:lnTo>
                  <a:lnTo>
                    <a:pt x="1682" y="2926"/>
                  </a:lnTo>
                  <a:lnTo>
                    <a:pt x="1669" y="2914"/>
                  </a:lnTo>
                  <a:lnTo>
                    <a:pt x="1653" y="2906"/>
                  </a:lnTo>
                  <a:lnTo>
                    <a:pt x="1635" y="2903"/>
                  </a:lnTo>
                  <a:close/>
                  <a:moveTo>
                    <a:pt x="1184" y="2903"/>
                  </a:moveTo>
                  <a:lnTo>
                    <a:pt x="1166" y="2906"/>
                  </a:lnTo>
                  <a:lnTo>
                    <a:pt x="1151" y="2914"/>
                  </a:lnTo>
                  <a:lnTo>
                    <a:pt x="1139" y="2926"/>
                  </a:lnTo>
                  <a:lnTo>
                    <a:pt x="1130" y="2941"/>
                  </a:lnTo>
                  <a:lnTo>
                    <a:pt x="1128" y="2959"/>
                  </a:lnTo>
                  <a:lnTo>
                    <a:pt x="1130" y="2976"/>
                  </a:lnTo>
                  <a:lnTo>
                    <a:pt x="1139" y="2992"/>
                  </a:lnTo>
                  <a:lnTo>
                    <a:pt x="1151" y="3004"/>
                  </a:lnTo>
                  <a:lnTo>
                    <a:pt x="1166" y="3012"/>
                  </a:lnTo>
                  <a:lnTo>
                    <a:pt x="1184" y="3015"/>
                  </a:lnTo>
                  <a:lnTo>
                    <a:pt x="1202" y="3012"/>
                  </a:lnTo>
                  <a:lnTo>
                    <a:pt x="1217" y="3004"/>
                  </a:lnTo>
                  <a:lnTo>
                    <a:pt x="1230" y="2992"/>
                  </a:lnTo>
                  <a:lnTo>
                    <a:pt x="1237" y="2976"/>
                  </a:lnTo>
                  <a:lnTo>
                    <a:pt x="1240" y="2959"/>
                  </a:lnTo>
                  <a:lnTo>
                    <a:pt x="1237" y="2941"/>
                  </a:lnTo>
                  <a:lnTo>
                    <a:pt x="1230" y="2926"/>
                  </a:lnTo>
                  <a:lnTo>
                    <a:pt x="1217" y="2914"/>
                  </a:lnTo>
                  <a:lnTo>
                    <a:pt x="1202" y="2906"/>
                  </a:lnTo>
                  <a:lnTo>
                    <a:pt x="1184" y="2903"/>
                  </a:lnTo>
                  <a:close/>
                  <a:moveTo>
                    <a:pt x="1749" y="2792"/>
                  </a:moveTo>
                  <a:lnTo>
                    <a:pt x="1731" y="2794"/>
                  </a:lnTo>
                  <a:lnTo>
                    <a:pt x="1715" y="2802"/>
                  </a:lnTo>
                  <a:lnTo>
                    <a:pt x="1704" y="2815"/>
                  </a:lnTo>
                  <a:lnTo>
                    <a:pt x="1695" y="2830"/>
                  </a:lnTo>
                  <a:lnTo>
                    <a:pt x="1692" y="2848"/>
                  </a:lnTo>
                  <a:lnTo>
                    <a:pt x="1695" y="2865"/>
                  </a:lnTo>
                  <a:lnTo>
                    <a:pt x="1704" y="2880"/>
                  </a:lnTo>
                  <a:lnTo>
                    <a:pt x="1715" y="2892"/>
                  </a:lnTo>
                  <a:lnTo>
                    <a:pt x="1731" y="2901"/>
                  </a:lnTo>
                  <a:lnTo>
                    <a:pt x="1749" y="2903"/>
                  </a:lnTo>
                  <a:lnTo>
                    <a:pt x="1766" y="2901"/>
                  </a:lnTo>
                  <a:lnTo>
                    <a:pt x="1782" y="2892"/>
                  </a:lnTo>
                  <a:lnTo>
                    <a:pt x="1795" y="2880"/>
                  </a:lnTo>
                  <a:lnTo>
                    <a:pt x="1802" y="2865"/>
                  </a:lnTo>
                  <a:lnTo>
                    <a:pt x="1805" y="2848"/>
                  </a:lnTo>
                  <a:lnTo>
                    <a:pt x="1802" y="2830"/>
                  </a:lnTo>
                  <a:lnTo>
                    <a:pt x="1795" y="2815"/>
                  </a:lnTo>
                  <a:lnTo>
                    <a:pt x="1782" y="2802"/>
                  </a:lnTo>
                  <a:lnTo>
                    <a:pt x="1766" y="2794"/>
                  </a:lnTo>
                  <a:lnTo>
                    <a:pt x="1749" y="2792"/>
                  </a:lnTo>
                  <a:close/>
                  <a:moveTo>
                    <a:pt x="1523" y="2792"/>
                  </a:moveTo>
                  <a:lnTo>
                    <a:pt x="1506" y="2794"/>
                  </a:lnTo>
                  <a:lnTo>
                    <a:pt x="1490" y="2802"/>
                  </a:lnTo>
                  <a:lnTo>
                    <a:pt x="1477" y="2815"/>
                  </a:lnTo>
                  <a:lnTo>
                    <a:pt x="1469" y="2830"/>
                  </a:lnTo>
                  <a:lnTo>
                    <a:pt x="1467" y="2848"/>
                  </a:lnTo>
                  <a:lnTo>
                    <a:pt x="1469" y="2865"/>
                  </a:lnTo>
                  <a:lnTo>
                    <a:pt x="1477" y="2880"/>
                  </a:lnTo>
                  <a:lnTo>
                    <a:pt x="1490" y="2892"/>
                  </a:lnTo>
                  <a:lnTo>
                    <a:pt x="1506" y="2901"/>
                  </a:lnTo>
                  <a:lnTo>
                    <a:pt x="1523" y="2903"/>
                  </a:lnTo>
                  <a:lnTo>
                    <a:pt x="1541" y="2901"/>
                  </a:lnTo>
                  <a:lnTo>
                    <a:pt x="1556" y="2892"/>
                  </a:lnTo>
                  <a:lnTo>
                    <a:pt x="1568" y="2880"/>
                  </a:lnTo>
                  <a:lnTo>
                    <a:pt x="1577" y="2865"/>
                  </a:lnTo>
                  <a:lnTo>
                    <a:pt x="1579" y="2848"/>
                  </a:lnTo>
                  <a:lnTo>
                    <a:pt x="1577" y="2830"/>
                  </a:lnTo>
                  <a:lnTo>
                    <a:pt x="1568" y="2815"/>
                  </a:lnTo>
                  <a:lnTo>
                    <a:pt x="1556" y="2802"/>
                  </a:lnTo>
                  <a:lnTo>
                    <a:pt x="1541" y="2794"/>
                  </a:lnTo>
                  <a:lnTo>
                    <a:pt x="1523" y="2792"/>
                  </a:lnTo>
                  <a:close/>
                  <a:moveTo>
                    <a:pt x="1297" y="2792"/>
                  </a:moveTo>
                  <a:lnTo>
                    <a:pt x="1279" y="2794"/>
                  </a:lnTo>
                  <a:lnTo>
                    <a:pt x="1263" y="2802"/>
                  </a:lnTo>
                  <a:lnTo>
                    <a:pt x="1252" y="2815"/>
                  </a:lnTo>
                  <a:lnTo>
                    <a:pt x="1244" y="2830"/>
                  </a:lnTo>
                  <a:lnTo>
                    <a:pt x="1240" y="2848"/>
                  </a:lnTo>
                  <a:lnTo>
                    <a:pt x="1244" y="2865"/>
                  </a:lnTo>
                  <a:lnTo>
                    <a:pt x="1252" y="2880"/>
                  </a:lnTo>
                  <a:lnTo>
                    <a:pt x="1263" y="2892"/>
                  </a:lnTo>
                  <a:lnTo>
                    <a:pt x="1279" y="2901"/>
                  </a:lnTo>
                  <a:lnTo>
                    <a:pt x="1297" y="2903"/>
                  </a:lnTo>
                  <a:lnTo>
                    <a:pt x="1315" y="2901"/>
                  </a:lnTo>
                  <a:lnTo>
                    <a:pt x="1331" y="2892"/>
                  </a:lnTo>
                  <a:lnTo>
                    <a:pt x="1343" y="2880"/>
                  </a:lnTo>
                  <a:lnTo>
                    <a:pt x="1350" y="2865"/>
                  </a:lnTo>
                  <a:lnTo>
                    <a:pt x="1354" y="2848"/>
                  </a:lnTo>
                  <a:lnTo>
                    <a:pt x="1350" y="2830"/>
                  </a:lnTo>
                  <a:lnTo>
                    <a:pt x="1343" y="2815"/>
                  </a:lnTo>
                  <a:lnTo>
                    <a:pt x="1331" y="2802"/>
                  </a:lnTo>
                  <a:lnTo>
                    <a:pt x="1315" y="2794"/>
                  </a:lnTo>
                  <a:lnTo>
                    <a:pt x="1297" y="2792"/>
                  </a:lnTo>
                  <a:close/>
                  <a:moveTo>
                    <a:pt x="1862" y="2680"/>
                  </a:moveTo>
                  <a:lnTo>
                    <a:pt x="1844" y="2683"/>
                  </a:lnTo>
                  <a:lnTo>
                    <a:pt x="1828" y="2690"/>
                  </a:lnTo>
                  <a:lnTo>
                    <a:pt x="1816" y="2703"/>
                  </a:lnTo>
                  <a:lnTo>
                    <a:pt x="1808" y="2718"/>
                  </a:lnTo>
                  <a:lnTo>
                    <a:pt x="1805" y="2736"/>
                  </a:lnTo>
                  <a:lnTo>
                    <a:pt x="1808" y="2754"/>
                  </a:lnTo>
                  <a:lnTo>
                    <a:pt x="1816" y="2769"/>
                  </a:lnTo>
                  <a:lnTo>
                    <a:pt x="1828" y="2780"/>
                  </a:lnTo>
                  <a:lnTo>
                    <a:pt x="1844" y="2789"/>
                  </a:lnTo>
                  <a:lnTo>
                    <a:pt x="1862" y="2792"/>
                  </a:lnTo>
                  <a:lnTo>
                    <a:pt x="1880" y="2789"/>
                  </a:lnTo>
                  <a:lnTo>
                    <a:pt x="1895" y="2780"/>
                  </a:lnTo>
                  <a:lnTo>
                    <a:pt x="1907" y="2769"/>
                  </a:lnTo>
                  <a:lnTo>
                    <a:pt x="1915" y="2754"/>
                  </a:lnTo>
                  <a:lnTo>
                    <a:pt x="1918" y="2736"/>
                  </a:lnTo>
                  <a:lnTo>
                    <a:pt x="1915" y="2718"/>
                  </a:lnTo>
                  <a:lnTo>
                    <a:pt x="1907" y="2703"/>
                  </a:lnTo>
                  <a:lnTo>
                    <a:pt x="1895" y="2690"/>
                  </a:lnTo>
                  <a:lnTo>
                    <a:pt x="1880" y="2683"/>
                  </a:lnTo>
                  <a:lnTo>
                    <a:pt x="1862" y="2680"/>
                  </a:lnTo>
                  <a:close/>
                  <a:moveTo>
                    <a:pt x="1635" y="2680"/>
                  </a:moveTo>
                  <a:lnTo>
                    <a:pt x="1618" y="2683"/>
                  </a:lnTo>
                  <a:lnTo>
                    <a:pt x="1603" y="2690"/>
                  </a:lnTo>
                  <a:lnTo>
                    <a:pt x="1590" y="2703"/>
                  </a:lnTo>
                  <a:lnTo>
                    <a:pt x="1582" y="2718"/>
                  </a:lnTo>
                  <a:lnTo>
                    <a:pt x="1579" y="2736"/>
                  </a:lnTo>
                  <a:lnTo>
                    <a:pt x="1582" y="2754"/>
                  </a:lnTo>
                  <a:lnTo>
                    <a:pt x="1590" y="2769"/>
                  </a:lnTo>
                  <a:lnTo>
                    <a:pt x="1603" y="2780"/>
                  </a:lnTo>
                  <a:lnTo>
                    <a:pt x="1618" y="2789"/>
                  </a:lnTo>
                  <a:lnTo>
                    <a:pt x="1635" y="2792"/>
                  </a:lnTo>
                  <a:lnTo>
                    <a:pt x="1653" y="2789"/>
                  </a:lnTo>
                  <a:lnTo>
                    <a:pt x="1669" y="2780"/>
                  </a:lnTo>
                  <a:lnTo>
                    <a:pt x="1682" y="2769"/>
                  </a:lnTo>
                  <a:lnTo>
                    <a:pt x="1690" y="2754"/>
                  </a:lnTo>
                  <a:lnTo>
                    <a:pt x="1692" y="2736"/>
                  </a:lnTo>
                  <a:lnTo>
                    <a:pt x="1690" y="2718"/>
                  </a:lnTo>
                  <a:lnTo>
                    <a:pt x="1682" y="2703"/>
                  </a:lnTo>
                  <a:lnTo>
                    <a:pt x="1669" y="2690"/>
                  </a:lnTo>
                  <a:lnTo>
                    <a:pt x="1653" y="2683"/>
                  </a:lnTo>
                  <a:lnTo>
                    <a:pt x="1635" y="2680"/>
                  </a:lnTo>
                  <a:close/>
                  <a:moveTo>
                    <a:pt x="1410" y="2680"/>
                  </a:moveTo>
                  <a:lnTo>
                    <a:pt x="1392" y="2683"/>
                  </a:lnTo>
                  <a:lnTo>
                    <a:pt x="1377" y="2690"/>
                  </a:lnTo>
                  <a:lnTo>
                    <a:pt x="1364" y="2703"/>
                  </a:lnTo>
                  <a:lnTo>
                    <a:pt x="1357" y="2718"/>
                  </a:lnTo>
                  <a:lnTo>
                    <a:pt x="1354" y="2736"/>
                  </a:lnTo>
                  <a:lnTo>
                    <a:pt x="1357" y="2754"/>
                  </a:lnTo>
                  <a:lnTo>
                    <a:pt x="1364" y="2769"/>
                  </a:lnTo>
                  <a:lnTo>
                    <a:pt x="1377" y="2780"/>
                  </a:lnTo>
                  <a:lnTo>
                    <a:pt x="1392" y="2789"/>
                  </a:lnTo>
                  <a:lnTo>
                    <a:pt x="1410" y="2792"/>
                  </a:lnTo>
                  <a:lnTo>
                    <a:pt x="1428" y="2789"/>
                  </a:lnTo>
                  <a:lnTo>
                    <a:pt x="1444" y="2780"/>
                  </a:lnTo>
                  <a:lnTo>
                    <a:pt x="1455" y="2769"/>
                  </a:lnTo>
                  <a:lnTo>
                    <a:pt x="1464" y="2754"/>
                  </a:lnTo>
                  <a:lnTo>
                    <a:pt x="1467" y="2736"/>
                  </a:lnTo>
                  <a:lnTo>
                    <a:pt x="1464" y="2718"/>
                  </a:lnTo>
                  <a:lnTo>
                    <a:pt x="1455" y="2703"/>
                  </a:lnTo>
                  <a:lnTo>
                    <a:pt x="1444" y="2690"/>
                  </a:lnTo>
                  <a:lnTo>
                    <a:pt x="1428" y="2683"/>
                  </a:lnTo>
                  <a:lnTo>
                    <a:pt x="1410" y="2680"/>
                  </a:lnTo>
                  <a:close/>
                  <a:moveTo>
                    <a:pt x="1184" y="2680"/>
                  </a:moveTo>
                  <a:lnTo>
                    <a:pt x="1166" y="2683"/>
                  </a:lnTo>
                  <a:lnTo>
                    <a:pt x="1151" y="2690"/>
                  </a:lnTo>
                  <a:lnTo>
                    <a:pt x="1139" y="2703"/>
                  </a:lnTo>
                  <a:lnTo>
                    <a:pt x="1130" y="2718"/>
                  </a:lnTo>
                  <a:lnTo>
                    <a:pt x="1128" y="2736"/>
                  </a:lnTo>
                  <a:lnTo>
                    <a:pt x="1130" y="2754"/>
                  </a:lnTo>
                  <a:lnTo>
                    <a:pt x="1139" y="2769"/>
                  </a:lnTo>
                  <a:lnTo>
                    <a:pt x="1151" y="2780"/>
                  </a:lnTo>
                  <a:lnTo>
                    <a:pt x="1166" y="2789"/>
                  </a:lnTo>
                  <a:lnTo>
                    <a:pt x="1184" y="2792"/>
                  </a:lnTo>
                  <a:lnTo>
                    <a:pt x="1202" y="2789"/>
                  </a:lnTo>
                  <a:lnTo>
                    <a:pt x="1217" y="2780"/>
                  </a:lnTo>
                  <a:lnTo>
                    <a:pt x="1230" y="2769"/>
                  </a:lnTo>
                  <a:lnTo>
                    <a:pt x="1237" y="2754"/>
                  </a:lnTo>
                  <a:lnTo>
                    <a:pt x="1240" y="2736"/>
                  </a:lnTo>
                  <a:lnTo>
                    <a:pt x="1237" y="2718"/>
                  </a:lnTo>
                  <a:lnTo>
                    <a:pt x="1230" y="2703"/>
                  </a:lnTo>
                  <a:lnTo>
                    <a:pt x="1217" y="2690"/>
                  </a:lnTo>
                  <a:lnTo>
                    <a:pt x="1202" y="2683"/>
                  </a:lnTo>
                  <a:lnTo>
                    <a:pt x="1184" y="2680"/>
                  </a:lnTo>
                  <a:close/>
                  <a:moveTo>
                    <a:pt x="1749" y="2568"/>
                  </a:moveTo>
                  <a:lnTo>
                    <a:pt x="1731" y="2571"/>
                  </a:lnTo>
                  <a:lnTo>
                    <a:pt x="1715" y="2579"/>
                  </a:lnTo>
                  <a:lnTo>
                    <a:pt x="1704" y="2591"/>
                  </a:lnTo>
                  <a:lnTo>
                    <a:pt x="1695" y="2606"/>
                  </a:lnTo>
                  <a:lnTo>
                    <a:pt x="1692" y="2624"/>
                  </a:lnTo>
                  <a:lnTo>
                    <a:pt x="1695" y="2642"/>
                  </a:lnTo>
                  <a:lnTo>
                    <a:pt x="1704" y="2657"/>
                  </a:lnTo>
                  <a:lnTo>
                    <a:pt x="1715" y="2669"/>
                  </a:lnTo>
                  <a:lnTo>
                    <a:pt x="1731" y="2677"/>
                  </a:lnTo>
                  <a:lnTo>
                    <a:pt x="1749" y="2680"/>
                  </a:lnTo>
                  <a:lnTo>
                    <a:pt x="1766" y="2677"/>
                  </a:lnTo>
                  <a:lnTo>
                    <a:pt x="1782" y="2669"/>
                  </a:lnTo>
                  <a:lnTo>
                    <a:pt x="1795" y="2657"/>
                  </a:lnTo>
                  <a:lnTo>
                    <a:pt x="1802" y="2642"/>
                  </a:lnTo>
                  <a:lnTo>
                    <a:pt x="1805" y="2624"/>
                  </a:lnTo>
                  <a:lnTo>
                    <a:pt x="1802" y="2606"/>
                  </a:lnTo>
                  <a:lnTo>
                    <a:pt x="1795" y="2591"/>
                  </a:lnTo>
                  <a:lnTo>
                    <a:pt x="1782" y="2579"/>
                  </a:lnTo>
                  <a:lnTo>
                    <a:pt x="1766" y="2571"/>
                  </a:lnTo>
                  <a:lnTo>
                    <a:pt x="1749" y="2568"/>
                  </a:lnTo>
                  <a:close/>
                  <a:moveTo>
                    <a:pt x="1862" y="2456"/>
                  </a:moveTo>
                  <a:lnTo>
                    <a:pt x="1844" y="2459"/>
                  </a:lnTo>
                  <a:lnTo>
                    <a:pt x="1828" y="2468"/>
                  </a:lnTo>
                  <a:lnTo>
                    <a:pt x="1816" y="2479"/>
                  </a:lnTo>
                  <a:lnTo>
                    <a:pt x="1808" y="2494"/>
                  </a:lnTo>
                  <a:lnTo>
                    <a:pt x="1805" y="2512"/>
                  </a:lnTo>
                  <a:lnTo>
                    <a:pt x="1808" y="2530"/>
                  </a:lnTo>
                  <a:lnTo>
                    <a:pt x="1816" y="2545"/>
                  </a:lnTo>
                  <a:lnTo>
                    <a:pt x="1828" y="2558"/>
                  </a:lnTo>
                  <a:lnTo>
                    <a:pt x="1844" y="2566"/>
                  </a:lnTo>
                  <a:lnTo>
                    <a:pt x="1862" y="2568"/>
                  </a:lnTo>
                  <a:lnTo>
                    <a:pt x="1880" y="2566"/>
                  </a:lnTo>
                  <a:lnTo>
                    <a:pt x="1895" y="2558"/>
                  </a:lnTo>
                  <a:lnTo>
                    <a:pt x="1907" y="2545"/>
                  </a:lnTo>
                  <a:lnTo>
                    <a:pt x="1915" y="2530"/>
                  </a:lnTo>
                  <a:lnTo>
                    <a:pt x="1918" y="2512"/>
                  </a:lnTo>
                  <a:lnTo>
                    <a:pt x="1915" y="2494"/>
                  </a:lnTo>
                  <a:lnTo>
                    <a:pt x="1907" y="2479"/>
                  </a:lnTo>
                  <a:lnTo>
                    <a:pt x="1895" y="2468"/>
                  </a:lnTo>
                  <a:lnTo>
                    <a:pt x="1880" y="2459"/>
                  </a:lnTo>
                  <a:lnTo>
                    <a:pt x="1862" y="2456"/>
                  </a:lnTo>
                  <a:close/>
                  <a:moveTo>
                    <a:pt x="1635" y="2456"/>
                  </a:moveTo>
                  <a:lnTo>
                    <a:pt x="1618" y="2459"/>
                  </a:lnTo>
                  <a:lnTo>
                    <a:pt x="1603" y="2468"/>
                  </a:lnTo>
                  <a:lnTo>
                    <a:pt x="1590" y="2479"/>
                  </a:lnTo>
                  <a:lnTo>
                    <a:pt x="1582" y="2494"/>
                  </a:lnTo>
                  <a:lnTo>
                    <a:pt x="1579" y="2512"/>
                  </a:lnTo>
                  <a:lnTo>
                    <a:pt x="1582" y="2530"/>
                  </a:lnTo>
                  <a:lnTo>
                    <a:pt x="1590" y="2545"/>
                  </a:lnTo>
                  <a:lnTo>
                    <a:pt x="1603" y="2558"/>
                  </a:lnTo>
                  <a:lnTo>
                    <a:pt x="1618" y="2566"/>
                  </a:lnTo>
                  <a:lnTo>
                    <a:pt x="1635" y="2568"/>
                  </a:lnTo>
                  <a:lnTo>
                    <a:pt x="1653" y="2566"/>
                  </a:lnTo>
                  <a:lnTo>
                    <a:pt x="1669" y="2558"/>
                  </a:lnTo>
                  <a:lnTo>
                    <a:pt x="1682" y="2545"/>
                  </a:lnTo>
                  <a:lnTo>
                    <a:pt x="1690" y="2530"/>
                  </a:lnTo>
                  <a:lnTo>
                    <a:pt x="1692" y="2512"/>
                  </a:lnTo>
                  <a:lnTo>
                    <a:pt x="1690" y="2494"/>
                  </a:lnTo>
                  <a:lnTo>
                    <a:pt x="1682" y="2479"/>
                  </a:lnTo>
                  <a:lnTo>
                    <a:pt x="1669" y="2468"/>
                  </a:lnTo>
                  <a:lnTo>
                    <a:pt x="1653" y="2459"/>
                  </a:lnTo>
                  <a:lnTo>
                    <a:pt x="1635" y="2456"/>
                  </a:lnTo>
                  <a:close/>
                  <a:moveTo>
                    <a:pt x="1184" y="2456"/>
                  </a:moveTo>
                  <a:lnTo>
                    <a:pt x="1166" y="2459"/>
                  </a:lnTo>
                  <a:lnTo>
                    <a:pt x="1151" y="2468"/>
                  </a:lnTo>
                  <a:lnTo>
                    <a:pt x="1139" y="2479"/>
                  </a:lnTo>
                  <a:lnTo>
                    <a:pt x="1130" y="2494"/>
                  </a:lnTo>
                  <a:lnTo>
                    <a:pt x="1128" y="2512"/>
                  </a:lnTo>
                  <a:lnTo>
                    <a:pt x="1130" y="2530"/>
                  </a:lnTo>
                  <a:lnTo>
                    <a:pt x="1139" y="2545"/>
                  </a:lnTo>
                  <a:lnTo>
                    <a:pt x="1151" y="2558"/>
                  </a:lnTo>
                  <a:lnTo>
                    <a:pt x="1166" y="2566"/>
                  </a:lnTo>
                  <a:lnTo>
                    <a:pt x="1184" y="2568"/>
                  </a:lnTo>
                  <a:lnTo>
                    <a:pt x="1202" y="2566"/>
                  </a:lnTo>
                  <a:lnTo>
                    <a:pt x="1217" y="2558"/>
                  </a:lnTo>
                  <a:lnTo>
                    <a:pt x="1230" y="2545"/>
                  </a:lnTo>
                  <a:lnTo>
                    <a:pt x="1237" y="2530"/>
                  </a:lnTo>
                  <a:lnTo>
                    <a:pt x="1240" y="2512"/>
                  </a:lnTo>
                  <a:lnTo>
                    <a:pt x="1237" y="2494"/>
                  </a:lnTo>
                  <a:lnTo>
                    <a:pt x="1230" y="2479"/>
                  </a:lnTo>
                  <a:lnTo>
                    <a:pt x="1217" y="2468"/>
                  </a:lnTo>
                  <a:lnTo>
                    <a:pt x="1202" y="2459"/>
                  </a:lnTo>
                  <a:lnTo>
                    <a:pt x="1184" y="2456"/>
                  </a:lnTo>
                  <a:close/>
                  <a:moveTo>
                    <a:pt x="1975" y="2345"/>
                  </a:moveTo>
                  <a:lnTo>
                    <a:pt x="1957" y="2347"/>
                  </a:lnTo>
                  <a:lnTo>
                    <a:pt x="1941" y="2356"/>
                  </a:lnTo>
                  <a:lnTo>
                    <a:pt x="1929" y="2368"/>
                  </a:lnTo>
                  <a:lnTo>
                    <a:pt x="1922" y="2383"/>
                  </a:lnTo>
                  <a:lnTo>
                    <a:pt x="1918" y="2400"/>
                  </a:lnTo>
                  <a:lnTo>
                    <a:pt x="1922" y="2418"/>
                  </a:lnTo>
                  <a:lnTo>
                    <a:pt x="1929" y="2433"/>
                  </a:lnTo>
                  <a:lnTo>
                    <a:pt x="1941" y="2446"/>
                  </a:lnTo>
                  <a:lnTo>
                    <a:pt x="1957" y="2454"/>
                  </a:lnTo>
                  <a:lnTo>
                    <a:pt x="1975" y="2456"/>
                  </a:lnTo>
                  <a:lnTo>
                    <a:pt x="1993" y="2454"/>
                  </a:lnTo>
                  <a:lnTo>
                    <a:pt x="2007" y="2446"/>
                  </a:lnTo>
                  <a:lnTo>
                    <a:pt x="2020" y="2433"/>
                  </a:lnTo>
                  <a:lnTo>
                    <a:pt x="2028" y="2418"/>
                  </a:lnTo>
                  <a:lnTo>
                    <a:pt x="2031" y="2400"/>
                  </a:lnTo>
                  <a:lnTo>
                    <a:pt x="2028" y="2383"/>
                  </a:lnTo>
                  <a:lnTo>
                    <a:pt x="2020" y="2368"/>
                  </a:lnTo>
                  <a:lnTo>
                    <a:pt x="2007" y="2356"/>
                  </a:lnTo>
                  <a:lnTo>
                    <a:pt x="1993" y="2347"/>
                  </a:lnTo>
                  <a:lnTo>
                    <a:pt x="1975" y="2345"/>
                  </a:lnTo>
                  <a:close/>
                  <a:moveTo>
                    <a:pt x="1297" y="2345"/>
                  </a:moveTo>
                  <a:lnTo>
                    <a:pt x="1279" y="2347"/>
                  </a:lnTo>
                  <a:lnTo>
                    <a:pt x="1263" y="2356"/>
                  </a:lnTo>
                  <a:lnTo>
                    <a:pt x="1252" y="2368"/>
                  </a:lnTo>
                  <a:lnTo>
                    <a:pt x="1244" y="2383"/>
                  </a:lnTo>
                  <a:lnTo>
                    <a:pt x="1240" y="2400"/>
                  </a:lnTo>
                  <a:lnTo>
                    <a:pt x="1244" y="2418"/>
                  </a:lnTo>
                  <a:lnTo>
                    <a:pt x="1252" y="2433"/>
                  </a:lnTo>
                  <a:lnTo>
                    <a:pt x="1263" y="2446"/>
                  </a:lnTo>
                  <a:lnTo>
                    <a:pt x="1279" y="2454"/>
                  </a:lnTo>
                  <a:lnTo>
                    <a:pt x="1297" y="2456"/>
                  </a:lnTo>
                  <a:lnTo>
                    <a:pt x="1315" y="2454"/>
                  </a:lnTo>
                  <a:lnTo>
                    <a:pt x="1331" y="2446"/>
                  </a:lnTo>
                  <a:lnTo>
                    <a:pt x="1343" y="2433"/>
                  </a:lnTo>
                  <a:lnTo>
                    <a:pt x="1350" y="2418"/>
                  </a:lnTo>
                  <a:lnTo>
                    <a:pt x="1354" y="2400"/>
                  </a:lnTo>
                  <a:lnTo>
                    <a:pt x="1350" y="2383"/>
                  </a:lnTo>
                  <a:lnTo>
                    <a:pt x="1343" y="2368"/>
                  </a:lnTo>
                  <a:lnTo>
                    <a:pt x="1331" y="2356"/>
                  </a:lnTo>
                  <a:lnTo>
                    <a:pt x="1315" y="2347"/>
                  </a:lnTo>
                  <a:lnTo>
                    <a:pt x="1297" y="2345"/>
                  </a:lnTo>
                  <a:close/>
                  <a:moveTo>
                    <a:pt x="2087" y="2233"/>
                  </a:moveTo>
                  <a:lnTo>
                    <a:pt x="2069" y="2236"/>
                  </a:lnTo>
                  <a:lnTo>
                    <a:pt x="2054" y="2244"/>
                  </a:lnTo>
                  <a:lnTo>
                    <a:pt x="2042" y="2256"/>
                  </a:lnTo>
                  <a:lnTo>
                    <a:pt x="2034" y="2272"/>
                  </a:lnTo>
                  <a:lnTo>
                    <a:pt x="2031" y="2289"/>
                  </a:lnTo>
                  <a:lnTo>
                    <a:pt x="2034" y="2307"/>
                  </a:lnTo>
                  <a:lnTo>
                    <a:pt x="2042" y="2322"/>
                  </a:lnTo>
                  <a:lnTo>
                    <a:pt x="2054" y="2334"/>
                  </a:lnTo>
                  <a:lnTo>
                    <a:pt x="2069" y="2342"/>
                  </a:lnTo>
                  <a:lnTo>
                    <a:pt x="2087" y="2345"/>
                  </a:lnTo>
                  <a:lnTo>
                    <a:pt x="2105" y="2342"/>
                  </a:lnTo>
                  <a:lnTo>
                    <a:pt x="2121" y="2334"/>
                  </a:lnTo>
                  <a:lnTo>
                    <a:pt x="2133" y="2322"/>
                  </a:lnTo>
                  <a:lnTo>
                    <a:pt x="2142" y="2307"/>
                  </a:lnTo>
                  <a:lnTo>
                    <a:pt x="2144" y="2289"/>
                  </a:lnTo>
                  <a:lnTo>
                    <a:pt x="2142" y="2272"/>
                  </a:lnTo>
                  <a:lnTo>
                    <a:pt x="2133" y="2256"/>
                  </a:lnTo>
                  <a:lnTo>
                    <a:pt x="2121" y="2244"/>
                  </a:lnTo>
                  <a:lnTo>
                    <a:pt x="2105" y="2236"/>
                  </a:lnTo>
                  <a:lnTo>
                    <a:pt x="2087" y="2233"/>
                  </a:lnTo>
                  <a:close/>
                  <a:moveTo>
                    <a:pt x="1862" y="2233"/>
                  </a:moveTo>
                  <a:lnTo>
                    <a:pt x="1844" y="2236"/>
                  </a:lnTo>
                  <a:lnTo>
                    <a:pt x="1828" y="2244"/>
                  </a:lnTo>
                  <a:lnTo>
                    <a:pt x="1816" y="2256"/>
                  </a:lnTo>
                  <a:lnTo>
                    <a:pt x="1808" y="2272"/>
                  </a:lnTo>
                  <a:lnTo>
                    <a:pt x="1805" y="2289"/>
                  </a:lnTo>
                  <a:lnTo>
                    <a:pt x="1808" y="2307"/>
                  </a:lnTo>
                  <a:lnTo>
                    <a:pt x="1816" y="2322"/>
                  </a:lnTo>
                  <a:lnTo>
                    <a:pt x="1828" y="2334"/>
                  </a:lnTo>
                  <a:lnTo>
                    <a:pt x="1844" y="2342"/>
                  </a:lnTo>
                  <a:lnTo>
                    <a:pt x="1862" y="2345"/>
                  </a:lnTo>
                  <a:lnTo>
                    <a:pt x="1880" y="2342"/>
                  </a:lnTo>
                  <a:lnTo>
                    <a:pt x="1895" y="2334"/>
                  </a:lnTo>
                  <a:lnTo>
                    <a:pt x="1907" y="2322"/>
                  </a:lnTo>
                  <a:lnTo>
                    <a:pt x="1915" y="2307"/>
                  </a:lnTo>
                  <a:lnTo>
                    <a:pt x="1918" y="2289"/>
                  </a:lnTo>
                  <a:lnTo>
                    <a:pt x="1915" y="2272"/>
                  </a:lnTo>
                  <a:lnTo>
                    <a:pt x="1907" y="2256"/>
                  </a:lnTo>
                  <a:lnTo>
                    <a:pt x="1895" y="2244"/>
                  </a:lnTo>
                  <a:lnTo>
                    <a:pt x="1880" y="2236"/>
                  </a:lnTo>
                  <a:lnTo>
                    <a:pt x="1862" y="2233"/>
                  </a:lnTo>
                  <a:close/>
                  <a:moveTo>
                    <a:pt x="1635" y="2233"/>
                  </a:moveTo>
                  <a:lnTo>
                    <a:pt x="1618" y="2236"/>
                  </a:lnTo>
                  <a:lnTo>
                    <a:pt x="1603" y="2244"/>
                  </a:lnTo>
                  <a:lnTo>
                    <a:pt x="1590" y="2256"/>
                  </a:lnTo>
                  <a:lnTo>
                    <a:pt x="1582" y="2272"/>
                  </a:lnTo>
                  <a:lnTo>
                    <a:pt x="1579" y="2289"/>
                  </a:lnTo>
                  <a:lnTo>
                    <a:pt x="1582" y="2307"/>
                  </a:lnTo>
                  <a:lnTo>
                    <a:pt x="1590" y="2322"/>
                  </a:lnTo>
                  <a:lnTo>
                    <a:pt x="1603" y="2334"/>
                  </a:lnTo>
                  <a:lnTo>
                    <a:pt x="1618" y="2342"/>
                  </a:lnTo>
                  <a:lnTo>
                    <a:pt x="1635" y="2345"/>
                  </a:lnTo>
                  <a:lnTo>
                    <a:pt x="1653" y="2342"/>
                  </a:lnTo>
                  <a:lnTo>
                    <a:pt x="1669" y="2334"/>
                  </a:lnTo>
                  <a:lnTo>
                    <a:pt x="1682" y="2322"/>
                  </a:lnTo>
                  <a:lnTo>
                    <a:pt x="1690" y="2307"/>
                  </a:lnTo>
                  <a:lnTo>
                    <a:pt x="1692" y="2289"/>
                  </a:lnTo>
                  <a:lnTo>
                    <a:pt x="1690" y="2272"/>
                  </a:lnTo>
                  <a:lnTo>
                    <a:pt x="1682" y="2256"/>
                  </a:lnTo>
                  <a:lnTo>
                    <a:pt x="1669" y="2244"/>
                  </a:lnTo>
                  <a:lnTo>
                    <a:pt x="1653" y="2236"/>
                  </a:lnTo>
                  <a:lnTo>
                    <a:pt x="1635" y="2233"/>
                  </a:lnTo>
                  <a:close/>
                  <a:moveTo>
                    <a:pt x="1410" y="2233"/>
                  </a:moveTo>
                  <a:lnTo>
                    <a:pt x="1392" y="2236"/>
                  </a:lnTo>
                  <a:lnTo>
                    <a:pt x="1377" y="2244"/>
                  </a:lnTo>
                  <a:lnTo>
                    <a:pt x="1364" y="2256"/>
                  </a:lnTo>
                  <a:lnTo>
                    <a:pt x="1357" y="2272"/>
                  </a:lnTo>
                  <a:lnTo>
                    <a:pt x="1354" y="2289"/>
                  </a:lnTo>
                  <a:lnTo>
                    <a:pt x="1357" y="2307"/>
                  </a:lnTo>
                  <a:lnTo>
                    <a:pt x="1364" y="2322"/>
                  </a:lnTo>
                  <a:lnTo>
                    <a:pt x="1377" y="2334"/>
                  </a:lnTo>
                  <a:lnTo>
                    <a:pt x="1392" y="2342"/>
                  </a:lnTo>
                  <a:lnTo>
                    <a:pt x="1410" y="2345"/>
                  </a:lnTo>
                  <a:lnTo>
                    <a:pt x="1428" y="2342"/>
                  </a:lnTo>
                  <a:lnTo>
                    <a:pt x="1444" y="2334"/>
                  </a:lnTo>
                  <a:lnTo>
                    <a:pt x="1455" y="2322"/>
                  </a:lnTo>
                  <a:lnTo>
                    <a:pt x="1464" y="2307"/>
                  </a:lnTo>
                  <a:lnTo>
                    <a:pt x="1467" y="2289"/>
                  </a:lnTo>
                  <a:lnTo>
                    <a:pt x="1464" y="2272"/>
                  </a:lnTo>
                  <a:lnTo>
                    <a:pt x="1455" y="2256"/>
                  </a:lnTo>
                  <a:lnTo>
                    <a:pt x="1444" y="2244"/>
                  </a:lnTo>
                  <a:lnTo>
                    <a:pt x="1428" y="2236"/>
                  </a:lnTo>
                  <a:lnTo>
                    <a:pt x="1410" y="2233"/>
                  </a:lnTo>
                  <a:close/>
                  <a:moveTo>
                    <a:pt x="1184" y="2233"/>
                  </a:moveTo>
                  <a:lnTo>
                    <a:pt x="1166" y="2236"/>
                  </a:lnTo>
                  <a:lnTo>
                    <a:pt x="1151" y="2244"/>
                  </a:lnTo>
                  <a:lnTo>
                    <a:pt x="1139" y="2256"/>
                  </a:lnTo>
                  <a:lnTo>
                    <a:pt x="1130" y="2272"/>
                  </a:lnTo>
                  <a:lnTo>
                    <a:pt x="1128" y="2289"/>
                  </a:lnTo>
                  <a:lnTo>
                    <a:pt x="1130" y="2307"/>
                  </a:lnTo>
                  <a:lnTo>
                    <a:pt x="1139" y="2322"/>
                  </a:lnTo>
                  <a:lnTo>
                    <a:pt x="1151" y="2334"/>
                  </a:lnTo>
                  <a:lnTo>
                    <a:pt x="1166" y="2342"/>
                  </a:lnTo>
                  <a:lnTo>
                    <a:pt x="1184" y="2345"/>
                  </a:lnTo>
                  <a:lnTo>
                    <a:pt x="1202" y="2342"/>
                  </a:lnTo>
                  <a:lnTo>
                    <a:pt x="1217" y="2334"/>
                  </a:lnTo>
                  <a:lnTo>
                    <a:pt x="1230" y="2322"/>
                  </a:lnTo>
                  <a:lnTo>
                    <a:pt x="1237" y="2307"/>
                  </a:lnTo>
                  <a:lnTo>
                    <a:pt x="1240" y="2289"/>
                  </a:lnTo>
                  <a:lnTo>
                    <a:pt x="1237" y="2272"/>
                  </a:lnTo>
                  <a:lnTo>
                    <a:pt x="1230" y="2256"/>
                  </a:lnTo>
                  <a:lnTo>
                    <a:pt x="1217" y="2244"/>
                  </a:lnTo>
                  <a:lnTo>
                    <a:pt x="1202" y="2236"/>
                  </a:lnTo>
                  <a:lnTo>
                    <a:pt x="1184" y="2233"/>
                  </a:lnTo>
                  <a:close/>
                  <a:moveTo>
                    <a:pt x="2200" y="2121"/>
                  </a:moveTo>
                  <a:lnTo>
                    <a:pt x="2182" y="2124"/>
                  </a:lnTo>
                  <a:lnTo>
                    <a:pt x="2167" y="2133"/>
                  </a:lnTo>
                  <a:lnTo>
                    <a:pt x="2155" y="2144"/>
                  </a:lnTo>
                  <a:lnTo>
                    <a:pt x="2147" y="2160"/>
                  </a:lnTo>
                  <a:lnTo>
                    <a:pt x="2144" y="2177"/>
                  </a:lnTo>
                  <a:lnTo>
                    <a:pt x="2147" y="2195"/>
                  </a:lnTo>
                  <a:lnTo>
                    <a:pt x="2155" y="2210"/>
                  </a:lnTo>
                  <a:lnTo>
                    <a:pt x="2167" y="2223"/>
                  </a:lnTo>
                  <a:lnTo>
                    <a:pt x="2182" y="2230"/>
                  </a:lnTo>
                  <a:lnTo>
                    <a:pt x="2200" y="2233"/>
                  </a:lnTo>
                  <a:lnTo>
                    <a:pt x="2218" y="2230"/>
                  </a:lnTo>
                  <a:lnTo>
                    <a:pt x="2234" y="2223"/>
                  </a:lnTo>
                  <a:lnTo>
                    <a:pt x="2246" y="2210"/>
                  </a:lnTo>
                  <a:lnTo>
                    <a:pt x="2254" y="2195"/>
                  </a:lnTo>
                  <a:lnTo>
                    <a:pt x="2257" y="2177"/>
                  </a:lnTo>
                  <a:lnTo>
                    <a:pt x="2254" y="2160"/>
                  </a:lnTo>
                  <a:lnTo>
                    <a:pt x="2246" y="2144"/>
                  </a:lnTo>
                  <a:lnTo>
                    <a:pt x="2234" y="2133"/>
                  </a:lnTo>
                  <a:lnTo>
                    <a:pt x="2218" y="2124"/>
                  </a:lnTo>
                  <a:lnTo>
                    <a:pt x="2200" y="2121"/>
                  </a:lnTo>
                  <a:close/>
                  <a:moveTo>
                    <a:pt x="1975" y="2121"/>
                  </a:moveTo>
                  <a:lnTo>
                    <a:pt x="1957" y="2124"/>
                  </a:lnTo>
                  <a:lnTo>
                    <a:pt x="1941" y="2133"/>
                  </a:lnTo>
                  <a:lnTo>
                    <a:pt x="1929" y="2144"/>
                  </a:lnTo>
                  <a:lnTo>
                    <a:pt x="1922" y="2160"/>
                  </a:lnTo>
                  <a:lnTo>
                    <a:pt x="1918" y="2177"/>
                  </a:lnTo>
                  <a:lnTo>
                    <a:pt x="1922" y="2195"/>
                  </a:lnTo>
                  <a:lnTo>
                    <a:pt x="1929" y="2210"/>
                  </a:lnTo>
                  <a:lnTo>
                    <a:pt x="1941" y="2223"/>
                  </a:lnTo>
                  <a:lnTo>
                    <a:pt x="1957" y="2230"/>
                  </a:lnTo>
                  <a:lnTo>
                    <a:pt x="1975" y="2233"/>
                  </a:lnTo>
                  <a:lnTo>
                    <a:pt x="1993" y="2230"/>
                  </a:lnTo>
                  <a:lnTo>
                    <a:pt x="2007" y="2223"/>
                  </a:lnTo>
                  <a:lnTo>
                    <a:pt x="2020" y="2210"/>
                  </a:lnTo>
                  <a:lnTo>
                    <a:pt x="2028" y="2195"/>
                  </a:lnTo>
                  <a:lnTo>
                    <a:pt x="2031" y="2177"/>
                  </a:lnTo>
                  <a:lnTo>
                    <a:pt x="2028" y="2160"/>
                  </a:lnTo>
                  <a:lnTo>
                    <a:pt x="2020" y="2144"/>
                  </a:lnTo>
                  <a:lnTo>
                    <a:pt x="2007" y="2133"/>
                  </a:lnTo>
                  <a:lnTo>
                    <a:pt x="1993" y="2124"/>
                  </a:lnTo>
                  <a:lnTo>
                    <a:pt x="1975" y="2121"/>
                  </a:lnTo>
                  <a:close/>
                  <a:moveTo>
                    <a:pt x="1523" y="2121"/>
                  </a:moveTo>
                  <a:lnTo>
                    <a:pt x="1506" y="2124"/>
                  </a:lnTo>
                  <a:lnTo>
                    <a:pt x="1490" y="2133"/>
                  </a:lnTo>
                  <a:lnTo>
                    <a:pt x="1477" y="2144"/>
                  </a:lnTo>
                  <a:lnTo>
                    <a:pt x="1469" y="2160"/>
                  </a:lnTo>
                  <a:lnTo>
                    <a:pt x="1467" y="2177"/>
                  </a:lnTo>
                  <a:lnTo>
                    <a:pt x="1469" y="2195"/>
                  </a:lnTo>
                  <a:lnTo>
                    <a:pt x="1477" y="2210"/>
                  </a:lnTo>
                  <a:lnTo>
                    <a:pt x="1490" y="2223"/>
                  </a:lnTo>
                  <a:lnTo>
                    <a:pt x="1506" y="2230"/>
                  </a:lnTo>
                  <a:lnTo>
                    <a:pt x="1523" y="2233"/>
                  </a:lnTo>
                  <a:lnTo>
                    <a:pt x="1541" y="2230"/>
                  </a:lnTo>
                  <a:lnTo>
                    <a:pt x="1556" y="2223"/>
                  </a:lnTo>
                  <a:lnTo>
                    <a:pt x="1568" y="2210"/>
                  </a:lnTo>
                  <a:lnTo>
                    <a:pt x="1577" y="2195"/>
                  </a:lnTo>
                  <a:lnTo>
                    <a:pt x="1579" y="2177"/>
                  </a:lnTo>
                  <a:lnTo>
                    <a:pt x="1577" y="2160"/>
                  </a:lnTo>
                  <a:lnTo>
                    <a:pt x="1568" y="2144"/>
                  </a:lnTo>
                  <a:lnTo>
                    <a:pt x="1556" y="2133"/>
                  </a:lnTo>
                  <a:lnTo>
                    <a:pt x="1541" y="2124"/>
                  </a:lnTo>
                  <a:lnTo>
                    <a:pt x="1523" y="2121"/>
                  </a:lnTo>
                  <a:close/>
                  <a:moveTo>
                    <a:pt x="2087" y="2009"/>
                  </a:moveTo>
                  <a:lnTo>
                    <a:pt x="2069" y="2013"/>
                  </a:lnTo>
                  <a:lnTo>
                    <a:pt x="2054" y="2021"/>
                  </a:lnTo>
                  <a:lnTo>
                    <a:pt x="2042" y="2032"/>
                  </a:lnTo>
                  <a:lnTo>
                    <a:pt x="2034" y="2048"/>
                  </a:lnTo>
                  <a:lnTo>
                    <a:pt x="2031" y="2065"/>
                  </a:lnTo>
                  <a:lnTo>
                    <a:pt x="2034" y="2083"/>
                  </a:lnTo>
                  <a:lnTo>
                    <a:pt x="2042" y="2099"/>
                  </a:lnTo>
                  <a:lnTo>
                    <a:pt x="2054" y="2111"/>
                  </a:lnTo>
                  <a:lnTo>
                    <a:pt x="2069" y="2118"/>
                  </a:lnTo>
                  <a:lnTo>
                    <a:pt x="2087" y="2121"/>
                  </a:lnTo>
                  <a:lnTo>
                    <a:pt x="2105" y="2118"/>
                  </a:lnTo>
                  <a:lnTo>
                    <a:pt x="2121" y="2111"/>
                  </a:lnTo>
                  <a:lnTo>
                    <a:pt x="2133" y="2099"/>
                  </a:lnTo>
                  <a:lnTo>
                    <a:pt x="2142" y="2083"/>
                  </a:lnTo>
                  <a:lnTo>
                    <a:pt x="2144" y="2065"/>
                  </a:lnTo>
                  <a:lnTo>
                    <a:pt x="2142" y="2048"/>
                  </a:lnTo>
                  <a:lnTo>
                    <a:pt x="2133" y="2032"/>
                  </a:lnTo>
                  <a:lnTo>
                    <a:pt x="2121" y="2021"/>
                  </a:lnTo>
                  <a:lnTo>
                    <a:pt x="2105" y="2013"/>
                  </a:lnTo>
                  <a:lnTo>
                    <a:pt x="2087" y="2009"/>
                  </a:lnTo>
                  <a:close/>
                  <a:moveTo>
                    <a:pt x="1184" y="2009"/>
                  </a:moveTo>
                  <a:lnTo>
                    <a:pt x="1166" y="2013"/>
                  </a:lnTo>
                  <a:lnTo>
                    <a:pt x="1151" y="2021"/>
                  </a:lnTo>
                  <a:lnTo>
                    <a:pt x="1139" y="2032"/>
                  </a:lnTo>
                  <a:lnTo>
                    <a:pt x="1130" y="2048"/>
                  </a:lnTo>
                  <a:lnTo>
                    <a:pt x="1128" y="2065"/>
                  </a:lnTo>
                  <a:lnTo>
                    <a:pt x="1130" y="2083"/>
                  </a:lnTo>
                  <a:lnTo>
                    <a:pt x="1139" y="2099"/>
                  </a:lnTo>
                  <a:lnTo>
                    <a:pt x="1151" y="2111"/>
                  </a:lnTo>
                  <a:lnTo>
                    <a:pt x="1166" y="2118"/>
                  </a:lnTo>
                  <a:lnTo>
                    <a:pt x="1184" y="2121"/>
                  </a:lnTo>
                  <a:lnTo>
                    <a:pt x="1202" y="2118"/>
                  </a:lnTo>
                  <a:lnTo>
                    <a:pt x="1217" y="2111"/>
                  </a:lnTo>
                  <a:lnTo>
                    <a:pt x="1230" y="2099"/>
                  </a:lnTo>
                  <a:lnTo>
                    <a:pt x="1237" y="2083"/>
                  </a:lnTo>
                  <a:lnTo>
                    <a:pt x="1240" y="2065"/>
                  </a:lnTo>
                  <a:lnTo>
                    <a:pt x="1237" y="2048"/>
                  </a:lnTo>
                  <a:lnTo>
                    <a:pt x="1230" y="2032"/>
                  </a:lnTo>
                  <a:lnTo>
                    <a:pt x="1217" y="2021"/>
                  </a:lnTo>
                  <a:lnTo>
                    <a:pt x="1202" y="2013"/>
                  </a:lnTo>
                  <a:lnTo>
                    <a:pt x="1184" y="2009"/>
                  </a:lnTo>
                  <a:close/>
                  <a:moveTo>
                    <a:pt x="2200" y="1899"/>
                  </a:moveTo>
                  <a:lnTo>
                    <a:pt x="2182" y="1901"/>
                  </a:lnTo>
                  <a:lnTo>
                    <a:pt x="2167" y="1909"/>
                  </a:lnTo>
                  <a:lnTo>
                    <a:pt x="2155" y="1921"/>
                  </a:lnTo>
                  <a:lnTo>
                    <a:pt x="2147" y="1937"/>
                  </a:lnTo>
                  <a:lnTo>
                    <a:pt x="2144" y="1955"/>
                  </a:lnTo>
                  <a:lnTo>
                    <a:pt x="2147" y="1972"/>
                  </a:lnTo>
                  <a:lnTo>
                    <a:pt x="2155" y="1987"/>
                  </a:lnTo>
                  <a:lnTo>
                    <a:pt x="2167" y="1999"/>
                  </a:lnTo>
                  <a:lnTo>
                    <a:pt x="2182" y="2007"/>
                  </a:lnTo>
                  <a:lnTo>
                    <a:pt x="2200" y="2009"/>
                  </a:lnTo>
                  <a:lnTo>
                    <a:pt x="2218" y="2007"/>
                  </a:lnTo>
                  <a:lnTo>
                    <a:pt x="2234" y="1999"/>
                  </a:lnTo>
                  <a:lnTo>
                    <a:pt x="2246" y="1987"/>
                  </a:lnTo>
                  <a:lnTo>
                    <a:pt x="2254" y="1972"/>
                  </a:lnTo>
                  <a:lnTo>
                    <a:pt x="2257" y="1955"/>
                  </a:lnTo>
                  <a:lnTo>
                    <a:pt x="2254" y="1937"/>
                  </a:lnTo>
                  <a:lnTo>
                    <a:pt x="2246" y="1921"/>
                  </a:lnTo>
                  <a:lnTo>
                    <a:pt x="2234" y="1909"/>
                  </a:lnTo>
                  <a:lnTo>
                    <a:pt x="2218" y="1901"/>
                  </a:lnTo>
                  <a:lnTo>
                    <a:pt x="2200" y="1899"/>
                  </a:lnTo>
                  <a:close/>
                  <a:moveTo>
                    <a:pt x="1975" y="1899"/>
                  </a:moveTo>
                  <a:lnTo>
                    <a:pt x="1957" y="1901"/>
                  </a:lnTo>
                  <a:lnTo>
                    <a:pt x="1941" y="1909"/>
                  </a:lnTo>
                  <a:lnTo>
                    <a:pt x="1929" y="1921"/>
                  </a:lnTo>
                  <a:lnTo>
                    <a:pt x="1922" y="1937"/>
                  </a:lnTo>
                  <a:lnTo>
                    <a:pt x="1918" y="1955"/>
                  </a:lnTo>
                  <a:lnTo>
                    <a:pt x="1922" y="1972"/>
                  </a:lnTo>
                  <a:lnTo>
                    <a:pt x="1929" y="1987"/>
                  </a:lnTo>
                  <a:lnTo>
                    <a:pt x="1941" y="1999"/>
                  </a:lnTo>
                  <a:lnTo>
                    <a:pt x="1957" y="2007"/>
                  </a:lnTo>
                  <a:lnTo>
                    <a:pt x="1975" y="2009"/>
                  </a:lnTo>
                  <a:lnTo>
                    <a:pt x="1993" y="2007"/>
                  </a:lnTo>
                  <a:lnTo>
                    <a:pt x="2007" y="1999"/>
                  </a:lnTo>
                  <a:lnTo>
                    <a:pt x="2020" y="1987"/>
                  </a:lnTo>
                  <a:lnTo>
                    <a:pt x="2028" y="1972"/>
                  </a:lnTo>
                  <a:lnTo>
                    <a:pt x="2031" y="1955"/>
                  </a:lnTo>
                  <a:lnTo>
                    <a:pt x="2028" y="1937"/>
                  </a:lnTo>
                  <a:lnTo>
                    <a:pt x="2020" y="1921"/>
                  </a:lnTo>
                  <a:lnTo>
                    <a:pt x="2007" y="1909"/>
                  </a:lnTo>
                  <a:lnTo>
                    <a:pt x="1993" y="1901"/>
                  </a:lnTo>
                  <a:lnTo>
                    <a:pt x="1975" y="1899"/>
                  </a:lnTo>
                  <a:close/>
                  <a:moveTo>
                    <a:pt x="1749" y="1899"/>
                  </a:moveTo>
                  <a:lnTo>
                    <a:pt x="1731" y="1901"/>
                  </a:lnTo>
                  <a:lnTo>
                    <a:pt x="1715" y="1909"/>
                  </a:lnTo>
                  <a:lnTo>
                    <a:pt x="1704" y="1921"/>
                  </a:lnTo>
                  <a:lnTo>
                    <a:pt x="1695" y="1937"/>
                  </a:lnTo>
                  <a:lnTo>
                    <a:pt x="1692" y="1955"/>
                  </a:lnTo>
                  <a:lnTo>
                    <a:pt x="1695" y="1972"/>
                  </a:lnTo>
                  <a:lnTo>
                    <a:pt x="1704" y="1987"/>
                  </a:lnTo>
                  <a:lnTo>
                    <a:pt x="1715" y="1999"/>
                  </a:lnTo>
                  <a:lnTo>
                    <a:pt x="1731" y="2007"/>
                  </a:lnTo>
                  <a:lnTo>
                    <a:pt x="1749" y="2009"/>
                  </a:lnTo>
                  <a:lnTo>
                    <a:pt x="1766" y="2007"/>
                  </a:lnTo>
                  <a:lnTo>
                    <a:pt x="1782" y="1999"/>
                  </a:lnTo>
                  <a:lnTo>
                    <a:pt x="1795" y="1987"/>
                  </a:lnTo>
                  <a:lnTo>
                    <a:pt x="1802" y="1972"/>
                  </a:lnTo>
                  <a:lnTo>
                    <a:pt x="1805" y="1955"/>
                  </a:lnTo>
                  <a:lnTo>
                    <a:pt x="1802" y="1937"/>
                  </a:lnTo>
                  <a:lnTo>
                    <a:pt x="1795" y="1921"/>
                  </a:lnTo>
                  <a:lnTo>
                    <a:pt x="1782" y="1909"/>
                  </a:lnTo>
                  <a:lnTo>
                    <a:pt x="1766" y="1901"/>
                  </a:lnTo>
                  <a:lnTo>
                    <a:pt x="1749" y="1899"/>
                  </a:lnTo>
                  <a:close/>
                  <a:moveTo>
                    <a:pt x="1523" y="1899"/>
                  </a:moveTo>
                  <a:lnTo>
                    <a:pt x="1506" y="1901"/>
                  </a:lnTo>
                  <a:lnTo>
                    <a:pt x="1490" y="1909"/>
                  </a:lnTo>
                  <a:lnTo>
                    <a:pt x="1477" y="1921"/>
                  </a:lnTo>
                  <a:lnTo>
                    <a:pt x="1469" y="1936"/>
                  </a:lnTo>
                  <a:lnTo>
                    <a:pt x="1467" y="1955"/>
                  </a:lnTo>
                  <a:lnTo>
                    <a:pt x="1469" y="1972"/>
                  </a:lnTo>
                  <a:lnTo>
                    <a:pt x="1477" y="1987"/>
                  </a:lnTo>
                  <a:lnTo>
                    <a:pt x="1490" y="1999"/>
                  </a:lnTo>
                  <a:lnTo>
                    <a:pt x="1506" y="2007"/>
                  </a:lnTo>
                  <a:lnTo>
                    <a:pt x="1523" y="2009"/>
                  </a:lnTo>
                  <a:lnTo>
                    <a:pt x="1541" y="2007"/>
                  </a:lnTo>
                  <a:lnTo>
                    <a:pt x="1556" y="1999"/>
                  </a:lnTo>
                  <a:lnTo>
                    <a:pt x="1568" y="1987"/>
                  </a:lnTo>
                  <a:lnTo>
                    <a:pt x="1577" y="1972"/>
                  </a:lnTo>
                  <a:lnTo>
                    <a:pt x="1579" y="1955"/>
                  </a:lnTo>
                  <a:lnTo>
                    <a:pt x="1577" y="1937"/>
                  </a:lnTo>
                  <a:lnTo>
                    <a:pt x="1568" y="1921"/>
                  </a:lnTo>
                  <a:lnTo>
                    <a:pt x="1556" y="1909"/>
                  </a:lnTo>
                  <a:lnTo>
                    <a:pt x="1541" y="1901"/>
                  </a:lnTo>
                  <a:lnTo>
                    <a:pt x="1523" y="1899"/>
                  </a:lnTo>
                  <a:close/>
                  <a:moveTo>
                    <a:pt x="1297" y="1899"/>
                  </a:moveTo>
                  <a:lnTo>
                    <a:pt x="1279" y="1901"/>
                  </a:lnTo>
                  <a:lnTo>
                    <a:pt x="1263" y="1909"/>
                  </a:lnTo>
                  <a:lnTo>
                    <a:pt x="1252" y="1921"/>
                  </a:lnTo>
                  <a:lnTo>
                    <a:pt x="1244" y="1937"/>
                  </a:lnTo>
                  <a:lnTo>
                    <a:pt x="1240" y="1955"/>
                  </a:lnTo>
                  <a:lnTo>
                    <a:pt x="1244" y="1972"/>
                  </a:lnTo>
                  <a:lnTo>
                    <a:pt x="1252" y="1987"/>
                  </a:lnTo>
                  <a:lnTo>
                    <a:pt x="1263" y="1999"/>
                  </a:lnTo>
                  <a:lnTo>
                    <a:pt x="1279" y="2007"/>
                  </a:lnTo>
                  <a:lnTo>
                    <a:pt x="1297" y="2009"/>
                  </a:lnTo>
                  <a:lnTo>
                    <a:pt x="1315" y="2007"/>
                  </a:lnTo>
                  <a:lnTo>
                    <a:pt x="1331" y="1999"/>
                  </a:lnTo>
                  <a:lnTo>
                    <a:pt x="1343" y="1987"/>
                  </a:lnTo>
                  <a:lnTo>
                    <a:pt x="1350" y="1972"/>
                  </a:lnTo>
                  <a:lnTo>
                    <a:pt x="1354" y="1955"/>
                  </a:lnTo>
                  <a:lnTo>
                    <a:pt x="1350" y="1937"/>
                  </a:lnTo>
                  <a:lnTo>
                    <a:pt x="1343" y="1921"/>
                  </a:lnTo>
                  <a:lnTo>
                    <a:pt x="1331" y="1909"/>
                  </a:lnTo>
                  <a:lnTo>
                    <a:pt x="1315" y="1901"/>
                  </a:lnTo>
                  <a:lnTo>
                    <a:pt x="1297" y="1899"/>
                  </a:lnTo>
                  <a:close/>
                  <a:moveTo>
                    <a:pt x="2313" y="1787"/>
                  </a:moveTo>
                  <a:lnTo>
                    <a:pt x="2296" y="1790"/>
                  </a:lnTo>
                  <a:lnTo>
                    <a:pt x="2280" y="1797"/>
                  </a:lnTo>
                  <a:lnTo>
                    <a:pt x="2267" y="1809"/>
                  </a:lnTo>
                  <a:lnTo>
                    <a:pt x="2260" y="1825"/>
                  </a:lnTo>
                  <a:lnTo>
                    <a:pt x="2257" y="1843"/>
                  </a:lnTo>
                  <a:lnTo>
                    <a:pt x="2260" y="1860"/>
                  </a:lnTo>
                  <a:lnTo>
                    <a:pt x="2267" y="1876"/>
                  </a:lnTo>
                  <a:lnTo>
                    <a:pt x="2280" y="1887"/>
                  </a:lnTo>
                  <a:lnTo>
                    <a:pt x="2296" y="1895"/>
                  </a:lnTo>
                  <a:lnTo>
                    <a:pt x="2313" y="1899"/>
                  </a:lnTo>
                  <a:lnTo>
                    <a:pt x="2331" y="1895"/>
                  </a:lnTo>
                  <a:lnTo>
                    <a:pt x="2347" y="1887"/>
                  </a:lnTo>
                  <a:lnTo>
                    <a:pt x="2359" y="1876"/>
                  </a:lnTo>
                  <a:lnTo>
                    <a:pt x="2367" y="1860"/>
                  </a:lnTo>
                  <a:lnTo>
                    <a:pt x="2370" y="1843"/>
                  </a:lnTo>
                  <a:lnTo>
                    <a:pt x="2367" y="1825"/>
                  </a:lnTo>
                  <a:lnTo>
                    <a:pt x="2359" y="1809"/>
                  </a:lnTo>
                  <a:lnTo>
                    <a:pt x="2347" y="1797"/>
                  </a:lnTo>
                  <a:lnTo>
                    <a:pt x="2331" y="1790"/>
                  </a:lnTo>
                  <a:lnTo>
                    <a:pt x="2313" y="1787"/>
                  </a:lnTo>
                  <a:close/>
                  <a:moveTo>
                    <a:pt x="1184" y="1787"/>
                  </a:moveTo>
                  <a:lnTo>
                    <a:pt x="1166" y="1790"/>
                  </a:lnTo>
                  <a:lnTo>
                    <a:pt x="1151" y="1797"/>
                  </a:lnTo>
                  <a:lnTo>
                    <a:pt x="1139" y="1809"/>
                  </a:lnTo>
                  <a:lnTo>
                    <a:pt x="1130" y="1825"/>
                  </a:lnTo>
                  <a:lnTo>
                    <a:pt x="1128" y="1843"/>
                  </a:lnTo>
                  <a:lnTo>
                    <a:pt x="1130" y="1860"/>
                  </a:lnTo>
                  <a:lnTo>
                    <a:pt x="1139" y="1876"/>
                  </a:lnTo>
                  <a:lnTo>
                    <a:pt x="1151" y="1887"/>
                  </a:lnTo>
                  <a:lnTo>
                    <a:pt x="1166" y="1895"/>
                  </a:lnTo>
                  <a:lnTo>
                    <a:pt x="1184" y="1899"/>
                  </a:lnTo>
                  <a:lnTo>
                    <a:pt x="1202" y="1895"/>
                  </a:lnTo>
                  <a:lnTo>
                    <a:pt x="1217" y="1887"/>
                  </a:lnTo>
                  <a:lnTo>
                    <a:pt x="1230" y="1876"/>
                  </a:lnTo>
                  <a:lnTo>
                    <a:pt x="1237" y="1860"/>
                  </a:lnTo>
                  <a:lnTo>
                    <a:pt x="1240" y="1843"/>
                  </a:lnTo>
                  <a:lnTo>
                    <a:pt x="1237" y="1825"/>
                  </a:lnTo>
                  <a:lnTo>
                    <a:pt x="1230" y="1809"/>
                  </a:lnTo>
                  <a:lnTo>
                    <a:pt x="1217" y="1797"/>
                  </a:lnTo>
                  <a:lnTo>
                    <a:pt x="1202" y="1790"/>
                  </a:lnTo>
                  <a:lnTo>
                    <a:pt x="1184" y="1787"/>
                  </a:lnTo>
                  <a:close/>
                  <a:moveTo>
                    <a:pt x="759" y="1686"/>
                  </a:moveTo>
                  <a:lnTo>
                    <a:pt x="746" y="1688"/>
                  </a:lnTo>
                  <a:lnTo>
                    <a:pt x="732" y="1693"/>
                  </a:lnTo>
                  <a:lnTo>
                    <a:pt x="720" y="1703"/>
                  </a:lnTo>
                  <a:lnTo>
                    <a:pt x="691" y="1735"/>
                  </a:lnTo>
                  <a:lnTo>
                    <a:pt x="666" y="1769"/>
                  </a:lnTo>
                  <a:lnTo>
                    <a:pt x="645" y="1806"/>
                  </a:lnTo>
                  <a:lnTo>
                    <a:pt x="629" y="1845"/>
                  </a:lnTo>
                  <a:lnTo>
                    <a:pt x="618" y="1885"/>
                  </a:lnTo>
                  <a:lnTo>
                    <a:pt x="611" y="1927"/>
                  </a:lnTo>
                  <a:lnTo>
                    <a:pt x="607" y="1970"/>
                  </a:lnTo>
                  <a:lnTo>
                    <a:pt x="611" y="2013"/>
                  </a:lnTo>
                  <a:lnTo>
                    <a:pt x="618" y="2054"/>
                  </a:lnTo>
                  <a:lnTo>
                    <a:pt x="629" y="2094"/>
                  </a:lnTo>
                  <a:lnTo>
                    <a:pt x="645" y="2134"/>
                  </a:lnTo>
                  <a:lnTo>
                    <a:pt x="666" y="2170"/>
                  </a:lnTo>
                  <a:lnTo>
                    <a:pt x="691" y="2205"/>
                  </a:lnTo>
                  <a:lnTo>
                    <a:pt x="720" y="2236"/>
                  </a:lnTo>
                  <a:lnTo>
                    <a:pt x="732" y="2246"/>
                  </a:lnTo>
                  <a:lnTo>
                    <a:pt x="746" y="2251"/>
                  </a:lnTo>
                  <a:lnTo>
                    <a:pt x="759" y="2253"/>
                  </a:lnTo>
                  <a:lnTo>
                    <a:pt x="774" y="2251"/>
                  </a:lnTo>
                  <a:lnTo>
                    <a:pt x="788" y="2246"/>
                  </a:lnTo>
                  <a:lnTo>
                    <a:pt x="799" y="2236"/>
                  </a:lnTo>
                  <a:lnTo>
                    <a:pt x="809" y="2225"/>
                  </a:lnTo>
                  <a:lnTo>
                    <a:pt x="814" y="2212"/>
                  </a:lnTo>
                  <a:lnTo>
                    <a:pt x="816" y="2197"/>
                  </a:lnTo>
                  <a:lnTo>
                    <a:pt x="814" y="2184"/>
                  </a:lnTo>
                  <a:lnTo>
                    <a:pt x="809" y="2170"/>
                  </a:lnTo>
                  <a:lnTo>
                    <a:pt x="799" y="2158"/>
                  </a:lnTo>
                  <a:lnTo>
                    <a:pt x="776" y="2132"/>
                  </a:lnTo>
                  <a:lnTo>
                    <a:pt x="756" y="2103"/>
                  </a:lnTo>
                  <a:lnTo>
                    <a:pt x="741" y="2072"/>
                  </a:lnTo>
                  <a:lnTo>
                    <a:pt x="730" y="2038"/>
                  </a:lnTo>
                  <a:lnTo>
                    <a:pt x="723" y="2004"/>
                  </a:lnTo>
                  <a:lnTo>
                    <a:pt x="721" y="1970"/>
                  </a:lnTo>
                  <a:lnTo>
                    <a:pt x="723" y="1935"/>
                  </a:lnTo>
                  <a:lnTo>
                    <a:pt x="730" y="1901"/>
                  </a:lnTo>
                  <a:lnTo>
                    <a:pt x="741" y="1867"/>
                  </a:lnTo>
                  <a:lnTo>
                    <a:pt x="756" y="1836"/>
                  </a:lnTo>
                  <a:lnTo>
                    <a:pt x="776" y="1808"/>
                  </a:lnTo>
                  <a:lnTo>
                    <a:pt x="799" y="1781"/>
                  </a:lnTo>
                  <a:lnTo>
                    <a:pt x="809" y="1770"/>
                  </a:lnTo>
                  <a:lnTo>
                    <a:pt x="814" y="1757"/>
                  </a:lnTo>
                  <a:lnTo>
                    <a:pt x="816" y="1742"/>
                  </a:lnTo>
                  <a:lnTo>
                    <a:pt x="814" y="1728"/>
                  </a:lnTo>
                  <a:lnTo>
                    <a:pt x="809" y="1714"/>
                  </a:lnTo>
                  <a:lnTo>
                    <a:pt x="799" y="1703"/>
                  </a:lnTo>
                  <a:lnTo>
                    <a:pt x="788" y="1693"/>
                  </a:lnTo>
                  <a:lnTo>
                    <a:pt x="774" y="1688"/>
                  </a:lnTo>
                  <a:lnTo>
                    <a:pt x="759" y="1686"/>
                  </a:lnTo>
                  <a:close/>
                  <a:moveTo>
                    <a:pt x="2427" y="1675"/>
                  </a:moveTo>
                  <a:lnTo>
                    <a:pt x="2409" y="1678"/>
                  </a:lnTo>
                  <a:lnTo>
                    <a:pt x="2393" y="1686"/>
                  </a:lnTo>
                  <a:lnTo>
                    <a:pt x="2381" y="1697"/>
                  </a:lnTo>
                  <a:lnTo>
                    <a:pt x="2372" y="1713"/>
                  </a:lnTo>
                  <a:lnTo>
                    <a:pt x="2370" y="1731"/>
                  </a:lnTo>
                  <a:lnTo>
                    <a:pt x="2372" y="1748"/>
                  </a:lnTo>
                  <a:lnTo>
                    <a:pt x="2381" y="1764"/>
                  </a:lnTo>
                  <a:lnTo>
                    <a:pt x="2393" y="1775"/>
                  </a:lnTo>
                  <a:lnTo>
                    <a:pt x="2409" y="1784"/>
                  </a:lnTo>
                  <a:lnTo>
                    <a:pt x="2427" y="1787"/>
                  </a:lnTo>
                  <a:lnTo>
                    <a:pt x="2444" y="1784"/>
                  </a:lnTo>
                  <a:lnTo>
                    <a:pt x="2459" y="1775"/>
                  </a:lnTo>
                  <a:lnTo>
                    <a:pt x="2472" y="1764"/>
                  </a:lnTo>
                  <a:lnTo>
                    <a:pt x="2480" y="1748"/>
                  </a:lnTo>
                  <a:lnTo>
                    <a:pt x="2483" y="1731"/>
                  </a:lnTo>
                  <a:lnTo>
                    <a:pt x="2480" y="1713"/>
                  </a:lnTo>
                  <a:lnTo>
                    <a:pt x="2472" y="1697"/>
                  </a:lnTo>
                  <a:lnTo>
                    <a:pt x="2459" y="1686"/>
                  </a:lnTo>
                  <a:lnTo>
                    <a:pt x="2444" y="1678"/>
                  </a:lnTo>
                  <a:lnTo>
                    <a:pt x="2427" y="1675"/>
                  </a:lnTo>
                  <a:close/>
                  <a:moveTo>
                    <a:pt x="2200" y="1675"/>
                  </a:moveTo>
                  <a:lnTo>
                    <a:pt x="2182" y="1678"/>
                  </a:lnTo>
                  <a:lnTo>
                    <a:pt x="2167" y="1686"/>
                  </a:lnTo>
                  <a:lnTo>
                    <a:pt x="2155" y="1697"/>
                  </a:lnTo>
                  <a:lnTo>
                    <a:pt x="2147" y="1713"/>
                  </a:lnTo>
                  <a:lnTo>
                    <a:pt x="2144" y="1731"/>
                  </a:lnTo>
                  <a:lnTo>
                    <a:pt x="2147" y="1748"/>
                  </a:lnTo>
                  <a:lnTo>
                    <a:pt x="2155" y="1764"/>
                  </a:lnTo>
                  <a:lnTo>
                    <a:pt x="2167" y="1775"/>
                  </a:lnTo>
                  <a:lnTo>
                    <a:pt x="2182" y="1784"/>
                  </a:lnTo>
                  <a:lnTo>
                    <a:pt x="2200" y="1787"/>
                  </a:lnTo>
                  <a:lnTo>
                    <a:pt x="2218" y="1784"/>
                  </a:lnTo>
                  <a:lnTo>
                    <a:pt x="2234" y="1775"/>
                  </a:lnTo>
                  <a:lnTo>
                    <a:pt x="2246" y="1764"/>
                  </a:lnTo>
                  <a:lnTo>
                    <a:pt x="2254" y="1748"/>
                  </a:lnTo>
                  <a:lnTo>
                    <a:pt x="2257" y="1731"/>
                  </a:lnTo>
                  <a:lnTo>
                    <a:pt x="2254" y="1713"/>
                  </a:lnTo>
                  <a:lnTo>
                    <a:pt x="2246" y="1697"/>
                  </a:lnTo>
                  <a:lnTo>
                    <a:pt x="2234" y="1686"/>
                  </a:lnTo>
                  <a:lnTo>
                    <a:pt x="2218" y="1678"/>
                  </a:lnTo>
                  <a:lnTo>
                    <a:pt x="2200" y="1675"/>
                  </a:lnTo>
                  <a:close/>
                  <a:moveTo>
                    <a:pt x="1975" y="1675"/>
                  </a:moveTo>
                  <a:lnTo>
                    <a:pt x="1957" y="1678"/>
                  </a:lnTo>
                  <a:lnTo>
                    <a:pt x="1941" y="1686"/>
                  </a:lnTo>
                  <a:lnTo>
                    <a:pt x="1929" y="1697"/>
                  </a:lnTo>
                  <a:lnTo>
                    <a:pt x="1922" y="1713"/>
                  </a:lnTo>
                  <a:lnTo>
                    <a:pt x="1918" y="1731"/>
                  </a:lnTo>
                  <a:lnTo>
                    <a:pt x="1922" y="1748"/>
                  </a:lnTo>
                  <a:lnTo>
                    <a:pt x="1929" y="1764"/>
                  </a:lnTo>
                  <a:lnTo>
                    <a:pt x="1941" y="1775"/>
                  </a:lnTo>
                  <a:lnTo>
                    <a:pt x="1957" y="1784"/>
                  </a:lnTo>
                  <a:lnTo>
                    <a:pt x="1975" y="1787"/>
                  </a:lnTo>
                  <a:lnTo>
                    <a:pt x="1993" y="1784"/>
                  </a:lnTo>
                  <a:lnTo>
                    <a:pt x="2007" y="1775"/>
                  </a:lnTo>
                  <a:lnTo>
                    <a:pt x="2020" y="1764"/>
                  </a:lnTo>
                  <a:lnTo>
                    <a:pt x="2028" y="1748"/>
                  </a:lnTo>
                  <a:lnTo>
                    <a:pt x="2031" y="1731"/>
                  </a:lnTo>
                  <a:lnTo>
                    <a:pt x="2028" y="1713"/>
                  </a:lnTo>
                  <a:lnTo>
                    <a:pt x="2020" y="1697"/>
                  </a:lnTo>
                  <a:lnTo>
                    <a:pt x="2007" y="1686"/>
                  </a:lnTo>
                  <a:lnTo>
                    <a:pt x="1993" y="1678"/>
                  </a:lnTo>
                  <a:lnTo>
                    <a:pt x="1975" y="1675"/>
                  </a:lnTo>
                  <a:close/>
                  <a:moveTo>
                    <a:pt x="1749" y="1675"/>
                  </a:moveTo>
                  <a:lnTo>
                    <a:pt x="1731" y="1678"/>
                  </a:lnTo>
                  <a:lnTo>
                    <a:pt x="1715" y="1686"/>
                  </a:lnTo>
                  <a:lnTo>
                    <a:pt x="1704" y="1697"/>
                  </a:lnTo>
                  <a:lnTo>
                    <a:pt x="1695" y="1713"/>
                  </a:lnTo>
                  <a:lnTo>
                    <a:pt x="1692" y="1731"/>
                  </a:lnTo>
                  <a:lnTo>
                    <a:pt x="1695" y="1748"/>
                  </a:lnTo>
                  <a:lnTo>
                    <a:pt x="1704" y="1764"/>
                  </a:lnTo>
                  <a:lnTo>
                    <a:pt x="1715" y="1775"/>
                  </a:lnTo>
                  <a:lnTo>
                    <a:pt x="1731" y="1784"/>
                  </a:lnTo>
                  <a:lnTo>
                    <a:pt x="1749" y="1787"/>
                  </a:lnTo>
                  <a:lnTo>
                    <a:pt x="1766" y="1784"/>
                  </a:lnTo>
                  <a:lnTo>
                    <a:pt x="1782" y="1775"/>
                  </a:lnTo>
                  <a:lnTo>
                    <a:pt x="1795" y="1764"/>
                  </a:lnTo>
                  <a:lnTo>
                    <a:pt x="1802" y="1748"/>
                  </a:lnTo>
                  <a:lnTo>
                    <a:pt x="1805" y="1731"/>
                  </a:lnTo>
                  <a:lnTo>
                    <a:pt x="1802" y="1713"/>
                  </a:lnTo>
                  <a:lnTo>
                    <a:pt x="1795" y="1697"/>
                  </a:lnTo>
                  <a:lnTo>
                    <a:pt x="1782" y="1686"/>
                  </a:lnTo>
                  <a:lnTo>
                    <a:pt x="1766" y="1678"/>
                  </a:lnTo>
                  <a:lnTo>
                    <a:pt x="1749" y="1675"/>
                  </a:lnTo>
                  <a:close/>
                  <a:moveTo>
                    <a:pt x="1297" y="1675"/>
                  </a:moveTo>
                  <a:lnTo>
                    <a:pt x="1279" y="1678"/>
                  </a:lnTo>
                  <a:lnTo>
                    <a:pt x="1263" y="1686"/>
                  </a:lnTo>
                  <a:lnTo>
                    <a:pt x="1252" y="1697"/>
                  </a:lnTo>
                  <a:lnTo>
                    <a:pt x="1244" y="1713"/>
                  </a:lnTo>
                  <a:lnTo>
                    <a:pt x="1240" y="1731"/>
                  </a:lnTo>
                  <a:lnTo>
                    <a:pt x="1244" y="1748"/>
                  </a:lnTo>
                  <a:lnTo>
                    <a:pt x="1252" y="1764"/>
                  </a:lnTo>
                  <a:lnTo>
                    <a:pt x="1263" y="1775"/>
                  </a:lnTo>
                  <a:lnTo>
                    <a:pt x="1279" y="1784"/>
                  </a:lnTo>
                  <a:lnTo>
                    <a:pt x="1297" y="1787"/>
                  </a:lnTo>
                  <a:lnTo>
                    <a:pt x="1315" y="1784"/>
                  </a:lnTo>
                  <a:lnTo>
                    <a:pt x="1331" y="1775"/>
                  </a:lnTo>
                  <a:lnTo>
                    <a:pt x="1343" y="1764"/>
                  </a:lnTo>
                  <a:lnTo>
                    <a:pt x="1350" y="1748"/>
                  </a:lnTo>
                  <a:lnTo>
                    <a:pt x="1354" y="1731"/>
                  </a:lnTo>
                  <a:lnTo>
                    <a:pt x="1350" y="1713"/>
                  </a:lnTo>
                  <a:lnTo>
                    <a:pt x="1343" y="1697"/>
                  </a:lnTo>
                  <a:lnTo>
                    <a:pt x="1331" y="1686"/>
                  </a:lnTo>
                  <a:lnTo>
                    <a:pt x="1315" y="1678"/>
                  </a:lnTo>
                  <a:lnTo>
                    <a:pt x="1297" y="1675"/>
                  </a:lnTo>
                  <a:close/>
                  <a:moveTo>
                    <a:pt x="1635" y="1563"/>
                  </a:moveTo>
                  <a:lnTo>
                    <a:pt x="1618" y="1566"/>
                  </a:lnTo>
                  <a:lnTo>
                    <a:pt x="1603" y="1574"/>
                  </a:lnTo>
                  <a:lnTo>
                    <a:pt x="1590" y="1586"/>
                  </a:lnTo>
                  <a:lnTo>
                    <a:pt x="1582" y="1601"/>
                  </a:lnTo>
                  <a:lnTo>
                    <a:pt x="1579" y="1619"/>
                  </a:lnTo>
                  <a:lnTo>
                    <a:pt x="1582" y="1636"/>
                  </a:lnTo>
                  <a:lnTo>
                    <a:pt x="1590" y="1652"/>
                  </a:lnTo>
                  <a:lnTo>
                    <a:pt x="1603" y="1664"/>
                  </a:lnTo>
                  <a:lnTo>
                    <a:pt x="1618" y="1672"/>
                  </a:lnTo>
                  <a:lnTo>
                    <a:pt x="1635" y="1675"/>
                  </a:lnTo>
                  <a:lnTo>
                    <a:pt x="1653" y="1672"/>
                  </a:lnTo>
                  <a:lnTo>
                    <a:pt x="1669" y="1664"/>
                  </a:lnTo>
                  <a:lnTo>
                    <a:pt x="1682" y="1652"/>
                  </a:lnTo>
                  <a:lnTo>
                    <a:pt x="1690" y="1636"/>
                  </a:lnTo>
                  <a:lnTo>
                    <a:pt x="1692" y="1619"/>
                  </a:lnTo>
                  <a:lnTo>
                    <a:pt x="1690" y="1601"/>
                  </a:lnTo>
                  <a:lnTo>
                    <a:pt x="1682" y="1586"/>
                  </a:lnTo>
                  <a:lnTo>
                    <a:pt x="1669" y="1574"/>
                  </a:lnTo>
                  <a:lnTo>
                    <a:pt x="1653" y="1566"/>
                  </a:lnTo>
                  <a:lnTo>
                    <a:pt x="1635" y="1563"/>
                  </a:lnTo>
                  <a:close/>
                  <a:moveTo>
                    <a:pt x="1410" y="1563"/>
                  </a:moveTo>
                  <a:lnTo>
                    <a:pt x="1392" y="1566"/>
                  </a:lnTo>
                  <a:lnTo>
                    <a:pt x="1377" y="1574"/>
                  </a:lnTo>
                  <a:lnTo>
                    <a:pt x="1364" y="1586"/>
                  </a:lnTo>
                  <a:lnTo>
                    <a:pt x="1357" y="1601"/>
                  </a:lnTo>
                  <a:lnTo>
                    <a:pt x="1354" y="1619"/>
                  </a:lnTo>
                  <a:lnTo>
                    <a:pt x="1357" y="1636"/>
                  </a:lnTo>
                  <a:lnTo>
                    <a:pt x="1364" y="1652"/>
                  </a:lnTo>
                  <a:lnTo>
                    <a:pt x="1377" y="1664"/>
                  </a:lnTo>
                  <a:lnTo>
                    <a:pt x="1392" y="1672"/>
                  </a:lnTo>
                  <a:lnTo>
                    <a:pt x="1410" y="1675"/>
                  </a:lnTo>
                  <a:lnTo>
                    <a:pt x="1428" y="1672"/>
                  </a:lnTo>
                  <a:lnTo>
                    <a:pt x="1444" y="1664"/>
                  </a:lnTo>
                  <a:lnTo>
                    <a:pt x="1455" y="1652"/>
                  </a:lnTo>
                  <a:lnTo>
                    <a:pt x="1464" y="1636"/>
                  </a:lnTo>
                  <a:lnTo>
                    <a:pt x="1467" y="1619"/>
                  </a:lnTo>
                  <a:lnTo>
                    <a:pt x="1464" y="1601"/>
                  </a:lnTo>
                  <a:lnTo>
                    <a:pt x="1455" y="1586"/>
                  </a:lnTo>
                  <a:lnTo>
                    <a:pt x="1444" y="1574"/>
                  </a:lnTo>
                  <a:lnTo>
                    <a:pt x="1428" y="1566"/>
                  </a:lnTo>
                  <a:lnTo>
                    <a:pt x="1410" y="1563"/>
                  </a:lnTo>
                  <a:close/>
                  <a:moveTo>
                    <a:pt x="1184" y="1563"/>
                  </a:moveTo>
                  <a:lnTo>
                    <a:pt x="1166" y="1566"/>
                  </a:lnTo>
                  <a:lnTo>
                    <a:pt x="1151" y="1574"/>
                  </a:lnTo>
                  <a:lnTo>
                    <a:pt x="1139" y="1586"/>
                  </a:lnTo>
                  <a:lnTo>
                    <a:pt x="1130" y="1601"/>
                  </a:lnTo>
                  <a:lnTo>
                    <a:pt x="1128" y="1619"/>
                  </a:lnTo>
                  <a:lnTo>
                    <a:pt x="1130" y="1636"/>
                  </a:lnTo>
                  <a:lnTo>
                    <a:pt x="1139" y="1652"/>
                  </a:lnTo>
                  <a:lnTo>
                    <a:pt x="1151" y="1664"/>
                  </a:lnTo>
                  <a:lnTo>
                    <a:pt x="1166" y="1672"/>
                  </a:lnTo>
                  <a:lnTo>
                    <a:pt x="1184" y="1675"/>
                  </a:lnTo>
                  <a:lnTo>
                    <a:pt x="1202" y="1672"/>
                  </a:lnTo>
                  <a:lnTo>
                    <a:pt x="1217" y="1664"/>
                  </a:lnTo>
                  <a:lnTo>
                    <a:pt x="1230" y="1652"/>
                  </a:lnTo>
                  <a:lnTo>
                    <a:pt x="1237" y="1636"/>
                  </a:lnTo>
                  <a:lnTo>
                    <a:pt x="1240" y="1619"/>
                  </a:lnTo>
                  <a:lnTo>
                    <a:pt x="1237" y="1601"/>
                  </a:lnTo>
                  <a:lnTo>
                    <a:pt x="1230" y="1586"/>
                  </a:lnTo>
                  <a:lnTo>
                    <a:pt x="1217" y="1574"/>
                  </a:lnTo>
                  <a:lnTo>
                    <a:pt x="1202" y="1566"/>
                  </a:lnTo>
                  <a:lnTo>
                    <a:pt x="1184" y="1563"/>
                  </a:lnTo>
                  <a:close/>
                  <a:moveTo>
                    <a:pt x="2427" y="1452"/>
                  </a:moveTo>
                  <a:lnTo>
                    <a:pt x="2409" y="1454"/>
                  </a:lnTo>
                  <a:lnTo>
                    <a:pt x="2393" y="1462"/>
                  </a:lnTo>
                  <a:lnTo>
                    <a:pt x="2381" y="1475"/>
                  </a:lnTo>
                  <a:lnTo>
                    <a:pt x="2372" y="1489"/>
                  </a:lnTo>
                  <a:lnTo>
                    <a:pt x="2370" y="1507"/>
                  </a:lnTo>
                  <a:lnTo>
                    <a:pt x="2372" y="1524"/>
                  </a:lnTo>
                  <a:lnTo>
                    <a:pt x="2381" y="1540"/>
                  </a:lnTo>
                  <a:lnTo>
                    <a:pt x="2393" y="1552"/>
                  </a:lnTo>
                  <a:lnTo>
                    <a:pt x="2409" y="1561"/>
                  </a:lnTo>
                  <a:lnTo>
                    <a:pt x="2427" y="1563"/>
                  </a:lnTo>
                  <a:lnTo>
                    <a:pt x="2444" y="1561"/>
                  </a:lnTo>
                  <a:lnTo>
                    <a:pt x="2459" y="1552"/>
                  </a:lnTo>
                  <a:lnTo>
                    <a:pt x="2472" y="1540"/>
                  </a:lnTo>
                  <a:lnTo>
                    <a:pt x="2480" y="1524"/>
                  </a:lnTo>
                  <a:lnTo>
                    <a:pt x="2483" y="1507"/>
                  </a:lnTo>
                  <a:lnTo>
                    <a:pt x="2480" y="1489"/>
                  </a:lnTo>
                  <a:lnTo>
                    <a:pt x="2472" y="1475"/>
                  </a:lnTo>
                  <a:lnTo>
                    <a:pt x="2459" y="1462"/>
                  </a:lnTo>
                  <a:lnTo>
                    <a:pt x="2444" y="1454"/>
                  </a:lnTo>
                  <a:lnTo>
                    <a:pt x="2427" y="1452"/>
                  </a:lnTo>
                  <a:close/>
                  <a:moveTo>
                    <a:pt x="2200" y="1452"/>
                  </a:moveTo>
                  <a:lnTo>
                    <a:pt x="2182" y="1454"/>
                  </a:lnTo>
                  <a:lnTo>
                    <a:pt x="2167" y="1462"/>
                  </a:lnTo>
                  <a:lnTo>
                    <a:pt x="2155" y="1475"/>
                  </a:lnTo>
                  <a:lnTo>
                    <a:pt x="2147" y="1489"/>
                  </a:lnTo>
                  <a:lnTo>
                    <a:pt x="2144" y="1507"/>
                  </a:lnTo>
                  <a:lnTo>
                    <a:pt x="2147" y="1524"/>
                  </a:lnTo>
                  <a:lnTo>
                    <a:pt x="2155" y="1540"/>
                  </a:lnTo>
                  <a:lnTo>
                    <a:pt x="2167" y="1552"/>
                  </a:lnTo>
                  <a:lnTo>
                    <a:pt x="2182" y="1561"/>
                  </a:lnTo>
                  <a:lnTo>
                    <a:pt x="2200" y="1563"/>
                  </a:lnTo>
                  <a:lnTo>
                    <a:pt x="2218" y="1561"/>
                  </a:lnTo>
                  <a:lnTo>
                    <a:pt x="2234" y="1552"/>
                  </a:lnTo>
                  <a:lnTo>
                    <a:pt x="2246" y="1540"/>
                  </a:lnTo>
                  <a:lnTo>
                    <a:pt x="2254" y="1524"/>
                  </a:lnTo>
                  <a:lnTo>
                    <a:pt x="2257" y="1507"/>
                  </a:lnTo>
                  <a:lnTo>
                    <a:pt x="2254" y="1489"/>
                  </a:lnTo>
                  <a:lnTo>
                    <a:pt x="2246" y="1475"/>
                  </a:lnTo>
                  <a:lnTo>
                    <a:pt x="2234" y="1462"/>
                  </a:lnTo>
                  <a:lnTo>
                    <a:pt x="2218" y="1454"/>
                  </a:lnTo>
                  <a:lnTo>
                    <a:pt x="2200" y="1452"/>
                  </a:lnTo>
                  <a:close/>
                  <a:moveTo>
                    <a:pt x="1975" y="1452"/>
                  </a:moveTo>
                  <a:lnTo>
                    <a:pt x="1957" y="1454"/>
                  </a:lnTo>
                  <a:lnTo>
                    <a:pt x="1941" y="1462"/>
                  </a:lnTo>
                  <a:lnTo>
                    <a:pt x="1929" y="1475"/>
                  </a:lnTo>
                  <a:lnTo>
                    <a:pt x="1922" y="1489"/>
                  </a:lnTo>
                  <a:lnTo>
                    <a:pt x="1918" y="1507"/>
                  </a:lnTo>
                  <a:lnTo>
                    <a:pt x="1922" y="1524"/>
                  </a:lnTo>
                  <a:lnTo>
                    <a:pt x="1929" y="1540"/>
                  </a:lnTo>
                  <a:lnTo>
                    <a:pt x="1941" y="1552"/>
                  </a:lnTo>
                  <a:lnTo>
                    <a:pt x="1957" y="1561"/>
                  </a:lnTo>
                  <a:lnTo>
                    <a:pt x="1975" y="1563"/>
                  </a:lnTo>
                  <a:lnTo>
                    <a:pt x="1993" y="1561"/>
                  </a:lnTo>
                  <a:lnTo>
                    <a:pt x="2007" y="1552"/>
                  </a:lnTo>
                  <a:lnTo>
                    <a:pt x="2020" y="1540"/>
                  </a:lnTo>
                  <a:lnTo>
                    <a:pt x="2028" y="1524"/>
                  </a:lnTo>
                  <a:lnTo>
                    <a:pt x="2031" y="1507"/>
                  </a:lnTo>
                  <a:lnTo>
                    <a:pt x="2028" y="1489"/>
                  </a:lnTo>
                  <a:lnTo>
                    <a:pt x="2020" y="1475"/>
                  </a:lnTo>
                  <a:lnTo>
                    <a:pt x="2007" y="1462"/>
                  </a:lnTo>
                  <a:lnTo>
                    <a:pt x="1993" y="1454"/>
                  </a:lnTo>
                  <a:lnTo>
                    <a:pt x="1975" y="1452"/>
                  </a:lnTo>
                  <a:close/>
                  <a:moveTo>
                    <a:pt x="1523" y="1452"/>
                  </a:moveTo>
                  <a:lnTo>
                    <a:pt x="1506" y="1454"/>
                  </a:lnTo>
                  <a:lnTo>
                    <a:pt x="1490" y="1462"/>
                  </a:lnTo>
                  <a:lnTo>
                    <a:pt x="1477" y="1475"/>
                  </a:lnTo>
                  <a:lnTo>
                    <a:pt x="1469" y="1489"/>
                  </a:lnTo>
                  <a:lnTo>
                    <a:pt x="1467" y="1507"/>
                  </a:lnTo>
                  <a:lnTo>
                    <a:pt x="1469" y="1524"/>
                  </a:lnTo>
                  <a:lnTo>
                    <a:pt x="1477" y="1540"/>
                  </a:lnTo>
                  <a:lnTo>
                    <a:pt x="1490" y="1552"/>
                  </a:lnTo>
                  <a:lnTo>
                    <a:pt x="1506" y="1561"/>
                  </a:lnTo>
                  <a:lnTo>
                    <a:pt x="1523" y="1563"/>
                  </a:lnTo>
                  <a:lnTo>
                    <a:pt x="1541" y="1561"/>
                  </a:lnTo>
                  <a:lnTo>
                    <a:pt x="1556" y="1552"/>
                  </a:lnTo>
                  <a:lnTo>
                    <a:pt x="1568" y="1540"/>
                  </a:lnTo>
                  <a:lnTo>
                    <a:pt x="1577" y="1524"/>
                  </a:lnTo>
                  <a:lnTo>
                    <a:pt x="1579" y="1507"/>
                  </a:lnTo>
                  <a:lnTo>
                    <a:pt x="1577" y="1489"/>
                  </a:lnTo>
                  <a:lnTo>
                    <a:pt x="1568" y="1475"/>
                  </a:lnTo>
                  <a:lnTo>
                    <a:pt x="1556" y="1462"/>
                  </a:lnTo>
                  <a:lnTo>
                    <a:pt x="1541" y="1454"/>
                  </a:lnTo>
                  <a:lnTo>
                    <a:pt x="1523" y="1452"/>
                  </a:lnTo>
                  <a:close/>
                  <a:moveTo>
                    <a:pt x="2313" y="1340"/>
                  </a:moveTo>
                  <a:lnTo>
                    <a:pt x="2296" y="1343"/>
                  </a:lnTo>
                  <a:lnTo>
                    <a:pt x="2280" y="1350"/>
                  </a:lnTo>
                  <a:lnTo>
                    <a:pt x="2267" y="1363"/>
                  </a:lnTo>
                  <a:lnTo>
                    <a:pt x="2260" y="1378"/>
                  </a:lnTo>
                  <a:lnTo>
                    <a:pt x="2257" y="1396"/>
                  </a:lnTo>
                  <a:lnTo>
                    <a:pt x="2260" y="1414"/>
                  </a:lnTo>
                  <a:lnTo>
                    <a:pt x="2267" y="1429"/>
                  </a:lnTo>
                  <a:lnTo>
                    <a:pt x="2280" y="1440"/>
                  </a:lnTo>
                  <a:lnTo>
                    <a:pt x="2296" y="1449"/>
                  </a:lnTo>
                  <a:lnTo>
                    <a:pt x="2313" y="1452"/>
                  </a:lnTo>
                  <a:lnTo>
                    <a:pt x="2331" y="1449"/>
                  </a:lnTo>
                  <a:lnTo>
                    <a:pt x="2347" y="1440"/>
                  </a:lnTo>
                  <a:lnTo>
                    <a:pt x="2359" y="1429"/>
                  </a:lnTo>
                  <a:lnTo>
                    <a:pt x="2367" y="1414"/>
                  </a:lnTo>
                  <a:lnTo>
                    <a:pt x="2370" y="1396"/>
                  </a:lnTo>
                  <a:lnTo>
                    <a:pt x="2367" y="1378"/>
                  </a:lnTo>
                  <a:lnTo>
                    <a:pt x="2359" y="1363"/>
                  </a:lnTo>
                  <a:lnTo>
                    <a:pt x="2347" y="1350"/>
                  </a:lnTo>
                  <a:lnTo>
                    <a:pt x="2331" y="1343"/>
                  </a:lnTo>
                  <a:lnTo>
                    <a:pt x="2313" y="1340"/>
                  </a:lnTo>
                  <a:close/>
                  <a:moveTo>
                    <a:pt x="1862" y="1340"/>
                  </a:moveTo>
                  <a:lnTo>
                    <a:pt x="1844" y="1343"/>
                  </a:lnTo>
                  <a:lnTo>
                    <a:pt x="1828" y="1350"/>
                  </a:lnTo>
                  <a:lnTo>
                    <a:pt x="1816" y="1363"/>
                  </a:lnTo>
                  <a:lnTo>
                    <a:pt x="1808" y="1378"/>
                  </a:lnTo>
                  <a:lnTo>
                    <a:pt x="1805" y="1396"/>
                  </a:lnTo>
                  <a:lnTo>
                    <a:pt x="1808" y="1414"/>
                  </a:lnTo>
                  <a:lnTo>
                    <a:pt x="1816" y="1429"/>
                  </a:lnTo>
                  <a:lnTo>
                    <a:pt x="1828" y="1440"/>
                  </a:lnTo>
                  <a:lnTo>
                    <a:pt x="1844" y="1449"/>
                  </a:lnTo>
                  <a:lnTo>
                    <a:pt x="1862" y="1452"/>
                  </a:lnTo>
                  <a:lnTo>
                    <a:pt x="1880" y="1449"/>
                  </a:lnTo>
                  <a:lnTo>
                    <a:pt x="1895" y="1440"/>
                  </a:lnTo>
                  <a:lnTo>
                    <a:pt x="1907" y="1429"/>
                  </a:lnTo>
                  <a:lnTo>
                    <a:pt x="1915" y="1414"/>
                  </a:lnTo>
                  <a:lnTo>
                    <a:pt x="1918" y="1396"/>
                  </a:lnTo>
                  <a:lnTo>
                    <a:pt x="1915" y="1378"/>
                  </a:lnTo>
                  <a:lnTo>
                    <a:pt x="1907" y="1363"/>
                  </a:lnTo>
                  <a:lnTo>
                    <a:pt x="1895" y="1350"/>
                  </a:lnTo>
                  <a:lnTo>
                    <a:pt x="1880" y="1343"/>
                  </a:lnTo>
                  <a:lnTo>
                    <a:pt x="1862" y="1340"/>
                  </a:lnTo>
                  <a:close/>
                  <a:moveTo>
                    <a:pt x="1635" y="1340"/>
                  </a:moveTo>
                  <a:lnTo>
                    <a:pt x="1618" y="1343"/>
                  </a:lnTo>
                  <a:lnTo>
                    <a:pt x="1603" y="1350"/>
                  </a:lnTo>
                  <a:lnTo>
                    <a:pt x="1590" y="1363"/>
                  </a:lnTo>
                  <a:lnTo>
                    <a:pt x="1582" y="1378"/>
                  </a:lnTo>
                  <a:lnTo>
                    <a:pt x="1579" y="1396"/>
                  </a:lnTo>
                  <a:lnTo>
                    <a:pt x="1582" y="1414"/>
                  </a:lnTo>
                  <a:lnTo>
                    <a:pt x="1590" y="1429"/>
                  </a:lnTo>
                  <a:lnTo>
                    <a:pt x="1603" y="1440"/>
                  </a:lnTo>
                  <a:lnTo>
                    <a:pt x="1618" y="1449"/>
                  </a:lnTo>
                  <a:lnTo>
                    <a:pt x="1635" y="1452"/>
                  </a:lnTo>
                  <a:lnTo>
                    <a:pt x="1653" y="1449"/>
                  </a:lnTo>
                  <a:lnTo>
                    <a:pt x="1669" y="1440"/>
                  </a:lnTo>
                  <a:lnTo>
                    <a:pt x="1682" y="1429"/>
                  </a:lnTo>
                  <a:lnTo>
                    <a:pt x="1690" y="1414"/>
                  </a:lnTo>
                  <a:lnTo>
                    <a:pt x="1692" y="1396"/>
                  </a:lnTo>
                  <a:lnTo>
                    <a:pt x="1690" y="1378"/>
                  </a:lnTo>
                  <a:lnTo>
                    <a:pt x="1682" y="1363"/>
                  </a:lnTo>
                  <a:lnTo>
                    <a:pt x="1669" y="1350"/>
                  </a:lnTo>
                  <a:lnTo>
                    <a:pt x="1653" y="1343"/>
                  </a:lnTo>
                  <a:lnTo>
                    <a:pt x="1635" y="1340"/>
                  </a:lnTo>
                  <a:close/>
                  <a:moveTo>
                    <a:pt x="1410" y="1340"/>
                  </a:moveTo>
                  <a:lnTo>
                    <a:pt x="1392" y="1343"/>
                  </a:lnTo>
                  <a:lnTo>
                    <a:pt x="1377" y="1350"/>
                  </a:lnTo>
                  <a:lnTo>
                    <a:pt x="1364" y="1363"/>
                  </a:lnTo>
                  <a:lnTo>
                    <a:pt x="1357" y="1378"/>
                  </a:lnTo>
                  <a:lnTo>
                    <a:pt x="1354" y="1396"/>
                  </a:lnTo>
                  <a:lnTo>
                    <a:pt x="1357" y="1414"/>
                  </a:lnTo>
                  <a:lnTo>
                    <a:pt x="1364" y="1429"/>
                  </a:lnTo>
                  <a:lnTo>
                    <a:pt x="1377" y="1440"/>
                  </a:lnTo>
                  <a:lnTo>
                    <a:pt x="1392" y="1449"/>
                  </a:lnTo>
                  <a:lnTo>
                    <a:pt x="1410" y="1452"/>
                  </a:lnTo>
                  <a:lnTo>
                    <a:pt x="1428" y="1449"/>
                  </a:lnTo>
                  <a:lnTo>
                    <a:pt x="1444" y="1440"/>
                  </a:lnTo>
                  <a:lnTo>
                    <a:pt x="1455" y="1429"/>
                  </a:lnTo>
                  <a:lnTo>
                    <a:pt x="1464" y="1414"/>
                  </a:lnTo>
                  <a:lnTo>
                    <a:pt x="1467" y="1396"/>
                  </a:lnTo>
                  <a:lnTo>
                    <a:pt x="1464" y="1378"/>
                  </a:lnTo>
                  <a:lnTo>
                    <a:pt x="1455" y="1363"/>
                  </a:lnTo>
                  <a:lnTo>
                    <a:pt x="1444" y="1350"/>
                  </a:lnTo>
                  <a:lnTo>
                    <a:pt x="1428" y="1343"/>
                  </a:lnTo>
                  <a:lnTo>
                    <a:pt x="1410" y="1340"/>
                  </a:lnTo>
                  <a:close/>
                  <a:moveTo>
                    <a:pt x="1184" y="1340"/>
                  </a:moveTo>
                  <a:lnTo>
                    <a:pt x="1166" y="1343"/>
                  </a:lnTo>
                  <a:lnTo>
                    <a:pt x="1151" y="1350"/>
                  </a:lnTo>
                  <a:lnTo>
                    <a:pt x="1139" y="1363"/>
                  </a:lnTo>
                  <a:lnTo>
                    <a:pt x="1130" y="1378"/>
                  </a:lnTo>
                  <a:lnTo>
                    <a:pt x="1128" y="1396"/>
                  </a:lnTo>
                  <a:lnTo>
                    <a:pt x="1130" y="1414"/>
                  </a:lnTo>
                  <a:lnTo>
                    <a:pt x="1139" y="1429"/>
                  </a:lnTo>
                  <a:lnTo>
                    <a:pt x="1151" y="1440"/>
                  </a:lnTo>
                  <a:lnTo>
                    <a:pt x="1166" y="1449"/>
                  </a:lnTo>
                  <a:lnTo>
                    <a:pt x="1184" y="1452"/>
                  </a:lnTo>
                  <a:lnTo>
                    <a:pt x="1202" y="1449"/>
                  </a:lnTo>
                  <a:lnTo>
                    <a:pt x="1217" y="1440"/>
                  </a:lnTo>
                  <a:lnTo>
                    <a:pt x="1230" y="1429"/>
                  </a:lnTo>
                  <a:lnTo>
                    <a:pt x="1237" y="1414"/>
                  </a:lnTo>
                  <a:lnTo>
                    <a:pt x="1240" y="1396"/>
                  </a:lnTo>
                  <a:lnTo>
                    <a:pt x="1237" y="1378"/>
                  </a:lnTo>
                  <a:lnTo>
                    <a:pt x="1230" y="1363"/>
                  </a:lnTo>
                  <a:lnTo>
                    <a:pt x="1217" y="1350"/>
                  </a:lnTo>
                  <a:lnTo>
                    <a:pt x="1202" y="1343"/>
                  </a:lnTo>
                  <a:lnTo>
                    <a:pt x="1184" y="1340"/>
                  </a:lnTo>
                  <a:close/>
                  <a:moveTo>
                    <a:pt x="2427" y="1228"/>
                  </a:moveTo>
                  <a:lnTo>
                    <a:pt x="2409" y="1231"/>
                  </a:lnTo>
                  <a:lnTo>
                    <a:pt x="2393" y="1238"/>
                  </a:lnTo>
                  <a:lnTo>
                    <a:pt x="2381" y="1251"/>
                  </a:lnTo>
                  <a:lnTo>
                    <a:pt x="2372" y="1266"/>
                  </a:lnTo>
                  <a:lnTo>
                    <a:pt x="2370" y="1284"/>
                  </a:lnTo>
                  <a:lnTo>
                    <a:pt x="2372" y="1302"/>
                  </a:lnTo>
                  <a:lnTo>
                    <a:pt x="2381" y="1317"/>
                  </a:lnTo>
                  <a:lnTo>
                    <a:pt x="2393" y="1329"/>
                  </a:lnTo>
                  <a:lnTo>
                    <a:pt x="2409" y="1337"/>
                  </a:lnTo>
                  <a:lnTo>
                    <a:pt x="2427" y="1340"/>
                  </a:lnTo>
                  <a:lnTo>
                    <a:pt x="2444" y="1337"/>
                  </a:lnTo>
                  <a:lnTo>
                    <a:pt x="2459" y="1329"/>
                  </a:lnTo>
                  <a:lnTo>
                    <a:pt x="2472" y="1317"/>
                  </a:lnTo>
                  <a:lnTo>
                    <a:pt x="2480" y="1302"/>
                  </a:lnTo>
                  <a:lnTo>
                    <a:pt x="2483" y="1284"/>
                  </a:lnTo>
                  <a:lnTo>
                    <a:pt x="2480" y="1266"/>
                  </a:lnTo>
                  <a:lnTo>
                    <a:pt x="2472" y="1251"/>
                  </a:lnTo>
                  <a:lnTo>
                    <a:pt x="2459" y="1238"/>
                  </a:lnTo>
                  <a:lnTo>
                    <a:pt x="2444" y="1231"/>
                  </a:lnTo>
                  <a:lnTo>
                    <a:pt x="2427" y="1228"/>
                  </a:lnTo>
                  <a:close/>
                  <a:moveTo>
                    <a:pt x="1975" y="1228"/>
                  </a:moveTo>
                  <a:lnTo>
                    <a:pt x="1957" y="1231"/>
                  </a:lnTo>
                  <a:lnTo>
                    <a:pt x="1941" y="1238"/>
                  </a:lnTo>
                  <a:lnTo>
                    <a:pt x="1929" y="1251"/>
                  </a:lnTo>
                  <a:lnTo>
                    <a:pt x="1922" y="1266"/>
                  </a:lnTo>
                  <a:lnTo>
                    <a:pt x="1918" y="1284"/>
                  </a:lnTo>
                  <a:lnTo>
                    <a:pt x="1922" y="1302"/>
                  </a:lnTo>
                  <a:lnTo>
                    <a:pt x="1929" y="1317"/>
                  </a:lnTo>
                  <a:lnTo>
                    <a:pt x="1941" y="1329"/>
                  </a:lnTo>
                  <a:lnTo>
                    <a:pt x="1957" y="1337"/>
                  </a:lnTo>
                  <a:lnTo>
                    <a:pt x="1975" y="1340"/>
                  </a:lnTo>
                  <a:lnTo>
                    <a:pt x="1993" y="1337"/>
                  </a:lnTo>
                  <a:lnTo>
                    <a:pt x="2007" y="1329"/>
                  </a:lnTo>
                  <a:lnTo>
                    <a:pt x="2020" y="1317"/>
                  </a:lnTo>
                  <a:lnTo>
                    <a:pt x="2028" y="1302"/>
                  </a:lnTo>
                  <a:lnTo>
                    <a:pt x="2031" y="1284"/>
                  </a:lnTo>
                  <a:lnTo>
                    <a:pt x="2028" y="1266"/>
                  </a:lnTo>
                  <a:lnTo>
                    <a:pt x="2020" y="1251"/>
                  </a:lnTo>
                  <a:lnTo>
                    <a:pt x="2007" y="1238"/>
                  </a:lnTo>
                  <a:lnTo>
                    <a:pt x="1993" y="1231"/>
                  </a:lnTo>
                  <a:lnTo>
                    <a:pt x="1975" y="1228"/>
                  </a:lnTo>
                  <a:close/>
                  <a:moveTo>
                    <a:pt x="1297" y="1228"/>
                  </a:moveTo>
                  <a:lnTo>
                    <a:pt x="1279" y="1231"/>
                  </a:lnTo>
                  <a:lnTo>
                    <a:pt x="1263" y="1238"/>
                  </a:lnTo>
                  <a:lnTo>
                    <a:pt x="1252" y="1251"/>
                  </a:lnTo>
                  <a:lnTo>
                    <a:pt x="1244" y="1266"/>
                  </a:lnTo>
                  <a:lnTo>
                    <a:pt x="1240" y="1284"/>
                  </a:lnTo>
                  <a:lnTo>
                    <a:pt x="1244" y="1302"/>
                  </a:lnTo>
                  <a:lnTo>
                    <a:pt x="1252" y="1317"/>
                  </a:lnTo>
                  <a:lnTo>
                    <a:pt x="1263" y="1329"/>
                  </a:lnTo>
                  <a:lnTo>
                    <a:pt x="1279" y="1337"/>
                  </a:lnTo>
                  <a:lnTo>
                    <a:pt x="1297" y="1340"/>
                  </a:lnTo>
                  <a:lnTo>
                    <a:pt x="1315" y="1337"/>
                  </a:lnTo>
                  <a:lnTo>
                    <a:pt x="1331" y="1329"/>
                  </a:lnTo>
                  <a:lnTo>
                    <a:pt x="1343" y="1317"/>
                  </a:lnTo>
                  <a:lnTo>
                    <a:pt x="1350" y="1302"/>
                  </a:lnTo>
                  <a:lnTo>
                    <a:pt x="1354" y="1284"/>
                  </a:lnTo>
                  <a:lnTo>
                    <a:pt x="1350" y="1266"/>
                  </a:lnTo>
                  <a:lnTo>
                    <a:pt x="1343" y="1251"/>
                  </a:lnTo>
                  <a:lnTo>
                    <a:pt x="1331" y="1238"/>
                  </a:lnTo>
                  <a:lnTo>
                    <a:pt x="1315" y="1231"/>
                  </a:lnTo>
                  <a:lnTo>
                    <a:pt x="1297" y="1228"/>
                  </a:lnTo>
                  <a:close/>
                  <a:moveTo>
                    <a:pt x="2313" y="1116"/>
                  </a:moveTo>
                  <a:lnTo>
                    <a:pt x="2296" y="1119"/>
                  </a:lnTo>
                  <a:lnTo>
                    <a:pt x="2280" y="1127"/>
                  </a:lnTo>
                  <a:lnTo>
                    <a:pt x="2267" y="1139"/>
                  </a:lnTo>
                  <a:lnTo>
                    <a:pt x="2260" y="1154"/>
                  </a:lnTo>
                  <a:lnTo>
                    <a:pt x="2257" y="1172"/>
                  </a:lnTo>
                  <a:lnTo>
                    <a:pt x="2260" y="1190"/>
                  </a:lnTo>
                  <a:lnTo>
                    <a:pt x="2267" y="1205"/>
                  </a:lnTo>
                  <a:lnTo>
                    <a:pt x="2280" y="1218"/>
                  </a:lnTo>
                  <a:lnTo>
                    <a:pt x="2296" y="1225"/>
                  </a:lnTo>
                  <a:lnTo>
                    <a:pt x="2313" y="1228"/>
                  </a:lnTo>
                  <a:lnTo>
                    <a:pt x="2331" y="1225"/>
                  </a:lnTo>
                  <a:lnTo>
                    <a:pt x="2347" y="1218"/>
                  </a:lnTo>
                  <a:lnTo>
                    <a:pt x="2359" y="1205"/>
                  </a:lnTo>
                  <a:lnTo>
                    <a:pt x="2367" y="1190"/>
                  </a:lnTo>
                  <a:lnTo>
                    <a:pt x="2370" y="1172"/>
                  </a:lnTo>
                  <a:lnTo>
                    <a:pt x="2367" y="1154"/>
                  </a:lnTo>
                  <a:lnTo>
                    <a:pt x="2359" y="1139"/>
                  </a:lnTo>
                  <a:lnTo>
                    <a:pt x="2347" y="1127"/>
                  </a:lnTo>
                  <a:lnTo>
                    <a:pt x="2331" y="1119"/>
                  </a:lnTo>
                  <a:lnTo>
                    <a:pt x="2313" y="1116"/>
                  </a:lnTo>
                  <a:close/>
                  <a:moveTo>
                    <a:pt x="2087" y="1116"/>
                  </a:moveTo>
                  <a:lnTo>
                    <a:pt x="2069" y="1119"/>
                  </a:lnTo>
                  <a:lnTo>
                    <a:pt x="2054" y="1127"/>
                  </a:lnTo>
                  <a:lnTo>
                    <a:pt x="2042" y="1139"/>
                  </a:lnTo>
                  <a:lnTo>
                    <a:pt x="2034" y="1154"/>
                  </a:lnTo>
                  <a:lnTo>
                    <a:pt x="2031" y="1172"/>
                  </a:lnTo>
                  <a:lnTo>
                    <a:pt x="2034" y="1190"/>
                  </a:lnTo>
                  <a:lnTo>
                    <a:pt x="2042" y="1205"/>
                  </a:lnTo>
                  <a:lnTo>
                    <a:pt x="2054" y="1218"/>
                  </a:lnTo>
                  <a:lnTo>
                    <a:pt x="2069" y="1225"/>
                  </a:lnTo>
                  <a:lnTo>
                    <a:pt x="2087" y="1228"/>
                  </a:lnTo>
                  <a:lnTo>
                    <a:pt x="2105" y="1225"/>
                  </a:lnTo>
                  <a:lnTo>
                    <a:pt x="2121" y="1218"/>
                  </a:lnTo>
                  <a:lnTo>
                    <a:pt x="2133" y="1205"/>
                  </a:lnTo>
                  <a:lnTo>
                    <a:pt x="2142" y="1190"/>
                  </a:lnTo>
                  <a:lnTo>
                    <a:pt x="2144" y="1172"/>
                  </a:lnTo>
                  <a:lnTo>
                    <a:pt x="2142" y="1154"/>
                  </a:lnTo>
                  <a:lnTo>
                    <a:pt x="2133" y="1139"/>
                  </a:lnTo>
                  <a:lnTo>
                    <a:pt x="2121" y="1127"/>
                  </a:lnTo>
                  <a:lnTo>
                    <a:pt x="2105" y="1119"/>
                  </a:lnTo>
                  <a:lnTo>
                    <a:pt x="2087" y="1116"/>
                  </a:lnTo>
                  <a:close/>
                  <a:moveTo>
                    <a:pt x="1862" y="1116"/>
                  </a:moveTo>
                  <a:lnTo>
                    <a:pt x="1844" y="1119"/>
                  </a:lnTo>
                  <a:lnTo>
                    <a:pt x="1828" y="1127"/>
                  </a:lnTo>
                  <a:lnTo>
                    <a:pt x="1816" y="1139"/>
                  </a:lnTo>
                  <a:lnTo>
                    <a:pt x="1808" y="1154"/>
                  </a:lnTo>
                  <a:lnTo>
                    <a:pt x="1805" y="1172"/>
                  </a:lnTo>
                  <a:lnTo>
                    <a:pt x="1808" y="1190"/>
                  </a:lnTo>
                  <a:lnTo>
                    <a:pt x="1816" y="1205"/>
                  </a:lnTo>
                  <a:lnTo>
                    <a:pt x="1828" y="1218"/>
                  </a:lnTo>
                  <a:lnTo>
                    <a:pt x="1844" y="1225"/>
                  </a:lnTo>
                  <a:lnTo>
                    <a:pt x="1862" y="1228"/>
                  </a:lnTo>
                  <a:lnTo>
                    <a:pt x="1880" y="1225"/>
                  </a:lnTo>
                  <a:lnTo>
                    <a:pt x="1895" y="1218"/>
                  </a:lnTo>
                  <a:lnTo>
                    <a:pt x="1907" y="1205"/>
                  </a:lnTo>
                  <a:lnTo>
                    <a:pt x="1915" y="1190"/>
                  </a:lnTo>
                  <a:lnTo>
                    <a:pt x="1918" y="1172"/>
                  </a:lnTo>
                  <a:lnTo>
                    <a:pt x="1915" y="1154"/>
                  </a:lnTo>
                  <a:lnTo>
                    <a:pt x="1907" y="1139"/>
                  </a:lnTo>
                  <a:lnTo>
                    <a:pt x="1895" y="1127"/>
                  </a:lnTo>
                  <a:lnTo>
                    <a:pt x="1880" y="1119"/>
                  </a:lnTo>
                  <a:lnTo>
                    <a:pt x="1862" y="1116"/>
                  </a:lnTo>
                  <a:close/>
                  <a:moveTo>
                    <a:pt x="1410" y="1116"/>
                  </a:moveTo>
                  <a:lnTo>
                    <a:pt x="1392" y="1119"/>
                  </a:lnTo>
                  <a:lnTo>
                    <a:pt x="1377" y="1127"/>
                  </a:lnTo>
                  <a:lnTo>
                    <a:pt x="1364" y="1139"/>
                  </a:lnTo>
                  <a:lnTo>
                    <a:pt x="1357" y="1154"/>
                  </a:lnTo>
                  <a:lnTo>
                    <a:pt x="1354" y="1172"/>
                  </a:lnTo>
                  <a:lnTo>
                    <a:pt x="1357" y="1190"/>
                  </a:lnTo>
                  <a:lnTo>
                    <a:pt x="1364" y="1205"/>
                  </a:lnTo>
                  <a:lnTo>
                    <a:pt x="1377" y="1218"/>
                  </a:lnTo>
                  <a:lnTo>
                    <a:pt x="1392" y="1225"/>
                  </a:lnTo>
                  <a:lnTo>
                    <a:pt x="1410" y="1228"/>
                  </a:lnTo>
                  <a:lnTo>
                    <a:pt x="1428" y="1225"/>
                  </a:lnTo>
                  <a:lnTo>
                    <a:pt x="1444" y="1218"/>
                  </a:lnTo>
                  <a:lnTo>
                    <a:pt x="1455" y="1205"/>
                  </a:lnTo>
                  <a:lnTo>
                    <a:pt x="1464" y="1190"/>
                  </a:lnTo>
                  <a:lnTo>
                    <a:pt x="1467" y="1172"/>
                  </a:lnTo>
                  <a:lnTo>
                    <a:pt x="1464" y="1154"/>
                  </a:lnTo>
                  <a:lnTo>
                    <a:pt x="1455" y="1139"/>
                  </a:lnTo>
                  <a:lnTo>
                    <a:pt x="1444" y="1127"/>
                  </a:lnTo>
                  <a:lnTo>
                    <a:pt x="1428" y="1119"/>
                  </a:lnTo>
                  <a:lnTo>
                    <a:pt x="1410" y="1116"/>
                  </a:lnTo>
                  <a:close/>
                  <a:moveTo>
                    <a:pt x="1975" y="1005"/>
                  </a:moveTo>
                  <a:lnTo>
                    <a:pt x="1957" y="1007"/>
                  </a:lnTo>
                  <a:lnTo>
                    <a:pt x="1941" y="1016"/>
                  </a:lnTo>
                  <a:lnTo>
                    <a:pt x="1929" y="1028"/>
                  </a:lnTo>
                  <a:lnTo>
                    <a:pt x="1922" y="1043"/>
                  </a:lnTo>
                  <a:lnTo>
                    <a:pt x="1918" y="1060"/>
                  </a:lnTo>
                  <a:lnTo>
                    <a:pt x="1922" y="1078"/>
                  </a:lnTo>
                  <a:lnTo>
                    <a:pt x="1929" y="1093"/>
                  </a:lnTo>
                  <a:lnTo>
                    <a:pt x="1941" y="1106"/>
                  </a:lnTo>
                  <a:lnTo>
                    <a:pt x="1957" y="1114"/>
                  </a:lnTo>
                  <a:lnTo>
                    <a:pt x="1975" y="1116"/>
                  </a:lnTo>
                  <a:lnTo>
                    <a:pt x="1993" y="1114"/>
                  </a:lnTo>
                  <a:lnTo>
                    <a:pt x="2007" y="1106"/>
                  </a:lnTo>
                  <a:lnTo>
                    <a:pt x="2020" y="1093"/>
                  </a:lnTo>
                  <a:lnTo>
                    <a:pt x="2028" y="1078"/>
                  </a:lnTo>
                  <a:lnTo>
                    <a:pt x="2031" y="1060"/>
                  </a:lnTo>
                  <a:lnTo>
                    <a:pt x="2028" y="1043"/>
                  </a:lnTo>
                  <a:lnTo>
                    <a:pt x="2020" y="1028"/>
                  </a:lnTo>
                  <a:lnTo>
                    <a:pt x="2007" y="1016"/>
                  </a:lnTo>
                  <a:lnTo>
                    <a:pt x="1993" y="1007"/>
                  </a:lnTo>
                  <a:lnTo>
                    <a:pt x="1975" y="1005"/>
                  </a:lnTo>
                  <a:close/>
                  <a:moveTo>
                    <a:pt x="1749" y="1005"/>
                  </a:moveTo>
                  <a:lnTo>
                    <a:pt x="1731" y="1007"/>
                  </a:lnTo>
                  <a:lnTo>
                    <a:pt x="1715" y="1016"/>
                  </a:lnTo>
                  <a:lnTo>
                    <a:pt x="1704" y="1028"/>
                  </a:lnTo>
                  <a:lnTo>
                    <a:pt x="1695" y="1043"/>
                  </a:lnTo>
                  <a:lnTo>
                    <a:pt x="1692" y="1060"/>
                  </a:lnTo>
                  <a:lnTo>
                    <a:pt x="1695" y="1078"/>
                  </a:lnTo>
                  <a:lnTo>
                    <a:pt x="1704" y="1093"/>
                  </a:lnTo>
                  <a:lnTo>
                    <a:pt x="1715" y="1106"/>
                  </a:lnTo>
                  <a:lnTo>
                    <a:pt x="1731" y="1114"/>
                  </a:lnTo>
                  <a:lnTo>
                    <a:pt x="1749" y="1116"/>
                  </a:lnTo>
                  <a:lnTo>
                    <a:pt x="1766" y="1114"/>
                  </a:lnTo>
                  <a:lnTo>
                    <a:pt x="1782" y="1106"/>
                  </a:lnTo>
                  <a:lnTo>
                    <a:pt x="1795" y="1093"/>
                  </a:lnTo>
                  <a:lnTo>
                    <a:pt x="1802" y="1078"/>
                  </a:lnTo>
                  <a:lnTo>
                    <a:pt x="1805" y="1060"/>
                  </a:lnTo>
                  <a:lnTo>
                    <a:pt x="1802" y="1043"/>
                  </a:lnTo>
                  <a:lnTo>
                    <a:pt x="1795" y="1028"/>
                  </a:lnTo>
                  <a:lnTo>
                    <a:pt x="1782" y="1016"/>
                  </a:lnTo>
                  <a:lnTo>
                    <a:pt x="1766" y="1007"/>
                  </a:lnTo>
                  <a:lnTo>
                    <a:pt x="1749" y="1005"/>
                  </a:lnTo>
                  <a:close/>
                  <a:moveTo>
                    <a:pt x="1523" y="1005"/>
                  </a:moveTo>
                  <a:lnTo>
                    <a:pt x="1506" y="1007"/>
                  </a:lnTo>
                  <a:lnTo>
                    <a:pt x="1490" y="1016"/>
                  </a:lnTo>
                  <a:lnTo>
                    <a:pt x="1477" y="1028"/>
                  </a:lnTo>
                  <a:lnTo>
                    <a:pt x="1469" y="1043"/>
                  </a:lnTo>
                  <a:lnTo>
                    <a:pt x="1467" y="1060"/>
                  </a:lnTo>
                  <a:lnTo>
                    <a:pt x="1469" y="1078"/>
                  </a:lnTo>
                  <a:lnTo>
                    <a:pt x="1477" y="1093"/>
                  </a:lnTo>
                  <a:lnTo>
                    <a:pt x="1490" y="1106"/>
                  </a:lnTo>
                  <a:lnTo>
                    <a:pt x="1506" y="1114"/>
                  </a:lnTo>
                  <a:lnTo>
                    <a:pt x="1523" y="1116"/>
                  </a:lnTo>
                  <a:lnTo>
                    <a:pt x="1541" y="1114"/>
                  </a:lnTo>
                  <a:lnTo>
                    <a:pt x="1556" y="1106"/>
                  </a:lnTo>
                  <a:lnTo>
                    <a:pt x="1568" y="1093"/>
                  </a:lnTo>
                  <a:lnTo>
                    <a:pt x="1577" y="1078"/>
                  </a:lnTo>
                  <a:lnTo>
                    <a:pt x="1579" y="1060"/>
                  </a:lnTo>
                  <a:lnTo>
                    <a:pt x="1577" y="1043"/>
                  </a:lnTo>
                  <a:lnTo>
                    <a:pt x="1568" y="1028"/>
                  </a:lnTo>
                  <a:lnTo>
                    <a:pt x="1556" y="1016"/>
                  </a:lnTo>
                  <a:lnTo>
                    <a:pt x="1541" y="1007"/>
                  </a:lnTo>
                  <a:lnTo>
                    <a:pt x="1523" y="1005"/>
                  </a:lnTo>
                  <a:close/>
                  <a:moveTo>
                    <a:pt x="1297" y="1005"/>
                  </a:moveTo>
                  <a:lnTo>
                    <a:pt x="1279" y="1007"/>
                  </a:lnTo>
                  <a:lnTo>
                    <a:pt x="1263" y="1016"/>
                  </a:lnTo>
                  <a:lnTo>
                    <a:pt x="1252" y="1028"/>
                  </a:lnTo>
                  <a:lnTo>
                    <a:pt x="1244" y="1043"/>
                  </a:lnTo>
                  <a:lnTo>
                    <a:pt x="1240" y="1060"/>
                  </a:lnTo>
                  <a:lnTo>
                    <a:pt x="1244" y="1078"/>
                  </a:lnTo>
                  <a:lnTo>
                    <a:pt x="1252" y="1093"/>
                  </a:lnTo>
                  <a:lnTo>
                    <a:pt x="1263" y="1106"/>
                  </a:lnTo>
                  <a:lnTo>
                    <a:pt x="1279" y="1114"/>
                  </a:lnTo>
                  <a:lnTo>
                    <a:pt x="1297" y="1116"/>
                  </a:lnTo>
                  <a:lnTo>
                    <a:pt x="1315" y="1114"/>
                  </a:lnTo>
                  <a:lnTo>
                    <a:pt x="1331" y="1106"/>
                  </a:lnTo>
                  <a:lnTo>
                    <a:pt x="1343" y="1093"/>
                  </a:lnTo>
                  <a:lnTo>
                    <a:pt x="1350" y="1078"/>
                  </a:lnTo>
                  <a:lnTo>
                    <a:pt x="1354" y="1060"/>
                  </a:lnTo>
                  <a:lnTo>
                    <a:pt x="1350" y="1043"/>
                  </a:lnTo>
                  <a:lnTo>
                    <a:pt x="1343" y="1028"/>
                  </a:lnTo>
                  <a:lnTo>
                    <a:pt x="1331" y="1016"/>
                  </a:lnTo>
                  <a:lnTo>
                    <a:pt x="1315" y="1007"/>
                  </a:lnTo>
                  <a:lnTo>
                    <a:pt x="1297" y="1005"/>
                  </a:lnTo>
                  <a:close/>
                  <a:moveTo>
                    <a:pt x="2313" y="893"/>
                  </a:moveTo>
                  <a:lnTo>
                    <a:pt x="2296" y="896"/>
                  </a:lnTo>
                  <a:lnTo>
                    <a:pt x="2280" y="904"/>
                  </a:lnTo>
                  <a:lnTo>
                    <a:pt x="2267" y="916"/>
                  </a:lnTo>
                  <a:lnTo>
                    <a:pt x="2260" y="932"/>
                  </a:lnTo>
                  <a:lnTo>
                    <a:pt x="2257" y="949"/>
                  </a:lnTo>
                  <a:lnTo>
                    <a:pt x="2260" y="967"/>
                  </a:lnTo>
                  <a:lnTo>
                    <a:pt x="2267" y="981"/>
                  </a:lnTo>
                  <a:lnTo>
                    <a:pt x="2280" y="994"/>
                  </a:lnTo>
                  <a:lnTo>
                    <a:pt x="2296" y="1002"/>
                  </a:lnTo>
                  <a:lnTo>
                    <a:pt x="2313" y="1005"/>
                  </a:lnTo>
                  <a:lnTo>
                    <a:pt x="2331" y="1002"/>
                  </a:lnTo>
                  <a:lnTo>
                    <a:pt x="2347" y="994"/>
                  </a:lnTo>
                  <a:lnTo>
                    <a:pt x="2359" y="981"/>
                  </a:lnTo>
                  <a:lnTo>
                    <a:pt x="2367" y="967"/>
                  </a:lnTo>
                  <a:lnTo>
                    <a:pt x="2370" y="949"/>
                  </a:lnTo>
                  <a:lnTo>
                    <a:pt x="2367" y="932"/>
                  </a:lnTo>
                  <a:lnTo>
                    <a:pt x="2359" y="916"/>
                  </a:lnTo>
                  <a:lnTo>
                    <a:pt x="2347" y="904"/>
                  </a:lnTo>
                  <a:lnTo>
                    <a:pt x="2331" y="896"/>
                  </a:lnTo>
                  <a:lnTo>
                    <a:pt x="2313" y="893"/>
                  </a:lnTo>
                  <a:close/>
                  <a:moveTo>
                    <a:pt x="2087" y="893"/>
                  </a:moveTo>
                  <a:lnTo>
                    <a:pt x="2069" y="896"/>
                  </a:lnTo>
                  <a:lnTo>
                    <a:pt x="2054" y="904"/>
                  </a:lnTo>
                  <a:lnTo>
                    <a:pt x="2042" y="916"/>
                  </a:lnTo>
                  <a:lnTo>
                    <a:pt x="2034" y="932"/>
                  </a:lnTo>
                  <a:lnTo>
                    <a:pt x="2031" y="949"/>
                  </a:lnTo>
                  <a:lnTo>
                    <a:pt x="2034" y="967"/>
                  </a:lnTo>
                  <a:lnTo>
                    <a:pt x="2042" y="981"/>
                  </a:lnTo>
                  <a:lnTo>
                    <a:pt x="2054" y="994"/>
                  </a:lnTo>
                  <a:lnTo>
                    <a:pt x="2069" y="1002"/>
                  </a:lnTo>
                  <a:lnTo>
                    <a:pt x="2087" y="1005"/>
                  </a:lnTo>
                  <a:lnTo>
                    <a:pt x="2105" y="1002"/>
                  </a:lnTo>
                  <a:lnTo>
                    <a:pt x="2121" y="994"/>
                  </a:lnTo>
                  <a:lnTo>
                    <a:pt x="2133" y="981"/>
                  </a:lnTo>
                  <a:lnTo>
                    <a:pt x="2142" y="967"/>
                  </a:lnTo>
                  <a:lnTo>
                    <a:pt x="2144" y="949"/>
                  </a:lnTo>
                  <a:lnTo>
                    <a:pt x="2142" y="932"/>
                  </a:lnTo>
                  <a:lnTo>
                    <a:pt x="2133" y="916"/>
                  </a:lnTo>
                  <a:lnTo>
                    <a:pt x="2121" y="904"/>
                  </a:lnTo>
                  <a:lnTo>
                    <a:pt x="2105" y="896"/>
                  </a:lnTo>
                  <a:lnTo>
                    <a:pt x="2087" y="893"/>
                  </a:lnTo>
                  <a:close/>
                  <a:moveTo>
                    <a:pt x="1184" y="893"/>
                  </a:moveTo>
                  <a:lnTo>
                    <a:pt x="1166" y="896"/>
                  </a:lnTo>
                  <a:lnTo>
                    <a:pt x="1151" y="904"/>
                  </a:lnTo>
                  <a:lnTo>
                    <a:pt x="1139" y="916"/>
                  </a:lnTo>
                  <a:lnTo>
                    <a:pt x="1130" y="932"/>
                  </a:lnTo>
                  <a:lnTo>
                    <a:pt x="1128" y="949"/>
                  </a:lnTo>
                  <a:lnTo>
                    <a:pt x="1130" y="967"/>
                  </a:lnTo>
                  <a:lnTo>
                    <a:pt x="1139" y="981"/>
                  </a:lnTo>
                  <a:lnTo>
                    <a:pt x="1151" y="994"/>
                  </a:lnTo>
                  <a:lnTo>
                    <a:pt x="1166" y="1002"/>
                  </a:lnTo>
                  <a:lnTo>
                    <a:pt x="1184" y="1005"/>
                  </a:lnTo>
                  <a:lnTo>
                    <a:pt x="1202" y="1002"/>
                  </a:lnTo>
                  <a:lnTo>
                    <a:pt x="1217" y="994"/>
                  </a:lnTo>
                  <a:lnTo>
                    <a:pt x="1230" y="981"/>
                  </a:lnTo>
                  <a:lnTo>
                    <a:pt x="1237" y="967"/>
                  </a:lnTo>
                  <a:lnTo>
                    <a:pt x="1240" y="949"/>
                  </a:lnTo>
                  <a:lnTo>
                    <a:pt x="1237" y="932"/>
                  </a:lnTo>
                  <a:lnTo>
                    <a:pt x="1230" y="916"/>
                  </a:lnTo>
                  <a:lnTo>
                    <a:pt x="1217" y="904"/>
                  </a:lnTo>
                  <a:lnTo>
                    <a:pt x="1202" y="896"/>
                  </a:lnTo>
                  <a:lnTo>
                    <a:pt x="1184" y="893"/>
                  </a:lnTo>
                  <a:close/>
                  <a:moveTo>
                    <a:pt x="2200" y="781"/>
                  </a:moveTo>
                  <a:lnTo>
                    <a:pt x="2182" y="784"/>
                  </a:lnTo>
                  <a:lnTo>
                    <a:pt x="2167" y="792"/>
                  </a:lnTo>
                  <a:lnTo>
                    <a:pt x="2155" y="804"/>
                  </a:lnTo>
                  <a:lnTo>
                    <a:pt x="2147" y="820"/>
                  </a:lnTo>
                  <a:lnTo>
                    <a:pt x="2144" y="837"/>
                  </a:lnTo>
                  <a:lnTo>
                    <a:pt x="2147" y="855"/>
                  </a:lnTo>
                  <a:lnTo>
                    <a:pt x="2155" y="870"/>
                  </a:lnTo>
                  <a:lnTo>
                    <a:pt x="2167" y="883"/>
                  </a:lnTo>
                  <a:lnTo>
                    <a:pt x="2182" y="890"/>
                  </a:lnTo>
                  <a:lnTo>
                    <a:pt x="2200" y="893"/>
                  </a:lnTo>
                  <a:lnTo>
                    <a:pt x="2218" y="890"/>
                  </a:lnTo>
                  <a:lnTo>
                    <a:pt x="2234" y="883"/>
                  </a:lnTo>
                  <a:lnTo>
                    <a:pt x="2246" y="870"/>
                  </a:lnTo>
                  <a:lnTo>
                    <a:pt x="2254" y="855"/>
                  </a:lnTo>
                  <a:lnTo>
                    <a:pt x="2257" y="837"/>
                  </a:lnTo>
                  <a:lnTo>
                    <a:pt x="2254" y="820"/>
                  </a:lnTo>
                  <a:lnTo>
                    <a:pt x="2246" y="804"/>
                  </a:lnTo>
                  <a:lnTo>
                    <a:pt x="2234" y="792"/>
                  </a:lnTo>
                  <a:lnTo>
                    <a:pt x="2218" y="784"/>
                  </a:lnTo>
                  <a:lnTo>
                    <a:pt x="2200" y="781"/>
                  </a:lnTo>
                  <a:close/>
                  <a:moveTo>
                    <a:pt x="1523" y="781"/>
                  </a:moveTo>
                  <a:lnTo>
                    <a:pt x="1506" y="784"/>
                  </a:lnTo>
                  <a:lnTo>
                    <a:pt x="1490" y="792"/>
                  </a:lnTo>
                  <a:lnTo>
                    <a:pt x="1477" y="804"/>
                  </a:lnTo>
                  <a:lnTo>
                    <a:pt x="1469" y="820"/>
                  </a:lnTo>
                  <a:lnTo>
                    <a:pt x="1467" y="837"/>
                  </a:lnTo>
                  <a:lnTo>
                    <a:pt x="1469" y="855"/>
                  </a:lnTo>
                  <a:lnTo>
                    <a:pt x="1477" y="870"/>
                  </a:lnTo>
                  <a:lnTo>
                    <a:pt x="1490" y="883"/>
                  </a:lnTo>
                  <a:lnTo>
                    <a:pt x="1506" y="890"/>
                  </a:lnTo>
                  <a:lnTo>
                    <a:pt x="1523" y="893"/>
                  </a:lnTo>
                  <a:lnTo>
                    <a:pt x="1541" y="890"/>
                  </a:lnTo>
                  <a:lnTo>
                    <a:pt x="1556" y="883"/>
                  </a:lnTo>
                  <a:lnTo>
                    <a:pt x="1568" y="870"/>
                  </a:lnTo>
                  <a:lnTo>
                    <a:pt x="1577" y="855"/>
                  </a:lnTo>
                  <a:lnTo>
                    <a:pt x="1579" y="837"/>
                  </a:lnTo>
                  <a:lnTo>
                    <a:pt x="1577" y="820"/>
                  </a:lnTo>
                  <a:lnTo>
                    <a:pt x="1568" y="804"/>
                  </a:lnTo>
                  <a:lnTo>
                    <a:pt x="1556" y="792"/>
                  </a:lnTo>
                  <a:lnTo>
                    <a:pt x="1541" y="784"/>
                  </a:lnTo>
                  <a:lnTo>
                    <a:pt x="1523" y="781"/>
                  </a:lnTo>
                  <a:close/>
                  <a:moveTo>
                    <a:pt x="1297" y="781"/>
                  </a:moveTo>
                  <a:lnTo>
                    <a:pt x="1279" y="784"/>
                  </a:lnTo>
                  <a:lnTo>
                    <a:pt x="1263" y="792"/>
                  </a:lnTo>
                  <a:lnTo>
                    <a:pt x="1252" y="804"/>
                  </a:lnTo>
                  <a:lnTo>
                    <a:pt x="1244" y="820"/>
                  </a:lnTo>
                  <a:lnTo>
                    <a:pt x="1240" y="837"/>
                  </a:lnTo>
                  <a:lnTo>
                    <a:pt x="1244" y="855"/>
                  </a:lnTo>
                  <a:lnTo>
                    <a:pt x="1252" y="870"/>
                  </a:lnTo>
                  <a:lnTo>
                    <a:pt x="1263" y="883"/>
                  </a:lnTo>
                  <a:lnTo>
                    <a:pt x="1279" y="890"/>
                  </a:lnTo>
                  <a:lnTo>
                    <a:pt x="1297" y="893"/>
                  </a:lnTo>
                  <a:lnTo>
                    <a:pt x="1315" y="890"/>
                  </a:lnTo>
                  <a:lnTo>
                    <a:pt x="1331" y="883"/>
                  </a:lnTo>
                  <a:lnTo>
                    <a:pt x="1343" y="870"/>
                  </a:lnTo>
                  <a:lnTo>
                    <a:pt x="1350" y="855"/>
                  </a:lnTo>
                  <a:lnTo>
                    <a:pt x="1354" y="837"/>
                  </a:lnTo>
                  <a:lnTo>
                    <a:pt x="1350" y="820"/>
                  </a:lnTo>
                  <a:lnTo>
                    <a:pt x="1343" y="804"/>
                  </a:lnTo>
                  <a:lnTo>
                    <a:pt x="1331" y="792"/>
                  </a:lnTo>
                  <a:lnTo>
                    <a:pt x="1315" y="784"/>
                  </a:lnTo>
                  <a:lnTo>
                    <a:pt x="1297" y="781"/>
                  </a:lnTo>
                  <a:close/>
                  <a:moveTo>
                    <a:pt x="2313" y="669"/>
                  </a:moveTo>
                  <a:lnTo>
                    <a:pt x="2296" y="673"/>
                  </a:lnTo>
                  <a:lnTo>
                    <a:pt x="2280" y="681"/>
                  </a:lnTo>
                  <a:lnTo>
                    <a:pt x="2267" y="692"/>
                  </a:lnTo>
                  <a:lnTo>
                    <a:pt x="2260" y="708"/>
                  </a:lnTo>
                  <a:lnTo>
                    <a:pt x="2257" y="725"/>
                  </a:lnTo>
                  <a:lnTo>
                    <a:pt x="2260" y="743"/>
                  </a:lnTo>
                  <a:lnTo>
                    <a:pt x="2267" y="759"/>
                  </a:lnTo>
                  <a:lnTo>
                    <a:pt x="2280" y="771"/>
                  </a:lnTo>
                  <a:lnTo>
                    <a:pt x="2296" y="778"/>
                  </a:lnTo>
                  <a:lnTo>
                    <a:pt x="2313" y="781"/>
                  </a:lnTo>
                  <a:lnTo>
                    <a:pt x="2331" y="778"/>
                  </a:lnTo>
                  <a:lnTo>
                    <a:pt x="2347" y="771"/>
                  </a:lnTo>
                  <a:lnTo>
                    <a:pt x="2359" y="759"/>
                  </a:lnTo>
                  <a:lnTo>
                    <a:pt x="2367" y="743"/>
                  </a:lnTo>
                  <a:lnTo>
                    <a:pt x="2370" y="725"/>
                  </a:lnTo>
                  <a:lnTo>
                    <a:pt x="2367" y="708"/>
                  </a:lnTo>
                  <a:lnTo>
                    <a:pt x="2359" y="692"/>
                  </a:lnTo>
                  <a:lnTo>
                    <a:pt x="2347" y="681"/>
                  </a:lnTo>
                  <a:lnTo>
                    <a:pt x="2331" y="673"/>
                  </a:lnTo>
                  <a:lnTo>
                    <a:pt x="2313" y="669"/>
                  </a:lnTo>
                  <a:close/>
                  <a:moveTo>
                    <a:pt x="2087" y="669"/>
                  </a:moveTo>
                  <a:lnTo>
                    <a:pt x="2069" y="673"/>
                  </a:lnTo>
                  <a:lnTo>
                    <a:pt x="2054" y="681"/>
                  </a:lnTo>
                  <a:lnTo>
                    <a:pt x="2042" y="692"/>
                  </a:lnTo>
                  <a:lnTo>
                    <a:pt x="2034" y="708"/>
                  </a:lnTo>
                  <a:lnTo>
                    <a:pt x="2031" y="725"/>
                  </a:lnTo>
                  <a:lnTo>
                    <a:pt x="2034" y="743"/>
                  </a:lnTo>
                  <a:lnTo>
                    <a:pt x="2042" y="759"/>
                  </a:lnTo>
                  <a:lnTo>
                    <a:pt x="2054" y="771"/>
                  </a:lnTo>
                  <a:lnTo>
                    <a:pt x="2069" y="778"/>
                  </a:lnTo>
                  <a:lnTo>
                    <a:pt x="2087" y="781"/>
                  </a:lnTo>
                  <a:lnTo>
                    <a:pt x="2105" y="778"/>
                  </a:lnTo>
                  <a:lnTo>
                    <a:pt x="2121" y="771"/>
                  </a:lnTo>
                  <a:lnTo>
                    <a:pt x="2133" y="759"/>
                  </a:lnTo>
                  <a:lnTo>
                    <a:pt x="2142" y="743"/>
                  </a:lnTo>
                  <a:lnTo>
                    <a:pt x="2144" y="725"/>
                  </a:lnTo>
                  <a:lnTo>
                    <a:pt x="2142" y="708"/>
                  </a:lnTo>
                  <a:lnTo>
                    <a:pt x="2133" y="692"/>
                  </a:lnTo>
                  <a:lnTo>
                    <a:pt x="2121" y="681"/>
                  </a:lnTo>
                  <a:lnTo>
                    <a:pt x="2105" y="673"/>
                  </a:lnTo>
                  <a:lnTo>
                    <a:pt x="2087" y="669"/>
                  </a:lnTo>
                  <a:close/>
                  <a:moveTo>
                    <a:pt x="1862" y="669"/>
                  </a:moveTo>
                  <a:lnTo>
                    <a:pt x="1844" y="673"/>
                  </a:lnTo>
                  <a:lnTo>
                    <a:pt x="1828" y="681"/>
                  </a:lnTo>
                  <a:lnTo>
                    <a:pt x="1816" y="692"/>
                  </a:lnTo>
                  <a:lnTo>
                    <a:pt x="1808" y="708"/>
                  </a:lnTo>
                  <a:lnTo>
                    <a:pt x="1805" y="725"/>
                  </a:lnTo>
                  <a:lnTo>
                    <a:pt x="1808" y="743"/>
                  </a:lnTo>
                  <a:lnTo>
                    <a:pt x="1816" y="759"/>
                  </a:lnTo>
                  <a:lnTo>
                    <a:pt x="1828" y="771"/>
                  </a:lnTo>
                  <a:lnTo>
                    <a:pt x="1844" y="778"/>
                  </a:lnTo>
                  <a:lnTo>
                    <a:pt x="1862" y="781"/>
                  </a:lnTo>
                  <a:lnTo>
                    <a:pt x="1880" y="778"/>
                  </a:lnTo>
                  <a:lnTo>
                    <a:pt x="1895" y="771"/>
                  </a:lnTo>
                  <a:lnTo>
                    <a:pt x="1907" y="759"/>
                  </a:lnTo>
                  <a:lnTo>
                    <a:pt x="1915" y="743"/>
                  </a:lnTo>
                  <a:lnTo>
                    <a:pt x="1918" y="725"/>
                  </a:lnTo>
                  <a:lnTo>
                    <a:pt x="1915" y="708"/>
                  </a:lnTo>
                  <a:lnTo>
                    <a:pt x="1907" y="692"/>
                  </a:lnTo>
                  <a:lnTo>
                    <a:pt x="1895" y="681"/>
                  </a:lnTo>
                  <a:lnTo>
                    <a:pt x="1880" y="673"/>
                  </a:lnTo>
                  <a:lnTo>
                    <a:pt x="1862" y="669"/>
                  </a:lnTo>
                  <a:close/>
                  <a:moveTo>
                    <a:pt x="1635" y="669"/>
                  </a:moveTo>
                  <a:lnTo>
                    <a:pt x="1618" y="673"/>
                  </a:lnTo>
                  <a:lnTo>
                    <a:pt x="1603" y="681"/>
                  </a:lnTo>
                  <a:lnTo>
                    <a:pt x="1590" y="692"/>
                  </a:lnTo>
                  <a:lnTo>
                    <a:pt x="1582" y="708"/>
                  </a:lnTo>
                  <a:lnTo>
                    <a:pt x="1579" y="725"/>
                  </a:lnTo>
                  <a:lnTo>
                    <a:pt x="1582" y="743"/>
                  </a:lnTo>
                  <a:lnTo>
                    <a:pt x="1590" y="759"/>
                  </a:lnTo>
                  <a:lnTo>
                    <a:pt x="1603" y="771"/>
                  </a:lnTo>
                  <a:lnTo>
                    <a:pt x="1618" y="778"/>
                  </a:lnTo>
                  <a:lnTo>
                    <a:pt x="1635" y="781"/>
                  </a:lnTo>
                  <a:lnTo>
                    <a:pt x="1653" y="778"/>
                  </a:lnTo>
                  <a:lnTo>
                    <a:pt x="1669" y="771"/>
                  </a:lnTo>
                  <a:lnTo>
                    <a:pt x="1682" y="759"/>
                  </a:lnTo>
                  <a:lnTo>
                    <a:pt x="1690" y="743"/>
                  </a:lnTo>
                  <a:lnTo>
                    <a:pt x="1692" y="725"/>
                  </a:lnTo>
                  <a:lnTo>
                    <a:pt x="1690" y="708"/>
                  </a:lnTo>
                  <a:lnTo>
                    <a:pt x="1682" y="692"/>
                  </a:lnTo>
                  <a:lnTo>
                    <a:pt x="1669" y="681"/>
                  </a:lnTo>
                  <a:lnTo>
                    <a:pt x="1653" y="673"/>
                  </a:lnTo>
                  <a:lnTo>
                    <a:pt x="1635" y="669"/>
                  </a:lnTo>
                  <a:close/>
                  <a:moveTo>
                    <a:pt x="1410" y="669"/>
                  </a:moveTo>
                  <a:lnTo>
                    <a:pt x="1392" y="673"/>
                  </a:lnTo>
                  <a:lnTo>
                    <a:pt x="1377" y="681"/>
                  </a:lnTo>
                  <a:lnTo>
                    <a:pt x="1364" y="692"/>
                  </a:lnTo>
                  <a:lnTo>
                    <a:pt x="1357" y="708"/>
                  </a:lnTo>
                  <a:lnTo>
                    <a:pt x="1354" y="725"/>
                  </a:lnTo>
                  <a:lnTo>
                    <a:pt x="1357" y="743"/>
                  </a:lnTo>
                  <a:lnTo>
                    <a:pt x="1364" y="759"/>
                  </a:lnTo>
                  <a:lnTo>
                    <a:pt x="1377" y="771"/>
                  </a:lnTo>
                  <a:lnTo>
                    <a:pt x="1392" y="778"/>
                  </a:lnTo>
                  <a:lnTo>
                    <a:pt x="1410" y="781"/>
                  </a:lnTo>
                  <a:lnTo>
                    <a:pt x="1428" y="778"/>
                  </a:lnTo>
                  <a:lnTo>
                    <a:pt x="1444" y="771"/>
                  </a:lnTo>
                  <a:lnTo>
                    <a:pt x="1455" y="759"/>
                  </a:lnTo>
                  <a:lnTo>
                    <a:pt x="1464" y="743"/>
                  </a:lnTo>
                  <a:lnTo>
                    <a:pt x="1467" y="725"/>
                  </a:lnTo>
                  <a:lnTo>
                    <a:pt x="1464" y="708"/>
                  </a:lnTo>
                  <a:lnTo>
                    <a:pt x="1455" y="692"/>
                  </a:lnTo>
                  <a:lnTo>
                    <a:pt x="1444" y="681"/>
                  </a:lnTo>
                  <a:lnTo>
                    <a:pt x="1428" y="673"/>
                  </a:lnTo>
                  <a:lnTo>
                    <a:pt x="1410" y="669"/>
                  </a:lnTo>
                  <a:close/>
                  <a:moveTo>
                    <a:pt x="772" y="644"/>
                  </a:moveTo>
                  <a:lnTo>
                    <a:pt x="725" y="644"/>
                  </a:lnTo>
                  <a:lnTo>
                    <a:pt x="679" y="650"/>
                  </a:lnTo>
                  <a:lnTo>
                    <a:pt x="635" y="661"/>
                  </a:lnTo>
                  <a:lnTo>
                    <a:pt x="593" y="678"/>
                  </a:lnTo>
                  <a:lnTo>
                    <a:pt x="553" y="699"/>
                  </a:lnTo>
                  <a:lnTo>
                    <a:pt x="516" y="725"/>
                  </a:lnTo>
                  <a:lnTo>
                    <a:pt x="483" y="754"/>
                  </a:lnTo>
                  <a:lnTo>
                    <a:pt x="452" y="789"/>
                  </a:lnTo>
                  <a:lnTo>
                    <a:pt x="426" y="826"/>
                  </a:lnTo>
                  <a:lnTo>
                    <a:pt x="405" y="866"/>
                  </a:lnTo>
                  <a:lnTo>
                    <a:pt x="388" y="909"/>
                  </a:lnTo>
                  <a:lnTo>
                    <a:pt x="377" y="955"/>
                  </a:lnTo>
                  <a:lnTo>
                    <a:pt x="367" y="994"/>
                  </a:lnTo>
                  <a:lnTo>
                    <a:pt x="353" y="1029"/>
                  </a:lnTo>
                  <a:lnTo>
                    <a:pt x="333" y="1061"/>
                  </a:lnTo>
                  <a:lnTo>
                    <a:pt x="309" y="1090"/>
                  </a:lnTo>
                  <a:lnTo>
                    <a:pt x="282" y="1116"/>
                  </a:lnTo>
                  <a:lnTo>
                    <a:pt x="251" y="1137"/>
                  </a:lnTo>
                  <a:lnTo>
                    <a:pt x="218" y="1154"/>
                  </a:lnTo>
                  <a:lnTo>
                    <a:pt x="181" y="1166"/>
                  </a:lnTo>
                  <a:lnTo>
                    <a:pt x="144" y="1173"/>
                  </a:lnTo>
                  <a:lnTo>
                    <a:pt x="105" y="1175"/>
                  </a:lnTo>
                  <a:lnTo>
                    <a:pt x="66" y="1171"/>
                  </a:lnTo>
                  <a:lnTo>
                    <a:pt x="47" y="1171"/>
                  </a:lnTo>
                  <a:lnTo>
                    <a:pt x="31" y="1176"/>
                  </a:lnTo>
                  <a:lnTo>
                    <a:pt x="16" y="1187"/>
                  </a:lnTo>
                  <a:lnTo>
                    <a:pt x="6" y="1200"/>
                  </a:lnTo>
                  <a:lnTo>
                    <a:pt x="0" y="1217"/>
                  </a:lnTo>
                  <a:lnTo>
                    <a:pt x="0" y="1234"/>
                  </a:lnTo>
                  <a:lnTo>
                    <a:pt x="5" y="1251"/>
                  </a:lnTo>
                  <a:lnTo>
                    <a:pt x="15" y="1265"/>
                  </a:lnTo>
                  <a:lnTo>
                    <a:pt x="29" y="1276"/>
                  </a:lnTo>
                  <a:lnTo>
                    <a:pt x="46" y="1282"/>
                  </a:lnTo>
                  <a:lnTo>
                    <a:pt x="79" y="1286"/>
                  </a:lnTo>
                  <a:lnTo>
                    <a:pt x="112" y="1287"/>
                  </a:lnTo>
                  <a:lnTo>
                    <a:pt x="157" y="1284"/>
                  </a:lnTo>
                  <a:lnTo>
                    <a:pt x="201" y="1277"/>
                  </a:lnTo>
                  <a:lnTo>
                    <a:pt x="243" y="1264"/>
                  </a:lnTo>
                  <a:lnTo>
                    <a:pt x="284" y="1247"/>
                  </a:lnTo>
                  <a:lnTo>
                    <a:pt x="321" y="1225"/>
                  </a:lnTo>
                  <a:lnTo>
                    <a:pt x="356" y="1200"/>
                  </a:lnTo>
                  <a:lnTo>
                    <a:pt x="388" y="1170"/>
                  </a:lnTo>
                  <a:lnTo>
                    <a:pt x="417" y="1137"/>
                  </a:lnTo>
                  <a:lnTo>
                    <a:pt x="441" y="1101"/>
                  </a:lnTo>
                  <a:lnTo>
                    <a:pt x="462" y="1061"/>
                  </a:lnTo>
                  <a:lnTo>
                    <a:pt x="478" y="1020"/>
                  </a:lnTo>
                  <a:lnTo>
                    <a:pt x="488" y="975"/>
                  </a:lnTo>
                  <a:lnTo>
                    <a:pt x="498" y="937"/>
                  </a:lnTo>
                  <a:lnTo>
                    <a:pt x="513" y="902"/>
                  </a:lnTo>
                  <a:lnTo>
                    <a:pt x="533" y="868"/>
                  </a:lnTo>
                  <a:lnTo>
                    <a:pt x="556" y="839"/>
                  </a:lnTo>
                  <a:lnTo>
                    <a:pt x="584" y="815"/>
                  </a:lnTo>
                  <a:lnTo>
                    <a:pt x="615" y="793"/>
                  </a:lnTo>
                  <a:lnTo>
                    <a:pt x="648" y="776"/>
                  </a:lnTo>
                  <a:lnTo>
                    <a:pt x="684" y="764"/>
                  </a:lnTo>
                  <a:lnTo>
                    <a:pt x="722" y="756"/>
                  </a:lnTo>
                  <a:lnTo>
                    <a:pt x="760" y="754"/>
                  </a:lnTo>
                  <a:lnTo>
                    <a:pt x="800" y="759"/>
                  </a:lnTo>
                  <a:lnTo>
                    <a:pt x="818" y="759"/>
                  </a:lnTo>
                  <a:lnTo>
                    <a:pt x="835" y="753"/>
                  </a:lnTo>
                  <a:lnTo>
                    <a:pt x="850" y="744"/>
                  </a:lnTo>
                  <a:lnTo>
                    <a:pt x="860" y="730"/>
                  </a:lnTo>
                  <a:lnTo>
                    <a:pt x="865" y="713"/>
                  </a:lnTo>
                  <a:lnTo>
                    <a:pt x="865" y="695"/>
                  </a:lnTo>
                  <a:lnTo>
                    <a:pt x="860" y="679"/>
                  </a:lnTo>
                  <a:lnTo>
                    <a:pt x="851" y="664"/>
                  </a:lnTo>
                  <a:lnTo>
                    <a:pt x="837" y="654"/>
                  </a:lnTo>
                  <a:lnTo>
                    <a:pt x="819" y="649"/>
                  </a:lnTo>
                  <a:lnTo>
                    <a:pt x="772" y="644"/>
                  </a:lnTo>
                  <a:close/>
                  <a:moveTo>
                    <a:pt x="2200" y="559"/>
                  </a:moveTo>
                  <a:lnTo>
                    <a:pt x="2182" y="561"/>
                  </a:lnTo>
                  <a:lnTo>
                    <a:pt x="2167" y="569"/>
                  </a:lnTo>
                  <a:lnTo>
                    <a:pt x="2155" y="581"/>
                  </a:lnTo>
                  <a:lnTo>
                    <a:pt x="2147" y="596"/>
                  </a:lnTo>
                  <a:lnTo>
                    <a:pt x="2144" y="614"/>
                  </a:lnTo>
                  <a:lnTo>
                    <a:pt x="2147" y="632"/>
                  </a:lnTo>
                  <a:lnTo>
                    <a:pt x="2155" y="647"/>
                  </a:lnTo>
                  <a:lnTo>
                    <a:pt x="2167" y="659"/>
                  </a:lnTo>
                  <a:lnTo>
                    <a:pt x="2182" y="666"/>
                  </a:lnTo>
                  <a:lnTo>
                    <a:pt x="2200" y="669"/>
                  </a:lnTo>
                  <a:lnTo>
                    <a:pt x="2218" y="666"/>
                  </a:lnTo>
                  <a:lnTo>
                    <a:pt x="2234" y="659"/>
                  </a:lnTo>
                  <a:lnTo>
                    <a:pt x="2246" y="647"/>
                  </a:lnTo>
                  <a:lnTo>
                    <a:pt x="2254" y="632"/>
                  </a:lnTo>
                  <a:lnTo>
                    <a:pt x="2257" y="614"/>
                  </a:lnTo>
                  <a:lnTo>
                    <a:pt x="2254" y="596"/>
                  </a:lnTo>
                  <a:lnTo>
                    <a:pt x="2246" y="581"/>
                  </a:lnTo>
                  <a:lnTo>
                    <a:pt x="2234" y="569"/>
                  </a:lnTo>
                  <a:lnTo>
                    <a:pt x="2218" y="561"/>
                  </a:lnTo>
                  <a:lnTo>
                    <a:pt x="2200" y="559"/>
                  </a:lnTo>
                  <a:close/>
                  <a:moveTo>
                    <a:pt x="1749" y="559"/>
                  </a:moveTo>
                  <a:lnTo>
                    <a:pt x="1731" y="561"/>
                  </a:lnTo>
                  <a:lnTo>
                    <a:pt x="1715" y="569"/>
                  </a:lnTo>
                  <a:lnTo>
                    <a:pt x="1704" y="581"/>
                  </a:lnTo>
                  <a:lnTo>
                    <a:pt x="1695" y="596"/>
                  </a:lnTo>
                  <a:lnTo>
                    <a:pt x="1692" y="614"/>
                  </a:lnTo>
                  <a:lnTo>
                    <a:pt x="1695" y="632"/>
                  </a:lnTo>
                  <a:lnTo>
                    <a:pt x="1704" y="647"/>
                  </a:lnTo>
                  <a:lnTo>
                    <a:pt x="1715" y="659"/>
                  </a:lnTo>
                  <a:lnTo>
                    <a:pt x="1731" y="666"/>
                  </a:lnTo>
                  <a:lnTo>
                    <a:pt x="1749" y="669"/>
                  </a:lnTo>
                  <a:lnTo>
                    <a:pt x="1766" y="666"/>
                  </a:lnTo>
                  <a:lnTo>
                    <a:pt x="1782" y="659"/>
                  </a:lnTo>
                  <a:lnTo>
                    <a:pt x="1795" y="647"/>
                  </a:lnTo>
                  <a:lnTo>
                    <a:pt x="1802" y="632"/>
                  </a:lnTo>
                  <a:lnTo>
                    <a:pt x="1805" y="614"/>
                  </a:lnTo>
                  <a:lnTo>
                    <a:pt x="1802" y="596"/>
                  </a:lnTo>
                  <a:lnTo>
                    <a:pt x="1795" y="581"/>
                  </a:lnTo>
                  <a:lnTo>
                    <a:pt x="1782" y="569"/>
                  </a:lnTo>
                  <a:lnTo>
                    <a:pt x="1766" y="561"/>
                  </a:lnTo>
                  <a:lnTo>
                    <a:pt x="1749" y="559"/>
                  </a:lnTo>
                  <a:close/>
                  <a:moveTo>
                    <a:pt x="1523" y="559"/>
                  </a:moveTo>
                  <a:lnTo>
                    <a:pt x="1506" y="561"/>
                  </a:lnTo>
                  <a:lnTo>
                    <a:pt x="1490" y="569"/>
                  </a:lnTo>
                  <a:lnTo>
                    <a:pt x="1477" y="581"/>
                  </a:lnTo>
                  <a:lnTo>
                    <a:pt x="1469" y="596"/>
                  </a:lnTo>
                  <a:lnTo>
                    <a:pt x="1467" y="614"/>
                  </a:lnTo>
                  <a:lnTo>
                    <a:pt x="1469" y="632"/>
                  </a:lnTo>
                  <a:lnTo>
                    <a:pt x="1477" y="647"/>
                  </a:lnTo>
                  <a:lnTo>
                    <a:pt x="1490" y="659"/>
                  </a:lnTo>
                  <a:lnTo>
                    <a:pt x="1506" y="666"/>
                  </a:lnTo>
                  <a:lnTo>
                    <a:pt x="1523" y="669"/>
                  </a:lnTo>
                  <a:lnTo>
                    <a:pt x="1541" y="666"/>
                  </a:lnTo>
                  <a:lnTo>
                    <a:pt x="1556" y="659"/>
                  </a:lnTo>
                  <a:lnTo>
                    <a:pt x="1568" y="647"/>
                  </a:lnTo>
                  <a:lnTo>
                    <a:pt x="1577" y="632"/>
                  </a:lnTo>
                  <a:lnTo>
                    <a:pt x="1579" y="614"/>
                  </a:lnTo>
                  <a:lnTo>
                    <a:pt x="1577" y="596"/>
                  </a:lnTo>
                  <a:lnTo>
                    <a:pt x="1568" y="581"/>
                  </a:lnTo>
                  <a:lnTo>
                    <a:pt x="1556" y="569"/>
                  </a:lnTo>
                  <a:lnTo>
                    <a:pt x="1541" y="561"/>
                  </a:lnTo>
                  <a:lnTo>
                    <a:pt x="1523" y="559"/>
                  </a:lnTo>
                  <a:close/>
                  <a:moveTo>
                    <a:pt x="1297" y="559"/>
                  </a:moveTo>
                  <a:lnTo>
                    <a:pt x="1279" y="561"/>
                  </a:lnTo>
                  <a:lnTo>
                    <a:pt x="1263" y="569"/>
                  </a:lnTo>
                  <a:lnTo>
                    <a:pt x="1252" y="581"/>
                  </a:lnTo>
                  <a:lnTo>
                    <a:pt x="1244" y="596"/>
                  </a:lnTo>
                  <a:lnTo>
                    <a:pt x="1240" y="614"/>
                  </a:lnTo>
                  <a:lnTo>
                    <a:pt x="1244" y="632"/>
                  </a:lnTo>
                  <a:lnTo>
                    <a:pt x="1252" y="647"/>
                  </a:lnTo>
                  <a:lnTo>
                    <a:pt x="1263" y="659"/>
                  </a:lnTo>
                  <a:lnTo>
                    <a:pt x="1279" y="666"/>
                  </a:lnTo>
                  <a:lnTo>
                    <a:pt x="1297" y="669"/>
                  </a:lnTo>
                  <a:lnTo>
                    <a:pt x="1315" y="666"/>
                  </a:lnTo>
                  <a:lnTo>
                    <a:pt x="1331" y="659"/>
                  </a:lnTo>
                  <a:lnTo>
                    <a:pt x="1343" y="647"/>
                  </a:lnTo>
                  <a:lnTo>
                    <a:pt x="1350" y="632"/>
                  </a:lnTo>
                  <a:lnTo>
                    <a:pt x="1354" y="614"/>
                  </a:lnTo>
                  <a:lnTo>
                    <a:pt x="1350" y="596"/>
                  </a:lnTo>
                  <a:lnTo>
                    <a:pt x="1343" y="581"/>
                  </a:lnTo>
                  <a:lnTo>
                    <a:pt x="1331" y="569"/>
                  </a:lnTo>
                  <a:lnTo>
                    <a:pt x="1315" y="561"/>
                  </a:lnTo>
                  <a:lnTo>
                    <a:pt x="1297" y="559"/>
                  </a:lnTo>
                  <a:close/>
                  <a:moveTo>
                    <a:pt x="2087" y="447"/>
                  </a:moveTo>
                  <a:lnTo>
                    <a:pt x="2069" y="450"/>
                  </a:lnTo>
                  <a:lnTo>
                    <a:pt x="2054" y="457"/>
                  </a:lnTo>
                  <a:lnTo>
                    <a:pt x="2042" y="469"/>
                  </a:lnTo>
                  <a:lnTo>
                    <a:pt x="2034" y="485"/>
                  </a:lnTo>
                  <a:lnTo>
                    <a:pt x="2031" y="503"/>
                  </a:lnTo>
                  <a:lnTo>
                    <a:pt x="2034" y="520"/>
                  </a:lnTo>
                  <a:lnTo>
                    <a:pt x="2042" y="536"/>
                  </a:lnTo>
                  <a:lnTo>
                    <a:pt x="2054" y="547"/>
                  </a:lnTo>
                  <a:lnTo>
                    <a:pt x="2069" y="555"/>
                  </a:lnTo>
                  <a:lnTo>
                    <a:pt x="2087" y="559"/>
                  </a:lnTo>
                  <a:lnTo>
                    <a:pt x="2105" y="555"/>
                  </a:lnTo>
                  <a:lnTo>
                    <a:pt x="2121" y="547"/>
                  </a:lnTo>
                  <a:lnTo>
                    <a:pt x="2133" y="536"/>
                  </a:lnTo>
                  <a:lnTo>
                    <a:pt x="2142" y="520"/>
                  </a:lnTo>
                  <a:lnTo>
                    <a:pt x="2144" y="503"/>
                  </a:lnTo>
                  <a:lnTo>
                    <a:pt x="2142" y="485"/>
                  </a:lnTo>
                  <a:lnTo>
                    <a:pt x="2133" y="469"/>
                  </a:lnTo>
                  <a:lnTo>
                    <a:pt x="2121" y="457"/>
                  </a:lnTo>
                  <a:lnTo>
                    <a:pt x="2105" y="450"/>
                  </a:lnTo>
                  <a:lnTo>
                    <a:pt x="2087" y="447"/>
                  </a:lnTo>
                  <a:close/>
                  <a:moveTo>
                    <a:pt x="1862" y="447"/>
                  </a:moveTo>
                  <a:lnTo>
                    <a:pt x="1844" y="450"/>
                  </a:lnTo>
                  <a:lnTo>
                    <a:pt x="1828" y="457"/>
                  </a:lnTo>
                  <a:lnTo>
                    <a:pt x="1816" y="469"/>
                  </a:lnTo>
                  <a:lnTo>
                    <a:pt x="1808" y="485"/>
                  </a:lnTo>
                  <a:lnTo>
                    <a:pt x="1805" y="503"/>
                  </a:lnTo>
                  <a:lnTo>
                    <a:pt x="1808" y="520"/>
                  </a:lnTo>
                  <a:lnTo>
                    <a:pt x="1816" y="536"/>
                  </a:lnTo>
                  <a:lnTo>
                    <a:pt x="1828" y="547"/>
                  </a:lnTo>
                  <a:lnTo>
                    <a:pt x="1844" y="555"/>
                  </a:lnTo>
                  <a:lnTo>
                    <a:pt x="1862" y="559"/>
                  </a:lnTo>
                  <a:lnTo>
                    <a:pt x="1880" y="555"/>
                  </a:lnTo>
                  <a:lnTo>
                    <a:pt x="1895" y="547"/>
                  </a:lnTo>
                  <a:lnTo>
                    <a:pt x="1907" y="536"/>
                  </a:lnTo>
                  <a:lnTo>
                    <a:pt x="1915" y="520"/>
                  </a:lnTo>
                  <a:lnTo>
                    <a:pt x="1918" y="503"/>
                  </a:lnTo>
                  <a:lnTo>
                    <a:pt x="1915" y="485"/>
                  </a:lnTo>
                  <a:lnTo>
                    <a:pt x="1907" y="469"/>
                  </a:lnTo>
                  <a:lnTo>
                    <a:pt x="1895" y="457"/>
                  </a:lnTo>
                  <a:lnTo>
                    <a:pt x="1880" y="450"/>
                  </a:lnTo>
                  <a:lnTo>
                    <a:pt x="1862" y="447"/>
                  </a:lnTo>
                  <a:close/>
                  <a:moveTo>
                    <a:pt x="1184" y="447"/>
                  </a:moveTo>
                  <a:lnTo>
                    <a:pt x="1166" y="450"/>
                  </a:lnTo>
                  <a:lnTo>
                    <a:pt x="1151" y="457"/>
                  </a:lnTo>
                  <a:lnTo>
                    <a:pt x="1139" y="469"/>
                  </a:lnTo>
                  <a:lnTo>
                    <a:pt x="1130" y="485"/>
                  </a:lnTo>
                  <a:lnTo>
                    <a:pt x="1128" y="503"/>
                  </a:lnTo>
                  <a:lnTo>
                    <a:pt x="1130" y="520"/>
                  </a:lnTo>
                  <a:lnTo>
                    <a:pt x="1139" y="536"/>
                  </a:lnTo>
                  <a:lnTo>
                    <a:pt x="1151" y="547"/>
                  </a:lnTo>
                  <a:lnTo>
                    <a:pt x="1166" y="555"/>
                  </a:lnTo>
                  <a:lnTo>
                    <a:pt x="1184" y="559"/>
                  </a:lnTo>
                  <a:lnTo>
                    <a:pt x="1202" y="555"/>
                  </a:lnTo>
                  <a:lnTo>
                    <a:pt x="1217" y="547"/>
                  </a:lnTo>
                  <a:lnTo>
                    <a:pt x="1230" y="536"/>
                  </a:lnTo>
                  <a:lnTo>
                    <a:pt x="1237" y="520"/>
                  </a:lnTo>
                  <a:lnTo>
                    <a:pt x="1240" y="503"/>
                  </a:lnTo>
                  <a:lnTo>
                    <a:pt x="1237" y="485"/>
                  </a:lnTo>
                  <a:lnTo>
                    <a:pt x="1230" y="469"/>
                  </a:lnTo>
                  <a:lnTo>
                    <a:pt x="1217" y="457"/>
                  </a:lnTo>
                  <a:lnTo>
                    <a:pt x="1202" y="450"/>
                  </a:lnTo>
                  <a:lnTo>
                    <a:pt x="1184" y="447"/>
                  </a:lnTo>
                  <a:close/>
                  <a:moveTo>
                    <a:pt x="1975" y="335"/>
                  </a:moveTo>
                  <a:lnTo>
                    <a:pt x="1957" y="338"/>
                  </a:lnTo>
                  <a:lnTo>
                    <a:pt x="1941" y="345"/>
                  </a:lnTo>
                  <a:lnTo>
                    <a:pt x="1929" y="357"/>
                  </a:lnTo>
                  <a:lnTo>
                    <a:pt x="1922" y="373"/>
                  </a:lnTo>
                  <a:lnTo>
                    <a:pt x="1918" y="391"/>
                  </a:lnTo>
                  <a:lnTo>
                    <a:pt x="1922" y="408"/>
                  </a:lnTo>
                  <a:lnTo>
                    <a:pt x="1929" y="424"/>
                  </a:lnTo>
                  <a:lnTo>
                    <a:pt x="1941" y="435"/>
                  </a:lnTo>
                  <a:lnTo>
                    <a:pt x="1957" y="443"/>
                  </a:lnTo>
                  <a:lnTo>
                    <a:pt x="1975" y="447"/>
                  </a:lnTo>
                  <a:lnTo>
                    <a:pt x="1993" y="443"/>
                  </a:lnTo>
                  <a:lnTo>
                    <a:pt x="2007" y="435"/>
                  </a:lnTo>
                  <a:lnTo>
                    <a:pt x="2020" y="424"/>
                  </a:lnTo>
                  <a:lnTo>
                    <a:pt x="2028" y="408"/>
                  </a:lnTo>
                  <a:lnTo>
                    <a:pt x="2031" y="391"/>
                  </a:lnTo>
                  <a:lnTo>
                    <a:pt x="2028" y="373"/>
                  </a:lnTo>
                  <a:lnTo>
                    <a:pt x="2020" y="357"/>
                  </a:lnTo>
                  <a:lnTo>
                    <a:pt x="2007" y="345"/>
                  </a:lnTo>
                  <a:lnTo>
                    <a:pt x="1993" y="338"/>
                  </a:lnTo>
                  <a:lnTo>
                    <a:pt x="1975" y="335"/>
                  </a:lnTo>
                  <a:close/>
                  <a:moveTo>
                    <a:pt x="1523" y="335"/>
                  </a:moveTo>
                  <a:lnTo>
                    <a:pt x="1506" y="338"/>
                  </a:lnTo>
                  <a:lnTo>
                    <a:pt x="1490" y="345"/>
                  </a:lnTo>
                  <a:lnTo>
                    <a:pt x="1477" y="357"/>
                  </a:lnTo>
                  <a:lnTo>
                    <a:pt x="1469" y="373"/>
                  </a:lnTo>
                  <a:lnTo>
                    <a:pt x="1467" y="391"/>
                  </a:lnTo>
                  <a:lnTo>
                    <a:pt x="1469" y="408"/>
                  </a:lnTo>
                  <a:lnTo>
                    <a:pt x="1477" y="424"/>
                  </a:lnTo>
                  <a:lnTo>
                    <a:pt x="1490" y="435"/>
                  </a:lnTo>
                  <a:lnTo>
                    <a:pt x="1506" y="443"/>
                  </a:lnTo>
                  <a:lnTo>
                    <a:pt x="1523" y="447"/>
                  </a:lnTo>
                  <a:lnTo>
                    <a:pt x="1541" y="443"/>
                  </a:lnTo>
                  <a:lnTo>
                    <a:pt x="1556" y="435"/>
                  </a:lnTo>
                  <a:lnTo>
                    <a:pt x="1568" y="424"/>
                  </a:lnTo>
                  <a:lnTo>
                    <a:pt x="1577" y="408"/>
                  </a:lnTo>
                  <a:lnTo>
                    <a:pt x="1579" y="391"/>
                  </a:lnTo>
                  <a:lnTo>
                    <a:pt x="1577" y="373"/>
                  </a:lnTo>
                  <a:lnTo>
                    <a:pt x="1568" y="357"/>
                  </a:lnTo>
                  <a:lnTo>
                    <a:pt x="1556" y="345"/>
                  </a:lnTo>
                  <a:lnTo>
                    <a:pt x="1541" y="338"/>
                  </a:lnTo>
                  <a:lnTo>
                    <a:pt x="1523" y="335"/>
                  </a:lnTo>
                  <a:close/>
                  <a:moveTo>
                    <a:pt x="1862" y="223"/>
                  </a:moveTo>
                  <a:lnTo>
                    <a:pt x="1844" y="226"/>
                  </a:lnTo>
                  <a:lnTo>
                    <a:pt x="1828" y="234"/>
                  </a:lnTo>
                  <a:lnTo>
                    <a:pt x="1816" y="246"/>
                  </a:lnTo>
                  <a:lnTo>
                    <a:pt x="1808" y="261"/>
                  </a:lnTo>
                  <a:lnTo>
                    <a:pt x="1805" y="279"/>
                  </a:lnTo>
                  <a:lnTo>
                    <a:pt x="1808" y="296"/>
                  </a:lnTo>
                  <a:lnTo>
                    <a:pt x="1816" y="312"/>
                  </a:lnTo>
                  <a:lnTo>
                    <a:pt x="1828" y="324"/>
                  </a:lnTo>
                  <a:lnTo>
                    <a:pt x="1844" y="332"/>
                  </a:lnTo>
                  <a:lnTo>
                    <a:pt x="1862" y="335"/>
                  </a:lnTo>
                  <a:lnTo>
                    <a:pt x="1880" y="332"/>
                  </a:lnTo>
                  <a:lnTo>
                    <a:pt x="1895" y="324"/>
                  </a:lnTo>
                  <a:lnTo>
                    <a:pt x="1907" y="312"/>
                  </a:lnTo>
                  <a:lnTo>
                    <a:pt x="1915" y="296"/>
                  </a:lnTo>
                  <a:lnTo>
                    <a:pt x="1918" y="279"/>
                  </a:lnTo>
                  <a:lnTo>
                    <a:pt x="1915" y="261"/>
                  </a:lnTo>
                  <a:lnTo>
                    <a:pt x="1907" y="246"/>
                  </a:lnTo>
                  <a:lnTo>
                    <a:pt x="1895" y="234"/>
                  </a:lnTo>
                  <a:lnTo>
                    <a:pt x="1880" y="226"/>
                  </a:lnTo>
                  <a:lnTo>
                    <a:pt x="1862" y="223"/>
                  </a:lnTo>
                  <a:close/>
                  <a:moveTo>
                    <a:pt x="1635" y="223"/>
                  </a:moveTo>
                  <a:lnTo>
                    <a:pt x="1618" y="226"/>
                  </a:lnTo>
                  <a:lnTo>
                    <a:pt x="1603" y="234"/>
                  </a:lnTo>
                  <a:lnTo>
                    <a:pt x="1590" y="246"/>
                  </a:lnTo>
                  <a:lnTo>
                    <a:pt x="1582" y="261"/>
                  </a:lnTo>
                  <a:lnTo>
                    <a:pt x="1579" y="279"/>
                  </a:lnTo>
                  <a:lnTo>
                    <a:pt x="1582" y="296"/>
                  </a:lnTo>
                  <a:lnTo>
                    <a:pt x="1590" y="312"/>
                  </a:lnTo>
                  <a:lnTo>
                    <a:pt x="1603" y="324"/>
                  </a:lnTo>
                  <a:lnTo>
                    <a:pt x="1618" y="332"/>
                  </a:lnTo>
                  <a:lnTo>
                    <a:pt x="1635" y="335"/>
                  </a:lnTo>
                  <a:lnTo>
                    <a:pt x="1653" y="332"/>
                  </a:lnTo>
                  <a:lnTo>
                    <a:pt x="1669" y="324"/>
                  </a:lnTo>
                  <a:lnTo>
                    <a:pt x="1682" y="312"/>
                  </a:lnTo>
                  <a:lnTo>
                    <a:pt x="1690" y="296"/>
                  </a:lnTo>
                  <a:lnTo>
                    <a:pt x="1692" y="279"/>
                  </a:lnTo>
                  <a:lnTo>
                    <a:pt x="1690" y="261"/>
                  </a:lnTo>
                  <a:lnTo>
                    <a:pt x="1682" y="246"/>
                  </a:lnTo>
                  <a:lnTo>
                    <a:pt x="1669" y="234"/>
                  </a:lnTo>
                  <a:lnTo>
                    <a:pt x="1653" y="226"/>
                  </a:lnTo>
                  <a:lnTo>
                    <a:pt x="1635" y="223"/>
                  </a:lnTo>
                  <a:close/>
                  <a:moveTo>
                    <a:pt x="1184" y="223"/>
                  </a:moveTo>
                  <a:lnTo>
                    <a:pt x="1166" y="226"/>
                  </a:lnTo>
                  <a:lnTo>
                    <a:pt x="1151" y="234"/>
                  </a:lnTo>
                  <a:lnTo>
                    <a:pt x="1139" y="246"/>
                  </a:lnTo>
                  <a:lnTo>
                    <a:pt x="1130" y="261"/>
                  </a:lnTo>
                  <a:lnTo>
                    <a:pt x="1128" y="279"/>
                  </a:lnTo>
                  <a:lnTo>
                    <a:pt x="1130" y="296"/>
                  </a:lnTo>
                  <a:lnTo>
                    <a:pt x="1139" y="312"/>
                  </a:lnTo>
                  <a:lnTo>
                    <a:pt x="1151" y="324"/>
                  </a:lnTo>
                  <a:lnTo>
                    <a:pt x="1166" y="332"/>
                  </a:lnTo>
                  <a:lnTo>
                    <a:pt x="1184" y="335"/>
                  </a:lnTo>
                  <a:lnTo>
                    <a:pt x="1202" y="332"/>
                  </a:lnTo>
                  <a:lnTo>
                    <a:pt x="1217" y="324"/>
                  </a:lnTo>
                  <a:lnTo>
                    <a:pt x="1230" y="312"/>
                  </a:lnTo>
                  <a:lnTo>
                    <a:pt x="1237" y="296"/>
                  </a:lnTo>
                  <a:lnTo>
                    <a:pt x="1240" y="279"/>
                  </a:lnTo>
                  <a:lnTo>
                    <a:pt x="1237" y="261"/>
                  </a:lnTo>
                  <a:lnTo>
                    <a:pt x="1230" y="246"/>
                  </a:lnTo>
                  <a:lnTo>
                    <a:pt x="1217" y="234"/>
                  </a:lnTo>
                  <a:lnTo>
                    <a:pt x="1202" y="226"/>
                  </a:lnTo>
                  <a:lnTo>
                    <a:pt x="1184" y="223"/>
                  </a:lnTo>
                  <a:close/>
                  <a:moveTo>
                    <a:pt x="1749" y="111"/>
                  </a:moveTo>
                  <a:lnTo>
                    <a:pt x="1731" y="114"/>
                  </a:lnTo>
                  <a:lnTo>
                    <a:pt x="1715" y="122"/>
                  </a:lnTo>
                  <a:lnTo>
                    <a:pt x="1704" y="135"/>
                  </a:lnTo>
                  <a:lnTo>
                    <a:pt x="1695" y="149"/>
                  </a:lnTo>
                  <a:lnTo>
                    <a:pt x="1692" y="167"/>
                  </a:lnTo>
                  <a:lnTo>
                    <a:pt x="1695" y="184"/>
                  </a:lnTo>
                  <a:lnTo>
                    <a:pt x="1704" y="200"/>
                  </a:lnTo>
                  <a:lnTo>
                    <a:pt x="1715" y="212"/>
                  </a:lnTo>
                  <a:lnTo>
                    <a:pt x="1731" y="221"/>
                  </a:lnTo>
                  <a:lnTo>
                    <a:pt x="1749" y="223"/>
                  </a:lnTo>
                  <a:lnTo>
                    <a:pt x="1766" y="221"/>
                  </a:lnTo>
                  <a:lnTo>
                    <a:pt x="1782" y="212"/>
                  </a:lnTo>
                  <a:lnTo>
                    <a:pt x="1795" y="200"/>
                  </a:lnTo>
                  <a:lnTo>
                    <a:pt x="1802" y="184"/>
                  </a:lnTo>
                  <a:lnTo>
                    <a:pt x="1805" y="167"/>
                  </a:lnTo>
                  <a:lnTo>
                    <a:pt x="1802" y="149"/>
                  </a:lnTo>
                  <a:lnTo>
                    <a:pt x="1795" y="135"/>
                  </a:lnTo>
                  <a:lnTo>
                    <a:pt x="1782" y="122"/>
                  </a:lnTo>
                  <a:lnTo>
                    <a:pt x="1766" y="114"/>
                  </a:lnTo>
                  <a:lnTo>
                    <a:pt x="1749" y="111"/>
                  </a:lnTo>
                  <a:close/>
                  <a:moveTo>
                    <a:pt x="1523" y="111"/>
                  </a:moveTo>
                  <a:lnTo>
                    <a:pt x="1506" y="114"/>
                  </a:lnTo>
                  <a:lnTo>
                    <a:pt x="1490" y="122"/>
                  </a:lnTo>
                  <a:lnTo>
                    <a:pt x="1477" y="135"/>
                  </a:lnTo>
                  <a:lnTo>
                    <a:pt x="1469" y="149"/>
                  </a:lnTo>
                  <a:lnTo>
                    <a:pt x="1467" y="167"/>
                  </a:lnTo>
                  <a:lnTo>
                    <a:pt x="1469" y="184"/>
                  </a:lnTo>
                  <a:lnTo>
                    <a:pt x="1477" y="200"/>
                  </a:lnTo>
                  <a:lnTo>
                    <a:pt x="1490" y="212"/>
                  </a:lnTo>
                  <a:lnTo>
                    <a:pt x="1506" y="221"/>
                  </a:lnTo>
                  <a:lnTo>
                    <a:pt x="1523" y="223"/>
                  </a:lnTo>
                  <a:lnTo>
                    <a:pt x="1541" y="221"/>
                  </a:lnTo>
                  <a:lnTo>
                    <a:pt x="1556" y="212"/>
                  </a:lnTo>
                  <a:lnTo>
                    <a:pt x="1568" y="200"/>
                  </a:lnTo>
                  <a:lnTo>
                    <a:pt x="1577" y="184"/>
                  </a:lnTo>
                  <a:lnTo>
                    <a:pt x="1579" y="167"/>
                  </a:lnTo>
                  <a:lnTo>
                    <a:pt x="1577" y="149"/>
                  </a:lnTo>
                  <a:lnTo>
                    <a:pt x="1568" y="135"/>
                  </a:lnTo>
                  <a:lnTo>
                    <a:pt x="1556" y="122"/>
                  </a:lnTo>
                  <a:lnTo>
                    <a:pt x="1541" y="114"/>
                  </a:lnTo>
                  <a:lnTo>
                    <a:pt x="1523" y="111"/>
                  </a:lnTo>
                  <a:close/>
                  <a:moveTo>
                    <a:pt x="1297" y="111"/>
                  </a:moveTo>
                  <a:lnTo>
                    <a:pt x="1279" y="114"/>
                  </a:lnTo>
                  <a:lnTo>
                    <a:pt x="1263" y="122"/>
                  </a:lnTo>
                  <a:lnTo>
                    <a:pt x="1252" y="135"/>
                  </a:lnTo>
                  <a:lnTo>
                    <a:pt x="1244" y="149"/>
                  </a:lnTo>
                  <a:lnTo>
                    <a:pt x="1240" y="167"/>
                  </a:lnTo>
                  <a:lnTo>
                    <a:pt x="1244" y="184"/>
                  </a:lnTo>
                  <a:lnTo>
                    <a:pt x="1252" y="200"/>
                  </a:lnTo>
                  <a:lnTo>
                    <a:pt x="1263" y="212"/>
                  </a:lnTo>
                  <a:lnTo>
                    <a:pt x="1279" y="221"/>
                  </a:lnTo>
                  <a:lnTo>
                    <a:pt x="1297" y="223"/>
                  </a:lnTo>
                  <a:lnTo>
                    <a:pt x="1315" y="221"/>
                  </a:lnTo>
                  <a:lnTo>
                    <a:pt x="1331" y="212"/>
                  </a:lnTo>
                  <a:lnTo>
                    <a:pt x="1343" y="200"/>
                  </a:lnTo>
                  <a:lnTo>
                    <a:pt x="1350" y="184"/>
                  </a:lnTo>
                  <a:lnTo>
                    <a:pt x="1354" y="167"/>
                  </a:lnTo>
                  <a:lnTo>
                    <a:pt x="1350" y="149"/>
                  </a:lnTo>
                  <a:lnTo>
                    <a:pt x="1343" y="135"/>
                  </a:lnTo>
                  <a:lnTo>
                    <a:pt x="1331" y="122"/>
                  </a:lnTo>
                  <a:lnTo>
                    <a:pt x="1315" y="114"/>
                  </a:lnTo>
                  <a:lnTo>
                    <a:pt x="1297" y="111"/>
                  </a:lnTo>
                  <a:close/>
                  <a:moveTo>
                    <a:pt x="1410" y="0"/>
                  </a:moveTo>
                  <a:lnTo>
                    <a:pt x="1392" y="3"/>
                  </a:lnTo>
                  <a:lnTo>
                    <a:pt x="1377" y="10"/>
                  </a:lnTo>
                  <a:lnTo>
                    <a:pt x="1364" y="23"/>
                  </a:lnTo>
                  <a:lnTo>
                    <a:pt x="1357" y="38"/>
                  </a:lnTo>
                  <a:lnTo>
                    <a:pt x="1354" y="56"/>
                  </a:lnTo>
                  <a:lnTo>
                    <a:pt x="1357" y="74"/>
                  </a:lnTo>
                  <a:lnTo>
                    <a:pt x="1364" y="88"/>
                  </a:lnTo>
                  <a:lnTo>
                    <a:pt x="1377" y="100"/>
                  </a:lnTo>
                  <a:lnTo>
                    <a:pt x="1392" y="109"/>
                  </a:lnTo>
                  <a:lnTo>
                    <a:pt x="1410" y="111"/>
                  </a:lnTo>
                  <a:lnTo>
                    <a:pt x="1428" y="109"/>
                  </a:lnTo>
                  <a:lnTo>
                    <a:pt x="1444" y="100"/>
                  </a:lnTo>
                  <a:lnTo>
                    <a:pt x="1455" y="88"/>
                  </a:lnTo>
                  <a:lnTo>
                    <a:pt x="1464" y="74"/>
                  </a:lnTo>
                  <a:lnTo>
                    <a:pt x="1467" y="56"/>
                  </a:lnTo>
                  <a:lnTo>
                    <a:pt x="1464" y="38"/>
                  </a:lnTo>
                  <a:lnTo>
                    <a:pt x="1455" y="23"/>
                  </a:lnTo>
                  <a:lnTo>
                    <a:pt x="1444" y="10"/>
                  </a:lnTo>
                  <a:lnTo>
                    <a:pt x="1428" y="3"/>
                  </a:lnTo>
                  <a:lnTo>
                    <a:pt x="1410" y="0"/>
                  </a:lnTo>
                  <a:close/>
                  <a:moveTo>
                    <a:pt x="1184" y="0"/>
                  </a:moveTo>
                  <a:lnTo>
                    <a:pt x="1166" y="3"/>
                  </a:lnTo>
                  <a:lnTo>
                    <a:pt x="1151" y="10"/>
                  </a:lnTo>
                  <a:lnTo>
                    <a:pt x="1139" y="23"/>
                  </a:lnTo>
                  <a:lnTo>
                    <a:pt x="1130" y="38"/>
                  </a:lnTo>
                  <a:lnTo>
                    <a:pt x="1128" y="56"/>
                  </a:lnTo>
                  <a:lnTo>
                    <a:pt x="1130" y="74"/>
                  </a:lnTo>
                  <a:lnTo>
                    <a:pt x="1139" y="88"/>
                  </a:lnTo>
                  <a:lnTo>
                    <a:pt x="1151" y="100"/>
                  </a:lnTo>
                  <a:lnTo>
                    <a:pt x="1166" y="109"/>
                  </a:lnTo>
                  <a:lnTo>
                    <a:pt x="1184" y="111"/>
                  </a:lnTo>
                  <a:lnTo>
                    <a:pt x="1202" y="109"/>
                  </a:lnTo>
                  <a:lnTo>
                    <a:pt x="1217" y="100"/>
                  </a:lnTo>
                  <a:lnTo>
                    <a:pt x="1230" y="88"/>
                  </a:lnTo>
                  <a:lnTo>
                    <a:pt x="1237" y="74"/>
                  </a:lnTo>
                  <a:lnTo>
                    <a:pt x="1240" y="56"/>
                  </a:lnTo>
                  <a:lnTo>
                    <a:pt x="1237" y="38"/>
                  </a:lnTo>
                  <a:lnTo>
                    <a:pt x="1230" y="23"/>
                  </a:lnTo>
                  <a:lnTo>
                    <a:pt x="1217" y="10"/>
                  </a:lnTo>
                  <a:lnTo>
                    <a:pt x="1202" y="3"/>
                  </a:lnTo>
                  <a:lnTo>
                    <a:pt x="11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9" name="Freeform 407"/>
            <p:cNvSpPr>
              <a:spLocks/>
            </p:cNvSpPr>
            <p:nvPr/>
          </p:nvSpPr>
          <p:spPr bwMode="auto">
            <a:xfrm>
              <a:off x="4433888" y="2670176"/>
              <a:ext cx="538162" cy="585788"/>
            </a:xfrm>
            <a:custGeom>
              <a:avLst/>
              <a:gdLst>
                <a:gd name="T0" fmla="*/ 1472 w 3048"/>
                <a:gd name="T1" fmla="*/ 70 h 3322"/>
                <a:gd name="T2" fmla="*/ 1552 w 3048"/>
                <a:gd name="T3" fmla="*/ 89 h 3322"/>
                <a:gd name="T4" fmla="*/ 1833 w 3048"/>
                <a:gd name="T5" fmla="*/ 16 h 3322"/>
                <a:gd name="T6" fmla="*/ 2003 w 3048"/>
                <a:gd name="T7" fmla="*/ 112 h 3322"/>
                <a:gd name="T8" fmla="*/ 2084 w 3048"/>
                <a:gd name="T9" fmla="*/ 180 h 3322"/>
                <a:gd name="T10" fmla="*/ 2341 w 3048"/>
                <a:gd name="T11" fmla="*/ 223 h 3322"/>
                <a:gd name="T12" fmla="*/ 2487 w 3048"/>
                <a:gd name="T13" fmla="*/ 409 h 3322"/>
                <a:gd name="T14" fmla="*/ 2676 w 3048"/>
                <a:gd name="T15" fmla="*/ 490 h 3322"/>
                <a:gd name="T16" fmla="*/ 2879 w 3048"/>
                <a:gd name="T17" fmla="*/ 763 h 3322"/>
                <a:gd name="T18" fmla="*/ 2909 w 3048"/>
                <a:gd name="T19" fmla="*/ 1067 h 3322"/>
                <a:gd name="T20" fmla="*/ 2992 w 3048"/>
                <a:gd name="T21" fmla="*/ 1309 h 3322"/>
                <a:gd name="T22" fmla="*/ 3039 w 3048"/>
                <a:gd name="T23" fmla="*/ 1647 h 3322"/>
                <a:gd name="T24" fmla="*/ 2899 w 3048"/>
                <a:gd name="T25" fmla="*/ 1919 h 3322"/>
                <a:gd name="T26" fmla="*/ 2792 w 3048"/>
                <a:gd name="T27" fmla="*/ 2062 h 3322"/>
                <a:gd name="T28" fmla="*/ 2751 w 3048"/>
                <a:gd name="T29" fmla="*/ 2290 h 3322"/>
                <a:gd name="T30" fmla="*/ 2561 w 3048"/>
                <a:gd name="T31" fmla="*/ 2612 h 3322"/>
                <a:gd name="T32" fmla="*/ 2437 w 3048"/>
                <a:gd name="T33" fmla="*/ 2725 h 3322"/>
                <a:gd name="T34" fmla="*/ 2346 w 3048"/>
                <a:gd name="T35" fmla="*/ 2915 h 3322"/>
                <a:gd name="T36" fmla="*/ 2207 w 3048"/>
                <a:gd name="T37" fmla="*/ 2992 h 3322"/>
                <a:gd name="T38" fmla="*/ 2138 w 3048"/>
                <a:gd name="T39" fmla="*/ 3110 h 3322"/>
                <a:gd name="T40" fmla="*/ 2014 w 3048"/>
                <a:gd name="T41" fmla="*/ 3288 h 3322"/>
                <a:gd name="T42" fmla="*/ 1810 w 3048"/>
                <a:gd name="T43" fmla="*/ 3309 h 3322"/>
                <a:gd name="T44" fmla="*/ 1557 w 3048"/>
                <a:gd name="T45" fmla="*/ 3114 h 3322"/>
                <a:gd name="T46" fmla="*/ 1500 w 3048"/>
                <a:gd name="T47" fmla="*/ 3105 h 3322"/>
                <a:gd name="T48" fmla="*/ 1279 w 3048"/>
                <a:gd name="T49" fmla="*/ 3296 h 3322"/>
                <a:gd name="T50" fmla="*/ 1015 w 3048"/>
                <a:gd name="T51" fmla="*/ 3278 h 3322"/>
                <a:gd name="T52" fmla="*/ 899 w 3048"/>
                <a:gd name="T53" fmla="*/ 3048 h 3322"/>
                <a:gd name="T54" fmla="*/ 793 w 3048"/>
                <a:gd name="T55" fmla="*/ 2973 h 3322"/>
                <a:gd name="T56" fmla="*/ 780 w 3048"/>
                <a:gd name="T57" fmla="*/ 2584 h 3322"/>
                <a:gd name="T58" fmla="*/ 1016 w 3048"/>
                <a:gd name="T59" fmla="*/ 2456 h 3322"/>
                <a:gd name="T60" fmla="*/ 1061 w 3048"/>
                <a:gd name="T61" fmla="*/ 2368 h 3322"/>
                <a:gd name="T62" fmla="*/ 830 w 3048"/>
                <a:gd name="T63" fmla="*/ 2391 h 3322"/>
                <a:gd name="T64" fmla="*/ 633 w 3048"/>
                <a:gd name="T65" fmla="*/ 2640 h 3322"/>
                <a:gd name="T66" fmla="*/ 600 w 3048"/>
                <a:gd name="T67" fmla="*/ 2695 h 3322"/>
                <a:gd name="T68" fmla="*/ 425 w 3048"/>
                <a:gd name="T69" fmla="*/ 2547 h 3322"/>
                <a:gd name="T70" fmla="*/ 286 w 3048"/>
                <a:gd name="T71" fmla="*/ 2225 h 3322"/>
                <a:gd name="T72" fmla="*/ 606 w 3048"/>
                <a:gd name="T73" fmla="*/ 1812 h 3322"/>
                <a:gd name="T74" fmla="*/ 933 w 3048"/>
                <a:gd name="T75" fmla="*/ 1741 h 3322"/>
                <a:gd name="T76" fmla="*/ 1159 w 3048"/>
                <a:gd name="T77" fmla="*/ 1490 h 3322"/>
                <a:gd name="T78" fmla="*/ 1146 w 3048"/>
                <a:gd name="T79" fmla="*/ 1287 h 3322"/>
                <a:gd name="T80" fmla="*/ 1069 w 3048"/>
                <a:gd name="T81" fmla="*/ 1386 h 3322"/>
                <a:gd name="T82" fmla="*/ 904 w 3048"/>
                <a:gd name="T83" fmla="*/ 1629 h 3322"/>
                <a:gd name="T84" fmla="*/ 595 w 3048"/>
                <a:gd name="T85" fmla="*/ 1697 h 3322"/>
                <a:gd name="T86" fmla="*/ 349 w 3048"/>
                <a:gd name="T87" fmla="*/ 1888 h 3322"/>
                <a:gd name="T88" fmla="*/ 111 w 3048"/>
                <a:gd name="T89" fmla="*/ 1871 h 3322"/>
                <a:gd name="T90" fmla="*/ 2 w 3048"/>
                <a:gd name="T91" fmla="*/ 1598 h 3322"/>
                <a:gd name="T92" fmla="*/ 57 w 3048"/>
                <a:gd name="T93" fmla="*/ 1309 h 3322"/>
                <a:gd name="T94" fmla="*/ 139 w 3048"/>
                <a:gd name="T95" fmla="*/ 1067 h 3322"/>
                <a:gd name="T96" fmla="*/ 174 w 3048"/>
                <a:gd name="T97" fmla="*/ 752 h 3322"/>
                <a:gd name="T98" fmla="*/ 621 w 3048"/>
                <a:gd name="T99" fmla="*/ 503 h 3322"/>
                <a:gd name="T100" fmla="*/ 780 w 3048"/>
                <a:gd name="T101" fmla="*/ 611 h 3322"/>
                <a:gd name="T102" fmla="*/ 847 w 3048"/>
                <a:gd name="T103" fmla="*/ 725 h 3322"/>
                <a:gd name="T104" fmla="*/ 892 w 3048"/>
                <a:gd name="T105" fmla="*/ 590 h 3322"/>
                <a:gd name="T106" fmla="*/ 702 w 3048"/>
                <a:gd name="T107" fmla="*/ 403 h 3322"/>
                <a:gd name="T108" fmla="*/ 607 w 3048"/>
                <a:gd name="T109" fmla="*/ 337 h 3322"/>
                <a:gd name="T110" fmla="*/ 807 w 3048"/>
                <a:gd name="T111" fmla="*/ 184 h 3322"/>
                <a:gd name="T112" fmla="*/ 1004 w 3048"/>
                <a:gd name="T113" fmla="*/ 159 h 3322"/>
                <a:gd name="T114" fmla="*/ 1135 w 3048"/>
                <a:gd name="T115" fmla="*/ 49 h 3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48" h="3322">
                  <a:moveTo>
                    <a:pt x="1291" y="0"/>
                  </a:moveTo>
                  <a:lnTo>
                    <a:pt x="1323" y="2"/>
                  </a:lnTo>
                  <a:lnTo>
                    <a:pt x="1356" y="10"/>
                  </a:lnTo>
                  <a:lnTo>
                    <a:pt x="1387" y="22"/>
                  </a:lnTo>
                  <a:lnTo>
                    <a:pt x="1418" y="36"/>
                  </a:lnTo>
                  <a:lnTo>
                    <a:pt x="1446" y="53"/>
                  </a:lnTo>
                  <a:lnTo>
                    <a:pt x="1472" y="70"/>
                  </a:lnTo>
                  <a:lnTo>
                    <a:pt x="1495" y="89"/>
                  </a:lnTo>
                  <a:lnTo>
                    <a:pt x="1507" y="97"/>
                  </a:lnTo>
                  <a:lnTo>
                    <a:pt x="1517" y="102"/>
                  </a:lnTo>
                  <a:lnTo>
                    <a:pt x="1528" y="102"/>
                  </a:lnTo>
                  <a:lnTo>
                    <a:pt x="1536" y="98"/>
                  </a:lnTo>
                  <a:lnTo>
                    <a:pt x="1545" y="94"/>
                  </a:lnTo>
                  <a:lnTo>
                    <a:pt x="1552" y="89"/>
                  </a:lnTo>
                  <a:lnTo>
                    <a:pt x="1588" y="66"/>
                  </a:lnTo>
                  <a:lnTo>
                    <a:pt x="1626" y="48"/>
                  </a:lnTo>
                  <a:lnTo>
                    <a:pt x="1667" y="33"/>
                  </a:lnTo>
                  <a:lnTo>
                    <a:pt x="1711" y="22"/>
                  </a:lnTo>
                  <a:lnTo>
                    <a:pt x="1757" y="15"/>
                  </a:lnTo>
                  <a:lnTo>
                    <a:pt x="1804" y="12"/>
                  </a:lnTo>
                  <a:lnTo>
                    <a:pt x="1833" y="16"/>
                  </a:lnTo>
                  <a:lnTo>
                    <a:pt x="1865" y="22"/>
                  </a:lnTo>
                  <a:lnTo>
                    <a:pt x="1894" y="31"/>
                  </a:lnTo>
                  <a:lnTo>
                    <a:pt x="1920" y="45"/>
                  </a:lnTo>
                  <a:lnTo>
                    <a:pt x="1944" y="59"/>
                  </a:lnTo>
                  <a:lnTo>
                    <a:pt x="1966" y="76"/>
                  </a:lnTo>
                  <a:lnTo>
                    <a:pt x="1985" y="94"/>
                  </a:lnTo>
                  <a:lnTo>
                    <a:pt x="2003" y="112"/>
                  </a:lnTo>
                  <a:lnTo>
                    <a:pt x="2019" y="129"/>
                  </a:lnTo>
                  <a:lnTo>
                    <a:pt x="2032" y="141"/>
                  </a:lnTo>
                  <a:lnTo>
                    <a:pt x="2043" y="153"/>
                  </a:lnTo>
                  <a:lnTo>
                    <a:pt x="2055" y="164"/>
                  </a:lnTo>
                  <a:lnTo>
                    <a:pt x="2065" y="173"/>
                  </a:lnTo>
                  <a:lnTo>
                    <a:pt x="2075" y="178"/>
                  </a:lnTo>
                  <a:lnTo>
                    <a:pt x="2084" y="180"/>
                  </a:lnTo>
                  <a:lnTo>
                    <a:pt x="2123" y="178"/>
                  </a:lnTo>
                  <a:lnTo>
                    <a:pt x="2159" y="177"/>
                  </a:lnTo>
                  <a:lnTo>
                    <a:pt x="2203" y="179"/>
                  </a:lnTo>
                  <a:lnTo>
                    <a:pt x="2243" y="184"/>
                  </a:lnTo>
                  <a:lnTo>
                    <a:pt x="2278" y="193"/>
                  </a:lnTo>
                  <a:lnTo>
                    <a:pt x="2312" y="205"/>
                  </a:lnTo>
                  <a:lnTo>
                    <a:pt x="2341" y="223"/>
                  </a:lnTo>
                  <a:lnTo>
                    <a:pt x="2369" y="244"/>
                  </a:lnTo>
                  <a:lnTo>
                    <a:pt x="2396" y="269"/>
                  </a:lnTo>
                  <a:lnTo>
                    <a:pt x="2420" y="301"/>
                  </a:lnTo>
                  <a:lnTo>
                    <a:pt x="2442" y="337"/>
                  </a:lnTo>
                  <a:lnTo>
                    <a:pt x="2464" y="379"/>
                  </a:lnTo>
                  <a:lnTo>
                    <a:pt x="2475" y="397"/>
                  </a:lnTo>
                  <a:lnTo>
                    <a:pt x="2487" y="409"/>
                  </a:lnTo>
                  <a:lnTo>
                    <a:pt x="2502" y="419"/>
                  </a:lnTo>
                  <a:lnTo>
                    <a:pt x="2521" y="426"/>
                  </a:lnTo>
                  <a:lnTo>
                    <a:pt x="2545" y="432"/>
                  </a:lnTo>
                  <a:lnTo>
                    <a:pt x="2573" y="440"/>
                  </a:lnTo>
                  <a:lnTo>
                    <a:pt x="2602" y="451"/>
                  </a:lnTo>
                  <a:lnTo>
                    <a:pt x="2634" y="465"/>
                  </a:lnTo>
                  <a:lnTo>
                    <a:pt x="2676" y="490"/>
                  </a:lnTo>
                  <a:lnTo>
                    <a:pt x="2715" y="518"/>
                  </a:lnTo>
                  <a:lnTo>
                    <a:pt x="2751" y="551"/>
                  </a:lnTo>
                  <a:lnTo>
                    <a:pt x="2783" y="588"/>
                  </a:lnTo>
                  <a:lnTo>
                    <a:pt x="2813" y="628"/>
                  </a:lnTo>
                  <a:lnTo>
                    <a:pt x="2839" y="671"/>
                  </a:lnTo>
                  <a:lnTo>
                    <a:pt x="2861" y="716"/>
                  </a:lnTo>
                  <a:lnTo>
                    <a:pt x="2879" y="763"/>
                  </a:lnTo>
                  <a:lnTo>
                    <a:pt x="2892" y="813"/>
                  </a:lnTo>
                  <a:lnTo>
                    <a:pt x="2901" y="862"/>
                  </a:lnTo>
                  <a:lnTo>
                    <a:pt x="2905" y="914"/>
                  </a:lnTo>
                  <a:lnTo>
                    <a:pt x="2905" y="965"/>
                  </a:lnTo>
                  <a:lnTo>
                    <a:pt x="2904" y="997"/>
                  </a:lnTo>
                  <a:lnTo>
                    <a:pt x="2905" y="1031"/>
                  </a:lnTo>
                  <a:lnTo>
                    <a:pt x="2909" y="1067"/>
                  </a:lnTo>
                  <a:lnTo>
                    <a:pt x="2914" y="1105"/>
                  </a:lnTo>
                  <a:lnTo>
                    <a:pt x="2922" y="1142"/>
                  </a:lnTo>
                  <a:lnTo>
                    <a:pt x="2930" y="1178"/>
                  </a:lnTo>
                  <a:lnTo>
                    <a:pt x="2941" y="1212"/>
                  </a:lnTo>
                  <a:lnTo>
                    <a:pt x="2953" y="1242"/>
                  </a:lnTo>
                  <a:lnTo>
                    <a:pt x="2968" y="1266"/>
                  </a:lnTo>
                  <a:lnTo>
                    <a:pt x="2992" y="1309"/>
                  </a:lnTo>
                  <a:lnTo>
                    <a:pt x="3012" y="1355"/>
                  </a:lnTo>
                  <a:lnTo>
                    <a:pt x="3027" y="1401"/>
                  </a:lnTo>
                  <a:lnTo>
                    <a:pt x="3039" y="1449"/>
                  </a:lnTo>
                  <a:lnTo>
                    <a:pt x="3046" y="1499"/>
                  </a:lnTo>
                  <a:lnTo>
                    <a:pt x="3048" y="1548"/>
                  </a:lnTo>
                  <a:lnTo>
                    <a:pt x="3046" y="1598"/>
                  </a:lnTo>
                  <a:lnTo>
                    <a:pt x="3039" y="1647"/>
                  </a:lnTo>
                  <a:lnTo>
                    <a:pt x="3027" y="1694"/>
                  </a:lnTo>
                  <a:lnTo>
                    <a:pt x="3012" y="1742"/>
                  </a:lnTo>
                  <a:lnTo>
                    <a:pt x="2992" y="1787"/>
                  </a:lnTo>
                  <a:lnTo>
                    <a:pt x="2968" y="1829"/>
                  </a:lnTo>
                  <a:lnTo>
                    <a:pt x="2948" y="1856"/>
                  </a:lnTo>
                  <a:lnTo>
                    <a:pt x="2925" y="1886"/>
                  </a:lnTo>
                  <a:lnTo>
                    <a:pt x="2899" y="1919"/>
                  </a:lnTo>
                  <a:lnTo>
                    <a:pt x="2884" y="1937"/>
                  </a:lnTo>
                  <a:lnTo>
                    <a:pt x="2868" y="1957"/>
                  </a:lnTo>
                  <a:lnTo>
                    <a:pt x="2851" y="1977"/>
                  </a:lnTo>
                  <a:lnTo>
                    <a:pt x="2836" y="1998"/>
                  </a:lnTo>
                  <a:lnTo>
                    <a:pt x="2820" y="2020"/>
                  </a:lnTo>
                  <a:lnTo>
                    <a:pt x="2805" y="2042"/>
                  </a:lnTo>
                  <a:lnTo>
                    <a:pt x="2792" y="2062"/>
                  </a:lnTo>
                  <a:lnTo>
                    <a:pt x="2781" y="2082"/>
                  </a:lnTo>
                  <a:lnTo>
                    <a:pt x="2773" y="2101"/>
                  </a:lnTo>
                  <a:lnTo>
                    <a:pt x="2768" y="2116"/>
                  </a:lnTo>
                  <a:lnTo>
                    <a:pt x="2766" y="2131"/>
                  </a:lnTo>
                  <a:lnTo>
                    <a:pt x="2766" y="2184"/>
                  </a:lnTo>
                  <a:lnTo>
                    <a:pt x="2761" y="2236"/>
                  </a:lnTo>
                  <a:lnTo>
                    <a:pt x="2751" y="2290"/>
                  </a:lnTo>
                  <a:lnTo>
                    <a:pt x="2735" y="2343"/>
                  </a:lnTo>
                  <a:lnTo>
                    <a:pt x="2715" y="2395"/>
                  </a:lnTo>
                  <a:lnTo>
                    <a:pt x="2692" y="2445"/>
                  </a:lnTo>
                  <a:lnTo>
                    <a:pt x="2664" y="2491"/>
                  </a:lnTo>
                  <a:lnTo>
                    <a:pt x="2632" y="2536"/>
                  </a:lnTo>
                  <a:lnTo>
                    <a:pt x="2598" y="2575"/>
                  </a:lnTo>
                  <a:lnTo>
                    <a:pt x="2561" y="2612"/>
                  </a:lnTo>
                  <a:lnTo>
                    <a:pt x="2521" y="2642"/>
                  </a:lnTo>
                  <a:lnTo>
                    <a:pt x="2479" y="2667"/>
                  </a:lnTo>
                  <a:lnTo>
                    <a:pt x="2466" y="2675"/>
                  </a:lnTo>
                  <a:lnTo>
                    <a:pt x="2456" y="2683"/>
                  </a:lnTo>
                  <a:lnTo>
                    <a:pt x="2448" y="2695"/>
                  </a:lnTo>
                  <a:lnTo>
                    <a:pt x="2443" y="2708"/>
                  </a:lnTo>
                  <a:lnTo>
                    <a:pt x="2437" y="2725"/>
                  </a:lnTo>
                  <a:lnTo>
                    <a:pt x="2432" y="2746"/>
                  </a:lnTo>
                  <a:lnTo>
                    <a:pt x="2425" y="2774"/>
                  </a:lnTo>
                  <a:lnTo>
                    <a:pt x="2414" y="2806"/>
                  </a:lnTo>
                  <a:lnTo>
                    <a:pt x="2400" y="2841"/>
                  </a:lnTo>
                  <a:lnTo>
                    <a:pt x="2384" y="2870"/>
                  </a:lnTo>
                  <a:lnTo>
                    <a:pt x="2366" y="2895"/>
                  </a:lnTo>
                  <a:lnTo>
                    <a:pt x="2346" y="2915"/>
                  </a:lnTo>
                  <a:lnTo>
                    <a:pt x="2326" y="2933"/>
                  </a:lnTo>
                  <a:lnTo>
                    <a:pt x="2306" y="2947"/>
                  </a:lnTo>
                  <a:lnTo>
                    <a:pt x="2285" y="2959"/>
                  </a:lnTo>
                  <a:lnTo>
                    <a:pt x="2266" y="2969"/>
                  </a:lnTo>
                  <a:lnTo>
                    <a:pt x="2246" y="2976"/>
                  </a:lnTo>
                  <a:lnTo>
                    <a:pt x="2228" y="2984"/>
                  </a:lnTo>
                  <a:lnTo>
                    <a:pt x="2207" y="2992"/>
                  </a:lnTo>
                  <a:lnTo>
                    <a:pt x="2189" y="2999"/>
                  </a:lnTo>
                  <a:lnTo>
                    <a:pt x="2175" y="3008"/>
                  </a:lnTo>
                  <a:lnTo>
                    <a:pt x="2164" y="3018"/>
                  </a:lnTo>
                  <a:lnTo>
                    <a:pt x="2156" y="3030"/>
                  </a:lnTo>
                  <a:lnTo>
                    <a:pt x="2149" y="3048"/>
                  </a:lnTo>
                  <a:lnTo>
                    <a:pt x="2145" y="3070"/>
                  </a:lnTo>
                  <a:lnTo>
                    <a:pt x="2138" y="3110"/>
                  </a:lnTo>
                  <a:lnTo>
                    <a:pt x="2126" y="3146"/>
                  </a:lnTo>
                  <a:lnTo>
                    <a:pt x="2113" y="3180"/>
                  </a:lnTo>
                  <a:lnTo>
                    <a:pt x="2097" y="3209"/>
                  </a:lnTo>
                  <a:lnTo>
                    <a:pt x="2079" y="3233"/>
                  </a:lnTo>
                  <a:lnTo>
                    <a:pt x="2059" y="3255"/>
                  </a:lnTo>
                  <a:lnTo>
                    <a:pt x="2037" y="3274"/>
                  </a:lnTo>
                  <a:lnTo>
                    <a:pt x="2014" y="3288"/>
                  </a:lnTo>
                  <a:lnTo>
                    <a:pt x="1990" y="3301"/>
                  </a:lnTo>
                  <a:lnTo>
                    <a:pt x="1966" y="3310"/>
                  </a:lnTo>
                  <a:lnTo>
                    <a:pt x="1941" y="3316"/>
                  </a:lnTo>
                  <a:lnTo>
                    <a:pt x="1917" y="3319"/>
                  </a:lnTo>
                  <a:lnTo>
                    <a:pt x="1891" y="3322"/>
                  </a:lnTo>
                  <a:lnTo>
                    <a:pt x="1851" y="3318"/>
                  </a:lnTo>
                  <a:lnTo>
                    <a:pt x="1810" y="3309"/>
                  </a:lnTo>
                  <a:lnTo>
                    <a:pt x="1770" y="3296"/>
                  </a:lnTo>
                  <a:lnTo>
                    <a:pt x="1729" y="3276"/>
                  </a:lnTo>
                  <a:lnTo>
                    <a:pt x="1690" y="3252"/>
                  </a:lnTo>
                  <a:lnTo>
                    <a:pt x="1654" y="3224"/>
                  </a:lnTo>
                  <a:lnTo>
                    <a:pt x="1619" y="3191"/>
                  </a:lnTo>
                  <a:lnTo>
                    <a:pt x="1587" y="3155"/>
                  </a:lnTo>
                  <a:lnTo>
                    <a:pt x="1557" y="3114"/>
                  </a:lnTo>
                  <a:lnTo>
                    <a:pt x="1549" y="3105"/>
                  </a:lnTo>
                  <a:lnTo>
                    <a:pt x="1539" y="3100"/>
                  </a:lnTo>
                  <a:lnTo>
                    <a:pt x="1531" y="3098"/>
                  </a:lnTo>
                  <a:lnTo>
                    <a:pt x="1525" y="3098"/>
                  </a:lnTo>
                  <a:lnTo>
                    <a:pt x="1517" y="3098"/>
                  </a:lnTo>
                  <a:lnTo>
                    <a:pt x="1509" y="3100"/>
                  </a:lnTo>
                  <a:lnTo>
                    <a:pt x="1500" y="3105"/>
                  </a:lnTo>
                  <a:lnTo>
                    <a:pt x="1491" y="3114"/>
                  </a:lnTo>
                  <a:lnTo>
                    <a:pt x="1462" y="3155"/>
                  </a:lnTo>
                  <a:lnTo>
                    <a:pt x="1429" y="3191"/>
                  </a:lnTo>
                  <a:lnTo>
                    <a:pt x="1395" y="3224"/>
                  </a:lnTo>
                  <a:lnTo>
                    <a:pt x="1358" y="3252"/>
                  </a:lnTo>
                  <a:lnTo>
                    <a:pt x="1319" y="3276"/>
                  </a:lnTo>
                  <a:lnTo>
                    <a:pt x="1279" y="3296"/>
                  </a:lnTo>
                  <a:lnTo>
                    <a:pt x="1239" y="3309"/>
                  </a:lnTo>
                  <a:lnTo>
                    <a:pt x="1198" y="3318"/>
                  </a:lnTo>
                  <a:lnTo>
                    <a:pt x="1157" y="3322"/>
                  </a:lnTo>
                  <a:lnTo>
                    <a:pt x="1117" y="3318"/>
                  </a:lnTo>
                  <a:lnTo>
                    <a:pt x="1080" y="3310"/>
                  </a:lnTo>
                  <a:lnTo>
                    <a:pt x="1046" y="3297"/>
                  </a:lnTo>
                  <a:lnTo>
                    <a:pt x="1015" y="3278"/>
                  </a:lnTo>
                  <a:lnTo>
                    <a:pt x="987" y="3254"/>
                  </a:lnTo>
                  <a:lnTo>
                    <a:pt x="963" y="3226"/>
                  </a:lnTo>
                  <a:lnTo>
                    <a:pt x="942" y="3193"/>
                  </a:lnTo>
                  <a:lnTo>
                    <a:pt x="925" y="3156"/>
                  </a:lnTo>
                  <a:lnTo>
                    <a:pt x="913" y="3114"/>
                  </a:lnTo>
                  <a:lnTo>
                    <a:pt x="903" y="3070"/>
                  </a:lnTo>
                  <a:lnTo>
                    <a:pt x="899" y="3048"/>
                  </a:lnTo>
                  <a:lnTo>
                    <a:pt x="893" y="3030"/>
                  </a:lnTo>
                  <a:lnTo>
                    <a:pt x="884" y="3018"/>
                  </a:lnTo>
                  <a:lnTo>
                    <a:pt x="873" y="3008"/>
                  </a:lnTo>
                  <a:lnTo>
                    <a:pt x="859" y="2999"/>
                  </a:lnTo>
                  <a:lnTo>
                    <a:pt x="841" y="2992"/>
                  </a:lnTo>
                  <a:lnTo>
                    <a:pt x="822" y="2984"/>
                  </a:lnTo>
                  <a:lnTo>
                    <a:pt x="793" y="2973"/>
                  </a:lnTo>
                  <a:lnTo>
                    <a:pt x="764" y="2960"/>
                  </a:lnTo>
                  <a:lnTo>
                    <a:pt x="733" y="2941"/>
                  </a:lnTo>
                  <a:lnTo>
                    <a:pt x="733" y="2736"/>
                  </a:lnTo>
                  <a:lnTo>
                    <a:pt x="737" y="2695"/>
                  </a:lnTo>
                  <a:lnTo>
                    <a:pt x="746" y="2655"/>
                  </a:lnTo>
                  <a:lnTo>
                    <a:pt x="760" y="2618"/>
                  </a:lnTo>
                  <a:lnTo>
                    <a:pt x="780" y="2584"/>
                  </a:lnTo>
                  <a:lnTo>
                    <a:pt x="803" y="2553"/>
                  </a:lnTo>
                  <a:lnTo>
                    <a:pt x="831" y="2526"/>
                  </a:lnTo>
                  <a:lnTo>
                    <a:pt x="862" y="2502"/>
                  </a:lnTo>
                  <a:lnTo>
                    <a:pt x="897" y="2483"/>
                  </a:lnTo>
                  <a:lnTo>
                    <a:pt x="935" y="2469"/>
                  </a:lnTo>
                  <a:lnTo>
                    <a:pt x="975" y="2459"/>
                  </a:lnTo>
                  <a:lnTo>
                    <a:pt x="1016" y="2456"/>
                  </a:lnTo>
                  <a:lnTo>
                    <a:pt x="1034" y="2454"/>
                  </a:lnTo>
                  <a:lnTo>
                    <a:pt x="1049" y="2446"/>
                  </a:lnTo>
                  <a:lnTo>
                    <a:pt x="1061" y="2433"/>
                  </a:lnTo>
                  <a:lnTo>
                    <a:pt x="1070" y="2419"/>
                  </a:lnTo>
                  <a:lnTo>
                    <a:pt x="1072" y="2400"/>
                  </a:lnTo>
                  <a:lnTo>
                    <a:pt x="1070" y="2383"/>
                  </a:lnTo>
                  <a:lnTo>
                    <a:pt x="1061" y="2368"/>
                  </a:lnTo>
                  <a:lnTo>
                    <a:pt x="1049" y="2356"/>
                  </a:lnTo>
                  <a:lnTo>
                    <a:pt x="1034" y="2348"/>
                  </a:lnTo>
                  <a:lnTo>
                    <a:pt x="1016" y="2345"/>
                  </a:lnTo>
                  <a:lnTo>
                    <a:pt x="966" y="2348"/>
                  </a:lnTo>
                  <a:lnTo>
                    <a:pt x="919" y="2357"/>
                  </a:lnTo>
                  <a:lnTo>
                    <a:pt x="873" y="2371"/>
                  </a:lnTo>
                  <a:lnTo>
                    <a:pt x="830" y="2391"/>
                  </a:lnTo>
                  <a:lnTo>
                    <a:pt x="790" y="2415"/>
                  </a:lnTo>
                  <a:lnTo>
                    <a:pt x="753" y="2444"/>
                  </a:lnTo>
                  <a:lnTo>
                    <a:pt x="721" y="2477"/>
                  </a:lnTo>
                  <a:lnTo>
                    <a:pt x="692" y="2513"/>
                  </a:lnTo>
                  <a:lnTo>
                    <a:pt x="667" y="2553"/>
                  </a:lnTo>
                  <a:lnTo>
                    <a:pt x="648" y="2595"/>
                  </a:lnTo>
                  <a:lnTo>
                    <a:pt x="633" y="2640"/>
                  </a:lnTo>
                  <a:lnTo>
                    <a:pt x="623" y="2687"/>
                  </a:lnTo>
                  <a:lnTo>
                    <a:pt x="621" y="2736"/>
                  </a:lnTo>
                  <a:lnTo>
                    <a:pt x="621" y="2763"/>
                  </a:lnTo>
                  <a:lnTo>
                    <a:pt x="617" y="2746"/>
                  </a:lnTo>
                  <a:lnTo>
                    <a:pt x="611" y="2725"/>
                  </a:lnTo>
                  <a:lnTo>
                    <a:pt x="606" y="2708"/>
                  </a:lnTo>
                  <a:lnTo>
                    <a:pt x="600" y="2695"/>
                  </a:lnTo>
                  <a:lnTo>
                    <a:pt x="593" y="2683"/>
                  </a:lnTo>
                  <a:lnTo>
                    <a:pt x="583" y="2675"/>
                  </a:lnTo>
                  <a:lnTo>
                    <a:pt x="569" y="2667"/>
                  </a:lnTo>
                  <a:lnTo>
                    <a:pt x="530" y="2644"/>
                  </a:lnTo>
                  <a:lnTo>
                    <a:pt x="494" y="2616"/>
                  </a:lnTo>
                  <a:lnTo>
                    <a:pt x="458" y="2584"/>
                  </a:lnTo>
                  <a:lnTo>
                    <a:pt x="425" y="2547"/>
                  </a:lnTo>
                  <a:lnTo>
                    <a:pt x="395" y="2508"/>
                  </a:lnTo>
                  <a:lnTo>
                    <a:pt x="368" y="2464"/>
                  </a:lnTo>
                  <a:lnTo>
                    <a:pt x="345" y="2420"/>
                  </a:lnTo>
                  <a:lnTo>
                    <a:pt x="324" y="2373"/>
                  </a:lnTo>
                  <a:lnTo>
                    <a:pt x="307" y="2325"/>
                  </a:lnTo>
                  <a:lnTo>
                    <a:pt x="294" y="2275"/>
                  </a:lnTo>
                  <a:lnTo>
                    <a:pt x="286" y="2225"/>
                  </a:lnTo>
                  <a:lnTo>
                    <a:pt x="282" y="2175"/>
                  </a:lnTo>
                  <a:lnTo>
                    <a:pt x="443" y="1949"/>
                  </a:lnTo>
                  <a:lnTo>
                    <a:pt x="468" y="1913"/>
                  </a:lnTo>
                  <a:lnTo>
                    <a:pt x="498" y="1881"/>
                  </a:lnTo>
                  <a:lnTo>
                    <a:pt x="531" y="1853"/>
                  </a:lnTo>
                  <a:lnTo>
                    <a:pt x="567" y="1829"/>
                  </a:lnTo>
                  <a:lnTo>
                    <a:pt x="606" y="1812"/>
                  </a:lnTo>
                  <a:lnTo>
                    <a:pt x="647" y="1798"/>
                  </a:lnTo>
                  <a:lnTo>
                    <a:pt x="689" y="1790"/>
                  </a:lnTo>
                  <a:lnTo>
                    <a:pt x="733" y="1787"/>
                  </a:lnTo>
                  <a:lnTo>
                    <a:pt x="787" y="1784"/>
                  </a:lnTo>
                  <a:lnTo>
                    <a:pt x="837" y="1775"/>
                  </a:lnTo>
                  <a:lnTo>
                    <a:pt x="886" y="1761"/>
                  </a:lnTo>
                  <a:lnTo>
                    <a:pt x="933" y="1741"/>
                  </a:lnTo>
                  <a:lnTo>
                    <a:pt x="976" y="1717"/>
                  </a:lnTo>
                  <a:lnTo>
                    <a:pt x="1016" y="1688"/>
                  </a:lnTo>
                  <a:lnTo>
                    <a:pt x="1053" y="1656"/>
                  </a:lnTo>
                  <a:lnTo>
                    <a:pt x="1087" y="1619"/>
                  </a:lnTo>
                  <a:lnTo>
                    <a:pt x="1115" y="1579"/>
                  </a:lnTo>
                  <a:lnTo>
                    <a:pt x="1139" y="1536"/>
                  </a:lnTo>
                  <a:lnTo>
                    <a:pt x="1159" y="1490"/>
                  </a:lnTo>
                  <a:lnTo>
                    <a:pt x="1174" y="1443"/>
                  </a:lnTo>
                  <a:lnTo>
                    <a:pt x="1182" y="1392"/>
                  </a:lnTo>
                  <a:lnTo>
                    <a:pt x="1185" y="1340"/>
                  </a:lnTo>
                  <a:lnTo>
                    <a:pt x="1183" y="1322"/>
                  </a:lnTo>
                  <a:lnTo>
                    <a:pt x="1175" y="1307"/>
                  </a:lnTo>
                  <a:lnTo>
                    <a:pt x="1162" y="1294"/>
                  </a:lnTo>
                  <a:lnTo>
                    <a:pt x="1146" y="1287"/>
                  </a:lnTo>
                  <a:lnTo>
                    <a:pt x="1129" y="1284"/>
                  </a:lnTo>
                  <a:lnTo>
                    <a:pt x="1111" y="1287"/>
                  </a:lnTo>
                  <a:lnTo>
                    <a:pt x="1096" y="1294"/>
                  </a:lnTo>
                  <a:lnTo>
                    <a:pt x="1084" y="1307"/>
                  </a:lnTo>
                  <a:lnTo>
                    <a:pt x="1075" y="1322"/>
                  </a:lnTo>
                  <a:lnTo>
                    <a:pt x="1072" y="1340"/>
                  </a:lnTo>
                  <a:lnTo>
                    <a:pt x="1069" y="1386"/>
                  </a:lnTo>
                  <a:lnTo>
                    <a:pt x="1060" y="1429"/>
                  </a:lnTo>
                  <a:lnTo>
                    <a:pt x="1046" y="1471"/>
                  </a:lnTo>
                  <a:lnTo>
                    <a:pt x="1026" y="1509"/>
                  </a:lnTo>
                  <a:lnTo>
                    <a:pt x="1002" y="1544"/>
                  </a:lnTo>
                  <a:lnTo>
                    <a:pt x="973" y="1576"/>
                  </a:lnTo>
                  <a:lnTo>
                    <a:pt x="941" y="1605"/>
                  </a:lnTo>
                  <a:lnTo>
                    <a:pt x="904" y="1629"/>
                  </a:lnTo>
                  <a:lnTo>
                    <a:pt x="866" y="1649"/>
                  </a:lnTo>
                  <a:lnTo>
                    <a:pt x="824" y="1663"/>
                  </a:lnTo>
                  <a:lnTo>
                    <a:pt x="780" y="1672"/>
                  </a:lnTo>
                  <a:lnTo>
                    <a:pt x="733" y="1675"/>
                  </a:lnTo>
                  <a:lnTo>
                    <a:pt x="686" y="1678"/>
                  </a:lnTo>
                  <a:lnTo>
                    <a:pt x="640" y="1684"/>
                  </a:lnTo>
                  <a:lnTo>
                    <a:pt x="595" y="1697"/>
                  </a:lnTo>
                  <a:lnTo>
                    <a:pt x="552" y="1712"/>
                  </a:lnTo>
                  <a:lnTo>
                    <a:pt x="511" y="1732"/>
                  </a:lnTo>
                  <a:lnTo>
                    <a:pt x="473" y="1756"/>
                  </a:lnTo>
                  <a:lnTo>
                    <a:pt x="437" y="1784"/>
                  </a:lnTo>
                  <a:lnTo>
                    <a:pt x="404" y="1815"/>
                  </a:lnTo>
                  <a:lnTo>
                    <a:pt x="375" y="1850"/>
                  </a:lnTo>
                  <a:lnTo>
                    <a:pt x="349" y="1888"/>
                  </a:lnTo>
                  <a:lnTo>
                    <a:pt x="242" y="2039"/>
                  </a:lnTo>
                  <a:lnTo>
                    <a:pt x="219" y="2007"/>
                  </a:lnTo>
                  <a:lnTo>
                    <a:pt x="196" y="1975"/>
                  </a:lnTo>
                  <a:lnTo>
                    <a:pt x="172" y="1946"/>
                  </a:lnTo>
                  <a:lnTo>
                    <a:pt x="150" y="1919"/>
                  </a:lnTo>
                  <a:lnTo>
                    <a:pt x="130" y="1894"/>
                  </a:lnTo>
                  <a:lnTo>
                    <a:pt x="111" y="1871"/>
                  </a:lnTo>
                  <a:lnTo>
                    <a:pt x="95" y="1850"/>
                  </a:lnTo>
                  <a:lnTo>
                    <a:pt x="81" y="1829"/>
                  </a:lnTo>
                  <a:lnTo>
                    <a:pt x="57" y="1787"/>
                  </a:lnTo>
                  <a:lnTo>
                    <a:pt x="37" y="1742"/>
                  </a:lnTo>
                  <a:lnTo>
                    <a:pt x="21" y="1694"/>
                  </a:lnTo>
                  <a:lnTo>
                    <a:pt x="9" y="1647"/>
                  </a:lnTo>
                  <a:lnTo>
                    <a:pt x="2" y="1598"/>
                  </a:lnTo>
                  <a:lnTo>
                    <a:pt x="0" y="1549"/>
                  </a:lnTo>
                  <a:lnTo>
                    <a:pt x="0" y="1546"/>
                  </a:lnTo>
                  <a:lnTo>
                    <a:pt x="2" y="1499"/>
                  </a:lnTo>
                  <a:lnTo>
                    <a:pt x="9" y="1449"/>
                  </a:lnTo>
                  <a:lnTo>
                    <a:pt x="21" y="1401"/>
                  </a:lnTo>
                  <a:lnTo>
                    <a:pt x="37" y="1355"/>
                  </a:lnTo>
                  <a:lnTo>
                    <a:pt x="57" y="1309"/>
                  </a:lnTo>
                  <a:lnTo>
                    <a:pt x="81" y="1266"/>
                  </a:lnTo>
                  <a:lnTo>
                    <a:pt x="95" y="1242"/>
                  </a:lnTo>
                  <a:lnTo>
                    <a:pt x="107" y="1212"/>
                  </a:lnTo>
                  <a:lnTo>
                    <a:pt x="118" y="1178"/>
                  </a:lnTo>
                  <a:lnTo>
                    <a:pt x="127" y="1142"/>
                  </a:lnTo>
                  <a:lnTo>
                    <a:pt x="134" y="1105"/>
                  </a:lnTo>
                  <a:lnTo>
                    <a:pt x="139" y="1067"/>
                  </a:lnTo>
                  <a:lnTo>
                    <a:pt x="144" y="1031"/>
                  </a:lnTo>
                  <a:lnTo>
                    <a:pt x="145" y="997"/>
                  </a:lnTo>
                  <a:lnTo>
                    <a:pt x="144" y="965"/>
                  </a:lnTo>
                  <a:lnTo>
                    <a:pt x="144" y="911"/>
                  </a:lnTo>
                  <a:lnTo>
                    <a:pt x="148" y="857"/>
                  </a:lnTo>
                  <a:lnTo>
                    <a:pt x="158" y="804"/>
                  </a:lnTo>
                  <a:lnTo>
                    <a:pt x="174" y="752"/>
                  </a:lnTo>
                  <a:lnTo>
                    <a:pt x="194" y="704"/>
                  </a:lnTo>
                  <a:lnTo>
                    <a:pt x="218" y="656"/>
                  </a:lnTo>
                  <a:lnTo>
                    <a:pt x="246" y="613"/>
                  </a:lnTo>
                  <a:lnTo>
                    <a:pt x="279" y="571"/>
                  </a:lnTo>
                  <a:lnTo>
                    <a:pt x="314" y="535"/>
                  </a:lnTo>
                  <a:lnTo>
                    <a:pt x="354" y="503"/>
                  </a:lnTo>
                  <a:lnTo>
                    <a:pt x="621" y="503"/>
                  </a:lnTo>
                  <a:lnTo>
                    <a:pt x="652" y="505"/>
                  </a:lnTo>
                  <a:lnTo>
                    <a:pt x="680" y="513"/>
                  </a:lnTo>
                  <a:lnTo>
                    <a:pt x="706" y="525"/>
                  </a:lnTo>
                  <a:lnTo>
                    <a:pt x="730" y="542"/>
                  </a:lnTo>
                  <a:lnTo>
                    <a:pt x="750" y="562"/>
                  </a:lnTo>
                  <a:lnTo>
                    <a:pt x="767" y="586"/>
                  </a:lnTo>
                  <a:lnTo>
                    <a:pt x="780" y="611"/>
                  </a:lnTo>
                  <a:lnTo>
                    <a:pt x="787" y="639"/>
                  </a:lnTo>
                  <a:lnTo>
                    <a:pt x="790" y="670"/>
                  </a:lnTo>
                  <a:lnTo>
                    <a:pt x="793" y="687"/>
                  </a:lnTo>
                  <a:lnTo>
                    <a:pt x="801" y="703"/>
                  </a:lnTo>
                  <a:lnTo>
                    <a:pt x="813" y="715"/>
                  </a:lnTo>
                  <a:lnTo>
                    <a:pt x="829" y="722"/>
                  </a:lnTo>
                  <a:lnTo>
                    <a:pt x="847" y="725"/>
                  </a:lnTo>
                  <a:lnTo>
                    <a:pt x="864" y="722"/>
                  </a:lnTo>
                  <a:lnTo>
                    <a:pt x="880" y="715"/>
                  </a:lnTo>
                  <a:lnTo>
                    <a:pt x="893" y="703"/>
                  </a:lnTo>
                  <a:lnTo>
                    <a:pt x="900" y="687"/>
                  </a:lnTo>
                  <a:lnTo>
                    <a:pt x="903" y="670"/>
                  </a:lnTo>
                  <a:lnTo>
                    <a:pt x="900" y="629"/>
                  </a:lnTo>
                  <a:lnTo>
                    <a:pt x="892" y="590"/>
                  </a:lnTo>
                  <a:lnTo>
                    <a:pt x="877" y="552"/>
                  </a:lnTo>
                  <a:lnTo>
                    <a:pt x="858" y="518"/>
                  </a:lnTo>
                  <a:lnTo>
                    <a:pt x="834" y="487"/>
                  </a:lnTo>
                  <a:lnTo>
                    <a:pt x="806" y="459"/>
                  </a:lnTo>
                  <a:lnTo>
                    <a:pt x="774" y="436"/>
                  </a:lnTo>
                  <a:lnTo>
                    <a:pt x="740" y="417"/>
                  </a:lnTo>
                  <a:lnTo>
                    <a:pt x="702" y="403"/>
                  </a:lnTo>
                  <a:lnTo>
                    <a:pt x="662" y="394"/>
                  </a:lnTo>
                  <a:lnTo>
                    <a:pt x="621" y="391"/>
                  </a:lnTo>
                  <a:lnTo>
                    <a:pt x="577" y="391"/>
                  </a:lnTo>
                  <a:lnTo>
                    <a:pt x="579" y="388"/>
                  </a:lnTo>
                  <a:lnTo>
                    <a:pt x="582" y="383"/>
                  </a:lnTo>
                  <a:lnTo>
                    <a:pt x="585" y="379"/>
                  </a:lnTo>
                  <a:lnTo>
                    <a:pt x="607" y="337"/>
                  </a:lnTo>
                  <a:lnTo>
                    <a:pt x="630" y="301"/>
                  </a:lnTo>
                  <a:lnTo>
                    <a:pt x="654" y="269"/>
                  </a:lnTo>
                  <a:lnTo>
                    <a:pt x="679" y="244"/>
                  </a:lnTo>
                  <a:lnTo>
                    <a:pt x="707" y="223"/>
                  </a:lnTo>
                  <a:lnTo>
                    <a:pt x="738" y="205"/>
                  </a:lnTo>
                  <a:lnTo>
                    <a:pt x="770" y="193"/>
                  </a:lnTo>
                  <a:lnTo>
                    <a:pt x="807" y="184"/>
                  </a:lnTo>
                  <a:lnTo>
                    <a:pt x="847" y="179"/>
                  </a:lnTo>
                  <a:lnTo>
                    <a:pt x="890" y="177"/>
                  </a:lnTo>
                  <a:lnTo>
                    <a:pt x="925" y="178"/>
                  </a:lnTo>
                  <a:lnTo>
                    <a:pt x="963" y="180"/>
                  </a:lnTo>
                  <a:lnTo>
                    <a:pt x="977" y="177"/>
                  </a:lnTo>
                  <a:lnTo>
                    <a:pt x="990" y="170"/>
                  </a:lnTo>
                  <a:lnTo>
                    <a:pt x="1004" y="159"/>
                  </a:lnTo>
                  <a:lnTo>
                    <a:pt x="1020" y="145"/>
                  </a:lnTo>
                  <a:lnTo>
                    <a:pt x="1035" y="130"/>
                  </a:lnTo>
                  <a:lnTo>
                    <a:pt x="1052" y="114"/>
                  </a:lnTo>
                  <a:lnTo>
                    <a:pt x="1070" y="97"/>
                  </a:lnTo>
                  <a:lnTo>
                    <a:pt x="1090" y="81"/>
                  </a:lnTo>
                  <a:lnTo>
                    <a:pt x="1111" y="64"/>
                  </a:lnTo>
                  <a:lnTo>
                    <a:pt x="1135" y="49"/>
                  </a:lnTo>
                  <a:lnTo>
                    <a:pt x="1161" y="35"/>
                  </a:lnTo>
                  <a:lnTo>
                    <a:pt x="1189" y="25"/>
                  </a:lnTo>
                  <a:lnTo>
                    <a:pt x="1222" y="17"/>
                  </a:lnTo>
                  <a:lnTo>
                    <a:pt x="1243" y="7"/>
                  </a:lnTo>
                  <a:lnTo>
                    <a:pt x="1266" y="2"/>
                  </a:lnTo>
                  <a:lnTo>
                    <a:pt x="12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38" name="Group 637"/>
          <p:cNvGrpSpPr/>
          <p:nvPr/>
        </p:nvGrpSpPr>
        <p:grpSpPr>
          <a:xfrm>
            <a:off x="5354546" y="2670176"/>
            <a:ext cx="538162" cy="585788"/>
            <a:chOff x="5297488" y="2670176"/>
            <a:chExt cx="538162" cy="5857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73" name="Freeform 412"/>
            <p:cNvSpPr>
              <a:spLocks noEditPoints="1"/>
            </p:cNvSpPr>
            <p:nvPr/>
          </p:nvSpPr>
          <p:spPr bwMode="auto">
            <a:xfrm>
              <a:off x="5316538" y="2684463"/>
              <a:ext cx="438150" cy="552450"/>
            </a:xfrm>
            <a:custGeom>
              <a:avLst/>
              <a:gdLst>
                <a:gd name="T0" fmla="*/ 959 w 2483"/>
                <a:gd name="T1" fmla="*/ 3127 h 3127"/>
                <a:gd name="T2" fmla="*/ 847 w 2483"/>
                <a:gd name="T3" fmla="*/ 2903 h 3127"/>
                <a:gd name="T4" fmla="*/ 1203 w 2483"/>
                <a:gd name="T5" fmla="*/ 2901 h 3127"/>
                <a:gd name="T6" fmla="*/ 716 w 2483"/>
                <a:gd name="T7" fmla="*/ 2794 h 3127"/>
                <a:gd name="T8" fmla="*/ 1332 w 2483"/>
                <a:gd name="T9" fmla="*/ 2780 h 3127"/>
                <a:gd name="T10" fmla="*/ 813 w 2483"/>
                <a:gd name="T11" fmla="*/ 2690 h 3127"/>
                <a:gd name="T12" fmla="*/ 667 w 2483"/>
                <a:gd name="T13" fmla="*/ 2769 h 3127"/>
                <a:gd name="T14" fmla="*/ 1252 w 2483"/>
                <a:gd name="T15" fmla="*/ 2479 h 3127"/>
                <a:gd name="T16" fmla="*/ 900 w 2483"/>
                <a:gd name="T17" fmla="*/ 2530 h 3127"/>
                <a:gd name="T18" fmla="*/ 1132 w 2483"/>
                <a:gd name="T19" fmla="*/ 2383 h 3127"/>
                <a:gd name="T20" fmla="*/ 564 w 2483"/>
                <a:gd name="T21" fmla="*/ 2400 h 3127"/>
                <a:gd name="T22" fmla="*/ 1016 w 2483"/>
                <a:gd name="T23" fmla="*/ 2289 h 3127"/>
                <a:gd name="T24" fmla="*/ 900 w 2483"/>
                <a:gd name="T25" fmla="*/ 2272 h 3127"/>
                <a:gd name="T26" fmla="*/ 342 w 2483"/>
                <a:gd name="T27" fmla="*/ 2307 h 3127"/>
                <a:gd name="T28" fmla="*/ 1005 w 2483"/>
                <a:gd name="T29" fmla="*/ 2144 h 3127"/>
                <a:gd name="T30" fmla="*/ 237 w 2483"/>
                <a:gd name="T31" fmla="*/ 2210 h 3127"/>
                <a:gd name="T32" fmla="*/ 1332 w 2483"/>
                <a:gd name="T33" fmla="*/ 2021 h 3127"/>
                <a:gd name="T34" fmla="*/ 1152 w 2483"/>
                <a:gd name="T35" fmla="*/ 1999 h 3127"/>
                <a:gd name="T36" fmla="*/ 977 w 2483"/>
                <a:gd name="T37" fmla="*/ 1901 h 3127"/>
                <a:gd name="T38" fmla="*/ 491 w 2483"/>
                <a:gd name="T39" fmla="*/ 2007 h 3127"/>
                <a:gd name="T40" fmla="*/ 282 w 2483"/>
                <a:gd name="T41" fmla="*/ 1899 h 3127"/>
                <a:gd name="T42" fmla="*/ 169 w 2483"/>
                <a:gd name="T43" fmla="*/ 1899 h 3127"/>
                <a:gd name="T44" fmla="*/ 1683 w 2483"/>
                <a:gd name="T45" fmla="*/ 2158 h 3127"/>
                <a:gd name="T46" fmla="*/ 1152 w 2483"/>
                <a:gd name="T47" fmla="*/ 1686 h 3127"/>
                <a:gd name="T48" fmla="*/ 780 w 2483"/>
                <a:gd name="T49" fmla="*/ 1764 h 3127"/>
                <a:gd name="T50" fmla="*/ 237 w 2483"/>
                <a:gd name="T51" fmla="*/ 1697 h 3127"/>
                <a:gd name="T52" fmla="*/ 110 w 2483"/>
                <a:gd name="T53" fmla="*/ 1748 h 3127"/>
                <a:gd name="T54" fmla="*/ 1019 w 2483"/>
                <a:gd name="T55" fmla="*/ 1601 h 3127"/>
                <a:gd name="T56" fmla="*/ 903 w 2483"/>
                <a:gd name="T57" fmla="*/ 1619 h 3127"/>
                <a:gd name="T58" fmla="*/ 452 w 2483"/>
                <a:gd name="T59" fmla="*/ 1507 h 3127"/>
                <a:gd name="T60" fmla="*/ 335 w 2483"/>
                <a:gd name="T61" fmla="*/ 1489 h 3127"/>
                <a:gd name="T62" fmla="*/ 1245 w 2483"/>
                <a:gd name="T63" fmla="*/ 1414 h 3127"/>
                <a:gd name="T64" fmla="*/ 1118 w 2483"/>
                <a:gd name="T65" fmla="*/ 1363 h 3127"/>
                <a:gd name="T66" fmla="*/ 575 w 2483"/>
                <a:gd name="T67" fmla="*/ 1429 h 3127"/>
                <a:gd name="T68" fmla="*/ 202 w 2483"/>
                <a:gd name="T69" fmla="*/ 1350 h 3127"/>
                <a:gd name="T70" fmla="*/ 475 w 2483"/>
                <a:gd name="T71" fmla="*/ 1329 h 3127"/>
                <a:gd name="T72" fmla="*/ 75 w 2483"/>
                <a:gd name="T73" fmla="*/ 1231 h 3127"/>
                <a:gd name="T74" fmla="*/ 603 w 2483"/>
                <a:gd name="T75" fmla="*/ 1225 h 3127"/>
                <a:gd name="T76" fmla="*/ 395 w 2483"/>
                <a:gd name="T77" fmla="*/ 1116 h 3127"/>
                <a:gd name="T78" fmla="*/ 1185 w 2483"/>
                <a:gd name="T79" fmla="*/ 1116 h 3127"/>
                <a:gd name="T80" fmla="*/ 734 w 2483"/>
                <a:gd name="T81" fmla="*/ 1005 h 3127"/>
                <a:gd name="T82" fmla="*/ 526 w 2483"/>
                <a:gd name="T83" fmla="*/ 1114 h 3127"/>
                <a:gd name="T84" fmla="*/ 377 w 2483"/>
                <a:gd name="T85" fmla="*/ 896 h 3127"/>
                <a:gd name="T86" fmla="*/ 202 w 2483"/>
                <a:gd name="T87" fmla="*/ 994 h 3127"/>
                <a:gd name="T88" fmla="*/ 926 w 2483"/>
                <a:gd name="T89" fmla="*/ 792 h 3127"/>
                <a:gd name="T90" fmla="*/ 328 w 2483"/>
                <a:gd name="T91" fmla="*/ 870 h 3127"/>
                <a:gd name="T92" fmla="*/ 801 w 2483"/>
                <a:gd name="T93" fmla="*/ 692 h 3127"/>
                <a:gd name="T94" fmla="*/ 674 w 2483"/>
                <a:gd name="T95" fmla="*/ 743 h 3127"/>
                <a:gd name="T96" fmla="*/ 115 w 2483"/>
                <a:gd name="T97" fmla="*/ 708 h 3127"/>
                <a:gd name="T98" fmla="*/ 1834 w 2483"/>
                <a:gd name="T99" fmla="*/ 776 h 3127"/>
                <a:gd name="T100" fmla="*/ 2378 w 2483"/>
                <a:gd name="T101" fmla="*/ 1175 h 3127"/>
                <a:gd name="T102" fmla="*/ 1168 w 2483"/>
                <a:gd name="T103" fmla="*/ 666 h 3127"/>
                <a:gd name="T104" fmla="*/ 959 w 2483"/>
                <a:gd name="T105" fmla="*/ 559 h 3127"/>
                <a:gd name="T106" fmla="*/ 282 w 2483"/>
                <a:gd name="T107" fmla="*/ 669 h 3127"/>
                <a:gd name="T108" fmla="*/ 620 w 2483"/>
                <a:gd name="T109" fmla="*/ 447 h 3127"/>
                <a:gd name="T110" fmla="*/ 413 w 2483"/>
                <a:gd name="T111" fmla="*/ 555 h 3127"/>
                <a:gd name="T112" fmla="*/ 491 w 2483"/>
                <a:gd name="T113" fmla="*/ 338 h 3127"/>
                <a:gd name="T114" fmla="*/ 1332 w 2483"/>
                <a:gd name="T115" fmla="*/ 324 h 3127"/>
                <a:gd name="T116" fmla="*/ 588 w 2483"/>
                <a:gd name="T117" fmla="*/ 234 h 3127"/>
                <a:gd name="T118" fmla="*/ 1231 w 2483"/>
                <a:gd name="T119" fmla="*/ 200 h 3127"/>
                <a:gd name="T120" fmla="*/ 688 w 2483"/>
                <a:gd name="T121" fmla="*/ 135 h 3127"/>
                <a:gd name="T122" fmla="*/ 1352 w 2483"/>
                <a:gd name="T123" fmla="*/ 74 h 3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83" h="3127">
                  <a:moveTo>
                    <a:pt x="1185" y="3015"/>
                  </a:moveTo>
                  <a:lnTo>
                    <a:pt x="1168" y="3018"/>
                  </a:lnTo>
                  <a:lnTo>
                    <a:pt x="1152" y="3026"/>
                  </a:lnTo>
                  <a:lnTo>
                    <a:pt x="1140" y="3038"/>
                  </a:lnTo>
                  <a:lnTo>
                    <a:pt x="1132" y="3053"/>
                  </a:lnTo>
                  <a:lnTo>
                    <a:pt x="1129" y="3071"/>
                  </a:lnTo>
                  <a:lnTo>
                    <a:pt x="1132" y="3088"/>
                  </a:lnTo>
                  <a:lnTo>
                    <a:pt x="1140" y="3104"/>
                  </a:lnTo>
                  <a:lnTo>
                    <a:pt x="1152" y="3116"/>
                  </a:lnTo>
                  <a:lnTo>
                    <a:pt x="1168" y="3124"/>
                  </a:lnTo>
                  <a:lnTo>
                    <a:pt x="1185" y="3127"/>
                  </a:lnTo>
                  <a:lnTo>
                    <a:pt x="1203" y="3124"/>
                  </a:lnTo>
                  <a:lnTo>
                    <a:pt x="1219" y="3116"/>
                  </a:lnTo>
                  <a:lnTo>
                    <a:pt x="1231" y="3104"/>
                  </a:lnTo>
                  <a:lnTo>
                    <a:pt x="1239" y="3088"/>
                  </a:lnTo>
                  <a:lnTo>
                    <a:pt x="1242" y="3071"/>
                  </a:lnTo>
                  <a:lnTo>
                    <a:pt x="1239" y="3053"/>
                  </a:lnTo>
                  <a:lnTo>
                    <a:pt x="1231" y="3038"/>
                  </a:lnTo>
                  <a:lnTo>
                    <a:pt x="1219" y="3026"/>
                  </a:lnTo>
                  <a:lnTo>
                    <a:pt x="1203" y="3018"/>
                  </a:lnTo>
                  <a:lnTo>
                    <a:pt x="1185" y="3015"/>
                  </a:lnTo>
                  <a:close/>
                  <a:moveTo>
                    <a:pt x="959" y="3015"/>
                  </a:moveTo>
                  <a:lnTo>
                    <a:pt x="941" y="3018"/>
                  </a:lnTo>
                  <a:lnTo>
                    <a:pt x="926" y="3026"/>
                  </a:lnTo>
                  <a:lnTo>
                    <a:pt x="914" y="3038"/>
                  </a:lnTo>
                  <a:lnTo>
                    <a:pt x="907" y="3053"/>
                  </a:lnTo>
                  <a:lnTo>
                    <a:pt x="903" y="3071"/>
                  </a:lnTo>
                  <a:lnTo>
                    <a:pt x="907" y="3088"/>
                  </a:lnTo>
                  <a:lnTo>
                    <a:pt x="914" y="3104"/>
                  </a:lnTo>
                  <a:lnTo>
                    <a:pt x="926" y="3116"/>
                  </a:lnTo>
                  <a:lnTo>
                    <a:pt x="941" y="3124"/>
                  </a:lnTo>
                  <a:lnTo>
                    <a:pt x="959" y="3127"/>
                  </a:lnTo>
                  <a:lnTo>
                    <a:pt x="977" y="3124"/>
                  </a:lnTo>
                  <a:lnTo>
                    <a:pt x="993" y="3116"/>
                  </a:lnTo>
                  <a:lnTo>
                    <a:pt x="1005" y="3104"/>
                  </a:lnTo>
                  <a:lnTo>
                    <a:pt x="1013" y="3088"/>
                  </a:lnTo>
                  <a:lnTo>
                    <a:pt x="1016" y="3071"/>
                  </a:lnTo>
                  <a:lnTo>
                    <a:pt x="1013" y="3053"/>
                  </a:lnTo>
                  <a:lnTo>
                    <a:pt x="1005" y="3038"/>
                  </a:lnTo>
                  <a:lnTo>
                    <a:pt x="993" y="3026"/>
                  </a:lnTo>
                  <a:lnTo>
                    <a:pt x="977" y="3018"/>
                  </a:lnTo>
                  <a:lnTo>
                    <a:pt x="959" y="3015"/>
                  </a:lnTo>
                  <a:close/>
                  <a:moveTo>
                    <a:pt x="1299" y="2903"/>
                  </a:moveTo>
                  <a:lnTo>
                    <a:pt x="1281" y="2906"/>
                  </a:lnTo>
                  <a:lnTo>
                    <a:pt x="1265" y="2914"/>
                  </a:lnTo>
                  <a:lnTo>
                    <a:pt x="1252" y="2926"/>
                  </a:lnTo>
                  <a:lnTo>
                    <a:pt x="1245" y="2941"/>
                  </a:lnTo>
                  <a:lnTo>
                    <a:pt x="1242" y="2959"/>
                  </a:lnTo>
                  <a:lnTo>
                    <a:pt x="1245" y="2976"/>
                  </a:lnTo>
                  <a:lnTo>
                    <a:pt x="1252" y="2992"/>
                  </a:lnTo>
                  <a:lnTo>
                    <a:pt x="1265" y="3004"/>
                  </a:lnTo>
                  <a:lnTo>
                    <a:pt x="1281" y="3012"/>
                  </a:lnTo>
                  <a:lnTo>
                    <a:pt x="1299" y="3015"/>
                  </a:lnTo>
                  <a:lnTo>
                    <a:pt x="1316" y="3012"/>
                  </a:lnTo>
                  <a:lnTo>
                    <a:pt x="1332" y="3004"/>
                  </a:lnTo>
                  <a:lnTo>
                    <a:pt x="1344" y="2992"/>
                  </a:lnTo>
                  <a:lnTo>
                    <a:pt x="1352" y="2976"/>
                  </a:lnTo>
                  <a:lnTo>
                    <a:pt x="1355" y="2959"/>
                  </a:lnTo>
                  <a:lnTo>
                    <a:pt x="1352" y="2941"/>
                  </a:lnTo>
                  <a:lnTo>
                    <a:pt x="1344" y="2926"/>
                  </a:lnTo>
                  <a:lnTo>
                    <a:pt x="1332" y="2914"/>
                  </a:lnTo>
                  <a:lnTo>
                    <a:pt x="1316" y="2906"/>
                  </a:lnTo>
                  <a:lnTo>
                    <a:pt x="1299" y="2903"/>
                  </a:lnTo>
                  <a:close/>
                  <a:moveTo>
                    <a:pt x="847" y="2903"/>
                  </a:moveTo>
                  <a:lnTo>
                    <a:pt x="829" y="2906"/>
                  </a:lnTo>
                  <a:lnTo>
                    <a:pt x="813" y="2914"/>
                  </a:lnTo>
                  <a:lnTo>
                    <a:pt x="801" y="2926"/>
                  </a:lnTo>
                  <a:lnTo>
                    <a:pt x="793" y="2941"/>
                  </a:lnTo>
                  <a:lnTo>
                    <a:pt x="790" y="2959"/>
                  </a:lnTo>
                  <a:lnTo>
                    <a:pt x="793" y="2976"/>
                  </a:lnTo>
                  <a:lnTo>
                    <a:pt x="801" y="2992"/>
                  </a:lnTo>
                  <a:lnTo>
                    <a:pt x="813" y="3004"/>
                  </a:lnTo>
                  <a:lnTo>
                    <a:pt x="829" y="3012"/>
                  </a:lnTo>
                  <a:lnTo>
                    <a:pt x="847" y="3015"/>
                  </a:lnTo>
                  <a:lnTo>
                    <a:pt x="865" y="3012"/>
                  </a:lnTo>
                  <a:lnTo>
                    <a:pt x="880" y="3004"/>
                  </a:lnTo>
                  <a:lnTo>
                    <a:pt x="892" y="2992"/>
                  </a:lnTo>
                  <a:lnTo>
                    <a:pt x="900" y="2976"/>
                  </a:lnTo>
                  <a:lnTo>
                    <a:pt x="903" y="2959"/>
                  </a:lnTo>
                  <a:lnTo>
                    <a:pt x="900" y="2941"/>
                  </a:lnTo>
                  <a:lnTo>
                    <a:pt x="892" y="2926"/>
                  </a:lnTo>
                  <a:lnTo>
                    <a:pt x="880" y="2914"/>
                  </a:lnTo>
                  <a:lnTo>
                    <a:pt x="865" y="2906"/>
                  </a:lnTo>
                  <a:lnTo>
                    <a:pt x="847" y="2903"/>
                  </a:lnTo>
                  <a:close/>
                  <a:moveTo>
                    <a:pt x="1185" y="2792"/>
                  </a:moveTo>
                  <a:lnTo>
                    <a:pt x="1168" y="2794"/>
                  </a:lnTo>
                  <a:lnTo>
                    <a:pt x="1152" y="2802"/>
                  </a:lnTo>
                  <a:lnTo>
                    <a:pt x="1140" y="2815"/>
                  </a:lnTo>
                  <a:lnTo>
                    <a:pt x="1132" y="2830"/>
                  </a:lnTo>
                  <a:lnTo>
                    <a:pt x="1129" y="2848"/>
                  </a:lnTo>
                  <a:lnTo>
                    <a:pt x="1132" y="2865"/>
                  </a:lnTo>
                  <a:lnTo>
                    <a:pt x="1140" y="2880"/>
                  </a:lnTo>
                  <a:lnTo>
                    <a:pt x="1152" y="2892"/>
                  </a:lnTo>
                  <a:lnTo>
                    <a:pt x="1168" y="2901"/>
                  </a:lnTo>
                  <a:lnTo>
                    <a:pt x="1185" y="2903"/>
                  </a:lnTo>
                  <a:lnTo>
                    <a:pt x="1203" y="2901"/>
                  </a:lnTo>
                  <a:lnTo>
                    <a:pt x="1219" y="2892"/>
                  </a:lnTo>
                  <a:lnTo>
                    <a:pt x="1231" y="2880"/>
                  </a:lnTo>
                  <a:lnTo>
                    <a:pt x="1239" y="2865"/>
                  </a:lnTo>
                  <a:lnTo>
                    <a:pt x="1242" y="2848"/>
                  </a:lnTo>
                  <a:lnTo>
                    <a:pt x="1239" y="2830"/>
                  </a:lnTo>
                  <a:lnTo>
                    <a:pt x="1231" y="2815"/>
                  </a:lnTo>
                  <a:lnTo>
                    <a:pt x="1219" y="2802"/>
                  </a:lnTo>
                  <a:lnTo>
                    <a:pt x="1203" y="2794"/>
                  </a:lnTo>
                  <a:lnTo>
                    <a:pt x="1185" y="2792"/>
                  </a:lnTo>
                  <a:close/>
                  <a:moveTo>
                    <a:pt x="959" y="2792"/>
                  </a:moveTo>
                  <a:lnTo>
                    <a:pt x="941" y="2794"/>
                  </a:lnTo>
                  <a:lnTo>
                    <a:pt x="926" y="2802"/>
                  </a:lnTo>
                  <a:lnTo>
                    <a:pt x="914" y="2815"/>
                  </a:lnTo>
                  <a:lnTo>
                    <a:pt x="907" y="2830"/>
                  </a:lnTo>
                  <a:lnTo>
                    <a:pt x="903" y="2848"/>
                  </a:lnTo>
                  <a:lnTo>
                    <a:pt x="907" y="2865"/>
                  </a:lnTo>
                  <a:lnTo>
                    <a:pt x="914" y="2880"/>
                  </a:lnTo>
                  <a:lnTo>
                    <a:pt x="926" y="2892"/>
                  </a:lnTo>
                  <a:lnTo>
                    <a:pt x="941" y="2901"/>
                  </a:lnTo>
                  <a:lnTo>
                    <a:pt x="959" y="2903"/>
                  </a:lnTo>
                  <a:lnTo>
                    <a:pt x="977" y="2901"/>
                  </a:lnTo>
                  <a:lnTo>
                    <a:pt x="993" y="2892"/>
                  </a:lnTo>
                  <a:lnTo>
                    <a:pt x="1005" y="2880"/>
                  </a:lnTo>
                  <a:lnTo>
                    <a:pt x="1013" y="2865"/>
                  </a:lnTo>
                  <a:lnTo>
                    <a:pt x="1016" y="2848"/>
                  </a:lnTo>
                  <a:lnTo>
                    <a:pt x="1013" y="2830"/>
                  </a:lnTo>
                  <a:lnTo>
                    <a:pt x="1005" y="2815"/>
                  </a:lnTo>
                  <a:lnTo>
                    <a:pt x="993" y="2802"/>
                  </a:lnTo>
                  <a:lnTo>
                    <a:pt x="977" y="2794"/>
                  </a:lnTo>
                  <a:lnTo>
                    <a:pt x="959" y="2792"/>
                  </a:lnTo>
                  <a:close/>
                  <a:moveTo>
                    <a:pt x="734" y="2792"/>
                  </a:moveTo>
                  <a:lnTo>
                    <a:pt x="716" y="2794"/>
                  </a:lnTo>
                  <a:lnTo>
                    <a:pt x="700" y="2802"/>
                  </a:lnTo>
                  <a:lnTo>
                    <a:pt x="688" y="2815"/>
                  </a:lnTo>
                  <a:lnTo>
                    <a:pt x="680" y="2830"/>
                  </a:lnTo>
                  <a:lnTo>
                    <a:pt x="677" y="2848"/>
                  </a:lnTo>
                  <a:lnTo>
                    <a:pt x="680" y="2865"/>
                  </a:lnTo>
                  <a:lnTo>
                    <a:pt x="688" y="2880"/>
                  </a:lnTo>
                  <a:lnTo>
                    <a:pt x="700" y="2892"/>
                  </a:lnTo>
                  <a:lnTo>
                    <a:pt x="716" y="2901"/>
                  </a:lnTo>
                  <a:lnTo>
                    <a:pt x="734" y="2903"/>
                  </a:lnTo>
                  <a:lnTo>
                    <a:pt x="751" y="2901"/>
                  </a:lnTo>
                  <a:lnTo>
                    <a:pt x="767" y="2892"/>
                  </a:lnTo>
                  <a:lnTo>
                    <a:pt x="780" y="2880"/>
                  </a:lnTo>
                  <a:lnTo>
                    <a:pt x="787" y="2865"/>
                  </a:lnTo>
                  <a:lnTo>
                    <a:pt x="790" y="2848"/>
                  </a:lnTo>
                  <a:lnTo>
                    <a:pt x="787" y="2830"/>
                  </a:lnTo>
                  <a:lnTo>
                    <a:pt x="780" y="2815"/>
                  </a:lnTo>
                  <a:lnTo>
                    <a:pt x="767" y="2802"/>
                  </a:lnTo>
                  <a:lnTo>
                    <a:pt x="751" y="2794"/>
                  </a:lnTo>
                  <a:lnTo>
                    <a:pt x="734" y="2792"/>
                  </a:lnTo>
                  <a:close/>
                  <a:moveTo>
                    <a:pt x="1299" y="2680"/>
                  </a:moveTo>
                  <a:lnTo>
                    <a:pt x="1281" y="2683"/>
                  </a:lnTo>
                  <a:lnTo>
                    <a:pt x="1265" y="2690"/>
                  </a:lnTo>
                  <a:lnTo>
                    <a:pt x="1252" y="2703"/>
                  </a:lnTo>
                  <a:lnTo>
                    <a:pt x="1245" y="2718"/>
                  </a:lnTo>
                  <a:lnTo>
                    <a:pt x="1242" y="2736"/>
                  </a:lnTo>
                  <a:lnTo>
                    <a:pt x="1245" y="2754"/>
                  </a:lnTo>
                  <a:lnTo>
                    <a:pt x="1252" y="2769"/>
                  </a:lnTo>
                  <a:lnTo>
                    <a:pt x="1265" y="2780"/>
                  </a:lnTo>
                  <a:lnTo>
                    <a:pt x="1281" y="2789"/>
                  </a:lnTo>
                  <a:lnTo>
                    <a:pt x="1299" y="2792"/>
                  </a:lnTo>
                  <a:lnTo>
                    <a:pt x="1316" y="2789"/>
                  </a:lnTo>
                  <a:lnTo>
                    <a:pt x="1332" y="2780"/>
                  </a:lnTo>
                  <a:lnTo>
                    <a:pt x="1344" y="2769"/>
                  </a:lnTo>
                  <a:lnTo>
                    <a:pt x="1352" y="2754"/>
                  </a:lnTo>
                  <a:lnTo>
                    <a:pt x="1355" y="2736"/>
                  </a:lnTo>
                  <a:lnTo>
                    <a:pt x="1352" y="2718"/>
                  </a:lnTo>
                  <a:lnTo>
                    <a:pt x="1344" y="2703"/>
                  </a:lnTo>
                  <a:lnTo>
                    <a:pt x="1332" y="2690"/>
                  </a:lnTo>
                  <a:lnTo>
                    <a:pt x="1316" y="2683"/>
                  </a:lnTo>
                  <a:lnTo>
                    <a:pt x="1299" y="2680"/>
                  </a:lnTo>
                  <a:close/>
                  <a:moveTo>
                    <a:pt x="1072" y="2680"/>
                  </a:moveTo>
                  <a:lnTo>
                    <a:pt x="1054" y="2683"/>
                  </a:lnTo>
                  <a:lnTo>
                    <a:pt x="1040" y="2690"/>
                  </a:lnTo>
                  <a:lnTo>
                    <a:pt x="1027" y="2703"/>
                  </a:lnTo>
                  <a:lnTo>
                    <a:pt x="1019" y="2718"/>
                  </a:lnTo>
                  <a:lnTo>
                    <a:pt x="1016" y="2736"/>
                  </a:lnTo>
                  <a:lnTo>
                    <a:pt x="1019" y="2754"/>
                  </a:lnTo>
                  <a:lnTo>
                    <a:pt x="1027" y="2769"/>
                  </a:lnTo>
                  <a:lnTo>
                    <a:pt x="1040" y="2780"/>
                  </a:lnTo>
                  <a:lnTo>
                    <a:pt x="1054" y="2789"/>
                  </a:lnTo>
                  <a:lnTo>
                    <a:pt x="1072" y="2792"/>
                  </a:lnTo>
                  <a:lnTo>
                    <a:pt x="1090" y="2789"/>
                  </a:lnTo>
                  <a:lnTo>
                    <a:pt x="1106" y="2780"/>
                  </a:lnTo>
                  <a:lnTo>
                    <a:pt x="1118" y="2769"/>
                  </a:lnTo>
                  <a:lnTo>
                    <a:pt x="1127" y="2754"/>
                  </a:lnTo>
                  <a:lnTo>
                    <a:pt x="1129" y="2736"/>
                  </a:lnTo>
                  <a:lnTo>
                    <a:pt x="1127" y="2718"/>
                  </a:lnTo>
                  <a:lnTo>
                    <a:pt x="1118" y="2703"/>
                  </a:lnTo>
                  <a:lnTo>
                    <a:pt x="1106" y="2690"/>
                  </a:lnTo>
                  <a:lnTo>
                    <a:pt x="1090" y="2683"/>
                  </a:lnTo>
                  <a:lnTo>
                    <a:pt x="1072" y="2680"/>
                  </a:lnTo>
                  <a:close/>
                  <a:moveTo>
                    <a:pt x="847" y="2680"/>
                  </a:moveTo>
                  <a:lnTo>
                    <a:pt x="829" y="2683"/>
                  </a:lnTo>
                  <a:lnTo>
                    <a:pt x="813" y="2690"/>
                  </a:lnTo>
                  <a:lnTo>
                    <a:pt x="801" y="2703"/>
                  </a:lnTo>
                  <a:lnTo>
                    <a:pt x="793" y="2718"/>
                  </a:lnTo>
                  <a:lnTo>
                    <a:pt x="790" y="2736"/>
                  </a:lnTo>
                  <a:lnTo>
                    <a:pt x="793" y="2754"/>
                  </a:lnTo>
                  <a:lnTo>
                    <a:pt x="801" y="2769"/>
                  </a:lnTo>
                  <a:lnTo>
                    <a:pt x="813" y="2780"/>
                  </a:lnTo>
                  <a:lnTo>
                    <a:pt x="829" y="2789"/>
                  </a:lnTo>
                  <a:lnTo>
                    <a:pt x="847" y="2792"/>
                  </a:lnTo>
                  <a:lnTo>
                    <a:pt x="865" y="2789"/>
                  </a:lnTo>
                  <a:lnTo>
                    <a:pt x="880" y="2780"/>
                  </a:lnTo>
                  <a:lnTo>
                    <a:pt x="892" y="2769"/>
                  </a:lnTo>
                  <a:lnTo>
                    <a:pt x="900" y="2754"/>
                  </a:lnTo>
                  <a:lnTo>
                    <a:pt x="903" y="2736"/>
                  </a:lnTo>
                  <a:lnTo>
                    <a:pt x="900" y="2718"/>
                  </a:lnTo>
                  <a:lnTo>
                    <a:pt x="892" y="2703"/>
                  </a:lnTo>
                  <a:lnTo>
                    <a:pt x="880" y="2690"/>
                  </a:lnTo>
                  <a:lnTo>
                    <a:pt x="865" y="2683"/>
                  </a:lnTo>
                  <a:lnTo>
                    <a:pt x="847" y="2680"/>
                  </a:lnTo>
                  <a:close/>
                  <a:moveTo>
                    <a:pt x="620" y="2680"/>
                  </a:moveTo>
                  <a:lnTo>
                    <a:pt x="603" y="2683"/>
                  </a:lnTo>
                  <a:lnTo>
                    <a:pt x="588" y="2690"/>
                  </a:lnTo>
                  <a:lnTo>
                    <a:pt x="575" y="2703"/>
                  </a:lnTo>
                  <a:lnTo>
                    <a:pt x="567" y="2718"/>
                  </a:lnTo>
                  <a:lnTo>
                    <a:pt x="564" y="2736"/>
                  </a:lnTo>
                  <a:lnTo>
                    <a:pt x="567" y="2754"/>
                  </a:lnTo>
                  <a:lnTo>
                    <a:pt x="575" y="2769"/>
                  </a:lnTo>
                  <a:lnTo>
                    <a:pt x="588" y="2780"/>
                  </a:lnTo>
                  <a:lnTo>
                    <a:pt x="603" y="2789"/>
                  </a:lnTo>
                  <a:lnTo>
                    <a:pt x="620" y="2792"/>
                  </a:lnTo>
                  <a:lnTo>
                    <a:pt x="638" y="2789"/>
                  </a:lnTo>
                  <a:lnTo>
                    <a:pt x="654" y="2780"/>
                  </a:lnTo>
                  <a:lnTo>
                    <a:pt x="667" y="2769"/>
                  </a:lnTo>
                  <a:lnTo>
                    <a:pt x="674" y="2754"/>
                  </a:lnTo>
                  <a:lnTo>
                    <a:pt x="677" y="2736"/>
                  </a:lnTo>
                  <a:lnTo>
                    <a:pt x="674" y="2718"/>
                  </a:lnTo>
                  <a:lnTo>
                    <a:pt x="667" y="2703"/>
                  </a:lnTo>
                  <a:lnTo>
                    <a:pt x="654" y="2690"/>
                  </a:lnTo>
                  <a:lnTo>
                    <a:pt x="638" y="2683"/>
                  </a:lnTo>
                  <a:lnTo>
                    <a:pt x="620" y="2680"/>
                  </a:lnTo>
                  <a:close/>
                  <a:moveTo>
                    <a:pt x="734" y="2568"/>
                  </a:moveTo>
                  <a:lnTo>
                    <a:pt x="716" y="2571"/>
                  </a:lnTo>
                  <a:lnTo>
                    <a:pt x="700" y="2579"/>
                  </a:lnTo>
                  <a:lnTo>
                    <a:pt x="688" y="2591"/>
                  </a:lnTo>
                  <a:lnTo>
                    <a:pt x="680" y="2606"/>
                  </a:lnTo>
                  <a:lnTo>
                    <a:pt x="677" y="2624"/>
                  </a:lnTo>
                  <a:lnTo>
                    <a:pt x="680" y="2642"/>
                  </a:lnTo>
                  <a:lnTo>
                    <a:pt x="688" y="2657"/>
                  </a:lnTo>
                  <a:lnTo>
                    <a:pt x="700" y="2669"/>
                  </a:lnTo>
                  <a:lnTo>
                    <a:pt x="716" y="2677"/>
                  </a:lnTo>
                  <a:lnTo>
                    <a:pt x="734" y="2680"/>
                  </a:lnTo>
                  <a:lnTo>
                    <a:pt x="751" y="2677"/>
                  </a:lnTo>
                  <a:lnTo>
                    <a:pt x="767" y="2669"/>
                  </a:lnTo>
                  <a:lnTo>
                    <a:pt x="780" y="2657"/>
                  </a:lnTo>
                  <a:lnTo>
                    <a:pt x="787" y="2642"/>
                  </a:lnTo>
                  <a:lnTo>
                    <a:pt x="790" y="2624"/>
                  </a:lnTo>
                  <a:lnTo>
                    <a:pt x="787" y="2606"/>
                  </a:lnTo>
                  <a:lnTo>
                    <a:pt x="780" y="2591"/>
                  </a:lnTo>
                  <a:lnTo>
                    <a:pt x="767" y="2579"/>
                  </a:lnTo>
                  <a:lnTo>
                    <a:pt x="751" y="2571"/>
                  </a:lnTo>
                  <a:lnTo>
                    <a:pt x="734" y="2568"/>
                  </a:lnTo>
                  <a:close/>
                  <a:moveTo>
                    <a:pt x="1299" y="2456"/>
                  </a:moveTo>
                  <a:lnTo>
                    <a:pt x="1281" y="2459"/>
                  </a:lnTo>
                  <a:lnTo>
                    <a:pt x="1265" y="2468"/>
                  </a:lnTo>
                  <a:lnTo>
                    <a:pt x="1252" y="2479"/>
                  </a:lnTo>
                  <a:lnTo>
                    <a:pt x="1245" y="2494"/>
                  </a:lnTo>
                  <a:lnTo>
                    <a:pt x="1242" y="2512"/>
                  </a:lnTo>
                  <a:lnTo>
                    <a:pt x="1245" y="2530"/>
                  </a:lnTo>
                  <a:lnTo>
                    <a:pt x="1252" y="2545"/>
                  </a:lnTo>
                  <a:lnTo>
                    <a:pt x="1265" y="2558"/>
                  </a:lnTo>
                  <a:lnTo>
                    <a:pt x="1281" y="2566"/>
                  </a:lnTo>
                  <a:lnTo>
                    <a:pt x="1299" y="2568"/>
                  </a:lnTo>
                  <a:lnTo>
                    <a:pt x="1316" y="2566"/>
                  </a:lnTo>
                  <a:lnTo>
                    <a:pt x="1332" y="2558"/>
                  </a:lnTo>
                  <a:lnTo>
                    <a:pt x="1344" y="2545"/>
                  </a:lnTo>
                  <a:lnTo>
                    <a:pt x="1352" y="2530"/>
                  </a:lnTo>
                  <a:lnTo>
                    <a:pt x="1355" y="2512"/>
                  </a:lnTo>
                  <a:lnTo>
                    <a:pt x="1352" y="2494"/>
                  </a:lnTo>
                  <a:lnTo>
                    <a:pt x="1344" y="2479"/>
                  </a:lnTo>
                  <a:lnTo>
                    <a:pt x="1332" y="2468"/>
                  </a:lnTo>
                  <a:lnTo>
                    <a:pt x="1316" y="2459"/>
                  </a:lnTo>
                  <a:lnTo>
                    <a:pt x="1299" y="2456"/>
                  </a:lnTo>
                  <a:close/>
                  <a:moveTo>
                    <a:pt x="847" y="2456"/>
                  </a:moveTo>
                  <a:lnTo>
                    <a:pt x="829" y="2459"/>
                  </a:lnTo>
                  <a:lnTo>
                    <a:pt x="813" y="2468"/>
                  </a:lnTo>
                  <a:lnTo>
                    <a:pt x="801" y="2479"/>
                  </a:lnTo>
                  <a:lnTo>
                    <a:pt x="793" y="2494"/>
                  </a:lnTo>
                  <a:lnTo>
                    <a:pt x="790" y="2512"/>
                  </a:lnTo>
                  <a:lnTo>
                    <a:pt x="793" y="2530"/>
                  </a:lnTo>
                  <a:lnTo>
                    <a:pt x="801" y="2545"/>
                  </a:lnTo>
                  <a:lnTo>
                    <a:pt x="813" y="2558"/>
                  </a:lnTo>
                  <a:lnTo>
                    <a:pt x="829" y="2566"/>
                  </a:lnTo>
                  <a:lnTo>
                    <a:pt x="847" y="2568"/>
                  </a:lnTo>
                  <a:lnTo>
                    <a:pt x="865" y="2566"/>
                  </a:lnTo>
                  <a:lnTo>
                    <a:pt x="880" y="2558"/>
                  </a:lnTo>
                  <a:lnTo>
                    <a:pt x="892" y="2545"/>
                  </a:lnTo>
                  <a:lnTo>
                    <a:pt x="900" y="2530"/>
                  </a:lnTo>
                  <a:lnTo>
                    <a:pt x="903" y="2512"/>
                  </a:lnTo>
                  <a:lnTo>
                    <a:pt x="900" y="2494"/>
                  </a:lnTo>
                  <a:lnTo>
                    <a:pt x="892" y="2479"/>
                  </a:lnTo>
                  <a:lnTo>
                    <a:pt x="880" y="2468"/>
                  </a:lnTo>
                  <a:lnTo>
                    <a:pt x="865" y="2459"/>
                  </a:lnTo>
                  <a:lnTo>
                    <a:pt x="847" y="2456"/>
                  </a:lnTo>
                  <a:close/>
                  <a:moveTo>
                    <a:pt x="620" y="2456"/>
                  </a:moveTo>
                  <a:lnTo>
                    <a:pt x="603" y="2459"/>
                  </a:lnTo>
                  <a:lnTo>
                    <a:pt x="588" y="2468"/>
                  </a:lnTo>
                  <a:lnTo>
                    <a:pt x="575" y="2479"/>
                  </a:lnTo>
                  <a:lnTo>
                    <a:pt x="567" y="2494"/>
                  </a:lnTo>
                  <a:lnTo>
                    <a:pt x="564" y="2512"/>
                  </a:lnTo>
                  <a:lnTo>
                    <a:pt x="567" y="2530"/>
                  </a:lnTo>
                  <a:lnTo>
                    <a:pt x="575" y="2545"/>
                  </a:lnTo>
                  <a:lnTo>
                    <a:pt x="588" y="2558"/>
                  </a:lnTo>
                  <a:lnTo>
                    <a:pt x="603" y="2566"/>
                  </a:lnTo>
                  <a:lnTo>
                    <a:pt x="620" y="2568"/>
                  </a:lnTo>
                  <a:lnTo>
                    <a:pt x="638" y="2566"/>
                  </a:lnTo>
                  <a:lnTo>
                    <a:pt x="654" y="2558"/>
                  </a:lnTo>
                  <a:lnTo>
                    <a:pt x="667" y="2545"/>
                  </a:lnTo>
                  <a:lnTo>
                    <a:pt x="674" y="2530"/>
                  </a:lnTo>
                  <a:lnTo>
                    <a:pt x="677" y="2512"/>
                  </a:lnTo>
                  <a:lnTo>
                    <a:pt x="674" y="2494"/>
                  </a:lnTo>
                  <a:lnTo>
                    <a:pt x="667" y="2479"/>
                  </a:lnTo>
                  <a:lnTo>
                    <a:pt x="654" y="2468"/>
                  </a:lnTo>
                  <a:lnTo>
                    <a:pt x="638" y="2459"/>
                  </a:lnTo>
                  <a:lnTo>
                    <a:pt x="620" y="2456"/>
                  </a:lnTo>
                  <a:close/>
                  <a:moveTo>
                    <a:pt x="1185" y="2345"/>
                  </a:moveTo>
                  <a:lnTo>
                    <a:pt x="1168" y="2347"/>
                  </a:lnTo>
                  <a:lnTo>
                    <a:pt x="1152" y="2356"/>
                  </a:lnTo>
                  <a:lnTo>
                    <a:pt x="1140" y="2368"/>
                  </a:lnTo>
                  <a:lnTo>
                    <a:pt x="1132" y="2383"/>
                  </a:lnTo>
                  <a:lnTo>
                    <a:pt x="1129" y="2400"/>
                  </a:lnTo>
                  <a:lnTo>
                    <a:pt x="1132" y="2418"/>
                  </a:lnTo>
                  <a:lnTo>
                    <a:pt x="1140" y="2433"/>
                  </a:lnTo>
                  <a:lnTo>
                    <a:pt x="1152" y="2446"/>
                  </a:lnTo>
                  <a:lnTo>
                    <a:pt x="1168" y="2454"/>
                  </a:lnTo>
                  <a:lnTo>
                    <a:pt x="1185" y="2456"/>
                  </a:lnTo>
                  <a:lnTo>
                    <a:pt x="1203" y="2454"/>
                  </a:lnTo>
                  <a:lnTo>
                    <a:pt x="1219" y="2446"/>
                  </a:lnTo>
                  <a:lnTo>
                    <a:pt x="1231" y="2433"/>
                  </a:lnTo>
                  <a:lnTo>
                    <a:pt x="1239" y="2418"/>
                  </a:lnTo>
                  <a:lnTo>
                    <a:pt x="1242" y="2400"/>
                  </a:lnTo>
                  <a:lnTo>
                    <a:pt x="1239" y="2383"/>
                  </a:lnTo>
                  <a:lnTo>
                    <a:pt x="1231" y="2368"/>
                  </a:lnTo>
                  <a:lnTo>
                    <a:pt x="1219" y="2356"/>
                  </a:lnTo>
                  <a:lnTo>
                    <a:pt x="1203" y="2347"/>
                  </a:lnTo>
                  <a:lnTo>
                    <a:pt x="1185" y="2345"/>
                  </a:lnTo>
                  <a:close/>
                  <a:moveTo>
                    <a:pt x="508" y="2345"/>
                  </a:moveTo>
                  <a:lnTo>
                    <a:pt x="491" y="2347"/>
                  </a:lnTo>
                  <a:lnTo>
                    <a:pt x="475" y="2356"/>
                  </a:lnTo>
                  <a:lnTo>
                    <a:pt x="462" y="2368"/>
                  </a:lnTo>
                  <a:lnTo>
                    <a:pt x="454" y="2383"/>
                  </a:lnTo>
                  <a:lnTo>
                    <a:pt x="452" y="2400"/>
                  </a:lnTo>
                  <a:lnTo>
                    <a:pt x="454" y="2418"/>
                  </a:lnTo>
                  <a:lnTo>
                    <a:pt x="462" y="2433"/>
                  </a:lnTo>
                  <a:lnTo>
                    <a:pt x="475" y="2446"/>
                  </a:lnTo>
                  <a:lnTo>
                    <a:pt x="491" y="2454"/>
                  </a:lnTo>
                  <a:lnTo>
                    <a:pt x="508" y="2456"/>
                  </a:lnTo>
                  <a:lnTo>
                    <a:pt x="526" y="2454"/>
                  </a:lnTo>
                  <a:lnTo>
                    <a:pt x="541" y="2446"/>
                  </a:lnTo>
                  <a:lnTo>
                    <a:pt x="553" y="2433"/>
                  </a:lnTo>
                  <a:lnTo>
                    <a:pt x="562" y="2418"/>
                  </a:lnTo>
                  <a:lnTo>
                    <a:pt x="564" y="2400"/>
                  </a:lnTo>
                  <a:lnTo>
                    <a:pt x="562" y="2383"/>
                  </a:lnTo>
                  <a:lnTo>
                    <a:pt x="553" y="2368"/>
                  </a:lnTo>
                  <a:lnTo>
                    <a:pt x="541" y="2356"/>
                  </a:lnTo>
                  <a:lnTo>
                    <a:pt x="526" y="2347"/>
                  </a:lnTo>
                  <a:lnTo>
                    <a:pt x="508" y="2345"/>
                  </a:lnTo>
                  <a:close/>
                  <a:moveTo>
                    <a:pt x="1299" y="2233"/>
                  </a:moveTo>
                  <a:lnTo>
                    <a:pt x="1281" y="2236"/>
                  </a:lnTo>
                  <a:lnTo>
                    <a:pt x="1265" y="2244"/>
                  </a:lnTo>
                  <a:lnTo>
                    <a:pt x="1252" y="2256"/>
                  </a:lnTo>
                  <a:lnTo>
                    <a:pt x="1245" y="2272"/>
                  </a:lnTo>
                  <a:lnTo>
                    <a:pt x="1242" y="2289"/>
                  </a:lnTo>
                  <a:lnTo>
                    <a:pt x="1245" y="2307"/>
                  </a:lnTo>
                  <a:lnTo>
                    <a:pt x="1252" y="2322"/>
                  </a:lnTo>
                  <a:lnTo>
                    <a:pt x="1265" y="2334"/>
                  </a:lnTo>
                  <a:lnTo>
                    <a:pt x="1281" y="2342"/>
                  </a:lnTo>
                  <a:lnTo>
                    <a:pt x="1299" y="2345"/>
                  </a:lnTo>
                  <a:lnTo>
                    <a:pt x="1316" y="2342"/>
                  </a:lnTo>
                  <a:lnTo>
                    <a:pt x="1332" y="2334"/>
                  </a:lnTo>
                  <a:lnTo>
                    <a:pt x="1344" y="2322"/>
                  </a:lnTo>
                  <a:lnTo>
                    <a:pt x="1352" y="2307"/>
                  </a:lnTo>
                  <a:lnTo>
                    <a:pt x="1355" y="2289"/>
                  </a:lnTo>
                  <a:lnTo>
                    <a:pt x="1352" y="2272"/>
                  </a:lnTo>
                  <a:lnTo>
                    <a:pt x="1344" y="2256"/>
                  </a:lnTo>
                  <a:lnTo>
                    <a:pt x="1332" y="2244"/>
                  </a:lnTo>
                  <a:lnTo>
                    <a:pt x="1316" y="2236"/>
                  </a:lnTo>
                  <a:lnTo>
                    <a:pt x="1299" y="2233"/>
                  </a:lnTo>
                  <a:close/>
                  <a:moveTo>
                    <a:pt x="1072" y="2233"/>
                  </a:moveTo>
                  <a:lnTo>
                    <a:pt x="1054" y="2236"/>
                  </a:lnTo>
                  <a:lnTo>
                    <a:pt x="1040" y="2244"/>
                  </a:lnTo>
                  <a:lnTo>
                    <a:pt x="1027" y="2256"/>
                  </a:lnTo>
                  <a:lnTo>
                    <a:pt x="1019" y="2272"/>
                  </a:lnTo>
                  <a:lnTo>
                    <a:pt x="1016" y="2289"/>
                  </a:lnTo>
                  <a:lnTo>
                    <a:pt x="1019" y="2307"/>
                  </a:lnTo>
                  <a:lnTo>
                    <a:pt x="1027" y="2322"/>
                  </a:lnTo>
                  <a:lnTo>
                    <a:pt x="1040" y="2334"/>
                  </a:lnTo>
                  <a:lnTo>
                    <a:pt x="1054" y="2342"/>
                  </a:lnTo>
                  <a:lnTo>
                    <a:pt x="1072" y="2345"/>
                  </a:lnTo>
                  <a:lnTo>
                    <a:pt x="1090" y="2342"/>
                  </a:lnTo>
                  <a:lnTo>
                    <a:pt x="1106" y="2334"/>
                  </a:lnTo>
                  <a:lnTo>
                    <a:pt x="1118" y="2322"/>
                  </a:lnTo>
                  <a:lnTo>
                    <a:pt x="1127" y="2307"/>
                  </a:lnTo>
                  <a:lnTo>
                    <a:pt x="1129" y="2289"/>
                  </a:lnTo>
                  <a:lnTo>
                    <a:pt x="1127" y="2272"/>
                  </a:lnTo>
                  <a:lnTo>
                    <a:pt x="1118" y="2256"/>
                  </a:lnTo>
                  <a:lnTo>
                    <a:pt x="1106" y="2244"/>
                  </a:lnTo>
                  <a:lnTo>
                    <a:pt x="1090" y="2236"/>
                  </a:lnTo>
                  <a:lnTo>
                    <a:pt x="1072" y="2233"/>
                  </a:lnTo>
                  <a:close/>
                  <a:moveTo>
                    <a:pt x="847" y="2233"/>
                  </a:moveTo>
                  <a:lnTo>
                    <a:pt x="829" y="2236"/>
                  </a:lnTo>
                  <a:lnTo>
                    <a:pt x="813" y="2244"/>
                  </a:lnTo>
                  <a:lnTo>
                    <a:pt x="801" y="2256"/>
                  </a:lnTo>
                  <a:lnTo>
                    <a:pt x="793" y="2272"/>
                  </a:lnTo>
                  <a:lnTo>
                    <a:pt x="790" y="2289"/>
                  </a:lnTo>
                  <a:lnTo>
                    <a:pt x="793" y="2307"/>
                  </a:lnTo>
                  <a:lnTo>
                    <a:pt x="801" y="2322"/>
                  </a:lnTo>
                  <a:lnTo>
                    <a:pt x="813" y="2334"/>
                  </a:lnTo>
                  <a:lnTo>
                    <a:pt x="829" y="2342"/>
                  </a:lnTo>
                  <a:lnTo>
                    <a:pt x="847" y="2345"/>
                  </a:lnTo>
                  <a:lnTo>
                    <a:pt x="865" y="2342"/>
                  </a:lnTo>
                  <a:lnTo>
                    <a:pt x="880" y="2334"/>
                  </a:lnTo>
                  <a:lnTo>
                    <a:pt x="892" y="2322"/>
                  </a:lnTo>
                  <a:lnTo>
                    <a:pt x="900" y="2307"/>
                  </a:lnTo>
                  <a:lnTo>
                    <a:pt x="903" y="2289"/>
                  </a:lnTo>
                  <a:lnTo>
                    <a:pt x="900" y="2272"/>
                  </a:lnTo>
                  <a:lnTo>
                    <a:pt x="892" y="2256"/>
                  </a:lnTo>
                  <a:lnTo>
                    <a:pt x="880" y="2244"/>
                  </a:lnTo>
                  <a:lnTo>
                    <a:pt x="865" y="2236"/>
                  </a:lnTo>
                  <a:lnTo>
                    <a:pt x="847" y="2233"/>
                  </a:lnTo>
                  <a:close/>
                  <a:moveTo>
                    <a:pt x="620" y="2233"/>
                  </a:moveTo>
                  <a:lnTo>
                    <a:pt x="603" y="2236"/>
                  </a:lnTo>
                  <a:lnTo>
                    <a:pt x="588" y="2244"/>
                  </a:lnTo>
                  <a:lnTo>
                    <a:pt x="575" y="2256"/>
                  </a:lnTo>
                  <a:lnTo>
                    <a:pt x="567" y="2272"/>
                  </a:lnTo>
                  <a:lnTo>
                    <a:pt x="564" y="2289"/>
                  </a:lnTo>
                  <a:lnTo>
                    <a:pt x="567" y="2307"/>
                  </a:lnTo>
                  <a:lnTo>
                    <a:pt x="575" y="2322"/>
                  </a:lnTo>
                  <a:lnTo>
                    <a:pt x="588" y="2334"/>
                  </a:lnTo>
                  <a:lnTo>
                    <a:pt x="603" y="2342"/>
                  </a:lnTo>
                  <a:lnTo>
                    <a:pt x="620" y="2345"/>
                  </a:lnTo>
                  <a:lnTo>
                    <a:pt x="638" y="2342"/>
                  </a:lnTo>
                  <a:lnTo>
                    <a:pt x="654" y="2334"/>
                  </a:lnTo>
                  <a:lnTo>
                    <a:pt x="667" y="2322"/>
                  </a:lnTo>
                  <a:lnTo>
                    <a:pt x="674" y="2307"/>
                  </a:lnTo>
                  <a:lnTo>
                    <a:pt x="677" y="2289"/>
                  </a:lnTo>
                  <a:lnTo>
                    <a:pt x="674" y="2272"/>
                  </a:lnTo>
                  <a:lnTo>
                    <a:pt x="667" y="2256"/>
                  </a:lnTo>
                  <a:lnTo>
                    <a:pt x="654" y="2244"/>
                  </a:lnTo>
                  <a:lnTo>
                    <a:pt x="638" y="2236"/>
                  </a:lnTo>
                  <a:lnTo>
                    <a:pt x="620" y="2233"/>
                  </a:lnTo>
                  <a:close/>
                  <a:moveTo>
                    <a:pt x="395" y="2233"/>
                  </a:moveTo>
                  <a:lnTo>
                    <a:pt x="377" y="2236"/>
                  </a:lnTo>
                  <a:lnTo>
                    <a:pt x="362" y="2244"/>
                  </a:lnTo>
                  <a:lnTo>
                    <a:pt x="349" y="2256"/>
                  </a:lnTo>
                  <a:lnTo>
                    <a:pt x="342" y="2272"/>
                  </a:lnTo>
                  <a:lnTo>
                    <a:pt x="339" y="2289"/>
                  </a:lnTo>
                  <a:lnTo>
                    <a:pt x="342" y="2307"/>
                  </a:lnTo>
                  <a:lnTo>
                    <a:pt x="349" y="2322"/>
                  </a:lnTo>
                  <a:lnTo>
                    <a:pt x="362" y="2334"/>
                  </a:lnTo>
                  <a:lnTo>
                    <a:pt x="377" y="2342"/>
                  </a:lnTo>
                  <a:lnTo>
                    <a:pt x="395" y="2345"/>
                  </a:lnTo>
                  <a:lnTo>
                    <a:pt x="413" y="2342"/>
                  </a:lnTo>
                  <a:lnTo>
                    <a:pt x="429" y="2334"/>
                  </a:lnTo>
                  <a:lnTo>
                    <a:pt x="440" y="2322"/>
                  </a:lnTo>
                  <a:lnTo>
                    <a:pt x="449" y="2307"/>
                  </a:lnTo>
                  <a:lnTo>
                    <a:pt x="452" y="2289"/>
                  </a:lnTo>
                  <a:lnTo>
                    <a:pt x="449" y="2272"/>
                  </a:lnTo>
                  <a:lnTo>
                    <a:pt x="440" y="2256"/>
                  </a:lnTo>
                  <a:lnTo>
                    <a:pt x="429" y="2244"/>
                  </a:lnTo>
                  <a:lnTo>
                    <a:pt x="413" y="2236"/>
                  </a:lnTo>
                  <a:lnTo>
                    <a:pt x="395" y="2233"/>
                  </a:lnTo>
                  <a:close/>
                  <a:moveTo>
                    <a:pt x="959" y="2121"/>
                  </a:moveTo>
                  <a:lnTo>
                    <a:pt x="941" y="2124"/>
                  </a:lnTo>
                  <a:lnTo>
                    <a:pt x="926" y="2133"/>
                  </a:lnTo>
                  <a:lnTo>
                    <a:pt x="914" y="2144"/>
                  </a:lnTo>
                  <a:lnTo>
                    <a:pt x="907" y="2160"/>
                  </a:lnTo>
                  <a:lnTo>
                    <a:pt x="903" y="2177"/>
                  </a:lnTo>
                  <a:lnTo>
                    <a:pt x="907" y="2195"/>
                  </a:lnTo>
                  <a:lnTo>
                    <a:pt x="914" y="2210"/>
                  </a:lnTo>
                  <a:lnTo>
                    <a:pt x="926" y="2223"/>
                  </a:lnTo>
                  <a:lnTo>
                    <a:pt x="941" y="2230"/>
                  </a:lnTo>
                  <a:lnTo>
                    <a:pt x="959" y="2233"/>
                  </a:lnTo>
                  <a:lnTo>
                    <a:pt x="977" y="2230"/>
                  </a:lnTo>
                  <a:lnTo>
                    <a:pt x="993" y="2223"/>
                  </a:lnTo>
                  <a:lnTo>
                    <a:pt x="1005" y="2210"/>
                  </a:lnTo>
                  <a:lnTo>
                    <a:pt x="1013" y="2195"/>
                  </a:lnTo>
                  <a:lnTo>
                    <a:pt x="1016" y="2177"/>
                  </a:lnTo>
                  <a:lnTo>
                    <a:pt x="1013" y="2160"/>
                  </a:lnTo>
                  <a:lnTo>
                    <a:pt x="1005" y="2144"/>
                  </a:lnTo>
                  <a:lnTo>
                    <a:pt x="993" y="2133"/>
                  </a:lnTo>
                  <a:lnTo>
                    <a:pt x="977" y="2124"/>
                  </a:lnTo>
                  <a:lnTo>
                    <a:pt x="959" y="2121"/>
                  </a:lnTo>
                  <a:close/>
                  <a:moveTo>
                    <a:pt x="508" y="2121"/>
                  </a:moveTo>
                  <a:lnTo>
                    <a:pt x="491" y="2124"/>
                  </a:lnTo>
                  <a:lnTo>
                    <a:pt x="475" y="2133"/>
                  </a:lnTo>
                  <a:lnTo>
                    <a:pt x="462" y="2144"/>
                  </a:lnTo>
                  <a:lnTo>
                    <a:pt x="454" y="2160"/>
                  </a:lnTo>
                  <a:lnTo>
                    <a:pt x="452" y="2177"/>
                  </a:lnTo>
                  <a:lnTo>
                    <a:pt x="454" y="2195"/>
                  </a:lnTo>
                  <a:lnTo>
                    <a:pt x="462" y="2210"/>
                  </a:lnTo>
                  <a:lnTo>
                    <a:pt x="475" y="2223"/>
                  </a:lnTo>
                  <a:lnTo>
                    <a:pt x="491" y="2230"/>
                  </a:lnTo>
                  <a:lnTo>
                    <a:pt x="508" y="2233"/>
                  </a:lnTo>
                  <a:lnTo>
                    <a:pt x="526" y="2230"/>
                  </a:lnTo>
                  <a:lnTo>
                    <a:pt x="541" y="2223"/>
                  </a:lnTo>
                  <a:lnTo>
                    <a:pt x="553" y="2210"/>
                  </a:lnTo>
                  <a:lnTo>
                    <a:pt x="562" y="2195"/>
                  </a:lnTo>
                  <a:lnTo>
                    <a:pt x="564" y="2177"/>
                  </a:lnTo>
                  <a:lnTo>
                    <a:pt x="562" y="2160"/>
                  </a:lnTo>
                  <a:lnTo>
                    <a:pt x="553" y="2144"/>
                  </a:lnTo>
                  <a:lnTo>
                    <a:pt x="541" y="2133"/>
                  </a:lnTo>
                  <a:lnTo>
                    <a:pt x="526" y="2124"/>
                  </a:lnTo>
                  <a:lnTo>
                    <a:pt x="508" y="2121"/>
                  </a:lnTo>
                  <a:close/>
                  <a:moveTo>
                    <a:pt x="282" y="2121"/>
                  </a:moveTo>
                  <a:lnTo>
                    <a:pt x="264" y="2124"/>
                  </a:lnTo>
                  <a:lnTo>
                    <a:pt x="248" y="2133"/>
                  </a:lnTo>
                  <a:lnTo>
                    <a:pt x="237" y="2144"/>
                  </a:lnTo>
                  <a:lnTo>
                    <a:pt x="229" y="2160"/>
                  </a:lnTo>
                  <a:lnTo>
                    <a:pt x="225" y="2177"/>
                  </a:lnTo>
                  <a:lnTo>
                    <a:pt x="229" y="2195"/>
                  </a:lnTo>
                  <a:lnTo>
                    <a:pt x="237" y="2210"/>
                  </a:lnTo>
                  <a:lnTo>
                    <a:pt x="248" y="2223"/>
                  </a:lnTo>
                  <a:lnTo>
                    <a:pt x="264" y="2230"/>
                  </a:lnTo>
                  <a:lnTo>
                    <a:pt x="282" y="2233"/>
                  </a:lnTo>
                  <a:lnTo>
                    <a:pt x="300" y="2230"/>
                  </a:lnTo>
                  <a:lnTo>
                    <a:pt x="316" y="2223"/>
                  </a:lnTo>
                  <a:lnTo>
                    <a:pt x="328" y="2210"/>
                  </a:lnTo>
                  <a:lnTo>
                    <a:pt x="335" y="2195"/>
                  </a:lnTo>
                  <a:lnTo>
                    <a:pt x="339" y="2177"/>
                  </a:lnTo>
                  <a:lnTo>
                    <a:pt x="335" y="2160"/>
                  </a:lnTo>
                  <a:lnTo>
                    <a:pt x="328" y="2144"/>
                  </a:lnTo>
                  <a:lnTo>
                    <a:pt x="316" y="2133"/>
                  </a:lnTo>
                  <a:lnTo>
                    <a:pt x="300" y="2124"/>
                  </a:lnTo>
                  <a:lnTo>
                    <a:pt x="282" y="2121"/>
                  </a:lnTo>
                  <a:close/>
                  <a:moveTo>
                    <a:pt x="1299" y="2009"/>
                  </a:moveTo>
                  <a:lnTo>
                    <a:pt x="1281" y="2013"/>
                  </a:lnTo>
                  <a:lnTo>
                    <a:pt x="1265" y="2021"/>
                  </a:lnTo>
                  <a:lnTo>
                    <a:pt x="1252" y="2032"/>
                  </a:lnTo>
                  <a:lnTo>
                    <a:pt x="1245" y="2048"/>
                  </a:lnTo>
                  <a:lnTo>
                    <a:pt x="1242" y="2065"/>
                  </a:lnTo>
                  <a:lnTo>
                    <a:pt x="1245" y="2083"/>
                  </a:lnTo>
                  <a:lnTo>
                    <a:pt x="1252" y="2099"/>
                  </a:lnTo>
                  <a:lnTo>
                    <a:pt x="1265" y="2111"/>
                  </a:lnTo>
                  <a:lnTo>
                    <a:pt x="1281" y="2118"/>
                  </a:lnTo>
                  <a:lnTo>
                    <a:pt x="1299" y="2121"/>
                  </a:lnTo>
                  <a:lnTo>
                    <a:pt x="1316" y="2118"/>
                  </a:lnTo>
                  <a:lnTo>
                    <a:pt x="1332" y="2111"/>
                  </a:lnTo>
                  <a:lnTo>
                    <a:pt x="1344" y="2099"/>
                  </a:lnTo>
                  <a:lnTo>
                    <a:pt x="1352" y="2083"/>
                  </a:lnTo>
                  <a:lnTo>
                    <a:pt x="1355" y="2065"/>
                  </a:lnTo>
                  <a:lnTo>
                    <a:pt x="1352" y="2048"/>
                  </a:lnTo>
                  <a:lnTo>
                    <a:pt x="1344" y="2032"/>
                  </a:lnTo>
                  <a:lnTo>
                    <a:pt x="1332" y="2021"/>
                  </a:lnTo>
                  <a:lnTo>
                    <a:pt x="1316" y="2013"/>
                  </a:lnTo>
                  <a:lnTo>
                    <a:pt x="1299" y="2009"/>
                  </a:lnTo>
                  <a:close/>
                  <a:moveTo>
                    <a:pt x="395" y="2009"/>
                  </a:moveTo>
                  <a:lnTo>
                    <a:pt x="377" y="2013"/>
                  </a:lnTo>
                  <a:lnTo>
                    <a:pt x="362" y="2021"/>
                  </a:lnTo>
                  <a:lnTo>
                    <a:pt x="349" y="2032"/>
                  </a:lnTo>
                  <a:lnTo>
                    <a:pt x="342" y="2048"/>
                  </a:lnTo>
                  <a:lnTo>
                    <a:pt x="339" y="2065"/>
                  </a:lnTo>
                  <a:lnTo>
                    <a:pt x="342" y="2083"/>
                  </a:lnTo>
                  <a:lnTo>
                    <a:pt x="349" y="2099"/>
                  </a:lnTo>
                  <a:lnTo>
                    <a:pt x="362" y="2111"/>
                  </a:lnTo>
                  <a:lnTo>
                    <a:pt x="377" y="2118"/>
                  </a:lnTo>
                  <a:lnTo>
                    <a:pt x="395" y="2121"/>
                  </a:lnTo>
                  <a:lnTo>
                    <a:pt x="413" y="2118"/>
                  </a:lnTo>
                  <a:lnTo>
                    <a:pt x="429" y="2111"/>
                  </a:lnTo>
                  <a:lnTo>
                    <a:pt x="440" y="2099"/>
                  </a:lnTo>
                  <a:lnTo>
                    <a:pt x="449" y="2083"/>
                  </a:lnTo>
                  <a:lnTo>
                    <a:pt x="452" y="2065"/>
                  </a:lnTo>
                  <a:lnTo>
                    <a:pt x="449" y="2048"/>
                  </a:lnTo>
                  <a:lnTo>
                    <a:pt x="440" y="2032"/>
                  </a:lnTo>
                  <a:lnTo>
                    <a:pt x="429" y="2021"/>
                  </a:lnTo>
                  <a:lnTo>
                    <a:pt x="413" y="2013"/>
                  </a:lnTo>
                  <a:lnTo>
                    <a:pt x="395" y="2009"/>
                  </a:lnTo>
                  <a:close/>
                  <a:moveTo>
                    <a:pt x="1185" y="1899"/>
                  </a:moveTo>
                  <a:lnTo>
                    <a:pt x="1168" y="1901"/>
                  </a:lnTo>
                  <a:lnTo>
                    <a:pt x="1152" y="1909"/>
                  </a:lnTo>
                  <a:lnTo>
                    <a:pt x="1140" y="1921"/>
                  </a:lnTo>
                  <a:lnTo>
                    <a:pt x="1132" y="1937"/>
                  </a:lnTo>
                  <a:lnTo>
                    <a:pt x="1129" y="1955"/>
                  </a:lnTo>
                  <a:lnTo>
                    <a:pt x="1132" y="1972"/>
                  </a:lnTo>
                  <a:lnTo>
                    <a:pt x="1140" y="1987"/>
                  </a:lnTo>
                  <a:lnTo>
                    <a:pt x="1152" y="1999"/>
                  </a:lnTo>
                  <a:lnTo>
                    <a:pt x="1168" y="2007"/>
                  </a:lnTo>
                  <a:lnTo>
                    <a:pt x="1185" y="2009"/>
                  </a:lnTo>
                  <a:lnTo>
                    <a:pt x="1203" y="2007"/>
                  </a:lnTo>
                  <a:lnTo>
                    <a:pt x="1219" y="1999"/>
                  </a:lnTo>
                  <a:lnTo>
                    <a:pt x="1231" y="1987"/>
                  </a:lnTo>
                  <a:lnTo>
                    <a:pt x="1239" y="1972"/>
                  </a:lnTo>
                  <a:lnTo>
                    <a:pt x="1242" y="1955"/>
                  </a:lnTo>
                  <a:lnTo>
                    <a:pt x="1239" y="1937"/>
                  </a:lnTo>
                  <a:lnTo>
                    <a:pt x="1231" y="1921"/>
                  </a:lnTo>
                  <a:lnTo>
                    <a:pt x="1219" y="1909"/>
                  </a:lnTo>
                  <a:lnTo>
                    <a:pt x="1203" y="1901"/>
                  </a:lnTo>
                  <a:lnTo>
                    <a:pt x="1185" y="1899"/>
                  </a:lnTo>
                  <a:close/>
                  <a:moveTo>
                    <a:pt x="959" y="1899"/>
                  </a:moveTo>
                  <a:lnTo>
                    <a:pt x="941" y="1901"/>
                  </a:lnTo>
                  <a:lnTo>
                    <a:pt x="926" y="1909"/>
                  </a:lnTo>
                  <a:lnTo>
                    <a:pt x="914" y="1921"/>
                  </a:lnTo>
                  <a:lnTo>
                    <a:pt x="907" y="1937"/>
                  </a:lnTo>
                  <a:lnTo>
                    <a:pt x="903" y="1955"/>
                  </a:lnTo>
                  <a:lnTo>
                    <a:pt x="907" y="1972"/>
                  </a:lnTo>
                  <a:lnTo>
                    <a:pt x="914" y="1987"/>
                  </a:lnTo>
                  <a:lnTo>
                    <a:pt x="926" y="1999"/>
                  </a:lnTo>
                  <a:lnTo>
                    <a:pt x="941" y="2007"/>
                  </a:lnTo>
                  <a:lnTo>
                    <a:pt x="959" y="2009"/>
                  </a:lnTo>
                  <a:lnTo>
                    <a:pt x="977" y="2007"/>
                  </a:lnTo>
                  <a:lnTo>
                    <a:pt x="993" y="1999"/>
                  </a:lnTo>
                  <a:lnTo>
                    <a:pt x="1005" y="1987"/>
                  </a:lnTo>
                  <a:lnTo>
                    <a:pt x="1013" y="1972"/>
                  </a:lnTo>
                  <a:lnTo>
                    <a:pt x="1016" y="1955"/>
                  </a:lnTo>
                  <a:lnTo>
                    <a:pt x="1013" y="1936"/>
                  </a:lnTo>
                  <a:lnTo>
                    <a:pt x="1005" y="1921"/>
                  </a:lnTo>
                  <a:lnTo>
                    <a:pt x="993" y="1909"/>
                  </a:lnTo>
                  <a:lnTo>
                    <a:pt x="977" y="1901"/>
                  </a:lnTo>
                  <a:lnTo>
                    <a:pt x="959" y="1899"/>
                  </a:lnTo>
                  <a:close/>
                  <a:moveTo>
                    <a:pt x="734" y="1899"/>
                  </a:moveTo>
                  <a:lnTo>
                    <a:pt x="716" y="1901"/>
                  </a:lnTo>
                  <a:lnTo>
                    <a:pt x="700" y="1909"/>
                  </a:lnTo>
                  <a:lnTo>
                    <a:pt x="688" y="1921"/>
                  </a:lnTo>
                  <a:lnTo>
                    <a:pt x="680" y="1937"/>
                  </a:lnTo>
                  <a:lnTo>
                    <a:pt x="677" y="1955"/>
                  </a:lnTo>
                  <a:lnTo>
                    <a:pt x="680" y="1972"/>
                  </a:lnTo>
                  <a:lnTo>
                    <a:pt x="688" y="1987"/>
                  </a:lnTo>
                  <a:lnTo>
                    <a:pt x="700" y="1999"/>
                  </a:lnTo>
                  <a:lnTo>
                    <a:pt x="716" y="2007"/>
                  </a:lnTo>
                  <a:lnTo>
                    <a:pt x="734" y="2009"/>
                  </a:lnTo>
                  <a:lnTo>
                    <a:pt x="751" y="2007"/>
                  </a:lnTo>
                  <a:lnTo>
                    <a:pt x="767" y="1999"/>
                  </a:lnTo>
                  <a:lnTo>
                    <a:pt x="780" y="1987"/>
                  </a:lnTo>
                  <a:lnTo>
                    <a:pt x="787" y="1972"/>
                  </a:lnTo>
                  <a:lnTo>
                    <a:pt x="790" y="1955"/>
                  </a:lnTo>
                  <a:lnTo>
                    <a:pt x="787" y="1937"/>
                  </a:lnTo>
                  <a:lnTo>
                    <a:pt x="780" y="1921"/>
                  </a:lnTo>
                  <a:lnTo>
                    <a:pt x="767" y="1909"/>
                  </a:lnTo>
                  <a:lnTo>
                    <a:pt x="751" y="1901"/>
                  </a:lnTo>
                  <a:lnTo>
                    <a:pt x="734" y="1899"/>
                  </a:lnTo>
                  <a:close/>
                  <a:moveTo>
                    <a:pt x="508" y="1899"/>
                  </a:moveTo>
                  <a:lnTo>
                    <a:pt x="491" y="1901"/>
                  </a:lnTo>
                  <a:lnTo>
                    <a:pt x="475" y="1909"/>
                  </a:lnTo>
                  <a:lnTo>
                    <a:pt x="462" y="1921"/>
                  </a:lnTo>
                  <a:lnTo>
                    <a:pt x="454" y="1937"/>
                  </a:lnTo>
                  <a:lnTo>
                    <a:pt x="452" y="1955"/>
                  </a:lnTo>
                  <a:lnTo>
                    <a:pt x="454" y="1972"/>
                  </a:lnTo>
                  <a:lnTo>
                    <a:pt x="462" y="1987"/>
                  </a:lnTo>
                  <a:lnTo>
                    <a:pt x="475" y="1999"/>
                  </a:lnTo>
                  <a:lnTo>
                    <a:pt x="491" y="2007"/>
                  </a:lnTo>
                  <a:lnTo>
                    <a:pt x="508" y="2009"/>
                  </a:lnTo>
                  <a:lnTo>
                    <a:pt x="526" y="2007"/>
                  </a:lnTo>
                  <a:lnTo>
                    <a:pt x="541" y="1999"/>
                  </a:lnTo>
                  <a:lnTo>
                    <a:pt x="553" y="1987"/>
                  </a:lnTo>
                  <a:lnTo>
                    <a:pt x="562" y="1972"/>
                  </a:lnTo>
                  <a:lnTo>
                    <a:pt x="564" y="1955"/>
                  </a:lnTo>
                  <a:lnTo>
                    <a:pt x="562" y="1937"/>
                  </a:lnTo>
                  <a:lnTo>
                    <a:pt x="553" y="1921"/>
                  </a:lnTo>
                  <a:lnTo>
                    <a:pt x="541" y="1909"/>
                  </a:lnTo>
                  <a:lnTo>
                    <a:pt x="526" y="1901"/>
                  </a:lnTo>
                  <a:lnTo>
                    <a:pt x="508" y="1899"/>
                  </a:lnTo>
                  <a:close/>
                  <a:moveTo>
                    <a:pt x="282" y="1899"/>
                  </a:moveTo>
                  <a:lnTo>
                    <a:pt x="264" y="1901"/>
                  </a:lnTo>
                  <a:lnTo>
                    <a:pt x="248" y="1909"/>
                  </a:lnTo>
                  <a:lnTo>
                    <a:pt x="237" y="1921"/>
                  </a:lnTo>
                  <a:lnTo>
                    <a:pt x="229" y="1937"/>
                  </a:lnTo>
                  <a:lnTo>
                    <a:pt x="225" y="1955"/>
                  </a:lnTo>
                  <a:lnTo>
                    <a:pt x="229" y="1972"/>
                  </a:lnTo>
                  <a:lnTo>
                    <a:pt x="237" y="1987"/>
                  </a:lnTo>
                  <a:lnTo>
                    <a:pt x="248" y="1999"/>
                  </a:lnTo>
                  <a:lnTo>
                    <a:pt x="264" y="2007"/>
                  </a:lnTo>
                  <a:lnTo>
                    <a:pt x="282" y="2009"/>
                  </a:lnTo>
                  <a:lnTo>
                    <a:pt x="300" y="2007"/>
                  </a:lnTo>
                  <a:lnTo>
                    <a:pt x="316" y="1999"/>
                  </a:lnTo>
                  <a:lnTo>
                    <a:pt x="328" y="1987"/>
                  </a:lnTo>
                  <a:lnTo>
                    <a:pt x="335" y="1972"/>
                  </a:lnTo>
                  <a:lnTo>
                    <a:pt x="339" y="1955"/>
                  </a:lnTo>
                  <a:lnTo>
                    <a:pt x="335" y="1937"/>
                  </a:lnTo>
                  <a:lnTo>
                    <a:pt x="328" y="1921"/>
                  </a:lnTo>
                  <a:lnTo>
                    <a:pt x="316" y="1909"/>
                  </a:lnTo>
                  <a:lnTo>
                    <a:pt x="300" y="1901"/>
                  </a:lnTo>
                  <a:lnTo>
                    <a:pt x="282" y="1899"/>
                  </a:lnTo>
                  <a:close/>
                  <a:moveTo>
                    <a:pt x="1299" y="1787"/>
                  </a:moveTo>
                  <a:lnTo>
                    <a:pt x="1281" y="1790"/>
                  </a:lnTo>
                  <a:lnTo>
                    <a:pt x="1265" y="1797"/>
                  </a:lnTo>
                  <a:lnTo>
                    <a:pt x="1252" y="1809"/>
                  </a:lnTo>
                  <a:lnTo>
                    <a:pt x="1245" y="1825"/>
                  </a:lnTo>
                  <a:lnTo>
                    <a:pt x="1242" y="1843"/>
                  </a:lnTo>
                  <a:lnTo>
                    <a:pt x="1245" y="1860"/>
                  </a:lnTo>
                  <a:lnTo>
                    <a:pt x="1252" y="1876"/>
                  </a:lnTo>
                  <a:lnTo>
                    <a:pt x="1265" y="1887"/>
                  </a:lnTo>
                  <a:lnTo>
                    <a:pt x="1281" y="1895"/>
                  </a:lnTo>
                  <a:lnTo>
                    <a:pt x="1299" y="1899"/>
                  </a:lnTo>
                  <a:lnTo>
                    <a:pt x="1316" y="1895"/>
                  </a:lnTo>
                  <a:lnTo>
                    <a:pt x="1332" y="1887"/>
                  </a:lnTo>
                  <a:lnTo>
                    <a:pt x="1344" y="1876"/>
                  </a:lnTo>
                  <a:lnTo>
                    <a:pt x="1352" y="1860"/>
                  </a:lnTo>
                  <a:lnTo>
                    <a:pt x="1355" y="1843"/>
                  </a:lnTo>
                  <a:lnTo>
                    <a:pt x="1352" y="1825"/>
                  </a:lnTo>
                  <a:lnTo>
                    <a:pt x="1344" y="1809"/>
                  </a:lnTo>
                  <a:lnTo>
                    <a:pt x="1332" y="1797"/>
                  </a:lnTo>
                  <a:lnTo>
                    <a:pt x="1316" y="1790"/>
                  </a:lnTo>
                  <a:lnTo>
                    <a:pt x="1299" y="1787"/>
                  </a:lnTo>
                  <a:close/>
                  <a:moveTo>
                    <a:pt x="169" y="1787"/>
                  </a:moveTo>
                  <a:lnTo>
                    <a:pt x="151" y="1790"/>
                  </a:lnTo>
                  <a:lnTo>
                    <a:pt x="135" y="1797"/>
                  </a:lnTo>
                  <a:lnTo>
                    <a:pt x="124" y="1809"/>
                  </a:lnTo>
                  <a:lnTo>
                    <a:pt x="115" y="1825"/>
                  </a:lnTo>
                  <a:lnTo>
                    <a:pt x="112" y="1843"/>
                  </a:lnTo>
                  <a:lnTo>
                    <a:pt x="115" y="1860"/>
                  </a:lnTo>
                  <a:lnTo>
                    <a:pt x="124" y="1876"/>
                  </a:lnTo>
                  <a:lnTo>
                    <a:pt x="135" y="1887"/>
                  </a:lnTo>
                  <a:lnTo>
                    <a:pt x="151" y="1895"/>
                  </a:lnTo>
                  <a:lnTo>
                    <a:pt x="169" y="1899"/>
                  </a:lnTo>
                  <a:lnTo>
                    <a:pt x="187" y="1895"/>
                  </a:lnTo>
                  <a:lnTo>
                    <a:pt x="202" y="1887"/>
                  </a:lnTo>
                  <a:lnTo>
                    <a:pt x="215" y="1876"/>
                  </a:lnTo>
                  <a:lnTo>
                    <a:pt x="222" y="1860"/>
                  </a:lnTo>
                  <a:lnTo>
                    <a:pt x="225" y="1843"/>
                  </a:lnTo>
                  <a:lnTo>
                    <a:pt x="222" y="1825"/>
                  </a:lnTo>
                  <a:lnTo>
                    <a:pt x="215" y="1809"/>
                  </a:lnTo>
                  <a:lnTo>
                    <a:pt x="202" y="1797"/>
                  </a:lnTo>
                  <a:lnTo>
                    <a:pt x="187" y="1790"/>
                  </a:lnTo>
                  <a:lnTo>
                    <a:pt x="169" y="1787"/>
                  </a:lnTo>
                  <a:close/>
                  <a:moveTo>
                    <a:pt x="1723" y="1686"/>
                  </a:moveTo>
                  <a:lnTo>
                    <a:pt x="1708" y="1688"/>
                  </a:lnTo>
                  <a:lnTo>
                    <a:pt x="1695" y="1693"/>
                  </a:lnTo>
                  <a:lnTo>
                    <a:pt x="1683" y="1703"/>
                  </a:lnTo>
                  <a:lnTo>
                    <a:pt x="1674" y="1714"/>
                  </a:lnTo>
                  <a:lnTo>
                    <a:pt x="1668" y="1728"/>
                  </a:lnTo>
                  <a:lnTo>
                    <a:pt x="1666" y="1742"/>
                  </a:lnTo>
                  <a:lnTo>
                    <a:pt x="1668" y="1757"/>
                  </a:lnTo>
                  <a:lnTo>
                    <a:pt x="1674" y="1770"/>
                  </a:lnTo>
                  <a:lnTo>
                    <a:pt x="1683" y="1781"/>
                  </a:lnTo>
                  <a:lnTo>
                    <a:pt x="1706" y="1808"/>
                  </a:lnTo>
                  <a:lnTo>
                    <a:pt x="1726" y="1836"/>
                  </a:lnTo>
                  <a:lnTo>
                    <a:pt x="1742" y="1867"/>
                  </a:lnTo>
                  <a:lnTo>
                    <a:pt x="1752" y="1901"/>
                  </a:lnTo>
                  <a:lnTo>
                    <a:pt x="1760" y="1935"/>
                  </a:lnTo>
                  <a:lnTo>
                    <a:pt x="1762" y="1970"/>
                  </a:lnTo>
                  <a:lnTo>
                    <a:pt x="1760" y="2004"/>
                  </a:lnTo>
                  <a:lnTo>
                    <a:pt x="1752" y="2038"/>
                  </a:lnTo>
                  <a:lnTo>
                    <a:pt x="1742" y="2072"/>
                  </a:lnTo>
                  <a:lnTo>
                    <a:pt x="1726" y="2103"/>
                  </a:lnTo>
                  <a:lnTo>
                    <a:pt x="1706" y="2132"/>
                  </a:lnTo>
                  <a:lnTo>
                    <a:pt x="1683" y="2158"/>
                  </a:lnTo>
                  <a:lnTo>
                    <a:pt x="1674" y="2170"/>
                  </a:lnTo>
                  <a:lnTo>
                    <a:pt x="1668" y="2184"/>
                  </a:lnTo>
                  <a:lnTo>
                    <a:pt x="1666" y="2197"/>
                  </a:lnTo>
                  <a:lnTo>
                    <a:pt x="1668" y="2212"/>
                  </a:lnTo>
                  <a:lnTo>
                    <a:pt x="1674" y="2225"/>
                  </a:lnTo>
                  <a:lnTo>
                    <a:pt x="1683" y="2236"/>
                  </a:lnTo>
                  <a:lnTo>
                    <a:pt x="1695" y="2246"/>
                  </a:lnTo>
                  <a:lnTo>
                    <a:pt x="1708" y="2251"/>
                  </a:lnTo>
                  <a:lnTo>
                    <a:pt x="1723" y="2253"/>
                  </a:lnTo>
                  <a:lnTo>
                    <a:pt x="1738" y="2251"/>
                  </a:lnTo>
                  <a:lnTo>
                    <a:pt x="1751" y="2246"/>
                  </a:lnTo>
                  <a:lnTo>
                    <a:pt x="1763" y="2236"/>
                  </a:lnTo>
                  <a:lnTo>
                    <a:pt x="1792" y="2205"/>
                  </a:lnTo>
                  <a:lnTo>
                    <a:pt x="1816" y="2170"/>
                  </a:lnTo>
                  <a:lnTo>
                    <a:pt x="1837" y="2134"/>
                  </a:lnTo>
                  <a:lnTo>
                    <a:pt x="1854" y="2094"/>
                  </a:lnTo>
                  <a:lnTo>
                    <a:pt x="1865" y="2054"/>
                  </a:lnTo>
                  <a:lnTo>
                    <a:pt x="1873" y="2013"/>
                  </a:lnTo>
                  <a:lnTo>
                    <a:pt x="1875" y="1970"/>
                  </a:lnTo>
                  <a:lnTo>
                    <a:pt x="1873" y="1927"/>
                  </a:lnTo>
                  <a:lnTo>
                    <a:pt x="1865" y="1885"/>
                  </a:lnTo>
                  <a:lnTo>
                    <a:pt x="1854" y="1845"/>
                  </a:lnTo>
                  <a:lnTo>
                    <a:pt x="1837" y="1806"/>
                  </a:lnTo>
                  <a:lnTo>
                    <a:pt x="1816" y="1769"/>
                  </a:lnTo>
                  <a:lnTo>
                    <a:pt x="1792" y="1735"/>
                  </a:lnTo>
                  <a:lnTo>
                    <a:pt x="1763" y="1703"/>
                  </a:lnTo>
                  <a:lnTo>
                    <a:pt x="1751" y="1693"/>
                  </a:lnTo>
                  <a:lnTo>
                    <a:pt x="1738" y="1688"/>
                  </a:lnTo>
                  <a:lnTo>
                    <a:pt x="1723" y="1686"/>
                  </a:lnTo>
                  <a:close/>
                  <a:moveTo>
                    <a:pt x="1185" y="1675"/>
                  </a:moveTo>
                  <a:lnTo>
                    <a:pt x="1168" y="1678"/>
                  </a:lnTo>
                  <a:lnTo>
                    <a:pt x="1152" y="1686"/>
                  </a:lnTo>
                  <a:lnTo>
                    <a:pt x="1140" y="1697"/>
                  </a:lnTo>
                  <a:lnTo>
                    <a:pt x="1132" y="1713"/>
                  </a:lnTo>
                  <a:lnTo>
                    <a:pt x="1129" y="1731"/>
                  </a:lnTo>
                  <a:lnTo>
                    <a:pt x="1132" y="1748"/>
                  </a:lnTo>
                  <a:lnTo>
                    <a:pt x="1140" y="1764"/>
                  </a:lnTo>
                  <a:lnTo>
                    <a:pt x="1152" y="1775"/>
                  </a:lnTo>
                  <a:lnTo>
                    <a:pt x="1168" y="1784"/>
                  </a:lnTo>
                  <a:lnTo>
                    <a:pt x="1185" y="1787"/>
                  </a:lnTo>
                  <a:lnTo>
                    <a:pt x="1203" y="1784"/>
                  </a:lnTo>
                  <a:lnTo>
                    <a:pt x="1219" y="1775"/>
                  </a:lnTo>
                  <a:lnTo>
                    <a:pt x="1231" y="1764"/>
                  </a:lnTo>
                  <a:lnTo>
                    <a:pt x="1239" y="1748"/>
                  </a:lnTo>
                  <a:lnTo>
                    <a:pt x="1242" y="1731"/>
                  </a:lnTo>
                  <a:lnTo>
                    <a:pt x="1239" y="1713"/>
                  </a:lnTo>
                  <a:lnTo>
                    <a:pt x="1231" y="1697"/>
                  </a:lnTo>
                  <a:lnTo>
                    <a:pt x="1219" y="1686"/>
                  </a:lnTo>
                  <a:lnTo>
                    <a:pt x="1203" y="1678"/>
                  </a:lnTo>
                  <a:lnTo>
                    <a:pt x="1185" y="1675"/>
                  </a:lnTo>
                  <a:close/>
                  <a:moveTo>
                    <a:pt x="734" y="1675"/>
                  </a:moveTo>
                  <a:lnTo>
                    <a:pt x="716" y="1678"/>
                  </a:lnTo>
                  <a:lnTo>
                    <a:pt x="700" y="1686"/>
                  </a:lnTo>
                  <a:lnTo>
                    <a:pt x="688" y="1697"/>
                  </a:lnTo>
                  <a:lnTo>
                    <a:pt x="680" y="1713"/>
                  </a:lnTo>
                  <a:lnTo>
                    <a:pt x="677" y="1731"/>
                  </a:lnTo>
                  <a:lnTo>
                    <a:pt x="680" y="1748"/>
                  </a:lnTo>
                  <a:lnTo>
                    <a:pt x="688" y="1764"/>
                  </a:lnTo>
                  <a:lnTo>
                    <a:pt x="700" y="1775"/>
                  </a:lnTo>
                  <a:lnTo>
                    <a:pt x="716" y="1784"/>
                  </a:lnTo>
                  <a:lnTo>
                    <a:pt x="734" y="1787"/>
                  </a:lnTo>
                  <a:lnTo>
                    <a:pt x="751" y="1784"/>
                  </a:lnTo>
                  <a:lnTo>
                    <a:pt x="767" y="1775"/>
                  </a:lnTo>
                  <a:lnTo>
                    <a:pt x="780" y="1764"/>
                  </a:lnTo>
                  <a:lnTo>
                    <a:pt x="787" y="1748"/>
                  </a:lnTo>
                  <a:lnTo>
                    <a:pt x="790" y="1731"/>
                  </a:lnTo>
                  <a:lnTo>
                    <a:pt x="787" y="1713"/>
                  </a:lnTo>
                  <a:lnTo>
                    <a:pt x="780" y="1697"/>
                  </a:lnTo>
                  <a:lnTo>
                    <a:pt x="767" y="1686"/>
                  </a:lnTo>
                  <a:lnTo>
                    <a:pt x="751" y="1678"/>
                  </a:lnTo>
                  <a:lnTo>
                    <a:pt x="734" y="1675"/>
                  </a:lnTo>
                  <a:close/>
                  <a:moveTo>
                    <a:pt x="508" y="1675"/>
                  </a:moveTo>
                  <a:lnTo>
                    <a:pt x="491" y="1678"/>
                  </a:lnTo>
                  <a:lnTo>
                    <a:pt x="475" y="1686"/>
                  </a:lnTo>
                  <a:lnTo>
                    <a:pt x="462" y="1697"/>
                  </a:lnTo>
                  <a:lnTo>
                    <a:pt x="454" y="1713"/>
                  </a:lnTo>
                  <a:lnTo>
                    <a:pt x="452" y="1731"/>
                  </a:lnTo>
                  <a:lnTo>
                    <a:pt x="454" y="1748"/>
                  </a:lnTo>
                  <a:lnTo>
                    <a:pt x="462" y="1764"/>
                  </a:lnTo>
                  <a:lnTo>
                    <a:pt x="475" y="1775"/>
                  </a:lnTo>
                  <a:lnTo>
                    <a:pt x="491" y="1784"/>
                  </a:lnTo>
                  <a:lnTo>
                    <a:pt x="508" y="1787"/>
                  </a:lnTo>
                  <a:lnTo>
                    <a:pt x="526" y="1784"/>
                  </a:lnTo>
                  <a:lnTo>
                    <a:pt x="541" y="1775"/>
                  </a:lnTo>
                  <a:lnTo>
                    <a:pt x="553" y="1764"/>
                  </a:lnTo>
                  <a:lnTo>
                    <a:pt x="562" y="1748"/>
                  </a:lnTo>
                  <a:lnTo>
                    <a:pt x="564" y="1731"/>
                  </a:lnTo>
                  <a:lnTo>
                    <a:pt x="562" y="1713"/>
                  </a:lnTo>
                  <a:lnTo>
                    <a:pt x="553" y="1697"/>
                  </a:lnTo>
                  <a:lnTo>
                    <a:pt x="541" y="1686"/>
                  </a:lnTo>
                  <a:lnTo>
                    <a:pt x="526" y="1678"/>
                  </a:lnTo>
                  <a:lnTo>
                    <a:pt x="508" y="1675"/>
                  </a:lnTo>
                  <a:close/>
                  <a:moveTo>
                    <a:pt x="282" y="1675"/>
                  </a:moveTo>
                  <a:lnTo>
                    <a:pt x="264" y="1678"/>
                  </a:lnTo>
                  <a:lnTo>
                    <a:pt x="248" y="1686"/>
                  </a:lnTo>
                  <a:lnTo>
                    <a:pt x="237" y="1697"/>
                  </a:lnTo>
                  <a:lnTo>
                    <a:pt x="229" y="1713"/>
                  </a:lnTo>
                  <a:lnTo>
                    <a:pt x="225" y="1731"/>
                  </a:lnTo>
                  <a:lnTo>
                    <a:pt x="229" y="1748"/>
                  </a:lnTo>
                  <a:lnTo>
                    <a:pt x="237" y="1764"/>
                  </a:lnTo>
                  <a:lnTo>
                    <a:pt x="248" y="1775"/>
                  </a:lnTo>
                  <a:lnTo>
                    <a:pt x="264" y="1784"/>
                  </a:lnTo>
                  <a:lnTo>
                    <a:pt x="282" y="1787"/>
                  </a:lnTo>
                  <a:lnTo>
                    <a:pt x="300" y="1784"/>
                  </a:lnTo>
                  <a:lnTo>
                    <a:pt x="316" y="1775"/>
                  </a:lnTo>
                  <a:lnTo>
                    <a:pt x="328" y="1764"/>
                  </a:lnTo>
                  <a:lnTo>
                    <a:pt x="335" y="1748"/>
                  </a:lnTo>
                  <a:lnTo>
                    <a:pt x="339" y="1731"/>
                  </a:lnTo>
                  <a:lnTo>
                    <a:pt x="335" y="1713"/>
                  </a:lnTo>
                  <a:lnTo>
                    <a:pt x="328" y="1697"/>
                  </a:lnTo>
                  <a:lnTo>
                    <a:pt x="316" y="1686"/>
                  </a:lnTo>
                  <a:lnTo>
                    <a:pt x="300" y="1678"/>
                  </a:lnTo>
                  <a:lnTo>
                    <a:pt x="282" y="1675"/>
                  </a:lnTo>
                  <a:close/>
                  <a:moveTo>
                    <a:pt x="57" y="1675"/>
                  </a:moveTo>
                  <a:lnTo>
                    <a:pt x="39" y="1678"/>
                  </a:lnTo>
                  <a:lnTo>
                    <a:pt x="23" y="1686"/>
                  </a:lnTo>
                  <a:lnTo>
                    <a:pt x="11" y="1697"/>
                  </a:lnTo>
                  <a:lnTo>
                    <a:pt x="2" y="1713"/>
                  </a:lnTo>
                  <a:lnTo>
                    <a:pt x="0" y="1731"/>
                  </a:lnTo>
                  <a:lnTo>
                    <a:pt x="2" y="1748"/>
                  </a:lnTo>
                  <a:lnTo>
                    <a:pt x="11" y="1764"/>
                  </a:lnTo>
                  <a:lnTo>
                    <a:pt x="23" y="1775"/>
                  </a:lnTo>
                  <a:lnTo>
                    <a:pt x="39" y="1784"/>
                  </a:lnTo>
                  <a:lnTo>
                    <a:pt x="57" y="1787"/>
                  </a:lnTo>
                  <a:lnTo>
                    <a:pt x="75" y="1784"/>
                  </a:lnTo>
                  <a:lnTo>
                    <a:pt x="89" y="1775"/>
                  </a:lnTo>
                  <a:lnTo>
                    <a:pt x="102" y="1764"/>
                  </a:lnTo>
                  <a:lnTo>
                    <a:pt x="110" y="1748"/>
                  </a:lnTo>
                  <a:lnTo>
                    <a:pt x="112" y="1731"/>
                  </a:lnTo>
                  <a:lnTo>
                    <a:pt x="110" y="1713"/>
                  </a:lnTo>
                  <a:lnTo>
                    <a:pt x="102" y="1697"/>
                  </a:lnTo>
                  <a:lnTo>
                    <a:pt x="89" y="1686"/>
                  </a:lnTo>
                  <a:lnTo>
                    <a:pt x="75" y="1678"/>
                  </a:lnTo>
                  <a:lnTo>
                    <a:pt x="57" y="1675"/>
                  </a:lnTo>
                  <a:close/>
                  <a:moveTo>
                    <a:pt x="1299" y="1563"/>
                  </a:moveTo>
                  <a:lnTo>
                    <a:pt x="1281" y="1566"/>
                  </a:lnTo>
                  <a:lnTo>
                    <a:pt x="1265" y="1574"/>
                  </a:lnTo>
                  <a:lnTo>
                    <a:pt x="1252" y="1586"/>
                  </a:lnTo>
                  <a:lnTo>
                    <a:pt x="1245" y="1601"/>
                  </a:lnTo>
                  <a:lnTo>
                    <a:pt x="1242" y="1619"/>
                  </a:lnTo>
                  <a:lnTo>
                    <a:pt x="1245" y="1636"/>
                  </a:lnTo>
                  <a:lnTo>
                    <a:pt x="1252" y="1652"/>
                  </a:lnTo>
                  <a:lnTo>
                    <a:pt x="1265" y="1664"/>
                  </a:lnTo>
                  <a:lnTo>
                    <a:pt x="1281" y="1672"/>
                  </a:lnTo>
                  <a:lnTo>
                    <a:pt x="1299" y="1675"/>
                  </a:lnTo>
                  <a:lnTo>
                    <a:pt x="1316" y="1672"/>
                  </a:lnTo>
                  <a:lnTo>
                    <a:pt x="1332" y="1664"/>
                  </a:lnTo>
                  <a:lnTo>
                    <a:pt x="1344" y="1652"/>
                  </a:lnTo>
                  <a:lnTo>
                    <a:pt x="1352" y="1636"/>
                  </a:lnTo>
                  <a:lnTo>
                    <a:pt x="1355" y="1619"/>
                  </a:lnTo>
                  <a:lnTo>
                    <a:pt x="1352" y="1601"/>
                  </a:lnTo>
                  <a:lnTo>
                    <a:pt x="1344" y="1586"/>
                  </a:lnTo>
                  <a:lnTo>
                    <a:pt x="1332" y="1574"/>
                  </a:lnTo>
                  <a:lnTo>
                    <a:pt x="1316" y="1566"/>
                  </a:lnTo>
                  <a:lnTo>
                    <a:pt x="1299" y="1563"/>
                  </a:lnTo>
                  <a:close/>
                  <a:moveTo>
                    <a:pt x="1072" y="1563"/>
                  </a:moveTo>
                  <a:lnTo>
                    <a:pt x="1054" y="1566"/>
                  </a:lnTo>
                  <a:lnTo>
                    <a:pt x="1040" y="1574"/>
                  </a:lnTo>
                  <a:lnTo>
                    <a:pt x="1027" y="1586"/>
                  </a:lnTo>
                  <a:lnTo>
                    <a:pt x="1019" y="1601"/>
                  </a:lnTo>
                  <a:lnTo>
                    <a:pt x="1016" y="1619"/>
                  </a:lnTo>
                  <a:lnTo>
                    <a:pt x="1019" y="1636"/>
                  </a:lnTo>
                  <a:lnTo>
                    <a:pt x="1027" y="1652"/>
                  </a:lnTo>
                  <a:lnTo>
                    <a:pt x="1040" y="1664"/>
                  </a:lnTo>
                  <a:lnTo>
                    <a:pt x="1054" y="1672"/>
                  </a:lnTo>
                  <a:lnTo>
                    <a:pt x="1072" y="1675"/>
                  </a:lnTo>
                  <a:lnTo>
                    <a:pt x="1090" y="1672"/>
                  </a:lnTo>
                  <a:lnTo>
                    <a:pt x="1106" y="1664"/>
                  </a:lnTo>
                  <a:lnTo>
                    <a:pt x="1118" y="1652"/>
                  </a:lnTo>
                  <a:lnTo>
                    <a:pt x="1127" y="1636"/>
                  </a:lnTo>
                  <a:lnTo>
                    <a:pt x="1129" y="1619"/>
                  </a:lnTo>
                  <a:lnTo>
                    <a:pt x="1127" y="1601"/>
                  </a:lnTo>
                  <a:lnTo>
                    <a:pt x="1118" y="1586"/>
                  </a:lnTo>
                  <a:lnTo>
                    <a:pt x="1106" y="1574"/>
                  </a:lnTo>
                  <a:lnTo>
                    <a:pt x="1090" y="1566"/>
                  </a:lnTo>
                  <a:lnTo>
                    <a:pt x="1072" y="1563"/>
                  </a:lnTo>
                  <a:close/>
                  <a:moveTo>
                    <a:pt x="847" y="1563"/>
                  </a:moveTo>
                  <a:lnTo>
                    <a:pt x="829" y="1566"/>
                  </a:lnTo>
                  <a:lnTo>
                    <a:pt x="813" y="1574"/>
                  </a:lnTo>
                  <a:lnTo>
                    <a:pt x="801" y="1586"/>
                  </a:lnTo>
                  <a:lnTo>
                    <a:pt x="793" y="1601"/>
                  </a:lnTo>
                  <a:lnTo>
                    <a:pt x="790" y="1619"/>
                  </a:lnTo>
                  <a:lnTo>
                    <a:pt x="793" y="1636"/>
                  </a:lnTo>
                  <a:lnTo>
                    <a:pt x="801" y="1652"/>
                  </a:lnTo>
                  <a:lnTo>
                    <a:pt x="813" y="1664"/>
                  </a:lnTo>
                  <a:lnTo>
                    <a:pt x="829" y="1672"/>
                  </a:lnTo>
                  <a:lnTo>
                    <a:pt x="847" y="1675"/>
                  </a:lnTo>
                  <a:lnTo>
                    <a:pt x="865" y="1672"/>
                  </a:lnTo>
                  <a:lnTo>
                    <a:pt x="880" y="1664"/>
                  </a:lnTo>
                  <a:lnTo>
                    <a:pt x="892" y="1652"/>
                  </a:lnTo>
                  <a:lnTo>
                    <a:pt x="900" y="1636"/>
                  </a:lnTo>
                  <a:lnTo>
                    <a:pt x="903" y="1619"/>
                  </a:lnTo>
                  <a:lnTo>
                    <a:pt x="900" y="1601"/>
                  </a:lnTo>
                  <a:lnTo>
                    <a:pt x="892" y="1586"/>
                  </a:lnTo>
                  <a:lnTo>
                    <a:pt x="880" y="1574"/>
                  </a:lnTo>
                  <a:lnTo>
                    <a:pt x="865" y="1566"/>
                  </a:lnTo>
                  <a:lnTo>
                    <a:pt x="847" y="1563"/>
                  </a:lnTo>
                  <a:close/>
                  <a:moveTo>
                    <a:pt x="959" y="1452"/>
                  </a:moveTo>
                  <a:lnTo>
                    <a:pt x="941" y="1454"/>
                  </a:lnTo>
                  <a:lnTo>
                    <a:pt x="926" y="1462"/>
                  </a:lnTo>
                  <a:lnTo>
                    <a:pt x="914" y="1475"/>
                  </a:lnTo>
                  <a:lnTo>
                    <a:pt x="907" y="1489"/>
                  </a:lnTo>
                  <a:lnTo>
                    <a:pt x="903" y="1507"/>
                  </a:lnTo>
                  <a:lnTo>
                    <a:pt x="907" y="1524"/>
                  </a:lnTo>
                  <a:lnTo>
                    <a:pt x="914" y="1540"/>
                  </a:lnTo>
                  <a:lnTo>
                    <a:pt x="926" y="1552"/>
                  </a:lnTo>
                  <a:lnTo>
                    <a:pt x="941" y="1561"/>
                  </a:lnTo>
                  <a:lnTo>
                    <a:pt x="959" y="1563"/>
                  </a:lnTo>
                  <a:lnTo>
                    <a:pt x="977" y="1561"/>
                  </a:lnTo>
                  <a:lnTo>
                    <a:pt x="993" y="1552"/>
                  </a:lnTo>
                  <a:lnTo>
                    <a:pt x="1005" y="1540"/>
                  </a:lnTo>
                  <a:lnTo>
                    <a:pt x="1013" y="1524"/>
                  </a:lnTo>
                  <a:lnTo>
                    <a:pt x="1016" y="1507"/>
                  </a:lnTo>
                  <a:lnTo>
                    <a:pt x="1013" y="1489"/>
                  </a:lnTo>
                  <a:lnTo>
                    <a:pt x="1005" y="1475"/>
                  </a:lnTo>
                  <a:lnTo>
                    <a:pt x="993" y="1462"/>
                  </a:lnTo>
                  <a:lnTo>
                    <a:pt x="977" y="1454"/>
                  </a:lnTo>
                  <a:lnTo>
                    <a:pt x="959" y="1452"/>
                  </a:lnTo>
                  <a:close/>
                  <a:moveTo>
                    <a:pt x="508" y="1452"/>
                  </a:moveTo>
                  <a:lnTo>
                    <a:pt x="491" y="1454"/>
                  </a:lnTo>
                  <a:lnTo>
                    <a:pt x="475" y="1462"/>
                  </a:lnTo>
                  <a:lnTo>
                    <a:pt x="462" y="1475"/>
                  </a:lnTo>
                  <a:lnTo>
                    <a:pt x="454" y="1489"/>
                  </a:lnTo>
                  <a:lnTo>
                    <a:pt x="452" y="1507"/>
                  </a:lnTo>
                  <a:lnTo>
                    <a:pt x="454" y="1524"/>
                  </a:lnTo>
                  <a:lnTo>
                    <a:pt x="462" y="1540"/>
                  </a:lnTo>
                  <a:lnTo>
                    <a:pt x="475" y="1552"/>
                  </a:lnTo>
                  <a:lnTo>
                    <a:pt x="491" y="1561"/>
                  </a:lnTo>
                  <a:lnTo>
                    <a:pt x="508" y="1563"/>
                  </a:lnTo>
                  <a:lnTo>
                    <a:pt x="526" y="1561"/>
                  </a:lnTo>
                  <a:lnTo>
                    <a:pt x="541" y="1552"/>
                  </a:lnTo>
                  <a:lnTo>
                    <a:pt x="553" y="1540"/>
                  </a:lnTo>
                  <a:lnTo>
                    <a:pt x="562" y="1524"/>
                  </a:lnTo>
                  <a:lnTo>
                    <a:pt x="564" y="1507"/>
                  </a:lnTo>
                  <a:lnTo>
                    <a:pt x="562" y="1489"/>
                  </a:lnTo>
                  <a:lnTo>
                    <a:pt x="553" y="1475"/>
                  </a:lnTo>
                  <a:lnTo>
                    <a:pt x="541" y="1462"/>
                  </a:lnTo>
                  <a:lnTo>
                    <a:pt x="526" y="1454"/>
                  </a:lnTo>
                  <a:lnTo>
                    <a:pt x="508" y="1452"/>
                  </a:lnTo>
                  <a:close/>
                  <a:moveTo>
                    <a:pt x="282" y="1452"/>
                  </a:moveTo>
                  <a:lnTo>
                    <a:pt x="264" y="1454"/>
                  </a:lnTo>
                  <a:lnTo>
                    <a:pt x="248" y="1462"/>
                  </a:lnTo>
                  <a:lnTo>
                    <a:pt x="237" y="1475"/>
                  </a:lnTo>
                  <a:lnTo>
                    <a:pt x="229" y="1489"/>
                  </a:lnTo>
                  <a:lnTo>
                    <a:pt x="225" y="1507"/>
                  </a:lnTo>
                  <a:lnTo>
                    <a:pt x="229" y="1524"/>
                  </a:lnTo>
                  <a:lnTo>
                    <a:pt x="237" y="1540"/>
                  </a:lnTo>
                  <a:lnTo>
                    <a:pt x="248" y="1552"/>
                  </a:lnTo>
                  <a:lnTo>
                    <a:pt x="264" y="1561"/>
                  </a:lnTo>
                  <a:lnTo>
                    <a:pt x="282" y="1563"/>
                  </a:lnTo>
                  <a:lnTo>
                    <a:pt x="300" y="1561"/>
                  </a:lnTo>
                  <a:lnTo>
                    <a:pt x="316" y="1552"/>
                  </a:lnTo>
                  <a:lnTo>
                    <a:pt x="328" y="1540"/>
                  </a:lnTo>
                  <a:lnTo>
                    <a:pt x="335" y="1524"/>
                  </a:lnTo>
                  <a:lnTo>
                    <a:pt x="339" y="1507"/>
                  </a:lnTo>
                  <a:lnTo>
                    <a:pt x="335" y="1489"/>
                  </a:lnTo>
                  <a:lnTo>
                    <a:pt x="328" y="1475"/>
                  </a:lnTo>
                  <a:lnTo>
                    <a:pt x="316" y="1462"/>
                  </a:lnTo>
                  <a:lnTo>
                    <a:pt x="300" y="1454"/>
                  </a:lnTo>
                  <a:lnTo>
                    <a:pt x="282" y="1452"/>
                  </a:lnTo>
                  <a:close/>
                  <a:moveTo>
                    <a:pt x="57" y="1452"/>
                  </a:moveTo>
                  <a:lnTo>
                    <a:pt x="39" y="1454"/>
                  </a:lnTo>
                  <a:lnTo>
                    <a:pt x="23" y="1462"/>
                  </a:lnTo>
                  <a:lnTo>
                    <a:pt x="11" y="1475"/>
                  </a:lnTo>
                  <a:lnTo>
                    <a:pt x="2" y="1489"/>
                  </a:lnTo>
                  <a:lnTo>
                    <a:pt x="0" y="1507"/>
                  </a:lnTo>
                  <a:lnTo>
                    <a:pt x="2" y="1524"/>
                  </a:lnTo>
                  <a:lnTo>
                    <a:pt x="11" y="1540"/>
                  </a:lnTo>
                  <a:lnTo>
                    <a:pt x="23" y="1552"/>
                  </a:lnTo>
                  <a:lnTo>
                    <a:pt x="39" y="1561"/>
                  </a:lnTo>
                  <a:lnTo>
                    <a:pt x="57" y="1563"/>
                  </a:lnTo>
                  <a:lnTo>
                    <a:pt x="75" y="1561"/>
                  </a:lnTo>
                  <a:lnTo>
                    <a:pt x="89" y="1552"/>
                  </a:lnTo>
                  <a:lnTo>
                    <a:pt x="102" y="1540"/>
                  </a:lnTo>
                  <a:lnTo>
                    <a:pt x="110" y="1524"/>
                  </a:lnTo>
                  <a:lnTo>
                    <a:pt x="112" y="1507"/>
                  </a:lnTo>
                  <a:lnTo>
                    <a:pt x="110" y="1489"/>
                  </a:lnTo>
                  <a:lnTo>
                    <a:pt x="102" y="1475"/>
                  </a:lnTo>
                  <a:lnTo>
                    <a:pt x="89" y="1462"/>
                  </a:lnTo>
                  <a:lnTo>
                    <a:pt x="75" y="1454"/>
                  </a:lnTo>
                  <a:lnTo>
                    <a:pt x="57" y="1452"/>
                  </a:lnTo>
                  <a:close/>
                  <a:moveTo>
                    <a:pt x="1299" y="1340"/>
                  </a:moveTo>
                  <a:lnTo>
                    <a:pt x="1281" y="1343"/>
                  </a:lnTo>
                  <a:lnTo>
                    <a:pt x="1265" y="1350"/>
                  </a:lnTo>
                  <a:lnTo>
                    <a:pt x="1252" y="1363"/>
                  </a:lnTo>
                  <a:lnTo>
                    <a:pt x="1245" y="1378"/>
                  </a:lnTo>
                  <a:lnTo>
                    <a:pt x="1242" y="1396"/>
                  </a:lnTo>
                  <a:lnTo>
                    <a:pt x="1245" y="1414"/>
                  </a:lnTo>
                  <a:lnTo>
                    <a:pt x="1252" y="1429"/>
                  </a:lnTo>
                  <a:lnTo>
                    <a:pt x="1265" y="1440"/>
                  </a:lnTo>
                  <a:lnTo>
                    <a:pt x="1281" y="1449"/>
                  </a:lnTo>
                  <a:lnTo>
                    <a:pt x="1299" y="1452"/>
                  </a:lnTo>
                  <a:lnTo>
                    <a:pt x="1316" y="1449"/>
                  </a:lnTo>
                  <a:lnTo>
                    <a:pt x="1332" y="1440"/>
                  </a:lnTo>
                  <a:lnTo>
                    <a:pt x="1344" y="1429"/>
                  </a:lnTo>
                  <a:lnTo>
                    <a:pt x="1352" y="1414"/>
                  </a:lnTo>
                  <a:lnTo>
                    <a:pt x="1355" y="1396"/>
                  </a:lnTo>
                  <a:lnTo>
                    <a:pt x="1352" y="1378"/>
                  </a:lnTo>
                  <a:lnTo>
                    <a:pt x="1344" y="1363"/>
                  </a:lnTo>
                  <a:lnTo>
                    <a:pt x="1332" y="1350"/>
                  </a:lnTo>
                  <a:lnTo>
                    <a:pt x="1316" y="1343"/>
                  </a:lnTo>
                  <a:lnTo>
                    <a:pt x="1299" y="1340"/>
                  </a:lnTo>
                  <a:close/>
                  <a:moveTo>
                    <a:pt x="1072" y="1340"/>
                  </a:moveTo>
                  <a:lnTo>
                    <a:pt x="1054" y="1343"/>
                  </a:lnTo>
                  <a:lnTo>
                    <a:pt x="1040" y="1350"/>
                  </a:lnTo>
                  <a:lnTo>
                    <a:pt x="1027" y="1363"/>
                  </a:lnTo>
                  <a:lnTo>
                    <a:pt x="1019" y="1378"/>
                  </a:lnTo>
                  <a:lnTo>
                    <a:pt x="1016" y="1396"/>
                  </a:lnTo>
                  <a:lnTo>
                    <a:pt x="1019" y="1414"/>
                  </a:lnTo>
                  <a:lnTo>
                    <a:pt x="1027" y="1429"/>
                  </a:lnTo>
                  <a:lnTo>
                    <a:pt x="1040" y="1440"/>
                  </a:lnTo>
                  <a:lnTo>
                    <a:pt x="1054" y="1449"/>
                  </a:lnTo>
                  <a:lnTo>
                    <a:pt x="1072" y="1452"/>
                  </a:lnTo>
                  <a:lnTo>
                    <a:pt x="1090" y="1449"/>
                  </a:lnTo>
                  <a:lnTo>
                    <a:pt x="1106" y="1440"/>
                  </a:lnTo>
                  <a:lnTo>
                    <a:pt x="1118" y="1429"/>
                  </a:lnTo>
                  <a:lnTo>
                    <a:pt x="1127" y="1414"/>
                  </a:lnTo>
                  <a:lnTo>
                    <a:pt x="1129" y="1396"/>
                  </a:lnTo>
                  <a:lnTo>
                    <a:pt x="1127" y="1378"/>
                  </a:lnTo>
                  <a:lnTo>
                    <a:pt x="1118" y="1363"/>
                  </a:lnTo>
                  <a:lnTo>
                    <a:pt x="1106" y="1350"/>
                  </a:lnTo>
                  <a:lnTo>
                    <a:pt x="1090" y="1343"/>
                  </a:lnTo>
                  <a:lnTo>
                    <a:pt x="1072" y="1340"/>
                  </a:lnTo>
                  <a:close/>
                  <a:moveTo>
                    <a:pt x="847" y="1340"/>
                  </a:moveTo>
                  <a:lnTo>
                    <a:pt x="829" y="1343"/>
                  </a:lnTo>
                  <a:lnTo>
                    <a:pt x="813" y="1350"/>
                  </a:lnTo>
                  <a:lnTo>
                    <a:pt x="801" y="1363"/>
                  </a:lnTo>
                  <a:lnTo>
                    <a:pt x="793" y="1378"/>
                  </a:lnTo>
                  <a:lnTo>
                    <a:pt x="790" y="1396"/>
                  </a:lnTo>
                  <a:lnTo>
                    <a:pt x="793" y="1414"/>
                  </a:lnTo>
                  <a:lnTo>
                    <a:pt x="801" y="1429"/>
                  </a:lnTo>
                  <a:lnTo>
                    <a:pt x="813" y="1440"/>
                  </a:lnTo>
                  <a:lnTo>
                    <a:pt x="829" y="1449"/>
                  </a:lnTo>
                  <a:lnTo>
                    <a:pt x="847" y="1452"/>
                  </a:lnTo>
                  <a:lnTo>
                    <a:pt x="865" y="1449"/>
                  </a:lnTo>
                  <a:lnTo>
                    <a:pt x="880" y="1440"/>
                  </a:lnTo>
                  <a:lnTo>
                    <a:pt x="892" y="1429"/>
                  </a:lnTo>
                  <a:lnTo>
                    <a:pt x="900" y="1414"/>
                  </a:lnTo>
                  <a:lnTo>
                    <a:pt x="903" y="1396"/>
                  </a:lnTo>
                  <a:lnTo>
                    <a:pt x="900" y="1378"/>
                  </a:lnTo>
                  <a:lnTo>
                    <a:pt x="892" y="1363"/>
                  </a:lnTo>
                  <a:lnTo>
                    <a:pt x="880" y="1350"/>
                  </a:lnTo>
                  <a:lnTo>
                    <a:pt x="865" y="1343"/>
                  </a:lnTo>
                  <a:lnTo>
                    <a:pt x="847" y="1340"/>
                  </a:lnTo>
                  <a:close/>
                  <a:moveTo>
                    <a:pt x="620" y="1340"/>
                  </a:moveTo>
                  <a:lnTo>
                    <a:pt x="603" y="1343"/>
                  </a:lnTo>
                  <a:lnTo>
                    <a:pt x="588" y="1350"/>
                  </a:lnTo>
                  <a:lnTo>
                    <a:pt x="575" y="1363"/>
                  </a:lnTo>
                  <a:lnTo>
                    <a:pt x="567" y="1378"/>
                  </a:lnTo>
                  <a:lnTo>
                    <a:pt x="564" y="1396"/>
                  </a:lnTo>
                  <a:lnTo>
                    <a:pt x="567" y="1414"/>
                  </a:lnTo>
                  <a:lnTo>
                    <a:pt x="575" y="1429"/>
                  </a:lnTo>
                  <a:lnTo>
                    <a:pt x="588" y="1440"/>
                  </a:lnTo>
                  <a:lnTo>
                    <a:pt x="603" y="1449"/>
                  </a:lnTo>
                  <a:lnTo>
                    <a:pt x="620" y="1452"/>
                  </a:lnTo>
                  <a:lnTo>
                    <a:pt x="638" y="1449"/>
                  </a:lnTo>
                  <a:lnTo>
                    <a:pt x="654" y="1440"/>
                  </a:lnTo>
                  <a:lnTo>
                    <a:pt x="667" y="1429"/>
                  </a:lnTo>
                  <a:lnTo>
                    <a:pt x="674" y="1414"/>
                  </a:lnTo>
                  <a:lnTo>
                    <a:pt x="677" y="1396"/>
                  </a:lnTo>
                  <a:lnTo>
                    <a:pt x="674" y="1378"/>
                  </a:lnTo>
                  <a:lnTo>
                    <a:pt x="667" y="1363"/>
                  </a:lnTo>
                  <a:lnTo>
                    <a:pt x="654" y="1350"/>
                  </a:lnTo>
                  <a:lnTo>
                    <a:pt x="638" y="1343"/>
                  </a:lnTo>
                  <a:lnTo>
                    <a:pt x="620" y="1340"/>
                  </a:lnTo>
                  <a:close/>
                  <a:moveTo>
                    <a:pt x="169" y="1340"/>
                  </a:moveTo>
                  <a:lnTo>
                    <a:pt x="151" y="1343"/>
                  </a:lnTo>
                  <a:lnTo>
                    <a:pt x="135" y="1350"/>
                  </a:lnTo>
                  <a:lnTo>
                    <a:pt x="124" y="1363"/>
                  </a:lnTo>
                  <a:lnTo>
                    <a:pt x="115" y="1378"/>
                  </a:lnTo>
                  <a:lnTo>
                    <a:pt x="112" y="1396"/>
                  </a:lnTo>
                  <a:lnTo>
                    <a:pt x="115" y="1414"/>
                  </a:lnTo>
                  <a:lnTo>
                    <a:pt x="124" y="1429"/>
                  </a:lnTo>
                  <a:lnTo>
                    <a:pt x="135" y="1440"/>
                  </a:lnTo>
                  <a:lnTo>
                    <a:pt x="151" y="1449"/>
                  </a:lnTo>
                  <a:lnTo>
                    <a:pt x="169" y="1452"/>
                  </a:lnTo>
                  <a:lnTo>
                    <a:pt x="187" y="1449"/>
                  </a:lnTo>
                  <a:lnTo>
                    <a:pt x="202" y="1440"/>
                  </a:lnTo>
                  <a:lnTo>
                    <a:pt x="215" y="1429"/>
                  </a:lnTo>
                  <a:lnTo>
                    <a:pt x="222" y="1414"/>
                  </a:lnTo>
                  <a:lnTo>
                    <a:pt x="225" y="1396"/>
                  </a:lnTo>
                  <a:lnTo>
                    <a:pt x="222" y="1378"/>
                  </a:lnTo>
                  <a:lnTo>
                    <a:pt x="215" y="1363"/>
                  </a:lnTo>
                  <a:lnTo>
                    <a:pt x="202" y="1350"/>
                  </a:lnTo>
                  <a:lnTo>
                    <a:pt x="187" y="1343"/>
                  </a:lnTo>
                  <a:lnTo>
                    <a:pt x="169" y="1340"/>
                  </a:lnTo>
                  <a:close/>
                  <a:moveTo>
                    <a:pt x="1185" y="1228"/>
                  </a:moveTo>
                  <a:lnTo>
                    <a:pt x="1168" y="1231"/>
                  </a:lnTo>
                  <a:lnTo>
                    <a:pt x="1152" y="1238"/>
                  </a:lnTo>
                  <a:lnTo>
                    <a:pt x="1140" y="1251"/>
                  </a:lnTo>
                  <a:lnTo>
                    <a:pt x="1132" y="1266"/>
                  </a:lnTo>
                  <a:lnTo>
                    <a:pt x="1129" y="1284"/>
                  </a:lnTo>
                  <a:lnTo>
                    <a:pt x="1132" y="1302"/>
                  </a:lnTo>
                  <a:lnTo>
                    <a:pt x="1140" y="1317"/>
                  </a:lnTo>
                  <a:lnTo>
                    <a:pt x="1152" y="1329"/>
                  </a:lnTo>
                  <a:lnTo>
                    <a:pt x="1168" y="1337"/>
                  </a:lnTo>
                  <a:lnTo>
                    <a:pt x="1185" y="1340"/>
                  </a:lnTo>
                  <a:lnTo>
                    <a:pt x="1203" y="1337"/>
                  </a:lnTo>
                  <a:lnTo>
                    <a:pt x="1219" y="1329"/>
                  </a:lnTo>
                  <a:lnTo>
                    <a:pt x="1231" y="1317"/>
                  </a:lnTo>
                  <a:lnTo>
                    <a:pt x="1239" y="1302"/>
                  </a:lnTo>
                  <a:lnTo>
                    <a:pt x="1242" y="1284"/>
                  </a:lnTo>
                  <a:lnTo>
                    <a:pt x="1239" y="1266"/>
                  </a:lnTo>
                  <a:lnTo>
                    <a:pt x="1231" y="1251"/>
                  </a:lnTo>
                  <a:lnTo>
                    <a:pt x="1219" y="1238"/>
                  </a:lnTo>
                  <a:lnTo>
                    <a:pt x="1203" y="1231"/>
                  </a:lnTo>
                  <a:lnTo>
                    <a:pt x="1185" y="1228"/>
                  </a:lnTo>
                  <a:close/>
                  <a:moveTo>
                    <a:pt x="508" y="1228"/>
                  </a:moveTo>
                  <a:lnTo>
                    <a:pt x="491" y="1231"/>
                  </a:lnTo>
                  <a:lnTo>
                    <a:pt x="475" y="1238"/>
                  </a:lnTo>
                  <a:lnTo>
                    <a:pt x="462" y="1251"/>
                  </a:lnTo>
                  <a:lnTo>
                    <a:pt x="454" y="1266"/>
                  </a:lnTo>
                  <a:lnTo>
                    <a:pt x="452" y="1284"/>
                  </a:lnTo>
                  <a:lnTo>
                    <a:pt x="454" y="1302"/>
                  </a:lnTo>
                  <a:lnTo>
                    <a:pt x="462" y="1317"/>
                  </a:lnTo>
                  <a:lnTo>
                    <a:pt x="475" y="1329"/>
                  </a:lnTo>
                  <a:lnTo>
                    <a:pt x="491" y="1337"/>
                  </a:lnTo>
                  <a:lnTo>
                    <a:pt x="508" y="1340"/>
                  </a:lnTo>
                  <a:lnTo>
                    <a:pt x="526" y="1337"/>
                  </a:lnTo>
                  <a:lnTo>
                    <a:pt x="541" y="1329"/>
                  </a:lnTo>
                  <a:lnTo>
                    <a:pt x="553" y="1317"/>
                  </a:lnTo>
                  <a:lnTo>
                    <a:pt x="562" y="1302"/>
                  </a:lnTo>
                  <a:lnTo>
                    <a:pt x="564" y="1284"/>
                  </a:lnTo>
                  <a:lnTo>
                    <a:pt x="562" y="1266"/>
                  </a:lnTo>
                  <a:lnTo>
                    <a:pt x="553" y="1251"/>
                  </a:lnTo>
                  <a:lnTo>
                    <a:pt x="541" y="1238"/>
                  </a:lnTo>
                  <a:lnTo>
                    <a:pt x="526" y="1231"/>
                  </a:lnTo>
                  <a:lnTo>
                    <a:pt x="508" y="1228"/>
                  </a:lnTo>
                  <a:close/>
                  <a:moveTo>
                    <a:pt x="57" y="1228"/>
                  </a:moveTo>
                  <a:lnTo>
                    <a:pt x="39" y="1231"/>
                  </a:lnTo>
                  <a:lnTo>
                    <a:pt x="23" y="1238"/>
                  </a:lnTo>
                  <a:lnTo>
                    <a:pt x="11" y="1251"/>
                  </a:lnTo>
                  <a:lnTo>
                    <a:pt x="2" y="1266"/>
                  </a:lnTo>
                  <a:lnTo>
                    <a:pt x="0" y="1284"/>
                  </a:lnTo>
                  <a:lnTo>
                    <a:pt x="2" y="1302"/>
                  </a:lnTo>
                  <a:lnTo>
                    <a:pt x="11" y="1317"/>
                  </a:lnTo>
                  <a:lnTo>
                    <a:pt x="23" y="1329"/>
                  </a:lnTo>
                  <a:lnTo>
                    <a:pt x="39" y="1337"/>
                  </a:lnTo>
                  <a:lnTo>
                    <a:pt x="57" y="1340"/>
                  </a:lnTo>
                  <a:lnTo>
                    <a:pt x="75" y="1337"/>
                  </a:lnTo>
                  <a:lnTo>
                    <a:pt x="89" y="1329"/>
                  </a:lnTo>
                  <a:lnTo>
                    <a:pt x="102" y="1317"/>
                  </a:lnTo>
                  <a:lnTo>
                    <a:pt x="110" y="1302"/>
                  </a:lnTo>
                  <a:lnTo>
                    <a:pt x="112" y="1284"/>
                  </a:lnTo>
                  <a:lnTo>
                    <a:pt x="110" y="1266"/>
                  </a:lnTo>
                  <a:lnTo>
                    <a:pt x="102" y="1251"/>
                  </a:lnTo>
                  <a:lnTo>
                    <a:pt x="89" y="1238"/>
                  </a:lnTo>
                  <a:lnTo>
                    <a:pt x="75" y="1231"/>
                  </a:lnTo>
                  <a:lnTo>
                    <a:pt x="57" y="1228"/>
                  </a:lnTo>
                  <a:close/>
                  <a:moveTo>
                    <a:pt x="1072" y="1116"/>
                  </a:moveTo>
                  <a:lnTo>
                    <a:pt x="1054" y="1119"/>
                  </a:lnTo>
                  <a:lnTo>
                    <a:pt x="1040" y="1127"/>
                  </a:lnTo>
                  <a:lnTo>
                    <a:pt x="1027" y="1139"/>
                  </a:lnTo>
                  <a:lnTo>
                    <a:pt x="1019" y="1154"/>
                  </a:lnTo>
                  <a:lnTo>
                    <a:pt x="1016" y="1172"/>
                  </a:lnTo>
                  <a:lnTo>
                    <a:pt x="1019" y="1190"/>
                  </a:lnTo>
                  <a:lnTo>
                    <a:pt x="1027" y="1205"/>
                  </a:lnTo>
                  <a:lnTo>
                    <a:pt x="1040" y="1218"/>
                  </a:lnTo>
                  <a:lnTo>
                    <a:pt x="1054" y="1225"/>
                  </a:lnTo>
                  <a:lnTo>
                    <a:pt x="1072" y="1228"/>
                  </a:lnTo>
                  <a:lnTo>
                    <a:pt x="1090" y="1225"/>
                  </a:lnTo>
                  <a:lnTo>
                    <a:pt x="1106" y="1218"/>
                  </a:lnTo>
                  <a:lnTo>
                    <a:pt x="1118" y="1205"/>
                  </a:lnTo>
                  <a:lnTo>
                    <a:pt x="1127" y="1190"/>
                  </a:lnTo>
                  <a:lnTo>
                    <a:pt x="1129" y="1172"/>
                  </a:lnTo>
                  <a:lnTo>
                    <a:pt x="1127" y="1154"/>
                  </a:lnTo>
                  <a:lnTo>
                    <a:pt x="1118" y="1139"/>
                  </a:lnTo>
                  <a:lnTo>
                    <a:pt x="1106" y="1127"/>
                  </a:lnTo>
                  <a:lnTo>
                    <a:pt x="1090" y="1119"/>
                  </a:lnTo>
                  <a:lnTo>
                    <a:pt x="1072" y="1116"/>
                  </a:lnTo>
                  <a:close/>
                  <a:moveTo>
                    <a:pt x="620" y="1116"/>
                  </a:moveTo>
                  <a:lnTo>
                    <a:pt x="603" y="1119"/>
                  </a:lnTo>
                  <a:lnTo>
                    <a:pt x="588" y="1127"/>
                  </a:lnTo>
                  <a:lnTo>
                    <a:pt x="575" y="1139"/>
                  </a:lnTo>
                  <a:lnTo>
                    <a:pt x="567" y="1154"/>
                  </a:lnTo>
                  <a:lnTo>
                    <a:pt x="564" y="1172"/>
                  </a:lnTo>
                  <a:lnTo>
                    <a:pt x="567" y="1190"/>
                  </a:lnTo>
                  <a:lnTo>
                    <a:pt x="575" y="1205"/>
                  </a:lnTo>
                  <a:lnTo>
                    <a:pt x="588" y="1218"/>
                  </a:lnTo>
                  <a:lnTo>
                    <a:pt x="603" y="1225"/>
                  </a:lnTo>
                  <a:lnTo>
                    <a:pt x="620" y="1228"/>
                  </a:lnTo>
                  <a:lnTo>
                    <a:pt x="638" y="1225"/>
                  </a:lnTo>
                  <a:lnTo>
                    <a:pt x="654" y="1218"/>
                  </a:lnTo>
                  <a:lnTo>
                    <a:pt x="667" y="1205"/>
                  </a:lnTo>
                  <a:lnTo>
                    <a:pt x="674" y="1190"/>
                  </a:lnTo>
                  <a:lnTo>
                    <a:pt x="677" y="1172"/>
                  </a:lnTo>
                  <a:lnTo>
                    <a:pt x="674" y="1154"/>
                  </a:lnTo>
                  <a:lnTo>
                    <a:pt x="667" y="1139"/>
                  </a:lnTo>
                  <a:lnTo>
                    <a:pt x="654" y="1127"/>
                  </a:lnTo>
                  <a:lnTo>
                    <a:pt x="638" y="1119"/>
                  </a:lnTo>
                  <a:lnTo>
                    <a:pt x="620" y="1116"/>
                  </a:lnTo>
                  <a:close/>
                  <a:moveTo>
                    <a:pt x="395" y="1116"/>
                  </a:moveTo>
                  <a:lnTo>
                    <a:pt x="377" y="1119"/>
                  </a:lnTo>
                  <a:lnTo>
                    <a:pt x="362" y="1127"/>
                  </a:lnTo>
                  <a:lnTo>
                    <a:pt x="349" y="1139"/>
                  </a:lnTo>
                  <a:lnTo>
                    <a:pt x="342" y="1154"/>
                  </a:lnTo>
                  <a:lnTo>
                    <a:pt x="339" y="1172"/>
                  </a:lnTo>
                  <a:lnTo>
                    <a:pt x="342" y="1190"/>
                  </a:lnTo>
                  <a:lnTo>
                    <a:pt x="349" y="1205"/>
                  </a:lnTo>
                  <a:lnTo>
                    <a:pt x="362" y="1218"/>
                  </a:lnTo>
                  <a:lnTo>
                    <a:pt x="377" y="1225"/>
                  </a:lnTo>
                  <a:lnTo>
                    <a:pt x="395" y="1228"/>
                  </a:lnTo>
                  <a:lnTo>
                    <a:pt x="413" y="1225"/>
                  </a:lnTo>
                  <a:lnTo>
                    <a:pt x="429" y="1218"/>
                  </a:lnTo>
                  <a:lnTo>
                    <a:pt x="440" y="1205"/>
                  </a:lnTo>
                  <a:lnTo>
                    <a:pt x="449" y="1190"/>
                  </a:lnTo>
                  <a:lnTo>
                    <a:pt x="452" y="1172"/>
                  </a:lnTo>
                  <a:lnTo>
                    <a:pt x="449" y="1154"/>
                  </a:lnTo>
                  <a:lnTo>
                    <a:pt x="440" y="1139"/>
                  </a:lnTo>
                  <a:lnTo>
                    <a:pt x="429" y="1127"/>
                  </a:lnTo>
                  <a:lnTo>
                    <a:pt x="413" y="1119"/>
                  </a:lnTo>
                  <a:lnTo>
                    <a:pt x="395" y="1116"/>
                  </a:lnTo>
                  <a:close/>
                  <a:moveTo>
                    <a:pt x="169" y="1116"/>
                  </a:moveTo>
                  <a:lnTo>
                    <a:pt x="151" y="1119"/>
                  </a:lnTo>
                  <a:lnTo>
                    <a:pt x="135" y="1127"/>
                  </a:lnTo>
                  <a:lnTo>
                    <a:pt x="124" y="1139"/>
                  </a:lnTo>
                  <a:lnTo>
                    <a:pt x="115" y="1154"/>
                  </a:lnTo>
                  <a:lnTo>
                    <a:pt x="112" y="1172"/>
                  </a:lnTo>
                  <a:lnTo>
                    <a:pt x="115" y="1190"/>
                  </a:lnTo>
                  <a:lnTo>
                    <a:pt x="124" y="1205"/>
                  </a:lnTo>
                  <a:lnTo>
                    <a:pt x="135" y="1218"/>
                  </a:lnTo>
                  <a:lnTo>
                    <a:pt x="151" y="1225"/>
                  </a:lnTo>
                  <a:lnTo>
                    <a:pt x="169" y="1228"/>
                  </a:lnTo>
                  <a:lnTo>
                    <a:pt x="187" y="1225"/>
                  </a:lnTo>
                  <a:lnTo>
                    <a:pt x="202" y="1218"/>
                  </a:lnTo>
                  <a:lnTo>
                    <a:pt x="215" y="1205"/>
                  </a:lnTo>
                  <a:lnTo>
                    <a:pt x="222" y="1190"/>
                  </a:lnTo>
                  <a:lnTo>
                    <a:pt x="225" y="1172"/>
                  </a:lnTo>
                  <a:lnTo>
                    <a:pt x="222" y="1154"/>
                  </a:lnTo>
                  <a:lnTo>
                    <a:pt x="215" y="1139"/>
                  </a:lnTo>
                  <a:lnTo>
                    <a:pt x="202" y="1127"/>
                  </a:lnTo>
                  <a:lnTo>
                    <a:pt x="187" y="1119"/>
                  </a:lnTo>
                  <a:lnTo>
                    <a:pt x="169" y="1116"/>
                  </a:lnTo>
                  <a:close/>
                  <a:moveTo>
                    <a:pt x="1185" y="1005"/>
                  </a:moveTo>
                  <a:lnTo>
                    <a:pt x="1168" y="1007"/>
                  </a:lnTo>
                  <a:lnTo>
                    <a:pt x="1152" y="1016"/>
                  </a:lnTo>
                  <a:lnTo>
                    <a:pt x="1140" y="1028"/>
                  </a:lnTo>
                  <a:lnTo>
                    <a:pt x="1132" y="1043"/>
                  </a:lnTo>
                  <a:lnTo>
                    <a:pt x="1129" y="1060"/>
                  </a:lnTo>
                  <a:lnTo>
                    <a:pt x="1132" y="1078"/>
                  </a:lnTo>
                  <a:lnTo>
                    <a:pt x="1140" y="1093"/>
                  </a:lnTo>
                  <a:lnTo>
                    <a:pt x="1152" y="1106"/>
                  </a:lnTo>
                  <a:lnTo>
                    <a:pt x="1168" y="1114"/>
                  </a:lnTo>
                  <a:lnTo>
                    <a:pt x="1185" y="1116"/>
                  </a:lnTo>
                  <a:lnTo>
                    <a:pt x="1203" y="1114"/>
                  </a:lnTo>
                  <a:lnTo>
                    <a:pt x="1219" y="1106"/>
                  </a:lnTo>
                  <a:lnTo>
                    <a:pt x="1231" y="1093"/>
                  </a:lnTo>
                  <a:lnTo>
                    <a:pt x="1239" y="1078"/>
                  </a:lnTo>
                  <a:lnTo>
                    <a:pt x="1242" y="1060"/>
                  </a:lnTo>
                  <a:lnTo>
                    <a:pt x="1239" y="1043"/>
                  </a:lnTo>
                  <a:lnTo>
                    <a:pt x="1231" y="1028"/>
                  </a:lnTo>
                  <a:lnTo>
                    <a:pt x="1219" y="1016"/>
                  </a:lnTo>
                  <a:lnTo>
                    <a:pt x="1203" y="1007"/>
                  </a:lnTo>
                  <a:lnTo>
                    <a:pt x="1185" y="1005"/>
                  </a:lnTo>
                  <a:close/>
                  <a:moveTo>
                    <a:pt x="959" y="1005"/>
                  </a:moveTo>
                  <a:lnTo>
                    <a:pt x="941" y="1007"/>
                  </a:lnTo>
                  <a:lnTo>
                    <a:pt x="926" y="1016"/>
                  </a:lnTo>
                  <a:lnTo>
                    <a:pt x="914" y="1028"/>
                  </a:lnTo>
                  <a:lnTo>
                    <a:pt x="907" y="1043"/>
                  </a:lnTo>
                  <a:lnTo>
                    <a:pt x="903" y="1060"/>
                  </a:lnTo>
                  <a:lnTo>
                    <a:pt x="907" y="1078"/>
                  </a:lnTo>
                  <a:lnTo>
                    <a:pt x="914" y="1093"/>
                  </a:lnTo>
                  <a:lnTo>
                    <a:pt x="926" y="1106"/>
                  </a:lnTo>
                  <a:lnTo>
                    <a:pt x="941" y="1114"/>
                  </a:lnTo>
                  <a:lnTo>
                    <a:pt x="959" y="1116"/>
                  </a:lnTo>
                  <a:lnTo>
                    <a:pt x="977" y="1114"/>
                  </a:lnTo>
                  <a:lnTo>
                    <a:pt x="993" y="1106"/>
                  </a:lnTo>
                  <a:lnTo>
                    <a:pt x="1005" y="1093"/>
                  </a:lnTo>
                  <a:lnTo>
                    <a:pt x="1013" y="1078"/>
                  </a:lnTo>
                  <a:lnTo>
                    <a:pt x="1016" y="1060"/>
                  </a:lnTo>
                  <a:lnTo>
                    <a:pt x="1013" y="1043"/>
                  </a:lnTo>
                  <a:lnTo>
                    <a:pt x="1005" y="1028"/>
                  </a:lnTo>
                  <a:lnTo>
                    <a:pt x="993" y="1016"/>
                  </a:lnTo>
                  <a:lnTo>
                    <a:pt x="977" y="1007"/>
                  </a:lnTo>
                  <a:lnTo>
                    <a:pt x="959" y="1005"/>
                  </a:lnTo>
                  <a:close/>
                  <a:moveTo>
                    <a:pt x="734" y="1005"/>
                  </a:moveTo>
                  <a:lnTo>
                    <a:pt x="716" y="1007"/>
                  </a:lnTo>
                  <a:lnTo>
                    <a:pt x="700" y="1016"/>
                  </a:lnTo>
                  <a:lnTo>
                    <a:pt x="688" y="1028"/>
                  </a:lnTo>
                  <a:lnTo>
                    <a:pt x="680" y="1043"/>
                  </a:lnTo>
                  <a:lnTo>
                    <a:pt x="677" y="1060"/>
                  </a:lnTo>
                  <a:lnTo>
                    <a:pt x="680" y="1078"/>
                  </a:lnTo>
                  <a:lnTo>
                    <a:pt x="688" y="1093"/>
                  </a:lnTo>
                  <a:lnTo>
                    <a:pt x="700" y="1106"/>
                  </a:lnTo>
                  <a:lnTo>
                    <a:pt x="716" y="1114"/>
                  </a:lnTo>
                  <a:lnTo>
                    <a:pt x="734" y="1116"/>
                  </a:lnTo>
                  <a:lnTo>
                    <a:pt x="751" y="1114"/>
                  </a:lnTo>
                  <a:lnTo>
                    <a:pt x="767" y="1106"/>
                  </a:lnTo>
                  <a:lnTo>
                    <a:pt x="780" y="1093"/>
                  </a:lnTo>
                  <a:lnTo>
                    <a:pt x="787" y="1078"/>
                  </a:lnTo>
                  <a:lnTo>
                    <a:pt x="790" y="1060"/>
                  </a:lnTo>
                  <a:lnTo>
                    <a:pt x="787" y="1043"/>
                  </a:lnTo>
                  <a:lnTo>
                    <a:pt x="780" y="1028"/>
                  </a:lnTo>
                  <a:lnTo>
                    <a:pt x="767" y="1016"/>
                  </a:lnTo>
                  <a:lnTo>
                    <a:pt x="751" y="1007"/>
                  </a:lnTo>
                  <a:lnTo>
                    <a:pt x="734" y="1005"/>
                  </a:lnTo>
                  <a:close/>
                  <a:moveTo>
                    <a:pt x="508" y="1005"/>
                  </a:moveTo>
                  <a:lnTo>
                    <a:pt x="491" y="1007"/>
                  </a:lnTo>
                  <a:lnTo>
                    <a:pt x="475" y="1016"/>
                  </a:lnTo>
                  <a:lnTo>
                    <a:pt x="462" y="1028"/>
                  </a:lnTo>
                  <a:lnTo>
                    <a:pt x="454" y="1043"/>
                  </a:lnTo>
                  <a:lnTo>
                    <a:pt x="452" y="1060"/>
                  </a:lnTo>
                  <a:lnTo>
                    <a:pt x="454" y="1078"/>
                  </a:lnTo>
                  <a:lnTo>
                    <a:pt x="462" y="1093"/>
                  </a:lnTo>
                  <a:lnTo>
                    <a:pt x="475" y="1106"/>
                  </a:lnTo>
                  <a:lnTo>
                    <a:pt x="491" y="1114"/>
                  </a:lnTo>
                  <a:lnTo>
                    <a:pt x="508" y="1116"/>
                  </a:lnTo>
                  <a:lnTo>
                    <a:pt x="526" y="1114"/>
                  </a:lnTo>
                  <a:lnTo>
                    <a:pt x="541" y="1106"/>
                  </a:lnTo>
                  <a:lnTo>
                    <a:pt x="553" y="1093"/>
                  </a:lnTo>
                  <a:lnTo>
                    <a:pt x="562" y="1078"/>
                  </a:lnTo>
                  <a:lnTo>
                    <a:pt x="564" y="1060"/>
                  </a:lnTo>
                  <a:lnTo>
                    <a:pt x="562" y="1043"/>
                  </a:lnTo>
                  <a:lnTo>
                    <a:pt x="553" y="1028"/>
                  </a:lnTo>
                  <a:lnTo>
                    <a:pt x="541" y="1016"/>
                  </a:lnTo>
                  <a:lnTo>
                    <a:pt x="526" y="1007"/>
                  </a:lnTo>
                  <a:lnTo>
                    <a:pt x="508" y="1005"/>
                  </a:lnTo>
                  <a:close/>
                  <a:moveTo>
                    <a:pt x="1299" y="893"/>
                  </a:moveTo>
                  <a:lnTo>
                    <a:pt x="1281" y="896"/>
                  </a:lnTo>
                  <a:lnTo>
                    <a:pt x="1265" y="904"/>
                  </a:lnTo>
                  <a:lnTo>
                    <a:pt x="1252" y="916"/>
                  </a:lnTo>
                  <a:lnTo>
                    <a:pt x="1245" y="932"/>
                  </a:lnTo>
                  <a:lnTo>
                    <a:pt x="1242" y="949"/>
                  </a:lnTo>
                  <a:lnTo>
                    <a:pt x="1245" y="967"/>
                  </a:lnTo>
                  <a:lnTo>
                    <a:pt x="1252" y="981"/>
                  </a:lnTo>
                  <a:lnTo>
                    <a:pt x="1265" y="994"/>
                  </a:lnTo>
                  <a:lnTo>
                    <a:pt x="1281" y="1002"/>
                  </a:lnTo>
                  <a:lnTo>
                    <a:pt x="1299" y="1005"/>
                  </a:lnTo>
                  <a:lnTo>
                    <a:pt x="1316" y="1002"/>
                  </a:lnTo>
                  <a:lnTo>
                    <a:pt x="1332" y="994"/>
                  </a:lnTo>
                  <a:lnTo>
                    <a:pt x="1344" y="981"/>
                  </a:lnTo>
                  <a:lnTo>
                    <a:pt x="1352" y="967"/>
                  </a:lnTo>
                  <a:lnTo>
                    <a:pt x="1355" y="949"/>
                  </a:lnTo>
                  <a:lnTo>
                    <a:pt x="1352" y="932"/>
                  </a:lnTo>
                  <a:lnTo>
                    <a:pt x="1344" y="916"/>
                  </a:lnTo>
                  <a:lnTo>
                    <a:pt x="1332" y="904"/>
                  </a:lnTo>
                  <a:lnTo>
                    <a:pt x="1316" y="896"/>
                  </a:lnTo>
                  <a:lnTo>
                    <a:pt x="1299" y="893"/>
                  </a:lnTo>
                  <a:close/>
                  <a:moveTo>
                    <a:pt x="395" y="893"/>
                  </a:moveTo>
                  <a:lnTo>
                    <a:pt x="377" y="896"/>
                  </a:lnTo>
                  <a:lnTo>
                    <a:pt x="362" y="904"/>
                  </a:lnTo>
                  <a:lnTo>
                    <a:pt x="349" y="916"/>
                  </a:lnTo>
                  <a:lnTo>
                    <a:pt x="342" y="932"/>
                  </a:lnTo>
                  <a:lnTo>
                    <a:pt x="339" y="949"/>
                  </a:lnTo>
                  <a:lnTo>
                    <a:pt x="342" y="967"/>
                  </a:lnTo>
                  <a:lnTo>
                    <a:pt x="349" y="981"/>
                  </a:lnTo>
                  <a:lnTo>
                    <a:pt x="362" y="994"/>
                  </a:lnTo>
                  <a:lnTo>
                    <a:pt x="377" y="1002"/>
                  </a:lnTo>
                  <a:lnTo>
                    <a:pt x="395" y="1005"/>
                  </a:lnTo>
                  <a:lnTo>
                    <a:pt x="413" y="1002"/>
                  </a:lnTo>
                  <a:lnTo>
                    <a:pt x="429" y="994"/>
                  </a:lnTo>
                  <a:lnTo>
                    <a:pt x="440" y="981"/>
                  </a:lnTo>
                  <a:lnTo>
                    <a:pt x="449" y="967"/>
                  </a:lnTo>
                  <a:lnTo>
                    <a:pt x="452" y="949"/>
                  </a:lnTo>
                  <a:lnTo>
                    <a:pt x="449" y="932"/>
                  </a:lnTo>
                  <a:lnTo>
                    <a:pt x="440" y="916"/>
                  </a:lnTo>
                  <a:lnTo>
                    <a:pt x="429" y="904"/>
                  </a:lnTo>
                  <a:lnTo>
                    <a:pt x="413" y="896"/>
                  </a:lnTo>
                  <a:lnTo>
                    <a:pt x="395" y="893"/>
                  </a:lnTo>
                  <a:close/>
                  <a:moveTo>
                    <a:pt x="169" y="893"/>
                  </a:moveTo>
                  <a:lnTo>
                    <a:pt x="151" y="896"/>
                  </a:lnTo>
                  <a:lnTo>
                    <a:pt x="135" y="904"/>
                  </a:lnTo>
                  <a:lnTo>
                    <a:pt x="124" y="916"/>
                  </a:lnTo>
                  <a:lnTo>
                    <a:pt x="115" y="932"/>
                  </a:lnTo>
                  <a:lnTo>
                    <a:pt x="112" y="949"/>
                  </a:lnTo>
                  <a:lnTo>
                    <a:pt x="115" y="967"/>
                  </a:lnTo>
                  <a:lnTo>
                    <a:pt x="124" y="981"/>
                  </a:lnTo>
                  <a:lnTo>
                    <a:pt x="135" y="994"/>
                  </a:lnTo>
                  <a:lnTo>
                    <a:pt x="151" y="1002"/>
                  </a:lnTo>
                  <a:lnTo>
                    <a:pt x="169" y="1005"/>
                  </a:lnTo>
                  <a:lnTo>
                    <a:pt x="187" y="1002"/>
                  </a:lnTo>
                  <a:lnTo>
                    <a:pt x="202" y="994"/>
                  </a:lnTo>
                  <a:lnTo>
                    <a:pt x="215" y="981"/>
                  </a:lnTo>
                  <a:lnTo>
                    <a:pt x="222" y="967"/>
                  </a:lnTo>
                  <a:lnTo>
                    <a:pt x="225" y="949"/>
                  </a:lnTo>
                  <a:lnTo>
                    <a:pt x="222" y="932"/>
                  </a:lnTo>
                  <a:lnTo>
                    <a:pt x="215" y="916"/>
                  </a:lnTo>
                  <a:lnTo>
                    <a:pt x="202" y="904"/>
                  </a:lnTo>
                  <a:lnTo>
                    <a:pt x="187" y="896"/>
                  </a:lnTo>
                  <a:lnTo>
                    <a:pt x="169" y="893"/>
                  </a:lnTo>
                  <a:close/>
                  <a:moveTo>
                    <a:pt x="1185" y="781"/>
                  </a:moveTo>
                  <a:lnTo>
                    <a:pt x="1168" y="784"/>
                  </a:lnTo>
                  <a:lnTo>
                    <a:pt x="1152" y="792"/>
                  </a:lnTo>
                  <a:lnTo>
                    <a:pt x="1140" y="804"/>
                  </a:lnTo>
                  <a:lnTo>
                    <a:pt x="1132" y="820"/>
                  </a:lnTo>
                  <a:lnTo>
                    <a:pt x="1129" y="837"/>
                  </a:lnTo>
                  <a:lnTo>
                    <a:pt x="1132" y="855"/>
                  </a:lnTo>
                  <a:lnTo>
                    <a:pt x="1140" y="870"/>
                  </a:lnTo>
                  <a:lnTo>
                    <a:pt x="1152" y="883"/>
                  </a:lnTo>
                  <a:lnTo>
                    <a:pt x="1168" y="890"/>
                  </a:lnTo>
                  <a:lnTo>
                    <a:pt x="1185" y="893"/>
                  </a:lnTo>
                  <a:lnTo>
                    <a:pt x="1203" y="890"/>
                  </a:lnTo>
                  <a:lnTo>
                    <a:pt x="1219" y="883"/>
                  </a:lnTo>
                  <a:lnTo>
                    <a:pt x="1231" y="870"/>
                  </a:lnTo>
                  <a:lnTo>
                    <a:pt x="1239" y="855"/>
                  </a:lnTo>
                  <a:lnTo>
                    <a:pt x="1242" y="837"/>
                  </a:lnTo>
                  <a:lnTo>
                    <a:pt x="1239" y="820"/>
                  </a:lnTo>
                  <a:lnTo>
                    <a:pt x="1231" y="804"/>
                  </a:lnTo>
                  <a:lnTo>
                    <a:pt x="1219" y="792"/>
                  </a:lnTo>
                  <a:lnTo>
                    <a:pt x="1203" y="784"/>
                  </a:lnTo>
                  <a:lnTo>
                    <a:pt x="1185" y="781"/>
                  </a:lnTo>
                  <a:close/>
                  <a:moveTo>
                    <a:pt x="959" y="781"/>
                  </a:moveTo>
                  <a:lnTo>
                    <a:pt x="941" y="784"/>
                  </a:lnTo>
                  <a:lnTo>
                    <a:pt x="926" y="792"/>
                  </a:lnTo>
                  <a:lnTo>
                    <a:pt x="914" y="804"/>
                  </a:lnTo>
                  <a:lnTo>
                    <a:pt x="907" y="820"/>
                  </a:lnTo>
                  <a:lnTo>
                    <a:pt x="903" y="837"/>
                  </a:lnTo>
                  <a:lnTo>
                    <a:pt x="907" y="855"/>
                  </a:lnTo>
                  <a:lnTo>
                    <a:pt x="914" y="870"/>
                  </a:lnTo>
                  <a:lnTo>
                    <a:pt x="926" y="883"/>
                  </a:lnTo>
                  <a:lnTo>
                    <a:pt x="941" y="890"/>
                  </a:lnTo>
                  <a:lnTo>
                    <a:pt x="959" y="893"/>
                  </a:lnTo>
                  <a:lnTo>
                    <a:pt x="977" y="890"/>
                  </a:lnTo>
                  <a:lnTo>
                    <a:pt x="993" y="883"/>
                  </a:lnTo>
                  <a:lnTo>
                    <a:pt x="1005" y="870"/>
                  </a:lnTo>
                  <a:lnTo>
                    <a:pt x="1013" y="855"/>
                  </a:lnTo>
                  <a:lnTo>
                    <a:pt x="1016" y="837"/>
                  </a:lnTo>
                  <a:lnTo>
                    <a:pt x="1013" y="820"/>
                  </a:lnTo>
                  <a:lnTo>
                    <a:pt x="1005" y="804"/>
                  </a:lnTo>
                  <a:lnTo>
                    <a:pt x="993" y="792"/>
                  </a:lnTo>
                  <a:lnTo>
                    <a:pt x="977" y="784"/>
                  </a:lnTo>
                  <a:lnTo>
                    <a:pt x="959" y="781"/>
                  </a:lnTo>
                  <a:close/>
                  <a:moveTo>
                    <a:pt x="282" y="781"/>
                  </a:moveTo>
                  <a:lnTo>
                    <a:pt x="264" y="784"/>
                  </a:lnTo>
                  <a:lnTo>
                    <a:pt x="248" y="792"/>
                  </a:lnTo>
                  <a:lnTo>
                    <a:pt x="237" y="804"/>
                  </a:lnTo>
                  <a:lnTo>
                    <a:pt x="229" y="820"/>
                  </a:lnTo>
                  <a:lnTo>
                    <a:pt x="225" y="837"/>
                  </a:lnTo>
                  <a:lnTo>
                    <a:pt x="229" y="855"/>
                  </a:lnTo>
                  <a:lnTo>
                    <a:pt x="237" y="870"/>
                  </a:lnTo>
                  <a:lnTo>
                    <a:pt x="248" y="883"/>
                  </a:lnTo>
                  <a:lnTo>
                    <a:pt x="264" y="890"/>
                  </a:lnTo>
                  <a:lnTo>
                    <a:pt x="282" y="893"/>
                  </a:lnTo>
                  <a:lnTo>
                    <a:pt x="300" y="890"/>
                  </a:lnTo>
                  <a:lnTo>
                    <a:pt x="316" y="883"/>
                  </a:lnTo>
                  <a:lnTo>
                    <a:pt x="328" y="870"/>
                  </a:lnTo>
                  <a:lnTo>
                    <a:pt x="335" y="855"/>
                  </a:lnTo>
                  <a:lnTo>
                    <a:pt x="339" y="837"/>
                  </a:lnTo>
                  <a:lnTo>
                    <a:pt x="335" y="820"/>
                  </a:lnTo>
                  <a:lnTo>
                    <a:pt x="328" y="804"/>
                  </a:lnTo>
                  <a:lnTo>
                    <a:pt x="316" y="792"/>
                  </a:lnTo>
                  <a:lnTo>
                    <a:pt x="300" y="784"/>
                  </a:lnTo>
                  <a:lnTo>
                    <a:pt x="282" y="781"/>
                  </a:lnTo>
                  <a:close/>
                  <a:moveTo>
                    <a:pt x="1072" y="669"/>
                  </a:moveTo>
                  <a:lnTo>
                    <a:pt x="1054" y="673"/>
                  </a:lnTo>
                  <a:lnTo>
                    <a:pt x="1040" y="681"/>
                  </a:lnTo>
                  <a:lnTo>
                    <a:pt x="1027" y="692"/>
                  </a:lnTo>
                  <a:lnTo>
                    <a:pt x="1019" y="708"/>
                  </a:lnTo>
                  <a:lnTo>
                    <a:pt x="1016" y="725"/>
                  </a:lnTo>
                  <a:lnTo>
                    <a:pt x="1019" y="743"/>
                  </a:lnTo>
                  <a:lnTo>
                    <a:pt x="1027" y="759"/>
                  </a:lnTo>
                  <a:lnTo>
                    <a:pt x="1040" y="771"/>
                  </a:lnTo>
                  <a:lnTo>
                    <a:pt x="1054" y="778"/>
                  </a:lnTo>
                  <a:lnTo>
                    <a:pt x="1072" y="781"/>
                  </a:lnTo>
                  <a:lnTo>
                    <a:pt x="1090" y="778"/>
                  </a:lnTo>
                  <a:lnTo>
                    <a:pt x="1106" y="771"/>
                  </a:lnTo>
                  <a:lnTo>
                    <a:pt x="1118" y="759"/>
                  </a:lnTo>
                  <a:lnTo>
                    <a:pt x="1127" y="743"/>
                  </a:lnTo>
                  <a:lnTo>
                    <a:pt x="1129" y="725"/>
                  </a:lnTo>
                  <a:lnTo>
                    <a:pt x="1127" y="708"/>
                  </a:lnTo>
                  <a:lnTo>
                    <a:pt x="1118" y="692"/>
                  </a:lnTo>
                  <a:lnTo>
                    <a:pt x="1106" y="681"/>
                  </a:lnTo>
                  <a:lnTo>
                    <a:pt x="1090" y="673"/>
                  </a:lnTo>
                  <a:lnTo>
                    <a:pt x="1072" y="669"/>
                  </a:lnTo>
                  <a:close/>
                  <a:moveTo>
                    <a:pt x="847" y="669"/>
                  </a:moveTo>
                  <a:lnTo>
                    <a:pt x="829" y="673"/>
                  </a:lnTo>
                  <a:lnTo>
                    <a:pt x="813" y="681"/>
                  </a:lnTo>
                  <a:lnTo>
                    <a:pt x="801" y="692"/>
                  </a:lnTo>
                  <a:lnTo>
                    <a:pt x="793" y="708"/>
                  </a:lnTo>
                  <a:lnTo>
                    <a:pt x="790" y="725"/>
                  </a:lnTo>
                  <a:lnTo>
                    <a:pt x="793" y="743"/>
                  </a:lnTo>
                  <a:lnTo>
                    <a:pt x="801" y="759"/>
                  </a:lnTo>
                  <a:lnTo>
                    <a:pt x="813" y="771"/>
                  </a:lnTo>
                  <a:lnTo>
                    <a:pt x="829" y="778"/>
                  </a:lnTo>
                  <a:lnTo>
                    <a:pt x="847" y="781"/>
                  </a:lnTo>
                  <a:lnTo>
                    <a:pt x="865" y="778"/>
                  </a:lnTo>
                  <a:lnTo>
                    <a:pt x="880" y="771"/>
                  </a:lnTo>
                  <a:lnTo>
                    <a:pt x="892" y="759"/>
                  </a:lnTo>
                  <a:lnTo>
                    <a:pt x="900" y="743"/>
                  </a:lnTo>
                  <a:lnTo>
                    <a:pt x="903" y="725"/>
                  </a:lnTo>
                  <a:lnTo>
                    <a:pt x="900" y="708"/>
                  </a:lnTo>
                  <a:lnTo>
                    <a:pt x="892" y="692"/>
                  </a:lnTo>
                  <a:lnTo>
                    <a:pt x="880" y="681"/>
                  </a:lnTo>
                  <a:lnTo>
                    <a:pt x="865" y="673"/>
                  </a:lnTo>
                  <a:lnTo>
                    <a:pt x="847" y="669"/>
                  </a:lnTo>
                  <a:close/>
                  <a:moveTo>
                    <a:pt x="620" y="669"/>
                  </a:moveTo>
                  <a:lnTo>
                    <a:pt x="603" y="673"/>
                  </a:lnTo>
                  <a:lnTo>
                    <a:pt x="588" y="681"/>
                  </a:lnTo>
                  <a:lnTo>
                    <a:pt x="575" y="692"/>
                  </a:lnTo>
                  <a:lnTo>
                    <a:pt x="567" y="708"/>
                  </a:lnTo>
                  <a:lnTo>
                    <a:pt x="564" y="725"/>
                  </a:lnTo>
                  <a:lnTo>
                    <a:pt x="567" y="743"/>
                  </a:lnTo>
                  <a:lnTo>
                    <a:pt x="575" y="759"/>
                  </a:lnTo>
                  <a:lnTo>
                    <a:pt x="588" y="771"/>
                  </a:lnTo>
                  <a:lnTo>
                    <a:pt x="603" y="778"/>
                  </a:lnTo>
                  <a:lnTo>
                    <a:pt x="620" y="781"/>
                  </a:lnTo>
                  <a:lnTo>
                    <a:pt x="638" y="778"/>
                  </a:lnTo>
                  <a:lnTo>
                    <a:pt x="654" y="771"/>
                  </a:lnTo>
                  <a:lnTo>
                    <a:pt x="667" y="759"/>
                  </a:lnTo>
                  <a:lnTo>
                    <a:pt x="674" y="743"/>
                  </a:lnTo>
                  <a:lnTo>
                    <a:pt x="677" y="725"/>
                  </a:lnTo>
                  <a:lnTo>
                    <a:pt x="674" y="708"/>
                  </a:lnTo>
                  <a:lnTo>
                    <a:pt x="667" y="692"/>
                  </a:lnTo>
                  <a:lnTo>
                    <a:pt x="654" y="681"/>
                  </a:lnTo>
                  <a:lnTo>
                    <a:pt x="638" y="673"/>
                  </a:lnTo>
                  <a:lnTo>
                    <a:pt x="620" y="669"/>
                  </a:lnTo>
                  <a:close/>
                  <a:moveTo>
                    <a:pt x="395" y="669"/>
                  </a:moveTo>
                  <a:lnTo>
                    <a:pt x="377" y="673"/>
                  </a:lnTo>
                  <a:lnTo>
                    <a:pt x="362" y="681"/>
                  </a:lnTo>
                  <a:lnTo>
                    <a:pt x="349" y="692"/>
                  </a:lnTo>
                  <a:lnTo>
                    <a:pt x="342" y="708"/>
                  </a:lnTo>
                  <a:lnTo>
                    <a:pt x="339" y="725"/>
                  </a:lnTo>
                  <a:lnTo>
                    <a:pt x="342" y="743"/>
                  </a:lnTo>
                  <a:lnTo>
                    <a:pt x="349" y="759"/>
                  </a:lnTo>
                  <a:lnTo>
                    <a:pt x="362" y="771"/>
                  </a:lnTo>
                  <a:lnTo>
                    <a:pt x="377" y="778"/>
                  </a:lnTo>
                  <a:lnTo>
                    <a:pt x="395" y="781"/>
                  </a:lnTo>
                  <a:lnTo>
                    <a:pt x="413" y="778"/>
                  </a:lnTo>
                  <a:lnTo>
                    <a:pt x="429" y="771"/>
                  </a:lnTo>
                  <a:lnTo>
                    <a:pt x="440" y="759"/>
                  </a:lnTo>
                  <a:lnTo>
                    <a:pt x="449" y="743"/>
                  </a:lnTo>
                  <a:lnTo>
                    <a:pt x="452" y="725"/>
                  </a:lnTo>
                  <a:lnTo>
                    <a:pt x="449" y="708"/>
                  </a:lnTo>
                  <a:lnTo>
                    <a:pt x="440" y="692"/>
                  </a:lnTo>
                  <a:lnTo>
                    <a:pt x="429" y="681"/>
                  </a:lnTo>
                  <a:lnTo>
                    <a:pt x="413" y="673"/>
                  </a:lnTo>
                  <a:lnTo>
                    <a:pt x="395" y="669"/>
                  </a:lnTo>
                  <a:close/>
                  <a:moveTo>
                    <a:pt x="169" y="669"/>
                  </a:moveTo>
                  <a:lnTo>
                    <a:pt x="151" y="673"/>
                  </a:lnTo>
                  <a:lnTo>
                    <a:pt x="135" y="681"/>
                  </a:lnTo>
                  <a:lnTo>
                    <a:pt x="124" y="692"/>
                  </a:lnTo>
                  <a:lnTo>
                    <a:pt x="115" y="708"/>
                  </a:lnTo>
                  <a:lnTo>
                    <a:pt x="112" y="725"/>
                  </a:lnTo>
                  <a:lnTo>
                    <a:pt x="115" y="743"/>
                  </a:lnTo>
                  <a:lnTo>
                    <a:pt x="124" y="759"/>
                  </a:lnTo>
                  <a:lnTo>
                    <a:pt x="135" y="771"/>
                  </a:lnTo>
                  <a:lnTo>
                    <a:pt x="151" y="778"/>
                  </a:lnTo>
                  <a:lnTo>
                    <a:pt x="169" y="781"/>
                  </a:lnTo>
                  <a:lnTo>
                    <a:pt x="187" y="778"/>
                  </a:lnTo>
                  <a:lnTo>
                    <a:pt x="202" y="771"/>
                  </a:lnTo>
                  <a:lnTo>
                    <a:pt x="215" y="759"/>
                  </a:lnTo>
                  <a:lnTo>
                    <a:pt x="222" y="743"/>
                  </a:lnTo>
                  <a:lnTo>
                    <a:pt x="225" y="725"/>
                  </a:lnTo>
                  <a:lnTo>
                    <a:pt x="222" y="708"/>
                  </a:lnTo>
                  <a:lnTo>
                    <a:pt x="215" y="692"/>
                  </a:lnTo>
                  <a:lnTo>
                    <a:pt x="202" y="681"/>
                  </a:lnTo>
                  <a:lnTo>
                    <a:pt x="187" y="673"/>
                  </a:lnTo>
                  <a:lnTo>
                    <a:pt x="169" y="669"/>
                  </a:lnTo>
                  <a:close/>
                  <a:moveTo>
                    <a:pt x="1710" y="644"/>
                  </a:moveTo>
                  <a:lnTo>
                    <a:pt x="1663" y="649"/>
                  </a:lnTo>
                  <a:lnTo>
                    <a:pt x="1645" y="654"/>
                  </a:lnTo>
                  <a:lnTo>
                    <a:pt x="1632" y="664"/>
                  </a:lnTo>
                  <a:lnTo>
                    <a:pt x="1622" y="679"/>
                  </a:lnTo>
                  <a:lnTo>
                    <a:pt x="1617" y="695"/>
                  </a:lnTo>
                  <a:lnTo>
                    <a:pt x="1617" y="713"/>
                  </a:lnTo>
                  <a:lnTo>
                    <a:pt x="1623" y="731"/>
                  </a:lnTo>
                  <a:lnTo>
                    <a:pt x="1634" y="744"/>
                  </a:lnTo>
                  <a:lnTo>
                    <a:pt x="1647" y="753"/>
                  </a:lnTo>
                  <a:lnTo>
                    <a:pt x="1664" y="759"/>
                  </a:lnTo>
                  <a:lnTo>
                    <a:pt x="1683" y="759"/>
                  </a:lnTo>
                  <a:lnTo>
                    <a:pt x="1722" y="754"/>
                  </a:lnTo>
                  <a:lnTo>
                    <a:pt x="1761" y="756"/>
                  </a:lnTo>
                  <a:lnTo>
                    <a:pt x="1798" y="764"/>
                  </a:lnTo>
                  <a:lnTo>
                    <a:pt x="1834" y="776"/>
                  </a:lnTo>
                  <a:lnTo>
                    <a:pt x="1868" y="793"/>
                  </a:lnTo>
                  <a:lnTo>
                    <a:pt x="1898" y="815"/>
                  </a:lnTo>
                  <a:lnTo>
                    <a:pt x="1926" y="839"/>
                  </a:lnTo>
                  <a:lnTo>
                    <a:pt x="1950" y="868"/>
                  </a:lnTo>
                  <a:lnTo>
                    <a:pt x="1969" y="902"/>
                  </a:lnTo>
                  <a:lnTo>
                    <a:pt x="1984" y="937"/>
                  </a:lnTo>
                  <a:lnTo>
                    <a:pt x="1994" y="975"/>
                  </a:lnTo>
                  <a:lnTo>
                    <a:pt x="2005" y="1020"/>
                  </a:lnTo>
                  <a:lnTo>
                    <a:pt x="2021" y="1061"/>
                  </a:lnTo>
                  <a:lnTo>
                    <a:pt x="2041" y="1101"/>
                  </a:lnTo>
                  <a:lnTo>
                    <a:pt x="2066" y="1137"/>
                  </a:lnTo>
                  <a:lnTo>
                    <a:pt x="2094" y="1170"/>
                  </a:lnTo>
                  <a:lnTo>
                    <a:pt x="2126" y="1200"/>
                  </a:lnTo>
                  <a:lnTo>
                    <a:pt x="2161" y="1225"/>
                  </a:lnTo>
                  <a:lnTo>
                    <a:pt x="2200" y="1247"/>
                  </a:lnTo>
                  <a:lnTo>
                    <a:pt x="2240" y="1264"/>
                  </a:lnTo>
                  <a:lnTo>
                    <a:pt x="2281" y="1277"/>
                  </a:lnTo>
                  <a:lnTo>
                    <a:pt x="2325" y="1284"/>
                  </a:lnTo>
                  <a:lnTo>
                    <a:pt x="2371" y="1287"/>
                  </a:lnTo>
                  <a:lnTo>
                    <a:pt x="2403" y="1286"/>
                  </a:lnTo>
                  <a:lnTo>
                    <a:pt x="2437" y="1282"/>
                  </a:lnTo>
                  <a:lnTo>
                    <a:pt x="2453" y="1276"/>
                  </a:lnTo>
                  <a:lnTo>
                    <a:pt x="2468" y="1265"/>
                  </a:lnTo>
                  <a:lnTo>
                    <a:pt x="2477" y="1251"/>
                  </a:lnTo>
                  <a:lnTo>
                    <a:pt x="2483" y="1235"/>
                  </a:lnTo>
                  <a:lnTo>
                    <a:pt x="2483" y="1217"/>
                  </a:lnTo>
                  <a:lnTo>
                    <a:pt x="2476" y="1200"/>
                  </a:lnTo>
                  <a:lnTo>
                    <a:pt x="2466" y="1187"/>
                  </a:lnTo>
                  <a:lnTo>
                    <a:pt x="2452" y="1176"/>
                  </a:lnTo>
                  <a:lnTo>
                    <a:pt x="2436" y="1171"/>
                  </a:lnTo>
                  <a:lnTo>
                    <a:pt x="2417" y="1172"/>
                  </a:lnTo>
                  <a:lnTo>
                    <a:pt x="2378" y="1175"/>
                  </a:lnTo>
                  <a:lnTo>
                    <a:pt x="2338" y="1174"/>
                  </a:lnTo>
                  <a:lnTo>
                    <a:pt x="2301" y="1167"/>
                  </a:lnTo>
                  <a:lnTo>
                    <a:pt x="2266" y="1154"/>
                  </a:lnTo>
                  <a:lnTo>
                    <a:pt x="2232" y="1138"/>
                  </a:lnTo>
                  <a:lnTo>
                    <a:pt x="2201" y="1116"/>
                  </a:lnTo>
                  <a:lnTo>
                    <a:pt x="2174" y="1090"/>
                  </a:lnTo>
                  <a:lnTo>
                    <a:pt x="2149" y="1061"/>
                  </a:lnTo>
                  <a:lnTo>
                    <a:pt x="2131" y="1029"/>
                  </a:lnTo>
                  <a:lnTo>
                    <a:pt x="2115" y="994"/>
                  </a:lnTo>
                  <a:lnTo>
                    <a:pt x="2105" y="955"/>
                  </a:lnTo>
                  <a:lnTo>
                    <a:pt x="2094" y="909"/>
                  </a:lnTo>
                  <a:lnTo>
                    <a:pt x="2078" y="866"/>
                  </a:lnTo>
                  <a:lnTo>
                    <a:pt x="2056" y="826"/>
                  </a:lnTo>
                  <a:lnTo>
                    <a:pt x="2030" y="789"/>
                  </a:lnTo>
                  <a:lnTo>
                    <a:pt x="2001" y="754"/>
                  </a:lnTo>
                  <a:lnTo>
                    <a:pt x="1966" y="725"/>
                  </a:lnTo>
                  <a:lnTo>
                    <a:pt x="1929" y="699"/>
                  </a:lnTo>
                  <a:lnTo>
                    <a:pt x="1890" y="678"/>
                  </a:lnTo>
                  <a:lnTo>
                    <a:pt x="1848" y="661"/>
                  </a:lnTo>
                  <a:lnTo>
                    <a:pt x="1804" y="650"/>
                  </a:lnTo>
                  <a:lnTo>
                    <a:pt x="1757" y="644"/>
                  </a:lnTo>
                  <a:lnTo>
                    <a:pt x="1710" y="644"/>
                  </a:lnTo>
                  <a:close/>
                  <a:moveTo>
                    <a:pt x="1185" y="559"/>
                  </a:moveTo>
                  <a:lnTo>
                    <a:pt x="1168" y="561"/>
                  </a:lnTo>
                  <a:lnTo>
                    <a:pt x="1152" y="569"/>
                  </a:lnTo>
                  <a:lnTo>
                    <a:pt x="1140" y="581"/>
                  </a:lnTo>
                  <a:lnTo>
                    <a:pt x="1132" y="596"/>
                  </a:lnTo>
                  <a:lnTo>
                    <a:pt x="1129" y="614"/>
                  </a:lnTo>
                  <a:lnTo>
                    <a:pt x="1132" y="632"/>
                  </a:lnTo>
                  <a:lnTo>
                    <a:pt x="1140" y="647"/>
                  </a:lnTo>
                  <a:lnTo>
                    <a:pt x="1152" y="659"/>
                  </a:lnTo>
                  <a:lnTo>
                    <a:pt x="1168" y="666"/>
                  </a:lnTo>
                  <a:lnTo>
                    <a:pt x="1185" y="669"/>
                  </a:lnTo>
                  <a:lnTo>
                    <a:pt x="1203" y="666"/>
                  </a:lnTo>
                  <a:lnTo>
                    <a:pt x="1219" y="659"/>
                  </a:lnTo>
                  <a:lnTo>
                    <a:pt x="1231" y="647"/>
                  </a:lnTo>
                  <a:lnTo>
                    <a:pt x="1239" y="632"/>
                  </a:lnTo>
                  <a:lnTo>
                    <a:pt x="1242" y="614"/>
                  </a:lnTo>
                  <a:lnTo>
                    <a:pt x="1239" y="596"/>
                  </a:lnTo>
                  <a:lnTo>
                    <a:pt x="1231" y="581"/>
                  </a:lnTo>
                  <a:lnTo>
                    <a:pt x="1219" y="569"/>
                  </a:lnTo>
                  <a:lnTo>
                    <a:pt x="1203" y="561"/>
                  </a:lnTo>
                  <a:lnTo>
                    <a:pt x="1185" y="559"/>
                  </a:lnTo>
                  <a:close/>
                  <a:moveTo>
                    <a:pt x="959" y="559"/>
                  </a:moveTo>
                  <a:lnTo>
                    <a:pt x="941" y="561"/>
                  </a:lnTo>
                  <a:lnTo>
                    <a:pt x="926" y="569"/>
                  </a:lnTo>
                  <a:lnTo>
                    <a:pt x="914" y="581"/>
                  </a:lnTo>
                  <a:lnTo>
                    <a:pt x="907" y="596"/>
                  </a:lnTo>
                  <a:lnTo>
                    <a:pt x="903" y="614"/>
                  </a:lnTo>
                  <a:lnTo>
                    <a:pt x="907" y="632"/>
                  </a:lnTo>
                  <a:lnTo>
                    <a:pt x="914" y="647"/>
                  </a:lnTo>
                  <a:lnTo>
                    <a:pt x="926" y="659"/>
                  </a:lnTo>
                  <a:lnTo>
                    <a:pt x="941" y="666"/>
                  </a:lnTo>
                  <a:lnTo>
                    <a:pt x="959" y="669"/>
                  </a:lnTo>
                  <a:lnTo>
                    <a:pt x="977" y="666"/>
                  </a:lnTo>
                  <a:lnTo>
                    <a:pt x="993" y="659"/>
                  </a:lnTo>
                  <a:lnTo>
                    <a:pt x="1005" y="647"/>
                  </a:lnTo>
                  <a:lnTo>
                    <a:pt x="1013" y="632"/>
                  </a:lnTo>
                  <a:lnTo>
                    <a:pt x="1016" y="614"/>
                  </a:lnTo>
                  <a:lnTo>
                    <a:pt x="1013" y="596"/>
                  </a:lnTo>
                  <a:lnTo>
                    <a:pt x="1005" y="581"/>
                  </a:lnTo>
                  <a:lnTo>
                    <a:pt x="993" y="569"/>
                  </a:lnTo>
                  <a:lnTo>
                    <a:pt x="977" y="561"/>
                  </a:lnTo>
                  <a:lnTo>
                    <a:pt x="959" y="559"/>
                  </a:lnTo>
                  <a:close/>
                  <a:moveTo>
                    <a:pt x="734" y="559"/>
                  </a:moveTo>
                  <a:lnTo>
                    <a:pt x="716" y="561"/>
                  </a:lnTo>
                  <a:lnTo>
                    <a:pt x="700" y="569"/>
                  </a:lnTo>
                  <a:lnTo>
                    <a:pt x="688" y="581"/>
                  </a:lnTo>
                  <a:lnTo>
                    <a:pt x="680" y="596"/>
                  </a:lnTo>
                  <a:lnTo>
                    <a:pt x="677" y="614"/>
                  </a:lnTo>
                  <a:lnTo>
                    <a:pt x="680" y="632"/>
                  </a:lnTo>
                  <a:lnTo>
                    <a:pt x="688" y="647"/>
                  </a:lnTo>
                  <a:lnTo>
                    <a:pt x="700" y="659"/>
                  </a:lnTo>
                  <a:lnTo>
                    <a:pt x="716" y="666"/>
                  </a:lnTo>
                  <a:lnTo>
                    <a:pt x="734" y="669"/>
                  </a:lnTo>
                  <a:lnTo>
                    <a:pt x="751" y="666"/>
                  </a:lnTo>
                  <a:lnTo>
                    <a:pt x="767" y="659"/>
                  </a:lnTo>
                  <a:lnTo>
                    <a:pt x="780" y="647"/>
                  </a:lnTo>
                  <a:lnTo>
                    <a:pt x="787" y="632"/>
                  </a:lnTo>
                  <a:lnTo>
                    <a:pt x="790" y="614"/>
                  </a:lnTo>
                  <a:lnTo>
                    <a:pt x="787" y="596"/>
                  </a:lnTo>
                  <a:lnTo>
                    <a:pt x="780" y="581"/>
                  </a:lnTo>
                  <a:lnTo>
                    <a:pt x="767" y="569"/>
                  </a:lnTo>
                  <a:lnTo>
                    <a:pt x="751" y="561"/>
                  </a:lnTo>
                  <a:lnTo>
                    <a:pt x="734" y="559"/>
                  </a:lnTo>
                  <a:close/>
                  <a:moveTo>
                    <a:pt x="282" y="559"/>
                  </a:moveTo>
                  <a:lnTo>
                    <a:pt x="264" y="561"/>
                  </a:lnTo>
                  <a:lnTo>
                    <a:pt x="248" y="569"/>
                  </a:lnTo>
                  <a:lnTo>
                    <a:pt x="237" y="581"/>
                  </a:lnTo>
                  <a:lnTo>
                    <a:pt x="229" y="596"/>
                  </a:lnTo>
                  <a:lnTo>
                    <a:pt x="225" y="614"/>
                  </a:lnTo>
                  <a:lnTo>
                    <a:pt x="229" y="632"/>
                  </a:lnTo>
                  <a:lnTo>
                    <a:pt x="237" y="647"/>
                  </a:lnTo>
                  <a:lnTo>
                    <a:pt x="248" y="659"/>
                  </a:lnTo>
                  <a:lnTo>
                    <a:pt x="264" y="666"/>
                  </a:lnTo>
                  <a:lnTo>
                    <a:pt x="282" y="669"/>
                  </a:lnTo>
                  <a:lnTo>
                    <a:pt x="300" y="666"/>
                  </a:lnTo>
                  <a:lnTo>
                    <a:pt x="316" y="659"/>
                  </a:lnTo>
                  <a:lnTo>
                    <a:pt x="328" y="647"/>
                  </a:lnTo>
                  <a:lnTo>
                    <a:pt x="335" y="632"/>
                  </a:lnTo>
                  <a:lnTo>
                    <a:pt x="339" y="614"/>
                  </a:lnTo>
                  <a:lnTo>
                    <a:pt x="335" y="596"/>
                  </a:lnTo>
                  <a:lnTo>
                    <a:pt x="328" y="581"/>
                  </a:lnTo>
                  <a:lnTo>
                    <a:pt x="316" y="569"/>
                  </a:lnTo>
                  <a:lnTo>
                    <a:pt x="300" y="561"/>
                  </a:lnTo>
                  <a:lnTo>
                    <a:pt x="282" y="559"/>
                  </a:lnTo>
                  <a:close/>
                  <a:moveTo>
                    <a:pt x="1299" y="447"/>
                  </a:moveTo>
                  <a:lnTo>
                    <a:pt x="1281" y="450"/>
                  </a:lnTo>
                  <a:lnTo>
                    <a:pt x="1265" y="457"/>
                  </a:lnTo>
                  <a:lnTo>
                    <a:pt x="1252" y="469"/>
                  </a:lnTo>
                  <a:lnTo>
                    <a:pt x="1245" y="485"/>
                  </a:lnTo>
                  <a:lnTo>
                    <a:pt x="1242" y="503"/>
                  </a:lnTo>
                  <a:lnTo>
                    <a:pt x="1245" y="520"/>
                  </a:lnTo>
                  <a:lnTo>
                    <a:pt x="1252" y="536"/>
                  </a:lnTo>
                  <a:lnTo>
                    <a:pt x="1265" y="547"/>
                  </a:lnTo>
                  <a:lnTo>
                    <a:pt x="1281" y="555"/>
                  </a:lnTo>
                  <a:lnTo>
                    <a:pt x="1299" y="559"/>
                  </a:lnTo>
                  <a:lnTo>
                    <a:pt x="1316" y="555"/>
                  </a:lnTo>
                  <a:lnTo>
                    <a:pt x="1332" y="547"/>
                  </a:lnTo>
                  <a:lnTo>
                    <a:pt x="1344" y="536"/>
                  </a:lnTo>
                  <a:lnTo>
                    <a:pt x="1352" y="520"/>
                  </a:lnTo>
                  <a:lnTo>
                    <a:pt x="1355" y="503"/>
                  </a:lnTo>
                  <a:lnTo>
                    <a:pt x="1352" y="485"/>
                  </a:lnTo>
                  <a:lnTo>
                    <a:pt x="1344" y="469"/>
                  </a:lnTo>
                  <a:lnTo>
                    <a:pt x="1332" y="457"/>
                  </a:lnTo>
                  <a:lnTo>
                    <a:pt x="1316" y="450"/>
                  </a:lnTo>
                  <a:lnTo>
                    <a:pt x="1299" y="447"/>
                  </a:lnTo>
                  <a:close/>
                  <a:moveTo>
                    <a:pt x="620" y="447"/>
                  </a:moveTo>
                  <a:lnTo>
                    <a:pt x="603" y="450"/>
                  </a:lnTo>
                  <a:lnTo>
                    <a:pt x="588" y="457"/>
                  </a:lnTo>
                  <a:lnTo>
                    <a:pt x="575" y="469"/>
                  </a:lnTo>
                  <a:lnTo>
                    <a:pt x="567" y="485"/>
                  </a:lnTo>
                  <a:lnTo>
                    <a:pt x="564" y="503"/>
                  </a:lnTo>
                  <a:lnTo>
                    <a:pt x="567" y="520"/>
                  </a:lnTo>
                  <a:lnTo>
                    <a:pt x="575" y="536"/>
                  </a:lnTo>
                  <a:lnTo>
                    <a:pt x="588" y="547"/>
                  </a:lnTo>
                  <a:lnTo>
                    <a:pt x="603" y="555"/>
                  </a:lnTo>
                  <a:lnTo>
                    <a:pt x="620" y="559"/>
                  </a:lnTo>
                  <a:lnTo>
                    <a:pt x="638" y="555"/>
                  </a:lnTo>
                  <a:lnTo>
                    <a:pt x="654" y="547"/>
                  </a:lnTo>
                  <a:lnTo>
                    <a:pt x="667" y="536"/>
                  </a:lnTo>
                  <a:lnTo>
                    <a:pt x="674" y="520"/>
                  </a:lnTo>
                  <a:lnTo>
                    <a:pt x="677" y="503"/>
                  </a:lnTo>
                  <a:lnTo>
                    <a:pt x="674" y="485"/>
                  </a:lnTo>
                  <a:lnTo>
                    <a:pt x="667" y="469"/>
                  </a:lnTo>
                  <a:lnTo>
                    <a:pt x="654" y="457"/>
                  </a:lnTo>
                  <a:lnTo>
                    <a:pt x="638" y="450"/>
                  </a:lnTo>
                  <a:lnTo>
                    <a:pt x="620" y="447"/>
                  </a:lnTo>
                  <a:close/>
                  <a:moveTo>
                    <a:pt x="395" y="447"/>
                  </a:moveTo>
                  <a:lnTo>
                    <a:pt x="377" y="450"/>
                  </a:lnTo>
                  <a:lnTo>
                    <a:pt x="362" y="457"/>
                  </a:lnTo>
                  <a:lnTo>
                    <a:pt x="349" y="469"/>
                  </a:lnTo>
                  <a:lnTo>
                    <a:pt x="342" y="485"/>
                  </a:lnTo>
                  <a:lnTo>
                    <a:pt x="339" y="503"/>
                  </a:lnTo>
                  <a:lnTo>
                    <a:pt x="342" y="520"/>
                  </a:lnTo>
                  <a:lnTo>
                    <a:pt x="349" y="536"/>
                  </a:lnTo>
                  <a:lnTo>
                    <a:pt x="362" y="547"/>
                  </a:lnTo>
                  <a:lnTo>
                    <a:pt x="377" y="555"/>
                  </a:lnTo>
                  <a:lnTo>
                    <a:pt x="395" y="559"/>
                  </a:lnTo>
                  <a:lnTo>
                    <a:pt x="413" y="555"/>
                  </a:lnTo>
                  <a:lnTo>
                    <a:pt x="429" y="547"/>
                  </a:lnTo>
                  <a:lnTo>
                    <a:pt x="440" y="536"/>
                  </a:lnTo>
                  <a:lnTo>
                    <a:pt x="449" y="520"/>
                  </a:lnTo>
                  <a:lnTo>
                    <a:pt x="452" y="503"/>
                  </a:lnTo>
                  <a:lnTo>
                    <a:pt x="449" y="485"/>
                  </a:lnTo>
                  <a:lnTo>
                    <a:pt x="440" y="469"/>
                  </a:lnTo>
                  <a:lnTo>
                    <a:pt x="429" y="457"/>
                  </a:lnTo>
                  <a:lnTo>
                    <a:pt x="413" y="450"/>
                  </a:lnTo>
                  <a:lnTo>
                    <a:pt x="395" y="447"/>
                  </a:lnTo>
                  <a:close/>
                  <a:moveTo>
                    <a:pt x="959" y="335"/>
                  </a:moveTo>
                  <a:lnTo>
                    <a:pt x="941" y="338"/>
                  </a:lnTo>
                  <a:lnTo>
                    <a:pt x="926" y="345"/>
                  </a:lnTo>
                  <a:lnTo>
                    <a:pt x="914" y="357"/>
                  </a:lnTo>
                  <a:lnTo>
                    <a:pt x="907" y="373"/>
                  </a:lnTo>
                  <a:lnTo>
                    <a:pt x="903" y="391"/>
                  </a:lnTo>
                  <a:lnTo>
                    <a:pt x="907" y="408"/>
                  </a:lnTo>
                  <a:lnTo>
                    <a:pt x="914" y="424"/>
                  </a:lnTo>
                  <a:lnTo>
                    <a:pt x="926" y="435"/>
                  </a:lnTo>
                  <a:lnTo>
                    <a:pt x="941" y="443"/>
                  </a:lnTo>
                  <a:lnTo>
                    <a:pt x="959" y="447"/>
                  </a:lnTo>
                  <a:lnTo>
                    <a:pt x="978" y="443"/>
                  </a:lnTo>
                  <a:lnTo>
                    <a:pt x="993" y="435"/>
                  </a:lnTo>
                  <a:lnTo>
                    <a:pt x="1005" y="424"/>
                  </a:lnTo>
                  <a:lnTo>
                    <a:pt x="1013" y="408"/>
                  </a:lnTo>
                  <a:lnTo>
                    <a:pt x="1016" y="391"/>
                  </a:lnTo>
                  <a:lnTo>
                    <a:pt x="1013" y="373"/>
                  </a:lnTo>
                  <a:lnTo>
                    <a:pt x="1005" y="357"/>
                  </a:lnTo>
                  <a:lnTo>
                    <a:pt x="993" y="345"/>
                  </a:lnTo>
                  <a:lnTo>
                    <a:pt x="977" y="338"/>
                  </a:lnTo>
                  <a:lnTo>
                    <a:pt x="959" y="335"/>
                  </a:lnTo>
                  <a:close/>
                  <a:moveTo>
                    <a:pt x="508" y="335"/>
                  </a:moveTo>
                  <a:lnTo>
                    <a:pt x="491" y="338"/>
                  </a:lnTo>
                  <a:lnTo>
                    <a:pt x="475" y="345"/>
                  </a:lnTo>
                  <a:lnTo>
                    <a:pt x="462" y="357"/>
                  </a:lnTo>
                  <a:lnTo>
                    <a:pt x="454" y="373"/>
                  </a:lnTo>
                  <a:lnTo>
                    <a:pt x="452" y="391"/>
                  </a:lnTo>
                  <a:lnTo>
                    <a:pt x="454" y="408"/>
                  </a:lnTo>
                  <a:lnTo>
                    <a:pt x="462" y="424"/>
                  </a:lnTo>
                  <a:lnTo>
                    <a:pt x="475" y="435"/>
                  </a:lnTo>
                  <a:lnTo>
                    <a:pt x="491" y="443"/>
                  </a:lnTo>
                  <a:lnTo>
                    <a:pt x="508" y="447"/>
                  </a:lnTo>
                  <a:lnTo>
                    <a:pt x="526" y="443"/>
                  </a:lnTo>
                  <a:lnTo>
                    <a:pt x="541" y="435"/>
                  </a:lnTo>
                  <a:lnTo>
                    <a:pt x="553" y="424"/>
                  </a:lnTo>
                  <a:lnTo>
                    <a:pt x="562" y="408"/>
                  </a:lnTo>
                  <a:lnTo>
                    <a:pt x="564" y="391"/>
                  </a:lnTo>
                  <a:lnTo>
                    <a:pt x="562" y="373"/>
                  </a:lnTo>
                  <a:lnTo>
                    <a:pt x="553" y="357"/>
                  </a:lnTo>
                  <a:lnTo>
                    <a:pt x="541" y="345"/>
                  </a:lnTo>
                  <a:lnTo>
                    <a:pt x="526" y="338"/>
                  </a:lnTo>
                  <a:lnTo>
                    <a:pt x="508" y="335"/>
                  </a:lnTo>
                  <a:close/>
                  <a:moveTo>
                    <a:pt x="1299" y="223"/>
                  </a:moveTo>
                  <a:lnTo>
                    <a:pt x="1281" y="226"/>
                  </a:lnTo>
                  <a:lnTo>
                    <a:pt x="1265" y="234"/>
                  </a:lnTo>
                  <a:lnTo>
                    <a:pt x="1252" y="246"/>
                  </a:lnTo>
                  <a:lnTo>
                    <a:pt x="1245" y="261"/>
                  </a:lnTo>
                  <a:lnTo>
                    <a:pt x="1242" y="279"/>
                  </a:lnTo>
                  <a:lnTo>
                    <a:pt x="1245" y="296"/>
                  </a:lnTo>
                  <a:lnTo>
                    <a:pt x="1252" y="312"/>
                  </a:lnTo>
                  <a:lnTo>
                    <a:pt x="1265" y="324"/>
                  </a:lnTo>
                  <a:lnTo>
                    <a:pt x="1281" y="332"/>
                  </a:lnTo>
                  <a:lnTo>
                    <a:pt x="1299" y="335"/>
                  </a:lnTo>
                  <a:lnTo>
                    <a:pt x="1316" y="332"/>
                  </a:lnTo>
                  <a:lnTo>
                    <a:pt x="1332" y="324"/>
                  </a:lnTo>
                  <a:lnTo>
                    <a:pt x="1344" y="312"/>
                  </a:lnTo>
                  <a:lnTo>
                    <a:pt x="1352" y="296"/>
                  </a:lnTo>
                  <a:lnTo>
                    <a:pt x="1355" y="279"/>
                  </a:lnTo>
                  <a:lnTo>
                    <a:pt x="1352" y="261"/>
                  </a:lnTo>
                  <a:lnTo>
                    <a:pt x="1344" y="246"/>
                  </a:lnTo>
                  <a:lnTo>
                    <a:pt x="1332" y="234"/>
                  </a:lnTo>
                  <a:lnTo>
                    <a:pt x="1316" y="226"/>
                  </a:lnTo>
                  <a:lnTo>
                    <a:pt x="1299" y="223"/>
                  </a:lnTo>
                  <a:close/>
                  <a:moveTo>
                    <a:pt x="847" y="223"/>
                  </a:moveTo>
                  <a:lnTo>
                    <a:pt x="829" y="226"/>
                  </a:lnTo>
                  <a:lnTo>
                    <a:pt x="813" y="234"/>
                  </a:lnTo>
                  <a:lnTo>
                    <a:pt x="801" y="246"/>
                  </a:lnTo>
                  <a:lnTo>
                    <a:pt x="793" y="261"/>
                  </a:lnTo>
                  <a:lnTo>
                    <a:pt x="790" y="279"/>
                  </a:lnTo>
                  <a:lnTo>
                    <a:pt x="793" y="296"/>
                  </a:lnTo>
                  <a:lnTo>
                    <a:pt x="801" y="312"/>
                  </a:lnTo>
                  <a:lnTo>
                    <a:pt x="813" y="324"/>
                  </a:lnTo>
                  <a:lnTo>
                    <a:pt x="829" y="332"/>
                  </a:lnTo>
                  <a:lnTo>
                    <a:pt x="847" y="335"/>
                  </a:lnTo>
                  <a:lnTo>
                    <a:pt x="865" y="332"/>
                  </a:lnTo>
                  <a:lnTo>
                    <a:pt x="880" y="324"/>
                  </a:lnTo>
                  <a:lnTo>
                    <a:pt x="892" y="312"/>
                  </a:lnTo>
                  <a:lnTo>
                    <a:pt x="900" y="296"/>
                  </a:lnTo>
                  <a:lnTo>
                    <a:pt x="903" y="279"/>
                  </a:lnTo>
                  <a:lnTo>
                    <a:pt x="900" y="261"/>
                  </a:lnTo>
                  <a:lnTo>
                    <a:pt x="892" y="246"/>
                  </a:lnTo>
                  <a:lnTo>
                    <a:pt x="880" y="234"/>
                  </a:lnTo>
                  <a:lnTo>
                    <a:pt x="865" y="226"/>
                  </a:lnTo>
                  <a:lnTo>
                    <a:pt x="847" y="223"/>
                  </a:lnTo>
                  <a:close/>
                  <a:moveTo>
                    <a:pt x="620" y="223"/>
                  </a:moveTo>
                  <a:lnTo>
                    <a:pt x="603" y="226"/>
                  </a:lnTo>
                  <a:lnTo>
                    <a:pt x="588" y="234"/>
                  </a:lnTo>
                  <a:lnTo>
                    <a:pt x="575" y="246"/>
                  </a:lnTo>
                  <a:lnTo>
                    <a:pt x="567" y="261"/>
                  </a:lnTo>
                  <a:lnTo>
                    <a:pt x="564" y="279"/>
                  </a:lnTo>
                  <a:lnTo>
                    <a:pt x="567" y="296"/>
                  </a:lnTo>
                  <a:lnTo>
                    <a:pt x="575" y="312"/>
                  </a:lnTo>
                  <a:lnTo>
                    <a:pt x="588" y="324"/>
                  </a:lnTo>
                  <a:lnTo>
                    <a:pt x="603" y="332"/>
                  </a:lnTo>
                  <a:lnTo>
                    <a:pt x="620" y="335"/>
                  </a:lnTo>
                  <a:lnTo>
                    <a:pt x="638" y="332"/>
                  </a:lnTo>
                  <a:lnTo>
                    <a:pt x="654" y="324"/>
                  </a:lnTo>
                  <a:lnTo>
                    <a:pt x="667" y="312"/>
                  </a:lnTo>
                  <a:lnTo>
                    <a:pt x="674" y="296"/>
                  </a:lnTo>
                  <a:lnTo>
                    <a:pt x="677" y="279"/>
                  </a:lnTo>
                  <a:lnTo>
                    <a:pt x="674" y="261"/>
                  </a:lnTo>
                  <a:lnTo>
                    <a:pt x="667" y="246"/>
                  </a:lnTo>
                  <a:lnTo>
                    <a:pt x="654" y="234"/>
                  </a:lnTo>
                  <a:lnTo>
                    <a:pt x="638" y="226"/>
                  </a:lnTo>
                  <a:lnTo>
                    <a:pt x="620" y="223"/>
                  </a:lnTo>
                  <a:close/>
                  <a:moveTo>
                    <a:pt x="1185" y="111"/>
                  </a:moveTo>
                  <a:lnTo>
                    <a:pt x="1168" y="114"/>
                  </a:lnTo>
                  <a:lnTo>
                    <a:pt x="1152" y="122"/>
                  </a:lnTo>
                  <a:lnTo>
                    <a:pt x="1140" y="135"/>
                  </a:lnTo>
                  <a:lnTo>
                    <a:pt x="1132" y="149"/>
                  </a:lnTo>
                  <a:lnTo>
                    <a:pt x="1129" y="167"/>
                  </a:lnTo>
                  <a:lnTo>
                    <a:pt x="1132" y="184"/>
                  </a:lnTo>
                  <a:lnTo>
                    <a:pt x="1140" y="200"/>
                  </a:lnTo>
                  <a:lnTo>
                    <a:pt x="1152" y="212"/>
                  </a:lnTo>
                  <a:lnTo>
                    <a:pt x="1168" y="221"/>
                  </a:lnTo>
                  <a:lnTo>
                    <a:pt x="1185" y="223"/>
                  </a:lnTo>
                  <a:lnTo>
                    <a:pt x="1203" y="221"/>
                  </a:lnTo>
                  <a:lnTo>
                    <a:pt x="1219" y="212"/>
                  </a:lnTo>
                  <a:lnTo>
                    <a:pt x="1231" y="200"/>
                  </a:lnTo>
                  <a:lnTo>
                    <a:pt x="1239" y="184"/>
                  </a:lnTo>
                  <a:lnTo>
                    <a:pt x="1242" y="167"/>
                  </a:lnTo>
                  <a:lnTo>
                    <a:pt x="1239" y="149"/>
                  </a:lnTo>
                  <a:lnTo>
                    <a:pt x="1231" y="135"/>
                  </a:lnTo>
                  <a:lnTo>
                    <a:pt x="1219" y="122"/>
                  </a:lnTo>
                  <a:lnTo>
                    <a:pt x="1203" y="114"/>
                  </a:lnTo>
                  <a:lnTo>
                    <a:pt x="1185" y="111"/>
                  </a:lnTo>
                  <a:close/>
                  <a:moveTo>
                    <a:pt x="959" y="111"/>
                  </a:moveTo>
                  <a:lnTo>
                    <a:pt x="941" y="114"/>
                  </a:lnTo>
                  <a:lnTo>
                    <a:pt x="926" y="122"/>
                  </a:lnTo>
                  <a:lnTo>
                    <a:pt x="914" y="135"/>
                  </a:lnTo>
                  <a:lnTo>
                    <a:pt x="907" y="149"/>
                  </a:lnTo>
                  <a:lnTo>
                    <a:pt x="903" y="167"/>
                  </a:lnTo>
                  <a:lnTo>
                    <a:pt x="907" y="184"/>
                  </a:lnTo>
                  <a:lnTo>
                    <a:pt x="914" y="200"/>
                  </a:lnTo>
                  <a:lnTo>
                    <a:pt x="926" y="212"/>
                  </a:lnTo>
                  <a:lnTo>
                    <a:pt x="941" y="221"/>
                  </a:lnTo>
                  <a:lnTo>
                    <a:pt x="959" y="223"/>
                  </a:lnTo>
                  <a:lnTo>
                    <a:pt x="977" y="221"/>
                  </a:lnTo>
                  <a:lnTo>
                    <a:pt x="993" y="212"/>
                  </a:lnTo>
                  <a:lnTo>
                    <a:pt x="1005" y="200"/>
                  </a:lnTo>
                  <a:lnTo>
                    <a:pt x="1013" y="184"/>
                  </a:lnTo>
                  <a:lnTo>
                    <a:pt x="1016" y="167"/>
                  </a:lnTo>
                  <a:lnTo>
                    <a:pt x="1013" y="149"/>
                  </a:lnTo>
                  <a:lnTo>
                    <a:pt x="1005" y="135"/>
                  </a:lnTo>
                  <a:lnTo>
                    <a:pt x="993" y="122"/>
                  </a:lnTo>
                  <a:lnTo>
                    <a:pt x="977" y="114"/>
                  </a:lnTo>
                  <a:lnTo>
                    <a:pt x="959" y="111"/>
                  </a:lnTo>
                  <a:close/>
                  <a:moveTo>
                    <a:pt x="734" y="111"/>
                  </a:moveTo>
                  <a:lnTo>
                    <a:pt x="716" y="114"/>
                  </a:lnTo>
                  <a:lnTo>
                    <a:pt x="700" y="122"/>
                  </a:lnTo>
                  <a:lnTo>
                    <a:pt x="688" y="135"/>
                  </a:lnTo>
                  <a:lnTo>
                    <a:pt x="680" y="149"/>
                  </a:lnTo>
                  <a:lnTo>
                    <a:pt x="677" y="167"/>
                  </a:lnTo>
                  <a:lnTo>
                    <a:pt x="680" y="184"/>
                  </a:lnTo>
                  <a:lnTo>
                    <a:pt x="688" y="200"/>
                  </a:lnTo>
                  <a:lnTo>
                    <a:pt x="700" y="212"/>
                  </a:lnTo>
                  <a:lnTo>
                    <a:pt x="716" y="221"/>
                  </a:lnTo>
                  <a:lnTo>
                    <a:pt x="734" y="223"/>
                  </a:lnTo>
                  <a:lnTo>
                    <a:pt x="751" y="221"/>
                  </a:lnTo>
                  <a:lnTo>
                    <a:pt x="767" y="212"/>
                  </a:lnTo>
                  <a:lnTo>
                    <a:pt x="780" y="200"/>
                  </a:lnTo>
                  <a:lnTo>
                    <a:pt x="787" y="184"/>
                  </a:lnTo>
                  <a:lnTo>
                    <a:pt x="790" y="167"/>
                  </a:lnTo>
                  <a:lnTo>
                    <a:pt x="787" y="149"/>
                  </a:lnTo>
                  <a:lnTo>
                    <a:pt x="780" y="135"/>
                  </a:lnTo>
                  <a:lnTo>
                    <a:pt x="767" y="122"/>
                  </a:lnTo>
                  <a:lnTo>
                    <a:pt x="751" y="114"/>
                  </a:lnTo>
                  <a:lnTo>
                    <a:pt x="734" y="111"/>
                  </a:lnTo>
                  <a:close/>
                  <a:moveTo>
                    <a:pt x="1299" y="0"/>
                  </a:moveTo>
                  <a:lnTo>
                    <a:pt x="1281" y="3"/>
                  </a:lnTo>
                  <a:lnTo>
                    <a:pt x="1265" y="10"/>
                  </a:lnTo>
                  <a:lnTo>
                    <a:pt x="1252" y="23"/>
                  </a:lnTo>
                  <a:lnTo>
                    <a:pt x="1245" y="38"/>
                  </a:lnTo>
                  <a:lnTo>
                    <a:pt x="1242" y="56"/>
                  </a:lnTo>
                  <a:lnTo>
                    <a:pt x="1245" y="74"/>
                  </a:lnTo>
                  <a:lnTo>
                    <a:pt x="1252" y="88"/>
                  </a:lnTo>
                  <a:lnTo>
                    <a:pt x="1265" y="100"/>
                  </a:lnTo>
                  <a:lnTo>
                    <a:pt x="1281" y="109"/>
                  </a:lnTo>
                  <a:lnTo>
                    <a:pt x="1299" y="111"/>
                  </a:lnTo>
                  <a:lnTo>
                    <a:pt x="1316" y="109"/>
                  </a:lnTo>
                  <a:lnTo>
                    <a:pt x="1332" y="100"/>
                  </a:lnTo>
                  <a:lnTo>
                    <a:pt x="1344" y="88"/>
                  </a:lnTo>
                  <a:lnTo>
                    <a:pt x="1352" y="74"/>
                  </a:lnTo>
                  <a:lnTo>
                    <a:pt x="1355" y="56"/>
                  </a:lnTo>
                  <a:lnTo>
                    <a:pt x="1352" y="38"/>
                  </a:lnTo>
                  <a:lnTo>
                    <a:pt x="1344" y="23"/>
                  </a:lnTo>
                  <a:lnTo>
                    <a:pt x="1332" y="10"/>
                  </a:lnTo>
                  <a:lnTo>
                    <a:pt x="1316" y="3"/>
                  </a:lnTo>
                  <a:lnTo>
                    <a:pt x="1299" y="0"/>
                  </a:lnTo>
                  <a:close/>
                  <a:moveTo>
                    <a:pt x="1072" y="0"/>
                  </a:moveTo>
                  <a:lnTo>
                    <a:pt x="1054" y="3"/>
                  </a:lnTo>
                  <a:lnTo>
                    <a:pt x="1040" y="10"/>
                  </a:lnTo>
                  <a:lnTo>
                    <a:pt x="1027" y="23"/>
                  </a:lnTo>
                  <a:lnTo>
                    <a:pt x="1019" y="38"/>
                  </a:lnTo>
                  <a:lnTo>
                    <a:pt x="1016" y="56"/>
                  </a:lnTo>
                  <a:lnTo>
                    <a:pt x="1019" y="74"/>
                  </a:lnTo>
                  <a:lnTo>
                    <a:pt x="1027" y="88"/>
                  </a:lnTo>
                  <a:lnTo>
                    <a:pt x="1040" y="100"/>
                  </a:lnTo>
                  <a:lnTo>
                    <a:pt x="1054" y="109"/>
                  </a:lnTo>
                  <a:lnTo>
                    <a:pt x="1072" y="111"/>
                  </a:lnTo>
                  <a:lnTo>
                    <a:pt x="1090" y="109"/>
                  </a:lnTo>
                  <a:lnTo>
                    <a:pt x="1106" y="100"/>
                  </a:lnTo>
                  <a:lnTo>
                    <a:pt x="1118" y="88"/>
                  </a:lnTo>
                  <a:lnTo>
                    <a:pt x="1127" y="74"/>
                  </a:lnTo>
                  <a:lnTo>
                    <a:pt x="1129" y="56"/>
                  </a:lnTo>
                  <a:lnTo>
                    <a:pt x="1127" y="38"/>
                  </a:lnTo>
                  <a:lnTo>
                    <a:pt x="1118" y="23"/>
                  </a:lnTo>
                  <a:lnTo>
                    <a:pt x="1106" y="10"/>
                  </a:lnTo>
                  <a:lnTo>
                    <a:pt x="1090" y="3"/>
                  </a:lnTo>
                  <a:lnTo>
                    <a:pt x="10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" name="Freeform 413"/>
            <p:cNvSpPr>
              <a:spLocks/>
            </p:cNvSpPr>
            <p:nvPr/>
          </p:nvSpPr>
          <p:spPr bwMode="auto">
            <a:xfrm>
              <a:off x="5297488" y="2670176"/>
              <a:ext cx="538162" cy="585788"/>
            </a:xfrm>
            <a:custGeom>
              <a:avLst/>
              <a:gdLst>
                <a:gd name="T0" fmla="*/ 1913 w 3048"/>
                <a:gd name="T1" fmla="*/ 49 h 3322"/>
                <a:gd name="T2" fmla="*/ 2044 w 3048"/>
                <a:gd name="T3" fmla="*/ 159 h 3322"/>
                <a:gd name="T4" fmla="*/ 2243 w 3048"/>
                <a:gd name="T5" fmla="*/ 184 h 3322"/>
                <a:gd name="T6" fmla="*/ 2442 w 3048"/>
                <a:gd name="T7" fmla="*/ 337 h 3322"/>
                <a:gd name="T8" fmla="*/ 2346 w 3048"/>
                <a:gd name="T9" fmla="*/ 403 h 3322"/>
                <a:gd name="T10" fmla="*/ 2158 w 3048"/>
                <a:gd name="T11" fmla="*/ 590 h 3322"/>
                <a:gd name="T12" fmla="*/ 2202 w 3048"/>
                <a:gd name="T13" fmla="*/ 725 h 3322"/>
                <a:gd name="T14" fmla="*/ 2269 w 3048"/>
                <a:gd name="T15" fmla="*/ 611 h 3322"/>
                <a:gd name="T16" fmla="*/ 2427 w 3048"/>
                <a:gd name="T17" fmla="*/ 503 h 3322"/>
                <a:gd name="T18" fmla="*/ 2874 w 3048"/>
                <a:gd name="T19" fmla="*/ 752 h 3322"/>
                <a:gd name="T20" fmla="*/ 2909 w 3048"/>
                <a:gd name="T21" fmla="*/ 1067 h 3322"/>
                <a:gd name="T22" fmla="*/ 2992 w 3048"/>
                <a:gd name="T23" fmla="*/ 1309 h 3322"/>
                <a:gd name="T24" fmla="*/ 3039 w 3048"/>
                <a:gd name="T25" fmla="*/ 1647 h 3322"/>
                <a:gd name="T26" fmla="*/ 2899 w 3048"/>
                <a:gd name="T27" fmla="*/ 1919 h 3322"/>
                <a:gd name="T28" fmla="*/ 2644 w 3048"/>
                <a:gd name="T29" fmla="*/ 1815 h 3322"/>
                <a:gd name="T30" fmla="*/ 2362 w 3048"/>
                <a:gd name="T31" fmla="*/ 1678 h 3322"/>
                <a:gd name="T32" fmla="*/ 2075 w 3048"/>
                <a:gd name="T33" fmla="*/ 1576 h 3322"/>
                <a:gd name="T34" fmla="*/ 1973 w 3048"/>
                <a:gd name="T35" fmla="*/ 1322 h 3322"/>
                <a:gd name="T36" fmla="*/ 1874 w 3048"/>
                <a:gd name="T37" fmla="*/ 1307 h 3322"/>
                <a:gd name="T38" fmla="*/ 1933 w 3048"/>
                <a:gd name="T39" fmla="*/ 1579 h 3322"/>
                <a:gd name="T40" fmla="*/ 2211 w 3048"/>
                <a:gd name="T41" fmla="*/ 1775 h 3322"/>
                <a:gd name="T42" fmla="*/ 2518 w 3048"/>
                <a:gd name="T43" fmla="*/ 1853 h 3322"/>
                <a:gd name="T44" fmla="*/ 2741 w 3048"/>
                <a:gd name="T45" fmla="*/ 2325 h 3322"/>
                <a:gd name="T46" fmla="*/ 2556 w 3048"/>
                <a:gd name="T47" fmla="*/ 2616 h 3322"/>
                <a:gd name="T48" fmla="*/ 2437 w 3048"/>
                <a:gd name="T49" fmla="*/ 2725 h 3322"/>
                <a:gd name="T50" fmla="*/ 2382 w 3048"/>
                <a:gd name="T51" fmla="*/ 2553 h 3322"/>
                <a:gd name="T52" fmla="*/ 2129 w 3048"/>
                <a:gd name="T53" fmla="*/ 2357 h 3322"/>
                <a:gd name="T54" fmla="*/ 1976 w 3048"/>
                <a:gd name="T55" fmla="*/ 2400 h 3322"/>
                <a:gd name="T56" fmla="*/ 2114 w 3048"/>
                <a:gd name="T57" fmla="*/ 2469 h 3322"/>
                <a:gd name="T58" fmla="*/ 2302 w 3048"/>
                <a:gd name="T59" fmla="*/ 2655 h 3322"/>
                <a:gd name="T60" fmla="*/ 2207 w 3048"/>
                <a:gd name="T61" fmla="*/ 2992 h 3322"/>
                <a:gd name="T62" fmla="*/ 2136 w 3048"/>
                <a:gd name="T63" fmla="*/ 3114 h 3322"/>
                <a:gd name="T64" fmla="*/ 1969 w 3048"/>
                <a:gd name="T65" fmla="*/ 3310 h 3322"/>
                <a:gd name="T66" fmla="*/ 1690 w 3048"/>
                <a:gd name="T67" fmla="*/ 3252 h 3322"/>
                <a:gd name="T68" fmla="*/ 1531 w 3048"/>
                <a:gd name="T69" fmla="*/ 3098 h 3322"/>
                <a:gd name="T70" fmla="*/ 1430 w 3048"/>
                <a:gd name="T71" fmla="*/ 3191 h 3322"/>
                <a:gd name="T72" fmla="*/ 1157 w 3048"/>
                <a:gd name="T73" fmla="*/ 3322 h 3322"/>
                <a:gd name="T74" fmla="*/ 990 w 3048"/>
                <a:gd name="T75" fmla="*/ 3255 h 3322"/>
                <a:gd name="T76" fmla="*/ 899 w 3048"/>
                <a:gd name="T77" fmla="*/ 3048 h 3322"/>
                <a:gd name="T78" fmla="*/ 803 w 3048"/>
                <a:gd name="T79" fmla="*/ 2976 h 3322"/>
                <a:gd name="T80" fmla="*/ 664 w 3048"/>
                <a:gd name="T81" fmla="*/ 2870 h 3322"/>
                <a:gd name="T82" fmla="*/ 600 w 3048"/>
                <a:gd name="T83" fmla="*/ 2695 h 3322"/>
                <a:gd name="T84" fmla="*/ 416 w 3048"/>
                <a:gd name="T85" fmla="*/ 2536 h 3322"/>
                <a:gd name="T86" fmla="*/ 282 w 3048"/>
                <a:gd name="T87" fmla="*/ 2184 h 3322"/>
                <a:gd name="T88" fmla="*/ 228 w 3048"/>
                <a:gd name="T89" fmla="*/ 2020 h 3322"/>
                <a:gd name="T90" fmla="*/ 101 w 3048"/>
                <a:gd name="T91" fmla="*/ 1856 h 3322"/>
                <a:gd name="T92" fmla="*/ 0 w 3048"/>
                <a:gd name="T93" fmla="*/ 1549 h 3322"/>
                <a:gd name="T94" fmla="*/ 81 w 3048"/>
                <a:gd name="T95" fmla="*/ 1266 h 3322"/>
                <a:gd name="T96" fmla="*/ 144 w 3048"/>
                <a:gd name="T97" fmla="*/ 1031 h 3322"/>
                <a:gd name="T98" fmla="*/ 188 w 3048"/>
                <a:gd name="T99" fmla="*/ 715 h 3322"/>
                <a:gd name="T100" fmla="*/ 414 w 3048"/>
                <a:gd name="T101" fmla="*/ 465 h 3322"/>
                <a:gd name="T102" fmla="*/ 574 w 3048"/>
                <a:gd name="T103" fmla="*/ 397 h 3322"/>
                <a:gd name="T104" fmla="*/ 738 w 3048"/>
                <a:gd name="T105" fmla="*/ 205 h 3322"/>
                <a:gd name="T106" fmla="*/ 973 w 3048"/>
                <a:gd name="T107" fmla="*/ 178 h 3322"/>
                <a:gd name="T108" fmla="*/ 1064 w 3048"/>
                <a:gd name="T109" fmla="*/ 93 h 3322"/>
                <a:gd name="T110" fmla="*/ 1244 w 3048"/>
                <a:gd name="T111" fmla="*/ 12 h 3322"/>
                <a:gd name="T112" fmla="*/ 1504 w 3048"/>
                <a:gd name="T113" fmla="*/ 94 h 3322"/>
                <a:gd name="T114" fmla="*/ 1602 w 3048"/>
                <a:gd name="T115" fmla="*/ 53 h 3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48" h="3322">
                  <a:moveTo>
                    <a:pt x="1757" y="0"/>
                  </a:moveTo>
                  <a:lnTo>
                    <a:pt x="1782" y="2"/>
                  </a:lnTo>
                  <a:lnTo>
                    <a:pt x="1806" y="7"/>
                  </a:lnTo>
                  <a:lnTo>
                    <a:pt x="1828" y="17"/>
                  </a:lnTo>
                  <a:lnTo>
                    <a:pt x="1859" y="25"/>
                  </a:lnTo>
                  <a:lnTo>
                    <a:pt x="1887" y="35"/>
                  </a:lnTo>
                  <a:lnTo>
                    <a:pt x="1913" y="49"/>
                  </a:lnTo>
                  <a:lnTo>
                    <a:pt x="1938" y="64"/>
                  </a:lnTo>
                  <a:lnTo>
                    <a:pt x="1959" y="81"/>
                  </a:lnTo>
                  <a:lnTo>
                    <a:pt x="1978" y="97"/>
                  </a:lnTo>
                  <a:lnTo>
                    <a:pt x="1996" y="114"/>
                  </a:lnTo>
                  <a:lnTo>
                    <a:pt x="2013" y="130"/>
                  </a:lnTo>
                  <a:lnTo>
                    <a:pt x="2029" y="145"/>
                  </a:lnTo>
                  <a:lnTo>
                    <a:pt x="2044" y="159"/>
                  </a:lnTo>
                  <a:lnTo>
                    <a:pt x="2059" y="170"/>
                  </a:lnTo>
                  <a:lnTo>
                    <a:pt x="2073" y="177"/>
                  </a:lnTo>
                  <a:lnTo>
                    <a:pt x="2085" y="180"/>
                  </a:lnTo>
                  <a:lnTo>
                    <a:pt x="2123" y="178"/>
                  </a:lnTo>
                  <a:lnTo>
                    <a:pt x="2159" y="177"/>
                  </a:lnTo>
                  <a:lnTo>
                    <a:pt x="2203" y="179"/>
                  </a:lnTo>
                  <a:lnTo>
                    <a:pt x="2243" y="184"/>
                  </a:lnTo>
                  <a:lnTo>
                    <a:pt x="2278" y="193"/>
                  </a:lnTo>
                  <a:lnTo>
                    <a:pt x="2312" y="205"/>
                  </a:lnTo>
                  <a:lnTo>
                    <a:pt x="2341" y="223"/>
                  </a:lnTo>
                  <a:lnTo>
                    <a:pt x="2369" y="244"/>
                  </a:lnTo>
                  <a:lnTo>
                    <a:pt x="2396" y="269"/>
                  </a:lnTo>
                  <a:lnTo>
                    <a:pt x="2420" y="301"/>
                  </a:lnTo>
                  <a:lnTo>
                    <a:pt x="2442" y="337"/>
                  </a:lnTo>
                  <a:lnTo>
                    <a:pt x="2464" y="379"/>
                  </a:lnTo>
                  <a:lnTo>
                    <a:pt x="2467" y="383"/>
                  </a:lnTo>
                  <a:lnTo>
                    <a:pt x="2469" y="388"/>
                  </a:lnTo>
                  <a:lnTo>
                    <a:pt x="2471" y="391"/>
                  </a:lnTo>
                  <a:lnTo>
                    <a:pt x="2427" y="391"/>
                  </a:lnTo>
                  <a:lnTo>
                    <a:pt x="2386" y="394"/>
                  </a:lnTo>
                  <a:lnTo>
                    <a:pt x="2346" y="403"/>
                  </a:lnTo>
                  <a:lnTo>
                    <a:pt x="2309" y="417"/>
                  </a:lnTo>
                  <a:lnTo>
                    <a:pt x="2274" y="436"/>
                  </a:lnTo>
                  <a:lnTo>
                    <a:pt x="2243" y="459"/>
                  </a:lnTo>
                  <a:lnTo>
                    <a:pt x="2214" y="487"/>
                  </a:lnTo>
                  <a:lnTo>
                    <a:pt x="2191" y="518"/>
                  </a:lnTo>
                  <a:lnTo>
                    <a:pt x="2171" y="552"/>
                  </a:lnTo>
                  <a:lnTo>
                    <a:pt x="2158" y="590"/>
                  </a:lnTo>
                  <a:lnTo>
                    <a:pt x="2148" y="629"/>
                  </a:lnTo>
                  <a:lnTo>
                    <a:pt x="2145" y="670"/>
                  </a:lnTo>
                  <a:lnTo>
                    <a:pt x="2148" y="687"/>
                  </a:lnTo>
                  <a:lnTo>
                    <a:pt x="2157" y="703"/>
                  </a:lnTo>
                  <a:lnTo>
                    <a:pt x="2168" y="715"/>
                  </a:lnTo>
                  <a:lnTo>
                    <a:pt x="2184" y="722"/>
                  </a:lnTo>
                  <a:lnTo>
                    <a:pt x="2202" y="725"/>
                  </a:lnTo>
                  <a:lnTo>
                    <a:pt x="2219" y="722"/>
                  </a:lnTo>
                  <a:lnTo>
                    <a:pt x="2235" y="715"/>
                  </a:lnTo>
                  <a:lnTo>
                    <a:pt x="2248" y="703"/>
                  </a:lnTo>
                  <a:lnTo>
                    <a:pt x="2255" y="687"/>
                  </a:lnTo>
                  <a:lnTo>
                    <a:pt x="2258" y="670"/>
                  </a:lnTo>
                  <a:lnTo>
                    <a:pt x="2261" y="639"/>
                  </a:lnTo>
                  <a:lnTo>
                    <a:pt x="2269" y="611"/>
                  </a:lnTo>
                  <a:lnTo>
                    <a:pt x="2281" y="586"/>
                  </a:lnTo>
                  <a:lnTo>
                    <a:pt x="2298" y="562"/>
                  </a:lnTo>
                  <a:lnTo>
                    <a:pt x="2319" y="542"/>
                  </a:lnTo>
                  <a:lnTo>
                    <a:pt x="2342" y="525"/>
                  </a:lnTo>
                  <a:lnTo>
                    <a:pt x="2368" y="513"/>
                  </a:lnTo>
                  <a:lnTo>
                    <a:pt x="2398" y="505"/>
                  </a:lnTo>
                  <a:lnTo>
                    <a:pt x="2427" y="503"/>
                  </a:lnTo>
                  <a:lnTo>
                    <a:pt x="2694" y="503"/>
                  </a:lnTo>
                  <a:lnTo>
                    <a:pt x="2734" y="535"/>
                  </a:lnTo>
                  <a:lnTo>
                    <a:pt x="2770" y="571"/>
                  </a:lnTo>
                  <a:lnTo>
                    <a:pt x="2802" y="613"/>
                  </a:lnTo>
                  <a:lnTo>
                    <a:pt x="2830" y="656"/>
                  </a:lnTo>
                  <a:lnTo>
                    <a:pt x="2854" y="704"/>
                  </a:lnTo>
                  <a:lnTo>
                    <a:pt x="2874" y="752"/>
                  </a:lnTo>
                  <a:lnTo>
                    <a:pt x="2890" y="804"/>
                  </a:lnTo>
                  <a:lnTo>
                    <a:pt x="2901" y="857"/>
                  </a:lnTo>
                  <a:lnTo>
                    <a:pt x="2905" y="911"/>
                  </a:lnTo>
                  <a:lnTo>
                    <a:pt x="2905" y="965"/>
                  </a:lnTo>
                  <a:lnTo>
                    <a:pt x="2904" y="997"/>
                  </a:lnTo>
                  <a:lnTo>
                    <a:pt x="2905" y="1031"/>
                  </a:lnTo>
                  <a:lnTo>
                    <a:pt x="2909" y="1067"/>
                  </a:lnTo>
                  <a:lnTo>
                    <a:pt x="2914" y="1105"/>
                  </a:lnTo>
                  <a:lnTo>
                    <a:pt x="2922" y="1142"/>
                  </a:lnTo>
                  <a:lnTo>
                    <a:pt x="2930" y="1178"/>
                  </a:lnTo>
                  <a:lnTo>
                    <a:pt x="2941" y="1212"/>
                  </a:lnTo>
                  <a:lnTo>
                    <a:pt x="2953" y="1242"/>
                  </a:lnTo>
                  <a:lnTo>
                    <a:pt x="2968" y="1266"/>
                  </a:lnTo>
                  <a:lnTo>
                    <a:pt x="2992" y="1309"/>
                  </a:lnTo>
                  <a:lnTo>
                    <a:pt x="3012" y="1355"/>
                  </a:lnTo>
                  <a:lnTo>
                    <a:pt x="3027" y="1401"/>
                  </a:lnTo>
                  <a:lnTo>
                    <a:pt x="3039" y="1449"/>
                  </a:lnTo>
                  <a:lnTo>
                    <a:pt x="3046" y="1499"/>
                  </a:lnTo>
                  <a:lnTo>
                    <a:pt x="3048" y="1548"/>
                  </a:lnTo>
                  <a:lnTo>
                    <a:pt x="3046" y="1598"/>
                  </a:lnTo>
                  <a:lnTo>
                    <a:pt x="3039" y="1647"/>
                  </a:lnTo>
                  <a:lnTo>
                    <a:pt x="3027" y="1694"/>
                  </a:lnTo>
                  <a:lnTo>
                    <a:pt x="3012" y="1742"/>
                  </a:lnTo>
                  <a:lnTo>
                    <a:pt x="2992" y="1787"/>
                  </a:lnTo>
                  <a:lnTo>
                    <a:pt x="2968" y="1829"/>
                  </a:lnTo>
                  <a:lnTo>
                    <a:pt x="2948" y="1856"/>
                  </a:lnTo>
                  <a:lnTo>
                    <a:pt x="2925" y="1886"/>
                  </a:lnTo>
                  <a:lnTo>
                    <a:pt x="2899" y="1919"/>
                  </a:lnTo>
                  <a:lnTo>
                    <a:pt x="2877" y="1946"/>
                  </a:lnTo>
                  <a:lnTo>
                    <a:pt x="2852" y="1975"/>
                  </a:lnTo>
                  <a:lnTo>
                    <a:pt x="2829" y="2007"/>
                  </a:lnTo>
                  <a:lnTo>
                    <a:pt x="2807" y="2039"/>
                  </a:lnTo>
                  <a:lnTo>
                    <a:pt x="2699" y="1888"/>
                  </a:lnTo>
                  <a:lnTo>
                    <a:pt x="2673" y="1850"/>
                  </a:lnTo>
                  <a:lnTo>
                    <a:pt x="2644" y="1815"/>
                  </a:lnTo>
                  <a:lnTo>
                    <a:pt x="2611" y="1784"/>
                  </a:lnTo>
                  <a:lnTo>
                    <a:pt x="2576" y="1756"/>
                  </a:lnTo>
                  <a:lnTo>
                    <a:pt x="2537" y="1732"/>
                  </a:lnTo>
                  <a:lnTo>
                    <a:pt x="2496" y="1712"/>
                  </a:lnTo>
                  <a:lnTo>
                    <a:pt x="2453" y="1697"/>
                  </a:lnTo>
                  <a:lnTo>
                    <a:pt x="2408" y="1684"/>
                  </a:lnTo>
                  <a:lnTo>
                    <a:pt x="2362" y="1678"/>
                  </a:lnTo>
                  <a:lnTo>
                    <a:pt x="2315" y="1675"/>
                  </a:lnTo>
                  <a:lnTo>
                    <a:pt x="2269" y="1672"/>
                  </a:lnTo>
                  <a:lnTo>
                    <a:pt x="2225" y="1663"/>
                  </a:lnTo>
                  <a:lnTo>
                    <a:pt x="2183" y="1649"/>
                  </a:lnTo>
                  <a:lnTo>
                    <a:pt x="2144" y="1629"/>
                  </a:lnTo>
                  <a:lnTo>
                    <a:pt x="2107" y="1605"/>
                  </a:lnTo>
                  <a:lnTo>
                    <a:pt x="2075" y="1576"/>
                  </a:lnTo>
                  <a:lnTo>
                    <a:pt x="2047" y="1544"/>
                  </a:lnTo>
                  <a:lnTo>
                    <a:pt x="2022" y="1509"/>
                  </a:lnTo>
                  <a:lnTo>
                    <a:pt x="2003" y="1471"/>
                  </a:lnTo>
                  <a:lnTo>
                    <a:pt x="1988" y="1429"/>
                  </a:lnTo>
                  <a:lnTo>
                    <a:pt x="1978" y="1386"/>
                  </a:lnTo>
                  <a:lnTo>
                    <a:pt x="1976" y="1340"/>
                  </a:lnTo>
                  <a:lnTo>
                    <a:pt x="1973" y="1322"/>
                  </a:lnTo>
                  <a:lnTo>
                    <a:pt x="1965" y="1307"/>
                  </a:lnTo>
                  <a:lnTo>
                    <a:pt x="1952" y="1294"/>
                  </a:lnTo>
                  <a:lnTo>
                    <a:pt x="1938" y="1287"/>
                  </a:lnTo>
                  <a:lnTo>
                    <a:pt x="1920" y="1284"/>
                  </a:lnTo>
                  <a:lnTo>
                    <a:pt x="1902" y="1287"/>
                  </a:lnTo>
                  <a:lnTo>
                    <a:pt x="1886" y="1294"/>
                  </a:lnTo>
                  <a:lnTo>
                    <a:pt x="1874" y="1307"/>
                  </a:lnTo>
                  <a:lnTo>
                    <a:pt x="1866" y="1322"/>
                  </a:lnTo>
                  <a:lnTo>
                    <a:pt x="1863" y="1340"/>
                  </a:lnTo>
                  <a:lnTo>
                    <a:pt x="1866" y="1392"/>
                  </a:lnTo>
                  <a:lnTo>
                    <a:pt x="1875" y="1443"/>
                  </a:lnTo>
                  <a:lnTo>
                    <a:pt x="1889" y="1490"/>
                  </a:lnTo>
                  <a:lnTo>
                    <a:pt x="1909" y="1536"/>
                  </a:lnTo>
                  <a:lnTo>
                    <a:pt x="1933" y="1579"/>
                  </a:lnTo>
                  <a:lnTo>
                    <a:pt x="1963" y="1619"/>
                  </a:lnTo>
                  <a:lnTo>
                    <a:pt x="1995" y="1656"/>
                  </a:lnTo>
                  <a:lnTo>
                    <a:pt x="2033" y="1688"/>
                  </a:lnTo>
                  <a:lnTo>
                    <a:pt x="2073" y="1717"/>
                  </a:lnTo>
                  <a:lnTo>
                    <a:pt x="2117" y="1741"/>
                  </a:lnTo>
                  <a:lnTo>
                    <a:pt x="2163" y="1761"/>
                  </a:lnTo>
                  <a:lnTo>
                    <a:pt x="2211" y="1775"/>
                  </a:lnTo>
                  <a:lnTo>
                    <a:pt x="2262" y="1784"/>
                  </a:lnTo>
                  <a:lnTo>
                    <a:pt x="2315" y="1787"/>
                  </a:lnTo>
                  <a:lnTo>
                    <a:pt x="2359" y="1790"/>
                  </a:lnTo>
                  <a:lnTo>
                    <a:pt x="2402" y="1798"/>
                  </a:lnTo>
                  <a:lnTo>
                    <a:pt x="2443" y="1812"/>
                  </a:lnTo>
                  <a:lnTo>
                    <a:pt x="2481" y="1829"/>
                  </a:lnTo>
                  <a:lnTo>
                    <a:pt x="2518" y="1853"/>
                  </a:lnTo>
                  <a:lnTo>
                    <a:pt x="2551" y="1881"/>
                  </a:lnTo>
                  <a:lnTo>
                    <a:pt x="2580" y="1913"/>
                  </a:lnTo>
                  <a:lnTo>
                    <a:pt x="2605" y="1949"/>
                  </a:lnTo>
                  <a:lnTo>
                    <a:pt x="2766" y="2175"/>
                  </a:lnTo>
                  <a:lnTo>
                    <a:pt x="2763" y="2225"/>
                  </a:lnTo>
                  <a:lnTo>
                    <a:pt x="2754" y="2275"/>
                  </a:lnTo>
                  <a:lnTo>
                    <a:pt x="2741" y="2325"/>
                  </a:lnTo>
                  <a:lnTo>
                    <a:pt x="2725" y="2373"/>
                  </a:lnTo>
                  <a:lnTo>
                    <a:pt x="2705" y="2420"/>
                  </a:lnTo>
                  <a:lnTo>
                    <a:pt x="2681" y="2464"/>
                  </a:lnTo>
                  <a:lnTo>
                    <a:pt x="2653" y="2508"/>
                  </a:lnTo>
                  <a:lnTo>
                    <a:pt x="2623" y="2547"/>
                  </a:lnTo>
                  <a:lnTo>
                    <a:pt x="2590" y="2584"/>
                  </a:lnTo>
                  <a:lnTo>
                    <a:pt x="2556" y="2616"/>
                  </a:lnTo>
                  <a:lnTo>
                    <a:pt x="2518" y="2644"/>
                  </a:lnTo>
                  <a:lnTo>
                    <a:pt x="2479" y="2667"/>
                  </a:lnTo>
                  <a:lnTo>
                    <a:pt x="2466" y="2675"/>
                  </a:lnTo>
                  <a:lnTo>
                    <a:pt x="2456" y="2683"/>
                  </a:lnTo>
                  <a:lnTo>
                    <a:pt x="2448" y="2695"/>
                  </a:lnTo>
                  <a:lnTo>
                    <a:pt x="2443" y="2708"/>
                  </a:lnTo>
                  <a:lnTo>
                    <a:pt x="2437" y="2725"/>
                  </a:lnTo>
                  <a:lnTo>
                    <a:pt x="2432" y="2746"/>
                  </a:lnTo>
                  <a:lnTo>
                    <a:pt x="2428" y="2763"/>
                  </a:lnTo>
                  <a:lnTo>
                    <a:pt x="2428" y="2736"/>
                  </a:lnTo>
                  <a:lnTo>
                    <a:pt x="2425" y="2687"/>
                  </a:lnTo>
                  <a:lnTo>
                    <a:pt x="2415" y="2640"/>
                  </a:lnTo>
                  <a:lnTo>
                    <a:pt x="2401" y="2595"/>
                  </a:lnTo>
                  <a:lnTo>
                    <a:pt x="2382" y="2553"/>
                  </a:lnTo>
                  <a:lnTo>
                    <a:pt x="2357" y="2513"/>
                  </a:lnTo>
                  <a:lnTo>
                    <a:pt x="2327" y="2477"/>
                  </a:lnTo>
                  <a:lnTo>
                    <a:pt x="2295" y="2444"/>
                  </a:lnTo>
                  <a:lnTo>
                    <a:pt x="2258" y="2415"/>
                  </a:lnTo>
                  <a:lnTo>
                    <a:pt x="2218" y="2391"/>
                  </a:lnTo>
                  <a:lnTo>
                    <a:pt x="2175" y="2371"/>
                  </a:lnTo>
                  <a:lnTo>
                    <a:pt x="2129" y="2357"/>
                  </a:lnTo>
                  <a:lnTo>
                    <a:pt x="2082" y="2348"/>
                  </a:lnTo>
                  <a:lnTo>
                    <a:pt x="2032" y="2345"/>
                  </a:lnTo>
                  <a:lnTo>
                    <a:pt x="2014" y="2348"/>
                  </a:lnTo>
                  <a:lnTo>
                    <a:pt x="1999" y="2356"/>
                  </a:lnTo>
                  <a:lnTo>
                    <a:pt x="1987" y="2368"/>
                  </a:lnTo>
                  <a:lnTo>
                    <a:pt x="1978" y="2383"/>
                  </a:lnTo>
                  <a:lnTo>
                    <a:pt x="1976" y="2400"/>
                  </a:lnTo>
                  <a:lnTo>
                    <a:pt x="1978" y="2419"/>
                  </a:lnTo>
                  <a:lnTo>
                    <a:pt x="1987" y="2433"/>
                  </a:lnTo>
                  <a:lnTo>
                    <a:pt x="1999" y="2446"/>
                  </a:lnTo>
                  <a:lnTo>
                    <a:pt x="2014" y="2454"/>
                  </a:lnTo>
                  <a:lnTo>
                    <a:pt x="2032" y="2456"/>
                  </a:lnTo>
                  <a:lnTo>
                    <a:pt x="2074" y="2459"/>
                  </a:lnTo>
                  <a:lnTo>
                    <a:pt x="2114" y="2469"/>
                  </a:lnTo>
                  <a:lnTo>
                    <a:pt x="2151" y="2483"/>
                  </a:lnTo>
                  <a:lnTo>
                    <a:pt x="2186" y="2502"/>
                  </a:lnTo>
                  <a:lnTo>
                    <a:pt x="2217" y="2526"/>
                  </a:lnTo>
                  <a:lnTo>
                    <a:pt x="2246" y="2553"/>
                  </a:lnTo>
                  <a:lnTo>
                    <a:pt x="2269" y="2584"/>
                  </a:lnTo>
                  <a:lnTo>
                    <a:pt x="2289" y="2618"/>
                  </a:lnTo>
                  <a:lnTo>
                    <a:pt x="2302" y="2655"/>
                  </a:lnTo>
                  <a:lnTo>
                    <a:pt x="2312" y="2695"/>
                  </a:lnTo>
                  <a:lnTo>
                    <a:pt x="2315" y="2736"/>
                  </a:lnTo>
                  <a:lnTo>
                    <a:pt x="2315" y="2941"/>
                  </a:lnTo>
                  <a:lnTo>
                    <a:pt x="2284" y="2960"/>
                  </a:lnTo>
                  <a:lnTo>
                    <a:pt x="2255" y="2973"/>
                  </a:lnTo>
                  <a:lnTo>
                    <a:pt x="2228" y="2984"/>
                  </a:lnTo>
                  <a:lnTo>
                    <a:pt x="2207" y="2992"/>
                  </a:lnTo>
                  <a:lnTo>
                    <a:pt x="2189" y="2999"/>
                  </a:lnTo>
                  <a:lnTo>
                    <a:pt x="2175" y="3008"/>
                  </a:lnTo>
                  <a:lnTo>
                    <a:pt x="2164" y="3018"/>
                  </a:lnTo>
                  <a:lnTo>
                    <a:pt x="2156" y="3030"/>
                  </a:lnTo>
                  <a:lnTo>
                    <a:pt x="2149" y="3048"/>
                  </a:lnTo>
                  <a:lnTo>
                    <a:pt x="2145" y="3070"/>
                  </a:lnTo>
                  <a:lnTo>
                    <a:pt x="2136" y="3114"/>
                  </a:lnTo>
                  <a:lnTo>
                    <a:pt x="2123" y="3156"/>
                  </a:lnTo>
                  <a:lnTo>
                    <a:pt x="2106" y="3193"/>
                  </a:lnTo>
                  <a:lnTo>
                    <a:pt x="2085" y="3226"/>
                  </a:lnTo>
                  <a:lnTo>
                    <a:pt x="2061" y="3254"/>
                  </a:lnTo>
                  <a:lnTo>
                    <a:pt x="2034" y="3278"/>
                  </a:lnTo>
                  <a:lnTo>
                    <a:pt x="2003" y="3297"/>
                  </a:lnTo>
                  <a:lnTo>
                    <a:pt x="1969" y="3310"/>
                  </a:lnTo>
                  <a:lnTo>
                    <a:pt x="1931" y="3318"/>
                  </a:lnTo>
                  <a:lnTo>
                    <a:pt x="1893" y="3322"/>
                  </a:lnTo>
                  <a:lnTo>
                    <a:pt x="1852" y="3318"/>
                  </a:lnTo>
                  <a:lnTo>
                    <a:pt x="1811" y="3309"/>
                  </a:lnTo>
                  <a:lnTo>
                    <a:pt x="1770" y="3296"/>
                  </a:lnTo>
                  <a:lnTo>
                    <a:pt x="1729" y="3276"/>
                  </a:lnTo>
                  <a:lnTo>
                    <a:pt x="1690" y="3252"/>
                  </a:lnTo>
                  <a:lnTo>
                    <a:pt x="1654" y="3224"/>
                  </a:lnTo>
                  <a:lnTo>
                    <a:pt x="1619" y="3191"/>
                  </a:lnTo>
                  <a:lnTo>
                    <a:pt x="1587" y="3155"/>
                  </a:lnTo>
                  <a:lnTo>
                    <a:pt x="1557" y="3114"/>
                  </a:lnTo>
                  <a:lnTo>
                    <a:pt x="1549" y="3105"/>
                  </a:lnTo>
                  <a:lnTo>
                    <a:pt x="1539" y="3100"/>
                  </a:lnTo>
                  <a:lnTo>
                    <a:pt x="1531" y="3098"/>
                  </a:lnTo>
                  <a:lnTo>
                    <a:pt x="1525" y="3098"/>
                  </a:lnTo>
                  <a:lnTo>
                    <a:pt x="1517" y="3098"/>
                  </a:lnTo>
                  <a:lnTo>
                    <a:pt x="1509" y="3100"/>
                  </a:lnTo>
                  <a:lnTo>
                    <a:pt x="1500" y="3105"/>
                  </a:lnTo>
                  <a:lnTo>
                    <a:pt x="1491" y="3114"/>
                  </a:lnTo>
                  <a:lnTo>
                    <a:pt x="1462" y="3155"/>
                  </a:lnTo>
                  <a:lnTo>
                    <a:pt x="1430" y="3191"/>
                  </a:lnTo>
                  <a:lnTo>
                    <a:pt x="1395" y="3224"/>
                  </a:lnTo>
                  <a:lnTo>
                    <a:pt x="1358" y="3252"/>
                  </a:lnTo>
                  <a:lnTo>
                    <a:pt x="1319" y="3276"/>
                  </a:lnTo>
                  <a:lnTo>
                    <a:pt x="1279" y="3296"/>
                  </a:lnTo>
                  <a:lnTo>
                    <a:pt x="1239" y="3309"/>
                  </a:lnTo>
                  <a:lnTo>
                    <a:pt x="1198" y="3318"/>
                  </a:lnTo>
                  <a:lnTo>
                    <a:pt x="1157" y="3322"/>
                  </a:lnTo>
                  <a:lnTo>
                    <a:pt x="1132" y="3319"/>
                  </a:lnTo>
                  <a:lnTo>
                    <a:pt x="1108" y="3316"/>
                  </a:lnTo>
                  <a:lnTo>
                    <a:pt x="1082" y="3310"/>
                  </a:lnTo>
                  <a:lnTo>
                    <a:pt x="1058" y="3301"/>
                  </a:lnTo>
                  <a:lnTo>
                    <a:pt x="1034" y="3288"/>
                  </a:lnTo>
                  <a:lnTo>
                    <a:pt x="1011" y="3274"/>
                  </a:lnTo>
                  <a:lnTo>
                    <a:pt x="990" y="3255"/>
                  </a:lnTo>
                  <a:lnTo>
                    <a:pt x="969" y="3233"/>
                  </a:lnTo>
                  <a:lnTo>
                    <a:pt x="951" y="3209"/>
                  </a:lnTo>
                  <a:lnTo>
                    <a:pt x="936" y="3180"/>
                  </a:lnTo>
                  <a:lnTo>
                    <a:pt x="922" y="3146"/>
                  </a:lnTo>
                  <a:lnTo>
                    <a:pt x="912" y="3110"/>
                  </a:lnTo>
                  <a:lnTo>
                    <a:pt x="903" y="3070"/>
                  </a:lnTo>
                  <a:lnTo>
                    <a:pt x="899" y="3048"/>
                  </a:lnTo>
                  <a:lnTo>
                    <a:pt x="893" y="3030"/>
                  </a:lnTo>
                  <a:lnTo>
                    <a:pt x="884" y="3018"/>
                  </a:lnTo>
                  <a:lnTo>
                    <a:pt x="873" y="3008"/>
                  </a:lnTo>
                  <a:lnTo>
                    <a:pt x="859" y="2999"/>
                  </a:lnTo>
                  <a:lnTo>
                    <a:pt x="841" y="2992"/>
                  </a:lnTo>
                  <a:lnTo>
                    <a:pt x="822" y="2984"/>
                  </a:lnTo>
                  <a:lnTo>
                    <a:pt x="803" y="2976"/>
                  </a:lnTo>
                  <a:lnTo>
                    <a:pt x="783" y="2969"/>
                  </a:lnTo>
                  <a:lnTo>
                    <a:pt x="763" y="2959"/>
                  </a:lnTo>
                  <a:lnTo>
                    <a:pt x="743" y="2947"/>
                  </a:lnTo>
                  <a:lnTo>
                    <a:pt x="722" y="2933"/>
                  </a:lnTo>
                  <a:lnTo>
                    <a:pt x="702" y="2915"/>
                  </a:lnTo>
                  <a:lnTo>
                    <a:pt x="683" y="2895"/>
                  </a:lnTo>
                  <a:lnTo>
                    <a:pt x="664" y="2870"/>
                  </a:lnTo>
                  <a:lnTo>
                    <a:pt x="649" y="2841"/>
                  </a:lnTo>
                  <a:lnTo>
                    <a:pt x="634" y="2806"/>
                  </a:lnTo>
                  <a:lnTo>
                    <a:pt x="623" y="2774"/>
                  </a:lnTo>
                  <a:lnTo>
                    <a:pt x="617" y="2746"/>
                  </a:lnTo>
                  <a:lnTo>
                    <a:pt x="611" y="2725"/>
                  </a:lnTo>
                  <a:lnTo>
                    <a:pt x="606" y="2708"/>
                  </a:lnTo>
                  <a:lnTo>
                    <a:pt x="600" y="2695"/>
                  </a:lnTo>
                  <a:lnTo>
                    <a:pt x="593" y="2683"/>
                  </a:lnTo>
                  <a:lnTo>
                    <a:pt x="583" y="2675"/>
                  </a:lnTo>
                  <a:lnTo>
                    <a:pt x="569" y="2667"/>
                  </a:lnTo>
                  <a:lnTo>
                    <a:pt x="527" y="2642"/>
                  </a:lnTo>
                  <a:lnTo>
                    <a:pt x="487" y="2612"/>
                  </a:lnTo>
                  <a:lnTo>
                    <a:pt x="451" y="2575"/>
                  </a:lnTo>
                  <a:lnTo>
                    <a:pt x="416" y="2536"/>
                  </a:lnTo>
                  <a:lnTo>
                    <a:pt x="385" y="2491"/>
                  </a:lnTo>
                  <a:lnTo>
                    <a:pt x="356" y="2445"/>
                  </a:lnTo>
                  <a:lnTo>
                    <a:pt x="333" y="2395"/>
                  </a:lnTo>
                  <a:lnTo>
                    <a:pt x="313" y="2343"/>
                  </a:lnTo>
                  <a:lnTo>
                    <a:pt x="298" y="2290"/>
                  </a:lnTo>
                  <a:lnTo>
                    <a:pt x="287" y="2236"/>
                  </a:lnTo>
                  <a:lnTo>
                    <a:pt x="282" y="2184"/>
                  </a:lnTo>
                  <a:lnTo>
                    <a:pt x="282" y="2131"/>
                  </a:lnTo>
                  <a:lnTo>
                    <a:pt x="281" y="2116"/>
                  </a:lnTo>
                  <a:lnTo>
                    <a:pt x="276" y="2101"/>
                  </a:lnTo>
                  <a:lnTo>
                    <a:pt x="267" y="2082"/>
                  </a:lnTo>
                  <a:lnTo>
                    <a:pt x="257" y="2062"/>
                  </a:lnTo>
                  <a:lnTo>
                    <a:pt x="243" y="2042"/>
                  </a:lnTo>
                  <a:lnTo>
                    <a:pt x="228" y="2020"/>
                  </a:lnTo>
                  <a:lnTo>
                    <a:pt x="213" y="1998"/>
                  </a:lnTo>
                  <a:lnTo>
                    <a:pt x="197" y="1977"/>
                  </a:lnTo>
                  <a:lnTo>
                    <a:pt x="180" y="1957"/>
                  </a:lnTo>
                  <a:lnTo>
                    <a:pt x="164" y="1937"/>
                  </a:lnTo>
                  <a:lnTo>
                    <a:pt x="150" y="1919"/>
                  </a:lnTo>
                  <a:lnTo>
                    <a:pt x="124" y="1886"/>
                  </a:lnTo>
                  <a:lnTo>
                    <a:pt x="101" y="1856"/>
                  </a:lnTo>
                  <a:lnTo>
                    <a:pt x="81" y="1829"/>
                  </a:lnTo>
                  <a:lnTo>
                    <a:pt x="57" y="1787"/>
                  </a:lnTo>
                  <a:lnTo>
                    <a:pt x="37" y="1742"/>
                  </a:lnTo>
                  <a:lnTo>
                    <a:pt x="21" y="1694"/>
                  </a:lnTo>
                  <a:lnTo>
                    <a:pt x="9" y="1647"/>
                  </a:lnTo>
                  <a:lnTo>
                    <a:pt x="2" y="1598"/>
                  </a:lnTo>
                  <a:lnTo>
                    <a:pt x="0" y="1549"/>
                  </a:lnTo>
                  <a:lnTo>
                    <a:pt x="0" y="1546"/>
                  </a:lnTo>
                  <a:lnTo>
                    <a:pt x="2" y="1499"/>
                  </a:lnTo>
                  <a:lnTo>
                    <a:pt x="9" y="1449"/>
                  </a:lnTo>
                  <a:lnTo>
                    <a:pt x="21" y="1401"/>
                  </a:lnTo>
                  <a:lnTo>
                    <a:pt x="37" y="1355"/>
                  </a:lnTo>
                  <a:lnTo>
                    <a:pt x="57" y="1309"/>
                  </a:lnTo>
                  <a:lnTo>
                    <a:pt x="81" y="1266"/>
                  </a:lnTo>
                  <a:lnTo>
                    <a:pt x="95" y="1242"/>
                  </a:lnTo>
                  <a:lnTo>
                    <a:pt x="107" y="1212"/>
                  </a:lnTo>
                  <a:lnTo>
                    <a:pt x="118" y="1178"/>
                  </a:lnTo>
                  <a:lnTo>
                    <a:pt x="127" y="1142"/>
                  </a:lnTo>
                  <a:lnTo>
                    <a:pt x="134" y="1105"/>
                  </a:lnTo>
                  <a:lnTo>
                    <a:pt x="139" y="1067"/>
                  </a:lnTo>
                  <a:lnTo>
                    <a:pt x="144" y="1031"/>
                  </a:lnTo>
                  <a:lnTo>
                    <a:pt x="145" y="997"/>
                  </a:lnTo>
                  <a:lnTo>
                    <a:pt x="144" y="965"/>
                  </a:lnTo>
                  <a:lnTo>
                    <a:pt x="144" y="913"/>
                  </a:lnTo>
                  <a:lnTo>
                    <a:pt x="148" y="862"/>
                  </a:lnTo>
                  <a:lnTo>
                    <a:pt x="156" y="811"/>
                  </a:lnTo>
                  <a:lnTo>
                    <a:pt x="170" y="763"/>
                  </a:lnTo>
                  <a:lnTo>
                    <a:pt x="188" y="715"/>
                  </a:lnTo>
                  <a:lnTo>
                    <a:pt x="210" y="671"/>
                  </a:lnTo>
                  <a:lnTo>
                    <a:pt x="236" y="627"/>
                  </a:lnTo>
                  <a:lnTo>
                    <a:pt x="265" y="588"/>
                  </a:lnTo>
                  <a:lnTo>
                    <a:pt x="298" y="551"/>
                  </a:lnTo>
                  <a:lnTo>
                    <a:pt x="333" y="518"/>
                  </a:lnTo>
                  <a:lnTo>
                    <a:pt x="372" y="489"/>
                  </a:lnTo>
                  <a:lnTo>
                    <a:pt x="414" y="465"/>
                  </a:lnTo>
                  <a:lnTo>
                    <a:pt x="446" y="451"/>
                  </a:lnTo>
                  <a:lnTo>
                    <a:pt x="476" y="440"/>
                  </a:lnTo>
                  <a:lnTo>
                    <a:pt x="503" y="432"/>
                  </a:lnTo>
                  <a:lnTo>
                    <a:pt x="528" y="425"/>
                  </a:lnTo>
                  <a:lnTo>
                    <a:pt x="547" y="419"/>
                  </a:lnTo>
                  <a:lnTo>
                    <a:pt x="562" y="409"/>
                  </a:lnTo>
                  <a:lnTo>
                    <a:pt x="574" y="397"/>
                  </a:lnTo>
                  <a:lnTo>
                    <a:pt x="585" y="379"/>
                  </a:lnTo>
                  <a:lnTo>
                    <a:pt x="607" y="337"/>
                  </a:lnTo>
                  <a:lnTo>
                    <a:pt x="630" y="301"/>
                  </a:lnTo>
                  <a:lnTo>
                    <a:pt x="654" y="269"/>
                  </a:lnTo>
                  <a:lnTo>
                    <a:pt x="679" y="244"/>
                  </a:lnTo>
                  <a:lnTo>
                    <a:pt x="707" y="223"/>
                  </a:lnTo>
                  <a:lnTo>
                    <a:pt x="738" y="205"/>
                  </a:lnTo>
                  <a:lnTo>
                    <a:pt x="770" y="193"/>
                  </a:lnTo>
                  <a:lnTo>
                    <a:pt x="807" y="184"/>
                  </a:lnTo>
                  <a:lnTo>
                    <a:pt x="847" y="179"/>
                  </a:lnTo>
                  <a:lnTo>
                    <a:pt x="890" y="177"/>
                  </a:lnTo>
                  <a:lnTo>
                    <a:pt x="925" y="178"/>
                  </a:lnTo>
                  <a:lnTo>
                    <a:pt x="964" y="180"/>
                  </a:lnTo>
                  <a:lnTo>
                    <a:pt x="973" y="178"/>
                  </a:lnTo>
                  <a:lnTo>
                    <a:pt x="983" y="172"/>
                  </a:lnTo>
                  <a:lnTo>
                    <a:pt x="993" y="164"/>
                  </a:lnTo>
                  <a:lnTo>
                    <a:pt x="1005" y="153"/>
                  </a:lnTo>
                  <a:lnTo>
                    <a:pt x="1017" y="141"/>
                  </a:lnTo>
                  <a:lnTo>
                    <a:pt x="1029" y="129"/>
                  </a:lnTo>
                  <a:lnTo>
                    <a:pt x="1046" y="112"/>
                  </a:lnTo>
                  <a:lnTo>
                    <a:pt x="1064" y="93"/>
                  </a:lnTo>
                  <a:lnTo>
                    <a:pt x="1082" y="76"/>
                  </a:lnTo>
                  <a:lnTo>
                    <a:pt x="1104" y="59"/>
                  </a:lnTo>
                  <a:lnTo>
                    <a:pt x="1129" y="44"/>
                  </a:lnTo>
                  <a:lnTo>
                    <a:pt x="1155" y="31"/>
                  </a:lnTo>
                  <a:lnTo>
                    <a:pt x="1183" y="22"/>
                  </a:lnTo>
                  <a:lnTo>
                    <a:pt x="1216" y="16"/>
                  </a:lnTo>
                  <a:lnTo>
                    <a:pt x="1244" y="12"/>
                  </a:lnTo>
                  <a:lnTo>
                    <a:pt x="1291" y="15"/>
                  </a:lnTo>
                  <a:lnTo>
                    <a:pt x="1337" y="22"/>
                  </a:lnTo>
                  <a:lnTo>
                    <a:pt x="1381" y="32"/>
                  </a:lnTo>
                  <a:lnTo>
                    <a:pt x="1423" y="48"/>
                  </a:lnTo>
                  <a:lnTo>
                    <a:pt x="1461" y="66"/>
                  </a:lnTo>
                  <a:lnTo>
                    <a:pt x="1496" y="89"/>
                  </a:lnTo>
                  <a:lnTo>
                    <a:pt x="1504" y="94"/>
                  </a:lnTo>
                  <a:lnTo>
                    <a:pt x="1512" y="98"/>
                  </a:lnTo>
                  <a:lnTo>
                    <a:pt x="1520" y="102"/>
                  </a:lnTo>
                  <a:lnTo>
                    <a:pt x="1531" y="102"/>
                  </a:lnTo>
                  <a:lnTo>
                    <a:pt x="1541" y="97"/>
                  </a:lnTo>
                  <a:lnTo>
                    <a:pt x="1552" y="89"/>
                  </a:lnTo>
                  <a:lnTo>
                    <a:pt x="1576" y="70"/>
                  </a:lnTo>
                  <a:lnTo>
                    <a:pt x="1602" y="53"/>
                  </a:lnTo>
                  <a:lnTo>
                    <a:pt x="1631" y="36"/>
                  </a:lnTo>
                  <a:lnTo>
                    <a:pt x="1661" y="22"/>
                  </a:lnTo>
                  <a:lnTo>
                    <a:pt x="1693" y="10"/>
                  </a:lnTo>
                  <a:lnTo>
                    <a:pt x="1726" y="2"/>
                  </a:lnTo>
                  <a:lnTo>
                    <a:pt x="17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39" name="Group 638"/>
          <p:cNvGrpSpPr/>
          <p:nvPr/>
        </p:nvGrpSpPr>
        <p:grpSpPr>
          <a:xfrm>
            <a:off x="6261465" y="2668588"/>
            <a:ext cx="595312" cy="595312"/>
            <a:chOff x="6291263" y="2668588"/>
            <a:chExt cx="595312" cy="5953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78" name="Freeform 418"/>
            <p:cNvSpPr>
              <a:spLocks noEditPoints="1"/>
            </p:cNvSpPr>
            <p:nvPr/>
          </p:nvSpPr>
          <p:spPr bwMode="auto">
            <a:xfrm>
              <a:off x="6440488" y="3016250"/>
              <a:ext cx="58737" cy="58737"/>
            </a:xfrm>
            <a:custGeom>
              <a:avLst/>
              <a:gdLst>
                <a:gd name="T0" fmla="*/ 169 w 337"/>
                <a:gd name="T1" fmla="*/ 112 h 337"/>
                <a:gd name="T2" fmla="*/ 151 w 337"/>
                <a:gd name="T3" fmla="*/ 115 h 337"/>
                <a:gd name="T4" fmla="*/ 136 w 337"/>
                <a:gd name="T5" fmla="*/ 124 h 337"/>
                <a:gd name="T6" fmla="*/ 124 w 337"/>
                <a:gd name="T7" fmla="*/ 136 h 337"/>
                <a:gd name="T8" fmla="*/ 115 w 337"/>
                <a:gd name="T9" fmla="*/ 151 h 337"/>
                <a:gd name="T10" fmla="*/ 112 w 337"/>
                <a:gd name="T11" fmla="*/ 169 h 337"/>
                <a:gd name="T12" fmla="*/ 115 w 337"/>
                <a:gd name="T13" fmla="*/ 186 h 337"/>
                <a:gd name="T14" fmla="*/ 124 w 337"/>
                <a:gd name="T15" fmla="*/ 201 h 337"/>
                <a:gd name="T16" fmla="*/ 136 w 337"/>
                <a:gd name="T17" fmla="*/ 214 h 337"/>
                <a:gd name="T18" fmla="*/ 151 w 337"/>
                <a:gd name="T19" fmla="*/ 222 h 337"/>
                <a:gd name="T20" fmla="*/ 169 w 337"/>
                <a:gd name="T21" fmla="*/ 225 h 337"/>
                <a:gd name="T22" fmla="*/ 186 w 337"/>
                <a:gd name="T23" fmla="*/ 222 h 337"/>
                <a:gd name="T24" fmla="*/ 201 w 337"/>
                <a:gd name="T25" fmla="*/ 214 h 337"/>
                <a:gd name="T26" fmla="*/ 214 w 337"/>
                <a:gd name="T27" fmla="*/ 201 h 337"/>
                <a:gd name="T28" fmla="*/ 222 w 337"/>
                <a:gd name="T29" fmla="*/ 186 h 337"/>
                <a:gd name="T30" fmla="*/ 225 w 337"/>
                <a:gd name="T31" fmla="*/ 169 h 337"/>
                <a:gd name="T32" fmla="*/ 222 w 337"/>
                <a:gd name="T33" fmla="*/ 151 h 337"/>
                <a:gd name="T34" fmla="*/ 214 w 337"/>
                <a:gd name="T35" fmla="*/ 136 h 337"/>
                <a:gd name="T36" fmla="*/ 201 w 337"/>
                <a:gd name="T37" fmla="*/ 124 h 337"/>
                <a:gd name="T38" fmla="*/ 186 w 337"/>
                <a:gd name="T39" fmla="*/ 115 h 337"/>
                <a:gd name="T40" fmla="*/ 169 w 337"/>
                <a:gd name="T41" fmla="*/ 112 h 337"/>
                <a:gd name="T42" fmla="*/ 169 w 337"/>
                <a:gd name="T43" fmla="*/ 0 h 337"/>
                <a:gd name="T44" fmla="*/ 199 w 337"/>
                <a:gd name="T45" fmla="*/ 3 h 337"/>
                <a:gd name="T46" fmla="*/ 227 w 337"/>
                <a:gd name="T47" fmla="*/ 10 h 337"/>
                <a:gd name="T48" fmla="*/ 253 w 337"/>
                <a:gd name="T49" fmla="*/ 23 h 337"/>
                <a:gd name="T50" fmla="*/ 277 w 337"/>
                <a:gd name="T51" fmla="*/ 40 h 337"/>
                <a:gd name="T52" fmla="*/ 297 w 337"/>
                <a:gd name="T53" fmla="*/ 60 h 337"/>
                <a:gd name="T54" fmla="*/ 314 w 337"/>
                <a:gd name="T55" fmla="*/ 84 h 337"/>
                <a:gd name="T56" fmla="*/ 327 w 337"/>
                <a:gd name="T57" fmla="*/ 109 h 337"/>
                <a:gd name="T58" fmla="*/ 334 w 337"/>
                <a:gd name="T59" fmla="*/ 138 h 337"/>
                <a:gd name="T60" fmla="*/ 337 w 337"/>
                <a:gd name="T61" fmla="*/ 169 h 337"/>
                <a:gd name="T62" fmla="*/ 334 w 337"/>
                <a:gd name="T63" fmla="*/ 199 h 337"/>
                <a:gd name="T64" fmla="*/ 327 w 337"/>
                <a:gd name="T65" fmla="*/ 227 h 337"/>
                <a:gd name="T66" fmla="*/ 314 w 337"/>
                <a:gd name="T67" fmla="*/ 253 h 337"/>
                <a:gd name="T68" fmla="*/ 297 w 337"/>
                <a:gd name="T69" fmla="*/ 277 h 337"/>
                <a:gd name="T70" fmla="*/ 277 w 337"/>
                <a:gd name="T71" fmla="*/ 297 h 337"/>
                <a:gd name="T72" fmla="*/ 253 w 337"/>
                <a:gd name="T73" fmla="*/ 314 h 337"/>
                <a:gd name="T74" fmla="*/ 227 w 337"/>
                <a:gd name="T75" fmla="*/ 327 h 337"/>
                <a:gd name="T76" fmla="*/ 199 w 337"/>
                <a:gd name="T77" fmla="*/ 334 h 337"/>
                <a:gd name="T78" fmla="*/ 169 w 337"/>
                <a:gd name="T79" fmla="*/ 337 h 337"/>
                <a:gd name="T80" fmla="*/ 138 w 337"/>
                <a:gd name="T81" fmla="*/ 334 h 337"/>
                <a:gd name="T82" fmla="*/ 109 w 337"/>
                <a:gd name="T83" fmla="*/ 327 h 337"/>
                <a:gd name="T84" fmla="*/ 84 w 337"/>
                <a:gd name="T85" fmla="*/ 314 h 337"/>
                <a:gd name="T86" fmla="*/ 60 w 337"/>
                <a:gd name="T87" fmla="*/ 297 h 337"/>
                <a:gd name="T88" fmla="*/ 40 w 337"/>
                <a:gd name="T89" fmla="*/ 277 h 337"/>
                <a:gd name="T90" fmla="*/ 23 w 337"/>
                <a:gd name="T91" fmla="*/ 253 h 337"/>
                <a:gd name="T92" fmla="*/ 10 w 337"/>
                <a:gd name="T93" fmla="*/ 227 h 337"/>
                <a:gd name="T94" fmla="*/ 3 w 337"/>
                <a:gd name="T95" fmla="*/ 199 h 337"/>
                <a:gd name="T96" fmla="*/ 0 w 337"/>
                <a:gd name="T97" fmla="*/ 169 h 337"/>
                <a:gd name="T98" fmla="*/ 3 w 337"/>
                <a:gd name="T99" fmla="*/ 138 h 337"/>
                <a:gd name="T100" fmla="*/ 10 w 337"/>
                <a:gd name="T101" fmla="*/ 109 h 337"/>
                <a:gd name="T102" fmla="*/ 23 w 337"/>
                <a:gd name="T103" fmla="*/ 84 h 337"/>
                <a:gd name="T104" fmla="*/ 40 w 337"/>
                <a:gd name="T105" fmla="*/ 60 h 337"/>
                <a:gd name="T106" fmla="*/ 60 w 337"/>
                <a:gd name="T107" fmla="*/ 40 h 337"/>
                <a:gd name="T108" fmla="*/ 84 w 337"/>
                <a:gd name="T109" fmla="*/ 23 h 337"/>
                <a:gd name="T110" fmla="*/ 109 w 337"/>
                <a:gd name="T111" fmla="*/ 10 h 337"/>
                <a:gd name="T112" fmla="*/ 138 w 337"/>
                <a:gd name="T113" fmla="*/ 3 h 337"/>
                <a:gd name="T114" fmla="*/ 169 w 337"/>
                <a:gd name="T115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7" h="337">
                  <a:moveTo>
                    <a:pt x="169" y="112"/>
                  </a:moveTo>
                  <a:lnTo>
                    <a:pt x="151" y="115"/>
                  </a:lnTo>
                  <a:lnTo>
                    <a:pt x="136" y="124"/>
                  </a:lnTo>
                  <a:lnTo>
                    <a:pt x="124" y="136"/>
                  </a:lnTo>
                  <a:lnTo>
                    <a:pt x="115" y="151"/>
                  </a:lnTo>
                  <a:lnTo>
                    <a:pt x="112" y="169"/>
                  </a:lnTo>
                  <a:lnTo>
                    <a:pt x="115" y="186"/>
                  </a:lnTo>
                  <a:lnTo>
                    <a:pt x="124" y="201"/>
                  </a:lnTo>
                  <a:lnTo>
                    <a:pt x="136" y="214"/>
                  </a:lnTo>
                  <a:lnTo>
                    <a:pt x="151" y="222"/>
                  </a:lnTo>
                  <a:lnTo>
                    <a:pt x="169" y="225"/>
                  </a:lnTo>
                  <a:lnTo>
                    <a:pt x="186" y="222"/>
                  </a:lnTo>
                  <a:lnTo>
                    <a:pt x="201" y="214"/>
                  </a:lnTo>
                  <a:lnTo>
                    <a:pt x="214" y="201"/>
                  </a:lnTo>
                  <a:lnTo>
                    <a:pt x="222" y="186"/>
                  </a:lnTo>
                  <a:lnTo>
                    <a:pt x="225" y="169"/>
                  </a:lnTo>
                  <a:lnTo>
                    <a:pt x="222" y="151"/>
                  </a:lnTo>
                  <a:lnTo>
                    <a:pt x="214" y="136"/>
                  </a:lnTo>
                  <a:lnTo>
                    <a:pt x="201" y="124"/>
                  </a:lnTo>
                  <a:lnTo>
                    <a:pt x="186" y="115"/>
                  </a:lnTo>
                  <a:lnTo>
                    <a:pt x="169" y="112"/>
                  </a:lnTo>
                  <a:close/>
                  <a:moveTo>
                    <a:pt x="169" y="0"/>
                  </a:moveTo>
                  <a:lnTo>
                    <a:pt x="199" y="3"/>
                  </a:lnTo>
                  <a:lnTo>
                    <a:pt x="227" y="10"/>
                  </a:lnTo>
                  <a:lnTo>
                    <a:pt x="253" y="23"/>
                  </a:lnTo>
                  <a:lnTo>
                    <a:pt x="277" y="40"/>
                  </a:lnTo>
                  <a:lnTo>
                    <a:pt x="297" y="60"/>
                  </a:lnTo>
                  <a:lnTo>
                    <a:pt x="314" y="84"/>
                  </a:lnTo>
                  <a:lnTo>
                    <a:pt x="327" y="109"/>
                  </a:lnTo>
                  <a:lnTo>
                    <a:pt x="334" y="138"/>
                  </a:lnTo>
                  <a:lnTo>
                    <a:pt x="337" y="169"/>
                  </a:lnTo>
                  <a:lnTo>
                    <a:pt x="334" y="199"/>
                  </a:lnTo>
                  <a:lnTo>
                    <a:pt x="327" y="227"/>
                  </a:lnTo>
                  <a:lnTo>
                    <a:pt x="314" y="253"/>
                  </a:lnTo>
                  <a:lnTo>
                    <a:pt x="297" y="277"/>
                  </a:lnTo>
                  <a:lnTo>
                    <a:pt x="277" y="297"/>
                  </a:lnTo>
                  <a:lnTo>
                    <a:pt x="253" y="314"/>
                  </a:lnTo>
                  <a:lnTo>
                    <a:pt x="227" y="327"/>
                  </a:lnTo>
                  <a:lnTo>
                    <a:pt x="199" y="334"/>
                  </a:lnTo>
                  <a:lnTo>
                    <a:pt x="169" y="337"/>
                  </a:lnTo>
                  <a:lnTo>
                    <a:pt x="138" y="334"/>
                  </a:lnTo>
                  <a:lnTo>
                    <a:pt x="109" y="327"/>
                  </a:lnTo>
                  <a:lnTo>
                    <a:pt x="84" y="314"/>
                  </a:lnTo>
                  <a:lnTo>
                    <a:pt x="60" y="297"/>
                  </a:lnTo>
                  <a:lnTo>
                    <a:pt x="40" y="277"/>
                  </a:lnTo>
                  <a:lnTo>
                    <a:pt x="23" y="253"/>
                  </a:lnTo>
                  <a:lnTo>
                    <a:pt x="10" y="227"/>
                  </a:lnTo>
                  <a:lnTo>
                    <a:pt x="3" y="199"/>
                  </a:lnTo>
                  <a:lnTo>
                    <a:pt x="0" y="169"/>
                  </a:lnTo>
                  <a:lnTo>
                    <a:pt x="3" y="138"/>
                  </a:lnTo>
                  <a:lnTo>
                    <a:pt x="10" y="109"/>
                  </a:lnTo>
                  <a:lnTo>
                    <a:pt x="23" y="84"/>
                  </a:lnTo>
                  <a:lnTo>
                    <a:pt x="40" y="60"/>
                  </a:lnTo>
                  <a:lnTo>
                    <a:pt x="60" y="40"/>
                  </a:lnTo>
                  <a:lnTo>
                    <a:pt x="84" y="23"/>
                  </a:lnTo>
                  <a:lnTo>
                    <a:pt x="109" y="10"/>
                  </a:lnTo>
                  <a:lnTo>
                    <a:pt x="138" y="3"/>
                  </a:lnTo>
                  <a:lnTo>
                    <a:pt x="1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9" name="Freeform 419"/>
            <p:cNvSpPr>
              <a:spLocks/>
            </p:cNvSpPr>
            <p:nvPr/>
          </p:nvSpPr>
          <p:spPr bwMode="auto">
            <a:xfrm>
              <a:off x="6696075" y="2689225"/>
              <a:ext cx="104775" cy="79375"/>
            </a:xfrm>
            <a:custGeom>
              <a:avLst/>
              <a:gdLst>
                <a:gd name="T0" fmla="*/ 0 w 588"/>
                <a:gd name="T1" fmla="*/ 0 h 453"/>
                <a:gd name="T2" fmla="*/ 82 w 588"/>
                <a:gd name="T3" fmla="*/ 34 h 453"/>
                <a:gd name="T4" fmla="*/ 163 w 588"/>
                <a:gd name="T5" fmla="*/ 72 h 453"/>
                <a:gd name="T6" fmla="*/ 240 w 588"/>
                <a:gd name="T7" fmla="*/ 115 h 453"/>
                <a:gd name="T8" fmla="*/ 315 w 588"/>
                <a:gd name="T9" fmla="*/ 162 h 453"/>
                <a:gd name="T10" fmla="*/ 388 w 588"/>
                <a:gd name="T11" fmla="*/ 212 h 453"/>
                <a:gd name="T12" fmla="*/ 457 w 588"/>
                <a:gd name="T13" fmla="*/ 266 h 453"/>
                <a:gd name="T14" fmla="*/ 524 w 588"/>
                <a:gd name="T15" fmla="*/ 324 h 453"/>
                <a:gd name="T16" fmla="*/ 588 w 588"/>
                <a:gd name="T17" fmla="*/ 385 h 453"/>
                <a:gd name="T18" fmla="*/ 561 w 588"/>
                <a:gd name="T19" fmla="*/ 393 h 453"/>
                <a:gd name="T20" fmla="*/ 292 w 588"/>
                <a:gd name="T21" fmla="*/ 450 h 453"/>
                <a:gd name="T22" fmla="*/ 260 w 588"/>
                <a:gd name="T23" fmla="*/ 453 h 453"/>
                <a:gd name="T24" fmla="*/ 229 w 588"/>
                <a:gd name="T25" fmla="*/ 452 h 453"/>
                <a:gd name="T26" fmla="*/ 198 w 588"/>
                <a:gd name="T27" fmla="*/ 444 h 453"/>
                <a:gd name="T28" fmla="*/ 169 w 588"/>
                <a:gd name="T29" fmla="*/ 432 h 453"/>
                <a:gd name="T30" fmla="*/ 142 w 588"/>
                <a:gd name="T31" fmla="*/ 416 h 453"/>
                <a:gd name="T32" fmla="*/ 119 w 588"/>
                <a:gd name="T33" fmla="*/ 395 h 453"/>
                <a:gd name="T34" fmla="*/ 99 w 588"/>
                <a:gd name="T35" fmla="*/ 371 h 453"/>
                <a:gd name="T36" fmla="*/ 84 w 588"/>
                <a:gd name="T37" fmla="*/ 343 h 453"/>
                <a:gd name="T38" fmla="*/ 74 w 588"/>
                <a:gd name="T39" fmla="*/ 314 h 453"/>
                <a:gd name="T40" fmla="*/ 69 w 588"/>
                <a:gd name="T41" fmla="*/ 282 h 453"/>
                <a:gd name="T42" fmla="*/ 7 w 588"/>
                <a:gd name="T43" fmla="*/ 25 h 453"/>
                <a:gd name="T44" fmla="*/ 0 w 588"/>
                <a:gd name="T45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8" h="453">
                  <a:moveTo>
                    <a:pt x="0" y="0"/>
                  </a:moveTo>
                  <a:lnTo>
                    <a:pt x="82" y="34"/>
                  </a:lnTo>
                  <a:lnTo>
                    <a:pt x="163" y="72"/>
                  </a:lnTo>
                  <a:lnTo>
                    <a:pt x="240" y="115"/>
                  </a:lnTo>
                  <a:lnTo>
                    <a:pt x="315" y="162"/>
                  </a:lnTo>
                  <a:lnTo>
                    <a:pt x="388" y="212"/>
                  </a:lnTo>
                  <a:lnTo>
                    <a:pt x="457" y="266"/>
                  </a:lnTo>
                  <a:lnTo>
                    <a:pt x="524" y="324"/>
                  </a:lnTo>
                  <a:lnTo>
                    <a:pt x="588" y="385"/>
                  </a:lnTo>
                  <a:lnTo>
                    <a:pt x="561" y="393"/>
                  </a:lnTo>
                  <a:lnTo>
                    <a:pt x="292" y="450"/>
                  </a:lnTo>
                  <a:lnTo>
                    <a:pt x="260" y="453"/>
                  </a:lnTo>
                  <a:lnTo>
                    <a:pt x="229" y="452"/>
                  </a:lnTo>
                  <a:lnTo>
                    <a:pt x="198" y="444"/>
                  </a:lnTo>
                  <a:lnTo>
                    <a:pt x="169" y="432"/>
                  </a:lnTo>
                  <a:lnTo>
                    <a:pt x="142" y="416"/>
                  </a:lnTo>
                  <a:lnTo>
                    <a:pt x="119" y="395"/>
                  </a:lnTo>
                  <a:lnTo>
                    <a:pt x="99" y="371"/>
                  </a:lnTo>
                  <a:lnTo>
                    <a:pt x="84" y="343"/>
                  </a:lnTo>
                  <a:lnTo>
                    <a:pt x="74" y="314"/>
                  </a:lnTo>
                  <a:lnTo>
                    <a:pt x="69" y="282"/>
                  </a:lnTo>
                  <a:lnTo>
                    <a:pt x="7" y="2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0" name="Freeform 420"/>
            <p:cNvSpPr>
              <a:spLocks noEditPoints="1"/>
            </p:cNvSpPr>
            <p:nvPr/>
          </p:nvSpPr>
          <p:spPr bwMode="auto">
            <a:xfrm>
              <a:off x="6302375" y="2668588"/>
              <a:ext cx="573087" cy="446087"/>
            </a:xfrm>
            <a:custGeom>
              <a:avLst/>
              <a:gdLst>
                <a:gd name="T0" fmla="*/ 2066 w 3255"/>
                <a:gd name="T1" fmla="*/ 1984 h 2531"/>
                <a:gd name="T2" fmla="*/ 2066 w 3255"/>
                <a:gd name="T3" fmla="*/ 2291 h 2531"/>
                <a:gd name="T4" fmla="*/ 2344 w 3255"/>
                <a:gd name="T5" fmla="*/ 2416 h 2531"/>
                <a:gd name="T6" fmla="*/ 2571 w 3255"/>
                <a:gd name="T7" fmla="*/ 2218 h 2531"/>
                <a:gd name="T8" fmla="*/ 2487 w 3255"/>
                <a:gd name="T9" fmla="*/ 1925 h 2531"/>
                <a:gd name="T10" fmla="*/ 872 w 3255"/>
                <a:gd name="T11" fmla="*/ 1869 h 2531"/>
                <a:gd name="T12" fmla="*/ 674 w 3255"/>
                <a:gd name="T13" fmla="*/ 2096 h 2531"/>
                <a:gd name="T14" fmla="*/ 799 w 3255"/>
                <a:gd name="T15" fmla="*/ 2374 h 2531"/>
                <a:gd name="T16" fmla="*/ 1106 w 3255"/>
                <a:gd name="T17" fmla="*/ 2374 h 2531"/>
                <a:gd name="T18" fmla="*/ 1231 w 3255"/>
                <a:gd name="T19" fmla="*/ 2096 h 2531"/>
                <a:gd name="T20" fmla="*/ 1033 w 3255"/>
                <a:gd name="T21" fmla="*/ 1869 h 2531"/>
                <a:gd name="T22" fmla="*/ 2710 w 3255"/>
                <a:gd name="T23" fmla="*/ 1195 h 2531"/>
                <a:gd name="T24" fmla="*/ 2590 w 3255"/>
                <a:gd name="T25" fmla="*/ 1311 h 2531"/>
                <a:gd name="T26" fmla="*/ 2531 w 3255"/>
                <a:gd name="T27" fmla="*/ 1592 h 2531"/>
                <a:gd name="T28" fmla="*/ 2637 w 3255"/>
                <a:gd name="T29" fmla="*/ 1592 h 2531"/>
                <a:gd name="T30" fmla="*/ 2690 w 3255"/>
                <a:gd name="T31" fmla="*/ 1362 h 2531"/>
                <a:gd name="T32" fmla="*/ 2767 w 3255"/>
                <a:gd name="T33" fmla="*/ 1292 h 2531"/>
                <a:gd name="T34" fmla="*/ 2801 w 3255"/>
                <a:gd name="T35" fmla="*/ 1208 h 2531"/>
                <a:gd name="T36" fmla="*/ 458 w 3255"/>
                <a:gd name="T37" fmla="*/ 1205 h 2531"/>
                <a:gd name="T38" fmla="*/ 488 w 3255"/>
                <a:gd name="T39" fmla="*/ 1292 h 2531"/>
                <a:gd name="T40" fmla="*/ 564 w 3255"/>
                <a:gd name="T41" fmla="*/ 1361 h 2531"/>
                <a:gd name="T42" fmla="*/ 618 w 3255"/>
                <a:gd name="T43" fmla="*/ 1592 h 2531"/>
                <a:gd name="T44" fmla="*/ 724 w 3255"/>
                <a:gd name="T45" fmla="*/ 1592 h 2531"/>
                <a:gd name="T46" fmla="*/ 665 w 3255"/>
                <a:gd name="T47" fmla="*/ 1311 h 2531"/>
                <a:gd name="T48" fmla="*/ 545 w 3255"/>
                <a:gd name="T49" fmla="*/ 1195 h 2531"/>
                <a:gd name="T50" fmla="*/ 2090 w 3255"/>
                <a:gd name="T51" fmla="*/ 685 h 2531"/>
                <a:gd name="T52" fmla="*/ 1825 w 3255"/>
                <a:gd name="T53" fmla="*/ 830 h 2531"/>
                <a:gd name="T54" fmla="*/ 1893 w 3255"/>
                <a:gd name="T55" fmla="*/ 899 h 2531"/>
                <a:gd name="T56" fmla="*/ 2145 w 3255"/>
                <a:gd name="T57" fmla="*/ 791 h 2531"/>
                <a:gd name="T58" fmla="*/ 2300 w 3255"/>
                <a:gd name="T59" fmla="*/ 718 h 2531"/>
                <a:gd name="T60" fmla="*/ 988 w 3255"/>
                <a:gd name="T61" fmla="*/ 680 h 2531"/>
                <a:gd name="T62" fmla="*/ 994 w 3255"/>
                <a:gd name="T63" fmla="*/ 786 h 2531"/>
                <a:gd name="T64" fmla="*/ 1279 w 3255"/>
                <a:gd name="T65" fmla="*/ 860 h 2531"/>
                <a:gd name="T66" fmla="*/ 1395 w 3255"/>
                <a:gd name="T67" fmla="*/ 872 h 2531"/>
                <a:gd name="T68" fmla="*/ 1265 w 3255"/>
                <a:gd name="T69" fmla="*/ 720 h 2531"/>
                <a:gd name="T70" fmla="*/ 1919 w 3255"/>
                <a:gd name="T71" fmla="*/ 26 h 2531"/>
                <a:gd name="T72" fmla="*/ 2239 w 3255"/>
                <a:gd name="T73" fmla="*/ 543 h 2531"/>
                <a:gd name="T74" fmla="*/ 2491 w 3255"/>
                <a:gd name="T75" fmla="*/ 680 h 2531"/>
                <a:gd name="T76" fmla="*/ 3117 w 3255"/>
                <a:gd name="T77" fmla="*/ 896 h 2531"/>
                <a:gd name="T78" fmla="*/ 3005 w 3255"/>
                <a:gd name="T79" fmla="*/ 1334 h 2531"/>
                <a:gd name="T80" fmla="*/ 2744 w 3255"/>
                <a:gd name="T81" fmla="*/ 1592 h 2531"/>
                <a:gd name="T82" fmla="*/ 2798 w 3255"/>
                <a:gd name="T83" fmla="*/ 1926 h 2531"/>
                <a:gd name="T84" fmla="*/ 2795 w 3255"/>
                <a:gd name="T85" fmla="*/ 2131 h 2531"/>
                <a:gd name="T86" fmla="*/ 2728 w 3255"/>
                <a:gd name="T87" fmla="*/ 2285 h 2531"/>
                <a:gd name="T88" fmla="*/ 2620 w 3255"/>
                <a:gd name="T89" fmla="*/ 2403 h 2531"/>
                <a:gd name="T90" fmla="*/ 2360 w 3255"/>
                <a:gd name="T91" fmla="*/ 2521 h 2531"/>
                <a:gd name="T92" fmla="*/ 1914 w 3255"/>
                <a:gd name="T93" fmla="*/ 2433 h 2531"/>
                <a:gd name="T94" fmla="*/ 1687 w 3255"/>
                <a:gd name="T95" fmla="*/ 2080 h 2531"/>
                <a:gd name="T96" fmla="*/ 1610 w 3255"/>
                <a:gd name="T97" fmla="*/ 1747 h 2531"/>
                <a:gd name="T98" fmla="*/ 1543 w 3255"/>
                <a:gd name="T99" fmla="*/ 2185 h 2531"/>
                <a:gd name="T100" fmla="*/ 1241 w 3255"/>
                <a:gd name="T101" fmla="*/ 2486 h 2531"/>
                <a:gd name="T102" fmla="*/ 790 w 3255"/>
                <a:gd name="T103" fmla="*/ 2491 h 2531"/>
                <a:gd name="T104" fmla="*/ 604 w 3255"/>
                <a:gd name="T105" fmla="*/ 2376 h 2531"/>
                <a:gd name="T106" fmla="*/ 504 w 3255"/>
                <a:gd name="T107" fmla="*/ 2246 h 2531"/>
                <a:gd name="T108" fmla="*/ 460 w 3255"/>
                <a:gd name="T109" fmla="*/ 2131 h 2531"/>
                <a:gd name="T110" fmla="*/ 458 w 3255"/>
                <a:gd name="T111" fmla="*/ 1926 h 2531"/>
                <a:gd name="T112" fmla="*/ 511 w 3255"/>
                <a:gd name="T113" fmla="*/ 1592 h 2531"/>
                <a:gd name="T114" fmla="*/ 251 w 3255"/>
                <a:gd name="T115" fmla="*/ 1334 h 2531"/>
                <a:gd name="T116" fmla="*/ 138 w 3255"/>
                <a:gd name="T117" fmla="*/ 895 h 2531"/>
                <a:gd name="T118" fmla="*/ 764 w 3255"/>
                <a:gd name="T119" fmla="*/ 680 h 2531"/>
                <a:gd name="T120" fmla="*/ 1016 w 3255"/>
                <a:gd name="T121" fmla="*/ 542 h 2531"/>
                <a:gd name="T122" fmla="*/ 1320 w 3255"/>
                <a:gd name="T123" fmla="*/ 28 h 2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255" h="2531">
                  <a:moveTo>
                    <a:pt x="2303" y="1856"/>
                  </a:moveTo>
                  <a:lnTo>
                    <a:pt x="2262" y="1859"/>
                  </a:lnTo>
                  <a:lnTo>
                    <a:pt x="2222" y="1869"/>
                  </a:lnTo>
                  <a:lnTo>
                    <a:pt x="2184" y="1882"/>
                  </a:lnTo>
                  <a:lnTo>
                    <a:pt x="2149" y="1901"/>
                  </a:lnTo>
                  <a:lnTo>
                    <a:pt x="2118" y="1925"/>
                  </a:lnTo>
                  <a:lnTo>
                    <a:pt x="2091" y="1953"/>
                  </a:lnTo>
                  <a:lnTo>
                    <a:pt x="2066" y="1984"/>
                  </a:lnTo>
                  <a:lnTo>
                    <a:pt x="2048" y="2019"/>
                  </a:lnTo>
                  <a:lnTo>
                    <a:pt x="2034" y="2057"/>
                  </a:lnTo>
                  <a:lnTo>
                    <a:pt x="2024" y="2096"/>
                  </a:lnTo>
                  <a:lnTo>
                    <a:pt x="2021" y="2138"/>
                  </a:lnTo>
                  <a:lnTo>
                    <a:pt x="2024" y="2178"/>
                  </a:lnTo>
                  <a:lnTo>
                    <a:pt x="2034" y="2218"/>
                  </a:lnTo>
                  <a:lnTo>
                    <a:pt x="2048" y="2256"/>
                  </a:lnTo>
                  <a:lnTo>
                    <a:pt x="2066" y="2291"/>
                  </a:lnTo>
                  <a:lnTo>
                    <a:pt x="2091" y="2322"/>
                  </a:lnTo>
                  <a:lnTo>
                    <a:pt x="2118" y="2349"/>
                  </a:lnTo>
                  <a:lnTo>
                    <a:pt x="2149" y="2374"/>
                  </a:lnTo>
                  <a:lnTo>
                    <a:pt x="2184" y="2392"/>
                  </a:lnTo>
                  <a:lnTo>
                    <a:pt x="2222" y="2406"/>
                  </a:lnTo>
                  <a:lnTo>
                    <a:pt x="2262" y="2416"/>
                  </a:lnTo>
                  <a:lnTo>
                    <a:pt x="2303" y="2419"/>
                  </a:lnTo>
                  <a:lnTo>
                    <a:pt x="2344" y="2416"/>
                  </a:lnTo>
                  <a:lnTo>
                    <a:pt x="2383" y="2406"/>
                  </a:lnTo>
                  <a:lnTo>
                    <a:pt x="2421" y="2392"/>
                  </a:lnTo>
                  <a:lnTo>
                    <a:pt x="2456" y="2374"/>
                  </a:lnTo>
                  <a:lnTo>
                    <a:pt x="2487" y="2349"/>
                  </a:lnTo>
                  <a:lnTo>
                    <a:pt x="2515" y="2322"/>
                  </a:lnTo>
                  <a:lnTo>
                    <a:pt x="2539" y="2291"/>
                  </a:lnTo>
                  <a:lnTo>
                    <a:pt x="2558" y="2256"/>
                  </a:lnTo>
                  <a:lnTo>
                    <a:pt x="2571" y="2218"/>
                  </a:lnTo>
                  <a:lnTo>
                    <a:pt x="2581" y="2178"/>
                  </a:lnTo>
                  <a:lnTo>
                    <a:pt x="2584" y="2138"/>
                  </a:lnTo>
                  <a:lnTo>
                    <a:pt x="2581" y="2096"/>
                  </a:lnTo>
                  <a:lnTo>
                    <a:pt x="2571" y="2057"/>
                  </a:lnTo>
                  <a:lnTo>
                    <a:pt x="2558" y="2019"/>
                  </a:lnTo>
                  <a:lnTo>
                    <a:pt x="2539" y="1984"/>
                  </a:lnTo>
                  <a:lnTo>
                    <a:pt x="2515" y="1953"/>
                  </a:lnTo>
                  <a:lnTo>
                    <a:pt x="2487" y="1925"/>
                  </a:lnTo>
                  <a:lnTo>
                    <a:pt x="2456" y="1901"/>
                  </a:lnTo>
                  <a:lnTo>
                    <a:pt x="2421" y="1882"/>
                  </a:lnTo>
                  <a:lnTo>
                    <a:pt x="2383" y="1869"/>
                  </a:lnTo>
                  <a:lnTo>
                    <a:pt x="2344" y="1859"/>
                  </a:lnTo>
                  <a:lnTo>
                    <a:pt x="2303" y="1856"/>
                  </a:lnTo>
                  <a:close/>
                  <a:moveTo>
                    <a:pt x="953" y="1856"/>
                  </a:moveTo>
                  <a:lnTo>
                    <a:pt x="911" y="1859"/>
                  </a:lnTo>
                  <a:lnTo>
                    <a:pt x="872" y="1869"/>
                  </a:lnTo>
                  <a:lnTo>
                    <a:pt x="834" y="1882"/>
                  </a:lnTo>
                  <a:lnTo>
                    <a:pt x="799" y="1901"/>
                  </a:lnTo>
                  <a:lnTo>
                    <a:pt x="768" y="1925"/>
                  </a:lnTo>
                  <a:lnTo>
                    <a:pt x="740" y="1953"/>
                  </a:lnTo>
                  <a:lnTo>
                    <a:pt x="716" y="1984"/>
                  </a:lnTo>
                  <a:lnTo>
                    <a:pt x="697" y="2019"/>
                  </a:lnTo>
                  <a:lnTo>
                    <a:pt x="684" y="2057"/>
                  </a:lnTo>
                  <a:lnTo>
                    <a:pt x="674" y="2096"/>
                  </a:lnTo>
                  <a:lnTo>
                    <a:pt x="671" y="2138"/>
                  </a:lnTo>
                  <a:lnTo>
                    <a:pt x="674" y="2178"/>
                  </a:lnTo>
                  <a:lnTo>
                    <a:pt x="684" y="2218"/>
                  </a:lnTo>
                  <a:lnTo>
                    <a:pt x="697" y="2256"/>
                  </a:lnTo>
                  <a:lnTo>
                    <a:pt x="716" y="2291"/>
                  </a:lnTo>
                  <a:lnTo>
                    <a:pt x="740" y="2322"/>
                  </a:lnTo>
                  <a:lnTo>
                    <a:pt x="768" y="2349"/>
                  </a:lnTo>
                  <a:lnTo>
                    <a:pt x="799" y="2374"/>
                  </a:lnTo>
                  <a:lnTo>
                    <a:pt x="834" y="2392"/>
                  </a:lnTo>
                  <a:lnTo>
                    <a:pt x="872" y="2406"/>
                  </a:lnTo>
                  <a:lnTo>
                    <a:pt x="911" y="2416"/>
                  </a:lnTo>
                  <a:lnTo>
                    <a:pt x="953" y="2419"/>
                  </a:lnTo>
                  <a:lnTo>
                    <a:pt x="993" y="2416"/>
                  </a:lnTo>
                  <a:lnTo>
                    <a:pt x="1033" y="2406"/>
                  </a:lnTo>
                  <a:lnTo>
                    <a:pt x="1071" y="2392"/>
                  </a:lnTo>
                  <a:lnTo>
                    <a:pt x="1106" y="2374"/>
                  </a:lnTo>
                  <a:lnTo>
                    <a:pt x="1137" y="2349"/>
                  </a:lnTo>
                  <a:lnTo>
                    <a:pt x="1164" y="2322"/>
                  </a:lnTo>
                  <a:lnTo>
                    <a:pt x="1189" y="2291"/>
                  </a:lnTo>
                  <a:lnTo>
                    <a:pt x="1207" y="2256"/>
                  </a:lnTo>
                  <a:lnTo>
                    <a:pt x="1221" y="2218"/>
                  </a:lnTo>
                  <a:lnTo>
                    <a:pt x="1231" y="2178"/>
                  </a:lnTo>
                  <a:lnTo>
                    <a:pt x="1234" y="2138"/>
                  </a:lnTo>
                  <a:lnTo>
                    <a:pt x="1231" y="2096"/>
                  </a:lnTo>
                  <a:lnTo>
                    <a:pt x="1221" y="2057"/>
                  </a:lnTo>
                  <a:lnTo>
                    <a:pt x="1207" y="2019"/>
                  </a:lnTo>
                  <a:lnTo>
                    <a:pt x="1189" y="1984"/>
                  </a:lnTo>
                  <a:lnTo>
                    <a:pt x="1164" y="1953"/>
                  </a:lnTo>
                  <a:lnTo>
                    <a:pt x="1137" y="1925"/>
                  </a:lnTo>
                  <a:lnTo>
                    <a:pt x="1106" y="1901"/>
                  </a:lnTo>
                  <a:lnTo>
                    <a:pt x="1071" y="1882"/>
                  </a:lnTo>
                  <a:lnTo>
                    <a:pt x="1033" y="1869"/>
                  </a:lnTo>
                  <a:lnTo>
                    <a:pt x="993" y="1859"/>
                  </a:lnTo>
                  <a:lnTo>
                    <a:pt x="953" y="1856"/>
                  </a:lnTo>
                  <a:close/>
                  <a:moveTo>
                    <a:pt x="2751" y="1181"/>
                  </a:moveTo>
                  <a:lnTo>
                    <a:pt x="2737" y="1183"/>
                  </a:lnTo>
                  <a:lnTo>
                    <a:pt x="2734" y="1184"/>
                  </a:lnTo>
                  <a:lnTo>
                    <a:pt x="2728" y="1186"/>
                  </a:lnTo>
                  <a:lnTo>
                    <a:pt x="2720" y="1190"/>
                  </a:lnTo>
                  <a:lnTo>
                    <a:pt x="2710" y="1195"/>
                  </a:lnTo>
                  <a:lnTo>
                    <a:pt x="2697" y="1202"/>
                  </a:lnTo>
                  <a:lnTo>
                    <a:pt x="2684" y="1210"/>
                  </a:lnTo>
                  <a:lnTo>
                    <a:pt x="2669" y="1221"/>
                  </a:lnTo>
                  <a:lnTo>
                    <a:pt x="2653" y="1233"/>
                  </a:lnTo>
                  <a:lnTo>
                    <a:pt x="2637" y="1249"/>
                  </a:lnTo>
                  <a:lnTo>
                    <a:pt x="2621" y="1267"/>
                  </a:lnTo>
                  <a:lnTo>
                    <a:pt x="2605" y="1288"/>
                  </a:lnTo>
                  <a:lnTo>
                    <a:pt x="2590" y="1311"/>
                  </a:lnTo>
                  <a:lnTo>
                    <a:pt x="2576" y="1338"/>
                  </a:lnTo>
                  <a:lnTo>
                    <a:pt x="2562" y="1368"/>
                  </a:lnTo>
                  <a:lnTo>
                    <a:pt x="2551" y="1402"/>
                  </a:lnTo>
                  <a:lnTo>
                    <a:pt x="2541" y="1439"/>
                  </a:lnTo>
                  <a:lnTo>
                    <a:pt x="2534" y="1480"/>
                  </a:lnTo>
                  <a:lnTo>
                    <a:pt x="2530" y="1526"/>
                  </a:lnTo>
                  <a:lnTo>
                    <a:pt x="2528" y="1575"/>
                  </a:lnTo>
                  <a:lnTo>
                    <a:pt x="2531" y="1592"/>
                  </a:lnTo>
                  <a:lnTo>
                    <a:pt x="2539" y="1608"/>
                  </a:lnTo>
                  <a:lnTo>
                    <a:pt x="2551" y="1620"/>
                  </a:lnTo>
                  <a:lnTo>
                    <a:pt x="2566" y="1628"/>
                  </a:lnTo>
                  <a:lnTo>
                    <a:pt x="2584" y="1631"/>
                  </a:lnTo>
                  <a:lnTo>
                    <a:pt x="2601" y="1628"/>
                  </a:lnTo>
                  <a:lnTo>
                    <a:pt x="2616" y="1620"/>
                  </a:lnTo>
                  <a:lnTo>
                    <a:pt x="2629" y="1608"/>
                  </a:lnTo>
                  <a:lnTo>
                    <a:pt x="2637" y="1592"/>
                  </a:lnTo>
                  <a:lnTo>
                    <a:pt x="2640" y="1575"/>
                  </a:lnTo>
                  <a:lnTo>
                    <a:pt x="2641" y="1533"/>
                  </a:lnTo>
                  <a:lnTo>
                    <a:pt x="2645" y="1495"/>
                  </a:lnTo>
                  <a:lnTo>
                    <a:pt x="2651" y="1461"/>
                  </a:lnTo>
                  <a:lnTo>
                    <a:pt x="2659" y="1431"/>
                  </a:lnTo>
                  <a:lnTo>
                    <a:pt x="2669" y="1405"/>
                  </a:lnTo>
                  <a:lnTo>
                    <a:pt x="2679" y="1382"/>
                  </a:lnTo>
                  <a:lnTo>
                    <a:pt x="2690" y="1362"/>
                  </a:lnTo>
                  <a:lnTo>
                    <a:pt x="2701" y="1345"/>
                  </a:lnTo>
                  <a:lnTo>
                    <a:pt x="2714" y="1332"/>
                  </a:lnTo>
                  <a:lnTo>
                    <a:pt x="2725" y="1319"/>
                  </a:lnTo>
                  <a:lnTo>
                    <a:pt x="2736" y="1310"/>
                  </a:lnTo>
                  <a:lnTo>
                    <a:pt x="2746" y="1303"/>
                  </a:lnTo>
                  <a:lnTo>
                    <a:pt x="2755" y="1298"/>
                  </a:lnTo>
                  <a:lnTo>
                    <a:pt x="2762" y="1295"/>
                  </a:lnTo>
                  <a:lnTo>
                    <a:pt x="2767" y="1292"/>
                  </a:lnTo>
                  <a:lnTo>
                    <a:pt x="2769" y="1291"/>
                  </a:lnTo>
                  <a:lnTo>
                    <a:pt x="2782" y="1285"/>
                  </a:lnTo>
                  <a:lnTo>
                    <a:pt x="2793" y="1275"/>
                  </a:lnTo>
                  <a:lnTo>
                    <a:pt x="2802" y="1264"/>
                  </a:lnTo>
                  <a:lnTo>
                    <a:pt x="2807" y="1251"/>
                  </a:lnTo>
                  <a:lnTo>
                    <a:pt x="2809" y="1236"/>
                  </a:lnTo>
                  <a:lnTo>
                    <a:pt x="2807" y="1222"/>
                  </a:lnTo>
                  <a:lnTo>
                    <a:pt x="2801" y="1208"/>
                  </a:lnTo>
                  <a:lnTo>
                    <a:pt x="2791" y="1197"/>
                  </a:lnTo>
                  <a:lnTo>
                    <a:pt x="2779" y="1188"/>
                  </a:lnTo>
                  <a:lnTo>
                    <a:pt x="2766" y="1183"/>
                  </a:lnTo>
                  <a:lnTo>
                    <a:pt x="2751" y="1181"/>
                  </a:lnTo>
                  <a:close/>
                  <a:moveTo>
                    <a:pt x="500" y="1181"/>
                  </a:moveTo>
                  <a:lnTo>
                    <a:pt x="484" y="1184"/>
                  </a:lnTo>
                  <a:lnTo>
                    <a:pt x="469" y="1193"/>
                  </a:lnTo>
                  <a:lnTo>
                    <a:pt x="458" y="1205"/>
                  </a:lnTo>
                  <a:lnTo>
                    <a:pt x="449" y="1221"/>
                  </a:lnTo>
                  <a:lnTo>
                    <a:pt x="447" y="1235"/>
                  </a:lnTo>
                  <a:lnTo>
                    <a:pt x="448" y="1250"/>
                  </a:lnTo>
                  <a:lnTo>
                    <a:pt x="453" y="1263"/>
                  </a:lnTo>
                  <a:lnTo>
                    <a:pt x="462" y="1275"/>
                  </a:lnTo>
                  <a:lnTo>
                    <a:pt x="472" y="1285"/>
                  </a:lnTo>
                  <a:lnTo>
                    <a:pt x="486" y="1291"/>
                  </a:lnTo>
                  <a:lnTo>
                    <a:pt x="488" y="1292"/>
                  </a:lnTo>
                  <a:lnTo>
                    <a:pt x="493" y="1294"/>
                  </a:lnTo>
                  <a:lnTo>
                    <a:pt x="499" y="1298"/>
                  </a:lnTo>
                  <a:lnTo>
                    <a:pt x="509" y="1303"/>
                  </a:lnTo>
                  <a:lnTo>
                    <a:pt x="518" y="1310"/>
                  </a:lnTo>
                  <a:lnTo>
                    <a:pt x="529" y="1319"/>
                  </a:lnTo>
                  <a:lnTo>
                    <a:pt x="540" y="1331"/>
                  </a:lnTo>
                  <a:lnTo>
                    <a:pt x="553" y="1345"/>
                  </a:lnTo>
                  <a:lnTo>
                    <a:pt x="564" y="1361"/>
                  </a:lnTo>
                  <a:lnTo>
                    <a:pt x="575" y="1381"/>
                  </a:lnTo>
                  <a:lnTo>
                    <a:pt x="586" y="1404"/>
                  </a:lnTo>
                  <a:lnTo>
                    <a:pt x="596" y="1431"/>
                  </a:lnTo>
                  <a:lnTo>
                    <a:pt x="604" y="1460"/>
                  </a:lnTo>
                  <a:lnTo>
                    <a:pt x="610" y="1494"/>
                  </a:lnTo>
                  <a:lnTo>
                    <a:pt x="614" y="1532"/>
                  </a:lnTo>
                  <a:lnTo>
                    <a:pt x="615" y="1575"/>
                  </a:lnTo>
                  <a:lnTo>
                    <a:pt x="618" y="1592"/>
                  </a:lnTo>
                  <a:lnTo>
                    <a:pt x="626" y="1608"/>
                  </a:lnTo>
                  <a:lnTo>
                    <a:pt x="639" y="1620"/>
                  </a:lnTo>
                  <a:lnTo>
                    <a:pt x="654" y="1628"/>
                  </a:lnTo>
                  <a:lnTo>
                    <a:pt x="671" y="1631"/>
                  </a:lnTo>
                  <a:lnTo>
                    <a:pt x="689" y="1628"/>
                  </a:lnTo>
                  <a:lnTo>
                    <a:pt x="704" y="1620"/>
                  </a:lnTo>
                  <a:lnTo>
                    <a:pt x="716" y="1608"/>
                  </a:lnTo>
                  <a:lnTo>
                    <a:pt x="724" y="1592"/>
                  </a:lnTo>
                  <a:lnTo>
                    <a:pt x="728" y="1575"/>
                  </a:lnTo>
                  <a:lnTo>
                    <a:pt x="725" y="1526"/>
                  </a:lnTo>
                  <a:lnTo>
                    <a:pt x="721" y="1480"/>
                  </a:lnTo>
                  <a:lnTo>
                    <a:pt x="714" y="1439"/>
                  </a:lnTo>
                  <a:lnTo>
                    <a:pt x="704" y="1402"/>
                  </a:lnTo>
                  <a:lnTo>
                    <a:pt x="693" y="1368"/>
                  </a:lnTo>
                  <a:lnTo>
                    <a:pt x="679" y="1338"/>
                  </a:lnTo>
                  <a:lnTo>
                    <a:pt x="665" y="1311"/>
                  </a:lnTo>
                  <a:lnTo>
                    <a:pt x="650" y="1288"/>
                  </a:lnTo>
                  <a:lnTo>
                    <a:pt x="634" y="1267"/>
                  </a:lnTo>
                  <a:lnTo>
                    <a:pt x="618" y="1249"/>
                  </a:lnTo>
                  <a:lnTo>
                    <a:pt x="602" y="1233"/>
                  </a:lnTo>
                  <a:lnTo>
                    <a:pt x="586" y="1221"/>
                  </a:lnTo>
                  <a:lnTo>
                    <a:pt x="571" y="1210"/>
                  </a:lnTo>
                  <a:lnTo>
                    <a:pt x="558" y="1202"/>
                  </a:lnTo>
                  <a:lnTo>
                    <a:pt x="545" y="1195"/>
                  </a:lnTo>
                  <a:lnTo>
                    <a:pt x="535" y="1190"/>
                  </a:lnTo>
                  <a:lnTo>
                    <a:pt x="527" y="1186"/>
                  </a:lnTo>
                  <a:lnTo>
                    <a:pt x="521" y="1184"/>
                  </a:lnTo>
                  <a:lnTo>
                    <a:pt x="519" y="1183"/>
                  </a:lnTo>
                  <a:lnTo>
                    <a:pt x="500" y="1181"/>
                  </a:lnTo>
                  <a:close/>
                  <a:moveTo>
                    <a:pt x="2195" y="675"/>
                  </a:moveTo>
                  <a:lnTo>
                    <a:pt x="2141" y="678"/>
                  </a:lnTo>
                  <a:lnTo>
                    <a:pt x="2090" y="685"/>
                  </a:lnTo>
                  <a:lnTo>
                    <a:pt x="2040" y="696"/>
                  </a:lnTo>
                  <a:lnTo>
                    <a:pt x="1993" y="711"/>
                  </a:lnTo>
                  <a:lnTo>
                    <a:pt x="1949" y="729"/>
                  </a:lnTo>
                  <a:lnTo>
                    <a:pt x="1909" y="752"/>
                  </a:lnTo>
                  <a:lnTo>
                    <a:pt x="1872" y="776"/>
                  </a:lnTo>
                  <a:lnTo>
                    <a:pt x="1839" y="805"/>
                  </a:lnTo>
                  <a:lnTo>
                    <a:pt x="1830" y="817"/>
                  </a:lnTo>
                  <a:lnTo>
                    <a:pt x="1825" y="830"/>
                  </a:lnTo>
                  <a:lnTo>
                    <a:pt x="1823" y="845"/>
                  </a:lnTo>
                  <a:lnTo>
                    <a:pt x="1825" y="859"/>
                  </a:lnTo>
                  <a:lnTo>
                    <a:pt x="1830" y="872"/>
                  </a:lnTo>
                  <a:lnTo>
                    <a:pt x="1839" y="885"/>
                  </a:lnTo>
                  <a:lnTo>
                    <a:pt x="1851" y="894"/>
                  </a:lnTo>
                  <a:lnTo>
                    <a:pt x="1865" y="899"/>
                  </a:lnTo>
                  <a:lnTo>
                    <a:pt x="1879" y="901"/>
                  </a:lnTo>
                  <a:lnTo>
                    <a:pt x="1893" y="899"/>
                  </a:lnTo>
                  <a:lnTo>
                    <a:pt x="1907" y="894"/>
                  </a:lnTo>
                  <a:lnTo>
                    <a:pt x="1919" y="885"/>
                  </a:lnTo>
                  <a:lnTo>
                    <a:pt x="1947" y="861"/>
                  </a:lnTo>
                  <a:lnTo>
                    <a:pt x="1979" y="840"/>
                  </a:lnTo>
                  <a:lnTo>
                    <a:pt x="2015" y="822"/>
                  </a:lnTo>
                  <a:lnTo>
                    <a:pt x="2056" y="808"/>
                  </a:lnTo>
                  <a:lnTo>
                    <a:pt x="2099" y="798"/>
                  </a:lnTo>
                  <a:lnTo>
                    <a:pt x="2145" y="791"/>
                  </a:lnTo>
                  <a:lnTo>
                    <a:pt x="2193" y="788"/>
                  </a:lnTo>
                  <a:lnTo>
                    <a:pt x="2243" y="789"/>
                  </a:lnTo>
                  <a:lnTo>
                    <a:pt x="2262" y="786"/>
                  </a:lnTo>
                  <a:lnTo>
                    <a:pt x="2277" y="779"/>
                  </a:lnTo>
                  <a:lnTo>
                    <a:pt x="2290" y="768"/>
                  </a:lnTo>
                  <a:lnTo>
                    <a:pt x="2298" y="753"/>
                  </a:lnTo>
                  <a:lnTo>
                    <a:pt x="2303" y="735"/>
                  </a:lnTo>
                  <a:lnTo>
                    <a:pt x="2300" y="718"/>
                  </a:lnTo>
                  <a:lnTo>
                    <a:pt x="2293" y="702"/>
                  </a:lnTo>
                  <a:lnTo>
                    <a:pt x="2282" y="689"/>
                  </a:lnTo>
                  <a:lnTo>
                    <a:pt x="2267" y="680"/>
                  </a:lnTo>
                  <a:lnTo>
                    <a:pt x="2249" y="676"/>
                  </a:lnTo>
                  <a:lnTo>
                    <a:pt x="2195" y="675"/>
                  </a:lnTo>
                  <a:close/>
                  <a:moveTo>
                    <a:pt x="1063" y="675"/>
                  </a:moveTo>
                  <a:lnTo>
                    <a:pt x="1006" y="676"/>
                  </a:lnTo>
                  <a:lnTo>
                    <a:pt x="988" y="680"/>
                  </a:lnTo>
                  <a:lnTo>
                    <a:pt x="973" y="689"/>
                  </a:lnTo>
                  <a:lnTo>
                    <a:pt x="962" y="702"/>
                  </a:lnTo>
                  <a:lnTo>
                    <a:pt x="955" y="718"/>
                  </a:lnTo>
                  <a:lnTo>
                    <a:pt x="953" y="735"/>
                  </a:lnTo>
                  <a:lnTo>
                    <a:pt x="957" y="753"/>
                  </a:lnTo>
                  <a:lnTo>
                    <a:pt x="966" y="768"/>
                  </a:lnTo>
                  <a:lnTo>
                    <a:pt x="978" y="779"/>
                  </a:lnTo>
                  <a:lnTo>
                    <a:pt x="994" y="786"/>
                  </a:lnTo>
                  <a:lnTo>
                    <a:pt x="1012" y="789"/>
                  </a:lnTo>
                  <a:lnTo>
                    <a:pt x="1058" y="788"/>
                  </a:lnTo>
                  <a:lnTo>
                    <a:pt x="1101" y="791"/>
                  </a:lnTo>
                  <a:lnTo>
                    <a:pt x="1142" y="797"/>
                  </a:lnTo>
                  <a:lnTo>
                    <a:pt x="1180" y="807"/>
                  </a:lnTo>
                  <a:lnTo>
                    <a:pt x="1215" y="821"/>
                  </a:lnTo>
                  <a:lnTo>
                    <a:pt x="1248" y="839"/>
                  </a:lnTo>
                  <a:lnTo>
                    <a:pt x="1279" y="860"/>
                  </a:lnTo>
                  <a:lnTo>
                    <a:pt x="1306" y="885"/>
                  </a:lnTo>
                  <a:lnTo>
                    <a:pt x="1319" y="894"/>
                  </a:lnTo>
                  <a:lnTo>
                    <a:pt x="1332" y="899"/>
                  </a:lnTo>
                  <a:lnTo>
                    <a:pt x="1346" y="901"/>
                  </a:lnTo>
                  <a:lnTo>
                    <a:pt x="1361" y="899"/>
                  </a:lnTo>
                  <a:lnTo>
                    <a:pt x="1374" y="894"/>
                  </a:lnTo>
                  <a:lnTo>
                    <a:pt x="1386" y="885"/>
                  </a:lnTo>
                  <a:lnTo>
                    <a:pt x="1395" y="872"/>
                  </a:lnTo>
                  <a:lnTo>
                    <a:pt x="1400" y="859"/>
                  </a:lnTo>
                  <a:lnTo>
                    <a:pt x="1403" y="845"/>
                  </a:lnTo>
                  <a:lnTo>
                    <a:pt x="1400" y="830"/>
                  </a:lnTo>
                  <a:lnTo>
                    <a:pt x="1395" y="817"/>
                  </a:lnTo>
                  <a:lnTo>
                    <a:pt x="1386" y="805"/>
                  </a:lnTo>
                  <a:lnTo>
                    <a:pt x="1349" y="772"/>
                  </a:lnTo>
                  <a:lnTo>
                    <a:pt x="1308" y="744"/>
                  </a:lnTo>
                  <a:lnTo>
                    <a:pt x="1265" y="720"/>
                  </a:lnTo>
                  <a:lnTo>
                    <a:pt x="1219" y="702"/>
                  </a:lnTo>
                  <a:lnTo>
                    <a:pt x="1170" y="687"/>
                  </a:lnTo>
                  <a:lnTo>
                    <a:pt x="1118" y="679"/>
                  </a:lnTo>
                  <a:lnTo>
                    <a:pt x="1063" y="675"/>
                  </a:lnTo>
                  <a:close/>
                  <a:moveTo>
                    <a:pt x="1628" y="0"/>
                  </a:moveTo>
                  <a:lnTo>
                    <a:pt x="1727" y="3"/>
                  </a:lnTo>
                  <a:lnTo>
                    <a:pt x="1824" y="11"/>
                  </a:lnTo>
                  <a:lnTo>
                    <a:pt x="1919" y="26"/>
                  </a:lnTo>
                  <a:lnTo>
                    <a:pt x="2013" y="45"/>
                  </a:lnTo>
                  <a:lnTo>
                    <a:pt x="2105" y="70"/>
                  </a:lnTo>
                  <a:lnTo>
                    <a:pt x="2137" y="169"/>
                  </a:lnTo>
                  <a:lnTo>
                    <a:pt x="2193" y="411"/>
                  </a:lnTo>
                  <a:lnTo>
                    <a:pt x="2199" y="446"/>
                  </a:lnTo>
                  <a:lnTo>
                    <a:pt x="2208" y="481"/>
                  </a:lnTo>
                  <a:lnTo>
                    <a:pt x="2223" y="512"/>
                  </a:lnTo>
                  <a:lnTo>
                    <a:pt x="2239" y="543"/>
                  </a:lnTo>
                  <a:lnTo>
                    <a:pt x="2261" y="572"/>
                  </a:lnTo>
                  <a:lnTo>
                    <a:pt x="2284" y="598"/>
                  </a:lnTo>
                  <a:lnTo>
                    <a:pt x="2312" y="621"/>
                  </a:lnTo>
                  <a:lnTo>
                    <a:pt x="2344" y="642"/>
                  </a:lnTo>
                  <a:lnTo>
                    <a:pt x="2379" y="659"/>
                  </a:lnTo>
                  <a:lnTo>
                    <a:pt x="2415" y="671"/>
                  </a:lnTo>
                  <a:lnTo>
                    <a:pt x="2453" y="678"/>
                  </a:lnTo>
                  <a:lnTo>
                    <a:pt x="2491" y="680"/>
                  </a:lnTo>
                  <a:lnTo>
                    <a:pt x="2521" y="679"/>
                  </a:lnTo>
                  <a:lnTo>
                    <a:pt x="2551" y="674"/>
                  </a:lnTo>
                  <a:lnTo>
                    <a:pt x="2825" y="617"/>
                  </a:lnTo>
                  <a:lnTo>
                    <a:pt x="2909" y="591"/>
                  </a:lnTo>
                  <a:lnTo>
                    <a:pt x="2967" y="663"/>
                  </a:lnTo>
                  <a:lnTo>
                    <a:pt x="3021" y="737"/>
                  </a:lnTo>
                  <a:lnTo>
                    <a:pt x="3072" y="815"/>
                  </a:lnTo>
                  <a:lnTo>
                    <a:pt x="3117" y="896"/>
                  </a:lnTo>
                  <a:lnTo>
                    <a:pt x="3159" y="979"/>
                  </a:lnTo>
                  <a:lnTo>
                    <a:pt x="3195" y="1065"/>
                  </a:lnTo>
                  <a:lnTo>
                    <a:pt x="3227" y="1153"/>
                  </a:lnTo>
                  <a:lnTo>
                    <a:pt x="3255" y="1243"/>
                  </a:lnTo>
                  <a:lnTo>
                    <a:pt x="3199" y="1260"/>
                  </a:lnTo>
                  <a:lnTo>
                    <a:pt x="3130" y="1283"/>
                  </a:lnTo>
                  <a:lnTo>
                    <a:pt x="3065" y="1306"/>
                  </a:lnTo>
                  <a:lnTo>
                    <a:pt x="3005" y="1334"/>
                  </a:lnTo>
                  <a:lnTo>
                    <a:pt x="2949" y="1362"/>
                  </a:lnTo>
                  <a:lnTo>
                    <a:pt x="2898" y="1394"/>
                  </a:lnTo>
                  <a:lnTo>
                    <a:pt x="2852" y="1428"/>
                  </a:lnTo>
                  <a:lnTo>
                    <a:pt x="2822" y="1455"/>
                  </a:lnTo>
                  <a:lnTo>
                    <a:pt x="2796" y="1486"/>
                  </a:lnTo>
                  <a:lnTo>
                    <a:pt x="2775" y="1519"/>
                  </a:lnTo>
                  <a:lnTo>
                    <a:pt x="2758" y="1555"/>
                  </a:lnTo>
                  <a:lnTo>
                    <a:pt x="2744" y="1592"/>
                  </a:lnTo>
                  <a:lnTo>
                    <a:pt x="2736" y="1630"/>
                  </a:lnTo>
                  <a:lnTo>
                    <a:pt x="2732" y="1670"/>
                  </a:lnTo>
                  <a:lnTo>
                    <a:pt x="2733" y="1711"/>
                  </a:lnTo>
                  <a:lnTo>
                    <a:pt x="2739" y="1751"/>
                  </a:lnTo>
                  <a:lnTo>
                    <a:pt x="2749" y="1792"/>
                  </a:lnTo>
                  <a:lnTo>
                    <a:pt x="2766" y="1831"/>
                  </a:lnTo>
                  <a:lnTo>
                    <a:pt x="2784" y="1878"/>
                  </a:lnTo>
                  <a:lnTo>
                    <a:pt x="2798" y="1926"/>
                  </a:lnTo>
                  <a:lnTo>
                    <a:pt x="2806" y="1975"/>
                  </a:lnTo>
                  <a:lnTo>
                    <a:pt x="2809" y="2025"/>
                  </a:lnTo>
                  <a:lnTo>
                    <a:pt x="2808" y="2052"/>
                  </a:lnTo>
                  <a:lnTo>
                    <a:pt x="2806" y="2078"/>
                  </a:lnTo>
                  <a:lnTo>
                    <a:pt x="2805" y="2084"/>
                  </a:lnTo>
                  <a:lnTo>
                    <a:pt x="2804" y="2090"/>
                  </a:lnTo>
                  <a:lnTo>
                    <a:pt x="2801" y="2111"/>
                  </a:lnTo>
                  <a:lnTo>
                    <a:pt x="2795" y="2131"/>
                  </a:lnTo>
                  <a:lnTo>
                    <a:pt x="2794" y="2139"/>
                  </a:lnTo>
                  <a:lnTo>
                    <a:pt x="2792" y="2145"/>
                  </a:lnTo>
                  <a:lnTo>
                    <a:pt x="2780" y="2183"/>
                  </a:lnTo>
                  <a:lnTo>
                    <a:pt x="2775" y="2197"/>
                  </a:lnTo>
                  <a:lnTo>
                    <a:pt x="2760" y="2232"/>
                  </a:lnTo>
                  <a:lnTo>
                    <a:pt x="2751" y="2246"/>
                  </a:lnTo>
                  <a:lnTo>
                    <a:pt x="2733" y="2278"/>
                  </a:lnTo>
                  <a:lnTo>
                    <a:pt x="2728" y="2285"/>
                  </a:lnTo>
                  <a:lnTo>
                    <a:pt x="2723" y="2293"/>
                  </a:lnTo>
                  <a:lnTo>
                    <a:pt x="2701" y="2322"/>
                  </a:lnTo>
                  <a:lnTo>
                    <a:pt x="2695" y="2329"/>
                  </a:lnTo>
                  <a:lnTo>
                    <a:pt x="2689" y="2336"/>
                  </a:lnTo>
                  <a:lnTo>
                    <a:pt x="2664" y="2364"/>
                  </a:lnTo>
                  <a:lnTo>
                    <a:pt x="2657" y="2370"/>
                  </a:lnTo>
                  <a:lnTo>
                    <a:pt x="2651" y="2375"/>
                  </a:lnTo>
                  <a:lnTo>
                    <a:pt x="2620" y="2403"/>
                  </a:lnTo>
                  <a:lnTo>
                    <a:pt x="2612" y="2409"/>
                  </a:lnTo>
                  <a:lnTo>
                    <a:pt x="2605" y="2415"/>
                  </a:lnTo>
                  <a:lnTo>
                    <a:pt x="2603" y="2416"/>
                  </a:lnTo>
                  <a:lnTo>
                    <a:pt x="2560" y="2445"/>
                  </a:lnTo>
                  <a:lnTo>
                    <a:pt x="2513" y="2470"/>
                  </a:lnTo>
                  <a:lnTo>
                    <a:pt x="2464" y="2491"/>
                  </a:lnTo>
                  <a:lnTo>
                    <a:pt x="2413" y="2509"/>
                  </a:lnTo>
                  <a:lnTo>
                    <a:pt x="2360" y="2521"/>
                  </a:lnTo>
                  <a:lnTo>
                    <a:pt x="2304" y="2528"/>
                  </a:lnTo>
                  <a:lnTo>
                    <a:pt x="2246" y="2531"/>
                  </a:lnTo>
                  <a:lnTo>
                    <a:pt x="2185" y="2528"/>
                  </a:lnTo>
                  <a:lnTo>
                    <a:pt x="2126" y="2520"/>
                  </a:lnTo>
                  <a:lnTo>
                    <a:pt x="2068" y="2506"/>
                  </a:lnTo>
                  <a:lnTo>
                    <a:pt x="2014" y="2486"/>
                  </a:lnTo>
                  <a:lnTo>
                    <a:pt x="1963" y="2462"/>
                  </a:lnTo>
                  <a:lnTo>
                    <a:pt x="1914" y="2433"/>
                  </a:lnTo>
                  <a:lnTo>
                    <a:pt x="1870" y="2400"/>
                  </a:lnTo>
                  <a:lnTo>
                    <a:pt x="1829" y="2364"/>
                  </a:lnTo>
                  <a:lnTo>
                    <a:pt x="1792" y="2324"/>
                  </a:lnTo>
                  <a:lnTo>
                    <a:pt x="1760" y="2281"/>
                  </a:lnTo>
                  <a:lnTo>
                    <a:pt x="1734" y="2234"/>
                  </a:lnTo>
                  <a:lnTo>
                    <a:pt x="1712" y="2185"/>
                  </a:lnTo>
                  <a:lnTo>
                    <a:pt x="1697" y="2133"/>
                  </a:lnTo>
                  <a:lnTo>
                    <a:pt x="1687" y="2080"/>
                  </a:lnTo>
                  <a:lnTo>
                    <a:pt x="1684" y="2025"/>
                  </a:lnTo>
                  <a:lnTo>
                    <a:pt x="1684" y="1800"/>
                  </a:lnTo>
                  <a:lnTo>
                    <a:pt x="1681" y="1783"/>
                  </a:lnTo>
                  <a:lnTo>
                    <a:pt x="1673" y="1767"/>
                  </a:lnTo>
                  <a:lnTo>
                    <a:pt x="1660" y="1755"/>
                  </a:lnTo>
                  <a:lnTo>
                    <a:pt x="1645" y="1747"/>
                  </a:lnTo>
                  <a:lnTo>
                    <a:pt x="1628" y="1744"/>
                  </a:lnTo>
                  <a:lnTo>
                    <a:pt x="1610" y="1747"/>
                  </a:lnTo>
                  <a:lnTo>
                    <a:pt x="1595" y="1755"/>
                  </a:lnTo>
                  <a:lnTo>
                    <a:pt x="1583" y="1767"/>
                  </a:lnTo>
                  <a:lnTo>
                    <a:pt x="1574" y="1783"/>
                  </a:lnTo>
                  <a:lnTo>
                    <a:pt x="1571" y="1800"/>
                  </a:lnTo>
                  <a:lnTo>
                    <a:pt x="1571" y="2025"/>
                  </a:lnTo>
                  <a:lnTo>
                    <a:pt x="1568" y="2080"/>
                  </a:lnTo>
                  <a:lnTo>
                    <a:pt x="1558" y="2133"/>
                  </a:lnTo>
                  <a:lnTo>
                    <a:pt x="1543" y="2185"/>
                  </a:lnTo>
                  <a:lnTo>
                    <a:pt x="1521" y="2234"/>
                  </a:lnTo>
                  <a:lnTo>
                    <a:pt x="1495" y="2281"/>
                  </a:lnTo>
                  <a:lnTo>
                    <a:pt x="1463" y="2324"/>
                  </a:lnTo>
                  <a:lnTo>
                    <a:pt x="1426" y="2364"/>
                  </a:lnTo>
                  <a:lnTo>
                    <a:pt x="1385" y="2400"/>
                  </a:lnTo>
                  <a:lnTo>
                    <a:pt x="1341" y="2433"/>
                  </a:lnTo>
                  <a:lnTo>
                    <a:pt x="1292" y="2462"/>
                  </a:lnTo>
                  <a:lnTo>
                    <a:pt x="1241" y="2486"/>
                  </a:lnTo>
                  <a:lnTo>
                    <a:pt x="1187" y="2506"/>
                  </a:lnTo>
                  <a:lnTo>
                    <a:pt x="1129" y="2520"/>
                  </a:lnTo>
                  <a:lnTo>
                    <a:pt x="1070" y="2528"/>
                  </a:lnTo>
                  <a:lnTo>
                    <a:pt x="1009" y="2531"/>
                  </a:lnTo>
                  <a:lnTo>
                    <a:pt x="951" y="2528"/>
                  </a:lnTo>
                  <a:lnTo>
                    <a:pt x="895" y="2521"/>
                  </a:lnTo>
                  <a:lnTo>
                    <a:pt x="842" y="2509"/>
                  </a:lnTo>
                  <a:lnTo>
                    <a:pt x="790" y="2491"/>
                  </a:lnTo>
                  <a:lnTo>
                    <a:pt x="741" y="2470"/>
                  </a:lnTo>
                  <a:lnTo>
                    <a:pt x="695" y="2445"/>
                  </a:lnTo>
                  <a:lnTo>
                    <a:pt x="652" y="2416"/>
                  </a:lnTo>
                  <a:lnTo>
                    <a:pt x="650" y="2415"/>
                  </a:lnTo>
                  <a:lnTo>
                    <a:pt x="643" y="2409"/>
                  </a:lnTo>
                  <a:lnTo>
                    <a:pt x="635" y="2403"/>
                  </a:lnTo>
                  <a:lnTo>
                    <a:pt x="619" y="2389"/>
                  </a:lnTo>
                  <a:lnTo>
                    <a:pt x="604" y="2376"/>
                  </a:lnTo>
                  <a:lnTo>
                    <a:pt x="591" y="2364"/>
                  </a:lnTo>
                  <a:lnTo>
                    <a:pt x="566" y="2336"/>
                  </a:lnTo>
                  <a:lnTo>
                    <a:pt x="560" y="2329"/>
                  </a:lnTo>
                  <a:lnTo>
                    <a:pt x="554" y="2322"/>
                  </a:lnTo>
                  <a:lnTo>
                    <a:pt x="532" y="2293"/>
                  </a:lnTo>
                  <a:lnTo>
                    <a:pt x="527" y="2286"/>
                  </a:lnTo>
                  <a:lnTo>
                    <a:pt x="522" y="2278"/>
                  </a:lnTo>
                  <a:lnTo>
                    <a:pt x="504" y="2246"/>
                  </a:lnTo>
                  <a:lnTo>
                    <a:pt x="495" y="2232"/>
                  </a:lnTo>
                  <a:lnTo>
                    <a:pt x="487" y="2214"/>
                  </a:lnTo>
                  <a:lnTo>
                    <a:pt x="480" y="2197"/>
                  </a:lnTo>
                  <a:lnTo>
                    <a:pt x="477" y="2190"/>
                  </a:lnTo>
                  <a:lnTo>
                    <a:pt x="475" y="2183"/>
                  </a:lnTo>
                  <a:lnTo>
                    <a:pt x="463" y="2145"/>
                  </a:lnTo>
                  <a:lnTo>
                    <a:pt x="461" y="2139"/>
                  </a:lnTo>
                  <a:lnTo>
                    <a:pt x="460" y="2131"/>
                  </a:lnTo>
                  <a:lnTo>
                    <a:pt x="454" y="2111"/>
                  </a:lnTo>
                  <a:lnTo>
                    <a:pt x="451" y="2090"/>
                  </a:lnTo>
                  <a:lnTo>
                    <a:pt x="450" y="2084"/>
                  </a:lnTo>
                  <a:lnTo>
                    <a:pt x="449" y="2079"/>
                  </a:lnTo>
                  <a:lnTo>
                    <a:pt x="447" y="2052"/>
                  </a:lnTo>
                  <a:lnTo>
                    <a:pt x="446" y="2025"/>
                  </a:lnTo>
                  <a:lnTo>
                    <a:pt x="449" y="1975"/>
                  </a:lnTo>
                  <a:lnTo>
                    <a:pt x="458" y="1926"/>
                  </a:lnTo>
                  <a:lnTo>
                    <a:pt x="471" y="1878"/>
                  </a:lnTo>
                  <a:lnTo>
                    <a:pt x="489" y="1831"/>
                  </a:lnTo>
                  <a:lnTo>
                    <a:pt x="505" y="1792"/>
                  </a:lnTo>
                  <a:lnTo>
                    <a:pt x="516" y="1751"/>
                  </a:lnTo>
                  <a:lnTo>
                    <a:pt x="522" y="1711"/>
                  </a:lnTo>
                  <a:lnTo>
                    <a:pt x="523" y="1670"/>
                  </a:lnTo>
                  <a:lnTo>
                    <a:pt x="519" y="1630"/>
                  </a:lnTo>
                  <a:lnTo>
                    <a:pt x="511" y="1592"/>
                  </a:lnTo>
                  <a:lnTo>
                    <a:pt x="497" y="1555"/>
                  </a:lnTo>
                  <a:lnTo>
                    <a:pt x="480" y="1519"/>
                  </a:lnTo>
                  <a:lnTo>
                    <a:pt x="459" y="1486"/>
                  </a:lnTo>
                  <a:lnTo>
                    <a:pt x="433" y="1455"/>
                  </a:lnTo>
                  <a:lnTo>
                    <a:pt x="403" y="1428"/>
                  </a:lnTo>
                  <a:lnTo>
                    <a:pt x="357" y="1394"/>
                  </a:lnTo>
                  <a:lnTo>
                    <a:pt x="306" y="1362"/>
                  </a:lnTo>
                  <a:lnTo>
                    <a:pt x="251" y="1334"/>
                  </a:lnTo>
                  <a:lnTo>
                    <a:pt x="191" y="1307"/>
                  </a:lnTo>
                  <a:lnTo>
                    <a:pt x="126" y="1283"/>
                  </a:lnTo>
                  <a:lnTo>
                    <a:pt x="58" y="1261"/>
                  </a:lnTo>
                  <a:lnTo>
                    <a:pt x="0" y="1241"/>
                  </a:lnTo>
                  <a:lnTo>
                    <a:pt x="28" y="1151"/>
                  </a:lnTo>
                  <a:lnTo>
                    <a:pt x="61" y="1063"/>
                  </a:lnTo>
                  <a:lnTo>
                    <a:pt x="98" y="978"/>
                  </a:lnTo>
                  <a:lnTo>
                    <a:pt x="138" y="895"/>
                  </a:lnTo>
                  <a:lnTo>
                    <a:pt x="184" y="814"/>
                  </a:lnTo>
                  <a:lnTo>
                    <a:pt x="235" y="736"/>
                  </a:lnTo>
                  <a:lnTo>
                    <a:pt x="289" y="663"/>
                  </a:lnTo>
                  <a:lnTo>
                    <a:pt x="346" y="591"/>
                  </a:lnTo>
                  <a:lnTo>
                    <a:pt x="435" y="619"/>
                  </a:lnTo>
                  <a:lnTo>
                    <a:pt x="703" y="674"/>
                  </a:lnTo>
                  <a:lnTo>
                    <a:pt x="734" y="679"/>
                  </a:lnTo>
                  <a:lnTo>
                    <a:pt x="764" y="680"/>
                  </a:lnTo>
                  <a:lnTo>
                    <a:pt x="802" y="678"/>
                  </a:lnTo>
                  <a:lnTo>
                    <a:pt x="840" y="671"/>
                  </a:lnTo>
                  <a:lnTo>
                    <a:pt x="876" y="659"/>
                  </a:lnTo>
                  <a:lnTo>
                    <a:pt x="911" y="642"/>
                  </a:lnTo>
                  <a:lnTo>
                    <a:pt x="943" y="621"/>
                  </a:lnTo>
                  <a:lnTo>
                    <a:pt x="971" y="597"/>
                  </a:lnTo>
                  <a:lnTo>
                    <a:pt x="995" y="571"/>
                  </a:lnTo>
                  <a:lnTo>
                    <a:pt x="1016" y="542"/>
                  </a:lnTo>
                  <a:lnTo>
                    <a:pt x="1033" y="511"/>
                  </a:lnTo>
                  <a:lnTo>
                    <a:pt x="1047" y="480"/>
                  </a:lnTo>
                  <a:lnTo>
                    <a:pt x="1056" y="446"/>
                  </a:lnTo>
                  <a:lnTo>
                    <a:pt x="1061" y="412"/>
                  </a:lnTo>
                  <a:lnTo>
                    <a:pt x="1104" y="174"/>
                  </a:lnTo>
                  <a:lnTo>
                    <a:pt x="1125" y="77"/>
                  </a:lnTo>
                  <a:lnTo>
                    <a:pt x="1221" y="49"/>
                  </a:lnTo>
                  <a:lnTo>
                    <a:pt x="1320" y="28"/>
                  </a:lnTo>
                  <a:lnTo>
                    <a:pt x="1421" y="12"/>
                  </a:lnTo>
                  <a:lnTo>
                    <a:pt x="1523" y="3"/>
                  </a:lnTo>
                  <a:lnTo>
                    <a:pt x="16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1" name="Freeform 421"/>
            <p:cNvSpPr>
              <a:spLocks noEditPoints="1"/>
            </p:cNvSpPr>
            <p:nvPr/>
          </p:nvSpPr>
          <p:spPr bwMode="auto">
            <a:xfrm>
              <a:off x="6678613" y="3016250"/>
              <a:ext cx="58737" cy="58737"/>
            </a:xfrm>
            <a:custGeom>
              <a:avLst/>
              <a:gdLst>
                <a:gd name="T0" fmla="*/ 169 w 337"/>
                <a:gd name="T1" fmla="*/ 112 h 337"/>
                <a:gd name="T2" fmla="*/ 151 w 337"/>
                <a:gd name="T3" fmla="*/ 115 h 337"/>
                <a:gd name="T4" fmla="*/ 136 w 337"/>
                <a:gd name="T5" fmla="*/ 124 h 337"/>
                <a:gd name="T6" fmla="*/ 124 w 337"/>
                <a:gd name="T7" fmla="*/ 136 h 337"/>
                <a:gd name="T8" fmla="*/ 115 w 337"/>
                <a:gd name="T9" fmla="*/ 151 h 337"/>
                <a:gd name="T10" fmla="*/ 112 w 337"/>
                <a:gd name="T11" fmla="*/ 169 h 337"/>
                <a:gd name="T12" fmla="*/ 115 w 337"/>
                <a:gd name="T13" fmla="*/ 186 h 337"/>
                <a:gd name="T14" fmla="*/ 124 w 337"/>
                <a:gd name="T15" fmla="*/ 201 h 337"/>
                <a:gd name="T16" fmla="*/ 136 w 337"/>
                <a:gd name="T17" fmla="*/ 214 h 337"/>
                <a:gd name="T18" fmla="*/ 151 w 337"/>
                <a:gd name="T19" fmla="*/ 222 h 337"/>
                <a:gd name="T20" fmla="*/ 169 w 337"/>
                <a:gd name="T21" fmla="*/ 225 h 337"/>
                <a:gd name="T22" fmla="*/ 186 w 337"/>
                <a:gd name="T23" fmla="*/ 222 h 337"/>
                <a:gd name="T24" fmla="*/ 201 w 337"/>
                <a:gd name="T25" fmla="*/ 214 h 337"/>
                <a:gd name="T26" fmla="*/ 214 w 337"/>
                <a:gd name="T27" fmla="*/ 201 h 337"/>
                <a:gd name="T28" fmla="*/ 222 w 337"/>
                <a:gd name="T29" fmla="*/ 186 h 337"/>
                <a:gd name="T30" fmla="*/ 225 w 337"/>
                <a:gd name="T31" fmla="*/ 169 h 337"/>
                <a:gd name="T32" fmla="*/ 222 w 337"/>
                <a:gd name="T33" fmla="*/ 151 h 337"/>
                <a:gd name="T34" fmla="*/ 214 w 337"/>
                <a:gd name="T35" fmla="*/ 136 h 337"/>
                <a:gd name="T36" fmla="*/ 201 w 337"/>
                <a:gd name="T37" fmla="*/ 124 h 337"/>
                <a:gd name="T38" fmla="*/ 186 w 337"/>
                <a:gd name="T39" fmla="*/ 115 h 337"/>
                <a:gd name="T40" fmla="*/ 169 w 337"/>
                <a:gd name="T41" fmla="*/ 112 h 337"/>
                <a:gd name="T42" fmla="*/ 169 w 337"/>
                <a:gd name="T43" fmla="*/ 0 h 337"/>
                <a:gd name="T44" fmla="*/ 199 w 337"/>
                <a:gd name="T45" fmla="*/ 3 h 337"/>
                <a:gd name="T46" fmla="*/ 228 w 337"/>
                <a:gd name="T47" fmla="*/ 10 h 337"/>
                <a:gd name="T48" fmla="*/ 253 w 337"/>
                <a:gd name="T49" fmla="*/ 23 h 337"/>
                <a:gd name="T50" fmla="*/ 277 w 337"/>
                <a:gd name="T51" fmla="*/ 40 h 337"/>
                <a:gd name="T52" fmla="*/ 297 w 337"/>
                <a:gd name="T53" fmla="*/ 60 h 337"/>
                <a:gd name="T54" fmla="*/ 314 w 337"/>
                <a:gd name="T55" fmla="*/ 84 h 337"/>
                <a:gd name="T56" fmla="*/ 327 w 337"/>
                <a:gd name="T57" fmla="*/ 109 h 337"/>
                <a:gd name="T58" fmla="*/ 334 w 337"/>
                <a:gd name="T59" fmla="*/ 138 h 337"/>
                <a:gd name="T60" fmla="*/ 337 w 337"/>
                <a:gd name="T61" fmla="*/ 169 h 337"/>
                <a:gd name="T62" fmla="*/ 334 w 337"/>
                <a:gd name="T63" fmla="*/ 199 h 337"/>
                <a:gd name="T64" fmla="*/ 327 w 337"/>
                <a:gd name="T65" fmla="*/ 227 h 337"/>
                <a:gd name="T66" fmla="*/ 314 w 337"/>
                <a:gd name="T67" fmla="*/ 253 h 337"/>
                <a:gd name="T68" fmla="*/ 297 w 337"/>
                <a:gd name="T69" fmla="*/ 277 h 337"/>
                <a:gd name="T70" fmla="*/ 277 w 337"/>
                <a:gd name="T71" fmla="*/ 297 h 337"/>
                <a:gd name="T72" fmla="*/ 253 w 337"/>
                <a:gd name="T73" fmla="*/ 314 h 337"/>
                <a:gd name="T74" fmla="*/ 228 w 337"/>
                <a:gd name="T75" fmla="*/ 327 h 337"/>
                <a:gd name="T76" fmla="*/ 199 w 337"/>
                <a:gd name="T77" fmla="*/ 334 h 337"/>
                <a:gd name="T78" fmla="*/ 169 w 337"/>
                <a:gd name="T79" fmla="*/ 337 h 337"/>
                <a:gd name="T80" fmla="*/ 138 w 337"/>
                <a:gd name="T81" fmla="*/ 334 h 337"/>
                <a:gd name="T82" fmla="*/ 110 w 337"/>
                <a:gd name="T83" fmla="*/ 327 h 337"/>
                <a:gd name="T84" fmla="*/ 84 w 337"/>
                <a:gd name="T85" fmla="*/ 314 h 337"/>
                <a:gd name="T86" fmla="*/ 60 w 337"/>
                <a:gd name="T87" fmla="*/ 297 h 337"/>
                <a:gd name="T88" fmla="*/ 40 w 337"/>
                <a:gd name="T89" fmla="*/ 277 h 337"/>
                <a:gd name="T90" fmla="*/ 23 w 337"/>
                <a:gd name="T91" fmla="*/ 253 h 337"/>
                <a:gd name="T92" fmla="*/ 10 w 337"/>
                <a:gd name="T93" fmla="*/ 227 h 337"/>
                <a:gd name="T94" fmla="*/ 3 w 337"/>
                <a:gd name="T95" fmla="*/ 199 h 337"/>
                <a:gd name="T96" fmla="*/ 0 w 337"/>
                <a:gd name="T97" fmla="*/ 169 h 337"/>
                <a:gd name="T98" fmla="*/ 3 w 337"/>
                <a:gd name="T99" fmla="*/ 138 h 337"/>
                <a:gd name="T100" fmla="*/ 10 w 337"/>
                <a:gd name="T101" fmla="*/ 109 h 337"/>
                <a:gd name="T102" fmla="*/ 23 w 337"/>
                <a:gd name="T103" fmla="*/ 84 h 337"/>
                <a:gd name="T104" fmla="*/ 40 w 337"/>
                <a:gd name="T105" fmla="*/ 60 h 337"/>
                <a:gd name="T106" fmla="*/ 60 w 337"/>
                <a:gd name="T107" fmla="*/ 40 h 337"/>
                <a:gd name="T108" fmla="*/ 84 w 337"/>
                <a:gd name="T109" fmla="*/ 23 h 337"/>
                <a:gd name="T110" fmla="*/ 110 w 337"/>
                <a:gd name="T111" fmla="*/ 10 h 337"/>
                <a:gd name="T112" fmla="*/ 138 w 337"/>
                <a:gd name="T113" fmla="*/ 3 h 337"/>
                <a:gd name="T114" fmla="*/ 169 w 337"/>
                <a:gd name="T115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7" h="337">
                  <a:moveTo>
                    <a:pt x="169" y="112"/>
                  </a:moveTo>
                  <a:lnTo>
                    <a:pt x="151" y="115"/>
                  </a:lnTo>
                  <a:lnTo>
                    <a:pt x="136" y="124"/>
                  </a:lnTo>
                  <a:lnTo>
                    <a:pt x="124" y="136"/>
                  </a:lnTo>
                  <a:lnTo>
                    <a:pt x="115" y="151"/>
                  </a:lnTo>
                  <a:lnTo>
                    <a:pt x="112" y="169"/>
                  </a:lnTo>
                  <a:lnTo>
                    <a:pt x="115" y="186"/>
                  </a:lnTo>
                  <a:lnTo>
                    <a:pt x="124" y="201"/>
                  </a:lnTo>
                  <a:lnTo>
                    <a:pt x="136" y="214"/>
                  </a:lnTo>
                  <a:lnTo>
                    <a:pt x="151" y="222"/>
                  </a:lnTo>
                  <a:lnTo>
                    <a:pt x="169" y="225"/>
                  </a:lnTo>
                  <a:lnTo>
                    <a:pt x="186" y="222"/>
                  </a:lnTo>
                  <a:lnTo>
                    <a:pt x="201" y="214"/>
                  </a:lnTo>
                  <a:lnTo>
                    <a:pt x="214" y="201"/>
                  </a:lnTo>
                  <a:lnTo>
                    <a:pt x="222" y="186"/>
                  </a:lnTo>
                  <a:lnTo>
                    <a:pt x="225" y="169"/>
                  </a:lnTo>
                  <a:lnTo>
                    <a:pt x="222" y="151"/>
                  </a:lnTo>
                  <a:lnTo>
                    <a:pt x="214" y="136"/>
                  </a:lnTo>
                  <a:lnTo>
                    <a:pt x="201" y="124"/>
                  </a:lnTo>
                  <a:lnTo>
                    <a:pt x="186" y="115"/>
                  </a:lnTo>
                  <a:lnTo>
                    <a:pt x="169" y="112"/>
                  </a:lnTo>
                  <a:close/>
                  <a:moveTo>
                    <a:pt x="169" y="0"/>
                  </a:moveTo>
                  <a:lnTo>
                    <a:pt x="199" y="3"/>
                  </a:lnTo>
                  <a:lnTo>
                    <a:pt x="228" y="10"/>
                  </a:lnTo>
                  <a:lnTo>
                    <a:pt x="253" y="23"/>
                  </a:lnTo>
                  <a:lnTo>
                    <a:pt x="277" y="40"/>
                  </a:lnTo>
                  <a:lnTo>
                    <a:pt x="297" y="60"/>
                  </a:lnTo>
                  <a:lnTo>
                    <a:pt x="314" y="84"/>
                  </a:lnTo>
                  <a:lnTo>
                    <a:pt x="327" y="109"/>
                  </a:lnTo>
                  <a:lnTo>
                    <a:pt x="334" y="138"/>
                  </a:lnTo>
                  <a:lnTo>
                    <a:pt x="337" y="169"/>
                  </a:lnTo>
                  <a:lnTo>
                    <a:pt x="334" y="199"/>
                  </a:lnTo>
                  <a:lnTo>
                    <a:pt x="327" y="227"/>
                  </a:lnTo>
                  <a:lnTo>
                    <a:pt x="314" y="253"/>
                  </a:lnTo>
                  <a:lnTo>
                    <a:pt x="297" y="277"/>
                  </a:lnTo>
                  <a:lnTo>
                    <a:pt x="277" y="297"/>
                  </a:lnTo>
                  <a:lnTo>
                    <a:pt x="253" y="314"/>
                  </a:lnTo>
                  <a:lnTo>
                    <a:pt x="228" y="327"/>
                  </a:lnTo>
                  <a:lnTo>
                    <a:pt x="199" y="334"/>
                  </a:lnTo>
                  <a:lnTo>
                    <a:pt x="169" y="337"/>
                  </a:lnTo>
                  <a:lnTo>
                    <a:pt x="138" y="334"/>
                  </a:lnTo>
                  <a:lnTo>
                    <a:pt x="110" y="327"/>
                  </a:lnTo>
                  <a:lnTo>
                    <a:pt x="84" y="314"/>
                  </a:lnTo>
                  <a:lnTo>
                    <a:pt x="60" y="297"/>
                  </a:lnTo>
                  <a:lnTo>
                    <a:pt x="40" y="277"/>
                  </a:lnTo>
                  <a:lnTo>
                    <a:pt x="23" y="253"/>
                  </a:lnTo>
                  <a:lnTo>
                    <a:pt x="10" y="227"/>
                  </a:lnTo>
                  <a:lnTo>
                    <a:pt x="3" y="199"/>
                  </a:lnTo>
                  <a:lnTo>
                    <a:pt x="0" y="169"/>
                  </a:lnTo>
                  <a:lnTo>
                    <a:pt x="3" y="138"/>
                  </a:lnTo>
                  <a:lnTo>
                    <a:pt x="10" y="109"/>
                  </a:lnTo>
                  <a:lnTo>
                    <a:pt x="23" y="84"/>
                  </a:lnTo>
                  <a:lnTo>
                    <a:pt x="40" y="60"/>
                  </a:lnTo>
                  <a:lnTo>
                    <a:pt x="60" y="40"/>
                  </a:lnTo>
                  <a:lnTo>
                    <a:pt x="84" y="23"/>
                  </a:lnTo>
                  <a:lnTo>
                    <a:pt x="110" y="10"/>
                  </a:lnTo>
                  <a:lnTo>
                    <a:pt x="138" y="3"/>
                  </a:lnTo>
                  <a:lnTo>
                    <a:pt x="1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2" name="Freeform 422"/>
            <p:cNvSpPr>
              <a:spLocks/>
            </p:cNvSpPr>
            <p:nvPr/>
          </p:nvSpPr>
          <p:spPr bwMode="auto">
            <a:xfrm>
              <a:off x="6291263" y="2906713"/>
              <a:ext cx="119062" cy="296862"/>
            </a:xfrm>
            <a:custGeom>
              <a:avLst/>
              <a:gdLst>
                <a:gd name="T0" fmla="*/ 84 w 672"/>
                <a:gd name="T1" fmla="*/ 17 h 1683"/>
                <a:gd name="T2" fmla="*/ 205 w 672"/>
                <a:gd name="T3" fmla="*/ 58 h 1683"/>
                <a:gd name="T4" fmla="*/ 308 w 672"/>
                <a:gd name="T5" fmla="*/ 107 h 1683"/>
                <a:gd name="T6" fmla="*/ 392 w 672"/>
                <a:gd name="T7" fmla="*/ 165 h 1683"/>
                <a:gd name="T8" fmla="*/ 436 w 672"/>
                <a:gd name="T9" fmla="*/ 212 h 1683"/>
                <a:gd name="T10" fmla="*/ 461 w 672"/>
                <a:gd name="T11" fmla="*/ 270 h 1683"/>
                <a:gd name="T12" fmla="*/ 470 w 672"/>
                <a:gd name="T13" fmla="*/ 334 h 1683"/>
                <a:gd name="T14" fmla="*/ 460 w 672"/>
                <a:gd name="T15" fmla="*/ 400 h 1683"/>
                <a:gd name="T16" fmla="*/ 429 w 672"/>
                <a:gd name="T17" fmla="*/ 479 h 1683"/>
                <a:gd name="T18" fmla="*/ 403 w 672"/>
                <a:gd name="T19" fmla="*/ 575 h 1683"/>
                <a:gd name="T20" fmla="*/ 394 w 672"/>
                <a:gd name="T21" fmla="*/ 674 h 1683"/>
                <a:gd name="T22" fmla="*/ 398 w 672"/>
                <a:gd name="T23" fmla="*/ 738 h 1683"/>
                <a:gd name="T24" fmla="*/ 400 w 672"/>
                <a:gd name="T25" fmla="*/ 754 h 1683"/>
                <a:gd name="T26" fmla="*/ 408 w 672"/>
                <a:gd name="T27" fmla="*/ 801 h 1683"/>
                <a:gd name="T28" fmla="*/ 419 w 672"/>
                <a:gd name="T29" fmla="*/ 842 h 1683"/>
                <a:gd name="T30" fmla="*/ 436 w 672"/>
                <a:gd name="T31" fmla="*/ 886 h 1683"/>
                <a:gd name="T32" fmla="*/ 450 w 672"/>
                <a:gd name="T33" fmla="*/ 919 h 1683"/>
                <a:gd name="T34" fmla="*/ 480 w 672"/>
                <a:gd name="T35" fmla="*/ 975 h 1683"/>
                <a:gd name="T36" fmla="*/ 515 w 672"/>
                <a:gd name="T37" fmla="*/ 1027 h 1683"/>
                <a:gd name="T38" fmla="*/ 556 w 672"/>
                <a:gd name="T39" fmla="*/ 1076 h 1683"/>
                <a:gd name="T40" fmla="*/ 604 w 672"/>
                <a:gd name="T41" fmla="*/ 1122 h 1683"/>
                <a:gd name="T42" fmla="*/ 616 w 672"/>
                <a:gd name="T43" fmla="*/ 1132 h 1683"/>
                <a:gd name="T44" fmla="*/ 632 w 672"/>
                <a:gd name="T45" fmla="*/ 1287 h 1683"/>
                <a:gd name="T46" fmla="*/ 651 w 672"/>
                <a:gd name="T47" fmla="*/ 1479 h 1683"/>
                <a:gd name="T48" fmla="*/ 671 w 672"/>
                <a:gd name="T49" fmla="*/ 1659 h 1683"/>
                <a:gd name="T50" fmla="*/ 597 w 672"/>
                <a:gd name="T51" fmla="*/ 1624 h 1683"/>
                <a:gd name="T52" fmla="*/ 459 w 672"/>
                <a:gd name="T53" fmla="*/ 1492 h 1683"/>
                <a:gd name="T54" fmla="*/ 335 w 672"/>
                <a:gd name="T55" fmla="*/ 1345 h 1683"/>
                <a:gd name="T56" fmla="*/ 229 w 672"/>
                <a:gd name="T57" fmla="*/ 1185 h 1683"/>
                <a:gd name="T58" fmla="*/ 142 w 672"/>
                <a:gd name="T59" fmla="*/ 1014 h 1683"/>
                <a:gd name="T60" fmla="*/ 74 w 672"/>
                <a:gd name="T61" fmla="*/ 830 h 1683"/>
                <a:gd name="T62" fmla="*/ 27 w 672"/>
                <a:gd name="T63" fmla="*/ 638 h 1683"/>
                <a:gd name="T64" fmla="*/ 3 w 672"/>
                <a:gd name="T65" fmla="*/ 439 h 1683"/>
                <a:gd name="T66" fmla="*/ 2 w 672"/>
                <a:gd name="T67" fmla="*/ 251 h 1683"/>
                <a:gd name="T68" fmla="*/ 19 w 672"/>
                <a:gd name="T69" fmla="*/ 82 h 1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72" h="1683">
                  <a:moveTo>
                    <a:pt x="34" y="0"/>
                  </a:moveTo>
                  <a:lnTo>
                    <a:pt x="84" y="17"/>
                  </a:lnTo>
                  <a:lnTo>
                    <a:pt x="146" y="37"/>
                  </a:lnTo>
                  <a:lnTo>
                    <a:pt x="205" y="58"/>
                  </a:lnTo>
                  <a:lnTo>
                    <a:pt x="259" y="82"/>
                  </a:lnTo>
                  <a:lnTo>
                    <a:pt x="308" y="107"/>
                  </a:lnTo>
                  <a:lnTo>
                    <a:pt x="353" y="135"/>
                  </a:lnTo>
                  <a:lnTo>
                    <a:pt x="392" y="165"/>
                  </a:lnTo>
                  <a:lnTo>
                    <a:pt x="416" y="187"/>
                  </a:lnTo>
                  <a:lnTo>
                    <a:pt x="436" y="212"/>
                  </a:lnTo>
                  <a:lnTo>
                    <a:pt x="451" y="240"/>
                  </a:lnTo>
                  <a:lnTo>
                    <a:pt x="461" y="270"/>
                  </a:lnTo>
                  <a:lnTo>
                    <a:pt x="468" y="302"/>
                  </a:lnTo>
                  <a:lnTo>
                    <a:pt x="470" y="334"/>
                  </a:lnTo>
                  <a:lnTo>
                    <a:pt x="467" y="367"/>
                  </a:lnTo>
                  <a:lnTo>
                    <a:pt x="460" y="400"/>
                  </a:lnTo>
                  <a:lnTo>
                    <a:pt x="447" y="433"/>
                  </a:lnTo>
                  <a:lnTo>
                    <a:pt x="429" y="479"/>
                  </a:lnTo>
                  <a:lnTo>
                    <a:pt x="413" y="527"/>
                  </a:lnTo>
                  <a:lnTo>
                    <a:pt x="403" y="575"/>
                  </a:lnTo>
                  <a:lnTo>
                    <a:pt x="396" y="624"/>
                  </a:lnTo>
                  <a:lnTo>
                    <a:pt x="394" y="674"/>
                  </a:lnTo>
                  <a:lnTo>
                    <a:pt x="395" y="707"/>
                  </a:lnTo>
                  <a:lnTo>
                    <a:pt x="398" y="738"/>
                  </a:lnTo>
                  <a:lnTo>
                    <a:pt x="399" y="747"/>
                  </a:lnTo>
                  <a:lnTo>
                    <a:pt x="400" y="754"/>
                  </a:lnTo>
                  <a:lnTo>
                    <a:pt x="404" y="777"/>
                  </a:lnTo>
                  <a:lnTo>
                    <a:pt x="408" y="801"/>
                  </a:lnTo>
                  <a:lnTo>
                    <a:pt x="414" y="821"/>
                  </a:lnTo>
                  <a:lnTo>
                    <a:pt x="419" y="842"/>
                  </a:lnTo>
                  <a:lnTo>
                    <a:pt x="425" y="861"/>
                  </a:lnTo>
                  <a:lnTo>
                    <a:pt x="436" y="886"/>
                  </a:lnTo>
                  <a:lnTo>
                    <a:pt x="442" y="902"/>
                  </a:lnTo>
                  <a:lnTo>
                    <a:pt x="450" y="919"/>
                  </a:lnTo>
                  <a:lnTo>
                    <a:pt x="463" y="945"/>
                  </a:lnTo>
                  <a:lnTo>
                    <a:pt x="480" y="975"/>
                  </a:lnTo>
                  <a:lnTo>
                    <a:pt x="497" y="1001"/>
                  </a:lnTo>
                  <a:lnTo>
                    <a:pt x="515" y="1027"/>
                  </a:lnTo>
                  <a:lnTo>
                    <a:pt x="535" y="1051"/>
                  </a:lnTo>
                  <a:lnTo>
                    <a:pt x="556" y="1076"/>
                  </a:lnTo>
                  <a:lnTo>
                    <a:pt x="579" y="1098"/>
                  </a:lnTo>
                  <a:lnTo>
                    <a:pt x="604" y="1122"/>
                  </a:lnTo>
                  <a:lnTo>
                    <a:pt x="610" y="1127"/>
                  </a:lnTo>
                  <a:lnTo>
                    <a:pt x="616" y="1132"/>
                  </a:lnTo>
                  <a:lnTo>
                    <a:pt x="622" y="1188"/>
                  </a:lnTo>
                  <a:lnTo>
                    <a:pt x="632" y="1287"/>
                  </a:lnTo>
                  <a:lnTo>
                    <a:pt x="641" y="1384"/>
                  </a:lnTo>
                  <a:lnTo>
                    <a:pt x="651" y="1479"/>
                  </a:lnTo>
                  <a:lnTo>
                    <a:pt x="661" y="1571"/>
                  </a:lnTo>
                  <a:lnTo>
                    <a:pt x="671" y="1659"/>
                  </a:lnTo>
                  <a:lnTo>
                    <a:pt x="672" y="1683"/>
                  </a:lnTo>
                  <a:lnTo>
                    <a:pt x="597" y="1624"/>
                  </a:lnTo>
                  <a:lnTo>
                    <a:pt x="527" y="1560"/>
                  </a:lnTo>
                  <a:lnTo>
                    <a:pt x="459" y="1492"/>
                  </a:lnTo>
                  <a:lnTo>
                    <a:pt x="395" y="1421"/>
                  </a:lnTo>
                  <a:lnTo>
                    <a:pt x="335" y="1345"/>
                  </a:lnTo>
                  <a:lnTo>
                    <a:pt x="280" y="1267"/>
                  </a:lnTo>
                  <a:lnTo>
                    <a:pt x="229" y="1185"/>
                  </a:lnTo>
                  <a:lnTo>
                    <a:pt x="183" y="1100"/>
                  </a:lnTo>
                  <a:lnTo>
                    <a:pt x="142" y="1014"/>
                  </a:lnTo>
                  <a:lnTo>
                    <a:pt x="105" y="924"/>
                  </a:lnTo>
                  <a:lnTo>
                    <a:pt x="74" y="830"/>
                  </a:lnTo>
                  <a:lnTo>
                    <a:pt x="48" y="735"/>
                  </a:lnTo>
                  <a:lnTo>
                    <a:pt x="27" y="638"/>
                  </a:lnTo>
                  <a:lnTo>
                    <a:pt x="12" y="540"/>
                  </a:lnTo>
                  <a:lnTo>
                    <a:pt x="3" y="439"/>
                  </a:lnTo>
                  <a:lnTo>
                    <a:pt x="0" y="337"/>
                  </a:lnTo>
                  <a:lnTo>
                    <a:pt x="2" y="251"/>
                  </a:lnTo>
                  <a:lnTo>
                    <a:pt x="8" y="166"/>
                  </a:lnTo>
                  <a:lnTo>
                    <a:pt x="19" y="82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3" name="Freeform 423"/>
            <p:cNvSpPr>
              <a:spLocks/>
            </p:cNvSpPr>
            <p:nvPr/>
          </p:nvSpPr>
          <p:spPr bwMode="auto">
            <a:xfrm>
              <a:off x="6378575" y="2690813"/>
              <a:ext cx="100012" cy="77787"/>
            </a:xfrm>
            <a:custGeom>
              <a:avLst/>
              <a:gdLst>
                <a:gd name="T0" fmla="*/ 569 w 569"/>
                <a:gd name="T1" fmla="*/ 0 h 446"/>
                <a:gd name="T2" fmla="*/ 562 w 569"/>
                <a:gd name="T3" fmla="*/ 30 h 446"/>
                <a:gd name="T4" fmla="*/ 518 w 569"/>
                <a:gd name="T5" fmla="*/ 275 h 446"/>
                <a:gd name="T6" fmla="*/ 513 w 569"/>
                <a:gd name="T7" fmla="*/ 307 h 446"/>
                <a:gd name="T8" fmla="*/ 503 w 569"/>
                <a:gd name="T9" fmla="*/ 336 h 446"/>
                <a:gd name="T10" fmla="*/ 488 w 569"/>
                <a:gd name="T11" fmla="*/ 364 h 446"/>
                <a:gd name="T12" fmla="*/ 468 w 569"/>
                <a:gd name="T13" fmla="*/ 388 h 446"/>
                <a:gd name="T14" fmla="*/ 445 w 569"/>
                <a:gd name="T15" fmla="*/ 409 h 446"/>
                <a:gd name="T16" fmla="*/ 418 w 569"/>
                <a:gd name="T17" fmla="*/ 425 h 446"/>
                <a:gd name="T18" fmla="*/ 389 w 569"/>
                <a:gd name="T19" fmla="*/ 437 h 446"/>
                <a:gd name="T20" fmla="*/ 358 w 569"/>
                <a:gd name="T21" fmla="*/ 445 h 446"/>
                <a:gd name="T22" fmla="*/ 327 w 569"/>
                <a:gd name="T23" fmla="*/ 446 h 446"/>
                <a:gd name="T24" fmla="*/ 295 w 569"/>
                <a:gd name="T25" fmla="*/ 442 h 446"/>
                <a:gd name="T26" fmla="*/ 32 w 569"/>
                <a:gd name="T27" fmla="*/ 387 h 446"/>
                <a:gd name="T28" fmla="*/ 0 w 569"/>
                <a:gd name="T29" fmla="*/ 377 h 446"/>
                <a:gd name="T30" fmla="*/ 70 w 569"/>
                <a:gd name="T31" fmla="*/ 310 h 446"/>
                <a:gd name="T32" fmla="*/ 145 w 569"/>
                <a:gd name="T33" fmla="*/ 246 h 446"/>
                <a:gd name="T34" fmla="*/ 224 w 569"/>
                <a:gd name="T35" fmla="*/ 188 h 446"/>
                <a:gd name="T36" fmla="*/ 306 w 569"/>
                <a:gd name="T37" fmla="*/ 134 h 446"/>
                <a:gd name="T38" fmla="*/ 391 w 569"/>
                <a:gd name="T39" fmla="*/ 84 h 446"/>
                <a:gd name="T40" fmla="*/ 479 w 569"/>
                <a:gd name="T41" fmla="*/ 40 h 446"/>
                <a:gd name="T42" fmla="*/ 569 w 569"/>
                <a:gd name="T43" fmla="*/ 0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69" h="446">
                  <a:moveTo>
                    <a:pt x="569" y="0"/>
                  </a:moveTo>
                  <a:lnTo>
                    <a:pt x="562" y="30"/>
                  </a:lnTo>
                  <a:lnTo>
                    <a:pt x="518" y="275"/>
                  </a:lnTo>
                  <a:lnTo>
                    <a:pt x="513" y="307"/>
                  </a:lnTo>
                  <a:lnTo>
                    <a:pt x="503" y="336"/>
                  </a:lnTo>
                  <a:lnTo>
                    <a:pt x="488" y="364"/>
                  </a:lnTo>
                  <a:lnTo>
                    <a:pt x="468" y="388"/>
                  </a:lnTo>
                  <a:lnTo>
                    <a:pt x="445" y="409"/>
                  </a:lnTo>
                  <a:lnTo>
                    <a:pt x="418" y="425"/>
                  </a:lnTo>
                  <a:lnTo>
                    <a:pt x="389" y="437"/>
                  </a:lnTo>
                  <a:lnTo>
                    <a:pt x="358" y="445"/>
                  </a:lnTo>
                  <a:lnTo>
                    <a:pt x="327" y="446"/>
                  </a:lnTo>
                  <a:lnTo>
                    <a:pt x="295" y="442"/>
                  </a:lnTo>
                  <a:lnTo>
                    <a:pt x="32" y="387"/>
                  </a:lnTo>
                  <a:lnTo>
                    <a:pt x="0" y="377"/>
                  </a:lnTo>
                  <a:lnTo>
                    <a:pt x="70" y="310"/>
                  </a:lnTo>
                  <a:lnTo>
                    <a:pt x="145" y="246"/>
                  </a:lnTo>
                  <a:lnTo>
                    <a:pt x="224" y="188"/>
                  </a:lnTo>
                  <a:lnTo>
                    <a:pt x="306" y="134"/>
                  </a:lnTo>
                  <a:lnTo>
                    <a:pt x="391" y="84"/>
                  </a:lnTo>
                  <a:lnTo>
                    <a:pt x="479" y="40"/>
                  </a:lnTo>
                  <a:lnTo>
                    <a:pt x="5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4" name="Freeform 424"/>
            <p:cNvSpPr>
              <a:spLocks/>
            </p:cNvSpPr>
            <p:nvPr/>
          </p:nvSpPr>
          <p:spPr bwMode="auto">
            <a:xfrm>
              <a:off x="6767513" y="2906713"/>
              <a:ext cx="119062" cy="296862"/>
            </a:xfrm>
            <a:custGeom>
              <a:avLst/>
              <a:gdLst>
                <a:gd name="T0" fmla="*/ 652 w 671"/>
                <a:gd name="T1" fmla="*/ 82 h 1681"/>
                <a:gd name="T2" fmla="*/ 669 w 671"/>
                <a:gd name="T3" fmla="*/ 250 h 1681"/>
                <a:gd name="T4" fmla="*/ 668 w 671"/>
                <a:gd name="T5" fmla="*/ 438 h 1681"/>
                <a:gd name="T6" fmla="*/ 644 w 671"/>
                <a:gd name="T7" fmla="*/ 637 h 1681"/>
                <a:gd name="T8" fmla="*/ 597 w 671"/>
                <a:gd name="T9" fmla="*/ 828 h 1681"/>
                <a:gd name="T10" fmla="*/ 530 w 671"/>
                <a:gd name="T11" fmla="*/ 1012 h 1681"/>
                <a:gd name="T12" fmla="*/ 442 w 671"/>
                <a:gd name="T13" fmla="*/ 1183 h 1681"/>
                <a:gd name="T14" fmla="*/ 336 w 671"/>
                <a:gd name="T15" fmla="*/ 1343 h 1681"/>
                <a:gd name="T16" fmla="*/ 213 w 671"/>
                <a:gd name="T17" fmla="*/ 1490 h 1681"/>
                <a:gd name="T18" fmla="*/ 75 w 671"/>
                <a:gd name="T19" fmla="*/ 1622 h 1681"/>
                <a:gd name="T20" fmla="*/ 0 w 671"/>
                <a:gd name="T21" fmla="*/ 1659 h 1681"/>
                <a:gd name="T22" fmla="*/ 20 w 671"/>
                <a:gd name="T23" fmla="*/ 1478 h 1681"/>
                <a:gd name="T24" fmla="*/ 39 w 671"/>
                <a:gd name="T25" fmla="*/ 1286 h 1681"/>
                <a:gd name="T26" fmla="*/ 55 w 671"/>
                <a:gd name="T27" fmla="*/ 1131 h 1681"/>
                <a:gd name="T28" fmla="*/ 67 w 671"/>
                <a:gd name="T29" fmla="*/ 1121 h 1681"/>
                <a:gd name="T30" fmla="*/ 115 w 671"/>
                <a:gd name="T31" fmla="*/ 1075 h 1681"/>
                <a:gd name="T32" fmla="*/ 156 w 671"/>
                <a:gd name="T33" fmla="*/ 1026 h 1681"/>
                <a:gd name="T34" fmla="*/ 191 w 671"/>
                <a:gd name="T35" fmla="*/ 974 h 1681"/>
                <a:gd name="T36" fmla="*/ 221 w 671"/>
                <a:gd name="T37" fmla="*/ 918 h 1681"/>
                <a:gd name="T38" fmla="*/ 235 w 671"/>
                <a:gd name="T39" fmla="*/ 885 h 1681"/>
                <a:gd name="T40" fmla="*/ 252 w 671"/>
                <a:gd name="T41" fmla="*/ 841 h 1681"/>
                <a:gd name="T42" fmla="*/ 263 w 671"/>
                <a:gd name="T43" fmla="*/ 800 h 1681"/>
                <a:gd name="T44" fmla="*/ 271 w 671"/>
                <a:gd name="T45" fmla="*/ 753 h 1681"/>
                <a:gd name="T46" fmla="*/ 273 w 671"/>
                <a:gd name="T47" fmla="*/ 737 h 1681"/>
                <a:gd name="T48" fmla="*/ 277 w 671"/>
                <a:gd name="T49" fmla="*/ 673 h 1681"/>
                <a:gd name="T50" fmla="*/ 268 w 671"/>
                <a:gd name="T51" fmla="*/ 574 h 1681"/>
                <a:gd name="T52" fmla="*/ 242 w 671"/>
                <a:gd name="T53" fmla="*/ 478 h 1681"/>
                <a:gd name="T54" fmla="*/ 211 w 671"/>
                <a:gd name="T55" fmla="*/ 399 h 1681"/>
                <a:gd name="T56" fmla="*/ 201 w 671"/>
                <a:gd name="T57" fmla="*/ 333 h 1681"/>
                <a:gd name="T58" fmla="*/ 210 w 671"/>
                <a:gd name="T59" fmla="*/ 269 h 1681"/>
                <a:gd name="T60" fmla="*/ 235 w 671"/>
                <a:gd name="T61" fmla="*/ 211 h 1681"/>
                <a:gd name="T62" fmla="*/ 279 w 671"/>
                <a:gd name="T63" fmla="*/ 164 h 1681"/>
                <a:gd name="T64" fmla="*/ 363 w 671"/>
                <a:gd name="T65" fmla="*/ 106 h 1681"/>
                <a:gd name="T66" fmla="*/ 466 w 671"/>
                <a:gd name="T67" fmla="*/ 57 h 1681"/>
                <a:gd name="T68" fmla="*/ 589 w 671"/>
                <a:gd name="T69" fmla="*/ 15 h 1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71" h="1681">
                  <a:moveTo>
                    <a:pt x="637" y="0"/>
                  </a:moveTo>
                  <a:lnTo>
                    <a:pt x="652" y="82"/>
                  </a:lnTo>
                  <a:lnTo>
                    <a:pt x="663" y="166"/>
                  </a:lnTo>
                  <a:lnTo>
                    <a:pt x="669" y="250"/>
                  </a:lnTo>
                  <a:lnTo>
                    <a:pt x="671" y="336"/>
                  </a:lnTo>
                  <a:lnTo>
                    <a:pt x="668" y="438"/>
                  </a:lnTo>
                  <a:lnTo>
                    <a:pt x="659" y="538"/>
                  </a:lnTo>
                  <a:lnTo>
                    <a:pt x="644" y="637"/>
                  </a:lnTo>
                  <a:lnTo>
                    <a:pt x="623" y="734"/>
                  </a:lnTo>
                  <a:lnTo>
                    <a:pt x="597" y="828"/>
                  </a:lnTo>
                  <a:lnTo>
                    <a:pt x="566" y="922"/>
                  </a:lnTo>
                  <a:lnTo>
                    <a:pt x="530" y="1012"/>
                  </a:lnTo>
                  <a:lnTo>
                    <a:pt x="488" y="1098"/>
                  </a:lnTo>
                  <a:lnTo>
                    <a:pt x="442" y="1183"/>
                  </a:lnTo>
                  <a:lnTo>
                    <a:pt x="391" y="1265"/>
                  </a:lnTo>
                  <a:lnTo>
                    <a:pt x="336" y="1343"/>
                  </a:lnTo>
                  <a:lnTo>
                    <a:pt x="276" y="1419"/>
                  </a:lnTo>
                  <a:lnTo>
                    <a:pt x="213" y="1490"/>
                  </a:lnTo>
                  <a:lnTo>
                    <a:pt x="145" y="1558"/>
                  </a:lnTo>
                  <a:lnTo>
                    <a:pt x="75" y="1622"/>
                  </a:lnTo>
                  <a:lnTo>
                    <a:pt x="0" y="1681"/>
                  </a:lnTo>
                  <a:lnTo>
                    <a:pt x="0" y="1659"/>
                  </a:lnTo>
                  <a:lnTo>
                    <a:pt x="10" y="1571"/>
                  </a:lnTo>
                  <a:lnTo>
                    <a:pt x="20" y="1478"/>
                  </a:lnTo>
                  <a:lnTo>
                    <a:pt x="30" y="1383"/>
                  </a:lnTo>
                  <a:lnTo>
                    <a:pt x="39" y="1286"/>
                  </a:lnTo>
                  <a:lnTo>
                    <a:pt x="49" y="1187"/>
                  </a:lnTo>
                  <a:lnTo>
                    <a:pt x="55" y="1131"/>
                  </a:lnTo>
                  <a:lnTo>
                    <a:pt x="61" y="1126"/>
                  </a:lnTo>
                  <a:lnTo>
                    <a:pt x="67" y="1121"/>
                  </a:lnTo>
                  <a:lnTo>
                    <a:pt x="92" y="1097"/>
                  </a:lnTo>
                  <a:lnTo>
                    <a:pt x="115" y="1075"/>
                  </a:lnTo>
                  <a:lnTo>
                    <a:pt x="136" y="1050"/>
                  </a:lnTo>
                  <a:lnTo>
                    <a:pt x="156" y="1026"/>
                  </a:lnTo>
                  <a:lnTo>
                    <a:pt x="174" y="1000"/>
                  </a:lnTo>
                  <a:lnTo>
                    <a:pt x="191" y="974"/>
                  </a:lnTo>
                  <a:lnTo>
                    <a:pt x="208" y="944"/>
                  </a:lnTo>
                  <a:lnTo>
                    <a:pt x="221" y="918"/>
                  </a:lnTo>
                  <a:lnTo>
                    <a:pt x="229" y="901"/>
                  </a:lnTo>
                  <a:lnTo>
                    <a:pt x="235" y="885"/>
                  </a:lnTo>
                  <a:lnTo>
                    <a:pt x="246" y="860"/>
                  </a:lnTo>
                  <a:lnTo>
                    <a:pt x="252" y="841"/>
                  </a:lnTo>
                  <a:lnTo>
                    <a:pt x="257" y="820"/>
                  </a:lnTo>
                  <a:lnTo>
                    <a:pt x="263" y="800"/>
                  </a:lnTo>
                  <a:lnTo>
                    <a:pt x="267" y="776"/>
                  </a:lnTo>
                  <a:lnTo>
                    <a:pt x="271" y="753"/>
                  </a:lnTo>
                  <a:lnTo>
                    <a:pt x="272" y="746"/>
                  </a:lnTo>
                  <a:lnTo>
                    <a:pt x="273" y="737"/>
                  </a:lnTo>
                  <a:lnTo>
                    <a:pt x="276" y="706"/>
                  </a:lnTo>
                  <a:lnTo>
                    <a:pt x="277" y="673"/>
                  </a:lnTo>
                  <a:lnTo>
                    <a:pt x="275" y="623"/>
                  </a:lnTo>
                  <a:lnTo>
                    <a:pt x="268" y="574"/>
                  </a:lnTo>
                  <a:lnTo>
                    <a:pt x="258" y="526"/>
                  </a:lnTo>
                  <a:lnTo>
                    <a:pt x="242" y="478"/>
                  </a:lnTo>
                  <a:lnTo>
                    <a:pt x="224" y="432"/>
                  </a:lnTo>
                  <a:lnTo>
                    <a:pt x="211" y="399"/>
                  </a:lnTo>
                  <a:lnTo>
                    <a:pt x="204" y="366"/>
                  </a:lnTo>
                  <a:lnTo>
                    <a:pt x="201" y="333"/>
                  </a:lnTo>
                  <a:lnTo>
                    <a:pt x="203" y="301"/>
                  </a:lnTo>
                  <a:lnTo>
                    <a:pt x="210" y="269"/>
                  </a:lnTo>
                  <a:lnTo>
                    <a:pt x="220" y="239"/>
                  </a:lnTo>
                  <a:lnTo>
                    <a:pt x="235" y="211"/>
                  </a:lnTo>
                  <a:lnTo>
                    <a:pt x="255" y="186"/>
                  </a:lnTo>
                  <a:lnTo>
                    <a:pt x="279" y="164"/>
                  </a:lnTo>
                  <a:lnTo>
                    <a:pt x="319" y="134"/>
                  </a:lnTo>
                  <a:lnTo>
                    <a:pt x="363" y="106"/>
                  </a:lnTo>
                  <a:lnTo>
                    <a:pt x="412" y="81"/>
                  </a:lnTo>
                  <a:lnTo>
                    <a:pt x="466" y="57"/>
                  </a:lnTo>
                  <a:lnTo>
                    <a:pt x="526" y="36"/>
                  </a:lnTo>
                  <a:lnTo>
                    <a:pt x="589" y="15"/>
                  </a:lnTo>
                  <a:lnTo>
                    <a:pt x="6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5" name="Freeform 425"/>
            <p:cNvSpPr>
              <a:spLocks/>
            </p:cNvSpPr>
            <p:nvPr/>
          </p:nvSpPr>
          <p:spPr bwMode="auto">
            <a:xfrm>
              <a:off x="6421438" y="3068638"/>
              <a:ext cx="334962" cy="195262"/>
            </a:xfrm>
            <a:custGeom>
              <a:avLst/>
              <a:gdLst>
                <a:gd name="T0" fmla="*/ 978 w 1903"/>
                <a:gd name="T1" fmla="*/ 50 h 1104"/>
                <a:gd name="T2" fmla="*/ 1044 w 1903"/>
                <a:gd name="T3" fmla="*/ 141 h 1104"/>
                <a:gd name="T4" fmla="*/ 1125 w 1903"/>
                <a:gd name="T5" fmla="*/ 219 h 1104"/>
                <a:gd name="T6" fmla="*/ 1222 w 1903"/>
                <a:gd name="T7" fmla="*/ 284 h 1104"/>
                <a:gd name="T8" fmla="*/ 1329 w 1903"/>
                <a:gd name="T9" fmla="*/ 332 h 1104"/>
                <a:gd name="T10" fmla="*/ 1445 w 1903"/>
                <a:gd name="T11" fmla="*/ 363 h 1104"/>
                <a:gd name="T12" fmla="*/ 1570 w 1903"/>
                <a:gd name="T13" fmla="*/ 373 h 1104"/>
                <a:gd name="T14" fmla="*/ 1688 w 1903"/>
                <a:gd name="T15" fmla="*/ 364 h 1104"/>
                <a:gd name="T16" fmla="*/ 1799 w 1903"/>
                <a:gd name="T17" fmla="*/ 336 h 1104"/>
                <a:gd name="T18" fmla="*/ 1903 w 1903"/>
                <a:gd name="T19" fmla="*/ 292 h 1104"/>
                <a:gd name="T20" fmla="*/ 1879 w 1903"/>
                <a:gd name="T21" fmla="*/ 518 h 1104"/>
                <a:gd name="T22" fmla="*/ 1857 w 1903"/>
                <a:gd name="T23" fmla="*/ 733 h 1104"/>
                <a:gd name="T24" fmla="*/ 1773 w 1903"/>
                <a:gd name="T25" fmla="*/ 889 h 1104"/>
                <a:gd name="T26" fmla="*/ 1606 w 1903"/>
                <a:gd name="T27" fmla="*/ 972 h 1104"/>
                <a:gd name="T28" fmla="*/ 1428 w 1903"/>
                <a:gd name="T29" fmla="*/ 1035 h 1104"/>
                <a:gd name="T30" fmla="*/ 1243 w 1903"/>
                <a:gd name="T31" fmla="*/ 1078 h 1104"/>
                <a:gd name="T32" fmla="*/ 1050 w 1903"/>
                <a:gd name="T33" fmla="*/ 1101 h 1104"/>
                <a:gd name="T34" fmla="*/ 853 w 1903"/>
                <a:gd name="T35" fmla="*/ 1101 h 1104"/>
                <a:gd name="T36" fmla="*/ 662 w 1903"/>
                <a:gd name="T37" fmla="*/ 1079 h 1104"/>
                <a:gd name="T38" fmla="*/ 478 w 1903"/>
                <a:gd name="T39" fmla="*/ 1037 h 1104"/>
                <a:gd name="T40" fmla="*/ 302 w 1903"/>
                <a:gd name="T41" fmla="*/ 974 h 1104"/>
                <a:gd name="T42" fmla="*/ 135 w 1903"/>
                <a:gd name="T43" fmla="*/ 893 h 1104"/>
                <a:gd name="T44" fmla="*/ 46 w 1903"/>
                <a:gd name="T45" fmla="*/ 729 h 1104"/>
                <a:gd name="T46" fmla="*/ 24 w 1903"/>
                <a:gd name="T47" fmla="*/ 517 h 1104"/>
                <a:gd name="T48" fmla="*/ 0 w 1903"/>
                <a:gd name="T49" fmla="*/ 292 h 1104"/>
                <a:gd name="T50" fmla="*/ 104 w 1903"/>
                <a:gd name="T51" fmla="*/ 336 h 1104"/>
                <a:gd name="T52" fmla="*/ 215 w 1903"/>
                <a:gd name="T53" fmla="*/ 364 h 1104"/>
                <a:gd name="T54" fmla="*/ 333 w 1903"/>
                <a:gd name="T55" fmla="*/ 373 h 1104"/>
                <a:gd name="T56" fmla="*/ 458 w 1903"/>
                <a:gd name="T57" fmla="*/ 363 h 1104"/>
                <a:gd name="T58" fmla="*/ 574 w 1903"/>
                <a:gd name="T59" fmla="*/ 332 h 1104"/>
                <a:gd name="T60" fmla="*/ 682 w 1903"/>
                <a:gd name="T61" fmla="*/ 284 h 1104"/>
                <a:gd name="T62" fmla="*/ 778 w 1903"/>
                <a:gd name="T63" fmla="*/ 219 h 1104"/>
                <a:gd name="T64" fmla="*/ 859 w 1903"/>
                <a:gd name="T65" fmla="*/ 141 h 1104"/>
                <a:gd name="T66" fmla="*/ 925 w 1903"/>
                <a:gd name="T67" fmla="*/ 5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03" h="1104">
                  <a:moveTo>
                    <a:pt x="952" y="0"/>
                  </a:moveTo>
                  <a:lnTo>
                    <a:pt x="978" y="50"/>
                  </a:lnTo>
                  <a:lnTo>
                    <a:pt x="1009" y="97"/>
                  </a:lnTo>
                  <a:lnTo>
                    <a:pt x="1044" y="141"/>
                  </a:lnTo>
                  <a:lnTo>
                    <a:pt x="1082" y="182"/>
                  </a:lnTo>
                  <a:lnTo>
                    <a:pt x="1125" y="219"/>
                  </a:lnTo>
                  <a:lnTo>
                    <a:pt x="1171" y="253"/>
                  </a:lnTo>
                  <a:lnTo>
                    <a:pt x="1222" y="284"/>
                  </a:lnTo>
                  <a:lnTo>
                    <a:pt x="1274" y="309"/>
                  </a:lnTo>
                  <a:lnTo>
                    <a:pt x="1329" y="332"/>
                  </a:lnTo>
                  <a:lnTo>
                    <a:pt x="1386" y="349"/>
                  </a:lnTo>
                  <a:lnTo>
                    <a:pt x="1445" y="363"/>
                  </a:lnTo>
                  <a:lnTo>
                    <a:pt x="1507" y="371"/>
                  </a:lnTo>
                  <a:lnTo>
                    <a:pt x="1570" y="373"/>
                  </a:lnTo>
                  <a:lnTo>
                    <a:pt x="1630" y="371"/>
                  </a:lnTo>
                  <a:lnTo>
                    <a:pt x="1688" y="364"/>
                  </a:lnTo>
                  <a:lnTo>
                    <a:pt x="1744" y="351"/>
                  </a:lnTo>
                  <a:lnTo>
                    <a:pt x="1799" y="336"/>
                  </a:lnTo>
                  <a:lnTo>
                    <a:pt x="1852" y="317"/>
                  </a:lnTo>
                  <a:lnTo>
                    <a:pt x="1903" y="292"/>
                  </a:lnTo>
                  <a:lnTo>
                    <a:pt x="1890" y="405"/>
                  </a:lnTo>
                  <a:lnTo>
                    <a:pt x="1879" y="518"/>
                  </a:lnTo>
                  <a:lnTo>
                    <a:pt x="1867" y="627"/>
                  </a:lnTo>
                  <a:lnTo>
                    <a:pt x="1857" y="733"/>
                  </a:lnTo>
                  <a:lnTo>
                    <a:pt x="1853" y="842"/>
                  </a:lnTo>
                  <a:lnTo>
                    <a:pt x="1773" y="889"/>
                  </a:lnTo>
                  <a:lnTo>
                    <a:pt x="1691" y="933"/>
                  </a:lnTo>
                  <a:lnTo>
                    <a:pt x="1606" y="972"/>
                  </a:lnTo>
                  <a:lnTo>
                    <a:pt x="1518" y="1006"/>
                  </a:lnTo>
                  <a:lnTo>
                    <a:pt x="1428" y="1035"/>
                  </a:lnTo>
                  <a:lnTo>
                    <a:pt x="1337" y="1059"/>
                  </a:lnTo>
                  <a:lnTo>
                    <a:pt x="1243" y="1078"/>
                  </a:lnTo>
                  <a:lnTo>
                    <a:pt x="1148" y="1093"/>
                  </a:lnTo>
                  <a:lnTo>
                    <a:pt x="1050" y="1101"/>
                  </a:lnTo>
                  <a:lnTo>
                    <a:pt x="952" y="1104"/>
                  </a:lnTo>
                  <a:lnTo>
                    <a:pt x="853" y="1101"/>
                  </a:lnTo>
                  <a:lnTo>
                    <a:pt x="757" y="1093"/>
                  </a:lnTo>
                  <a:lnTo>
                    <a:pt x="662" y="1079"/>
                  </a:lnTo>
                  <a:lnTo>
                    <a:pt x="569" y="1060"/>
                  </a:lnTo>
                  <a:lnTo>
                    <a:pt x="478" y="1037"/>
                  </a:lnTo>
                  <a:lnTo>
                    <a:pt x="389" y="1007"/>
                  </a:lnTo>
                  <a:lnTo>
                    <a:pt x="302" y="974"/>
                  </a:lnTo>
                  <a:lnTo>
                    <a:pt x="217" y="935"/>
                  </a:lnTo>
                  <a:lnTo>
                    <a:pt x="135" y="893"/>
                  </a:lnTo>
                  <a:lnTo>
                    <a:pt x="57" y="846"/>
                  </a:lnTo>
                  <a:lnTo>
                    <a:pt x="46" y="729"/>
                  </a:lnTo>
                  <a:lnTo>
                    <a:pt x="35" y="625"/>
                  </a:lnTo>
                  <a:lnTo>
                    <a:pt x="24" y="517"/>
                  </a:lnTo>
                  <a:lnTo>
                    <a:pt x="13" y="405"/>
                  </a:lnTo>
                  <a:lnTo>
                    <a:pt x="0" y="292"/>
                  </a:lnTo>
                  <a:lnTo>
                    <a:pt x="52" y="317"/>
                  </a:lnTo>
                  <a:lnTo>
                    <a:pt x="104" y="336"/>
                  </a:lnTo>
                  <a:lnTo>
                    <a:pt x="159" y="351"/>
                  </a:lnTo>
                  <a:lnTo>
                    <a:pt x="215" y="364"/>
                  </a:lnTo>
                  <a:lnTo>
                    <a:pt x="273" y="371"/>
                  </a:lnTo>
                  <a:lnTo>
                    <a:pt x="333" y="373"/>
                  </a:lnTo>
                  <a:lnTo>
                    <a:pt x="396" y="371"/>
                  </a:lnTo>
                  <a:lnTo>
                    <a:pt x="458" y="363"/>
                  </a:lnTo>
                  <a:lnTo>
                    <a:pt x="517" y="349"/>
                  </a:lnTo>
                  <a:lnTo>
                    <a:pt x="574" y="332"/>
                  </a:lnTo>
                  <a:lnTo>
                    <a:pt x="629" y="309"/>
                  </a:lnTo>
                  <a:lnTo>
                    <a:pt x="682" y="284"/>
                  </a:lnTo>
                  <a:lnTo>
                    <a:pt x="732" y="253"/>
                  </a:lnTo>
                  <a:lnTo>
                    <a:pt x="778" y="219"/>
                  </a:lnTo>
                  <a:lnTo>
                    <a:pt x="821" y="182"/>
                  </a:lnTo>
                  <a:lnTo>
                    <a:pt x="859" y="141"/>
                  </a:lnTo>
                  <a:lnTo>
                    <a:pt x="894" y="97"/>
                  </a:lnTo>
                  <a:lnTo>
                    <a:pt x="925" y="50"/>
                  </a:lnTo>
                  <a:lnTo>
                    <a:pt x="9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40" name="Group 639"/>
          <p:cNvGrpSpPr/>
          <p:nvPr/>
        </p:nvGrpSpPr>
        <p:grpSpPr>
          <a:xfrm>
            <a:off x="7197753" y="2668588"/>
            <a:ext cx="593725" cy="595312"/>
            <a:chOff x="7205663" y="2668588"/>
            <a:chExt cx="593725" cy="5953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89" name="Freeform 430"/>
            <p:cNvSpPr>
              <a:spLocks noEditPoints="1"/>
            </p:cNvSpPr>
            <p:nvPr/>
          </p:nvSpPr>
          <p:spPr bwMode="auto">
            <a:xfrm>
              <a:off x="7216776" y="2668588"/>
              <a:ext cx="571500" cy="427037"/>
            </a:xfrm>
            <a:custGeom>
              <a:avLst/>
              <a:gdLst>
                <a:gd name="T0" fmla="*/ 2208 w 3243"/>
                <a:gd name="T1" fmla="*/ 1978 h 2419"/>
                <a:gd name="T2" fmla="*/ 2247 w 3243"/>
                <a:gd name="T3" fmla="*/ 2241 h 2419"/>
                <a:gd name="T4" fmla="*/ 2509 w 3243"/>
                <a:gd name="T5" fmla="*/ 2281 h 2419"/>
                <a:gd name="T6" fmla="*/ 2628 w 3243"/>
                <a:gd name="T7" fmla="*/ 2044 h 2419"/>
                <a:gd name="T8" fmla="*/ 2443 w 3243"/>
                <a:gd name="T9" fmla="*/ 1859 h 2419"/>
                <a:gd name="T10" fmla="*/ 655 w 3243"/>
                <a:gd name="T11" fmla="*/ 1948 h 2419"/>
                <a:gd name="T12" fmla="*/ 655 w 3243"/>
                <a:gd name="T13" fmla="*/ 2214 h 2419"/>
                <a:gd name="T14" fmla="*/ 907 w 3243"/>
                <a:gd name="T15" fmla="*/ 2295 h 2419"/>
                <a:gd name="T16" fmla="*/ 1060 w 3243"/>
                <a:gd name="T17" fmla="*/ 2081 h 2419"/>
                <a:gd name="T18" fmla="*/ 907 w 3243"/>
                <a:gd name="T19" fmla="*/ 1868 h 2419"/>
                <a:gd name="T20" fmla="*/ 2700 w 3243"/>
                <a:gd name="T21" fmla="*/ 1195 h 2419"/>
                <a:gd name="T22" fmla="*/ 2581 w 3243"/>
                <a:gd name="T23" fmla="*/ 1311 h 2419"/>
                <a:gd name="T24" fmla="*/ 2522 w 3243"/>
                <a:gd name="T25" fmla="*/ 1592 h 2419"/>
                <a:gd name="T26" fmla="*/ 2628 w 3243"/>
                <a:gd name="T27" fmla="*/ 1592 h 2419"/>
                <a:gd name="T28" fmla="*/ 2681 w 3243"/>
                <a:gd name="T29" fmla="*/ 1362 h 2419"/>
                <a:gd name="T30" fmla="*/ 2757 w 3243"/>
                <a:gd name="T31" fmla="*/ 1292 h 2419"/>
                <a:gd name="T32" fmla="*/ 2791 w 3243"/>
                <a:gd name="T33" fmla="*/ 1208 h 2419"/>
                <a:gd name="T34" fmla="*/ 454 w 3243"/>
                <a:gd name="T35" fmla="*/ 1205 h 2419"/>
                <a:gd name="T36" fmla="*/ 485 w 3243"/>
                <a:gd name="T37" fmla="*/ 1292 h 2419"/>
                <a:gd name="T38" fmla="*/ 560 w 3243"/>
                <a:gd name="T39" fmla="*/ 1361 h 2419"/>
                <a:gd name="T40" fmla="*/ 614 w 3243"/>
                <a:gd name="T41" fmla="*/ 1592 h 2419"/>
                <a:gd name="T42" fmla="*/ 720 w 3243"/>
                <a:gd name="T43" fmla="*/ 1592 h 2419"/>
                <a:gd name="T44" fmla="*/ 661 w 3243"/>
                <a:gd name="T45" fmla="*/ 1311 h 2419"/>
                <a:gd name="T46" fmla="*/ 542 w 3243"/>
                <a:gd name="T47" fmla="*/ 1195 h 2419"/>
                <a:gd name="T48" fmla="*/ 984 w 3243"/>
                <a:gd name="T49" fmla="*/ 680 h 2419"/>
                <a:gd name="T50" fmla="*/ 990 w 3243"/>
                <a:gd name="T51" fmla="*/ 786 h 2419"/>
                <a:gd name="T52" fmla="*/ 1273 w 3243"/>
                <a:gd name="T53" fmla="*/ 860 h 2419"/>
                <a:gd name="T54" fmla="*/ 1389 w 3243"/>
                <a:gd name="T55" fmla="*/ 872 h 2419"/>
                <a:gd name="T56" fmla="*/ 1260 w 3243"/>
                <a:gd name="T57" fmla="*/ 720 h 2419"/>
                <a:gd name="T58" fmla="*/ 2032 w 3243"/>
                <a:gd name="T59" fmla="*/ 696 h 2419"/>
                <a:gd name="T60" fmla="*/ 1816 w 3243"/>
                <a:gd name="T61" fmla="*/ 845 h 2419"/>
                <a:gd name="T62" fmla="*/ 1899 w 3243"/>
                <a:gd name="T63" fmla="*/ 894 h 2419"/>
                <a:gd name="T64" fmla="*/ 2185 w 3243"/>
                <a:gd name="T65" fmla="*/ 788 h 2419"/>
                <a:gd name="T66" fmla="*/ 2285 w 3243"/>
                <a:gd name="T67" fmla="*/ 702 h 2419"/>
                <a:gd name="T68" fmla="*/ 1919 w 3243"/>
                <a:gd name="T69" fmla="*/ 27 h 2419"/>
                <a:gd name="T70" fmla="*/ 2237 w 3243"/>
                <a:gd name="T71" fmla="*/ 524 h 2419"/>
                <a:gd name="T72" fmla="*/ 2490 w 3243"/>
                <a:gd name="T73" fmla="*/ 661 h 2419"/>
                <a:gd name="T74" fmla="*/ 3102 w 3243"/>
                <a:gd name="T75" fmla="*/ 887 h 2419"/>
                <a:gd name="T76" fmla="*/ 2984 w 3243"/>
                <a:gd name="T77" fmla="*/ 1331 h 2419"/>
                <a:gd name="T78" fmla="*/ 2684 w 3243"/>
                <a:gd name="T79" fmla="*/ 1656 h 2419"/>
                <a:gd name="T80" fmla="*/ 2737 w 3243"/>
                <a:gd name="T81" fmla="*/ 2006 h 2419"/>
                <a:gd name="T82" fmla="*/ 2661 w 3243"/>
                <a:gd name="T83" fmla="*/ 2230 h 2419"/>
                <a:gd name="T84" fmla="*/ 2302 w 3243"/>
                <a:gd name="T85" fmla="*/ 2409 h 2419"/>
                <a:gd name="T86" fmla="*/ 1861 w 3243"/>
                <a:gd name="T87" fmla="*/ 2351 h 2419"/>
                <a:gd name="T88" fmla="*/ 1666 w 3243"/>
                <a:gd name="T89" fmla="*/ 1992 h 2419"/>
                <a:gd name="T90" fmla="*/ 1565 w 3243"/>
                <a:gd name="T91" fmla="*/ 2025 h 2419"/>
                <a:gd name="T92" fmla="*/ 1283 w 3243"/>
                <a:gd name="T93" fmla="*/ 2388 h 2419"/>
                <a:gd name="T94" fmla="*/ 817 w 3243"/>
                <a:gd name="T95" fmla="*/ 2386 h 2419"/>
                <a:gd name="T96" fmla="*/ 527 w 3243"/>
                <a:gd name="T97" fmla="*/ 2190 h 2419"/>
                <a:gd name="T98" fmla="*/ 513 w 3243"/>
                <a:gd name="T99" fmla="*/ 1920 h 2419"/>
                <a:gd name="T100" fmla="*/ 543 w 3243"/>
                <a:gd name="T101" fmla="*/ 1607 h 2419"/>
                <a:gd name="T102" fmla="*/ 196 w 3243"/>
                <a:gd name="T103" fmla="*/ 1300 h 2419"/>
                <a:gd name="T104" fmla="*/ 191 w 3243"/>
                <a:gd name="T105" fmla="*/ 800 h 2419"/>
                <a:gd name="T106" fmla="*/ 794 w 3243"/>
                <a:gd name="T107" fmla="*/ 659 h 2419"/>
                <a:gd name="T108" fmla="*/ 1025 w 3243"/>
                <a:gd name="T109" fmla="*/ 491 h 2419"/>
                <a:gd name="T110" fmla="*/ 1357 w 3243"/>
                <a:gd name="T111" fmla="*/ 21 h 2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43" h="2419">
                  <a:moveTo>
                    <a:pt x="2406" y="1856"/>
                  </a:moveTo>
                  <a:lnTo>
                    <a:pt x="2370" y="1859"/>
                  </a:lnTo>
                  <a:lnTo>
                    <a:pt x="2335" y="1868"/>
                  </a:lnTo>
                  <a:lnTo>
                    <a:pt x="2303" y="1881"/>
                  </a:lnTo>
                  <a:lnTo>
                    <a:pt x="2274" y="1899"/>
                  </a:lnTo>
                  <a:lnTo>
                    <a:pt x="2247" y="1922"/>
                  </a:lnTo>
                  <a:lnTo>
                    <a:pt x="2225" y="1948"/>
                  </a:lnTo>
                  <a:lnTo>
                    <a:pt x="2208" y="1978"/>
                  </a:lnTo>
                  <a:lnTo>
                    <a:pt x="2193" y="2011"/>
                  </a:lnTo>
                  <a:lnTo>
                    <a:pt x="2185" y="2044"/>
                  </a:lnTo>
                  <a:lnTo>
                    <a:pt x="2182" y="2081"/>
                  </a:lnTo>
                  <a:lnTo>
                    <a:pt x="2185" y="2118"/>
                  </a:lnTo>
                  <a:lnTo>
                    <a:pt x="2193" y="2153"/>
                  </a:lnTo>
                  <a:lnTo>
                    <a:pt x="2208" y="2185"/>
                  </a:lnTo>
                  <a:lnTo>
                    <a:pt x="2225" y="2214"/>
                  </a:lnTo>
                  <a:lnTo>
                    <a:pt x="2247" y="2241"/>
                  </a:lnTo>
                  <a:lnTo>
                    <a:pt x="2274" y="2263"/>
                  </a:lnTo>
                  <a:lnTo>
                    <a:pt x="2303" y="2281"/>
                  </a:lnTo>
                  <a:lnTo>
                    <a:pt x="2335" y="2295"/>
                  </a:lnTo>
                  <a:lnTo>
                    <a:pt x="2370" y="2303"/>
                  </a:lnTo>
                  <a:lnTo>
                    <a:pt x="2406" y="2306"/>
                  </a:lnTo>
                  <a:lnTo>
                    <a:pt x="2443" y="2303"/>
                  </a:lnTo>
                  <a:lnTo>
                    <a:pt x="2477" y="2295"/>
                  </a:lnTo>
                  <a:lnTo>
                    <a:pt x="2509" y="2281"/>
                  </a:lnTo>
                  <a:lnTo>
                    <a:pt x="2539" y="2263"/>
                  </a:lnTo>
                  <a:lnTo>
                    <a:pt x="2565" y="2241"/>
                  </a:lnTo>
                  <a:lnTo>
                    <a:pt x="2587" y="2214"/>
                  </a:lnTo>
                  <a:lnTo>
                    <a:pt x="2605" y="2185"/>
                  </a:lnTo>
                  <a:lnTo>
                    <a:pt x="2620" y="2153"/>
                  </a:lnTo>
                  <a:lnTo>
                    <a:pt x="2628" y="2118"/>
                  </a:lnTo>
                  <a:lnTo>
                    <a:pt x="2631" y="2081"/>
                  </a:lnTo>
                  <a:lnTo>
                    <a:pt x="2628" y="2044"/>
                  </a:lnTo>
                  <a:lnTo>
                    <a:pt x="2620" y="2011"/>
                  </a:lnTo>
                  <a:lnTo>
                    <a:pt x="2605" y="1978"/>
                  </a:lnTo>
                  <a:lnTo>
                    <a:pt x="2587" y="1948"/>
                  </a:lnTo>
                  <a:lnTo>
                    <a:pt x="2565" y="1922"/>
                  </a:lnTo>
                  <a:lnTo>
                    <a:pt x="2539" y="1899"/>
                  </a:lnTo>
                  <a:lnTo>
                    <a:pt x="2509" y="1881"/>
                  </a:lnTo>
                  <a:lnTo>
                    <a:pt x="2477" y="1868"/>
                  </a:lnTo>
                  <a:lnTo>
                    <a:pt x="2443" y="1859"/>
                  </a:lnTo>
                  <a:lnTo>
                    <a:pt x="2406" y="1856"/>
                  </a:lnTo>
                  <a:close/>
                  <a:moveTo>
                    <a:pt x="836" y="1856"/>
                  </a:moveTo>
                  <a:lnTo>
                    <a:pt x="799" y="1859"/>
                  </a:lnTo>
                  <a:lnTo>
                    <a:pt x="765" y="1868"/>
                  </a:lnTo>
                  <a:lnTo>
                    <a:pt x="733" y="1881"/>
                  </a:lnTo>
                  <a:lnTo>
                    <a:pt x="703" y="1899"/>
                  </a:lnTo>
                  <a:lnTo>
                    <a:pt x="678" y="1922"/>
                  </a:lnTo>
                  <a:lnTo>
                    <a:pt x="655" y="1948"/>
                  </a:lnTo>
                  <a:lnTo>
                    <a:pt x="637" y="1978"/>
                  </a:lnTo>
                  <a:lnTo>
                    <a:pt x="622" y="2011"/>
                  </a:lnTo>
                  <a:lnTo>
                    <a:pt x="614" y="2044"/>
                  </a:lnTo>
                  <a:lnTo>
                    <a:pt x="611" y="2081"/>
                  </a:lnTo>
                  <a:lnTo>
                    <a:pt x="614" y="2118"/>
                  </a:lnTo>
                  <a:lnTo>
                    <a:pt x="622" y="2153"/>
                  </a:lnTo>
                  <a:lnTo>
                    <a:pt x="637" y="2185"/>
                  </a:lnTo>
                  <a:lnTo>
                    <a:pt x="655" y="2214"/>
                  </a:lnTo>
                  <a:lnTo>
                    <a:pt x="678" y="2241"/>
                  </a:lnTo>
                  <a:lnTo>
                    <a:pt x="703" y="2263"/>
                  </a:lnTo>
                  <a:lnTo>
                    <a:pt x="733" y="2281"/>
                  </a:lnTo>
                  <a:lnTo>
                    <a:pt x="765" y="2295"/>
                  </a:lnTo>
                  <a:lnTo>
                    <a:pt x="799" y="2303"/>
                  </a:lnTo>
                  <a:lnTo>
                    <a:pt x="836" y="2306"/>
                  </a:lnTo>
                  <a:lnTo>
                    <a:pt x="872" y="2303"/>
                  </a:lnTo>
                  <a:lnTo>
                    <a:pt x="907" y="2295"/>
                  </a:lnTo>
                  <a:lnTo>
                    <a:pt x="939" y="2281"/>
                  </a:lnTo>
                  <a:lnTo>
                    <a:pt x="968" y="2263"/>
                  </a:lnTo>
                  <a:lnTo>
                    <a:pt x="995" y="2241"/>
                  </a:lnTo>
                  <a:lnTo>
                    <a:pt x="1017" y="2214"/>
                  </a:lnTo>
                  <a:lnTo>
                    <a:pt x="1035" y="2185"/>
                  </a:lnTo>
                  <a:lnTo>
                    <a:pt x="1049" y="2153"/>
                  </a:lnTo>
                  <a:lnTo>
                    <a:pt x="1057" y="2118"/>
                  </a:lnTo>
                  <a:lnTo>
                    <a:pt x="1060" y="2081"/>
                  </a:lnTo>
                  <a:lnTo>
                    <a:pt x="1057" y="2044"/>
                  </a:lnTo>
                  <a:lnTo>
                    <a:pt x="1049" y="2011"/>
                  </a:lnTo>
                  <a:lnTo>
                    <a:pt x="1035" y="1978"/>
                  </a:lnTo>
                  <a:lnTo>
                    <a:pt x="1017" y="1948"/>
                  </a:lnTo>
                  <a:lnTo>
                    <a:pt x="995" y="1922"/>
                  </a:lnTo>
                  <a:lnTo>
                    <a:pt x="968" y="1899"/>
                  </a:lnTo>
                  <a:lnTo>
                    <a:pt x="939" y="1881"/>
                  </a:lnTo>
                  <a:lnTo>
                    <a:pt x="907" y="1868"/>
                  </a:lnTo>
                  <a:lnTo>
                    <a:pt x="872" y="1859"/>
                  </a:lnTo>
                  <a:lnTo>
                    <a:pt x="836" y="1856"/>
                  </a:lnTo>
                  <a:close/>
                  <a:moveTo>
                    <a:pt x="2742" y="1181"/>
                  </a:moveTo>
                  <a:lnTo>
                    <a:pt x="2728" y="1183"/>
                  </a:lnTo>
                  <a:lnTo>
                    <a:pt x="2725" y="1184"/>
                  </a:lnTo>
                  <a:lnTo>
                    <a:pt x="2719" y="1186"/>
                  </a:lnTo>
                  <a:lnTo>
                    <a:pt x="2710" y="1190"/>
                  </a:lnTo>
                  <a:lnTo>
                    <a:pt x="2700" y="1195"/>
                  </a:lnTo>
                  <a:lnTo>
                    <a:pt x="2688" y="1202"/>
                  </a:lnTo>
                  <a:lnTo>
                    <a:pt x="2675" y="1210"/>
                  </a:lnTo>
                  <a:lnTo>
                    <a:pt x="2659" y="1221"/>
                  </a:lnTo>
                  <a:lnTo>
                    <a:pt x="2644" y="1233"/>
                  </a:lnTo>
                  <a:lnTo>
                    <a:pt x="2628" y="1249"/>
                  </a:lnTo>
                  <a:lnTo>
                    <a:pt x="2611" y="1267"/>
                  </a:lnTo>
                  <a:lnTo>
                    <a:pt x="2596" y="1288"/>
                  </a:lnTo>
                  <a:lnTo>
                    <a:pt x="2581" y="1311"/>
                  </a:lnTo>
                  <a:lnTo>
                    <a:pt x="2567" y="1338"/>
                  </a:lnTo>
                  <a:lnTo>
                    <a:pt x="2553" y="1368"/>
                  </a:lnTo>
                  <a:lnTo>
                    <a:pt x="2542" y="1402"/>
                  </a:lnTo>
                  <a:lnTo>
                    <a:pt x="2532" y="1439"/>
                  </a:lnTo>
                  <a:lnTo>
                    <a:pt x="2525" y="1480"/>
                  </a:lnTo>
                  <a:lnTo>
                    <a:pt x="2521" y="1526"/>
                  </a:lnTo>
                  <a:lnTo>
                    <a:pt x="2519" y="1575"/>
                  </a:lnTo>
                  <a:lnTo>
                    <a:pt x="2522" y="1592"/>
                  </a:lnTo>
                  <a:lnTo>
                    <a:pt x="2530" y="1608"/>
                  </a:lnTo>
                  <a:lnTo>
                    <a:pt x="2542" y="1620"/>
                  </a:lnTo>
                  <a:lnTo>
                    <a:pt x="2557" y="1628"/>
                  </a:lnTo>
                  <a:lnTo>
                    <a:pt x="2575" y="1631"/>
                  </a:lnTo>
                  <a:lnTo>
                    <a:pt x="2592" y="1628"/>
                  </a:lnTo>
                  <a:lnTo>
                    <a:pt x="2607" y="1620"/>
                  </a:lnTo>
                  <a:lnTo>
                    <a:pt x="2620" y="1608"/>
                  </a:lnTo>
                  <a:lnTo>
                    <a:pt x="2628" y="1592"/>
                  </a:lnTo>
                  <a:lnTo>
                    <a:pt x="2631" y="1575"/>
                  </a:lnTo>
                  <a:lnTo>
                    <a:pt x="2632" y="1533"/>
                  </a:lnTo>
                  <a:lnTo>
                    <a:pt x="2636" y="1495"/>
                  </a:lnTo>
                  <a:lnTo>
                    <a:pt x="2642" y="1461"/>
                  </a:lnTo>
                  <a:lnTo>
                    <a:pt x="2650" y="1431"/>
                  </a:lnTo>
                  <a:lnTo>
                    <a:pt x="2659" y="1405"/>
                  </a:lnTo>
                  <a:lnTo>
                    <a:pt x="2670" y="1382"/>
                  </a:lnTo>
                  <a:lnTo>
                    <a:pt x="2681" y="1362"/>
                  </a:lnTo>
                  <a:lnTo>
                    <a:pt x="2692" y="1345"/>
                  </a:lnTo>
                  <a:lnTo>
                    <a:pt x="2704" y="1332"/>
                  </a:lnTo>
                  <a:lnTo>
                    <a:pt x="2715" y="1319"/>
                  </a:lnTo>
                  <a:lnTo>
                    <a:pt x="2727" y="1310"/>
                  </a:lnTo>
                  <a:lnTo>
                    <a:pt x="2737" y="1303"/>
                  </a:lnTo>
                  <a:lnTo>
                    <a:pt x="2745" y="1298"/>
                  </a:lnTo>
                  <a:lnTo>
                    <a:pt x="2752" y="1295"/>
                  </a:lnTo>
                  <a:lnTo>
                    <a:pt x="2757" y="1292"/>
                  </a:lnTo>
                  <a:lnTo>
                    <a:pt x="2759" y="1291"/>
                  </a:lnTo>
                  <a:lnTo>
                    <a:pt x="2773" y="1285"/>
                  </a:lnTo>
                  <a:lnTo>
                    <a:pt x="2784" y="1275"/>
                  </a:lnTo>
                  <a:lnTo>
                    <a:pt x="2792" y="1264"/>
                  </a:lnTo>
                  <a:lnTo>
                    <a:pt x="2797" y="1251"/>
                  </a:lnTo>
                  <a:lnTo>
                    <a:pt x="2799" y="1236"/>
                  </a:lnTo>
                  <a:lnTo>
                    <a:pt x="2797" y="1222"/>
                  </a:lnTo>
                  <a:lnTo>
                    <a:pt x="2791" y="1208"/>
                  </a:lnTo>
                  <a:lnTo>
                    <a:pt x="2782" y="1197"/>
                  </a:lnTo>
                  <a:lnTo>
                    <a:pt x="2771" y="1188"/>
                  </a:lnTo>
                  <a:lnTo>
                    <a:pt x="2757" y="1183"/>
                  </a:lnTo>
                  <a:lnTo>
                    <a:pt x="2742" y="1181"/>
                  </a:lnTo>
                  <a:close/>
                  <a:moveTo>
                    <a:pt x="497" y="1181"/>
                  </a:moveTo>
                  <a:lnTo>
                    <a:pt x="481" y="1184"/>
                  </a:lnTo>
                  <a:lnTo>
                    <a:pt x="465" y="1193"/>
                  </a:lnTo>
                  <a:lnTo>
                    <a:pt x="454" y="1205"/>
                  </a:lnTo>
                  <a:lnTo>
                    <a:pt x="446" y="1221"/>
                  </a:lnTo>
                  <a:lnTo>
                    <a:pt x="443" y="1235"/>
                  </a:lnTo>
                  <a:lnTo>
                    <a:pt x="445" y="1250"/>
                  </a:lnTo>
                  <a:lnTo>
                    <a:pt x="450" y="1263"/>
                  </a:lnTo>
                  <a:lnTo>
                    <a:pt x="458" y="1275"/>
                  </a:lnTo>
                  <a:lnTo>
                    <a:pt x="468" y="1285"/>
                  </a:lnTo>
                  <a:lnTo>
                    <a:pt x="483" y="1291"/>
                  </a:lnTo>
                  <a:lnTo>
                    <a:pt x="485" y="1292"/>
                  </a:lnTo>
                  <a:lnTo>
                    <a:pt x="490" y="1294"/>
                  </a:lnTo>
                  <a:lnTo>
                    <a:pt x="496" y="1298"/>
                  </a:lnTo>
                  <a:lnTo>
                    <a:pt x="505" y="1303"/>
                  </a:lnTo>
                  <a:lnTo>
                    <a:pt x="514" y="1310"/>
                  </a:lnTo>
                  <a:lnTo>
                    <a:pt x="526" y="1319"/>
                  </a:lnTo>
                  <a:lnTo>
                    <a:pt x="537" y="1331"/>
                  </a:lnTo>
                  <a:lnTo>
                    <a:pt x="549" y="1345"/>
                  </a:lnTo>
                  <a:lnTo>
                    <a:pt x="560" y="1361"/>
                  </a:lnTo>
                  <a:lnTo>
                    <a:pt x="571" y="1381"/>
                  </a:lnTo>
                  <a:lnTo>
                    <a:pt x="583" y="1404"/>
                  </a:lnTo>
                  <a:lnTo>
                    <a:pt x="592" y="1431"/>
                  </a:lnTo>
                  <a:lnTo>
                    <a:pt x="600" y="1460"/>
                  </a:lnTo>
                  <a:lnTo>
                    <a:pt x="606" y="1494"/>
                  </a:lnTo>
                  <a:lnTo>
                    <a:pt x="610" y="1532"/>
                  </a:lnTo>
                  <a:lnTo>
                    <a:pt x="611" y="1575"/>
                  </a:lnTo>
                  <a:lnTo>
                    <a:pt x="614" y="1592"/>
                  </a:lnTo>
                  <a:lnTo>
                    <a:pt x="622" y="1608"/>
                  </a:lnTo>
                  <a:lnTo>
                    <a:pt x="635" y="1620"/>
                  </a:lnTo>
                  <a:lnTo>
                    <a:pt x="650" y="1628"/>
                  </a:lnTo>
                  <a:lnTo>
                    <a:pt x="667" y="1631"/>
                  </a:lnTo>
                  <a:lnTo>
                    <a:pt x="685" y="1628"/>
                  </a:lnTo>
                  <a:lnTo>
                    <a:pt x="700" y="1620"/>
                  </a:lnTo>
                  <a:lnTo>
                    <a:pt x="712" y="1608"/>
                  </a:lnTo>
                  <a:lnTo>
                    <a:pt x="720" y="1592"/>
                  </a:lnTo>
                  <a:lnTo>
                    <a:pt x="723" y="1575"/>
                  </a:lnTo>
                  <a:lnTo>
                    <a:pt x="721" y="1526"/>
                  </a:lnTo>
                  <a:lnTo>
                    <a:pt x="717" y="1480"/>
                  </a:lnTo>
                  <a:lnTo>
                    <a:pt x="710" y="1439"/>
                  </a:lnTo>
                  <a:lnTo>
                    <a:pt x="700" y="1402"/>
                  </a:lnTo>
                  <a:lnTo>
                    <a:pt x="689" y="1368"/>
                  </a:lnTo>
                  <a:lnTo>
                    <a:pt x="675" y="1338"/>
                  </a:lnTo>
                  <a:lnTo>
                    <a:pt x="661" y="1311"/>
                  </a:lnTo>
                  <a:lnTo>
                    <a:pt x="646" y="1288"/>
                  </a:lnTo>
                  <a:lnTo>
                    <a:pt x="631" y="1267"/>
                  </a:lnTo>
                  <a:lnTo>
                    <a:pt x="614" y="1249"/>
                  </a:lnTo>
                  <a:lnTo>
                    <a:pt x="598" y="1233"/>
                  </a:lnTo>
                  <a:lnTo>
                    <a:pt x="583" y="1221"/>
                  </a:lnTo>
                  <a:lnTo>
                    <a:pt x="567" y="1210"/>
                  </a:lnTo>
                  <a:lnTo>
                    <a:pt x="554" y="1202"/>
                  </a:lnTo>
                  <a:lnTo>
                    <a:pt x="542" y="1195"/>
                  </a:lnTo>
                  <a:lnTo>
                    <a:pt x="532" y="1190"/>
                  </a:lnTo>
                  <a:lnTo>
                    <a:pt x="523" y="1186"/>
                  </a:lnTo>
                  <a:lnTo>
                    <a:pt x="517" y="1184"/>
                  </a:lnTo>
                  <a:lnTo>
                    <a:pt x="515" y="1183"/>
                  </a:lnTo>
                  <a:lnTo>
                    <a:pt x="497" y="1181"/>
                  </a:lnTo>
                  <a:close/>
                  <a:moveTo>
                    <a:pt x="1058" y="675"/>
                  </a:moveTo>
                  <a:lnTo>
                    <a:pt x="1001" y="676"/>
                  </a:lnTo>
                  <a:lnTo>
                    <a:pt x="984" y="680"/>
                  </a:lnTo>
                  <a:lnTo>
                    <a:pt x="968" y="689"/>
                  </a:lnTo>
                  <a:lnTo>
                    <a:pt x="957" y="702"/>
                  </a:lnTo>
                  <a:lnTo>
                    <a:pt x="950" y="718"/>
                  </a:lnTo>
                  <a:lnTo>
                    <a:pt x="948" y="735"/>
                  </a:lnTo>
                  <a:lnTo>
                    <a:pt x="952" y="753"/>
                  </a:lnTo>
                  <a:lnTo>
                    <a:pt x="961" y="768"/>
                  </a:lnTo>
                  <a:lnTo>
                    <a:pt x="973" y="779"/>
                  </a:lnTo>
                  <a:lnTo>
                    <a:pt x="990" y="786"/>
                  </a:lnTo>
                  <a:lnTo>
                    <a:pt x="1007" y="789"/>
                  </a:lnTo>
                  <a:lnTo>
                    <a:pt x="1052" y="788"/>
                  </a:lnTo>
                  <a:lnTo>
                    <a:pt x="1095" y="791"/>
                  </a:lnTo>
                  <a:lnTo>
                    <a:pt x="1135" y="797"/>
                  </a:lnTo>
                  <a:lnTo>
                    <a:pt x="1173" y="807"/>
                  </a:lnTo>
                  <a:lnTo>
                    <a:pt x="1209" y="821"/>
                  </a:lnTo>
                  <a:lnTo>
                    <a:pt x="1243" y="839"/>
                  </a:lnTo>
                  <a:lnTo>
                    <a:pt x="1273" y="860"/>
                  </a:lnTo>
                  <a:lnTo>
                    <a:pt x="1301" y="885"/>
                  </a:lnTo>
                  <a:lnTo>
                    <a:pt x="1313" y="894"/>
                  </a:lnTo>
                  <a:lnTo>
                    <a:pt x="1326" y="899"/>
                  </a:lnTo>
                  <a:lnTo>
                    <a:pt x="1341" y="901"/>
                  </a:lnTo>
                  <a:lnTo>
                    <a:pt x="1355" y="899"/>
                  </a:lnTo>
                  <a:lnTo>
                    <a:pt x="1368" y="894"/>
                  </a:lnTo>
                  <a:lnTo>
                    <a:pt x="1380" y="885"/>
                  </a:lnTo>
                  <a:lnTo>
                    <a:pt x="1389" y="872"/>
                  </a:lnTo>
                  <a:lnTo>
                    <a:pt x="1395" y="859"/>
                  </a:lnTo>
                  <a:lnTo>
                    <a:pt x="1397" y="845"/>
                  </a:lnTo>
                  <a:lnTo>
                    <a:pt x="1395" y="830"/>
                  </a:lnTo>
                  <a:lnTo>
                    <a:pt x="1389" y="817"/>
                  </a:lnTo>
                  <a:lnTo>
                    <a:pt x="1380" y="805"/>
                  </a:lnTo>
                  <a:lnTo>
                    <a:pt x="1344" y="772"/>
                  </a:lnTo>
                  <a:lnTo>
                    <a:pt x="1303" y="744"/>
                  </a:lnTo>
                  <a:lnTo>
                    <a:pt x="1260" y="720"/>
                  </a:lnTo>
                  <a:lnTo>
                    <a:pt x="1214" y="702"/>
                  </a:lnTo>
                  <a:lnTo>
                    <a:pt x="1165" y="687"/>
                  </a:lnTo>
                  <a:lnTo>
                    <a:pt x="1113" y="679"/>
                  </a:lnTo>
                  <a:lnTo>
                    <a:pt x="1058" y="675"/>
                  </a:lnTo>
                  <a:close/>
                  <a:moveTo>
                    <a:pt x="2187" y="675"/>
                  </a:moveTo>
                  <a:lnTo>
                    <a:pt x="2133" y="678"/>
                  </a:lnTo>
                  <a:lnTo>
                    <a:pt x="2082" y="685"/>
                  </a:lnTo>
                  <a:lnTo>
                    <a:pt x="2032" y="696"/>
                  </a:lnTo>
                  <a:lnTo>
                    <a:pt x="1985" y="711"/>
                  </a:lnTo>
                  <a:lnTo>
                    <a:pt x="1941" y="729"/>
                  </a:lnTo>
                  <a:lnTo>
                    <a:pt x="1902" y="751"/>
                  </a:lnTo>
                  <a:lnTo>
                    <a:pt x="1865" y="776"/>
                  </a:lnTo>
                  <a:lnTo>
                    <a:pt x="1832" y="805"/>
                  </a:lnTo>
                  <a:lnTo>
                    <a:pt x="1823" y="817"/>
                  </a:lnTo>
                  <a:lnTo>
                    <a:pt x="1818" y="830"/>
                  </a:lnTo>
                  <a:lnTo>
                    <a:pt x="1816" y="845"/>
                  </a:lnTo>
                  <a:lnTo>
                    <a:pt x="1818" y="859"/>
                  </a:lnTo>
                  <a:lnTo>
                    <a:pt x="1823" y="872"/>
                  </a:lnTo>
                  <a:lnTo>
                    <a:pt x="1832" y="885"/>
                  </a:lnTo>
                  <a:lnTo>
                    <a:pt x="1844" y="894"/>
                  </a:lnTo>
                  <a:lnTo>
                    <a:pt x="1858" y="899"/>
                  </a:lnTo>
                  <a:lnTo>
                    <a:pt x="1872" y="901"/>
                  </a:lnTo>
                  <a:lnTo>
                    <a:pt x="1886" y="899"/>
                  </a:lnTo>
                  <a:lnTo>
                    <a:pt x="1899" y="894"/>
                  </a:lnTo>
                  <a:lnTo>
                    <a:pt x="1912" y="885"/>
                  </a:lnTo>
                  <a:lnTo>
                    <a:pt x="1939" y="861"/>
                  </a:lnTo>
                  <a:lnTo>
                    <a:pt x="1972" y="840"/>
                  </a:lnTo>
                  <a:lnTo>
                    <a:pt x="2008" y="822"/>
                  </a:lnTo>
                  <a:lnTo>
                    <a:pt x="2047" y="808"/>
                  </a:lnTo>
                  <a:lnTo>
                    <a:pt x="2091" y="798"/>
                  </a:lnTo>
                  <a:lnTo>
                    <a:pt x="2137" y="791"/>
                  </a:lnTo>
                  <a:lnTo>
                    <a:pt x="2185" y="788"/>
                  </a:lnTo>
                  <a:lnTo>
                    <a:pt x="2235" y="789"/>
                  </a:lnTo>
                  <a:lnTo>
                    <a:pt x="2252" y="786"/>
                  </a:lnTo>
                  <a:lnTo>
                    <a:pt x="2269" y="779"/>
                  </a:lnTo>
                  <a:lnTo>
                    <a:pt x="2281" y="768"/>
                  </a:lnTo>
                  <a:lnTo>
                    <a:pt x="2290" y="753"/>
                  </a:lnTo>
                  <a:lnTo>
                    <a:pt x="2294" y="735"/>
                  </a:lnTo>
                  <a:lnTo>
                    <a:pt x="2292" y="718"/>
                  </a:lnTo>
                  <a:lnTo>
                    <a:pt x="2285" y="702"/>
                  </a:lnTo>
                  <a:lnTo>
                    <a:pt x="2274" y="689"/>
                  </a:lnTo>
                  <a:lnTo>
                    <a:pt x="2259" y="680"/>
                  </a:lnTo>
                  <a:lnTo>
                    <a:pt x="2241" y="676"/>
                  </a:lnTo>
                  <a:lnTo>
                    <a:pt x="2187" y="675"/>
                  </a:lnTo>
                  <a:close/>
                  <a:moveTo>
                    <a:pt x="1621" y="0"/>
                  </a:moveTo>
                  <a:lnTo>
                    <a:pt x="1722" y="3"/>
                  </a:lnTo>
                  <a:lnTo>
                    <a:pt x="1821" y="12"/>
                  </a:lnTo>
                  <a:lnTo>
                    <a:pt x="1919" y="27"/>
                  </a:lnTo>
                  <a:lnTo>
                    <a:pt x="2015" y="47"/>
                  </a:lnTo>
                  <a:lnTo>
                    <a:pt x="2109" y="73"/>
                  </a:lnTo>
                  <a:lnTo>
                    <a:pt x="2140" y="174"/>
                  </a:lnTo>
                  <a:lnTo>
                    <a:pt x="2191" y="390"/>
                  </a:lnTo>
                  <a:lnTo>
                    <a:pt x="2197" y="425"/>
                  </a:lnTo>
                  <a:lnTo>
                    <a:pt x="2206" y="460"/>
                  </a:lnTo>
                  <a:lnTo>
                    <a:pt x="2220" y="493"/>
                  </a:lnTo>
                  <a:lnTo>
                    <a:pt x="2237" y="524"/>
                  </a:lnTo>
                  <a:lnTo>
                    <a:pt x="2259" y="552"/>
                  </a:lnTo>
                  <a:lnTo>
                    <a:pt x="2283" y="578"/>
                  </a:lnTo>
                  <a:lnTo>
                    <a:pt x="2311" y="601"/>
                  </a:lnTo>
                  <a:lnTo>
                    <a:pt x="2343" y="623"/>
                  </a:lnTo>
                  <a:lnTo>
                    <a:pt x="2378" y="639"/>
                  </a:lnTo>
                  <a:lnTo>
                    <a:pt x="2414" y="651"/>
                  </a:lnTo>
                  <a:lnTo>
                    <a:pt x="2451" y="659"/>
                  </a:lnTo>
                  <a:lnTo>
                    <a:pt x="2490" y="661"/>
                  </a:lnTo>
                  <a:lnTo>
                    <a:pt x="2521" y="660"/>
                  </a:lnTo>
                  <a:lnTo>
                    <a:pt x="2550" y="655"/>
                  </a:lnTo>
                  <a:lnTo>
                    <a:pt x="2799" y="602"/>
                  </a:lnTo>
                  <a:lnTo>
                    <a:pt x="2889" y="579"/>
                  </a:lnTo>
                  <a:lnTo>
                    <a:pt x="2948" y="651"/>
                  </a:lnTo>
                  <a:lnTo>
                    <a:pt x="3003" y="727"/>
                  </a:lnTo>
                  <a:lnTo>
                    <a:pt x="3055" y="805"/>
                  </a:lnTo>
                  <a:lnTo>
                    <a:pt x="3102" y="887"/>
                  </a:lnTo>
                  <a:lnTo>
                    <a:pt x="3144" y="972"/>
                  </a:lnTo>
                  <a:lnTo>
                    <a:pt x="3183" y="1059"/>
                  </a:lnTo>
                  <a:lnTo>
                    <a:pt x="3215" y="1148"/>
                  </a:lnTo>
                  <a:lnTo>
                    <a:pt x="3243" y="1240"/>
                  </a:lnTo>
                  <a:lnTo>
                    <a:pt x="3187" y="1251"/>
                  </a:lnTo>
                  <a:lnTo>
                    <a:pt x="3113" y="1274"/>
                  </a:lnTo>
                  <a:lnTo>
                    <a:pt x="3046" y="1301"/>
                  </a:lnTo>
                  <a:lnTo>
                    <a:pt x="2984" y="1331"/>
                  </a:lnTo>
                  <a:lnTo>
                    <a:pt x="2927" y="1362"/>
                  </a:lnTo>
                  <a:lnTo>
                    <a:pt x="2876" y="1396"/>
                  </a:lnTo>
                  <a:lnTo>
                    <a:pt x="2830" y="1434"/>
                  </a:lnTo>
                  <a:lnTo>
                    <a:pt x="2790" y="1473"/>
                  </a:lnTo>
                  <a:lnTo>
                    <a:pt x="2755" y="1515"/>
                  </a:lnTo>
                  <a:lnTo>
                    <a:pt x="2726" y="1560"/>
                  </a:lnTo>
                  <a:lnTo>
                    <a:pt x="2702" y="1607"/>
                  </a:lnTo>
                  <a:lnTo>
                    <a:pt x="2684" y="1656"/>
                  </a:lnTo>
                  <a:lnTo>
                    <a:pt x="2675" y="1721"/>
                  </a:lnTo>
                  <a:lnTo>
                    <a:pt x="2673" y="1765"/>
                  </a:lnTo>
                  <a:lnTo>
                    <a:pt x="2675" y="1808"/>
                  </a:lnTo>
                  <a:lnTo>
                    <a:pt x="2683" y="1850"/>
                  </a:lnTo>
                  <a:lnTo>
                    <a:pt x="2695" y="1891"/>
                  </a:lnTo>
                  <a:lnTo>
                    <a:pt x="2712" y="1931"/>
                  </a:lnTo>
                  <a:lnTo>
                    <a:pt x="2728" y="1969"/>
                  </a:lnTo>
                  <a:lnTo>
                    <a:pt x="2737" y="2006"/>
                  </a:lnTo>
                  <a:lnTo>
                    <a:pt x="2740" y="2044"/>
                  </a:lnTo>
                  <a:lnTo>
                    <a:pt x="2738" y="2076"/>
                  </a:lnTo>
                  <a:lnTo>
                    <a:pt x="2732" y="2107"/>
                  </a:lnTo>
                  <a:lnTo>
                    <a:pt x="2722" y="2135"/>
                  </a:lnTo>
                  <a:lnTo>
                    <a:pt x="2709" y="2162"/>
                  </a:lnTo>
                  <a:lnTo>
                    <a:pt x="2695" y="2187"/>
                  </a:lnTo>
                  <a:lnTo>
                    <a:pt x="2679" y="2209"/>
                  </a:lnTo>
                  <a:lnTo>
                    <a:pt x="2661" y="2230"/>
                  </a:lnTo>
                  <a:lnTo>
                    <a:pt x="2643" y="2248"/>
                  </a:lnTo>
                  <a:lnTo>
                    <a:pt x="2626" y="2264"/>
                  </a:lnTo>
                  <a:lnTo>
                    <a:pt x="2580" y="2299"/>
                  </a:lnTo>
                  <a:lnTo>
                    <a:pt x="2530" y="2330"/>
                  </a:lnTo>
                  <a:lnTo>
                    <a:pt x="2476" y="2355"/>
                  </a:lnTo>
                  <a:lnTo>
                    <a:pt x="2420" y="2378"/>
                  </a:lnTo>
                  <a:lnTo>
                    <a:pt x="2363" y="2395"/>
                  </a:lnTo>
                  <a:lnTo>
                    <a:pt x="2302" y="2409"/>
                  </a:lnTo>
                  <a:lnTo>
                    <a:pt x="2242" y="2416"/>
                  </a:lnTo>
                  <a:lnTo>
                    <a:pt x="2182" y="2419"/>
                  </a:lnTo>
                  <a:lnTo>
                    <a:pt x="2124" y="2417"/>
                  </a:lnTo>
                  <a:lnTo>
                    <a:pt x="2067" y="2411"/>
                  </a:lnTo>
                  <a:lnTo>
                    <a:pt x="2012" y="2401"/>
                  </a:lnTo>
                  <a:lnTo>
                    <a:pt x="1959" y="2388"/>
                  </a:lnTo>
                  <a:lnTo>
                    <a:pt x="1909" y="2371"/>
                  </a:lnTo>
                  <a:lnTo>
                    <a:pt x="1861" y="2351"/>
                  </a:lnTo>
                  <a:lnTo>
                    <a:pt x="1816" y="2328"/>
                  </a:lnTo>
                  <a:lnTo>
                    <a:pt x="1775" y="2302"/>
                  </a:lnTo>
                  <a:lnTo>
                    <a:pt x="1738" y="2274"/>
                  </a:lnTo>
                  <a:lnTo>
                    <a:pt x="1706" y="2242"/>
                  </a:lnTo>
                  <a:lnTo>
                    <a:pt x="1677" y="2208"/>
                  </a:lnTo>
                  <a:lnTo>
                    <a:pt x="1677" y="2025"/>
                  </a:lnTo>
                  <a:lnTo>
                    <a:pt x="1674" y="2008"/>
                  </a:lnTo>
                  <a:lnTo>
                    <a:pt x="1666" y="1992"/>
                  </a:lnTo>
                  <a:lnTo>
                    <a:pt x="1654" y="1980"/>
                  </a:lnTo>
                  <a:lnTo>
                    <a:pt x="1638" y="1972"/>
                  </a:lnTo>
                  <a:lnTo>
                    <a:pt x="1621" y="1969"/>
                  </a:lnTo>
                  <a:lnTo>
                    <a:pt x="1604" y="1972"/>
                  </a:lnTo>
                  <a:lnTo>
                    <a:pt x="1588" y="1980"/>
                  </a:lnTo>
                  <a:lnTo>
                    <a:pt x="1576" y="1992"/>
                  </a:lnTo>
                  <a:lnTo>
                    <a:pt x="1568" y="2008"/>
                  </a:lnTo>
                  <a:lnTo>
                    <a:pt x="1565" y="2025"/>
                  </a:lnTo>
                  <a:lnTo>
                    <a:pt x="1565" y="2208"/>
                  </a:lnTo>
                  <a:lnTo>
                    <a:pt x="1536" y="2242"/>
                  </a:lnTo>
                  <a:lnTo>
                    <a:pt x="1504" y="2274"/>
                  </a:lnTo>
                  <a:lnTo>
                    <a:pt x="1467" y="2302"/>
                  </a:lnTo>
                  <a:lnTo>
                    <a:pt x="1426" y="2328"/>
                  </a:lnTo>
                  <a:lnTo>
                    <a:pt x="1381" y="2351"/>
                  </a:lnTo>
                  <a:lnTo>
                    <a:pt x="1333" y="2371"/>
                  </a:lnTo>
                  <a:lnTo>
                    <a:pt x="1283" y="2388"/>
                  </a:lnTo>
                  <a:lnTo>
                    <a:pt x="1230" y="2401"/>
                  </a:lnTo>
                  <a:lnTo>
                    <a:pt x="1175" y="2411"/>
                  </a:lnTo>
                  <a:lnTo>
                    <a:pt x="1118" y="2417"/>
                  </a:lnTo>
                  <a:lnTo>
                    <a:pt x="1060" y="2419"/>
                  </a:lnTo>
                  <a:lnTo>
                    <a:pt x="995" y="2417"/>
                  </a:lnTo>
                  <a:lnTo>
                    <a:pt x="933" y="2411"/>
                  </a:lnTo>
                  <a:lnTo>
                    <a:pt x="873" y="2400"/>
                  </a:lnTo>
                  <a:lnTo>
                    <a:pt x="817" y="2386"/>
                  </a:lnTo>
                  <a:lnTo>
                    <a:pt x="764" y="2368"/>
                  </a:lnTo>
                  <a:lnTo>
                    <a:pt x="714" y="2346"/>
                  </a:lnTo>
                  <a:lnTo>
                    <a:pt x="669" y="2321"/>
                  </a:lnTo>
                  <a:lnTo>
                    <a:pt x="629" y="2292"/>
                  </a:lnTo>
                  <a:lnTo>
                    <a:pt x="619" y="2285"/>
                  </a:lnTo>
                  <a:lnTo>
                    <a:pt x="583" y="2255"/>
                  </a:lnTo>
                  <a:lnTo>
                    <a:pt x="552" y="2222"/>
                  </a:lnTo>
                  <a:lnTo>
                    <a:pt x="527" y="2190"/>
                  </a:lnTo>
                  <a:lnTo>
                    <a:pt x="506" y="2154"/>
                  </a:lnTo>
                  <a:lnTo>
                    <a:pt x="491" y="2118"/>
                  </a:lnTo>
                  <a:lnTo>
                    <a:pt x="482" y="2081"/>
                  </a:lnTo>
                  <a:lnTo>
                    <a:pt x="479" y="2044"/>
                  </a:lnTo>
                  <a:lnTo>
                    <a:pt x="482" y="2013"/>
                  </a:lnTo>
                  <a:lnTo>
                    <a:pt x="488" y="1981"/>
                  </a:lnTo>
                  <a:lnTo>
                    <a:pt x="498" y="1950"/>
                  </a:lnTo>
                  <a:lnTo>
                    <a:pt x="513" y="1920"/>
                  </a:lnTo>
                  <a:lnTo>
                    <a:pt x="536" y="1873"/>
                  </a:lnTo>
                  <a:lnTo>
                    <a:pt x="553" y="1826"/>
                  </a:lnTo>
                  <a:lnTo>
                    <a:pt x="563" y="1778"/>
                  </a:lnTo>
                  <a:lnTo>
                    <a:pt x="567" y="1729"/>
                  </a:lnTo>
                  <a:lnTo>
                    <a:pt x="565" y="1682"/>
                  </a:lnTo>
                  <a:lnTo>
                    <a:pt x="563" y="1666"/>
                  </a:lnTo>
                  <a:lnTo>
                    <a:pt x="561" y="1656"/>
                  </a:lnTo>
                  <a:lnTo>
                    <a:pt x="543" y="1607"/>
                  </a:lnTo>
                  <a:lnTo>
                    <a:pt x="519" y="1560"/>
                  </a:lnTo>
                  <a:lnTo>
                    <a:pt x="490" y="1515"/>
                  </a:lnTo>
                  <a:lnTo>
                    <a:pt x="454" y="1473"/>
                  </a:lnTo>
                  <a:lnTo>
                    <a:pt x="414" y="1433"/>
                  </a:lnTo>
                  <a:lnTo>
                    <a:pt x="367" y="1396"/>
                  </a:lnTo>
                  <a:lnTo>
                    <a:pt x="316" y="1361"/>
                  </a:lnTo>
                  <a:lnTo>
                    <a:pt x="259" y="1330"/>
                  </a:lnTo>
                  <a:lnTo>
                    <a:pt x="196" y="1300"/>
                  </a:lnTo>
                  <a:lnTo>
                    <a:pt x="128" y="1273"/>
                  </a:lnTo>
                  <a:lnTo>
                    <a:pt x="54" y="1249"/>
                  </a:lnTo>
                  <a:lnTo>
                    <a:pt x="0" y="1235"/>
                  </a:lnTo>
                  <a:lnTo>
                    <a:pt x="29" y="1143"/>
                  </a:lnTo>
                  <a:lnTo>
                    <a:pt x="61" y="1053"/>
                  </a:lnTo>
                  <a:lnTo>
                    <a:pt x="100" y="966"/>
                  </a:lnTo>
                  <a:lnTo>
                    <a:pt x="143" y="882"/>
                  </a:lnTo>
                  <a:lnTo>
                    <a:pt x="191" y="800"/>
                  </a:lnTo>
                  <a:lnTo>
                    <a:pt x="243" y="721"/>
                  </a:lnTo>
                  <a:lnTo>
                    <a:pt x="299" y="645"/>
                  </a:lnTo>
                  <a:lnTo>
                    <a:pt x="358" y="573"/>
                  </a:lnTo>
                  <a:lnTo>
                    <a:pt x="439" y="601"/>
                  </a:lnTo>
                  <a:lnTo>
                    <a:pt x="694" y="655"/>
                  </a:lnTo>
                  <a:lnTo>
                    <a:pt x="724" y="660"/>
                  </a:lnTo>
                  <a:lnTo>
                    <a:pt x="755" y="661"/>
                  </a:lnTo>
                  <a:lnTo>
                    <a:pt x="794" y="659"/>
                  </a:lnTo>
                  <a:lnTo>
                    <a:pt x="832" y="651"/>
                  </a:lnTo>
                  <a:lnTo>
                    <a:pt x="867" y="639"/>
                  </a:lnTo>
                  <a:lnTo>
                    <a:pt x="902" y="623"/>
                  </a:lnTo>
                  <a:lnTo>
                    <a:pt x="935" y="601"/>
                  </a:lnTo>
                  <a:lnTo>
                    <a:pt x="962" y="578"/>
                  </a:lnTo>
                  <a:lnTo>
                    <a:pt x="987" y="551"/>
                  </a:lnTo>
                  <a:lnTo>
                    <a:pt x="1008" y="523"/>
                  </a:lnTo>
                  <a:lnTo>
                    <a:pt x="1025" y="491"/>
                  </a:lnTo>
                  <a:lnTo>
                    <a:pt x="1039" y="459"/>
                  </a:lnTo>
                  <a:lnTo>
                    <a:pt x="1048" y="425"/>
                  </a:lnTo>
                  <a:lnTo>
                    <a:pt x="1053" y="391"/>
                  </a:lnTo>
                  <a:lnTo>
                    <a:pt x="1092" y="173"/>
                  </a:lnTo>
                  <a:lnTo>
                    <a:pt x="1105" y="82"/>
                  </a:lnTo>
                  <a:lnTo>
                    <a:pt x="1188" y="57"/>
                  </a:lnTo>
                  <a:lnTo>
                    <a:pt x="1271" y="37"/>
                  </a:lnTo>
                  <a:lnTo>
                    <a:pt x="1357" y="21"/>
                  </a:lnTo>
                  <a:lnTo>
                    <a:pt x="1444" y="9"/>
                  </a:lnTo>
                  <a:lnTo>
                    <a:pt x="1531" y="2"/>
                  </a:lnTo>
                  <a:lnTo>
                    <a:pt x="16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0" name="Freeform 431"/>
            <p:cNvSpPr>
              <a:spLocks/>
            </p:cNvSpPr>
            <p:nvPr/>
          </p:nvSpPr>
          <p:spPr bwMode="auto">
            <a:xfrm>
              <a:off x="7612063" y="2689225"/>
              <a:ext cx="98425" cy="76200"/>
            </a:xfrm>
            <a:custGeom>
              <a:avLst/>
              <a:gdLst>
                <a:gd name="T0" fmla="*/ 0 w 561"/>
                <a:gd name="T1" fmla="*/ 0 h 429"/>
                <a:gd name="T2" fmla="*/ 90 w 561"/>
                <a:gd name="T3" fmla="*/ 39 h 429"/>
                <a:gd name="T4" fmla="*/ 177 w 561"/>
                <a:gd name="T5" fmla="*/ 82 h 429"/>
                <a:gd name="T6" fmla="*/ 260 w 561"/>
                <a:gd name="T7" fmla="*/ 131 h 429"/>
                <a:gd name="T8" fmla="*/ 340 w 561"/>
                <a:gd name="T9" fmla="*/ 183 h 429"/>
                <a:gd name="T10" fmla="*/ 417 w 561"/>
                <a:gd name="T11" fmla="*/ 240 h 429"/>
                <a:gd name="T12" fmla="*/ 491 w 561"/>
                <a:gd name="T13" fmla="*/ 301 h 429"/>
                <a:gd name="T14" fmla="*/ 561 w 561"/>
                <a:gd name="T15" fmla="*/ 367 h 429"/>
                <a:gd name="T16" fmla="*/ 534 w 561"/>
                <a:gd name="T17" fmla="*/ 374 h 429"/>
                <a:gd name="T18" fmla="*/ 288 w 561"/>
                <a:gd name="T19" fmla="*/ 426 h 429"/>
                <a:gd name="T20" fmla="*/ 256 w 561"/>
                <a:gd name="T21" fmla="*/ 429 h 429"/>
                <a:gd name="T22" fmla="*/ 225 w 561"/>
                <a:gd name="T23" fmla="*/ 428 h 429"/>
                <a:gd name="T24" fmla="*/ 194 w 561"/>
                <a:gd name="T25" fmla="*/ 421 h 429"/>
                <a:gd name="T26" fmla="*/ 164 w 561"/>
                <a:gd name="T27" fmla="*/ 409 h 429"/>
                <a:gd name="T28" fmla="*/ 137 w 561"/>
                <a:gd name="T29" fmla="*/ 392 h 429"/>
                <a:gd name="T30" fmla="*/ 113 w 561"/>
                <a:gd name="T31" fmla="*/ 371 h 429"/>
                <a:gd name="T32" fmla="*/ 94 w 561"/>
                <a:gd name="T33" fmla="*/ 346 h 429"/>
                <a:gd name="T34" fmla="*/ 79 w 561"/>
                <a:gd name="T35" fmla="*/ 319 h 429"/>
                <a:gd name="T36" fmla="*/ 67 w 561"/>
                <a:gd name="T37" fmla="*/ 289 h 429"/>
                <a:gd name="T38" fmla="*/ 62 w 561"/>
                <a:gd name="T39" fmla="*/ 257 h 429"/>
                <a:gd name="T40" fmla="*/ 8 w 561"/>
                <a:gd name="T41" fmla="*/ 25 h 429"/>
                <a:gd name="T42" fmla="*/ 0 w 561"/>
                <a:gd name="T43" fmla="*/ 0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61" h="429">
                  <a:moveTo>
                    <a:pt x="0" y="0"/>
                  </a:moveTo>
                  <a:lnTo>
                    <a:pt x="90" y="39"/>
                  </a:lnTo>
                  <a:lnTo>
                    <a:pt x="177" y="82"/>
                  </a:lnTo>
                  <a:lnTo>
                    <a:pt x="260" y="131"/>
                  </a:lnTo>
                  <a:lnTo>
                    <a:pt x="340" y="183"/>
                  </a:lnTo>
                  <a:lnTo>
                    <a:pt x="417" y="240"/>
                  </a:lnTo>
                  <a:lnTo>
                    <a:pt x="491" y="301"/>
                  </a:lnTo>
                  <a:lnTo>
                    <a:pt x="561" y="367"/>
                  </a:lnTo>
                  <a:lnTo>
                    <a:pt x="534" y="374"/>
                  </a:lnTo>
                  <a:lnTo>
                    <a:pt x="288" y="426"/>
                  </a:lnTo>
                  <a:lnTo>
                    <a:pt x="256" y="429"/>
                  </a:lnTo>
                  <a:lnTo>
                    <a:pt x="225" y="428"/>
                  </a:lnTo>
                  <a:lnTo>
                    <a:pt x="194" y="421"/>
                  </a:lnTo>
                  <a:lnTo>
                    <a:pt x="164" y="409"/>
                  </a:lnTo>
                  <a:lnTo>
                    <a:pt x="137" y="392"/>
                  </a:lnTo>
                  <a:lnTo>
                    <a:pt x="113" y="371"/>
                  </a:lnTo>
                  <a:lnTo>
                    <a:pt x="94" y="346"/>
                  </a:lnTo>
                  <a:lnTo>
                    <a:pt x="79" y="319"/>
                  </a:lnTo>
                  <a:lnTo>
                    <a:pt x="67" y="289"/>
                  </a:lnTo>
                  <a:lnTo>
                    <a:pt x="62" y="257"/>
                  </a:lnTo>
                  <a:lnTo>
                    <a:pt x="8" y="2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1" name="Freeform 432"/>
            <p:cNvSpPr>
              <a:spLocks noEditPoints="1"/>
            </p:cNvSpPr>
            <p:nvPr/>
          </p:nvSpPr>
          <p:spPr bwMode="auto">
            <a:xfrm>
              <a:off x="7621588" y="3016250"/>
              <a:ext cx="39688" cy="39687"/>
            </a:xfrm>
            <a:custGeom>
              <a:avLst/>
              <a:gdLst>
                <a:gd name="T0" fmla="*/ 112 w 225"/>
                <a:gd name="T1" fmla="*/ 56 h 225"/>
                <a:gd name="T2" fmla="*/ 95 w 225"/>
                <a:gd name="T3" fmla="*/ 59 h 225"/>
                <a:gd name="T4" fmla="*/ 79 w 225"/>
                <a:gd name="T5" fmla="*/ 67 h 225"/>
                <a:gd name="T6" fmla="*/ 68 w 225"/>
                <a:gd name="T7" fmla="*/ 80 h 225"/>
                <a:gd name="T8" fmla="*/ 59 w 225"/>
                <a:gd name="T9" fmla="*/ 95 h 225"/>
                <a:gd name="T10" fmla="*/ 56 w 225"/>
                <a:gd name="T11" fmla="*/ 112 h 225"/>
                <a:gd name="T12" fmla="*/ 59 w 225"/>
                <a:gd name="T13" fmla="*/ 130 h 225"/>
                <a:gd name="T14" fmla="*/ 68 w 225"/>
                <a:gd name="T15" fmla="*/ 145 h 225"/>
                <a:gd name="T16" fmla="*/ 79 w 225"/>
                <a:gd name="T17" fmla="*/ 157 h 225"/>
                <a:gd name="T18" fmla="*/ 95 w 225"/>
                <a:gd name="T19" fmla="*/ 165 h 225"/>
                <a:gd name="T20" fmla="*/ 112 w 225"/>
                <a:gd name="T21" fmla="*/ 169 h 225"/>
                <a:gd name="T22" fmla="*/ 130 w 225"/>
                <a:gd name="T23" fmla="*/ 165 h 225"/>
                <a:gd name="T24" fmla="*/ 145 w 225"/>
                <a:gd name="T25" fmla="*/ 157 h 225"/>
                <a:gd name="T26" fmla="*/ 157 w 225"/>
                <a:gd name="T27" fmla="*/ 145 h 225"/>
                <a:gd name="T28" fmla="*/ 165 w 225"/>
                <a:gd name="T29" fmla="*/ 130 h 225"/>
                <a:gd name="T30" fmla="*/ 169 w 225"/>
                <a:gd name="T31" fmla="*/ 112 h 225"/>
                <a:gd name="T32" fmla="*/ 165 w 225"/>
                <a:gd name="T33" fmla="*/ 95 h 225"/>
                <a:gd name="T34" fmla="*/ 157 w 225"/>
                <a:gd name="T35" fmla="*/ 80 h 225"/>
                <a:gd name="T36" fmla="*/ 145 w 225"/>
                <a:gd name="T37" fmla="*/ 67 h 225"/>
                <a:gd name="T38" fmla="*/ 130 w 225"/>
                <a:gd name="T39" fmla="*/ 59 h 225"/>
                <a:gd name="T40" fmla="*/ 112 w 225"/>
                <a:gd name="T41" fmla="*/ 56 h 225"/>
                <a:gd name="T42" fmla="*/ 112 w 225"/>
                <a:gd name="T43" fmla="*/ 0 h 225"/>
                <a:gd name="T44" fmla="*/ 138 w 225"/>
                <a:gd name="T45" fmla="*/ 3 h 225"/>
                <a:gd name="T46" fmla="*/ 161 w 225"/>
                <a:gd name="T47" fmla="*/ 11 h 225"/>
                <a:gd name="T48" fmla="*/ 183 w 225"/>
                <a:gd name="T49" fmla="*/ 24 h 225"/>
                <a:gd name="T50" fmla="*/ 200 w 225"/>
                <a:gd name="T51" fmla="*/ 42 h 225"/>
                <a:gd name="T52" fmla="*/ 213 w 225"/>
                <a:gd name="T53" fmla="*/ 63 h 225"/>
                <a:gd name="T54" fmla="*/ 222 w 225"/>
                <a:gd name="T55" fmla="*/ 87 h 225"/>
                <a:gd name="T56" fmla="*/ 225 w 225"/>
                <a:gd name="T57" fmla="*/ 112 h 225"/>
                <a:gd name="T58" fmla="*/ 222 w 225"/>
                <a:gd name="T59" fmla="*/ 138 h 225"/>
                <a:gd name="T60" fmla="*/ 213 w 225"/>
                <a:gd name="T61" fmla="*/ 161 h 225"/>
                <a:gd name="T62" fmla="*/ 200 w 225"/>
                <a:gd name="T63" fmla="*/ 183 h 225"/>
                <a:gd name="T64" fmla="*/ 183 w 225"/>
                <a:gd name="T65" fmla="*/ 200 h 225"/>
                <a:gd name="T66" fmla="*/ 161 w 225"/>
                <a:gd name="T67" fmla="*/ 214 h 225"/>
                <a:gd name="T68" fmla="*/ 138 w 225"/>
                <a:gd name="T69" fmla="*/ 222 h 225"/>
                <a:gd name="T70" fmla="*/ 112 w 225"/>
                <a:gd name="T71" fmla="*/ 225 h 225"/>
                <a:gd name="T72" fmla="*/ 87 w 225"/>
                <a:gd name="T73" fmla="*/ 222 h 225"/>
                <a:gd name="T74" fmla="*/ 63 w 225"/>
                <a:gd name="T75" fmla="*/ 214 h 225"/>
                <a:gd name="T76" fmla="*/ 42 w 225"/>
                <a:gd name="T77" fmla="*/ 200 h 225"/>
                <a:gd name="T78" fmla="*/ 25 w 225"/>
                <a:gd name="T79" fmla="*/ 183 h 225"/>
                <a:gd name="T80" fmla="*/ 11 w 225"/>
                <a:gd name="T81" fmla="*/ 161 h 225"/>
                <a:gd name="T82" fmla="*/ 3 w 225"/>
                <a:gd name="T83" fmla="*/ 138 h 225"/>
                <a:gd name="T84" fmla="*/ 0 w 225"/>
                <a:gd name="T85" fmla="*/ 112 h 225"/>
                <a:gd name="T86" fmla="*/ 3 w 225"/>
                <a:gd name="T87" fmla="*/ 87 h 225"/>
                <a:gd name="T88" fmla="*/ 11 w 225"/>
                <a:gd name="T89" fmla="*/ 63 h 225"/>
                <a:gd name="T90" fmla="*/ 25 w 225"/>
                <a:gd name="T91" fmla="*/ 42 h 225"/>
                <a:gd name="T92" fmla="*/ 42 w 225"/>
                <a:gd name="T93" fmla="*/ 24 h 225"/>
                <a:gd name="T94" fmla="*/ 63 w 225"/>
                <a:gd name="T95" fmla="*/ 11 h 225"/>
                <a:gd name="T96" fmla="*/ 87 w 225"/>
                <a:gd name="T97" fmla="*/ 3 h 225"/>
                <a:gd name="T98" fmla="*/ 112 w 225"/>
                <a:gd name="T99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5" h="225">
                  <a:moveTo>
                    <a:pt x="112" y="56"/>
                  </a:moveTo>
                  <a:lnTo>
                    <a:pt x="95" y="59"/>
                  </a:lnTo>
                  <a:lnTo>
                    <a:pt x="79" y="67"/>
                  </a:lnTo>
                  <a:lnTo>
                    <a:pt x="68" y="80"/>
                  </a:lnTo>
                  <a:lnTo>
                    <a:pt x="59" y="95"/>
                  </a:lnTo>
                  <a:lnTo>
                    <a:pt x="56" y="112"/>
                  </a:lnTo>
                  <a:lnTo>
                    <a:pt x="59" y="130"/>
                  </a:lnTo>
                  <a:lnTo>
                    <a:pt x="68" y="145"/>
                  </a:lnTo>
                  <a:lnTo>
                    <a:pt x="79" y="157"/>
                  </a:lnTo>
                  <a:lnTo>
                    <a:pt x="95" y="165"/>
                  </a:lnTo>
                  <a:lnTo>
                    <a:pt x="112" y="169"/>
                  </a:lnTo>
                  <a:lnTo>
                    <a:pt x="130" y="165"/>
                  </a:lnTo>
                  <a:lnTo>
                    <a:pt x="145" y="157"/>
                  </a:lnTo>
                  <a:lnTo>
                    <a:pt x="157" y="145"/>
                  </a:lnTo>
                  <a:lnTo>
                    <a:pt x="165" y="130"/>
                  </a:lnTo>
                  <a:lnTo>
                    <a:pt x="169" y="112"/>
                  </a:lnTo>
                  <a:lnTo>
                    <a:pt x="165" y="95"/>
                  </a:lnTo>
                  <a:lnTo>
                    <a:pt x="157" y="80"/>
                  </a:lnTo>
                  <a:lnTo>
                    <a:pt x="145" y="67"/>
                  </a:lnTo>
                  <a:lnTo>
                    <a:pt x="130" y="59"/>
                  </a:lnTo>
                  <a:lnTo>
                    <a:pt x="112" y="56"/>
                  </a:lnTo>
                  <a:close/>
                  <a:moveTo>
                    <a:pt x="112" y="0"/>
                  </a:moveTo>
                  <a:lnTo>
                    <a:pt x="138" y="3"/>
                  </a:lnTo>
                  <a:lnTo>
                    <a:pt x="161" y="11"/>
                  </a:lnTo>
                  <a:lnTo>
                    <a:pt x="183" y="24"/>
                  </a:lnTo>
                  <a:lnTo>
                    <a:pt x="200" y="42"/>
                  </a:lnTo>
                  <a:lnTo>
                    <a:pt x="213" y="63"/>
                  </a:lnTo>
                  <a:lnTo>
                    <a:pt x="222" y="87"/>
                  </a:lnTo>
                  <a:lnTo>
                    <a:pt x="225" y="112"/>
                  </a:lnTo>
                  <a:lnTo>
                    <a:pt x="222" y="138"/>
                  </a:lnTo>
                  <a:lnTo>
                    <a:pt x="213" y="161"/>
                  </a:lnTo>
                  <a:lnTo>
                    <a:pt x="200" y="183"/>
                  </a:lnTo>
                  <a:lnTo>
                    <a:pt x="183" y="200"/>
                  </a:lnTo>
                  <a:lnTo>
                    <a:pt x="161" y="214"/>
                  </a:lnTo>
                  <a:lnTo>
                    <a:pt x="138" y="222"/>
                  </a:lnTo>
                  <a:lnTo>
                    <a:pt x="112" y="225"/>
                  </a:lnTo>
                  <a:lnTo>
                    <a:pt x="87" y="222"/>
                  </a:lnTo>
                  <a:lnTo>
                    <a:pt x="63" y="214"/>
                  </a:lnTo>
                  <a:lnTo>
                    <a:pt x="42" y="200"/>
                  </a:lnTo>
                  <a:lnTo>
                    <a:pt x="25" y="183"/>
                  </a:lnTo>
                  <a:lnTo>
                    <a:pt x="11" y="161"/>
                  </a:lnTo>
                  <a:lnTo>
                    <a:pt x="3" y="138"/>
                  </a:lnTo>
                  <a:lnTo>
                    <a:pt x="0" y="112"/>
                  </a:lnTo>
                  <a:lnTo>
                    <a:pt x="3" y="87"/>
                  </a:lnTo>
                  <a:lnTo>
                    <a:pt x="11" y="63"/>
                  </a:lnTo>
                  <a:lnTo>
                    <a:pt x="25" y="42"/>
                  </a:lnTo>
                  <a:lnTo>
                    <a:pt x="42" y="24"/>
                  </a:lnTo>
                  <a:lnTo>
                    <a:pt x="63" y="11"/>
                  </a:lnTo>
                  <a:lnTo>
                    <a:pt x="87" y="3"/>
                  </a:lnTo>
                  <a:lnTo>
                    <a:pt x="1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2" name="Freeform 433"/>
            <p:cNvSpPr>
              <a:spLocks noEditPoints="1"/>
            </p:cNvSpPr>
            <p:nvPr/>
          </p:nvSpPr>
          <p:spPr bwMode="auto">
            <a:xfrm>
              <a:off x="7343776" y="3016250"/>
              <a:ext cx="39688" cy="39687"/>
            </a:xfrm>
            <a:custGeom>
              <a:avLst/>
              <a:gdLst>
                <a:gd name="T0" fmla="*/ 113 w 225"/>
                <a:gd name="T1" fmla="*/ 56 h 225"/>
                <a:gd name="T2" fmla="*/ 95 w 225"/>
                <a:gd name="T3" fmla="*/ 59 h 225"/>
                <a:gd name="T4" fmla="*/ 80 w 225"/>
                <a:gd name="T5" fmla="*/ 67 h 225"/>
                <a:gd name="T6" fmla="*/ 68 w 225"/>
                <a:gd name="T7" fmla="*/ 80 h 225"/>
                <a:gd name="T8" fmla="*/ 60 w 225"/>
                <a:gd name="T9" fmla="*/ 95 h 225"/>
                <a:gd name="T10" fmla="*/ 57 w 225"/>
                <a:gd name="T11" fmla="*/ 112 h 225"/>
                <a:gd name="T12" fmla="*/ 60 w 225"/>
                <a:gd name="T13" fmla="*/ 130 h 225"/>
                <a:gd name="T14" fmla="*/ 68 w 225"/>
                <a:gd name="T15" fmla="*/ 145 h 225"/>
                <a:gd name="T16" fmla="*/ 80 w 225"/>
                <a:gd name="T17" fmla="*/ 157 h 225"/>
                <a:gd name="T18" fmla="*/ 95 w 225"/>
                <a:gd name="T19" fmla="*/ 165 h 225"/>
                <a:gd name="T20" fmla="*/ 113 w 225"/>
                <a:gd name="T21" fmla="*/ 169 h 225"/>
                <a:gd name="T22" fmla="*/ 130 w 225"/>
                <a:gd name="T23" fmla="*/ 165 h 225"/>
                <a:gd name="T24" fmla="*/ 146 w 225"/>
                <a:gd name="T25" fmla="*/ 157 h 225"/>
                <a:gd name="T26" fmla="*/ 157 w 225"/>
                <a:gd name="T27" fmla="*/ 145 h 225"/>
                <a:gd name="T28" fmla="*/ 166 w 225"/>
                <a:gd name="T29" fmla="*/ 130 h 225"/>
                <a:gd name="T30" fmla="*/ 169 w 225"/>
                <a:gd name="T31" fmla="*/ 112 h 225"/>
                <a:gd name="T32" fmla="*/ 166 w 225"/>
                <a:gd name="T33" fmla="*/ 95 h 225"/>
                <a:gd name="T34" fmla="*/ 157 w 225"/>
                <a:gd name="T35" fmla="*/ 80 h 225"/>
                <a:gd name="T36" fmla="*/ 146 w 225"/>
                <a:gd name="T37" fmla="*/ 67 h 225"/>
                <a:gd name="T38" fmla="*/ 130 w 225"/>
                <a:gd name="T39" fmla="*/ 59 h 225"/>
                <a:gd name="T40" fmla="*/ 113 w 225"/>
                <a:gd name="T41" fmla="*/ 56 h 225"/>
                <a:gd name="T42" fmla="*/ 113 w 225"/>
                <a:gd name="T43" fmla="*/ 0 h 225"/>
                <a:gd name="T44" fmla="*/ 138 w 225"/>
                <a:gd name="T45" fmla="*/ 3 h 225"/>
                <a:gd name="T46" fmla="*/ 162 w 225"/>
                <a:gd name="T47" fmla="*/ 11 h 225"/>
                <a:gd name="T48" fmla="*/ 183 w 225"/>
                <a:gd name="T49" fmla="*/ 24 h 225"/>
                <a:gd name="T50" fmla="*/ 200 w 225"/>
                <a:gd name="T51" fmla="*/ 42 h 225"/>
                <a:gd name="T52" fmla="*/ 214 w 225"/>
                <a:gd name="T53" fmla="*/ 63 h 225"/>
                <a:gd name="T54" fmla="*/ 222 w 225"/>
                <a:gd name="T55" fmla="*/ 87 h 225"/>
                <a:gd name="T56" fmla="*/ 225 w 225"/>
                <a:gd name="T57" fmla="*/ 112 h 225"/>
                <a:gd name="T58" fmla="*/ 222 w 225"/>
                <a:gd name="T59" fmla="*/ 138 h 225"/>
                <a:gd name="T60" fmla="*/ 214 w 225"/>
                <a:gd name="T61" fmla="*/ 161 h 225"/>
                <a:gd name="T62" fmla="*/ 200 w 225"/>
                <a:gd name="T63" fmla="*/ 183 h 225"/>
                <a:gd name="T64" fmla="*/ 183 w 225"/>
                <a:gd name="T65" fmla="*/ 200 h 225"/>
                <a:gd name="T66" fmla="*/ 162 w 225"/>
                <a:gd name="T67" fmla="*/ 214 h 225"/>
                <a:gd name="T68" fmla="*/ 138 w 225"/>
                <a:gd name="T69" fmla="*/ 222 h 225"/>
                <a:gd name="T70" fmla="*/ 113 w 225"/>
                <a:gd name="T71" fmla="*/ 225 h 225"/>
                <a:gd name="T72" fmla="*/ 87 w 225"/>
                <a:gd name="T73" fmla="*/ 222 h 225"/>
                <a:gd name="T74" fmla="*/ 64 w 225"/>
                <a:gd name="T75" fmla="*/ 214 h 225"/>
                <a:gd name="T76" fmla="*/ 42 w 225"/>
                <a:gd name="T77" fmla="*/ 200 h 225"/>
                <a:gd name="T78" fmla="*/ 25 w 225"/>
                <a:gd name="T79" fmla="*/ 183 h 225"/>
                <a:gd name="T80" fmla="*/ 12 w 225"/>
                <a:gd name="T81" fmla="*/ 161 h 225"/>
                <a:gd name="T82" fmla="*/ 3 w 225"/>
                <a:gd name="T83" fmla="*/ 138 h 225"/>
                <a:gd name="T84" fmla="*/ 0 w 225"/>
                <a:gd name="T85" fmla="*/ 112 h 225"/>
                <a:gd name="T86" fmla="*/ 3 w 225"/>
                <a:gd name="T87" fmla="*/ 87 h 225"/>
                <a:gd name="T88" fmla="*/ 12 w 225"/>
                <a:gd name="T89" fmla="*/ 63 h 225"/>
                <a:gd name="T90" fmla="*/ 25 w 225"/>
                <a:gd name="T91" fmla="*/ 42 h 225"/>
                <a:gd name="T92" fmla="*/ 42 w 225"/>
                <a:gd name="T93" fmla="*/ 24 h 225"/>
                <a:gd name="T94" fmla="*/ 64 w 225"/>
                <a:gd name="T95" fmla="*/ 11 h 225"/>
                <a:gd name="T96" fmla="*/ 87 w 225"/>
                <a:gd name="T97" fmla="*/ 3 h 225"/>
                <a:gd name="T98" fmla="*/ 113 w 225"/>
                <a:gd name="T99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5" h="225">
                  <a:moveTo>
                    <a:pt x="113" y="56"/>
                  </a:moveTo>
                  <a:lnTo>
                    <a:pt x="95" y="59"/>
                  </a:lnTo>
                  <a:lnTo>
                    <a:pt x="80" y="67"/>
                  </a:lnTo>
                  <a:lnTo>
                    <a:pt x="68" y="80"/>
                  </a:lnTo>
                  <a:lnTo>
                    <a:pt x="60" y="95"/>
                  </a:lnTo>
                  <a:lnTo>
                    <a:pt x="57" y="112"/>
                  </a:lnTo>
                  <a:lnTo>
                    <a:pt x="60" y="130"/>
                  </a:lnTo>
                  <a:lnTo>
                    <a:pt x="68" y="145"/>
                  </a:lnTo>
                  <a:lnTo>
                    <a:pt x="80" y="157"/>
                  </a:lnTo>
                  <a:lnTo>
                    <a:pt x="95" y="165"/>
                  </a:lnTo>
                  <a:lnTo>
                    <a:pt x="113" y="169"/>
                  </a:lnTo>
                  <a:lnTo>
                    <a:pt x="130" y="165"/>
                  </a:lnTo>
                  <a:lnTo>
                    <a:pt x="146" y="157"/>
                  </a:lnTo>
                  <a:lnTo>
                    <a:pt x="157" y="145"/>
                  </a:lnTo>
                  <a:lnTo>
                    <a:pt x="166" y="130"/>
                  </a:lnTo>
                  <a:lnTo>
                    <a:pt x="169" y="112"/>
                  </a:lnTo>
                  <a:lnTo>
                    <a:pt x="166" y="95"/>
                  </a:lnTo>
                  <a:lnTo>
                    <a:pt x="157" y="80"/>
                  </a:lnTo>
                  <a:lnTo>
                    <a:pt x="146" y="67"/>
                  </a:lnTo>
                  <a:lnTo>
                    <a:pt x="130" y="59"/>
                  </a:lnTo>
                  <a:lnTo>
                    <a:pt x="113" y="56"/>
                  </a:lnTo>
                  <a:close/>
                  <a:moveTo>
                    <a:pt x="113" y="0"/>
                  </a:moveTo>
                  <a:lnTo>
                    <a:pt x="138" y="3"/>
                  </a:lnTo>
                  <a:lnTo>
                    <a:pt x="162" y="11"/>
                  </a:lnTo>
                  <a:lnTo>
                    <a:pt x="183" y="24"/>
                  </a:lnTo>
                  <a:lnTo>
                    <a:pt x="200" y="42"/>
                  </a:lnTo>
                  <a:lnTo>
                    <a:pt x="214" y="63"/>
                  </a:lnTo>
                  <a:lnTo>
                    <a:pt x="222" y="87"/>
                  </a:lnTo>
                  <a:lnTo>
                    <a:pt x="225" y="112"/>
                  </a:lnTo>
                  <a:lnTo>
                    <a:pt x="222" y="138"/>
                  </a:lnTo>
                  <a:lnTo>
                    <a:pt x="214" y="161"/>
                  </a:lnTo>
                  <a:lnTo>
                    <a:pt x="200" y="183"/>
                  </a:lnTo>
                  <a:lnTo>
                    <a:pt x="183" y="200"/>
                  </a:lnTo>
                  <a:lnTo>
                    <a:pt x="162" y="214"/>
                  </a:lnTo>
                  <a:lnTo>
                    <a:pt x="138" y="222"/>
                  </a:lnTo>
                  <a:lnTo>
                    <a:pt x="113" y="225"/>
                  </a:lnTo>
                  <a:lnTo>
                    <a:pt x="87" y="222"/>
                  </a:lnTo>
                  <a:lnTo>
                    <a:pt x="64" y="214"/>
                  </a:lnTo>
                  <a:lnTo>
                    <a:pt x="42" y="200"/>
                  </a:lnTo>
                  <a:lnTo>
                    <a:pt x="25" y="183"/>
                  </a:lnTo>
                  <a:lnTo>
                    <a:pt x="12" y="161"/>
                  </a:lnTo>
                  <a:lnTo>
                    <a:pt x="3" y="138"/>
                  </a:lnTo>
                  <a:lnTo>
                    <a:pt x="0" y="112"/>
                  </a:lnTo>
                  <a:lnTo>
                    <a:pt x="3" y="87"/>
                  </a:lnTo>
                  <a:lnTo>
                    <a:pt x="12" y="63"/>
                  </a:lnTo>
                  <a:lnTo>
                    <a:pt x="25" y="42"/>
                  </a:lnTo>
                  <a:lnTo>
                    <a:pt x="42" y="24"/>
                  </a:lnTo>
                  <a:lnTo>
                    <a:pt x="64" y="11"/>
                  </a:lnTo>
                  <a:lnTo>
                    <a:pt x="87" y="3"/>
                  </a:lnTo>
                  <a:lnTo>
                    <a:pt x="1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3" name="Freeform 434"/>
            <p:cNvSpPr>
              <a:spLocks/>
            </p:cNvSpPr>
            <p:nvPr/>
          </p:nvSpPr>
          <p:spPr bwMode="auto">
            <a:xfrm>
              <a:off x="7205663" y="2905125"/>
              <a:ext cx="117475" cy="298450"/>
            </a:xfrm>
            <a:custGeom>
              <a:avLst/>
              <a:gdLst>
                <a:gd name="T0" fmla="*/ 35 w 665"/>
                <a:gd name="T1" fmla="*/ 0 h 1686"/>
                <a:gd name="T2" fmla="*/ 86 w 665"/>
                <a:gd name="T3" fmla="*/ 13 h 1686"/>
                <a:gd name="T4" fmla="*/ 155 w 665"/>
                <a:gd name="T5" fmla="*/ 36 h 1686"/>
                <a:gd name="T6" fmla="*/ 217 w 665"/>
                <a:gd name="T7" fmla="*/ 60 h 1686"/>
                <a:gd name="T8" fmla="*/ 274 w 665"/>
                <a:gd name="T9" fmla="*/ 88 h 1686"/>
                <a:gd name="T10" fmla="*/ 326 w 665"/>
                <a:gd name="T11" fmla="*/ 117 h 1686"/>
                <a:gd name="T12" fmla="*/ 372 w 665"/>
                <a:gd name="T13" fmla="*/ 148 h 1686"/>
                <a:gd name="T14" fmla="*/ 412 w 665"/>
                <a:gd name="T15" fmla="*/ 183 h 1686"/>
                <a:gd name="T16" fmla="*/ 446 w 665"/>
                <a:gd name="T17" fmla="*/ 219 h 1686"/>
                <a:gd name="T18" fmla="*/ 474 w 665"/>
                <a:gd name="T19" fmla="*/ 257 h 1686"/>
                <a:gd name="T20" fmla="*/ 498 w 665"/>
                <a:gd name="T21" fmla="*/ 297 h 1686"/>
                <a:gd name="T22" fmla="*/ 514 w 665"/>
                <a:gd name="T23" fmla="*/ 340 h 1686"/>
                <a:gd name="T24" fmla="*/ 515 w 665"/>
                <a:gd name="T25" fmla="*/ 352 h 1686"/>
                <a:gd name="T26" fmla="*/ 517 w 665"/>
                <a:gd name="T27" fmla="*/ 384 h 1686"/>
                <a:gd name="T28" fmla="*/ 514 w 665"/>
                <a:gd name="T29" fmla="*/ 418 h 1686"/>
                <a:gd name="T30" fmla="*/ 506 w 665"/>
                <a:gd name="T31" fmla="*/ 453 h 1686"/>
                <a:gd name="T32" fmla="*/ 494 w 665"/>
                <a:gd name="T33" fmla="*/ 487 h 1686"/>
                <a:gd name="T34" fmla="*/ 477 w 665"/>
                <a:gd name="T35" fmla="*/ 520 h 1686"/>
                <a:gd name="T36" fmla="*/ 456 w 665"/>
                <a:gd name="T37" fmla="*/ 564 h 1686"/>
                <a:gd name="T38" fmla="*/ 441 w 665"/>
                <a:gd name="T39" fmla="*/ 608 h 1686"/>
                <a:gd name="T40" fmla="*/ 431 w 665"/>
                <a:gd name="T41" fmla="*/ 653 h 1686"/>
                <a:gd name="T42" fmla="*/ 428 w 665"/>
                <a:gd name="T43" fmla="*/ 700 h 1686"/>
                <a:gd name="T44" fmla="*/ 431 w 665"/>
                <a:gd name="T45" fmla="*/ 743 h 1686"/>
                <a:gd name="T46" fmla="*/ 440 w 665"/>
                <a:gd name="T47" fmla="*/ 786 h 1686"/>
                <a:gd name="T48" fmla="*/ 453 w 665"/>
                <a:gd name="T49" fmla="*/ 828 h 1686"/>
                <a:gd name="T50" fmla="*/ 471 w 665"/>
                <a:gd name="T51" fmla="*/ 869 h 1686"/>
                <a:gd name="T52" fmla="*/ 495 w 665"/>
                <a:gd name="T53" fmla="*/ 908 h 1686"/>
                <a:gd name="T54" fmla="*/ 523 w 665"/>
                <a:gd name="T55" fmla="*/ 946 h 1686"/>
                <a:gd name="T56" fmla="*/ 557 w 665"/>
                <a:gd name="T57" fmla="*/ 982 h 1686"/>
                <a:gd name="T58" fmla="*/ 595 w 665"/>
                <a:gd name="T59" fmla="*/ 1015 h 1686"/>
                <a:gd name="T60" fmla="*/ 618 w 665"/>
                <a:gd name="T61" fmla="*/ 1225 h 1686"/>
                <a:gd name="T62" fmla="*/ 629 w 665"/>
                <a:gd name="T63" fmla="*/ 1339 h 1686"/>
                <a:gd name="T64" fmla="*/ 641 w 665"/>
                <a:gd name="T65" fmla="*/ 1451 h 1686"/>
                <a:gd name="T66" fmla="*/ 652 w 665"/>
                <a:gd name="T67" fmla="*/ 1560 h 1686"/>
                <a:gd name="T68" fmla="*/ 663 w 665"/>
                <a:gd name="T69" fmla="*/ 1663 h 1686"/>
                <a:gd name="T70" fmla="*/ 665 w 665"/>
                <a:gd name="T71" fmla="*/ 1686 h 1686"/>
                <a:gd name="T72" fmla="*/ 592 w 665"/>
                <a:gd name="T73" fmla="*/ 1626 h 1686"/>
                <a:gd name="T74" fmla="*/ 521 w 665"/>
                <a:gd name="T75" fmla="*/ 1563 h 1686"/>
                <a:gd name="T76" fmla="*/ 454 w 665"/>
                <a:gd name="T77" fmla="*/ 1495 h 1686"/>
                <a:gd name="T78" fmla="*/ 391 w 665"/>
                <a:gd name="T79" fmla="*/ 1424 h 1686"/>
                <a:gd name="T80" fmla="*/ 333 w 665"/>
                <a:gd name="T81" fmla="*/ 1349 h 1686"/>
                <a:gd name="T82" fmla="*/ 277 w 665"/>
                <a:gd name="T83" fmla="*/ 1270 h 1686"/>
                <a:gd name="T84" fmla="*/ 227 w 665"/>
                <a:gd name="T85" fmla="*/ 1188 h 1686"/>
                <a:gd name="T86" fmla="*/ 182 w 665"/>
                <a:gd name="T87" fmla="*/ 1104 h 1686"/>
                <a:gd name="T88" fmla="*/ 140 w 665"/>
                <a:gd name="T89" fmla="*/ 1017 h 1686"/>
                <a:gd name="T90" fmla="*/ 104 w 665"/>
                <a:gd name="T91" fmla="*/ 927 h 1686"/>
                <a:gd name="T92" fmla="*/ 73 w 665"/>
                <a:gd name="T93" fmla="*/ 835 h 1686"/>
                <a:gd name="T94" fmla="*/ 47 w 665"/>
                <a:gd name="T95" fmla="*/ 740 h 1686"/>
                <a:gd name="T96" fmla="*/ 27 w 665"/>
                <a:gd name="T97" fmla="*/ 644 h 1686"/>
                <a:gd name="T98" fmla="*/ 12 w 665"/>
                <a:gd name="T99" fmla="*/ 546 h 1686"/>
                <a:gd name="T100" fmla="*/ 3 w 665"/>
                <a:gd name="T101" fmla="*/ 446 h 1686"/>
                <a:gd name="T102" fmla="*/ 0 w 665"/>
                <a:gd name="T103" fmla="*/ 344 h 1686"/>
                <a:gd name="T104" fmla="*/ 2 w 665"/>
                <a:gd name="T105" fmla="*/ 256 h 1686"/>
                <a:gd name="T106" fmla="*/ 9 w 665"/>
                <a:gd name="T107" fmla="*/ 170 h 1686"/>
                <a:gd name="T108" fmla="*/ 19 w 665"/>
                <a:gd name="T109" fmla="*/ 84 h 1686"/>
                <a:gd name="T110" fmla="*/ 35 w 665"/>
                <a:gd name="T111" fmla="*/ 0 h 1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65" h="1686">
                  <a:moveTo>
                    <a:pt x="35" y="0"/>
                  </a:moveTo>
                  <a:lnTo>
                    <a:pt x="86" y="13"/>
                  </a:lnTo>
                  <a:lnTo>
                    <a:pt x="155" y="36"/>
                  </a:lnTo>
                  <a:lnTo>
                    <a:pt x="217" y="60"/>
                  </a:lnTo>
                  <a:lnTo>
                    <a:pt x="274" y="88"/>
                  </a:lnTo>
                  <a:lnTo>
                    <a:pt x="326" y="117"/>
                  </a:lnTo>
                  <a:lnTo>
                    <a:pt x="372" y="148"/>
                  </a:lnTo>
                  <a:lnTo>
                    <a:pt x="412" y="183"/>
                  </a:lnTo>
                  <a:lnTo>
                    <a:pt x="446" y="219"/>
                  </a:lnTo>
                  <a:lnTo>
                    <a:pt x="474" y="257"/>
                  </a:lnTo>
                  <a:lnTo>
                    <a:pt x="498" y="297"/>
                  </a:lnTo>
                  <a:lnTo>
                    <a:pt x="514" y="340"/>
                  </a:lnTo>
                  <a:lnTo>
                    <a:pt x="515" y="352"/>
                  </a:lnTo>
                  <a:lnTo>
                    <a:pt x="517" y="384"/>
                  </a:lnTo>
                  <a:lnTo>
                    <a:pt x="514" y="418"/>
                  </a:lnTo>
                  <a:lnTo>
                    <a:pt x="506" y="453"/>
                  </a:lnTo>
                  <a:lnTo>
                    <a:pt x="494" y="487"/>
                  </a:lnTo>
                  <a:lnTo>
                    <a:pt x="477" y="520"/>
                  </a:lnTo>
                  <a:lnTo>
                    <a:pt x="456" y="564"/>
                  </a:lnTo>
                  <a:lnTo>
                    <a:pt x="441" y="608"/>
                  </a:lnTo>
                  <a:lnTo>
                    <a:pt x="431" y="653"/>
                  </a:lnTo>
                  <a:lnTo>
                    <a:pt x="428" y="700"/>
                  </a:lnTo>
                  <a:lnTo>
                    <a:pt x="431" y="743"/>
                  </a:lnTo>
                  <a:lnTo>
                    <a:pt x="440" y="786"/>
                  </a:lnTo>
                  <a:lnTo>
                    <a:pt x="453" y="828"/>
                  </a:lnTo>
                  <a:lnTo>
                    <a:pt x="471" y="869"/>
                  </a:lnTo>
                  <a:lnTo>
                    <a:pt x="495" y="908"/>
                  </a:lnTo>
                  <a:lnTo>
                    <a:pt x="523" y="946"/>
                  </a:lnTo>
                  <a:lnTo>
                    <a:pt x="557" y="982"/>
                  </a:lnTo>
                  <a:lnTo>
                    <a:pt x="595" y="1015"/>
                  </a:lnTo>
                  <a:lnTo>
                    <a:pt x="618" y="1225"/>
                  </a:lnTo>
                  <a:lnTo>
                    <a:pt x="629" y="1339"/>
                  </a:lnTo>
                  <a:lnTo>
                    <a:pt x="641" y="1451"/>
                  </a:lnTo>
                  <a:lnTo>
                    <a:pt x="652" y="1560"/>
                  </a:lnTo>
                  <a:lnTo>
                    <a:pt x="663" y="1663"/>
                  </a:lnTo>
                  <a:lnTo>
                    <a:pt x="665" y="1686"/>
                  </a:lnTo>
                  <a:lnTo>
                    <a:pt x="592" y="1626"/>
                  </a:lnTo>
                  <a:lnTo>
                    <a:pt x="521" y="1563"/>
                  </a:lnTo>
                  <a:lnTo>
                    <a:pt x="454" y="1495"/>
                  </a:lnTo>
                  <a:lnTo>
                    <a:pt x="391" y="1424"/>
                  </a:lnTo>
                  <a:lnTo>
                    <a:pt x="333" y="1349"/>
                  </a:lnTo>
                  <a:lnTo>
                    <a:pt x="277" y="1270"/>
                  </a:lnTo>
                  <a:lnTo>
                    <a:pt x="227" y="1188"/>
                  </a:lnTo>
                  <a:lnTo>
                    <a:pt x="182" y="1104"/>
                  </a:lnTo>
                  <a:lnTo>
                    <a:pt x="140" y="1017"/>
                  </a:lnTo>
                  <a:lnTo>
                    <a:pt x="104" y="927"/>
                  </a:lnTo>
                  <a:lnTo>
                    <a:pt x="73" y="835"/>
                  </a:lnTo>
                  <a:lnTo>
                    <a:pt x="47" y="740"/>
                  </a:lnTo>
                  <a:lnTo>
                    <a:pt x="27" y="644"/>
                  </a:lnTo>
                  <a:lnTo>
                    <a:pt x="12" y="546"/>
                  </a:lnTo>
                  <a:lnTo>
                    <a:pt x="3" y="446"/>
                  </a:lnTo>
                  <a:lnTo>
                    <a:pt x="0" y="344"/>
                  </a:lnTo>
                  <a:lnTo>
                    <a:pt x="2" y="256"/>
                  </a:lnTo>
                  <a:lnTo>
                    <a:pt x="9" y="170"/>
                  </a:lnTo>
                  <a:lnTo>
                    <a:pt x="19" y="84"/>
                  </a:lnTo>
                  <a:lnTo>
                    <a:pt x="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4" name="Freeform 435"/>
            <p:cNvSpPr>
              <a:spLocks/>
            </p:cNvSpPr>
            <p:nvPr/>
          </p:nvSpPr>
          <p:spPr bwMode="auto">
            <a:xfrm>
              <a:off x="7681913" y="2906713"/>
              <a:ext cx="117475" cy="295275"/>
            </a:xfrm>
            <a:custGeom>
              <a:avLst/>
              <a:gdLst>
                <a:gd name="T0" fmla="*/ 627 w 662"/>
                <a:gd name="T1" fmla="*/ 0 h 1678"/>
                <a:gd name="T2" fmla="*/ 643 w 662"/>
                <a:gd name="T3" fmla="*/ 83 h 1678"/>
                <a:gd name="T4" fmla="*/ 653 w 662"/>
                <a:gd name="T5" fmla="*/ 167 h 1678"/>
                <a:gd name="T6" fmla="*/ 660 w 662"/>
                <a:gd name="T7" fmla="*/ 252 h 1678"/>
                <a:gd name="T8" fmla="*/ 662 w 662"/>
                <a:gd name="T9" fmla="*/ 339 h 1678"/>
                <a:gd name="T10" fmla="*/ 659 w 662"/>
                <a:gd name="T11" fmla="*/ 440 h 1678"/>
                <a:gd name="T12" fmla="*/ 650 w 662"/>
                <a:gd name="T13" fmla="*/ 540 h 1678"/>
                <a:gd name="T14" fmla="*/ 635 w 662"/>
                <a:gd name="T15" fmla="*/ 638 h 1678"/>
                <a:gd name="T16" fmla="*/ 615 w 662"/>
                <a:gd name="T17" fmla="*/ 734 h 1678"/>
                <a:gd name="T18" fmla="*/ 590 w 662"/>
                <a:gd name="T19" fmla="*/ 829 h 1678"/>
                <a:gd name="T20" fmla="*/ 559 w 662"/>
                <a:gd name="T21" fmla="*/ 921 h 1678"/>
                <a:gd name="T22" fmla="*/ 522 w 662"/>
                <a:gd name="T23" fmla="*/ 1010 h 1678"/>
                <a:gd name="T24" fmla="*/ 481 w 662"/>
                <a:gd name="T25" fmla="*/ 1097 h 1678"/>
                <a:gd name="T26" fmla="*/ 437 w 662"/>
                <a:gd name="T27" fmla="*/ 1181 h 1678"/>
                <a:gd name="T28" fmla="*/ 387 w 662"/>
                <a:gd name="T29" fmla="*/ 1263 h 1678"/>
                <a:gd name="T30" fmla="*/ 332 w 662"/>
                <a:gd name="T31" fmla="*/ 1341 h 1678"/>
                <a:gd name="T32" fmla="*/ 273 w 662"/>
                <a:gd name="T33" fmla="*/ 1415 h 1678"/>
                <a:gd name="T34" fmla="*/ 210 w 662"/>
                <a:gd name="T35" fmla="*/ 1487 h 1678"/>
                <a:gd name="T36" fmla="*/ 144 w 662"/>
                <a:gd name="T37" fmla="*/ 1555 h 1678"/>
                <a:gd name="T38" fmla="*/ 73 w 662"/>
                <a:gd name="T39" fmla="*/ 1619 h 1678"/>
                <a:gd name="T40" fmla="*/ 0 w 662"/>
                <a:gd name="T41" fmla="*/ 1678 h 1678"/>
                <a:gd name="T42" fmla="*/ 2 w 662"/>
                <a:gd name="T43" fmla="*/ 1656 h 1678"/>
                <a:gd name="T44" fmla="*/ 13 w 662"/>
                <a:gd name="T45" fmla="*/ 1545 h 1678"/>
                <a:gd name="T46" fmla="*/ 26 w 662"/>
                <a:gd name="T47" fmla="*/ 1429 h 1678"/>
                <a:gd name="T48" fmla="*/ 38 w 662"/>
                <a:gd name="T49" fmla="*/ 1309 h 1678"/>
                <a:gd name="T50" fmla="*/ 51 w 662"/>
                <a:gd name="T51" fmla="*/ 1187 h 1678"/>
                <a:gd name="T52" fmla="*/ 73 w 662"/>
                <a:gd name="T53" fmla="*/ 986 h 1678"/>
                <a:gd name="T54" fmla="*/ 109 w 662"/>
                <a:gd name="T55" fmla="*/ 949 h 1678"/>
                <a:gd name="T56" fmla="*/ 139 w 662"/>
                <a:gd name="T57" fmla="*/ 910 h 1678"/>
                <a:gd name="T58" fmla="*/ 164 w 662"/>
                <a:gd name="T59" fmla="*/ 869 h 1678"/>
                <a:gd name="T60" fmla="*/ 185 w 662"/>
                <a:gd name="T61" fmla="*/ 827 h 1678"/>
                <a:gd name="T62" fmla="*/ 199 w 662"/>
                <a:gd name="T63" fmla="*/ 784 h 1678"/>
                <a:gd name="T64" fmla="*/ 207 w 662"/>
                <a:gd name="T65" fmla="*/ 739 h 1678"/>
                <a:gd name="T66" fmla="*/ 210 w 662"/>
                <a:gd name="T67" fmla="*/ 695 h 1678"/>
                <a:gd name="T68" fmla="*/ 208 w 662"/>
                <a:gd name="T69" fmla="*/ 654 h 1678"/>
                <a:gd name="T70" fmla="*/ 200 w 662"/>
                <a:gd name="T71" fmla="*/ 612 h 1678"/>
                <a:gd name="T72" fmla="*/ 188 w 662"/>
                <a:gd name="T73" fmla="*/ 572 h 1678"/>
                <a:gd name="T74" fmla="*/ 170 w 662"/>
                <a:gd name="T75" fmla="*/ 532 h 1678"/>
                <a:gd name="T76" fmla="*/ 156 w 662"/>
                <a:gd name="T77" fmla="*/ 497 h 1678"/>
                <a:gd name="T78" fmla="*/ 147 w 662"/>
                <a:gd name="T79" fmla="*/ 460 h 1678"/>
                <a:gd name="T80" fmla="*/ 143 w 662"/>
                <a:gd name="T81" fmla="*/ 423 h 1678"/>
                <a:gd name="T82" fmla="*/ 145 w 662"/>
                <a:gd name="T83" fmla="*/ 386 h 1678"/>
                <a:gd name="T84" fmla="*/ 151 w 662"/>
                <a:gd name="T85" fmla="*/ 335 h 1678"/>
                <a:gd name="T86" fmla="*/ 167 w 662"/>
                <a:gd name="T87" fmla="*/ 292 h 1678"/>
                <a:gd name="T88" fmla="*/ 190 w 662"/>
                <a:gd name="T89" fmla="*/ 253 h 1678"/>
                <a:gd name="T90" fmla="*/ 218 w 662"/>
                <a:gd name="T91" fmla="*/ 214 h 1678"/>
                <a:gd name="T92" fmla="*/ 252 w 662"/>
                <a:gd name="T93" fmla="*/ 178 h 1678"/>
                <a:gd name="T94" fmla="*/ 292 w 662"/>
                <a:gd name="T95" fmla="*/ 144 h 1678"/>
                <a:gd name="T96" fmla="*/ 337 w 662"/>
                <a:gd name="T97" fmla="*/ 112 h 1678"/>
                <a:gd name="T98" fmla="*/ 387 w 662"/>
                <a:gd name="T99" fmla="*/ 84 h 1678"/>
                <a:gd name="T100" fmla="*/ 443 w 662"/>
                <a:gd name="T101" fmla="*/ 57 h 1678"/>
                <a:gd name="T102" fmla="*/ 504 w 662"/>
                <a:gd name="T103" fmla="*/ 33 h 1678"/>
                <a:gd name="T104" fmla="*/ 571 w 662"/>
                <a:gd name="T105" fmla="*/ 10 h 1678"/>
                <a:gd name="T106" fmla="*/ 627 w 662"/>
                <a:gd name="T107" fmla="*/ 0 h 1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62" h="1678">
                  <a:moveTo>
                    <a:pt x="627" y="0"/>
                  </a:moveTo>
                  <a:lnTo>
                    <a:pt x="643" y="83"/>
                  </a:lnTo>
                  <a:lnTo>
                    <a:pt x="653" y="167"/>
                  </a:lnTo>
                  <a:lnTo>
                    <a:pt x="660" y="252"/>
                  </a:lnTo>
                  <a:lnTo>
                    <a:pt x="662" y="339"/>
                  </a:lnTo>
                  <a:lnTo>
                    <a:pt x="659" y="440"/>
                  </a:lnTo>
                  <a:lnTo>
                    <a:pt x="650" y="540"/>
                  </a:lnTo>
                  <a:lnTo>
                    <a:pt x="635" y="638"/>
                  </a:lnTo>
                  <a:lnTo>
                    <a:pt x="615" y="734"/>
                  </a:lnTo>
                  <a:lnTo>
                    <a:pt x="590" y="829"/>
                  </a:lnTo>
                  <a:lnTo>
                    <a:pt x="559" y="921"/>
                  </a:lnTo>
                  <a:lnTo>
                    <a:pt x="522" y="1010"/>
                  </a:lnTo>
                  <a:lnTo>
                    <a:pt x="481" y="1097"/>
                  </a:lnTo>
                  <a:lnTo>
                    <a:pt x="437" y="1181"/>
                  </a:lnTo>
                  <a:lnTo>
                    <a:pt x="387" y="1263"/>
                  </a:lnTo>
                  <a:lnTo>
                    <a:pt x="332" y="1341"/>
                  </a:lnTo>
                  <a:lnTo>
                    <a:pt x="273" y="1415"/>
                  </a:lnTo>
                  <a:lnTo>
                    <a:pt x="210" y="1487"/>
                  </a:lnTo>
                  <a:lnTo>
                    <a:pt x="144" y="1555"/>
                  </a:lnTo>
                  <a:lnTo>
                    <a:pt x="73" y="1619"/>
                  </a:lnTo>
                  <a:lnTo>
                    <a:pt x="0" y="1678"/>
                  </a:lnTo>
                  <a:lnTo>
                    <a:pt x="2" y="1656"/>
                  </a:lnTo>
                  <a:lnTo>
                    <a:pt x="13" y="1545"/>
                  </a:lnTo>
                  <a:lnTo>
                    <a:pt x="26" y="1429"/>
                  </a:lnTo>
                  <a:lnTo>
                    <a:pt x="38" y="1309"/>
                  </a:lnTo>
                  <a:lnTo>
                    <a:pt x="51" y="1187"/>
                  </a:lnTo>
                  <a:lnTo>
                    <a:pt x="73" y="986"/>
                  </a:lnTo>
                  <a:lnTo>
                    <a:pt x="109" y="949"/>
                  </a:lnTo>
                  <a:lnTo>
                    <a:pt x="139" y="910"/>
                  </a:lnTo>
                  <a:lnTo>
                    <a:pt x="164" y="869"/>
                  </a:lnTo>
                  <a:lnTo>
                    <a:pt x="185" y="827"/>
                  </a:lnTo>
                  <a:lnTo>
                    <a:pt x="199" y="784"/>
                  </a:lnTo>
                  <a:lnTo>
                    <a:pt x="207" y="739"/>
                  </a:lnTo>
                  <a:lnTo>
                    <a:pt x="210" y="695"/>
                  </a:lnTo>
                  <a:lnTo>
                    <a:pt x="208" y="654"/>
                  </a:lnTo>
                  <a:lnTo>
                    <a:pt x="200" y="612"/>
                  </a:lnTo>
                  <a:lnTo>
                    <a:pt x="188" y="572"/>
                  </a:lnTo>
                  <a:lnTo>
                    <a:pt x="170" y="532"/>
                  </a:lnTo>
                  <a:lnTo>
                    <a:pt x="156" y="497"/>
                  </a:lnTo>
                  <a:lnTo>
                    <a:pt x="147" y="460"/>
                  </a:lnTo>
                  <a:lnTo>
                    <a:pt x="143" y="423"/>
                  </a:lnTo>
                  <a:lnTo>
                    <a:pt x="145" y="386"/>
                  </a:lnTo>
                  <a:lnTo>
                    <a:pt x="151" y="335"/>
                  </a:lnTo>
                  <a:lnTo>
                    <a:pt x="167" y="292"/>
                  </a:lnTo>
                  <a:lnTo>
                    <a:pt x="190" y="253"/>
                  </a:lnTo>
                  <a:lnTo>
                    <a:pt x="218" y="214"/>
                  </a:lnTo>
                  <a:lnTo>
                    <a:pt x="252" y="178"/>
                  </a:lnTo>
                  <a:lnTo>
                    <a:pt x="292" y="144"/>
                  </a:lnTo>
                  <a:lnTo>
                    <a:pt x="337" y="112"/>
                  </a:lnTo>
                  <a:lnTo>
                    <a:pt x="387" y="84"/>
                  </a:lnTo>
                  <a:lnTo>
                    <a:pt x="443" y="57"/>
                  </a:lnTo>
                  <a:lnTo>
                    <a:pt x="504" y="33"/>
                  </a:lnTo>
                  <a:lnTo>
                    <a:pt x="571" y="10"/>
                  </a:lnTo>
                  <a:lnTo>
                    <a:pt x="6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5" name="Freeform 436"/>
            <p:cNvSpPr>
              <a:spLocks/>
            </p:cNvSpPr>
            <p:nvPr/>
          </p:nvSpPr>
          <p:spPr bwMode="auto">
            <a:xfrm>
              <a:off x="7294563" y="2690813"/>
              <a:ext cx="95250" cy="74612"/>
            </a:xfrm>
            <a:custGeom>
              <a:avLst/>
              <a:gdLst>
                <a:gd name="T0" fmla="*/ 543 w 543"/>
                <a:gd name="T1" fmla="*/ 0 h 423"/>
                <a:gd name="T2" fmla="*/ 538 w 543"/>
                <a:gd name="T3" fmla="*/ 30 h 423"/>
                <a:gd name="T4" fmla="*/ 500 w 543"/>
                <a:gd name="T5" fmla="*/ 251 h 423"/>
                <a:gd name="T6" fmla="*/ 494 w 543"/>
                <a:gd name="T7" fmla="*/ 283 h 423"/>
                <a:gd name="T8" fmla="*/ 483 w 543"/>
                <a:gd name="T9" fmla="*/ 313 h 423"/>
                <a:gd name="T10" fmla="*/ 468 w 543"/>
                <a:gd name="T11" fmla="*/ 340 h 423"/>
                <a:gd name="T12" fmla="*/ 449 w 543"/>
                <a:gd name="T13" fmla="*/ 365 h 423"/>
                <a:gd name="T14" fmla="*/ 424 w 543"/>
                <a:gd name="T15" fmla="*/ 386 h 423"/>
                <a:gd name="T16" fmla="*/ 398 w 543"/>
                <a:gd name="T17" fmla="*/ 403 h 423"/>
                <a:gd name="T18" fmla="*/ 368 w 543"/>
                <a:gd name="T19" fmla="*/ 415 h 423"/>
                <a:gd name="T20" fmla="*/ 338 w 543"/>
                <a:gd name="T21" fmla="*/ 422 h 423"/>
                <a:gd name="T22" fmla="*/ 306 w 543"/>
                <a:gd name="T23" fmla="*/ 423 h 423"/>
                <a:gd name="T24" fmla="*/ 274 w 543"/>
                <a:gd name="T25" fmla="*/ 420 h 423"/>
                <a:gd name="T26" fmla="*/ 29 w 543"/>
                <a:gd name="T27" fmla="*/ 369 h 423"/>
                <a:gd name="T28" fmla="*/ 0 w 543"/>
                <a:gd name="T29" fmla="*/ 359 h 423"/>
                <a:gd name="T30" fmla="*/ 68 w 543"/>
                <a:gd name="T31" fmla="*/ 295 h 423"/>
                <a:gd name="T32" fmla="*/ 140 w 543"/>
                <a:gd name="T33" fmla="*/ 235 h 423"/>
                <a:gd name="T34" fmla="*/ 214 w 543"/>
                <a:gd name="T35" fmla="*/ 180 h 423"/>
                <a:gd name="T36" fmla="*/ 293 w 543"/>
                <a:gd name="T37" fmla="*/ 129 h 423"/>
                <a:gd name="T38" fmla="*/ 373 w 543"/>
                <a:gd name="T39" fmla="*/ 82 h 423"/>
                <a:gd name="T40" fmla="*/ 456 w 543"/>
                <a:gd name="T41" fmla="*/ 39 h 423"/>
                <a:gd name="T42" fmla="*/ 543 w 543"/>
                <a:gd name="T43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43" h="423">
                  <a:moveTo>
                    <a:pt x="543" y="0"/>
                  </a:moveTo>
                  <a:lnTo>
                    <a:pt x="538" y="30"/>
                  </a:lnTo>
                  <a:lnTo>
                    <a:pt x="500" y="251"/>
                  </a:lnTo>
                  <a:lnTo>
                    <a:pt x="494" y="283"/>
                  </a:lnTo>
                  <a:lnTo>
                    <a:pt x="483" y="313"/>
                  </a:lnTo>
                  <a:lnTo>
                    <a:pt x="468" y="340"/>
                  </a:lnTo>
                  <a:lnTo>
                    <a:pt x="449" y="365"/>
                  </a:lnTo>
                  <a:lnTo>
                    <a:pt x="424" y="386"/>
                  </a:lnTo>
                  <a:lnTo>
                    <a:pt x="398" y="403"/>
                  </a:lnTo>
                  <a:lnTo>
                    <a:pt x="368" y="415"/>
                  </a:lnTo>
                  <a:lnTo>
                    <a:pt x="338" y="422"/>
                  </a:lnTo>
                  <a:lnTo>
                    <a:pt x="306" y="423"/>
                  </a:lnTo>
                  <a:lnTo>
                    <a:pt x="274" y="420"/>
                  </a:lnTo>
                  <a:lnTo>
                    <a:pt x="29" y="369"/>
                  </a:lnTo>
                  <a:lnTo>
                    <a:pt x="0" y="359"/>
                  </a:lnTo>
                  <a:lnTo>
                    <a:pt x="68" y="295"/>
                  </a:lnTo>
                  <a:lnTo>
                    <a:pt x="140" y="235"/>
                  </a:lnTo>
                  <a:lnTo>
                    <a:pt x="214" y="180"/>
                  </a:lnTo>
                  <a:lnTo>
                    <a:pt x="293" y="129"/>
                  </a:lnTo>
                  <a:lnTo>
                    <a:pt x="373" y="82"/>
                  </a:lnTo>
                  <a:lnTo>
                    <a:pt x="456" y="39"/>
                  </a:lnTo>
                  <a:lnTo>
                    <a:pt x="5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6" name="Freeform 437"/>
            <p:cNvSpPr>
              <a:spLocks/>
            </p:cNvSpPr>
            <p:nvPr/>
          </p:nvSpPr>
          <p:spPr bwMode="auto">
            <a:xfrm>
              <a:off x="7332663" y="3078163"/>
              <a:ext cx="341313" cy="185737"/>
            </a:xfrm>
            <a:custGeom>
              <a:avLst/>
              <a:gdLst>
                <a:gd name="T0" fmla="*/ 1003 w 1939"/>
                <a:gd name="T1" fmla="*/ 34 h 1056"/>
                <a:gd name="T2" fmla="*/ 1085 w 1939"/>
                <a:gd name="T3" fmla="*/ 96 h 1056"/>
                <a:gd name="T4" fmla="*/ 1181 w 1939"/>
                <a:gd name="T5" fmla="*/ 145 h 1056"/>
                <a:gd name="T6" fmla="*/ 1288 w 1939"/>
                <a:gd name="T7" fmla="*/ 182 h 1056"/>
                <a:gd name="T8" fmla="*/ 1405 w 1939"/>
                <a:gd name="T9" fmla="*/ 204 h 1056"/>
                <a:gd name="T10" fmla="*/ 1528 w 1939"/>
                <a:gd name="T11" fmla="*/ 212 h 1056"/>
                <a:gd name="T12" fmla="*/ 1650 w 1939"/>
                <a:gd name="T13" fmla="*/ 203 h 1056"/>
                <a:gd name="T14" fmla="*/ 1771 w 1939"/>
                <a:gd name="T15" fmla="*/ 175 h 1056"/>
                <a:gd name="T16" fmla="*/ 1885 w 1939"/>
                <a:gd name="T17" fmla="*/ 131 h 1056"/>
                <a:gd name="T18" fmla="*/ 1927 w 1939"/>
                <a:gd name="T19" fmla="*/ 206 h 1056"/>
                <a:gd name="T20" fmla="*/ 1902 w 1939"/>
                <a:gd name="T21" fmla="*/ 447 h 1056"/>
                <a:gd name="T22" fmla="*/ 1878 w 1939"/>
                <a:gd name="T23" fmla="*/ 676 h 1056"/>
                <a:gd name="T24" fmla="*/ 1789 w 1939"/>
                <a:gd name="T25" fmla="*/ 840 h 1056"/>
                <a:gd name="T26" fmla="*/ 1622 w 1939"/>
                <a:gd name="T27" fmla="*/ 923 h 1056"/>
                <a:gd name="T28" fmla="*/ 1444 w 1939"/>
                <a:gd name="T29" fmla="*/ 986 h 1056"/>
                <a:gd name="T30" fmla="*/ 1259 w 1939"/>
                <a:gd name="T31" fmla="*/ 1030 h 1056"/>
                <a:gd name="T32" fmla="*/ 1066 w 1939"/>
                <a:gd name="T33" fmla="*/ 1053 h 1056"/>
                <a:gd name="T34" fmla="*/ 869 w 1939"/>
                <a:gd name="T35" fmla="*/ 1053 h 1056"/>
                <a:gd name="T36" fmla="*/ 677 w 1939"/>
                <a:gd name="T37" fmla="*/ 1030 h 1056"/>
                <a:gd name="T38" fmla="*/ 493 w 1939"/>
                <a:gd name="T39" fmla="*/ 987 h 1056"/>
                <a:gd name="T40" fmla="*/ 316 w 1939"/>
                <a:gd name="T41" fmla="*/ 924 h 1056"/>
                <a:gd name="T42" fmla="*/ 149 w 1939"/>
                <a:gd name="T43" fmla="*/ 842 h 1056"/>
                <a:gd name="T44" fmla="*/ 58 w 1939"/>
                <a:gd name="T45" fmla="*/ 677 h 1056"/>
                <a:gd name="T46" fmla="*/ 37 w 1939"/>
                <a:gd name="T47" fmla="*/ 464 h 1056"/>
                <a:gd name="T48" fmla="*/ 13 w 1939"/>
                <a:gd name="T49" fmla="*/ 239 h 1056"/>
                <a:gd name="T50" fmla="*/ 50 w 1939"/>
                <a:gd name="T51" fmla="*/ 146 h 1056"/>
                <a:gd name="T52" fmla="*/ 159 w 1939"/>
                <a:gd name="T53" fmla="*/ 183 h 1056"/>
                <a:gd name="T54" fmla="*/ 279 w 1939"/>
                <a:gd name="T55" fmla="*/ 205 h 1056"/>
                <a:gd name="T56" fmla="*/ 406 w 1939"/>
                <a:gd name="T57" fmla="*/ 212 h 1056"/>
                <a:gd name="T58" fmla="*/ 529 w 1939"/>
                <a:gd name="T59" fmla="*/ 204 h 1056"/>
                <a:gd name="T60" fmla="*/ 646 w 1939"/>
                <a:gd name="T61" fmla="*/ 182 h 1056"/>
                <a:gd name="T62" fmla="*/ 753 w 1939"/>
                <a:gd name="T63" fmla="*/ 145 h 1056"/>
                <a:gd name="T64" fmla="*/ 849 w 1939"/>
                <a:gd name="T65" fmla="*/ 96 h 1056"/>
                <a:gd name="T66" fmla="*/ 931 w 1939"/>
                <a:gd name="T67" fmla="*/ 34 h 1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39" h="1056">
                  <a:moveTo>
                    <a:pt x="967" y="0"/>
                  </a:moveTo>
                  <a:lnTo>
                    <a:pt x="1003" y="34"/>
                  </a:lnTo>
                  <a:lnTo>
                    <a:pt x="1042" y="66"/>
                  </a:lnTo>
                  <a:lnTo>
                    <a:pt x="1085" y="96"/>
                  </a:lnTo>
                  <a:lnTo>
                    <a:pt x="1132" y="122"/>
                  </a:lnTo>
                  <a:lnTo>
                    <a:pt x="1181" y="145"/>
                  </a:lnTo>
                  <a:lnTo>
                    <a:pt x="1234" y="165"/>
                  </a:lnTo>
                  <a:lnTo>
                    <a:pt x="1288" y="182"/>
                  </a:lnTo>
                  <a:lnTo>
                    <a:pt x="1345" y="195"/>
                  </a:lnTo>
                  <a:lnTo>
                    <a:pt x="1405" y="204"/>
                  </a:lnTo>
                  <a:lnTo>
                    <a:pt x="1466" y="210"/>
                  </a:lnTo>
                  <a:lnTo>
                    <a:pt x="1528" y="212"/>
                  </a:lnTo>
                  <a:lnTo>
                    <a:pt x="1589" y="210"/>
                  </a:lnTo>
                  <a:lnTo>
                    <a:pt x="1650" y="203"/>
                  </a:lnTo>
                  <a:lnTo>
                    <a:pt x="1711" y="191"/>
                  </a:lnTo>
                  <a:lnTo>
                    <a:pt x="1771" y="175"/>
                  </a:lnTo>
                  <a:lnTo>
                    <a:pt x="1829" y="155"/>
                  </a:lnTo>
                  <a:lnTo>
                    <a:pt x="1885" y="131"/>
                  </a:lnTo>
                  <a:lnTo>
                    <a:pt x="1939" y="103"/>
                  </a:lnTo>
                  <a:lnTo>
                    <a:pt x="1927" y="206"/>
                  </a:lnTo>
                  <a:lnTo>
                    <a:pt x="1915" y="328"/>
                  </a:lnTo>
                  <a:lnTo>
                    <a:pt x="1902" y="447"/>
                  </a:lnTo>
                  <a:lnTo>
                    <a:pt x="1890" y="564"/>
                  </a:lnTo>
                  <a:lnTo>
                    <a:pt x="1878" y="676"/>
                  </a:lnTo>
                  <a:lnTo>
                    <a:pt x="1869" y="792"/>
                  </a:lnTo>
                  <a:lnTo>
                    <a:pt x="1789" y="840"/>
                  </a:lnTo>
                  <a:lnTo>
                    <a:pt x="1707" y="883"/>
                  </a:lnTo>
                  <a:lnTo>
                    <a:pt x="1622" y="923"/>
                  </a:lnTo>
                  <a:lnTo>
                    <a:pt x="1534" y="957"/>
                  </a:lnTo>
                  <a:lnTo>
                    <a:pt x="1444" y="986"/>
                  </a:lnTo>
                  <a:lnTo>
                    <a:pt x="1353" y="1011"/>
                  </a:lnTo>
                  <a:lnTo>
                    <a:pt x="1259" y="1030"/>
                  </a:lnTo>
                  <a:lnTo>
                    <a:pt x="1163" y="1045"/>
                  </a:lnTo>
                  <a:lnTo>
                    <a:pt x="1066" y="1053"/>
                  </a:lnTo>
                  <a:lnTo>
                    <a:pt x="967" y="1056"/>
                  </a:lnTo>
                  <a:lnTo>
                    <a:pt x="869" y="1053"/>
                  </a:lnTo>
                  <a:lnTo>
                    <a:pt x="772" y="1045"/>
                  </a:lnTo>
                  <a:lnTo>
                    <a:pt x="677" y="1030"/>
                  </a:lnTo>
                  <a:lnTo>
                    <a:pt x="583" y="1012"/>
                  </a:lnTo>
                  <a:lnTo>
                    <a:pt x="493" y="987"/>
                  </a:lnTo>
                  <a:lnTo>
                    <a:pt x="403" y="958"/>
                  </a:lnTo>
                  <a:lnTo>
                    <a:pt x="316" y="924"/>
                  </a:lnTo>
                  <a:lnTo>
                    <a:pt x="232" y="885"/>
                  </a:lnTo>
                  <a:lnTo>
                    <a:pt x="149" y="842"/>
                  </a:lnTo>
                  <a:lnTo>
                    <a:pt x="69" y="795"/>
                  </a:lnTo>
                  <a:lnTo>
                    <a:pt x="58" y="677"/>
                  </a:lnTo>
                  <a:lnTo>
                    <a:pt x="48" y="572"/>
                  </a:lnTo>
                  <a:lnTo>
                    <a:pt x="37" y="464"/>
                  </a:lnTo>
                  <a:lnTo>
                    <a:pt x="25" y="352"/>
                  </a:lnTo>
                  <a:lnTo>
                    <a:pt x="13" y="239"/>
                  </a:lnTo>
                  <a:lnTo>
                    <a:pt x="0" y="122"/>
                  </a:lnTo>
                  <a:lnTo>
                    <a:pt x="50" y="146"/>
                  </a:lnTo>
                  <a:lnTo>
                    <a:pt x="103" y="166"/>
                  </a:lnTo>
                  <a:lnTo>
                    <a:pt x="159" y="183"/>
                  </a:lnTo>
                  <a:lnTo>
                    <a:pt x="217" y="195"/>
                  </a:lnTo>
                  <a:lnTo>
                    <a:pt x="279" y="205"/>
                  </a:lnTo>
                  <a:lnTo>
                    <a:pt x="341" y="210"/>
                  </a:lnTo>
                  <a:lnTo>
                    <a:pt x="406" y="212"/>
                  </a:lnTo>
                  <a:lnTo>
                    <a:pt x="468" y="210"/>
                  </a:lnTo>
                  <a:lnTo>
                    <a:pt x="529" y="204"/>
                  </a:lnTo>
                  <a:lnTo>
                    <a:pt x="589" y="195"/>
                  </a:lnTo>
                  <a:lnTo>
                    <a:pt x="646" y="182"/>
                  </a:lnTo>
                  <a:lnTo>
                    <a:pt x="700" y="165"/>
                  </a:lnTo>
                  <a:lnTo>
                    <a:pt x="753" y="145"/>
                  </a:lnTo>
                  <a:lnTo>
                    <a:pt x="802" y="122"/>
                  </a:lnTo>
                  <a:lnTo>
                    <a:pt x="849" y="96"/>
                  </a:lnTo>
                  <a:lnTo>
                    <a:pt x="892" y="66"/>
                  </a:lnTo>
                  <a:lnTo>
                    <a:pt x="931" y="34"/>
                  </a:lnTo>
                  <a:lnTo>
                    <a:pt x="9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41" name="Group 640"/>
          <p:cNvGrpSpPr/>
          <p:nvPr/>
        </p:nvGrpSpPr>
        <p:grpSpPr>
          <a:xfrm>
            <a:off x="8133247" y="2668588"/>
            <a:ext cx="593725" cy="595312"/>
            <a:chOff x="8112125" y="2668588"/>
            <a:chExt cx="593725" cy="5953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00" name="Freeform 442"/>
            <p:cNvSpPr>
              <a:spLocks noEditPoints="1"/>
            </p:cNvSpPr>
            <p:nvPr/>
          </p:nvSpPr>
          <p:spPr bwMode="auto">
            <a:xfrm>
              <a:off x="8123238" y="2668588"/>
              <a:ext cx="571500" cy="427037"/>
            </a:xfrm>
            <a:custGeom>
              <a:avLst/>
              <a:gdLst>
                <a:gd name="T0" fmla="*/ 2687 w 3242"/>
                <a:gd name="T1" fmla="*/ 1202 h 2419"/>
                <a:gd name="T2" fmla="*/ 2580 w 3242"/>
                <a:gd name="T3" fmla="*/ 1311 h 2419"/>
                <a:gd name="T4" fmla="*/ 2518 w 3242"/>
                <a:gd name="T5" fmla="*/ 1575 h 2419"/>
                <a:gd name="T6" fmla="*/ 2606 w 3242"/>
                <a:gd name="T7" fmla="*/ 1620 h 2419"/>
                <a:gd name="T8" fmla="*/ 2649 w 3242"/>
                <a:gd name="T9" fmla="*/ 1431 h 2419"/>
                <a:gd name="T10" fmla="*/ 2726 w 3242"/>
                <a:gd name="T11" fmla="*/ 1310 h 2419"/>
                <a:gd name="T12" fmla="*/ 2783 w 3242"/>
                <a:gd name="T13" fmla="*/ 1275 h 2419"/>
                <a:gd name="T14" fmla="*/ 2770 w 3242"/>
                <a:gd name="T15" fmla="*/ 1188 h 2419"/>
                <a:gd name="T16" fmla="*/ 445 w 3242"/>
                <a:gd name="T17" fmla="*/ 1221 h 2419"/>
                <a:gd name="T18" fmla="*/ 484 w 3242"/>
                <a:gd name="T19" fmla="*/ 1292 h 2419"/>
                <a:gd name="T20" fmla="*/ 548 w 3242"/>
                <a:gd name="T21" fmla="*/ 1345 h 2419"/>
                <a:gd name="T22" fmla="*/ 609 w 3242"/>
                <a:gd name="T23" fmla="*/ 1532 h 2419"/>
                <a:gd name="T24" fmla="*/ 684 w 3242"/>
                <a:gd name="T25" fmla="*/ 1628 h 2419"/>
                <a:gd name="T26" fmla="*/ 709 w 3242"/>
                <a:gd name="T27" fmla="*/ 1439 h 2419"/>
                <a:gd name="T28" fmla="*/ 613 w 3242"/>
                <a:gd name="T29" fmla="*/ 1249 h 2419"/>
                <a:gd name="T30" fmla="*/ 522 w 3242"/>
                <a:gd name="T31" fmla="*/ 1186 h 2419"/>
                <a:gd name="T32" fmla="*/ 967 w 3242"/>
                <a:gd name="T33" fmla="*/ 689 h 2419"/>
                <a:gd name="T34" fmla="*/ 989 w 3242"/>
                <a:gd name="T35" fmla="*/ 786 h 2419"/>
                <a:gd name="T36" fmla="*/ 1242 w 3242"/>
                <a:gd name="T37" fmla="*/ 839 h 2419"/>
                <a:gd name="T38" fmla="*/ 1367 w 3242"/>
                <a:gd name="T39" fmla="*/ 894 h 2419"/>
                <a:gd name="T40" fmla="*/ 1379 w 3242"/>
                <a:gd name="T41" fmla="*/ 805 h 2419"/>
                <a:gd name="T42" fmla="*/ 1057 w 3242"/>
                <a:gd name="T43" fmla="*/ 675 h 2419"/>
                <a:gd name="T44" fmla="*/ 1901 w 3242"/>
                <a:gd name="T45" fmla="*/ 751 h 2419"/>
                <a:gd name="T46" fmla="*/ 1822 w 3242"/>
                <a:gd name="T47" fmla="*/ 872 h 2419"/>
                <a:gd name="T48" fmla="*/ 1911 w 3242"/>
                <a:gd name="T49" fmla="*/ 885 h 2419"/>
                <a:gd name="T50" fmla="*/ 2184 w 3242"/>
                <a:gd name="T51" fmla="*/ 788 h 2419"/>
                <a:gd name="T52" fmla="*/ 2291 w 3242"/>
                <a:gd name="T53" fmla="*/ 718 h 2419"/>
                <a:gd name="T54" fmla="*/ 1721 w 3242"/>
                <a:gd name="T55" fmla="*/ 3 h 2419"/>
                <a:gd name="T56" fmla="*/ 2196 w 3242"/>
                <a:gd name="T57" fmla="*/ 425 h 2419"/>
                <a:gd name="T58" fmla="*/ 2342 w 3242"/>
                <a:gd name="T59" fmla="*/ 623 h 2419"/>
                <a:gd name="T60" fmla="*/ 2798 w 3242"/>
                <a:gd name="T61" fmla="*/ 602 h 2419"/>
                <a:gd name="T62" fmla="*/ 3181 w 3242"/>
                <a:gd name="T63" fmla="*/ 1056 h 2419"/>
                <a:gd name="T64" fmla="*/ 2926 w 3242"/>
                <a:gd name="T65" fmla="*/ 1362 h 2419"/>
                <a:gd name="T66" fmla="*/ 2683 w 3242"/>
                <a:gd name="T67" fmla="*/ 1656 h 2419"/>
                <a:gd name="T68" fmla="*/ 2594 w 3242"/>
                <a:gd name="T69" fmla="*/ 1933 h 2419"/>
                <a:gd name="T70" fmla="*/ 2613 w 3242"/>
                <a:gd name="T71" fmla="*/ 2220 h 2419"/>
                <a:gd name="T72" fmla="*/ 2555 w 3242"/>
                <a:gd name="T73" fmla="*/ 2318 h 2419"/>
                <a:gd name="T74" fmla="*/ 2285 w 3242"/>
                <a:gd name="T75" fmla="*/ 2417 h 2419"/>
                <a:gd name="T76" fmla="*/ 1981 w 3242"/>
                <a:gd name="T77" fmla="*/ 2359 h 2419"/>
                <a:gd name="T78" fmla="*/ 1795 w 3242"/>
                <a:gd name="T79" fmla="*/ 2195 h 2419"/>
                <a:gd name="T80" fmla="*/ 1676 w 3242"/>
                <a:gd name="T81" fmla="*/ 2009 h 2419"/>
                <a:gd name="T82" fmla="*/ 1761 w 3242"/>
                <a:gd name="T83" fmla="*/ 1737 h 2419"/>
                <a:gd name="T84" fmla="*/ 1889 w 3242"/>
                <a:gd name="T85" fmla="*/ 1664 h 2419"/>
                <a:gd name="T86" fmla="*/ 1844 w 3242"/>
                <a:gd name="T87" fmla="*/ 1575 h 2419"/>
                <a:gd name="T88" fmla="*/ 1640 w 3242"/>
                <a:gd name="T89" fmla="*/ 1714 h 2419"/>
                <a:gd name="T90" fmla="*/ 1463 w 3242"/>
                <a:gd name="T91" fmla="*/ 1587 h 2419"/>
                <a:gd name="T92" fmla="*/ 1340 w 3242"/>
                <a:gd name="T93" fmla="*/ 1631 h 2419"/>
                <a:gd name="T94" fmla="*/ 1438 w 3242"/>
                <a:gd name="T95" fmla="*/ 1700 h 2419"/>
                <a:gd name="T96" fmla="*/ 1554 w 3242"/>
                <a:gd name="T97" fmla="*/ 1911 h 2419"/>
                <a:gd name="T98" fmla="*/ 1482 w 3242"/>
                <a:gd name="T99" fmla="*/ 2141 h 2419"/>
                <a:gd name="T100" fmla="*/ 1322 w 3242"/>
                <a:gd name="T101" fmla="*/ 2320 h 2419"/>
                <a:gd name="T102" fmla="*/ 1053 w 3242"/>
                <a:gd name="T103" fmla="*/ 2417 h 2419"/>
                <a:gd name="T104" fmla="*/ 756 w 3242"/>
                <a:gd name="T105" fmla="*/ 2374 h 2419"/>
                <a:gd name="T106" fmla="*/ 601 w 3242"/>
                <a:gd name="T107" fmla="*/ 2271 h 2419"/>
                <a:gd name="T108" fmla="*/ 610 w 3242"/>
                <a:gd name="T109" fmla="*/ 2053 h 2419"/>
                <a:gd name="T110" fmla="*/ 563 w 3242"/>
                <a:gd name="T111" fmla="*/ 1765 h 2419"/>
                <a:gd name="T112" fmla="*/ 489 w 3242"/>
                <a:gd name="T113" fmla="*/ 1515 h 2419"/>
                <a:gd name="T114" fmla="*/ 129 w 3242"/>
                <a:gd name="T115" fmla="*/ 1274 h 2419"/>
                <a:gd name="T116" fmla="*/ 190 w 3242"/>
                <a:gd name="T117" fmla="*/ 799 h 2419"/>
                <a:gd name="T118" fmla="*/ 754 w 3242"/>
                <a:gd name="T119" fmla="*/ 661 h 2419"/>
                <a:gd name="T120" fmla="*/ 986 w 3242"/>
                <a:gd name="T121" fmla="*/ 551 h 2419"/>
                <a:gd name="T122" fmla="*/ 1104 w 3242"/>
                <a:gd name="T123" fmla="*/ 82 h 2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242" h="2419">
                  <a:moveTo>
                    <a:pt x="2741" y="1181"/>
                  </a:moveTo>
                  <a:lnTo>
                    <a:pt x="2727" y="1183"/>
                  </a:lnTo>
                  <a:lnTo>
                    <a:pt x="2724" y="1184"/>
                  </a:lnTo>
                  <a:lnTo>
                    <a:pt x="2718" y="1186"/>
                  </a:lnTo>
                  <a:lnTo>
                    <a:pt x="2709" y="1190"/>
                  </a:lnTo>
                  <a:lnTo>
                    <a:pt x="2699" y="1195"/>
                  </a:lnTo>
                  <a:lnTo>
                    <a:pt x="2687" y="1202"/>
                  </a:lnTo>
                  <a:lnTo>
                    <a:pt x="2674" y="1210"/>
                  </a:lnTo>
                  <a:lnTo>
                    <a:pt x="2658" y="1221"/>
                  </a:lnTo>
                  <a:lnTo>
                    <a:pt x="2643" y="1233"/>
                  </a:lnTo>
                  <a:lnTo>
                    <a:pt x="2627" y="1249"/>
                  </a:lnTo>
                  <a:lnTo>
                    <a:pt x="2610" y="1267"/>
                  </a:lnTo>
                  <a:lnTo>
                    <a:pt x="2595" y="1288"/>
                  </a:lnTo>
                  <a:lnTo>
                    <a:pt x="2580" y="1311"/>
                  </a:lnTo>
                  <a:lnTo>
                    <a:pt x="2566" y="1338"/>
                  </a:lnTo>
                  <a:lnTo>
                    <a:pt x="2552" y="1368"/>
                  </a:lnTo>
                  <a:lnTo>
                    <a:pt x="2541" y="1402"/>
                  </a:lnTo>
                  <a:lnTo>
                    <a:pt x="2531" y="1439"/>
                  </a:lnTo>
                  <a:lnTo>
                    <a:pt x="2524" y="1480"/>
                  </a:lnTo>
                  <a:lnTo>
                    <a:pt x="2520" y="1526"/>
                  </a:lnTo>
                  <a:lnTo>
                    <a:pt x="2518" y="1575"/>
                  </a:lnTo>
                  <a:lnTo>
                    <a:pt x="2521" y="1592"/>
                  </a:lnTo>
                  <a:lnTo>
                    <a:pt x="2529" y="1608"/>
                  </a:lnTo>
                  <a:lnTo>
                    <a:pt x="2541" y="1620"/>
                  </a:lnTo>
                  <a:lnTo>
                    <a:pt x="2556" y="1628"/>
                  </a:lnTo>
                  <a:lnTo>
                    <a:pt x="2574" y="1631"/>
                  </a:lnTo>
                  <a:lnTo>
                    <a:pt x="2591" y="1628"/>
                  </a:lnTo>
                  <a:lnTo>
                    <a:pt x="2606" y="1620"/>
                  </a:lnTo>
                  <a:lnTo>
                    <a:pt x="2619" y="1608"/>
                  </a:lnTo>
                  <a:lnTo>
                    <a:pt x="2627" y="1592"/>
                  </a:lnTo>
                  <a:lnTo>
                    <a:pt x="2630" y="1575"/>
                  </a:lnTo>
                  <a:lnTo>
                    <a:pt x="2631" y="1533"/>
                  </a:lnTo>
                  <a:lnTo>
                    <a:pt x="2635" y="1495"/>
                  </a:lnTo>
                  <a:lnTo>
                    <a:pt x="2641" y="1461"/>
                  </a:lnTo>
                  <a:lnTo>
                    <a:pt x="2649" y="1431"/>
                  </a:lnTo>
                  <a:lnTo>
                    <a:pt x="2658" y="1405"/>
                  </a:lnTo>
                  <a:lnTo>
                    <a:pt x="2669" y="1382"/>
                  </a:lnTo>
                  <a:lnTo>
                    <a:pt x="2680" y="1362"/>
                  </a:lnTo>
                  <a:lnTo>
                    <a:pt x="2691" y="1345"/>
                  </a:lnTo>
                  <a:lnTo>
                    <a:pt x="2703" y="1332"/>
                  </a:lnTo>
                  <a:lnTo>
                    <a:pt x="2714" y="1319"/>
                  </a:lnTo>
                  <a:lnTo>
                    <a:pt x="2726" y="1310"/>
                  </a:lnTo>
                  <a:lnTo>
                    <a:pt x="2736" y="1303"/>
                  </a:lnTo>
                  <a:lnTo>
                    <a:pt x="2744" y="1298"/>
                  </a:lnTo>
                  <a:lnTo>
                    <a:pt x="2751" y="1295"/>
                  </a:lnTo>
                  <a:lnTo>
                    <a:pt x="2756" y="1292"/>
                  </a:lnTo>
                  <a:lnTo>
                    <a:pt x="2758" y="1291"/>
                  </a:lnTo>
                  <a:lnTo>
                    <a:pt x="2772" y="1285"/>
                  </a:lnTo>
                  <a:lnTo>
                    <a:pt x="2783" y="1275"/>
                  </a:lnTo>
                  <a:lnTo>
                    <a:pt x="2791" y="1264"/>
                  </a:lnTo>
                  <a:lnTo>
                    <a:pt x="2796" y="1251"/>
                  </a:lnTo>
                  <a:lnTo>
                    <a:pt x="2798" y="1236"/>
                  </a:lnTo>
                  <a:lnTo>
                    <a:pt x="2796" y="1222"/>
                  </a:lnTo>
                  <a:lnTo>
                    <a:pt x="2790" y="1208"/>
                  </a:lnTo>
                  <a:lnTo>
                    <a:pt x="2781" y="1197"/>
                  </a:lnTo>
                  <a:lnTo>
                    <a:pt x="2770" y="1188"/>
                  </a:lnTo>
                  <a:lnTo>
                    <a:pt x="2755" y="1183"/>
                  </a:lnTo>
                  <a:lnTo>
                    <a:pt x="2741" y="1181"/>
                  </a:lnTo>
                  <a:close/>
                  <a:moveTo>
                    <a:pt x="496" y="1181"/>
                  </a:moveTo>
                  <a:lnTo>
                    <a:pt x="480" y="1184"/>
                  </a:lnTo>
                  <a:lnTo>
                    <a:pt x="464" y="1193"/>
                  </a:lnTo>
                  <a:lnTo>
                    <a:pt x="453" y="1205"/>
                  </a:lnTo>
                  <a:lnTo>
                    <a:pt x="445" y="1221"/>
                  </a:lnTo>
                  <a:lnTo>
                    <a:pt x="442" y="1235"/>
                  </a:lnTo>
                  <a:lnTo>
                    <a:pt x="444" y="1250"/>
                  </a:lnTo>
                  <a:lnTo>
                    <a:pt x="449" y="1263"/>
                  </a:lnTo>
                  <a:lnTo>
                    <a:pt x="457" y="1275"/>
                  </a:lnTo>
                  <a:lnTo>
                    <a:pt x="467" y="1285"/>
                  </a:lnTo>
                  <a:lnTo>
                    <a:pt x="482" y="1291"/>
                  </a:lnTo>
                  <a:lnTo>
                    <a:pt x="484" y="1292"/>
                  </a:lnTo>
                  <a:lnTo>
                    <a:pt x="489" y="1294"/>
                  </a:lnTo>
                  <a:lnTo>
                    <a:pt x="495" y="1298"/>
                  </a:lnTo>
                  <a:lnTo>
                    <a:pt x="504" y="1303"/>
                  </a:lnTo>
                  <a:lnTo>
                    <a:pt x="513" y="1310"/>
                  </a:lnTo>
                  <a:lnTo>
                    <a:pt x="525" y="1319"/>
                  </a:lnTo>
                  <a:lnTo>
                    <a:pt x="536" y="1331"/>
                  </a:lnTo>
                  <a:lnTo>
                    <a:pt x="548" y="1345"/>
                  </a:lnTo>
                  <a:lnTo>
                    <a:pt x="559" y="1361"/>
                  </a:lnTo>
                  <a:lnTo>
                    <a:pt x="570" y="1381"/>
                  </a:lnTo>
                  <a:lnTo>
                    <a:pt x="582" y="1404"/>
                  </a:lnTo>
                  <a:lnTo>
                    <a:pt x="591" y="1431"/>
                  </a:lnTo>
                  <a:lnTo>
                    <a:pt x="599" y="1460"/>
                  </a:lnTo>
                  <a:lnTo>
                    <a:pt x="605" y="1494"/>
                  </a:lnTo>
                  <a:lnTo>
                    <a:pt x="609" y="1532"/>
                  </a:lnTo>
                  <a:lnTo>
                    <a:pt x="610" y="1575"/>
                  </a:lnTo>
                  <a:lnTo>
                    <a:pt x="613" y="1592"/>
                  </a:lnTo>
                  <a:lnTo>
                    <a:pt x="621" y="1608"/>
                  </a:lnTo>
                  <a:lnTo>
                    <a:pt x="634" y="1620"/>
                  </a:lnTo>
                  <a:lnTo>
                    <a:pt x="649" y="1628"/>
                  </a:lnTo>
                  <a:lnTo>
                    <a:pt x="666" y="1631"/>
                  </a:lnTo>
                  <a:lnTo>
                    <a:pt x="684" y="1628"/>
                  </a:lnTo>
                  <a:lnTo>
                    <a:pt x="699" y="1620"/>
                  </a:lnTo>
                  <a:lnTo>
                    <a:pt x="711" y="1608"/>
                  </a:lnTo>
                  <a:lnTo>
                    <a:pt x="719" y="1592"/>
                  </a:lnTo>
                  <a:lnTo>
                    <a:pt x="722" y="1575"/>
                  </a:lnTo>
                  <a:lnTo>
                    <a:pt x="720" y="1526"/>
                  </a:lnTo>
                  <a:lnTo>
                    <a:pt x="716" y="1480"/>
                  </a:lnTo>
                  <a:lnTo>
                    <a:pt x="709" y="1439"/>
                  </a:lnTo>
                  <a:lnTo>
                    <a:pt x="699" y="1402"/>
                  </a:lnTo>
                  <a:lnTo>
                    <a:pt x="688" y="1368"/>
                  </a:lnTo>
                  <a:lnTo>
                    <a:pt x="674" y="1338"/>
                  </a:lnTo>
                  <a:lnTo>
                    <a:pt x="660" y="1311"/>
                  </a:lnTo>
                  <a:lnTo>
                    <a:pt x="645" y="1288"/>
                  </a:lnTo>
                  <a:lnTo>
                    <a:pt x="630" y="1267"/>
                  </a:lnTo>
                  <a:lnTo>
                    <a:pt x="613" y="1249"/>
                  </a:lnTo>
                  <a:lnTo>
                    <a:pt x="597" y="1233"/>
                  </a:lnTo>
                  <a:lnTo>
                    <a:pt x="582" y="1221"/>
                  </a:lnTo>
                  <a:lnTo>
                    <a:pt x="566" y="1210"/>
                  </a:lnTo>
                  <a:lnTo>
                    <a:pt x="553" y="1202"/>
                  </a:lnTo>
                  <a:lnTo>
                    <a:pt x="541" y="1195"/>
                  </a:lnTo>
                  <a:lnTo>
                    <a:pt x="531" y="1190"/>
                  </a:lnTo>
                  <a:lnTo>
                    <a:pt x="522" y="1186"/>
                  </a:lnTo>
                  <a:lnTo>
                    <a:pt x="516" y="1184"/>
                  </a:lnTo>
                  <a:lnTo>
                    <a:pt x="514" y="1183"/>
                  </a:lnTo>
                  <a:lnTo>
                    <a:pt x="496" y="1181"/>
                  </a:lnTo>
                  <a:close/>
                  <a:moveTo>
                    <a:pt x="1057" y="675"/>
                  </a:moveTo>
                  <a:lnTo>
                    <a:pt x="1000" y="676"/>
                  </a:lnTo>
                  <a:lnTo>
                    <a:pt x="983" y="680"/>
                  </a:lnTo>
                  <a:lnTo>
                    <a:pt x="967" y="689"/>
                  </a:lnTo>
                  <a:lnTo>
                    <a:pt x="956" y="702"/>
                  </a:lnTo>
                  <a:lnTo>
                    <a:pt x="949" y="718"/>
                  </a:lnTo>
                  <a:lnTo>
                    <a:pt x="947" y="735"/>
                  </a:lnTo>
                  <a:lnTo>
                    <a:pt x="951" y="753"/>
                  </a:lnTo>
                  <a:lnTo>
                    <a:pt x="960" y="768"/>
                  </a:lnTo>
                  <a:lnTo>
                    <a:pt x="972" y="779"/>
                  </a:lnTo>
                  <a:lnTo>
                    <a:pt x="989" y="786"/>
                  </a:lnTo>
                  <a:lnTo>
                    <a:pt x="1006" y="789"/>
                  </a:lnTo>
                  <a:lnTo>
                    <a:pt x="1051" y="788"/>
                  </a:lnTo>
                  <a:lnTo>
                    <a:pt x="1094" y="791"/>
                  </a:lnTo>
                  <a:lnTo>
                    <a:pt x="1134" y="797"/>
                  </a:lnTo>
                  <a:lnTo>
                    <a:pt x="1172" y="807"/>
                  </a:lnTo>
                  <a:lnTo>
                    <a:pt x="1208" y="821"/>
                  </a:lnTo>
                  <a:lnTo>
                    <a:pt x="1242" y="839"/>
                  </a:lnTo>
                  <a:lnTo>
                    <a:pt x="1272" y="860"/>
                  </a:lnTo>
                  <a:lnTo>
                    <a:pt x="1300" y="885"/>
                  </a:lnTo>
                  <a:lnTo>
                    <a:pt x="1312" y="894"/>
                  </a:lnTo>
                  <a:lnTo>
                    <a:pt x="1325" y="899"/>
                  </a:lnTo>
                  <a:lnTo>
                    <a:pt x="1340" y="901"/>
                  </a:lnTo>
                  <a:lnTo>
                    <a:pt x="1354" y="899"/>
                  </a:lnTo>
                  <a:lnTo>
                    <a:pt x="1367" y="894"/>
                  </a:lnTo>
                  <a:lnTo>
                    <a:pt x="1379" y="885"/>
                  </a:lnTo>
                  <a:lnTo>
                    <a:pt x="1388" y="872"/>
                  </a:lnTo>
                  <a:lnTo>
                    <a:pt x="1394" y="859"/>
                  </a:lnTo>
                  <a:lnTo>
                    <a:pt x="1396" y="845"/>
                  </a:lnTo>
                  <a:lnTo>
                    <a:pt x="1394" y="830"/>
                  </a:lnTo>
                  <a:lnTo>
                    <a:pt x="1388" y="817"/>
                  </a:lnTo>
                  <a:lnTo>
                    <a:pt x="1379" y="805"/>
                  </a:lnTo>
                  <a:lnTo>
                    <a:pt x="1343" y="772"/>
                  </a:lnTo>
                  <a:lnTo>
                    <a:pt x="1302" y="744"/>
                  </a:lnTo>
                  <a:lnTo>
                    <a:pt x="1259" y="720"/>
                  </a:lnTo>
                  <a:lnTo>
                    <a:pt x="1213" y="702"/>
                  </a:lnTo>
                  <a:lnTo>
                    <a:pt x="1164" y="687"/>
                  </a:lnTo>
                  <a:lnTo>
                    <a:pt x="1112" y="679"/>
                  </a:lnTo>
                  <a:lnTo>
                    <a:pt x="1057" y="675"/>
                  </a:lnTo>
                  <a:close/>
                  <a:moveTo>
                    <a:pt x="2186" y="675"/>
                  </a:moveTo>
                  <a:lnTo>
                    <a:pt x="2132" y="678"/>
                  </a:lnTo>
                  <a:lnTo>
                    <a:pt x="2081" y="685"/>
                  </a:lnTo>
                  <a:lnTo>
                    <a:pt x="2031" y="696"/>
                  </a:lnTo>
                  <a:lnTo>
                    <a:pt x="1984" y="711"/>
                  </a:lnTo>
                  <a:lnTo>
                    <a:pt x="1940" y="729"/>
                  </a:lnTo>
                  <a:lnTo>
                    <a:pt x="1901" y="751"/>
                  </a:lnTo>
                  <a:lnTo>
                    <a:pt x="1864" y="776"/>
                  </a:lnTo>
                  <a:lnTo>
                    <a:pt x="1831" y="805"/>
                  </a:lnTo>
                  <a:lnTo>
                    <a:pt x="1822" y="817"/>
                  </a:lnTo>
                  <a:lnTo>
                    <a:pt x="1817" y="830"/>
                  </a:lnTo>
                  <a:lnTo>
                    <a:pt x="1815" y="845"/>
                  </a:lnTo>
                  <a:lnTo>
                    <a:pt x="1817" y="859"/>
                  </a:lnTo>
                  <a:lnTo>
                    <a:pt x="1822" y="872"/>
                  </a:lnTo>
                  <a:lnTo>
                    <a:pt x="1831" y="885"/>
                  </a:lnTo>
                  <a:lnTo>
                    <a:pt x="1843" y="894"/>
                  </a:lnTo>
                  <a:lnTo>
                    <a:pt x="1857" y="899"/>
                  </a:lnTo>
                  <a:lnTo>
                    <a:pt x="1871" y="901"/>
                  </a:lnTo>
                  <a:lnTo>
                    <a:pt x="1885" y="899"/>
                  </a:lnTo>
                  <a:lnTo>
                    <a:pt x="1898" y="894"/>
                  </a:lnTo>
                  <a:lnTo>
                    <a:pt x="1911" y="885"/>
                  </a:lnTo>
                  <a:lnTo>
                    <a:pt x="1938" y="861"/>
                  </a:lnTo>
                  <a:lnTo>
                    <a:pt x="1971" y="840"/>
                  </a:lnTo>
                  <a:lnTo>
                    <a:pt x="2007" y="822"/>
                  </a:lnTo>
                  <a:lnTo>
                    <a:pt x="2046" y="808"/>
                  </a:lnTo>
                  <a:lnTo>
                    <a:pt x="2090" y="798"/>
                  </a:lnTo>
                  <a:lnTo>
                    <a:pt x="2136" y="791"/>
                  </a:lnTo>
                  <a:lnTo>
                    <a:pt x="2184" y="788"/>
                  </a:lnTo>
                  <a:lnTo>
                    <a:pt x="2234" y="789"/>
                  </a:lnTo>
                  <a:lnTo>
                    <a:pt x="2251" y="786"/>
                  </a:lnTo>
                  <a:lnTo>
                    <a:pt x="2268" y="779"/>
                  </a:lnTo>
                  <a:lnTo>
                    <a:pt x="2280" y="768"/>
                  </a:lnTo>
                  <a:lnTo>
                    <a:pt x="2289" y="753"/>
                  </a:lnTo>
                  <a:lnTo>
                    <a:pt x="2293" y="735"/>
                  </a:lnTo>
                  <a:lnTo>
                    <a:pt x="2291" y="718"/>
                  </a:lnTo>
                  <a:lnTo>
                    <a:pt x="2284" y="702"/>
                  </a:lnTo>
                  <a:lnTo>
                    <a:pt x="2273" y="689"/>
                  </a:lnTo>
                  <a:lnTo>
                    <a:pt x="2258" y="680"/>
                  </a:lnTo>
                  <a:lnTo>
                    <a:pt x="2240" y="676"/>
                  </a:lnTo>
                  <a:lnTo>
                    <a:pt x="2186" y="675"/>
                  </a:lnTo>
                  <a:close/>
                  <a:moveTo>
                    <a:pt x="1620" y="0"/>
                  </a:moveTo>
                  <a:lnTo>
                    <a:pt x="1721" y="3"/>
                  </a:lnTo>
                  <a:lnTo>
                    <a:pt x="1820" y="12"/>
                  </a:lnTo>
                  <a:lnTo>
                    <a:pt x="1918" y="27"/>
                  </a:lnTo>
                  <a:lnTo>
                    <a:pt x="2014" y="47"/>
                  </a:lnTo>
                  <a:lnTo>
                    <a:pt x="2108" y="73"/>
                  </a:lnTo>
                  <a:lnTo>
                    <a:pt x="2139" y="174"/>
                  </a:lnTo>
                  <a:lnTo>
                    <a:pt x="2190" y="390"/>
                  </a:lnTo>
                  <a:lnTo>
                    <a:pt x="2196" y="425"/>
                  </a:lnTo>
                  <a:lnTo>
                    <a:pt x="2205" y="459"/>
                  </a:lnTo>
                  <a:lnTo>
                    <a:pt x="2219" y="492"/>
                  </a:lnTo>
                  <a:lnTo>
                    <a:pt x="2236" y="524"/>
                  </a:lnTo>
                  <a:lnTo>
                    <a:pt x="2258" y="552"/>
                  </a:lnTo>
                  <a:lnTo>
                    <a:pt x="2282" y="578"/>
                  </a:lnTo>
                  <a:lnTo>
                    <a:pt x="2310" y="601"/>
                  </a:lnTo>
                  <a:lnTo>
                    <a:pt x="2342" y="623"/>
                  </a:lnTo>
                  <a:lnTo>
                    <a:pt x="2377" y="639"/>
                  </a:lnTo>
                  <a:lnTo>
                    <a:pt x="2413" y="651"/>
                  </a:lnTo>
                  <a:lnTo>
                    <a:pt x="2450" y="659"/>
                  </a:lnTo>
                  <a:lnTo>
                    <a:pt x="2489" y="661"/>
                  </a:lnTo>
                  <a:lnTo>
                    <a:pt x="2520" y="660"/>
                  </a:lnTo>
                  <a:lnTo>
                    <a:pt x="2549" y="655"/>
                  </a:lnTo>
                  <a:lnTo>
                    <a:pt x="2798" y="602"/>
                  </a:lnTo>
                  <a:lnTo>
                    <a:pt x="2888" y="579"/>
                  </a:lnTo>
                  <a:lnTo>
                    <a:pt x="2947" y="650"/>
                  </a:lnTo>
                  <a:lnTo>
                    <a:pt x="3002" y="726"/>
                  </a:lnTo>
                  <a:lnTo>
                    <a:pt x="3053" y="805"/>
                  </a:lnTo>
                  <a:lnTo>
                    <a:pt x="3100" y="886"/>
                  </a:lnTo>
                  <a:lnTo>
                    <a:pt x="3143" y="970"/>
                  </a:lnTo>
                  <a:lnTo>
                    <a:pt x="3181" y="1056"/>
                  </a:lnTo>
                  <a:lnTo>
                    <a:pt x="3213" y="1145"/>
                  </a:lnTo>
                  <a:lnTo>
                    <a:pt x="3242" y="1236"/>
                  </a:lnTo>
                  <a:lnTo>
                    <a:pt x="3186" y="1251"/>
                  </a:lnTo>
                  <a:lnTo>
                    <a:pt x="3112" y="1274"/>
                  </a:lnTo>
                  <a:lnTo>
                    <a:pt x="3045" y="1301"/>
                  </a:lnTo>
                  <a:lnTo>
                    <a:pt x="2983" y="1331"/>
                  </a:lnTo>
                  <a:lnTo>
                    <a:pt x="2926" y="1362"/>
                  </a:lnTo>
                  <a:lnTo>
                    <a:pt x="2875" y="1396"/>
                  </a:lnTo>
                  <a:lnTo>
                    <a:pt x="2829" y="1434"/>
                  </a:lnTo>
                  <a:lnTo>
                    <a:pt x="2789" y="1473"/>
                  </a:lnTo>
                  <a:lnTo>
                    <a:pt x="2754" y="1515"/>
                  </a:lnTo>
                  <a:lnTo>
                    <a:pt x="2725" y="1560"/>
                  </a:lnTo>
                  <a:lnTo>
                    <a:pt x="2701" y="1607"/>
                  </a:lnTo>
                  <a:lnTo>
                    <a:pt x="2683" y="1656"/>
                  </a:lnTo>
                  <a:lnTo>
                    <a:pt x="2674" y="1721"/>
                  </a:lnTo>
                  <a:lnTo>
                    <a:pt x="2672" y="1764"/>
                  </a:lnTo>
                  <a:lnTo>
                    <a:pt x="2675" y="1806"/>
                  </a:lnTo>
                  <a:lnTo>
                    <a:pt x="2649" y="1833"/>
                  </a:lnTo>
                  <a:lnTo>
                    <a:pt x="2628" y="1863"/>
                  </a:lnTo>
                  <a:lnTo>
                    <a:pt x="2608" y="1897"/>
                  </a:lnTo>
                  <a:lnTo>
                    <a:pt x="2594" y="1933"/>
                  </a:lnTo>
                  <a:lnTo>
                    <a:pt x="2583" y="1972"/>
                  </a:lnTo>
                  <a:lnTo>
                    <a:pt x="2576" y="2012"/>
                  </a:lnTo>
                  <a:lnTo>
                    <a:pt x="2574" y="2053"/>
                  </a:lnTo>
                  <a:lnTo>
                    <a:pt x="2577" y="2098"/>
                  </a:lnTo>
                  <a:lnTo>
                    <a:pt x="2584" y="2141"/>
                  </a:lnTo>
                  <a:lnTo>
                    <a:pt x="2596" y="2181"/>
                  </a:lnTo>
                  <a:lnTo>
                    <a:pt x="2613" y="2220"/>
                  </a:lnTo>
                  <a:lnTo>
                    <a:pt x="2635" y="2255"/>
                  </a:lnTo>
                  <a:lnTo>
                    <a:pt x="2632" y="2258"/>
                  </a:lnTo>
                  <a:lnTo>
                    <a:pt x="2628" y="2261"/>
                  </a:lnTo>
                  <a:lnTo>
                    <a:pt x="2625" y="2264"/>
                  </a:lnTo>
                  <a:lnTo>
                    <a:pt x="2624" y="2265"/>
                  </a:lnTo>
                  <a:lnTo>
                    <a:pt x="2590" y="2292"/>
                  </a:lnTo>
                  <a:lnTo>
                    <a:pt x="2555" y="2318"/>
                  </a:lnTo>
                  <a:lnTo>
                    <a:pt x="2522" y="2340"/>
                  </a:lnTo>
                  <a:lnTo>
                    <a:pt x="2486" y="2360"/>
                  </a:lnTo>
                  <a:lnTo>
                    <a:pt x="2450" y="2378"/>
                  </a:lnTo>
                  <a:lnTo>
                    <a:pt x="2413" y="2392"/>
                  </a:lnTo>
                  <a:lnTo>
                    <a:pt x="2373" y="2403"/>
                  </a:lnTo>
                  <a:lnTo>
                    <a:pt x="2330" y="2412"/>
                  </a:lnTo>
                  <a:lnTo>
                    <a:pt x="2285" y="2417"/>
                  </a:lnTo>
                  <a:lnTo>
                    <a:pt x="2237" y="2419"/>
                  </a:lnTo>
                  <a:lnTo>
                    <a:pt x="2187" y="2417"/>
                  </a:lnTo>
                  <a:lnTo>
                    <a:pt x="2139" y="2412"/>
                  </a:lnTo>
                  <a:lnTo>
                    <a:pt x="2095" y="2402"/>
                  </a:lnTo>
                  <a:lnTo>
                    <a:pt x="2055" y="2391"/>
                  </a:lnTo>
                  <a:lnTo>
                    <a:pt x="2017" y="2377"/>
                  </a:lnTo>
                  <a:lnTo>
                    <a:pt x="1981" y="2359"/>
                  </a:lnTo>
                  <a:lnTo>
                    <a:pt x="1948" y="2341"/>
                  </a:lnTo>
                  <a:lnTo>
                    <a:pt x="1918" y="2320"/>
                  </a:lnTo>
                  <a:lnTo>
                    <a:pt x="1889" y="2297"/>
                  </a:lnTo>
                  <a:lnTo>
                    <a:pt x="1864" y="2273"/>
                  </a:lnTo>
                  <a:lnTo>
                    <a:pt x="1839" y="2248"/>
                  </a:lnTo>
                  <a:lnTo>
                    <a:pt x="1817" y="2221"/>
                  </a:lnTo>
                  <a:lnTo>
                    <a:pt x="1795" y="2195"/>
                  </a:lnTo>
                  <a:lnTo>
                    <a:pt x="1776" y="2168"/>
                  </a:lnTo>
                  <a:lnTo>
                    <a:pt x="1758" y="2141"/>
                  </a:lnTo>
                  <a:lnTo>
                    <a:pt x="1741" y="2114"/>
                  </a:lnTo>
                  <a:lnTo>
                    <a:pt x="1725" y="2088"/>
                  </a:lnTo>
                  <a:lnTo>
                    <a:pt x="1710" y="2063"/>
                  </a:lnTo>
                  <a:lnTo>
                    <a:pt x="1692" y="2035"/>
                  </a:lnTo>
                  <a:lnTo>
                    <a:pt x="1676" y="2009"/>
                  </a:lnTo>
                  <a:lnTo>
                    <a:pt x="1679" y="1959"/>
                  </a:lnTo>
                  <a:lnTo>
                    <a:pt x="1686" y="1911"/>
                  </a:lnTo>
                  <a:lnTo>
                    <a:pt x="1697" y="1869"/>
                  </a:lnTo>
                  <a:lnTo>
                    <a:pt x="1710" y="1829"/>
                  </a:lnTo>
                  <a:lnTo>
                    <a:pt x="1725" y="1793"/>
                  </a:lnTo>
                  <a:lnTo>
                    <a:pt x="1742" y="1762"/>
                  </a:lnTo>
                  <a:lnTo>
                    <a:pt x="1761" y="1737"/>
                  </a:lnTo>
                  <a:lnTo>
                    <a:pt x="1781" y="1715"/>
                  </a:lnTo>
                  <a:lnTo>
                    <a:pt x="1802" y="1700"/>
                  </a:lnTo>
                  <a:lnTo>
                    <a:pt x="1823" y="1691"/>
                  </a:lnTo>
                  <a:lnTo>
                    <a:pt x="1844" y="1688"/>
                  </a:lnTo>
                  <a:lnTo>
                    <a:pt x="1862" y="1684"/>
                  </a:lnTo>
                  <a:lnTo>
                    <a:pt x="1877" y="1676"/>
                  </a:lnTo>
                  <a:lnTo>
                    <a:pt x="1889" y="1664"/>
                  </a:lnTo>
                  <a:lnTo>
                    <a:pt x="1897" y="1649"/>
                  </a:lnTo>
                  <a:lnTo>
                    <a:pt x="1901" y="1631"/>
                  </a:lnTo>
                  <a:lnTo>
                    <a:pt x="1897" y="1614"/>
                  </a:lnTo>
                  <a:lnTo>
                    <a:pt x="1889" y="1598"/>
                  </a:lnTo>
                  <a:lnTo>
                    <a:pt x="1877" y="1586"/>
                  </a:lnTo>
                  <a:lnTo>
                    <a:pt x="1862" y="1578"/>
                  </a:lnTo>
                  <a:lnTo>
                    <a:pt x="1844" y="1575"/>
                  </a:lnTo>
                  <a:lnTo>
                    <a:pt x="1810" y="1578"/>
                  </a:lnTo>
                  <a:lnTo>
                    <a:pt x="1777" y="1587"/>
                  </a:lnTo>
                  <a:lnTo>
                    <a:pt x="1745" y="1603"/>
                  </a:lnTo>
                  <a:lnTo>
                    <a:pt x="1716" y="1623"/>
                  </a:lnTo>
                  <a:lnTo>
                    <a:pt x="1688" y="1649"/>
                  </a:lnTo>
                  <a:lnTo>
                    <a:pt x="1664" y="1679"/>
                  </a:lnTo>
                  <a:lnTo>
                    <a:pt x="1640" y="1714"/>
                  </a:lnTo>
                  <a:lnTo>
                    <a:pt x="1620" y="1753"/>
                  </a:lnTo>
                  <a:lnTo>
                    <a:pt x="1600" y="1714"/>
                  </a:lnTo>
                  <a:lnTo>
                    <a:pt x="1576" y="1679"/>
                  </a:lnTo>
                  <a:lnTo>
                    <a:pt x="1552" y="1649"/>
                  </a:lnTo>
                  <a:lnTo>
                    <a:pt x="1524" y="1623"/>
                  </a:lnTo>
                  <a:lnTo>
                    <a:pt x="1495" y="1603"/>
                  </a:lnTo>
                  <a:lnTo>
                    <a:pt x="1463" y="1587"/>
                  </a:lnTo>
                  <a:lnTo>
                    <a:pt x="1430" y="1578"/>
                  </a:lnTo>
                  <a:lnTo>
                    <a:pt x="1396" y="1575"/>
                  </a:lnTo>
                  <a:lnTo>
                    <a:pt x="1378" y="1578"/>
                  </a:lnTo>
                  <a:lnTo>
                    <a:pt x="1363" y="1586"/>
                  </a:lnTo>
                  <a:lnTo>
                    <a:pt x="1351" y="1598"/>
                  </a:lnTo>
                  <a:lnTo>
                    <a:pt x="1343" y="1614"/>
                  </a:lnTo>
                  <a:lnTo>
                    <a:pt x="1340" y="1631"/>
                  </a:lnTo>
                  <a:lnTo>
                    <a:pt x="1343" y="1649"/>
                  </a:lnTo>
                  <a:lnTo>
                    <a:pt x="1351" y="1664"/>
                  </a:lnTo>
                  <a:lnTo>
                    <a:pt x="1363" y="1676"/>
                  </a:lnTo>
                  <a:lnTo>
                    <a:pt x="1378" y="1684"/>
                  </a:lnTo>
                  <a:lnTo>
                    <a:pt x="1396" y="1688"/>
                  </a:lnTo>
                  <a:lnTo>
                    <a:pt x="1417" y="1691"/>
                  </a:lnTo>
                  <a:lnTo>
                    <a:pt x="1438" y="1700"/>
                  </a:lnTo>
                  <a:lnTo>
                    <a:pt x="1459" y="1715"/>
                  </a:lnTo>
                  <a:lnTo>
                    <a:pt x="1479" y="1737"/>
                  </a:lnTo>
                  <a:lnTo>
                    <a:pt x="1498" y="1762"/>
                  </a:lnTo>
                  <a:lnTo>
                    <a:pt x="1515" y="1793"/>
                  </a:lnTo>
                  <a:lnTo>
                    <a:pt x="1530" y="1829"/>
                  </a:lnTo>
                  <a:lnTo>
                    <a:pt x="1544" y="1869"/>
                  </a:lnTo>
                  <a:lnTo>
                    <a:pt x="1554" y="1911"/>
                  </a:lnTo>
                  <a:lnTo>
                    <a:pt x="1561" y="1959"/>
                  </a:lnTo>
                  <a:lnTo>
                    <a:pt x="1564" y="2009"/>
                  </a:lnTo>
                  <a:lnTo>
                    <a:pt x="1548" y="2035"/>
                  </a:lnTo>
                  <a:lnTo>
                    <a:pt x="1530" y="2063"/>
                  </a:lnTo>
                  <a:lnTo>
                    <a:pt x="1515" y="2088"/>
                  </a:lnTo>
                  <a:lnTo>
                    <a:pt x="1499" y="2114"/>
                  </a:lnTo>
                  <a:lnTo>
                    <a:pt x="1482" y="2141"/>
                  </a:lnTo>
                  <a:lnTo>
                    <a:pt x="1464" y="2168"/>
                  </a:lnTo>
                  <a:lnTo>
                    <a:pt x="1445" y="2195"/>
                  </a:lnTo>
                  <a:lnTo>
                    <a:pt x="1423" y="2221"/>
                  </a:lnTo>
                  <a:lnTo>
                    <a:pt x="1401" y="2248"/>
                  </a:lnTo>
                  <a:lnTo>
                    <a:pt x="1376" y="2273"/>
                  </a:lnTo>
                  <a:lnTo>
                    <a:pt x="1351" y="2297"/>
                  </a:lnTo>
                  <a:lnTo>
                    <a:pt x="1322" y="2320"/>
                  </a:lnTo>
                  <a:lnTo>
                    <a:pt x="1292" y="2341"/>
                  </a:lnTo>
                  <a:lnTo>
                    <a:pt x="1259" y="2359"/>
                  </a:lnTo>
                  <a:lnTo>
                    <a:pt x="1223" y="2377"/>
                  </a:lnTo>
                  <a:lnTo>
                    <a:pt x="1185" y="2391"/>
                  </a:lnTo>
                  <a:lnTo>
                    <a:pt x="1145" y="2402"/>
                  </a:lnTo>
                  <a:lnTo>
                    <a:pt x="1101" y="2412"/>
                  </a:lnTo>
                  <a:lnTo>
                    <a:pt x="1053" y="2417"/>
                  </a:lnTo>
                  <a:lnTo>
                    <a:pt x="1003" y="2419"/>
                  </a:lnTo>
                  <a:lnTo>
                    <a:pt x="953" y="2418"/>
                  </a:lnTo>
                  <a:lnTo>
                    <a:pt x="907" y="2414"/>
                  </a:lnTo>
                  <a:lnTo>
                    <a:pt x="864" y="2406"/>
                  </a:lnTo>
                  <a:lnTo>
                    <a:pt x="825" y="2398"/>
                  </a:lnTo>
                  <a:lnTo>
                    <a:pt x="790" y="2387"/>
                  </a:lnTo>
                  <a:lnTo>
                    <a:pt x="756" y="2374"/>
                  </a:lnTo>
                  <a:lnTo>
                    <a:pt x="724" y="2358"/>
                  </a:lnTo>
                  <a:lnTo>
                    <a:pt x="695" y="2341"/>
                  </a:lnTo>
                  <a:lnTo>
                    <a:pt x="665" y="2322"/>
                  </a:lnTo>
                  <a:lnTo>
                    <a:pt x="638" y="2300"/>
                  </a:lnTo>
                  <a:lnTo>
                    <a:pt x="638" y="2299"/>
                  </a:lnTo>
                  <a:lnTo>
                    <a:pt x="618" y="2285"/>
                  </a:lnTo>
                  <a:lnTo>
                    <a:pt x="601" y="2271"/>
                  </a:lnTo>
                  <a:lnTo>
                    <a:pt x="581" y="2256"/>
                  </a:lnTo>
                  <a:lnTo>
                    <a:pt x="559" y="2239"/>
                  </a:lnTo>
                  <a:lnTo>
                    <a:pt x="577" y="2206"/>
                  </a:lnTo>
                  <a:lnTo>
                    <a:pt x="591" y="2170"/>
                  </a:lnTo>
                  <a:lnTo>
                    <a:pt x="602" y="2132"/>
                  </a:lnTo>
                  <a:lnTo>
                    <a:pt x="608" y="2094"/>
                  </a:lnTo>
                  <a:lnTo>
                    <a:pt x="610" y="2053"/>
                  </a:lnTo>
                  <a:lnTo>
                    <a:pt x="607" y="2008"/>
                  </a:lnTo>
                  <a:lnTo>
                    <a:pt x="599" y="1964"/>
                  </a:lnTo>
                  <a:lnTo>
                    <a:pt x="586" y="1923"/>
                  </a:lnTo>
                  <a:lnTo>
                    <a:pt x="566" y="1883"/>
                  </a:lnTo>
                  <a:lnTo>
                    <a:pt x="544" y="1848"/>
                  </a:lnTo>
                  <a:lnTo>
                    <a:pt x="556" y="1806"/>
                  </a:lnTo>
                  <a:lnTo>
                    <a:pt x="563" y="1765"/>
                  </a:lnTo>
                  <a:lnTo>
                    <a:pt x="566" y="1723"/>
                  </a:lnTo>
                  <a:lnTo>
                    <a:pt x="564" y="1682"/>
                  </a:lnTo>
                  <a:lnTo>
                    <a:pt x="562" y="1666"/>
                  </a:lnTo>
                  <a:lnTo>
                    <a:pt x="560" y="1656"/>
                  </a:lnTo>
                  <a:lnTo>
                    <a:pt x="542" y="1607"/>
                  </a:lnTo>
                  <a:lnTo>
                    <a:pt x="518" y="1560"/>
                  </a:lnTo>
                  <a:lnTo>
                    <a:pt x="489" y="1515"/>
                  </a:lnTo>
                  <a:lnTo>
                    <a:pt x="453" y="1473"/>
                  </a:lnTo>
                  <a:lnTo>
                    <a:pt x="413" y="1433"/>
                  </a:lnTo>
                  <a:lnTo>
                    <a:pt x="367" y="1396"/>
                  </a:lnTo>
                  <a:lnTo>
                    <a:pt x="315" y="1361"/>
                  </a:lnTo>
                  <a:lnTo>
                    <a:pt x="259" y="1330"/>
                  </a:lnTo>
                  <a:lnTo>
                    <a:pt x="197" y="1300"/>
                  </a:lnTo>
                  <a:lnTo>
                    <a:pt x="129" y="1274"/>
                  </a:lnTo>
                  <a:lnTo>
                    <a:pt x="56" y="1250"/>
                  </a:lnTo>
                  <a:lnTo>
                    <a:pt x="0" y="1232"/>
                  </a:lnTo>
                  <a:lnTo>
                    <a:pt x="28" y="1140"/>
                  </a:lnTo>
                  <a:lnTo>
                    <a:pt x="61" y="1051"/>
                  </a:lnTo>
                  <a:lnTo>
                    <a:pt x="100" y="964"/>
                  </a:lnTo>
                  <a:lnTo>
                    <a:pt x="143" y="881"/>
                  </a:lnTo>
                  <a:lnTo>
                    <a:pt x="190" y="799"/>
                  </a:lnTo>
                  <a:lnTo>
                    <a:pt x="242" y="720"/>
                  </a:lnTo>
                  <a:lnTo>
                    <a:pt x="298" y="645"/>
                  </a:lnTo>
                  <a:lnTo>
                    <a:pt x="357" y="573"/>
                  </a:lnTo>
                  <a:lnTo>
                    <a:pt x="438" y="601"/>
                  </a:lnTo>
                  <a:lnTo>
                    <a:pt x="693" y="655"/>
                  </a:lnTo>
                  <a:lnTo>
                    <a:pt x="723" y="660"/>
                  </a:lnTo>
                  <a:lnTo>
                    <a:pt x="754" y="661"/>
                  </a:lnTo>
                  <a:lnTo>
                    <a:pt x="793" y="659"/>
                  </a:lnTo>
                  <a:lnTo>
                    <a:pt x="831" y="651"/>
                  </a:lnTo>
                  <a:lnTo>
                    <a:pt x="866" y="639"/>
                  </a:lnTo>
                  <a:lnTo>
                    <a:pt x="901" y="623"/>
                  </a:lnTo>
                  <a:lnTo>
                    <a:pt x="934" y="601"/>
                  </a:lnTo>
                  <a:lnTo>
                    <a:pt x="961" y="578"/>
                  </a:lnTo>
                  <a:lnTo>
                    <a:pt x="986" y="551"/>
                  </a:lnTo>
                  <a:lnTo>
                    <a:pt x="1007" y="523"/>
                  </a:lnTo>
                  <a:lnTo>
                    <a:pt x="1024" y="491"/>
                  </a:lnTo>
                  <a:lnTo>
                    <a:pt x="1038" y="459"/>
                  </a:lnTo>
                  <a:lnTo>
                    <a:pt x="1047" y="425"/>
                  </a:lnTo>
                  <a:lnTo>
                    <a:pt x="1052" y="391"/>
                  </a:lnTo>
                  <a:lnTo>
                    <a:pt x="1091" y="173"/>
                  </a:lnTo>
                  <a:lnTo>
                    <a:pt x="1104" y="82"/>
                  </a:lnTo>
                  <a:lnTo>
                    <a:pt x="1187" y="57"/>
                  </a:lnTo>
                  <a:lnTo>
                    <a:pt x="1270" y="37"/>
                  </a:lnTo>
                  <a:lnTo>
                    <a:pt x="1356" y="21"/>
                  </a:lnTo>
                  <a:lnTo>
                    <a:pt x="1443" y="9"/>
                  </a:lnTo>
                  <a:lnTo>
                    <a:pt x="1530" y="2"/>
                  </a:lnTo>
                  <a:lnTo>
                    <a:pt x="16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1" name="Freeform 443"/>
            <p:cNvSpPr>
              <a:spLocks/>
            </p:cNvSpPr>
            <p:nvPr/>
          </p:nvSpPr>
          <p:spPr bwMode="auto">
            <a:xfrm>
              <a:off x="8518525" y="2689225"/>
              <a:ext cx="98425" cy="76200"/>
            </a:xfrm>
            <a:custGeom>
              <a:avLst/>
              <a:gdLst>
                <a:gd name="T0" fmla="*/ 0 w 561"/>
                <a:gd name="T1" fmla="*/ 0 h 429"/>
                <a:gd name="T2" fmla="*/ 90 w 561"/>
                <a:gd name="T3" fmla="*/ 39 h 429"/>
                <a:gd name="T4" fmla="*/ 177 w 561"/>
                <a:gd name="T5" fmla="*/ 82 h 429"/>
                <a:gd name="T6" fmla="*/ 260 w 561"/>
                <a:gd name="T7" fmla="*/ 131 h 429"/>
                <a:gd name="T8" fmla="*/ 340 w 561"/>
                <a:gd name="T9" fmla="*/ 183 h 429"/>
                <a:gd name="T10" fmla="*/ 417 w 561"/>
                <a:gd name="T11" fmla="*/ 240 h 429"/>
                <a:gd name="T12" fmla="*/ 491 w 561"/>
                <a:gd name="T13" fmla="*/ 301 h 429"/>
                <a:gd name="T14" fmla="*/ 561 w 561"/>
                <a:gd name="T15" fmla="*/ 367 h 429"/>
                <a:gd name="T16" fmla="*/ 534 w 561"/>
                <a:gd name="T17" fmla="*/ 374 h 429"/>
                <a:gd name="T18" fmla="*/ 288 w 561"/>
                <a:gd name="T19" fmla="*/ 426 h 429"/>
                <a:gd name="T20" fmla="*/ 256 w 561"/>
                <a:gd name="T21" fmla="*/ 429 h 429"/>
                <a:gd name="T22" fmla="*/ 225 w 561"/>
                <a:gd name="T23" fmla="*/ 428 h 429"/>
                <a:gd name="T24" fmla="*/ 194 w 561"/>
                <a:gd name="T25" fmla="*/ 421 h 429"/>
                <a:gd name="T26" fmla="*/ 164 w 561"/>
                <a:gd name="T27" fmla="*/ 409 h 429"/>
                <a:gd name="T28" fmla="*/ 137 w 561"/>
                <a:gd name="T29" fmla="*/ 392 h 429"/>
                <a:gd name="T30" fmla="*/ 113 w 561"/>
                <a:gd name="T31" fmla="*/ 371 h 429"/>
                <a:gd name="T32" fmla="*/ 94 w 561"/>
                <a:gd name="T33" fmla="*/ 346 h 429"/>
                <a:gd name="T34" fmla="*/ 79 w 561"/>
                <a:gd name="T35" fmla="*/ 319 h 429"/>
                <a:gd name="T36" fmla="*/ 67 w 561"/>
                <a:gd name="T37" fmla="*/ 289 h 429"/>
                <a:gd name="T38" fmla="*/ 62 w 561"/>
                <a:gd name="T39" fmla="*/ 257 h 429"/>
                <a:gd name="T40" fmla="*/ 8 w 561"/>
                <a:gd name="T41" fmla="*/ 25 h 429"/>
                <a:gd name="T42" fmla="*/ 0 w 561"/>
                <a:gd name="T43" fmla="*/ 0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61" h="429">
                  <a:moveTo>
                    <a:pt x="0" y="0"/>
                  </a:moveTo>
                  <a:lnTo>
                    <a:pt x="90" y="39"/>
                  </a:lnTo>
                  <a:lnTo>
                    <a:pt x="177" y="82"/>
                  </a:lnTo>
                  <a:lnTo>
                    <a:pt x="260" y="131"/>
                  </a:lnTo>
                  <a:lnTo>
                    <a:pt x="340" y="183"/>
                  </a:lnTo>
                  <a:lnTo>
                    <a:pt x="417" y="240"/>
                  </a:lnTo>
                  <a:lnTo>
                    <a:pt x="491" y="301"/>
                  </a:lnTo>
                  <a:lnTo>
                    <a:pt x="561" y="367"/>
                  </a:lnTo>
                  <a:lnTo>
                    <a:pt x="534" y="374"/>
                  </a:lnTo>
                  <a:lnTo>
                    <a:pt x="288" y="426"/>
                  </a:lnTo>
                  <a:lnTo>
                    <a:pt x="256" y="429"/>
                  </a:lnTo>
                  <a:lnTo>
                    <a:pt x="225" y="428"/>
                  </a:lnTo>
                  <a:lnTo>
                    <a:pt x="194" y="421"/>
                  </a:lnTo>
                  <a:lnTo>
                    <a:pt x="164" y="409"/>
                  </a:lnTo>
                  <a:lnTo>
                    <a:pt x="137" y="392"/>
                  </a:lnTo>
                  <a:lnTo>
                    <a:pt x="113" y="371"/>
                  </a:lnTo>
                  <a:lnTo>
                    <a:pt x="94" y="346"/>
                  </a:lnTo>
                  <a:lnTo>
                    <a:pt x="79" y="319"/>
                  </a:lnTo>
                  <a:lnTo>
                    <a:pt x="67" y="289"/>
                  </a:lnTo>
                  <a:lnTo>
                    <a:pt x="62" y="257"/>
                  </a:lnTo>
                  <a:lnTo>
                    <a:pt x="8" y="2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2" name="Freeform 444"/>
            <p:cNvSpPr>
              <a:spLocks/>
            </p:cNvSpPr>
            <p:nvPr/>
          </p:nvSpPr>
          <p:spPr bwMode="auto">
            <a:xfrm>
              <a:off x="8588375" y="2906713"/>
              <a:ext cx="117475" cy="295275"/>
            </a:xfrm>
            <a:custGeom>
              <a:avLst/>
              <a:gdLst>
                <a:gd name="T0" fmla="*/ 643 w 662"/>
                <a:gd name="T1" fmla="*/ 83 h 1681"/>
                <a:gd name="T2" fmla="*/ 660 w 662"/>
                <a:gd name="T3" fmla="*/ 255 h 1681"/>
                <a:gd name="T4" fmla="*/ 659 w 662"/>
                <a:gd name="T5" fmla="*/ 443 h 1681"/>
                <a:gd name="T6" fmla="*/ 635 w 662"/>
                <a:gd name="T7" fmla="*/ 641 h 1681"/>
                <a:gd name="T8" fmla="*/ 590 w 662"/>
                <a:gd name="T9" fmla="*/ 832 h 1681"/>
                <a:gd name="T10" fmla="*/ 522 w 662"/>
                <a:gd name="T11" fmla="*/ 1013 h 1681"/>
                <a:gd name="T12" fmla="*/ 437 w 662"/>
                <a:gd name="T13" fmla="*/ 1184 h 1681"/>
                <a:gd name="T14" fmla="*/ 332 w 662"/>
                <a:gd name="T15" fmla="*/ 1344 h 1681"/>
                <a:gd name="T16" fmla="*/ 210 w 662"/>
                <a:gd name="T17" fmla="*/ 1490 h 1681"/>
                <a:gd name="T18" fmla="*/ 73 w 662"/>
                <a:gd name="T19" fmla="*/ 1622 h 1681"/>
                <a:gd name="T20" fmla="*/ 2 w 662"/>
                <a:gd name="T21" fmla="*/ 1659 h 1681"/>
                <a:gd name="T22" fmla="*/ 26 w 662"/>
                <a:gd name="T23" fmla="*/ 1432 h 1681"/>
                <a:gd name="T24" fmla="*/ 51 w 662"/>
                <a:gd name="T25" fmla="*/ 1190 h 1681"/>
                <a:gd name="T26" fmla="*/ 111 w 662"/>
                <a:gd name="T27" fmla="*/ 954 h 1681"/>
                <a:gd name="T28" fmla="*/ 125 w 662"/>
                <a:gd name="T29" fmla="*/ 940 h 1681"/>
                <a:gd name="T30" fmla="*/ 145 w 662"/>
                <a:gd name="T31" fmla="*/ 919 h 1681"/>
                <a:gd name="T32" fmla="*/ 170 w 662"/>
                <a:gd name="T33" fmla="*/ 891 h 1681"/>
                <a:gd name="T34" fmla="*/ 200 w 662"/>
                <a:gd name="T35" fmla="*/ 854 h 1681"/>
                <a:gd name="T36" fmla="*/ 224 w 662"/>
                <a:gd name="T37" fmla="*/ 817 h 1681"/>
                <a:gd name="T38" fmla="*/ 241 w 662"/>
                <a:gd name="T39" fmla="*/ 788 h 1681"/>
                <a:gd name="T40" fmla="*/ 253 w 662"/>
                <a:gd name="T41" fmla="*/ 759 h 1681"/>
                <a:gd name="T42" fmla="*/ 258 w 662"/>
                <a:gd name="T43" fmla="*/ 747 h 1681"/>
                <a:gd name="T44" fmla="*/ 265 w 662"/>
                <a:gd name="T45" fmla="*/ 717 h 1681"/>
                <a:gd name="T46" fmla="*/ 268 w 662"/>
                <a:gd name="T47" fmla="*/ 695 h 1681"/>
                <a:gd name="T48" fmla="*/ 267 w 662"/>
                <a:gd name="T49" fmla="*/ 658 h 1681"/>
                <a:gd name="T50" fmla="*/ 252 w 662"/>
                <a:gd name="T51" fmla="*/ 620 h 1681"/>
                <a:gd name="T52" fmla="*/ 227 w 662"/>
                <a:gd name="T53" fmla="*/ 590 h 1681"/>
                <a:gd name="T54" fmla="*/ 201 w 662"/>
                <a:gd name="T55" fmla="*/ 565 h 1681"/>
                <a:gd name="T56" fmla="*/ 192 w 662"/>
                <a:gd name="T57" fmla="*/ 557 h 1681"/>
                <a:gd name="T58" fmla="*/ 175 w 662"/>
                <a:gd name="T59" fmla="*/ 541 h 1681"/>
                <a:gd name="T60" fmla="*/ 158 w 662"/>
                <a:gd name="T61" fmla="*/ 505 h 1681"/>
                <a:gd name="T62" fmla="*/ 146 w 662"/>
                <a:gd name="T63" fmla="*/ 459 h 1681"/>
                <a:gd name="T64" fmla="*/ 145 w 662"/>
                <a:gd name="T65" fmla="*/ 389 h 1681"/>
                <a:gd name="T66" fmla="*/ 167 w 662"/>
                <a:gd name="T67" fmla="*/ 295 h 1681"/>
                <a:gd name="T68" fmla="*/ 218 w 662"/>
                <a:gd name="T69" fmla="*/ 217 h 1681"/>
                <a:gd name="T70" fmla="*/ 292 w 662"/>
                <a:gd name="T71" fmla="*/ 147 h 1681"/>
                <a:gd name="T72" fmla="*/ 388 w 662"/>
                <a:gd name="T73" fmla="*/ 87 h 1681"/>
                <a:gd name="T74" fmla="*/ 506 w 662"/>
                <a:gd name="T75" fmla="*/ 36 h 1681"/>
                <a:gd name="T76" fmla="*/ 627 w 662"/>
                <a:gd name="T77" fmla="*/ 0 h 1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62" h="1681">
                  <a:moveTo>
                    <a:pt x="627" y="0"/>
                  </a:moveTo>
                  <a:lnTo>
                    <a:pt x="643" y="83"/>
                  </a:lnTo>
                  <a:lnTo>
                    <a:pt x="653" y="168"/>
                  </a:lnTo>
                  <a:lnTo>
                    <a:pt x="660" y="255"/>
                  </a:lnTo>
                  <a:lnTo>
                    <a:pt x="662" y="342"/>
                  </a:lnTo>
                  <a:lnTo>
                    <a:pt x="659" y="443"/>
                  </a:lnTo>
                  <a:lnTo>
                    <a:pt x="650" y="543"/>
                  </a:lnTo>
                  <a:lnTo>
                    <a:pt x="635" y="641"/>
                  </a:lnTo>
                  <a:lnTo>
                    <a:pt x="615" y="737"/>
                  </a:lnTo>
                  <a:lnTo>
                    <a:pt x="590" y="832"/>
                  </a:lnTo>
                  <a:lnTo>
                    <a:pt x="559" y="924"/>
                  </a:lnTo>
                  <a:lnTo>
                    <a:pt x="522" y="1013"/>
                  </a:lnTo>
                  <a:lnTo>
                    <a:pt x="481" y="1100"/>
                  </a:lnTo>
                  <a:lnTo>
                    <a:pt x="437" y="1184"/>
                  </a:lnTo>
                  <a:lnTo>
                    <a:pt x="387" y="1266"/>
                  </a:lnTo>
                  <a:lnTo>
                    <a:pt x="332" y="1344"/>
                  </a:lnTo>
                  <a:lnTo>
                    <a:pt x="273" y="1418"/>
                  </a:lnTo>
                  <a:lnTo>
                    <a:pt x="210" y="1490"/>
                  </a:lnTo>
                  <a:lnTo>
                    <a:pt x="144" y="1558"/>
                  </a:lnTo>
                  <a:lnTo>
                    <a:pt x="73" y="1622"/>
                  </a:lnTo>
                  <a:lnTo>
                    <a:pt x="0" y="1681"/>
                  </a:lnTo>
                  <a:lnTo>
                    <a:pt x="2" y="1659"/>
                  </a:lnTo>
                  <a:lnTo>
                    <a:pt x="13" y="1548"/>
                  </a:lnTo>
                  <a:lnTo>
                    <a:pt x="26" y="1432"/>
                  </a:lnTo>
                  <a:lnTo>
                    <a:pt x="38" y="1312"/>
                  </a:lnTo>
                  <a:lnTo>
                    <a:pt x="51" y="1190"/>
                  </a:lnTo>
                  <a:lnTo>
                    <a:pt x="73" y="990"/>
                  </a:lnTo>
                  <a:lnTo>
                    <a:pt x="111" y="954"/>
                  </a:lnTo>
                  <a:lnTo>
                    <a:pt x="111" y="953"/>
                  </a:lnTo>
                  <a:lnTo>
                    <a:pt x="125" y="940"/>
                  </a:lnTo>
                  <a:lnTo>
                    <a:pt x="139" y="925"/>
                  </a:lnTo>
                  <a:lnTo>
                    <a:pt x="145" y="919"/>
                  </a:lnTo>
                  <a:lnTo>
                    <a:pt x="152" y="912"/>
                  </a:lnTo>
                  <a:lnTo>
                    <a:pt x="170" y="891"/>
                  </a:lnTo>
                  <a:lnTo>
                    <a:pt x="186" y="872"/>
                  </a:lnTo>
                  <a:lnTo>
                    <a:pt x="200" y="854"/>
                  </a:lnTo>
                  <a:lnTo>
                    <a:pt x="214" y="833"/>
                  </a:lnTo>
                  <a:lnTo>
                    <a:pt x="224" y="817"/>
                  </a:lnTo>
                  <a:lnTo>
                    <a:pt x="237" y="796"/>
                  </a:lnTo>
                  <a:lnTo>
                    <a:pt x="241" y="788"/>
                  </a:lnTo>
                  <a:lnTo>
                    <a:pt x="244" y="781"/>
                  </a:lnTo>
                  <a:lnTo>
                    <a:pt x="253" y="759"/>
                  </a:lnTo>
                  <a:lnTo>
                    <a:pt x="256" y="753"/>
                  </a:lnTo>
                  <a:lnTo>
                    <a:pt x="258" y="747"/>
                  </a:lnTo>
                  <a:lnTo>
                    <a:pt x="264" y="722"/>
                  </a:lnTo>
                  <a:lnTo>
                    <a:pt x="265" y="717"/>
                  </a:lnTo>
                  <a:lnTo>
                    <a:pt x="266" y="713"/>
                  </a:lnTo>
                  <a:lnTo>
                    <a:pt x="268" y="695"/>
                  </a:lnTo>
                  <a:lnTo>
                    <a:pt x="269" y="679"/>
                  </a:lnTo>
                  <a:lnTo>
                    <a:pt x="267" y="658"/>
                  </a:lnTo>
                  <a:lnTo>
                    <a:pt x="261" y="637"/>
                  </a:lnTo>
                  <a:lnTo>
                    <a:pt x="252" y="620"/>
                  </a:lnTo>
                  <a:lnTo>
                    <a:pt x="240" y="604"/>
                  </a:lnTo>
                  <a:lnTo>
                    <a:pt x="227" y="590"/>
                  </a:lnTo>
                  <a:lnTo>
                    <a:pt x="214" y="577"/>
                  </a:lnTo>
                  <a:lnTo>
                    <a:pt x="201" y="565"/>
                  </a:lnTo>
                  <a:lnTo>
                    <a:pt x="197" y="561"/>
                  </a:lnTo>
                  <a:lnTo>
                    <a:pt x="192" y="557"/>
                  </a:lnTo>
                  <a:lnTo>
                    <a:pt x="183" y="549"/>
                  </a:lnTo>
                  <a:lnTo>
                    <a:pt x="175" y="541"/>
                  </a:lnTo>
                  <a:lnTo>
                    <a:pt x="170" y="535"/>
                  </a:lnTo>
                  <a:lnTo>
                    <a:pt x="158" y="505"/>
                  </a:lnTo>
                  <a:lnTo>
                    <a:pt x="149" y="472"/>
                  </a:lnTo>
                  <a:lnTo>
                    <a:pt x="146" y="459"/>
                  </a:lnTo>
                  <a:lnTo>
                    <a:pt x="143" y="424"/>
                  </a:lnTo>
                  <a:lnTo>
                    <a:pt x="145" y="389"/>
                  </a:lnTo>
                  <a:lnTo>
                    <a:pt x="151" y="338"/>
                  </a:lnTo>
                  <a:lnTo>
                    <a:pt x="167" y="295"/>
                  </a:lnTo>
                  <a:lnTo>
                    <a:pt x="190" y="256"/>
                  </a:lnTo>
                  <a:lnTo>
                    <a:pt x="218" y="217"/>
                  </a:lnTo>
                  <a:lnTo>
                    <a:pt x="252" y="181"/>
                  </a:lnTo>
                  <a:lnTo>
                    <a:pt x="292" y="147"/>
                  </a:lnTo>
                  <a:lnTo>
                    <a:pt x="337" y="115"/>
                  </a:lnTo>
                  <a:lnTo>
                    <a:pt x="388" y="87"/>
                  </a:lnTo>
                  <a:lnTo>
                    <a:pt x="445" y="60"/>
                  </a:lnTo>
                  <a:lnTo>
                    <a:pt x="506" y="36"/>
                  </a:lnTo>
                  <a:lnTo>
                    <a:pt x="574" y="13"/>
                  </a:lnTo>
                  <a:lnTo>
                    <a:pt x="6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3" name="Freeform 445"/>
            <p:cNvSpPr>
              <a:spLocks/>
            </p:cNvSpPr>
            <p:nvPr/>
          </p:nvSpPr>
          <p:spPr bwMode="auto">
            <a:xfrm>
              <a:off x="8239125" y="3044825"/>
              <a:ext cx="341313" cy="219075"/>
            </a:xfrm>
            <a:custGeom>
              <a:avLst/>
              <a:gdLst>
                <a:gd name="T0" fmla="*/ 981 w 1937"/>
                <a:gd name="T1" fmla="*/ 26 h 1244"/>
                <a:gd name="T2" fmla="*/ 1015 w 1937"/>
                <a:gd name="T3" fmla="*/ 79 h 1244"/>
                <a:gd name="T4" fmla="*/ 1056 w 1937"/>
                <a:gd name="T5" fmla="*/ 135 h 1244"/>
                <a:gd name="T6" fmla="*/ 1102 w 1937"/>
                <a:gd name="T7" fmla="*/ 192 h 1244"/>
                <a:gd name="T8" fmla="*/ 1157 w 1937"/>
                <a:gd name="T9" fmla="*/ 246 h 1244"/>
                <a:gd name="T10" fmla="*/ 1220 w 1937"/>
                <a:gd name="T11" fmla="*/ 295 h 1244"/>
                <a:gd name="T12" fmla="*/ 1293 w 1937"/>
                <a:gd name="T13" fmla="*/ 338 h 1244"/>
                <a:gd name="T14" fmla="*/ 1378 w 1937"/>
                <a:gd name="T15" fmla="*/ 371 h 1244"/>
                <a:gd name="T16" fmla="*/ 1474 w 1937"/>
                <a:gd name="T17" fmla="*/ 392 h 1244"/>
                <a:gd name="T18" fmla="*/ 1583 w 1937"/>
                <a:gd name="T19" fmla="*/ 400 h 1244"/>
                <a:gd name="T20" fmla="*/ 1686 w 1937"/>
                <a:gd name="T21" fmla="*/ 393 h 1244"/>
                <a:gd name="T22" fmla="*/ 1778 w 1937"/>
                <a:gd name="T23" fmla="*/ 373 h 1244"/>
                <a:gd name="T24" fmla="*/ 1861 w 1937"/>
                <a:gd name="T25" fmla="*/ 341 h 1244"/>
                <a:gd name="T26" fmla="*/ 1937 w 1937"/>
                <a:gd name="T27" fmla="*/ 298 h 1244"/>
                <a:gd name="T28" fmla="*/ 1914 w 1937"/>
                <a:gd name="T29" fmla="*/ 516 h 1244"/>
                <a:gd name="T30" fmla="*/ 1889 w 1937"/>
                <a:gd name="T31" fmla="*/ 752 h 1244"/>
                <a:gd name="T32" fmla="*/ 1868 w 1937"/>
                <a:gd name="T33" fmla="*/ 980 h 1244"/>
                <a:gd name="T34" fmla="*/ 1706 w 1937"/>
                <a:gd name="T35" fmla="*/ 1071 h 1244"/>
                <a:gd name="T36" fmla="*/ 1533 w 1937"/>
                <a:gd name="T37" fmla="*/ 1145 h 1244"/>
                <a:gd name="T38" fmla="*/ 1352 w 1937"/>
                <a:gd name="T39" fmla="*/ 1199 h 1244"/>
                <a:gd name="T40" fmla="*/ 1162 w 1937"/>
                <a:gd name="T41" fmla="*/ 1233 h 1244"/>
                <a:gd name="T42" fmla="*/ 966 w 1937"/>
                <a:gd name="T43" fmla="*/ 1244 h 1244"/>
                <a:gd name="T44" fmla="*/ 772 w 1937"/>
                <a:gd name="T45" fmla="*/ 1233 h 1244"/>
                <a:gd name="T46" fmla="*/ 585 w 1937"/>
                <a:gd name="T47" fmla="*/ 1200 h 1244"/>
                <a:gd name="T48" fmla="*/ 405 w 1937"/>
                <a:gd name="T49" fmla="*/ 1148 h 1244"/>
                <a:gd name="T50" fmla="*/ 235 w 1937"/>
                <a:gd name="T51" fmla="*/ 1076 h 1244"/>
                <a:gd name="T52" fmla="*/ 75 w 1937"/>
                <a:gd name="T53" fmla="*/ 986 h 1244"/>
                <a:gd name="T54" fmla="*/ 47 w 1937"/>
                <a:gd name="T55" fmla="*/ 760 h 1244"/>
                <a:gd name="T56" fmla="*/ 24 w 1937"/>
                <a:gd name="T57" fmla="*/ 540 h 1244"/>
                <a:gd name="T58" fmla="*/ 0 w 1937"/>
                <a:gd name="T59" fmla="*/ 316 h 1244"/>
                <a:gd name="T60" fmla="*/ 90 w 1937"/>
                <a:gd name="T61" fmla="*/ 358 h 1244"/>
                <a:gd name="T62" fmla="*/ 186 w 1937"/>
                <a:gd name="T63" fmla="*/ 386 h 1244"/>
                <a:gd name="T64" fmla="*/ 291 w 1937"/>
                <a:gd name="T65" fmla="*/ 398 h 1244"/>
                <a:gd name="T66" fmla="*/ 405 w 1937"/>
                <a:gd name="T67" fmla="*/ 398 h 1244"/>
                <a:gd name="T68" fmla="*/ 508 w 1937"/>
                <a:gd name="T69" fmla="*/ 383 h 1244"/>
                <a:gd name="T70" fmla="*/ 598 w 1937"/>
                <a:gd name="T71" fmla="*/ 355 h 1244"/>
                <a:gd name="T72" fmla="*/ 676 w 1937"/>
                <a:gd name="T73" fmla="*/ 317 h 1244"/>
                <a:gd name="T74" fmla="*/ 745 w 1937"/>
                <a:gd name="T75" fmla="*/ 271 h 1244"/>
                <a:gd name="T76" fmla="*/ 804 w 1937"/>
                <a:gd name="T77" fmla="*/ 219 h 1244"/>
                <a:gd name="T78" fmla="*/ 854 w 1937"/>
                <a:gd name="T79" fmla="*/ 164 h 1244"/>
                <a:gd name="T80" fmla="*/ 898 w 1937"/>
                <a:gd name="T81" fmla="*/ 107 h 1244"/>
                <a:gd name="T82" fmla="*/ 934 w 1937"/>
                <a:gd name="T83" fmla="*/ 53 h 1244"/>
                <a:gd name="T84" fmla="*/ 966 w 1937"/>
                <a:gd name="T85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937" h="1244">
                  <a:moveTo>
                    <a:pt x="966" y="0"/>
                  </a:moveTo>
                  <a:lnTo>
                    <a:pt x="981" y="26"/>
                  </a:lnTo>
                  <a:lnTo>
                    <a:pt x="998" y="53"/>
                  </a:lnTo>
                  <a:lnTo>
                    <a:pt x="1015" y="79"/>
                  </a:lnTo>
                  <a:lnTo>
                    <a:pt x="1034" y="107"/>
                  </a:lnTo>
                  <a:lnTo>
                    <a:pt x="1056" y="135"/>
                  </a:lnTo>
                  <a:lnTo>
                    <a:pt x="1078" y="164"/>
                  </a:lnTo>
                  <a:lnTo>
                    <a:pt x="1102" y="192"/>
                  </a:lnTo>
                  <a:lnTo>
                    <a:pt x="1128" y="219"/>
                  </a:lnTo>
                  <a:lnTo>
                    <a:pt x="1157" y="246"/>
                  </a:lnTo>
                  <a:lnTo>
                    <a:pt x="1187" y="271"/>
                  </a:lnTo>
                  <a:lnTo>
                    <a:pt x="1220" y="295"/>
                  </a:lnTo>
                  <a:lnTo>
                    <a:pt x="1256" y="317"/>
                  </a:lnTo>
                  <a:lnTo>
                    <a:pt x="1293" y="338"/>
                  </a:lnTo>
                  <a:lnTo>
                    <a:pt x="1334" y="355"/>
                  </a:lnTo>
                  <a:lnTo>
                    <a:pt x="1378" y="371"/>
                  </a:lnTo>
                  <a:lnTo>
                    <a:pt x="1424" y="383"/>
                  </a:lnTo>
                  <a:lnTo>
                    <a:pt x="1474" y="392"/>
                  </a:lnTo>
                  <a:lnTo>
                    <a:pt x="1527" y="398"/>
                  </a:lnTo>
                  <a:lnTo>
                    <a:pt x="1583" y="400"/>
                  </a:lnTo>
                  <a:lnTo>
                    <a:pt x="1636" y="398"/>
                  </a:lnTo>
                  <a:lnTo>
                    <a:pt x="1686" y="393"/>
                  </a:lnTo>
                  <a:lnTo>
                    <a:pt x="1733" y="385"/>
                  </a:lnTo>
                  <a:lnTo>
                    <a:pt x="1778" y="373"/>
                  </a:lnTo>
                  <a:lnTo>
                    <a:pt x="1820" y="358"/>
                  </a:lnTo>
                  <a:lnTo>
                    <a:pt x="1861" y="341"/>
                  </a:lnTo>
                  <a:lnTo>
                    <a:pt x="1899" y="320"/>
                  </a:lnTo>
                  <a:lnTo>
                    <a:pt x="1937" y="298"/>
                  </a:lnTo>
                  <a:lnTo>
                    <a:pt x="1926" y="394"/>
                  </a:lnTo>
                  <a:lnTo>
                    <a:pt x="1914" y="516"/>
                  </a:lnTo>
                  <a:lnTo>
                    <a:pt x="1901" y="635"/>
                  </a:lnTo>
                  <a:lnTo>
                    <a:pt x="1889" y="752"/>
                  </a:lnTo>
                  <a:lnTo>
                    <a:pt x="1877" y="864"/>
                  </a:lnTo>
                  <a:lnTo>
                    <a:pt x="1868" y="980"/>
                  </a:lnTo>
                  <a:lnTo>
                    <a:pt x="1788" y="1028"/>
                  </a:lnTo>
                  <a:lnTo>
                    <a:pt x="1706" y="1071"/>
                  </a:lnTo>
                  <a:lnTo>
                    <a:pt x="1621" y="1111"/>
                  </a:lnTo>
                  <a:lnTo>
                    <a:pt x="1533" y="1145"/>
                  </a:lnTo>
                  <a:lnTo>
                    <a:pt x="1443" y="1174"/>
                  </a:lnTo>
                  <a:lnTo>
                    <a:pt x="1352" y="1199"/>
                  </a:lnTo>
                  <a:lnTo>
                    <a:pt x="1258" y="1218"/>
                  </a:lnTo>
                  <a:lnTo>
                    <a:pt x="1162" y="1233"/>
                  </a:lnTo>
                  <a:lnTo>
                    <a:pt x="1065" y="1241"/>
                  </a:lnTo>
                  <a:lnTo>
                    <a:pt x="966" y="1244"/>
                  </a:lnTo>
                  <a:lnTo>
                    <a:pt x="868" y="1241"/>
                  </a:lnTo>
                  <a:lnTo>
                    <a:pt x="772" y="1233"/>
                  </a:lnTo>
                  <a:lnTo>
                    <a:pt x="677" y="1219"/>
                  </a:lnTo>
                  <a:lnTo>
                    <a:pt x="585" y="1200"/>
                  </a:lnTo>
                  <a:lnTo>
                    <a:pt x="494" y="1177"/>
                  </a:lnTo>
                  <a:lnTo>
                    <a:pt x="405" y="1148"/>
                  </a:lnTo>
                  <a:lnTo>
                    <a:pt x="319" y="1114"/>
                  </a:lnTo>
                  <a:lnTo>
                    <a:pt x="235" y="1076"/>
                  </a:lnTo>
                  <a:lnTo>
                    <a:pt x="153" y="1033"/>
                  </a:lnTo>
                  <a:lnTo>
                    <a:pt x="75" y="986"/>
                  </a:lnTo>
                  <a:lnTo>
                    <a:pt x="57" y="865"/>
                  </a:lnTo>
                  <a:lnTo>
                    <a:pt x="47" y="760"/>
                  </a:lnTo>
                  <a:lnTo>
                    <a:pt x="36" y="652"/>
                  </a:lnTo>
                  <a:lnTo>
                    <a:pt x="24" y="540"/>
                  </a:lnTo>
                  <a:lnTo>
                    <a:pt x="12" y="427"/>
                  </a:lnTo>
                  <a:lnTo>
                    <a:pt x="0" y="316"/>
                  </a:lnTo>
                  <a:lnTo>
                    <a:pt x="44" y="339"/>
                  </a:lnTo>
                  <a:lnTo>
                    <a:pt x="90" y="358"/>
                  </a:lnTo>
                  <a:lnTo>
                    <a:pt x="137" y="374"/>
                  </a:lnTo>
                  <a:lnTo>
                    <a:pt x="186" y="386"/>
                  </a:lnTo>
                  <a:lnTo>
                    <a:pt x="237" y="394"/>
                  </a:lnTo>
                  <a:lnTo>
                    <a:pt x="291" y="398"/>
                  </a:lnTo>
                  <a:lnTo>
                    <a:pt x="349" y="400"/>
                  </a:lnTo>
                  <a:lnTo>
                    <a:pt x="405" y="398"/>
                  </a:lnTo>
                  <a:lnTo>
                    <a:pt x="458" y="392"/>
                  </a:lnTo>
                  <a:lnTo>
                    <a:pt x="508" y="383"/>
                  </a:lnTo>
                  <a:lnTo>
                    <a:pt x="554" y="371"/>
                  </a:lnTo>
                  <a:lnTo>
                    <a:pt x="598" y="355"/>
                  </a:lnTo>
                  <a:lnTo>
                    <a:pt x="639" y="338"/>
                  </a:lnTo>
                  <a:lnTo>
                    <a:pt x="676" y="317"/>
                  </a:lnTo>
                  <a:lnTo>
                    <a:pt x="712" y="295"/>
                  </a:lnTo>
                  <a:lnTo>
                    <a:pt x="745" y="271"/>
                  </a:lnTo>
                  <a:lnTo>
                    <a:pt x="775" y="246"/>
                  </a:lnTo>
                  <a:lnTo>
                    <a:pt x="804" y="219"/>
                  </a:lnTo>
                  <a:lnTo>
                    <a:pt x="830" y="192"/>
                  </a:lnTo>
                  <a:lnTo>
                    <a:pt x="854" y="164"/>
                  </a:lnTo>
                  <a:lnTo>
                    <a:pt x="876" y="135"/>
                  </a:lnTo>
                  <a:lnTo>
                    <a:pt x="898" y="107"/>
                  </a:lnTo>
                  <a:lnTo>
                    <a:pt x="917" y="79"/>
                  </a:lnTo>
                  <a:lnTo>
                    <a:pt x="934" y="53"/>
                  </a:lnTo>
                  <a:lnTo>
                    <a:pt x="951" y="26"/>
                  </a:lnTo>
                  <a:lnTo>
                    <a:pt x="9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4" name="Freeform 446"/>
            <p:cNvSpPr>
              <a:spLocks/>
            </p:cNvSpPr>
            <p:nvPr/>
          </p:nvSpPr>
          <p:spPr bwMode="auto">
            <a:xfrm>
              <a:off x="8201025" y="2690813"/>
              <a:ext cx="95250" cy="74612"/>
            </a:xfrm>
            <a:custGeom>
              <a:avLst/>
              <a:gdLst>
                <a:gd name="T0" fmla="*/ 543 w 543"/>
                <a:gd name="T1" fmla="*/ 0 h 423"/>
                <a:gd name="T2" fmla="*/ 538 w 543"/>
                <a:gd name="T3" fmla="*/ 30 h 423"/>
                <a:gd name="T4" fmla="*/ 500 w 543"/>
                <a:gd name="T5" fmla="*/ 251 h 423"/>
                <a:gd name="T6" fmla="*/ 494 w 543"/>
                <a:gd name="T7" fmla="*/ 283 h 423"/>
                <a:gd name="T8" fmla="*/ 483 w 543"/>
                <a:gd name="T9" fmla="*/ 313 h 423"/>
                <a:gd name="T10" fmla="*/ 468 w 543"/>
                <a:gd name="T11" fmla="*/ 340 h 423"/>
                <a:gd name="T12" fmla="*/ 449 w 543"/>
                <a:gd name="T13" fmla="*/ 365 h 423"/>
                <a:gd name="T14" fmla="*/ 424 w 543"/>
                <a:gd name="T15" fmla="*/ 386 h 423"/>
                <a:gd name="T16" fmla="*/ 398 w 543"/>
                <a:gd name="T17" fmla="*/ 403 h 423"/>
                <a:gd name="T18" fmla="*/ 368 w 543"/>
                <a:gd name="T19" fmla="*/ 415 h 423"/>
                <a:gd name="T20" fmla="*/ 338 w 543"/>
                <a:gd name="T21" fmla="*/ 422 h 423"/>
                <a:gd name="T22" fmla="*/ 306 w 543"/>
                <a:gd name="T23" fmla="*/ 423 h 423"/>
                <a:gd name="T24" fmla="*/ 274 w 543"/>
                <a:gd name="T25" fmla="*/ 420 h 423"/>
                <a:gd name="T26" fmla="*/ 29 w 543"/>
                <a:gd name="T27" fmla="*/ 369 h 423"/>
                <a:gd name="T28" fmla="*/ 0 w 543"/>
                <a:gd name="T29" fmla="*/ 359 h 423"/>
                <a:gd name="T30" fmla="*/ 68 w 543"/>
                <a:gd name="T31" fmla="*/ 295 h 423"/>
                <a:gd name="T32" fmla="*/ 140 w 543"/>
                <a:gd name="T33" fmla="*/ 235 h 423"/>
                <a:gd name="T34" fmla="*/ 214 w 543"/>
                <a:gd name="T35" fmla="*/ 180 h 423"/>
                <a:gd name="T36" fmla="*/ 293 w 543"/>
                <a:gd name="T37" fmla="*/ 129 h 423"/>
                <a:gd name="T38" fmla="*/ 373 w 543"/>
                <a:gd name="T39" fmla="*/ 82 h 423"/>
                <a:gd name="T40" fmla="*/ 456 w 543"/>
                <a:gd name="T41" fmla="*/ 39 h 423"/>
                <a:gd name="T42" fmla="*/ 543 w 543"/>
                <a:gd name="T43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43" h="423">
                  <a:moveTo>
                    <a:pt x="543" y="0"/>
                  </a:moveTo>
                  <a:lnTo>
                    <a:pt x="538" y="30"/>
                  </a:lnTo>
                  <a:lnTo>
                    <a:pt x="500" y="251"/>
                  </a:lnTo>
                  <a:lnTo>
                    <a:pt x="494" y="283"/>
                  </a:lnTo>
                  <a:lnTo>
                    <a:pt x="483" y="313"/>
                  </a:lnTo>
                  <a:lnTo>
                    <a:pt x="468" y="340"/>
                  </a:lnTo>
                  <a:lnTo>
                    <a:pt x="449" y="365"/>
                  </a:lnTo>
                  <a:lnTo>
                    <a:pt x="424" y="386"/>
                  </a:lnTo>
                  <a:lnTo>
                    <a:pt x="398" y="403"/>
                  </a:lnTo>
                  <a:lnTo>
                    <a:pt x="368" y="415"/>
                  </a:lnTo>
                  <a:lnTo>
                    <a:pt x="338" y="422"/>
                  </a:lnTo>
                  <a:lnTo>
                    <a:pt x="306" y="423"/>
                  </a:lnTo>
                  <a:lnTo>
                    <a:pt x="274" y="420"/>
                  </a:lnTo>
                  <a:lnTo>
                    <a:pt x="29" y="369"/>
                  </a:lnTo>
                  <a:lnTo>
                    <a:pt x="0" y="359"/>
                  </a:lnTo>
                  <a:lnTo>
                    <a:pt x="68" y="295"/>
                  </a:lnTo>
                  <a:lnTo>
                    <a:pt x="140" y="235"/>
                  </a:lnTo>
                  <a:lnTo>
                    <a:pt x="214" y="180"/>
                  </a:lnTo>
                  <a:lnTo>
                    <a:pt x="293" y="129"/>
                  </a:lnTo>
                  <a:lnTo>
                    <a:pt x="373" y="82"/>
                  </a:lnTo>
                  <a:lnTo>
                    <a:pt x="456" y="39"/>
                  </a:lnTo>
                  <a:lnTo>
                    <a:pt x="5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5" name="Freeform 447"/>
            <p:cNvSpPr>
              <a:spLocks/>
            </p:cNvSpPr>
            <p:nvPr/>
          </p:nvSpPr>
          <p:spPr bwMode="auto">
            <a:xfrm>
              <a:off x="8112125" y="2905125"/>
              <a:ext cx="117475" cy="298450"/>
            </a:xfrm>
            <a:custGeom>
              <a:avLst/>
              <a:gdLst>
                <a:gd name="T0" fmla="*/ 86 w 666"/>
                <a:gd name="T1" fmla="*/ 15 h 1689"/>
                <a:gd name="T2" fmla="*/ 217 w 666"/>
                <a:gd name="T3" fmla="*/ 62 h 1689"/>
                <a:gd name="T4" fmla="*/ 326 w 666"/>
                <a:gd name="T5" fmla="*/ 118 h 1689"/>
                <a:gd name="T6" fmla="*/ 412 w 666"/>
                <a:gd name="T7" fmla="*/ 184 h 1689"/>
                <a:gd name="T8" fmla="*/ 474 w 666"/>
                <a:gd name="T9" fmla="*/ 259 h 1689"/>
                <a:gd name="T10" fmla="*/ 514 w 666"/>
                <a:gd name="T11" fmla="*/ 341 h 1689"/>
                <a:gd name="T12" fmla="*/ 517 w 666"/>
                <a:gd name="T13" fmla="*/ 383 h 1689"/>
                <a:gd name="T14" fmla="*/ 508 w 666"/>
                <a:gd name="T15" fmla="*/ 446 h 1689"/>
                <a:gd name="T16" fmla="*/ 492 w 666"/>
                <a:gd name="T17" fmla="*/ 492 h 1689"/>
                <a:gd name="T18" fmla="*/ 477 w 666"/>
                <a:gd name="T19" fmla="*/ 522 h 1689"/>
                <a:gd name="T20" fmla="*/ 464 w 666"/>
                <a:gd name="T21" fmla="*/ 536 h 1689"/>
                <a:gd name="T22" fmla="*/ 442 w 666"/>
                <a:gd name="T23" fmla="*/ 551 h 1689"/>
                <a:gd name="T24" fmla="*/ 416 w 666"/>
                <a:gd name="T25" fmla="*/ 569 h 1689"/>
                <a:gd name="T26" fmla="*/ 384 w 666"/>
                <a:gd name="T27" fmla="*/ 594 h 1689"/>
                <a:gd name="T28" fmla="*/ 356 w 666"/>
                <a:gd name="T29" fmla="*/ 625 h 1689"/>
                <a:gd name="T30" fmla="*/ 339 w 666"/>
                <a:gd name="T31" fmla="*/ 662 h 1689"/>
                <a:gd name="T32" fmla="*/ 339 w 666"/>
                <a:gd name="T33" fmla="*/ 703 h 1689"/>
                <a:gd name="T34" fmla="*/ 345 w 666"/>
                <a:gd name="T35" fmla="*/ 734 h 1689"/>
                <a:gd name="T36" fmla="*/ 359 w 666"/>
                <a:gd name="T37" fmla="*/ 773 h 1689"/>
                <a:gd name="T38" fmla="*/ 370 w 666"/>
                <a:gd name="T39" fmla="*/ 794 h 1689"/>
                <a:gd name="T40" fmla="*/ 388 w 666"/>
                <a:gd name="T41" fmla="*/ 821 h 1689"/>
                <a:gd name="T42" fmla="*/ 411 w 666"/>
                <a:gd name="T43" fmla="*/ 852 h 1689"/>
                <a:gd name="T44" fmla="*/ 446 w 666"/>
                <a:gd name="T45" fmla="*/ 891 h 1689"/>
                <a:gd name="T46" fmla="*/ 489 w 666"/>
                <a:gd name="T47" fmla="*/ 932 h 1689"/>
                <a:gd name="T48" fmla="*/ 504 w 666"/>
                <a:gd name="T49" fmla="*/ 945 h 1689"/>
                <a:gd name="T50" fmla="*/ 508 w 666"/>
                <a:gd name="T51" fmla="*/ 949 h 1689"/>
                <a:gd name="T52" fmla="*/ 549 w 666"/>
                <a:gd name="T53" fmla="*/ 983 h 1689"/>
                <a:gd name="T54" fmla="*/ 618 w 666"/>
                <a:gd name="T55" fmla="*/ 1227 h 1689"/>
                <a:gd name="T56" fmla="*/ 641 w 666"/>
                <a:gd name="T57" fmla="*/ 1453 h 1689"/>
                <a:gd name="T58" fmla="*/ 663 w 666"/>
                <a:gd name="T59" fmla="*/ 1667 h 1689"/>
                <a:gd name="T60" fmla="*/ 592 w 666"/>
                <a:gd name="T61" fmla="*/ 1629 h 1689"/>
                <a:gd name="T62" fmla="*/ 455 w 666"/>
                <a:gd name="T63" fmla="*/ 1497 h 1689"/>
                <a:gd name="T64" fmla="*/ 333 w 666"/>
                <a:gd name="T65" fmla="*/ 1351 h 1689"/>
                <a:gd name="T66" fmla="*/ 227 w 666"/>
                <a:gd name="T67" fmla="*/ 1191 h 1689"/>
                <a:gd name="T68" fmla="*/ 141 w 666"/>
                <a:gd name="T69" fmla="*/ 1019 h 1689"/>
                <a:gd name="T70" fmla="*/ 73 w 666"/>
                <a:gd name="T71" fmla="*/ 837 h 1689"/>
                <a:gd name="T72" fmla="*/ 27 w 666"/>
                <a:gd name="T73" fmla="*/ 646 h 1689"/>
                <a:gd name="T74" fmla="*/ 3 w 666"/>
                <a:gd name="T75" fmla="*/ 448 h 1689"/>
                <a:gd name="T76" fmla="*/ 2 w 666"/>
                <a:gd name="T77" fmla="*/ 258 h 1689"/>
                <a:gd name="T78" fmla="*/ 20 w 666"/>
                <a:gd name="T79" fmla="*/ 84 h 1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66" h="1689">
                  <a:moveTo>
                    <a:pt x="36" y="0"/>
                  </a:moveTo>
                  <a:lnTo>
                    <a:pt x="86" y="15"/>
                  </a:lnTo>
                  <a:lnTo>
                    <a:pt x="155" y="38"/>
                  </a:lnTo>
                  <a:lnTo>
                    <a:pt x="217" y="62"/>
                  </a:lnTo>
                  <a:lnTo>
                    <a:pt x="274" y="90"/>
                  </a:lnTo>
                  <a:lnTo>
                    <a:pt x="326" y="118"/>
                  </a:lnTo>
                  <a:lnTo>
                    <a:pt x="372" y="150"/>
                  </a:lnTo>
                  <a:lnTo>
                    <a:pt x="412" y="184"/>
                  </a:lnTo>
                  <a:lnTo>
                    <a:pt x="446" y="221"/>
                  </a:lnTo>
                  <a:lnTo>
                    <a:pt x="474" y="259"/>
                  </a:lnTo>
                  <a:lnTo>
                    <a:pt x="498" y="299"/>
                  </a:lnTo>
                  <a:lnTo>
                    <a:pt x="514" y="341"/>
                  </a:lnTo>
                  <a:lnTo>
                    <a:pt x="515" y="354"/>
                  </a:lnTo>
                  <a:lnTo>
                    <a:pt x="517" y="383"/>
                  </a:lnTo>
                  <a:lnTo>
                    <a:pt x="515" y="415"/>
                  </a:lnTo>
                  <a:lnTo>
                    <a:pt x="508" y="446"/>
                  </a:lnTo>
                  <a:lnTo>
                    <a:pt x="498" y="477"/>
                  </a:lnTo>
                  <a:lnTo>
                    <a:pt x="492" y="492"/>
                  </a:lnTo>
                  <a:lnTo>
                    <a:pt x="485" y="507"/>
                  </a:lnTo>
                  <a:lnTo>
                    <a:pt x="477" y="522"/>
                  </a:lnTo>
                  <a:lnTo>
                    <a:pt x="472" y="529"/>
                  </a:lnTo>
                  <a:lnTo>
                    <a:pt x="464" y="536"/>
                  </a:lnTo>
                  <a:lnTo>
                    <a:pt x="453" y="544"/>
                  </a:lnTo>
                  <a:lnTo>
                    <a:pt x="442" y="551"/>
                  </a:lnTo>
                  <a:lnTo>
                    <a:pt x="431" y="558"/>
                  </a:lnTo>
                  <a:lnTo>
                    <a:pt x="416" y="569"/>
                  </a:lnTo>
                  <a:lnTo>
                    <a:pt x="399" y="581"/>
                  </a:lnTo>
                  <a:lnTo>
                    <a:pt x="384" y="594"/>
                  </a:lnTo>
                  <a:lnTo>
                    <a:pt x="368" y="608"/>
                  </a:lnTo>
                  <a:lnTo>
                    <a:pt x="356" y="625"/>
                  </a:lnTo>
                  <a:lnTo>
                    <a:pt x="346" y="642"/>
                  </a:lnTo>
                  <a:lnTo>
                    <a:pt x="339" y="662"/>
                  </a:lnTo>
                  <a:lnTo>
                    <a:pt x="337" y="683"/>
                  </a:lnTo>
                  <a:lnTo>
                    <a:pt x="339" y="703"/>
                  </a:lnTo>
                  <a:lnTo>
                    <a:pt x="342" y="724"/>
                  </a:lnTo>
                  <a:lnTo>
                    <a:pt x="345" y="734"/>
                  </a:lnTo>
                  <a:lnTo>
                    <a:pt x="357" y="770"/>
                  </a:lnTo>
                  <a:lnTo>
                    <a:pt x="359" y="773"/>
                  </a:lnTo>
                  <a:lnTo>
                    <a:pt x="360" y="775"/>
                  </a:lnTo>
                  <a:lnTo>
                    <a:pt x="370" y="794"/>
                  </a:lnTo>
                  <a:lnTo>
                    <a:pt x="381" y="814"/>
                  </a:lnTo>
                  <a:lnTo>
                    <a:pt x="388" y="821"/>
                  </a:lnTo>
                  <a:lnTo>
                    <a:pt x="393" y="829"/>
                  </a:lnTo>
                  <a:lnTo>
                    <a:pt x="411" y="852"/>
                  </a:lnTo>
                  <a:lnTo>
                    <a:pt x="426" y="869"/>
                  </a:lnTo>
                  <a:lnTo>
                    <a:pt x="446" y="891"/>
                  </a:lnTo>
                  <a:lnTo>
                    <a:pt x="463" y="908"/>
                  </a:lnTo>
                  <a:lnTo>
                    <a:pt x="489" y="932"/>
                  </a:lnTo>
                  <a:lnTo>
                    <a:pt x="496" y="939"/>
                  </a:lnTo>
                  <a:lnTo>
                    <a:pt x="504" y="945"/>
                  </a:lnTo>
                  <a:lnTo>
                    <a:pt x="506" y="947"/>
                  </a:lnTo>
                  <a:lnTo>
                    <a:pt x="508" y="949"/>
                  </a:lnTo>
                  <a:lnTo>
                    <a:pt x="549" y="984"/>
                  </a:lnTo>
                  <a:lnTo>
                    <a:pt x="549" y="983"/>
                  </a:lnTo>
                  <a:lnTo>
                    <a:pt x="595" y="1018"/>
                  </a:lnTo>
                  <a:lnTo>
                    <a:pt x="618" y="1227"/>
                  </a:lnTo>
                  <a:lnTo>
                    <a:pt x="629" y="1341"/>
                  </a:lnTo>
                  <a:lnTo>
                    <a:pt x="641" y="1453"/>
                  </a:lnTo>
                  <a:lnTo>
                    <a:pt x="652" y="1563"/>
                  </a:lnTo>
                  <a:lnTo>
                    <a:pt x="663" y="1667"/>
                  </a:lnTo>
                  <a:lnTo>
                    <a:pt x="666" y="1689"/>
                  </a:lnTo>
                  <a:lnTo>
                    <a:pt x="592" y="1629"/>
                  </a:lnTo>
                  <a:lnTo>
                    <a:pt x="521" y="1566"/>
                  </a:lnTo>
                  <a:lnTo>
                    <a:pt x="455" y="1497"/>
                  </a:lnTo>
                  <a:lnTo>
                    <a:pt x="392" y="1427"/>
                  </a:lnTo>
                  <a:lnTo>
                    <a:pt x="333" y="1351"/>
                  </a:lnTo>
                  <a:lnTo>
                    <a:pt x="277" y="1273"/>
                  </a:lnTo>
                  <a:lnTo>
                    <a:pt x="227" y="1191"/>
                  </a:lnTo>
                  <a:lnTo>
                    <a:pt x="182" y="1107"/>
                  </a:lnTo>
                  <a:lnTo>
                    <a:pt x="141" y="1019"/>
                  </a:lnTo>
                  <a:lnTo>
                    <a:pt x="104" y="929"/>
                  </a:lnTo>
                  <a:lnTo>
                    <a:pt x="73" y="837"/>
                  </a:lnTo>
                  <a:lnTo>
                    <a:pt x="47" y="743"/>
                  </a:lnTo>
                  <a:lnTo>
                    <a:pt x="27" y="646"/>
                  </a:lnTo>
                  <a:lnTo>
                    <a:pt x="12" y="548"/>
                  </a:lnTo>
                  <a:lnTo>
                    <a:pt x="3" y="448"/>
                  </a:lnTo>
                  <a:lnTo>
                    <a:pt x="0" y="346"/>
                  </a:lnTo>
                  <a:lnTo>
                    <a:pt x="2" y="258"/>
                  </a:lnTo>
                  <a:lnTo>
                    <a:pt x="9" y="170"/>
                  </a:lnTo>
                  <a:lnTo>
                    <a:pt x="20" y="84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42" name="Group 641"/>
          <p:cNvGrpSpPr/>
          <p:nvPr/>
        </p:nvGrpSpPr>
        <p:grpSpPr>
          <a:xfrm>
            <a:off x="9067947" y="2668588"/>
            <a:ext cx="595312" cy="595312"/>
            <a:chOff x="9072563" y="2668588"/>
            <a:chExt cx="595312" cy="5953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09" name="Freeform 452"/>
            <p:cNvSpPr>
              <a:spLocks noEditPoints="1"/>
            </p:cNvSpPr>
            <p:nvPr/>
          </p:nvSpPr>
          <p:spPr bwMode="auto">
            <a:xfrm>
              <a:off x="9251950" y="3086100"/>
              <a:ext cx="39687" cy="39687"/>
            </a:xfrm>
            <a:custGeom>
              <a:avLst/>
              <a:gdLst>
                <a:gd name="T0" fmla="*/ 112 w 225"/>
                <a:gd name="T1" fmla="*/ 56 h 225"/>
                <a:gd name="T2" fmla="*/ 95 w 225"/>
                <a:gd name="T3" fmla="*/ 59 h 225"/>
                <a:gd name="T4" fmla="*/ 79 w 225"/>
                <a:gd name="T5" fmla="*/ 67 h 225"/>
                <a:gd name="T6" fmla="*/ 67 w 225"/>
                <a:gd name="T7" fmla="*/ 78 h 225"/>
                <a:gd name="T8" fmla="*/ 59 w 225"/>
                <a:gd name="T9" fmla="*/ 95 h 225"/>
                <a:gd name="T10" fmla="*/ 56 w 225"/>
                <a:gd name="T11" fmla="*/ 112 h 225"/>
                <a:gd name="T12" fmla="*/ 59 w 225"/>
                <a:gd name="T13" fmla="*/ 129 h 225"/>
                <a:gd name="T14" fmla="*/ 67 w 225"/>
                <a:gd name="T15" fmla="*/ 145 h 225"/>
                <a:gd name="T16" fmla="*/ 79 w 225"/>
                <a:gd name="T17" fmla="*/ 157 h 225"/>
                <a:gd name="T18" fmla="*/ 95 w 225"/>
                <a:gd name="T19" fmla="*/ 165 h 225"/>
                <a:gd name="T20" fmla="*/ 112 w 225"/>
                <a:gd name="T21" fmla="*/ 168 h 225"/>
                <a:gd name="T22" fmla="*/ 129 w 225"/>
                <a:gd name="T23" fmla="*/ 165 h 225"/>
                <a:gd name="T24" fmla="*/ 145 w 225"/>
                <a:gd name="T25" fmla="*/ 157 h 225"/>
                <a:gd name="T26" fmla="*/ 157 w 225"/>
                <a:gd name="T27" fmla="*/ 145 h 225"/>
                <a:gd name="T28" fmla="*/ 165 w 225"/>
                <a:gd name="T29" fmla="*/ 129 h 225"/>
                <a:gd name="T30" fmla="*/ 168 w 225"/>
                <a:gd name="T31" fmla="*/ 112 h 225"/>
                <a:gd name="T32" fmla="*/ 165 w 225"/>
                <a:gd name="T33" fmla="*/ 95 h 225"/>
                <a:gd name="T34" fmla="*/ 157 w 225"/>
                <a:gd name="T35" fmla="*/ 78 h 225"/>
                <a:gd name="T36" fmla="*/ 145 w 225"/>
                <a:gd name="T37" fmla="*/ 67 h 225"/>
                <a:gd name="T38" fmla="*/ 129 w 225"/>
                <a:gd name="T39" fmla="*/ 59 h 225"/>
                <a:gd name="T40" fmla="*/ 112 w 225"/>
                <a:gd name="T41" fmla="*/ 56 h 225"/>
                <a:gd name="T42" fmla="*/ 112 w 225"/>
                <a:gd name="T43" fmla="*/ 0 h 225"/>
                <a:gd name="T44" fmla="*/ 138 w 225"/>
                <a:gd name="T45" fmla="*/ 3 h 225"/>
                <a:gd name="T46" fmla="*/ 161 w 225"/>
                <a:gd name="T47" fmla="*/ 11 h 225"/>
                <a:gd name="T48" fmla="*/ 183 w 225"/>
                <a:gd name="T49" fmla="*/ 24 h 225"/>
                <a:gd name="T50" fmla="*/ 200 w 225"/>
                <a:gd name="T51" fmla="*/ 41 h 225"/>
                <a:gd name="T52" fmla="*/ 213 w 225"/>
                <a:gd name="T53" fmla="*/ 63 h 225"/>
                <a:gd name="T54" fmla="*/ 221 w 225"/>
                <a:gd name="T55" fmla="*/ 86 h 225"/>
                <a:gd name="T56" fmla="*/ 225 w 225"/>
                <a:gd name="T57" fmla="*/ 112 h 225"/>
                <a:gd name="T58" fmla="*/ 221 w 225"/>
                <a:gd name="T59" fmla="*/ 138 h 225"/>
                <a:gd name="T60" fmla="*/ 213 w 225"/>
                <a:gd name="T61" fmla="*/ 161 h 225"/>
                <a:gd name="T62" fmla="*/ 200 w 225"/>
                <a:gd name="T63" fmla="*/ 183 h 225"/>
                <a:gd name="T64" fmla="*/ 183 w 225"/>
                <a:gd name="T65" fmla="*/ 200 h 225"/>
                <a:gd name="T66" fmla="*/ 161 w 225"/>
                <a:gd name="T67" fmla="*/ 213 h 225"/>
                <a:gd name="T68" fmla="*/ 138 w 225"/>
                <a:gd name="T69" fmla="*/ 221 h 225"/>
                <a:gd name="T70" fmla="*/ 112 w 225"/>
                <a:gd name="T71" fmla="*/ 225 h 225"/>
                <a:gd name="T72" fmla="*/ 86 w 225"/>
                <a:gd name="T73" fmla="*/ 221 h 225"/>
                <a:gd name="T74" fmla="*/ 63 w 225"/>
                <a:gd name="T75" fmla="*/ 213 h 225"/>
                <a:gd name="T76" fmla="*/ 41 w 225"/>
                <a:gd name="T77" fmla="*/ 200 h 225"/>
                <a:gd name="T78" fmla="*/ 24 w 225"/>
                <a:gd name="T79" fmla="*/ 183 h 225"/>
                <a:gd name="T80" fmla="*/ 11 w 225"/>
                <a:gd name="T81" fmla="*/ 161 h 225"/>
                <a:gd name="T82" fmla="*/ 3 w 225"/>
                <a:gd name="T83" fmla="*/ 138 h 225"/>
                <a:gd name="T84" fmla="*/ 0 w 225"/>
                <a:gd name="T85" fmla="*/ 112 h 225"/>
                <a:gd name="T86" fmla="*/ 3 w 225"/>
                <a:gd name="T87" fmla="*/ 86 h 225"/>
                <a:gd name="T88" fmla="*/ 11 w 225"/>
                <a:gd name="T89" fmla="*/ 63 h 225"/>
                <a:gd name="T90" fmla="*/ 24 w 225"/>
                <a:gd name="T91" fmla="*/ 41 h 225"/>
                <a:gd name="T92" fmla="*/ 41 w 225"/>
                <a:gd name="T93" fmla="*/ 24 h 225"/>
                <a:gd name="T94" fmla="*/ 63 w 225"/>
                <a:gd name="T95" fmla="*/ 11 h 225"/>
                <a:gd name="T96" fmla="*/ 86 w 225"/>
                <a:gd name="T97" fmla="*/ 3 h 225"/>
                <a:gd name="T98" fmla="*/ 112 w 225"/>
                <a:gd name="T99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5" h="225">
                  <a:moveTo>
                    <a:pt x="112" y="56"/>
                  </a:moveTo>
                  <a:lnTo>
                    <a:pt x="95" y="59"/>
                  </a:lnTo>
                  <a:lnTo>
                    <a:pt x="79" y="67"/>
                  </a:lnTo>
                  <a:lnTo>
                    <a:pt x="67" y="78"/>
                  </a:lnTo>
                  <a:lnTo>
                    <a:pt x="59" y="95"/>
                  </a:lnTo>
                  <a:lnTo>
                    <a:pt x="56" y="112"/>
                  </a:lnTo>
                  <a:lnTo>
                    <a:pt x="59" y="129"/>
                  </a:lnTo>
                  <a:lnTo>
                    <a:pt x="67" y="145"/>
                  </a:lnTo>
                  <a:lnTo>
                    <a:pt x="79" y="157"/>
                  </a:lnTo>
                  <a:lnTo>
                    <a:pt x="95" y="165"/>
                  </a:lnTo>
                  <a:lnTo>
                    <a:pt x="112" y="168"/>
                  </a:lnTo>
                  <a:lnTo>
                    <a:pt x="129" y="165"/>
                  </a:lnTo>
                  <a:lnTo>
                    <a:pt x="145" y="157"/>
                  </a:lnTo>
                  <a:lnTo>
                    <a:pt x="157" y="145"/>
                  </a:lnTo>
                  <a:lnTo>
                    <a:pt x="165" y="129"/>
                  </a:lnTo>
                  <a:lnTo>
                    <a:pt x="168" y="112"/>
                  </a:lnTo>
                  <a:lnTo>
                    <a:pt x="165" y="95"/>
                  </a:lnTo>
                  <a:lnTo>
                    <a:pt x="157" y="78"/>
                  </a:lnTo>
                  <a:lnTo>
                    <a:pt x="145" y="67"/>
                  </a:lnTo>
                  <a:lnTo>
                    <a:pt x="129" y="59"/>
                  </a:lnTo>
                  <a:lnTo>
                    <a:pt x="112" y="56"/>
                  </a:lnTo>
                  <a:close/>
                  <a:moveTo>
                    <a:pt x="112" y="0"/>
                  </a:moveTo>
                  <a:lnTo>
                    <a:pt x="138" y="3"/>
                  </a:lnTo>
                  <a:lnTo>
                    <a:pt x="161" y="11"/>
                  </a:lnTo>
                  <a:lnTo>
                    <a:pt x="183" y="24"/>
                  </a:lnTo>
                  <a:lnTo>
                    <a:pt x="200" y="41"/>
                  </a:lnTo>
                  <a:lnTo>
                    <a:pt x="213" y="63"/>
                  </a:lnTo>
                  <a:lnTo>
                    <a:pt x="221" y="86"/>
                  </a:lnTo>
                  <a:lnTo>
                    <a:pt x="225" y="112"/>
                  </a:lnTo>
                  <a:lnTo>
                    <a:pt x="221" y="138"/>
                  </a:lnTo>
                  <a:lnTo>
                    <a:pt x="213" y="161"/>
                  </a:lnTo>
                  <a:lnTo>
                    <a:pt x="200" y="183"/>
                  </a:lnTo>
                  <a:lnTo>
                    <a:pt x="183" y="200"/>
                  </a:lnTo>
                  <a:lnTo>
                    <a:pt x="161" y="213"/>
                  </a:lnTo>
                  <a:lnTo>
                    <a:pt x="138" y="221"/>
                  </a:lnTo>
                  <a:lnTo>
                    <a:pt x="112" y="225"/>
                  </a:lnTo>
                  <a:lnTo>
                    <a:pt x="86" y="221"/>
                  </a:lnTo>
                  <a:lnTo>
                    <a:pt x="63" y="213"/>
                  </a:lnTo>
                  <a:lnTo>
                    <a:pt x="41" y="200"/>
                  </a:lnTo>
                  <a:lnTo>
                    <a:pt x="24" y="183"/>
                  </a:lnTo>
                  <a:lnTo>
                    <a:pt x="11" y="161"/>
                  </a:lnTo>
                  <a:lnTo>
                    <a:pt x="3" y="138"/>
                  </a:lnTo>
                  <a:lnTo>
                    <a:pt x="0" y="112"/>
                  </a:lnTo>
                  <a:lnTo>
                    <a:pt x="3" y="86"/>
                  </a:lnTo>
                  <a:lnTo>
                    <a:pt x="11" y="63"/>
                  </a:lnTo>
                  <a:lnTo>
                    <a:pt x="24" y="41"/>
                  </a:lnTo>
                  <a:lnTo>
                    <a:pt x="41" y="24"/>
                  </a:lnTo>
                  <a:lnTo>
                    <a:pt x="63" y="11"/>
                  </a:lnTo>
                  <a:lnTo>
                    <a:pt x="86" y="3"/>
                  </a:lnTo>
                  <a:lnTo>
                    <a:pt x="1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0" name="Freeform 453"/>
            <p:cNvSpPr>
              <a:spLocks/>
            </p:cNvSpPr>
            <p:nvPr/>
          </p:nvSpPr>
          <p:spPr bwMode="auto">
            <a:xfrm>
              <a:off x="9550400" y="2905125"/>
              <a:ext cx="117475" cy="296862"/>
            </a:xfrm>
            <a:custGeom>
              <a:avLst/>
              <a:gdLst>
                <a:gd name="T0" fmla="*/ 629 w 664"/>
                <a:gd name="T1" fmla="*/ 0 h 1683"/>
                <a:gd name="T2" fmla="*/ 645 w 664"/>
                <a:gd name="T3" fmla="*/ 84 h 1683"/>
                <a:gd name="T4" fmla="*/ 655 w 664"/>
                <a:gd name="T5" fmla="*/ 170 h 1683"/>
                <a:gd name="T6" fmla="*/ 662 w 664"/>
                <a:gd name="T7" fmla="*/ 256 h 1683"/>
                <a:gd name="T8" fmla="*/ 664 w 664"/>
                <a:gd name="T9" fmla="*/ 344 h 1683"/>
                <a:gd name="T10" fmla="*/ 661 w 664"/>
                <a:gd name="T11" fmla="*/ 445 h 1683"/>
                <a:gd name="T12" fmla="*/ 652 w 664"/>
                <a:gd name="T13" fmla="*/ 545 h 1683"/>
                <a:gd name="T14" fmla="*/ 637 w 664"/>
                <a:gd name="T15" fmla="*/ 643 h 1683"/>
                <a:gd name="T16" fmla="*/ 617 w 664"/>
                <a:gd name="T17" fmla="*/ 739 h 1683"/>
                <a:gd name="T18" fmla="*/ 591 w 664"/>
                <a:gd name="T19" fmla="*/ 834 h 1683"/>
                <a:gd name="T20" fmla="*/ 561 w 664"/>
                <a:gd name="T21" fmla="*/ 926 h 1683"/>
                <a:gd name="T22" fmla="*/ 524 w 664"/>
                <a:gd name="T23" fmla="*/ 1015 h 1683"/>
                <a:gd name="T24" fmla="*/ 483 w 664"/>
                <a:gd name="T25" fmla="*/ 1102 h 1683"/>
                <a:gd name="T26" fmla="*/ 438 w 664"/>
                <a:gd name="T27" fmla="*/ 1186 h 1683"/>
                <a:gd name="T28" fmla="*/ 388 w 664"/>
                <a:gd name="T29" fmla="*/ 1268 h 1683"/>
                <a:gd name="T30" fmla="*/ 333 w 664"/>
                <a:gd name="T31" fmla="*/ 1346 h 1683"/>
                <a:gd name="T32" fmla="*/ 274 w 664"/>
                <a:gd name="T33" fmla="*/ 1420 h 1683"/>
                <a:gd name="T34" fmla="*/ 211 w 664"/>
                <a:gd name="T35" fmla="*/ 1492 h 1683"/>
                <a:gd name="T36" fmla="*/ 144 w 664"/>
                <a:gd name="T37" fmla="*/ 1560 h 1683"/>
                <a:gd name="T38" fmla="*/ 74 w 664"/>
                <a:gd name="T39" fmla="*/ 1624 h 1683"/>
                <a:gd name="T40" fmla="*/ 0 w 664"/>
                <a:gd name="T41" fmla="*/ 1683 h 1683"/>
                <a:gd name="T42" fmla="*/ 2 w 664"/>
                <a:gd name="T43" fmla="*/ 1661 h 1683"/>
                <a:gd name="T44" fmla="*/ 13 w 664"/>
                <a:gd name="T45" fmla="*/ 1565 h 1683"/>
                <a:gd name="T46" fmla="*/ 23 w 664"/>
                <a:gd name="T47" fmla="*/ 1463 h 1683"/>
                <a:gd name="T48" fmla="*/ 34 w 664"/>
                <a:gd name="T49" fmla="*/ 1359 h 1683"/>
                <a:gd name="T50" fmla="*/ 81 w 664"/>
                <a:gd name="T51" fmla="*/ 1314 h 1683"/>
                <a:gd name="T52" fmla="*/ 125 w 664"/>
                <a:gd name="T53" fmla="*/ 1266 h 1683"/>
                <a:gd name="T54" fmla="*/ 167 w 664"/>
                <a:gd name="T55" fmla="*/ 1216 h 1683"/>
                <a:gd name="T56" fmla="*/ 204 w 664"/>
                <a:gd name="T57" fmla="*/ 1164 h 1683"/>
                <a:gd name="T58" fmla="*/ 207 w 664"/>
                <a:gd name="T59" fmla="*/ 1160 h 1683"/>
                <a:gd name="T60" fmla="*/ 209 w 664"/>
                <a:gd name="T61" fmla="*/ 1157 h 1683"/>
                <a:gd name="T62" fmla="*/ 222 w 664"/>
                <a:gd name="T63" fmla="*/ 1134 h 1683"/>
                <a:gd name="T64" fmla="*/ 234 w 664"/>
                <a:gd name="T65" fmla="*/ 1113 h 1683"/>
                <a:gd name="T66" fmla="*/ 265 w 664"/>
                <a:gd name="T67" fmla="*/ 1054 h 1683"/>
                <a:gd name="T68" fmla="*/ 289 w 664"/>
                <a:gd name="T69" fmla="*/ 995 h 1683"/>
                <a:gd name="T70" fmla="*/ 307 w 664"/>
                <a:gd name="T71" fmla="*/ 937 h 1683"/>
                <a:gd name="T72" fmla="*/ 319 w 664"/>
                <a:gd name="T73" fmla="*/ 877 h 1683"/>
                <a:gd name="T74" fmla="*/ 320 w 664"/>
                <a:gd name="T75" fmla="*/ 872 h 1683"/>
                <a:gd name="T76" fmla="*/ 321 w 664"/>
                <a:gd name="T77" fmla="*/ 868 h 1683"/>
                <a:gd name="T78" fmla="*/ 325 w 664"/>
                <a:gd name="T79" fmla="*/ 830 h 1683"/>
                <a:gd name="T80" fmla="*/ 327 w 664"/>
                <a:gd name="T81" fmla="*/ 794 h 1683"/>
                <a:gd name="T82" fmla="*/ 324 w 664"/>
                <a:gd name="T83" fmla="*/ 729 h 1683"/>
                <a:gd name="T84" fmla="*/ 317 w 664"/>
                <a:gd name="T85" fmla="*/ 666 h 1683"/>
                <a:gd name="T86" fmla="*/ 306 w 664"/>
                <a:gd name="T87" fmla="*/ 603 h 1683"/>
                <a:gd name="T88" fmla="*/ 291 w 664"/>
                <a:gd name="T89" fmla="*/ 542 h 1683"/>
                <a:gd name="T90" fmla="*/ 271 w 664"/>
                <a:gd name="T91" fmla="*/ 484 h 1683"/>
                <a:gd name="T92" fmla="*/ 247 w 664"/>
                <a:gd name="T93" fmla="*/ 427 h 1683"/>
                <a:gd name="T94" fmla="*/ 219 w 664"/>
                <a:gd name="T95" fmla="*/ 372 h 1683"/>
                <a:gd name="T96" fmla="*/ 207 w 664"/>
                <a:gd name="T97" fmla="*/ 347 h 1683"/>
                <a:gd name="T98" fmla="*/ 201 w 664"/>
                <a:gd name="T99" fmla="*/ 320 h 1683"/>
                <a:gd name="T100" fmla="*/ 200 w 664"/>
                <a:gd name="T101" fmla="*/ 292 h 1683"/>
                <a:gd name="T102" fmla="*/ 204 w 664"/>
                <a:gd name="T103" fmla="*/ 266 h 1683"/>
                <a:gd name="T104" fmla="*/ 212 w 664"/>
                <a:gd name="T105" fmla="*/ 239 h 1683"/>
                <a:gd name="T106" fmla="*/ 225 w 664"/>
                <a:gd name="T107" fmla="*/ 215 h 1683"/>
                <a:gd name="T108" fmla="*/ 244 w 664"/>
                <a:gd name="T109" fmla="*/ 193 h 1683"/>
                <a:gd name="T110" fmla="*/ 277 w 664"/>
                <a:gd name="T111" fmla="*/ 162 h 1683"/>
                <a:gd name="T112" fmla="*/ 316 w 664"/>
                <a:gd name="T113" fmla="*/ 133 h 1683"/>
                <a:gd name="T114" fmla="*/ 359 w 664"/>
                <a:gd name="T115" fmla="*/ 105 h 1683"/>
                <a:gd name="T116" fmla="*/ 407 w 664"/>
                <a:gd name="T117" fmla="*/ 80 h 1683"/>
                <a:gd name="T118" fmla="*/ 459 w 664"/>
                <a:gd name="T119" fmla="*/ 56 h 1683"/>
                <a:gd name="T120" fmla="*/ 517 w 664"/>
                <a:gd name="T121" fmla="*/ 35 h 1683"/>
                <a:gd name="T122" fmla="*/ 577 w 664"/>
                <a:gd name="T123" fmla="*/ 14 h 1683"/>
                <a:gd name="T124" fmla="*/ 629 w 664"/>
                <a:gd name="T125" fmla="*/ 0 h 1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64" h="1683">
                  <a:moveTo>
                    <a:pt x="629" y="0"/>
                  </a:moveTo>
                  <a:lnTo>
                    <a:pt x="645" y="84"/>
                  </a:lnTo>
                  <a:lnTo>
                    <a:pt x="655" y="170"/>
                  </a:lnTo>
                  <a:lnTo>
                    <a:pt x="662" y="256"/>
                  </a:lnTo>
                  <a:lnTo>
                    <a:pt x="664" y="344"/>
                  </a:lnTo>
                  <a:lnTo>
                    <a:pt x="661" y="445"/>
                  </a:lnTo>
                  <a:lnTo>
                    <a:pt x="652" y="545"/>
                  </a:lnTo>
                  <a:lnTo>
                    <a:pt x="637" y="643"/>
                  </a:lnTo>
                  <a:lnTo>
                    <a:pt x="617" y="739"/>
                  </a:lnTo>
                  <a:lnTo>
                    <a:pt x="591" y="834"/>
                  </a:lnTo>
                  <a:lnTo>
                    <a:pt x="561" y="926"/>
                  </a:lnTo>
                  <a:lnTo>
                    <a:pt x="524" y="1015"/>
                  </a:lnTo>
                  <a:lnTo>
                    <a:pt x="483" y="1102"/>
                  </a:lnTo>
                  <a:lnTo>
                    <a:pt x="438" y="1186"/>
                  </a:lnTo>
                  <a:lnTo>
                    <a:pt x="388" y="1268"/>
                  </a:lnTo>
                  <a:lnTo>
                    <a:pt x="333" y="1346"/>
                  </a:lnTo>
                  <a:lnTo>
                    <a:pt x="274" y="1420"/>
                  </a:lnTo>
                  <a:lnTo>
                    <a:pt x="211" y="1492"/>
                  </a:lnTo>
                  <a:lnTo>
                    <a:pt x="144" y="1560"/>
                  </a:lnTo>
                  <a:lnTo>
                    <a:pt x="74" y="1624"/>
                  </a:lnTo>
                  <a:lnTo>
                    <a:pt x="0" y="1683"/>
                  </a:lnTo>
                  <a:lnTo>
                    <a:pt x="2" y="1661"/>
                  </a:lnTo>
                  <a:lnTo>
                    <a:pt x="13" y="1565"/>
                  </a:lnTo>
                  <a:lnTo>
                    <a:pt x="23" y="1463"/>
                  </a:lnTo>
                  <a:lnTo>
                    <a:pt x="34" y="1359"/>
                  </a:lnTo>
                  <a:lnTo>
                    <a:pt x="81" y="1314"/>
                  </a:lnTo>
                  <a:lnTo>
                    <a:pt x="125" y="1266"/>
                  </a:lnTo>
                  <a:lnTo>
                    <a:pt x="167" y="1216"/>
                  </a:lnTo>
                  <a:lnTo>
                    <a:pt x="204" y="1164"/>
                  </a:lnTo>
                  <a:lnTo>
                    <a:pt x="207" y="1160"/>
                  </a:lnTo>
                  <a:lnTo>
                    <a:pt x="209" y="1157"/>
                  </a:lnTo>
                  <a:lnTo>
                    <a:pt x="222" y="1134"/>
                  </a:lnTo>
                  <a:lnTo>
                    <a:pt x="234" y="1113"/>
                  </a:lnTo>
                  <a:lnTo>
                    <a:pt x="265" y="1054"/>
                  </a:lnTo>
                  <a:lnTo>
                    <a:pt x="289" y="995"/>
                  </a:lnTo>
                  <a:lnTo>
                    <a:pt x="307" y="937"/>
                  </a:lnTo>
                  <a:lnTo>
                    <a:pt x="319" y="877"/>
                  </a:lnTo>
                  <a:lnTo>
                    <a:pt x="320" y="872"/>
                  </a:lnTo>
                  <a:lnTo>
                    <a:pt x="321" y="868"/>
                  </a:lnTo>
                  <a:lnTo>
                    <a:pt x="325" y="830"/>
                  </a:lnTo>
                  <a:lnTo>
                    <a:pt x="327" y="794"/>
                  </a:lnTo>
                  <a:lnTo>
                    <a:pt x="324" y="729"/>
                  </a:lnTo>
                  <a:lnTo>
                    <a:pt x="317" y="666"/>
                  </a:lnTo>
                  <a:lnTo>
                    <a:pt x="306" y="603"/>
                  </a:lnTo>
                  <a:lnTo>
                    <a:pt x="291" y="542"/>
                  </a:lnTo>
                  <a:lnTo>
                    <a:pt x="271" y="484"/>
                  </a:lnTo>
                  <a:lnTo>
                    <a:pt x="247" y="427"/>
                  </a:lnTo>
                  <a:lnTo>
                    <a:pt x="219" y="372"/>
                  </a:lnTo>
                  <a:lnTo>
                    <a:pt x="207" y="347"/>
                  </a:lnTo>
                  <a:lnTo>
                    <a:pt x="201" y="320"/>
                  </a:lnTo>
                  <a:lnTo>
                    <a:pt x="200" y="292"/>
                  </a:lnTo>
                  <a:lnTo>
                    <a:pt x="204" y="266"/>
                  </a:lnTo>
                  <a:lnTo>
                    <a:pt x="212" y="239"/>
                  </a:lnTo>
                  <a:lnTo>
                    <a:pt x="225" y="215"/>
                  </a:lnTo>
                  <a:lnTo>
                    <a:pt x="244" y="193"/>
                  </a:lnTo>
                  <a:lnTo>
                    <a:pt x="277" y="162"/>
                  </a:lnTo>
                  <a:lnTo>
                    <a:pt x="316" y="133"/>
                  </a:lnTo>
                  <a:lnTo>
                    <a:pt x="359" y="105"/>
                  </a:lnTo>
                  <a:lnTo>
                    <a:pt x="407" y="80"/>
                  </a:lnTo>
                  <a:lnTo>
                    <a:pt x="459" y="56"/>
                  </a:lnTo>
                  <a:lnTo>
                    <a:pt x="517" y="35"/>
                  </a:lnTo>
                  <a:lnTo>
                    <a:pt x="577" y="14"/>
                  </a:lnTo>
                  <a:lnTo>
                    <a:pt x="6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1" name="Freeform 454"/>
            <p:cNvSpPr>
              <a:spLocks noEditPoints="1"/>
            </p:cNvSpPr>
            <p:nvPr/>
          </p:nvSpPr>
          <p:spPr bwMode="auto">
            <a:xfrm>
              <a:off x="9083675" y="2668588"/>
              <a:ext cx="573087" cy="496887"/>
            </a:xfrm>
            <a:custGeom>
              <a:avLst/>
              <a:gdLst>
                <a:gd name="T0" fmla="*/ 1975 w 3252"/>
                <a:gd name="T1" fmla="*/ 2403 h 2813"/>
                <a:gd name="T2" fmla="*/ 2086 w 3252"/>
                <a:gd name="T3" fmla="*/ 2674 h 2813"/>
                <a:gd name="T4" fmla="*/ 2370 w 3252"/>
                <a:gd name="T5" fmla="*/ 2608 h 2813"/>
                <a:gd name="T6" fmla="*/ 2348 w 3252"/>
                <a:gd name="T7" fmla="*/ 2315 h 2813"/>
                <a:gd name="T8" fmla="*/ 961 w 3252"/>
                <a:gd name="T9" fmla="*/ 2276 h 2813"/>
                <a:gd name="T10" fmla="*/ 850 w 3252"/>
                <a:gd name="T11" fmla="*/ 2546 h 2813"/>
                <a:gd name="T12" fmla="*/ 1101 w 3252"/>
                <a:gd name="T13" fmla="*/ 2697 h 2813"/>
                <a:gd name="T14" fmla="*/ 1289 w 3252"/>
                <a:gd name="T15" fmla="*/ 2475 h 2813"/>
                <a:gd name="T16" fmla="*/ 1101 w 3252"/>
                <a:gd name="T17" fmla="*/ 2253 h 2813"/>
                <a:gd name="T18" fmla="*/ 2683 w 3252"/>
                <a:gd name="T19" fmla="*/ 1210 h 2813"/>
                <a:gd name="T20" fmla="*/ 2550 w 3252"/>
                <a:gd name="T21" fmla="*/ 1402 h 2813"/>
                <a:gd name="T22" fmla="*/ 2583 w 3252"/>
                <a:gd name="T23" fmla="*/ 1631 h 2813"/>
                <a:gd name="T24" fmla="*/ 2658 w 3252"/>
                <a:gd name="T25" fmla="*/ 1431 h 2813"/>
                <a:gd name="T26" fmla="*/ 2754 w 3252"/>
                <a:gd name="T27" fmla="*/ 1298 h 2813"/>
                <a:gd name="T28" fmla="*/ 2806 w 3252"/>
                <a:gd name="T29" fmla="*/ 1222 h 2813"/>
                <a:gd name="T30" fmla="*/ 457 w 3252"/>
                <a:gd name="T31" fmla="*/ 1205 h 2813"/>
                <a:gd name="T32" fmla="*/ 492 w 3252"/>
                <a:gd name="T33" fmla="*/ 1294 h 2813"/>
                <a:gd name="T34" fmla="*/ 585 w 3252"/>
                <a:gd name="T35" fmla="*/ 1404 h 2813"/>
                <a:gd name="T36" fmla="*/ 653 w 3252"/>
                <a:gd name="T37" fmla="*/ 1628 h 2813"/>
                <a:gd name="T38" fmla="*/ 713 w 3252"/>
                <a:gd name="T39" fmla="*/ 1439 h 2813"/>
                <a:gd name="T40" fmla="*/ 585 w 3252"/>
                <a:gd name="T41" fmla="*/ 1221 h 2813"/>
                <a:gd name="T42" fmla="*/ 1062 w 3252"/>
                <a:gd name="T43" fmla="*/ 675 h 2813"/>
                <a:gd name="T44" fmla="*/ 977 w 3252"/>
                <a:gd name="T45" fmla="*/ 779 h 2813"/>
                <a:gd name="T46" fmla="*/ 1278 w 3252"/>
                <a:gd name="T47" fmla="*/ 860 h 2813"/>
                <a:gd name="T48" fmla="*/ 1399 w 3252"/>
                <a:gd name="T49" fmla="*/ 859 h 2813"/>
                <a:gd name="T50" fmla="*/ 1169 w 3252"/>
                <a:gd name="T51" fmla="*/ 687 h 2813"/>
                <a:gd name="T52" fmla="*/ 1908 w 3252"/>
                <a:gd name="T53" fmla="*/ 751 h 2813"/>
                <a:gd name="T54" fmla="*/ 1850 w 3252"/>
                <a:gd name="T55" fmla="*/ 894 h 2813"/>
                <a:gd name="T56" fmla="*/ 2054 w 3252"/>
                <a:gd name="T57" fmla="*/ 808 h 2813"/>
                <a:gd name="T58" fmla="*/ 2302 w 3252"/>
                <a:gd name="T59" fmla="*/ 735 h 2813"/>
                <a:gd name="T60" fmla="*/ 1830 w 3252"/>
                <a:gd name="T61" fmla="*/ 12 h 2813"/>
                <a:gd name="T62" fmla="*/ 2245 w 3252"/>
                <a:gd name="T63" fmla="*/ 524 h 2813"/>
                <a:gd name="T64" fmla="*/ 2529 w 3252"/>
                <a:gd name="T65" fmla="*/ 660 h 2813"/>
                <a:gd name="T66" fmla="*/ 3191 w 3252"/>
                <a:gd name="T67" fmla="*/ 1056 h 2813"/>
                <a:gd name="T68" fmla="*/ 2854 w 3252"/>
                <a:gd name="T69" fmla="*/ 1422 h 2813"/>
                <a:gd name="T70" fmla="*/ 2745 w 3252"/>
                <a:gd name="T71" fmla="*/ 1709 h 2813"/>
                <a:gd name="T72" fmla="*/ 2861 w 3252"/>
                <a:gd name="T73" fmla="*/ 2191 h 2813"/>
                <a:gd name="T74" fmla="*/ 2662 w 3252"/>
                <a:gd name="T75" fmla="*/ 2566 h 2813"/>
                <a:gd name="T76" fmla="*/ 2309 w 3252"/>
                <a:gd name="T77" fmla="*/ 2792 h 2813"/>
                <a:gd name="T78" fmla="*/ 1915 w 3252"/>
                <a:gd name="T79" fmla="*/ 2691 h 2813"/>
                <a:gd name="T80" fmla="*/ 1686 w 3252"/>
                <a:gd name="T81" fmla="*/ 2202 h 2813"/>
                <a:gd name="T82" fmla="*/ 1810 w 3252"/>
                <a:gd name="T83" fmla="*/ 1743 h 2813"/>
                <a:gd name="T84" fmla="*/ 2065 w 3252"/>
                <a:gd name="T85" fmla="*/ 1608 h 2813"/>
                <a:gd name="T86" fmla="*/ 1930 w 3252"/>
                <a:gd name="T87" fmla="*/ 1531 h 2813"/>
                <a:gd name="T88" fmla="*/ 1627 w 3252"/>
                <a:gd name="T89" fmla="*/ 1839 h 2813"/>
                <a:gd name="T90" fmla="*/ 1323 w 3252"/>
                <a:gd name="T91" fmla="*/ 1531 h 2813"/>
                <a:gd name="T92" fmla="*/ 1188 w 3252"/>
                <a:gd name="T93" fmla="*/ 1608 h 2813"/>
                <a:gd name="T94" fmla="*/ 1443 w 3252"/>
                <a:gd name="T95" fmla="*/ 1743 h 2813"/>
                <a:gd name="T96" fmla="*/ 1567 w 3252"/>
                <a:gd name="T97" fmla="*/ 2202 h 2813"/>
                <a:gd name="T98" fmla="*/ 1338 w 3252"/>
                <a:gd name="T99" fmla="*/ 2691 h 2813"/>
                <a:gd name="T100" fmla="*/ 944 w 3252"/>
                <a:gd name="T101" fmla="*/ 2793 h 2813"/>
                <a:gd name="T102" fmla="*/ 592 w 3252"/>
                <a:gd name="T103" fmla="*/ 2567 h 2813"/>
                <a:gd name="T104" fmla="*/ 391 w 3252"/>
                <a:gd name="T105" fmla="*/ 2184 h 2813"/>
                <a:gd name="T106" fmla="*/ 509 w 3252"/>
                <a:gd name="T107" fmla="*/ 1707 h 2813"/>
                <a:gd name="T108" fmla="*/ 399 w 3252"/>
                <a:gd name="T109" fmla="*/ 1419 h 2813"/>
                <a:gd name="T110" fmla="*/ 62 w 3252"/>
                <a:gd name="T111" fmla="*/ 1058 h 2813"/>
                <a:gd name="T112" fmla="*/ 728 w 3252"/>
                <a:gd name="T113" fmla="*/ 660 h 2813"/>
                <a:gd name="T114" fmla="*/ 1012 w 3252"/>
                <a:gd name="T115" fmla="*/ 523 h 2813"/>
                <a:gd name="T116" fmla="*/ 1450 w 3252"/>
                <a:gd name="T117" fmla="*/ 9 h 2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52" h="2813">
                  <a:moveTo>
                    <a:pt x="2189" y="2250"/>
                  </a:moveTo>
                  <a:lnTo>
                    <a:pt x="2152" y="2253"/>
                  </a:lnTo>
                  <a:lnTo>
                    <a:pt x="2118" y="2261"/>
                  </a:lnTo>
                  <a:lnTo>
                    <a:pt x="2086" y="2276"/>
                  </a:lnTo>
                  <a:lnTo>
                    <a:pt x="2056" y="2293"/>
                  </a:lnTo>
                  <a:lnTo>
                    <a:pt x="2030" y="2315"/>
                  </a:lnTo>
                  <a:lnTo>
                    <a:pt x="2008" y="2342"/>
                  </a:lnTo>
                  <a:lnTo>
                    <a:pt x="1990" y="2372"/>
                  </a:lnTo>
                  <a:lnTo>
                    <a:pt x="1975" y="2403"/>
                  </a:lnTo>
                  <a:lnTo>
                    <a:pt x="1967" y="2438"/>
                  </a:lnTo>
                  <a:lnTo>
                    <a:pt x="1964" y="2475"/>
                  </a:lnTo>
                  <a:lnTo>
                    <a:pt x="1967" y="2512"/>
                  </a:lnTo>
                  <a:lnTo>
                    <a:pt x="1975" y="2546"/>
                  </a:lnTo>
                  <a:lnTo>
                    <a:pt x="1990" y="2578"/>
                  </a:lnTo>
                  <a:lnTo>
                    <a:pt x="2008" y="2608"/>
                  </a:lnTo>
                  <a:lnTo>
                    <a:pt x="2030" y="2634"/>
                  </a:lnTo>
                  <a:lnTo>
                    <a:pt x="2056" y="2656"/>
                  </a:lnTo>
                  <a:lnTo>
                    <a:pt x="2086" y="2674"/>
                  </a:lnTo>
                  <a:lnTo>
                    <a:pt x="2118" y="2689"/>
                  </a:lnTo>
                  <a:lnTo>
                    <a:pt x="2152" y="2697"/>
                  </a:lnTo>
                  <a:lnTo>
                    <a:pt x="2189" y="2700"/>
                  </a:lnTo>
                  <a:lnTo>
                    <a:pt x="2226" y="2697"/>
                  </a:lnTo>
                  <a:lnTo>
                    <a:pt x="2260" y="2689"/>
                  </a:lnTo>
                  <a:lnTo>
                    <a:pt x="2292" y="2674"/>
                  </a:lnTo>
                  <a:lnTo>
                    <a:pt x="2322" y="2656"/>
                  </a:lnTo>
                  <a:lnTo>
                    <a:pt x="2348" y="2634"/>
                  </a:lnTo>
                  <a:lnTo>
                    <a:pt x="2370" y="2608"/>
                  </a:lnTo>
                  <a:lnTo>
                    <a:pt x="2388" y="2578"/>
                  </a:lnTo>
                  <a:lnTo>
                    <a:pt x="2403" y="2546"/>
                  </a:lnTo>
                  <a:lnTo>
                    <a:pt x="2411" y="2512"/>
                  </a:lnTo>
                  <a:lnTo>
                    <a:pt x="2414" y="2475"/>
                  </a:lnTo>
                  <a:lnTo>
                    <a:pt x="2411" y="2438"/>
                  </a:lnTo>
                  <a:lnTo>
                    <a:pt x="2403" y="2403"/>
                  </a:lnTo>
                  <a:lnTo>
                    <a:pt x="2388" y="2372"/>
                  </a:lnTo>
                  <a:lnTo>
                    <a:pt x="2370" y="2342"/>
                  </a:lnTo>
                  <a:lnTo>
                    <a:pt x="2348" y="2315"/>
                  </a:lnTo>
                  <a:lnTo>
                    <a:pt x="2322" y="2293"/>
                  </a:lnTo>
                  <a:lnTo>
                    <a:pt x="2292" y="2276"/>
                  </a:lnTo>
                  <a:lnTo>
                    <a:pt x="2260" y="2261"/>
                  </a:lnTo>
                  <a:lnTo>
                    <a:pt x="2226" y="2253"/>
                  </a:lnTo>
                  <a:lnTo>
                    <a:pt x="2189" y="2250"/>
                  </a:lnTo>
                  <a:close/>
                  <a:moveTo>
                    <a:pt x="1064" y="2250"/>
                  </a:moveTo>
                  <a:lnTo>
                    <a:pt x="1027" y="2253"/>
                  </a:lnTo>
                  <a:lnTo>
                    <a:pt x="993" y="2261"/>
                  </a:lnTo>
                  <a:lnTo>
                    <a:pt x="961" y="2276"/>
                  </a:lnTo>
                  <a:lnTo>
                    <a:pt x="931" y="2293"/>
                  </a:lnTo>
                  <a:lnTo>
                    <a:pt x="905" y="2315"/>
                  </a:lnTo>
                  <a:lnTo>
                    <a:pt x="883" y="2342"/>
                  </a:lnTo>
                  <a:lnTo>
                    <a:pt x="865" y="2372"/>
                  </a:lnTo>
                  <a:lnTo>
                    <a:pt x="850" y="2403"/>
                  </a:lnTo>
                  <a:lnTo>
                    <a:pt x="842" y="2438"/>
                  </a:lnTo>
                  <a:lnTo>
                    <a:pt x="839" y="2475"/>
                  </a:lnTo>
                  <a:lnTo>
                    <a:pt x="842" y="2512"/>
                  </a:lnTo>
                  <a:lnTo>
                    <a:pt x="850" y="2546"/>
                  </a:lnTo>
                  <a:lnTo>
                    <a:pt x="865" y="2578"/>
                  </a:lnTo>
                  <a:lnTo>
                    <a:pt x="883" y="2608"/>
                  </a:lnTo>
                  <a:lnTo>
                    <a:pt x="905" y="2634"/>
                  </a:lnTo>
                  <a:lnTo>
                    <a:pt x="931" y="2656"/>
                  </a:lnTo>
                  <a:lnTo>
                    <a:pt x="961" y="2674"/>
                  </a:lnTo>
                  <a:lnTo>
                    <a:pt x="993" y="2689"/>
                  </a:lnTo>
                  <a:lnTo>
                    <a:pt x="1027" y="2697"/>
                  </a:lnTo>
                  <a:lnTo>
                    <a:pt x="1064" y="2700"/>
                  </a:lnTo>
                  <a:lnTo>
                    <a:pt x="1101" y="2697"/>
                  </a:lnTo>
                  <a:lnTo>
                    <a:pt x="1135" y="2689"/>
                  </a:lnTo>
                  <a:lnTo>
                    <a:pt x="1167" y="2674"/>
                  </a:lnTo>
                  <a:lnTo>
                    <a:pt x="1197" y="2656"/>
                  </a:lnTo>
                  <a:lnTo>
                    <a:pt x="1223" y="2634"/>
                  </a:lnTo>
                  <a:lnTo>
                    <a:pt x="1245" y="2608"/>
                  </a:lnTo>
                  <a:lnTo>
                    <a:pt x="1263" y="2578"/>
                  </a:lnTo>
                  <a:lnTo>
                    <a:pt x="1278" y="2546"/>
                  </a:lnTo>
                  <a:lnTo>
                    <a:pt x="1286" y="2512"/>
                  </a:lnTo>
                  <a:lnTo>
                    <a:pt x="1289" y="2475"/>
                  </a:lnTo>
                  <a:lnTo>
                    <a:pt x="1286" y="2438"/>
                  </a:lnTo>
                  <a:lnTo>
                    <a:pt x="1278" y="2403"/>
                  </a:lnTo>
                  <a:lnTo>
                    <a:pt x="1263" y="2372"/>
                  </a:lnTo>
                  <a:lnTo>
                    <a:pt x="1245" y="2342"/>
                  </a:lnTo>
                  <a:lnTo>
                    <a:pt x="1223" y="2315"/>
                  </a:lnTo>
                  <a:lnTo>
                    <a:pt x="1197" y="2293"/>
                  </a:lnTo>
                  <a:lnTo>
                    <a:pt x="1167" y="2276"/>
                  </a:lnTo>
                  <a:lnTo>
                    <a:pt x="1135" y="2261"/>
                  </a:lnTo>
                  <a:lnTo>
                    <a:pt x="1101" y="2253"/>
                  </a:lnTo>
                  <a:lnTo>
                    <a:pt x="1064" y="2250"/>
                  </a:lnTo>
                  <a:close/>
                  <a:moveTo>
                    <a:pt x="2750" y="1181"/>
                  </a:moveTo>
                  <a:lnTo>
                    <a:pt x="2736" y="1183"/>
                  </a:lnTo>
                  <a:lnTo>
                    <a:pt x="2733" y="1184"/>
                  </a:lnTo>
                  <a:lnTo>
                    <a:pt x="2727" y="1186"/>
                  </a:lnTo>
                  <a:lnTo>
                    <a:pt x="2719" y="1190"/>
                  </a:lnTo>
                  <a:lnTo>
                    <a:pt x="2709" y="1195"/>
                  </a:lnTo>
                  <a:lnTo>
                    <a:pt x="2696" y="1202"/>
                  </a:lnTo>
                  <a:lnTo>
                    <a:pt x="2683" y="1210"/>
                  </a:lnTo>
                  <a:lnTo>
                    <a:pt x="2668" y="1221"/>
                  </a:lnTo>
                  <a:lnTo>
                    <a:pt x="2652" y="1233"/>
                  </a:lnTo>
                  <a:lnTo>
                    <a:pt x="2636" y="1249"/>
                  </a:lnTo>
                  <a:lnTo>
                    <a:pt x="2620" y="1267"/>
                  </a:lnTo>
                  <a:lnTo>
                    <a:pt x="2604" y="1288"/>
                  </a:lnTo>
                  <a:lnTo>
                    <a:pt x="2589" y="1311"/>
                  </a:lnTo>
                  <a:lnTo>
                    <a:pt x="2575" y="1338"/>
                  </a:lnTo>
                  <a:lnTo>
                    <a:pt x="2561" y="1368"/>
                  </a:lnTo>
                  <a:lnTo>
                    <a:pt x="2550" y="1402"/>
                  </a:lnTo>
                  <a:lnTo>
                    <a:pt x="2540" y="1439"/>
                  </a:lnTo>
                  <a:lnTo>
                    <a:pt x="2533" y="1480"/>
                  </a:lnTo>
                  <a:lnTo>
                    <a:pt x="2529" y="1526"/>
                  </a:lnTo>
                  <a:lnTo>
                    <a:pt x="2527" y="1575"/>
                  </a:lnTo>
                  <a:lnTo>
                    <a:pt x="2530" y="1592"/>
                  </a:lnTo>
                  <a:lnTo>
                    <a:pt x="2538" y="1608"/>
                  </a:lnTo>
                  <a:lnTo>
                    <a:pt x="2550" y="1620"/>
                  </a:lnTo>
                  <a:lnTo>
                    <a:pt x="2565" y="1628"/>
                  </a:lnTo>
                  <a:lnTo>
                    <a:pt x="2583" y="1631"/>
                  </a:lnTo>
                  <a:lnTo>
                    <a:pt x="2600" y="1628"/>
                  </a:lnTo>
                  <a:lnTo>
                    <a:pt x="2615" y="1620"/>
                  </a:lnTo>
                  <a:lnTo>
                    <a:pt x="2628" y="1608"/>
                  </a:lnTo>
                  <a:lnTo>
                    <a:pt x="2636" y="1592"/>
                  </a:lnTo>
                  <a:lnTo>
                    <a:pt x="2639" y="1575"/>
                  </a:lnTo>
                  <a:lnTo>
                    <a:pt x="2640" y="1533"/>
                  </a:lnTo>
                  <a:lnTo>
                    <a:pt x="2644" y="1495"/>
                  </a:lnTo>
                  <a:lnTo>
                    <a:pt x="2650" y="1461"/>
                  </a:lnTo>
                  <a:lnTo>
                    <a:pt x="2658" y="1431"/>
                  </a:lnTo>
                  <a:lnTo>
                    <a:pt x="2668" y="1405"/>
                  </a:lnTo>
                  <a:lnTo>
                    <a:pt x="2678" y="1382"/>
                  </a:lnTo>
                  <a:lnTo>
                    <a:pt x="2689" y="1362"/>
                  </a:lnTo>
                  <a:lnTo>
                    <a:pt x="2700" y="1345"/>
                  </a:lnTo>
                  <a:lnTo>
                    <a:pt x="2713" y="1332"/>
                  </a:lnTo>
                  <a:lnTo>
                    <a:pt x="2724" y="1319"/>
                  </a:lnTo>
                  <a:lnTo>
                    <a:pt x="2735" y="1310"/>
                  </a:lnTo>
                  <a:lnTo>
                    <a:pt x="2745" y="1303"/>
                  </a:lnTo>
                  <a:lnTo>
                    <a:pt x="2754" y="1298"/>
                  </a:lnTo>
                  <a:lnTo>
                    <a:pt x="2761" y="1295"/>
                  </a:lnTo>
                  <a:lnTo>
                    <a:pt x="2766" y="1292"/>
                  </a:lnTo>
                  <a:lnTo>
                    <a:pt x="2768" y="1291"/>
                  </a:lnTo>
                  <a:lnTo>
                    <a:pt x="2781" y="1285"/>
                  </a:lnTo>
                  <a:lnTo>
                    <a:pt x="2792" y="1275"/>
                  </a:lnTo>
                  <a:lnTo>
                    <a:pt x="2801" y="1264"/>
                  </a:lnTo>
                  <a:lnTo>
                    <a:pt x="2806" y="1251"/>
                  </a:lnTo>
                  <a:lnTo>
                    <a:pt x="2808" y="1236"/>
                  </a:lnTo>
                  <a:lnTo>
                    <a:pt x="2806" y="1222"/>
                  </a:lnTo>
                  <a:lnTo>
                    <a:pt x="2800" y="1208"/>
                  </a:lnTo>
                  <a:lnTo>
                    <a:pt x="2790" y="1197"/>
                  </a:lnTo>
                  <a:lnTo>
                    <a:pt x="2779" y="1188"/>
                  </a:lnTo>
                  <a:lnTo>
                    <a:pt x="2766" y="1183"/>
                  </a:lnTo>
                  <a:lnTo>
                    <a:pt x="2750" y="1181"/>
                  </a:lnTo>
                  <a:close/>
                  <a:moveTo>
                    <a:pt x="499" y="1181"/>
                  </a:moveTo>
                  <a:lnTo>
                    <a:pt x="483" y="1184"/>
                  </a:lnTo>
                  <a:lnTo>
                    <a:pt x="468" y="1193"/>
                  </a:lnTo>
                  <a:lnTo>
                    <a:pt x="457" y="1205"/>
                  </a:lnTo>
                  <a:lnTo>
                    <a:pt x="448" y="1221"/>
                  </a:lnTo>
                  <a:lnTo>
                    <a:pt x="445" y="1235"/>
                  </a:lnTo>
                  <a:lnTo>
                    <a:pt x="447" y="1250"/>
                  </a:lnTo>
                  <a:lnTo>
                    <a:pt x="452" y="1263"/>
                  </a:lnTo>
                  <a:lnTo>
                    <a:pt x="461" y="1275"/>
                  </a:lnTo>
                  <a:lnTo>
                    <a:pt x="471" y="1285"/>
                  </a:lnTo>
                  <a:lnTo>
                    <a:pt x="485" y="1291"/>
                  </a:lnTo>
                  <a:lnTo>
                    <a:pt x="487" y="1292"/>
                  </a:lnTo>
                  <a:lnTo>
                    <a:pt x="492" y="1294"/>
                  </a:lnTo>
                  <a:lnTo>
                    <a:pt x="498" y="1298"/>
                  </a:lnTo>
                  <a:lnTo>
                    <a:pt x="508" y="1303"/>
                  </a:lnTo>
                  <a:lnTo>
                    <a:pt x="517" y="1310"/>
                  </a:lnTo>
                  <a:lnTo>
                    <a:pt x="528" y="1319"/>
                  </a:lnTo>
                  <a:lnTo>
                    <a:pt x="539" y="1331"/>
                  </a:lnTo>
                  <a:lnTo>
                    <a:pt x="552" y="1345"/>
                  </a:lnTo>
                  <a:lnTo>
                    <a:pt x="563" y="1361"/>
                  </a:lnTo>
                  <a:lnTo>
                    <a:pt x="574" y="1381"/>
                  </a:lnTo>
                  <a:lnTo>
                    <a:pt x="585" y="1404"/>
                  </a:lnTo>
                  <a:lnTo>
                    <a:pt x="595" y="1431"/>
                  </a:lnTo>
                  <a:lnTo>
                    <a:pt x="603" y="1460"/>
                  </a:lnTo>
                  <a:lnTo>
                    <a:pt x="609" y="1494"/>
                  </a:lnTo>
                  <a:lnTo>
                    <a:pt x="613" y="1532"/>
                  </a:lnTo>
                  <a:lnTo>
                    <a:pt x="614" y="1575"/>
                  </a:lnTo>
                  <a:lnTo>
                    <a:pt x="617" y="1592"/>
                  </a:lnTo>
                  <a:lnTo>
                    <a:pt x="625" y="1608"/>
                  </a:lnTo>
                  <a:lnTo>
                    <a:pt x="638" y="1620"/>
                  </a:lnTo>
                  <a:lnTo>
                    <a:pt x="653" y="1628"/>
                  </a:lnTo>
                  <a:lnTo>
                    <a:pt x="670" y="1631"/>
                  </a:lnTo>
                  <a:lnTo>
                    <a:pt x="688" y="1628"/>
                  </a:lnTo>
                  <a:lnTo>
                    <a:pt x="703" y="1620"/>
                  </a:lnTo>
                  <a:lnTo>
                    <a:pt x="715" y="1608"/>
                  </a:lnTo>
                  <a:lnTo>
                    <a:pt x="723" y="1592"/>
                  </a:lnTo>
                  <a:lnTo>
                    <a:pt x="727" y="1575"/>
                  </a:lnTo>
                  <a:lnTo>
                    <a:pt x="724" y="1526"/>
                  </a:lnTo>
                  <a:lnTo>
                    <a:pt x="720" y="1480"/>
                  </a:lnTo>
                  <a:lnTo>
                    <a:pt x="713" y="1439"/>
                  </a:lnTo>
                  <a:lnTo>
                    <a:pt x="703" y="1402"/>
                  </a:lnTo>
                  <a:lnTo>
                    <a:pt x="692" y="1368"/>
                  </a:lnTo>
                  <a:lnTo>
                    <a:pt x="678" y="1338"/>
                  </a:lnTo>
                  <a:lnTo>
                    <a:pt x="664" y="1311"/>
                  </a:lnTo>
                  <a:lnTo>
                    <a:pt x="649" y="1288"/>
                  </a:lnTo>
                  <a:lnTo>
                    <a:pt x="633" y="1267"/>
                  </a:lnTo>
                  <a:lnTo>
                    <a:pt x="617" y="1249"/>
                  </a:lnTo>
                  <a:lnTo>
                    <a:pt x="601" y="1233"/>
                  </a:lnTo>
                  <a:lnTo>
                    <a:pt x="585" y="1221"/>
                  </a:lnTo>
                  <a:lnTo>
                    <a:pt x="570" y="1210"/>
                  </a:lnTo>
                  <a:lnTo>
                    <a:pt x="557" y="1202"/>
                  </a:lnTo>
                  <a:lnTo>
                    <a:pt x="544" y="1195"/>
                  </a:lnTo>
                  <a:lnTo>
                    <a:pt x="534" y="1190"/>
                  </a:lnTo>
                  <a:lnTo>
                    <a:pt x="526" y="1186"/>
                  </a:lnTo>
                  <a:lnTo>
                    <a:pt x="520" y="1184"/>
                  </a:lnTo>
                  <a:lnTo>
                    <a:pt x="518" y="1183"/>
                  </a:lnTo>
                  <a:lnTo>
                    <a:pt x="499" y="1181"/>
                  </a:lnTo>
                  <a:close/>
                  <a:moveTo>
                    <a:pt x="1062" y="675"/>
                  </a:moveTo>
                  <a:lnTo>
                    <a:pt x="1005" y="676"/>
                  </a:lnTo>
                  <a:lnTo>
                    <a:pt x="987" y="680"/>
                  </a:lnTo>
                  <a:lnTo>
                    <a:pt x="972" y="689"/>
                  </a:lnTo>
                  <a:lnTo>
                    <a:pt x="961" y="702"/>
                  </a:lnTo>
                  <a:lnTo>
                    <a:pt x="954" y="718"/>
                  </a:lnTo>
                  <a:lnTo>
                    <a:pt x="952" y="735"/>
                  </a:lnTo>
                  <a:lnTo>
                    <a:pt x="956" y="753"/>
                  </a:lnTo>
                  <a:lnTo>
                    <a:pt x="965" y="768"/>
                  </a:lnTo>
                  <a:lnTo>
                    <a:pt x="977" y="779"/>
                  </a:lnTo>
                  <a:lnTo>
                    <a:pt x="993" y="786"/>
                  </a:lnTo>
                  <a:lnTo>
                    <a:pt x="1011" y="789"/>
                  </a:lnTo>
                  <a:lnTo>
                    <a:pt x="1056" y="788"/>
                  </a:lnTo>
                  <a:lnTo>
                    <a:pt x="1099" y="791"/>
                  </a:lnTo>
                  <a:lnTo>
                    <a:pt x="1140" y="797"/>
                  </a:lnTo>
                  <a:lnTo>
                    <a:pt x="1178" y="807"/>
                  </a:lnTo>
                  <a:lnTo>
                    <a:pt x="1213" y="821"/>
                  </a:lnTo>
                  <a:lnTo>
                    <a:pt x="1247" y="839"/>
                  </a:lnTo>
                  <a:lnTo>
                    <a:pt x="1278" y="860"/>
                  </a:lnTo>
                  <a:lnTo>
                    <a:pt x="1305" y="885"/>
                  </a:lnTo>
                  <a:lnTo>
                    <a:pt x="1318" y="894"/>
                  </a:lnTo>
                  <a:lnTo>
                    <a:pt x="1331" y="899"/>
                  </a:lnTo>
                  <a:lnTo>
                    <a:pt x="1345" y="901"/>
                  </a:lnTo>
                  <a:lnTo>
                    <a:pt x="1360" y="899"/>
                  </a:lnTo>
                  <a:lnTo>
                    <a:pt x="1373" y="894"/>
                  </a:lnTo>
                  <a:lnTo>
                    <a:pt x="1385" y="885"/>
                  </a:lnTo>
                  <a:lnTo>
                    <a:pt x="1394" y="872"/>
                  </a:lnTo>
                  <a:lnTo>
                    <a:pt x="1399" y="859"/>
                  </a:lnTo>
                  <a:lnTo>
                    <a:pt x="1402" y="845"/>
                  </a:lnTo>
                  <a:lnTo>
                    <a:pt x="1399" y="830"/>
                  </a:lnTo>
                  <a:lnTo>
                    <a:pt x="1394" y="817"/>
                  </a:lnTo>
                  <a:lnTo>
                    <a:pt x="1385" y="805"/>
                  </a:lnTo>
                  <a:lnTo>
                    <a:pt x="1348" y="772"/>
                  </a:lnTo>
                  <a:lnTo>
                    <a:pt x="1307" y="744"/>
                  </a:lnTo>
                  <a:lnTo>
                    <a:pt x="1264" y="720"/>
                  </a:lnTo>
                  <a:lnTo>
                    <a:pt x="1218" y="702"/>
                  </a:lnTo>
                  <a:lnTo>
                    <a:pt x="1169" y="687"/>
                  </a:lnTo>
                  <a:lnTo>
                    <a:pt x="1117" y="679"/>
                  </a:lnTo>
                  <a:lnTo>
                    <a:pt x="1062" y="675"/>
                  </a:lnTo>
                  <a:close/>
                  <a:moveTo>
                    <a:pt x="2194" y="675"/>
                  </a:moveTo>
                  <a:lnTo>
                    <a:pt x="2140" y="678"/>
                  </a:lnTo>
                  <a:lnTo>
                    <a:pt x="2089" y="685"/>
                  </a:lnTo>
                  <a:lnTo>
                    <a:pt x="2039" y="696"/>
                  </a:lnTo>
                  <a:lnTo>
                    <a:pt x="1992" y="711"/>
                  </a:lnTo>
                  <a:lnTo>
                    <a:pt x="1948" y="729"/>
                  </a:lnTo>
                  <a:lnTo>
                    <a:pt x="1908" y="751"/>
                  </a:lnTo>
                  <a:lnTo>
                    <a:pt x="1871" y="776"/>
                  </a:lnTo>
                  <a:lnTo>
                    <a:pt x="1838" y="805"/>
                  </a:lnTo>
                  <a:lnTo>
                    <a:pt x="1829" y="817"/>
                  </a:lnTo>
                  <a:lnTo>
                    <a:pt x="1824" y="830"/>
                  </a:lnTo>
                  <a:lnTo>
                    <a:pt x="1822" y="845"/>
                  </a:lnTo>
                  <a:lnTo>
                    <a:pt x="1824" y="859"/>
                  </a:lnTo>
                  <a:lnTo>
                    <a:pt x="1829" y="872"/>
                  </a:lnTo>
                  <a:lnTo>
                    <a:pt x="1838" y="885"/>
                  </a:lnTo>
                  <a:lnTo>
                    <a:pt x="1850" y="894"/>
                  </a:lnTo>
                  <a:lnTo>
                    <a:pt x="1864" y="899"/>
                  </a:lnTo>
                  <a:lnTo>
                    <a:pt x="1878" y="901"/>
                  </a:lnTo>
                  <a:lnTo>
                    <a:pt x="1892" y="899"/>
                  </a:lnTo>
                  <a:lnTo>
                    <a:pt x="1906" y="894"/>
                  </a:lnTo>
                  <a:lnTo>
                    <a:pt x="1918" y="885"/>
                  </a:lnTo>
                  <a:lnTo>
                    <a:pt x="1946" y="861"/>
                  </a:lnTo>
                  <a:lnTo>
                    <a:pt x="1978" y="840"/>
                  </a:lnTo>
                  <a:lnTo>
                    <a:pt x="2014" y="822"/>
                  </a:lnTo>
                  <a:lnTo>
                    <a:pt x="2054" y="808"/>
                  </a:lnTo>
                  <a:lnTo>
                    <a:pt x="2098" y="798"/>
                  </a:lnTo>
                  <a:lnTo>
                    <a:pt x="2144" y="791"/>
                  </a:lnTo>
                  <a:lnTo>
                    <a:pt x="2192" y="788"/>
                  </a:lnTo>
                  <a:lnTo>
                    <a:pt x="2242" y="789"/>
                  </a:lnTo>
                  <a:lnTo>
                    <a:pt x="2260" y="786"/>
                  </a:lnTo>
                  <a:lnTo>
                    <a:pt x="2276" y="779"/>
                  </a:lnTo>
                  <a:lnTo>
                    <a:pt x="2289" y="768"/>
                  </a:lnTo>
                  <a:lnTo>
                    <a:pt x="2297" y="753"/>
                  </a:lnTo>
                  <a:lnTo>
                    <a:pt x="2302" y="735"/>
                  </a:lnTo>
                  <a:lnTo>
                    <a:pt x="2299" y="718"/>
                  </a:lnTo>
                  <a:lnTo>
                    <a:pt x="2292" y="702"/>
                  </a:lnTo>
                  <a:lnTo>
                    <a:pt x="2281" y="689"/>
                  </a:lnTo>
                  <a:lnTo>
                    <a:pt x="2266" y="680"/>
                  </a:lnTo>
                  <a:lnTo>
                    <a:pt x="2248" y="676"/>
                  </a:lnTo>
                  <a:lnTo>
                    <a:pt x="2194" y="675"/>
                  </a:lnTo>
                  <a:close/>
                  <a:moveTo>
                    <a:pt x="1627" y="0"/>
                  </a:moveTo>
                  <a:lnTo>
                    <a:pt x="1729" y="3"/>
                  </a:lnTo>
                  <a:lnTo>
                    <a:pt x="1830" y="12"/>
                  </a:lnTo>
                  <a:lnTo>
                    <a:pt x="1929" y="28"/>
                  </a:lnTo>
                  <a:lnTo>
                    <a:pt x="2027" y="48"/>
                  </a:lnTo>
                  <a:lnTo>
                    <a:pt x="2123" y="75"/>
                  </a:lnTo>
                  <a:lnTo>
                    <a:pt x="2147" y="174"/>
                  </a:lnTo>
                  <a:lnTo>
                    <a:pt x="2198" y="390"/>
                  </a:lnTo>
                  <a:lnTo>
                    <a:pt x="2204" y="425"/>
                  </a:lnTo>
                  <a:lnTo>
                    <a:pt x="2214" y="459"/>
                  </a:lnTo>
                  <a:lnTo>
                    <a:pt x="2228" y="492"/>
                  </a:lnTo>
                  <a:lnTo>
                    <a:pt x="2245" y="524"/>
                  </a:lnTo>
                  <a:lnTo>
                    <a:pt x="2266" y="552"/>
                  </a:lnTo>
                  <a:lnTo>
                    <a:pt x="2290" y="578"/>
                  </a:lnTo>
                  <a:lnTo>
                    <a:pt x="2318" y="601"/>
                  </a:lnTo>
                  <a:lnTo>
                    <a:pt x="2351" y="623"/>
                  </a:lnTo>
                  <a:lnTo>
                    <a:pt x="2385" y="639"/>
                  </a:lnTo>
                  <a:lnTo>
                    <a:pt x="2421" y="651"/>
                  </a:lnTo>
                  <a:lnTo>
                    <a:pt x="2459" y="659"/>
                  </a:lnTo>
                  <a:lnTo>
                    <a:pt x="2498" y="661"/>
                  </a:lnTo>
                  <a:lnTo>
                    <a:pt x="2529" y="660"/>
                  </a:lnTo>
                  <a:lnTo>
                    <a:pt x="2558" y="655"/>
                  </a:lnTo>
                  <a:lnTo>
                    <a:pt x="2805" y="603"/>
                  </a:lnTo>
                  <a:lnTo>
                    <a:pt x="2902" y="584"/>
                  </a:lnTo>
                  <a:lnTo>
                    <a:pt x="2960" y="656"/>
                  </a:lnTo>
                  <a:lnTo>
                    <a:pt x="3015" y="730"/>
                  </a:lnTo>
                  <a:lnTo>
                    <a:pt x="3065" y="808"/>
                  </a:lnTo>
                  <a:lnTo>
                    <a:pt x="3112" y="888"/>
                  </a:lnTo>
                  <a:lnTo>
                    <a:pt x="3153" y="972"/>
                  </a:lnTo>
                  <a:lnTo>
                    <a:pt x="3191" y="1056"/>
                  </a:lnTo>
                  <a:lnTo>
                    <a:pt x="3224" y="1144"/>
                  </a:lnTo>
                  <a:lnTo>
                    <a:pt x="3252" y="1234"/>
                  </a:lnTo>
                  <a:lnTo>
                    <a:pt x="3196" y="1251"/>
                  </a:lnTo>
                  <a:lnTo>
                    <a:pt x="3127" y="1273"/>
                  </a:lnTo>
                  <a:lnTo>
                    <a:pt x="3063" y="1298"/>
                  </a:lnTo>
                  <a:lnTo>
                    <a:pt x="3003" y="1325"/>
                  </a:lnTo>
                  <a:lnTo>
                    <a:pt x="2949" y="1355"/>
                  </a:lnTo>
                  <a:lnTo>
                    <a:pt x="2899" y="1387"/>
                  </a:lnTo>
                  <a:lnTo>
                    <a:pt x="2854" y="1422"/>
                  </a:lnTo>
                  <a:lnTo>
                    <a:pt x="2814" y="1457"/>
                  </a:lnTo>
                  <a:lnTo>
                    <a:pt x="2790" y="1484"/>
                  </a:lnTo>
                  <a:lnTo>
                    <a:pt x="2772" y="1513"/>
                  </a:lnTo>
                  <a:lnTo>
                    <a:pt x="2757" y="1543"/>
                  </a:lnTo>
                  <a:lnTo>
                    <a:pt x="2746" y="1575"/>
                  </a:lnTo>
                  <a:lnTo>
                    <a:pt x="2739" y="1608"/>
                  </a:lnTo>
                  <a:lnTo>
                    <a:pt x="2737" y="1641"/>
                  </a:lnTo>
                  <a:lnTo>
                    <a:pt x="2739" y="1675"/>
                  </a:lnTo>
                  <a:lnTo>
                    <a:pt x="2745" y="1709"/>
                  </a:lnTo>
                  <a:lnTo>
                    <a:pt x="2756" y="1741"/>
                  </a:lnTo>
                  <a:lnTo>
                    <a:pt x="2771" y="1772"/>
                  </a:lnTo>
                  <a:lnTo>
                    <a:pt x="2800" y="1828"/>
                  </a:lnTo>
                  <a:lnTo>
                    <a:pt x="2822" y="1885"/>
                  </a:lnTo>
                  <a:lnTo>
                    <a:pt x="2840" y="1945"/>
                  </a:lnTo>
                  <a:lnTo>
                    <a:pt x="2854" y="2008"/>
                  </a:lnTo>
                  <a:lnTo>
                    <a:pt x="2862" y="2072"/>
                  </a:lnTo>
                  <a:lnTo>
                    <a:pt x="2864" y="2138"/>
                  </a:lnTo>
                  <a:lnTo>
                    <a:pt x="2861" y="2191"/>
                  </a:lnTo>
                  <a:lnTo>
                    <a:pt x="2851" y="2245"/>
                  </a:lnTo>
                  <a:lnTo>
                    <a:pt x="2834" y="2299"/>
                  </a:lnTo>
                  <a:lnTo>
                    <a:pt x="2812" y="2353"/>
                  </a:lnTo>
                  <a:lnTo>
                    <a:pt x="2783" y="2408"/>
                  </a:lnTo>
                  <a:lnTo>
                    <a:pt x="2749" y="2461"/>
                  </a:lnTo>
                  <a:lnTo>
                    <a:pt x="2710" y="2513"/>
                  </a:lnTo>
                  <a:lnTo>
                    <a:pt x="2704" y="2519"/>
                  </a:lnTo>
                  <a:lnTo>
                    <a:pt x="2698" y="2525"/>
                  </a:lnTo>
                  <a:lnTo>
                    <a:pt x="2662" y="2566"/>
                  </a:lnTo>
                  <a:lnTo>
                    <a:pt x="2638" y="2590"/>
                  </a:lnTo>
                  <a:lnTo>
                    <a:pt x="2609" y="2616"/>
                  </a:lnTo>
                  <a:lnTo>
                    <a:pt x="2568" y="2650"/>
                  </a:lnTo>
                  <a:lnTo>
                    <a:pt x="2525" y="2682"/>
                  </a:lnTo>
                  <a:lnTo>
                    <a:pt x="2483" y="2711"/>
                  </a:lnTo>
                  <a:lnTo>
                    <a:pt x="2439" y="2737"/>
                  </a:lnTo>
                  <a:lnTo>
                    <a:pt x="2395" y="2759"/>
                  </a:lnTo>
                  <a:lnTo>
                    <a:pt x="2352" y="2778"/>
                  </a:lnTo>
                  <a:lnTo>
                    <a:pt x="2309" y="2792"/>
                  </a:lnTo>
                  <a:lnTo>
                    <a:pt x="2267" y="2803"/>
                  </a:lnTo>
                  <a:lnTo>
                    <a:pt x="2227" y="2810"/>
                  </a:lnTo>
                  <a:lnTo>
                    <a:pt x="2189" y="2813"/>
                  </a:lnTo>
                  <a:lnTo>
                    <a:pt x="2141" y="2808"/>
                  </a:lnTo>
                  <a:lnTo>
                    <a:pt x="2093" y="2798"/>
                  </a:lnTo>
                  <a:lnTo>
                    <a:pt x="2046" y="2780"/>
                  </a:lnTo>
                  <a:lnTo>
                    <a:pt x="2000" y="2756"/>
                  </a:lnTo>
                  <a:lnTo>
                    <a:pt x="1957" y="2726"/>
                  </a:lnTo>
                  <a:lnTo>
                    <a:pt x="1915" y="2691"/>
                  </a:lnTo>
                  <a:lnTo>
                    <a:pt x="1875" y="2650"/>
                  </a:lnTo>
                  <a:lnTo>
                    <a:pt x="1838" y="2605"/>
                  </a:lnTo>
                  <a:lnTo>
                    <a:pt x="1804" y="2556"/>
                  </a:lnTo>
                  <a:lnTo>
                    <a:pt x="1775" y="2504"/>
                  </a:lnTo>
                  <a:lnTo>
                    <a:pt x="1748" y="2447"/>
                  </a:lnTo>
                  <a:lnTo>
                    <a:pt x="1726" y="2389"/>
                  </a:lnTo>
                  <a:lnTo>
                    <a:pt x="1707" y="2329"/>
                  </a:lnTo>
                  <a:lnTo>
                    <a:pt x="1694" y="2266"/>
                  </a:lnTo>
                  <a:lnTo>
                    <a:pt x="1686" y="2202"/>
                  </a:lnTo>
                  <a:lnTo>
                    <a:pt x="1683" y="2138"/>
                  </a:lnTo>
                  <a:lnTo>
                    <a:pt x="1685" y="2078"/>
                  </a:lnTo>
                  <a:lnTo>
                    <a:pt x="1692" y="2022"/>
                  </a:lnTo>
                  <a:lnTo>
                    <a:pt x="1702" y="1967"/>
                  </a:lnTo>
                  <a:lnTo>
                    <a:pt x="1718" y="1915"/>
                  </a:lnTo>
                  <a:lnTo>
                    <a:pt x="1735" y="1866"/>
                  </a:lnTo>
                  <a:lnTo>
                    <a:pt x="1757" y="1821"/>
                  </a:lnTo>
                  <a:lnTo>
                    <a:pt x="1782" y="1780"/>
                  </a:lnTo>
                  <a:lnTo>
                    <a:pt x="1810" y="1743"/>
                  </a:lnTo>
                  <a:lnTo>
                    <a:pt x="1839" y="1710"/>
                  </a:lnTo>
                  <a:lnTo>
                    <a:pt x="1872" y="1682"/>
                  </a:lnTo>
                  <a:lnTo>
                    <a:pt x="1907" y="1661"/>
                  </a:lnTo>
                  <a:lnTo>
                    <a:pt x="1944" y="1645"/>
                  </a:lnTo>
                  <a:lnTo>
                    <a:pt x="1981" y="1634"/>
                  </a:lnTo>
                  <a:lnTo>
                    <a:pt x="2020" y="1631"/>
                  </a:lnTo>
                  <a:lnTo>
                    <a:pt x="2038" y="1628"/>
                  </a:lnTo>
                  <a:lnTo>
                    <a:pt x="2053" y="1620"/>
                  </a:lnTo>
                  <a:lnTo>
                    <a:pt x="2065" y="1608"/>
                  </a:lnTo>
                  <a:lnTo>
                    <a:pt x="2073" y="1592"/>
                  </a:lnTo>
                  <a:lnTo>
                    <a:pt x="2077" y="1575"/>
                  </a:lnTo>
                  <a:lnTo>
                    <a:pt x="2073" y="1558"/>
                  </a:lnTo>
                  <a:lnTo>
                    <a:pt x="2065" y="1542"/>
                  </a:lnTo>
                  <a:lnTo>
                    <a:pt x="2053" y="1530"/>
                  </a:lnTo>
                  <a:lnTo>
                    <a:pt x="2038" y="1522"/>
                  </a:lnTo>
                  <a:lnTo>
                    <a:pt x="2020" y="1519"/>
                  </a:lnTo>
                  <a:lnTo>
                    <a:pt x="1975" y="1522"/>
                  </a:lnTo>
                  <a:lnTo>
                    <a:pt x="1930" y="1531"/>
                  </a:lnTo>
                  <a:lnTo>
                    <a:pt x="1887" y="1546"/>
                  </a:lnTo>
                  <a:lnTo>
                    <a:pt x="1846" y="1567"/>
                  </a:lnTo>
                  <a:lnTo>
                    <a:pt x="1808" y="1592"/>
                  </a:lnTo>
                  <a:lnTo>
                    <a:pt x="1771" y="1623"/>
                  </a:lnTo>
                  <a:lnTo>
                    <a:pt x="1736" y="1659"/>
                  </a:lnTo>
                  <a:lnTo>
                    <a:pt x="1704" y="1698"/>
                  </a:lnTo>
                  <a:lnTo>
                    <a:pt x="1676" y="1741"/>
                  </a:lnTo>
                  <a:lnTo>
                    <a:pt x="1649" y="1788"/>
                  </a:lnTo>
                  <a:lnTo>
                    <a:pt x="1627" y="1839"/>
                  </a:lnTo>
                  <a:lnTo>
                    <a:pt x="1604" y="1788"/>
                  </a:lnTo>
                  <a:lnTo>
                    <a:pt x="1577" y="1741"/>
                  </a:lnTo>
                  <a:lnTo>
                    <a:pt x="1549" y="1698"/>
                  </a:lnTo>
                  <a:lnTo>
                    <a:pt x="1517" y="1659"/>
                  </a:lnTo>
                  <a:lnTo>
                    <a:pt x="1482" y="1623"/>
                  </a:lnTo>
                  <a:lnTo>
                    <a:pt x="1445" y="1592"/>
                  </a:lnTo>
                  <a:lnTo>
                    <a:pt x="1407" y="1567"/>
                  </a:lnTo>
                  <a:lnTo>
                    <a:pt x="1366" y="1546"/>
                  </a:lnTo>
                  <a:lnTo>
                    <a:pt x="1323" y="1531"/>
                  </a:lnTo>
                  <a:lnTo>
                    <a:pt x="1278" y="1522"/>
                  </a:lnTo>
                  <a:lnTo>
                    <a:pt x="1233" y="1519"/>
                  </a:lnTo>
                  <a:lnTo>
                    <a:pt x="1215" y="1522"/>
                  </a:lnTo>
                  <a:lnTo>
                    <a:pt x="1200" y="1530"/>
                  </a:lnTo>
                  <a:lnTo>
                    <a:pt x="1188" y="1542"/>
                  </a:lnTo>
                  <a:lnTo>
                    <a:pt x="1180" y="1558"/>
                  </a:lnTo>
                  <a:lnTo>
                    <a:pt x="1177" y="1575"/>
                  </a:lnTo>
                  <a:lnTo>
                    <a:pt x="1180" y="1592"/>
                  </a:lnTo>
                  <a:lnTo>
                    <a:pt x="1188" y="1608"/>
                  </a:lnTo>
                  <a:lnTo>
                    <a:pt x="1200" y="1620"/>
                  </a:lnTo>
                  <a:lnTo>
                    <a:pt x="1215" y="1628"/>
                  </a:lnTo>
                  <a:lnTo>
                    <a:pt x="1233" y="1631"/>
                  </a:lnTo>
                  <a:lnTo>
                    <a:pt x="1272" y="1634"/>
                  </a:lnTo>
                  <a:lnTo>
                    <a:pt x="1309" y="1645"/>
                  </a:lnTo>
                  <a:lnTo>
                    <a:pt x="1346" y="1661"/>
                  </a:lnTo>
                  <a:lnTo>
                    <a:pt x="1381" y="1682"/>
                  </a:lnTo>
                  <a:lnTo>
                    <a:pt x="1414" y="1710"/>
                  </a:lnTo>
                  <a:lnTo>
                    <a:pt x="1443" y="1743"/>
                  </a:lnTo>
                  <a:lnTo>
                    <a:pt x="1471" y="1780"/>
                  </a:lnTo>
                  <a:lnTo>
                    <a:pt x="1496" y="1821"/>
                  </a:lnTo>
                  <a:lnTo>
                    <a:pt x="1518" y="1866"/>
                  </a:lnTo>
                  <a:lnTo>
                    <a:pt x="1535" y="1915"/>
                  </a:lnTo>
                  <a:lnTo>
                    <a:pt x="1551" y="1967"/>
                  </a:lnTo>
                  <a:lnTo>
                    <a:pt x="1561" y="2022"/>
                  </a:lnTo>
                  <a:lnTo>
                    <a:pt x="1568" y="2078"/>
                  </a:lnTo>
                  <a:lnTo>
                    <a:pt x="1570" y="2138"/>
                  </a:lnTo>
                  <a:lnTo>
                    <a:pt x="1567" y="2202"/>
                  </a:lnTo>
                  <a:lnTo>
                    <a:pt x="1559" y="2266"/>
                  </a:lnTo>
                  <a:lnTo>
                    <a:pt x="1546" y="2329"/>
                  </a:lnTo>
                  <a:lnTo>
                    <a:pt x="1527" y="2389"/>
                  </a:lnTo>
                  <a:lnTo>
                    <a:pt x="1505" y="2447"/>
                  </a:lnTo>
                  <a:lnTo>
                    <a:pt x="1478" y="2504"/>
                  </a:lnTo>
                  <a:lnTo>
                    <a:pt x="1449" y="2556"/>
                  </a:lnTo>
                  <a:lnTo>
                    <a:pt x="1415" y="2605"/>
                  </a:lnTo>
                  <a:lnTo>
                    <a:pt x="1378" y="2650"/>
                  </a:lnTo>
                  <a:lnTo>
                    <a:pt x="1338" y="2691"/>
                  </a:lnTo>
                  <a:lnTo>
                    <a:pt x="1296" y="2726"/>
                  </a:lnTo>
                  <a:lnTo>
                    <a:pt x="1253" y="2756"/>
                  </a:lnTo>
                  <a:lnTo>
                    <a:pt x="1207" y="2780"/>
                  </a:lnTo>
                  <a:lnTo>
                    <a:pt x="1160" y="2798"/>
                  </a:lnTo>
                  <a:lnTo>
                    <a:pt x="1112" y="2808"/>
                  </a:lnTo>
                  <a:lnTo>
                    <a:pt x="1064" y="2813"/>
                  </a:lnTo>
                  <a:lnTo>
                    <a:pt x="1026" y="2810"/>
                  </a:lnTo>
                  <a:lnTo>
                    <a:pt x="986" y="2803"/>
                  </a:lnTo>
                  <a:lnTo>
                    <a:pt x="944" y="2793"/>
                  </a:lnTo>
                  <a:lnTo>
                    <a:pt x="901" y="2778"/>
                  </a:lnTo>
                  <a:lnTo>
                    <a:pt x="858" y="2759"/>
                  </a:lnTo>
                  <a:lnTo>
                    <a:pt x="814" y="2737"/>
                  </a:lnTo>
                  <a:lnTo>
                    <a:pt x="770" y="2711"/>
                  </a:lnTo>
                  <a:lnTo>
                    <a:pt x="728" y="2683"/>
                  </a:lnTo>
                  <a:lnTo>
                    <a:pt x="686" y="2651"/>
                  </a:lnTo>
                  <a:lnTo>
                    <a:pt x="644" y="2616"/>
                  </a:lnTo>
                  <a:lnTo>
                    <a:pt x="618" y="2593"/>
                  </a:lnTo>
                  <a:lnTo>
                    <a:pt x="592" y="2567"/>
                  </a:lnTo>
                  <a:lnTo>
                    <a:pt x="560" y="2531"/>
                  </a:lnTo>
                  <a:lnTo>
                    <a:pt x="543" y="2513"/>
                  </a:lnTo>
                  <a:lnTo>
                    <a:pt x="509" y="2468"/>
                  </a:lnTo>
                  <a:lnTo>
                    <a:pt x="478" y="2421"/>
                  </a:lnTo>
                  <a:lnTo>
                    <a:pt x="451" y="2374"/>
                  </a:lnTo>
                  <a:lnTo>
                    <a:pt x="429" y="2327"/>
                  </a:lnTo>
                  <a:lnTo>
                    <a:pt x="412" y="2279"/>
                  </a:lnTo>
                  <a:lnTo>
                    <a:pt x="399" y="2232"/>
                  </a:lnTo>
                  <a:lnTo>
                    <a:pt x="391" y="2184"/>
                  </a:lnTo>
                  <a:lnTo>
                    <a:pt x="389" y="2138"/>
                  </a:lnTo>
                  <a:lnTo>
                    <a:pt x="391" y="2072"/>
                  </a:lnTo>
                  <a:lnTo>
                    <a:pt x="399" y="2008"/>
                  </a:lnTo>
                  <a:lnTo>
                    <a:pt x="413" y="1944"/>
                  </a:lnTo>
                  <a:lnTo>
                    <a:pt x="431" y="1884"/>
                  </a:lnTo>
                  <a:lnTo>
                    <a:pt x="454" y="1827"/>
                  </a:lnTo>
                  <a:lnTo>
                    <a:pt x="483" y="1771"/>
                  </a:lnTo>
                  <a:lnTo>
                    <a:pt x="498" y="1740"/>
                  </a:lnTo>
                  <a:lnTo>
                    <a:pt x="509" y="1707"/>
                  </a:lnTo>
                  <a:lnTo>
                    <a:pt x="515" y="1673"/>
                  </a:lnTo>
                  <a:lnTo>
                    <a:pt x="517" y="1639"/>
                  </a:lnTo>
                  <a:lnTo>
                    <a:pt x="515" y="1606"/>
                  </a:lnTo>
                  <a:lnTo>
                    <a:pt x="508" y="1573"/>
                  </a:lnTo>
                  <a:lnTo>
                    <a:pt x="497" y="1540"/>
                  </a:lnTo>
                  <a:lnTo>
                    <a:pt x="482" y="1511"/>
                  </a:lnTo>
                  <a:lnTo>
                    <a:pt x="463" y="1482"/>
                  </a:lnTo>
                  <a:lnTo>
                    <a:pt x="439" y="1455"/>
                  </a:lnTo>
                  <a:lnTo>
                    <a:pt x="399" y="1419"/>
                  </a:lnTo>
                  <a:lnTo>
                    <a:pt x="354" y="1385"/>
                  </a:lnTo>
                  <a:lnTo>
                    <a:pt x="304" y="1353"/>
                  </a:lnTo>
                  <a:lnTo>
                    <a:pt x="249" y="1323"/>
                  </a:lnTo>
                  <a:lnTo>
                    <a:pt x="189" y="1297"/>
                  </a:lnTo>
                  <a:lnTo>
                    <a:pt x="123" y="1271"/>
                  </a:lnTo>
                  <a:lnTo>
                    <a:pt x="54" y="1249"/>
                  </a:lnTo>
                  <a:lnTo>
                    <a:pt x="0" y="1238"/>
                  </a:lnTo>
                  <a:lnTo>
                    <a:pt x="29" y="1146"/>
                  </a:lnTo>
                  <a:lnTo>
                    <a:pt x="62" y="1058"/>
                  </a:lnTo>
                  <a:lnTo>
                    <a:pt x="100" y="972"/>
                  </a:lnTo>
                  <a:lnTo>
                    <a:pt x="142" y="888"/>
                  </a:lnTo>
                  <a:lnTo>
                    <a:pt x="189" y="807"/>
                  </a:lnTo>
                  <a:lnTo>
                    <a:pt x="240" y="728"/>
                  </a:lnTo>
                  <a:lnTo>
                    <a:pt x="295" y="654"/>
                  </a:lnTo>
                  <a:lnTo>
                    <a:pt x="353" y="582"/>
                  </a:lnTo>
                  <a:lnTo>
                    <a:pt x="448" y="602"/>
                  </a:lnTo>
                  <a:lnTo>
                    <a:pt x="697" y="655"/>
                  </a:lnTo>
                  <a:lnTo>
                    <a:pt x="728" y="660"/>
                  </a:lnTo>
                  <a:lnTo>
                    <a:pt x="758" y="661"/>
                  </a:lnTo>
                  <a:lnTo>
                    <a:pt x="797" y="659"/>
                  </a:lnTo>
                  <a:lnTo>
                    <a:pt x="835" y="651"/>
                  </a:lnTo>
                  <a:lnTo>
                    <a:pt x="871" y="639"/>
                  </a:lnTo>
                  <a:lnTo>
                    <a:pt x="905" y="623"/>
                  </a:lnTo>
                  <a:lnTo>
                    <a:pt x="938" y="601"/>
                  </a:lnTo>
                  <a:lnTo>
                    <a:pt x="966" y="578"/>
                  </a:lnTo>
                  <a:lnTo>
                    <a:pt x="990" y="551"/>
                  </a:lnTo>
                  <a:lnTo>
                    <a:pt x="1012" y="523"/>
                  </a:lnTo>
                  <a:lnTo>
                    <a:pt x="1029" y="491"/>
                  </a:lnTo>
                  <a:lnTo>
                    <a:pt x="1043" y="459"/>
                  </a:lnTo>
                  <a:lnTo>
                    <a:pt x="1053" y="425"/>
                  </a:lnTo>
                  <a:lnTo>
                    <a:pt x="1058" y="391"/>
                  </a:lnTo>
                  <a:lnTo>
                    <a:pt x="1111" y="81"/>
                  </a:lnTo>
                  <a:lnTo>
                    <a:pt x="1194" y="56"/>
                  </a:lnTo>
                  <a:lnTo>
                    <a:pt x="1278" y="37"/>
                  </a:lnTo>
                  <a:lnTo>
                    <a:pt x="1363" y="20"/>
                  </a:lnTo>
                  <a:lnTo>
                    <a:pt x="1450" y="9"/>
                  </a:lnTo>
                  <a:lnTo>
                    <a:pt x="1538" y="2"/>
                  </a:lnTo>
                  <a:lnTo>
                    <a:pt x="16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2" name="Freeform 455"/>
            <p:cNvSpPr>
              <a:spLocks noEditPoints="1"/>
            </p:cNvSpPr>
            <p:nvPr/>
          </p:nvSpPr>
          <p:spPr bwMode="auto">
            <a:xfrm>
              <a:off x="9450388" y="3086100"/>
              <a:ext cx="39687" cy="39687"/>
            </a:xfrm>
            <a:custGeom>
              <a:avLst/>
              <a:gdLst>
                <a:gd name="T0" fmla="*/ 112 w 225"/>
                <a:gd name="T1" fmla="*/ 56 h 225"/>
                <a:gd name="T2" fmla="*/ 95 w 225"/>
                <a:gd name="T3" fmla="*/ 59 h 225"/>
                <a:gd name="T4" fmla="*/ 79 w 225"/>
                <a:gd name="T5" fmla="*/ 67 h 225"/>
                <a:gd name="T6" fmla="*/ 67 w 225"/>
                <a:gd name="T7" fmla="*/ 78 h 225"/>
                <a:gd name="T8" fmla="*/ 59 w 225"/>
                <a:gd name="T9" fmla="*/ 95 h 225"/>
                <a:gd name="T10" fmla="*/ 56 w 225"/>
                <a:gd name="T11" fmla="*/ 112 h 225"/>
                <a:gd name="T12" fmla="*/ 59 w 225"/>
                <a:gd name="T13" fmla="*/ 129 h 225"/>
                <a:gd name="T14" fmla="*/ 67 w 225"/>
                <a:gd name="T15" fmla="*/ 145 h 225"/>
                <a:gd name="T16" fmla="*/ 79 w 225"/>
                <a:gd name="T17" fmla="*/ 157 h 225"/>
                <a:gd name="T18" fmla="*/ 95 w 225"/>
                <a:gd name="T19" fmla="*/ 165 h 225"/>
                <a:gd name="T20" fmla="*/ 112 w 225"/>
                <a:gd name="T21" fmla="*/ 168 h 225"/>
                <a:gd name="T22" fmla="*/ 129 w 225"/>
                <a:gd name="T23" fmla="*/ 165 h 225"/>
                <a:gd name="T24" fmla="*/ 145 w 225"/>
                <a:gd name="T25" fmla="*/ 157 h 225"/>
                <a:gd name="T26" fmla="*/ 157 w 225"/>
                <a:gd name="T27" fmla="*/ 145 h 225"/>
                <a:gd name="T28" fmla="*/ 165 w 225"/>
                <a:gd name="T29" fmla="*/ 129 h 225"/>
                <a:gd name="T30" fmla="*/ 168 w 225"/>
                <a:gd name="T31" fmla="*/ 112 h 225"/>
                <a:gd name="T32" fmla="*/ 165 w 225"/>
                <a:gd name="T33" fmla="*/ 95 h 225"/>
                <a:gd name="T34" fmla="*/ 157 w 225"/>
                <a:gd name="T35" fmla="*/ 78 h 225"/>
                <a:gd name="T36" fmla="*/ 145 w 225"/>
                <a:gd name="T37" fmla="*/ 67 h 225"/>
                <a:gd name="T38" fmla="*/ 129 w 225"/>
                <a:gd name="T39" fmla="*/ 59 h 225"/>
                <a:gd name="T40" fmla="*/ 112 w 225"/>
                <a:gd name="T41" fmla="*/ 56 h 225"/>
                <a:gd name="T42" fmla="*/ 112 w 225"/>
                <a:gd name="T43" fmla="*/ 0 h 225"/>
                <a:gd name="T44" fmla="*/ 138 w 225"/>
                <a:gd name="T45" fmla="*/ 3 h 225"/>
                <a:gd name="T46" fmla="*/ 161 w 225"/>
                <a:gd name="T47" fmla="*/ 11 h 225"/>
                <a:gd name="T48" fmla="*/ 183 w 225"/>
                <a:gd name="T49" fmla="*/ 24 h 225"/>
                <a:gd name="T50" fmla="*/ 200 w 225"/>
                <a:gd name="T51" fmla="*/ 41 h 225"/>
                <a:gd name="T52" fmla="*/ 213 w 225"/>
                <a:gd name="T53" fmla="*/ 63 h 225"/>
                <a:gd name="T54" fmla="*/ 221 w 225"/>
                <a:gd name="T55" fmla="*/ 86 h 225"/>
                <a:gd name="T56" fmla="*/ 225 w 225"/>
                <a:gd name="T57" fmla="*/ 112 h 225"/>
                <a:gd name="T58" fmla="*/ 221 w 225"/>
                <a:gd name="T59" fmla="*/ 138 h 225"/>
                <a:gd name="T60" fmla="*/ 213 w 225"/>
                <a:gd name="T61" fmla="*/ 161 h 225"/>
                <a:gd name="T62" fmla="*/ 200 w 225"/>
                <a:gd name="T63" fmla="*/ 183 h 225"/>
                <a:gd name="T64" fmla="*/ 183 w 225"/>
                <a:gd name="T65" fmla="*/ 200 h 225"/>
                <a:gd name="T66" fmla="*/ 161 w 225"/>
                <a:gd name="T67" fmla="*/ 213 h 225"/>
                <a:gd name="T68" fmla="*/ 138 w 225"/>
                <a:gd name="T69" fmla="*/ 221 h 225"/>
                <a:gd name="T70" fmla="*/ 112 w 225"/>
                <a:gd name="T71" fmla="*/ 225 h 225"/>
                <a:gd name="T72" fmla="*/ 86 w 225"/>
                <a:gd name="T73" fmla="*/ 221 h 225"/>
                <a:gd name="T74" fmla="*/ 63 w 225"/>
                <a:gd name="T75" fmla="*/ 213 h 225"/>
                <a:gd name="T76" fmla="*/ 41 w 225"/>
                <a:gd name="T77" fmla="*/ 200 h 225"/>
                <a:gd name="T78" fmla="*/ 24 w 225"/>
                <a:gd name="T79" fmla="*/ 183 h 225"/>
                <a:gd name="T80" fmla="*/ 11 w 225"/>
                <a:gd name="T81" fmla="*/ 161 h 225"/>
                <a:gd name="T82" fmla="*/ 3 w 225"/>
                <a:gd name="T83" fmla="*/ 138 h 225"/>
                <a:gd name="T84" fmla="*/ 0 w 225"/>
                <a:gd name="T85" fmla="*/ 112 h 225"/>
                <a:gd name="T86" fmla="*/ 3 w 225"/>
                <a:gd name="T87" fmla="*/ 86 h 225"/>
                <a:gd name="T88" fmla="*/ 11 w 225"/>
                <a:gd name="T89" fmla="*/ 63 h 225"/>
                <a:gd name="T90" fmla="*/ 24 w 225"/>
                <a:gd name="T91" fmla="*/ 41 h 225"/>
                <a:gd name="T92" fmla="*/ 41 w 225"/>
                <a:gd name="T93" fmla="*/ 24 h 225"/>
                <a:gd name="T94" fmla="*/ 63 w 225"/>
                <a:gd name="T95" fmla="*/ 11 h 225"/>
                <a:gd name="T96" fmla="*/ 86 w 225"/>
                <a:gd name="T97" fmla="*/ 3 h 225"/>
                <a:gd name="T98" fmla="*/ 112 w 225"/>
                <a:gd name="T99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5" h="225">
                  <a:moveTo>
                    <a:pt x="112" y="56"/>
                  </a:moveTo>
                  <a:lnTo>
                    <a:pt x="95" y="59"/>
                  </a:lnTo>
                  <a:lnTo>
                    <a:pt x="79" y="67"/>
                  </a:lnTo>
                  <a:lnTo>
                    <a:pt x="67" y="78"/>
                  </a:lnTo>
                  <a:lnTo>
                    <a:pt x="59" y="95"/>
                  </a:lnTo>
                  <a:lnTo>
                    <a:pt x="56" y="112"/>
                  </a:lnTo>
                  <a:lnTo>
                    <a:pt x="59" y="129"/>
                  </a:lnTo>
                  <a:lnTo>
                    <a:pt x="67" y="145"/>
                  </a:lnTo>
                  <a:lnTo>
                    <a:pt x="79" y="157"/>
                  </a:lnTo>
                  <a:lnTo>
                    <a:pt x="95" y="165"/>
                  </a:lnTo>
                  <a:lnTo>
                    <a:pt x="112" y="168"/>
                  </a:lnTo>
                  <a:lnTo>
                    <a:pt x="129" y="165"/>
                  </a:lnTo>
                  <a:lnTo>
                    <a:pt x="145" y="157"/>
                  </a:lnTo>
                  <a:lnTo>
                    <a:pt x="157" y="145"/>
                  </a:lnTo>
                  <a:lnTo>
                    <a:pt x="165" y="129"/>
                  </a:lnTo>
                  <a:lnTo>
                    <a:pt x="168" y="112"/>
                  </a:lnTo>
                  <a:lnTo>
                    <a:pt x="165" y="95"/>
                  </a:lnTo>
                  <a:lnTo>
                    <a:pt x="157" y="78"/>
                  </a:lnTo>
                  <a:lnTo>
                    <a:pt x="145" y="67"/>
                  </a:lnTo>
                  <a:lnTo>
                    <a:pt x="129" y="59"/>
                  </a:lnTo>
                  <a:lnTo>
                    <a:pt x="112" y="56"/>
                  </a:lnTo>
                  <a:close/>
                  <a:moveTo>
                    <a:pt x="112" y="0"/>
                  </a:moveTo>
                  <a:lnTo>
                    <a:pt x="138" y="3"/>
                  </a:lnTo>
                  <a:lnTo>
                    <a:pt x="161" y="11"/>
                  </a:lnTo>
                  <a:lnTo>
                    <a:pt x="183" y="24"/>
                  </a:lnTo>
                  <a:lnTo>
                    <a:pt x="200" y="41"/>
                  </a:lnTo>
                  <a:lnTo>
                    <a:pt x="213" y="63"/>
                  </a:lnTo>
                  <a:lnTo>
                    <a:pt x="221" y="86"/>
                  </a:lnTo>
                  <a:lnTo>
                    <a:pt x="225" y="112"/>
                  </a:lnTo>
                  <a:lnTo>
                    <a:pt x="221" y="138"/>
                  </a:lnTo>
                  <a:lnTo>
                    <a:pt x="213" y="161"/>
                  </a:lnTo>
                  <a:lnTo>
                    <a:pt x="200" y="183"/>
                  </a:lnTo>
                  <a:lnTo>
                    <a:pt x="183" y="200"/>
                  </a:lnTo>
                  <a:lnTo>
                    <a:pt x="161" y="213"/>
                  </a:lnTo>
                  <a:lnTo>
                    <a:pt x="138" y="221"/>
                  </a:lnTo>
                  <a:lnTo>
                    <a:pt x="112" y="225"/>
                  </a:lnTo>
                  <a:lnTo>
                    <a:pt x="86" y="221"/>
                  </a:lnTo>
                  <a:lnTo>
                    <a:pt x="63" y="213"/>
                  </a:lnTo>
                  <a:lnTo>
                    <a:pt x="41" y="200"/>
                  </a:lnTo>
                  <a:lnTo>
                    <a:pt x="24" y="183"/>
                  </a:lnTo>
                  <a:lnTo>
                    <a:pt x="11" y="161"/>
                  </a:lnTo>
                  <a:lnTo>
                    <a:pt x="3" y="138"/>
                  </a:lnTo>
                  <a:lnTo>
                    <a:pt x="0" y="112"/>
                  </a:lnTo>
                  <a:lnTo>
                    <a:pt x="3" y="86"/>
                  </a:lnTo>
                  <a:lnTo>
                    <a:pt x="11" y="63"/>
                  </a:lnTo>
                  <a:lnTo>
                    <a:pt x="24" y="41"/>
                  </a:lnTo>
                  <a:lnTo>
                    <a:pt x="41" y="24"/>
                  </a:lnTo>
                  <a:lnTo>
                    <a:pt x="63" y="11"/>
                  </a:lnTo>
                  <a:lnTo>
                    <a:pt x="86" y="3"/>
                  </a:lnTo>
                  <a:lnTo>
                    <a:pt x="1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3" name="Freeform 456"/>
            <p:cNvSpPr>
              <a:spLocks/>
            </p:cNvSpPr>
            <p:nvPr/>
          </p:nvSpPr>
          <p:spPr bwMode="auto">
            <a:xfrm>
              <a:off x="9480550" y="2689225"/>
              <a:ext cx="98425" cy="76200"/>
            </a:xfrm>
            <a:custGeom>
              <a:avLst/>
              <a:gdLst>
                <a:gd name="T0" fmla="*/ 0 w 563"/>
                <a:gd name="T1" fmla="*/ 0 h 428"/>
                <a:gd name="T2" fmla="*/ 90 w 563"/>
                <a:gd name="T3" fmla="*/ 39 h 428"/>
                <a:gd name="T4" fmla="*/ 176 w 563"/>
                <a:gd name="T5" fmla="*/ 81 h 428"/>
                <a:gd name="T6" fmla="*/ 260 w 563"/>
                <a:gd name="T7" fmla="*/ 131 h 428"/>
                <a:gd name="T8" fmla="*/ 341 w 563"/>
                <a:gd name="T9" fmla="*/ 183 h 428"/>
                <a:gd name="T10" fmla="*/ 419 w 563"/>
                <a:gd name="T11" fmla="*/ 240 h 428"/>
                <a:gd name="T12" fmla="*/ 492 w 563"/>
                <a:gd name="T13" fmla="*/ 302 h 428"/>
                <a:gd name="T14" fmla="*/ 563 w 563"/>
                <a:gd name="T15" fmla="*/ 368 h 428"/>
                <a:gd name="T16" fmla="*/ 533 w 563"/>
                <a:gd name="T17" fmla="*/ 373 h 428"/>
                <a:gd name="T18" fmla="*/ 287 w 563"/>
                <a:gd name="T19" fmla="*/ 425 h 428"/>
                <a:gd name="T20" fmla="*/ 255 w 563"/>
                <a:gd name="T21" fmla="*/ 428 h 428"/>
                <a:gd name="T22" fmla="*/ 223 w 563"/>
                <a:gd name="T23" fmla="*/ 427 h 428"/>
                <a:gd name="T24" fmla="*/ 193 w 563"/>
                <a:gd name="T25" fmla="*/ 420 h 428"/>
                <a:gd name="T26" fmla="*/ 163 w 563"/>
                <a:gd name="T27" fmla="*/ 408 h 428"/>
                <a:gd name="T28" fmla="*/ 135 w 563"/>
                <a:gd name="T29" fmla="*/ 391 h 428"/>
                <a:gd name="T30" fmla="*/ 112 w 563"/>
                <a:gd name="T31" fmla="*/ 370 h 428"/>
                <a:gd name="T32" fmla="*/ 92 w 563"/>
                <a:gd name="T33" fmla="*/ 345 h 428"/>
                <a:gd name="T34" fmla="*/ 77 w 563"/>
                <a:gd name="T35" fmla="*/ 318 h 428"/>
                <a:gd name="T36" fmla="*/ 66 w 563"/>
                <a:gd name="T37" fmla="*/ 288 h 428"/>
                <a:gd name="T38" fmla="*/ 61 w 563"/>
                <a:gd name="T39" fmla="*/ 256 h 428"/>
                <a:gd name="T40" fmla="*/ 8 w 563"/>
                <a:gd name="T41" fmla="*/ 27 h 428"/>
                <a:gd name="T42" fmla="*/ 0 w 563"/>
                <a:gd name="T43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63" h="428">
                  <a:moveTo>
                    <a:pt x="0" y="0"/>
                  </a:moveTo>
                  <a:lnTo>
                    <a:pt x="90" y="39"/>
                  </a:lnTo>
                  <a:lnTo>
                    <a:pt x="176" y="81"/>
                  </a:lnTo>
                  <a:lnTo>
                    <a:pt x="260" y="131"/>
                  </a:lnTo>
                  <a:lnTo>
                    <a:pt x="341" y="183"/>
                  </a:lnTo>
                  <a:lnTo>
                    <a:pt x="419" y="240"/>
                  </a:lnTo>
                  <a:lnTo>
                    <a:pt x="492" y="302"/>
                  </a:lnTo>
                  <a:lnTo>
                    <a:pt x="563" y="368"/>
                  </a:lnTo>
                  <a:lnTo>
                    <a:pt x="533" y="373"/>
                  </a:lnTo>
                  <a:lnTo>
                    <a:pt x="287" y="425"/>
                  </a:lnTo>
                  <a:lnTo>
                    <a:pt x="255" y="428"/>
                  </a:lnTo>
                  <a:lnTo>
                    <a:pt x="223" y="427"/>
                  </a:lnTo>
                  <a:lnTo>
                    <a:pt x="193" y="420"/>
                  </a:lnTo>
                  <a:lnTo>
                    <a:pt x="163" y="408"/>
                  </a:lnTo>
                  <a:lnTo>
                    <a:pt x="135" y="391"/>
                  </a:lnTo>
                  <a:lnTo>
                    <a:pt x="112" y="370"/>
                  </a:lnTo>
                  <a:lnTo>
                    <a:pt x="92" y="345"/>
                  </a:lnTo>
                  <a:lnTo>
                    <a:pt x="77" y="318"/>
                  </a:lnTo>
                  <a:lnTo>
                    <a:pt x="66" y="288"/>
                  </a:lnTo>
                  <a:lnTo>
                    <a:pt x="61" y="256"/>
                  </a:lnTo>
                  <a:lnTo>
                    <a:pt x="8" y="2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4" name="Freeform 457"/>
            <p:cNvSpPr>
              <a:spLocks/>
            </p:cNvSpPr>
            <p:nvPr/>
          </p:nvSpPr>
          <p:spPr bwMode="auto">
            <a:xfrm>
              <a:off x="9072563" y="2906713"/>
              <a:ext cx="117475" cy="296862"/>
            </a:xfrm>
            <a:custGeom>
              <a:avLst/>
              <a:gdLst>
                <a:gd name="T0" fmla="*/ 35 w 668"/>
                <a:gd name="T1" fmla="*/ 0 h 1684"/>
                <a:gd name="T2" fmla="*/ 86 w 668"/>
                <a:gd name="T3" fmla="*/ 11 h 1684"/>
                <a:gd name="T4" fmla="*/ 147 w 668"/>
                <a:gd name="T5" fmla="*/ 32 h 1684"/>
                <a:gd name="T6" fmla="*/ 205 w 668"/>
                <a:gd name="T7" fmla="*/ 53 h 1684"/>
                <a:gd name="T8" fmla="*/ 257 w 668"/>
                <a:gd name="T9" fmla="*/ 77 h 1684"/>
                <a:gd name="T10" fmla="*/ 305 w 668"/>
                <a:gd name="T11" fmla="*/ 102 h 1684"/>
                <a:gd name="T12" fmla="*/ 348 w 668"/>
                <a:gd name="T13" fmla="*/ 129 h 1684"/>
                <a:gd name="T14" fmla="*/ 387 w 668"/>
                <a:gd name="T15" fmla="*/ 158 h 1684"/>
                <a:gd name="T16" fmla="*/ 421 w 668"/>
                <a:gd name="T17" fmla="*/ 189 h 1684"/>
                <a:gd name="T18" fmla="*/ 440 w 668"/>
                <a:gd name="T19" fmla="*/ 211 h 1684"/>
                <a:gd name="T20" fmla="*/ 453 w 668"/>
                <a:gd name="T21" fmla="*/ 235 h 1684"/>
                <a:gd name="T22" fmla="*/ 462 w 668"/>
                <a:gd name="T23" fmla="*/ 262 h 1684"/>
                <a:gd name="T24" fmla="*/ 465 w 668"/>
                <a:gd name="T25" fmla="*/ 288 h 1684"/>
                <a:gd name="T26" fmla="*/ 464 w 668"/>
                <a:gd name="T27" fmla="*/ 316 h 1684"/>
                <a:gd name="T28" fmla="*/ 458 w 668"/>
                <a:gd name="T29" fmla="*/ 344 h 1684"/>
                <a:gd name="T30" fmla="*/ 446 w 668"/>
                <a:gd name="T31" fmla="*/ 369 h 1684"/>
                <a:gd name="T32" fmla="*/ 417 w 668"/>
                <a:gd name="T33" fmla="*/ 423 h 1684"/>
                <a:gd name="T34" fmla="*/ 394 w 668"/>
                <a:gd name="T35" fmla="*/ 481 h 1684"/>
                <a:gd name="T36" fmla="*/ 373 w 668"/>
                <a:gd name="T37" fmla="*/ 540 h 1684"/>
                <a:gd name="T38" fmla="*/ 358 w 668"/>
                <a:gd name="T39" fmla="*/ 600 h 1684"/>
                <a:gd name="T40" fmla="*/ 347 w 668"/>
                <a:gd name="T41" fmla="*/ 663 h 1684"/>
                <a:gd name="T42" fmla="*/ 340 w 668"/>
                <a:gd name="T43" fmla="*/ 727 h 1684"/>
                <a:gd name="T44" fmla="*/ 338 w 668"/>
                <a:gd name="T45" fmla="*/ 792 h 1684"/>
                <a:gd name="T46" fmla="*/ 341 w 668"/>
                <a:gd name="T47" fmla="*/ 847 h 1684"/>
                <a:gd name="T48" fmla="*/ 349 w 668"/>
                <a:gd name="T49" fmla="*/ 903 h 1684"/>
                <a:gd name="T50" fmla="*/ 363 w 668"/>
                <a:gd name="T51" fmla="*/ 958 h 1684"/>
                <a:gd name="T52" fmla="*/ 383 w 668"/>
                <a:gd name="T53" fmla="*/ 1013 h 1684"/>
                <a:gd name="T54" fmla="*/ 407 w 668"/>
                <a:gd name="T55" fmla="*/ 1069 h 1684"/>
                <a:gd name="T56" fmla="*/ 437 w 668"/>
                <a:gd name="T57" fmla="*/ 1123 h 1684"/>
                <a:gd name="T58" fmla="*/ 455 w 668"/>
                <a:gd name="T59" fmla="*/ 1155 h 1684"/>
                <a:gd name="T60" fmla="*/ 467 w 668"/>
                <a:gd name="T61" fmla="*/ 1172 h 1684"/>
                <a:gd name="T62" fmla="*/ 504 w 668"/>
                <a:gd name="T63" fmla="*/ 1223 h 1684"/>
                <a:gd name="T64" fmla="*/ 544 w 668"/>
                <a:gd name="T65" fmla="*/ 1271 h 1684"/>
                <a:gd name="T66" fmla="*/ 588 w 668"/>
                <a:gd name="T67" fmla="*/ 1316 h 1684"/>
                <a:gd name="T68" fmla="*/ 633 w 668"/>
                <a:gd name="T69" fmla="*/ 1359 h 1684"/>
                <a:gd name="T70" fmla="*/ 642 w 668"/>
                <a:gd name="T71" fmla="*/ 1450 h 1684"/>
                <a:gd name="T72" fmla="*/ 651 w 668"/>
                <a:gd name="T73" fmla="*/ 1538 h 1684"/>
                <a:gd name="T74" fmla="*/ 661 w 668"/>
                <a:gd name="T75" fmla="*/ 1623 h 1684"/>
                <a:gd name="T76" fmla="*/ 668 w 668"/>
                <a:gd name="T77" fmla="*/ 1684 h 1684"/>
                <a:gd name="T78" fmla="*/ 593 w 668"/>
                <a:gd name="T79" fmla="*/ 1625 h 1684"/>
                <a:gd name="T80" fmla="*/ 523 w 668"/>
                <a:gd name="T81" fmla="*/ 1561 h 1684"/>
                <a:gd name="T82" fmla="*/ 455 w 668"/>
                <a:gd name="T83" fmla="*/ 1493 h 1684"/>
                <a:gd name="T84" fmla="*/ 393 w 668"/>
                <a:gd name="T85" fmla="*/ 1422 h 1684"/>
                <a:gd name="T86" fmla="*/ 333 w 668"/>
                <a:gd name="T87" fmla="*/ 1347 h 1684"/>
                <a:gd name="T88" fmla="*/ 278 w 668"/>
                <a:gd name="T89" fmla="*/ 1269 h 1684"/>
                <a:gd name="T90" fmla="*/ 228 w 668"/>
                <a:gd name="T91" fmla="*/ 1187 h 1684"/>
                <a:gd name="T92" fmla="*/ 182 w 668"/>
                <a:gd name="T93" fmla="*/ 1102 h 1684"/>
                <a:gd name="T94" fmla="*/ 140 w 668"/>
                <a:gd name="T95" fmla="*/ 1015 h 1684"/>
                <a:gd name="T96" fmla="*/ 104 w 668"/>
                <a:gd name="T97" fmla="*/ 925 h 1684"/>
                <a:gd name="T98" fmla="*/ 74 w 668"/>
                <a:gd name="T99" fmla="*/ 833 h 1684"/>
                <a:gd name="T100" fmla="*/ 47 w 668"/>
                <a:gd name="T101" fmla="*/ 739 h 1684"/>
                <a:gd name="T102" fmla="*/ 27 w 668"/>
                <a:gd name="T103" fmla="*/ 642 h 1684"/>
                <a:gd name="T104" fmla="*/ 12 w 668"/>
                <a:gd name="T105" fmla="*/ 544 h 1684"/>
                <a:gd name="T106" fmla="*/ 3 w 668"/>
                <a:gd name="T107" fmla="*/ 444 h 1684"/>
                <a:gd name="T108" fmla="*/ 0 w 668"/>
                <a:gd name="T109" fmla="*/ 342 h 1684"/>
                <a:gd name="T110" fmla="*/ 2 w 668"/>
                <a:gd name="T111" fmla="*/ 255 h 1684"/>
                <a:gd name="T112" fmla="*/ 9 w 668"/>
                <a:gd name="T113" fmla="*/ 169 h 1684"/>
                <a:gd name="T114" fmla="*/ 19 w 668"/>
                <a:gd name="T115" fmla="*/ 84 h 1684"/>
                <a:gd name="T116" fmla="*/ 35 w 668"/>
                <a:gd name="T117" fmla="*/ 0 h 1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68" h="1684">
                  <a:moveTo>
                    <a:pt x="35" y="0"/>
                  </a:moveTo>
                  <a:lnTo>
                    <a:pt x="86" y="11"/>
                  </a:lnTo>
                  <a:lnTo>
                    <a:pt x="147" y="32"/>
                  </a:lnTo>
                  <a:lnTo>
                    <a:pt x="205" y="53"/>
                  </a:lnTo>
                  <a:lnTo>
                    <a:pt x="257" y="77"/>
                  </a:lnTo>
                  <a:lnTo>
                    <a:pt x="305" y="102"/>
                  </a:lnTo>
                  <a:lnTo>
                    <a:pt x="348" y="129"/>
                  </a:lnTo>
                  <a:lnTo>
                    <a:pt x="387" y="158"/>
                  </a:lnTo>
                  <a:lnTo>
                    <a:pt x="421" y="189"/>
                  </a:lnTo>
                  <a:lnTo>
                    <a:pt x="440" y="211"/>
                  </a:lnTo>
                  <a:lnTo>
                    <a:pt x="453" y="235"/>
                  </a:lnTo>
                  <a:lnTo>
                    <a:pt x="462" y="262"/>
                  </a:lnTo>
                  <a:lnTo>
                    <a:pt x="465" y="288"/>
                  </a:lnTo>
                  <a:lnTo>
                    <a:pt x="464" y="316"/>
                  </a:lnTo>
                  <a:lnTo>
                    <a:pt x="458" y="344"/>
                  </a:lnTo>
                  <a:lnTo>
                    <a:pt x="446" y="369"/>
                  </a:lnTo>
                  <a:lnTo>
                    <a:pt x="417" y="423"/>
                  </a:lnTo>
                  <a:lnTo>
                    <a:pt x="394" y="481"/>
                  </a:lnTo>
                  <a:lnTo>
                    <a:pt x="373" y="540"/>
                  </a:lnTo>
                  <a:lnTo>
                    <a:pt x="358" y="600"/>
                  </a:lnTo>
                  <a:lnTo>
                    <a:pt x="347" y="663"/>
                  </a:lnTo>
                  <a:lnTo>
                    <a:pt x="340" y="727"/>
                  </a:lnTo>
                  <a:lnTo>
                    <a:pt x="338" y="792"/>
                  </a:lnTo>
                  <a:lnTo>
                    <a:pt x="341" y="847"/>
                  </a:lnTo>
                  <a:lnTo>
                    <a:pt x="349" y="903"/>
                  </a:lnTo>
                  <a:lnTo>
                    <a:pt x="363" y="958"/>
                  </a:lnTo>
                  <a:lnTo>
                    <a:pt x="383" y="1013"/>
                  </a:lnTo>
                  <a:lnTo>
                    <a:pt x="407" y="1069"/>
                  </a:lnTo>
                  <a:lnTo>
                    <a:pt x="437" y="1123"/>
                  </a:lnTo>
                  <a:lnTo>
                    <a:pt x="455" y="1155"/>
                  </a:lnTo>
                  <a:lnTo>
                    <a:pt x="467" y="1172"/>
                  </a:lnTo>
                  <a:lnTo>
                    <a:pt x="504" y="1223"/>
                  </a:lnTo>
                  <a:lnTo>
                    <a:pt x="544" y="1271"/>
                  </a:lnTo>
                  <a:lnTo>
                    <a:pt x="588" y="1316"/>
                  </a:lnTo>
                  <a:lnTo>
                    <a:pt x="633" y="1359"/>
                  </a:lnTo>
                  <a:lnTo>
                    <a:pt x="642" y="1450"/>
                  </a:lnTo>
                  <a:lnTo>
                    <a:pt x="651" y="1538"/>
                  </a:lnTo>
                  <a:lnTo>
                    <a:pt x="661" y="1623"/>
                  </a:lnTo>
                  <a:lnTo>
                    <a:pt x="668" y="1684"/>
                  </a:lnTo>
                  <a:lnTo>
                    <a:pt x="593" y="1625"/>
                  </a:lnTo>
                  <a:lnTo>
                    <a:pt x="523" y="1561"/>
                  </a:lnTo>
                  <a:lnTo>
                    <a:pt x="455" y="1493"/>
                  </a:lnTo>
                  <a:lnTo>
                    <a:pt x="393" y="1422"/>
                  </a:lnTo>
                  <a:lnTo>
                    <a:pt x="333" y="1347"/>
                  </a:lnTo>
                  <a:lnTo>
                    <a:pt x="278" y="1269"/>
                  </a:lnTo>
                  <a:lnTo>
                    <a:pt x="228" y="1187"/>
                  </a:lnTo>
                  <a:lnTo>
                    <a:pt x="182" y="1102"/>
                  </a:lnTo>
                  <a:lnTo>
                    <a:pt x="140" y="1015"/>
                  </a:lnTo>
                  <a:lnTo>
                    <a:pt x="104" y="925"/>
                  </a:lnTo>
                  <a:lnTo>
                    <a:pt x="74" y="833"/>
                  </a:lnTo>
                  <a:lnTo>
                    <a:pt x="47" y="739"/>
                  </a:lnTo>
                  <a:lnTo>
                    <a:pt x="27" y="642"/>
                  </a:lnTo>
                  <a:lnTo>
                    <a:pt x="12" y="544"/>
                  </a:lnTo>
                  <a:lnTo>
                    <a:pt x="3" y="444"/>
                  </a:lnTo>
                  <a:lnTo>
                    <a:pt x="0" y="342"/>
                  </a:lnTo>
                  <a:lnTo>
                    <a:pt x="2" y="255"/>
                  </a:lnTo>
                  <a:lnTo>
                    <a:pt x="9" y="169"/>
                  </a:lnTo>
                  <a:lnTo>
                    <a:pt x="19" y="84"/>
                  </a:lnTo>
                  <a:lnTo>
                    <a:pt x="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5" name="Freeform 458"/>
            <p:cNvSpPr>
              <a:spLocks/>
            </p:cNvSpPr>
            <p:nvPr/>
          </p:nvSpPr>
          <p:spPr bwMode="auto">
            <a:xfrm>
              <a:off x="9205913" y="3100388"/>
              <a:ext cx="328612" cy="163512"/>
            </a:xfrm>
            <a:custGeom>
              <a:avLst/>
              <a:gdLst>
                <a:gd name="T0" fmla="*/ 957 w 1866"/>
                <a:gd name="T1" fmla="*/ 62 h 928"/>
                <a:gd name="T2" fmla="*/ 1019 w 1866"/>
                <a:gd name="T3" fmla="*/ 176 h 928"/>
                <a:gd name="T4" fmla="*/ 1096 w 1866"/>
                <a:gd name="T5" fmla="*/ 278 h 928"/>
                <a:gd name="T6" fmla="*/ 1184 w 1866"/>
                <a:gd name="T7" fmla="*/ 360 h 928"/>
                <a:gd name="T8" fmla="*/ 1281 w 1866"/>
                <a:gd name="T9" fmla="*/ 424 h 928"/>
                <a:gd name="T10" fmla="*/ 1386 w 1866"/>
                <a:gd name="T11" fmla="*/ 464 h 928"/>
                <a:gd name="T12" fmla="*/ 1494 w 1866"/>
                <a:gd name="T13" fmla="*/ 478 h 928"/>
                <a:gd name="T14" fmla="*/ 1598 w 1866"/>
                <a:gd name="T15" fmla="*/ 467 h 928"/>
                <a:gd name="T16" fmla="*/ 1706 w 1866"/>
                <a:gd name="T17" fmla="*/ 434 h 928"/>
                <a:gd name="T18" fmla="*/ 1813 w 1866"/>
                <a:gd name="T19" fmla="*/ 382 h 928"/>
                <a:gd name="T20" fmla="*/ 1855 w 1866"/>
                <a:gd name="T21" fmla="*/ 450 h 928"/>
                <a:gd name="T22" fmla="*/ 1837 w 1866"/>
                <a:gd name="T23" fmla="*/ 664 h 928"/>
                <a:gd name="T24" fmla="*/ 1674 w 1866"/>
                <a:gd name="T25" fmla="*/ 755 h 928"/>
                <a:gd name="T26" fmla="*/ 1500 w 1866"/>
                <a:gd name="T27" fmla="*/ 829 h 928"/>
                <a:gd name="T28" fmla="*/ 1318 w 1866"/>
                <a:gd name="T29" fmla="*/ 883 h 928"/>
                <a:gd name="T30" fmla="*/ 1128 w 1866"/>
                <a:gd name="T31" fmla="*/ 917 h 928"/>
                <a:gd name="T32" fmla="*/ 932 w 1866"/>
                <a:gd name="T33" fmla="*/ 928 h 928"/>
                <a:gd name="T34" fmla="*/ 736 w 1866"/>
                <a:gd name="T35" fmla="*/ 917 h 928"/>
                <a:gd name="T36" fmla="*/ 548 w 1866"/>
                <a:gd name="T37" fmla="*/ 884 h 928"/>
                <a:gd name="T38" fmla="*/ 368 w 1866"/>
                <a:gd name="T39" fmla="*/ 831 h 928"/>
                <a:gd name="T40" fmla="*/ 196 w 1866"/>
                <a:gd name="T41" fmla="*/ 758 h 928"/>
                <a:gd name="T42" fmla="*/ 35 w 1866"/>
                <a:gd name="T43" fmla="*/ 668 h 928"/>
                <a:gd name="T44" fmla="*/ 8 w 1866"/>
                <a:gd name="T45" fmla="*/ 432 h 928"/>
                <a:gd name="T46" fmla="*/ 53 w 1866"/>
                <a:gd name="T47" fmla="*/ 384 h 928"/>
                <a:gd name="T48" fmla="*/ 159 w 1866"/>
                <a:gd name="T49" fmla="*/ 434 h 928"/>
                <a:gd name="T50" fmla="*/ 266 w 1866"/>
                <a:gd name="T51" fmla="*/ 467 h 928"/>
                <a:gd name="T52" fmla="*/ 369 w 1866"/>
                <a:gd name="T53" fmla="*/ 478 h 928"/>
                <a:gd name="T54" fmla="*/ 477 w 1866"/>
                <a:gd name="T55" fmla="*/ 464 h 928"/>
                <a:gd name="T56" fmla="*/ 582 w 1866"/>
                <a:gd name="T57" fmla="*/ 424 h 928"/>
                <a:gd name="T58" fmla="*/ 679 w 1866"/>
                <a:gd name="T59" fmla="*/ 360 h 928"/>
                <a:gd name="T60" fmla="*/ 767 w 1866"/>
                <a:gd name="T61" fmla="*/ 278 h 928"/>
                <a:gd name="T62" fmla="*/ 844 w 1866"/>
                <a:gd name="T63" fmla="*/ 176 h 928"/>
                <a:gd name="T64" fmla="*/ 906 w 1866"/>
                <a:gd name="T65" fmla="*/ 62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66" h="928">
                  <a:moveTo>
                    <a:pt x="932" y="0"/>
                  </a:moveTo>
                  <a:lnTo>
                    <a:pt x="957" y="62"/>
                  </a:lnTo>
                  <a:lnTo>
                    <a:pt x="986" y="121"/>
                  </a:lnTo>
                  <a:lnTo>
                    <a:pt x="1019" y="176"/>
                  </a:lnTo>
                  <a:lnTo>
                    <a:pt x="1056" y="228"/>
                  </a:lnTo>
                  <a:lnTo>
                    <a:pt x="1096" y="278"/>
                  </a:lnTo>
                  <a:lnTo>
                    <a:pt x="1138" y="322"/>
                  </a:lnTo>
                  <a:lnTo>
                    <a:pt x="1184" y="360"/>
                  </a:lnTo>
                  <a:lnTo>
                    <a:pt x="1231" y="395"/>
                  </a:lnTo>
                  <a:lnTo>
                    <a:pt x="1281" y="424"/>
                  </a:lnTo>
                  <a:lnTo>
                    <a:pt x="1332" y="447"/>
                  </a:lnTo>
                  <a:lnTo>
                    <a:pt x="1386" y="464"/>
                  </a:lnTo>
                  <a:lnTo>
                    <a:pt x="1439" y="475"/>
                  </a:lnTo>
                  <a:lnTo>
                    <a:pt x="1494" y="478"/>
                  </a:lnTo>
                  <a:lnTo>
                    <a:pt x="1545" y="475"/>
                  </a:lnTo>
                  <a:lnTo>
                    <a:pt x="1598" y="467"/>
                  </a:lnTo>
                  <a:lnTo>
                    <a:pt x="1652" y="452"/>
                  </a:lnTo>
                  <a:lnTo>
                    <a:pt x="1706" y="434"/>
                  </a:lnTo>
                  <a:lnTo>
                    <a:pt x="1760" y="409"/>
                  </a:lnTo>
                  <a:lnTo>
                    <a:pt x="1813" y="382"/>
                  </a:lnTo>
                  <a:lnTo>
                    <a:pt x="1866" y="350"/>
                  </a:lnTo>
                  <a:lnTo>
                    <a:pt x="1855" y="450"/>
                  </a:lnTo>
                  <a:lnTo>
                    <a:pt x="1845" y="548"/>
                  </a:lnTo>
                  <a:lnTo>
                    <a:pt x="1837" y="664"/>
                  </a:lnTo>
                  <a:lnTo>
                    <a:pt x="1756" y="712"/>
                  </a:lnTo>
                  <a:lnTo>
                    <a:pt x="1674" y="755"/>
                  </a:lnTo>
                  <a:lnTo>
                    <a:pt x="1588" y="794"/>
                  </a:lnTo>
                  <a:lnTo>
                    <a:pt x="1500" y="829"/>
                  </a:lnTo>
                  <a:lnTo>
                    <a:pt x="1410" y="858"/>
                  </a:lnTo>
                  <a:lnTo>
                    <a:pt x="1318" y="883"/>
                  </a:lnTo>
                  <a:lnTo>
                    <a:pt x="1224" y="902"/>
                  </a:lnTo>
                  <a:lnTo>
                    <a:pt x="1128" y="917"/>
                  </a:lnTo>
                  <a:lnTo>
                    <a:pt x="1031" y="925"/>
                  </a:lnTo>
                  <a:lnTo>
                    <a:pt x="932" y="928"/>
                  </a:lnTo>
                  <a:lnTo>
                    <a:pt x="833" y="925"/>
                  </a:lnTo>
                  <a:lnTo>
                    <a:pt x="736" y="917"/>
                  </a:lnTo>
                  <a:lnTo>
                    <a:pt x="641" y="903"/>
                  </a:lnTo>
                  <a:lnTo>
                    <a:pt x="548" y="884"/>
                  </a:lnTo>
                  <a:lnTo>
                    <a:pt x="457" y="859"/>
                  </a:lnTo>
                  <a:lnTo>
                    <a:pt x="368" y="831"/>
                  </a:lnTo>
                  <a:lnTo>
                    <a:pt x="280" y="797"/>
                  </a:lnTo>
                  <a:lnTo>
                    <a:pt x="196" y="758"/>
                  </a:lnTo>
                  <a:lnTo>
                    <a:pt x="113" y="716"/>
                  </a:lnTo>
                  <a:lnTo>
                    <a:pt x="35" y="668"/>
                  </a:lnTo>
                  <a:lnTo>
                    <a:pt x="16" y="511"/>
                  </a:lnTo>
                  <a:lnTo>
                    <a:pt x="8" y="432"/>
                  </a:lnTo>
                  <a:lnTo>
                    <a:pt x="0" y="352"/>
                  </a:lnTo>
                  <a:lnTo>
                    <a:pt x="53" y="384"/>
                  </a:lnTo>
                  <a:lnTo>
                    <a:pt x="106" y="412"/>
                  </a:lnTo>
                  <a:lnTo>
                    <a:pt x="159" y="434"/>
                  </a:lnTo>
                  <a:lnTo>
                    <a:pt x="213" y="453"/>
                  </a:lnTo>
                  <a:lnTo>
                    <a:pt x="266" y="467"/>
                  </a:lnTo>
                  <a:lnTo>
                    <a:pt x="318" y="475"/>
                  </a:lnTo>
                  <a:lnTo>
                    <a:pt x="369" y="478"/>
                  </a:lnTo>
                  <a:lnTo>
                    <a:pt x="424" y="475"/>
                  </a:lnTo>
                  <a:lnTo>
                    <a:pt x="477" y="464"/>
                  </a:lnTo>
                  <a:lnTo>
                    <a:pt x="531" y="447"/>
                  </a:lnTo>
                  <a:lnTo>
                    <a:pt x="582" y="424"/>
                  </a:lnTo>
                  <a:lnTo>
                    <a:pt x="632" y="395"/>
                  </a:lnTo>
                  <a:lnTo>
                    <a:pt x="679" y="360"/>
                  </a:lnTo>
                  <a:lnTo>
                    <a:pt x="725" y="322"/>
                  </a:lnTo>
                  <a:lnTo>
                    <a:pt x="767" y="278"/>
                  </a:lnTo>
                  <a:lnTo>
                    <a:pt x="807" y="228"/>
                  </a:lnTo>
                  <a:lnTo>
                    <a:pt x="844" y="176"/>
                  </a:lnTo>
                  <a:lnTo>
                    <a:pt x="877" y="121"/>
                  </a:lnTo>
                  <a:lnTo>
                    <a:pt x="906" y="62"/>
                  </a:lnTo>
                  <a:lnTo>
                    <a:pt x="9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6" name="Freeform 459"/>
            <p:cNvSpPr>
              <a:spLocks/>
            </p:cNvSpPr>
            <p:nvPr/>
          </p:nvSpPr>
          <p:spPr bwMode="auto">
            <a:xfrm>
              <a:off x="9161463" y="2690813"/>
              <a:ext cx="96837" cy="74612"/>
            </a:xfrm>
            <a:custGeom>
              <a:avLst/>
              <a:gdLst>
                <a:gd name="T0" fmla="*/ 546 w 546"/>
                <a:gd name="T1" fmla="*/ 0 h 423"/>
                <a:gd name="T2" fmla="*/ 503 w 546"/>
                <a:gd name="T3" fmla="*/ 251 h 423"/>
                <a:gd name="T4" fmla="*/ 497 w 546"/>
                <a:gd name="T5" fmla="*/ 283 h 423"/>
                <a:gd name="T6" fmla="*/ 487 w 546"/>
                <a:gd name="T7" fmla="*/ 313 h 423"/>
                <a:gd name="T8" fmla="*/ 472 w 546"/>
                <a:gd name="T9" fmla="*/ 340 h 423"/>
                <a:gd name="T10" fmla="*/ 452 w 546"/>
                <a:gd name="T11" fmla="*/ 365 h 423"/>
                <a:gd name="T12" fmla="*/ 428 w 546"/>
                <a:gd name="T13" fmla="*/ 386 h 423"/>
                <a:gd name="T14" fmla="*/ 401 w 546"/>
                <a:gd name="T15" fmla="*/ 403 h 423"/>
                <a:gd name="T16" fmla="*/ 371 w 546"/>
                <a:gd name="T17" fmla="*/ 415 h 423"/>
                <a:gd name="T18" fmla="*/ 341 w 546"/>
                <a:gd name="T19" fmla="*/ 422 h 423"/>
                <a:gd name="T20" fmla="*/ 309 w 546"/>
                <a:gd name="T21" fmla="*/ 423 h 423"/>
                <a:gd name="T22" fmla="*/ 277 w 546"/>
                <a:gd name="T23" fmla="*/ 420 h 423"/>
                <a:gd name="T24" fmla="*/ 29 w 546"/>
                <a:gd name="T25" fmla="*/ 368 h 423"/>
                <a:gd name="T26" fmla="*/ 0 w 546"/>
                <a:gd name="T27" fmla="*/ 362 h 423"/>
                <a:gd name="T28" fmla="*/ 69 w 546"/>
                <a:gd name="T29" fmla="*/ 297 h 423"/>
                <a:gd name="T30" fmla="*/ 140 w 546"/>
                <a:gd name="T31" fmla="*/ 237 h 423"/>
                <a:gd name="T32" fmla="*/ 216 w 546"/>
                <a:gd name="T33" fmla="*/ 181 h 423"/>
                <a:gd name="T34" fmla="*/ 294 w 546"/>
                <a:gd name="T35" fmla="*/ 130 h 423"/>
                <a:gd name="T36" fmla="*/ 376 w 546"/>
                <a:gd name="T37" fmla="*/ 82 h 423"/>
                <a:gd name="T38" fmla="*/ 459 w 546"/>
                <a:gd name="T39" fmla="*/ 39 h 423"/>
                <a:gd name="T40" fmla="*/ 546 w 546"/>
                <a:gd name="T41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46" h="423">
                  <a:moveTo>
                    <a:pt x="546" y="0"/>
                  </a:moveTo>
                  <a:lnTo>
                    <a:pt x="503" y="251"/>
                  </a:lnTo>
                  <a:lnTo>
                    <a:pt x="497" y="283"/>
                  </a:lnTo>
                  <a:lnTo>
                    <a:pt x="487" y="313"/>
                  </a:lnTo>
                  <a:lnTo>
                    <a:pt x="472" y="340"/>
                  </a:lnTo>
                  <a:lnTo>
                    <a:pt x="452" y="365"/>
                  </a:lnTo>
                  <a:lnTo>
                    <a:pt x="428" y="386"/>
                  </a:lnTo>
                  <a:lnTo>
                    <a:pt x="401" y="403"/>
                  </a:lnTo>
                  <a:lnTo>
                    <a:pt x="371" y="415"/>
                  </a:lnTo>
                  <a:lnTo>
                    <a:pt x="341" y="422"/>
                  </a:lnTo>
                  <a:lnTo>
                    <a:pt x="309" y="423"/>
                  </a:lnTo>
                  <a:lnTo>
                    <a:pt x="277" y="420"/>
                  </a:lnTo>
                  <a:lnTo>
                    <a:pt x="29" y="368"/>
                  </a:lnTo>
                  <a:lnTo>
                    <a:pt x="0" y="362"/>
                  </a:lnTo>
                  <a:lnTo>
                    <a:pt x="69" y="297"/>
                  </a:lnTo>
                  <a:lnTo>
                    <a:pt x="140" y="237"/>
                  </a:lnTo>
                  <a:lnTo>
                    <a:pt x="216" y="181"/>
                  </a:lnTo>
                  <a:lnTo>
                    <a:pt x="294" y="130"/>
                  </a:lnTo>
                  <a:lnTo>
                    <a:pt x="376" y="82"/>
                  </a:lnTo>
                  <a:lnTo>
                    <a:pt x="459" y="39"/>
                  </a:lnTo>
                  <a:lnTo>
                    <a:pt x="5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43" name="Group 642"/>
          <p:cNvGrpSpPr/>
          <p:nvPr/>
        </p:nvGrpSpPr>
        <p:grpSpPr>
          <a:xfrm>
            <a:off x="10004235" y="2668588"/>
            <a:ext cx="593725" cy="595312"/>
            <a:chOff x="10002838" y="2668588"/>
            <a:chExt cx="593725" cy="5953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20" name="Freeform 464"/>
            <p:cNvSpPr>
              <a:spLocks/>
            </p:cNvSpPr>
            <p:nvPr/>
          </p:nvSpPr>
          <p:spPr bwMode="auto">
            <a:xfrm>
              <a:off x="10425113" y="3128963"/>
              <a:ext cx="31750" cy="106362"/>
            </a:xfrm>
            <a:custGeom>
              <a:avLst/>
              <a:gdLst>
                <a:gd name="T0" fmla="*/ 116 w 182"/>
                <a:gd name="T1" fmla="*/ 0 h 605"/>
                <a:gd name="T2" fmla="*/ 132 w 182"/>
                <a:gd name="T3" fmla="*/ 60 h 605"/>
                <a:gd name="T4" fmla="*/ 146 w 182"/>
                <a:gd name="T5" fmla="*/ 125 h 605"/>
                <a:gd name="T6" fmla="*/ 159 w 182"/>
                <a:gd name="T7" fmla="*/ 193 h 605"/>
                <a:gd name="T8" fmla="*/ 170 w 182"/>
                <a:gd name="T9" fmla="*/ 263 h 605"/>
                <a:gd name="T10" fmla="*/ 177 w 182"/>
                <a:gd name="T11" fmla="*/ 332 h 605"/>
                <a:gd name="T12" fmla="*/ 182 w 182"/>
                <a:gd name="T13" fmla="*/ 402 h 605"/>
                <a:gd name="T14" fmla="*/ 182 w 182"/>
                <a:gd name="T15" fmla="*/ 506 h 605"/>
                <a:gd name="T16" fmla="*/ 122 w 182"/>
                <a:gd name="T17" fmla="*/ 542 h 605"/>
                <a:gd name="T18" fmla="*/ 62 w 182"/>
                <a:gd name="T19" fmla="*/ 575 h 605"/>
                <a:gd name="T20" fmla="*/ 0 w 182"/>
                <a:gd name="T21" fmla="*/ 605 h 605"/>
                <a:gd name="T22" fmla="*/ 3 w 182"/>
                <a:gd name="T23" fmla="*/ 578 h 605"/>
                <a:gd name="T24" fmla="*/ 9 w 182"/>
                <a:gd name="T25" fmla="*/ 544 h 605"/>
                <a:gd name="T26" fmla="*/ 13 w 182"/>
                <a:gd name="T27" fmla="*/ 507 h 605"/>
                <a:gd name="T28" fmla="*/ 18 w 182"/>
                <a:gd name="T29" fmla="*/ 466 h 605"/>
                <a:gd name="T30" fmla="*/ 23 w 182"/>
                <a:gd name="T31" fmla="*/ 420 h 605"/>
                <a:gd name="T32" fmla="*/ 30 w 182"/>
                <a:gd name="T33" fmla="*/ 371 h 605"/>
                <a:gd name="T34" fmla="*/ 38 w 182"/>
                <a:gd name="T35" fmla="*/ 318 h 605"/>
                <a:gd name="T36" fmla="*/ 48 w 182"/>
                <a:gd name="T37" fmla="*/ 261 h 605"/>
                <a:gd name="T38" fmla="*/ 60 w 182"/>
                <a:gd name="T39" fmla="*/ 200 h 605"/>
                <a:gd name="T40" fmla="*/ 74 w 182"/>
                <a:gd name="T41" fmla="*/ 137 h 605"/>
                <a:gd name="T42" fmla="*/ 94 w 182"/>
                <a:gd name="T43" fmla="*/ 71 h 605"/>
                <a:gd name="T44" fmla="*/ 116 w 182"/>
                <a:gd name="T45" fmla="*/ 0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2" h="605">
                  <a:moveTo>
                    <a:pt x="116" y="0"/>
                  </a:moveTo>
                  <a:lnTo>
                    <a:pt x="132" y="60"/>
                  </a:lnTo>
                  <a:lnTo>
                    <a:pt x="146" y="125"/>
                  </a:lnTo>
                  <a:lnTo>
                    <a:pt x="159" y="193"/>
                  </a:lnTo>
                  <a:lnTo>
                    <a:pt x="170" y="263"/>
                  </a:lnTo>
                  <a:lnTo>
                    <a:pt x="177" y="332"/>
                  </a:lnTo>
                  <a:lnTo>
                    <a:pt x="182" y="402"/>
                  </a:lnTo>
                  <a:lnTo>
                    <a:pt x="182" y="506"/>
                  </a:lnTo>
                  <a:lnTo>
                    <a:pt x="122" y="542"/>
                  </a:lnTo>
                  <a:lnTo>
                    <a:pt x="62" y="575"/>
                  </a:lnTo>
                  <a:lnTo>
                    <a:pt x="0" y="605"/>
                  </a:lnTo>
                  <a:lnTo>
                    <a:pt x="3" y="578"/>
                  </a:lnTo>
                  <a:lnTo>
                    <a:pt x="9" y="544"/>
                  </a:lnTo>
                  <a:lnTo>
                    <a:pt x="13" y="507"/>
                  </a:lnTo>
                  <a:lnTo>
                    <a:pt x="18" y="466"/>
                  </a:lnTo>
                  <a:lnTo>
                    <a:pt x="23" y="420"/>
                  </a:lnTo>
                  <a:lnTo>
                    <a:pt x="30" y="371"/>
                  </a:lnTo>
                  <a:lnTo>
                    <a:pt x="38" y="318"/>
                  </a:lnTo>
                  <a:lnTo>
                    <a:pt x="48" y="261"/>
                  </a:lnTo>
                  <a:lnTo>
                    <a:pt x="60" y="200"/>
                  </a:lnTo>
                  <a:lnTo>
                    <a:pt x="74" y="137"/>
                  </a:lnTo>
                  <a:lnTo>
                    <a:pt x="94" y="71"/>
                  </a:lnTo>
                  <a:lnTo>
                    <a:pt x="1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" name="Freeform 465"/>
            <p:cNvSpPr>
              <a:spLocks noEditPoints="1"/>
            </p:cNvSpPr>
            <p:nvPr/>
          </p:nvSpPr>
          <p:spPr bwMode="auto">
            <a:xfrm>
              <a:off x="10220326" y="2906713"/>
              <a:ext cx="158750" cy="158750"/>
            </a:xfrm>
            <a:custGeom>
              <a:avLst/>
              <a:gdLst>
                <a:gd name="T0" fmla="*/ 412 w 898"/>
                <a:gd name="T1" fmla="*/ 228 h 900"/>
                <a:gd name="T2" fmla="*/ 346 w 898"/>
                <a:gd name="T3" fmla="*/ 250 h 900"/>
                <a:gd name="T4" fmla="*/ 291 w 898"/>
                <a:gd name="T5" fmla="*/ 290 h 900"/>
                <a:gd name="T6" fmla="*/ 250 w 898"/>
                <a:gd name="T7" fmla="*/ 347 h 900"/>
                <a:gd name="T8" fmla="*/ 228 w 898"/>
                <a:gd name="T9" fmla="*/ 413 h 900"/>
                <a:gd name="T10" fmla="*/ 228 w 898"/>
                <a:gd name="T11" fmla="*/ 487 h 900"/>
                <a:gd name="T12" fmla="*/ 250 w 898"/>
                <a:gd name="T13" fmla="*/ 553 h 900"/>
                <a:gd name="T14" fmla="*/ 291 w 898"/>
                <a:gd name="T15" fmla="*/ 610 h 900"/>
                <a:gd name="T16" fmla="*/ 346 w 898"/>
                <a:gd name="T17" fmla="*/ 649 h 900"/>
                <a:gd name="T18" fmla="*/ 412 w 898"/>
                <a:gd name="T19" fmla="*/ 672 h 900"/>
                <a:gd name="T20" fmla="*/ 486 w 898"/>
                <a:gd name="T21" fmla="*/ 672 h 900"/>
                <a:gd name="T22" fmla="*/ 552 w 898"/>
                <a:gd name="T23" fmla="*/ 649 h 900"/>
                <a:gd name="T24" fmla="*/ 607 w 898"/>
                <a:gd name="T25" fmla="*/ 610 h 900"/>
                <a:gd name="T26" fmla="*/ 648 w 898"/>
                <a:gd name="T27" fmla="*/ 553 h 900"/>
                <a:gd name="T28" fmla="*/ 670 w 898"/>
                <a:gd name="T29" fmla="*/ 487 h 900"/>
                <a:gd name="T30" fmla="*/ 670 w 898"/>
                <a:gd name="T31" fmla="*/ 413 h 900"/>
                <a:gd name="T32" fmla="*/ 648 w 898"/>
                <a:gd name="T33" fmla="*/ 347 h 900"/>
                <a:gd name="T34" fmla="*/ 607 w 898"/>
                <a:gd name="T35" fmla="*/ 290 h 900"/>
                <a:gd name="T36" fmla="*/ 552 w 898"/>
                <a:gd name="T37" fmla="*/ 250 h 900"/>
                <a:gd name="T38" fmla="*/ 486 w 898"/>
                <a:gd name="T39" fmla="*/ 228 h 900"/>
                <a:gd name="T40" fmla="*/ 449 w 898"/>
                <a:gd name="T41" fmla="*/ 0 h 900"/>
                <a:gd name="T42" fmla="*/ 552 w 898"/>
                <a:gd name="T43" fmla="*/ 12 h 900"/>
                <a:gd name="T44" fmla="*/ 646 w 898"/>
                <a:gd name="T45" fmla="*/ 46 h 900"/>
                <a:gd name="T46" fmla="*/ 730 w 898"/>
                <a:gd name="T47" fmla="*/ 99 h 900"/>
                <a:gd name="T48" fmla="*/ 799 w 898"/>
                <a:gd name="T49" fmla="*/ 169 h 900"/>
                <a:gd name="T50" fmla="*/ 852 w 898"/>
                <a:gd name="T51" fmla="*/ 253 h 900"/>
                <a:gd name="T52" fmla="*/ 886 w 898"/>
                <a:gd name="T53" fmla="*/ 347 h 900"/>
                <a:gd name="T54" fmla="*/ 898 w 898"/>
                <a:gd name="T55" fmla="*/ 450 h 900"/>
                <a:gd name="T56" fmla="*/ 886 w 898"/>
                <a:gd name="T57" fmla="*/ 553 h 900"/>
                <a:gd name="T58" fmla="*/ 852 w 898"/>
                <a:gd name="T59" fmla="*/ 647 h 900"/>
                <a:gd name="T60" fmla="*/ 799 w 898"/>
                <a:gd name="T61" fmla="*/ 731 h 900"/>
                <a:gd name="T62" fmla="*/ 730 w 898"/>
                <a:gd name="T63" fmla="*/ 801 h 900"/>
                <a:gd name="T64" fmla="*/ 646 w 898"/>
                <a:gd name="T65" fmla="*/ 854 h 900"/>
                <a:gd name="T66" fmla="*/ 552 w 898"/>
                <a:gd name="T67" fmla="*/ 888 h 900"/>
                <a:gd name="T68" fmla="*/ 449 w 898"/>
                <a:gd name="T69" fmla="*/ 900 h 900"/>
                <a:gd name="T70" fmla="*/ 346 w 898"/>
                <a:gd name="T71" fmla="*/ 888 h 900"/>
                <a:gd name="T72" fmla="*/ 252 w 898"/>
                <a:gd name="T73" fmla="*/ 854 h 900"/>
                <a:gd name="T74" fmla="*/ 169 w 898"/>
                <a:gd name="T75" fmla="*/ 801 h 900"/>
                <a:gd name="T76" fmla="*/ 99 w 898"/>
                <a:gd name="T77" fmla="*/ 731 h 900"/>
                <a:gd name="T78" fmla="*/ 46 w 898"/>
                <a:gd name="T79" fmla="*/ 647 h 900"/>
                <a:gd name="T80" fmla="*/ 12 w 898"/>
                <a:gd name="T81" fmla="*/ 553 h 900"/>
                <a:gd name="T82" fmla="*/ 0 w 898"/>
                <a:gd name="T83" fmla="*/ 450 h 900"/>
                <a:gd name="T84" fmla="*/ 12 w 898"/>
                <a:gd name="T85" fmla="*/ 347 h 900"/>
                <a:gd name="T86" fmla="*/ 46 w 898"/>
                <a:gd name="T87" fmla="*/ 253 h 900"/>
                <a:gd name="T88" fmla="*/ 99 w 898"/>
                <a:gd name="T89" fmla="*/ 169 h 900"/>
                <a:gd name="T90" fmla="*/ 169 w 898"/>
                <a:gd name="T91" fmla="*/ 99 h 900"/>
                <a:gd name="T92" fmla="*/ 252 w 898"/>
                <a:gd name="T93" fmla="*/ 46 h 900"/>
                <a:gd name="T94" fmla="*/ 346 w 898"/>
                <a:gd name="T95" fmla="*/ 12 h 900"/>
                <a:gd name="T96" fmla="*/ 449 w 898"/>
                <a:gd name="T97" fmla="*/ 0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98" h="900">
                  <a:moveTo>
                    <a:pt x="449" y="225"/>
                  </a:moveTo>
                  <a:lnTo>
                    <a:pt x="412" y="228"/>
                  </a:lnTo>
                  <a:lnTo>
                    <a:pt x="379" y="236"/>
                  </a:lnTo>
                  <a:lnTo>
                    <a:pt x="346" y="250"/>
                  </a:lnTo>
                  <a:lnTo>
                    <a:pt x="316" y="268"/>
                  </a:lnTo>
                  <a:lnTo>
                    <a:pt x="291" y="290"/>
                  </a:lnTo>
                  <a:lnTo>
                    <a:pt x="268" y="317"/>
                  </a:lnTo>
                  <a:lnTo>
                    <a:pt x="250" y="347"/>
                  </a:lnTo>
                  <a:lnTo>
                    <a:pt x="236" y="379"/>
                  </a:lnTo>
                  <a:lnTo>
                    <a:pt x="228" y="413"/>
                  </a:lnTo>
                  <a:lnTo>
                    <a:pt x="225" y="450"/>
                  </a:lnTo>
                  <a:lnTo>
                    <a:pt x="228" y="487"/>
                  </a:lnTo>
                  <a:lnTo>
                    <a:pt x="236" y="522"/>
                  </a:lnTo>
                  <a:lnTo>
                    <a:pt x="250" y="553"/>
                  </a:lnTo>
                  <a:lnTo>
                    <a:pt x="268" y="583"/>
                  </a:lnTo>
                  <a:lnTo>
                    <a:pt x="291" y="610"/>
                  </a:lnTo>
                  <a:lnTo>
                    <a:pt x="316" y="632"/>
                  </a:lnTo>
                  <a:lnTo>
                    <a:pt x="346" y="649"/>
                  </a:lnTo>
                  <a:lnTo>
                    <a:pt x="379" y="664"/>
                  </a:lnTo>
                  <a:lnTo>
                    <a:pt x="412" y="672"/>
                  </a:lnTo>
                  <a:lnTo>
                    <a:pt x="449" y="675"/>
                  </a:lnTo>
                  <a:lnTo>
                    <a:pt x="486" y="672"/>
                  </a:lnTo>
                  <a:lnTo>
                    <a:pt x="519" y="664"/>
                  </a:lnTo>
                  <a:lnTo>
                    <a:pt x="552" y="649"/>
                  </a:lnTo>
                  <a:lnTo>
                    <a:pt x="582" y="632"/>
                  </a:lnTo>
                  <a:lnTo>
                    <a:pt x="607" y="610"/>
                  </a:lnTo>
                  <a:lnTo>
                    <a:pt x="630" y="583"/>
                  </a:lnTo>
                  <a:lnTo>
                    <a:pt x="648" y="553"/>
                  </a:lnTo>
                  <a:lnTo>
                    <a:pt x="662" y="522"/>
                  </a:lnTo>
                  <a:lnTo>
                    <a:pt x="670" y="487"/>
                  </a:lnTo>
                  <a:lnTo>
                    <a:pt x="673" y="450"/>
                  </a:lnTo>
                  <a:lnTo>
                    <a:pt x="670" y="413"/>
                  </a:lnTo>
                  <a:lnTo>
                    <a:pt x="662" y="379"/>
                  </a:lnTo>
                  <a:lnTo>
                    <a:pt x="648" y="347"/>
                  </a:lnTo>
                  <a:lnTo>
                    <a:pt x="630" y="317"/>
                  </a:lnTo>
                  <a:lnTo>
                    <a:pt x="607" y="290"/>
                  </a:lnTo>
                  <a:lnTo>
                    <a:pt x="582" y="268"/>
                  </a:lnTo>
                  <a:lnTo>
                    <a:pt x="552" y="250"/>
                  </a:lnTo>
                  <a:lnTo>
                    <a:pt x="519" y="236"/>
                  </a:lnTo>
                  <a:lnTo>
                    <a:pt x="486" y="228"/>
                  </a:lnTo>
                  <a:lnTo>
                    <a:pt x="449" y="225"/>
                  </a:lnTo>
                  <a:close/>
                  <a:moveTo>
                    <a:pt x="449" y="0"/>
                  </a:moveTo>
                  <a:lnTo>
                    <a:pt x="501" y="3"/>
                  </a:lnTo>
                  <a:lnTo>
                    <a:pt x="552" y="12"/>
                  </a:lnTo>
                  <a:lnTo>
                    <a:pt x="600" y="27"/>
                  </a:lnTo>
                  <a:lnTo>
                    <a:pt x="646" y="46"/>
                  </a:lnTo>
                  <a:lnTo>
                    <a:pt x="690" y="71"/>
                  </a:lnTo>
                  <a:lnTo>
                    <a:pt x="730" y="99"/>
                  </a:lnTo>
                  <a:lnTo>
                    <a:pt x="766" y="132"/>
                  </a:lnTo>
                  <a:lnTo>
                    <a:pt x="799" y="169"/>
                  </a:lnTo>
                  <a:lnTo>
                    <a:pt x="827" y="209"/>
                  </a:lnTo>
                  <a:lnTo>
                    <a:pt x="852" y="253"/>
                  </a:lnTo>
                  <a:lnTo>
                    <a:pt x="871" y="299"/>
                  </a:lnTo>
                  <a:lnTo>
                    <a:pt x="886" y="347"/>
                  </a:lnTo>
                  <a:lnTo>
                    <a:pt x="895" y="398"/>
                  </a:lnTo>
                  <a:lnTo>
                    <a:pt x="898" y="450"/>
                  </a:lnTo>
                  <a:lnTo>
                    <a:pt x="895" y="502"/>
                  </a:lnTo>
                  <a:lnTo>
                    <a:pt x="886" y="553"/>
                  </a:lnTo>
                  <a:lnTo>
                    <a:pt x="871" y="601"/>
                  </a:lnTo>
                  <a:lnTo>
                    <a:pt x="852" y="647"/>
                  </a:lnTo>
                  <a:lnTo>
                    <a:pt x="827" y="691"/>
                  </a:lnTo>
                  <a:lnTo>
                    <a:pt x="799" y="731"/>
                  </a:lnTo>
                  <a:lnTo>
                    <a:pt x="766" y="768"/>
                  </a:lnTo>
                  <a:lnTo>
                    <a:pt x="730" y="801"/>
                  </a:lnTo>
                  <a:lnTo>
                    <a:pt x="690" y="829"/>
                  </a:lnTo>
                  <a:lnTo>
                    <a:pt x="646" y="854"/>
                  </a:lnTo>
                  <a:lnTo>
                    <a:pt x="600" y="873"/>
                  </a:lnTo>
                  <a:lnTo>
                    <a:pt x="552" y="888"/>
                  </a:lnTo>
                  <a:lnTo>
                    <a:pt x="501" y="897"/>
                  </a:lnTo>
                  <a:lnTo>
                    <a:pt x="449" y="900"/>
                  </a:lnTo>
                  <a:lnTo>
                    <a:pt x="397" y="897"/>
                  </a:lnTo>
                  <a:lnTo>
                    <a:pt x="346" y="888"/>
                  </a:lnTo>
                  <a:lnTo>
                    <a:pt x="298" y="873"/>
                  </a:lnTo>
                  <a:lnTo>
                    <a:pt x="252" y="854"/>
                  </a:lnTo>
                  <a:lnTo>
                    <a:pt x="208" y="829"/>
                  </a:lnTo>
                  <a:lnTo>
                    <a:pt x="169" y="801"/>
                  </a:lnTo>
                  <a:lnTo>
                    <a:pt x="132" y="768"/>
                  </a:lnTo>
                  <a:lnTo>
                    <a:pt x="99" y="731"/>
                  </a:lnTo>
                  <a:lnTo>
                    <a:pt x="71" y="691"/>
                  </a:lnTo>
                  <a:lnTo>
                    <a:pt x="46" y="647"/>
                  </a:lnTo>
                  <a:lnTo>
                    <a:pt x="27" y="601"/>
                  </a:lnTo>
                  <a:lnTo>
                    <a:pt x="12" y="553"/>
                  </a:lnTo>
                  <a:lnTo>
                    <a:pt x="3" y="502"/>
                  </a:lnTo>
                  <a:lnTo>
                    <a:pt x="0" y="450"/>
                  </a:lnTo>
                  <a:lnTo>
                    <a:pt x="3" y="398"/>
                  </a:lnTo>
                  <a:lnTo>
                    <a:pt x="12" y="347"/>
                  </a:lnTo>
                  <a:lnTo>
                    <a:pt x="27" y="299"/>
                  </a:lnTo>
                  <a:lnTo>
                    <a:pt x="46" y="253"/>
                  </a:lnTo>
                  <a:lnTo>
                    <a:pt x="71" y="209"/>
                  </a:lnTo>
                  <a:lnTo>
                    <a:pt x="99" y="169"/>
                  </a:lnTo>
                  <a:lnTo>
                    <a:pt x="132" y="132"/>
                  </a:lnTo>
                  <a:lnTo>
                    <a:pt x="169" y="99"/>
                  </a:lnTo>
                  <a:lnTo>
                    <a:pt x="208" y="71"/>
                  </a:lnTo>
                  <a:lnTo>
                    <a:pt x="252" y="46"/>
                  </a:lnTo>
                  <a:lnTo>
                    <a:pt x="298" y="27"/>
                  </a:lnTo>
                  <a:lnTo>
                    <a:pt x="346" y="12"/>
                  </a:lnTo>
                  <a:lnTo>
                    <a:pt x="397" y="3"/>
                  </a:lnTo>
                  <a:lnTo>
                    <a:pt x="4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2" name="Freeform 466"/>
            <p:cNvSpPr>
              <a:spLocks/>
            </p:cNvSpPr>
            <p:nvPr/>
          </p:nvSpPr>
          <p:spPr bwMode="auto">
            <a:xfrm>
              <a:off x="10280651" y="2967038"/>
              <a:ext cx="38100" cy="39687"/>
            </a:xfrm>
            <a:custGeom>
              <a:avLst/>
              <a:gdLst>
                <a:gd name="T0" fmla="*/ 112 w 224"/>
                <a:gd name="T1" fmla="*/ 0 h 225"/>
                <a:gd name="T2" fmla="*/ 138 w 224"/>
                <a:gd name="T3" fmla="*/ 3 h 225"/>
                <a:gd name="T4" fmla="*/ 161 w 224"/>
                <a:gd name="T5" fmla="*/ 11 h 225"/>
                <a:gd name="T6" fmla="*/ 182 w 224"/>
                <a:gd name="T7" fmla="*/ 24 h 225"/>
                <a:gd name="T8" fmla="*/ 200 w 224"/>
                <a:gd name="T9" fmla="*/ 41 h 225"/>
                <a:gd name="T10" fmla="*/ 213 w 224"/>
                <a:gd name="T11" fmla="*/ 63 h 225"/>
                <a:gd name="T12" fmla="*/ 221 w 224"/>
                <a:gd name="T13" fmla="*/ 86 h 225"/>
                <a:gd name="T14" fmla="*/ 224 w 224"/>
                <a:gd name="T15" fmla="*/ 112 h 225"/>
                <a:gd name="T16" fmla="*/ 221 w 224"/>
                <a:gd name="T17" fmla="*/ 138 h 225"/>
                <a:gd name="T18" fmla="*/ 213 w 224"/>
                <a:gd name="T19" fmla="*/ 161 h 225"/>
                <a:gd name="T20" fmla="*/ 200 w 224"/>
                <a:gd name="T21" fmla="*/ 183 h 225"/>
                <a:gd name="T22" fmla="*/ 182 w 224"/>
                <a:gd name="T23" fmla="*/ 200 h 225"/>
                <a:gd name="T24" fmla="*/ 161 w 224"/>
                <a:gd name="T25" fmla="*/ 213 h 225"/>
                <a:gd name="T26" fmla="*/ 138 w 224"/>
                <a:gd name="T27" fmla="*/ 221 h 225"/>
                <a:gd name="T28" fmla="*/ 112 w 224"/>
                <a:gd name="T29" fmla="*/ 225 h 225"/>
                <a:gd name="T30" fmla="*/ 87 w 224"/>
                <a:gd name="T31" fmla="*/ 221 h 225"/>
                <a:gd name="T32" fmla="*/ 63 w 224"/>
                <a:gd name="T33" fmla="*/ 213 h 225"/>
                <a:gd name="T34" fmla="*/ 42 w 224"/>
                <a:gd name="T35" fmla="*/ 200 h 225"/>
                <a:gd name="T36" fmla="*/ 24 w 224"/>
                <a:gd name="T37" fmla="*/ 183 h 225"/>
                <a:gd name="T38" fmla="*/ 11 w 224"/>
                <a:gd name="T39" fmla="*/ 161 h 225"/>
                <a:gd name="T40" fmla="*/ 3 w 224"/>
                <a:gd name="T41" fmla="*/ 138 h 225"/>
                <a:gd name="T42" fmla="*/ 0 w 224"/>
                <a:gd name="T43" fmla="*/ 112 h 225"/>
                <a:gd name="T44" fmla="*/ 3 w 224"/>
                <a:gd name="T45" fmla="*/ 86 h 225"/>
                <a:gd name="T46" fmla="*/ 11 w 224"/>
                <a:gd name="T47" fmla="*/ 63 h 225"/>
                <a:gd name="T48" fmla="*/ 24 w 224"/>
                <a:gd name="T49" fmla="*/ 41 h 225"/>
                <a:gd name="T50" fmla="*/ 42 w 224"/>
                <a:gd name="T51" fmla="*/ 24 h 225"/>
                <a:gd name="T52" fmla="*/ 63 w 224"/>
                <a:gd name="T53" fmla="*/ 11 h 225"/>
                <a:gd name="T54" fmla="*/ 87 w 224"/>
                <a:gd name="T55" fmla="*/ 3 h 225"/>
                <a:gd name="T56" fmla="*/ 112 w 224"/>
                <a:gd name="T5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4" h="225">
                  <a:moveTo>
                    <a:pt x="112" y="0"/>
                  </a:moveTo>
                  <a:lnTo>
                    <a:pt x="138" y="3"/>
                  </a:lnTo>
                  <a:lnTo>
                    <a:pt x="161" y="11"/>
                  </a:lnTo>
                  <a:lnTo>
                    <a:pt x="182" y="24"/>
                  </a:lnTo>
                  <a:lnTo>
                    <a:pt x="200" y="41"/>
                  </a:lnTo>
                  <a:lnTo>
                    <a:pt x="213" y="63"/>
                  </a:lnTo>
                  <a:lnTo>
                    <a:pt x="221" y="86"/>
                  </a:lnTo>
                  <a:lnTo>
                    <a:pt x="224" y="112"/>
                  </a:lnTo>
                  <a:lnTo>
                    <a:pt x="221" y="138"/>
                  </a:lnTo>
                  <a:lnTo>
                    <a:pt x="213" y="161"/>
                  </a:lnTo>
                  <a:lnTo>
                    <a:pt x="200" y="183"/>
                  </a:lnTo>
                  <a:lnTo>
                    <a:pt x="182" y="200"/>
                  </a:lnTo>
                  <a:lnTo>
                    <a:pt x="161" y="213"/>
                  </a:lnTo>
                  <a:lnTo>
                    <a:pt x="138" y="221"/>
                  </a:lnTo>
                  <a:lnTo>
                    <a:pt x="112" y="225"/>
                  </a:lnTo>
                  <a:lnTo>
                    <a:pt x="87" y="221"/>
                  </a:lnTo>
                  <a:lnTo>
                    <a:pt x="63" y="213"/>
                  </a:lnTo>
                  <a:lnTo>
                    <a:pt x="42" y="200"/>
                  </a:lnTo>
                  <a:lnTo>
                    <a:pt x="24" y="183"/>
                  </a:lnTo>
                  <a:lnTo>
                    <a:pt x="11" y="161"/>
                  </a:lnTo>
                  <a:lnTo>
                    <a:pt x="3" y="138"/>
                  </a:lnTo>
                  <a:lnTo>
                    <a:pt x="0" y="112"/>
                  </a:lnTo>
                  <a:lnTo>
                    <a:pt x="3" y="86"/>
                  </a:lnTo>
                  <a:lnTo>
                    <a:pt x="11" y="63"/>
                  </a:lnTo>
                  <a:lnTo>
                    <a:pt x="24" y="41"/>
                  </a:lnTo>
                  <a:lnTo>
                    <a:pt x="42" y="24"/>
                  </a:lnTo>
                  <a:lnTo>
                    <a:pt x="63" y="11"/>
                  </a:lnTo>
                  <a:lnTo>
                    <a:pt x="87" y="3"/>
                  </a:lnTo>
                  <a:lnTo>
                    <a:pt x="1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3" name="Freeform 467"/>
            <p:cNvSpPr>
              <a:spLocks noEditPoints="1"/>
            </p:cNvSpPr>
            <p:nvPr/>
          </p:nvSpPr>
          <p:spPr bwMode="auto">
            <a:xfrm>
              <a:off x="10002838" y="2668588"/>
              <a:ext cx="593725" cy="595312"/>
            </a:xfrm>
            <a:custGeom>
              <a:avLst/>
              <a:gdLst>
                <a:gd name="T0" fmla="*/ 1416 w 3366"/>
                <a:gd name="T1" fmla="*/ 1306 h 3375"/>
                <a:gd name="T2" fmla="*/ 1189 w 3366"/>
                <a:gd name="T3" fmla="*/ 1532 h 3375"/>
                <a:gd name="T4" fmla="*/ 1125 w 3366"/>
                <a:gd name="T5" fmla="*/ 1857 h 3375"/>
                <a:gd name="T6" fmla="*/ 1251 w 3366"/>
                <a:gd name="T7" fmla="*/ 2158 h 3375"/>
                <a:gd name="T8" fmla="*/ 1517 w 3366"/>
                <a:gd name="T9" fmla="*/ 2337 h 3375"/>
                <a:gd name="T10" fmla="*/ 1849 w 3366"/>
                <a:gd name="T11" fmla="*/ 2337 h 3375"/>
                <a:gd name="T12" fmla="*/ 2115 w 3366"/>
                <a:gd name="T13" fmla="*/ 2158 h 3375"/>
                <a:gd name="T14" fmla="*/ 2241 w 3366"/>
                <a:gd name="T15" fmla="*/ 1857 h 3375"/>
                <a:gd name="T16" fmla="*/ 2177 w 3366"/>
                <a:gd name="T17" fmla="*/ 1532 h 3375"/>
                <a:gd name="T18" fmla="*/ 1950 w 3366"/>
                <a:gd name="T19" fmla="*/ 1306 h 3375"/>
                <a:gd name="T20" fmla="*/ 1683 w 3366"/>
                <a:gd name="T21" fmla="*/ 0 h 3375"/>
                <a:gd name="T22" fmla="*/ 2270 w 3366"/>
                <a:gd name="T23" fmla="*/ 105 h 3375"/>
                <a:gd name="T24" fmla="*/ 2766 w 3366"/>
                <a:gd name="T25" fmla="*/ 398 h 3375"/>
                <a:gd name="T26" fmla="*/ 3135 w 3366"/>
                <a:gd name="T27" fmla="*/ 837 h 3375"/>
                <a:gd name="T28" fmla="*/ 3338 w 3366"/>
                <a:gd name="T29" fmla="*/ 1385 h 3375"/>
                <a:gd name="T30" fmla="*/ 3338 w 3366"/>
                <a:gd name="T31" fmla="*/ 1991 h 3375"/>
                <a:gd name="T32" fmla="*/ 3134 w 3366"/>
                <a:gd name="T33" fmla="*/ 2540 h 3375"/>
                <a:gd name="T34" fmla="*/ 2764 w 3366"/>
                <a:gd name="T35" fmla="*/ 2980 h 3375"/>
                <a:gd name="T36" fmla="*/ 2661 w 3366"/>
                <a:gd name="T37" fmla="*/ 2765 h 3375"/>
                <a:gd name="T38" fmla="*/ 2593 w 3366"/>
                <a:gd name="T39" fmla="*/ 2478 h 3375"/>
                <a:gd name="T40" fmla="*/ 2703 w 3366"/>
                <a:gd name="T41" fmla="*/ 2149 h 3375"/>
                <a:gd name="T42" fmla="*/ 2745 w 3366"/>
                <a:gd name="T43" fmla="*/ 1721 h 3375"/>
                <a:gd name="T44" fmla="*/ 2689 w 3366"/>
                <a:gd name="T45" fmla="*/ 1412 h 3375"/>
                <a:gd name="T46" fmla="*/ 2569 w 3366"/>
                <a:gd name="T47" fmla="*/ 1156 h 3375"/>
                <a:gd name="T48" fmla="*/ 2398 w 3366"/>
                <a:gd name="T49" fmla="*/ 854 h 3375"/>
                <a:gd name="T50" fmla="*/ 2262 w 3366"/>
                <a:gd name="T51" fmla="*/ 622 h 3375"/>
                <a:gd name="T52" fmla="*/ 2191 w 3366"/>
                <a:gd name="T53" fmla="*/ 657 h 3375"/>
                <a:gd name="T54" fmla="*/ 2299 w 3366"/>
                <a:gd name="T55" fmla="*/ 906 h 3375"/>
                <a:gd name="T56" fmla="*/ 2472 w 3366"/>
                <a:gd name="T57" fmla="*/ 1214 h 3375"/>
                <a:gd name="T58" fmla="*/ 2589 w 3366"/>
                <a:gd name="T59" fmla="*/ 1470 h 3375"/>
                <a:gd name="T60" fmla="*/ 2636 w 3366"/>
                <a:gd name="T61" fmla="*/ 1788 h 3375"/>
                <a:gd name="T62" fmla="*/ 2562 w 3366"/>
                <a:gd name="T63" fmla="*/ 2206 h 3375"/>
                <a:gd name="T64" fmla="*/ 2303 w 3366"/>
                <a:gd name="T65" fmla="*/ 2539 h 3375"/>
                <a:gd name="T66" fmla="*/ 1911 w 3366"/>
                <a:gd name="T67" fmla="*/ 2730 h 3375"/>
                <a:gd name="T68" fmla="*/ 1455 w 3366"/>
                <a:gd name="T69" fmla="*/ 2730 h 3375"/>
                <a:gd name="T70" fmla="*/ 1063 w 3366"/>
                <a:gd name="T71" fmla="*/ 2539 h 3375"/>
                <a:gd name="T72" fmla="*/ 804 w 3366"/>
                <a:gd name="T73" fmla="*/ 2206 h 3375"/>
                <a:gd name="T74" fmla="*/ 726 w 3366"/>
                <a:gd name="T75" fmla="*/ 1839 h 3375"/>
                <a:gd name="T76" fmla="*/ 641 w 3366"/>
                <a:gd name="T77" fmla="*/ 1811 h 3375"/>
                <a:gd name="T78" fmla="*/ 646 w 3366"/>
                <a:gd name="T79" fmla="*/ 2088 h 3375"/>
                <a:gd name="T80" fmla="*/ 852 w 3366"/>
                <a:gd name="T81" fmla="*/ 2489 h 3375"/>
                <a:gd name="T82" fmla="*/ 1215 w 3366"/>
                <a:gd name="T83" fmla="*/ 2765 h 3375"/>
                <a:gd name="T84" fmla="*/ 1683 w 3366"/>
                <a:gd name="T85" fmla="*/ 2869 h 3375"/>
                <a:gd name="T86" fmla="*/ 2141 w 3366"/>
                <a:gd name="T87" fmla="*/ 2770 h 3375"/>
                <a:gd name="T88" fmla="*/ 2356 w 3366"/>
                <a:gd name="T89" fmla="*/ 2742 h 3375"/>
                <a:gd name="T90" fmla="*/ 2302 w 3366"/>
                <a:gd name="T91" fmla="*/ 3064 h 3375"/>
                <a:gd name="T92" fmla="*/ 1989 w 3366"/>
                <a:gd name="T93" fmla="*/ 3347 h 3375"/>
                <a:gd name="T94" fmla="*/ 1381 w 3366"/>
                <a:gd name="T95" fmla="*/ 3347 h 3375"/>
                <a:gd name="T96" fmla="*/ 834 w 3366"/>
                <a:gd name="T97" fmla="*/ 3144 h 3375"/>
                <a:gd name="T98" fmla="*/ 397 w 3366"/>
                <a:gd name="T99" fmla="*/ 2774 h 3375"/>
                <a:gd name="T100" fmla="*/ 105 w 3366"/>
                <a:gd name="T101" fmla="*/ 2276 h 3375"/>
                <a:gd name="T102" fmla="*/ 0 w 3366"/>
                <a:gd name="T103" fmla="*/ 1688 h 3375"/>
                <a:gd name="T104" fmla="*/ 105 w 3366"/>
                <a:gd name="T105" fmla="*/ 1099 h 3375"/>
                <a:gd name="T106" fmla="*/ 397 w 3366"/>
                <a:gd name="T107" fmla="*/ 601 h 3375"/>
                <a:gd name="T108" fmla="*/ 834 w 3366"/>
                <a:gd name="T109" fmla="*/ 231 h 3375"/>
                <a:gd name="T110" fmla="*/ 1381 w 3366"/>
                <a:gd name="T111" fmla="*/ 28 h 3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66" h="3375">
                  <a:moveTo>
                    <a:pt x="1683" y="1238"/>
                  </a:moveTo>
                  <a:lnTo>
                    <a:pt x="1626" y="1241"/>
                  </a:lnTo>
                  <a:lnTo>
                    <a:pt x="1570" y="1249"/>
                  </a:lnTo>
                  <a:lnTo>
                    <a:pt x="1517" y="1263"/>
                  </a:lnTo>
                  <a:lnTo>
                    <a:pt x="1465" y="1281"/>
                  </a:lnTo>
                  <a:lnTo>
                    <a:pt x="1416" y="1306"/>
                  </a:lnTo>
                  <a:lnTo>
                    <a:pt x="1370" y="1334"/>
                  </a:lnTo>
                  <a:lnTo>
                    <a:pt x="1326" y="1366"/>
                  </a:lnTo>
                  <a:lnTo>
                    <a:pt x="1286" y="1402"/>
                  </a:lnTo>
                  <a:lnTo>
                    <a:pt x="1251" y="1442"/>
                  </a:lnTo>
                  <a:lnTo>
                    <a:pt x="1218" y="1486"/>
                  </a:lnTo>
                  <a:lnTo>
                    <a:pt x="1189" y="1532"/>
                  </a:lnTo>
                  <a:lnTo>
                    <a:pt x="1166" y="1581"/>
                  </a:lnTo>
                  <a:lnTo>
                    <a:pt x="1148" y="1633"/>
                  </a:lnTo>
                  <a:lnTo>
                    <a:pt x="1133" y="1686"/>
                  </a:lnTo>
                  <a:lnTo>
                    <a:pt x="1125" y="1743"/>
                  </a:lnTo>
                  <a:lnTo>
                    <a:pt x="1122" y="1800"/>
                  </a:lnTo>
                  <a:lnTo>
                    <a:pt x="1125" y="1857"/>
                  </a:lnTo>
                  <a:lnTo>
                    <a:pt x="1133" y="1914"/>
                  </a:lnTo>
                  <a:lnTo>
                    <a:pt x="1148" y="1967"/>
                  </a:lnTo>
                  <a:lnTo>
                    <a:pt x="1166" y="2019"/>
                  </a:lnTo>
                  <a:lnTo>
                    <a:pt x="1189" y="2068"/>
                  </a:lnTo>
                  <a:lnTo>
                    <a:pt x="1218" y="2114"/>
                  </a:lnTo>
                  <a:lnTo>
                    <a:pt x="1251" y="2158"/>
                  </a:lnTo>
                  <a:lnTo>
                    <a:pt x="1286" y="2198"/>
                  </a:lnTo>
                  <a:lnTo>
                    <a:pt x="1326" y="2234"/>
                  </a:lnTo>
                  <a:lnTo>
                    <a:pt x="1370" y="2266"/>
                  </a:lnTo>
                  <a:lnTo>
                    <a:pt x="1416" y="2295"/>
                  </a:lnTo>
                  <a:lnTo>
                    <a:pt x="1465" y="2319"/>
                  </a:lnTo>
                  <a:lnTo>
                    <a:pt x="1517" y="2337"/>
                  </a:lnTo>
                  <a:lnTo>
                    <a:pt x="1570" y="2351"/>
                  </a:lnTo>
                  <a:lnTo>
                    <a:pt x="1626" y="2359"/>
                  </a:lnTo>
                  <a:lnTo>
                    <a:pt x="1683" y="2363"/>
                  </a:lnTo>
                  <a:lnTo>
                    <a:pt x="1740" y="2359"/>
                  </a:lnTo>
                  <a:lnTo>
                    <a:pt x="1796" y="2351"/>
                  </a:lnTo>
                  <a:lnTo>
                    <a:pt x="1849" y="2337"/>
                  </a:lnTo>
                  <a:lnTo>
                    <a:pt x="1901" y="2319"/>
                  </a:lnTo>
                  <a:lnTo>
                    <a:pt x="1950" y="2295"/>
                  </a:lnTo>
                  <a:lnTo>
                    <a:pt x="1996" y="2266"/>
                  </a:lnTo>
                  <a:lnTo>
                    <a:pt x="2040" y="2234"/>
                  </a:lnTo>
                  <a:lnTo>
                    <a:pt x="2080" y="2198"/>
                  </a:lnTo>
                  <a:lnTo>
                    <a:pt x="2115" y="2158"/>
                  </a:lnTo>
                  <a:lnTo>
                    <a:pt x="2148" y="2114"/>
                  </a:lnTo>
                  <a:lnTo>
                    <a:pt x="2177" y="2068"/>
                  </a:lnTo>
                  <a:lnTo>
                    <a:pt x="2200" y="2019"/>
                  </a:lnTo>
                  <a:lnTo>
                    <a:pt x="2219" y="1967"/>
                  </a:lnTo>
                  <a:lnTo>
                    <a:pt x="2233" y="1914"/>
                  </a:lnTo>
                  <a:lnTo>
                    <a:pt x="2241" y="1857"/>
                  </a:lnTo>
                  <a:lnTo>
                    <a:pt x="2244" y="1800"/>
                  </a:lnTo>
                  <a:lnTo>
                    <a:pt x="2241" y="1743"/>
                  </a:lnTo>
                  <a:lnTo>
                    <a:pt x="2233" y="1686"/>
                  </a:lnTo>
                  <a:lnTo>
                    <a:pt x="2219" y="1633"/>
                  </a:lnTo>
                  <a:lnTo>
                    <a:pt x="2200" y="1581"/>
                  </a:lnTo>
                  <a:lnTo>
                    <a:pt x="2177" y="1532"/>
                  </a:lnTo>
                  <a:lnTo>
                    <a:pt x="2148" y="1486"/>
                  </a:lnTo>
                  <a:lnTo>
                    <a:pt x="2115" y="1442"/>
                  </a:lnTo>
                  <a:lnTo>
                    <a:pt x="2080" y="1402"/>
                  </a:lnTo>
                  <a:lnTo>
                    <a:pt x="2040" y="1366"/>
                  </a:lnTo>
                  <a:lnTo>
                    <a:pt x="1996" y="1334"/>
                  </a:lnTo>
                  <a:lnTo>
                    <a:pt x="1950" y="1306"/>
                  </a:lnTo>
                  <a:lnTo>
                    <a:pt x="1901" y="1281"/>
                  </a:lnTo>
                  <a:lnTo>
                    <a:pt x="1849" y="1263"/>
                  </a:lnTo>
                  <a:lnTo>
                    <a:pt x="1796" y="1249"/>
                  </a:lnTo>
                  <a:lnTo>
                    <a:pt x="1740" y="1241"/>
                  </a:lnTo>
                  <a:lnTo>
                    <a:pt x="1683" y="1238"/>
                  </a:lnTo>
                  <a:close/>
                  <a:moveTo>
                    <a:pt x="1683" y="0"/>
                  </a:moveTo>
                  <a:lnTo>
                    <a:pt x="1785" y="3"/>
                  </a:lnTo>
                  <a:lnTo>
                    <a:pt x="1886" y="12"/>
                  </a:lnTo>
                  <a:lnTo>
                    <a:pt x="1985" y="28"/>
                  </a:lnTo>
                  <a:lnTo>
                    <a:pt x="2082" y="48"/>
                  </a:lnTo>
                  <a:lnTo>
                    <a:pt x="2177" y="75"/>
                  </a:lnTo>
                  <a:lnTo>
                    <a:pt x="2270" y="105"/>
                  </a:lnTo>
                  <a:lnTo>
                    <a:pt x="2359" y="142"/>
                  </a:lnTo>
                  <a:lnTo>
                    <a:pt x="2447" y="184"/>
                  </a:lnTo>
                  <a:lnTo>
                    <a:pt x="2532" y="231"/>
                  </a:lnTo>
                  <a:lnTo>
                    <a:pt x="2613" y="282"/>
                  </a:lnTo>
                  <a:lnTo>
                    <a:pt x="2692" y="338"/>
                  </a:lnTo>
                  <a:lnTo>
                    <a:pt x="2766" y="398"/>
                  </a:lnTo>
                  <a:lnTo>
                    <a:pt x="2839" y="461"/>
                  </a:lnTo>
                  <a:lnTo>
                    <a:pt x="2906" y="529"/>
                  </a:lnTo>
                  <a:lnTo>
                    <a:pt x="2969" y="601"/>
                  </a:lnTo>
                  <a:lnTo>
                    <a:pt x="3029" y="676"/>
                  </a:lnTo>
                  <a:lnTo>
                    <a:pt x="3084" y="755"/>
                  </a:lnTo>
                  <a:lnTo>
                    <a:pt x="3135" y="837"/>
                  </a:lnTo>
                  <a:lnTo>
                    <a:pt x="3182" y="921"/>
                  </a:lnTo>
                  <a:lnTo>
                    <a:pt x="3224" y="1009"/>
                  </a:lnTo>
                  <a:lnTo>
                    <a:pt x="3261" y="1099"/>
                  </a:lnTo>
                  <a:lnTo>
                    <a:pt x="3292" y="1193"/>
                  </a:lnTo>
                  <a:lnTo>
                    <a:pt x="3318" y="1288"/>
                  </a:lnTo>
                  <a:lnTo>
                    <a:pt x="3338" y="1385"/>
                  </a:lnTo>
                  <a:lnTo>
                    <a:pt x="3354" y="1484"/>
                  </a:lnTo>
                  <a:lnTo>
                    <a:pt x="3363" y="1585"/>
                  </a:lnTo>
                  <a:lnTo>
                    <a:pt x="3366" y="1688"/>
                  </a:lnTo>
                  <a:lnTo>
                    <a:pt x="3363" y="1791"/>
                  </a:lnTo>
                  <a:lnTo>
                    <a:pt x="3354" y="1892"/>
                  </a:lnTo>
                  <a:lnTo>
                    <a:pt x="3338" y="1991"/>
                  </a:lnTo>
                  <a:lnTo>
                    <a:pt x="3318" y="2088"/>
                  </a:lnTo>
                  <a:lnTo>
                    <a:pt x="3292" y="2185"/>
                  </a:lnTo>
                  <a:lnTo>
                    <a:pt x="3260" y="2278"/>
                  </a:lnTo>
                  <a:lnTo>
                    <a:pt x="3223" y="2368"/>
                  </a:lnTo>
                  <a:lnTo>
                    <a:pt x="3181" y="2456"/>
                  </a:lnTo>
                  <a:lnTo>
                    <a:pt x="3134" y="2540"/>
                  </a:lnTo>
                  <a:lnTo>
                    <a:pt x="3083" y="2622"/>
                  </a:lnTo>
                  <a:lnTo>
                    <a:pt x="3027" y="2701"/>
                  </a:lnTo>
                  <a:lnTo>
                    <a:pt x="2968" y="2777"/>
                  </a:lnTo>
                  <a:lnTo>
                    <a:pt x="2904" y="2848"/>
                  </a:lnTo>
                  <a:lnTo>
                    <a:pt x="2836" y="2916"/>
                  </a:lnTo>
                  <a:lnTo>
                    <a:pt x="2764" y="2980"/>
                  </a:lnTo>
                  <a:lnTo>
                    <a:pt x="2689" y="3040"/>
                  </a:lnTo>
                  <a:lnTo>
                    <a:pt x="2689" y="3011"/>
                  </a:lnTo>
                  <a:lnTo>
                    <a:pt x="2686" y="2950"/>
                  </a:lnTo>
                  <a:lnTo>
                    <a:pt x="2680" y="2887"/>
                  </a:lnTo>
                  <a:lnTo>
                    <a:pt x="2671" y="2826"/>
                  </a:lnTo>
                  <a:lnTo>
                    <a:pt x="2661" y="2765"/>
                  </a:lnTo>
                  <a:lnTo>
                    <a:pt x="2650" y="2706"/>
                  </a:lnTo>
                  <a:lnTo>
                    <a:pt x="2637" y="2650"/>
                  </a:lnTo>
                  <a:lnTo>
                    <a:pt x="2624" y="2598"/>
                  </a:lnTo>
                  <a:lnTo>
                    <a:pt x="2612" y="2550"/>
                  </a:lnTo>
                  <a:lnTo>
                    <a:pt x="2601" y="2507"/>
                  </a:lnTo>
                  <a:lnTo>
                    <a:pt x="2593" y="2478"/>
                  </a:lnTo>
                  <a:lnTo>
                    <a:pt x="2587" y="2454"/>
                  </a:lnTo>
                  <a:lnTo>
                    <a:pt x="2576" y="2409"/>
                  </a:lnTo>
                  <a:lnTo>
                    <a:pt x="2614" y="2347"/>
                  </a:lnTo>
                  <a:lnTo>
                    <a:pt x="2649" y="2284"/>
                  </a:lnTo>
                  <a:lnTo>
                    <a:pt x="2679" y="2217"/>
                  </a:lnTo>
                  <a:lnTo>
                    <a:pt x="2703" y="2149"/>
                  </a:lnTo>
                  <a:lnTo>
                    <a:pt x="2722" y="2078"/>
                  </a:lnTo>
                  <a:lnTo>
                    <a:pt x="2737" y="2006"/>
                  </a:lnTo>
                  <a:lnTo>
                    <a:pt x="2746" y="1932"/>
                  </a:lnTo>
                  <a:lnTo>
                    <a:pt x="2749" y="1856"/>
                  </a:lnTo>
                  <a:lnTo>
                    <a:pt x="2748" y="1787"/>
                  </a:lnTo>
                  <a:lnTo>
                    <a:pt x="2745" y="1721"/>
                  </a:lnTo>
                  <a:lnTo>
                    <a:pt x="2740" y="1662"/>
                  </a:lnTo>
                  <a:lnTo>
                    <a:pt x="2734" y="1606"/>
                  </a:lnTo>
                  <a:lnTo>
                    <a:pt x="2725" y="1554"/>
                  </a:lnTo>
                  <a:lnTo>
                    <a:pt x="2715" y="1503"/>
                  </a:lnTo>
                  <a:lnTo>
                    <a:pt x="2703" y="1457"/>
                  </a:lnTo>
                  <a:lnTo>
                    <a:pt x="2689" y="1412"/>
                  </a:lnTo>
                  <a:lnTo>
                    <a:pt x="2673" y="1369"/>
                  </a:lnTo>
                  <a:lnTo>
                    <a:pt x="2656" y="1326"/>
                  </a:lnTo>
                  <a:lnTo>
                    <a:pt x="2637" y="1285"/>
                  </a:lnTo>
                  <a:lnTo>
                    <a:pt x="2615" y="1243"/>
                  </a:lnTo>
                  <a:lnTo>
                    <a:pt x="2593" y="1200"/>
                  </a:lnTo>
                  <a:lnTo>
                    <a:pt x="2569" y="1156"/>
                  </a:lnTo>
                  <a:lnTo>
                    <a:pt x="2543" y="1111"/>
                  </a:lnTo>
                  <a:lnTo>
                    <a:pt x="2515" y="1063"/>
                  </a:lnTo>
                  <a:lnTo>
                    <a:pt x="2489" y="1016"/>
                  </a:lnTo>
                  <a:lnTo>
                    <a:pt x="2460" y="965"/>
                  </a:lnTo>
                  <a:lnTo>
                    <a:pt x="2431" y="911"/>
                  </a:lnTo>
                  <a:lnTo>
                    <a:pt x="2398" y="854"/>
                  </a:lnTo>
                  <a:lnTo>
                    <a:pt x="2365" y="791"/>
                  </a:lnTo>
                  <a:lnTo>
                    <a:pt x="2331" y="723"/>
                  </a:lnTo>
                  <a:lnTo>
                    <a:pt x="2294" y="650"/>
                  </a:lnTo>
                  <a:lnTo>
                    <a:pt x="2286" y="638"/>
                  </a:lnTo>
                  <a:lnTo>
                    <a:pt x="2275" y="628"/>
                  </a:lnTo>
                  <a:lnTo>
                    <a:pt x="2262" y="622"/>
                  </a:lnTo>
                  <a:lnTo>
                    <a:pt x="2248" y="619"/>
                  </a:lnTo>
                  <a:lnTo>
                    <a:pt x="2234" y="620"/>
                  </a:lnTo>
                  <a:lnTo>
                    <a:pt x="2220" y="625"/>
                  </a:lnTo>
                  <a:lnTo>
                    <a:pt x="2206" y="633"/>
                  </a:lnTo>
                  <a:lnTo>
                    <a:pt x="2197" y="644"/>
                  </a:lnTo>
                  <a:lnTo>
                    <a:pt x="2191" y="657"/>
                  </a:lnTo>
                  <a:lnTo>
                    <a:pt x="2188" y="671"/>
                  </a:lnTo>
                  <a:lnTo>
                    <a:pt x="2189" y="685"/>
                  </a:lnTo>
                  <a:lnTo>
                    <a:pt x="2194" y="700"/>
                  </a:lnTo>
                  <a:lnTo>
                    <a:pt x="2231" y="774"/>
                  </a:lnTo>
                  <a:lnTo>
                    <a:pt x="2265" y="843"/>
                  </a:lnTo>
                  <a:lnTo>
                    <a:pt x="2299" y="906"/>
                  </a:lnTo>
                  <a:lnTo>
                    <a:pt x="2332" y="965"/>
                  </a:lnTo>
                  <a:lnTo>
                    <a:pt x="2362" y="1021"/>
                  </a:lnTo>
                  <a:lnTo>
                    <a:pt x="2391" y="1072"/>
                  </a:lnTo>
                  <a:lnTo>
                    <a:pt x="2418" y="1119"/>
                  </a:lnTo>
                  <a:lnTo>
                    <a:pt x="2447" y="1168"/>
                  </a:lnTo>
                  <a:lnTo>
                    <a:pt x="2472" y="1214"/>
                  </a:lnTo>
                  <a:lnTo>
                    <a:pt x="2497" y="1258"/>
                  </a:lnTo>
                  <a:lnTo>
                    <a:pt x="2519" y="1301"/>
                  </a:lnTo>
                  <a:lnTo>
                    <a:pt x="2540" y="1343"/>
                  </a:lnTo>
                  <a:lnTo>
                    <a:pt x="2558" y="1385"/>
                  </a:lnTo>
                  <a:lnTo>
                    <a:pt x="2574" y="1427"/>
                  </a:lnTo>
                  <a:lnTo>
                    <a:pt x="2589" y="1470"/>
                  </a:lnTo>
                  <a:lnTo>
                    <a:pt x="2602" y="1515"/>
                  </a:lnTo>
                  <a:lnTo>
                    <a:pt x="2612" y="1562"/>
                  </a:lnTo>
                  <a:lnTo>
                    <a:pt x="2621" y="1613"/>
                  </a:lnTo>
                  <a:lnTo>
                    <a:pt x="2629" y="1666"/>
                  </a:lnTo>
                  <a:lnTo>
                    <a:pt x="2633" y="1724"/>
                  </a:lnTo>
                  <a:lnTo>
                    <a:pt x="2636" y="1788"/>
                  </a:lnTo>
                  <a:lnTo>
                    <a:pt x="2637" y="1856"/>
                  </a:lnTo>
                  <a:lnTo>
                    <a:pt x="2634" y="1930"/>
                  </a:lnTo>
                  <a:lnTo>
                    <a:pt x="2624" y="2001"/>
                  </a:lnTo>
                  <a:lnTo>
                    <a:pt x="2609" y="2072"/>
                  </a:lnTo>
                  <a:lnTo>
                    <a:pt x="2588" y="2141"/>
                  </a:lnTo>
                  <a:lnTo>
                    <a:pt x="2562" y="2206"/>
                  </a:lnTo>
                  <a:lnTo>
                    <a:pt x="2531" y="2269"/>
                  </a:lnTo>
                  <a:lnTo>
                    <a:pt x="2494" y="2330"/>
                  </a:lnTo>
                  <a:lnTo>
                    <a:pt x="2452" y="2387"/>
                  </a:lnTo>
                  <a:lnTo>
                    <a:pt x="2407" y="2441"/>
                  </a:lnTo>
                  <a:lnTo>
                    <a:pt x="2357" y="2492"/>
                  </a:lnTo>
                  <a:lnTo>
                    <a:pt x="2303" y="2539"/>
                  </a:lnTo>
                  <a:lnTo>
                    <a:pt x="2246" y="2582"/>
                  </a:lnTo>
                  <a:lnTo>
                    <a:pt x="2185" y="2621"/>
                  </a:lnTo>
                  <a:lnTo>
                    <a:pt x="2121" y="2656"/>
                  </a:lnTo>
                  <a:lnTo>
                    <a:pt x="2054" y="2686"/>
                  </a:lnTo>
                  <a:lnTo>
                    <a:pt x="1984" y="2710"/>
                  </a:lnTo>
                  <a:lnTo>
                    <a:pt x="1911" y="2730"/>
                  </a:lnTo>
                  <a:lnTo>
                    <a:pt x="1837" y="2744"/>
                  </a:lnTo>
                  <a:lnTo>
                    <a:pt x="1762" y="2753"/>
                  </a:lnTo>
                  <a:lnTo>
                    <a:pt x="1683" y="2756"/>
                  </a:lnTo>
                  <a:lnTo>
                    <a:pt x="1604" y="2753"/>
                  </a:lnTo>
                  <a:lnTo>
                    <a:pt x="1529" y="2744"/>
                  </a:lnTo>
                  <a:lnTo>
                    <a:pt x="1455" y="2730"/>
                  </a:lnTo>
                  <a:lnTo>
                    <a:pt x="1382" y="2710"/>
                  </a:lnTo>
                  <a:lnTo>
                    <a:pt x="1312" y="2686"/>
                  </a:lnTo>
                  <a:lnTo>
                    <a:pt x="1245" y="2656"/>
                  </a:lnTo>
                  <a:lnTo>
                    <a:pt x="1181" y="2621"/>
                  </a:lnTo>
                  <a:lnTo>
                    <a:pt x="1120" y="2582"/>
                  </a:lnTo>
                  <a:lnTo>
                    <a:pt x="1063" y="2539"/>
                  </a:lnTo>
                  <a:lnTo>
                    <a:pt x="1009" y="2492"/>
                  </a:lnTo>
                  <a:lnTo>
                    <a:pt x="959" y="2441"/>
                  </a:lnTo>
                  <a:lnTo>
                    <a:pt x="914" y="2387"/>
                  </a:lnTo>
                  <a:lnTo>
                    <a:pt x="872" y="2330"/>
                  </a:lnTo>
                  <a:lnTo>
                    <a:pt x="835" y="2269"/>
                  </a:lnTo>
                  <a:lnTo>
                    <a:pt x="804" y="2206"/>
                  </a:lnTo>
                  <a:lnTo>
                    <a:pt x="778" y="2141"/>
                  </a:lnTo>
                  <a:lnTo>
                    <a:pt x="757" y="2072"/>
                  </a:lnTo>
                  <a:lnTo>
                    <a:pt x="742" y="2001"/>
                  </a:lnTo>
                  <a:lnTo>
                    <a:pt x="732" y="1930"/>
                  </a:lnTo>
                  <a:lnTo>
                    <a:pt x="729" y="1856"/>
                  </a:lnTo>
                  <a:lnTo>
                    <a:pt x="726" y="1839"/>
                  </a:lnTo>
                  <a:lnTo>
                    <a:pt x="718" y="1824"/>
                  </a:lnTo>
                  <a:lnTo>
                    <a:pt x="706" y="1811"/>
                  </a:lnTo>
                  <a:lnTo>
                    <a:pt x="691" y="1803"/>
                  </a:lnTo>
                  <a:lnTo>
                    <a:pt x="673" y="1800"/>
                  </a:lnTo>
                  <a:lnTo>
                    <a:pt x="656" y="1803"/>
                  </a:lnTo>
                  <a:lnTo>
                    <a:pt x="641" y="1811"/>
                  </a:lnTo>
                  <a:lnTo>
                    <a:pt x="628" y="1824"/>
                  </a:lnTo>
                  <a:lnTo>
                    <a:pt x="620" y="1839"/>
                  </a:lnTo>
                  <a:lnTo>
                    <a:pt x="617" y="1856"/>
                  </a:lnTo>
                  <a:lnTo>
                    <a:pt x="620" y="1935"/>
                  </a:lnTo>
                  <a:lnTo>
                    <a:pt x="630" y="2013"/>
                  </a:lnTo>
                  <a:lnTo>
                    <a:pt x="646" y="2088"/>
                  </a:lnTo>
                  <a:lnTo>
                    <a:pt x="667" y="2161"/>
                  </a:lnTo>
                  <a:lnTo>
                    <a:pt x="694" y="2233"/>
                  </a:lnTo>
                  <a:lnTo>
                    <a:pt x="725" y="2301"/>
                  </a:lnTo>
                  <a:lnTo>
                    <a:pt x="763" y="2367"/>
                  </a:lnTo>
                  <a:lnTo>
                    <a:pt x="805" y="2430"/>
                  </a:lnTo>
                  <a:lnTo>
                    <a:pt x="852" y="2489"/>
                  </a:lnTo>
                  <a:lnTo>
                    <a:pt x="903" y="2546"/>
                  </a:lnTo>
                  <a:lnTo>
                    <a:pt x="958" y="2598"/>
                  </a:lnTo>
                  <a:lnTo>
                    <a:pt x="1017" y="2646"/>
                  </a:lnTo>
                  <a:lnTo>
                    <a:pt x="1079" y="2691"/>
                  </a:lnTo>
                  <a:lnTo>
                    <a:pt x="1145" y="2731"/>
                  </a:lnTo>
                  <a:lnTo>
                    <a:pt x="1215" y="2765"/>
                  </a:lnTo>
                  <a:lnTo>
                    <a:pt x="1287" y="2796"/>
                  </a:lnTo>
                  <a:lnTo>
                    <a:pt x="1362" y="2822"/>
                  </a:lnTo>
                  <a:lnTo>
                    <a:pt x="1439" y="2842"/>
                  </a:lnTo>
                  <a:lnTo>
                    <a:pt x="1519" y="2856"/>
                  </a:lnTo>
                  <a:lnTo>
                    <a:pt x="1599" y="2866"/>
                  </a:lnTo>
                  <a:lnTo>
                    <a:pt x="1683" y="2869"/>
                  </a:lnTo>
                  <a:lnTo>
                    <a:pt x="1765" y="2866"/>
                  </a:lnTo>
                  <a:lnTo>
                    <a:pt x="1844" y="2858"/>
                  </a:lnTo>
                  <a:lnTo>
                    <a:pt x="1922" y="2843"/>
                  </a:lnTo>
                  <a:lnTo>
                    <a:pt x="1997" y="2824"/>
                  </a:lnTo>
                  <a:lnTo>
                    <a:pt x="2071" y="2799"/>
                  </a:lnTo>
                  <a:lnTo>
                    <a:pt x="2141" y="2770"/>
                  </a:lnTo>
                  <a:lnTo>
                    <a:pt x="2209" y="2736"/>
                  </a:lnTo>
                  <a:lnTo>
                    <a:pt x="2275" y="2697"/>
                  </a:lnTo>
                  <a:lnTo>
                    <a:pt x="2336" y="2655"/>
                  </a:lnTo>
                  <a:lnTo>
                    <a:pt x="2394" y="2608"/>
                  </a:lnTo>
                  <a:lnTo>
                    <a:pt x="2374" y="2676"/>
                  </a:lnTo>
                  <a:lnTo>
                    <a:pt x="2356" y="2742"/>
                  </a:lnTo>
                  <a:lnTo>
                    <a:pt x="2342" y="2803"/>
                  </a:lnTo>
                  <a:lnTo>
                    <a:pt x="2330" y="2863"/>
                  </a:lnTo>
                  <a:lnTo>
                    <a:pt x="2321" y="2918"/>
                  </a:lnTo>
                  <a:lnTo>
                    <a:pt x="2313" y="2970"/>
                  </a:lnTo>
                  <a:lnTo>
                    <a:pt x="2307" y="3018"/>
                  </a:lnTo>
                  <a:lnTo>
                    <a:pt x="2302" y="3064"/>
                  </a:lnTo>
                  <a:lnTo>
                    <a:pt x="2295" y="3120"/>
                  </a:lnTo>
                  <a:lnTo>
                    <a:pt x="2288" y="3171"/>
                  </a:lnTo>
                  <a:lnTo>
                    <a:pt x="2276" y="3267"/>
                  </a:lnTo>
                  <a:lnTo>
                    <a:pt x="2183" y="3299"/>
                  </a:lnTo>
                  <a:lnTo>
                    <a:pt x="2087" y="3326"/>
                  </a:lnTo>
                  <a:lnTo>
                    <a:pt x="1989" y="3347"/>
                  </a:lnTo>
                  <a:lnTo>
                    <a:pt x="1888" y="3363"/>
                  </a:lnTo>
                  <a:lnTo>
                    <a:pt x="1787" y="3372"/>
                  </a:lnTo>
                  <a:lnTo>
                    <a:pt x="1683" y="3375"/>
                  </a:lnTo>
                  <a:lnTo>
                    <a:pt x="1581" y="3372"/>
                  </a:lnTo>
                  <a:lnTo>
                    <a:pt x="1480" y="3363"/>
                  </a:lnTo>
                  <a:lnTo>
                    <a:pt x="1381" y="3347"/>
                  </a:lnTo>
                  <a:lnTo>
                    <a:pt x="1284" y="3327"/>
                  </a:lnTo>
                  <a:lnTo>
                    <a:pt x="1189" y="3300"/>
                  </a:lnTo>
                  <a:lnTo>
                    <a:pt x="1097" y="3270"/>
                  </a:lnTo>
                  <a:lnTo>
                    <a:pt x="1007" y="3233"/>
                  </a:lnTo>
                  <a:lnTo>
                    <a:pt x="919" y="3191"/>
                  </a:lnTo>
                  <a:lnTo>
                    <a:pt x="834" y="3144"/>
                  </a:lnTo>
                  <a:lnTo>
                    <a:pt x="753" y="3093"/>
                  </a:lnTo>
                  <a:lnTo>
                    <a:pt x="674" y="3038"/>
                  </a:lnTo>
                  <a:lnTo>
                    <a:pt x="600" y="2977"/>
                  </a:lnTo>
                  <a:lnTo>
                    <a:pt x="527" y="2914"/>
                  </a:lnTo>
                  <a:lnTo>
                    <a:pt x="460" y="2846"/>
                  </a:lnTo>
                  <a:lnTo>
                    <a:pt x="397" y="2774"/>
                  </a:lnTo>
                  <a:lnTo>
                    <a:pt x="337" y="2699"/>
                  </a:lnTo>
                  <a:lnTo>
                    <a:pt x="282" y="2620"/>
                  </a:lnTo>
                  <a:lnTo>
                    <a:pt x="231" y="2538"/>
                  </a:lnTo>
                  <a:lnTo>
                    <a:pt x="184" y="2454"/>
                  </a:lnTo>
                  <a:lnTo>
                    <a:pt x="142" y="2366"/>
                  </a:lnTo>
                  <a:lnTo>
                    <a:pt x="105" y="2276"/>
                  </a:lnTo>
                  <a:lnTo>
                    <a:pt x="74" y="2183"/>
                  </a:lnTo>
                  <a:lnTo>
                    <a:pt x="48" y="2087"/>
                  </a:lnTo>
                  <a:lnTo>
                    <a:pt x="28" y="1990"/>
                  </a:lnTo>
                  <a:lnTo>
                    <a:pt x="12" y="1891"/>
                  </a:lnTo>
                  <a:lnTo>
                    <a:pt x="3" y="1790"/>
                  </a:lnTo>
                  <a:lnTo>
                    <a:pt x="0" y="1688"/>
                  </a:lnTo>
                  <a:lnTo>
                    <a:pt x="3" y="1585"/>
                  </a:lnTo>
                  <a:lnTo>
                    <a:pt x="12" y="1484"/>
                  </a:lnTo>
                  <a:lnTo>
                    <a:pt x="28" y="1385"/>
                  </a:lnTo>
                  <a:lnTo>
                    <a:pt x="48" y="1288"/>
                  </a:lnTo>
                  <a:lnTo>
                    <a:pt x="74" y="1193"/>
                  </a:lnTo>
                  <a:lnTo>
                    <a:pt x="105" y="1099"/>
                  </a:lnTo>
                  <a:lnTo>
                    <a:pt x="142" y="1009"/>
                  </a:lnTo>
                  <a:lnTo>
                    <a:pt x="184" y="921"/>
                  </a:lnTo>
                  <a:lnTo>
                    <a:pt x="231" y="837"/>
                  </a:lnTo>
                  <a:lnTo>
                    <a:pt x="282" y="755"/>
                  </a:lnTo>
                  <a:lnTo>
                    <a:pt x="337" y="676"/>
                  </a:lnTo>
                  <a:lnTo>
                    <a:pt x="397" y="601"/>
                  </a:lnTo>
                  <a:lnTo>
                    <a:pt x="460" y="529"/>
                  </a:lnTo>
                  <a:lnTo>
                    <a:pt x="527" y="461"/>
                  </a:lnTo>
                  <a:lnTo>
                    <a:pt x="600" y="398"/>
                  </a:lnTo>
                  <a:lnTo>
                    <a:pt x="674" y="338"/>
                  </a:lnTo>
                  <a:lnTo>
                    <a:pt x="753" y="282"/>
                  </a:lnTo>
                  <a:lnTo>
                    <a:pt x="834" y="231"/>
                  </a:lnTo>
                  <a:lnTo>
                    <a:pt x="919" y="184"/>
                  </a:lnTo>
                  <a:lnTo>
                    <a:pt x="1007" y="142"/>
                  </a:lnTo>
                  <a:lnTo>
                    <a:pt x="1097" y="105"/>
                  </a:lnTo>
                  <a:lnTo>
                    <a:pt x="1189" y="75"/>
                  </a:lnTo>
                  <a:lnTo>
                    <a:pt x="1284" y="48"/>
                  </a:lnTo>
                  <a:lnTo>
                    <a:pt x="1381" y="28"/>
                  </a:lnTo>
                  <a:lnTo>
                    <a:pt x="1480" y="12"/>
                  </a:lnTo>
                  <a:lnTo>
                    <a:pt x="1581" y="3"/>
                  </a:lnTo>
                  <a:lnTo>
                    <a:pt x="16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44" name="Group 643"/>
          <p:cNvGrpSpPr/>
          <p:nvPr/>
        </p:nvGrpSpPr>
        <p:grpSpPr>
          <a:xfrm>
            <a:off x="10939734" y="2668588"/>
            <a:ext cx="593725" cy="595312"/>
            <a:chOff x="10912475" y="2668588"/>
            <a:chExt cx="593725" cy="5953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27" name="Freeform 472"/>
            <p:cNvSpPr>
              <a:spLocks noEditPoints="1"/>
            </p:cNvSpPr>
            <p:nvPr/>
          </p:nvSpPr>
          <p:spPr bwMode="auto">
            <a:xfrm>
              <a:off x="11061700" y="3016250"/>
              <a:ext cx="58738" cy="58737"/>
            </a:xfrm>
            <a:custGeom>
              <a:avLst/>
              <a:gdLst>
                <a:gd name="T0" fmla="*/ 168 w 336"/>
                <a:gd name="T1" fmla="*/ 112 h 337"/>
                <a:gd name="T2" fmla="*/ 150 w 336"/>
                <a:gd name="T3" fmla="*/ 115 h 337"/>
                <a:gd name="T4" fmla="*/ 135 w 336"/>
                <a:gd name="T5" fmla="*/ 124 h 337"/>
                <a:gd name="T6" fmla="*/ 123 w 336"/>
                <a:gd name="T7" fmla="*/ 136 h 337"/>
                <a:gd name="T8" fmla="*/ 115 w 336"/>
                <a:gd name="T9" fmla="*/ 151 h 337"/>
                <a:gd name="T10" fmla="*/ 112 w 336"/>
                <a:gd name="T11" fmla="*/ 169 h 337"/>
                <a:gd name="T12" fmla="*/ 115 w 336"/>
                <a:gd name="T13" fmla="*/ 186 h 337"/>
                <a:gd name="T14" fmla="*/ 123 w 336"/>
                <a:gd name="T15" fmla="*/ 201 h 337"/>
                <a:gd name="T16" fmla="*/ 135 w 336"/>
                <a:gd name="T17" fmla="*/ 214 h 337"/>
                <a:gd name="T18" fmla="*/ 150 w 336"/>
                <a:gd name="T19" fmla="*/ 222 h 337"/>
                <a:gd name="T20" fmla="*/ 168 w 336"/>
                <a:gd name="T21" fmla="*/ 225 h 337"/>
                <a:gd name="T22" fmla="*/ 185 w 336"/>
                <a:gd name="T23" fmla="*/ 222 h 337"/>
                <a:gd name="T24" fmla="*/ 200 w 336"/>
                <a:gd name="T25" fmla="*/ 214 h 337"/>
                <a:gd name="T26" fmla="*/ 213 w 336"/>
                <a:gd name="T27" fmla="*/ 201 h 337"/>
                <a:gd name="T28" fmla="*/ 221 w 336"/>
                <a:gd name="T29" fmla="*/ 186 h 337"/>
                <a:gd name="T30" fmla="*/ 224 w 336"/>
                <a:gd name="T31" fmla="*/ 169 h 337"/>
                <a:gd name="T32" fmla="*/ 221 w 336"/>
                <a:gd name="T33" fmla="*/ 151 h 337"/>
                <a:gd name="T34" fmla="*/ 213 w 336"/>
                <a:gd name="T35" fmla="*/ 136 h 337"/>
                <a:gd name="T36" fmla="*/ 200 w 336"/>
                <a:gd name="T37" fmla="*/ 124 h 337"/>
                <a:gd name="T38" fmla="*/ 185 w 336"/>
                <a:gd name="T39" fmla="*/ 115 h 337"/>
                <a:gd name="T40" fmla="*/ 168 w 336"/>
                <a:gd name="T41" fmla="*/ 112 h 337"/>
                <a:gd name="T42" fmla="*/ 168 w 336"/>
                <a:gd name="T43" fmla="*/ 0 h 337"/>
                <a:gd name="T44" fmla="*/ 198 w 336"/>
                <a:gd name="T45" fmla="*/ 3 h 337"/>
                <a:gd name="T46" fmla="*/ 226 w 336"/>
                <a:gd name="T47" fmla="*/ 10 h 337"/>
                <a:gd name="T48" fmla="*/ 252 w 336"/>
                <a:gd name="T49" fmla="*/ 23 h 337"/>
                <a:gd name="T50" fmla="*/ 276 w 336"/>
                <a:gd name="T51" fmla="*/ 40 h 337"/>
                <a:gd name="T52" fmla="*/ 296 w 336"/>
                <a:gd name="T53" fmla="*/ 60 h 337"/>
                <a:gd name="T54" fmla="*/ 313 w 336"/>
                <a:gd name="T55" fmla="*/ 84 h 337"/>
                <a:gd name="T56" fmla="*/ 326 w 336"/>
                <a:gd name="T57" fmla="*/ 109 h 337"/>
                <a:gd name="T58" fmla="*/ 333 w 336"/>
                <a:gd name="T59" fmla="*/ 138 h 337"/>
                <a:gd name="T60" fmla="*/ 336 w 336"/>
                <a:gd name="T61" fmla="*/ 169 h 337"/>
                <a:gd name="T62" fmla="*/ 333 w 336"/>
                <a:gd name="T63" fmla="*/ 199 h 337"/>
                <a:gd name="T64" fmla="*/ 326 w 336"/>
                <a:gd name="T65" fmla="*/ 227 h 337"/>
                <a:gd name="T66" fmla="*/ 313 w 336"/>
                <a:gd name="T67" fmla="*/ 253 h 337"/>
                <a:gd name="T68" fmla="*/ 296 w 336"/>
                <a:gd name="T69" fmla="*/ 277 h 337"/>
                <a:gd name="T70" fmla="*/ 276 w 336"/>
                <a:gd name="T71" fmla="*/ 297 h 337"/>
                <a:gd name="T72" fmla="*/ 252 w 336"/>
                <a:gd name="T73" fmla="*/ 314 h 337"/>
                <a:gd name="T74" fmla="*/ 226 w 336"/>
                <a:gd name="T75" fmla="*/ 327 h 337"/>
                <a:gd name="T76" fmla="*/ 198 w 336"/>
                <a:gd name="T77" fmla="*/ 334 h 337"/>
                <a:gd name="T78" fmla="*/ 168 w 336"/>
                <a:gd name="T79" fmla="*/ 337 h 337"/>
                <a:gd name="T80" fmla="*/ 137 w 336"/>
                <a:gd name="T81" fmla="*/ 334 h 337"/>
                <a:gd name="T82" fmla="*/ 109 w 336"/>
                <a:gd name="T83" fmla="*/ 327 h 337"/>
                <a:gd name="T84" fmla="*/ 83 w 336"/>
                <a:gd name="T85" fmla="*/ 314 h 337"/>
                <a:gd name="T86" fmla="*/ 60 w 336"/>
                <a:gd name="T87" fmla="*/ 297 h 337"/>
                <a:gd name="T88" fmla="*/ 39 w 336"/>
                <a:gd name="T89" fmla="*/ 277 h 337"/>
                <a:gd name="T90" fmla="*/ 23 w 336"/>
                <a:gd name="T91" fmla="*/ 253 h 337"/>
                <a:gd name="T92" fmla="*/ 10 w 336"/>
                <a:gd name="T93" fmla="*/ 227 h 337"/>
                <a:gd name="T94" fmla="*/ 3 w 336"/>
                <a:gd name="T95" fmla="*/ 199 h 337"/>
                <a:gd name="T96" fmla="*/ 0 w 336"/>
                <a:gd name="T97" fmla="*/ 169 h 337"/>
                <a:gd name="T98" fmla="*/ 3 w 336"/>
                <a:gd name="T99" fmla="*/ 138 h 337"/>
                <a:gd name="T100" fmla="*/ 10 w 336"/>
                <a:gd name="T101" fmla="*/ 109 h 337"/>
                <a:gd name="T102" fmla="*/ 23 w 336"/>
                <a:gd name="T103" fmla="*/ 84 h 337"/>
                <a:gd name="T104" fmla="*/ 39 w 336"/>
                <a:gd name="T105" fmla="*/ 60 h 337"/>
                <a:gd name="T106" fmla="*/ 60 w 336"/>
                <a:gd name="T107" fmla="*/ 40 h 337"/>
                <a:gd name="T108" fmla="*/ 83 w 336"/>
                <a:gd name="T109" fmla="*/ 23 h 337"/>
                <a:gd name="T110" fmla="*/ 109 w 336"/>
                <a:gd name="T111" fmla="*/ 10 h 337"/>
                <a:gd name="T112" fmla="*/ 137 w 336"/>
                <a:gd name="T113" fmla="*/ 3 h 337"/>
                <a:gd name="T114" fmla="*/ 168 w 336"/>
                <a:gd name="T115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6" h="337">
                  <a:moveTo>
                    <a:pt x="168" y="112"/>
                  </a:moveTo>
                  <a:lnTo>
                    <a:pt x="150" y="115"/>
                  </a:lnTo>
                  <a:lnTo>
                    <a:pt x="135" y="124"/>
                  </a:lnTo>
                  <a:lnTo>
                    <a:pt x="123" y="136"/>
                  </a:lnTo>
                  <a:lnTo>
                    <a:pt x="115" y="151"/>
                  </a:lnTo>
                  <a:lnTo>
                    <a:pt x="112" y="169"/>
                  </a:lnTo>
                  <a:lnTo>
                    <a:pt x="115" y="186"/>
                  </a:lnTo>
                  <a:lnTo>
                    <a:pt x="123" y="201"/>
                  </a:lnTo>
                  <a:lnTo>
                    <a:pt x="135" y="214"/>
                  </a:lnTo>
                  <a:lnTo>
                    <a:pt x="150" y="222"/>
                  </a:lnTo>
                  <a:lnTo>
                    <a:pt x="168" y="225"/>
                  </a:lnTo>
                  <a:lnTo>
                    <a:pt x="185" y="222"/>
                  </a:lnTo>
                  <a:lnTo>
                    <a:pt x="200" y="214"/>
                  </a:lnTo>
                  <a:lnTo>
                    <a:pt x="213" y="201"/>
                  </a:lnTo>
                  <a:lnTo>
                    <a:pt x="221" y="186"/>
                  </a:lnTo>
                  <a:lnTo>
                    <a:pt x="224" y="169"/>
                  </a:lnTo>
                  <a:lnTo>
                    <a:pt x="221" y="151"/>
                  </a:lnTo>
                  <a:lnTo>
                    <a:pt x="213" y="136"/>
                  </a:lnTo>
                  <a:lnTo>
                    <a:pt x="200" y="124"/>
                  </a:lnTo>
                  <a:lnTo>
                    <a:pt x="185" y="115"/>
                  </a:lnTo>
                  <a:lnTo>
                    <a:pt x="168" y="112"/>
                  </a:lnTo>
                  <a:close/>
                  <a:moveTo>
                    <a:pt x="168" y="0"/>
                  </a:moveTo>
                  <a:lnTo>
                    <a:pt x="198" y="3"/>
                  </a:lnTo>
                  <a:lnTo>
                    <a:pt x="226" y="10"/>
                  </a:lnTo>
                  <a:lnTo>
                    <a:pt x="252" y="23"/>
                  </a:lnTo>
                  <a:lnTo>
                    <a:pt x="276" y="40"/>
                  </a:lnTo>
                  <a:lnTo>
                    <a:pt x="296" y="60"/>
                  </a:lnTo>
                  <a:lnTo>
                    <a:pt x="313" y="84"/>
                  </a:lnTo>
                  <a:lnTo>
                    <a:pt x="326" y="109"/>
                  </a:lnTo>
                  <a:lnTo>
                    <a:pt x="333" y="138"/>
                  </a:lnTo>
                  <a:lnTo>
                    <a:pt x="336" y="169"/>
                  </a:lnTo>
                  <a:lnTo>
                    <a:pt x="333" y="199"/>
                  </a:lnTo>
                  <a:lnTo>
                    <a:pt x="326" y="227"/>
                  </a:lnTo>
                  <a:lnTo>
                    <a:pt x="313" y="253"/>
                  </a:lnTo>
                  <a:lnTo>
                    <a:pt x="296" y="277"/>
                  </a:lnTo>
                  <a:lnTo>
                    <a:pt x="276" y="297"/>
                  </a:lnTo>
                  <a:lnTo>
                    <a:pt x="252" y="314"/>
                  </a:lnTo>
                  <a:lnTo>
                    <a:pt x="226" y="327"/>
                  </a:lnTo>
                  <a:lnTo>
                    <a:pt x="198" y="334"/>
                  </a:lnTo>
                  <a:lnTo>
                    <a:pt x="168" y="337"/>
                  </a:lnTo>
                  <a:lnTo>
                    <a:pt x="137" y="334"/>
                  </a:lnTo>
                  <a:lnTo>
                    <a:pt x="109" y="327"/>
                  </a:lnTo>
                  <a:lnTo>
                    <a:pt x="83" y="314"/>
                  </a:lnTo>
                  <a:lnTo>
                    <a:pt x="60" y="297"/>
                  </a:lnTo>
                  <a:lnTo>
                    <a:pt x="39" y="277"/>
                  </a:lnTo>
                  <a:lnTo>
                    <a:pt x="23" y="253"/>
                  </a:lnTo>
                  <a:lnTo>
                    <a:pt x="10" y="227"/>
                  </a:lnTo>
                  <a:lnTo>
                    <a:pt x="3" y="199"/>
                  </a:lnTo>
                  <a:lnTo>
                    <a:pt x="0" y="169"/>
                  </a:lnTo>
                  <a:lnTo>
                    <a:pt x="3" y="138"/>
                  </a:lnTo>
                  <a:lnTo>
                    <a:pt x="10" y="109"/>
                  </a:lnTo>
                  <a:lnTo>
                    <a:pt x="23" y="84"/>
                  </a:lnTo>
                  <a:lnTo>
                    <a:pt x="39" y="60"/>
                  </a:lnTo>
                  <a:lnTo>
                    <a:pt x="60" y="40"/>
                  </a:lnTo>
                  <a:lnTo>
                    <a:pt x="83" y="23"/>
                  </a:lnTo>
                  <a:lnTo>
                    <a:pt x="109" y="10"/>
                  </a:lnTo>
                  <a:lnTo>
                    <a:pt x="137" y="3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8" name="Freeform 473"/>
            <p:cNvSpPr>
              <a:spLocks/>
            </p:cNvSpPr>
            <p:nvPr/>
          </p:nvSpPr>
          <p:spPr bwMode="auto">
            <a:xfrm>
              <a:off x="11317288" y="2689225"/>
              <a:ext cx="103188" cy="79375"/>
            </a:xfrm>
            <a:custGeom>
              <a:avLst/>
              <a:gdLst>
                <a:gd name="T0" fmla="*/ 0 w 586"/>
                <a:gd name="T1" fmla="*/ 0 h 453"/>
                <a:gd name="T2" fmla="*/ 82 w 586"/>
                <a:gd name="T3" fmla="*/ 34 h 453"/>
                <a:gd name="T4" fmla="*/ 162 w 586"/>
                <a:gd name="T5" fmla="*/ 72 h 453"/>
                <a:gd name="T6" fmla="*/ 240 w 586"/>
                <a:gd name="T7" fmla="*/ 115 h 453"/>
                <a:gd name="T8" fmla="*/ 314 w 586"/>
                <a:gd name="T9" fmla="*/ 162 h 453"/>
                <a:gd name="T10" fmla="*/ 387 w 586"/>
                <a:gd name="T11" fmla="*/ 212 h 453"/>
                <a:gd name="T12" fmla="*/ 456 w 586"/>
                <a:gd name="T13" fmla="*/ 266 h 453"/>
                <a:gd name="T14" fmla="*/ 522 w 586"/>
                <a:gd name="T15" fmla="*/ 324 h 453"/>
                <a:gd name="T16" fmla="*/ 586 w 586"/>
                <a:gd name="T17" fmla="*/ 385 h 453"/>
                <a:gd name="T18" fmla="*/ 559 w 586"/>
                <a:gd name="T19" fmla="*/ 393 h 453"/>
                <a:gd name="T20" fmla="*/ 291 w 586"/>
                <a:gd name="T21" fmla="*/ 450 h 453"/>
                <a:gd name="T22" fmla="*/ 259 w 586"/>
                <a:gd name="T23" fmla="*/ 453 h 453"/>
                <a:gd name="T24" fmla="*/ 228 w 586"/>
                <a:gd name="T25" fmla="*/ 452 h 453"/>
                <a:gd name="T26" fmla="*/ 198 w 586"/>
                <a:gd name="T27" fmla="*/ 444 h 453"/>
                <a:gd name="T28" fmla="*/ 168 w 586"/>
                <a:gd name="T29" fmla="*/ 432 h 453"/>
                <a:gd name="T30" fmla="*/ 142 w 586"/>
                <a:gd name="T31" fmla="*/ 416 h 453"/>
                <a:gd name="T32" fmla="*/ 118 w 586"/>
                <a:gd name="T33" fmla="*/ 395 h 453"/>
                <a:gd name="T34" fmla="*/ 99 w 586"/>
                <a:gd name="T35" fmla="*/ 371 h 453"/>
                <a:gd name="T36" fmla="*/ 84 w 586"/>
                <a:gd name="T37" fmla="*/ 343 h 453"/>
                <a:gd name="T38" fmla="*/ 73 w 586"/>
                <a:gd name="T39" fmla="*/ 314 h 453"/>
                <a:gd name="T40" fmla="*/ 68 w 586"/>
                <a:gd name="T41" fmla="*/ 282 h 453"/>
                <a:gd name="T42" fmla="*/ 7 w 586"/>
                <a:gd name="T43" fmla="*/ 25 h 453"/>
                <a:gd name="T44" fmla="*/ 0 w 586"/>
                <a:gd name="T45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6" h="453">
                  <a:moveTo>
                    <a:pt x="0" y="0"/>
                  </a:moveTo>
                  <a:lnTo>
                    <a:pt x="82" y="34"/>
                  </a:lnTo>
                  <a:lnTo>
                    <a:pt x="162" y="72"/>
                  </a:lnTo>
                  <a:lnTo>
                    <a:pt x="240" y="115"/>
                  </a:lnTo>
                  <a:lnTo>
                    <a:pt x="314" y="162"/>
                  </a:lnTo>
                  <a:lnTo>
                    <a:pt x="387" y="212"/>
                  </a:lnTo>
                  <a:lnTo>
                    <a:pt x="456" y="266"/>
                  </a:lnTo>
                  <a:lnTo>
                    <a:pt x="522" y="324"/>
                  </a:lnTo>
                  <a:lnTo>
                    <a:pt x="586" y="385"/>
                  </a:lnTo>
                  <a:lnTo>
                    <a:pt x="559" y="393"/>
                  </a:lnTo>
                  <a:lnTo>
                    <a:pt x="291" y="450"/>
                  </a:lnTo>
                  <a:lnTo>
                    <a:pt x="259" y="453"/>
                  </a:lnTo>
                  <a:lnTo>
                    <a:pt x="228" y="452"/>
                  </a:lnTo>
                  <a:lnTo>
                    <a:pt x="198" y="444"/>
                  </a:lnTo>
                  <a:lnTo>
                    <a:pt x="168" y="432"/>
                  </a:lnTo>
                  <a:lnTo>
                    <a:pt x="142" y="416"/>
                  </a:lnTo>
                  <a:lnTo>
                    <a:pt x="118" y="395"/>
                  </a:lnTo>
                  <a:lnTo>
                    <a:pt x="99" y="371"/>
                  </a:lnTo>
                  <a:lnTo>
                    <a:pt x="84" y="343"/>
                  </a:lnTo>
                  <a:lnTo>
                    <a:pt x="73" y="314"/>
                  </a:lnTo>
                  <a:lnTo>
                    <a:pt x="68" y="282"/>
                  </a:lnTo>
                  <a:lnTo>
                    <a:pt x="7" y="2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9" name="Freeform 474"/>
            <p:cNvSpPr>
              <a:spLocks noEditPoints="1"/>
            </p:cNvSpPr>
            <p:nvPr/>
          </p:nvSpPr>
          <p:spPr bwMode="auto">
            <a:xfrm>
              <a:off x="11298238" y="3016250"/>
              <a:ext cx="60325" cy="58737"/>
            </a:xfrm>
            <a:custGeom>
              <a:avLst/>
              <a:gdLst>
                <a:gd name="T0" fmla="*/ 168 w 337"/>
                <a:gd name="T1" fmla="*/ 112 h 337"/>
                <a:gd name="T2" fmla="*/ 151 w 337"/>
                <a:gd name="T3" fmla="*/ 115 h 337"/>
                <a:gd name="T4" fmla="*/ 136 w 337"/>
                <a:gd name="T5" fmla="*/ 124 h 337"/>
                <a:gd name="T6" fmla="*/ 123 w 337"/>
                <a:gd name="T7" fmla="*/ 136 h 337"/>
                <a:gd name="T8" fmla="*/ 115 w 337"/>
                <a:gd name="T9" fmla="*/ 151 h 337"/>
                <a:gd name="T10" fmla="*/ 112 w 337"/>
                <a:gd name="T11" fmla="*/ 169 h 337"/>
                <a:gd name="T12" fmla="*/ 115 w 337"/>
                <a:gd name="T13" fmla="*/ 186 h 337"/>
                <a:gd name="T14" fmla="*/ 123 w 337"/>
                <a:gd name="T15" fmla="*/ 201 h 337"/>
                <a:gd name="T16" fmla="*/ 136 w 337"/>
                <a:gd name="T17" fmla="*/ 214 h 337"/>
                <a:gd name="T18" fmla="*/ 151 w 337"/>
                <a:gd name="T19" fmla="*/ 222 h 337"/>
                <a:gd name="T20" fmla="*/ 168 w 337"/>
                <a:gd name="T21" fmla="*/ 225 h 337"/>
                <a:gd name="T22" fmla="*/ 186 w 337"/>
                <a:gd name="T23" fmla="*/ 222 h 337"/>
                <a:gd name="T24" fmla="*/ 201 w 337"/>
                <a:gd name="T25" fmla="*/ 214 h 337"/>
                <a:gd name="T26" fmla="*/ 213 w 337"/>
                <a:gd name="T27" fmla="*/ 201 h 337"/>
                <a:gd name="T28" fmla="*/ 221 w 337"/>
                <a:gd name="T29" fmla="*/ 186 h 337"/>
                <a:gd name="T30" fmla="*/ 224 w 337"/>
                <a:gd name="T31" fmla="*/ 169 h 337"/>
                <a:gd name="T32" fmla="*/ 221 w 337"/>
                <a:gd name="T33" fmla="*/ 151 h 337"/>
                <a:gd name="T34" fmla="*/ 213 w 337"/>
                <a:gd name="T35" fmla="*/ 136 h 337"/>
                <a:gd name="T36" fmla="*/ 201 w 337"/>
                <a:gd name="T37" fmla="*/ 124 h 337"/>
                <a:gd name="T38" fmla="*/ 186 w 337"/>
                <a:gd name="T39" fmla="*/ 115 h 337"/>
                <a:gd name="T40" fmla="*/ 168 w 337"/>
                <a:gd name="T41" fmla="*/ 112 h 337"/>
                <a:gd name="T42" fmla="*/ 168 w 337"/>
                <a:gd name="T43" fmla="*/ 0 h 337"/>
                <a:gd name="T44" fmla="*/ 199 w 337"/>
                <a:gd name="T45" fmla="*/ 3 h 337"/>
                <a:gd name="T46" fmla="*/ 227 w 337"/>
                <a:gd name="T47" fmla="*/ 10 h 337"/>
                <a:gd name="T48" fmla="*/ 253 w 337"/>
                <a:gd name="T49" fmla="*/ 23 h 337"/>
                <a:gd name="T50" fmla="*/ 276 w 337"/>
                <a:gd name="T51" fmla="*/ 40 h 337"/>
                <a:gd name="T52" fmla="*/ 297 w 337"/>
                <a:gd name="T53" fmla="*/ 60 h 337"/>
                <a:gd name="T54" fmla="*/ 313 w 337"/>
                <a:gd name="T55" fmla="*/ 84 h 337"/>
                <a:gd name="T56" fmla="*/ 326 w 337"/>
                <a:gd name="T57" fmla="*/ 109 h 337"/>
                <a:gd name="T58" fmla="*/ 333 w 337"/>
                <a:gd name="T59" fmla="*/ 138 h 337"/>
                <a:gd name="T60" fmla="*/ 337 w 337"/>
                <a:gd name="T61" fmla="*/ 169 h 337"/>
                <a:gd name="T62" fmla="*/ 333 w 337"/>
                <a:gd name="T63" fmla="*/ 199 h 337"/>
                <a:gd name="T64" fmla="*/ 326 w 337"/>
                <a:gd name="T65" fmla="*/ 227 h 337"/>
                <a:gd name="T66" fmla="*/ 313 w 337"/>
                <a:gd name="T67" fmla="*/ 253 h 337"/>
                <a:gd name="T68" fmla="*/ 297 w 337"/>
                <a:gd name="T69" fmla="*/ 277 h 337"/>
                <a:gd name="T70" fmla="*/ 276 w 337"/>
                <a:gd name="T71" fmla="*/ 297 h 337"/>
                <a:gd name="T72" fmla="*/ 253 w 337"/>
                <a:gd name="T73" fmla="*/ 314 h 337"/>
                <a:gd name="T74" fmla="*/ 227 w 337"/>
                <a:gd name="T75" fmla="*/ 327 h 337"/>
                <a:gd name="T76" fmla="*/ 199 w 337"/>
                <a:gd name="T77" fmla="*/ 334 h 337"/>
                <a:gd name="T78" fmla="*/ 168 w 337"/>
                <a:gd name="T79" fmla="*/ 337 h 337"/>
                <a:gd name="T80" fmla="*/ 138 w 337"/>
                <a:gd name="T81" fmla="*/ 334 h 337"/>
                <a:gd name="T82" fmla="*/ 110 w 337"/>
                <a:gd name="T83" fmla="*/ 327 h 337"/>
                <a:gd name="T84" fmla="*/ 84 w 337"/>
                <a:gd name="T85" fmla="*/ 314 h 337"/>
                <a:gd name="T86" fmla="*/ 60 w 337"/>
                <a:gd name="T87" fmla="*/ 297 h 337"/>
                <a:gd name="T88" fmla="*/ 40 w 337"/>
                <a:gd name="T89" fmla="*/ 277 h 337"/>
                <a:gd name="T90" fmla="*/ 23 w 337"/>
                <a:gd name="T91" fmla="*/ 253 h 337"/>
                <a:gd name="T92" fmla="*/ 10 w 337"/>
                <a:gd name="T93" fmla="*/ 227 h 337"/>
                <a:gd name="T94" fmla="*/ 3 w 337"/>
                <a:gd name="T95" fmla="*/ 199 h 337"/>
                <a:gd name="T96" fmla="*/ 0 w 337"/>
                <a:gd name="T97" fmla="*/ 169 h 337"/>
                <a:gd name="T98" fmla="*/ 3 w 337"/>
                <a:gd name="T99" fmla="*/ 138 h 337"/>
                <a:gd name="T100" fmla="*/ 10 w 337"/>
                <a:gd name="T101" fmla="*/ 109 h 337"/>
                <a:gd name="T102" fmla="*/ 23 w 337"/>
                <a:gd name="T103" fmla="*/ 84 h 337"/>
                <a:gd name="T104" fmla="*/ 40 w 337"/>
                <a:gd name="T105" fmla="*/ 60 h 337"/>
                <a:gd name="T106" fmla="*/ 60 w 337"/>
                <a:gd name="T107" fmla="*/ 40 h 337"/>
                <a:gd name="T108" fmla="*/ 84 w 337"/>
                <a:gd name="T109" fmla="*/ 23 h 337"/>
                <a:gd name="T110" fmla="*/ 110 w 337"/>
                <a:gd name="T111" fmla="*/ 10 h 337"/>
                <a:gd name="T112" fmla="*/ 138 w 337"/>
                <a:gd name="T113" fmla="*/ 3 h 337"/>
                <a:gd name="T114" fmla="*/ 168 w 337"/>
                <a:gd name="T115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7" h="337">
                  <a:moveTo>
                    <a:pt x="168" y="112"/>
                  </a:moveTo>
                  <a:lnTo>
                    <a:pt x="151" y="115"/>
                  </a:lnTo>
                  <a:lnTo>
                    <a:pt x="136" y="124"/>
                  </a:lnTo>
                  <a:lnTo>
                    <a:pt x="123" y="136"/>
                  </a:lnTo>
                  <a:lnTo>
                    <a:pt x="115" y="151"/>
                  </a:lnTo>
                  <a:lnTo>
                    <a:pt x="112" y="169"/>
                  </a:lnTo>
                  <a:lnTo>
                    <a:pt x="115" y="186"/>
                  </a:lnTo>
                  <a:lnTo>
                    <a:pt x="123" y="201"/>
                  </a:lnTo>
                  <a:lnTo>
                    <a:pt x="136" y="214"/>
                  </a:lnTo>
                  <a:lnTo>
                    <a:pt x="151" y="222"/>
                  </a:lnTo>
                  <a:lnTo>
                    <a:pt x="168" y="225"/>
                  </a:lnTo>
                  <a:lnTo>
                    <a:pt x="186" y="222"/>
                  </a:lnTo>
                  <a:lnTo>
                    <a:pt x="201" y="214"/>
                  </a:lnTo>
                  <a:lnTo>
                    <a:pt x="213" y="201"/>
                  </a:lnTo>
                  <a:lnTo>
                    <a:pt x="221" y="186"/>
                  </a:lnTo>
                  <a:lnTo>
                    <a:pt x="224" y="169"/>
                  </a:lnTo>
                  <a:lnTo>
                    <a:pt x="221" y="151"/>
                  </a:lnTo>
                  <a:lnTo>
                    <a:pt x="213" y="136"/>
                  </a:lnTo>
                  <a:lnTo>
                    <a:pt x="201" y="124"/>
                  </a:lnTo>
                  <a:lnTo>
                    <a:pt x="186" y="115"/>
                  </a:lnTo>
                  <a:lnTo>
                    <a:pt x="168" y="112"/>
                  </a:lnTo>
                  <a:close/>
                  <a:moveTo>
                    <a:pt x="168" y="0"/>
                  </a:moveTo>
                  <a:lnTo>
                    <a:pt x="199" y="3"/>
                  </a:lnTo>
                  <a:lnTo>
                    <a:pt x="227" y="10"/>
                  </a:lnTo>
                  <a:lnTo>
                    <a:pt x="253" y="23"/>
                  </a:lnTo>
                  <a:lnTo>
                    <a:pt x="276" y="40"/>
                  </a:lnTo>
                  <a:lnTo>
                    <a:pt x="297" y="60"/>
                  </a:lnTo>
                  <a:lnTo>
                    <a:pt x="313" y="84"/>
                  </a:lnTo>
                  <a:lnTo>
                    <a:pt x="326" y="109"/>
                  </a:lnTo>
                  <a:lnTo>
                    <a:pt x="333" y="138"/>
                  </a:lnTo>
                  <a:lnTo>
                    <a:pt x="337" y="169"/>
                  </a:lnTo>
                  <a:lnTo>
                    <a:pt x="333" y="199"/>
                  </a:lnTo>
                  <a:lnTo>
                    <a:pt x="326" y="227"/>
                  </a:lnTo>
                  <a:lnTo>
                    <a:pt x="313" y="253"/>
                  </a:lnTo>
                  <a:lnTo>
                    <a:pt x="297" y="277"/>
                  </a:lnTo>
                  <a:lnTo>
                    <a:pt x="276" y="297"/>
                  </a:lnTo>
                  <a:lnTo>
                    <a:pt x="253" y="314"/>
                  </a:lnTo>
                  <a:lnTo>
                    <a:pt x="227" y="327"/>
                  </a:lnTo>
                  <a:lnTo>
                    <a:pt x="199" y="334"/>
                  </a:lnTo>
                  <a:lnTo>
                    <a:pt x="168" y="337"/>
                  </a:lnTo>
                  <a:lnTo>
                    <a:pt x="138" y="334"/>
                  </a:lnTo>
                  <a:lnTo>
                    <a:pt x="110" y="327"/>
                  </a:lnTo>
                  <a:lnTo>
                    <a:pt x="84" y="314"/>
                  </a:lnTo>
                  <a:lnTo>
                    <a:pt x="60" y="297"/>
                  </a:lnTo>
                  <a:lnTo>
                    <a:pt x="40" y="277"/>
                  </a:lnTo>
                  <a:lnTo>
                    <a:pt x="23" y="253"/>
                  </a:lnTo>
                  <a:lnTo>
                    <a:pt x="10" y="227"/>
                  </a:lnTo>
                  <a:lnTo>
                    <a:pt x="3" y="199"/>
                  </a:lnTo>
                  <a:lnTo>
                    <a:pt x="0" y="169"/>
                  </a:lnTo>
                  <a:lnTo>
                    <a:pt x="3" y="138"/>
                  </a:lnTo>
                  <a:lnTo>
                    <a:pt x="10" y="109"/>
                  </a:lnTo>
                  <a:lnTo>
                    <a:pt x="23" y="84"/>
                  </a:lnTo>
                  <a:lnTo>
                    <a:pt x="40" y="60"/>
                  </a:lnTo>
                  <a:lnTo>
                    <a:pt x="60" y="40"/>
                  </a:lnTo>
                  <a:lnTo>
                    <a:pt x="84" y="23"/>
                  </a:lnTo>
                  <a:lnTo>
                    <a:pt x="110" y="10"/>
                  </a:lnTo>
                  <a:lnTo>
                    <a:pt x="138" y="3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0" name="Freeform 475"/>
            <p:cNvSpPr>
              <a:spLocks/>
            </p:cNvSpPr>
            <p:nvPr/>
          </p:nvSpPr>
          <p:spPr bwMode="auto">
            <a:xfrm>
              <a:off x="10912475" y="2906713"/>
              <a:ext cx="117475" cy="296862"/>
            </a:xfrm>
            <a:custGeom>
              <a:avLst/>
              <a:gdLst>
                <a:gd name="T0" fmla="*/ 84 w 670"/>
                <a:gd name="T1" fmla="*/ 17 h 1683"/>
                <a:gd name="T2" fmla="*/ 204 w 670"/>
                <a:gd name="T3" fmla="*/ 58 h 1683"/>
                <a:gd name="T4" fmla="*/ 307 w 670"/>
                <a:gd name="T5" fmla="*/ 107 h 1683"/>
                <a:gd name="T6" fmla="*/ 391 w 670"/>
                <a:gd name="T7" fmla="*/ 165 h 1683"/>
                <a:gd name="T8" fmla="*/ 435 w 670"/>
                <a:gd name="T9" fmla="*/ 212 h 1683"/>
                <a:gd name="T10" fmla="*/ 460 w 670"/>
                <a:gd name="T11" fmla="*/ 270 h 1683"/>
                <a:gd name="T12" fmla="*/ 469 w 670"/>
                <a:gd name="T13" fmla="*/ 334 h 1683"/>
                <a:gd name="T14" fmla="*/ 459 w 670"/>
                <a:gd name="T15" fmla="*/ 400 h 1683"/>
                <a:gd name="T16" fmla="*/ 427 w 670"/>
                <a:gd name="T17" fmla="*/ 479 h 1683"/>
                <a:gd name="T18" fmla="*/ 402 w 670"/>
                <a:gd name="T19" fmla="*/ 575 h 1683"/>
                <a:gd name="T20" fmla="*/ 393 w 670"/>
                <a:gd name="T21" fmla="*/ 674 h 1683"/>
                <a:gd name="T22" fmla="*/ 397 w 670"/>
                <a:gd name="T23" fmla="*/ 738 h 1683"/>
                <a:gd name="T24" fmla="*/ 399 w 670"/>
                <a:gd name="T25" fmla="*/ 754 h 1683"/>
                <a:gd name="T26" fmla="*/ 407 w 670"/>
                <a:gd name="T27" fmla="*/ 801 h 1683"/>
                <a:gd name="T28" fmla="*/ 418 w 670"/>
                <a:gd name="T29" fmla="*/ 842 h 1683"/>
                <a:gd name="T30" fmla="*/ 435 w 670"/>
                <a:gd name="T31" fmla="*/ 886 h 1683"/>
                <a:gd name="T32" fmla="*/ 449 w 670"/>
                <a:gd name="T33" fmla="*/ 919 h 1683"/>
                <a:gd name="T34" fmla="*/ 478 w 670"/>
                <a:gd name="T35" fmla="*/ 975 h 1683"/>
                <a:gd name="T36" fmla="*/ 514 w 670"/>
                <a:gd name="T37" fmla="*/ 1027 h 1683"/>
                <a:gd name="T38" fmla="*/ 555 w 670"/>
                <a:gd name="T39" fmla="*/ 1076 h 1683"/>
                <a:gd name="T40" fmla="*/ 603 w 670"/>
                <a:gd name="T41" fmla="*/ 1122 h 1683"/>
                <a:gd name="T42" fmla="*/ 614 w 670"/>
                <a:gd name="T43" fmla="*/ 1132 h 1683"/>
                <a:gd name="T44" fmla="*/ 630 w 670"/>
                <a:gd name="T45" fmla="*/ 1287 h 1683"/>
                <a:gd name="T46" fmla="*/ 650 w 670"/>
                <a:gd name="T47" fmla="*/ 1479 h 1683"/>
                <a:gd name="T48" fmla="*/ 669 w 670"/>
                <a:gd name="T49" fmla="*/ 1659 h 1683"/>
                <a:gd name="T50" fmla="*/ 596 w 670"/>
                <a:gd name="T51" fmla="*/ 1624 h 1683"/>
                <a:gd name="T52" fmla="*/ 458 w 670"/>
                <a:gd name="T53" fmla="*/ 1492 h 1683"/>
                <a:gd name="T54" fmla="*/ 335 w 670"/>
                <a:gd name="T55" fmla="*/ 1345 h 1683"/>
                <a:gd name="T56" fmla="*/ 228 w 670"/>
                <a:gd name="T57" fmla="*/ 1185 h 1683"/>
                <a:gd name="T58" fmla="*/ 142 w 670"/>
                <a:gd name="T59" fmla="*/ 1014 h 1683"/>
                <a:gd name="T60" fmla="*/ 73 w 670"/>
                <a:gd name="T61" fmla="*/ 830 h 1683"/>
                <a:gd name="T62" fmla="*/ 27 w 670"/>
                <a:gd name="T63" fmla="*/ 638 h 1683"/>
                <a:gd name="T64" fmla="*/ 3 w 670"/>
                <a:gd name="T65" fmla="*/ 439 h 1683"/>
                <a:gd name="T66" fmla="*/ 2 w 670"/>
                <a:gd name="T67" fmla="*/ 251 h 1683"/>
                <a:gd name="T68" fmla="*/ 19 w 670"/>
                <a:gd name="T69" fmla="*/ 82 h 1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70" h="1683">
                  <a:moveTo>
                    <a:pt x="34" y="0"/>
                  </a:moveTo>
                  <a:lnTo>
                    <a:pt x="84" y="17"/>
                  </a:lnTo>
                  <a:lnTo>
                    <a:pt x="146" y="37"/>
                  </a:lnTo>
                  <a:lnTo>
                    <a:pt x="204" y="58"/>
                  </a:lnTo>
                  <a:lnTo>
                    <a:pt x="258" y="82"/>
                  </a:lnTo>
                  <a:lnTo>
                    <a:pt x="307" y="107"/>
                  </a:lnTo>
                  <a:lnTo>
                    <a:pt x="352" y="135"/>
                  </a:lnTo>
                  <a:lnTo>
                    <a:pt x="391" y="165"/>
                  </a:lnTo>
                  <a:lnTo>
                    <a:pt x="415" y="187"/>
                  </a:lnTo>
                  <a:lnTo>
                    <a:pt x="435" y="212"/>
                  </a:lnTo>
                  <a:lnTo>
                    <a:pt x="450" y="240"/>
                  </a:lnTo>
                  <a:lnTo>
                    <a:pt x="460" y="270"/>
                  </a:lnTo>
                  <a:lnTo>
                    <a:pt x="467" y="302"/>
                  </a:lnTo>
                  <a:lnTo>
                    <a:pt x="469" y="334"/>
                  </a:lnTo>
                  <a:lnTo>
                    <a:pt x="466" y="367"/>
                  </a:lnTo>
                  <a:lnTo>
                    <a:pt x="459" y="400"/>
                  </a:lnTo>
                  <a:lnTo>
                    <a:pt x="446" y="433"/>
                  </a:lnTo>
                  <a:lnTo>
                    <a:pt x="427" y="479"/>
                  </a:lnTo>
                  <a:lnTo>
                    <a:pt x="412" y="527"/>
                  </a:lnTo>
                  <a:lnTo>
                    <a:pt x="402" y="575"/>
                  </a:lnTo>
                  <a:lnTo>
                    <a:pt x="395" y="624"/>
                  </a:lnTo>
                  <a:lnTo>
                    <a:pt x="393" y="674"/>
                  </a:lnTo>
                  <a:lnTo>
                    <a:pt x="394" y="707"/>
                  </a:lnTo>
                  <a:lnTo>
                    <a:pt x="397" y="738"/>
                  </a:lnTo>
                  <a:lnTo>
                    <a:pt x="398" y="747"/>
                  </a:lnTo>
                  <a:lnTo>
                    <a:pt x="399" y="754"/>
                  </a:lnTo>
                  <a:lnTo>
                    <a:pt x="403" y="777"/>
                  </a:lnTo>
                  <a:lnTo>
                    <a:pt x="407" y="801"/>
                  </a:lnTo>
                  <a:lnTo>
                    <a:pt x="413" y="821"/>
                  </a:lnTo>
                  <a:lnTo>
                    <a:pt x="418" y="842"/>
                  </a:lnTo>
                  <a:lnTo>
                    <a:pt x="424" y="861"/>
                  </a:lnTo>
                  <a:lnTo>
                    <a:pt x="435" y="886"/>
                  </a:lnTo>
                  <a:lnTo>
                    <a:pt x="441" y="902"/>
                  </a:lnTo>
                  <a:lnTo>
                    <a:pt x="449" y="919"/>
                  </a:lnTo>
                  <a:lnTo>
                    <a:pt x="462" y="945"/>
                  </a:lnTo>
                  <a:lnTo>
                    <a:pt x="478" y="975"/>
                  </a:lnTo>
                  <a:lnTo>
                    <a:pt x="496" y="1001"/>
                  </a:lnTo>
                  <a:lnTo>
                    <a:pt x="514" y="1027"/>
                  </a:lnTo>
                  <a:lnTo>
                    <a:pt x="533" y="1051"/>
                  </a:lnTo>
                  <a:lnTo>
                    <a:pt x="555" y="1076"/>
                  </a:lnTo>
                  <a:lnTo>
                    <a:pt x="577" y="1098"/>
                  </a:lnTo>
                  <a:lnTo>
                    <a:pt x="603" y="1122"/>
                  </a:lnTo>
                  <a:lnTo>
                    <a:pt x="608" y="1127"/>
                  </a:lnTo>
                  <a:lnTo>
                    <a:pt x="614" y="1132"/>
                  </a:lnTo>
                  <a:lnTo>
                    <a:pt x="620" y="1188"/>
                  </a:lnTo>
                  <a:lnTo>
                    <a:pt x="630" y="1287"/>
                  </a:lnTo>
                  <a:lnTo>
                    <a:pt x="640" y="1384"/>
                  </a:lnTo>
                  <a:lnTo>
                    <a:pt x="650" y="1479"/>
                  </a:lnTo>
                  <a:lnTo>
                    <a:pt x="659" y="1571"/>
                  </a:lnTo>
                  <a:lnTo>
                    <a:pt x="669" y="1659"/>
                  </a:lnTo>
                  <a:lnTo>
                    <a:pt x="670" y="1683"/>
                  </a:lnTo>
                  <a:lnTo>
                    <a:pt x="596" y="1624"/>
                  </a:lnTo>
                  <a:lnTo>
                    <a:pt x="525" y="1560"/>
                  </a:lnTo>
                  <a:lnTo>
                    <a:pt x="458" y="1492"/>
                  </a:lnTo>
                  <a:lnTo>
                    <a:pt x="394" y="1421"/>
                  </a:lnTo>
                  <a:lnTo>
                    <a:pt x="335" y="1345"/>
                  </a:lnTo>
                  <a:lnTo>
                    <a:pt x="279" y="1267"/>
                  </a:lnTo>
                  <a:lnTo>
                    <a:pt x="228" y="1185"/>
                  </a:lnTo>
                  <a:lnTo>
                    <a:pt x="183" y="1100"/>
                  </a:lnTo>
                  <a:lnTo>
                    <a:pt x="142" y="1014"/>
                  </a:lnTo>
                  <a:lnTo>
                    <a:pt x="105" y="924"/>
                  </a:lnTo>
                  <a:lnTo>
                    <a:pt x="73" y="830"/>
                  </a:lnTo>
                  <a:lnTo>
                    <a:pt x="48" y="735"/>
                  </a:lnTo>
                  <a:lnTo>
                    <a:pt x="27" y="638"/>
                  </a:lnTo>
                  <a:lnTo>
                    <a:pt x="12" y="540"/>
                  </a:lnTo>
                  <a:lnTo>
                    <a:pt x="3" y="439"/>
                  </a:lnTo>
                  <a:lnTo>
                    <a:pt x="0" y="337"/>
                  </a:lnTo>
                  <a:lnTo>
                    <a:pt x="2" y="251"/>
                  </a:lnTo>
                  <a:lnTo>
                    <a:pt x="8" y="166"/>
                  </a:lnTo>
                  <a:lnTo>
                    <a:pt x="19" y="82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1" name="Freeform 476"/>
            <p:cNvSpPr>
              <a:spLocks/>
            </p:cNvSpPr>
            <p:nvPr/>
          </p:nvSpPr>
          <p:spPr bwMode="auto">
            <a:xfrm>
              <a:off x="10998200" y="2690813"/>
              <a:ext cx="100013" cy="77787"/>
            </a:xfrm>
            <a:custGeom>
              <a:avLst/>
              <a:gdLst>
                <a:gd name="T0" fmla="*/ 567 w 567"/>
                <a:gd name="T1" fmla="*/ 0 h 446"/>
                <a:gd name="T2" fmla="*/ 561 w 567"/>
                <a:gd name="T3" fmla="*/ 30 h 446"/>
                <a:gd name="T4" fmla="*/ 517 w 567"/>
                <a:gd name="T5" fmla="*/ 275 h 446"/>
                <a:gd name="T6" fmla="*/ 512 w 567"/>
                <a:gd name="T7" fmla="*/ 307 h 446"/>
                <a:gd name="T8" fmla="*/ 501 w 567"/>
                <a:gd name="T9" fmla="*/ 336 h 446"/>
                <a:gd name="T10" fmla="*/ 486 w 567"/>
                <a:gd name="T11" fmla="*/ 364 h 446"/>
                <a:gd name="T12" fmla="*/ 467 w 567"/>
                <a:gd name="T13" fmla="*/ 388 h 446"/>
                <a:gd name="T14" fmla="*/ 443 w 567"/>
                <a:gd name="T15" fmla="*/ 409 h 446"/>
                <a:gd name="T16" fmla="*/ 417 w 567"/>
                <a:gd name="T17" fmla="*/ 425 h 446"/>
                <a:gd name="T18" fmla="*/ 387 w 567"/>
                <a:gd name="T19" fmla="*/ 437 h 446"/>
                <a:gd name="T20" fmla="*/ 357 w 567"/>
                <a:gd name="T21" fmla="*/ 445 h 446"/>
                <a:gd name="T22" fmla="*/ 326 w 567"/>
                <a:gd name="T23" fmla="*/ 446 h 446"/>
                <a:gd name="T24" fmla="*/ 294 w 567"/>
                <a:gd name="T25" fmla="*/ 442 h 446"/>
                <a:gd name="T26" fmla="*/ 31 w 567"/>
                <a:gd name="T27" fmla="*/ 387 h 446"/>
                <a:gd name="T28" fmla="*/ 0 w 567"/>
                <a:gd name="T29" fmla="*/ 377 h 446"/>
                <a:gd name="T30" fmla="*/ 70 w 567"/>
                <a:gd name="T31" fmla="*/ 310 h 446"/>
                <a:gd name="T32" fmla="*/ 144 w 567"/>
                <a:gd name="T33" fmla="*/ 246 h 446"/>
                <a:gd name="T34" fmla="*/ 223 w 567"/>
                <a:gd name="T35" fmla="*/ 188 h 446"/>
                <a:gd name="T36" fmla="*/ 305 w 567"/>
                <a:gd name="T37" fmla="*/ 134 h 446"/>
                <a:gd name="T38" fmla="*/ 389 w 567"/>
                <a:gd name="T39" fmla="*/ 84 h 446"/>
                <a:gd name="T40" fmla="*/ 477 w 567"/>
                <a:gd name="T41" fmla="*/ 40 h 446"/>
                <a:gd name="T42" fmla="*/ 567 w 567"/>
                <a:gd name="T43" fmla="*/ 0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67" h="446">
                  <a:moveTo>
                    <a:pt x="567" y="0"/>
                  </a:moveTo>
                  <a:lnTo>
                    <a:pt x="561" y="30"/>
                  </a:lnTo>
                  <a:lnTo>
                    <a:pt x="517" y="275"/>
                  </a:lnTo>
                  <a:lnTo>
                    <a:pt x="512" y="307"/>
                  </a:lnTo>
                  <a:lnTo>
                    <a:pt x="501" y="336"/>
                  </a:lnTo>
                  <a:lnTo>
                    <a:pt x="486" y="364"/>
                  </a:lnTo>
                  <a:lnTo>
                    <a:pt x="467" y="388"/>
                  </a:lnTo>
                  <a:lnTo>
                    <a:pt x="443" y="409"/>
                  </a:lnTo>
                  <a:lnTo>
                    <a:pt x="417" y="425"/>
                  </a:lnTo>
                  <a:lnTo>
                    <a:pt x="387" y="437"/>
                  </a:lnTo>
                  <a:lnTo>
                    <a:pt x="357" y="445"/>
                  </a:lnTo>
                  <a:lnTo>
                    <a:pt x="326" y="446"/>
                  </a:lnTo>
                  <a:lnTo>
                    <a:pt x="294" y="442"/>
                  </a:lnTo>
                  <a:lnTo>
                    <a:pt x="31" y="387"/>
                  </a:lnTo>
                  <a:lnTo>
                    <a:pt x="0" y="377"/>
                  </a:lnTo>
                  <a:lnTo>
                    <a:pt x="70" y="310"/>
                  </a:lnTo>
                  <a:lnTo>
                    <a:pt x="144" y="246"/>
                  </a:lnTo>
                  <a:lnTo>
                    <a:pt x="223" y="188"/>
                  </a:lnTo>
                  <a:lnTo>
                    <a:pt x="305" y="134"/>
                  </a:lnTo>
                  <a:lnTo>
                    <a:pt x="389" y="84"/>
                  </a:lnTo>
                  <a:lnTo>
                    <a:pt x="477" y="40"/>
                  </a:lnTo>
                  <a:lnTo>
                    <a:pt x="5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2" name="Freeform 477"/>
            <p:cNvSpPr>
              <a:spLocks/>
            </p:cNvSpPr>
            <p:nvPr/>
          </p:nvSpPr>
          <p:spPr bwMode="auto">
            <a:xfrm>
              <a:off x="11388725" y="2906713"/>
              <a:ext cx="117475" cy="296862"/>
            </a:xfrm>
            <a:custGeom>
              <a:avLst/>
              <a:gdLst>
                <a:gd name="T0" fmla="*/ 650 w 669"/>
                <a:gd name="T1" fmla="*/ 82 h 1681"/>
                <a:gd name="T2" fmla="*/ 667 w 669"/>
                <a:gd name="T3" fmla="*/ 250 h 1681"/>
                <a:gd name="T4" fmla="*/ 666 w 669"/>
                <a:gd name="T5" fmla="*/ 438 h 1681"/>
                <a:gd name="T6" fmla="*/ 642 w 669"/>
                <a:gd name="T7" fmla="*/ 637 h 1681"/>
                <a:gd name="T8" fmla="*/ 596 w 669"/>
                <a:gd name="T9" fmla="*/ 828 h 1681"/>
                <a:gd name="T10" fmla="*/ 528 w 669"/>
                <a:gd name="T11" fmla="*/ 1012 h 1681"/>
                <a:gd name="T12" fmla="*/ 441 w 669"/>
                <a:gd name="T13" fmla="*/ 1183 h 1681"/>
                <a:gd name="T14" fmla="*/ 334 w 669"/>
                <a:gd name="T15" fmla="*/ 1343 h 1681"/>
                <a:gd name="T16" fmla="*/ 212 w 669"/>
                <a:gd name="T17" fmla="*/ 1490 h 1681"/>
                <a:gd name="T18" fmla="*/ 74 w 669"/>
                <a:gd name="T19" fmla="*/ 1622 h 1681"/>
                <a:gd name="T20" fmla="*/ 0 w 669"/>
                <a:gd name="T21" fmla="*/ 1659 h 1681"/>
                <a:gd name="T22" fmla="*/ 19 w 669"/>
                <a:gd name="T23" fmla="*/ 1478 h 1681"/>
                <a:gd name="T24" fmla="*/ 39 w 669"/>
                <a:gd name="T25" fmla="*/ 1286 h 1681"/>
                <a:gd name="T26" fmla="*/ 55 w 669"/>
                <a:gd name="T27" fmla="*/ 1131 h 1681"/>
                <a:gd name="T28" fmla="*/ 66 w 669"/>
                <a:gd name="T29" fmla="*/ 1121 h 1681"/>
                <a:gd name="T30" fmla="*/ 114 w 669"/>
                <a:gd name="T31" fmla="*/ 1075 h 1681"/>
                <a:gd name="T32" fmla="*/ 155 w 669"/>
                <a:gd name="T33" fmla="*/ 1026 h 1681"/>
                <a:gd name="T34" fmla="*/ 191 w 669"/>
                <a:gd name="T35" fmla="*/ 974 h 1681"/>
                <a:gd name="T36" fmla="*/ 220 w 669"/>
                <a:gd name="T37" fmla="*/ 918 h 1681"/>
                <a:gd name="T38" fmla="*/ 234 w 669"/>
                <a:gd name="T39" fmla="*/ 885 h 1681"/>
                <a:gd name="T40" fmla="*/ 251 w 669"/>
                <a:gd name="T41" fmla="*/ 841 h 1681"/>
                <a:gd name="T42" fmla="*/ 262 w 669"/>
                <a:gd name="T43" fmla="*/ 800 h 1681"/>
                <a:gd name="T44" fmla="*/ 270 w 669"/>
                <a:gd name="T45" fmla="*/ 753 h 1681"/>
                <a:gd name="T46" fmla="*/ 272 w 669"/>
                <a:gd name="T47" fmla="*/ 737 h 1681"/>
                <a:gd name="T48" fmla="*/ 276 w 669"/>
                <a:gd name="T49" fmla="*/ 673 h 1681"/>
                <a:gd name="T50" fmla="*/ 267 w 669"/>
                <a:gd name="T51" fmla="*/ 574 h 1681"/>
                <a:gd name="T52" fmla="*/ 242 w 669"/>
                <a:gd name="T53" fmla="*/ 478 h 1681"/>
                <a:gd name="T54" fmla="*/ 210 w 669"/>
                <a:gd name="T55" fmla="*/ 399 h 1681"/>
                <a:gd name="T56" fmla="*/ 200 w 669"/>
                <a:gd name="T57" fmla="*/ 333 h 1681"/>
                <a:gd name="T58" fmla="*/ 209 w 669"/>
                <a:gd name="T59" fmla="*/ 269 h 1681"/>
                <a:gd name="T60" fmla="*/ 234 w 669"/>
                <a:gd name="T61" fmla="*/ 211 h 1681"/>
                <a:gd name="T62" fmla="*/ 278 w 669"/>
                <a:gd name="T63" fmla="*/ 164 h 1681"/>
                <a:gd name="T64" fmla="*/ 362 w 669"/>
                <a:gd name="T65" fmla="*/ 106 h 1681"/>
                <a:gd name="T66" fmla="*/ 465 w 669"/>
                <a:gd name="T67" fmla="*/ 57 h 1681"/>
                <a:gd name="T68" fmla="*/ 587 w 669"/>
                <a:gd name="T69" fmla="*/ 15 h 1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69" h="1681">
                  <a:moveTo>
                    <a:pt x="635" y="0"/>
                  </a:moveTo>
                  <a:lnTo>
                    <a:pt x="650" y="82"/>
                  </a:lnTo>
                  <a:lnTo>
                    <a:pt x="661" y="166"/>
                  </a:lnTo>
                  <a:lnTo>
                    <a:pt x="667" y="250"/>
                  </a:lnTo>
                  <a:lnTo>
                    <a:pt x="669" y="336"/>
                  </a:lnTo>
                  <a:lnTo>
                    <a:pt x="666" y="438"/>
                  </a:lnTo>
                  <a:lnTo>
                    <a:pt x="657" y="538"/>
                  </a:lnTo>
                  <a:lnTo>
                    <a:pt x="642" y="637"/>
                  </a:lnTo>
                  <a:lnTo>
                    <a:pt x="621" y="734"/>
                  </a:lnTo>
                  <a:lnTo>
                    <a:pt x="596" y="828"/>
                  </a:lnTo>
                  <a:lnTo>
                    <a:pt x="564" y="922"/>
                  </a:lnTo>
                  <a:lnTo>
                    <a:pt x="528" y="1012"/>
                  </a:lnTo>
                  <a:lnTo>
                    <a:pt x="486" y="1098"/>
                  </a:lnTo>
                  <a:lnTo>
                    <a:pt x="441" y="1183"/>
                  </a:lnTo>
                  <a:lnTo>
                    <a:pt x="390" y="1265"/>
                  </a:lnTo>
                  <a:lnTo>
                    <a:pt x="334" y="1343"/>
                  </a:lnTo>
                  <a:lnTo>
                    <a:pt x="275" y="1419"/>
                  </a:lnTo>
                  <a:lnTo>
                    <a:pt x="212" y="1490"/>
                  </a:lnTo>
                  <a:lnTo>
                    <a:pt x="145" y="1558"/>
                  </a:lnTo>
                  <a:lnTo>
                    <a:pt x="74" y="1622"/>
                  </a:lnTo>
                  <a:lnTo>
                    <a:pt x="0" y="1681"/>
                  </a:lnTo>
                  <a:lnTo>
                    <a:pt x="0" y="1659"/>
                  </a:lnTo>
                  <a:lnTo>
                    <a:pt x="10" y="1571"/>
                  </a:lnTo>
                  <a:lnTo>
                    <a:pt x="19" y="1478"/>
                  </a:lnTo>
                  <a:lnTo>
                    <a:pt x="29" y="1383"/>
                  </a:lnTo>
                  <a:lnTo>
                    <a:pt x="39" y="1286"/>
                  </a:lnTo>
                  <a:lnTo>
                    <a:pt x="49" y="1187"/>
                  </a:lnTo>
                  <a:lnTo>
                    <a:pt x="55" y="1131"/>
                  </a:lnTo>
                  <a:lnTo>
                    <a:pt x="61" y="1126"/>
                  </a:lnTo>
                  <a:lnTo>
                    <a:pt x="66" y="1121"/>
                  </a:lnTo>
                  <a:lnTo>
                    <a:pt x="92" y="1097"/>
                  </a:lnTo>
                  <a:lnTo>
                    <a:pt x="114" y="1075"/>
                  </a:lnTo>
                  <a:lnTo>
                    <a:pt x="136" y="1050"/>
                  </a:lnTo>
                  <a:lnTo>
                    <a:pt x="155" y="1026"/>
                  </a:lnTo>
                  <a:lnTo>
                    <a:pt x="173" y="1000"/>
                  </a:lnTo>
                  <a:lnTo>
                    <a:pt x="191" y="974"/>
                  </a:lnTo>
                  <a:lnTo>
                    <a:pt x="207" y="944"/>
                  </a:lnTo>
                  <a:lnTo>
                    <a:pt x="220" y="918"/>
                  </a:lnTo>
                  <a:lnTo>
                    <a:pt x="228" y="901"/>
                  </a:lnTo>
                  <a:lnTo>
                    <a:pt x="234" y="885"/>
                  </a:lnTo>
                  <a:lnTo>
                    <a:pt x="245" y="860"/>
                  </a:lnTo>
                  <a:lnTo>
                    <a:pt x="251" y="841"/>
                  </a:lnTo>
                  <a:lnTo>
                    <a:pt x="256" y="820"/>
                  </a:lnTo>
                  <a:lnTo>
                    <a:pt x="262" y="800"/>
                  </a:lnTo>
                  <a:lnTo>
                    <a:pt x="266" y="776"/>
                  </a:lnTo>
                  <a:lnTo>
                    <a:pt x="270" y="753"/>
                  </a:lnTo>
                  <a:lnTo>
                    <a:pt x="271" y="746"/>
                  </a:lnTo>
                  <a:lnTo>
                    <a:pt x="272" y="737"/>
                  </a:lnTo>
                  <a:lnTo>
                    <a:pt x="275" y="706"/>
                  </a:lnTo>
                  <a:lnTo>
                    <a:pt x="276" y="673"/>
                  </a:lnTo>
                  <a:lnTo>
                    <a:pt x="274" y="623"/>
                  </a:lnTo>
                  <a:lnTo>
                    <a:pt x="267" y="574"/>
                  </a:lnTo>
                  <a:lnTo>
                    <a:pt x="257" y="526"/>
                  </a:lnTo>
                  <a:lnTo>
                    <a:pt x="242" y="478"/>
                  </a:lnTo>
                  <a:lnTo>
                    <a:pt x="223" y="432"/>
                  </a:lnTo>
                  <a:lnTo>
                    <a:pt x="210" y="399"/>
                  </a:lnTo>
                  <a:lnTo>
                    <a:pt x="203" y="366"/>
                  </a:lnTo>
                  <a:lnTo>
                    <a:pt x="200" y="333"/>
                  </a:lnTo>
                  <a:lnTo>
                    <a:pt x="202" y="301"/>
                  </a:lnTo>
                  <a:lnTo>
                    <a:pt x="209" y="269"/>
                  </a:lnTo>
                  <a:lnTo>
                    <a:pt x="219" y="239"/>
                  </a:lnTo>
                  <a:lnTo>
                    <a:pt x="234" y="211"/>
                  </a:lnTo>
                  <a:lnTo>
                    <a:pt x="254" y="186"/>
                  </a:lnTo>
                  <a:lnTo>
                    <a:pt x="278" y="164"/>
                  </a:lnTo>
                  <a:lnTo>
                    <a:pt x="318" y="134"/>
                  </a:lnTo>
                  <a:lnTo>
                    <a:pt x="362" y="106"/>
                  </a:lnTo>
                  <a:lnTo>
                    <a:pt x="411" y="81"/>
                  </a:lnTo>
                  <a:lnTo>
                    <a:pt x="465" y="57"/>
                  </a:lnTo>
                  <a:lnTo>
                    <a:pt x="524" y="36"/>
                  </a:lnTo>
                  <a:lnTo>
                    <a:pt x="587" y="15"/>
                  </a:lnTo>
                  <a:lnTo>
                    <a:pt x="6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3" name="Freeform 478"/>
            <p:cNvSpPr>
              <a:spLocks noEditPoints="1"/>
            </p:cNvSpPr>
            <p:nvPr/>
          </p:nvSpPr>
          <p:spPr bwMode="auto">
            <a:xfrm>
              <a:off x="11042650" y="3068638"/>
              <a:ext cx="333375" cy="195262"/>
            </a:xfrm>
            <a:custGeom>
              <a:avLst/>
              <a:gdLst>
                <a:gd name="T0" fmla="*/ 1533 w 1898"/>
                <a:gd name="T1" fmla="*/ 428 h 1104"/>
                <a:gd name="T2" fmla="*/ 1478 w 1898"/>
                <a:gd name="T3" fmla="*/ 482 h 1104"/>
                <a:gd name="T4" fmla="*/ 1513 w 1898"/>
                <a:gd name="T5" fmla="*/ 536 h 1104"/>
                <a:gd name="T6" fmla="*/ 1662 w 1898"/>
                <a:gd name="T7" fmla="*/ 536 h 1104"/>
                <a:gd name="T8" fmla="*/ 1711 w 1898"/>
                <a:gd name="T9" fmla="*/ 489 h 1104"/>
                <a:gd name="T10" fmla="*/ 1668 w 1898"/>
                <a:gd name="T11" fmla="*/ 425 h 1104"/>
                <a:gd name="T12" fmla="*/ 200 w 1898"/>
                <a:gd name="T13" fmla="*/ 442 h 1104"/>
                <a:gd name="T14" fmla="*/ 198 w 1898"/>
                <a:gd name="T15" fmla="*/ 516 h 1104"/>
                <a:gd name="T16" fmla="*/ 332 w 1898"/>
                <a:gd name="T17" fmla="*/ 542 h 1104"/>
                <a:gd name="T18" fmla="*/ 410 w 1898"/>
                <a:gd name="T19" fmla="*/ 516 h 1104"/>
                <a:gd name="T20" fmla="*/ 395 w 1898"/>
                <a:gd name="T21" fmla="*/ 438 h 1104"/>
                <a:gd name="T22" fmla="*/ 278 w 1898"/>
                <a:gd name="T23" fmla="*/ 427 h 1104"/>
                <a:gd name="T24" fmla="*/ 638 w 1898"/>
                <a:gd name="T25" fmla="*/ 367 h 1104"/>
                <a:gd name="T26" fmla="*/ 548 w 1898"/>
                <a:gd name="T27" fmla="*/ 426 h 1104"/>
                <a:gd name="T28" fmla="*/ 564 w 1898"/>
                <a:gd name="T29" fmla="*/ 482 h 1104"/>
                <a:gd name="T30" fmla="*/ 623 w 1898"/>
                <a:gd name="T31" fmla="*/ 492 h 1104"/>
                <a:gd name="T32" fmla="*/ 769 w 1898"/>
                <a:gd name="T33" fmla="*/ 409 h 1104"/>
                <a:gd name="T34" fmla="*/ 745 w 1898"/>
                <a:gd name="T35" fmla="*/ 345 h 1104"/>
                <a:gd name="T36" fmla="*/ 1153 w 1898"/>
                <a:gd name="T37" fmla="*/ 344 h 1104"/>
                <a:gd name="T38" fmla="*/ 1129 w 1898"/>
                <a:gd name="T39" fmla="*/ 409 h 1104"/>
                <a:gd name="T40" fmla="*/ 1276 w 1898"/>
                <a:gd name="T41" fmla="*/ 493 h 1104"/>
                <a:gd name="T42" fmla="*/ 1340 w 1898"/>
                <a:gd name="T43" fmla="*/ 474 h 1104"/>
                <a:gd name="T44" fmla="*/ 1338 w 1898"/>
                <a:gd name="T45" fmla="*/ 403 h 1104"/>
                <a:gd name="T46" fmla="*/ 1195 w 1898"/>
                <a:gd name="T47" fmla="*/ 337 h 1104"/>
                <a:gd name="T48" fmla="*/ 870 w 1898"/>
                <a:gd name="T49" fmla="*/ 207 h 1104"/>
                <a:gd name="T50" fmla="*/ 857 w 1898"/>
                <a:gd name="T51" fmla="*/ 262 h 1104"/>
                <a:gd name="T52" fmla="*/ 911 w 1898"/>
                <a:gd name="T53" fmla="*/ 303 h 1104"/>
                <a:gd name="T54" fmla="*/ 932 w 1898"/>
                <a:gd name="T55" fmla="*/ 299 h 1104"/>
                <a:gd name="T56" fmla="*/ 949 w 1898"/>
                <a:gd name="T57" fmla="*/ 288 h 1104"/>
                <a:gd name="T58" fmla="*/ 1014 w 1898"/>
                <a:gd name="T59" fmla="*/ 295 h 1104"/>
                <a:gd name="T60" fmla="*/ 1041 w 1898"/>
                <a:gd name="T61" fmla="*/ 233 h 1104"/>
                <a:gd name="T62" fmla="*/ 949 w 1898"/>
                <a:gd name="T63" fmla="*/ 0 h 1104"/>
                <a:gd name="T64" fmla="*/ 1122 w 1898"/>
                <a:gd name="T65" fmla="*/ 219 h 1104"/>
                <a:gd name="T66" fmla="*/ 1383 w 1898"/>
                <a:gd name="T67" fmla="*/ 349 h 1104"/>
                <a:gd name="T68" fmla="*/ 1683 w 1898"/>
                <a:gd name="T69" fmla="*/ 364 h 1104"/>
                <a:gd name="T70" fmla="*/ 1890 w 1898"/>
                <a:gd name="T71" fmla="*/ 358 h 1104"/>
                <a:gd name="T72" fmla="*/ 1853 w 1898"/>
                <a:gd name="T73" fmla="*/ 379 h 1104"/>
                <a:gd name="T74" fmla="*/ 1839 w 1898"/>
                <a:gd name="T75" fmla="*/ 398 h 1104"/>
                <a:gd name="T76" fmla="*/ 1847 w 1898"/>
                <a:gd name="T77" fmla="*/ 453 h 1104"/>
                <a:gd name="T78" fmla="*/ 1852 w 1898"/>
                <a:gd name="T79" fmla="*/ 733 h 1104"/>
                <a:gd name="T80" fmla="*/ 1514 w 1898"/>
                <a:gd name="T81" fmla="*/ 1006 h 1104"/>
                <a:gd name="T82" fmla="*/ 1047 w 1898"/>
                <a:gd name="T83" fmla="*/ 1101 h 1104"/>
                <a:gd name="T84" fmla="*/ 568 w 1898"/>
                <a:gd name="T85" fmla="*/ 1060 h 1104"/>
                <a:gd name="T86" fmla="*/ 135 w 1898"/>
                <a:gd name="T87" fmla="*/ 893 h 1104"/>
                <a:gd name="T88" fmla="*/ 20 w 1898"/>
                <a:gd name="T89" fmla="*/ 473 h 1104"/>
                <a:gd name="T90" fmla="*/ 62 w 1898"/>
                <a:gd name="T91" fmla="*/ 427 h 1104"/>
                <a:gd name="T92" fmla="*/ 28 w 1898"/>
                <a:gd name="T93" fmla="*/ 368 h 1104"/>
                <a:gd name="T94" fmla="*/ 159 w 1898"/>
                <a:gd name="T95" fmla="*/ 351 h 1104"/>
                <a:gd name="T96" fmla="*/ 456 w 1898"/>
                <a:gd name="T97" fmla="*/ 363 h 1104"/>
                <a:gd name="T98" fmla="*/ 730 w 1898"/>
                <a:gd name="T99" fmla="*/ 253 h 1104"/>
                <a:gd name="T100" fmla="*/ 922 w 1898"/>
                <a:gd name="T101" fmla="*/ 5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98" h="1104">
                  <a:moveTo>
                    <a:pt x="1650" y="425"/>
                  </a:moveTo>
                  <a:lnTo>
                    <a:pt x="1607" y="428"/>
                  </a:lnTo>
                  <a:lnTo>
                    <a:pt x="1566" y="429"/>
                  </a:lnTo>
                  <a:lnTo>
                    <a:pt x="1540" y="428"/>
                  </a:lnTo>
                  <a:lnTo>
                    <a:pt x="1533" y="428"/>
                  </a:lnTo>
                  <a:lnTo>
                    <a:pt x="1516" y="431"/>
                  </a:lnTo>
                  <a:lnTo>
                    <a:pt x="1501" y="439"/>
                  </a:lnTo>
                  <a:lnTo>
                    <a:pt x="1490" y="450"/>
                  </a:lnTo>
                  <a:lnTo>
                    <a:pt x="1481" y="466"/>
                  </a:lnTo>
                  <a:lnTo>
                    <a:pt x="1478" y="482"/>
                  </a:lnTo>
                  <a:lnTo>
                    <a:pt x="1478" y="485"/>
                  </a:lnTo>
                  <a:lnTo>
                    <a:pt x="1480" y="502"/>
                  </a:lnTo>
                  <a:lnTo>
                    <a:pt x="1488" y="517"/>
                  </a:lnTo>
                  <a:lnTo>
                    <a:pt x="1499" y="528"/>
                  </a:lnTo>
                  <a:lnTo>
                    <a:pt x="1513" y="536"/>
                  </a:lnTo>
                  <a:lnTo>
                    <a:pt x="1529" y="540"/>
                  </a:lnTo>
                  <a:lnTo>
                    <a:pt x="1531" y="540"/>
                  </a:lnTo>
                  <a:lnTo>
                    <a:pt x="1566" y="542"/>
                  </a:lnTo>
                  <a:lnTo>
                    <a:pt x="1614" y="540"/>
                  </a:lnTo>
                  <a:lnTo>
                    <a:pt x="1662" y="536"/>
                  </a:lnTo>
                  <a:lnTo>
                    <a:pt x="1676" y="533"/>
                  </a:lnTo>
                  <a:lnTo>
                    <a:pt x="1689" y="526"/>
                  </a:lnTo>
                  <a:lnTo>
                    <a:pt x="1700" y="516"/>
                  </a:lnTo>
                  <a:lnTo>
                    <a:pt x="1707" y="504"/>
                  </a:lnTo>
                  <a:lnTo>
                    <a:pt x="1711" y="489"/>
                  </a:lnTo>
                  <a:lnTo>
                    <a:pt x="1711" y="474"/>
                  </a:lnTo>
                  <a:lnTo>
                    <a:pt x="1707" y="457"/>
                  </a:lnTo>
                  <a:lnTo>
                    <a:pt x="1698" y="442"/>
                  </a:lnTo>
                  <a:lnTo>
                    <a:pt x="1684" y="432"/>
                  </a:lnTo>
                  <a:lnTo>
                    <a:pt x="1668" y="425"/>
                  </a:lnTo>
                  <a:lnTo>
                    <a:pt x="1650" y="425"/>
                  </a:lnTo>
                  <a:close/>
                  <a:moveTo>
                    <a:pt x="248" y="425"/>
                  </a:moveTo>
                  <a:lnTo>
                    <a:pt x="230" y="426"/>
                  </a:lnTo>
                  <a:lnTo>
                    <a:pt x="214" y="432"/>
                  </a:lnTo>
                  <a:lnTo>
                    <a:pt x="200" y="442"/>
                  </a:lnTo>
                  <a:lnTo>
                    <a:pt x="191" y="458"/>
                  </a:lnTo>
                  <a:lnTo>
                    <a:pt x="186" y="474"/>
                  </a:lnTo>
                  <a:lnTo>
                    <a:pt x="186" y="489"/>
                  </a:lnTo>
                  <a:lnTo>
                    <a:pt x="190" y="503"/>
                  </a:lnTo>
                  <a:lnTo>
                    <a:pt x="198" y="516"/>
                  </a:lnTo>
                  <a:lnTo>
                    <a:pt x="208" y="526"/>
                  </a:lnTo>
                  <a:lnTo>
                    <a:pt x="222" y="533"/>
                  </a:lnTo>
                  <a:lnTo>
                    <a:pt x="236" y="536"/>
                  </a:lnTo>
                  <a:lnTo>
                    <a:pt x="284" y="540"/>
                  </a:lnTo>
                  <a:lnTo>
                    <a:pt x="332" y="542"/>
                  </a:lnTo>
                  <a:lnTo>
                    <a:pt x="347" y="542"/>
                  </a:lnTo>
                  <a:lnTo>
                    <a:pt x="366" y="540"/>
                  </a:lnTo>
                  <a:lnTo>
                    <a:pt x="383" y="537"/>
                  </a:lnTo>
                  <a:lnTo>
                    <a:pt x="398" y="529"/>
                  </a:lnTo>
                  <a:lnTo>
                    <a:pt x="410" y="516"/>
                  </a:lnTo>
                  <a:lnTo>
                    <a:pt x="418" y="501"/>
                  </a:lnTo>
                  <a:lnTo>
                    <a:pt x="420" y="482"/>
                  </a:lnTo>
                  <a:lnTo>
                    <a:pt x="417" y="465"/>
                  </a:lnTo>
                  <a:lnTo>
                    <a:pt x="407" y="449"/>
                  </a:lnTo>
                  <a:lnTo>
                    <a:pt x="395" y="438"/>
                  </a:lnTo>
                  <a:lnTo>
                    <a:pt x="380" y="430"/>
                  </a:lnTo>
                  <a:lnTo>
                    <a:pt x="361" y="428"/>
                  </a:lnTo>
                  <a:lnTo>
                    <a:pt x="337" y="429"/>
                  </a:lnTo>
                  <a:lnTo>
                    <a:pt x="308" y="428"/>
                  </a:lnTo>
                  <a:lnTo>
                    <a:pt x="278" y="427"/>
                  </a:lnTo>
                  <a:lnTo>
                    <a:pt x="248" y="425"/>
                  </a:lnTo>
                  <a:close/>
                  <a:moveTo>
                    <a:pt x="717" y="336"/>
                  </a:moveTo>
                  <a:lnTo>
                    <a:pt x="703" y="337"/>
                  </a:lnTo>
                  <a:lnTo>
                    <a:pt x="689" y="342"/>
                  </a:lnTo>
                  <a:lnTo>
                    <a:pt x="638" y="367"/>
                  </a:lnTo>
                  <a:lnTo>
                    <a:pt x="585" y="387"/>
                  </a:lnTo>
                  <a:lnTo>
                    <a:pt x="573" y="393"/>
                  </a:lnTo>
                  <a:lnTo>
                    <a:pt x="561" y="402"/>
                  </a:lnTo>
                  <a:lnTo>
                    <a:pt x="553" y="414"/>
                  </a:lnTo>
                  <a:lnTo>
                    <a:pt x="548" y="426"/>
                  </a:lnTo>
                  <a:lnTo>
                    <a:pt x="547" y="440"/>
                  </a:lnTo>
                  <a:lnTo>
                    <a:pt x="548" y="449"/>
                  </a:lnTo>
                  <a:lnTo>
                    <a:pt x="550" y="459"/>
                  </a:lnTo>
                  <a:lnTo>
                    <a:pt x="556" y="471"/>
                  </a:lnTo>
                  <a:lnTo>
                    <a:pt x="564" y="482"/>
                  </a:lnTo>
                  <a:lnTo>
                    <a:pt x="576" y="489"/>
                  </a:lnTo>
                  <a:lnTo>
                    <a:pt x="589" y="494"/>
                  </a:lnTo>
                  <a:lnTo>
                    <a:pt x="603" y="497"/>
                  </a:lnTo>
                  <a:lnTo>
                    <a:pt x="622" y="493"/>
                  </a:lnTo>
                  <a:lnTo>
                    <a:pt x="623" y="492"/>
                  </a:lnTo>
                  <a:lnTo>
                    <a:pt x="683" y="469"/>
                  </a:lnTo>
                  <a:lnTo>
                    <a:pt x="741" y="441"/>
                  </a:lnTo>
                  <a:lnTo>
                    <a:pt x="753" y="433"/>
                  </a:lnTo>
                  <a:lnTo>
                    <a:pt x="762" y="422"/>
                  </a:lnTo>
                  <a:lnTo>
                    <a:pt x="769" y="409"/>
                  </a:lnTo>
                  <a:lnTo>
                    <a:pt x="772" y="394"/>
                  </a:lnTo>
                  <a:lnTo>
                    <a:pt x="769" y="380"/>
                  </a:lnTo>
                  <a:lnTo>
                    <a:pt x="765" y="366"/>
                  </a:lnTo>
                  <a:lnTo>
                    <a:pt x="756" y="354"/>
                  </a:lnTo>
                  <a:lnTo>
                    <a:pt x="745" y="345"/>
                  </a:lnTo>
                  <a:lnTo>
                    <a:pt x="732" y="339"/>
                  </a:lnTo>
                  <a:lnTo>
                    <a:pt x="717" y="336"/>
                  </a:lnTo>
                  <a:close/>
                  <a:moveTo>
                    <a:pt x="1181" y="336"/>
                  </a:moveTo>
                  <a:lnTo>
                    <a:pt x="1166" y="338"/>
                  </a:lnTo>
                  <a:lnTo>
                    <a:pt x="1153" y="344"/>
                  </a:lnTo>
                  <a:lnTo>
                    <a:pt x="1142" y="353"/>
                  </a:lnTo>
                  <a:lnTo>
                    <a:pt x="1133" y="366"/>
                  </a:lnTo>
                  <a:lnTo>
                    <a:pt x="1128" y="380"/>
                  </a:lnTo>
                  <a:lnTo>
                    <a:pt x="1126" y="394"/>
                  </a:lnTo>
                  <a:lnTo>
                    <a:pt x="1129" y="409"/>
                  </a:lnTo>
                  <a:lnTo>
                    <a:pt x="1135" y="421"/>
                  </a:lnTo>
                  <a:lnTo>
                    <a:pt x="1144" y="432"/>
                  </a:lnTo>
                  <a:lnTo>
                    <a:pt x="1157" y="441"/>
                  </a:lnTo>
                  <a:lnTo>
                    <a:pt x="1215" y="470"/>
                  </a:lnTo>
                  <a:lnTo>
                    <a:pt x="1276" y="493"/>
                  </a:lnTo>
                  <a:lnTo>
                    <a:pt x="1286" y="495"/>
                  </a:lnTo>
                  <a:lnTo>
                    <a:pt x="1295" y="497"/>
                  </a:lnTo>
                  <a:lnTo>
                    <a:pt x="1312" y="493"/>
                  </a:lnTo>
                  <a:lnTo>
                    <a:pt x="1327" y="486"/>
                  </a:lnTo>
                  <a:lnTo>
                    <a:pt x="1340" y="474"/>
                  </a:lnTo>
                  <a:lnTo>
                    <a:pt x="1348" y="459"/>
                  </a:lnTo>
                  <a:lnTo>
                    <a:pt x="1351" y="443"/>
                  </a:lnTo>
                  <a:lnTo>
                    <a:pt x="1350" y="429"/>
                  </a:lnTo>
                  <a:lnTo>
                    <a:pt x="1345" y="416"/>
                  </a:lnTo>
                  <a:lnTo>
                    <a:pt x="1338" y="403"/>
                  </a:lnTo>
                  <a:lnTo>
                    <a:pt x="1326" y="393"/>
                  </a:lnTo>
                  <a:lnTo>
                    <a:pt x="1313" y="387"/>
                  </a:lnTo>
                  <a:lnTo>
                    <a:pt x="1260" y="367"/>
                  </a:lnTo>
                  <a:lnTo>
                    <a:pt x="1209" y="342"/>
                  </a:lnTo>
                  <a:lnTo>
                    <a:pt x="1195" y="337"/>
                  </a:lnTo>
                  <a:lnTo>
                    <a:pt x="1181" y="336"/>
                  </a:lnTo>
                  <a:close/>
                  <a:moveTo>
                    <a:pt x="949" y="118"/>
                  </a:moveTo>
                  <a:lnTo>
                    <a:pt x="906" y="168"/>
                  </a:lnTo>
                  <a:lnTo>
                    <a:pt x="871" y="207"/>
                  </a:lnTo>
                  <a:lnTo>
                    <a:pt x="870" y="207"/>
                  </a:lnTo>
                  <a:lnTo>
                    <a:pt x="869" y="208"/>
                  </a:lnTo>
                  <a:lnTo>
                    <a:pt x="861" y="219"/>
                  </a:lnTo>
                  <a:lnTo>
                    <a:pt x="856" y="233"/>
                  </a:lnTo>
                  <a:lnTo>
                    <a:pt x="855" y="247"/>
                  </a:lnTo>
                  <a:lnTo>
                    <a:pt x="857" y="262"/>
                  </a:lnTo>
                  <a:lnTo>
                    <a:pt x="862" y="276"/>
                  </a:lnTo>
                  <a:lnTo>
                    <a:pt x="871" y="287"/>
                  </a:lnTo>
                  <a:lnTo>
                    <a:pt x="883" y="296"/>
                  </a:lnTo>
                  <a:lnTo>
                    <a:pt x="896" y="301"/>
                  </a:lnTo>
                  <a:lnTo>
                    <a:pt x="911" y="303"/>
                  </a:lnTo>
                  <a:lnTo>
                    <a:pt x="915" y="302"/>
                  </a:lnTo>
                  <a:lnTo>
                    <a:pt x="920" y="301"/>
                  </a:lnTo>
                  <a:lnTo>
                    <a:pt x="926" y="300"/>
                  </a:lnTo>
                  <a:lnTo>
                    <a:pt x="929" y="299"/>
                  </a:lnTo>
                  <a:lnTo>
                    <a:pt x="932" y="299"/>
                  </a:lnTo>
                  <a:lnTo>
                    <a:pt x="935" y="297"/>
                  </a:lnTo>
                  <a:lnTo>
                    <a:pt x="939" y="294"/>
                  </a:lnTo>
                  <a:lnTo>
                    <a:pt x="943" y="292"/>
                  </a:lnTo>
                  <a:lnTo>
                    <a:pt x="946" y="290"/>
                  </a:lnTo>
                  <a:lnTo>
                    <a:pt x="949" y="288"/>
                  </a:lnTo>
                  <a:lnTo>
                    <a:pt x="960" y="296"/>
                  </a:lnTo>
                  <a:lnTo>
                    <a:pt x="973" y="301"/>
                  </a:lnTo>
                  <a:lnTo>
                    <a:pt x="987" y="302"/>
                  </a:lnTo>
                  <a:lnTo>
                    <a:pt x="1001" y="301"/>
                  </a:lnTo>
                  <a:lnTo>
                    <a:pt x="1014" y="295"/>
                  </a:lnTo>
                  <a:lnTo>
                    <a:pt x="1027" y="287"/>
                  </a:lnTo>
                  <a:lnTo>
                    <a:pt x="1036" y="275"/>
                  </a:lnTo>
                  <a:lnTo>
                    <a:pt x="1041" y="261"/>
                  </a:lnTo>
                  <a:lnTo>
                    <a:pt x="1043" y="247"/>
                  </a:lnTo>
                  <a:lnTo>
                    <a:pt x="1041" y="233"/>
                  </a:lnTo>
                  <a:lnTo>
                    <a:pt x="1036" y="218"/>
                  </a:lnTo>
                  <a:lnTo>
                    <a:pt x="1027" y="207"/>
                  </a:lnTo>
                  <a:lnTo>
                    <a:pt x="992" y="168"/>
                  </a:lnTo>
                  <a:lnTo>
                    <a:pt x="949" y="118"/>
                  </a:lnTo>
                  <a:close/>
                  <a:moveTo>
                    <a:pt x="949" y="0"/>
                  </a:moveTo>
                  <a:lnTo>
                    <a:pt x="976" y="50"/>
                  </a:lnTo>
                  <a:lnTo>
                    <a:pt x="1006" y="97"/>
                  </a:lnTo>
                  <a:lnTo>
                    <a:pt x="1041" y="141"/>
                  </a:lnTo>
                  <a:lnTo>
                    <a:pt x="1080" y="182"/>
                  </a:lnTo>
                  <a:lnTo>
                    <a:pt x="1122" y="219"/>
                  </a:lnTo>
                  <a:lnTo>
                    <a:pt x="1168" y="253"/>
                  </a:lnTo>
                  <a:lnTo>
                    <a:pt x="1218" y="284"/>
                  </a:lnTo>
                  <a:lnTo>
                    <a:pt x="1270" y="309"/>
                  </a:lnTo>
                  <a:lnTo>
                    <a:pt x="1325" y="332"/>
                  </a:lnTo>
                  <a:lnTo>
                    <a:pt x="1383" y="349"/>
                  </a:lnTo>
                  <a:lnTo>
                    <a:pt x="1442" y="363"/>
                  </a:lnTo>
                  <a:lnTo>
                    <a:pt x="1503" y="371"/>
                  </a:lnTo>
                  <a:lnTo>
                    <a:pt x="1566" y="373"/>
                  </a:lnTo>
                  <a:lnTo>
                    <a:pt x="1625" y="371"/>
                  </a:lnTo>
                  <a:lnTo>
                    <a:pt x="1683" y="364"/>
                  </a:lnTo>
                  <a:lnTo>
                    <a:pt x="1740" y="351"/>
                  </a:lnTo>
                  <a:lnTo>
                    <a:pt x="1795" y="336"/>
                  </a:lnTo>
                  <a:lnTo>
                    <a:pt x="1847" y="317"/>
                  </a:lnTo>
                  <a:lnTo>
                    <a:pt x="1898" y="292"/>
                  </a:lnTo>
                  <a:lnTo>
                    <a:pt x="1890" y="358"/>
                  </a:lnTo>
                  <a:lnTo>
                    <a:pt x="1870" y="368"/>
                  </a:lnTo>
                  <a:lnTo>
                    <a:pt x="1869" y="368"/>
                  </a:lnTo>
                  <a:lnTo>
                    <a:pt x="1869" y="368"/>
                  </a:lnTo>
                  <a:lnTo>
                    <a:pt x="1860" y="373"/>
                  </a:lnTo>
                  <a:lnTo>
                    <a:pt x="1853" y="379"/>
                  </a:lnTo>
                  <a:lnTo>
                    <a:pt x="1851" y="382"/>
                  </a:lnTo>
                  <a:lnTo>
                    <a:pt x="1847" y="386"/>
                  </a:lnTo>
                  <a:lnTo>
                    <a:pt x="1844" y="391"/>
                  </a:lnTo>
                  <a:lnTo>
                    <a:pt x="1840" y="397"/>
                  </a:lnTo>
                  <a:lnTo>
                    <a:pt x="1839" y="398"/>
                  </a:lnTo>
                  <a:lnTo>
                    <a:pt x="1836" y="409"/>
                  </a:lnTo>
                  <a:lnTo>
                    <a:pt x="1835" y="420"/>
                  </a:lnTo>
                  <a:lnTo>
                    <a:pt x="1836" y="430"/>
                  </a:lnTo>
                  <a:lnTo>
                    <a:pt x="1839" y="441"/>
                  </a:lnTo>
                  <a:lnTo>
                    <a:pt x="1847" y="453"/>
                  </a:lnTo>
                  <a:lnTo>
                    <a:pt x="1856" y="462"/>
                  </a:lnTo>
                  <a:lnTo>
                    <a:pt x="1866" y="469"/>
                  </a:lnTo>
                  <a:lnTo>
                    <a:pt x="1878" y="474"/>
                  </a:lnTo>
                  <a:lnTo>
                    <a:pt x="1865" y="606"/>
                  </a:lnTo>
                  <a:lnTo>
                    <a:pt x="1852" y="733"/>
                  </a:lnTo>
                  <a:lnTo>
                    <a:pt x="1848" y="842"/>
                  </a:lnTo>
                  <a:lnTo>
                    <a:pt x="1768" y="889"/>
                  </a:lnTo>
                  <a:lnTo>
                    <a:pt x="1686" y="933"/>
                  </a:lnTo>
                  <a:lnTo>
                    <a:pt x="1602" y="972"/>
                  </a:lnTo>
                  <a:lnTo>
                    <a:pt x="1514" y="1006"/>
                  </a:lnTo>
                  <a:lnTo>
                    <a:pt x="1424" y="1035"/>
                  </a:lnTo>
                  <a:lnTo>
                    <a:pt x="1334" y="1059"/>
                  </a:lnTo>
                  <a:lnTo>
                    <a:pt x="1240" y="1078"/>
                  </a:lnTo>
                  <a:lnTo>
                    <a:pt x="1145" y="1093"/>
                  </a:lnTo>
                  <a:lnTo>
                    <a:pt x="1047" y="1101"/>
                  </a:lnTo>
                  <a:lnTo>
                    <a:pt x="949" y="1104"/>
                  </a:lnTo>
                  <a:lnTo>
                    <a:pt x="851" y="1101"/>
                  </a:lnTo>
                  <a:lnTo>
                    <a:pt x="755" y="1093"/>
                  </a:lnTo>
                  <a:lnTo>
                    <a:pt x="660" y="1079"/>
                  </a:lnTo>
                  <a:lnTo>
                    <a:pt x="568" y="1060"/>
                  </a:lnTo>
                  <a:lnTo>
                    <a:pt x="477" y="1037"/>
                  </a:lnTo>
                  <a:lnTo>
                    <a:pt x="388" y="1007"/>
                  </a:lnTo>
                  <a:lnTo>
                    <a:pt x="301" y="974"/>
                  </a:lnTo>
                  <a:lnTo>
                    <a:pt x="217" y="935"/>
                  </a:lnTo>
                  <a:lnTo>
                    <a:pt x="135" y="893"/>
                  </a:lnTo>
                  <a:lnTo>
                    <a:pt x="57" y="846"/>
                  </a:lnTo>
                  <a:lnTo>
                    <a:pt x="46" y="729"/>
                  </a:lnTo>
                  <a:lnTo>
                    <a:pt x="37" y="647"/>
                  </a:lnTo>
                  <a:lnTo>
                    <a:pt x="29" y="561"/>
                  </a:lnTo>
                  <a:lnTo>
                    <a:pt x="20" y="473"/>
                  </a:lnTo>
                  <a:lnTo>
                    <a:pt x="31" y="469"/>
                  </a:lnTo>
                  <a:lnTo>
                    <a:pt x="42" y="462"/>
                  </a:lnTo>
                  <a:lnTo>
                    <a:pt x="51" y="453"/>
                  </a:lnTo>
                  <a:lnTo>
                    <a:pt x="58" y="441"/>
                  </a:lnTo>
                  <a:lnTo>
                    <a:pt x="62" y="427"/>
                  </a:lnTo>
                  <a:lnTo>
                    <a:pt x="62" y="412"/>
                  </a:lnTo>
                  <a:lnTo>
                    <a:pt x="59" y="398"/>
                  </a:lnTo>
                  <a:lnTo>
                    <a:pt x="51" y="385"/>
                  </a:lnTo>
                  <a:lnTo>
                    <a:pt x="41" y="375"/>
                  </a:lnTo>
                  <a:lnTo>
                    <a:pt x="28" y="368"/>
                  </a:lnTo>
                  <a:lnTo>
                    <a:pt x="8" y="358"/>
                  </a:lnTo>
                  <a:lnTo>
                    <a:pt x="0" y="292"/>
                  </a:lnTo>
                  <a:lnTo>
                    <a:pt x="51" y="317"/>
                  </a:lnTo>
                  <a:lnTo>
                    <a:pt x="103" y="336"/>
                  </a:lnTo>
                  <a:lnTo>
                    <a:pt x="159" y="351"/>
                  </a:lnTo>
                  <a:lnTo>
                    <a:pt x="215" y="364"/>
                  </a:lnTo>
                  <a:lnTo>
                    <a:pt x="273" y="371"/>
                  </a:lnTo>
                  <a:lnTo>
                    <a:pt x="332" y="373"/>
                  </a:lnTo>
                  <a:lnTo>
                    <a:pt x="395" y="371"/>
                  </a:lnTo>
                  <a:lnTo>
                    <a:pt x="456" y="363"/>
                  </a:lnTo>
                  <a:lnTo>
                    <a:pt x="516" y="349"/>
                  </a:lnTo>
                  <a:lnTo>
                    <a:pt x="573" y="332"/>
                  </a:lnTo>
                  <a:lnTo>
                    <a:pt x="628" y="309"/>
                  </a:lnTo>
                  <a:lnTo>
                    <a:pt x="680" y="284"/>
                  </a:lnTo>
                  <a:lnTo>
                    <a:pt x="730" y="253"/>
                  </a:lnTo>
                  <a:lnTo>
                    <a:pt x="776" y="219"/>
                  </a:lnTo>
                  <a:lnTo>
                    <a:pt x="818" y="182"/>
                  </a:lnTo>
                  <a:lnTo>
                    <a:pt x="857" y="141"/>
                  </a:lnTo>
                  <a:lnTo>
                    <a:pt x="892" y="97"/>
                  </a:lnTo>
                  <a:lnTo>
                    <a:pt x="922" y="50"/>
                  </a:lnTo>
                  <a:lnTo>
                    <a:pt x="9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4" name="Freeform 479"/>
            <p:cNvSpPr>
              <a:spLocks noEditPoints="1"/>
            </p:cNvSpPr>
            <p:nvPr/>
          </p:nvSpPr>
          <p:spPr bwMode="auto">
            <a:xfrm>
              <a:off x="10923588" y="2668588"/>
              <a:ext cx="571500" cy="446087"/>
            </a:xfrm>
            <a:custGeom>
              <a:avLst/>
              <a:gdLst>
                <a:gd name="T0" fmla="*/ 2019 w 3246"/>
                <a:gd name="T1" fmla="*/ 2096 h 2531"/>
                <a:gd name="T2" fmla="*/ 2255 w 3246"/>
                <a:gd name="T3" fmla="*/ 2416 h 2531"/>
                <a:gd name="T4" fmla="*/ 2574 w 3246"/>
                <a:gd name="T5" fmla="*/ 2178 h 2531"/>
                <a:gd name="T6" fmla="*/ 2338 w 3246"/>
                <a:gd name="T7" fmla="*/ 1859 h 2531"/>
                <a:gd name="T8" fmla="*/ 682 w 3246"/>
                <a:gd name="T9" fmla="*/ 2057 h 2531"/>
                <a:gd name="T10" fmla="*/ 869 w 3246"/>
                <a:gd name="T11" fmla="*/ 2406 h 2531"/>
                <a:gd name="T12" fmla="*/ 1218 w 3246"/>
                <a:gd name="T13" fmla="*/ 2218 h 2531"/>
                <a:gd name="T14" fmla="*/ 1030 w 3246"/>
                <a:gd name="T15" fmla="*/ 1869 h 2531"/>
                <a:gd name="T16" fmla="*/ 1343 w 3246"/>
                <a:gd name="T17" fmla="*/ 1913 h 2531"/>
                <a:gd name="T18" fmla="*/ 1454 w 3246"/>
                <a:gd name="T19" fmla="*/ 1877 h 2531"/>
                <a:gd name="T20" fmla="*/ 1813 w 3246"/>
                <a:gd name="T21" fmla="*/ 1773 h 2531"/>
                <a:gd name="T22" fmla="*/ 1880 w 3246"/>
                <a:gd name="T23" fmla="*/ 1958 h 2531"/>
                <a:gd name="T24" fmla="*/ 1875 w 3246"/>
                <a:gd name="T25" fmla="*/ 1747 h 2531"/>
                <a:gd name="T26" fmla="*/ 1217 w 3246"/>
                <a:gd name="T27" fmla="*/ 1624 h 2531"/>
                <a:gd name="T28" fmla="*/ 1358 w 3246"/>
                <a:gd name="T29" fmla="*/ 1716 h 2531"/>
                <a:gd name="T30" fmla="*/ 1268 w 3246"/>
                <a:gd name="T31" fmla="*/ 1529 h 2531"/>
                <a:gd name="T32" fmla="*/ 1914 w 3246"/>
                <a:gd name="T33" fmla="*/ 1621 h 2531"/>
                <a:gd name="T34" fmla="*/ 2083 w 3246"/>
                <a:gd name="T35" fmla="*/ 1581 h 2531"/>
                <a:gd name="T36" fmla="*/ 2296 w 3246"/>
                <a:gd name="T37" fmla="*/ 1406 h 2531"/>
                <a:gd name="T38" fmla="*/ 2232 w 3246"/>
                <a:gd name="T39" fmla="*/ 1510 h 2531"/>
                <a:gd name="T40" fmla="*/ 2349 w 3246"/>
                <a:gd name="T41" fmla="*/ 1445 h 2531"/>
                <a:gd name="T42" fmla="*/ 897 w 3246"/>
                <a:gd name="T43" fmla="*/ 1480 h 2531"/>
                <a:gd name="T44" fmla="*/ 1090 w 3246"/>
                <a:gd name="T45" fmla="*/ 1525 h 2531"/>
                <a:gd name="T46" fmla="*/ 993 w 3246"/>
                <a:gd name="T47" fmla="*/ 1408 h 2531"/>
                <a:gd name="T48" fmla="*/ 2646 w 3246"/>
                <a:gd name="T49" fmla="*/ 1233 h 2531"/>
                <a:gd name="T50" fmla="*/ 2521 w 3246"/>
                <a:gd name="T51" fmla="*/ 1575 h 2531"/>
                <a:gd name="T52" fmla="*/ 2634 w 3246"/>
                <a:gd name="T53" fmla="*/ 1533 h 2531"/>
                <a:gd name="T54" fmla="*/ 2739 w 3246"/>
                <a:gd name="T55" fmla="*/ 1303 h 2531"/>
                <a:gd name="T56" fmla="*/ 2793 w 3246"/>
                <a:gd name="T57" fmla="*/ 1208 h 2531"/>
                <a:gd name="T58" fmla="*/ 447 w 3246"/>
                <a:gd name="T59" fmla="*/ 1250 h 2531"/>
                <a:gd name="T60" fmla="*/ 539 w 3246"/>
                <a:gd name="T61" fmla="*/ 1331 h 2531"/>
                <a:gd name="T62" fmla="*/ 624 w 3246"/>
                <a:gd name="T63" fmla="*/ 1608 h 2531"/>
                <a:gd name="T64" fmla="*/ 712 w 3246"/>
                <a:gd name="T65" fmla="*/ 1439 h 2531"/>
                <a:gd name="T66" fmla="*/ 556 w 3246"/>
                <a:gd name="T67" fmla="*/ 1202 h 2531"/>
                <a:gd name="T68" fmla="*/ 1987 w 3246"/>
                <a:gd name="T69" fmla="*/ 711 h 2531"/>
                <a:gd name="T70" fmla="*/ 1846 w 3246"/>
                <a:gd name="T71" fmla="*/ 894 h 2531"/>
                <a:gd name="T72" fmla="*/ 2139 w 3246"/>
                <a:gd name="T73" fmla="*/ 791 h 2531"/>
                <a:gd name="T74" fmla="*/ 2261 w 3246"/>
                <a:gd name="T75" fmla="*/ 680 h 2531"/>
                <a:gd name="T76" fmla="*/ 963 w 3246"/>
                <a:gd name="T77" fmla="*/ 768 h 2531"/>
                <a:gd name="T78" fmla="*/ 1303 w 3246"/>
                <a:gd name="T79" fmla="*/ 885 h 2531"/>
                <a:gd name="T80" fmla="*/ 1391 w 3246"/>
                <a:gd name="T81" fmla="*/ 817 h 2531"/>
                <a:gd name="T82" fmla="*/ 1819 w 3246"/>
                <a:gd name="T83" fmla="*/ 11 h 2531"/>
                <a:gd name="T84" fmla="*/ 2278 w 3246"/>
                <a:gd name="T85" fmla="*/ 598 h 2531"/>
                <a:gd name="T86" fmla="*/ 2959 w 3246"/>
                <a:gd name="T87" fmla="*/ 663 h 2531"/>
                <a:gd name="T88" fmla="*/ 2997 w 3246"/>
                <a:gd name="T89" fmla="*/ 1334 h 2531"/>
                <a:gd name="T90" fmla="*/ 2726 w 3246"/>
                <a:gd name="T91" fmla="*/ 1711 h 2531"/>
                <a:gd name="T92" fmla="*/ 2796 w 3246"/>
                <a:gd name="T93" fmla="*/ 2090 h 2531"/>
                <a:gd name="T94" fmla="*/ 2715 w 3246"/>
                <a:gd name="T95" fmla="*/ 2293 h 2531"/>
                <a:gd name="T96" fmla="*/ 2553 w 3246"/>
                <a:gd name="T97" fmla="*/ 2445 h 2531"/>
                <a:gd name="T98" fmla="*/ 1958 w 3246"/>
                <a:gd name="T99" fmla="*/ 2462 h 2531"/>
                <a:gd name="T100" fmla="*/ 1679 w 3246"/>
                <a:gd name="T101" fmla="*/ 1800 h 2531"/>
                <a:gd name="T102" fmla="*/ 1567 w 3246"/>
                <a:gd name="T103" fmla="*/ 2025 h 2531"/>
                <a:gd name="T104" fmla="*/ 1237 w 3246"/>
                <a:gd name="T105" fmla="*/ 2486 h 2531"/>
                <a:gd name="T106" fmla="*/ 650 w 3246"/>
                <a:gd name="T107" fmla="*/ 2416 h 2531"/>
                <a:gd name="T108" fmla="*/ 525 w 3246"/>
                <a:gd name="T109" fmla="*/ 2286 h 2531"/>
                <a:gd name="T110" fmla="*/ 453 w 3246"/>
                <a:gd name="T111" fmla="*/ 2111 h 2531"/>
                <a:gd name="T112" fmla="*/ 514 w 3246"/>
                <a:gd name="T113" fmla="*/ 1751 h 2531"/>
                <a:gd name="T114" fmla="*/ 305 w 3246"/>
                <a:gd name="T115" fmla="*/ 1362 h 2531"/>
                <a:gd name="T116" fmla="*/ 234 w 3246"/>
                <a:gd name="T117" fmla="*/ 736 h 2531"/>
                <a:gd name="T118" fmla="*/ 941 w 3246"/>
                <a:gd name="T119" fmla="*/ 621 h 2531"/>
                <a:gd name="T120" fmla="*/ 1316 w 3246"/>
                <a:gd name="T121" fmla="*/ 28 h 2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246" h="2531">
                  <a:moveTo>
                    <a:pt x="2296" y="1856"/>
                  </a:moveTo>
                  <a:lnTo>
                    <a:pt x="2255" y="1859"/>
                  </a:lnTo>
                  <a:lnTo>
                    <a:pt x="2216" y="1869"/>
                  </a:lnTo>
                  <a:lnTo>
                    <a:pt x="2178" y="1882"/>
                  </a:lnTo>
                  <a:lnTo>
                    <a:pt x="2143" y="1901"/>
                  </a:lnTo>
                  <a:lnTo>
                    <a:pt x="2113" y="1925"/>
                  </a:lnTo>
                  <a:lnTo>
                    <a:pt x="2085" y="1953"/>
                  </a:lnTo>
                  <a:lnTo>
                    <a:pt x="2061" y="1984"/>
                  </a:lnTo>
                  <a:lnTo>
                    <a:pt x="2042" y="2019"/>
                  </a:lnTo>
                  <a:lnTo>
                    <a:pt x="2028" y="2057"/>
                  </a:lnTo>
                  <a:lnTo>
                    <a:pt x="2019" y="2096"/>
                  </a:lnTo>
                  <a:lnTo>
                    <a:pt x="2016" y="2138"/>
                  </a:lnTo>
                  <a:lnTo>
                    <a:pt x="2019" y="2178"/>
                  </a:lnTo>
                  <a:lnTo>
                    <a:pt x="2028" y="2218"/>
                  </a:lnTo>
                  <a:lnTo>
                    <a:pt x="2042" y="2256"/>
                  </a:lnTo>
                  <a:lnTo>
                    <a:pt x="2061" y="2291"/>
                  </a:lnTo>
                  <a:lnTo>
                    <a:pt x="2085" y="2322"/>
                  </a:lnTo>
                  <a:lnTo>
                    <a:pt x="2113" y="2349"/>
                  </a:lnTo>
                  <a:lnTo>
                    <a:pt x="2143" y="2374"/>
                  </a:lnTo>
                  <a:lnTo>
                    <a:pt x="2178" y="2392"/>
                  </a:lnTo>
                  <a:lnTo>
                    <a:pt x="2216" y="2406"/>
                  </a:lnTo>
                  <a:lnTo>
                    <a:pt x="2255" y="2416"/>
                  </a:lnTo>
                  <a:lnTo>
                    <a:pt x="2296" y="2419"/>
                  </a:lnTo>
                  <a:lnTo>
                    <a:pt x="2338" y="2416"/>
                  </a:lnTo>
                  <a:lnTo>
                    <a:pt x="2377" y="2406"/>
                  </a:lnTo>
                  <a:lnTo>
                    <a:pt x="2415" y="2392"/>
                  </a:lnTo>
                  <a:lnTo>
                    <a:pt x="2449" y="2374"/>
                  </a:lnTo>
                  <a:lnTo>
                    <a:pt x="2480" y="2349"/>
                  </a:lnTo>
                  <a:lnTo>
                    <a:pt x="2508" y="2322"/>
                  </a:lnTo>
                  <a:lnTo>
                    <a:pt x="2532" y="2291"/>
                  </a:lnTo>
                  <a:lnTo>
                    <a:pt x="2551" y="2256"/>
                  </a:lnTo>
                  <a:lnTo>
                    <a:pt x="2564" y="2218"/>
                  </a:lnTo>
                  <a:lnTo>
                    <a:pt x="2574" y="2178"/>
                  </a:lnTo>
                  <a:lnTo>
                    <a:pt x="2577" y="2138"/>
                  </a:lnTo>
                  <a:lnTo>
                    <a:pt x="2574" y="2096"/>
                  </a:lnTo>
                  <a:lnTo>
                    <a:pt x="2564" y="2057"/>
                  </a:lnTo>
                  <a:lnTo>
                    <a:pt x="2551" y="2019"/>
                  </a:lnTo>
                  <a:lnTo>
                    <a:pt x="2532" y="1984"/>
                  </a:lnTo>
                  <a:lnTo>
                    <a:pt x="2508" y="1953"/>
                  </a:lnTo>
                  <a:lnTo>
                    <a:pt x="2480" y="1925"/>
                  </a:lnTo>
                  <a:lnTo>
                    <a:pt x="2449" y="1901"/>
                  </a:lnTo>
                  <a:lnTo>
                    <a:pt x="2415" y="1882"/>
                  </a:lnTo>
                  <a:lnTo>
                    <a:pt x="2377" y="1869"/>
                  </a:lnTo>
                  <a:lnTo>
                    <a:pt x="2338" y="1859"/>
                  </a:lnTo>
                  <a:lnTo>
                    <a:pt x="2296" y="1856"/>
                  </a:lnTo>
                  <a:close/>
                  <a:moveTo>
                    <a:pt x="950" y="1856"/>
                  </a:moveTo>
                  <a:lnTo>
                    <a:pt x="908" y="1859"/>
                  </a:lnTo>
                  <a:lnTo>
                    <a:pt x="869" y="1869"/>
                  </a:lnTo>
                  <a:lnTo>
                    <a:pt x="831" y="1882"/>
                  </a:lnTo>
                  <a:lnTo>
                    <a:pt x="797" y="1901"/>
                  </a:lnTo>
                  <a:lnTo>
                    <a:pt x="766" y="1925"/>
                  </a:lnTo>
                  <a:lnTo>
                    <a:pt x="738" y="1953"/>
                  </a:lnTo>
                  <a:lnTo>
                    <a:pt x="714" y="1984"/>
                  </a:lnTo>
                  <a:lnTo>
                    <a:pt x="695" y="2019"/>
                  </a:lnTo>
                  <a:lnTo>
                    <a:pt x="682" y="2057"/>
                  </a:lnTo>
                  <a:lnTo>
                    <a:pt x="672" y="2096"/>
                  </a:lnTo>
                  <a:lnTo>
                    <a:pt x="669" y="2138"/>
                  </a:lnTo>
                  <a:lnTo>
                    <a:pt x="672" y="2178"/>
                  </a:lnTo>
                  <a:lnTo>
                    <a:pt x="682" y="2218"/>
                  </a:lnTo>
                  <a:lnTo>
                    <a:pt x="695" y="2256"/>
                  </a:lnTo>
                  <a:lnTo>
                    <a:pt x="714" y="2291"/>
                  </a:lnTo>
                  <a:lnTo>
                    <a:pt x="738" y="2322"/>
                  </a:lnTo>
                  <a:lnTo>
                    <a:pt x="766" y="2349"/>
                  </a:lnTo>
                  <a:lnTo>
                    <a:pt x="797" y="2374"/>
                  </a:lnTo>
                  <a:lnTo>
                    <a:pt x="831" y="2392"/>
                  </a:lnTo>
                  <a:lnTo>
                    <a:pt x="869" y="2406"/>
                  </a:lnTo>
                  <a:lnTo>
                    <a:pt x="908" y="2416"/>
                  </a:lnTo>
                  <a:lnTo>
                    <a:pt x="950" y="2419"/>
                  </a:lnTo>
                  <a:lnTo>
                    <a:pt x="991" y="2416"/>
                  </a:lnTo>
                  <a:lnTo>
                    <a:pt x="1030" y="2406"/>
                  </a:lnTo>
                  <a:lnTo>
                    <a:pt x="1068" y="2392"/>
                  </a:lnTo>
                  <a:lnTo>
                    <a:pt x="1103" y="2374"/>
                  </a:lnTo>
                  <a:lnTo>
                    <a:pt x="1133" y="2349"/>
                  </a:lnTo>
                  <a:lnTo>
                    <a:pt x="1161" y="2322"/>
                  </a:lnTo>
                  <a:lnTo>
                    <a:pt x="1185" y="2291"/>
                  </a:lnTo>
                  <a:lnTo>
                    <a:pt x="1204" y="2256"/>
                  </a:lnTo>
                  <a:lnTo>
                    <a:pt x="1218" y="2218"/>
                  </a:lnTo>
                  <a:lnTo>
                    <a:pt x="1227" y="2178"/>
                  </a:lnTo>
                  <a:lnTo>
                    <a:pt x="1230" y="2138"/>
                  </a:lnTo>
                  <a:lnTo>
                    <a:pt x="1227" y="2096"/>
                  </a:lnTo>
                  <a:lnTo>
                    <a:pt x="1218" y="2057"/>
                  </a:lnTo>
                  <a:lnTo>
                    <a:pt x="1204" y="2019"/>
                  </a:lnTo>
                  <a:lnTo>
                    <a:pt x="1185" y="1984"/>
                  </a:lnTo>
                  <a:lnTo>
                    <a:pt x="1161" y="1953"/>
                  </a:lnTo>
                  <a:lnTo>
                    <a:pt x="1133" y="1925"/>
                  </a:lnTo>
                  <a:lnTo>
                    <a:pt x="1103" y="1901"/>
                  </a:lnTo>
                  <a:lnTo>
                    <a:pt x="1068" y="1882"/>
                  </a:lnTo>
                  <a:lnTo>
                    <a:pt x="1030" y="1869"/>
                  </a:lnTo>
                  <a:lnTo>
                    <a:pt x="991" y="1859"/>
                  </a:lnTo>
                  <a:lnTo>
                    <a:pt x="950" y="1856"/>
                  </a:lnTo>
                  <a:close/>
                  <a:moveTo>
                    <a:pt x="1394" y="1825"/>
                  </a:moveTo>
                  <a:lnTo>
                    <a:pt x="1377" y="1828"/>
                  </a:lnTo>
                  <a:lnTo>
                    <a:pt x="1363" y="1837"/>
                  </a:lnTo>
                  <a:lnTo>
                    <a:pt x="1352" y="1848"/>
                  </a:lnTo>
                  <a:lnTo>
                    <a:pt x="1344" y="1863"/>
                  </a:lnTo>
                  <a:lnTo>
                    <a:pt x="1341" y="1880"/>
                  </a:lnTo>
                  <a:lnTo>
                    <a:pt x="1341" y="1885"/>
                  </a:lnTo>
                  <a:lnTo>
                    <a:pt x="1343" y="1897"/>
                  </a:lnTo>
                  <a:lnTo>
                    <a:pt x="1343" y="1913"/>
                  </a:lnTo>
                  <a:lnTo>
                    <a:pt x="1346" y="1930"/>
                  </a:lnTo>
                  <a:lnTo>
                    <a:pt x="1354" y="1945"/>
                  </a:lnTo>
                  <a:lnTo>
                    <a:pt x="1366" y="1958"/>
                  </a:lnTo>
                  <a:lnTo>
                    <a:pt x="1381" y="1966"/>
                  </a:lnTo>
                  <a:lnTo>
                    <a:pt x="1399" y="1969"/>
                  </a:lnTo>
                  <a:lnTo>
                    <a:pt x="1416" y="1966"/>
                  </a:lnTo>
                  <a:lnTo>
                    <a:pt x="1431" y="1958"/>
                  </a:lnTo>
                  <a:lnTo>
                    <a:pt x="1443" y="1945"/>
                  </a:lnTo>
                  <a:lnTo>
                    <a:pt x="1452" y="1930"/>
                  </a:lnTo>
                  <a:lnTo>
                    <a:pt x="1455" y="1913"/>
                  </a:lnTo>
                  <a:lnTo>
                    <a:pt x="1454" y="1877"/>
                  </a:lnTo>
                  <a:lnTo>
                    <a:pt x="1454" y="1876"/>
                  </a:lnTo>
                  <a:lnTo>
                    <a:pt x="1450" y="1858"/>
                  </a:lnTo>
                  <a:lnTo>
                    <a:pt x="1440" y="1844"/>
                  </a:lnTo>
                  <a:lnTo>
                    <a:pt x="1427" y="1833"/>
                  </a:lnTo>
                  <a:lnTo>
                    <a:pt x="1412" y="1826"/>
                  </a:lnTo>
                  <a:lnTo>
                    <a:pt x="1394" y="1825"/>
                  </a:lnTo>
                  <a:close/>
                  <a:moveTo>
                    <a:pt x="1861" y="1745"/>
                  </a:moveTo>
                  <a:lnTo>
                    <a:pt x="1846" y="1747"/>
                  </a:lnTo>
                  <a:lnTo>
                    <a:pt x="1833" y="1753"/>
                  </a:lnTo>
                  <a:lnTo>
                    <a:pt x="1821" y="1762"/>
                  </a:lnTo>
                  <a:lnTo>
                    <a:pt x="1813" y="1773"/>
                  </a:lnTo>
                  <a:lnTo>
                    <a:pt x="1807" y="1787"/>
                  </a:lnTo>
                  <a:lnTo>
                    <a:pt x="1798" y="1829"/>
                  </a:lnTo>
                  <a:lnTo>
                    <a:pt x="1793" y="1871"/>
                  </a:lnTo>
                  <a:lnTo>
                    <a:pt x="1791" y="1913"/>
                  </a:lnTo>
                  <a:lnTo>
                    <a:pt x="1794" y="1930"/>
                  </a:lnTo>
                  <a:lnTo>
                    <a:pt x="1803" y="1945"/>
                  </a:lnTo>
                  <a:lnTo>
                    <a:pt x="1815" y="1958"/>
                  </a:lnTo>
                  <a:lnTo>
                    <a:pt x="1830" y="1966"/>
                  </a:lnTo>
                  <a:lnTo>
                    <a:pt x="1847" y="1969"/>
                  </a:lnTo>
                  <a:lnTo>
                    <a:pt x="1865" y="1966"/>
                  </a:lnTo>
                  <a:lnTo>
                    <a:pt x="1880" y="1958"/>
                  </a:lnTo>
                  <a:lnTo>
                    <a:pt x="1892" y="1945"/>
                  </a:lnTo>
                  <a:lnTo>
                    <a:pt x="1900" y="1930"/>
                  </a:lnTo>
                  <a:lnTo>
                    <a:pt x="1904" y="1913"/>
                  </a:lnTo>
                  <a:lnTo>
                    <a:pt x="1907" y="1863"/>
                  </a:lnTo>
                  <a:lnTo>
                    <a:pt x="1916" y="1815"/>
                  </a:lnTo>
                  <a:lnTo>
                    <a:pt x="1917" y="1800"/>
                  </a:lnTo>
                  <a:lnTo>
                    <a:pt x="1915" y="1786"/>
                  </a:lnTo>
                  <a:lnTo>
                    <a:pt x="1910" y="1772"/>
                  </a:lnTo>
                  <a:lnTo>
                    <a:pt x="1900" y="1761"/>
                  </a:lnTo>
                  <a:lnTo>
                    <a:pt x="1889" y="1752"/>
                  </a:lnTo>
                  <a:lnTo>
                    <a:pt x="1875" y="1747"/>
                  </a:lnTo>
                  <a:lnTo>
                    <a:pt x="1861" y="1745"/>
                  </a:lnTo>
                  <a:close/>
                  <a:moveTo>
                    <a:pt x="1254" y="1528"/>
                  </a:moveTo>
                  <a:lnTo>
                    <a:pt x="1239" y="1530"/>
                  </a:lnTo>
                  <a:lnTo>
                    <a:pt x="1226" y="1535"/>
                  </a:lnTo>
                  <a:lnTo>
                    <a:pt x="1215" y="1544"/>
                  </a:lnTo>
                  <a:lnTo>
                    <a:pt x="1207" y="1556"/>
                  </a:lnTo>
                  <a:lnTo>
                    <a:pt x="1202" y="1569"/>
                  </a:lnTo>
                  <a:lnTo>
                    <a:pt x="1200" y="1582"/>
                  </a:lnTo>
                  <a:lnTo>
                    <a:pt x="1202" y="1598"/>
                  </a:lnTo>
                  <a:lnTo>
                    <a:pt x="1208" y="1612"/>
                  </a:lnTo>
                  <a:lnTo>
                    <a:pt x="1217" y="1624"/>
                  </a:lnTo>
                  <a:lnTo>
                    <a:pt x="1218" y="1625"/>
                  </a:lnTo>
                  <a:lnTo>
                    <a:pt x="1241" y="1649"/>
                  </a:lnTo>
                  <a:lnTo>
                    <a:pt x="1262" y="1673"/>
                  </a:lnTo>
                  <a:lnTo>
                    <a:pt x="1280" y="1700"/>
                  </a:lnTo>
                  <a:lnTo>
                    <a:pt x="1289" y="1710"/>
                  </a:lnTo>
                  <a:lnTo>
                    <a:pt x="1301" y="1718"/>
                  </a:lnTo>
                  <a:lnTo>
                    <a:pt x="1314" y="1723"/>
                  </a:lnTo>
                  <a:lnTo>
                    <a:pt x="1327" y="1725"/>
                  </a:lnTo>
                  <a:lnTo>
                    <a:pt x="1338" y="1724"/>
                  </a:lnTo>
                  <a:lnTo>
                    <a:pt x="1349" y="1721"/>
                  </a:lnTo>
                  <a:lnTo>
                    <a:pt x="1358" y="1716"/>
                  </a:lnTo>
                  <a:lnTo>
                    <a:pt x="1369" y="1706"/>
                  </a:lnTo>
                  <a:lnTo>
                    <a:pt x="1377" y="1695"/>
                  </a:lnTo>
                  <a:lnTo>
                    <a:pt x="1382" y="1680"/>
                  </a:lnTo>
                  <a:lnTo>
                    <a:pt x="1383" y="1666"/>
                  </a:lnTo>
                  <a:lnTo>
                    <a:pt x="1381" y="1652"/>
                  </a:lnTo>
                  <a:lnTo>
                    <a:pt x="1374" y="1638"/>
                  </a:lnTo>
                  <a:lnTo>
                    <a:pt x="1351" y="1605"/>
                  </a:lnTo>
                  <a:lnTo>
                    <a:pt x="1323" y="1572"/>
                  </a:lnTo>
                  <a:lnTo>
                    <a:pt x="1294" y="1542"/>
                  </a:lnTo>
                  <a:lnTo>
                    <a:pt x="1282" y="1533"/>
                  </a:lnTo>
                  <a:lnTo>
                    <a:pt x="1268" y="1529"/>
                  </a:lnTo>
                  <a:lnTo>
                    <a:pt x="1254" y="1528"/>
                  </a:lnTo>
                  <a:close/>
                  <a:moveTo>
                    <a:pt x="2050" y="1478"/>
                  </a:moveTo>
                  <a:lnTo>
                    <a:pt x="2036" y="1481"/>
                  </a:lnTo>
                  <a:lnTo>
                    <a:pt x="2023" y="1487"/>
                  </a:lnTo>
                  <a:lnTo>
                    <a:pt x="1988" y="1512"/>
                  </a:lnTo>
                  <a:lnTo>
                    <a:pt x="1957" y="1538"/>
                  </a:lnTo>
                  <a:lnTo>
                    <a:pt x="1927" y="1568"/>
                  </a:lnTo>
                  <a:lnTo>
                    <a:pt x="1919" y="1579"/>
                  </a:lnTo>
                  <a:lnTo>
                    <a:pt x="1914" y="1591"/>
                  </a:lnTo>
                  <a:lnTo>
                    <a:pt x="1912" y="1605"/>
                  </a:lnTo>
                  <a:lnTo>
                    <a:pt x="1914" y="1621"/>
                  </a:lnTo>
                  <a:lnTo>
                    <a:pt x="1920" y="1635"/>
                  </a:lnTo>
                  <a:lnTo>
                    <a:pt x="1929" y="1648"/>
                  </a:lnTo>
                  <a:lnTo>
                    <a:pt x="1941" y="1655"/>
                  </a:lnTo>
                  <a:lnTo>
                    <a:pt x="1953" y="1661"/>
                  </a:lnTo>
                  <a:lnTo>
                    <a:pt x="1968" y="1662"/>
                  </a:lnTo>
                  <a:lnTo>
                    <a:pt x="1983" y="1660"/>
                  </a:lnTo>
                  <a:lnTo>
                    <a:pt x="1997" y="1654"/>
                  </a:lnTo>
                  <a:lnTo>
                    <a:pt x="2009" y="1645"/>
                  </a:lnTo>
                  <a:lnTo>
                    <a:pt x="2032" y="1621"/>
                  </a:lnTo>
                  <a:lnTo>
                    <a:pt x="2058" y="1600"/>
                  </a:lnTo>
                  <a:lnTo>
                    <a:pt x="2083" y="1581"/>
                  </a:lnTo>
                  <a:lnTo>
                    <a:pt x="2095" y="1571"/>
                  </a:lnTo>
                  <a:lnTo>
                    <a:pt x="2103" y="1560"/>
                  </a:lnTo>
                  <a:lnTo>
                    <a:pt x="2109" y="1545"/>
                  </a:lnTo>
                  <a:lnTo>
                    <a:pt x="2110" y="1531"/>
                  </a:lnTo>
                  <a:lnTo>
                    <a:pt x="2106" y="1517"/>
                  </a:lnTo>
                  <a:lnTo>
                    <a:pt x="2100" y="1503"/>
                  </a:lnTo>
                  <a:lnTo>
                    <a:pt x="2091" y="1492"/>
                  </a:lnTo>
                  <a:lnTo>
                    <a:pt x="2079" y="1484"/>
                  </a:lnTo>
                  <a:lnTo>
                    <a:pt x="2066" y="1480"/>
                  </a:lnTo>
                  <a:lnTo>
                    <a:pt x="2050" y="1478"/>
                  </a:lnTo>
                  <a:close/>
                  <a:moveTo>
                    <a:pt x="2296" y="1406"/>
                  </a:moveTo>
                  <a:lnTo>
                    <a:pt x="2278" y="1406"/>
                  </a:lnTo>
                  <a:lnTo>
                    <a:pt x="2261" y="1407"/>
                  </a:lnTo>
                  <a:lnTo>
                    <a:pt x="2244" y="1411"/>
                  </a:lnTo>
                  <a:lnTo>
                    <a:pt x="2229" y="1420"/>
                  </a:lnTo>
                  <a:lnTo>
                    <a:pt x="2218" y="1432"/>
                  </a:lnTo>
                  <a:lnTo>
                    <a:pt x="2211" y="1446"/>
                  </a:lnTo>
                  <a:lnTo>
                    <a:pt x="2208" y="1464"/>
                  </a:lnTo>
                  <a:lnTo>
                    <a:pt x="2208" y="1468"/>
                  </a:lnTo>
                  <a:lnTo>
                    <a:pt x="2212" y="1484"/>
                  </a:lnTo>
                  <a:lnTo>
                    <a:pt x="2221" y="1498"/>
                  </a:lnTo>
                  <a:lnTo>
                    <a:pt x="2232" y="1510"/>
                  </a:lnTo>
                  <a:lnTo>
                    <a:pt x="2247" y="1518"/>
                  </a:lnTo>
                  <a:lnTo>
                    <a:pt x="2265" y="1520"/>
                  </a:lnTo>
                  <a:lnTo>
                    <a:pt x="2268" y="1520"/>
                  </a:lnTo>
                  <a:lnTo>
                    <a:pt x="2283" y="1519"/>
                  </a:lnTo>
                  <a:lnTo>
                    <a:pt x="2296" y="1519"/>
                  </a:lnTo>
                  <a:lnTo>
                    <a:pt x="2314" y="1516"/>
                  </a:lnTo>
                  <a:lnTo>
                    <a:pt x="2329" y="1508"/>
                  </a:lnTo>
                  <a:lnTo>
                    <a:pt x="2341" y="1495"/>
                  </a:lnTo>
                  <a:lnTo>
                    <a:pt x="2349" y="1480"/>
                  </a:lnTo>
                  <a:lnTo>
                    <a:pt x="2352" y="1463"/>
                  </a:lnTo>
                  <a:lnTo>
                    <a:pt x="2349" y="1445"/>
                  </a:lnTo>
                  <a:lnTo>
                    <a:pt x="2341" y="1430"/>
                  </a:lnTo>
                  <a:lnTo>
                    <a:pt x="2329" y="1418"/>
                  </a:lnTo>
                  <a:lnTo>
                    <a:pt x="2314" y="1409"/>
                  </a:lnTo>
                  <a:lnTo>
                    <a:pt x="2296" y="1406"/>
                  </a:lnTo>
                  <a:close/>
                  <a:moveTo>
                    <a:pt x="950" y="1406"/>
                  </a:moveTo>
                  <a:lnTo>
                    <a:pt x="932" y="1409"/>
                  </a:lnTo>
                  <a:lnTo>
                    <a:pt x="917" y="1418"/>
                  </a:lnTo>
                  <a:lnTo>
                    <a:pt x="905" y="1430"/>
                  </a:lnTo>
                  <a:lnTo>
                    <a:pt x="897" y="1445"/>
                  </a:lnTo>
                  <a:lnTo>
                    <a:pt x="894" y="1463"/>
                  </a:lnTo>
                  <a:lnTo>
                    <a:pt x="897" y="1480"/>
                  </a:lnTo>
                  <a:lnTo>
                    <a:pt x="905" y="1495"/>
                  </a:lnTo>
                  <a:lnTo>
                    <a:pt x="917" y="1508"/>
                  </a:lnTo>
                  <a:lnTo>
                    <a:pt x="932" y="1516"/>
                  </a:lnTo>
                  <a:lnTo>
                    <a:pt x="950" y="1519"/>
                  </a:lnTo>
                  <a:lnTo>
                    <a:pt x="952" y="1519"/>
                  </a:lnTo>
                  <a:lnTo>
                    <a:pt x="1000" y="1522"/>
                  </a:lnTo>
                  <a:lnTo>
                    <a:pt x="1047" y="1531"/>
                  </a:lnTo>
                  <a:lnTo>
                    <a:pt x="1054" y="1532"/>
                  </a:lnTo>
                  <a:lnTo>
                    <a:pt x="1061" y="1532"/>
                  </a:lnTo>
                  <a:lnTo>
                    <a:pt x="1076" y="1530"/>
                  </a:lnTo>
                  <a:lnTo>
                    <a:pt x="1090" y="1525"/>
                  </a:lnTo>
                  <a:lnTo>
                    <a:pt x="1101" y="1516"/>
                  </a:lnTo>
                  <a:lnTo>
                    <a:pt x="1110" y="1504"/>
                  </a:lnTo>
                  <a:lnTo>
                    <a:pt x="1115" y="1490"/>
                  </a:lnTo>
                  <a:lnTo>
                    <a:pt x="1117" y="1476"/>
                  </a:lnTo>
                  <a:lnTo>
                    <a:pt x="1115" y="1460"/>
                  </a:lnTo>
                  <a:lnTo>
                    <a:pt x="1109" y="1447"/>
                  </a:lnTo>
                  <a:lnTo>
                    <a:pt x="1100" y="1436"/>
                  </a:lnTo>
                  <a:lnTo>
                    <a:pt x="1089" y="1428"/>
                  </a:lnTo>
                  <a:lnTo>
                    <a:pt x="1074" y="1422"/>
                  </a:lnTo>
                  <a:lnTo>
                    <a:pt x="1033" y="1413"/>
                  </a:lnTo>
                  <a:lnTo>
                    <a:pt x="993" y="1408"/>
                  </a:lnTo>
                  <a:lnTo>
                    <a:pt x="950" y="1406"/>
                  </a:lnTo>
                  <a:close/>
                  <a:moveTo>
                    <a:pt x="2744" y="1181"/>
                  </a:moveTo>
                  <a:lnTo>
                    <a:pt x="2730" y="1183"/>
                  </a:lnTo>
                  <a:lnTo>
                    <a:pt x="2727" y="1184"/>
                  </a:lnTo>
                  <a:lnTo>
                    <a:pt x="2721" y="1186"/>
                  </a:lnTo>
                  <a:lnTo>
                    <a:pt x="2712" y="1190"/>
                  </a:lnTo>
                  <a:lnTo>
                    <a:pt x="2702" y="1195"/>
                  </a:lnTo>
                  <a:lnTo>
                    <a:pt x="2690" y="1202"/>
                  </a:lnTo>
                  <a:lnTo>
                    <a:pt x="2677" y="1210"/>
                  </a:lnTo>
                  <a:lnTo>
                    <a:pt x="2661" y="1221"/>
                  </a:lnTo>
                  <a:lnTo>
                    <a:pt x="2646" y="1233"/>
                  </a:lnTo>
                  <a:lnTo>
                    <a:pt x="2630" y="1249"/>
                  </a:lnTo>
                  <a:lnTo>
                    <a:pt x="2613" y="1267"/>
                  </a:lnTo>
                  <a:lnTo>
                    <a:pt x="2598" y="1288"/>
                  </a:lnTo>
                  <a:lnTo>
                    <a:pt x="2583" y="1311"/>
                  </a:lnTo>
                  <a:lnTo>
                    <a:pt x="2569" y="1338"/>
                  </a:lnTo>
                  <a:lnTo>
                    <a:pt x="2555" y="1368"/>
                  </a:lnTo>
                  <a:lnTo>
                    <a:pt x="2544" y="1402"/>
                  </a:lnTo>
                  <a:lnTo>
                    <a:pt x="2534" y="1439"/>
                  </a:lnTo>
                  <a:lnTo>
                    <a:pt x="2527" y="1480"/>
                  </a:lnTo>
                  <a:lnTo>
                    <a:pt x="2523" y="1526"/>
                  </a:lnTo>
                  <a:lnTo>
                    <a:pt x="2521" y="1575"/>
                  </a:lnTo>
                  <a:lnTo>
                    <a:pt x="2524" y="1592"/>
                  </a:lnTo>
                  <a:lnTo>
                    <a:pt x="2532" y="1608"/>
                  </a:lnTo>
                  <a:lnTo>
                    <a:pt x="2544" y="1620"/>
                  </a:lnTo>
                  <a:lnTo>
                    <a:pt x="2559" y="1628"/>
                  </a:lnTo>
                  <a:lnTo>
                    <a:pt x="2577" y="1631"/>
                  </a:lnTo>
                  <a:lnTo>
                    <a:pt x="2594" y="1628"/>
                  </a:lnTo>
                  <a:lnTo>
                    <a:pt x="2609" y="1620"/>
                  </a:lnTo>
                  <a:lnTo>
                    <a:pt x="2622" y="1608"/>
                  </a:lnTo>
                  <a:lnTo>
                    <a:pt x="2630" y="1592"/>
                  </a:lnTo>
                  <a:lnTo>
                    <a:pt x="2633" y="1575"/>
                  </a:lnTo>
                  <a:lnTo>
                    <a:pt x="2634" y="1533"/>
                  </a:lnTo>
                  <a:lnTo>
                    <a:pt x="2638" y="1495"/>
                  </a:lnTo>
                  <a:lnTo>
                    <a:pt x="2644" y="1461"/>
                  </a:lnTo>
                  <a:lnTo>
                    <a:pt x="2652" y="1431"/>
                  </a:lnTo>
                  <a:lnTo>
                    <a:pt x="2661" y="1405"/>
                  </a:lnTo>
                  <a:lnTo>
                    <a:pt x="2672" y="1382"/>
                  </a:lnTo>
                  <a:lnTo>
                    <a:pt x="2683" y="1362"/>
                  </a:lnTo>
                  <a:lnTo>
                    <a:pt x="2694" y="1345"/>
                  </a:lnTo>
                  <a:lnTo>
                    <a:pt x="2706" y="1332"/>
                  </a:lnTo>
                  <a:lnTo>
                    <a:pt x="2717" y="1319"/>
                  </a:lnTo>
                  <a:lnTo>
                    <a:pt x="2729" y="1310"/>
                  </a:lnTo>
                  <a:lnTo>
                    <a:pt x="2739" y="1303"/>
                  </a:lnTo>
                  <a:lnTo>
                    <a:pt x="2747" y="1298"/>
                  </a:lnTo>
                  <a:lnTo>
                    <a:pt x="2754" y="1295"/>
                  </a:lnTo>
                  <a:lnTo>
                    <a:pt x="2759" y="1292"/>
                  </a:lnTo>
                  <a:lnTo>
                    <a:pt x="2761" y="1291"/>
                  </a:lnTo>
                  <a:lnTo>
                    <a:pt x="2775" y="1285"/>
                  </a:lnTo>
                  <a:lnTo>
                    <a:pt x="2786" y="1275"/>
                  </a:lnTo>
                  <a:lnTo>
                    <a:pt x="2794" y="1264"/>
                  </a:lnTo>
                  <a:lnTo>
                    <a:pt x="2799" y="1251"/>
                  </a:lnTo>
                  <a:lnTo>
                    <a:pt x="2801" y="1236"/>
                  </a:lnTo>
                  <a:lnTo>
                    <a:pt x="2799" y="1222"/>
                  </a:lnTo>
                  <a:lnTo>
                    <a:pt x="2793" y="1208"/>
                  </a:lnTo>
                  <a:lnTo>
                    <a:pt x="2784" y="1197"/>
                  </a:lnTo>
                  <a:lnTo>
                    <a:pt x="2772" y="1188"/>
                  </a:lnTo>
                  <a:lnTo>
                    <a:pt x="2758" y="1183"/>
                  </a:lnTo>
                  <a:lnTo>
                    <a:pt x="2744" y="1181"/>
                  </a:lnTo>
                  <a:close/>
                  <a:moveTo>
                    <a:pt x="499" y="1181"/>
                  </a:moveTo>
                  <a:lnTo>
                    <a:pt x="483" y="1184"/>
                  </a:lnTo>
                  <a:lnTo>
                    <a:pt x="467" y="1193"/>
                  </a:lnTo>
                  <a:lnTo>
                    <a:pt x="456" y="1205"/>
                  </a:lnTo>
                  <a:lnTo>
                    <a:pt x="448" y="1221"/>
                  </a:lnTo>
                  <a:lnTo>
                    <a:pt x="446" y="1235"/>
                  </a:lnTo>
                  <a:lnTo>
                    <a:pt x="447" y="1250"/>
                  </a:lnTo>
                  <a:lnTo>
                    <a:pt x="452" y="1263"/>
                  </a:lnTo>
                  <a:lnTo>
                    <a:pt x="460" y="1275"/>
                  </a:lnTo>
                  <a:lnTo>
                    <a:pt x="470" y="1285"/>
                  </a:lnTo>
                  <a:lnTo>
                    <a:pt x="485" y="1291"/>
                  </a:lnTo>
                  <a:lnTo>
                    <a:pt x="487" y="1292"/>
                  </a:lnTo>
                  <a:lnTo>
                    <a:pt x="492" y="1294"/>
                  </a:lnTo>
                  <a:lnTo>
                    <a:pt x="498" y="1298"/>
                  </a:lnTo>
                  <a:lnTo>
                    <a:pt x="507" y="1303"/>
                  </a:lnTo>
                  <a:lnTo>
                    <a:pt x="516" y="1310"/>
                  </a:lnTo>
                  <a:lnTo>
                    <a:pt x="528" y="1319"/>
                  </a:lnTo>
                  <a:lnTo>
                    <a:pt x="539" y="1331"/>
                  </a:lnTo>
                  <a:lnTo>
                    <a:pt x="551" y="1345"/>
                  </a:lnTo>
                  <a:lnTo>
                    <a:pt x="562" y="1361"/>
                  </a:lnTo>
                  <a:lnTo>
                    <a:pt x="573" y="1381"/>
                  </a:lnTo>
                  <a:lnTo>
                    <a:pt x="585" y="1404"/>
                  </a:lnTo>
                  <a:lnTo>
                    <a:pt x="594" y="1431"/>
                  </a:lnTo>
                  <a:lnTo>
                    <a:pt x="602" y="1460"/>
                  </a:lnTo>
                  <a:lnTo>
                    <a:pt x="608" y="1494"/>
                  </a:lnTo>
                  <a:lnTo>
                    <a:pt x="612" y="1532"/>
                  </a:lnTo>
                  <a:lnTo>
                    <a:pt x="613" y="1575"/>
                  </a:lnTo>
                  <a:lnTo>
                    <a:pt x="616" y="1592"/>
                  </a:lnTo>
                  <a:lnTo>
                    <a:pt x="624" y="1608"/>
                  </a:lnTo>
                  <a:lnTo>
                    <a:pt x="637" y="1620"/>
                  </a:lnTo>
                  <a:lnTo>
                    <a:pt x="652" y="1628"/>
                  </a:lnTo>
                  <a:lnTo>
                    <a:pt x="669" y="1631"/>
                  </a:lnTo>
                  <a:lnTo>
                    <a:pt x="687" y="1628"/>
                  </a:lnTo>
                  <a:lnTo>
                    <a:pt x="702" y="1620"/>
                  </a:lnTo>
                  <a:lnTo>
                    <a:pt x="714" y="1608"/>
                  </a:lnTo>
                  <a:lnTo>
                    <a:pt x="722" y="1592"/>
                  </a:lnTo>
                  <a:lnTo>
                    <a:pt x="725" y="1575"/>
                  </a:lnTo>
                  <a:lnTo>
                    <a:pt x="723" y="1526"/>
                  </a:lnTo>
                  <a:lnTo>
                    <a:pt x="719" y="1480"/>
                  </a:lnTo>
                  <a:lnTo>
                    <a:pt x="712" y="1439"/>
                  </a:lnTo>
                  <a:lnTo>
                    <a:pt x="702" y="1402"/>
                  </a:lnTo>
                  <a:lnTo>
                    <a:pt x="691" y="1368"/>
                  </a:lnTo>
                  <a:lnTo>
                    <a:pt x="677" y="1338"/>
                  </a:lnTo>
                  <a:lnTo>
                    <a:pt x="663" y="1311"/>
                  </a:lnTo>
                  <a:lnTo>
                    <a:pt x="648" y="1288"/>
                  </a:lnTo>
                  <a:lnTo>
                    <a:pt x="633" y="1267"/>
                  </a:lnTo>
                  <a:lnTo>
                    <a:pt x="616" y="1249"/>
                  </a:lnTo>
                  <a:lnTo>
                    <a:pt x="600" y="1233"/>
                  </a:lnTo>
                  <a:lnTo>
                    <a:pt x="585" y="1221"/>
                  </a:lnTo>
                  <a:lnTo>
                    <a:pt x="569" y="1210"/>
                  </a:lnTo>
                  <a:lnTo>
                    <a:pt x="556" y="1202"/>
                  </a:lnTo>
                  <a:lnTo>
                    <a:pt x="544" y="1195"/>
                  </a:lnTo>
                  <a:lnTo>
                    <a:pt x="534" y="1190"/>
                  </a:lnTo>
                  <a:lnTo>
                    <a:pt x="525" y="1186"/>
                  </a:lnTo>
                  <a:lnTo>
                    <a:pt x="519" y="1184"/>
                  </a:lnTo>
                  <a:lnTo>
                    <a:pt x="517" y="1183"/>
                  </a:lnTo>
                  <a:lnTo>
                    <a:pt x="499" y="1181"/>
                  </a:lnTo>
                  <a:close/>
                  <a:moveTo>
                    <a:pt x="2189" y="675"/>
                  </a:moveTo>
                  <a:lnTo>
                    <a:pt x="2135" y="678"/>
                  </a:lnTo>
                  <a:lnTo>
                    <a:pt x="2084" y="685"/>
                  </a:lnTo>
                  <a:lnTo>
                    <a:pt x="2034" y="696"/>
                  </a:lnTo>
                  <a:lnTo>
                    <a:pt x="1987" y="711"/>
                  </a:lnTo>
                  <a:lnTo>
                    <a:pt x="1943" y="729"/>
                  </a:lnTo>
                  <a:lnTo>
                    <a:pt x="1904" y="752"/>
                  </a:lnTo>
                  <a:lnTo>
                    <a:pt x="1867" y="776"/>
                  </a:lnTo>
                  <a:lnTo>
                    <a:pt x="1834" y="805"/>
                  </a:lnTo>
                  <a:lnTo>
                    <a:pt x="1825" y="817"/>
                  </a:lnTo>
                  <a:lnTo>
                    <a:pt x="1820" y="830"/>
                  </a:lnTo>
                  <a:lnTo>
                    <a:pt x="1818" y="845"/>
                  </a:lnTo>
                  <a:lnTo>
                    <a:pt x="1820" y="859"/>
                  </a:lnTo>
                  <a:lnTo>
                    <a:pt x="1825" y="872"/>
                  </a:lnTo>
                  <a:lnTo>
                    <a:pt x="1834" y="885"/>
                  </a:lnTo>
                  <a:lnTo>
                    <a:pt x="1846" y="894"/>
                  </a:lnTo>
                  <a:lnTo>
                    <a:pt x="1860" y="899"/>
                  </a:lnTo>
                  <a:lnTo>
                    <a:pt x="1874" y="901"/>
                  </a:lnTo>
                  <a:lnTo>
                    <a:pt x="1888" y="899"/>
                  </a:lnTo>
                  <a:lnTo>
                    <a:pt x="1901" y="894"/>
                  </a:lnTo>
                  <a:lnTo>
                    <a:pt x="1914" y="885"/>
                  </a:lnTo>
                  <a:lnTo>
                    <a:pt x="1941" y="861"/>
                  </a:lnTo>
                  <a:lnTo>
                    <a:pt x="1974" y="840"/>
                  </a:lnTo>
                  <a:lnTo>
                    <a:pt x="2010" y="822"/>
                  </a:lnTo>
                  <a:lnTo>
                    <a:pt x="2050" y="808"/>
                  </a:lnTo>
                  <a:lnTo>
                    <a:pt x="2093" y="798"/>
                  </a:lnTo>
                  <a:lnTo>
                    <a:pt x="2139" y="791"/>
                  </a:lnTo>
                  <a:lnTo>
                    <a:pt x="2187" y="788"/>
                  </a:lnTo>
                  <a:lnTo>
                    <a:pt x="2237" y="789"/>
                  </a:lnTo>
                  <a:lnTo>
                    <a:pt x="2255" y="786"/>
                  </a:lnTo>
                  <a:lnTo>
                    <a:pt x="2271" y="779"/>
                  </a:lnTo>
                  <a:lnTo>
                    <a:pt x="2284" y="768"/>
                  </a:lnTo>
                  <a:lnTo>
                    <a:pt x="2292" y="753"/>
                  </a:lnTo>
                  <a:lnTo>
                    <a:pt x="2296" y="735"/>
                  </a:lnTo>
                  <a:lnTo>
                    <a:pt x="2294" y="718"/>
                  </a:lnTo>
                  <a:lnTo>
                    <a:pt x="2287" y="702"/>
                  </a:lnTo>
                  <a:lnTo>
                    <a:pt x="2276" y="689"/>
                  </a:lnTo>
                  <a:lnTo>
                    <a:pt x="2261" y="680"/>
                  </a:lnTo>
                  <a:lnTo>
                    <a:pt x="2243" y="676"/>
                  </a:lnTo>
                  <a:lnTo>
                    <a:pt x="2189" y="675"/>
                  </a:lnTo>
                  <a:close/>
                  <a:moveTo>
                    <a:pt x="1060" y="675"/>
                  </a:moveTo>
                  <a:lnTo>
                    <a:pt x="1003" y="676"/>
                  </a:lnTo>
                  <a:lnTo>
                    <a:pt x="986" y="680"/>
                  </a:lnTo>
                  <a:lnTo>
                    <a:pt x="970" y="689"/>
                  </a:lnTo>
                  <a:lnTo>
                    <a:pt x="959" y="702"/>
                  </a:lnTo>
                  <a:lnTo>
                    <a:pt x="952" y="718"/>
                  </a:lnTo>
                  <a:lnTo>
                    <a:pt x="950" y="735"/>
                  </a:lnTo>
                  <a:lnTo>
                    <a:pt x="954" y="753"/>
                  </a:lnTo>
                  <a:lnTo>
                    <a:pt x="963" y="768"/>
                  </a:lnTo>
                  <a:lnTo>
                    <a:pt x="975" y="779"/>
                  </a:lnTo>
                  <a:lnTo>
                    <a:pt x="992" y="786"/>
                  </a:lnTo>
                  <a:lnTo>
                    <a:pt x="1009" y="789"/>
                  </a:lnTo>
                  <a:lnTo>
                    <a:pt x="1055" y="788"/>
                  </a:lnTo>
                  <a:lnTo>
                    <a:pt x="1098" y="791"/>
                  </a:lnTo>
                  <a:lnTo>
                    <a:pt x="1139" y="797"/>
                  </a:lnTo>
                  <a:lnTo>
                    <a:pt x="1176" y="807"/>
                  </a:lnTo>
                  <a:lnTo>
                    <a:pt x="1212" y="821"/>
                  </a:lnTo>
                  <a:lnTo>
                    <a:pt x="1245" y="839"/>
                  </a:lnTo>
                  <a:lnTo>
                    <a:pt x="1275" y="860"/>
                  </a:lnTo>
                  <a:lnTo>
                    <a:pt x="1303" y="885"/>
                  </a:lnTo>
                  <a:lnTo>
                    <a:pt x="1315" y="894"/>
                  </a:lnTo>
                  <a:lnTo>
                    <a:pt x="1328" y="899"/>
                  </a:lnTo>
                  <a:lnTo>
                    <a:pt x="1343" y="901"/>
                  </a:lnTo>
                  <a:lnTo>
                    <a:pt x="1357" y="899"/>
                  </a:lnTo>
                  <a:lnTo>
                    <a:pt x="1370" y="894"/>
                  </a:lnTo>
                  <a:lnTo>
                    <a:pt x="1382" y="885"/>
                  </a:lnTo>
                  <a:lnTo>
                    <a:pt x="1391" y="872"/>
                  </a:lnTo>
                  <a:lnTo>
                    <a:pt x="1397" y="859"/>
                  </a:lnTo>
                  <a:lnTo>
                    <a:pt x="1399" y="845"/>
                  </a:lnTo>
                  <a:lnTo>
                    <a:pt x="1397" y="830"/>
                  </a:lnTo>
                  <a:lnTo>
                    <a:pt x="1391" y="817"/>
                  </a:lnTo>
                  <a:lnTo>
                    <a:pt x="1382" y="805"/>
                  </a:lnTo>
                  <a:lnTo>
                    <a:pt x="1346" y="772"/>
                  </a:lnTo>
                  <a:lnTo>
                    <a:pt x="1305" y="744"/>
                  </a:lnTo>
                  <a:lnTo>
                    <a:pt x="1262" y="720"/>
                  </a:lnTo>
                  <a:lnTo>
                    <a:pt x="1216" y="702"/>
                  </a:lnTo>
                  <a:lnTo>
                    <a:pt x="1167" y="687"/>
                  </a:lnTo>
                  <a:lnTo>
                    <a:pt x="1115" y="679"/>
                  </a:lnTo>
                  <a:lnTo>
                    <a:pt x="1060" y="675"/>
                  </a:lnTo>
                  <a:close/>
                  <a:moveTo>
                    <a:pt x="1623" y="0"/>
                  </a:moveTo>
                  <a:lnTo>
                    <a:pt x="1722" y="3"/>
                  </a:lnTo>
                  <a:lnTo>
                    <a:pt x="1819" y="11"/>
                  </a:lnTo>
                  <a:lnTo>
                    <a:pt x="1914" y="26"/>
                  </a:lnTo>
                  <a:lnTo>
                    <a:pt x="2008" y="45"/>
                  </a:lnTo>
                  <a:lnTo>
                    <a:pt x="2099" y="70"/>
                  </a:lnTo>
                  <a:lnTo>
                    <a:pt x="2131" y="169"/>
                  </a:lnTo>
                  <a:lnTo>
                    <a:pt x="2187" y="411"/>
                  </a:lnTo>
                  <a:lnTo>
                    <a:pt x="2193" y="446"/>
                  </a:lnTo>
                  <a:lnTo>
                    <a:pt x="2202" y="481"/>
                  </a:lnTo>
                  <a:lnTo>
                    <a:pt x="2217" y="512"/>
                  </a:lnTo>
                  <a:lnTo>
                    <a:pt x="2233" y="543"/>
                  </a:lnTo>
                  <a:lnTo>
                    <a:pt x="2254" y="572"/>
                  </a:lnTo>
                  <a:lnTo>
                    <a:pt x="2278" y="598"/>
                  </a:lnTo>
                  <a:lnTo>
                    <a:pt x="2305" y="621"/>
                  </a:lnTo>
                  <a:lnTo>
                    <a:pt x="2338" y="642"/>
                  </a:lnTo>
                  <a:lnTo>
                    <a:pt x="2373" y="659"/>
                  </a:lnTo>
                  <a:lnTo>
                    <a:pt x="2408" y="671"/>
                  </a:lnTo>
                  <a:lnTo>
                    <a:pt x="2446" y="678"/>
                  </a:lnTo>
                  <a:lnTo>
                    <a:pt x="2484" y="680"/>
                  </a:lnTo>
                  <a:lnTo>
                    <a:pt x="2514" y="679"/>
                  </a:lnTo>
                  <a:lnTo>
                    <a:pt x="2544" y="674"/>
                  </a:lnTo>
                  <a:lnTo>
                    <a:pt x="2817" y="617"/>
                  </a:lnTo>
                  <a:lnTo>
                    <a:pt x="2901" y="591"/>
                  </a:lnTo>
                  <a:lnTo>
                    <a:pt x="2959" y="663"/>
                  </a:lnTo>
                  <a:lnTo>
                    <a:pt x="3013" y="737"/>
                  </a:lnTo>
                  <a:lnTo>
                    <a:pt x="3063" y="815"/>
                  </a:lnTo>
                  <a:lnTo>
                    <a:pt x="3108" y="896"/>
                  </a:lnTo>
                  <a:lnTo>
                    <a:pt x="3150" y="979"/>
                  </a:lnTo>
                  <a:lnTo>
                    <a:pt x="3187" y="1065"/>
                  </a:lnTo>
                  <a:lnTo>
                    <a:pt x="3218" y="1153"/>
                  </a:lnTo>
                  <a:lnTo>
                    <a:pt x="3246" y="1243"/>
                  </a:lnTo>
                  <a:lnTo>
                    <a:pt x="3191" y="1260"/>
                  </a:lnTo>
                  <a:lnTo>
                    <a:pt x="3121" y="1283"/>
                  </a:lnTo>
                  <a:lnTo>
                    <a:pt x="3057" y="1306"/>
                  </a:lnTo>
                  <a:lnTo>
                    <a:pt x="2997" y="1334"/>
                  </a:lnTo>
                  <a:lnTo>
                    <a:pt x="2941" y="1362"/>
                  </a:lnTo>
                  <a:lnTo>
                    <a:pt x="2890" y="1394"/>
                  </a:lnTo>
                  <a:lnTo>
                    <a:pt x="2844" y="1428"/>
                  </a:lnTo>
                  <a:lnTo>
                    <a:pt x="2814" y="1455"/>
                  </a:lnTo>
                  <a:lnTo>
                    <a:pt x="2789" y="1486"/>
                  </a:lnTo>
                  <a:lnTo>
                    <a:pt x="2767" y="1519"/>
                  </a:lnTo>
                  <a:lnTo>
                    <a:pt x="2750" y="1555"/>
                  </a:lnTo>
                  <a:lnTo>
                    <a:pt x="2737" y="1592"/>
                  </a:lnTo>
                  <a:lnTo>
                    <a:pt x="2729" y="1630"/>
                  </a:lnTo>
                  <a:lnTo>
                    <a:pt x="2725" y="1670"/>
                  </a:lnTo>
                  <a:lnTo>
                    <a:pt x="2726" y="1711"/>
                  </a:lnTo>
                  <a:lnTo>
                    <a:pt x="2732" y="1751"/>
                  </a:lnTo>
                  <a:lnTo>
                    <a:pt x="2742" y="1792"/>
                  </a:lnTo>
                  <a:lnTo>
                    <a:pt x="2758" y="1831"/>
                  </a:lnTo>
                  <a:lnTo>
                    <a:pt x="2777" y="1878"/>
                  </a:lnTo>
                  <a:lnTo>
                    <a:pt x="2790" y="1926"/>
                  </a:lnTo>
                  <a:lnTo>
                    <a:pt x="2798" y="1975"/>
                  </a:lnTo>
                  <a:lnTo>
                    <a:pt x="2801" y="2025"/>
                  </a:lnTo>
                  <a:lnTo>
                    <a:pt x="2800" y="2052"/>
                  </a:lnTo>
                  <a:lnTo>
                    <a:pt x="2798" y="2078"/>
                  </a:lnTo>
                  <a:lnTo>
                    <a:pt x="2797" y="2084"/>
                  </a:lnTo>
                  <a:lnTo>
                    <a:pt x="2796" y="2090"/>
                  </a:lnTo>
                  <a:lnTo>
                    <a:pt x="2793" y="2111"/>
                  </a:lnTo>
                  <a:lnTo>
                    <a:pt x="2788" y="2131"/>
                  </a:lnTo>
                  <a:lnTo>
                    <a:pt x="2787" y="2139"/>
                  </a:lnTo>
                  <a:lnTo>
                    <a:pt x="2785" y="2145"/>
                  </a:lnTo>
                  <a:lnTo>
                    <a:pt x="2773" y="2183"/>
                  </a:lnTo>
                  <a:lnTo>
                    <a:pt x="2767" y="2197"/>
                  </a:lnTo>
                  <a:lnTo>
                    <a:pt x="2752" y="2232"/>
                  </a:lnTo>
                  <a:lnTo>
                    <a:pt x="2744" y="2246"/>
                  </a:lnTo>
                  <a:lnTo>
                    <a:pt x="2726" y="2278"/>
                  </a:lnTo>
                  <a:lnTo>
                    <a:pt x="2721" y="2285"/>
                  </a:lnTo>
                  <a:lnTo>
                    <a:pt x="2715" y="2293"/>
                  </a:lnTo>
                  <a:lnTo>
                    <a:pt x="2694" y="2322"/>
                  </a:lnTo>
                  <a:lnTo>
                    <a:pt x="2688" y="2329"/>
                  </a:lnTo>
                  <a:lnTo>
                    <a:pt x="2682" y="2336"/>
                  </a:lnTo>
                  <a:lnTo>
                    <a:pt x="2656" y="2364"/>
                  </a:lnTo>
                  <a:lnTo>
                    <a:pt x="2650" y="2370"/>
                  </a:lnTo>
                  <a:lnTo>
                    <a:pt x="2644" y="2375"/>
                  </a:lnTo>
                  <a:lnTo>
                    <a:pt x="2612" y="2403"/>
                  </a:lnTo>
                  <a:lnTo>
                    <a:pt x="2605" y="2409"/>
                  </a:lnTo>
                  <a:lnTo>
                    <a:pt x="2598" y="2415"/>
                  </a:lnTo>
                  <a:lnTo>
                    <a:pt x="2596" y="2416"/>
                  </a:lnTo>
                  <a:lnTo>
                    <a:pt x="2553" y="2445"/>
                  </a:lnTo>
                  <a:lnTo>
                    <a:pt x="2506" y="2470"/>
                  </a:lnTo>
                  <a:lnTo>
                    <a:pt x="2457" y="2491"/>
                  </a:lnTo>
                  <a:lnTo>
                    <a:pt x="2406" y="2509"/>
                  </a:lnTo>
                  <a:lnTo>
                    <a:pt x="2353" y="2521"/>
                  </a:lnTo>
                  <a:lnTo>
                    <a:pt x="2297" y="2528"/>
                  </a:lnTo>
                  <a:lnTo>
                    <a:pt x="2240" y="2531"/>
                  </a:lnTo>
                  <a:lnTo>
                    <a:pt x="2179" y="2528"/>
                  </a:lnTo>
                  <a:lnTo>
                    <a:pt x="2120" y="2520"/>
                  </a:lnTo>
                  <a:lnTo>
                    <a:pt x="2063" y="2506"/>
                  </a:lnTo>
                  <a:lnTo>
                    <a:pt x="2009" y="2486"/>
                  </a:lnTo>
                  <a:lnTo>
                    <a:pt x="1958" y="2462"/>
                  </a:lnTo>
                  <a:lnTo>
                    <a:pt x="1909" y="2433"/>
                  </a:lnTo>
                  <a:lnTo>
                    <a:pt x="1865" y="2400"/>
                  </a:lnTo>
                  <a:lnTo>
                    <a:pt x="1824" y="2364"/>
                  </a:lnTo>
                  <a:lnTo>
                    <a:pt x="1787" y="2324"/>
                  </a:lnTo>
                  <a:lnTo>
                    <a:pt x="1756" y="2281"/>
                  </a:lnTo>
                  <a:lnTo>
                    <a:pt x="1729" y="2234"/>
                  </a:lnTo>
                  <a:lnTo>
                    <a:pt x="1708" y="2185"/>
                  </a:lnTo>
                  <a:lnTo>
                    <a:pt x="1692" y="2133"/>
                  </a:lnTo>
                  <a:lnTo>
                    <a:pt x="1682" y="2080"/>
                  </a:lnTo>
                  <a:lnTo>
                    <a:pt x="1679" y="2025"/>
                  </a:lnTo>
                  <a:lnTo>
                    <a:pt x="1679" y="1800"/>
                  </a:lnTo>
                  <a:lnTo>
                    <a:pt x="1676" y="1783"/>
                  </a:lnTo>
                  <a:lnTo>
                    <a:pt x="1668" y="1767"/>
                  </a:lnTo>
                  <a:lnTo>
                    <a:pt x="1656" y="1755"/>
                  </a:lnTo>
                  <a:lnTo>
                    <a:pt x="1640" y="1747"/>
                  </a:lnTo>
                  <a:lnTo>
                    <a:pt x="1623" y="1744"/>
                  </a:lnTo>
                  <a:lnTo>
                    <a:pt x="1606" y="1747"/>
                  </a:lnTo>
                  <a:lnTo>
                    <a:pt x="1590" y="1755"/>
                  </a:lnTo>
                  <a:lnTo>
                    <a:pt x="1578" y="1767"/>
                  </a:lnTo>
                  <a:lnTo>
                    <a:pt x="1570" y="1783"/>
                  </a:lnTo>
                  <a:lnTo>
                    <a:pt x="1567" y="1800"/>
                  </a:lnTo>
                  <a:lnTo>
                    <a:pt x="1567" y="2025"/>
                  </a:lnTo>
                  <a:lnTo>
                    <a:pt x="1564" y="2080"/>
                  </a:lnTo>
                  <a:lnTo>
                    <a:pt x="1554" y="2133"/>
                  </a:lnTo>
                  <a:lnTo>
                    <a:pt x="1538" y="2185"/>
                  </a:lnTo>
                  <a:lnTo>
                    <a:pt x="1517" y="2234"/>
                  </a:lnTo>
                  <a:lnTo>
                    <a:pt x="1490" y="2281"/>
                  </a:lnTo>
                  <a:lnTo>
                    <a:pt x="1459" y="2324"/>
                  </a:lnTo>
                  <a:lnTo>
                    <a:pt x="1422" y="2364"/>
                  </a:lnTo>
                  <a:lnTo>
                    <a:pt x="1381" y="2400"/>
                  </a:lnTo>
                  <a:lnTo>
                    <a:pt x="1337" y="2433"/>
                  </a:lnTo>
                  <a:lnTo>
                    <a:pt x="1288" y="2462"/>
                  </a:lnTo>
                  <a:lnTo>
                    <a:pt x="1237" y="2486"/>
                  </a:lnTo>
                  <a:lnTo>
                    <a:pt x="1183" y="2506"/>
                  </a:lnTo>
                  <a:lnTo>
                    <a:pt x="1126" y="2520"/>
                  </a:lnTo>
                  <a:lnTo>
                    <a:pt x="1067" y="2528"/>
                  </a:lnTo>
                  <a:lnTo>
                    <a:pt x="1006" y="2531"/>
                  </a:lnTo>
                  <a:lnTo>
                    <a:pt x="949" y="2528"/>
                  </a:lnTo>
                  <a:lnTo>
                    <a:pt x="893" y="2521"/>
                  </a:lnTo>
                  <a:lnTo>
                    <a:pt x="840" y="2509"/>
                  </a:lnTo>
                  <a:lnTo>
                    <a:pt x="788" y="2491"/>
                  </a:lnTo>
                  <a:lnTo>
                    <a:pt x="739" y="2470"/>
                  </a:lnTo>
                  <a:lnTo>
                    <a:pt x="693" y="2445"/>
                  </a:lnTo>
                  <a:lnTo>
                    <a:pt x="650" y="2416"/>
                  </a:lnTo>
                  <a:lnTo>
                    <a:pt x="648" y="2415"/>
                  </a:lnTo>
                  <a:lnTo>
                    <a:pt x="641" y="2409"/>
                  </a:lnTo>
                  <a:lnTo>
                    <a:pt x="634" y="2403"/>
                  </a:lnTo>
                  <a:lnTo>
                    <a:pt x="617" y="2389"/>
                  </a:lnTo>
                  <a:lnTo>
                    <a:pt x="602" y="2376"/>
                  </a:lnTo>
                  <a:lnTo>
                    <a:pt x="590" y="2364"/>
                  </a:lnTo>
                  <a:lnTo>
                    <a:pt x="564" y="2336"/>
                  </a:lnTo>
                  <a:lnTo>
                    <a:pt x="558" y="2329"/>
                  </a:lnTo>
                  <a:lnTo>
                    <a:pt x="552" y="2322"/>
                  </a:lnTo>
                  <a:lnTo>
                    <a:pt x="531" y="2293"/>
                  </a:lnTo>
                  <a:lnTo>
                    <a:pt x="525" y="2286"/>
                  </a:lnTo>
                  <a:lnTo>
                    <a:pt x="520" y="2278"/>
                  </a:lnTo>
                  <a:lnTo>
                    <a:pt x="502" y="2246"/>
                  </a:lnTo>
                  <a:lnTo>
                    <a:pt x="494" y="2232"/>
                  </a:lnTo>
                  <a:lnTo>
                    <a:pt x="486" y="2214"/>
                  </a:lnTo>
                  <a:lnTo>
                    <a:pt x="479" y="2197"/>
                  </a:lnTo>
                  <a:lnTo>
                    <a:pt x="476" y="2190"/>
                  </a:lnTo>
                  <a:lnTo>
                    <a:pt x="473" y="2183"/>
                  </a:lnTo>
                  <a:lnTo>
                    <a:pt x="461" y="2145"/>
                  </a:lnTo>
                  <a:lnTo>
                    <a:pt x="459" y="2139"/>
                  </a:lnTo>
                  <a:lnTo>
                    <a:pt x="458" y="2131"/>
                  </a:lnTo>
                  <a:lnTo>
                    <a:pt x="453" y="2111"/>
                  </a:lnTo>
                  <a:lnTo>
                    <a:pt x="450" y="2090"/>
                  </a:lnTo>
                  <a:lnTo>
                    <a:pt x="449" y="2084"/>
                  </a:lnTo>
                  <a:lnTo>
                    <a:pt x="448" y="2079"/>
                  </a:lnTo>
                  <a:lnTo>
                    <a:pt x="446" y="2052"/>
                  </a:lnTo>
                  <a:lnTo>
                    <a:pt x="445" y="2025"/>
                  </a:lnTo>
                  <a:lnTo>
                    <a:pt x="448" y="1975"/>
                  </a:lnTo>
                  <a:lnTo>
                    <a:pt x="456" y="1926"/>
                  </a:lnTo>
                  <a:lnTo>
                    <a:pt x="469" y="1878"/>
                  </a:lnTo>
                  <a:lnTo>
                    <a:pt x="488" y="1831"/>
                  </a:lnTo>
                  <a:lnTo>
                    <a:pt x="503" y="1792"/>
                  </a:lnTo>
                  <a:lnTo>
                    <a:pt x="514" y="1751"/>
                  </a:lnTo>
                  <a:lnTo>
                    <a:pt x="520" y="1711"/>
                  </a:lnTo>
                  <a:lnTo>
                    <a:pt x="521" y="1670"/>
                  </a:lnTo>
                  <a:lnTo>
                    <a:pt x="517" y="1630"/>
                  </a:lnTo>
                  <a:lnTo>
                    <a:pt x="509" y="1592"/>
                  </a:lnTo>
                  <a:lnTo>
                    <a:pt x="496" y="1555"/>
                  </a:lnTo>
                  <a:lnTo>
                    <a:pt x="479" y="1519"/>
                  </a:lnTo>
                  <a:lnTo>
                    <a:pt x="457" y="1486"/>
                  </a:lnTo>
                  <a:lnTo>
                    <a:pt x="432" y="1455"/>
                  </a:lnTo>
                  <a:lnTo>
                    <a:pt x="402" y="1428"/>
                  </a:lnTo>
                  <a:lnTo>
                    <a:pt x="356" y="1394"/>
                  </a:lnTo>
                  <a:lnTo>
                    <a:pt x="305" y="1362"/>
                  </a:lnTo>
                  <a:lnTo>
                    <a:pt x="250" y="1334"/>
                  </a:lnTo>
                  <a:lnTo>
                    <a:pt x="190" y="1307"/>
                  </a:lnTo>
                  <a:lnTo>
                    <a:pt x="126" y="1283"/>
                  </a:lnTo>
                  <a:lnTo>
                    <a:pt x="57" y="1261"/>
                  </a:lnTo>
                  <a:lnTo>
                    <a:pt x="0" y="1241"/>
                  </a:lnTo>
                  <a:lnTo>
                    <a:pt x="28" y="1151"/>
                  </a:lnTo>
                  <a:lnTo>
                    <a:pt x="60" y="1063"/>
                  </a:lnTo>
                  <a:lnTo>
                    <a:pt x="97" y="978"/>
                  </a:lnTo>
                  <a:lnTo>
                    <a:pt x="138" y="895"/>
                  </a:lnTo>
                  <a:lnTo>
                    <a:pt x="184" y="814"/>
                  </a:lnTo>
                  <a:lnTo>
                    <a:pt x="234" y="736"/>
                  </a:lnTo>
                  <a:lnTo>
                    <a:pt x="288" y="663"/>
                  </a:lnTo>
                  <a:lnTo>
                    <a:pt x="345" y="591"/>
                  </a:lnTo>
                  <a:lnTo>
                    <a:pt x="434" y="619"/>
                  </a:lnTo>
                  <a:lnTo>
                    <a:pt x="701" y="674"/>
                  </a:lnTo>
                  <a:lnTo>
                    <a:pt x="732" y="679"/>
                  </a:lnTo>
                  <a:lnTo>
                    <a:pt x="762" y="680"/>
                  </a:lnTo>
                  <a:lnTo>
                    <a:pt x="800" y="678"/>
                  </a:lnTo>
                  <a:lnTo>
                    <a:pt x="838" y="671"/>
                  </a:lnTo>
                  <a:lnTo>
                    <a:pt x="873" y="659"/>
                  </a:lnTo>
                  <a:lnTo>
                    <a:pt x="908" y="642"/>
                  </a:lnTo>
                  <a:lnTo>
                    <a:pt x="941" y="621"/>
                  </a:lnTo>
                  <a:lnTo>
                    <a:pt x="968" y="597"/>
                  </a:lnTo>
                  <a:lnTo>
                    <a:pt x="993" y="571"/>
                  </a:lnTo>
                  <a:lnTo>
                    <a:pt x="1013" y="542"/>
                  </a:lnTo>
                  <a:lnTo>
                    <a:pt x="1030" y="511"/>
                  </a:lnTo>
                  <a:lnTo>
                    <a:pt x="1044" y="480"/>
                  </a:lnTo>
                  <a:lnTo>
                    <a:pt x="1053" y="446"/>
                  </a:lnTo>
                  <a:lnTo>
                    <a:pt x="1058" y="412"/>
                  </a:lnTo>
                  <a:lnTo>
                    <a:pt x="1101" y="174"/>
                  </a:lnTo>
                  <a:lnTo>
                    <a:pt x="1122" y="77"/>
                  </a:lnTo>
                  <a:lnTo>
                    <a:pt x="1218" y="49"/>
                  </a:lnTo>
                  <a:lnTo>
                    <a:pt x="1316" y="28"/>
                  </a:lnTo>
                  <a:lnTo>
                    <a:pt x="1417" y="12"/>
                  </a:lnTo>
                  <a:lnTo>
                    <a:pt x="1519" y="3"/>
                  </a:lnTo>
                  <a:lnTo>
                    <a:pt x="16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73" name="Freeform 772"/>
          <p:cNvSpPr>
            <a:spLocks/>
          </p:cNvSpPr>
          <p:nvPr/>
        </p:nvSpPr>
        <p:spPr bwMode="auto">
          <a:xfrm>
            <a:off x="649294" y="1897063"/>
            <a:ext cx="593726" cy="593726"/>
          </a:xfrm>
          <a:custGeom>
            <a:avLst/>
            <a:gdLst>
              <a:gd name="connsiteX0" fmla="*/ 147992 w 593726"/>
              <a:gd name="connsiteY0" fmla="*/ 407988 h 593726"/>
              <a:gd name="connsiteX1" fmla="*/ 152918 w 593726"/>
              <a:gd name="connsiteY1" fmla="*/ 408516 h 593726"/>
              <a:gd name="connsiteX2" fmla="*/ 157843 w 593726"/>
              <a:gd name="connsiteY2" fmla="*/ 410099 h 593726"/>
              <a:gd name="connsiteX3" fmla="*/ 162769 w 593726"/>
              <a:gd name="connsiteY3" fmla="*/ 412561 h 593726"/>
              <a:gd name="connsiteX4" fmla="*/ 167519 w 593726"/>
              <a:gd name="connsiteY4" fmla="*/ 415727 h 593726"/>
              <a:gd name="connsiteX5" fmla="*/ 171389 w 593726"/>
              <a:gd name="connsiteY5" fmla="*/ 419421 h 593726"/>
              <a:gd name="connsiteX6" fmla="*/ 174732 w 593726"/>
              <a:gd name="connsiteY6" fmla="*/ 423466 h 593726"/>
              <a:gd name="connsiteX7" fmla="*/ 177898 w 593726"/>
              <a:gd name="connsiteY7" fmla="*/ 428215 h 593726"/>
              <a:gd name="connsiteX8" fmla="*/ 180361 w 593726"/>
              <a:gd name="connsiteY8" fmla="*/ 432964 h 593726"/>
              <a:gd name="connsiteX9" fmla="*/ 182648 w 593726"/>
              <a:gd name="connsiteY9" fmla="*/ 438417 h 593726"/>
              <a:gd name="connsiteX10" fmla="*/ 184759 w 593726"/>
              <a:gd name="connsiteY10" fmla="*/ 443869 h 593726"/>
              <a:gd name="connsiteX11" fmla="*/ 186518 w 593726"/>
              <a:gd name="connsiteY11" fmla="*/ 449674 h 593726"/>
              <a:gd name="connsiteX12" fmla="*/ 188101 w 593726"/>
              <a:gd name="connsiteY12" fmla="*/ 455478 h 593726"/>
              <a:gd name="connsiteX13" fmla="*/ 189685 w 593726"/>
              <a:gd name="connsiteY13" fmla="*/ 461458 h 593726"/>
              <a:gd name="connsiteX14" fmla="*/ 192148 w 593726"/>
              <a:gd name="connsiteY14" fmla="*/ 470428 h 593726"/>
              <a:gd name="connsiteX15" fmla="*/ 194786 w 593726"/>
              <a:gd name="connsiteY15" fmla="*/ 478871 h 593726"/>
              <a:gd name="connsiteX16" fmla="*/ 196897 w 593726"/>
              <a:gd name="connsiteY16" fmla="*/ 485027 h 593726"/>
              <a:gd name="connsiteX17" fmla="*/ 199008 w 593726"/>
              <a:gd name="connsiteY17" fmla="*/ 491183 h 593726"/>
              <a:gd name="connsiteX18" fmla="*/ 201295 w 593726"/>
              <a:gd name="connsiteY18" fmla="*/ 496988 h 593726"/>
              <a:gd name="connsiteX19" fmla="*/ 203934 w 593726"/>
              <a:gd name="connsiteY19" fmla="*/ 502792 h 593726"/>
              <a:gd name="connsiteX20" fmla="*/ 206573 w 593726"/>
              <a:gd name="connsiteY20" fmla="*/ 508069 h 593726"/>
              <a:gd name="connsiteX21" fmla="*/ 209388 w 593726"/>
              <a:gd name="connsiteY21" fmla="*/ 513169 h 593726"/>
              <a:gd name="connsiteX22" fmla="*/ 212554 w 593726"/>
              <a:gd name="connsiteY22" fmla="*/ 517742 h 593726"/>
              <a:gd name="connsiteX23" fmla="*/ 215721 w 593726"/>
              <a:gd name="connsiteY23" fmla="*/ 521788 h 593726"/>
              <a:gd name="connsiteX24" fmla="*/ 219239 w 593726"/>
              <a:gd name="connsiteY24" fmla="*/ 524954 h 593726"/>
              <a:gd name="connsiteX25" fmla="*/ 223109 w 593726"/>
              <a:gd name="connsiteY25" fmla="*/ 527768 h 593726"/>
              <a:gd name="connsiteX26" fmla="*/ 226979 w 593726"/>
              <a:gd name="connsiteY26" fmla="*/ 529527 h 593726"/>
              <a:gd name="connsiteX27" fmla="*/ 231377 w 593726"/>
              <a:gd name="connsiteY27" fmla="*/ 530406 h 593726"/>
              <a:gd name="connsiteX28" fmla="*/ 232433 w 593726"/>
              <a:gd name="connsiteY28" fmla="*/ 530582 h 593726"/>
              <a:gd name="connsiteX29" fmla="*/ 233488 w 593726"/>
              <a:gd name="connsiteY29" fmla="*/ 530582 h 593726"/>
              <a:gd name="connsiteX30" fmla="*/ 237711 w 593726"/>
              <a:gd name="connsiteY30" fmla="*/ 530055 h 593726"/>
              <a:gd name="connsiteX31" fmla="*/ 242109 w 593726"/>
              <a:gd name="connsiteY31" fmla="*/ 528647 h 593726"/>
              <a:gd name="connsiteX32" fmla="*/ 246155 w 593726"/>
              <a:gd name="connsiteY32" fmla="*/ 525833 h 593726"/>
              <a:gd name="connsiteX33" fmla="*/ 250201 w 593726"/>
              <a:gd name="connsiteY33" fmla="*/ 522315 h 593726"/>
              <a:gd name="connsiteX34" fmla="*/ 254071 w 593726"/>
              <a:gd name="connsiteY34" fmla="*/ 517918 h 593726"/>
              <a:gd name="connsiteX35" fmla="*/ 257765 w 593726"/>
              <a:gd name="connsiteY35" fmla="*/ 512290 h 593726"/>
              <a:gd name="connsiteX36" fmla="*/ 262691 w 593726"/>
              <a:gd name="connsiteY36" fmla="*/ 502792 h 593726"/>
              <a:gd name="connsiteX37" fmla="*/ 267089 w 593726"/>
              <a:gd name="connsiteY37" fmla="*/ 492942 h 593726"/>
              <a:gd name="connsiteX38" fmla="*/ 270607 w 593726"/>
              <a:gd name="connsiteY38" fmla="*/ 483092 h 593726"/>
              <a:gd name="connsiteX39" fmla="*/ 273774 w 593726"/>
              <a:gd name="connsiteY39" fmla="*/ 472891 h 593726"/>
              <a:gd name="connsiteX40" fmla="*/ 276589 w 593726"/>
              <a:gd name="connsiteY40" fmla="*/ 462689 h 593726"/>
              <a:gd name="connsiteX41" fmla="*/ 278876 w 593726"/>
              <a:gd name="connsiteY41" fmla="*/ 452664 h 593726"/>
              <a:gd name="connsiteX42" fmla="*/ 281163 w 593726"/>
              <a:gd name="connsiteY42" fmla="*/ 442462 h 593726"/>
              <a:gd name="connsiteX43" fmla="*/ 282922 w 593726"/>
              <a:gd name="connsiteY43" fmla="*/ 434371 h 593726"/>
              <a:gd name="connsiteX44" fmla="*/ 285385 w 593726"/>
              <a:gd name="connsiteY44" fmla="*/ 424698 h 593726"/>
              <a:gd name="connsiteX45" fmla="*/ 287672 w 593726"/>
              <a:gd name="connsiteY45" fmla="*/ 414848 h 593726"/>
              <a:gd name="connsiteX46" fmla="*/ 292949 w 593726"/>
              <a:gd name="connsiteY46" fmla="*/ 428391 h 593726"/>
              <a:gd name="connsiteX47" fmla="*/ 299282 w 593726"/>
              <a:gd name="connsiteY47" fmla="*/ 441759 h 593726"/>
              <a:gd name="connsiteX48" fmla="*/ 307023 w 593726"/>
              <a:gd name="connsiteY48" fmla="*/ 455126 h 593726"/>
              <a:gd name="connsiteX49" fmla="*/ 315819 w 593726"/>
              <a:gd name="connsiteY49" fmla="*/ 468142 h 593726"/>
              <a:gd name="connsiteX50" fmla="*/ 326022 w 593726"/>
              <a:gd name="connsiteY50" fmla="*/ 481158 h 593726"/>
              <a:gd name="connsiteX51" fmla="*/ 289607 w 593726"/>
              <a:gd name="connsiteY51" fmla="*/ 517742 h 593726"/>
              <a:gd name="connsiteX52" fmla="*/ 288023 w 593726"/>
              <a:gd name="connsiteY52" fmla="*/ 519853 h 593726"/>
              <a:gd name="connsiteX53" fmla="*/ 287144 w 593726"/>
              <a:gd name="connsiteY53" fmla="*/ 522140 h 593726"/>
              <a:gd name="connsiteX54" fmla="*/ 286792 w 593726"/>
              <a:gd name="connsiteY54" fmla="*/ 524602 h 593726"/>
              <a:gd name="connsiteX55" fmla="*/ 287144 w 593726"/>
              <a:gd name="connsiteY55" fmla="*/ 527240 h 593726"/>
              <a:gd name="connsiteX56" fmla="*/ 288023 w 593726"/>
              <a:gd name="connsiteY56" fmla="*/ 529527 h 593726"/>
              <a:gd name="connsiteX57" fmla="*/ 289607 w 593726"/>
              <a:gd name="connsiteY57" fmla="*/ 531638 h 593726"/>
              <a:gd name="connsiteX58" fmla="*/ 291718 w 593726"/>
              <a:gd name="connsiteY58" fmla="*/ 533221 h 593726"/>
              <a:gd name="connsiteX59" fmla="*/ 294181 w 593726"/>
              <a:gd name="connsiteY59" fmla="*/ 534100 h 593726"/>
              <a:gd name="connsiteX60" fmla="*/ 296643 w 593726"/>
              <a:gd name="connsiteY60" fmla="*/ 534452 h 593726"/>
              <a:gd name="connsiteX61" fmla="*/ 299106 w 593726"/>
              <a:gd name="connsiteY61" fmla="*/ 534100 h 593726"/>
              <a:gd name="connsiteX62" fmla="*/ 301569 w 593726"/>
              <a:gd name="connsiteY62" fmla="*/ 533221 h 593726"/>
              <a:gd name="connsiteX63" fmla="*/ 303680 w 593726"/>
              <a:gd name="connsiteY63" fmla="*/ 531638 h 593726"/>
              <a:gd name="connsiteX64" fmla="*/ 339392 w 593726"/>
              <a:gd name="connsiteY64" fmla="*/ 495932 h 593726"/>
              <a:gd name="connsiteX65" fmla="*/ 348715 w 593726"/>
              <a:gd name="connsiteY65" fmla="*/ 505254 h 593726"/>
              <a:gd name="connsiteX66" fmla="*/ 358743 w 593726"/>
              <a:gd name="connsiteY66" fmla="*/ 514576 h 593726"/>
              <a:gd name="connsiteX67" fmla="*/ 369298 w 593726"/>
              <a:gd name="connsiteY67" fmla="*/ 523898 h 593726"/>
              <a:gd name="connsiteX68" fmla="*/ 375279 w 593726"/>
              <a:gd name="connsiteY68" fmla="*/ 528823 h 593726"/>
              <a:gd name="connsiteX69" fmla="*/ 381085 w 593726"/>
              <a:gd name="connsiteY69" fmla="*/ 534100 h 593726"/>
              <a:gd name="connsiteX70" fmla="*/ 387066 w 593726"/>
              <a:gd name="connsiteY70" fmla="*/ 540080 h 593726"/>
              <a:gd name="connsiteX71" fmla="*/ 397621 w 593726"/>
              <a:gd name="connsiteY71" fmla="*/ 551865 h 593726"/>
              <a:gd name="connsiteX72" fmla="*/ 407824 w 593726"/>
              <a:gd name="connsiteY72" fmla="*/ 564529 h 593726"/>
              <a:gd name="connsiteX73" fmla="*/ 412750 w 593726"/>
              <a:gd name="connsiteY73" fmla="*/ 569981 h 593726"/>
              <a:gd name="connsiteX74" fmla="*/ 397269 w 593726"/>
              <a:gd name="connsiteY74" fmla="*/ 576137 h 593726"/>
              <a:gd name="connsiteX75" fmla="*/ 381261 w 593726"/>
              <a:gd name="connsiteY75" fmla="*/ 581414 h 593726"/>
              <a:gd name="connsiteX76" fmla="*/ 365076 w 593726"/>
              <a:gd name="connsiteY76" fmla="*/ 585635 h 593726"/>
              <a:gd name="connsiteX77" fmla="*/ 348364 w 593726"/>
              <a:gd name="connsiteY77" fmla="*/ 589329 h 593726"/>
              <a:gd name="connsiteX78" fmla="*/ 331475 w 593726"/>
              <a:gd name="connsiteY78" fmla="*/ 591791 h 593726"/>
              <a:gd name="connsiteX79" fmla="*/ 314235 w 593726"/>
              <a:gd name="connsiteY79" fmla="*/ 593198 h 593726"/>
              <a:gd name="connsiteX80" fmla="*/ 296643 w 593726"/>
              <a:gd name="connsiteY80" fmla="*/ 593726 h 593726"/>
              <a:gd name="connsiteX81" fmla="*/ 278700 w 593726"/>
              <a:gd name="connsiteY81" fmla="*/ 593198 h 593726"/>
              <a:gd name="connsiteX82" fmla="*/ 261108 w 593726"/>
              <a:gd name="connsiteY82" fmla="*/ 591615 h 593726"/>
              <a:gd name="connsiteX83" fmla="*/ 243692 w 593726"/>
              <a:gd name="connsiteY83" fmla="*/ 588977 h 593726"/>
              <a:gd name="connsiteX84" fmla="*/ 226804 w 593726"/>
              <a:gd name="connsiteY84" fmla="*/ 585459 h 593726"/>
              <a:gd name="connsiteX85" fmla="*/ 210091 w 593726"/>
              <a:gd name="connsiteY85" fmla="*/ 580886 h 593726"/>
              <a:gd name="connsiteX86" fmla="*/ 194083 w 593726"/>
              <a:gd name="connsiteY86" fmla="*/ 575434 h 593726"/>
              <a:gd name="connsiteX87" fmla="*/ 178250 w 593726"/>
              <a:gd name="connsiteY87" fmla="*/ 568926 h 593726"/>
              <a:gd name="connsiteX88" fmla="*/ 162945 w 593726"/>
              <a:gd name="connsiteY88" fmla="*/ 561714 h 593726"/>
              <a:gd name="connsiteX89" fmla="*/ 147992 w 593726"/>
              <a:gd name="connsiteY89" fmla="*/ 553799 h 593726"/>
              <a:gd name="connsiteX90" fmla="*/ 133918 w 593726"/>
              <a:gd name="connsiteY90" fmla="*/ 544829 h 593726"/>
              <a:gd name="connsiteX91" fmla="*/ 120021 w 593726"/>
              <a:gd name="connsiteY91" fmla="*/ 534979 h 593726"/>
              <a:gd name="connsiteX92" fmla="*/ 107003 w 593726"/>
              <a:gd name="connsiteY92" fmla="*/ 524602 h 593726"/>
              <a:gd name="connsiteX93" fmla="*/ 94337 w 593726"/>
              <a:gd name="connsiteY93" fmla="*/ 513521 h 593726"/>
              <a:gd name="connsiteX94" fmla="*/ 82550 w 593726"/>
              <a:gd name="connsiteY94" fmla="*/ 501912 h 593726"/>
              <a:gd name="connsiteX95" fmla="*/ 88179 w 593726"/>
              <a:gd name="connsiteY95" fmla="*/ 486610 h 593726"/>
              <a:gd name="connsiteX96" fmla="*/ 91170 w 593726"/>
              <a:gd name="connsiteY96" fmla="*/ 477816 h 593726"/>
              <a:gd name="connsiteX97" fmla="*/ 94161 w 593726"/>
              <a:gd name="connsiteY97" fmla="*/ 469549 h 593726"/>
              <a:gd name="connsiteX98" fmla="*/ 97327 w 593726"/>
              <a:gd name="connsiteY98" fmla="*/ 461282 h 593726"/>
              <a:gd name="connsiteX99" fmla="*/ 100318 w 593726"/>
              <a:gd name="connsiteY99" fmla="*/ 453367 h 593726"/>
              <a:gd name="connsiteX100" fmla="*/ 104012 w 593726"/>
              <a:gd name="connsiteY100" fmla="*/ 445804 h 593726"/>
              <a:gd name="connsiteX101" fmla="*/ 107882 w 593726"/>
              <a:gd name="connsiteY101" fmla="*/ 438241 h 593726"/>
              <a:gd name="connsiteX102" fmla="*/ 112456 w 593726"/>
              <a:gd name="connsiteY102" fmla="*/ 431029 h 593726"/>
              <a:gd name="connsiteX103" fmla="*/ 114215 w 593726"/>
              <a:gd name="connsiteY103" fmla="*/ 428743 h 593726"/>
              <a:gd name="connsiteX104" fmla="*/ 116326 w 593726"/>
              <a:gd name="connsiteY104" fmla="*/ 425929 h 593726"/>
              <a:gd name="connsiteX105" fmla="*/ 118613 w 593726"/>
              <a:gd name="connsiteY105" fmla="*/ 423290 h 593726"/>
              <a:gd name="connsiteX106" fmla="*/ 121252 w 593726"/>
              <a:gd name="connsiteY106" fmla="*/ 420476 h 593726"/>
              <a:gd name="connsiteX107" fmla="*/ 124419 w 593726"/>
              <a:gd name="connsiteY107" fmla="*/ 417662 h 593726"/>
              <a:gd name="connsiteX108" fmla="*/ 127761 w 593726"/>
              <a:gd name="connsiteY108" fmla="*/ 415024 h 593726"/>
              <a:gd name="connsiteX109" fmla="*/ 131455 w 593726"/>
              <a:gd name="connsiteY109" fmla="*/ 412737 h 593726"/>
              <a:gd name="connsiteX110" fmla="*/ 135150 w 593726"/>
              <a:gd name="connsiteY110" fmla="*/ 410802 h 593726"/>
              <a:gd name="connsiteX111" fmla="*/ 139196 w 593726"/>
              <a:gd name="connsiteY111" fmla="*/ 409219 h 593726"/>
              <a:gd name="connsiteX112" fmla="*/ 143594 w 593726"/>
              <a:gd name="connsiteY112" fmla="*/ 408164 h 593726"/>
              <a:gd name="connsiteX113" fmla="*/ 391117 w 593726"/>
              <a:gd name="connsiteY113" fmla="*/ 400050 h 593726"/>
              <a:gd name="connsiteX114" fmla="*/ 405814 w 593726"/>
              <a:gd name="connsiteY114" fmla="*/ 414867 h 593726"/>
              <a:gd name="connsiteX115" fmla="*/ 420688 w 593726"/>
              <a:gd name="connsiteY115" fmla="*/ 429684 h 593726"/>
              <a:gd name="connsiteX116" fmla="*/ 390055 w 593726"/>
              <a:gd name="connsiteY116" fmla="*/ 444853 h 593726"/>
              <a:gd name="connsiteX117" fmla="*/ 387753 w 593726"/>
              <a:gd name="connsiteY117" fmla="*/ 445912 h 593726"/>
              <a:gd name="connsiteX118" fmla="*/ 385274 w 593726"/>
              <a:gd name="connsiteY118" fmla="*/ 446088 h 593726"/>
              <a:gd name="connsiteX119" fmla="*/ 382618 w 593726"/>
              <a:gd name="connsiteY119" fmla="*/ 445735 h 593726"/>
              <a:gd name="connsiteX120" fmla="*/ 379962 w 593726"/>
              <a:gd name="connsiteY120" fmla="*/ 444501 h 593726"/>
              <a:gd name="connsiteX121" fmla="*/ 377660 w 593726"/>
              <a:gd name="connsiteY121" fmla="*/ 442913 h 593726"/>
              <a:gd name="connsiteX122" fmla="*/ 376067 w 593726"/>
              <a:gd name="connsiteY122" fmla="*/ 440796 h 593726"/>
              <a:gd name="connsiteX123" fmla="*/ 375004 w 593726"/>
              <a:gd name="connsiteY123" fmla="*/ 438327 h 593726"/>
              <a:gd name="connsiteX124" fmla="*/ 374650 w 593726"/>
              <a:gd name="connsiteY124" fmla="*/ 435681 h 593726"/>
              <a:gd name="connsiteX125" fmla="*/ 374827 w 593726"/>
              <a:gd name="connsiteY125" fmla="*/ 433035 h 593726"/>
              <a:gd name="connsiteX126" fmla="*/ 375712 w 593726"/>
              <a:gd name="connsiteY126" fmla="*/ 430566 h 593726"/>
              <a:gd name="connsiteX127" fmla="*/ 593726 w 593726"/>
              <a:gd name="connsiteY127" fmla="*/ 304800 h 593726"/>
              <a:gd name="connsiteX128" fmla="*/ 592669 w 593726"/>
              <a:gd name="connsiteY128" fmla="*/ 323144 h 593726"/>
              <a:gd name="connsiteX129" fmla="*/ 590556 w 593726"/>
              <a:gd name="connsiteY129" fmla="*/ 341312 h 593726"/>
              <a:gd name="connsiteX130" fmla="*/ 587033 w 593726"/>
              <a:gd name="connsiteY130" fmla="*/ 359128 h 593726"/>
              <a:gd name="connsiteX131" fmla="*/ 582806 w 593726"/>
              <a:gd name="connsiteY131" fmla="*/ 376414 h 593726"/>
              <a:gd name="connsiteX132" fmla="*/ 577522 w 593726"/>
              <a:gd name="connsiteY132" fmla="*/ 393524 h 593726"/>
              <a:gd name="connsiteX133" fmla="*/ 571181 w 593726"/>
              <a:gd name="connsiteY133" fmla="*/ 409928 h 593726"/>
              <a:gd name="connsiteX134" fmla="*/ 563960 w 593726"/>
              <a:gd name="connsiteY134" fmla="*/ 425803 h 593726"/>
              <a:gd name="connsiteX135" fmla="*/ 555858 w 593726"/>
              <a:gd name="connsiteY135" fmla="*/ 441502 h 593726"/>
              <a:gd name="connsiteX136" fmla="*/ 546875 w 593726"/>
              <a:gd name="connsiteY136" fmla="*/ 456495 h 593726"/>
              <a:gd name="connsiteX137" fmla="*/ 537012 w 593726"/>
              <a:gd name="connsiteY137" fmla="*/ 470782 h 593726"/>
              <a:gd name="connsiteX138" fmla="*/ 526268 w 593726"/>
              <a:gd name="connsiteY138" fmla="*/ 484541 h 593726"/>
              <a:gd name="connsiteX139" fmla="*/ 514820 w 593726"/>
              <a:gd name="connsiteY139" fmla="*/ 497594 h 593726"/>
              <a:gd name="connsiteX140" fmla="*/ 502843 w 593726"/>
              <a:gd name="connsiteY140" fmla="*/ 510117 h 593726"/>
              <a:gd name="connsiteX141" fmla="*/ 489809 w 593726"/>
              <a:gd name="connsiteY141" fmla="*/ 521583 h 593726"/>
              <a:gd name="connsiteX142" fmla="*/ 476423 w 593726"/>
              <a:gd name="connsiteY142" fmla="*/ 532519 h 593726"/>
              <a:gd name="connsiteX143" fmla="*/ 462157 w 593726"/>
              <a:gd name="connsiteY143" fmla="*/ 542573 h 593726"/>
              <a:gd name="connsiteX144" fmla="*/ 447538 w 593726"/>
              <a:gd name="connsiteY144" fmla="*/ 551921 h 593726"/>
              <a:gd name="connsiteX145" fmla="*/ 432215 w 593726"/>
              <a:gd name="connsiteY145" fmla="*/ 560388 h 593726"/>
              <a:gd name="connsiteX146" fmla="*/ 424289 w 593726"/>
              <a:gd name="connsiteY146" fmla="*/ 551040 h 593726"/>
              <a:gd name="connsiteX147" fmla="*/ 413721 w 593726"/>
              <a:gd name="connsiteY147" fmla="*/ 538163 h 593726"/>
              <a:gd name="connsiteX148" fmla="*/ 402449 w 593726"/>
              <a:gd name="connsiteY148" fmla="*/ 525639 h 593726"/>
              <a:gd name="connsiteX149" fmla="*/ 395932 w 593726"/>
              <a:gd name="connsiteY149" fmla="*/ 519113 h 593726"/>
              <a:gd name="connsiteX150" fmla="*/ 389239 w 593726"/>
              <a:gd name="connsiteY150" fmla="*/ 513116 h 593726"/>
              <a:gd name="connsiteX151" fmla="*/ 383074 w 593726"/>
              <a:gd name="connsiteY151" fmla="*/ 507824 h 593726"/>
              <a:gd name="connsiteX152" fmla="*/ 372507 w 593726"/>
              <a:gd name="connsiteY152" fmla="*/ 499005 h 593726"/>
              <a:gd name="connsiteX153" fmla="*/ 362996 w 593726"/>
              <a:gd name="connsiteY153" fmla="*/ 490009 h 593726"/>
              <a:gd name="connsiteX154" fmla="*/ 354013 w 593726"/>
              <a:gd name="connsiteY154" fmla="*/ 481013 h 593726"/>
              <a:gd name="connsiteX155" fmla="*/ 373035 w 593726"/>
              <a:gd name="connsiteY155" fmla="*/ 461787 h 593726"/>
              <a:gd name="connsiteX156" fmla="*/ 377438 w 593726"/>
              <a:gd name="connsiteY156" fmla="*/ 463727 h 593726"/>
              <a:gd name="connsiteX157" fmla="*/ 381842 w 593726"/>
              <a:gd name="connsiteY157" fmla="*/ 464785 h 593726"/>
              <a:gd name="connsiteX158" fmla="*/ 386421 w 593726"/>
              <a:gd name="connsiteY158" fmla="*/ 465138 h 593726"/>
              <a:gd name="connsiteX159" fmla="*/ 391000 w 593726"/>
              <a:gd name="connsiteY159" fmla="*/ 464785 h 593726"/>
              <a:gd name="connsiteX160" fmla="*/ 395756 w 593726"/>
              <a:gd name="connsiteY160" fmla="*/ 463727 h 593726"/>
              <a:gd name="connsiteX161" fmla="*/ 399983 w 593726"/>
              <a:gd name="connsiteY161" fmla="*/ 461787 h 593726"/>
              <a:gd name="connsiteX162" fmla="*/ 441726 w 593726"/>
              <a:gd name="connsiteY162" fmla="*/ 440973 h 593726"/>
              <a:gd name="connsiteX163" fmla="*/ 445248 w 593726"/>
              <a:gd name="connsiteY163" fmla="*/ 441325 h 593726"/>
              <a:gd name="connsiteX164" fmla="*/ 449652 w 593726"/>
              <a:gd name="connsiteY164" fmla="*/ 440973 h 593726"/>
              <a:gd name="connsiteX165" fmla="*/ 453703 w 593726"/>
              <a:gd name="connsiteY165" fmla="*/ 440091 h 593726"/>
              <a:gd name="connsiteX166" fmla="*/ 457754 w 593726"/>
              <a:gd name="connsiteY166" fmla="*/ 438503 h 593726"/>
              <a:gd name="connsiteX167" fmla="*/ 461276 w 593726"/>
              <a:gd name="connsiteY167" fmla="*/ 436210 h 593726"/>
              <a:gd name="connsiteX168" fmla="*/ 464623 w 593726"/>
              <a:gd name="connsiteY168" fmla="*/ 433388 h 593726"/>
              <a:gd name="connsiteX169" fmla="*/ 590556 w 593726"/>
              <a:gd name="connsiteY169" fmla="*/ 307269 h 593726"/>
              <a:gd name="connsiteX170" fmla="*/ 576523 w 593726"/>
              <a:gd name="connsiteY170" fmla="*/ 196850 h 593726"/>
              <a:gd name="connsiteX171" fmla="*/ 582021 w 593726"/>
              <a:gd name="connsiteY171" fmla="*/ 212864 h 593726"/>
              <a:gd name="connsiteX172" fmla="*/ 586277 w 593726"/>
              <a:gd name="connsiteY172" fmla="*/ 229229 h 593726"/>
              <a:gd name="connsiteX173" fmla="*/ 589824 w 593726"/>
              <a:gd name="connsiteY173" fmla="*/ 246123 h 593726"/>
              <a:gd name="connsiteX174" fmla="*/ 592307 w 593726"/>
              <a:gd name="connsiteY174" fmla="*/ 263193 h 593726"/>
              <a:gd name="connsiteX175" fmla="*/ 593726 w 593726"/>
              <a:gd name="connsiteY175" fmla="*/ 280790 h 593726"/>
              <a:gd name="connsiteX176" fmla="*/ 577942 w 593726"/>
              <a:gd name="connsiteY176" fmla="*/ 293109 h 593726"/>
              <a:gd name="connsiteX177" fmla="*/ 449895 w 593726"/>
              <a:gd name="connsiteY177" fmla="*/ 420163 h 593726"/>
              <a:gd name="connsiteX178" fmla="*/ 448476 w 593726"/>
              <a:gd name="connsiteY178" fmla="*/ 421395 h 593726"/>
              <a:gd name="connsiteX179" fmla="*/ 446702 w 593726"/>
              <a:gd name="connsiteY179" fmla="*/ 422099 h 593726"/>
              <a:gd name="connsiteX180" fmla="*/ 444574 w 593726"/>
              <a:gd name="connsiteY180" fmla="*/ 422275 h 593726"/>
              <a:gd name="connsiteX181" fmla="*/ 442623 w 593726"/>
              <a:gd name="connsiteY181" fmla="*/ 422099 h 593726"/>
              <a:gd name="connsiteX182" fmla="*/ 440850 w 593726"/>
              <a:gd name="connsiteY182" fmla="*/ 421395 h 593726"/>
              <a:gd name="connsiteX183" fmla="*/ 439254 w 593726"/>
              <a:gd name="connsiteY183" fmla="*/ 420163 h 593726"/>
              <a:gd name="connsiteX184" fmla="*/ 400769 w 593726"/>
              <a:gd name="connsiteY184" fmla="*/ 381800 h 593726"/>
              <a:gd name="connsiteX185" fmla="*/ 399172 w 593726"/>
              <a:gd name="connsiteY185" fmla="*/ 379865 h 593726"/>
              <a:gd name="connsiteX186" fmla="*/ 398463 w 593726"/>
              <a:gd name="connsiteY186" fmla="*/ 377753 h 593726"/>
              <a:gd name="connsiteX187" fmla="*/ 398463 w 593726"/>
              <a:gd name="connsiteY187" fmla="*/ 375465 h 593726"/>
              <a:gd name="connsiteX188" fmla="*/ 399172 w 593726"/>
              <a:gd name="connsiteY188" fmla="*/ 373002 h 593726"/>
              <a:gd name="connsiteX189" fmla="*/ 400769 w 593726"/>
              <a:gd name="connsiteY189" fmla="*/ 371242 h 593726"/>
              <a:gd name="connsiteX190" fmla="*/ 438544 w 593726"/>
              <a:gd name="connsiteY190" fmla="*/ 333759 h 593726"/>
              <a:gd name="connsiteX191" fmla="*/ 461423 w 593726"/>
              <a:gd name="connsiteY191" fmla="*/ 356636 h 593726"/>
              <a:gd name="connsiteX192" fmla="*/ 463728 w 593726"/>
              <a:gd name="connsiteY192" fmla="*/ 358220 h 593726"/>
              <a:gd name="connsiteX193" fmla="*/ 466034 w 593726"/>
              <a:gd name="connsiteY193" fmla="*/ 359100 h 593726"/>
              <a:gd name="connsiteX194" fmla="*/ 468517 w 593726"/>
              <a:gd name="connsiteY194" fmla="*/ 359452 h 593726"/>
              <a:gd name="connsiteX195" fmla="*/ 470999 w 593726"/>
              <a:gd name="connsiteY195" fmla="*/ 359100 h 593726"/>
              <a:gd name="connsiteX196" fmla="*/ 473482 w 593726"/>
              <a:gd name="connsiteY196" fmla="*/ 358220 h 593726"/>
              <a:gd name="connsiteX197" fmla="*/ 475611 w 593726"/>
              <a:gd name="connsiteY197" fmla="*/ 356636 h 593726"/>
              <a:gd name="connsiteX198" fmla="*/ 477207 w 593726"/>
              <a:gd name="connsiteY198" fmla="*/ 354348 h 593726"/>
              <a:gd name="connsiteX199" fmla="*/ 478093 w 593726"/>
              <a:gd name="connsiteY199" fmla="*/ 352061 h 593726"/>
              <a:gd name="connsiteX200" fmla="*/ 478448 w 593726"/>
              <a:gd name="connsiteY200" fmla="*/ 349597 h 593726"/>
              <a:gd name="connsiteX201" fmla="*/ 478093 w 593726"/>
              <a:gd name="connsiteY201" fmla="*/ 347133 h 593726"/>
              <a:gd name="connsiteX202" fmla="*/ 477207 w 593726"/>
              <a:gd name="connsiteY202" fmla="*/ 344494 h 593726"/>
              <a:gd name="connsiteX203" fmla="*/ 475611 w 593726"/>
              <a:gd name="connsiteY203" fmla="*/ 342558 h 593726"/>
              <a:gd name="connsiteX204" fmla="*/ 452555 w 593726"/>
              <a:gd name="connsiteY204" fmla="*/ 319857 h 593726"/>
              <a:gd name="connsiteX205" fmla="*/ 468339 w 593726"/>
              <a:gd name="connsiteY205" fmla="*/ 304195 h 593726"/>
              <a:gd name="connsiteX206" fmla="*/ 481463 w 593726"/>
              <a:gd name="connsiteY206" fmla="*/ 316865 h 593726"/>
              <a:gd name="connsiteX207" fmla="*/ 483591 w 593726"/>
              <a:gd name="connsiteY207" fmla="*/ 318449 h 593726"/>
              <a:gd name="connsiteX208" fmla="*/ 485897 w 593726"/>
              <a:gd name="connsiteY208" fmla="*/ 319681 h 593726"/>
              <a:gd name="connsiteX209" fmla="*/ 488380 w 593726"/>
              <a:gd name="connsiteY209" fmla="*/ 319857 h 593726"/>
              <a:gd name="connsiteX210" fmla="*/ 491040 w 593726"/>
              <a:gd name="connsiteY210" fmla="*/ 319681 h 593726"/>
              <a:gd name="connsiteX211" fmla="*/ 493346 w 593726"/>
              <a:gd name="connsiteY211" fmla="*/ 318449 h 593726"/>
              <a:gd name="connsiteX212" fmla="*/ 495474 w 593726"/>
              <a:gd name="connsiteY212" fmla="*/ 316865 h 593726"/>
              <a:gd name="connsiteX213" fmla="*/ 497070 w 593726"/>
              <a:gd name="connsiteY213" fmla="*/ 314930 h 593726"/>
              <a:gd name="connsiteX214" fmla="*/ 497957 w 593726"/>
              <a:gd name="connsiteY214" fmla="*/ 312466 h 593726"/>
              <a:gd name="connsiteX215" fmla="*/ 498311 w 593726"/>
              <a:gd name="connsiteY215" fmla="*/ 310002 h 593726"/>
              <a:gd name="connsiteX216" fmla="*/ 497957 w 593726"/>
              <a:gd name="connsiteY216" fmla="*/ 307539 h 593726"/>
              <a:gd name="connsiteX217" fmla="*/ 497070 w 593726"/>
              <a:gd name="connsiteY217" fmla="*/ 305075 h 593726"/>
              <a:gd name="connsiteX218" fmla="*/ 495474 w 593726"/>
              <a:gd name="connsiteY218" fmla="*/ 303139 h 593726"/>
              <a:gd name="connsiteX219" fmla="*/ 482527 w 593726"/>
              <a:gd name="connsiteY219" fmla="*/ 290117 h 593726"/>
              <a:gd name="connsiteX220" fmla="*/ 498134 w 593726"/>
              <a:gd name="connsiteY220" fmla="*/ 274455 h 593726"/>
              <a:gd name="connsiteX221" fmla="*/ 521190 w 593726"/>
              <a:gd name="connsiteY221" fmla="*/ 297332 h 593726"/>
              <a:gd name="connsiteX222" fmla="*/ 523318 w 593726"/>
              <a:gd name="connsiteY222" fmla="*/ 298740 h 593726"/>
              <a:gd name="connsiteX223" fmla="*/ 525623 w 593726"/>
              <a:gd name="connsiteY223" fmla="*/ 299796 h 593726"/>
              <a:gd name="connsiteX224" fmla="*/ 528284 w 593726"/>
              <a:gd name="connsiteY224" fmla="*/ 300148 h 593726"/>
              <a:gd name="connsiteX225" fmla="*/ 530767 w 593726"/>
              <a:gd name="connsiteY225" fmla="*/ 299796 h 593726"/>
              <a:gd name="connsiteX226" fmla="*/ 533072 w 593726"/>
              <a:gd name="connsiteY226" fmla="*/ 298740 h 593726"/>
              <a:gd name="connsiteX227" fmla="*/ 535200 w 593726"/>
              <a:gd name="connsiteY227" fmla="*/ 297332 h 593726"/>
              <a:gd name="connsiteX228" fmla="*/ 536974 w 593726"/>
              <a:gd name="connsiteY228" fmla="*/ 295220 h 593726"/>
              <a:gd name="connsiteX229" fmla="*/ 537861 w 593726"/>
              <a:gd name="connsiteY229" fmla="*/ 292933 h 593726"/>
              <a:gd name="connsiteX230" fmla="*/ 538215 w 593726"/>
              <a:gd name="connsiteY230" fmla="*/ 290293 h 593726"/>
              <a:gd name="connsiteX231" fmla="*/ 537861 w 593726"/>
              <a:gd name="connsiteY231" fmla="*/ 287829 h 593726"/>
              <a:gd name="connsiteX232" fmla="*/ 536974 w 593726"/>
              <a:gd name="connsiteY232" fmla="*/ 285366 h 593726"/>
              <a:gd name="connsiteX233" fmla="*/ 535200 w 593726"/>
              <a:gd name="connsiteY233" fmla="*/ 283254 h 593726"/>
              <a:gd name="connsiteX234" fmla="*/ 512322 w 593726"/>
              <a:gd name="connsiteY234" fmla="*/ 260553 h 593726"/>
              <a:gd name="connsiteX235" fmla="*/ 528106 w 593726"/>
              <a:gd name="connsiteY235" fmla="*/ 244891 h 593726"/>
              <a:gd name="connsiteX236" fmla="*/ 541053 w 593726"/>
              <a:gd name="connsiteY236" fmla="*/ 257913 h 593726"/>
              <a:gd name="connsiteX237" fmla="*/ 543181 w 593726"/>
              <a:gd name="connsiteY237" fmla="*/ 259497 h 593726"/>
              <a:gd name="connsiteX238" fmla="*/ 545664 w 593726"/>
              <a:gd name="connsiteY238" fmla="*/ 260377 h 593726"/>
              <a:gd name="connsiteX239" fmla="*/ 548147 w 593726"/>
              <a:gd name="connsiteY239" fmla="*/ 260729 h 593726"/>
              <a:gd name="connsiteX240" fmla="*/ 550630 w 593726"/>
              <a:gd name="connsiteY240" fmla="*/ 260377 h 593726"/>
              <a:gd name="connsiteX241" fmla="*/ 552935 w 593726"/>
              <a:gd name="connsiteY241" fmla="*/ 259497 h 593726"/>
              <a:gd name="connsiteX242" fmla="*/ 555241 w 593726"/>
              <a:gd name="connsiteY242" fmla="*/ 257913 h 593726"/>
              <a:gd name="connsiteX243" fmla="*/ 556837 w 593726"/>
              <a:gd name="connsiteY243" fmla="*/ 255626 h 593726"/>
              <a:gd name="connsiteX244" fmla="*/ 557724 w 593726"/>
              <a:gd name="connsiteY244" fmla="*/ 253338 h 593726"/>
              <a:gd name="connsiteX245" fmla="*/ 558079 w 593726"/>
              <a:gd name="connsiteY245" fmla="*/ 250874 h 593726"/>
              <a:gd name="connsiteX246" fmla="*/ 557724 w 593726"/>
              <a:gd name="connsiteY246" fmla="*/ 248411 h 593726"/>
              <a:gd name="connsiteX247" fmla="*/ 556837 w 593726"/>
              <a:gd name="connsiteY247" fmla="*/ 245771 h 593726"/>
              <a:gd name="connsiteX248" fmla="*/ 555241 w 593726"/>
              <a:gd name="connsiteY248" fmla="*/ 243835 h 593726"/>
              <a:gd name="connsiteX249" fmla="*/ 542117 w 593726"/>
              <a:gd name="connsiteY249" fmla="*/ 230989 h 593726"/>
              <a:gd name="connsiteX250" fmla="*/ 198214 w 593726"/>
              <a:gd name="connsiteY250" fmla="*/ 187325 h 593726"/>
              <a:gd name="connsiteX251" fmla="*/ 207408 w 593726"/>
              <a:gd name="connsiteY251" fmla="*/ 187325 h 593726"/>
              <a:gd name="connsiteX252" fmla="*/ 216603 w 593726"/>
              <a:gd name="connsiteY252" fmla="*/ 188210 h 593726"/>
              <a:gd name="connsiteX253" fmla="*/ 225267 w 593726"/>
              <a:gd name="connsiteY253" fmla="*/ 189804 h 593726"/>
              <a:gd name="connsiteX254" fmla="*/ 233577 w 593726"/>
              <a:gd name="connsiteY254" fmla="*/ 192106 h 593726"/>
              <a:gd name="connsiteX255" fmla="*/ 241534 w 593726"/>
              <a:gd name="connsiteY255" fmla="*/ 195470 h 593726"/>
              <a:gd name="connsiteX256" fmla="*/ 248961 w 593726"/>
              <a:gd name="connsiteY256" fmla="*/ 199542 h 593726"/>
              <a:gd name="connsiteX257" fmla="*/ 256741 w 593726"/>
              <a:gd name="connsiteY257" fmla="*/ 204854 h 593726"/>
              <a:gd name="connsiteX258" fmla="*/ 263813 w 593726"/>
              <a:gd name="connsiteY258" fmla="*/ 210520 h 593726"/>
              <a:gd name="connsiteX259" fmla="*/ 270002 w 593726"/>
              <a:gd name="connsiteY259" fmla="*/ 216540 h 593726"/>
              <a:gd name="connsiteX260" fmla="*/ 275307 w 593726"/>
              <a:gd name="connsiteY260" fmla="*/ 222915 h 593726"/>
              <a:gd name="connsiteX261" fmla="*/ 279550 w 593726"/>
              <a:gd name="connsiteY261" fmla="*/ 229289 h 593726"/>
              <a:gd name="connsiteX262" fmla="*/ 282910 w 593726"/>
              <a:gd name="connsiteY262" fmla="*/ 235840 h 593726"/>
              <a:gd name="connsiteX263" fmla="*/ 285385 w 593726"/>
              <a:gd name="connsiteY263" fmla="*/ 242569 h 593726"/>
              <a:gd name="connsiteX264" fmla="*/ 287861 w 593726"/>
              <a:gd name="connsiteY264" fmla="*/ 253901 h 593726"/>
              <a:gd name="connsiteX265" fmla="*/ 289452 w 593726"/>
              <a:gd name="connsiteY265" fmla="*/ 265764 h 593726"/>
              <a:gd name="connsiteX266" fmla="*/ 290336 w 593726"/>
              <a:gd name="connsiteY266" fmla="*/ 277627 h 593726"/>
              <a:gd name="connsiteX267" fmla="*/ 290513 w 593726"/>
              <a:gd name="connsiteY267" fmla="*/ 289845 h 593726"/>
              <a:gd name="connsiteX268" fmla="*/ 289806 w 593726"/>
              <a:gd name="connsiteY268" fmla="*/ 302239 h 593726"/>
              <a:gd name="connsiteX269" fmla="*/ 288745 w 593726"/>
              <a:gd name="connsiteY269" fmla="*/ 314634 h 593726"/>
              <a:gd name="connsiteX270" fmla="*/ 287153 w 593726"/>
              <a:gd name="connsiteY270" fmla="*/ 327205 h 593726"/>
              <a:gd name="connsiteX271" fmla="*/ 285208 w 593726"/>
              <a:gd name="connsiteY271" fmla="*/ 339954 h 593726"/>
              <a:gd name="connsiteX272" fmla="*/ 282733 w 593726"/>
              <a:gd name="connsiteY272" fmla="*/ 352348 h 593726"/>
              <a:gd name="connsiteX273" fmla="*/ 280081 w 593726"/>
              <a:gd name="connsiteY273" fmla="*/ 365097 h 593726"/>
              <a:gd name="connsiteX274" fmla="*/ 277252 w 593726"/>
              <a:gd name="connsiteY274" fmla="*/ 377315 h 593726"/>
              <a:gd name="connsiteX275" fmla="*/ 274246 w 593726"/>
              <a:gd name="connsiteY275" fmla="*/ 389532 h 593726"/>
              <a:gd name="connsiteX276" fmla="*/ 271417 w 593726"/>
              <a:gd name="connsiteY276" fmla="*/ 401750 h 593726"/>
              <a:gd name="connsiteX277" fmla="*/ 267880 w 593726"/>
              <a:gd name="connsiteY277" fmla="*/ 415915 h 593726"/>
              <a:gd name="connsiteX278" fmla="*/ 264521 w 593726"/>
              <a:gd name="connsiteY278" fmla="*/ 429726 h 593726"/>
              <a:gd name="connsiteX279" fmla="*/ 262752 w 593726"/>
              <a:gd name="connsiteY279" fmla="*/ 438048 h 593726"/>
              <a:gd name="connsiteX280" fmla="*/ 260454 w 593726"/>
              <a:gd name="connsiteY280" fmla="*/ 447963 h 593726"/>
              <a:gd name="connsiteX281" fmla="*/ 258332 w 593726"/>
              <a:gd name="connsiteY281" fmla="*/ 457525 h 593726"/>
              <a:gd name="connsiteX282" fmla="*/ 255680 w 593726"/>
              <a:gd name="connsiteY282" fmla="*/ 467086 h 593726"/>
              <a:gd name="connsiteX283" fmla="*/ 252851 w 593726"/>
              <a:gd name="connsiteY283" fmla="*/ 476294 h 593726"/>
              <a:gd name="connsiteX284" fmla="*/ 249668 w 593726"/>
              <a:gd name="connsiteY284" fmla="*/ 485324 h 593726"/>
              <a:gd name="connsiteX285" fmla="*/ 245778 w 593726"/>
              <a:gd name="connsiteY285" fmla="*/ 494177 h 593726"/>
              <a:gd name="connsiteX286" fmla="*/ 241357 w 593726"/>
              <a:gd name="connsiteY286" fmla="*/ 502676 h 593726"/>
              <a:gd name="connsiteX287" fmla="*/ 239236 w 593726"/>
              <a:gd name="connsiteY287" fmla="*/ 506040 h 593726"/>
              <a:gd name="connsiteX288" fmla="*/ 237114 w 593726"/>
              <a:gd name="connsiteY288" fmla="*/ 508342 h 593726"/>
              <a:gd name="connsiteX289" fmla="*/ 235699 w 593726"/>
              <a:gd name="connsiteY289" fmla="*/ 510113 h 593726"/>
              <a:gd name="connsiteX290" fmla="*/ 234638 w 593726"/>
              <a:gd name="connsiteY290" fmla="*/ 510821 h 593726"/>
              <a:gd name="connsiteX291" fmla="*/ 233931 w 593726"/>
              <a:gd name="connsiteY291" fmla="*/ 511175 h 593726"/>
              <a:gd name="connsiteX292" fmla="*/ 233754 w 593726"/>
              <a:gd name="connsiteY292" fmla="*/ 511175 h 593726"/>
              <a:gd name="connsiteX293" fmla="*/ 233401 w 593726"/>
              <a:gd name="connsiteY293" fmla="*/ 510998 h 593726"/>
              <a:gd name="connsiteX294" fmla="*/ 232693 w 593726"/>
              <a:gd name="connsiteY294" fmla="*/ 510467 h 593726"/>
              <a:gd name="connsiteX295" fmla="*/ 231809 w 593726"/>
              <a:gd name="connsiteY295" fmla="*/ 509759 h 593726"/>
              <a:gd name="connsiteX296" fmla="*/ 230571 w 593726"/>
              <a:gd name="connsiteY296" fmla="*/ 508342 h 593726"/>
              <a:gd name="connsiteX297" fmla="*/ 229157 w 593726"/>
              <a:gd name="connsiteY297" fmla="*/ 506749 h 593726"/>
              <a:gd name="connsiteX298" fmla="*/ 227566 w 593726"/>
              <a:gd name="connsiteY298" fmla="*/ 504447 h 593726"/>
              <a:gd name="connsiteX299" fmla="*/ 225797 w 593726"/>
              <a:gd name="connsiteY299" fmla="*/ 501437 h 593726"/>
              <a:gd name="connsiteX300" fmla="*/ 223852 w 593726"/>
              <a:gd name="connsiteY300" fmla="*/ 497541 h 593726"/>
              <a:gd name="connsiteX301" fmla="*/ 221731 w 593726"/>
              <a:gd name="connsiteY301" fmla="*/ 493115 h 593726"/>
              <a:gd name="connsiteX302" fmla="*/ 219255 w 593726"/>
              <a:gd name="connsiteY302" fmla="*/ 487272 h 593726"/>
              <a:gd name="connsiteX303" fmla="*/ 216780 w 593726"/>
              <a:gd name="connsiteY303" fmla="*/ 480543 h 593726"/>
              <a:gd name="connsiteX304" fmla="*/ 213950 w 593726"/>
              <a:gd name="connsiteY304" fmla="*/ 472929 h 593726"/>
              <a:gd name="connsiteX305" fmla="*/ 211475 w 593726"/>
              <a:gd name="connsiteY305" fmla="*/ 464784 h 593726"/>
              <a:gd name="connsiteX306" fmla="*/ 209176 w 593726"/>
              <a:gd name="connsiteY306" fmla="*/ 456462 h 593726"/>
              <a:gd name="connsiteX307" fmla="*/ 207585 w 593726"/>
              <a:gd name="connsiteY307" fmla="*/ 450265 h 593726"/>
              <a:gd name="connsiteX308" fmla="*/ 205817 w 593726"/>
              <a:gd name="connsiteY308" fmla="*/ 443891 h 593726"/>
              <a:gd name="connsiteX309" fmla="*/ 204049 w 593726"/>
              <a:gd name="connsiteY309" fmla="*/ 437871 h 593726"/>
              <a:gd name="connsiteX310" fmla="*/ 201573 w 593726"/>
              <a:gd name="connsiteY310" fmla="*/ 431673 h 593726"/>
              <a:gd name="connsiteX311" fmla="*/ 199098 w 593726"/>
              <a:gd name="connsiteY311" fmla="*/ 425476 h 593726"/>
              <a:gd name="connsiteX312" fmla="*/ 196269 w 593726"/>
              <a:gd name="connsiteY312" fmla="*/ 419633 h 593726"/>
              <a:gd name="connsiteX313" fmla="*/ 192732 w 593726"/>
              <a:gd name="connsiteY313" fmla="*/ 413967 h 593726"/>
              <a:gd name="connsiteX314" fmla="*/ 188842 w 593726"/>
              <a:gd name="connsiteY314" fmla="*/ 408478 h 593726"/>
              <a:gd name="connsiteX315" fmla="*/ 184245 w 593726"/>
              <a:gd name="connsiteY315" fmla="*/ 403697 h 593726"/>
              <a:gd name="connsiteX316" fmla="*/ 179117 w 593726"/>
              <a:gd name="connsiteY316" fmla="*/ 399093 h 593726"/>
              <a:gd name="connsiteX317" fmla="*/ 173105 w 593726"/>
              <a:gd name="connsiteY317" fmla="*/ 395021 h 593726"/>
              <a:gd name="connsiteX318" fmla="*/ 166386 w 593726"/>
              <a:gd name="connsiteY318" fmla="*/ 391834 h 593726"/>
              <a:gd name="connsiteX319" fmla="*/ 159844 w 593726"/>
              <a:gd name="connsiteY319" fmla="*/ 389355 h 593726"/>
              <a:gd name="connsiteX320" fmla="*/ 152948 w 593726"/>
              <a:gd name="connsiteY320" fmla="*/ 388115 h 593726"/>
              <a:gd name="connsiteX321" fmla="*/ 146229 w 593726"/>
              <a:gd name="connsiteY321" fmla="*/ 387761 h 593726"/>
              <a:gd name="connsiteX322" fmla="*/ 139333 w 593726"/>
              <a:gd name="connsiteY322" fmla="*/ 388470 h 593726"/>
              <a:gd name="connsiteX323" fmla="*/ 132791 w 593726"/>
              <a:gd name="connsiteY323" fmla="*/ 390063 h 593726"/>
              <a:gd name="connsiteX324" fmla="*/ 126248 w 593726"/>
              <a:gd name="connsiteY324" fmla="*/ 392719 h 593726"/>
              <a:gd name="connsiteX325" fmla="*/ 119706 w 593726"/>
              <a:gd name="connsiteY325" fmla="*/ 396260 h 593726"/>
              <a:gd name="connsiteX326" fmla="*/ 113518 w 593726"/>
              <a:gd name="connsiteY326" fmla="*/ 400687 h 593726"/>
              <a:gd name="connsiteX327" fmla="*/ 107506 w 593726"/>
              <a:gd name="connsiteY327" fmla="*/ 405999 h 593726"/>
              <a:gd name="connsiteX328" fmla="*/ 101671 w 593726"/>
              <a:gd name="connsiteY328" fmla="*/ 412373 h 593726"/>
              <a:gd name="connsiteX329" fmla="*/ 96366 w 593726"/>
              <a:gd name="connsiteY329" fmla="*/ 419456 h 593726"/>
              <a:gd name="connsiteX330" fmla="*/ 90885 w 593726"/>
              <a:gd name="connsiteY330" fmla="*/ 427778 h 593726"/>
              <a:gd name="connsiteX331" fmla="*/ 86464 w 593726"/>
              <a:gd name="connsiteY331" fmla="*/ 436277 h 593726"/>
              <a:gd name="connsiteX332" fmla="*/ 82397 w 593726"/>
              <a:gd name="connsiteY332" fmla="*/ 444953 h 593726"/>
              <a:gd name="connsiteX333" fmla="*/ 78861 w 593726"/>
              <a:gd name="connsiteY333" fmla="*/ 453806 h 593726"/>
              <a:gd name="connsiteX334" fmla="*/ 75502 w 593726"/>
              <a:gd name="connsiteY334" fmla="*/ 462483 h 593726"/>
              <a:gd name="connsiteX335" fmla="*/ 72496 w 593726"/>
              <a:gd name="connsiteY335" fmla="*/ 471336 h 593726"/>
              <a:gd name="connsiteX336" fmla="*/ 67191 w 593726"/>
              <a:gd name="connsiteY336" fmla="*/ 485147 h 593726"/>
              <a:gd name="connsiteX337" fmla="*/ 57112 w 593726"/>
              <a:gd name="connsiteY337" fmla="*/ 471867 h 593726"/>
              <a:gd name="connsiteX338" fmla="*/ 47741 w 593726"/>
              <a:gd name="connsiteY338" fmla="*/ 458233 h 593726"/>
              <a:gd name="connsiteX339" fmla="*/ 39077 w 593726"/>
              <a:gd name="connsiteY339" fmla="*/ 443891 h 593726"/>
              <a:gd name="connsiteX340" fmla="*/ 31120 w 593726"/>
              <a:gd name="connsiteY340" fmla="*/ 429372 h 593726"/>
              <a:gd name="connsiteX341" fmla="*/ 24224 w 593726"/>
              <a:gd name="connsiteY341" fmla="*/ 413967 h 593726"/>
              <a:gd name="connsiteX342" fmla="*/ 17859 w 593726"/>
              <a:gd name="connsiteY342" fmla="*/ 398385 h 593726"/>
              <a:gd name="connsiteX343" fmla="*/ 12554 w 593726"/>
              <a:gd name="connsiteY343" fmla="*/ 382449 h 593726"/>
              <a:gd name="connsiteX344" fmla="*/ 8134 w 593726"/>
              <a:gd name="connsiteY344" fmla="*/ 365805 h 593726"/>
              <a:gd name="connsiteX345" fmla="*/ 4774 w 593726"/>
              <a:gd name="connsiteY345" fmla="*/ 348984 h 593726"/>
              <a:gd name="connsiteX346" fmla="*/ 1945 w 593726"/>
              <a:gd name="connsiteY346" fmla="*/ 331809 h 593726"/>
              <a:gd name="connsiteX347" fmla="*/ 530 w 593726"/>
              <a:gd name="connsiteY347" fmla="*/ 314280 h 593726"/>
              <a:gd name="connsiteX348" fmla="*/ 0 w 593726"/>
              <a:gd name="connsiteY348" fmla="*/ 296573 h 593726"/>
              <a:gd name="connsiteX349" fmla="*/ 530 w 593726"/>
              <a:gd name="connsiteY349" fmla="*/ 280106 h 593726"/>
              <a:gd name="connsiteX350" fmla="*/ 1768 w 593726"/>
              <a:gd name="connsiteY350" fmla="*/ 263639 h 593726"/>
              <a:gd name="connsiteX351" fmla="*/ 3890 w 593726"/>
              <a:gd name="connsiteY351" fmla="*/ 247881 h 593726"/>
              <a:gd name="connsiteX352" fmla="*/ 7073 w 593726"/>
              <a:gd name="connsiteY352" fmla="*/ 231945 h 593726"/>
              <a:gd name="connsiteX353" fmla="*/ 10963 w 593726"/>
              <a:gd name="connsiteY353" fmla="*/ 216540 h 593726"/>
              <a:gd name="connsiteX354" fmla="*/ 15737 w 593726"/>
              <a:gd name="connsiteY354" fmla="*/ 201313 h 593726"/>
              <a:gd name="connsiteX355" fmla="*/ 43144 w 593726"/>
              <a:gd name="connsiteY355" fmla="*/ 192460 h 593726"/>
              <a:gd name="connsiteX356" fmla="*/ 49863 w 593726"/>
              <a:gd name="connsiteY356" fmla="*/ 190689 h 593726"/>
              <a:gd name="connsiteX357" fmla="*/ 56582 w 593726"/>
              <a:gd name="connsiteY357" fmla="*/ 189627 h 593726"/>
              <a:gd name="connsiteX358" fmla="*/ 64008 w 593726"/>
              <a:gd name="connsiteY358" fmla="*/ 189273 h 593726"/>
              <a:gd name="connsiteX359" fmla="*/ 71612 w 593726"/>
              <a:gd name="connsiteY359" fmla="*/ 189450 h 593726"/>
              <a:gd name="connsiteX360" fmla="*/ 79392 w 593726"/>
              <a:gd name="connsiteY360" fmla="*/ 189981 h 593726"/>
              <a:gd name="connsiteX361" fmla="*/ 87348 w 593726"/>
              <a:gd name="connsiteY361" fmla="*/ 191043 h 593726"/>
              <a:gd name="connsiteX362" fmla="*/ 95128 w 593726"/>
              <a:gd name="connsiteY362" fmla="*/ 192283 h 593726"/>
              <a:gd name="connsiteX363" fmla="*/ 102555 w 593726"/>
              <a:gd name="connsiteY363" fmla="*/ 194053 h 593726"/>
              <a:gd name="connsiteX364" fmla="*/ 109981 w 593726"/>
              <a:gd name="connsiteY364" fmla="*/ 195824 h 593726"/>
              <a:gd name="connsiteX365" fmla="*/ 117231 w 593726"/>
              <a:gd name="connsiteY365" fmla="*/ 197595 h 593726"/>
              <a:gd name="connsiteX366" fmla="*/ 123950 w 593726"/>
              <a:gd name="connsiteY366" fmla="*/ 199542 h 593726"/>
              <a:gd name="connsiteX367" fmla="*/ 128370 w 593726"/>
              <a:gd name="connsiteY367" fmla="*/ 200782 h 593726"/>
              <a:gd name="connsiteX368" fmla="*/ 132260 w 593726"/>
              <a:gd name="connsiteY368" fmla="*/ 201844 h 593726"/>
              <a:gd name="connsiteX369" fmla="*/ 135443 w 593726"/>
              <a:gd name="connsiteY369" fmla="*/ 202375 h 593726"/>
              <a:gd name="connsiteX370" fmla="*/ 138272 w 593726"/>
              <a:gd name="connsiteY370" fmla="*/ 202552 h 593726"/>
              <a:gd name="connsiteX371" fmla="*/ 140924 w 593726"/>
              <a:gd name="connsiteY371" fmla="*/ 202375 h 593726"/>
              <a:gd name="connsiteX372" fmla="*/ 143577 w 593726"/>
              <a:gd name="connsiteY372" fmla="*/ 201844 h 593726"/>
              <a:gd name="connsiteX373" fmla="*/ 146583 w 593726"/>
              <a:gd name="connsiteY373" fmla="*/ 200782 h 593726"/>
              <a:gd name="connsiteX374" fmla="*/ 150119 w 593726"/>
              <a:gd name="connsiteY374" fmla="*/ 199542 h 593726"/>
              <a:gd name="connsiteX375" fmla="*/ 152948 w 593726"/>
              <a:gd name="connsiteY375" fmla="*/ 198480 h 593726"/>
              <a:gd name="connsiteX376" fmla="*/ 156661 w 593726"/>
              <a:gd name="connsiteY376" fmla="*/ 197241 h 593726"/>
              <a:gd name="connsiteX377" fmla="*/ 159667 w 593726"/>
              <a:gd name="connsiteY377" fmla="*/ 196178 h 593726"/>
              <a:gd name="connsiteX378" fmla="*/ 160551 w 593726"/>
              <a:gd name="connsiteY378" fmla="*/ 195647 h 593726"/>
              <a:gd name="connsiteX379" fmla="*/ 169923 w 593726"/>
              <a:gd name="connsiteY379" fmla="*/ 192283 h 593726"/>
              <a:gd name="connsiteX380" fmla="*/ 179294 w 593726"/>
              <a:gd name="connsiteY380" fmla="*/ 189804 h 593726"/>
              <a:gd name="connsiteX381" fmla="*/ 188842 w 593726"/>
              <a:gd name="connsiteY381" fmla="*/ 188210 h 593726"/>
              <a:gd name="connsiteX382" fmla="*/ 297303 w 593726"/>
              <a:gd name="connsiteY382" fmla="*/ 0 h 593726"/>
              <a:gd name="connsiteX383" fmla="*/ 315289 w 593726"/>
              <a:gd name="connsiteY383" fmla="*/ 529 h 593726"/>
              <a:gd name="connsiteX384" fmla="*/ 332922 w 593726"/>
              <a:gd name="connsiteY384" fmla="*/ 2116 h 593726"/>
              <a:gd name="connsiteX385" fmla="*/ 350379 w 593726"/>
              <a:gd name="connsiteY385" fmla="*/ 4761 h 593726"/>
              <a:gd name="connsiteX386" fmla="*/ 367483 w 593726"/>
              <a:gd name="connsiteY386" fmla="*/ 8463 h 593726"/>
              <a:gd name="connsiteX387" fmla="*/ 384235 w 593726"/>
              <a:gd name="connsiteY387" fmla="*/ 12871 h 593726"/>
              <a:gd name="connsiteX388" fmla="*/ 400281 w 593726"/>
              <a:gd name="connsiteY388" fmla="*/ 18514 h 593726"/>
              <a:gd name="connsiteX389" fmla="*/ 416151 w 593726"/>
              <a:gd name="connsiteY389" fmla="*/ 24861 h 593726"/>
              <a:gd name="connsiteX390" fmla="*/ 431492 w 593726"/>
              <a:gd name="connsiteY390" fmla="*/ 32267 h 593726"/>
              <a:gd name="connsiteX391" fmla="*/ 446480 w 593726"/>
              <a:gd name="connsiteY391" fmla="*/ 40201 h 593726"/>
              <a:gd name="connsiteX392" fmla="*/ 460763 w 593726"/>
              <a:gd name="connsiteY392" fmla="*/ 49194 h 593726"/>
              <a:gd name="connsiteX393" fmla="*/ 474693 w 593726"/>
              <a:gd name="connsiteY393" fmla="*/ 59068 h 593726"/>
              <a:gd name="connsiteX394" fmla="*/ 487742 w 593726"/>
              <a:gd name="connsiteY394" fmla="*/ 69471 h 593726"/>
              <a:gd name="connsiteX395" fmla="*/ 500437 w 593726"/>
              <a:gd name="connsiteY395" fmla="*/ 80579 h 593726"/>
              <a:gd name="connsiteX396" fmla="*/ 512252 w 593726"/>
              <a:gd name="connsiteY396" fmla="*/ 92393 h 593726"/>
              <a:gd name="connsiteX397" fmla="*/ 523537 w 593726"/>
              <a:gd name="connsiteY397" fmla="*/ 104912 h 593726"/>
              <a:gd name="connsiteX398" fmla="*/ 533940 w 593726"/>
              <a:gd name="connsiteY398" fmla="*/ 118136 h 593726"/>
              <a:gd name="connsiteX399" fmla="*/ 543815 w 593726"/>
              <a:gd name="connsiteY399" fmla="*/ 131889 h 593726"/>
              <a:gd name="connsiteX400" fmla="*/ 552808 w 593726"/>
              <a:gd name="connsiteY400" fmla="*/ 145995 h 593726"/>
              <a:gd name="connsiteX401" fmla="*/ 560919 w 593726"/>
              <a:gd name="connsiteY401" fmla="*/ 160982 h 593726"/>
              <a:gd name="connsiteX402" fmla="*/ 568325 w 593726"/>
              <a:gd name="connsiteY402" fmla="*/ 176322 h 593726"/>
              <a:gd name="connsiteX403" fmla="*/ 387585 w 593726"/>
              <a:gd name="connsiteY403" fmla="*/ 357052 h 593726"/>
              <a:gd name="connsiteX404" fmla="*/ 384940 w 593726"/>
              <a:gd name="connsiteY404" fmla="*/ 360226 h 593726"/>
              <a:gd name="connsiteX405" fmla="*/ 382824 w 593726"/>
              <a:gd name="connsiteY405" fmla="*/ 363753 h 593726"/>
              <a:gd name="connsiteX406" fmla="*/ 381061 w 593726"/>
              <a:gd name="connsiteY406" fmla="*/ 367632 h 593726"/>
              <a:gd name="connsiteX407" fmla="*/ 380179 w 593726"/>
              <a:gd name="connsiteY407" fmla="*/ 371511 h 593726"/>
              <a:gd name="connsiteX408" fmla="*/ 379827 w 593726"/>
              <a:gd name="connsiteY408" fmla="*/ 375743 h 593726"/>
              <a:gd name="connsiteX409" fmla="*/ 380003 w 593726"/>
              <a:gd name="connsiteY409" fmla="*/ 379798 h 593726"/>
              <a:gd name="connsiteX410" fmla="*/ 359196 w 593726"/>
              <a:gd name="connsiteY410" fmla="*/ 421587 h 593726"/>
              <a:gd name="connsiteX411" fmla="*/ 357080 w 593726"/>
              <a:gd name="connsiteY411" fmla="*/ 426876 h 593726"/>
              <a:gd name="connsiteX412" fmla="*/ 356198 w 593726"/>
              <a:gd name="connsiteY412" fmla="*/ 432342 h 593726"/>
              <a:gd name="connsiteX413" fmla="*/ 356198 w 593726"/>
              <a:gd name="connsiteY413" fmla="*/ 437985 h 593726"/>
              <a:gd name="connsiteX414" fmla="*/ 357080 w 593726"/>
              <a:gd name="connsiteY414" fmla="*/ 443274 h 593726"/>
              <a:gd name="connsiteX415" fmla="*/ 359019 w 593726"/>
              <a:gd name="connsiteY415" fmla="*/ 448564 h 593726"/>
              <a:gd name="connsiteX416" fmla="*/ 340857 w 593726"/>
              <a:gd name="connsiteY416" fmla="*/ 466725 h 593726"/>
              <a:gd name="connsiteX417" fmla="*/ 331335 w 593726"/>
              <a:gd name="connsiteY417" fmla="*/ 454559 h 593726"/>
              <a:gd name="connsiteX418" fmla="*/ 323048 w 593726"/>
              <a:gd name="connsiteY418" fmla="*/ 442040 h 593726"/>
              <a:gd name="connsiteX419" fmla="*/ 315994 w 593726"/>
              <a:gd name="connsiteY419" fmla="*/ 429697 h 593726"/>
              <a:gd name="connsiteX420" fmla="*/ 310175 w 593726"/>
              <a:gd name="connsiteY420" fmla="*/ 417002 h 593726"/>
              <a:gd name="connsiteX421" fmla="*/ 305767 w 593726"/>
              <a:gd name="connsiteY421" fmla="*/ 404483 h 593726"/>
              <a:gd name="connsiteX422" fmla="*/ 302770 w 593726"/>
              <a:gd name="connsiteY422" fmla="*/ 391788 h 593726"/>
              <a:gd name="connsiteX423" fmla="*/ 300654 w 593726"/>
              <a:gd name="connsiteY423" fmla="*/ 378916 h 593726"/>
              <a:gd name="connsiteX424" fmla="*/ 300125 w 593726"/>
              <a:gd name="connsiteY424" fmla="*/ 366045 h 593726"/>
              <a:gd name="connsiteX425" fmla="*/ 300125 w 593726"/>
              <a:gd name="connsiteY425" fmla="*/ 364634 h 593726"/>
              <a:gd name="connsiteX426" fmla="*/ 302770 w 593726"/>
              <a:gd name="connsiteY426" fmla="*/ 351763 h 593726"/>
              <a:gd name="connsiteX427" fmla="*/ 305062 w 593726"/>
              <a:gd name="connsiteY427" fmla="*/ 338891 h 593726"/>
              <a:gd name="connsiteX428" fmla="*/ 307002 w 593726"/>
              <a:gd name="connsiteY428" fmla="*/ 326020 h 593726"/>
              <a:gd name="connsiteX429" fmla="*/ 308589 w 593726"/>
              <a:gd name="connsiteY429" fmla="*/ 313148 h 593726"/>
              <a:gd name="connsiteX430" fmla="*/ 309470 w 593726"/>
              <a:gd name="connsiteY430" fmla="*/ 300277 h 593726"/>
              <a:gd name="connsiteX431" fmla="*/ 309999 w 593726"/>
              <a:gd name="connsiteY431" fmla="*/ 287581 h 593726"/>
              <a:gd name="connsiteX432" fmla="*/ 309646 w 593726"/>
              <a:gd name="connsiteY432" fmla="*/ 274886 h 593726"/>
              <a:gd name="connsiteX433" fmla="*/ 308765 w 593726"/>
              <a:gd name="connsiteY433" fmla="*/ 262191 h 593726"/>
              <a:gd name="connsiteX434" fmla="*/ 306825 w 593726"/>
              <a:gd name="connsiteY434" fmla="*/ 250025 h 593726"/>
              <a:gd name="connsiteX435" fmla="*/ 304180 w 593726"/>
              <a:gd name="connsiteY435" fmla="*/ 237682 h 593726"/>
              <a:gd name="connsiteX436" fmla="*/ 301535 w 593726"/>
              <a:gd name="connsiteY436" fmla="*/ 230277 h 593726"/>
              <a:gd name="connsiteX437" fmla="*/ 298009 w 593726"/>
              <a:gd name="connsiteY437" fmla="*/ 222871 h 593726"/>
              <a:gd name="connsiteX438" fmla="*/ 293777 w 593726"/>
              <a:gd name="connsiteY438" fmla="*/ 215466 h 593726"/>
              <a:gd name="connsiteX439" fmla="*/ 288487 w 593726"/>
              <a:gd name="connsiteY439" fmla="*/ 208413 h 593726"/>
              <a:gd name="connsiteX440" fmla="*/ 282315 w 593726"/>
              <a:gd name="connsiteY440" fmla="*/ 201536 h 593726"/>
              <a:gd name="connsiteX441" fmla="*/ 275438 w 593726"/>
              <a:gd name="connsiteY441" fmla="*/ 195189 h 593726"/>
              <a:gd name="connsiteX442" fmla="*/ 267856 w 593726"/>
              <a:gd name="connsiteY442" fmla="*/ 189017 h 593726"/>
              <a:gd name="connsiteX443" fmla="*/ 259392 w 593726"/>
              <a:gd name="connsiteY443" fmla="*/ 183199 h 593726"/>
              <a:gd name="connsiteX444" fmla="*/ 251104 w 593726"/>
              <a:gd name="connsiteY444" fmla="*/ 178791 h 593726"/>
              <a:gd name="connsiteX445" fmla="*/ 242464 w 593726"/>
              <a:gd name="connsiteY445" fmla="*/ 174912 h 593726"/>
              <a:gd name="connsiteX446" fmla="*/ 233471 w 593726"/>
              <a:gd name="connsiteY446" fmla="*/ 172090 h 593726"/>
              <a:gd name="connsiteX447" fmla="*/ 223949 w 593726"/>
              <a:gd name="connsiteY447" fmla="*/ 169975 h 593726"/>
              <a:gd name="connsiteX448" fmla="*/ 214251 w 593726"/>
              <a:gd name="connsiteY448" fmla="*/ 168740 h 593726"/>
              <a:gd name="connsiteX449" fmla="*/ 204200 w 593726"/>
              <a:gd name="connsiteY449" fmla="*/ 168211 h 593726"/>
              <a:gd name="connsiteX450" fmla="*/ 194149 w 593726"/>
              <a:gd name="connsiteY450" fmla="*/ 168564 h 593726"/>
              <a:gd name="connsiteX451" fmla="*/ 183746 w 593726"/>
              <a:gd name="connsiteY451" fmla="*/ 169622 h 593726"/>
              <a:gd name="connsiteX452" fmla="*/ 173519 w 593726"/>
              <a:gd name="connsiteY452" fmla="*/ 171561 h 593726"/>
              <a:gd name="connsiteX453" fmla="*/ 163291 w 593726"/>
              <a:gd name="connsiteY453" fmla="*/ 174206 h 593726"/>
              <a:gd name="connsiteX454" fmla="*/ 153240 w 593726"/>
              <a:gd name="connsiteY454" fmla="*/ 178085 h 593726"/>
              <a:gd name="connsiteX455" fmla="*/ 152006 w 593726"/>
              <a:gd name="connsiteY455" fmla="*/ 178614 h 593726"/>
              <a:gd name="connsiteX456" fmla="*/ 151124 w 593726"/>
              <a:gd name="connsiteY456" fmla="*/ 178791 h 593726"/>
              <a:gd name="connsiteX457" fmla="*/ 150419 w 593726"/>
              <a:gd name="connsiteY457" fmla="*/ 179143 h 593726"/>
              <a:gd name="connsiteX458" fmla="*/ 146187 w 593726"/>
              <a:gd name="connsiteY458" fmla="*/ 180554 h 593726"/>
              <a:gd name="connsiteX459" fmla="*/ 143013 w 593726"/>
              <a:gd name="connsiteY459" fmla="*/ 181788 h 593726"/>
              <a:gd name="connsiteX460" fmla="*/ 141250 w 593726"/>
              <a:gd name="connsiteY460" fmla="*/ 182493 h 593726"/>
              <a:gd name="connsiteX461" fmla="*/ 139663 w 593726"/>
              <a:gd name="connsiteY461" fmla="*/ 182846 h 593726"/>
              <a:gd name="connsiteX462" fmla="*/ 138429 w 593726"/>
              <a:gd name="connsiteY462" fmla="*/ 183022 h 593726"/>
              <a:gd name="connsiteX463" fmla="*/ 137018 w 593726"/>
              <a:gd name="connsiteY463" fmla="*/ 183022 h 593726"/>
              <a:gd name="connsiteX464" fmla="*/ 135078 w 593726"/>
              <a:gd name="connsiteY464" fmla="*/ 182670 h 593726"/>
              <a:gd name="connsiteX465" fmla="*/ 132786 w 593726"/>
              <a:gd name="connsiteY465" fmla="*/ 181964 h 593726"/>
              <a:gd name="connsiteX466" fmla="*/ 129436 w 593726"/>
              <a:gd name="connsiteY466" fmla="*/ 181083 h 593726"/>
              <a:gd name="connsiteX467" fmla="*/ 121501 w 593726"/>
              <a:gd name="connsiteY467" fmla="*/ 178967 h 593726"/>
              <a:gd name="connsiteX468" fmla="*/ 113566 w 593726"/>
              <a:gd name="connsiteY468" fmla="*/ 176851 h 593726"/>
              <a:gd name="connsiteX469" fmla="*/ 105102 w 593726"/>
              <a:gd name="connsiteY469" fmla="*/ 174735 h 593726"/>
              <a:gd name="connsiteX470" fmla="*/ 96462 w 593726"/>
              <a:gd name="connsiteY470" fmla="*/ 172972 h 593726"/>
              <a:gd name="connsiteX471" fmla="*/ 87645 w 593726"/>
              <a:gd name="connsiteY471" fmla="*/ 171738 h 593726"/>
              <a:gd name="connsiteX472" fmla="*/ 79005 w 593726"/>
              <a:gd name="connsiteY472" fmla="*/ 170680 h 593726"/>
              <a:gd name="connsiteX473" fmla="*/ 70188 w 593726"/>
              <a:gd name="connsiteY473" fmla="*/ 170151 h 593726"/>
              <a:gd name="connsiteX474" fmla="*/ 61548 w 593726"/>
              <a:gd name="connsiteY474" fmla="*/ 170151 h 593726"/>
              <a:gd name="connsiteX475" fmla="*/ 53260 w 593726"/>
              <a:gd name="connsiteY475" fmla="*/ 170856 h 593726"/>
              <a:gd name="connsiteX476" fmla="*/ 45149 w 593726"/>
              <a:gd name="connsiteY476" fmla="*/ 172267 h 593726"/>
              <a:gd name="connsiteX477" fmla="*/ 37214 w 593726"/>
              <a:gd name="connsiteY477" fmla="*/ 174383 h 593726"/>
              <a:gd name="connsiteX478" fmla="*/ 25400 w 593726"/>
              <a:gd name="connsiteY478" fmla="*/ 178438 h 593726"/>
              <a:gd name="connsiteX479" fmla="*/ 32630 w 593726"/>
              <a:gd name="connsiteY479" fmla="*/ 162745 h 593726"/>
              <a:gd name="connsiteX480" fmla="*/ 40741 w 593726"/>
              <a:gd name="connsiteY480" fmla="*/ 147758 h 593726"/>
              <a:gd name="connsiteX481" fmla="*/ 49557 w 593726"/>
              <a:gd name="connsiteY481" fmla="*/ 133476 h 593726"/>
              <a:gd name="connsiteX482" fmla="*/ 59608 w 593726"/>
              <a:gd name="connsiteY482" fmla="*/ 119370 h 593726"/>
              <a:gd name="connsiteX483" fmla="*/ 70012 w 593726"/>
              <a:gd name="connsiteY483" fmla="*/ 106322 h 593726"/>
              <a:gd name="connsiteX484" fmla="*/ 81297 w 593726"/>
              <a:gd name="connsiteY484" fmla="*/ 93451 h 593726"/>
              <a:gd name="connsiteX485" fmla="*/ 93111 w 593726"/>
              <a:gd name="connsiteY485" fmla="*/ 81461 h 593726"/>
              <a:gd name="connsiteX486" fmla="*/ 105807 w 593726"/>
              <a:gd name="connsiteY486" fmla="*/ 70353 h 593726"/>
              <a:gd name="connsiteX487" fmla="*/ 119032 w 593726"/>
              <a:gd name="connsiteY487" fmla="*/ 59773 h 593726"/>
              <a:gd name="connsiteX488" fmla="*/ 132962 w 593726"/>
              <a:gd name="connsiteY488" fmla="*/ 49899 h 593726"/>
              <a:gd name="connsiteX489" fmla="*/ 147245 w 593726"/>
              <a:gd name="connsiteY489" fmla="*/ 40907 h 593726"/>
              <a:gd name="connsiteX490" fmla="*/ 162233 w 593726"/>
              <a:gd name="connsiteY490" fmla="*/ 32620 h 593726"/>
              <a:gd name="connsiteX491" fmla="*/ 177750 w 593726"/>
              <a:gd name="connsiteY491" fmla="*/ 25214 h 593726"/>
              <a:gd name="connsiteX492" fmla="*/ 193444 w 593726"/>
              <a:gd name="connsiteY492" fmla="*/ 18690 h 593726"/>
              <a:gd name="connsiteX493" fmla="*/ 209843 w 593726"/>
              <a:gd name="connsiteY493" fmla="*/ 13048 h 593726"/>
              <a:gd name="connsiteX494" fmla="*/ 226771 w 593726"/>
              <a:gd name="connsiteY494" fmla="*/ 8463 h 593726"/>
              <a:gd name="connsiteX495" fmla="*/ 243875 w 593726"/>
              <a:gd name="connsiteY495" fmla="*/ 4937 h 593726"/>
              <a:gd name="connsiteX496" fmla="*/ 261332 w 593726"/>
              <a:gd name="connsiteY496" fmla="*/ 2116 h 593726"/>
              <a:gd name="connsiteX497" fmla="*/ 279141 w 593726"/>
              <a:gd name="connsiteY497" fmla="*/ 529 h 593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</a:cxnLst>
            <a:rect l="l" t="t" r="r" b="b"/>
            <a:pathLst>
              <a:path w="593726" h="593726">
                <a:moveTo>
                  <a:pt x="147992" y="407988"/>
                </a:moveTo>
                <a:lnTo>
                  <a:pt x="152918" y="408516"/>
                </a:lnTo>
                <a:lnTo>
                  <a:pt x="157843" y="410099"/>
                </a:lnTo>
                <a:lnTo>
                  <a:pt x="162769" y="412561"/>
                </a:lnTo>
                <a:lnTo>
                  <a:pt x="167519" y="415727"/>
                </a:lnTo>
                <a:lnTo>
                  <a:pt x="171389" y="419421"/>
                </a:lnTo>
                <a:lnTo>
                  <a:pt x="174732" y="423466"/>
                </a:lnTo>
                <a:lnTo>
                  <a:pt x="177898" y="428215"/>
                </a:lnTo>
                <a:lnTo>
                  <a:pt x="180361" y="432964"/>
                </a:lnTo>
                <a:lnTo>
                  <a:pt x="182648" y="438417"/>
                </a:lnTo>
                <a:lnTo>
                  <a:pt x="184759" y="443869"/>
                </a:lnTo>
                <a:lnTo>
                  <a:pt x="186518" y="449674"/>
                </a:lnTo>
                <a:lnTo>
                  <a:pt x="188101" y="455478"/>
                </a:lnTo>
                <a:lnTo>
                  <a:pt x="189685" y="461458"/>
                </a:lnTo>
                <a:lnTo>
                  <a:pt x="192148" y="470428"/>
                </a:lnTo>
                <a:lnTo>
                  <a:pt x="194786" y="478871"/>
                </a:lnTo>
                <a:lnTo>
                  <a:pt x="196897" y="485027"/>
                </a:lnTo>
                <a:lnTo>
                  <a:pt x="199008" y="491183"/>
                </a:lnTo>
                <a:lnTo>
                  <a:pt x="201295" y="496988"/>
                </a:lnTo>
                <a:lnTo>
                  <a:pt x="203934" y="502792"/>
                </a:lnTo>
                <a:lnTo>
                  <a:pt x="206573" y="508069"/>
                </a:lnTo>
                <a:lnTo>
                  <a:pt x="209388" y="513169"/>
                </a:lnTo>
                <a:lnTo>
                  <a:pt x="212554" y="517742"/>
                </a:lnTo>
                <a:lnTo>
                  <a:pt x="215721" y="521788"/>
                </a:lnTo>
                <a:lnTo>
                  <a:pt x="219239" y="524954"/>
                </a:lnTo>
                <a:lnTo>
                  <a:pt x="223109" y="527768"/>
                </a:lnTo>
                <a:lnTo>
                  <a:pt x="226979" y="529527"/>
                </a:lnTo>
                <a:lnTo>
                  <a:pt x="231377" y="530406"/>
                </a:lnTo>
                <a:lnTo>
                  <a:pt x="232433" y="530582"/>
                </a:lnTo>
                <a:lnTo>
                  <a:pt x="233488" y="530582"/>
                </a:lnTo>
                <a:lnTo>
                  <a:pt x="237711" y="530055"/>
                </a:lnTo>
                <a:lnTo>
                  <a:pt x="242109" y="528647"/>
                </a:lnTo>
                <a:lnTo>
                  <a:pt x="246155" y="525833"/>
                </a:lnTo>
                <a:lnTo>
                  <a:pt x="250201" y="522315"/>
                </a:lnTo>
                <a:lnTo>
                  <a:pt x="254071" y="517918"/>
                </a:lnTo>
                <a:lnTo>
                  <a:pt x="257765" y="512290"/>
                </a:lnTo>
                <a:lnTo>
                  <a:pt x="262691" y="502792"/>
                </a:lnTo>
                <a:lnTo>
                  <a:pt x="267089" y="492942"/>
                </a:lnTo>
                <a:lnTo>
                  <a:pt x="270607" y="483092"/>
                </a:lnTo>
                <a:lnTo>
                  <a:pt x="273774" y="472891"/>
                </a:lnTo>
                <a:lnTo>
                  <a:pt x="276589" y="462689"/>
                </a:lnTo>
                <a:lnTo>
                  <a:pt x="278876" y="452664"/>
                </a:lnTo>
                <a:lnTo>
                  <a:pt x="281163" y="442462"/>
                </a:lnTo>
                <a:lnTo>
                  <a:pt x="282922" y="434371"/>
                </a:lnTo>
                <a:lnTo>
                  <a:pt x="285385" y="424698"/>
                </a:lnTo>
                <a:lnTo>
                  <a:pt x="287672" y="414848"/>
                </a:lnTo>
                <a:lnTo>
                  <a:pt x="292949" y="428391"/>
                </a:lnTo>
                <a:lnTo>
                  <a:pt x="299282" y="441759"/>
                </a:lnTo>
                <a:lnTo>
                  <a:pt x="307023" y="455126"/>
                </a:lnTo>
                <a:lnTo>
                  <a:pt x="315819" y="468142"/>
                </a:lnTo>
                <a:lnTo>
                  <a:pt x="326022" y="481158"/>
                </a:lnTo>
                <a:lnTo>
                  <a:pt x="289607" y="517742"/>
                </a:lnTo>
                <a:lnTo>
                  <a:pt x="288023" y="519853"/>
                </a:lnTo>
                <a:lnTo>
                  <a:pt x="287144" y="522140"/>
                </a:lnTo>
                <a:lnTo>
                  <a:pt x="286792" y="524602"/>
                </a:lnTo>
                <a:lnTo>
                  <a:pt x="287144" y="527240"/>
                </a:lnTo>
                <a:lnTo>
                  <a:pt x="288023" y="529527"/>
                </a:lnTo>
                <a:lnTo>
                  <a:pt x="289607" y="531638"/>
                </a:lnTo>
                <a:lnTo>
                  <a:pt x="291718" y="533221"/>
                </a:lnTo>
                <a:lnTo>
                  <a:pt x="294181" y="534100"/>
                </a:lnTo>
                <a:lnTo>
                  <a:pt x="296643" y="534452"/>
                </a:lnTo>
                <a:lnTo>
                  <a:pt x="299106" y="534100"/>
                </a:lnTo>
                <a:lnTo>
                  <a:pt x="301569" y="533221"/>
                </a:lnTo>
                <a:lnTo>
                  <a:pt x="303680" y="531638"/>
                </a:lnTo>
                <a:lnTo>
                  <a:pt x="339392" y="495932"/>
                </a:lnTo>
                <a:lnTo>
                  <a:pt x="348715" y="505254"/>
                </a:lnTo>
                <a:lnTo>
                  <a:pt x="358743" y="514576"/>
                </a:lnTo>
                <a:lnTo>
                  <a:pt x="369298" y="523898"/>
                </a:lnTo>
                <a:lnTo>
                  <a:pt x="375279" y="528823"/>
                </a:lnTo>
                <a:lnTo>
                  <a:pt x="381085" y="534100"/>
                </a:lnTo>
                <a:lnTo>
                  <a:pt x="387066" y="540080"/>
                </a:lnTo>
                <a:lnTo>
                  <a:pt x="397621" y="551865"/>
                </a:lnTo>
                <a:lnTo>
                  <a:pt x="407824" y="564529"/>
                </a:lnTo>
                <a:lnTo>
                  <a:pt x="412750" y="569981"/>
                </a:lnTo>
                <a:lnTo>
                  <a:pt x="397269" y="576137"/>
                </a:lnTo>
                <a:lnTo>
                  <a:pt x="381261" y="581414"/>
                </a:lnTo>
                <a:lnTo>
                  <a:pt x="365076" y="585635"/>
                </a:lnTo>
                <a:lnTo>
                  <a:pt x="348364" y="589329"/>
                </a:lnTo>
                <a:lnTo>
                  <a:pt x="331475" y="591791"/>
                </a:lnTo>
                <a:lnTo>
                  <a:pt x="314235" y="593198"/>
                </a:lnTo>
                <a:lnTo>
                  <a:pt x="296643" y="593726"/>
                </a:lnTo>
                <a:lnTo>
                  <a:pt x="278700" y="593198"/>
                </a:lnTo>
                <a:lnTo>
                  <a:pt x="261108" y="591615"/>
                </a:lnTo>
                <a:lnTo>
                  <a:pt x="243692" y="588977"/>
                </a:lnTo>
                <a:lnTo>
                  <a:pt x="226804" y="585459"/>
                </a:lnTo>
                <a:lnTo>
                  <a:pt x="210091" y="580886"/>
                </a:lnTo>
                <a:lnTo>
                  <a:pt x="194083" y="575434"/>
                </a:lnTo>
                <a:lnTo>
                  <a:pt x="178250" y="568926"/>
                </a:lnTo>
                <a:lnTo>
                  <a:pt x="162945" y="561714"/>
                </a:lnTo>
                <a:lnTo>
                  <a:pt x="147992" y="553799"/>
                </a:lnTo>
                <a:lnTo>
                  <a:pt x="133918" y="544829"/>
                </a:lnTo>
                <a:lnTo>
                  <a:pt x="120021" y="534979"/>
                </a:lnTo>
                <a:lnTo>
                  <a:pt x="107003" y="524602"/>
                </a:lnTo>
                <a:lnTo>
                  <a:pt x="94337" y="513521"/>
                </a:lnTo>
                <a:lnTo>
                  <a:pt x="82550" y="501912"/>
                </a:lnTo>
                <a:lnTo>
                  <a:pt x="88179" y="486610"/>
                </a:lnTo>
                <a:lnTo>
                  <a:pt x="91170" y="477816"/>
                </a:lnTo>
                <a:lnTo>
                  <a:pt x="94161" y="469549"/>
                </a:lnTo>
                <a:lnTo>
                  <a:pt x="97327" y="461282"/>
                </a:lnTo>
                <a:lnTo>
                  <a:pt x="100318" y="453367"/>
                </a:lnTo>
                <a:lnTo>
                  <a:pt x="104012" y="445804"/>
                </a:lnTo>
                <a:lnTo>
                  <a:pt x="107882" y="438241"/>
                </a:lnTo>
                <a:lnTo>
                  <a:pt x="112456" y="431029"/>
                </a:lnTo>
                <a:lnTo>
                  <a:pt x="114215" y="428743"/>
                </a:lnTo>
                <a:lnTo>
                  <a:pt x="116326" y="425929"/>
                </a:lnTo>
                <a:lnTo>
                  <a:pt x="118613" y="423290"/>
                </a:lnTo>
                <a:lnTo>
                  <a:pt x="121252" y="420476"/>
                </a:lnTo>
                <a:lnTo>
                  <a:pt x="124419" y="417662"/>
                </a:lnTo>
                <a:lnTo>
                  <a:pt x="127761" y="415024"/>
                </a:lnTo>
                <a:lnTo>
                  <a:pt x="131455" y="412737"/>
                </a:lnTo>
                <a:lnTo>
                  <a:pt x="135150" y="410802"/>
                </a:lnTo>
                <a:lnTo>
                  <a:pt x="139196" y="409219"/>
                </a:lnTo>
                <a:lnTo>
                  <a:pt x="143594" y="408164"/>
                </a:lnTo>
                <a:close/>
                <a:moveTo>
                  <a:pt x="391117" y="400050"/>
                </a:moveTo>
                <a:lnTo>
                  <a:pt x="405814" y="414867"/>
                </a:lnTo>
                <a:lnTo>
                  <a:pt x="420688" y="429684"/>
                </a:lnTo>
                <a:lnTo>
                  <a:pt x="390055" y="444853"/>
                </a:lnTo>
                <a:lnTo>
                  <a:pt x="387753" y="445912"/>
                </a:lnTo>
                <a:lnTo>
                  <a:pt x="385274" y="446088"/>
                </a:lnTo>
                <a:lnTo>
                  <a:pt x="382618" y="445735"/>
                </a:lnTo>
                <a:lnTo>
                  <a:pt x="379962" y="444501"/>
                </a:lnTo>
                <a:lnTo>
                  <a:pt x="377660" y="442913"/>
                </a:lnTo>
                <a:lnTo>
                  <a:pt x="376067" y="440796"/>
                </a:lnTo>
                <a:lnTo>
                  <a:pt x="375004" y="438327"/>
                </a:lnTo>
                <a:lnTo>
                  <a:pt x="374650" y="435681"/>
                </a:lnTo>
                <a:lnTo>
                  <a:pt x="374827" y="433035"/>
                </a:lnTo>
                <a:lnTo>
                  <a:pt x="375712" y="430566"/>
                </a:lnTo>
                <a:close/>
                <a:moveTo>
                  <a:pt x="593726" y="304800"/>
                </a:moveTo>
                <a:lnTo>
                  <a:pt x="592669" y="323144"/>
                </a:lnTo>
                <a:lnTo>
                  <a:pt x="590556" y="341312"/>
                </a:lnTo>
                <a:lnTo>
                  <a:pt x="587033" y="359128"/>
                </a:lnTo>
                <a:lnTo>
                  <a:pt x="582806" y="376414"/>
                </a:lnTo>
                <a:lnTo>
                  <a:pt x="577522" y="393524"/>
                </a:lnTo>
                <a:lnTo>
                  <a:pt x="571181" y="409928"/>
                </a:lnTo>
                <a:lnTo>
                  <a:pt x="563960" y="425803"/>
                </a:lnTo>
                <a:lnTo>
                  <a:pt x="555858" y="441502"/>
                </a:lnTo>
                <a:lnTo>
                  <a:pt x="546875" y="456495"/>
                </a:lnTo>
                <a:lnTo>
                  <a:pt x="537012" y="470782"/>
                </a:lnTo>
                <a:lnTo>
                  <a:pt x="526268" y="484541"/>
                </a:lnTo>
                <a:lnTo>
                  <a:pt x="514820" y="497594"/>
                </a:lnTo>
                <a:lnTo>
                  <a:pt x="502843" y="510117"/>
                </a:lnTo>
                <a:lnTo>
                  <a:pt x="489809" y="521583"/>
                </a:lnTo>
                <a:lnTo>
                  <a:pt x="476423" y="532519"/>
                </a:lnTo>
                <a:lnTo>
                  <a:pt x="462157" y="542573"/>
                </a:lnTo>
                <a:lnTo>
                  <a:pt x="447538" y="551921"/>
                </a:lnTo>
                <a:lnTo>
                  <a:pt x="432215" y="560388"/>
                </a:lnTo>
                <a:lnTo>
                  <a:pt x="424289" y="551040"/>
                </a:lnTo>
                <a:lnTo>
                  <a:pt x="413721" y="538163"/>
                </a:lnTo>
                <a:lnTo>
                  <a:pt x="402449" y="525639"/>
                </a:lnTo>
                <a:lnTo>
                  <a:pt x="395932" y="519113"/>
                </a:lnTo>
                <a:lnTo>
                  <a:pt x="389239" y="513116"/>
                </a:lnTo>
                <a:lnTo>
                  <a:pt x="383074" y="507824"/>
                </a:lnTo>
                <a:lnTo>
                  <a:pt x="372507" y="499005"/>
                </a:lnTo>
                <a:lnTo>
                  <a:pt x="362996" y="490009"/>
                </a:lnTo>
                <a:lnTo>
                  <a:pt x="354013" y="481013"/>
                </a:lnTo>
                <a:lnTo>
                  <a:pt x="373035" y="461787"/>
                </a:lnTo>
                <a:lnTo>
                  <a:pt x="377438" y="463727"/>
                </a:lnTo>
                <a:lnTo>
                  <a:pt x="381842" y="464785"/>
                </a:lnTo>
                <a:lnTo>
                  <a:pt x="386421" y="465138"/>
                </a:lnTo>
                <a:lnTo>
                  <a:pt x="391000" y="464785"/>
                </a:lnTo>
                <a:lnTo>
                  <a:pt x="395756" y="463727"/>
                </a:lnTo>
                <a:lnTo>
                  <a:pt x="399983" y="461787"/>
                </a:lnTo>
                <a:lnTo>
                  <a:pt x="441726" y="440973"/>
                </a:lnTo>
                <a:lnTo>
                  <a:pt x="445248" y="441325"/>
                </a:lnTo>
                <a:lnTo>
                  <a:pt x="449652" y="440973"/>
                </a:lnTo>
                <a:lnTo>
                  <a:pt x="453703" y="440091"/>
                </a:lnTo>
                <a:lnTo>
                  <a:pt x="457754" y="438503"/>
                </a:lnTo>
                <a:lnTo>
                  <a:pt x="461276" y="436210"/>
                </a:lnTo>
                <a:lnTo>
                  <a:pt x="464623" y="433388"/>
                </a:lnTo>
                <a:lnTo>
                  <a:pt x="590556" y="307269"/>
                </a:lnTo>
                <a:close/>
                <a:moveTo>
                  <a:pt x="576523" y="196850"/>
                </a:moveTo>
                <a:lnTo>
                  <a:pt x="582021" y="212864"/>
                </a:lnTo>
                <a:lnTo>
                  <a:pt x="586277" y="229229"/>
                </a:lnTo>
                <a:lnTo>
                  <a:pt x="589824" y="246123"/>
                </a:lnTo>
                <a:lnTo>
                  <a:pt x="592307" y="263193"/>
                </a:lnTo>
                <a:lnTo>
                  <a:pt x="593726" y="280790"/>
                </a:lnTo>
                <a:lnTo>
                  <a:pt x="577942" y="293109"/>
                </a:lnTo>
                <a:lnTo>
                  <a:pt x="449895" y="420163"/>
                </a:lnTo>
                <a:lnTo>
                  <a:pt x="448476" y="421395"/>
                </a:lnTo>
                <a:lnTo>
                  <a:pt x="446702" y="422099"/>
                </a:lnTo>
                <a:lnTo>
                  <a:pt x="444574" y="422275"/>
                </a:lnTo>
                <a:lnTo>
                  <a:pt x="442623" y="422099"/>
                </a:lnTo>
                <a:lnTo>
                  <a:pt x="440850" y="421395"/>
                </a:lnTo>
                <a:lnTo>
                  <a:pt x="439254" y="420163"/>
                </a:lnTo>
                <a:lnTo>
                  <a:pt x="400769" y="381800"/>
                </a:lnTo>
                <a:lnTo>
                  <a:pt x="399172" y="379865"/>
                </a:lnTo>
                <a:lnTo>
                  <a:pt x="398463" y="377753"/>
                </a:lnTo>
                <a:lnTo>
                  <a:pt x="398463" y="375465"/>
                </a:lnTo>
                <a:lnTo>
                  <a:pt x="399172" y="373002"/>
                </a:lnTo>
                <a:lnTo>
                  <a:pt x="400769" y="371242"/>
                </a:lnTo>
                <a:lnTo>
                  <a:pt x="438544" y="333759"/>
                </a:lnTo>
                <a:lnTo>
                  <a:pt x="461423" y="356636"/>
                </a:lnTo>
                <a:lnTo>
                  <a:pt x="463728" y="358220"/>
                </a:lnTo>
                <a:lnTo>
                  <a:pt x="466034" y="359100"/>
                </a:lnTo>
                <a:lnTo>
                  <a:pt x="468517" y="359452"/>
                </a:lnTo>
                <a:lnTo>
                  <a:pt x="470999" y="359100"/>
                </a:lnTo>
                <a:lnTo>
                  <a:pt x="473482" y="358220"/>
                </a:lnTo>
                <a:lnTo>
                  <a:pt x="475611" y="356636"/>
                </a:lnTo>
                <a:lnTo>
                  <a:pt x="477207" y="354348"/>
                </a:lnTo>
                <a:lnTo>
                  <a:pt x="478093" y="352061"/>
                </a:lnTo>
                <a:lnTo>
                  <a:pt x="478448" y="349597"/>
                </a:lnTo>
                <a:lnTo>
                  <a:pt x="478093" y="347133"/>
                </a:lnTo>
                <a:lnTo>
                  <a:pt x="477207" y="344494"/>
                </a:lnTo>
                <a:lnTo>
                  <a:pt x="475611" y="342558"/>
                </a:lnTo>
                <a:lnTo>
                  <a:pt x="452555" y="319857"/>
                </a:lnTo>
                <a:lnTo>
                  <a:pt x="468339" y="304195"/>
                </a:lnTo>
                <a:lnTo>
                  <a:pt x="481463" y="316865"/>
                </a:lnTo>
                <a:lnTo>
                  <a:pt x="483591" y="318449"/>
                </a:lnTo>
                <a:lnTo>
                  <a:pt x="485897" y="319681"/>
                </a:lnTo>
                <a:lnTo>
                  <a:pt x="488380" y="319857"/>
                </a:lnTo>
                <a:lnTo>
                  <a:pt x="491040" y="319681"/>
                </a:lnTo>
                <a:lnTo>
                  <a:pt x="493346" y="318449"/>
                </a:lnTo>
                <a:lnTo>
                  <a:pt x="495474" y="316865"/>
                </a:lnTo>
                <a:lnTo>
                  <a:pt x="497070" y="314930"/>
                </a:lnTo>
                <a:lnTo>
                  <a:pt x="497957" y="312466"/>
                </a:lnTo>
                <a:lnTo>
                  <a:pt x="498311" y="310002"/>
                </a:lnTo>
                <a:lnTo>
                  <a:pt x="497957" y="307539"/>
                </a:lnTo>
                <a:lnTo>
                  <a:pt x="497070" y="305075"/>
                </a:lnTo>
                <a:lnTo>
                  <a:pt x="495474" y="303139"/>
                </a:lnTo>
                <a:lnTo>
                  <a:pt x="482527" y="290117"/>
                </a:lnTo>
                <a:lnTo>
                  <a:pt x="498134" y="274455"/>
                </a:lnTo>
                <a:lnTo>
                  <a:pt x="521190" y="297332"/>
                </a:lnTo>
                <a:lnTo>
                  <a:pt x="523318" y="298740"/>
                </a:lnTo>
                <a:lnTo>
                  <a:pt x="525623" y="299796"/>
                </a:lnTo>
                <a:lnTo>
                  <a:pt x="528284" y="300148"/>
                </a:lnTo>
                <a:lnTo>
                  <a:pt x="530767" y="299796"/>
                </a:lnTo>
                <a:lnTo>
                  <a:pt x="533072" y="298740"/>
                </a:lnTo>
                <a:lnTo>
                  <a:pt x="535200" y="297332"/>
                </a:lnTo>
                <a:lnTo>
                  <a:pt x="536974" y="295220"/>
                </a:lnTo>
                <a:lnTo>
                  <a:pt x="537861" y="292933"/>
                </a:lnTo>
                <a:lnTo>
                  <a:pt x="538215" y="290293"/>
                </a:lnTo>
                <a:lnTo>
                  <a:pt x="537861" y="287829"/>
                </a:lnTo>
                <a:lnTo>
                  <a:pt x="536974" y="285366"/>
                </a:lnTo>
                <a:lnTo>
                  <a:pt x="535200" y="283254"/>
                </a:lnTo>
                <a:lnTo>
                  <a:pt x="512322" y="260553"/>
                </a:lnTo>
                <a:lnTo>
                  <a:pt x="528106" y="244891"/>
                </a:lnTo>
                <a:lnTo>
                  <a:pt x="541053" y="257913"/>
                </a:lnTo>
                <a:lnTo>
                  <a:pt x="543181" y="259497"/>
                </a:lnTo>
                <a:lnTo>
                  <a:pt x="545664" y="260377"/>
                </a:lnTo>
                <a:lnTo>
                  <a:pt x="548147" y="260729"/>
                </a:lnTo>
                <a:lnTo>
                  <a:pt x="550630" y="260377"/>
                </a:lnTo>
                <a:lnTo>
                  <a:pt x="552935" y="259497"/>
                </a:lnTo>
                <a:lnTo>
                  <a:pt x="555241" y="257913"/>
                </a:lnTo>
                <a:lnTo>
                  <a:pt x="556837" y="255626"/>
                </a:lnTo>
                <a:lnTo>
                  <a:pt x="557724" y="253338"/>
                </a:lnTo>
                <a:lnTo>
                  <a:pt x="558079" y="250874"/>
                </a:lnTo>
                <a:lnTo>
                  <a:pt x="557724" y="248411"/>
                </a:lnTo>
                <a:lnTo>
                  <a:pt x="556837" y="245771"/>
                </a:lnTo>
                <a:lnTo>
                  <a:pt x="555241" y="243835"/>
                </a:lnTo>
                <a:lnTo>
                  <a:pt x="542117" y="230989"/>
                </a:lnTo>
                <a:close/>
                <a:moveTo>
                  <a:pt x="198214" y="187325"/>
                </a:moveTo>
                <a:lnTo>
                  <a:pt x="207408" y="187325"/>
                </a:lnTo>
                <a:lnTo>
                  <a:pt x="216603" y="188210"/>
                </a:lnTo>
                <a:lnTo>
                  <a:pt x="225267" y="189804"/>
                </a:lnTo>
                <a:lnTo>
                  <a:pt x="233577" y="192106"/>
                </a:lnTo>
                <a:lnTo>
                  <a:pt x="241534" y="195470"/>
                </a:lnTo>
                <a:lnTo>
                  <a:pt x="248961" y="199542"/>
                </a:lnTo>
                <a:lnTo>
                  <a:pt x="256741" y="204854"/>
                </a:lnTo>
                <a:lnTo>
                  <a:pt x="263813" y="210520"/>
                </a:lnTo>
                <a:lnTo>
                  <a:pt x="270002" y="216540"/>
                </a:lnTo>
                <a:lnTo>
                  <a:pt x="275307" y="222915"/>
                </a:lnTo>
                <a:lnTo>
                  <a:pt x="279550" y="229289"/>
                </a:lnTo>
                <a:lnTo>
                  <a:pt x="282910" y="235840"/>
                </a:lnTo>
                <a:lnTo>
                  <a:pt x="285385" y="242569"/>
                </a:lnTo>
                <a:lnTo>
                  <a:pt x="287861" y="253901"/>
                </a:lnTo>
                <a:lnTo>
                  <a:pt x="289452" y="265764"/>
                </a:lnTo>
                <a:lnTo>
                  <a:pt x="290336" y="277627"/>
                </a:lnTo>
                <a:lnTo>
                  <a:pt x="290513" y="289845"/>
                </a:lnTo>
                <a:lnTo>
                  <a:pt x="289806" y="302239"/>
                </a:lnTo>
                <a:lnTo>
                  <a:pt x="288745" y="314634"/>
                </a:lnTo>
                <a:lnTo>
                  <a:pt x="287153" y="327205"/>
                </a:lnTo>
                <a:lnTo>
                  <a:pt x="285208" y="339954"/>
                </a:lnTo>
                <a:lnTo>
                  <a:pt x="282733" y="352348"/>
                </a:lnTo>
                <a:lnTo>
                  <a:pt x="280081" y="365097"/>
                </a:lnTo>
                <a:lnTo>
                  <a:pt x="277252" y="377315"/>
                </a:lnTo>
                <a:lnTo>
                  <a:pt x="274246" y="389532"/>
                </a:lnTo>
                <a:lnTo>
                  <a:pt x="271417" y="401750"/>
                </a:lnTo>
                <a:lnTo>
                  <a:pt x="267880" y="415915"/>
                </a:lnTo>
                <a:lnTo>
                  <a:pt x="264521" y="429726"/>
                </a:lnTo>
                <a:lnTo>
                  <a:pt x="262752" y="438048"/>
                </a:lnTo>
                <a:lnTo>
                  <a:pt x="260454" y="447963"/>
                </a:lnTo>
                <a:lnTo>
                  <a:pt x="258332" y="457525"/>
                </a:lnTo>
                <a:lnTo>
                  <a:pt x="255680" y="467086"/>
                </a:lnTo>
                <a:lnTo>
                  <a:pt x="252851" y="476294"/>
                </a:lnTo>
                <a:lnTo>
                  <a:pt x="249668" y="485324"/>
                </a:lnTo>
                <a:lnTo>
                  <a:pt x="245778" y="494177"/>
                </a:lnTo>
                <a:lnTo>
                  <a:pt x="241357" y="502676"/>
                </a:lnTo>
                <a:lnTo>
                  <a:pt x="239236" y="506040"/>
                </a:lnTo>
                <a:lnTo>
                  <a:pt x="237114" y="508342"/>
                </a:lnTo>
                <a:lnTo>
                  <a:pt x="235699" y="510113"/>
                </a:lnTo>
                <a:lnTo>
                  <a:pt x="234638" y="510821"/>
                </a:lnTo>
                <a:lnTo>
                  <a:pt x="233931" y="511175"/>
                </a:lnTo>
                <a:lnTo>
                  <a:pt x="233754" y="511175"/>
                </a:lnTo>
                <a:lnTo>
                  <a:pt x="233401" y="510998"/>
                </a:lnTo>
                <a:lnTo>
                  <a:pt x="232693" y="510467"/>
                </a:lnTo>
                <a:lnTo>
                  <a:pt x="231809" y="509759"/>
                </a:lnTo>
                <a:lnTo>
                  <a:pt x="230571" y="508342"/>
                </a:lnTo>
                <a:lnTo>
                  <a:pt x="229157" y="506749"/>
                </a:lnTo>
                <a:lnTo>
                  <a:pt x="227566" y="504447"/>
                </a:lnTo>
                <a:lnTo>
                  <a:pt x="225797" y="501437"/>
                </a:lnTo>
                <a:lnTo>
                  <a:pt x="223852" y="497541"/>
                </a:lnTo>
                <a:lnTo>
                  <a:pt x="221731" y="493115"/>
                </a:lnTo>
                <a:lnTo>
                  <a:pt x="219255" y="487272"/>
                </a:lnTo>
                <a:lnTo>
                  <a:pt x="216780" y="480543"/>
                </a:lnTo>
                <a:lnTo>
                  <a:pt x="213950" y="472929"/>
                </a:lnTo>
                <a:lnTo>
                  <a:pt x="211475" y="464784"/>
                </a:lnTo>
                <a:lnTo>
                  <a:pt x="209176" y="456462"/>
                </a:lnTo>
                <a:lnTo>
                  <a:pt x="207585" y="450265"/>
                </a:lnTo>
                <a:lnTo>
                  <a:pt x="205817" y="443891"/>
                </a:lnTo>
                <a:lnTo>
                  <a:pt x="204049" y="437871"/>
                </a:lnTo>
                <a:lnTo>
                  <a:pt x="201573" y="431673"/>
                </a:lnTo>
                <a:lnTo>
                  <a:pt x="199098" y="425476"/>
                </a:lnTo>
                <a:lnTo>
                  <a:pt x="196269" y="419633"/>
                </a:lnTo>
                <a:lnTo>
                  <a:pt x="192732" y="413967"/>
                </a:lnTo>
                <a:lnTo>
                  <a:pt x="188842" y="408478"/>
                </a:lnTo>
                <a:lnTo>
                  <a:pt x="184245" y="403697"/>
                </a:lnTo>
                <a:lnTo>
                  <a:pt x="179117" y="399093"/>
                </a:lnTo>
                <a:lnTo>
                  <a:pt x="173105" y="395021"/>
                </a:lnTo>
                <a:lnTo>
                  <a:pt x="166386" y="391834"/>
                </a:lnTo>
                <a:lnTo>
                  <a:pt x="159844" y="389355"/>
                </a:lnTo>
                <a:lnTo>
                  <a:pt x="152948" y="388115"/>
                </a:lnTo>
                <a:lnTo>
                  <a:pt x="146229" y="387761"/>
                </a:lnTo>
                <a:lnTo>
                  <a:pt x="139333" y="388470"/>
                </a:lnTo>
                <a:lnTo>
                  <a:pt x="132791" y="390063"/>
                </a:lnTo>
                <a:lnTo>
                  <a:pt x="126248" y="392719"/>
                </a:lnTo>
                <a:lnTo>
                  <a:pt x="119706" y="396260"/>
                </a:lnTo>
                <a:lnTo>
                  <a:pt x="113518" y="400687"/>
                </a:lnTo>
                <a:lnTo>
                  <a:pt x="107506" y="405999"/>
                </a:lnTo>
                <a:lnTo>
                  <a:pt x="101671" y="412373"/>
                </a:lnTo>
                <a:lnTo>
                  <a:pt x="96366" y="419456"/>
                </a:lnTo>
                <a:lnTo>
                  <a:pt x="90885" y="427778"/>
                </a:lnTo>
                <a:lnTo>
                  <a:pt x="86464" y="436277"/>
                </a:lnTo>
                <a:lnTo>
                  <a:pt x="82397" y="444953"/>
                </a:lnTo>
                <a:lnTo>
                  <a:pt x="78861" y="453806"/>
                </a:lnTo>
                <a:lnTo>
                  <a:pt x="75502" y="462483"/>
                </a:lnTo>
                <a:lnTo>
                  <a:pt x="72496" y="471336"/>
                </a:lnTo>
                <a:lnTo>
                  <a:pt x="67191" y="485147"/>
                </a:lnTo>
                <a:lnTo>
                  <a:pt x="57112" y="471867"/>
                </a:lnTo>
                <a:lnTo>
                  <a:pt x="47741" y="458233"/>
                </a:lnTo>
                <a:lnTo>
                  <a:pt x="39077" y="443891"/>
                </a:lnTo>
                <a:lnTo>
                  <a:pt x="31120" y="429372"/>
                </a:lnTo>
                <a:lnTo>
                  <a:pt x="24224" y="413967"/>
                </a:lnTo>
                <a:lnTo>
                  <a:pt x="17859" y="398385"/>
                </a:lnTo>
                <a:lnTo>
                  <a:pt x="12554" y="382449"/>
                </a:lnTo>
                <a:lnTo>
                  <a:pt x="8134" y="365805"/>
                </a:lnTo>
                <a:lnTo>
                  <a:pt x="4774" y="348984"/>
                </a:lnTo>
                <a:lnTo>
                  <a:pt x="1945" y="331809"/>
                </a:lnTo>
                <a:lnTo>
                  <a:pt x="530" y="314280"/>
                </a:lnTo>
                <a:lnTo>
                  <a:pt x="0" y="296573"/>
                </a:lnTo>
                <a:lnTo>
                  <a:pt x="530" y="280106"/>
                </a:lnTo>
                <a:lnTo>
                  <a:pt x="1768" y="263639"/>
                </a:lnTo>
                <a:lnTo>
                  <a:pt x="3890" y="247881"/>
                </a:lnTo>
                <a:lnTo>
                  <a:pt x="7073" y="231945"/>
                </a:lnTo>
                <a:lnTo>
                  <a:pt x="10963" y="216540"/>
                </a:lnTo>
                <a:lnTo>
                  <a:pt x="15737" y="201313"/>
                </a:lnTo>
                <a:lnTo>
                  <a:pt x="43144" y="192460"/>
                </a:lnTo>
                <a:lnTo>
                  <a:pt x="49863" y="190689"/>
                </a:lnTo>
                <a:lnTo>
                  <a:pt x="56582" y="189627"/>
                </a:lnTo>
                <a:lnTo>
                  <a:pt x="64008" y="189273"/>
                </a:lnTo>
                <a:lnTo>
                  <a:pt x="71612" y="189450"/>
                </a:lnTo>
                <a:lnTo>
                  <a:pt x="79392" y="189981"/>
                </a:lnTo>
                <a:lnTo>
                  <a:pt x="87348" y="191043"/>
                </a:lnTo>
                <a:lnTo>
                  <a:pt x="95128" y="192283"/>
                </a:lnTo>
                <a:lnTo>
                  <a:pt x="102555" y="194053"/>
                </a:lnTo>
                <a:lnTo>
                  <a:pt x="109981" y="195824"/>
                </a:lnTo>
                <a:lnTo>
                  <a:pt x="117231" y="197595"/>
                </a:lnTo>
                <a:lnTo>
                  <a:pt x="123950" y="199542"/>
                </a:lnTo>
                <a:lnTo>
                  <a:pt x="128370" y="200782"/>
                </a:lnTo>
                <a:lnTo>
                  <a:pt x="132260" y="201844"/>
                </a:lnTo>
                <a:lnTo>
                  <a:pt x="135443" y="202375"/>
                </a:lnTo>
                <a:lnTo>
                  <a:pt x="138272" y="202552"/>
                </a:lnTo>
                <a:lnTo>
                  <a:pt x="140924" y="202375"/>
                </a:lnTo>
                <a:lnTo>
                  <a:pt x="143577" y="201844"/>
                </a:lnTo>
                <a:lnTo>
                  <a:pt x="146583" y="200782"/>
                </a:lnTo>
                <a:lnTo>
                  <a:pt x="150119" y="199542"/>
                </a:lnTo>
                <a:lnTo>
                  <a:pt x="152948" y="198480"/>
                </a:lnTo>
                <a:lnTo>
                  <a:pt x="156661" y="197241"/>
                </a:lnTo>
                <a:lnTo>
                  <a:pt x="159667" y="196178"/>
                </a:lnTo>
                <a:lnTo>
                  <a:pt x="160551" y="195647"/>
                </a:lnTo>
                <a:lnTo>
                  <a:pt x="169923" y="192283"/>
                </a:lnTo>
                <a:lnTo>
                  <a:pt x="179294" y="189804"/>
                </a:lnTo>
                <a:lnTo>
                  <a:pt x="188842" y="188210"/>
                </a:lnTo>
                <a:close/>
                <a:moveTo>
                  <a:pt x="297303" y="0"/>
                </a:moveTo>
                <a:lnTo>
                  <a:pt x="315289" y="529"/>
                </a:lnTo>
                <a:lnTo>
                  <a:pt x="332922" y="2116"/>
                </a:lnTo>
                <a:lnTo>
                  <a:pt x="350379" y="4761"/>
                </a:lnTo>
                <a:lnTo>
                  <a:pt x="367483" y="8463"/>
                </a:lnTo>
                <a:lnTo>
                  <a:pt x="384235" y="12871"/>
                </a:lnTo>
                <a:lnTo>
                  <a:pt x="400281" y="18514"/>
                </a:lnTo>
                <a:lnTo>
                  <a:pt x="416151" y="24861"/>
                </a:lnTo>
                <a:lnTo>
                  <a:pt x="431492" y="32267"/>
                </a:lnTo>
                <a:lnTo>
                  <a:pt x="446480" y="40201"/>
                </a:lnTo>
                <a:lnTo>
                  <a:pt x="460763" y="49194"/>
                </a:lnTo>
                <a:lnTo>
                  <a:pt x="474693" y="59068"/>
                </a:lnTo>
                <a:lnTo>
                  <a:pt x="487742" y="69471"/>
                </a:lnTo>
                <a:lnTo>
                  <a:pt x="500437" y="80579"/>
                </a:lnTo>
                <a:lnTo>
                  <a:pt x="512252" y="92393"/>
                </a:lnTo>
                <a:lnTo>
                  <a:pt x="523537" y="104912"/>
                </a:lnTo>
                <a:lnTo>
                  <a:pt x="533940" y="118136"/>
                </a:lnTo>
                <a:lnTo>
                  <a:pt x="543815" y="131889"/>
                </a:lnTo>
                <a:lnTo>
                  <a:pt x="552808" y="145995"/>
                </a:lnTo>
                <a:lnTo>
                  <a:pt x="560919" y="160982"/>
                </a:lnTo>
                <a:lnTo>
                  <a:pt x="568325" y="176322"/>
                </a:lnTo>
                <a:lnTo>
                  <a:pt x="387585" y="357052"/>
                </a:lnTo>
                <a:lnTo>
                  <a:pt x="384940" y="360226"/>
                </a:lnTo>
                <a:lnTo>
                  <a:pt x="382824" y="363753"/>
                </a:lnTo>
                <a:lnTo>
                  <a:pt x="381061" y="367632"/>
                </a:lnTo>
                <a:lnTo>
                  <a:pt x="380179" y="371511"/>
                </a:lnTo>
                <a:lnTo>
                  <a:pt x="379827" y="375743"/>
                </a:lnTo>
                <a:lnTo>
                  <a:pt x="380003" y="379798"/>
                </a:lnTo>
                <a:lnTo>
                  <a:pt x="359196" y="421587"/>
                </a:lnTo>
                <a:lnTo>
                  <a:pt x="357080" y="426876"/>
                </a:lnTo>
                <a:lnTo>
                  <a:pt x="356198" y="432342"/>
                </a:lnTo>
                <a:lnTo>
                  <a:pt x="356198" y="437985"/>
                </a:lnTo>
                <a:lnTo>
                  <a:pt x="357080" y="443274"/>
                </a:lnTo>
                <a:lnTo>
                  <a:pt x="359019" y="448564"/>
                </a:lnTo>
                <a:lnTo>
                  <a:pt x="340857" y="466725"/>
                </a:lnTo>
                <a:lnTo>
                  <a:pt x="331335" y="454559"/>
                </a:lnTo>
                <a:lnTo>
                  <a:pt x="323048" y="442040"/>
                </a:lnTo>
                <a:lnTo>
                  <a:pt x="315994" y="429697"/>
                </a:lnTo>
                <a:lnTo>
                  <a:pt x="310175" y="417002"/>
                </a:lnTo>
                <a:lnTo>
                  <a:pt x="305767" y="404483"/>
                </a:lnTo>
                <a:lnTo>
                  <a:pt x="302770" y="391788"/>
                </a:lnTo>
                <a:lnTo>
                  <a:pt x="300654" y="378916"/>
                </a:lnTo>
                <a:lnTo>
                  <a:pt x="300125" y="366045"/>
                </a:lnTo>
                <a:lnTo>
                  <a:pt x="300125" y="364634"/>
                </a:lnTo>
                <a:lnTo>
                  <a:pt x="302770" y="351763"/>
                </a:lnTo>
                <a:lnTo>
                  <a:pt x="305062" y="338891"/>
                </a:lnTo>
                <a:lnTo>
                  <a:pt x="307002" y="326020"/>
                </a:lnTo>
                <a:lnTo>
                  <a:pt x="308589" y="313148"/>
                </a:lnTo>
                <a:lnTo>
                  <a:pt x="309470" y="300277"/>
                </a:lnTo>
                <a:lnTo>
                  <a:pt x="309999" y="287581"/>
                </a:lnTo>
                <a:lnTo>
                  <a:pt x="309646" y="274886"/>
                </a:lnTo>
                <a:lnTo>
                  <a:pt x="308765" y="262191"/>
                </a:lnTo>
                <a:lnTo>
                  <a:pt x="306825" y="250025"/>
                </a:lnTo>
                <a:lnTo>
                  <a:pt x="304180" y="237682"/>
                </a:lnTo>
                <a:lnTo>
                  <a:pt x="301535" y="230277"/>
                </a:lnTo>
                <a:lnTo>
                  <a:pt x="298009" y="222871"/>
                </a:lnTo>
                <a:lnTo>
                  <a:pt x="293777" y="215466"/>
                </a:lnTo>
                <a:lnTo>
                  <a:pt x="288487" y="208413"/>
                </a:lnTo>
                <a:lnTo>
                  <a:pt x="282315" y="201536"/>
                </a:lnTo>
                <a:lnTo>
                  <a:pt x="275438" y="195189"/>
                </a:lnTo>
                <a:lnTo>
                  <a:pt x="267856" y="189017"/>
                </a:lnTo>
                <a:lnTo>
                  <a:pt x="259392" y="183199"/>
                </a:lnTo>
                <a:lnTo>
                  <a:pt x="251104" y="178791"/>
                </a:lnTo>
                <a:lnTo>
                  <a:pt x="242464" y="174912"/>
                </a:lnTo>
                <a:lnTo>
                  <a:pt x="233471" y="172090"/>
                </a:lnTo>
                <a:lnTo>
                  <a:pt x="223949" y="169975"/>
                </a:lnTo>
                <a:lnTo>
                  <a:pt x="214251" y="168740"/>
                </a:lnTo>
                <a:lnTo>
                  <a:pt x="204200" y="168211"/>
                </a:lnTo>
                <a:lnTo>
                  <a:pt x="194149" y="168564"/>
                </a:lnTo>
                <a:lnTo>
                  <a:pt x="183746" y="169622"/>
                </a:lnTo>
                <a:lnTo>
                  <a:pt x="173519" y="171561"/>
                </a:lnTo>
                <a:lnTo>
                  <a:pt x="163291" y="174206"/>
                </a:lnTo>
                <a:lnTo>
                  <a:pt x="153240" y="178085"/>
                </a:lnTo>
                <a:lnTo>
                  <a:pt x="152006" y="178614"/>
                </a:lnTo>
                <a:lnTo>
                  <a:pt x="151124" y="178791"/>
                </a:lnTo>
                <a:lnTo>
                  <a:pt x="150419" y="179143"/>
                </a:lnTo>
                <a:lnTo>
                  <a:pt x="146187" y="180554"/>
                </a:lnTo>
                <a:lnTo>
                  <a:pt x="143013" y="181788"/>
                </a:lnTo>
                <a:lnTo>
                  <a:pt x="141250" y="182493"/>
                </a:lnTo>
                <a:lnTo>
                  <a:pt x="139663" y="182846"/>
                </a:lnTo>
                <a:lnTo>
                  <a:pt x="138429" y="183022"/>
                </a:lnTo>
                <a:lnTo>
                  <a:pt x="137018" y="183022"/>
                </a:lnTo>
                <a:lnTo>
                  <a:pt x="135078" y="182670"/>
                </a:lnTo>
                <a:lnTo>
                  <a:pt x="132786" y="181964"/>
                </a:lnTo>
                <a:lnTo>
                  <a:pt x="129436" y="181083"/>
                </a:lnTo>
                <a:lnTo>
                  <a:pt x="121501" y="178967"/>
                </a:lnTo>
                <a:lnTo>
                  <a:pt x="113566" y="176851"/>
                </a:lnTo>
                <a:lnTo>
                  <a:pt x="105102" y="174735"/>
                </a:lnTo>
                <a:lnTo>
                  <a:pt x="96462" y="172972"/>
                </a:lnTo>
                <a:lnTo>
                  <a:pt x="87645" y="171738"/>
                </a:lnTo>
                <a:lnTo>
                  <a:pt x="79005" y="170680"/>
                </a:lnTo>
                <a:lnTo>
                  <a:pt x="70188" y="170151"/>
                </a:lnTo>
                <a:lnTo>
                  <a:pt x="61548" y="170151"/>
                </a:lnTo>
                <a:lnTo>
                  <a:pt x="53260" y="170856"/>
                </a:lnTo>
                <a:lnTo>
                  <a:pt x="45149" y="172267"/>
                </a:lnTo>
                <a:lnTo>
                  <a:pt x="37214" y="174383"/>
                </a:lnTo>
                <a:lnTo>
                  <a:pt x="25400" y="178438"/>
                </a:lnTo>
                <a:lnTo>
                  <a:pt x="32630" y="162745"/>
                </a:lnTo>
                <a:lnTo>
                  <a:pt x="40741" y="147758"/>
                </a:lnTo>
                <a:lnTo>
                  <a:pt x="49557" y="133476"/>
                </a:lnTo>
                <a:lnTo>
                  <a:pt x="59608" y="119370"/>
                </a:lnTo>
                <a:lnTo>
                  <a:pt x="70012" y="106322"/>
                </a:lnTo>
                <a:lnTo>
                  <a:pt x="81297" y="93451"/>
                </a:lnTo>
                <a:lnTo>
                  <a:pt x="93111" y="81461"/>
                </a:lnTo>
                <a:lnTo>
                  <a:pt x="105807" y="70353"/>
                </a:lnTo>
                <a:lnTo>
                  <a:pt x="119032" y="59773"/>
                </a:lnTo>
                <a:lnTo>
                  <a:pt x="132962" y="49899"/>
                </a:lnTo>
                <a:lnTo>
                  <a:pt x="147245" y="40907"/>
                </a:lnTo>
                <a:lnTo>
                  <a:pt x="162233" y="32620"/>
                </a:lnTo>
                <a:lnTo>
                  <a:pt x="177750" y="25214"/>
                </a:lnTo>
                <a:lnTo>
                  <a:pt x="193444" y="18690"/>
                </a:lnTo>
                <a:lnTo>
                  <a:pt x="209843" y="13048"/>
                </a:lnTo>
                <a:lnTo>
                  <a:pt x="226771" y="8463"/>
                </a:lnTo>
                <a:lnTo>
                  <a:pt x="243875" y="4937"/>
                </a:lnTo>
                <a:lnTo>
                  <a:pt x="261332" y="2116"/>
                </a:lnTo>
                <a:lnTo>
                  <a:pt x="279141" y="52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774" name="Freeform 773"/>
          <p:cNvSpPr>
            <a:spLocks/>
          </p:cNvSpPr>
          <p:nvPr/>
        </p:nvSpPr>
        <p:spPr bwMode="auto">
          <a:xfrm>
            <a:off x="1584788" y="1905001"/>
            <a:ext cx="593726" cy="573087"/>
          </a:xfrm>
          <a:custGeom>
            <a:avLst/>
            <a:gdLst>
              <a:gd name="connsiteX0" fmla="*/ 455613 w 593726"/>
              <a:gd name="connsiteY0" fmla="*/ 542925 h 573087"/>
              <a:gd name="connsiteX1" fmla="*/ 458505 w 593726"/>
              <a:gd name="connsiteY1" fmla="*/ 543473 h 573087"/>
              <a:gd name="connsiteX2" fmla="*/ 461226 w 593726"/>
              <a:gd name="connsiteY2" fmla="*/ 545117 h 573087"/>
              <a:gd name="connsiteX3" fmla="*/ 463097 w 593726"/>
              <a:gd name="connsiteY3" fmla="*/ 547308 h 573087"/>
              <a:gd name="connsiteX4" fmla="*/ 464628 w 593726"/>
              <a:gd name="connsiteY4" fmla="*/ 550048 h 573087"/>
              <a:gd name="connsiteX5" fmla="*/ 465138 w 593726"/>
              <a:gd name="connsiteY5" fmla="*/ 553153 h 573087"/>
              <a:gd name="connsiteX6" fmla="*/ 464628 w 593726"/>
              <a:gd name="connsiteY6" fmla="*/ 556623 h 573087"/>
              <a:gd name="connsiteX7" fmla="*/ 463097 w 593726"/>
              <a:gd name="connsiteY7" fmla="*/ 559362 h 573087"/>
              <a:gd name="connsiteX8" fmla="*/ 461226 w 593726"/>
              <a:gd name="connsiteY8" fmla="*/ 561554 h 573087"/>
              <a:gd name="connsiteX9" fmla="*/ 458505 w 593726"/>
              <a:gd name="connsiteY9" fmla="*/ 563015 h 573087"/>
              <a:gd name="connsiteX10" fmla="*/ 455613 w 593726"/>
              <a:gd name="connsiteY10" fmla="*/ 563563 h 573087"/>
              <a:gd name="connsiteX11" fmla="*/ 452551 w 593726"/>
              <a:gd name="connsiteY11" fmla="*/ 563015 h 573087"/>
              <a:gd name="connsiteX12" fmla="*/ 450000 w 593726"/>
              <a:gd name="connsiteY12" fmla="*/ 561554 h 573087"/>
              <a:gd name="connsiteX13" fmla="*/ 447959 w 593726"/>
              <a:gd name="connsiteY13" fmla="*/ 559362 h 573087"/>
              <a:gd name="connsiteX14" fmla="*/ 446598 w 593726"/>
              <a:gd name="connsiteY14" fmla="*/ 556623 h 573087"/>
              <a:gd name="connsiteX15" fmla="*/ 446088 w 593726"/>
              <a:gd name="connsiteY15" fmla="*/ 553153 h 573087"/>
              <a:gd name="connsiteX16" fmla="*/ 446598 w 593726"/>
              <a:gd name="connsiteY16" fmla="*/ 550048 h 573087"/>
              <a:gd name="connsiteX17" fmla="*/ 447959 w 593726"/>
              <a:gd name="connsiteY17" fmla="*/ 547308 h 573087"/>
              <a:gd name="connsiteX18" fmla="*/ 450000 w 593726"/>
              <a:gd name="connsiteY18" fmla="*/ 545117 h 573087"/>
              <a:gd name="connsiteX19" fmla="*/ 452551 w 593726"/>
              <a:gd name="connsiteY19" fmla="*/ 543473 h 573087"/>
              <a:gd name="connsiteX20" fmla="*/ 148523 w 593726"/>
              <a:gd name="connsiteY20" fmla="*/ 542925 h 573087"/>
              <a:gd name="connsiteX21" fmla="*/ 151628 w 593726"/>
              <a:gd name="connsiteY21" fmla="*/ 543473 h 573087"/>
              <a:gd name="connsiteX22" fmla="*/ 154368 w 593726"/>
              <a:gd name="connsiteY22" fmla="*/ 545117 h 573087"/>
              <a:gd name="connsiteX23" fmla="*/ 156559 w 593726"/>
              <a:gd name="connsiteY23" fmla="*/ 547308 h 573087"/>
              <a:gd name="connsiteX24" fmla="*/ 158203 w 593726"/>
              <a:gd name="connsiteY24" fmla="*/ 550048 h 573087"/>
              <a:gd name="connsiteX25" fmla="*/ 158751 w 593726"/>
              <a:gd name="connsiteY25" fmla="*/ 553153 h 573087"/>
              <a:gd name="connsiteX26" fmla="*/ 158203 w 593726"/>
              <a:gd name="connsiteY26" fmla="*/ 556623 h 573087"/>
              <a:gd name="connsiteX27" fmla="*/ 156559 w 593726"/>
              <a:gd name="connsiteY27" fmla="*/ 559362 h 573087"/>
              <a:gd name="connsiteX28" fmla="*/ 154368 w 593726"/>
              <a:gd name="connsiteY28" fmla="*/ 561554 h 573087"/>
              <a:gd name="connsiteX29" fmla="*/ 151628 w 593726"/>
              <a:gd name="connsiteY29" fmla="*/ 563015 h 573087"/>
              <a:gd name="connsiteX30" fmla="*/ 148523 w 593726"/>
              <a:gd name="connsiteY30" fmla="*/ 563563 h 573087"/>
              <a:gd name="connsiteX31" fmla="*/ 145236 w 593726"/>
              <a:gd name="connsiteY31" fmla="*/ 563015 h 573087"/>
              <a:gd name="connsiteX32" fmla="*/ 142496 w 593726"/>
              <a:gd name="connsiteY32" fmla="*/ 561554 h 573087"/>
              <a:gd name="connsiteX33" fmla="*/ 140305 w 593726"/>
              <a:gd name="connsiteY33" fmla="*/ 559362 h 573087"/>
              <a:gd name="connsiteX34" fmla="*/ 138661 w 593726"/>
              <a:gd name="connsiteY34" fmla="*/ 556623 h 573087"/>
              <a:gd name="connsiteX35" fmla="*/ 138113 w 593726"/>
              <a:gd name="connsiteY35" fmla="*/ 553153 h 573087"/>
              <a:gd name="connsiteX36" fmla="*/ 138661 w 593726"/>
              <a:gd name="connsiteY36" fmla="*/ 550048 h 573087"/>
              <a:gd name="connsiteX37" fmla="*/ 140305 w 593726"/>
              <a:gd name="connsiteY37" fmla="*/ 547308 h 573087"/>
              <a:gd name="connsiteX38" fmla="*/ 142496 w 593726"/>
              <a:gd name="connsiteY38" fmla="*/ 545117 h 573087"/>
              <a:gd name="connsiteX39" fmla="*/ 145236 w 593726"/>
              <a:gd name="connsiteY39" fmla="*/ 543473 h 573087"/>
              <a:gd name="connsiteX40" fmla="*/ 287338 w 593726"/>
              <a:gd name="connsiteY40" fmla="*/ 493712 h 573087"/>
              <a:gd name="connsiteX41" fmla="*/ 293893 w 593726"/>
              <a:gd name="connsiteY41" fmla="*/ 494242 h 573087"/>
              <a:gd name="connsiteX42" fmla="*/ 299740 w 593726"/>
              <a:gd name="connsiteY42" fmla="*/ 495657 h 573087"/>
              <a:gd name="connsiteX43" fmla="*/ 305587 w 593726"/>
              <a:gd name="connsiteY43" fmla="*/ 498132 h 573087"/>
              <a:gd name="connsiteX44" fmla="*/ 310902 w 593726"/>
              <a:gd name="connsiteY44" fmla="*/ 501491 h 573087"/>
              <a:gd name="connsiteX45" fmla="*/ 315331 w 593726"/>
              <a:gd name="connsiteY45" fmla="*/ 505380 h 573087"/>
              <a:gd name="connsiteX46" fmla="*/ 319229 w 593726"/>
              <a:gd name="connsiteY46" fmla="*/ 509976 h 573087"/>
              <a:gd name="connsiteX47" fmla="*/ 322596 w 593726"/>
              <a:gd name="connsiteY47" fmla="*/ 515103 h 573087"/>
              <a:gd name="connsiteX48" fmla="*/ 325076 w 593726"/>
              <a:gd name="connsiteY48" fmla="*/ 520937 h 573087"/>
              <a:gd name="connsiteX49" fmla="*/ 326494 w 593726"/>
              <a:gd name="connsiteY49" fmla="*/ 527124 h 573087"/>
              <a:gd name="connsiteX50" fmla="*/ 327025 w 593726"/>
              <a:gd name="connsiteY50" fmla="*/ 533311 h 573087"/>
              <a:gd name="connsiteX51" fmla="*/ 326494 w 593726"/>
              <a:gd name="connsiteY51" fmla="*/ 539852 h 573087"/>
              <a:gd name="connsiteX52" fmla="*/ 325076 w 593726"/>
              <a:gd name="connsiteY52" fmla="*/ 546040 h 573087"/>
              <a:gd name="connsiteX53" fmla="*/ 322596 w 593726"/>
              <a:gd name="connsiteY53" fmla="*/ 551520 h 573087"/>
              <a:gd name="connsiteX54" fmla="*/ 319229 w 593726"/>
              <a:gd name="connsiteY54" fmla="*/ 556823 h 573087"/>
              <a:gd name="connsiteX55" fmla="*/ 315331 w 593726"/>
              <a:gd name="connsiteY55" fmla="*/ 561420 h 573087"/>
              <a:gd name="connsiteX56" fmla="*/ 310902 w 593726"/>
              <a:gd name="connsiteY56" fmla="*/ 565486 h 573087"/>
              <a:gd name="connsiteX57" fmla="*/ 305587 w 593726"/>
              <a:gd name="connsiteY57" fmla="*/ 568668 h 573087"/>
              <a:gd name="connsiteX58" fmla="*/ 299740 w 593726"/>
              <a:gd name="connsiteY58" fmla="*/ 570966 h 573087"/>
              <a:gd name="connsiteX59" fmla="*/ 293893 w 593726"/>
              <a:gd name="connsiteY59" fmla="*/ 572557 h 573087"/>
              <a:gd name="connsiteX60" fmla="*/ 287338 w 593726"/>
              <a:gd name="connsiteY60" fmla="*/ 573087 h 573087"/>
              <a:gd name="connsiteX61" fmla="*/ 280782 w 593726"/>
              <a:gd name="connsiteY61" fmla="*/ 572557 h 573087"/>
              <a:gd name="connsiteX62" fmla="*/ 274758 w 593726"/>
              <a:gd name="connsiteY62" fmla="*/ 570966 h 573087"/>
              <a:gd name="connsiteX63" fmla="*/ 269088 w 593726"/>
              <a:gd name="connsiteY63" fmla="*/ 568668 h 573087"/>
              <a:gd name="connsiteX64" fmla="*/ 263773 w 593726"/>
              <a:gd name="connsiteY64" fmla="*/ 565486 h 573087"/>
              <a:gd name="connsiteX65" fmla="*/ 259167 w 593726"/>
              <a:gd name="connsiteY65" fmla="*/ 561420 h 573087"/>
              <a:gd name="connsiteX66" fmla="*/ 255091 w 593726"/>
              <a:gd name="connsiteY66" fmla="*/ 556823 h 573087"/>
              <a:gd name="connsiteX67" fmla="*/ 252079 w 593726"/>
              <a:gd name="connsiteY67" fmla="*/ 551520 h 573087"/>
              <a:gd name="connsiteX68" fmla="*/ 249599 w 593726"/>
              <a:gd name="connsiteY68" fmla="*/ 546040 h 573087"/>
              <a:gd name="connsiteX69" fmla="*/ 248182 w 593726"/>
              <a:gd name="connsiteY69" fmla="*/ 539852 h 573087"/>
              <a:gd name="connsiteX70" fmla="*/ 247650 w 593726"/>
              <a:gd name="connsiteY70" fmla="*/ 533311 h 573087"/>
              <a:gd name="connsiteX71" fmla="*/ 248182 w 593726"/>
              <a:gd name="connsiteY71" fmla="*/ 527124 h 573087"/>
              <a:gd name="connsiteX72" fmla="*/ 249599 w 593726"/>
              <a:gd name="connsiteY72" fmla="*/ 520937 h 573087"/>
              <a:gd name="connsiteX73" fmla="*/ 252079 w 593726"/>
              <a:gd name="connsiteY73" fmla="*/ 515103 h 573087"/>
              <a:gd name="connsiteX74" fmla="*/ 255091 w 593726"/>
              <a:gd name="connsiteY74" fmla="*/ 509976 h 573087"/>
              <a:gd name="connsiteX75" fmla="*/ 259167 w 593726"/>
              <a:gd name="connsiteY75" fmla="*/ 505380 h 573087"/>
              <a:gd name="connsiteX76" fmla="*/ 263773 w 593726"/>
              <a:gd name="connsiteY76" fmla="*/ 501491 h 573087"/>
              <a:gd name="connsiteX77" fmla="*/ 269088 w 593726"/>
              <a:gd name="connsiteY77" fmla="*/ 498132 h 573087"/>
              <a:gd name="connsiteX78" fmla="*/ 274758 w 593726"/>
              <a:gd name="connsiteY78" fmla="*/ 495657 h 573087"/>
              <a:gd name="connsiteX79" fmla="*/ 280782 w 593726"/>
              <a:gd name="connsiteY79" fmla="*/ 494242 h 573087"/>
              <a:gd name="connsiteX80" fmla="*/ 207963 w 593726"/>
              <a:gd name="connsiteY80" fmla="*/ 465137 h 573087"/>
              <a:gd name="connsiteX81" fmla="*/ 210854 w 593726"/>
              <a:gd name="connsiteY81" fmla="*/ 465647 h 573087"/>
              <a:gd name="connsiteX82" fmla="*/ 213746 w 593726"/>
              <a:gd name="connsiteY82" fmla="*/ 467008 h 573087"/>
              <a:gd name="connsiteX83" fmla="*/ 215617 w 593726"/>
              <a:gd name="connsiteY83" fmla="*/ 469049 h 573087"/>
              <a:gd name="connsiteX84" fmla="*/ 216978 w 593726"/>
              <a:gd name="connsiteY84" fmla="*/ 471600 h 573087"/>
              <a:gd name="connsiteX85" fmla="*/ 217488 w 593726"/>
              <a:gd name="connsiteY85" fmla="*/ 474662 h 573087"/>
              <a:gd name="connsiteX86" fmla="*/ 216978 w 593726"/>
              <a:gd name="connsiteY86" fmla="*/ 477723 h 573087"/>
              <a:gd name="connsiteX87" fmla="*/ 215617 w 593726"/>
              <a:gd name="connsiteY87" fmla="*/ 480275 h 573087"/>
              <a:gd name="connsiteX88" fmla="*/ 213746 w 593726"/>
              <a:gd name="connsiteY88" fmla="*/ 482486 h 573087"/>
              <a:gd name="connsiteX89" fmla="*/ 210854 w 593726"/>
              <a:gd name="connsiteY89" fmla="*/ 483677 h 573087"/>
              <a:gd name="connsiteX90" fmla="*/ 207963 w 593726"/>
              <a:gd name="connsiteY90" fmla="*/ 484187 h 573087"/>
              <a:gd name="connsiteX91" fmla="*/ 205071 w 593726"/>
              <a:gd name="connsiteY91" fmla="*/ 483677 h 573087"/>
              <a:gd name="connsiteX92" fmla="*/ 202350 w 593726"/>
              <a:gd name="connsiteY92" fmla="*/ 482486 h 573087"/>
              <a:gd name="connsiteX93" fmla="*/ 200309 w 593726"/>
              <a:gd name="connsiteY93" fmla="*/ 480275 h 573087"/>
              <a:gd name="connsiteX94" fmla="*/ 198948 w 593726"/>
              <a:gd name="connsiteY94" fmla="*/ 477723 h 573087"/>
              <a:gd name="connsiteX95" fmla="*/ 198438 w 593726"/>
              <a:gd name="connsiteY95" fmla="*/ 474662 h 573087"/>
              <a:gd name="connsiteX96" fmla="*/ 198948 w 593726"/>
              <a:gd name="connsiteY96" fmla="*/ 471600 h 573087"/>
              <a:gd name="connsiteX97" fmla="*/ 200309 w 593726"/>
              <a:gd name="connsiteY97" fmla="*/ 469049 h 573087"/>
              <a:gd name="connsiteX98" fmla="*/ 202350 w 593726"/>
              <a:gd name="connsiteY98" fmla="*/ 467008 h 573087"/>
              <a:gd name="connsiteX99" fmla="*/ 205071 w 593726"/>
              <a:gd name="connsiteY99" fmla="*/ 465647 h 573087"/>
              <a:gd name="connsiteX100" fmla="*/ 514350 w 593726"/>
              <a:gd name="connsiteY100" fmla="*/ 454025 h 573087"/>
              <a:gd name="connsiteX101" fmla="*/ 517412 w 593726"/>
              <a:gd name="connsiteY101" fmla="*/ 454573 h 573087"/>
              <a:gd name="connsiteX102" fmla="*/ 519963 w 593726"/>
              <a:gd name="connsiteY102" fmla="*/ 456217 h 573087"/>
              <a:gd name="connsiteX103" fmla="*/ 522004 w 593726"/>
              <a:gd name="connsiteY103" fmla="*/ 458408 h 573087"/>
              <a:gd name="connsiteX104" fmla="*/ 523365 w 593726"/>
              <a:gd name="connsiteY104" fmla="*/ 461148 h 573087"/>
              <a:gd name="connsiteX105" fmla="*/ 523875 w 593726"/>
              <a:gd name="connsiteY105" fmla="*/ 464435 h 573087"/>
              <a:gd name="connsiteX106" fmla="*/ 523365 w 593726"/>
              <a:gd name="connsiteY106" fmla="*/ 467723 h 573087"/>
              <a:gd name="connsiteX107" fmla="*/ 522004 w 593726"/>
              <a:gd name="connsiteY107" fmla="*/ 470462 h 573087"/>
              <a:gd name="connsiteX108" fmla="*/ 519963 w 593726"/>
              <a:gd name="connsiteY108" fmla="*/ 472654 h 573087"/>
              <a:gd name="connsiteX109" fmla="*/ 517412 w 593726"/>
              <a:gd name="connsiteY109" fmla="*/ 474115 h 573087"/>
              <a:gd name="connsiteX110" fmla="*/ 514350 w 593726"/>
              <a:gd name="connsiteY110" fmla="*/ 474663 h 573087"/>
              <a:gd name="connsiteX111" fmla="*/ 511459 w 593726"/>
              <a:gd name="connsiteY111" fmla="*/ 474115 h 573087"/>
              <a:gd name="connsiteX112" fmla="*/ 508907 w 593726"/>
              <a:gd name="connsiteY112" fmla="*/ 472654 h 573087"/>
              <a:gd name="connsiteX113" fmla="*/ 506696 w 593726"/>
              <a:gd name="connsiteY113" fmla="*/ 470462 h 573087"/>
              <a:gd name="connsiteX114" fmla="*/ 505335 w 593726"/>
              <a:gd name="connsiteY114" fmla="*/ 467723 h 573087"/>
              <a:gd name="connsiteX115" fmla="*/ 504825 w 593726"/>
              <a:gd name="connsiteY115" fmla="*/ 464435 h 573087"/>
              <a:gd name="connsiteX116" fmla="*/ 505335 w 593726"/>
              <a:gd name="connsiteY116" fmla="*/ 461148 h 573087"/>
              <a:gd name="connsiteX117" fmla="*/ 506696 w 593726"/>
              <a:gd name="connsiteY117" fmla="*/ 458408 h 573087"/>
              <a:gd name="connsiteX118" fmla="*/ 508907 w 593726"/>
              <a:gd name="connsiteY118" fmla="*/ 456217 h 573087"/>
              <a:gd name="connsiteX119" fmla="*/ 511459 w 593726"/>
              <a:gd name="connsiteY119" fmla="*/ 454573 h 573087"/>
              <a:gd name="connsiteX120" fmla="*/ 385763 w 593726"/>
              <a:gd name="connsiteY120" fmla="*/ 444500 h 573087"/>
              <a:gd name="connsiteX121" fmla="*/ 392318 w 593726"/>
              <a:gd name="connsiteY121" fmla="*/ 445030 h 573087"/>
              <a:gd name="connsiteX122" fmla="*/ 398165 w 593726"/>
              <a:gd name="connsiteY122" fmla="*/ 446621 h 573087"/>
              <a:gd name="connsiteX123" fmla="*/ 404012 w 593726"/>
              <a:gd name="connsiteY123" fmla="*/ 449096 h 573087"/>
              <a:gd name="connsiteX124" fmla="*/ 409327 w 593726"/>
              <a:gd name="connsiteY124" fmla="*/ 452278 h 573087"/>
              <a:gd name="connsiteX125" fmla="*/ 413756 w 593726"/>
              <a:gd name="connsiteY125" fmla="*/ 456344 h 573087"/>
              <a:gd name="connsiteX126" fmla="*/ 417654 w 593726"/>
              <a:gd name="connsiteY126" fmla="*/ 460764 h 573087"/>
              <a:gd name="connsiteX127" fmla="*/ 421021 w 593726"/>
              <a:gd name="connsiteY127" fmla="*/ 466067 h 573087"/>
              <a:gd name="connsiteX128" fmla="*/ 423501 w 593726"/>
              <a:gd name="connsiteY128" fmla="*/ 471724 h 573087"/>
              <a:gd name="connsiteX129" fmla="*/ 424919 w 593726"/>
              <a:gd name="connsiteY129" fmla="*/ 477912 h 573087"/>
              <a:gd name="connsiteX130" fmla="*/ 425450 w 593726"/>
              <a:gd name="connsiteY130" fmla="*/ 484276 h 573087"/>
              <a:gd name="connsiteX131" fmla="*/ 424919 w 593726"/>
              <a:gd name="connsiteY131" fmla="*/ 490640 h 573087"/>
              <a:gd name="connsiteX132" fmla="*/ 423501 w 593726"/>
              <a:gd name="connsiteY132" fmla="*/ 496828 h 573087"/>
              <a:gd name="connsiteX133" fmla="*/ 421021 w 593726"/>
              <a:gd name="connsiteY133" fmla="*/ 502485 h 573087"/>
              <a:gd name="connsiteX134" fmla="*/ 417654 w 593726"/>
              <a:gd name="connsiteY134" fmla="*/ 507611 h 573087"/>
              <a:gd name="connsiteX135" fmla="*/ 413756 w 593726"/>
              <a:gd name="connsiteY135" fmla="*/ 512384 h 573087"/>
              <a:gd name="connsiteX136" fmla="*/ 409327 w 593726"/>
              <a:gd name="connsiteY136" fmla="*/ 516274 h 573087"/>
              <a:gd name="connsiteX137" fmla="*/ 404012 w 593726"/>
              <a:gd name="connsiteY137" fmla="*/ 519632 h 573087"/>
              <a:gd name="connsiteX138" fmla="*/ 398165 w 593726"/>
              <a:gd name="connsiteY138" fmla="*/ 521931 h 573087"/>
              <a:gd name="connsiteX139" fmla="*/ 392318 w 593726"/>
              <a:gd name="connsiteY139" fmla="*/ 523345 h 573087"/>
              <a:gd name="connsiteX140" fmla="*/ 385763 w 593726"/>
              <a:gd name="connsiteY140" fmla="*/ 523875 h 573087"/>
              <a:gd name="connsiteX141" fmla="*/ 379207 w 593726"/>
              <a:gd name="connsiteY141" fmla="*/ 523345 h 573087"/>
              <a:gd name="connsiteX142" fmla="*/ 373183 w 593726"/>
              <a:gd name="connsiteY142" fmla="*/ 521931 h 573087"/>
              <a:gd name="connsiteX143" fmla="*/ 367513 w 593726"/>
              <a:gd name="connsiteY143" fmla="*/ 519632 h 573087"/>
              <a:gd name="connsiteX144" fmla="*/ 362198 w 593726"/>
              <a:gd name="connsiteY144" fmla="*/ 516274 h 573087"/>
              <a:gd name="connsiteX145" fmla="*/ 357592 w 593726"/>
              <a:gd name="connsiteY145" fmla="*/ 512384 h 573087"/>
              <a:gd name="connsiteX146" fmla="*/ 353516 w 593726"/>
              <a:gd name="connsiteY146" fmla="*/ 507611 h 573087"/>
              <a:gd name="connsiteX147" fmla="*/ 350504 w 593726"/>
              <a:gd name="connsiteY147" fmla="*/ 502485 h 573087"/>
              <a:gd name="connsiteX148" fmla="*/ 348024 w 593726"/>
              <a:gd name="connsiteY148" fmla="*/ 496828 h 573087"/>
              <a:gd name="connsiteX149" fmla="*/ 346607 w 593726"/>
              <a:gd name="connsiteY149" fmla="*/ 490640 h 573087"/>
              <a:gd name="connsiteX150" fmla="*/ 346075 w 593726"/>
              <a:gd name="connsiteY150" fmla="*/ 484276 h 573087"/>
              <a:gd name="connsiteX151" fmla="*/ 346607 w 593726"/>
              <a:gd name="connsiteY151" fmla="*/ 477912 h 573087"/>
              <a:gd name="connsiteX152" fmla="*/ 348024 w 593726"/>
              <a:gd name="connsiteY152" fmla="*/ 471724 h 573087"/>
              <a:gd name="connsiteX153" fmla="*/ 350504 w 593726"/>
              <a:gd name="connsiteY153" fmla="*/ 466067 h 573087"/>
              <a:gd name="connsiteX154" fmla="*/ 353516 w 593726"/>
              <a:gd name="connsiteY154" fmla="*/ 460764 h 573087"/>
              <a:gd name="connsiteX155" fmla="*/ 357592 w 593726"/>
              <a:gd name="connsiteY155" fmla="*/ 456344 h 573087"/>
              <a:gd name="connsiteX156" fmla="*/ 362198 w 593726"/>
              <a:gd name="connsiteY156" fmla="*/ 452278 h 573087"/>
              <a:gd name="connsiteX157" fmla="*/ 367513 w 593726"/>
              <a:gd name="connsiteY157" fmla="*/ 449096 h 573087"/>
              <a:gd name="connsiteX158" fmla="*/ 373183 w 593726"/>
              <a:gd name="connsiteY158" fmla="*/ 446621 h 573087"/>
              <a:gd name="connsiteX159" fmla="*/ 379207 w 593726"/>
              <a:gd name="connsiteY159" fmla="*/ 445030 h 573087"/>
              <a:gd name="connsiteX160" fmla="*/ 365919 w 593726"/>
              <a:gd name="connsiteY160" fmla="*/ 404812 h 573087"/>
              <a:gd name="connsiteX161" fmla="*/ 369052 w 593726"/>
              <a:gd name="connsiteY161" fmla="*/ 405365 h 573087"/>
              <a:gd name="connsiteX162" fmla="*/ 371816 w 593726"/>
              <a:gd name="connsiteY162" fmla="*/ 406839 h 573087"/>
              <a:gd name="connsiteX163" fmla="*/ 374211 w 593726"/>
              <a:gd name="connsiteY163" fmla="*/ 409050 h 573087"/>
              <a:gd name="connsiteX164" fmla="*/ 375685 w 593726"/>
              <a:gd name="connsiteY164" fmla="*/ 411998 h 573087"/>
              <a:gd name="connsiteX165" fmla="*/ 376238 w 593726"/>
              <a:gd name="connsiteY165" fmla="*/ 415131 h 573087"/>
              <a:gd name="connsiteX166" fmla="*/ 375685 w 593726"/>
              <a:gd name="connsiteY166" fmla="*/ 418448 h 573087"/>
              <a:gd name="connsiteX167" fmla="*/ 374211 w 593726"/>
              <a:gd name="connsiteY167" fmla="*/ 421396 h 573087"/>
              <a:gd name="connsiteX168" fmla="*/ 371816 w 593726"/>
              <a:gd name="connsiteY168" fmla="*/ 423607 h 573087"/>
              <a:gd name="connsiteX169" fmla="*/ 369052 w 593726"/>
              <a:gd name="connsiteY169" fmla="*/ 424897 h 573087"/>
              <a:gd name="connsiteX170" fmla="*/ 365919 w 593726"/>
              <a:gd name="connsiteY170" fmla="*/ 425450 h 573087"/>
              <a:gd name="connsiteX171" fmla="*/ 362602 w 593726"/>
              <a:gd name="connsiteY171" fmla="*/ 424897 h 573087"/>
              <a:gd name="connsiteX172" fmla="*/ 359838 w 593726"/>
              <a:gd name="connsiteY172" fmla="*/ 423607 h 573087"/>
              <a:gd name="connsiteX173" fmla="*/ 357627 w 593726"/>
              <a:gd name="connsiteY173" fmla="*/ 421396 h 573087"/>
              <a:gd name="connsiteX174" fmla="*/ 356153 w 593726"/>
              <a:gd name="connsiteY174" fmla="*/ 418448 h 573087"/>
              <a:gd name="connsiteX175" fmla="*/ 355600 w 593726"/>
              <a:gd name="connsiteY175" fmla="*/ 415131 h 573087"/>
              <a:gd name="connsiteX176" fmla="*/ 356153 w 593726"/>
              <a:gd name="connsiteY176" fmla="*/ 411998 h 573087"/>
              <a:gd name="connsiteX177" fmla="*/ 357627 w 593726"/>
              <a:gd name="connsiteY177" fmla="*/ 409050 h 573087"/>
              <a:gd name="connsiteX178" fmla="*/ 359838 w 593726"/>
              <a:gd name="connsiteY178" fmla="*/ 406839 h 573087"/>
              <a:gd name="connsiteX179" fmla="*/ 362602 w 593726"/>
              <a:gd name="connsiteY179" fmla="*/ 405365 h 573087"/>
              <a:gd name="connsiteX180" fmla="*/ 287338 w 593726"/>
              <a:gd name="connsiteY180" fmla="*/ 385762 h 573087"/>
              <a:gd name="connsiteX181" fmla="*/ 293893 w 593726"/>
              <a:gd name="connsiteY181" fmla="*/ 386292 h 573087"/>
              <a:gd name="connsiteX182" fmla="*/ 299740 w 593726"/>
              <a:gd name="connsiteY182" fmla="*/ 387706 h 573087"/>
              <a:gd name="connsiteX183" fmla="*/ 305587 w 593726"/>
              <a:gd name="connsiteY183" fmla="*/ 390181 h 573087"/>
              <a:gd name="connsiteX184" fmla="*/ 310902 w 593726"/>
              <a:gd name="connsiteY184" fmla="*/ 393540 h 573087"/>
              <a:gd name="connsiteX185" fmla="*/ 315331 w 593726"/>
              <a:gd name="connsiteY185" fmla="*/ 397429 h 573087"/>
              <a:gd name="connsiteX186" fmla="*/ 319229 w 593726"/>
              <a:gd name="connsiteY186" fmla="*/ 402026 h 573087"/>
              <a:gd name="connsiteX187" fmla="*/ 322596 w 593726"/>
              <a:gd name="connsiteY187" fmla="*/ 407152 h 573087"/>
              <a:gd name="connsiteX188" fmla="*/ 325076 w 593726"/>
              <a:gd name="connsiteY188" fmla="*/ 412986 h 573087"/>
              <a:gd name="connsiteX189" fmla="*/ 326494 w 593726"/>
              <a:gd name="connsiteY189" fmla="*/ 418997 h 573087"/>
              <a:gd name="connsiteX190" fmla="*/ 327025 w 593726"/>
              <a:gd name="connsiteY190" fmla="*/ 425361 h 573087"/>
              <a:gd name="connsiteX191" fmla="*/ 326494 w 593726"/>
              <a:gd name="connsiteY191" fmla="*/ 431902 h 573087"/>
              <a:gd name="connsiteX192" fmla="*/ 325076 w 593726"/>
              <a:gd name="connsiteY192" fmla="*/ 438089 h 573087"/>
              <a:gd name="connsiteX193" fmla="*/ 322596 w 593726"/>
              <a:gd name="connsiteY193" fmla="*/ 443570 h 573087"/>
              <a:gd name="connsiteX194" fmla="*/ 319229 w 593726"/>
              <a:gd name="connsiteY194" fmla="*/ 448873 h 573087"/>
              <a:gd name="connsiteX195" fmla="*/ 315331 w 593726"/>
              <a:gd name="connsiteY195" fmla="*/ 453469 h 573087"/>
              <a:gd name="connsiteX196" fmla="*/ 310902 w 593726"/>
              <a:gd name="connsiteY196" fmla="*/ 457535 h 573087"/>
              <a:gd name="connsiteX197" fmla="*/ 305587 w 593726"/>
              <a:gd name="connsiteY197" fmla="*/ 460717 h 573087"/>
              <a:gd name="connsiteX198" fmla="*/ 299740 w 593726"/>
              <a:gd name="connsiteY198" fmla="*/ 463015 h 573087"/>
              <a:gd name="connsiteX199" fmla="*/ 293893 w 593726"/>
              <a:gd name="connsiteY199" fmla="*/ 464430 h 573087"/>
              <a:gd name="connsiteX200" fmla="*/ 287338 w 593726"/>
              <a:gd name="connsiteY200" fmla="*/ 465137 h 573087"/>
              <a:gd name="connsiteX201" fmla="*/ 280782 w 593726"/>
              <a:gd name="connsiteY201" fmla="*/ 464430 h 573087"/>
              <a:gd name="connsiteX202" fmla="*/ 274758 w 593726"/>
              <a:gd name="connsiteY202" fmla="*/ 463015 h 573087"/>
              <a:gd name="connsiteX203" fmla="*/ 269088 w 593726"/>
              <a:gd name="connsiteY203" fmla="*/ 460717 h 573087"/>
              <a:gd name="connsiteX204" fmla="*/ 263773 w 593726"/>
              <a:gd name="connsiteY204" fmla="*/ 457535 h 573087"/>
              <a:gd name="connsiteX205" fmla="*/ 259167 w 593726"/>
              <a:gd name="connsiteY205" fmla="*/ 453469 h 573087"/>
              <a:gd name="connsiteX206" fmla="*/ 255091 w 593726"/>
              <a:gd name="connsiteY206" fmla="*/ 448873 h 573087"/>
              <a:gd name="connsiteX207" fmla="*/ 252079 w 593726"/>
              <a:gd name="connsiteY207" fmla="*/ 443570 h 573087"/>
              <a:gd name="connsiteX208" fmla="*/ 249599 w 593726"/>
              <a:gd name="connsiteY208" fmla="*/ 438089 h 573087"/>
              <a:gd name="connsiteX209" fmla="*/ 248182 w 593726"/>
              <a:gd name="connsiteY209" fmla="*/ 431902 h 573087"/>
              <a:gd name="connsiteX210" fmla="*/ 247650 w 593726"/>
              <a:gd name="connsiteY210" fmla="*/ 425361 h 573087"/>
              <a:gd name="connsiteX211" fmla="*/ 248182 w 593726"/>
              <a:gd name="connsiteY211" fmla="*/ 418997 h 573087"/>
              <a:gd name="connsiteX212" fmla="*/ 249599 w 593726"/>
              <a:gd name="connsiteY212" fmla="*/ 412986 h 573087"/>
              <a:gd name="connsiteX213" fmla="*/ 252079 w 593726"/>
              <a:gd name="connsiteY213" fmla="*/ 407152 h 573087"/>
              <a:gd name="connsiteX214" fmla="*/ 255091 w 593726"/>
              <a:gd name="connsiteY214" fmla="*/ 402026 h 573087"/>
              <a:gd name="connsiteX215" fmla="*/ 259167 w 593726"/>
              <a:gd name="connsiteY215" fmla="*/ 397429 h 573087"/>
              <a:gd name="connsiteX216" fmla="*/ 263773 w 593726"/>
              <a:gd name="connsiteY216" fmla="*/ 393540 h 573087"/>
              <a:gd name="connsiteX217" fmla="*/ 269088 w 593726"/>
              <a:gd name="connsiteY217" fmla="*/ 390181 h 573087"/>
              <a:gd name="connsiteX218" fmla="*/ 274758 w 593726"/>
              <a:gd name="connsiteY218" fmla="*/ 387706 h 573087"/>
              <a:gd name="connsiteX219" fmla="*/ 280782 w 593726"/>
              <a:gd name="connsiteY219" fmla="*/ 386292 h 573087"/>
              <a:gd name="connsiteX220" fmla="*/ 435678 w 593726"/>
              <a:gd name="connsiteY220" fmla="*/ 376237 h 573087"/>
              <a:gd name="connsiteX221" fmla="*/ 438965 w 593726"/>
              <a:gd name="connsiteY221" fmla="*/ 376747 h 573087"/>
              <a:gd name="connsiteX222" fmla="*/ 441705 w 593726"/>
              <a:gd name="connsiteY222" fmla="*/ 378108 h 573087"/>
              <a:gd name="connsiteX223" fmla="*/ 443896 w 593726"/>
              <a:gd name="connsiteY223" fmla="*/ 380149 h 573087"/>
              <a:gd name="connsiteX224" fmla="*/ 445358 w 593726"/>
              <a:gd name="connsiteY224" fmla="*/ 382700 h 573087"/>
              <a:gd name="connsiteX225" fmla="*/ 446088 w 593726"/>
              <a:gd name="connsiteY225" fmla="*/ 385762 h 573087"/>
              <a:gd name="connsiteX226" fmla="*/ 445358 w 593726"/>
              <a:gd name="connsiteY226" fmla="*/ 388823 h 573087"/>
              <a:gd name="connsiteX227" fmla="*/ 443896 w 593726"/>
              <a:gd name="connsiteY227" fmla="*/ 391375 h 573087"/>
              <a:gd name="connsiteX228" fmla="*/ 441705 w 593726"/>
              <a:gd name="connsiteY228" fmla="*/ 393586 h 573087"/>
              <a:gd name="connsiteX229" fmla="*/ 438965 w 593726"/>
              <a:gd name="connsiteY229" fmla="*/ 394777 h 573087"/>
              <a:gd name="connsiteX230" fmla="*/ 435678 w 593726"/>
              <a:gd name="connsiteY230" fmla="*/ 395287 h 573087"/>
              <a:gd name="connsiteX231" fmla="*/ 432573 w 593726"/>
              <a:gd name="connsiteY231" fmla="*/ 394777 h 573087"/>
              <a:gd name="connsiteX232" fmla="*/ 429651 w 593726"/>
              <a:gd name="connsiteY232" fmla="*/ 393586 h 573087"/>
              <a:gd name="connsiteX233" fmla="*/ 427642 w 593726"/>
              <a:gd name="connsiteY233" fmla="*/ 391375 h 573087"/>
              <a:gd name="connsiteX234" fmla="*/ 425998 w 593726"/>
              <a:gd name="connsiteY234" fmla="*/ 388823 h 573087"/>
              <a:gd name="connsiteX235" fmla="*/ 425450 w 593726"/>
              <a:gd name="connsiteY235" fmla="*/ 385762 h 573087"/>
              <a:gd name="connsiteX236" fmla="*/ 425998 w 593726"/>
              <a:gd name="connsiteY236" fmla="*/ 382700 h 573087"/>
              <a:gd name="connsiteX237" fmla="*/ 427642 w 593726"/>
              <a:gd name="connsiteY237" fmla="*/ 380149 h 573087"/>
              <a:gd name="connsiteX238" fmla="*/ 429651 w 593726"/>
              <a:gd name="connsiteY238" fmla="*/ 378108 h 573087"/>
              <a:gd name="connsiteX239" fmla="*/ 432573 w 593726"/>
              <a:gd name="connsiteY239" fmla="*/ 376747 h 573087"/>
              <a:gd name="connsiteX240" fmla="*/ 355689 w 593726"/>
              <a:gd name="connsiteY240" fmla="*/ 306387 h 573087"/>
              <a:gd name="connsiteX241" fmla="*/ 362053 w 593726"/>
              <a:gd name="connsiteY241" fmla="*/ 306917 h 573087"/>
              <a:gd name="connsiteX242" fmla="*/ 368240 w 593726"/>
              <a:gd name="connsiteY242" fmla="*/ 308508 h 573087"/>
              <a:gd name="connsiteX243" fmla="*/ 373897 w 593726"/>
              <a:gd name="connsiteY243" fmla="*/ 310806 h 573087"/>
              <a:gd name="connsiteX244" fmla="*/ 379024 w 593726"/>
              <a:gd name="connsiteY244" fmla="*/ 314165 h 573087"/>
              <a:gd name="connsiteX245" fmla="*/ 383797 w 593726"/>
              <a:gd name="connsiteY245" fmla="*/ 318054 h 573087"/>
              <a:gd name="connsiteX246" fmla="*/ 387686 w 593726"/>
              <a:gd name="connsiteY246" fmla="*/ 322651 h 573087"/>
              <a:gd name="connsiteX247" fmla="*/ 390869 w 593726"/>
              <a:gd name="connsiteY247" fmla="*/ 327777 h 573087"/>
              <a:gd name="connsiteX248" fmla="*/ 393343 w 593726"/>
              <a:gd name="connsiteY248" fmla="*/ 333611 h 573087"/>
              <a:gd name="connsiteX249" fmla="*/ 394758 w 593726"/>
              <a:gd name="connsiteY249" fmla="*/ 339799 h 573087"/>
              <a:gd name="connsiteX250" fmla="*/ 395288 w 593726"/>
              <a:gd name="connsiteY250" fmla="*/ 345986 h 573087"/>
              <a:gd name="connsiteX251" fmla="*/ 394758 w 593726"/>
              <a:gd name="connsiteY251" fmla="*/ 352527 h 573087"/>
              <a:gd name="connsiteX252" fmla="*/ 393343 w 593726"/>
              <a:gd name="connsiteY252" fmla="*/ 358714 h 573087"/>
              <a:gd name="connsiteX253" fmla="*/ 390869 w 593726"/>
              <a:gd name="connsiteY253" fmla="*/ 364195 h 573087"/>
              <a:gd name="connsiteX254" fmla="*/ 387686 w 593726"/>
              <a:gd name="connsiteY254" fmla="*/ 369498 h 573087"/>
              <a:gd name="connsiteX255" fmla="*/ 383797 w 593726"/>
              <a:gd name="connsiteY255" fmla="*/ 374094 h 573087"/>
              <a:gd name="connsiteX256" fmla="*/ 379024 w 593726"/>
              <a:gd name="connsiteY256" fmla="*/ 378160 h 573087"/>
              <a:gd name="connsiteX257" fmla="*/ 373897 w 593726"/>
              <a:gd name="connsiteY257" fmla="*/ 381342 h 573087"/>
              <a:gd name="connsiteX258" fmla="*/ 368240 w 593726"/>
              <a:gd name="connsiteY258" fmla="*/ 383817 h 573087"/>
              <a:gd name="connsiteX259" fmla="*/ 362053 w 593726"/>
              <a:gd name="connsiteY259" fmla="*/ 385232 h 573087"/>
              <a:gd name="connsiteX260" fmla="*/ 355689 w 593726"/>
              <a:gd name="connsiteY260" fmla="*/ 385762 h 573087"/>
              <a:gd name="connsiteX261" fmla="*/ 349148 w 593726"/>
              <a:gd name="connsiteY261" fmla="*/ 385232 h 573087"/>
              <a:gd name="connsiteX262" fmla="*/ 343137 w 593726"/>
              <a:gd name="connsiteY262" fmla="*/ 383817 h 573087"/>
              <a:gd name="connsiteX263" fmla="*/ 337480 w 593726"/>
              <a:gd name="connsiteY263" fmla="*/ 381342 h 573087"/>
              <a:gd name="connsiteX264" fmla="*/ 332177 w 593726"/>
              <a:gd name="connsiteY264" fmla="*/ 378160 h 573087"/>
              <a:gd name="connsiteX265" fmla="*/ 327757 w 593726"/>
              <a:gd name="connsiteY265" fmla="*/ 374094 h 573087"/>
              <a:gd name="connsiteX266" fmla="*/ 323691 w 593726"/>
              <a:gd name="connsiteY266" fmla="*/ 369498 h 573087"/>
              <a:gd name="connsiteX267" fmla="*/ 320509 w 593726"/>
              <a:gd name="connsiteY267" fmla="*/ 364195 h 573087"/>
              <a:gd name="connsiteX268" fmla="*/ 317858 w 593726"/>
              <a:gd name="connsiteY268" fmla="*/ 358714 h 573087"/>
              <a:gd name="connsiteX269" fmla="*/ 316443 w 593726"/>
              <a:gd name="connsiteY269" fmla="*/ 352527 h 573087"/>
              <a:gd name="connsiteX270" fmla="*/ 315913 w 593726"/>
              <a:gd name="connsiteY270" fmla="*/ 345986 h 573087"/>
              <a:gd name="connsiteX271" fmla="*/ 316443 w 593726"/>
              <a:gd name="connsiteY271" fmla="*/ 339799 h 573087"/>
              <a:gd name="connsiteX272" fmla="*/ 317858 w 593726"/>
              <a:gd name="connsiteY272" fmla="*/ 333611 h 573087"/>
              <a:gd name="connsiteX273" fmla="*/ 320509 w 593726"/>
              <a:gd name="connsiteY273" fmla="*/ 327777 h 573087"/>
              <a:gd name="connsiteX274" fmla="*/ 323691 w 593726"/>
              <a:gd name="connsiteY274" fmla="*/ 322651 h 573087"/>
              <a:gd name="connsiteX275" fmla="*/ 327757 w 593726"/>
              <a:gd name="connsiteY275" fmla="*/ 318054 h 573087"/>
              <a:gd name="connsiteX276" fmla="*/ 332177 w 593726"/>
              <a:gd name="connsiteY276" fmla="*/ 314165 h 573087"/>
              <a:gd name="connsiteX277" fmla="*/ 337480 w 593726"/>
              <a:gd name="connsiteY277" fmla="*/ 310806 h 573087"/>
              <a:gd name="connsiteX278" fmla="*/ 343137 w 593726"/>
              <a:gd name="connsiteY278" fmla="*/ 308508 h 573087"/>
              <a:gd name="connsiteX279" fmla="*/ 349148 w 593726"/>
              <a:gd name="connsiteY279" fmla="*/ 306917 h 573087"/>
              <a:gd name="connsiteX280" fmla="*/ 98738 w 593726"/>
              <a:gd name="connsiteY280" fmla="*/ 88900 h 573087"/>
              <a:gd name="connsiteX281" fmla="*/ 108594 w 593726"/>
              <a:gd name="connsiteY281" fmla="*/ 89252 h 573087"/>
              <a:gd name="connsiteX282" fmla="*/ 118098 w 593726"/>
              <a:gd name="connsiteY282" fmla="*/ 90661 h 573087"/>
              <a:gd name="connsiteX283" fmla="*/ 127427 w 593726"/>
              <a:gd name="connsiteY283" fmla="*/ 92950 h 573087"/>
              <a:gd name="connsiteX284" fmla="*/ 136579 w 593726"/>
              <a:gd name="connsiteY284" fmla="*/ 96296 h 573087"/>
              <a:gd name="connsiteX285" fmla="*/ 145203 w 593726"/>
              <a:gd name="connsiteY285" fmla="*/ 100346 h 573087"/>
              <a:gd name="connsiteX286" fmla="*/ 153475 w 593726"/>
              <a:gd name="connsiteY286" fmla="*/ 105453 h 573087"/>
              <a:gd name="connsiteX287" fmla="*/ 161219 w 593726"/>
              <a:gd name="connsiteY287" fmla="*/ 111089 h 573087"/>
              <a:gd name="connsiteX288" fmla="*/ 168612 w 593726"/>
              <a:gd name="connsiteY288" fmla="*/ 117780 h 573087"/>
              <a:gd name="connsiteX289" fmla="*/ 322263 w 593726"/>
              <a:gd name="connsiteY289" fmla="*/ 271339 h 573087"/>
              <a:gd name="connsiteX290" fmla="*/ 182516 w 593726"/>
              <a:gd name="connsiteY290" fmla="*/ 411163 h 573087"/>
              <a:gd name="connsiteX291" fmla="*/ 28865 w 593726"/>
              <a:gd name="connsiteY291" fmla="*/ 257251 h 573087"/>
              <a:gd name="connsiteX292" fmla="*/ 22176 w 593726"/>
              <a:gd name="connsiteY292" fmla="*/ 250207 h 573087"/>
              <a:gd name="connsiteX293" fmla="*/ 16544 w 593726"/>
              <a:gd name="connsiteY293" fmla="*/ 242459 h 573087"/>
              <a:gd name="connsiteX294" fmla="*/ 11440 w 593726"/>
              <a:gd name="connsiteY294" fmla="*/ 234182 h 573087"/>
              <a:gd name="connsiteX295" fmla="*/ 7568 w 593726"/>
              <a:gd name="connsiteY295" fmla="*/ 225377 h 573087"/>
              <a:gd name="connsiteX296" fmla="*/ 4224 w 593726"/>
              <a:gd name="connsiteY296" fmla="*/ 216396 h 573087"/>
              <a:gd name="connsiteX297" fmla="*/ 1936 w 593726"/>
              <a:gd name="connsiteY297" fmla="*/ 207063 h 573087"/>
              <a:gd name="connsiteX298" fmla="*/ 528 w 593726"/>
              <a:gd name="connsiteY298" fmla="*/ 197377 h 573087"/>
              <a:gd name="connsiteX299" fmla="*/ 0 w 593726"/>
              <a:gd name="connsiteY299" fmla="*/ 187692 h 573087"/>
              <a:gd name="connsiteX300" fmla="*/ 528 w 593726"/>
              <a:gd name="connsiteY300" fmla="*/ 177830 h 573087"/>
              <a:gd name="connsiteX301" fmla="*/ 1936 w 593726"/>
              <a:gd name="connsiteY301" fmla="*/ 168145 h 573087"/>
              <a:gd name="connsiteX302" fmla="*/ 4224 w 593726"/>
              <a:gd name="connsiteY302" fmla="*/ 158636 h 573087"/>
              <a:gd name="connsiteX303" fmla="*/ 7568 w 593726"/>
              <a:gd name="connsiteY303" fmla="*/ 149654 h 573087"/>
              <a:gd name="connsiteX304" fmla="*/ 11440 w 593726"/>
              <a:gd name="connsiteY304" fmla="*/ 141202 h 573087"/>
              <a:gd name="connsiteX305" fmla="*/ 16544 w 593726"/>
              <a:gd name="connsiteY305" fmla="*/ 132925 h 573087"/>
              <a:gd name="connsiteX306" fmla="*/ 22176 w 593726"/>
              <a:gd name="connsiteY306" fmla="*/ 125000 h 573087"/>
              <a:gd name="connsiteX307" fmla="*/ 28865 w 593726"/>
              <a:gd name="connsiteY307" fmla="*/ 117780 h 573087"/>
              <a:gd name="connsiteX308" fmla="*/ 36257 w 593726"/>
              <a:gd name="connsiteY308" fmla="*/ 111089 h 573087"/>
              <a:gd name="connsiteX309" fmla="*/ 44001 w 593726"/>
              <a:gd name="connsiteY309" fmla="*/ 105453 h 573087"/>
              <a:gd name="connsiteX310" fmla="*/ 52273 w 593726"/>
              <a:gd name="connsiteY310" fmla="*/ 100346 h 573087"/>
              <a:gd name="connsiteX311" fmla="*/ 60897 w 593726"/>
              <a:gd name="connsiteY311" fmla="*/ 96296 h 573087"/>
              <a:gd name="connsiteX312" fmla="*/ 70049 w 593726"/>
              <a:gd name="connsiteY312" fmla="*/ 92950 h 573087"/>
              <a:gd name="connsiteX313" fmla="*/ 79378 w 593726"/>
              <a:gd name="connsiteY313" fmla="*/ 90661 h 573087"/>
              <a:gd name="connsiteX314" fmla="*/ 88882 w 593726"/>
              <a:gd name="connsiteY314" fmla="*/ 89252 h 573087"/>
              <a:gd name="connsiteX315" fmla="*/ 494988 w 593726"/>
              <a:gd name="connsiteY315" fmla="*/ 0 h 573087"/>
              <a:gd name="connsiteX316" fmla="*/ 504844 w 593726"/>
              <a:gd name="connsiteY316" fmla="*/ 528 h 573087"/>
              <a:gd name="connsiteX317" fmla="*/ 514348 w 593726"/>
              <a:gd name="connsiteY317" fmla="*/ 1936 h 573087"/>
              <a:gd name="connsiteX318" fmla="*/ 523677 w 593726"/>
              <a:gd name="connsiteY318" fmla="*/ 4224 h 573087"/>
              <a:gd name="connsiteX319" fmla="*/ 532829 w 593726"/>
              <a:gd name="connsiteY319" fmla="*/ 7568 h 573087"/>
              <a:gd name="connsiteX320" fmla="*/ 541453 w 593726"/>
              <a:gd name="connsiteY320" fmla="*/ 11616 h 573087"/>
              <a:gd name="connsiteX321" fmla="*/ 549725 w 593726"/>
              <a:gd name="connsiteY321" fmla="*/ 16544 h 573087"/>
              <a:gd name="connsiteX322" fmla="*/ 557469 w 593726"/>
              <a:gd name="connsiteY322" fmla="*/ 22352 h 573087"/>
              <a:gd name="connsiteX323" fmla="*/ 564862 w 593726"/>
              <a:gd name="connsiteY323" fmla="*/ 28865 h 573087"/>
              <a:gd name="connsiteX324" fmla="*/ 571550 w 593726"/>
              <a:gd name="connsiteY324" fmla="*/ 36257 h 573087"/>
              <a:gd name="connsiteX325" fmla="*/ 577182 w 593726"/>
              <a:gd name="connsiteY325" fmla="*/ 44001 h 573087"/>
              <a:gd name="connsiteX326" fmla="*/ 582286 w 593726"/>
              <a:gd name="connsiteY326" fmla="*/ 52273 h 573087"/>
              <a:gd name="connsiteX327" fmla="*/ 586158 w 593726"/>
              <a:gd name="connsiteY327" fmla="*/ 61073 h 573087"/>
              <a:gd name="connsiteX328" fmla="*/ 589502 w 593726"/>
              <a:gd name="connsiteY328" fmla="*/ 70049 h 573087"/>
              <a:gd name="connsiteX329" fmla="*/ 591790 w 593726"/>
              <a:gd name="connsiteY329" fmla="*/ 79378 h 573087"/>
              <a:gd name="connsiteX330" fmla="*/ 593198 w 593726"/>
              <a:gd name="connsiteY330" fmla="*/ 89058 h 573087"/>
              <a:gd name="connsiteX331" fmla="*/ 593726 w 593726"/>
              <a:gd name="connsiteY331" fmla="*/ 98738 h 573087"/>
              <a:gd name="connsiteX332" fmla="*/ 593198 w 593726"/>
              <a:gd name="connsiteY332" fmla="*/ 108594 h 573087"/>
              <a:gd name="connsiteX333" fmla="*/ 591790 w 593726"/>
              <a:gd name="connsiteY333" fmla="*/ 118098 h 573087"/>
              <a:gd name="connsiteX334" fmla="*/ 589502 w 593726"/>
              <a:gd name="connsiteY334" fmla="*/ 127427 h 573087"/>
              <a:gd name="connsiteX335" fmla="*/ 586158 w 593726"/>
              <a:gd name="connsiteY335" fmla="*/ 136579 h 573087"/>
              <a:gd name="connsiteX336" fmla="*/ 582286 w 593726"/>
              <a:gd name="connsiteY336" fmla="*/ 145203 h 573087"/>
              <a:gd name="connsiteX337" fmla="*/ 577182 w 593726"/>
              <a:gd name="connsiteY337" fmla="*/ 153475 h 573087"/>
              <a:gd name="connsiteX338" fmla="*/ 571550 w 593726"/>
              <a:gd name="connsiteY338" fmla="*/ 161395 h 573087"/>
              <a:gd name="connsiteX339" fmla="*/ 564862 w 593726"/>
              <a:gd name="connsiteY339" fmla="*/ 168612 h 573087"/>
              <a:gd name="connsiteX340" fmla="*/ 411210 w 593726"/>
              <a:gd name="connsiteY340" fmla="*/ 322263 h 573087"/>
              <a:gd name="connsiteX341" fmla="*/ 271463 w 593726"/>
              <a:gd name="connsiteY341" fmla="*/ 182516 h 573087"/>
              <a:gd name="connsiteX342" fmla="*/ 425114 w 593726"/>
              <a:gd name="connsiteY342" fmla="*/ 28865 h 573087"/>
              <a:gd name="connsiteX343" fmla="*/ 432507 w 593726"/>
              <a:gd name="connsiteY343" fmla="*/ 22352 h 573087"/>
              <a:gd name="connsiteX344" fmla="*/ 440251 w 593726"/>
              <a:gd name="connsiteY344" fmla="*/ 16544 h 573087"/>
              <a:gd name="connsiteX345" fmla="*/ 448523 w 593726"/>
              <a:gd name="connsiteY345" fmla="*/ 11616 h 573087"/>
              <a:gd name="connsiteX346" fmla="*/ 457147 w 593726"/>
              <a:gd name="connsiteY346" fmla="*/ 7568 h 573087"/>
              <a:gd name="connsiteX347" fmla="*/ 466299 w 593726"/>
              <a:gd name="connsiteY347" fmla="*/ 4224 h 573087"/>
              <a:gd name="connsiteX348" fmla="*/ 475628 w 593726"/>
              <a:gd name="connsiteY348" fmla="*/ 1936 h 573087"/>
              <a:gd name="connsiteX349" fmla="*/ 485132 w 593726"/>
              <a:gd name="connsiteY349" fmla="*/ 528 h 573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</a:cxnLst>
            <a:rect l="l" t="t" r="r" b="b"/>
            <a:pathLst>
              <a:path w="593726" h="573087">
                <a:moveTo>
                  <a:pt x="455613" y="542925"/>
                </a:moveTo>
                <a:lnTo>
                  <a:pt x="458505" y="543473"/>
                </a:lnTo>
                <a:lnTo>
                  <a:pt x="461226" y="545117"/>
                </a:lnTo>
                <a:lnTo>
                  <a:pt x="463097" y="547308"/>
                </a:lnTo>
                <a:lnTo>
                  <a:pt x="464628" y="550048"/>
                </a:lnTo>
                <a:lnTo>
                  <a:pt x="465138" y="553153"/>
                </a:lnTo>
                <a:lnTo>
                  <a:pt x="464628" y="556623"/>
                </a:lnTo>
                <a:lnTo>
                  <a:pt x="463097" y="559362"/>
                </a:lnTo>
                <a:lnTo>
                  <a:pt x="461226" y="561554"/>
                </a:lnTo>
                <a:lnTo>
                  <a:pt x="458505" y="563015"/>
                </a:lnTo>
                <a:lnTo>
                  <a:pt x="455613" y="563563"/>
                </a:lnTo>
                <a:lnTo>
                  <a:pt x="452551" y="563015"/>
                </a:lnTo>
                <a:lnTo>
                  <a:pt x="450000" y="561554"/>
                </a:lnTo>
                <a:lnTo>
                  <a:pt x="447959" y="559362"/>
                </a:lnTo>
                <a:lnTo>
                  <a:pt x="446598" y="556623"/>
                </a:lnTo>
                <a:lnTo>
                  <a:pt x="446088" y="553153"/>
                </a:lnTo>
                <a:lnTo>
                  <a:pt x="446598" y="550048"/>
                </a:lnTo>
                <a:lnTo>
                  <a:pt x="447959" y="547308"/>
                </a:lnTo>
                <a:lnTo>
                  <a:pt x="450000" y="545117"/>
                </a:lnTo>
                <a:lnTo>
                  <a:pt x="452551" y="543473"/>
                </a:lnTo>
                <a:close/>
                <a:moveTo>
                  <a:pt x="148523" y="542925"/>
                </a:moveTo>
                <a:lnTo>
                  <a:pt x="151628" y="543473"/>
                </a:lnTo>
                <a:lnTo>
                  <a:pt x="154368" y="545117"/>
                </a:lnTo>
                <a:lnTo>
                  <a:pt x="156559" y="547308"/>
                </a:lnTo>
                <a:lnTo>
                  <a:pt x="158203" y="550048"/>
                </a:lnTo>
                <a:lnTo>
                  <a:pt x="158751" y="553153"/>
                </a:lnTo>
                <a:lnTo>
                  <a:pt x="158203" y="556623"/>
                </a:lnTo>
                <a:lnTo>
                  <a:pt x="156559" y="559362"/>
                </a:lnTo>
                <a:lnTo>
                  <a:pt x="154368" y="561554"/>
                </a:lnTo>
                <a:lnTo>
                  <a:pt x="151628" y="563015"/>
                </a:lnTo>
                <a:lnTo>
                  <a:pt x="148523" y="563563"/>
                </a:lnTo>
                <a:lnTo>
                  <a:pt x="145236" y="563015"/>
                </a:lnTo>
                <a:lnTo>
                  <a:pt x="142496" y="561554"/>
                </a:lnTo>
                <a:lnTo>
                  <a:pt x="140305" y="559362"/>
                </a:lnTo>
                <a:lnTo>
                  <a:pt x="138661" y="556623"/>
                </a:lnTo>
                <a:lnTo>
                  <a:pt x="138113" y="553153"/>
                </a:lnTo>
                <a:lnTo>
                  <a:pt x="138661" y="550048"/>
                </a:lnTo>
                <a:lnTo>
                  <a:pt x="140305" y="547308"/>
                </a:lnTo>
                <a:lnTo>
                  <a:pt x="142496" y="545117"/>
                </a:lnTo>
                <a:lnTo>
                  <a:pt x="145236" y="543473"/>
                </a:lnTo>
                <a:close/>
                <a:moveTo>
                  <a:pt x="287338" y="493712"/>
                </a:moveTo>
                <a:lnTo>
                  <a:pt x="293893" y="494242"/>
                </a:lnTo>
                <a:lnTo>
                  <a:pt x="299740" y="495657"/>
                </a:lnTo>
                <a:lnTo>
                  <a:pt x="305587" y="498132"/>
                </a:lnTo>
                <a:lnTo>
                  <a:pt x="310902" y="501491"/>
                </a:lnTo>
                <a:lnTo>
                  <a:pt x="315331" y="505380"/>
                </a:lnTo>
                <a:lnTo>
                  <a:pt x="319229" y="509976"/>
                </a:lnTo>
                <a:lnTo>
                  <a:pt x="322596" y="515103"/>
                </a:lnTo>
                <a:lnTo>
                  <a:pt x="325076" y="520937"/>
                </a:lnTo>
                <a:lnTo>
                  <a:pt x="326494" y="527124"/>
                </a:lnTo>
                <a:lnTo>
                  <a:pt x="327025" y="533311"/>
                </a:lnTo>
                <a:lnTo>
                  <a:pt x="326494" y="539852"/>
                </a:lnTo>
                <a:lnTo>
                  <a:pt x="325076" y="546040"/>
                </a:lnTo>
                <a:lnTo>
                  <a:pt x="322596" y="551520"/>
                </a:lnTo>
                <a:lnTo>
                  <a:pt x="319229" y="556823"/>
                </a:lnTo>
                <a:lnTo>
                  <a:pt x="315331" y="561420"/>
                </a:lnTo>
                <a:lnTo>
                  <a:pt x="310902" y="565486"/>
                </a:lnTo>
                <a:lnTo>
                  <a:pt x="305587" y="568668"/>
                </a:lnTo>
                <a:lnTo>
                  <a:pt x="299740" y="570966"/>
                </a:lnTo>
                <a:lnTo>
                  <a:pt x="293893" y="572557"/>
                </a:lnTo>
                <a:lnTo>
                  <a:pt x="287338" y="573087"/>
                </a:lnTo>
                <a:lnTo>
                  <a:pt x="280782" y="572557"/>
                </a:lnTo>
                <a:lnTo>
                  <a:pt x="274758" y="570966"/>
                </a:lnTo>
                <a:lnTo>
                  <a:pt x="269088" y="568668"/>
                </a:lnTo>
                <a:lnTo>
                  <a:pt x="263773" y="565486"/>
                </a:lnTo>
                <a:lnTo>
                  <a:pt x="259167" y="561420"/>
                </a:lnTo>
                <a:lnTo>
                  <a:pt x="255091" y="556823"/>
                </a:lnTo>
                <a:lnTo>
                  <a:pt x="252079" y="551520"/>
                </a:lnTo>
                <a:lnTo>
                  <a:pt x="249599" y="546040"/>
                </a:lnTo>
                <a:lnTo>
                  <a:pt x="248182" y="539852"/>
                </a:lnTo>
                <a:lnTo>
                  <a:pt x="247650" y="533311"/>
                </a:lnTo>
                <a:lnTo>
                  <a:pt x="248182" y="527124"/>
                </a:lnTo>
                <a:lnTo>
                  <a:pt x="249599" y="520937"/>
                </a:lnTo>
                <a:lnTo>
                  <a:pt x="252079" y="515103"/>
                </a:lnTo>
                <a:lnTo>
                  <a:pt x="255091" y="509976"/>
                </a:lnTo>
                <a:lnTo>
                  <a:pt x="259167" y="505380"/>
                </a:lnTo>
                <a:lnTo>
                  <a:pt x="263773" y="501491"/>
                </a:lnTo>
                <a:lnTo>
                  <a:pt x="269088" y="498132"/>
                </a:lnTo>
                <a:lnTo>
                  <a:pt x="274758" y="495657"/>
                </a:lnTo>
                <a:lnTo>
                  <a:pt x="280782" y="494242"/>
                </a:lnTo>
                <a:close/>
                <a:moveTo>
                  <a:pt x="207963" y="465137"/>
                </a:moveTo>
                <a:lnTo>
                  <a:pt x="210854" y="465647"/>
                </a:lnTo>
                <a:lnTo>
                  <a:pt x="213746" y="467008"/>
                </a:lnTo>
                <a:lnTo>
                  <a:pt x="215617" y="469049"/>
                </a:lnTo>
                <a:lnTo>
                  <a:pt x="216978" y="471600"/>
                </a:lnTo>
                <a:lnTo>
                  <a:pt x="217488" y="474662"/>
                </a:lnTo>
                <a:lnTo>
                  <a:pt x="216978" y="477723"/>
                </a:lnTo>
                <a:lnTo>
                  <a:pt x="215617" y="480275"/>
                </a:lnTo>
                <a:lnTo>
                  <a:pt x="213746" y="482486"/>
                </a:lnTo>
                <a:lnTo>
                  <a:pt x="210854" y="483677"/>
                </a:lnTo>
                <a:lnTo>
                  <a:pt x="207963" y="484187"/>
                </a:lnTo>
                <a:lnTo>
                  <a:pt x="205071" y="483677"/>
                </a:lnTo>
                <a:lnTo>
                  <a:pt x="202350" y="482486"/>
                </a:lnTo>
                <a:lnTo>
                  <a:pt x="200309" y="480275"/>
                </a:lnTo>
                <a:lnTo>
                  <a:pt x="198948" y="477723"/>
                </a:lnTo>
                <a:lnTo>
                  <a:pt x="198438" y="474662"/>
                </a:lnTo>
                <a:lnTo>
                  <a:pt x="198948" y="471600"/>
                </a:lnTo>
                <a:lnTo>
                  <a:pt x="200309" y="469049"/>
                </a:lnTo>
                <a:lnTo>
                  <a:pt x="202350" y="467008"/>
                </a:lnTo>
                <a:lnTo>
                  <a:pt x="205071" y="465647"/>
                </a:lnTo>
                <a:close/>
                <a:moveTo>
                  <a:pt x="514350" y="454025"/>
                </a:moveTo>
                <a:lnTo>
                  <a:pt x="517412" y="454573"/>
                </a:lnTo>
                <a:lnTo>
                  <a:pt x="519963" y="456217"/>
                </a:lnTo>
                <a:lnTo>
                  <a:pt x="522004" y="458408"/>
                </a:lnTo>
                <a:lnTo>
                  <a:pt x="523365" y="461148"/>
                </a:lnTo>
                <a:lnTo>
                  <a:pt x="523875" y="464435"/>
                </a:lnTo>
                <a:lnTo>
                  <a:pt x="523365" y="467723"/>
                </a:lnTo>
                <a:lnTo>
                  <a:pt x="522004" y="470462"/>
                </a:lnTo>
                <a:lnTo>
                  <a:pt x="519963" y="472654"/>
                </a:lnTo>
                <a:lnTo>
                  <a:pt x="517412" y="474115"/>
                </a:lnTo>
                <a:lnTo>
                  <a:pt x="514350" y="474663"/>
                </a:lnTo>
                <a:lnTo>
                  <a:pt x="511459" y="474115"/>
                </a:lnTo>
                <a:lnTo>
                  <a:pt x="508907" y="472654"/>
                </a:lnTo>
                <a:lnTo>
                  <a:pt x="506696" y="470462"/>
                </a:lnTo>
                <a:lnTo>
                  <a:pt x="505335" y="467723"/>
                </a:lnTo>
                <a:lnTo>
                  <a:pt x="504825" y="464435"/>
                </a:lnTo>
                <a:lnTo>
                  <a:pt x="505335" y="461148"/>
                </a:lnTo>
                <a:lnTo>
                  <a:pt x="506696" y="458408"/>
                </a:lnTo>
                <a:lnTo>
                  <a:pt x="508907" y="456217"/>
                </a:lnTo>
                <a:lnTo>
                  <a:pt x="511459" y="454573"/>
                </a:lnTo>
                <a:close/>
                <a:moveTo>
                  <a:pt x="385763" y="444500"/>
                </a:moveTo>
                <a:lnTo>
                  <a:pt x="392318" y="445030"/>
                </a:lnTo>
                <a:lnTo>
                  <a:pt x="398165" y="446621"/>
                </a:lnTo>
                <a:lnTo>
                  <a:pt x="404012" y="449096"/>
                </a:lnTo>
                <a:lnTo>
                  <a:pt x="409327" y="452278"/>
                </a:lnTo>
                <a:lnTo>
                  <a:pt x="413756" y="456344"/>
                </a:lnTo>
                <a:lnTo>
                  <a:pt x="417654" y="460764"/>
                </a:lnTo>
                <a:lnTo>
                  <a:pt x="421021" y="466067"/>
                </a:lnTo>
                <a:lnTo>
                  <a:pt x="423501" y="471724"/>
                </a:lnTo>
                <a:lnTo>
                  <a:pt x="424919" y="477912"/>
                </a:lnTo>
                <a:lnTo>
                  <a:pt x="425450" y="484276"/>
                </a:lnTo>
                <a:lnTo>
                  <a:pt x="424919" y="490640"/>
                </a:lnTo>
                <a:lnTo>
                  <a:pt x="423501" y="496828"/>
                </a:lnTo>
                <a:lnTo>
                  <a:pt x="421021" y="502485"/>
                </a:lnTo>
                <a:lnTo>
                  <a:pt x="417654" y="507611"/>
                </a:lnTo>
                <a:lnTo>
                  <a:pt x="413756" y="512384"/>
                </a:lnTo>
                <a:lnTo>
                  <a:pt x="409327" y="516274"/>
                </a:lnTo>
                <a:lnTo>
                  <a:pt x="404012" y="519632"/>
                </a:lnTo>
                <a:lnTo>
                  <a:pt x="398165" y="521931"/>
                </a:lnTo>
                <a:lnTo>
                  <a:pt x="392318" y="523345"/>
                </a:lnTo>
                <a:lnTo>
                  <a:pt x="385763" y="523875"/>
                </a:lnTo>
                <a:lnTo>
                  <a:pt x="379207" y="523345"/>
                </a:lnTo>
                <a:lnTo>
                  <a:pt x="373183" y="521931"/>
                </a:lnTo>
                <a:lnTo>
                  <a:pt x="367513" y="519632"/>
                </a:lnTo>
                <a:lnTo>
                  <a:pt x="362198" y="516274"/>
                </a:lnTo>
                <a:lnTo>
                  <a:pt x="357592" y="512384"/>
                </a:lnTo>
                <a:lnTo>
                  <a:pt x="353516" y="507611"/>
                </a:lnTo>
                <a:lnTo>
                  <a:pt x="350504" y="502485"/>
                </a:lnTo>
                <a:lnTo>
                  <a:pt x="348024" y="496828"/>
                </a:lnTo>
                <a:lnTo>
                  <a:pt x="346607" y="490640"/>
                </a:lnTo>
                <a:lnTo>
                  <a:pt x="346075" y="484276"/>
                </a:lnTo>
                <a:lnTo>
                  <a:pt x="346607" y="477912"/>
                </a:lnTo>
                <a:lnTo>
                  <a:pt x="348024" y="471724"/>
                </a:lnTo>
                <a:lnTo>
                  <a:pt x="350504" y="466067"/>
                </a:lnTo>
                <a:lnTo>
                  <a:pt x="353516" y="460764"/>
                </a:lnTo>
                <a:lnTo>
                  <a:pt x="357592" y="456344"/>
                </a:lnTo>
                <a:lnTo>
                  <a:pt x="362198" y="452278"/>
                </a:lnTo>
                <a:lnTo>
                  <a:pt x="367513" y="449096"/>
                </a:lnTo>
                <a:lnTo>
                  <a:pt x="373183" y="446621"/>
                </a:lnTo>
                <a:lnTo>
                  <a:pt x="379207" y="445030"/>
                </a:lnTo>
                <a:close/>
                <a:moveTo>
                  <a:pt x="365919" y="404812"/>
                </a:moveTo>
                <a:lnTo>
                  <a:pt x="369052" y="405365"/>
                </a:lnTo>
                <a:lnTo>
                  <a:pt x="371816" y="406839"/>
                </a:lnTo>
                <a:lnTo>
                  <a:pt x="374211" y="409050"/>
                </a:lnTo>
                <a:lnTo>
                  <a:pt x="375685" y="411998"/>
                </a:lnTo>
                <a:lnTo>
                  <a:pt x="376238" y="415131"/>
                </a:lnTo>
                <a:lnTo>
                  <a:pt x="375685" y="418448"/>
                </a:lnTo>
                <a:lnTo>
                  <a:pt x="374211" y="421396"/>
                </a:lnTo>
                <a:lnTo>
                  <a:pt x="371816" y="423607"/>
                </a:lnTo>
                <a:lnTo>
                  <a:pt x="369052" y="424897"/>
                </a:lnTo>
                <a:lnTo>
                  <a:pt x="365919" y="425450"/>
                </a:lnTo>
                <a:lnTo>
                  <a:pt x="362602" y="424897"/>
                </a:lnTo>
                <a:lnTo>
                  <a:pt x="359838" y="423607"/>
                </a:lnTo>
                <a:lnTo>
                  <a:pt x="357627" y="421396"/>
                </a:lnTo>
                <a:lnTo>
                  <a:pt x="356153" y="418448"/>
                </a:lnTo>
                <a:lnTo>
                  <a:pt x="355600" y="415131"/>
                </a:lnTo>
                <a:lnTo>
                  <a:pt x="356153" y="411998"/>
                </a:lnTo>
                <a:lnTo>
                  <a:pt x="357627" y="409050"/>
                </a:lnTo>
                <a:lnTo>
                  <a:pt x="359838" y="406839"/>
                </a:lnTo>
                <a:lnTo>
                  <a:pt x="362602" y="405365"/>
                </a:lnTo>
                <a:close/>
                <a:moveTo>
                  <a:pt x="287338" y="385762"/>
                </a:moveTo>
                <a:lnTo>
                  <a:pt x="293893" y="386292"/>
                </a:lnTo>
                <a:lnTo>
                  <a:pt x="299740" y="387706"/>
                </a:lnTo>
                <a:lnTo>
                  <a:pt x="305587" y="390181"/>
                </a:lnTo>
                <a:lnTo>
                  <a:pt x="310902" y="393540"/>
                </a:lnTo>
                <a:lnTo>
                  <a:pt x="315331" y="397429"/>
                </a:lnTo>
                <a:lnTo>
                  <a:pt x="319229" y="402026"/>
                </a:lnTo>
                <a:lnTo>
                  <a:pt x="322596" y="407152"/>
                </a:lnTo>
                <a:lnTo>
                  <a:pt x="325076" y="412986"/>
                </a:lnTo>
                <a:lnTo>
                  <a:pt x="326494" y="418997"/>
                </a:lnTo>
                <a:lnTo>
                  <a:pt x="327025" y="425361"/>
                </a:lnTo>
                <a:lnTo>
                  <a:pt x="326494" y="431902"/>
                </a:lnTo>
                <a:lnTo>
                  <a:pt x="325076" y="438089"/>
                </a:lnTo>
                <a:lnTo>
                  <a:pt x="322596" y="443570"/>
                </a:lnTo>
                <a:lnTo>
                  <a:pt x="319229" y="448873"/>
                </a:lnTo>
                <a:lnTo>
                  <a:pt x="315331" y="453469"/>
                </a:lnTo>
                <a:lnTo>
                  <a:pt x="310902" y="457535"/>
                </a:lnTo>
                <a:lnTo>
                  <a:pt x="305587" y="460717"/>
                </a:lnTo>
                <a:lnTo>
                  <a:pt x="299740" y="463015"/>
                </a:lnTo>
                <a:lnTo>
                  <a:pt x="293893" y="464430"/>
                </a:lnTo>
                <a:lnTo>
                  <a:pt x="287338" y="465137"/>
                </a:lnTo>
                <a:lnTo>
                  <a:pt x="280782" y="464430"/>
                </a:lnTo>
                <a:lnTo>
                  <a:pt x="274758" y="463015"/>
                </a:lnTo>
                <a:lnTo>
                  <a:pt x="269088" y="460717"/>
                </a:lnTo>
                <a:lnTo>
                  <a:pt x="263773" y="457535"/>
                </a:lnTo>
                <a:lnTo>
                  <a:pt x="259167" y="453469"/>
                </a:lnTo>
                <a:lnTo>
                  <a:pt x="255091" y="448873"/>
                </a:lnTo>
                <a:lnTo>
                  <a:pt x="252079" y="443570"/>
                </a:lnTo>
                <a:lnTo>
                  <a:pt x="249599" y="438089"/>
                </a:lnTo>
                <a:lnTo>
                  <a:pt x="248182" y="431902"/>
                </a:lnTo>
                <a:lnTo>
                  <a:pt x="247650" y="425361"/>
                </a:lnTo>
                <a:lnTo>
                  <a:pt x="248182" y="418997"/>
                </a:lnTo>
                <a:lnTo>
                  <a:pt x="249599" y="412986"/>
                </a:lnTo>
                <a:lnTo>
                  <a:pt x="252079" y="407152"/>
                </a:lnTo>
                <a:lnTo>
                  <a:pt x="255091" y="402026"/>
                </a:lnTo>
                <a:lnTo>
                  <a:pt x="259167" y="397429"/>
                </a:lnTo>
                <a:lnTo>
                  <a:pt x="263773" y="393540"/>
                </a:lnTo>
                <a:lnTo>
                  <a:pt x="269088" y="390181"/>
                </a:lnTo>
                <a:lnTo>
                  <a:pt x="274758" y="387706"/>
                </a:lnTo>
                <a:lnTo>
                  <a:pt x="280782" y="386292"/>
                </a:lnTo>
                <a:close/>
                <a:moveTo>
                  <a:pt x="435678" y="376237"/>
                </a:moveTo>
                <a:lnTo>
                  <a:pt x="438965" y="376747"/>
                </a:lnTo>
                <a:lnTo>
                  <a:pt x="441705" y="378108"/>
                </a:lnTo>
                <a:lnTo>
                  <a:pt x="443896" y="380149"/>
                </a:lnTo>
                <a:lnTo>
                  <a:pt x="445358" y="382700"/>
                </a:lnTo>
                <a:lnTo>
                  <a:pt x="446088" y="385762"/>
                </a:lnTo>
                <a:lnTo>
                  <a:pt x="445358" y="388823"/>
                </a:lnTo>
                <a:lnTo>
                  <a:pt x="443896" y="391375"/>
                </a:lnTo>
                <a:lnTo>
                  <a:pt x="441705" y="393586"/>
                </a:lnTo>
                <a:lnTo>
                  <a:pt x="438965" y="394777"/>
                </a:lnTo>
                <a:lnTo>
                  <a:pt x="435678" y="395287"/>
                </a:lnTo>
                <a:lnTo>
                  <a:pt x="432573" y="394777"/>
                </a:lnTo>
                <a:lnTo>
                  <a:pt x="429651" y="393586"/>
                </a:lnTo>
                <a:lnTo>
                  <a:pt x="427642" y="391375"/>
                </a:lnTo>
                <a:lnTo>
                  <a:pt x="425998" y="388823"/>
                </a:lnTo>
                <a:lnTo>
                  <a:pt x="425450" y="385762"/>
                </a:lnTo>
                <a:lnTo>
                  <a:pt x="425998" y="382700"/>
                </a:lnTo>
                <a:lnTo>
                  <a:pt x="427642" y="380149"/>
                </a:lnTo>
                <a:lnTo>
                  <a:pt x="429651" y="378108"/>
                </a:lnTo>
                <a:lnTo>
                  <a:pt x="432573" y="376747"/>
                </a:lnTo>
                <a:close/>
                <a:moveTo>
                  <a:pt x="355689" y="306387"/>
                </a:moveTo>
                <a:lnTo>
                  <a:pt x="362053" y="306917"/>
                </a:lnTo>
                <a:lnTo>
                  <a:pt x="368240" y="308508"/>
                </a:lnTo>
                <a:lnTo>
                  <a:pt x="373897" y="310806"/>
                </a:lnTo>
                <a:lnTo>
                  <a:pt x="379024" y="314165"/>
                </a:lnTo>
                <a:lnTo>
                  <a:pt x="383797" y="318054"/>
                </a:lnTo>
                <a:lnTo>
                  <a:pt x="387686" y="322651"/>
                </a:lnTo>
                <a:lnTo>
                  <a:pt x="390869" y="327777"/>
                </a:lnTo>
                <a:lnTo>
                  <a:pt x="393343" y="333611"/>
                </a:lnTo>
                <a:lnTo>
                  <a:pt x="394758" y="339799"/>
                </a:lnTo>
                <a:lnTo>
                  <a:pt x="395288" y="345986"/>
                </a:lnTo>
                <a:lnTo>
                  <a:pt x="394758" y="352527"/>
                </a:lnTo>
                <a:lnTo>
                  <a:pt x="393343" y="358714"/>
                </a:lnTo>
                <a:lnTo>
                  <a:pt x="390869" y="364195"/>
                </a:lnTo>
                <a:lnTo>
                  <a:pt x="387686" y="369498"/>
                </a:lnTo>
                <a:lnTo>
                  <a:pt x="383797" y="374094"/>
                </a:lnTo>
                <a:lnTo>
                  <a:pt x="379024" y="378160"/>
                </a:lnTo>
                <a:lnTo>
                  <a:pt x="373897" y="381342"/>
                </a:lnTo>
                <a:lnTo>
                  <a:pt x="368240" y="383817"/>
                </a:lnTo>
                <a:lnTo>
                  <a:pt x="362053" y="385232"/>
                </a:lnTo>
                <a:lnTo>
                  <a:pt x="355689" y="385762"/>
                </a:lnTo>
                <a:lnTo>
                  <a:pt x="349148" y="385232"/>
                </a:lnTo>
                <a:lnTo>
                  <a:pt x="343137" y="383817"/>
                </a:lnTo>
                <a:lnTo>
                  <a:pt x="337480" y="381342"/>
                </a:lnTo>
                <a:lnTo>
                  <a:pt x="332177" y="378160"/>
                </a:lnTo>
                <a:lnTo>
                  <a:pt x="327757" y="374094"/>
                </a:lnTo>
                <a:lnTo>
                  <a:pt x="323691" y="369498"/>
                </a:lnTo>
                <a:lnTo>
                  <a:pt x="320509" y="364195"/>
                </a:lnTo>
                <a:lnTo>
                  <a:pt x="317858" y="358714"/>
                </a:lnTo>
                <a:lnTo>
                  <a:pt x="316443" y="352527"/>
                </a:lnTo>
                <a:lnTo>
                  <a:pt x="315913" y="345986"/>
                </a:lnTo>
                <a:lnTo>
                  <a:pt x="316443" y="339799"/>
                </a:lnTo>
                <a:lnTo>
                  <a:pt x="317858" y="333611"/>
                </a:lnTo>
                <a:lnTo>
                  <a:pt x="320509" y="327777"/>
                </a:lnTo>
                <a:lnTo>
                  <a:pt x="323691" y="322651"/>
                </a:lnTo>
                <a:lnTo>
                  <a:pt x="327757" y="318054"/>
                </a:lnTo>
                <a:lnTo>
                  <a:pt x="332177" y="314165"/>
                </a:lnTo>
                <a:lnTo>
                  <a:pt x="337480" y="310806"/>
                </a:lnTo>
                <a:lnTo>
                  <a:pt x="343137" y="308508"/>
                </a:lnTo>
                <a:lnTo>
                  <a:pt x="349148" y="306917"/>
                </a:lnTo>
                <a:close/>
                <a:moveTo>
                  <a:pt x="98738" y="88900"/>
                </a:moveTo>
                <a:lnTo>
                  <a:pt x="108594" y="89252"/>
                </a:lnTo>
                <a:lnTo>
                  <a:pt x="118098" y="90661"/>
                </a:lnTo>
                <a:lnTo>
                  <a:pt x="127427" y="92950"/>
                </a:lnTo>
                <a:lnTo>
                  <a:pt x="136579" y="96296"/>
                </a:lnTo>
                <a:lnTo>
                  <a:pt x="145203" y="100346"/>
                </a:lnTo>
                <a:lnTo>
                  <a:pt x="153475" y="105453"/>
                </a:lnTo>
                <a:lnTo>
                  <a:pt x="161219" y="111089"/>
                </a:lnTo>
                <a:lnTo>
                  <a:pt x="168612" y="117780"/>
                </a:lnTo>
                <a:lnTo>
                  <a:pt x="322263" y="271339"/>
                </a:lnTo>
                <a:lnTo>
                  <a:pt x="182516" y="411163"/>
                </a:lnTo>
                <a:lnTo>
                  <a:pt x="28865" y="257251"/>
                </a:lnTo>
                <a:lnTo>
                  <a:pt x="22176" y="250207"/>
                </a:lnTo>
                <a:lnTo>
                  <a:pt x="16544" y="242459"/>
                </a:lnTo>
                <a:lnTo>
                  <a:pt x="11440" y="234182"/>
                </a:lnTo>
                <a:lnTo>
                  <a:pt x="7568" y="225377"/>
                </a:lnTo>
                <a:lnTo>
                  <a:pt x="4224" y="216396"/>
                </a:lnTo>
                <a:lnTo>
                  <a:pt x="1936" y="207063"/>
                </a:lnTo>
                <a:lnTo>
                  <a:pt x="528" y="197377"/>
                </a:lnTo>
                <a:lnTo>
                  <a:pt x="0" y="187692"/>
                </a:lnTo>
                <a:lnTo>
                  <a:pt x="528" y="177830"/>
                </a:lnTo>
                <a:lnTo>
                  <a:pt x="1936" y="168145"/>
                </a:lnTo>
                <a:lnTo>
                  <a:pt x="4224" y="158636"/>
                </a:lnTo>
                <a:lnTo>
                  <a:pt x="7568" y="149654"/>
                </a:lnTo>
                <a:lnTo>
                  <a:pt x="11440" y="141202"/>
                </a:lnTo>
                <a:lnTo>
                  <a:pt x="16544" y="132925"/>
                </a:lnTo>
                <a:lnTo>
                  <a:pt x="22176" y="125000"/>
                </a:lnTo>
                <a:lnTo>
                  <a:pt x="28865" y="117780"/>
                </a:lnTo>
                <a:lnTo>
                  <a:pt x="36257" y="111089"/>
                </a:lnTo>
                <a:lnTo>
                  <a:pt x="44001" y="105453"/>
                </a:lnTo>
                <a:lnTo>
                  <a:pt x="52273" y="100346"/>
                </a:lnTo>
                <a:lnTo>
                  <a:pt x="60897" y="96296"/>
                </a:lnTo>
                <a:lnTo>
                  <a:pt x="70049" y="92950"/>
                </a:lnTo>
                <a:lnTo>
                  <a:pt x="79378" y="90661"/>
                </a:lnTo>
                <a:lnTo>
                  <a:pt x="88882" y="89252"/>
                </a:lnTo>
                <a:close/>
                <a:moveTo>
                  <a:pt x="494988" y="0"/>
                </a:moveTo>
                <a:lnTo>
                  <a:pt x="504844" y="528"/>
                </a:lnTo>
                <a:lnTo>
                  <a:pt x="514348" y="1936"/>
                </a:lnTo>
                <a:lnTo>
                  <a:pt x="523677" y="4224"/>
                </a:lnTo>
                <a:lnTo>
                  <a:pt x="532829" y="7568"/>
                </a:lnTo>
                <a:lnTo>
                  <a:pt x="541453" y="11616"/>
                </a:lnTo>
                <a:lnTo>
                  <a:pt x="549725" y="16544"/>
                </a:lnTo>
                <a:lnTo>
                  <a:pt x="557469" y="22352"/>
                </a:lnTo>
                <a:lnTo>
                  <a:pt x="564862" y="28865"/>
                </a:lnTo>
                <a:lnTo>
                  <a:pt x="571550" y="36257"/>
                </a:lnTo>
                <a:lnTo>
                  <a:pt x="577182" y="44001"/>
                </a:lnTo>
                <a:lnTo>
                  <a:pt x="582286" y="52273"/>
                </a:lnTo>
                <a:lnTo>
                  <a:pt x="586158" y="61073"/>
                </a:lnTo>
                <a:lnTo>
                  <a:pt x="589502" y="70049"/>
                </a:lnTo>
                <a:lnTo>
                  <a:pt x="591790" y="79378"/>
                </a:lnTo>
                <a:lnTo>
                  <a:pt x="593198" y="89058"/>
                </a:lnTo>
                <a:lnTo>
                  <a:pt x="593726" y="98738"/>
                </a:lnTo>
                <a:lnTo>
                  <a:pt x="593198" y="108594"/>
                </a:lnTo>
                <a:lnTo>
                  <a:pt x="591790" y="118098"/>
                </a:lnTo>
                <a:lnTo>
                  <a:pt x="589502" y="127427"/>
                </a:lnTo>
                <a:lnTo>
                  <a:pt x="586158" y="136579"/>
                </a:lnTo>
                <a:lnTo>
                  <a:pt x="582286" y="145203"/>
                </a:lnTo>
                <a:lnTo>
                  <a:pt x="577182" y="153475"/>
                </a:lnTo>
                <a:lnTo>
                  <a:pt x="571550" y="161395"/>
                </a:lnTo>
                <a:lnTo>
                  <a:pt x="564862" y="168612"/>
                </a:lnTo>
                <a:lnTo>
                  <a:pt x="411210" y="322263"/>
                </a:lnTo>
                <a:lnTo>
                  <a:pt x="271463" y="182516"/>
                </a:lnTo>
                <a:lnTo>
                  <a:pt x="425114" y="28865"/>
                </a:lnTo>
                <a:lnTo>
                  <a:pt x="432507" y="22352"/>
                </a:lnTo>
                <a:lnTo>
                  <a:pt x="440251" y="16544"/>
                </a:lnTo>
                <a:lnTo>
                  <a:pt x="448523" y="11616"/>
                </a:lnTo>
                <a:lnTo>
                  <a:pt x="457147" y="7568"/>
                </a:lnTo>
                <a:lnTo>
                  <a:pt x="466299" y="4224"/>
                </a:lnTo>
                <a:lnTo>
                  <a:pt x="475628" y="1936"/>
                </a:lnTo>
                <a:lnTo>
                  <a:pt x="485132" y="52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775" name="Freeform 774"/>
          <p:cNvSpPr>
            <a:spLocks/>
          </p:cNvSpPr>
          <p:nvPr/>
        </p:nvSpPr>
        <p:spPr bwMode="auto">
          <a:xfrm>
            <a:off x="2519489" y="1897063"/>
            <a:ext cx="595312" cy="593725"/>
          </a:xfrm>
          <a:custGeom>
            <a:avLst/>
            <a:gdLst>
              <a:gd name="connsiteX0" fmla="*/ 128587 w 595312"/>
              <a:gd name="connsiteY0" fmla="*/ 379413 h 593725"/>
              <a:gd name="connsiteX1" fmla="*/ 137760 w 595312"/>
              <a:gd name="connsiteY1" fmla="*/ 381370 h 593725"/>
              <a:gd name="connsiteX2" fmla="*/ 143156 w 595312"/>
              <a:gd name="connsiteY2" fmla="*/ 382437 h 593725"/>
              <a:gd name="connsiteX3" fmla="*/ 165099 w 595312"/>
              <a:gd name="connsiteY3" fmla="*/ 465138 h 593725"/>
              <a:gd name="connsiteX4" fmla="*/ 155387 w 595312"/>
              <a:gd name="connsiteY4" fmla="*/ 461581 h 593725"/>
              <a:gd name="connsiteX5" fmla="*/ 145854 w 595312"/>
              <a:gd name="connsiteY5" fmla="*/ 457846 h 593725"/>
              <a:gd name="connsiteX6" fmla="*/ 137041 w 595312"/>
              <a:gd name="connsiteY6" fmla="*/ 453578 h 593725"/>
              <a:gd name="connsiteX7" fmla="*/ 128587 w 595312"/>
              <a:gd name="connsiteY7" fmla="*/ 449131 h 593725"/>
              <a:gd name="connsiteX8" fmla="*/ 301187 w 595312"/>
              <a:gd name="connsiteY8" fmla="*/ 360363 h 593725"/>
              <a:gd name="connsiteX9" fmla="*/ 318506 w 595312"/>
              <a:gd name="connsiteY9" fmla="*/ 408312 h 593725"/>
              <a:gd name="connsiteX10" fmla="*/ 346074 w 595312"/>
              <a:gd name="connsiteY10" fmla="*/ 484188 h 593725"/>
              <a:gd name="connsiteX11" fmla="*/ 323454 w 595312"/>
              <a:gd name="connsiteY11" fmla="*/ 482959 h 593725"/>
              <a:gd name="connsiteX12" fmla="*/ 301010 w 595312"/>
              <a:gd name="connsiteY12" fmla="*/ 481905 h 593725"/>
              <a:gd name="connsiteX13" fmla="*/ 296062 w 595312"/>
              <a:gd name="connsiteY13" fmla="*/ 481729 h 593725"/>
              <a:gd name="connsiteX14" fmla="*/ 252412 w 595312"/>
              <a:gd name="connsiteY14" fmla="*/ 374414 h 593725"/>
              <a:gd name="connsiteX15" fmla="*/ 255593 w 595312"/>
              <a:gd name="connsiteY15" fmla="*/ 373009 h 593725"/>
              <a:gd name="connsiteX16" fmla="*/ 259834 w 595312"/>
              <a:gd name="connsiteY16" fmla="*/ 371604 h 593725"/>
              <a:gd name="connsiteX17" fmla="*/ 264783 w 595312"/>
              <a:gd name="connsiteY17" fmla="*/ 369848 h 593725"/>
              <a:gd name="connsiteX18" fmla="*/ 270791 w 595312"/>
              <a:gd name="connsiteY18" fmla="*/ 368091 h 593725"/>
              <a:gd name="connsiteX19" fmla="*/ 277330 w 595312"/>
              <a:gd name="connsiteY19" fmla="*/ 366159 h 593725"/>
              <a:gd name="connsiteX20" fmla="*/ 284575 w 595312"/>
              <a:gd name="connsiteY20" fmla="*/ 364052 h 593725"/>
              <a:gd name="connsiteX21" fmla="*/ 292528 w 595312"/>
              <a:gd name="connsiteY21" fmla="*/ 362120 h 593725"/>
              <a:gd name="connsiteX22" fmla="*/ 22225 w 595312"/>
              <a:gd name="connsiteY22" fmla="*/ 334963 h 593725"/>
              <a:gd name="connsiteX23" fmla="*/ 34495 w 595312"/>
              <a:gd name="connsiteY23" fmla="*/ 340147 h 593725"/>
              <a:gd name="connsiteX24" fmla="*/ 37874 w 595312"/>
              <a:gd name="connsiteY24" fmla="*/ 341577 h 593725"/>
              <a:gd name="connsiteX25" fmla="*/ 46054 w 595312"/>
              <a:gd name="connsiteY25" fmla="*/ 345152 h 593725"/>
              <a:gd name="connsiteX26" fmla="*/ 50321 w 595312"/>
              <a:gd name="connsiteY26" fmla="*/ 347297 h 593725"/>
              <a:gd name="connsiteX27" fmla="*/ 56901 w 595312"/>
              <a:gd name="connsiteY27" fmla="*/ 350335 h 593725"/>
              <a:gd name="connsiteX28" fmla="*/ 60991 w 595312"/>
              <a:gd name="connsiteY28" fmla="*/ 352480 h 593725"/>
              <a:gd name="connsiteX29" fmla="*/ 66504 w 595312"/>
              <a:gd name="connsiteY29" fmla="*/ 355519 h 593725"/>
              <a:gd name="connsiteX30" fmla="*/ 70416 w 595312"/>
              <a:gd name="connsiteY30" fmla="*/ 357485 h 593725"/>
              <a:gd name="connsiteX31" fmla="*/ 75573 w 595312"/>
              <a:gd name="connsiteY31" fmla="*/ 360345 h 593725"/>
              <a:gd name="connsiteX32" fmla="*/ 78596 w 595312"/>
              <a:gd name="connsiteY32" fmla="*/ 362311 h 593725"/>
              <a:gd name="connsiteX33" fmla="*/ 83219 w 595312"/>
              <a:gd name="connsiteY33" fmla="*/ 365529 h 593725"/>
              <a:gd name="connsiteX34" fmla="*/ 84642 w 595312"/>
              <a:gd name="connsiteY34" fmla="*/ 366422 h 593725"/>
              <a:gd name="connsiteX35" fmla="*/ 85886 w 595312"/>
              <a:gd name="connsiteY35" fmla="*/ 367137 h 593725"/>
              <a:gd name="connsiteX36" fmla="*/ 91932 w 595312"/>
              <a:gd name="connsiteY36" fmla="*/ 371606 h 593725"/>
              <a:gd name="connsiteX37" fmla="*/ 97267 w 595312"/>
              <a:gd name="connsiteY37" fmla="*/ 375896 h 593725"/>
              <a:gd name="connsiteX38" fmla="*/ 103135 w 595312"/>
              <a:gd name="connsiteY38" fmla="*/ 379471 h 593725"/>
              <a:gd name="connsiteX39" fmla="*/ 109537 w 595312"/>
              <a:gd name="connsiteY39" fmla="*/ 383046 h 593725"/>
              <a:gd name="connsiteX40" fmla="*/ 109537 w 595312"/>
              <a:gd name="connsiteY40" fmla="*/ 426124 h 593725"/>
              <a:gd name="connsiteX41" fmla="*/ 109004 w 595312"/>
              <a:gd name="connsiteY41" fmla="*/ 426124 h 593725"/>
              <a:gd name="connsiteX42" fmla="*/ 108292 w 595312"/>
              <a:gd name="connsiteY42" fmla="*/ 426124 h 593725"/>
              <a:gd name="connsiteX43" fmla="*/ 107759 w 595312"/>
              <a:gd name="connsiteY43" fmla="*/ 426302 h 593725"/>
              <a:gd name="connsiteX44" fmla="*/ 105625 w 595312"/>
              <a:gd name="connsiteY44" fmla="*/ 426481 h 593725"/>
              <a:gd name="connsiteX45" fmla="*/ 102780 w 595312"/>
              <a:gd name="connsiteY45" fmla="*/ 426660 h 593725"/>
              <a:gd name="connsiteX46" fmla="*/ 98868 w 595312"/>
              <a:gd name="connsiteY46" fmla="*/ 427017 h 593725"/>
              <a:gd name="connsiteX47" fmla="*/ 94066 w 595312"/>
              <a:gd name="connsiteY47" fmla="*/ 427375 h 593725"/>
              <a:gd name="connsiteX48" fmla="*/ 88554 w 595312"/>
              <a:gd name="connsiteY48" fmla="*/ 427732 h 593725"/>
              <a:gd name="connsiteX49" fmla="*/ 82152 w 595312"/>
              <a:gd name="connsiteY49" fmla="*/ 428269 h 593725"/>
              <a:gd name="connsiteX50" fmla="*/ 75573 w 595312"/>
              <a:gd name="connsiteY50" fmla="*/ 428447 h 593725"/>
              <a:gd name="connsiteX51" fmla="*/ 68282 w 595312"/>
              <a:gd name="connsiteY51" fmla="*/ 428626 h 593725"/>
              <a:gd name="connsiteX52" fmla="*/ 60635 w 595312"/>
              <a:gd name="connsiteY52" fmla="*/ 428626 h 593725"/>
              <a:gd name="connsiteX53" fmla="*/ 52633 w 595312"/>
              <a:gd name="connsiteY53" fmla="*/ 428447 h 593725"/>
              <a:gd name="connsiteX54" fmla="*/ 45342 w 595312"/>
              <a:gd name="connsiteY54" fmla="*/ 413611 h 593725"/>
              <a:gd name="connsiteX55" fmla="*/ 38763 w 595312"/>
              <a:gd name="connsiteY55" fmla="*/ 398418 h 593725"/>
              <a:gd name="connsiteX56" fmla="*/ 33250 w 595312"/>
              <a:gd name="connsiteY56" fmla="*/ 383046 h 593725"/>
              <a:gd name="connsiteX57" fmla="*/ 28805 w 595312"/>
              <a:gd name="connsiteY57" fmla="*/ 367316 h 593725"/>
              <a:gd name="connsiteX58" fmla="*/ 24892 w 595312"/>
              <a:gd name="connsiteY58" fmla="*/ 351229 h 593725"/>
              <a:gd name="connsiteX59" fmla="*/ 75785 w 595312"/>
              <a:gd name="connsiteY59" fmla="*/ 122238 h 593725"/>
              <a:gd name="connsiteX60" fmla="*/ 138112 w 595312"/>
              <a:gd name="connsiteY60" fmla="*/ 361951 h 593725"/>
              <a:gd name="connsiteX61" fmla="*/ 130852 w 595312"/>
              <a:gd name="connsiteY61" fmla="*/ 360001 h 593725"/>
              <a:gd name="connsiteX62" fmla="*/ 123770 w 595312"/>
              <a:gd name="connsiteY62" fmla="*/ 357341 h 593725"/>
              <a:gd name="connsiteX63" fmla="*/ 121291 w 595312"/>
              <a:gd name="connsiteY63" fmla="*/ 356455 h 593725"/>
              <a:gd name="connsiteX64" fmla="*/ 118812 w 595312"/>
              <a:gd name="connsiteY64" fmla="*/ 356455 h 593725"/>
              <a:gd name="connsiteX65" fmla="*/ 116510 w 595312"/>
              <a:gd name="connsiteY65" fmla="*/ 356809 h 593725"/>
              <a:gd name="connsiteX66" fmla="*/ 114208 w 595312"/>
              <a:gd name="connsiteY66" fmla="*/ 357873 h 593725"/>
              <a:gd name="connsiteX67" fmla="*/ 112260 w 595312"/>
              <a:gd name="connsiteY67" fmla="*/ 359469 h 593725"/>
              <a:gd name="connsiteX68" fmla="*/ 110844 w 595312"/>
              <a:gd name="connsiteY68" fmla="*/ 361242 h 593725"/>
              <a:gd name="connsiteX69" fmla="*/ 107657 w 595312"/>
              <a:gd name="connsiteY69" fmla="*/ 359292 h 593725"/>
              <a:gd name="connsiteX70" fmla="*/ 104647 w 595312"/>
              <a:gd name="connsiteY70" fmla="*/ 356987 h 593725"/>
              <a:gd name="connsiteX71" fmla="*/ 97387 w 595312"/>
              <a:gd name="connsiteY71" fmla="*/ 351490 h 593725"/>
              <a:gd name="connsiteX72" fmla="*/ 89242 w 595312"/>
              <a:gd name="connsiteY72" fmla="*/ 345994 h 593725"/>
              <a:gd name="connsiteX73" fmla="*/ 79680 w 595312"/>
              <a:gd name="connsiteY73" fmla="*/ 340498 h 593725"/>
              <a:gd name="connsiteX74" fmla="*/ 69056 w 595312"/>
              <a:gd name="connsiteY74" fmla="*/ 334824 h 593725"/>
              <a:gd name="connsiteX75" fmla="*/ 57193 w 595312"/>
              <a:gd name="connsiteY75" fmla="*/ 329150 h 593725"/>
              <a:gd name="connsiteX76" fmla="*/ 44267 w 595312"/>
              <a:gd name="connsiteY76" fmla="*/ 323299 h 593725"/>
              <a:gd name="connsiteX77" fmla="*/ 30101 w 595312"/>
              <a:gd name="connsiteY77" fmla="*/ 317448 h 593725"/>
              <a:gd name="connsiteX78" fmla="*/ 14873 w 595312"/>
              <a:gd name="connsiteY78" fmla="*/ 311597 h 593725"/>
              <a:gd name="connsiteX79" fmla="*/ 177 w 595312"/>
              <a:gd name="connsiteY79" fmla="*/ 304682 h 593725"/>
              <a:gd name="connsiteX80" fmla="*/ 0 w 595312"/>
              <a:gd name="connsiteY80" fmla="*/ 297058 h 593725"/>
              <a:gd name="connsiteX81" fmla="*/ 354 w 595312"/>
              <a:gd name="connsiteY81" fmla="*/ 289257 h 593725"/>
              <a:gd name="connsiteX82" fmla="*/ 1062 w 595312"/>
              <a:gd name="connsiteY82" fmla="*/ 281101 h 593725"/>
              <a:gd name="connsiteX83" fmla="*/ 2302 w 595312"/>
              <a:gd name="connsiteY83" fmla="*/ 272945 h 593725"/>
              <a:gd name="connsiteX84" fmla="*/ 4249 w 595312"/>
              <a:gd name="connsiteY84" fmla="*/ 264612 h 593725"/>
              <a:gd name="connsiteX85" fmla="*/ 6374 w 595312"/>
              <a:gd name="connsiteY85" fmla="*/ 256101 h 593725"/>
              <a:gd name="connsiteX86" fmla="*/ 8853 w 595312"/>
              <a:gd name="connsiteY86" fmla="*/ 247768 h 593725"/>
              <a:gd name="connsiteX87" fmla="*/ 11686 w 595312"/>
              <a:gd name="connsiteY87" fmla="*/ 239258 h 593725"/>
              <a:gd name="connsiteX88" fmla="*/ 15051 w 595312"/>
              <a:gd name="connsiteY88" fmla="*/ 230924 h 593725"/>
              <a:gd name="connsiteX89" fmla="*/ 18238 w 595312"/>
              <a:gd name="connsiteY89" fmla="*/ 222414 h 593725"/>
              <a:gd name="connsiteX90" fmla="*/ 21956 w 595312"/>
              <a:gd name="connsiteY90" fmla="*/ 214081 h 593725"/>
              <a:gd name="connsiteX91" fmla="*/ 25675 w 595312"/>
              <a:gd name="connsiteY91" fmla="*/ 205925 h 593725"/>
              <a:gd name="connsiteX92" fmla="*/ 29747 w 595312"/>
              <a:gd name="connsiteY92" fmla="*/ 197946 h 593725"/>
              <a:gd name="connsiteX93" fmla="*/ 33643 w 595312"/>
              <a:gd name="connsiteY93" fmla="*/ 190145 h 593725"/>
              <a:gd name="connsiteX94" fmla="*/ 37715 w 595312"/>
              <a:gd name="connsiteY94" fmla="*/ 182521 h 593725"/>
              <a:gd name="connsiteX95" fmla="*/ 41788 w 595312"/>
              <a:gd name="connsiteY95" fmla="*/ 175429 h 593725"/>
              <a:gd name="connsiteX96" fmla="*/ 45860 w 595312"/>
              <a:gd name="connsiteY96" fmla="*/ 168337 h 593725"/>
              <a:gd name="connsiteX97" fmla="*/ 49579 w 595312"/>
              <a:gd name="connsiteY97" fmla="*/ 161599 h 593725"/>
              <a:gd name="connsiteX98" fmla="*/ 53474 w 595312"/>
              <a:gd name="connsiteY98" fmla="*/ 155394 h 593725"/>
              <a:gd name="connsiteX99" fmla="*/ 57016 w 595312"/>
              <a:gd name="connsiteY99" fmla="*/ 149720 h 593725"/>
              <a:gd name="connsiteX100" fmla="*/ 60557 w 595312"/>
              <a:gd name="connsiteY100" fmla="*/ 144223 h 593725"/>
              <a:gd name="connsiteX101" fmla="*/ 63744 w 595312"/>
              <a:gd name="connsiteY101" fmla="*/ 139436 h 593725"/>
              <a:gd name="connsiteX102" fmla="*/ 66577 w 595312"/>
              <a:gd name="connsiteY102" fmla="*/ 135004 h 593725"/>
              <a:gd name="connsiteX103" fmla="*/ 69233 w 595312"/>
              <a:gd name="connsiteY103" fmla="*/ 131280 h 593725"/>
              <a:gd name="connsiteX104" fmla="*/ 71358 w 595312"/>
              <a:gd name="connsiteY104" fmla="*/ 128089 h 593725"/>
              <a:gd name="connsiteX105" fmla="*/ 73129 w 595312"/>
              <a:gd name="connsiteY105" fmla="*/ 125607 h 593725"/>
              <a:gd name="connsiteX106" fmla="*/ 74545 w 595312"/>
              <a:gd name="connsiteY106" fmla="*/ 123834 h 593725"/>
              <a:gd name="connsiteX107" fmla="*/ 75253 w 595312"/>
              <a:gd name="connsiteY107" fmla="*/ 122770 h 593725"/>
              <a:gd name="connsiteX108" fmla="*/ 114096 w 595312"/>
              <a:gd name="connsiteY108" fmla="*/ 88900 h 593725"/>
              <a:gd name="connsiteX109" fmla="*/ 261851 w 595312"/>
              <a:gd name="connsiteY109" fmla="*/ 450010 h 593725"/>
              <a:gd name="connsiteX110" fmla="*/ 274637 w 595312"/>
              <a:gd name="connsiteY110" fmla="*/ 481013 h 593725"/>
              <a:gd name="connsiteX111" fmla="*/ 273749 w 595312"/>
              <a:gd name="connsiteY111" fmla="*/ 480661 h 593725"/>
              <a:gd name="connsiteX112" fmla="*/ 273039 w 595312"/>
              <a:gd name="connsiteY112" fmla="*/ 480661 h 593725"/>
              <a:gd name="connsiteX113" fmla="*/ 254747 w 595312"/>
              <a:gd name="connsiteY113" fmla="*/ 479604 h 593725"/>
              <a:gd name="connsiteX114" fmla="*/ 251195 w 595312"/>
              <a:gd name="connsiteY114" fmla="*/ 479252 h 593725"/>
              <a:gd name="connsiteX115" fmla="*/ 230950 w 595312"/>
              <a:gd name="connsiteY115" fmla="*/ 477490 h 593725"/>
              <a:gd name="connsiteX116" fmla="*/ 228819 w 595312"/>
              <a:gd name="connsiteY116" fmla="*/ 477314 h 593725"/>
              <a:gd name="connsiteX117" fmla="*/ 218341 w 595312"/>
              <a:gd name="connsiteY117" fmla="*/ 476081 h 593725"/>
              <a:gd name="connsiteX118" fmla="*/ 208219 w 595312"/>
              <a:gd name="connsiteY118" fmla="*/ 474672 h 593725"/>
              <a:gd name="connsiteX119" fmla="*/ 207863 w 595312"/>
              <a:gd name="connsiteY119" fmla="*/ 474496 h 593725"/>
              <a:gd name="connsiteX120" fmla="*/ 197386 w 595312"/>
              <a:gd name="connsiteY120" fmla="*/ 472734 h 593725"/>
              <a:gd name="connsiteX121" fmla="*/ 186908 w 595312"/>
              <a:gd name="connsiteY121" fmla="*/ 470444 h 593725"/>
              <a:gd name="connsiteX122" fmla="*/ 160625 w 595312"/>
              <a:gd name="connsiteY122" fmla="*/ 370919 h 593725"/>
              <a:gd name="connsiteX123" fmla="*/ 92075 w 595312"/>
              <a:gd name="connsiteY123" fmla="*/ 110390 h 593725"/>
              <a:gd name="connsiteX124" fmla="*/ 102908 w 595312"/>
              <a:gd name="connsiteY124" fmla="*/ 99469 h 593725"/>
              <a:gd name="connsiteX125" fmla="*/ 253789 w 595312"/>
              <a:gd name="connsiteY125" fmla="*/ 23813 h 593725"/>
              <a:gd name="connsiteX126" fmla="*/ 255379 w 595312"/>
              <a:gd name="connsiteY126" fmla="*/ 30322 h 593725"/>
              <a:gd name="connsiteX127" fmla="*/ 257321 w 595312"/>
              <a:gd name="connsiteY127" fmla="*/ 36302 h 593725"/>
              <a:gd name="connsiteX128" fmla="*/ 257498 w 595312"/>
              <a:gd name="connsiteY128" fmla="*/ 37182 h 593725"/>
              <a:gd name="connsiteX129" fmla="*/ 258028 w 595312"/>
              <a:gd name="connsiteY129" fmla="*/ 37886 h 593725"/>
              <a:gd name="connsiteX130" fmla="*/ 259617 w 595312"/>
              <a:gd name="connsiteY130" fmla="*/ 41931 h 593725"/>
              <a:gd name="connsiteX131" fmla="*/ 260500 w 595312"/>
              <a:gd name="connsiteY131" fmla="*/ 43515 h 593725"/>
              <a:gd name="connsiteX132" fmla="*/ 261913 w 595312"/>
              <a:gd name="connsiteY132" fmla="*/ 46505 h 593725"/>
              <a:gd name="connsiteX133" fmla="*/ 262442 w 595312"/>
              <a:gd name="connsiteY133" fmla="*/ 47384 h 593725"/>
              <a:gd name="connsiteX134" fmla="*/ 262972 w 595312"/>
              <a:gd name="connsiteY134" fmla="*/ 48264 h 593725"/>
              <a:gd name="connsiteX135" fmla="*/ 263855 w 595312"/>
              <a:gd name="connsiteY135" fmla="*/ 49495 h 593725"/>
              <a:gd name="connsiteX136" fmla="*/ 264562 w 595312"/>
              <a:gd name="connsiteY136" fmla="*/ 50903 h 593725"/>
              <a:gd name="connsiteX137" fmla="*/ 265091 w 595312"/>
              <a:gd name="connsiteY137" fmla="*/ 51606 h 593725"/>
              <a:gd name="connsiteX138" fmla="*/ 265798 w 595312"/>
              <a:gd name="connsiteY138" fmla="*/ 52310 h 593725"/>
              <a:gd name="connsiteX139" fmla="*/ 266857 w 595312"/>
              <a:gd name="connsiteY139" fmla="*/ 53365 h 593725"/>
              <a:gd name="connsiteX140" fmla="*/ 267740 w 595312"/>
              <a:gd name="connsiteY140" fmla="*/ 54421 h 593725"/>
              <a:gd name="connsiteX141" fmla="*/ 268270 w 595312"/>
              <a:gd name="connsiteY141" fmla="*/ 54949 h 593725"/>
              <a:gd name="connsiteX142" fmla="*/ 268800 w 595312"/>
              <a:gd name="connsiteY142" fmla="*/ 55476 h 593725"/>
              <a:gd name="connsiteX143" fmla="*/ 271978 w 595312"/>
              <a:gd name="connsiteY143" fmla="*/ 58115 h 593725"/>
              <a:gd name="connsiteX144" fmla="*/ 274451 w 595312"/>
              <a:gd name="connsiteY144" fmla="*/ 59346 h 593725"/>
              <a:gd name="connsiteX145" fmla="*/ 277100 w 595312"/>
              <a:gd name="connsiteY145" fmla="*/ 59874 h 593725"/>
              <a:gd name="connsiteX146" fmla="*/ 279572 w 595312"/>
              <a:gd name="connsiteY146" fmla="*/ 59698 h 593725"/>
              <a:gd name="connsiteX147" fmla="*/ 280278 w 595312"/>
              <a:gd name="connsiteY147" fmla="*/ 59522 h 593725"/>
              <a:gd name="connsiteX148" fmla="*/ 282221 w 595312"/>
              <a:gd name="connsiteY148" fmla="*/ 59346 h 593725"/>
              <a:gd name="connsiteX149" fmla="*/ 284870 w 595312"/>
              <a:gd name="connsiteY149" fmla="*/ 58643 h 593725"/>
              <a:gd name="connsiteX150" fmla="*/ 288402 w 595312"/>
              <a:gd name="connsiteY150" fmla="*/ 58291 h 593725"/>
              <a:gd name="connsiteX151" fmla="*/ 292993 w 595312"/>
              <a:gd name="connsiteY151" fmla="*/ 57763 h 593725"/>
              <a:gd name="connsiteX152" fmla="*/ 298114 w 595312"/>
              <a:gd name="connsiteY152" fmla="*/ 57587 h 593725"/>
              <a:gd name="connsiteX153" fmla="*/ 303765 w 595312"/>
              <a:gd name="connsiteY153" fmla="*/ 57411 h 593725"/>
              <a:gd name="connsiteX154" fmla="*/ 310122 w 595312"/>
              <a:gd name="connsiteY154" fmla="*/ 57411 h 593725"/>
              <a:gd name="connsiteX155" fmla="*/ 316833 w 595312"/>
              <a:gd name="connsiteY155" fmla="*/ 57763 h 593725"/>
              <a:gd name="connsiteX156" fmla="*/ 323896 w 595312"/>
              <a:gd name="connsiteY156" fmla="*/ 58467 h 593725"/>
              <a:gd name="connsiteX157" fmla="*/ 331137 w 595312"/>
              <a:gd name="connsiteY157" fmla="*/ 59874 h 593725"/>
              <a:gd name="connsiteX158" fmla="*/ 338554 w 595312"/>
              <a:gd name="connsiteY158" fmla="*/ 61457 h 593725"/>
              <a:gd name="connsiteX159" fmla="*/ 346147 w 595312"/>
              <a:gd name="connsiteY159" fmla="*/ 63568 h 593725"/>
              <a:gd name="connsiteX160" fmla="*/ 353564 w 595312"/>
              <a:gd name="connsiteY160" fmla="*/ 66382 h 593725"/>
              <a:gd name="connsiteX161" fmla="*/ 360628 w 595312"/>
              <a:gd name="connsiteY161" fmla="*/ 69901 h 593725"/>
              <a:gd name="connsiteX162" fmla="*/ 367868 w 595312"/>
              <a:gd name="connsiteY162" fmla="*/ 74122 h 593725"/>
              <a:gd name="connsiteX163" fmla="*/ 374578 w 595312"/>
              <a:gd name="connsiteY163" fmla="*/ 79400 h 593725"/>
              <a:gd name="connsiteX164" fmla="*/ 380759 w 595312"/>
              <a:gd name="connsiteY164" fmla="*/ 84853 h 593725"/>
              <a:gd name="connsiteX165" fmla="*/ 386233 w 595312"/>
              <a:gd name="connsiteY165" fmla="*/ 91361 h 593725"/>
              <a:gd name="connsiteX166" fmla="*/ 391001 w 595312"/>
              <a:gd name="connsiteY166" fmla="*/ 98398 h 593725"/>
              <a:gd name="connsiteX167" fmla="*/ 395240 w 595312"/>
              <a:gd name="connsiteY167" fmla="*/ 106137 h 593725"/>
              <a:gd name="connsiteX168" fmla="*/ 398771 w 595312"/>
              <a:gd name="connsiteY168" fmla="*/ 114405 h 593725"/>
              <a:gd name="connsiteX169" fmla="*/ 401774 w 595312"/>
              <a:gd name="connsiteY169" fmla="*/ 123552 h 593725"/>
              <a:gd name="connsiteX170" fmla="*/ 404069 w 595312"/>
              <a:gd name="connsiteY170" fmla="*/ 133051 h 593725"/>
              <a:gd name="connsiteX171" fmla="*/ 405659 w 595312"/>
              <a:gd name="connsiteY171" fmla="*/ 143254 h 593725"/>
              <a:gd name="connsiteX172" fmla="*/ 406542 w 595312"/>
              <a:gd name="connsiteY172" fmla="*/ 154160 h 593725"/>
              <a:gd name="connsiteX173" fmla="*/ 407071 w 595312"/>
              <a:gd name="connsiteY173" fmla="*/ 165594 h 593725"/>
              <a:gd name="connsiteX174" fmla="*/ 406718 w 595312"/>
              <a:gd name="connsiteY174" fmla="*/ 177908 h 593725"/>
              <a:gd name="connsiteX175" fmla="*/ 406718 w 595312"/>
              <a:gd name="connsiteY175" fmla="*/ 178963 h 593725"/>
              <a:gd name="connsiteX176" fmla="*/ 406895 w 595312"/>
              <a:gd name="connsiteY176" fmla="*/ 180018 h 593725"/>
              <a:gd name="connsiteX177" fmla="*/ 407071 w 595312"/>
              <a:gd name="connsiteY177" fmla="*/ 180898 h 593725"/>
              <a:gd name="connsiteX178" fmla="*/ 407424 w 595312"/>
              <a:gd name="connsiteY178" fmla="*/ 182833 h 593725"/>
              <a:gd name="connsiteX179" fmla="*/ 407954 w 595312"/>
              <a:gd name="connsiteY179" fmla="*/ 185999 h 593725"/>
              <a:gd name="connsiteX180" fmla="*/ 408484 w 595312"/>
              <a:gd name="connsiteY180" fmla="*/ 189693 h 593725"/>
              <a:gd name="connsiteX181" fmla="*/ 409544 w 595312"/>
              <a:gd name="connsiteY181" fmla="*/ 194267 h 593725"/>
              <a:gd name="connsiteX182" fmla="*/ 410603 w 595312"/>
              <a:gd name="connsiteY182" fmla="*/ 199368 h 593725"/>
              <a:gd name="connsiteX183" fmla="*/ 411663 w 595312"/>
              <a:gd name="connsiteY183" fmla="*/ 205173 h 593725"/>
              <a:gd name="connsiteX184" fmla="*/ 412899 w 595312"/>
              <a:gd name="connsiteY184" fmla="*/ 211154 h 593725"/>
              <a:gd name="connsiteX185" fmla="*/ 414135 w 595312"/>
              <a:gd name="connsiteY185" fmla="*/ 217838 h 593725"/>
              <a:gd name="connsiteX186" fmla="*/ 415548 w 595312"/>
              <a:gd name="connsiteY186" fmla="*/ 224523 h 593725"/>
              <a:gd name="connsiteX187" fmla="*/ 417137 w 595312"/>
              <a:gd name="connsiteY187" fmla="*/ 231559 h 593725"/>
              <a:gd name="connsiteX188" fmla="*/ 418726 w 595312"/>
              <a:gd name="connsiteY188" fmla="*/ 238420 h 593725"/>
              <a:gd name="connsiteX189" fmla="*/ 420316 w 595312"/>
              <a:gd name="connsiteY189" fmla="*/ 245104 h 593725"/>
              <a:gd name="connsiteX190" fmla="*/ 421905 w 595312"/>
              <a:gd name="connsiteY190" fmla="*/ 251964 h 593725"/>
              <a:gd name="connsiteX191" fmla="*/ 423671 w 595312"/>
              <a:gd name="connsiteY191" fmla="*/ 258473 h 593725"/>
              <a:gd name="connsiteX192" fmla="*/ 425437 w 595312"/>
              <a:gd name="connsiteY192" fmla="*/ 264454 h 593725"/>
              <a:gd name="connsiteX193" fmla="*/ 427203 w 595312"/>
              <a:gd name="connsiteY193" fmla="*/ 270083 h 593725"/>
              <a:gd name="connsiteX194" fmla="*/ 430205 w 595312"/>
              <a:gd name="connsiteY194" fmla="*/ 280989 h 593725"/>
              <a:gd name="connsiteX195" fmla="*/ 432854 w 595312"/>
              <a:gd name="connsiteY195" fmla="*/ 291895 h 593725"/>
              <a:gd name="connsiteX196" fmla="*/ 434620 w 595312"/>
              <a:gd name="connsiteY196" fmla="*/ 302802 h 593725"/>
              <a:gd name="connsiteX197" fmla="*/ 435679 w 595312"/>
              <a:gd name="connsiteY197" fmla="*/ 313356 h 593725"/>
              <a:gd name="connsiteX198" fmla="*/ 436386 w 595312"/>
              <a:gd name="connsiteY198" fmla="*/ 323910 h 593725"/>
              <a:gd name="connsiteX199" fmla="*/ 436562 w 595312"/>
              <a:gd name="connsiteY199" fmla="*/ 334113 h 593725"/>
              <a:gd name="connsiteX200" fmla="*/ 436386 w 595312"/>
              <a:gd name="connsiteY200" fmla="*/ 343964 h 593725"/>
              <a:gd name="connsiteX201" fmla="*/ 435679 w 595312"/>
              <a:gd name="connsiteY201" fmla="*/ 353639 h 593725"/>
              <a:gd name="connsiteX202" fmla="*/ 434796 w 595312"/>
              <a:gd name="connsiteY202" fmla="*/ 362962 h 593725"/>
              <a:gd name="connsiteX203" fmla="*/ 433560 w 595312"/>
              <a:gd name="connsiteY203" fmla="*/ 371757 h 593725"/>
              <a:gd name="connsiteX204" fmla="*/ 431971 w 595312"/>
              <a:gd name="connsiteY204" fmla="*/ 380201 h 593725"/>
              <a:gd name="connsiteX205" fmla="*/ 430558 w 595312"/>
              <a:gd name="connsiteY205" fmla="*/ 388117 h 593725"/>
              <a:gd name="connsiteX206" fmla="*/ 428792 w 595312"/>
              <a:gd name="connsiteY206" fmla="*/ 395681 h 593725"/>
              <a:gd name="connsiteX207" fmla="*/ 427203 w 595312"/>
              <a:gd name="connsiteY207" fmla="*/ 402541 h 593725"/>
              <a:gd name="connsiteX208" fmla="*/ 425437 w 595312"/>
              <a:gd name="connsiteY208" fmla="*/ 408522 h 593725"/>
              <a:gd name="connsiteX209" fmla="*/ 423494 w 595312"/>
              <a:gd name="connsiteY209" fmla="*/ 414151 h 593725"/>
              <a:gd name="connsiteX210" fmla="*/ 422082 w 595312"/>
              <a:gd name="connsiteY210" fmla="*/ 419076 h 593725"/>
              <a:gd name="connsiteX211" fmla="*/ 420669 w 595312"/>
              <a:gd name="connsiteY211" fmla="*/ 422946 h 593725"/>
              <a:gd name="connsiteX212" fmla="*/ 419433 w 595312"/>
              <a:gd name="connsiteY212" fmla="*/ 426113 h 593725"/>
              <a:gd name="connsiteX213" fmla="*/ 418550 w 595312"/>
              <a:gd name="connsiteY213" fmla="*/ 428751 h 593725"/>
              <a:gd name="connsiteX214" fmla="*/ 417843 w 595312"/>
              <a:gd name="connsiteY214" fmla="*/ 430159 h 593725"/>
              <a:gd name="connsiteX215" fmla="*/ 417667 w 595312"/>
              <a:gd name="connsiteY215" fmla="*/ 430862 h 593725"/>
              <a:gd name="connsiteX216" fmla="*/ 416960 w 595312"/>
              <a:gd name="connsiteY216" fmla="*/ 432973 h 593725"/>
              <a:gd name="connsiteX217" fmla="*/ 416784 w 595312"/>
              <a:gd name="connsiteY217" fmla="*/ 435260 h 593725"/>
              <a:gd name="connsiteX218" fmla="*/ 416784 w 595312"/>
              <a:gd name="connsiteY218" fmla="*/ 436139 h 593725"/>
              <a:gd name="connsiteX219" fmla="*/ 416784 w 595312"/>
              <a:gd name="connsiteY219" fmla="*/ 437899 h 593725"/>
              <a:gd name="connsiteX220" fmla="*/ 416254 w 595312"/>
              <a:gd name="connsiteY220" fmla="*/ 440537 h 593725"/>
              <a:gd name="connsiteX221" fmla="*/ 415548 w 595312"/>
              <a:gd name="connsiteY221" fmla="*/ 443703 h 593725"/>
              <a:gd name="connsiteX222" fmla="*/ 414488 w 595312"/>
              <a:gd name="connsiteY222" fmla="*/ 447573 h 593725"/>
              <a:gd name="connsiteX223" fmla="*/ 412722 w 595312"/>
              <a:gd name="connsiteY223" fmla="*/ 451443 h 593725"/>
              <a:gd name="connsiteX224" fmla="*/ 410073 w 595312"/>
              <a:gd name="connsiteY224" fmla="*/ 455841 h 593725"/>
              <a:gd name="connsiteX225" fmla="*/ 406542 w 595312"/>
              <a:gd name="connsiteY225" fmla="*/ 459887 h 593725"/>
              <a:gd name="connsiteX226" fmla="*/ 402303 w 595312"/>
              <a:gd name="connsiteY226" fmla="*/ 463581 h 593725"/>
              <a:gd name="connsiteX227" fmla="*/ 397359 w 595312"/>
              <a:gd name="connsiteY227" fmla="*/ 466747 h 593725"/>
              <a:gd name="connsiteX228" fmla="*/ 391708 w 595312"/>
              <a:gd name="connsiteY228" fmla="*/ 469386 h 593725"/>
              <a:gd name="connsiteX229" fmla="*/ 385704 w 595312"/>
              <a:gd name="connsiteY229" fmla="*/ 471321 h 593725"/>
              <a:gd name="connsiteX230" fmla="*/ 378817 w 595312"/>
              <a:gd name="connsiteY230" fmla="*/ 473080 h 593725"/>
              <a:gd name="connsiteX231" fmla="*/ 371223 w 595312"/>
              <a:gd name="connsiteY231" fmla="*/ 474135 h 593725"/>
              <a:gd name="connsiteX232" fmla="*/ 362923 w 595312"/>
              <a:gd name="connsiteY232" fmla="*/ 474663 h 593725"/>
              <a:gd name="connsiteX233" fmla="*/ 333962 w 595312"/>
              <a:gd name="connsiteY233" fmla="*/ 394801 h 593725"/>
              <a:gd name="connsiteX234" fmla="*/ 323720 w 595312"/>
              <a:gd name="connsiteY234" fmla="*/ 366304 h 593725"/>
              <a:gd name="connsiteX235" fmla="*/ 328311 w 595312"/>
              <a:gd name="connsiteY235" fmla="*/ 365777 h 593725"/>
              <a:gd name="connsiteX236" fmla="*/ 331313 w 595312"/>
              <a:gd name="connsiteY236" fmla="*/ 365073 h 593725"/>
              <a:gd name="connsiteX237" fmla="*/ 333609 w 595312"/>
              <a:gd name="connsiteY237" fmla="*/ 363314 h 593725"/>
              <a:gd name="connsiteX238" fmla="*/ 335552 w 595312"/>
              <a:gd name="connsiteY238" fmla="*/ 361203 h 593725"/>
              <a:gd name="connsiteX239" fmla="*/ 336788 w 595312"/>
              <a:gd name="connsiteY239" fmla="*/ 358564 h 593725"/>
              <a:gd name="connsiteX240" fmla="*/ 337317 w 595312"/>
              <a:gd name="connsiteY240" fmla="*/ 355750 h 593725"/>
              <a:gd name="connsiteX241" fmla="*/ 336611 w 595312"/>
              <a:gd name="connsiteY241" fmla="*/ 352759 h 593725"/>
              <a:gd name="connsiteX242" fmla="*/ 335375 w 595312"/>
              <a:gd name="connsiteY242" fmla="*/ 350297 h 593725"/>
              <a:gd name="connsiteX243" fmla="*/ 333432 w 595312"/>
              <a:gd name="connsiteY243" fmla="*/ 348186 h 593725"/>
              <a:gd name="connsiteX244" fmla="*/ 333079 w 595312"/>
              <a:gd name="connsiteY244" fmla="*/ 347834 h 593725"/>
              <a:gd name="connsiteX245" fmla="*/ 332196 w 595312"/>
              <a:gd name="connsiteY245" fmla="*/ 347130 h 593725"/>
              <a:gd name="connsiteX246" fmla="*/ 330784 w 595312"/>
              <a:gd name="connsiteY246" fmla="*/ 345723 h 593725"/>
              <a:gd name="connsiteX247" fmla="*/ 328841 w 595312"/>
              <a:gd name="connsiteY247" fmla="*/ 343964 h 593725"/>
              <a:gd name="connsiteX248" fmla="*/ 326899 w 595312"/>
              <a:gd name="connsiteY248" fmla="*/ 341677 h 593725"/>
              <a:gd name="connsiteX249" fmla="*/ 324426 w 595312"/>
              <a:gd name="connsiteY249" fmla="*/ 339039 h 593725"/>
              <a:gd name="connsiteX250" fmla="*/ 321954 w 595312"/>
              <a:gd name="connsiteY250" fmla="*/ 335872 h 593725"/>
              <a:gd name="connsiteX251" fmla="*/ 319128 w 595312"/>
              <a:gd name="connsiteY251" fmla="*/ 332178 h 593725"/>
              <a:gd name="connsiteX252" fmla="*/ 316480 w 595312"/>
              <a:gd name="connsiteY252" fmla="*/ 328132 h 593725"/>
              <a:gd name="connsiteX253" fmla="*/ 313831 w 595312"/>
              <a:gd name="connsiteY253" fmla="*/ 323383 h 593725"/>
              <a:gd name="connsiteX254" fmla="*/ 311005 w 595312"/>
              <a:gd name="connsiteY254" fmla="*/ 318106 h 593725"/>
              <a:gd name="connsiteX255" fmla="*/ 308533 w 595312"/>
              <a:gd name="connsiteY255" fmla="*/ 312652 h 593725"/>
              <a:gd name="connsiteX256" fmla="*/ 306414 w 595312"/>
              <a:gd name="connsiteY256" fmla="*/ 306496 h 593725"/>
              <a:gd name="connsiteX257" fmla="*/ 304295 w 595312"/>
              <a:gd name="connsiteY257" fmla="*/ 299987 h 593725"/>
              <a:gd name="connsiteX258" fmla="*/ 302529 w 595312"/>
              <a:gd name="connsiteY258" fmla="*/ 293127 h 593725"/>
              <a:gd name="connsiteX259" fmla="*/ 301469 w 595312"/>
              <a:gd name="connsiteY259" fmla="*/ 285563 h 593725"/>
              <a:gd name="connsiteX260" fmla="*/ 300763 w 595312"/>
              <a:gd name="connsiteY260" fmla="*/ 277471 h 593725"/>
              <a:gd name="connsiteX261" fmla="*/ 300586 w 595312"/>
              <a:gd name="connsiteY261" fmla="*/ 269027 h 593725"/>
              <a:gd name="connsiteX262" fmla="*/ 301116 w 595312"/>
              <a:gd name="connsiteY262" fmla="*/ 260056 h 593725"/>
              <a:gd name="connsiteX263" fmla="*/ 302176 w 595312"/>
              <a:gd name="connsiteY263" fmla="*/ 250733 h 593725"/>
              <a:gd name="connsiteX264" fmla="*/ 304118 w 595312"/>
              <a:gd name="connsiteY264" fmla="*/ 240882 h 593725"/>
              <a:gd name="connsiteX265" fmla="*/ 307120 w 595312"/>
              <a:gd name="connsiteY265" fmla="*/ 230504 h 593725"/>
              <a:gd name="connsiteX266" fmla="*/ 307297 w 595312"/>
              <a:gd name="connsiteY266" fmla="*/ 229800 h 593725"/>
              <a:gd name="connsiteX267" fmla="*/ 307297 w 595312"/>
              <a:gd name="connsiteY267" fmla="*/ 229096 h 593725"/>
              <a:gd name="connsiteX268" fmla="*/ 307650 w 595312"/>
              <a:gd name="connsiteY268" fmla="*/ 225930 h 593725"/>
              <a:gd name="connsiteX269" fmla="*/ 307827 w 595312"/>
              <a:gd name="connsiteY269" fmla="*/ 222588 h 593725"/>
              <a:gd name="connsiteX270" fmla="*/ 307827 w 595312"/>
              <a:gd name="connsiteY270" fmla="*/ 218718 h 593725"/>
              <a:gd name="connsiteX271" fmla="*/ 307650 w 595312"/>
              <a:gd name="connsiteY271" fmla="*/ 214848 h 593725"/>
              <a:gd name="connsiteX272" fmla="*/ 306944 w 595312"/>
              <a:gd name="connsiteY272" fmla="*/ 210626 h 593725"/>
              <a:gd name="connsiteX273" fmla="*/ 306061 w 595312"/>
              <a:gd name="connsiteY273" fmla="*/ 206580 h 593725"/>
              <a:gd name="connsiteX274" fmla="*/ 304471 w 595312"/>
              <a:gd name="connsiteY274" fmla="*/ 202183 h 593725"/>
              <a:gd name="connsiteX275" fmla="*/ 302882 w 595312"/>
              <a:gd name="connsiteY275" fmla="*/ 198137 h 593725"/>
              <a:gd name="connsiteX276" fmla="*/ 300586 w 595312"/>
              <a:gd name="connsiteY276" fmla="*/ 194267 h 593725"/>
              <a:gd name="connsiteX277" fmla="*/ 297937 w 595312"/>
              <a:gd name="connsiteY277" fmla="*/ 190397 h 593725"/>
              <a:gd name="connsiteX278" fmla="*/ 294582 w 595312"/>
              <a:gd name="connsiteY278" fmla="*/ 186879 h 593725"/>
              <a:gd name="connsiteX279" fmla="*/ 290697 w 595312"/>
              <a:gd name="connsiteY279" fmla="*/ 183713 h 593725"/>
              <a:gd name="connsiteX280" fmla="*/ 286106 w 595312"/>
              <a:gd name="connsiteY280" fmla="*/ 180898 h 593725"/>
              <a:gd name="connsiteX281" fmla="*/ 280808 w 595312"/>
              <a:gd name="connsiteY281" fmla="*/ 178787 h 593725"/>
              <a:gd name="connsiteX282" fmla="*/ 278336 w 595312"/>
              <a:gd name="connsiteY282" fmla="*/ 178259 h 593725"/>
              <a:gd name="connsiteX283" fmla="*/ 275687 w 595312"/>
              <a:gd name="connsiteY283" fmla="*/ 178435 h 593725"/>
              <a:gd name="connsiteX284" fmla="*/ 273215 w 595312"/>
              <a:gd name="connsiteY284" fmla="*/ 179315 h 593725"/>
              <a:gd name="connsiteX285" fmla="*/ 271095 w 595312"/>
              <a:gd name="connsiteY285" fmla="*/ 180546 h 593725"/>
              <a:gd name="connsiteX286" fmla="*/ 269506 w 595312"/>
              <a:gd name="connsiteY286" fmla="*/ 182481 h 593725"/>
              <a:gd name="connsiteX287" fmla="*/ 268270 w 595312"/>
              <a:gd name="connsiteY287" fmla="*/ 184944 h 593725"/>
              <a:gd name="connsiteX288" fmla="*/ 267740 w 595312"/>
              <a:gd name="connsiteY288" fmla="*/ 187407 h 593725"/>
              <a:gd name="connsiteX289" fmla="*/ 267917 w 595312"/>
              <a:gd name="connsiteY289" fmla="*/ 190045 h 593725"/>
              <a:gd name="connsiteX290" fmla="*/ 268623 w 595312"/>
              <a:gd name="connsiteY290" fmla="*/ 192332 h 593725"/>
              <a:gd name="connsiteX291" fmla="*/ 270036 w 595312"/>
              <a:gd name="connsiteY291" fmla="*/ 194619 h 593725"/>
              <a:gd name="connsiteX292" fmla="*/ 271978 w 595312"/>
              <a:gd name="connsiteY292" fmla="*/ 196202 h 593725"/>
              <a:gd name="connsiteX293" fmla="*/ 274451 w 595312"/>
              <a:gd name="connsiteY293" fmla="*/ 197433 h 593725"/>
              <a:gd name="connsiteX294" fmla="*/ 277806 w 595312"/>
              <a:gd name="connsiteY294" fmla="*/ 199016 h 593725"/>
              <a:gd name="connsiteX295" fmla="*/ 280631 w 595312"/>
              <a:gd name="connsiteY295" fmla="*/ 201127 h 593725"/>
              <a:gd name="connsiteX296" fmla="*/ 283104 w 595312"/>
              <a:gd name="connsiteY296" fmla="*/ 203590 h 593725"/>
              <a:gd name="connsiteX297" fmla="*/ 284693 w 595312"/>
              <a:gd name="connsiteY297" fmla="*/ 206229 h 593725"/>
              <a:gd name="connsiteX298" fmla="*/ 286106 w 595312"/>
              <a:gd name="connsiteY298" fmla="*/ 209043 h 593725"/>
              <a:gd name="connsiteX299" fmla="*/ 286989 w 595312"/>
              <a:gd name="connsiteY299" fmla="*/ 212209 h 593725"/>
              <a:gd name="connsiteX300" fmla="*/ 287519 w 595312"/>
              <a:gd name="connsiteY300" fmla="*/ 215024 h 593725"/>
              <a:gd name="connsiteX301" fmla="*/ 287872 w 595312"/>
              <a:gd name="connsiteY301" fmla="*/ 217838 h 593725"/>
              <a:gd name="connsiteX302" fmla="*/ 287872 w 595312"/>
              <a:gd name="connsiteY302" fmla="*/ 220477 h 593725"/>
              <a:gd name="connsiteX303" fmla="*/ 287872 w 595312"/>
              <a:gd name="connsiteY303" fmla="*/ 222588 h 593725"/>
              <a:gd name="connsiteX304" fmla="*/ 287872 w 595312"/>
              <a:gd name="connsiteY304" fmla="*/ 224347 h 593725"/>
              <a:gd name="connsiteX305" fmla="*/ 287695 w 595312"/>
              <a:gd name="connsiteY305" fmla="*/ 225402 h 593725"/>
              <a:gd name="connsiteX306" fmla="*/ 284693 w 595312"/>
              <a:gd name="connsiteY306" fmla="*/ 236661 h 593725"/>
              <a:gd name="connsiteX307" fmla="*/ 282574 w 595312"/>
              <a:gd name="connsiteY307" fmla="*/ 247743 h 593725"/>
              <a:gd name="connsiteX308" fmla="*/ 281161 w 595312"/>
              <a:gd name="connsiteY308" fmla="*/ 257945 h 593725"/>
              <a:gd name="connsiteX309" fmla="*/ 280455 w 595312"/>
              <a:gd name="connsiteY309" fmla="*/ 267796 h 593725"/>
              <a:gd name="connsiteX310" fmla="*/ 280631 w 595312"/>
              <a:gd name="connsiteY310" fmla="*/ 277295 h 593725"/>
              <a:gd name="connsiteX311" fmla="*/ 281161 w 595312"/>
              <a:gd name="connsiteY311" fmla="*/ 286090 h 593725"/>
              <a:gd name="connsiteX312" fmla="*/ 282574 w 595312"/>
              <a:gd name="connsiteY312" fmla="*/ 294534 h 593725"/>
              <a:gd name="connsiteX313" fmla="*/ 284163 w 595312"/>
              <a:gd name="connsiteY313" fmla="*/ 302450 h 593725"/>
              <a:gd name="connsiteX314" fmla="*/ 286282 w 595312"/>
              <a:gd name="connsiteY314" fmla="*/ 309838 h 593725"/>
              <a:gd name="connsiteX315" fmla="*/ 288578 w 595312"/>
              <a:gd name="connsiteY315" fmla="*/ 316874 h 593725"/>
              <a:gd name="connsiteX316" fmla="*/ 291404 w 595312"/>
              <a:gd name="connsiteY316" fmla="*/ 323383 h 593725"/>
              <a:gd name="connsiteX317" fmla="*/ 294229 w 595312"/>
              <a:gd name="connsiteY317" fmla="*/ 329364 h 593725"/>
              <a:gd name="connsiteX318" fmla="*/ 297231 w 595312"/>
              <a:gd name="connsiteY318" fmla="*/ 334817 h 593725"/>
              <a:gd name="connsiteX319" fmla="*/ 300410 w 595312"/>
              <a:gd name="connsiteY319" fmla="*/ 339918 h 593725"/>
              <a:gd name="connsiteX320" fmla="*/ 291580 w 595312"/>
              <a:gd name="connsiteY320" fmla="*/ 341677 h 593725"/>
              <a:gd name="connsiteX321" fmla="*/ 283457 w 595312"/>
              <a:gd name="connsiteY321" fmla="*/ 343436 h 593725"/>
              <a:gd name="connsiteX322" fmla="*/ 275687 w 595312"/>
              <a:gd name="connsiteY322" fmla="*/ 345371 h 593725"/>
              <a:gd name="connsiteX323" fmla="*/ 268623 w 595312"/>
              <a:gd name="connsiteY323" fmla="*/ 347482 h 593725"/>
              <a:gd name="connsiteX324" fmla="*/ 262266 w 595312"/>
              <a:gd name="connsiteY324" fmla="*/ 349417 h 593725"/>
              <a:gd name="connsiteX325" fmla="*/ 256615 w 595312"/>
              <a:gd name="connsiteY325" fmla="*/ 351176 h 593725"/>
              <a:gd name="connsiteX326" fmla="*/ 251670 w 595312"/>
              <a:gd name="connsiteY326" fmla="*/ 352935 h 593725"/>
              <a:gd name="connsiteX327" fmla="*/ 247432 w 595312"/>
              <a:gd name="connsiteY327" fmla="*/ 354343 h 593725"/>
              <a:gd name="connsiteX328" fmla="*/ 244254 w 595312"/>
              <a:gd name="connsiteY328" fmla="*/ 355750 h 593725"/>
              <a:gd name="connsiteX329" fmla="*/ 130175 w 595312"/>
              <a:gd name="connsiteY329" fmla="*/ 76057 h 593725"/>
              <a:gd name="connsiteX330" fmla="*/ 144126 w 595312"/>
              <a:gd name="connsiteY330" fmla="*/ 66382 h 593725"/>
              <a:gd name="connsiteX331" fmla="*/ 158430 w 595312"/>
              <a:gd name="connsiteY331" fmla="*/ 57411 h 593725"/>
              <a:gd name="connsiteX332" fmla="*/ 173264 w 595312"/>
              <a:gd name="connsiteY332" fmla="*/ 49495 h 593725"/>
              <a:gd name="connsiteX333" fmla="*/ 188627 w 595312"/>
              <a:gd name="connsiteY333" fmla="*/ 42459 h 593725"/>
              <a:gd name="connsiteX334" fmla="*/ 204344 w 595312"/>
              <a:gd name="connsiteY334" fmla="*/ 36302 h 593725"/>
              <a:gd name="connsiteX335" fmla="*/ 220590 w 595312"/>
              <a:gd name="connsiteY335" fmla="*/ 31025 h 593725"/>
              <a:gd name="connsiteX336" fmla="*/ 237013 w 595312"/>
              <a:gd name="connsiteY336" fmla="*/ 26979 h 593725"/>
              <a:gd name="connsiteX337" fmla="*/ 297839 w 595312"/>
              <a:gd name="connsiteY337" fmla="*/ 0 h 593725"/>
              <a:gd name="connsiteX338" fmla="*/ 315825 w 595312"/>
              <a:gd name="connsiteY338" fmla="*/ 529 h 593725"/>
              <a:gd name="connsiteX339" fmla="*/ 333635 w 595312"/>
              <a:gd name="connsiteY339" fmla="*/ 2117 h 593725"/>
              <a:gd name="connsiteX340" fmla="*/ 351092 w 595312"/>
              <a:gd name="connsiteY340" fmla="*/ 4939 h 593725"/>
              <a:gd name="connsiteX341" fmla="*/ 368196 w 595312"/>
              <a:gd name="connsiteY341" fmla="*/ 8467 h 593725"/>
              <a:gd name="connsiteX342" fmla="*/ 385124 w 595312"/>
              <a:gd name="connsiteY342" fmla="*/ 13053 h 593725"/>
              <a:gd name="connsiteX343" fmla="*/ 401523 w 595312"/>
              <a:gd name="connsiteY343" fmla="*/ 18521 h 593725"/>
              <a:gd name="connsiteX344" fmla="*/ 417393 w 595312"/>
              <a:gd name="connsiteY344" fmla="*/ 25047 h 593725"/>
              <a:gd name="connsiteX345" fmla="*/ 432910 w 595312"/>
              <a:gd name="connsiteY345" fmla="*/ 32455 h 593725"/>
              <a:gd name="connsiteX346" fmla="*/ 447722 w 595312"/>
              <a:gd name="connsiteY346" fmla="*/ 40746 h 593725"/>
              <a:gd name="connsiteX347" fmla="*/ 462181 w 595312"/>
              <a:gd name="connsiteY347" fmla="*/ 49742 h 593725"/>
              <a:gd name="connsiteX348" fmla="*/ 476111 w 595312"/>
              <a:gd name="connsiteY348" fmla="*/ 59443 h 593725"/>
              <a:gd name="connsiteX349" fmla="*/ 489336 w 595312"/>
              <a:gd name="connsiteY349" fmla="*/ 70026 h 593725"/>
              <a:gd name="connsiteX350" fmla="*/ 502032 w 595312"/>
              <a:gd name="connsiteY350" fmla="*/ 81139 h 593725"/>
              <a:gd name="connsiteX351" fmla="*/ 514023 w 595312"/>
              <a:gd name="connsiteY351" fmla="*/ 92957 h 593725"/>
              <a:gd name="connsiteX352" fmla="*/ 525132 w 595312"/>
              <a:gd name="connsiteY352" fmla="*/ 105833 h 593725"/>
              <a:gd name="connsiteX353" fmla="*/ 535888 w 595312"/>
              <a:gd name="connsiteY353" fmla="*/ 118886 h 593725"/>
              <a:gd name="connsiteX354" fmla="*/ 545586 w 595312"/>
              <a:gd name="connsiteY354" fmla="*/ 132821 h 593725"/>
              <a:gd name="connsiteX355" fmla="*/ 554579 w 595312"/>
              <a:gd name="connsiteY355" fmla="*/ 147108 h 593725"/>
              <a:gd name="connsiteX356" fmla="*/ 562867 w 595312"/>
              <a:gd name="connsiteY356" fmla="*/ 162101 h 593725"/>
              <a:gd name="connsiteX357" fmla="*/ 570273 w 595312"/>
              <a:gd name="connsiteY357" fmla="*/ 177624 h 593725"/>
              <a:gd name="connsiteX358" fmla="*/ 576797 w 595312"/>
              <a:gd name="connsiteY358" fmla="*/ 193499 h 593725"/>
              <a:gd name="connsiteX359" fmla="*/ 582087 w 595312"/>
              <a:gd name="connsiteY359" fmla="*/ 209726 h 593725"/>
              <a:gd name="connsiteX360" fmla="*/ 586848 w 595312"/>
              <a:gd name="connsiteY360" fmla="*/ 226483 h 593725"/>
              <a:gd name="connsiteX361" fmla="*/ 590375 w 595312"/>
              <a:gd name="connsiteY361" fmla="*/ 243593 h 593725"/>
              <a:gd name="connsiteX362" fmla="*/ 593196 w 595312"/>
              <a:gd name="connsiteY362" fmla="*/ 261055 h 593725"/>
              <a:gd name="connsiteX363" fmla="*/ 594783 w 595312"/>
              <a:gd name="connsiteY363" fmla="*/ 278871 h 593725"/>
              <a:gd name="connsiteX364" fmla="*/ 595312 w 595312"/>
              <a:gd name="connsiteY364" fmla="*/ 296862 h 593725"/>
              <a:gd name="connsiteX365" fmla="*/ 594783 w 595312"/>
              <a:gd name="connsiteY365" fmla="*/ 314854 h 593725"/>
              <a:gd name="connsiteX366" fmla="*/ 593196 w 595312"/>
              <a:gd name="connsiteY366" fmla="*/ 332669 h 593725"/>
              <a:gd name="connsiteX367" fmla="*/ 590375 w 595312"/>
              <a:gd name="connsiteY367" fmla="*/ 350132 h 593725"/>
              <a:gd name="connsiteX368" fmla="*/ 586848 w 595312"/>
              <a:gd name="connsiteY368" fmla="*/ 367242 h 593725"/>
              <a:gd name="connsiteX369" fmla="*/ 582087 w 595312"/>
              <a:gd name="connsiteY369" fmla="*/ 383999 h 593725"/>
              <a:gd name="connsiteX370" fmla="*/ 576797 w 595312"/>
              <a:gd name="connsiteY370" fmla="*/ 400403 h 593725"/>
              <a:gd name="connsiteX371" fmla="*/ 570273 w 595312"/>
              <a:gd name="connsiteY371" fmla="*/ 416102 h 593725"/>
              <a:gd name="connsiteX372" fmla="*/ 562867 w 595312"/>
              <a:gd name="connsiteY372" fmla="*/ 431624 h 593725"/>
              <a:gd name="connsiteX373" fmla="*/ 554579 w 595312"/>
              <a:gd name="connsiteY373" fmla="*/ 446617 h 593725"/>
              <a:gd name="connsiteX374" fmla="*/ 545586 w 595312"/>
              <a:gd name="connsiteY374" fmla="*/ 460904 h 593725"/>
              <a:gd name="connsiteX375" fmla="*/ 535888 w 595312"/>
              <a:gd name="connsiteY375" fmla="*/ 474839 h 593725"/>
              <a:gd name="connsiteX376" fmla="*/ 525132 w 595312"/>
              <a:gd name="connsiteY376" fmla="*/ 487892 h 593725"/>
              <a:gd name="connsiteX377" fmla="*/ 514023 w 595312"/>
              <a:gd name="connsiteY377" fmla="*/ 500768 h 593725"/>
              <a:gd name="connsiteX378" fmla="*/ 502032 w 595312"/>
              <a:gd name="connsiteY378" fmla="*/ 512586 h 593725"/>
              <a:gd name="connsiteX379" fmla="*/ 489336 w 595312"/>
              <a:gd name="connsiteY379" fmla="*/ 523699 h 593725"/>
              <a:gd name="connsiteX380" fmla="*/ 476111 w 595312"/>
              <a:gd name="connsiteY380" fmla="*/ 534282 h 593725"/>
              <a:gd name="connsiteX381" fmla="*/ 462181 w 595312"/>
              <a:gd name="connsiteY381" fmla="*/ 543983 h 593725"/>
              <a:gd name="connsiteX382" fmla="*/ 447722 w 595312"/>
              <a:gd name="connsiteY382" fmla="*/ 552979 h 593725"/>
              <a:gd name="connsiteX383" fmla="*/ 432910 w 595312"/>
              <a:gd name="connsiteY383" fmla="*/ 561270 h 593725"/>
              <a:gd name="connsiteX384" fmla="*/ 417393 w 595312"/>
              <a:gd name="connsiteY384" fmla="*/ 568678 h 593725"/>
              <a:gd name="connsiteX385" fmla="*/ 401523 w 595312"/>
              <a:gd name="connsiteY385" fmla="*/ 575204 h 593725"/>
              <a:gd name="connsiteX386" fmla="*/ 385124 w 595312"/>
              <a:gd name="connsiteY386" fmla="*/ 580672 h 593725"/>
              <a:gd name="connsiteX387" fmla="*/ 368196 w 595312"/>
              <a:gd name="connsiteY387" fmla="*/ 585258 h 593725"/>
              <a:gd name="connsiteX388" fmla="*/ 351092 w 595312"/>
              <a:gd name="connsiteY388" fmla="*/ 588786 h 593725"/>
              <a:gd name="connsiteX389" fmla="*/ 333635 w 595312"/>
              <a:gd name="connsiteY389" fmla="*/ 591608 h 593725"/>
              <a:gd name="connsiteX390" fmla="*/ 315825 w 595312"/>
              <a:gd name="connsiteY390" fmla="*/ 593196 h 593725"/>
              <a:gd name="connsiteX391" fmla="*/ 297839 w 595312"/>
              <a:gd name="connsiteY391" fmla="*/ 593725 h 593725"/>
              <a:gd name="connsiteX392" fmla="*/ 279677 w 595312"/>
              <a:gd name="connsiteY392" fmla="*/ 593196 h 593725"/>
              <a:gd name="connsiteX393" fmla="*/ 261867 w 595312"/>
              <a:gd name="connsiteY393" fmla="*/ 591608 h 593725"/>
              <a:gd name="connsiteX394" fmla="*/ 244587 w 595312"/>
              <a:gd name="connsiteY394" fmla="*/ 588786 h 593725"/>
              <a:gd name="connsiteX395" fmla="*/ 227482 w 595312"/>
              <a:gd name="connsiteY395" fmla="*/ 585258 h 593725"/>
              <a:gd name="connsiteX396" fmla="*/ 210731 w 595312"/>
              <a:gd name="connsiteY396" fmla="*/ 580849 h 593725"/>
              <a:gd name="connsiteX397" fmla="*/ 194155 w 595312"/>
              <a:gd name="connsiteY397" fmla="*/ 575204 h 593725"/>
              <a:gd name="connsiteX398" fmla="*/ 178286 w 595312"/>
              <a:gd name="connsiteY398" fmla="*/ 568678 h 593725"/>
              <a:gd name="connsiteX399" fmla="*/ 163121 w 595312"/>
              <a:gd name="connsiteY399" fmla="*/ 561446 h 593725"/>
              <a:gd name="connsiteX400" fmla="*/ 148133 w 595312"/>
              <a:gd name="connsiteY400" fmla="*/ 553332 h 593725"/>
              <a:gd name="connsiteX401" fmla="*/ 133673 w 595312"/>
              <a:gd name="connsiteY401" fmla="*/ 544513 h 593725"/>
              <a:gd name="connsiteX402" fmla="*/ 119743 w 595312"/>
              <a:gd name="connsiteY402" fmla="*/ 534458 h 593725"/>
              <a:gd name="connsiteX403" fmla="*/ 106518 w 595312"/>
              <a:gd name="connsiteY403" fmla="*/ 524052 h 593725"/>
              <a:gd name="connsiteX404" fmla="*/ 93999 w 595312"/>
              <a:gd name="connsiteY404" fmla="*/ 512939 h 593725"/>
              <a:gd name="connsiteX405" fmla="*/ 82008 w 595312"/>
              <a:gd name="connsiteY405" fmla="*/ 501121 h 593725"/>
              <a:gd name="connsiteX406" fmla="*/ 70723 w 595312"/>
              <a:gd name="connsiteY406" fmla="*/ 488421 h 593725"/>
              <a:gd name="connsiteX407" fmla="*/ 60319 w 595312"/>
              <a:gd name="connsiteY407" fmla="*/ 475368 h 593725"/>
              <a:gd name="connsiteX408" fmla="*/ 50268 w 595312"/>
              <a:gd name="connsiteY408" fmla="*/ 461433 h 593725"/>
              <a:gd name="connsiteX409" fmla="*/ 41275 w 595312"/>
              <a:gd name="connsiteY409" fmla="*/ 447322 h 593725"/>
              <a:gd name="connsiteX410" fmla="*/ 46389 w 595312"/>
              <a:gd name="connsiteY410" fmla="*/ 447322 h 593725"/>
              <a:gd name="connsiteX411" fmla="*/ 55029 w 595312"/>
              <a:gd name="connsiteY411" fmla="*/ 447675 h 593725"/>
              <a:gd name="connsiteX412" fmla="*/ 63493 w 595312"/>
              <a:gd name="connsiteY412" fmla="*/ 447675 h 593725"/>
              <a:gd name="connsiteX413" fmla="*/ 71428 w 595312"/>
              <a:gd name="connsiteY413" fmla="*/ 447675 h 593725"/>
              <a:gd name="connsiteX414" fmla="*/ 79010 w 595312"/>
              <a:gd name="connsiteY414" fmla="*/ 447499 h 593725"/>
              <a:gd name="connsiteX415" fmla="*/ 86064 w 595312"/>
              <a:gd name="connsiteY415" fmla="*/ 447146 h 593725"/>
              <a:gd name="connsiteX416" fmla="*/ 92588 w 595312"/>
              <a:gd name="connsiteY416" fmla="*/ 446793 h 593725"/>
              <a:gd name="connsiteX417" fmla="*/ 98054 w 595312"/>
              <a:gd name="connsiteY417" fmla="*/ 446440 h 593725"/>
              <a:gd name="connsiteX418" fmla="*/ 102639 w 595312"/>
              <a:gd name="connsiteY418" fmla="*/ 446088 h 593725"/>
              <a:gd name="connsiteX419" fmla="*/ 106342 w 595312"/>
              <a:gd name="connsiteY419" fmla="*/ 445735 h 593725"/>
              <a:gd name="connsiteX420" fmla="*/ 109340 w 595312"/>
              <a:gd name="connsiteY420" fmla="*/ 447675 h 593725"/>
              <a:gd name="connsiteX421" fmla="*/ 109340 w 595312"/>
              <a:gd name="connsiteY421" fmla="*/ 454554 h 593725"/>
              <a:gd name="connsiteX422" fmla="*/ 109692 w 595312"/>
              <a:gd name="connsiteY422" fmla="*/ 457024 h 593725"/>
              <a:gd name="connsiteX423" fmla="*/ 110574 w 595312"/>
              <a:gd name="connsiteY423" fmla="*/ 459317 h 593725"/>
              <a:gd name="connsiteX424" fmla="*/ 111984 w 595312"/>
              <a:gd name="connsiteY424" fmla="*/ 461257 h 593725"/>
              <a:gd name="connsiteX425" fmla="*/ 113924 w 595312"/>
              <a:gd name="connsiteY425" fmla="*/ 462668 h 593725"/>
              <a:gd name="connsiteX426" fmla="*/ 123270 w 595312"/>
              <a:gd name="connsiteY426" fmla="*/ 468313 h 593725"/>
              <a:gd name="connsiteX427" fmla="*/ 132792 w 595312"/>
              <a:gd name="connsiteY427" fmla="*/ 473252 h 593725"/>
              <a:gd name="connsiteX428" fmla="*/ 142843 w 595312"/>
              <a:gd name="connsiteY428" fmla="*/ 477661 h 593725"/>
              <a:gd name="connsiteX429" fmla="*/ 153423 w 595312"/>
              <a:gd name="connsiteY429" fmla="*/ 481718 h 593725"/>
              <a:gd name="connsiteX430" fmla="*/ 164532 w 595312"/>
              <a:gd name="connsiteY430" fmla="*/ 485246 h 593725"/>
              <a:gd name="connsiteX431" fmla="*/ 176170 w 595312"/>
              <a:gd name="connsiteY431" fmla="*/ 488421 h 593725"/>
              <a:gd name="connsiteX432" fmla="*/ 176170 w 595312"/>
              <a:gd name="connsiteY432" fmla="*/ 488597 h 593725"/>
              <a:gd name="connsiteX433" fmla="*/ 176522 w 595312"/>
              <a:gd name="connsiteY433" fmla="*/ 488597 h 593725"/>
              <a:gd name="connsiteX434" fmla="*/ 187455 w 595312"/>
              <a:gd name="connsiteY434" fmla="*/ 491243 h 593725"/>
              <a:gd name="connsiteX435" fmla="*/ 191687 w 595312"/>
              <a:gd name="connsiteY435" fmla="*/ 492125 h 593725"/>
              <a:gd name="connsiteX436" fmla="*/ 201032 w 595312"/>
              <a:gd name="connsiteY436" fmla="*/ 493713 h 593725"/>
              <a:gd name="connsiteX437" fmla="*/ 207909 w 595312"/>
              <a:gd name="connsiteY437" fmla="*/ 494771 h 593725"/>
              <a:gd name="connsiteX438" fmla="*/ 216021 w 595312"/>
              <a:gd name="connsiteY438" fmla="*/ 496006 h 593725"/>
              <a:gd name="connsiteX439" fmla="*/ 228011 w 595312"/>
              <a:gd name="connsiteY439" fmla="*/ 497417 h 593725"/>
              <a:gd name="connsiteX440" fmla="*/ 231538 w 595312"/>
              <a:gd name="connsiteY440" fmla="*/ 497770 h 593725"/>
              <a:gd name="connsiteX441" fmla="*/ 231891 w 595312"/>
              <a:gd name="connsiteY441" fmla="*/ 497770 h 593725"/>
              <a:gd name="connsiteX442" fmla="*/ 232067 w 595312"/>
              <a:gd name="connsiteY442" fmla="*/ 497946 h 593725"/>
              <a:gd name="connsiteX443" fmla="*/ 232243 w 595312"/>
              <a:gd name="connsiteY443" fmla="*/ 497946 h 593725"/>
              <a:gd name="connsiteX444" fmla="*/ 245292 w 595312"/>
              <a:gd name="connsiteY444" fmla="*/ 499004 h 593725"/>
              <a:gd name="connsiteX445" fmla="*/ 245645 w 595312"/>
              <a:gd name="connsiteY445" fmla="*/ 499004 h 593725"/>
              <a:gd name="connsiteX446" fmla="*/ 246174 w 595312"/>
              <a:gd name="connsiteY446" fmla="*/ 499357 h 593725"/>
              <a:gd name="connsiteX447" fmla="*/ 246526 w 595312"/>
              <a:gd name="connsiteY447" fmla="*/ 499357 h 593725"/>
              <a:gd name="connsiteX448" fmla="*/ 246703 w 595312"/>
              <a:gd name="connsiteY448" fmla="*/ 499357 h 593725"/>
              <a:gd name="connsiteX449" fmla="*/ 246879 w 595312"/>
              <a:gd name="connsiteY449" fmla="*/ 499357 h 593725"/>
              <a:gd name="connsiteX450" fmla="*/ 247232 w 595312"/>
              <a:gd name="connsiteY450" fmla="*/ 499357 h 593725"/>
              <a:gd name="connsiteX451" fmla="*/ 259046 w 595312"/>
              <a:gd name="connsiteY451" fmla="*/ 500239 h 593725"/>
              <a:gd name="connsiteX452" fmla="*/ 259222 w 595312"/>
              <a:gd name="connsiteY452" fmla="*/ 500239 h 593725"/>
              <a:gd name="connsiteX453" fmla="*/ 259575 w 595312"/>
              <a:gd name="connsiteY453" fmla="*/ 500239 h 593725"/>
              <a:gd name="connsiteX454" fmla="*/ 259928 w 595312"/>
              <a:gd name="connsiteY454" fmla="*/ 500239 h 593725"/>
              <a:gd name="connsiteX455" fmla="*/ 260104 w 595312"/>
              <a:gd name="connsiteY455" fmla="*/ 500239 h 593725"/>
              <a:gd name="connsiteX456" fmla="*/ 260457 w 595312"/>
              <a:gd name="connsiteY456" fmla="*/ 500239 h 593725"/>
              <a:gd name="connsiteX457" fmla="*/ 261162 w 595312"/>
              <a:gd name="connsiteY457" fmla="*/ 500415 h 593725"/>
              <a:gd name="connsiteX458" fmla="*/ 261691 w 595312"/>
              <a:gd name="connsiteY458" fmla="*/ 500415 h 593725"/>
              <a:gd name="connsiteX459" fmla="*/ 288317 w 595312"/>
              <a:gd name="connsiteY459" fmla="*/ 501650 h 593725"/>
              <a:gd name="connsiteX460" fmla="*/ 288493 w 595312"/>
              <a:gd name="connsiteY460" fmla="*/ 501650 h 593725"/>
              <a:gd name="connsiteX461" fmla="*/ 299602 w 595312"/>
              <a:gd name="connsiteY461" fmla="*/ 502179 h 593725"/>
              <a:gd name="connsiteX462" fmla="*/ 315120 w 595312"/>
              <a:gd name="connsiteY462" fmla="*/ 502885 h 593725"/>
              <a:gd name="connsiteX463" fmla="*/ 330637 w 595312"/>
              <a:gd name="connsiteY463" fmla="*/ 503590 h 593725"/>
              <a:gd name="connsiteX464" fmla="*/ 345978 w 595312"/>
              <a:gd name="connsiteY464" fmla="*/ 504649 h 593725"/>
              <a:gd name="connsiteX465" fmla="*/ 352855 w 595312"/>
              <a:gd name="connsiteY465" fmla="*/ 505002 h 593725"/>
              <a:gd name="connsiteX466" fmla="*/ 359732 w 595312"/>
              <a:gd name="connsiteY466" fmla="*/ 505178 h 593725"/>
              <a:gd name="connsiteX467" fmla="*/ 362906 w 595312"/>
              <a:gd name="connsiteY467" fmla="*/ 504649 h 593725"/>
              <a:gd name="connsiteX468" fmla="*/ 365727 w 595312"/>
              <a:gd name="connsiteY468" fmla="*/ 503238 h 593725"/>
              <a:gd name="connsiteX469" fmla="*/ 367843 w 595312"/>
              <a:gd name="connsiteY469" fmla="*/ 500945 h 593725"/>
              <a:gd name="connsiteX470" fmla="*/ 368901 w 595312"/>
              <a:gd name="connsiteY470" fmla="*/ 499004 h 593725"/>
              <a:gd name="connsiteX471" fmla="*/ 369606 w 595312"/>
              <a:gd name="connsiteY471" fmla="*/ 496888 h 593725"/>
              <a:gd name="connsiteX472" fmla="*/ 369783 w 595312"/>
              <a:gd name="connsiteY472" fmla="*/ 494771 h 593725"/>
              <a:gd name="connsiteX473" fmla="*/ 378952 w 595312"/>
              <a:gd name="connsiteY473" fmla="*/ 493713 h 593725"/>
              <a:gd name="connsiteX474" fmla="*/ 387592 w 595312"/>
              <a:gd name="connsiteY474" fmla="*/ 492125 h 593725"/>
              <a:gd name="connsiteX475" fmla="*/ 395704 w 595312"/>
              <a:gd name="connsiteY475" fmla="*/ 489656 h 593725"/>
              <a:gd name="connsiteX476" fmla="*/ 403110 w 595312"/>
              <a:gd name="connsiteY476" fmla="*/ 486833 h 593725"/>
              <a:gd name="connsiteX477" fmla="*/ 409810 w 595312"/>
              <a:gd name="connsiteY477" fmla="*/ 483306 h 593725"/>
              <a:gd name="connsiteX478" fmla="*/ 415806 w 595312"/>
              <a:gd name="connsiteY478" fmla="*/ 478896 h 593725"/>
              <a:gd name="connsiteX479" fmla="*/ 421272 w 595312"/>
              <a:gd name="connsiteY479" fmla="*/ 474133 h 593725"/>
              <a:gd name="connsiteX480" fmla="*/ 425857 w 595312"/>
              <a:gd name="connsiteY480" fmla="*/ 468665 h 593725"/>
              <a:gd name="connsiteX481" fmla="*/ 429207 w 595312"/>
              <a:gd name="connsiteY481" fmla="*/ 463374 h 593725"/>
              <a:gd name="connsiteX482" fmla="*/ 431852 w 595312"/>
              <a:gd name="connsiteY482" fmla="*/ 458082 h 593725"/>
              <a:gd name="connsiteX483" fmla="*/ 433968 w 595312"/>
              <a:gd name="connsiteY483" fmla="*/ 452790 h 593725"/>
              <a:gd name="connsiteX484" fmla="*/ 435202 w 595312"/>
              <a:gd name="connsiteY484" fmla="*/ 448204 h 593725"/>
              <a:gd name="connsiteX485" fmla="*/ 436084 w 595312"/>
              <a:gd name="connsiteY485" fmla="*/ 443795 h 593725"/>
              <a:gd name="connsiteX486" fmla="*/ 436436 w 595312"/>
              <a:gd name="connsiteY486" fmla="*/ 440267 h 593725"/>
              <a:gd name="connsiteX487" fmla="*/ 436613 w 595312"/>
              <a:gd name="connsiteY487" fmla="*/ 437445 h 593725"/>
              <a:gd name="connsiteX488" fmla="*/ 437671 w 595312"/>
              <a:gd name="connsiteY488" fmla="*/ 434799 h 593725"/>
              <a:gd name="connsiteX489" fmla="*/ 438905 w 595312"/>
              <a:gd name="connsiteY489" fmla="*/ 431447 h 593725"/>
              <a:gd name="connsiteX490" fmla="*/ 440668 w 595312"/>
              <a:gd name="connsiteY490" fmla="*/ 427038 h 593725"/>
              <a:gd name="connsiteX491" fmla="*/ 442255 w 595312"/>
              <a:gd name="connsiteY491" fmla="*/ 421922 h 593725"/>
              <a:gd name="connsiteX492" fmla="*/ 444195 w 595312"/>
              <a:gd name="connsiteY492" fmla="*/ 415925 h 593725"/>
              <a:gd name="connsiteX493" fmla="*/ 446135 w 595312"/>
              <a:gd name="connsiteY493" fmla="*/ 409399 h 593725"/>
              <a:gd name="connsiteX494" fmla="*/ 447898 w 595312"/>
              <a:gd name="connsiteY494" fmla="*/ 402167 h 593725"/>
              <a:gd name="connsiteX495" fmla="*/ 450014 w 595312"/>
              <a:gd name="connsiteY495" fmla="*/ 394053 h 593725"/>
              <a:gd name="connsiteX496" fmla="*/ 451777 w 595312"/>
              <a:gd name="connsiteY496" fmla="*/ 385410 h 593725"/>
              <a:gd name="connsiteX497" fmla="*/ 453188 w 595312"/>
              <a:gd name="connsiteY497" fmla="*/ 376238 h 593725"/>
              <a:gd name="connsiteX498" fmla="*/ 454599 w 595312"/>
              <a:gd name="connsiteY498" fmla="*/ 366713 h 593725"/>
              <a:gd name="connsiteX499" fmla="*/ 455657 w 595312"/>
              <a:gd name="connsiteY499" fmla="*/ 356482 h 593725"/>
              <a:gd name="connsiteX500" fmla="*/ 456186 w 595312"/>
              <a:gd name="connsiteY500" fmla="*/ 345899 h 593725"/>
              <a:gd name="connsiteX501" fmla="*/ 456715 w 595312"/>
              <a:gd name="connsiteY501" fmla="*/ 334962 h 593725"/>
              <a:gd name="connsiteX502" fmla="*/ 456538 w 595312"/>
              <a:gd name="connsiteY502" fmla="*/ 323673 h 593725"/>
              <a:gd name="connsiteX503" fmla="*/ 455480 w 595312"/>
              <a:gd name="connsiteY503" fmla="*/ 312208 h 593725"/>
              <a:gd name="connsiteX504" fmla="*/ 454246 w 595312"/>
              <a:gd name="connsiteY504" fmla="*/ 300390 h 593725"/>
              <a:gd name="connsiteX505" fmla="*/ 452306 w 595312"/>
              <a:gd name="connsiteY505" fmla="*/ 288396 h 593725"/>
              <a:gd name="connsiteX506" fmla="*/ 449661 w 595312"/>
              <a:gd name="connsiteY506" fmla="*/ 276401 h 593725"/>
              <a:gd name="connsiteX507" fmla="*/ 445958 w 595312"/>
              <a:gd name="connsiteY507" fmla="*/ 264054 h 593725"/>
              <a:gd name="connsiteX508" fmla="*/ 444371 w 595312"/>
              <a:gd name="connsiteY508" fmla="*/ 258410 h 593725"/>
              <a:gd name="connsiteX509" fmla="*/ 442608 w 595312"/>
              <a:gd name="connsiteY509" fmla="*/ 252236 h 593725"/>
              <a:gd name="connsiteX510" fmla="*/ 441021 w 595312"/>
              <a:gd name="connsiteY510" fmla="*/ 245533 h 593725"/>
              <a:gd name="connsiteX511" fmla="*/ 439081 w 595312"/>
              <a:gd name="connsiteY511" fmla="*/ 238654 h 593725"/>
              <a:gd name="connsiteX512" fmla="*/ 437494 w 595312"/>
              <a:gd name="connsiteY512" fmla="*/ 231422 h 593725"/>
              <a:gd name="connsiteX513" fmla="*/ 435907 w 595312"/>
              <a:gd name="connsiteY513" fmla="*/ 224367 h 593725"/>
              <a:gd name="connsiteX514" fmla="*/ 434497 w 595312"/>
              <a:gd name="connsiteY514" fmla="*/ 217135 h 593725"/>
              <a:gd name="connsiteX515" fmla="*/ 433086 w 595312"/>
              <a:gd name="connsiteY515" fmla="*/ 210255 h 593725"/>
              <a:gd name="connsiteX516" fmla="*/ 431499 w 595312"/>
              <a:gd name="connsiteY516" fmla="*/ 203729 h 593725"/>
              <a:gd name="connsiteX517" fmla="*/ 430441 w 595312"/>
              <a:gd name="connsiteY517" fmla="*/ 197555 h 593725"/>
              <a:gd name="connsiteX518" fmla="*/ 429383 w 595312"/>
              <a:gd name="connsiteY518" fmla="*/ 191735 h 593725"/>
              <a:gd name="connsiteX519" fmla="*/ 428502 w 595312"/>
              <a:gd name="connsiteY519" fmla="*/ 186972 h 593725"/>
              <a:gd name="connsiteX520" fmla="*/ 427620 w 595312"/>
              <a:gd name="connsiteY520" fmla="*/ 182739 h 593725"/>
              <a:gd name="connsiteX521" fmla="*/ 427091 w 595312"/>
              <a:gd name="connsiteY521" fmla="*/ 179564 h 593725"/>
              <a:gd name="connsiteX522" fmla="*/ 426738 w 595312"/>
              <a:gd name="connsiteY522" fmla="*/ 177447 h 593725"/>
              <a:gd name="connsiteX523" fmla="*/ 426915 w 595312"/>
              <a:gd name="connsiteY523" fmla="*/ 164747 h 593725"/>
              <a:gd name="connsiteX524" fmla="*/ 426562 w 595312"/>
              <a:gd name="connsiteY524" fmla="*/ 152753 h 593725"/>
              <a:gd name="connsiteX525" fmla="*/ 425504 w 595312"/>
              <a:gd name="connsiteY525" fmla="*/ 141287 h 593725"/>
              <a:gd name="connsiteX526" fmla="*/ 423741 w 595312"/>
              <a:gd name="connsiteY526" fmla="*/ 130528 h 593725"/>
              <a:gd name="connsiteX527" fmla="*/ 421448 w 595312"/>
              <a:gd name="connsiteY527" fmla="*/ 119944 h 593725"/>
              <a:gd name="connsiteX528" fmla="*/ 418627 w 595312"/>
              <a:gd name="connsiteY528" fmla="*/ 110243 h 593725"/>
              <a:gd name="connsiteX529" fmla="*/ 414924 w 595312"/>
              <a:gd name="connsiteY529" fmla="*/ 100894 h 593725"/>
              <a:gd name="connsiteX530" fmla="*/ 410868 w 595312"/>
              <a:gd name="connsiteY530" fmla="*/ 92251 h 593725"/>
              <a:gd name="connsiteX531" fmla="*/ 405931 w 595312"/>
              <a:gd name="connsiteY531" fmla="*/ 84314 h 593725"/>
              <a:gd name="connsiteX532" fmla="*/ 400465 w 595312"/>
              <a:gd name="connsiteY532" fmla="*/ 76905 h 593725"/>
              <a:gd name="connsiteX533" fmla="*/ 394469 w 595312"/>
              <a:gd name="connsiteY533" fmla="*/ 70026 h 593725"/>
              <a:gd name="connsiteX534" fmla="*/ 387592 w 595312"/>
              <a:gd name="connsiteY534" fmla="*/ 63676 h 593725"/>
              <a:gd name="connsiteX535" fmla="*/ 384066 w 595312"/>
              <a:gd name="connsiteY535" fmla="*/ 60854 h 593725"/>
              <a:gd name="connsiteX536" fmla="*/ 380363 w 595312"/>
              <a:gd name="connsiteY536" fmla="*/ 58032 h 593725"/>
              <a:gd name="connsiteX537" fmla="*/ 374367 w 595312"/>
              <a:gd name="connsiteY537" fmla="*/ 54328 h 593725"/>
              <a:gd name="connsiteX538" fmla="*/ 373662 w 595312"/>
              <a:gd name="connsiteY538" fmla="*/ 53975 h 593725"/>
              <a:gd name="connsiteX539" fmla="*/ 372957 w 595312"/>
              <a:gd name="connsiteY539" fmla="*/ 53446 h 593725"/>
              <a:gd name="connsiteX540" fmla="*/ 363964 w 595312"/>
              <a:gd name="connsiteY540" fmla="*/ 48683 h 593725"/>
              <a:gd name="connsiteX541" fmla="*/ 354971 w 595312"/>
              <a:gd name="connsiteY541" fmla="*/ 45155 h 593725"/>
              <a:gd name="connsiteX542" fmla="*/ 345802 w 595312"/>
              <a:gd name="connsiteY542" fmla="*/ 42333 h 593725"/>
              <a:gd name="connsiteX543" fmla="*/ 336632 w 595312"/>
              <a:gd name="connsiteY543" fmla="*/ 40040 h 593725"/>
              <a:gd name="connsiteX544" fmla="*/ 327816 w 595312"/>
              <a:gd name="connsiteY544" fmla="*/ 38629 h 593725"/>
              <a:gd name="connsiteX545" fmla="*/ 319175 w 595312"/>
              <a:gd name="connsiteY545" fmla="*/ 37571 h 593725"/>
              <a:gd name="connsiteX546" fmla="*/ 311064 w 595312"/>
              <a:gd name="connsiteY546" fmla="*/ 37218 h 593725"/>
              <a:gd name="connsiteX547" fmla="*/ 303482 w 595312"/>
              <a:gd name="connsiteY547" fmla="*/ 37042 h 593725"/>
              <a:gd name="connsiteX548" fmla="*/ 296605 w 595312"/>
              <a:gd name="connsiteY548" fmla="*/ 37394 h 593725"/>
              <a:gd name="connsiteX549" fmla="*/ 290609 w 595312"/>
              <a:gd name="connsiteY549" fmla="*/ 37747 h 593725"/>
              <a:gd name="connsiteX550" fmla="*/ 285319 w 595312"/>
              <a:gd name="connsiteY550" fmla="*/ 38276 h 593725"/>
              <a:gd name="connsiteX551" fmla="*/ 281087 w 595312"/>
              <a:gd name="connsiteY551" fmla="*/ 38805 h 593725"/>
              <a:gd name="connsiteX552" fmla="*/ 279853 w 595312"/>
              <a:gd name="connsiteY552" fmla="*/ 37042 h 593725"/>
              <a:gd name="connsiteX553" fmla="*/ 278619 w 595312"/>
              <a:gd name="connsiteY553" fmla="*/ 34572 h 593725"/>
              <a:gd name="connsiteX554" fmla="*/ 277208 w 595312"/>
              <a:gd name="connsiteY554" fmla="*/ 31221 h 593725"/>
              <a:gd name="connsiteX555" fmla="*/ 275797 w 595312"/>
              <a:gd name="connsiteY555" fmla="*/ 27340 h 593725"/>
              <a:gd name="connsiteX556" fmla="*/ 274387 w 595312"/>
              <a:gd name="connsiteY556" fmla="*/ 22225 h 593725"/>
              <a:gd name="connsiteX557" fmla="*/ 272800 w 595312"/>
              <a:gd name="connsiteY557" fmla="*/ 16228 h 593725"/>
              <a:gd name="connsiteX558" fmla="*/ 271742 w 595312"/>
              <a:gd name="connsiteY558" fmla="*/ 10407 h 593725"/>
              <a:gd name="connsiteX559" fmla="*/ 271565 w 595312"/>
              <a:gd name="connsiteY559" fmla="*/ 9701 h 593725"/>
              <a:gd name="connsiteX560" fmla="*/ 269450 w 595312"/>
              <a:gd name="connsiteY560" fmla="*/ 1235 h 593725"/>
              <a:gd name="connsiteX561" fmla="*/ 283556 w 595312"/>
              <a:gd name="connsiteY561" fmla="*/ 353 h 593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</a:cxnLst>
            <a:rect l="l" t="t" r="r" b="b"/>
            <a:pathLst>
              <a:path w="595312" h="593725">
                <a:moveTo>
                  <a:pt x="128587" y="379413"/>
                </a:moveTo>
                <a:lnTo>
                  <a:pt x="137760" y="381370"/>
                </a:lnTo>
                <a:lnTo>
                  <a:pt x="143156" y="382437"/>
                </a:lnTo>
                <a:lnTo>
                  <a:pt x="165099" y="465138"/>
                </a:lnTo>
                <a:lnTo>
                  <a:pt x="155387" y="461581"/>
                </a:lnTo>
                <a:lnTo>
                  <a:pt x="145854" y="457846"/>
                </a:lnTo>
                <a:lnTo>
                  <a:pt x="137041" y="453578"/>
                </a:lnTo>
                <a:lnTo>
                  <a:pt x="128587" y="449131"/>
                </a:lnTo>
                <a:close/>
                <a:moveTo>
                  <a:pt x="301187" y="360363"/>
                </a:moveTo>
                <a:lnTo>
                  <a:pt x="318506" y="408312"/>
                </a:lnTo>
                <a:lnTo>
                  <a:pt x="346074" y="484188"/>
                </a:lnTo>
                <a:lnTo>
                  <a:pt x="323454" y="482959"/>
                </a:lnTo>
                <a:lnTo>
                  <a:pt x="301010" y="481905"/>
                </a:lnTo>
                <a:lnTo>
                  <a:pt x="296062" y="481729"/>
                </a:lnTo>
                <a:lnTo>
                  <a:pt x="252412" y="374414"/>
                </a:lnTo>
                <a:lnTo>
                  <a:pt x="255593" y="373009"/>
                </a:lnTo>
                <a:lnTo>
                  <a:pt x="259834" y="371604"/>
                </a:lnTo>
                <a:lnTo>
                  <a:pt x="264783" y="369848"/>
                </a:lnTo>
                <a:lnTo>
                  <a:pt x="270791" y="368091"/>
                </a:lnTo>
                <a:lnTo>
                  <a:pt x="277330" y="366159"/>
                </a:lnTo>
                <a:lnTo>
                  <a:pt x="284575" y="364052"/>
                </a:lnTo>
                <a:lnTo>
                  <a:pt x="292528" y="362120"/>
                </a:lnTo>
                <a:close/>
                <a:moveTo>
                  <a:pt x="22225" y="334963"/>
                </a:moveTo>
                <a:lnTo>
                  <a:pt x="34495" y="340147"/>
                </a:lnTo>
                <a:lnTo>
                  <a:pt x="37874" y="341577"/>
                </a:lnTo>
                <a:lnTo>
                  <a:pt x="46054" y="345152"/>
                </a:lnTo>
                <a:lnTo>
                  <a:pt x="50321" y="347297"/>
                </a:lnTo>
                <a:lnTo>
                  <a:pt x="56901" y="350335"/>
                </a:lnTo>
                <a:lnTo>
                  <a:pt x="60991" y="352480"/>
                </a:lnTo>
                <a:lnTo>
                  <a:pt x="66504" y="355519"/>
                </a:lnTo>
                <a:lnTo>
                  <a:pt x="70416" y="357485"/>
                </a:lnTo>
                <a:lnTo>
                  <a:pt x="75573" y="360345"/>
                </a:lnTo>
                <a:lnTo>
                  <a:pt x="78596" y="362311"/>
                </a:lnTo>
                <a:lnTo>
                  <a:pt x="83219" y="365529"/>
                </a:lnTo>
                <a:lnTo>
                  <a:pt x="84642" y="366422"/>
                </a:lnTo>
                <a:lnTo>
                  <a:pt x="85886" y="367137"/>
                </a:lnTo>
                <a:lnTo>
                  <a:pt x="91932" y="371606"/>
                </a:lnTo>
                <a:lnTo>
                  <a:pt x="97267" y="375896"/>
                </a:lnTo>
                <a:lnTo>
                  <a:pt x="103135" y="379471"/>
                </a:lnTo>
                <a:lnTo>
                  <a:pt x="109537" y="383046"/>
                </a:lnTo>
                <a:lnTo>
                  <a:pt x="109537" y="426124"/>
                </a:lnTo>
                <a:lnTo>
                  <a:pt x="109004" y="426124"/>
                </a:lnTo>
                <a:lnTo>
                  <a:pt x="108292" y="426124"/>
                </a:lnTo>
                <a:lnTo>
                  <a:pt x="107759" y="426302"/>
                </a:lnTo>
                <a:lnTo>
                  <a:pt x="105625" y="426481"/>
                </a:lnTo>
                <a:lnTo>
                  <a:pt x="102780" y="426660"/>
                </a:lnTo>
                <a:lnTo>
                  <a:pt x="98868" y="427017"/>
                </a:lnTo>
                <a:lnTo>
                  <a:pt x="94066" y="427375"/>
                </a:lnTo>
                <a:lnTo>
                  <a:pt x="88554" y="427732"/>
                </a:lnTo>
                <a:lnTo>
                  <a:pt x="82152" y="428269"/>
                </a:lnTo>
                <a:lnTo>
                  <a:pt x="75573" y="428447"/>
                </a:lnTo>
                <a:lnTo>
                  <a:pt x="68282" y="428626"/>
                </a:lnTo>
                <a:lnTo>
                  <a:pt x="60635" y="428626"/>
                </a:lnTo>
                <a:lnTo>
                  <a:pt x="52633" y="428447"/>
                </a:lnTo>
                <a:lnTo>
                  <a:pt x="45342" y="413611"/>
                </a:lnTo>
                <a:lnTo>
                  <a:pt x="38763" y="398418"/>
                </a:lnTo>
                <a:lnTo>
                  <a:pt x="33250" y="383046"/>
                </a:lnTo>
                <a:lnTo>
                  <a:pt x="28805" y="367316"/>
                </a:lnTo>
                <a:lnTo>
                  <a:pt x="24892" y="351229"/>
                </a:lnTo>
                <a:close/>
                <a:moveTo>
                  <a:pt x="75785" y="122238"/>
                </a:moveTo>
                <a:lnTo>
                  <a:pt x="138112" y="361951"/>
                </a:lnTo>
                <a:lnTo>
                  <a:pt x="130852" y="360001"/>
                </a:lnTo>
                <a:lnTo>
                  <a:pt x="123770" y="357341"/>
                </a:lnTo>
                <a:lnTo>
                  <a:pt x="121291" y="356455"/>
                </a:lnTo>
                <a:lnTo>
                  <a:pt x="118812" y="356455"/>
                </a:lnTo>
                <a:lnTo>
                  <a:pt x="116510" y="356809"/>
                </a:lnTo>
                <a:lnTo>
                  <a:pt x="114208" y="357873"/>
                </a:lnTo>
                <a:lnTo>
                  <a:pt x="112260" y="359469"/>
                </a:lnTo>
                <a:lnTo>
                  <a:pt x="110844" y="361242"/>
                </a:lnTo>
                <a:lnTo>
                  <a:pt x="107657" y="359292"/>
                </a:lnTo>
                <a:lnTo>
                  <a:pt x="104647" y="356987"/>
                </a:lnTo>
                <a:lnTo>
                  <a:pt x="97387" y="351490"/>
                </a:lnTo>
                <a:lnTo>
                  <a:pt x="89242" y="345994"/>
                </a:lnTo>
                <a:lnTo>
                  <a:pt x="79680" y="340498"/>
                </a:lnTo>
                <a:lnTo>
                  <a:pt x="69056" y="334824"/>
                </a:lnTo>
                <a:lnTo>
                  <a:pt x="57193" y="329150"/>
                </a:lnTo>
                <a:lnTo>
                  <a:pt x="44267" y="323299"/>
                </a:lnTo>
                <a:lnTo>
                  <a:pt x="30101" y="317448"/>
                </a:lnTo>
                <a:lnTo>
                  <a:pt x="14873" y="311597"/>
                </a:lnTo>
                <a:lnTo>
                  <a:pt x="177" y="304682"/>
                </a:lnTo>
                <a:lnTo>
                  <a:pt x="0" y="297058"/>
                </a:lnTo>
                <a:lnTo>
                  <a:pt x="354" y="289257"/>
                </a:lnTo>
                <a:lnTo>
                  <a:pt x="1062" y="281101"/>
                </a:lnTo>
                <a:lnTo>
                  <a:pt x="2302" y="272945"/>
                </a:lnTo>
                <a:lnTo>
                  <a:pt x="4249" y="264612"/>
                </a:lnTo>
                <a:lnTo>
                  <a:pt x="6374" y="256101"/>
                </a:lnTo>
                <a:lnTo>
                  <a:pt x="8853" y="247768"/>
                </a:lnTo>
                <a:lnTo>
                  <a:pt x="11686" y="239258"/>
                </a:lnTo>
                <a:lnTo>
                  <a:pt x="15051" y="230924"/>
                </a:lnTo>
                <a:lnTo>
                  <a:pt x="18238" y="222414"/>
                </a:lnTo>
                <a:lnTo>
                  <a:pt x="21956" y="214081"/>
                </a:lnTo>
                <a:lnTo>
                  <a:pt x="25675" y="205925"/>
                </a:lnTo>
                <a:lnTo>
                  <a:pt x="29747" y="197946"/>
                </a:lnTo>
                <a:lnTo>
                  <a:pt x="33643" y="190145"/>
                </a:lnTo>
                <a:lnTo>
                  <a:pt x="37715" y="182521"/>
                </a:lnTo>
                <a:lnTo>
                  <a:pt x="41788" y="175429"/>
                </a:lnTo>
                <a:lnTo>
                  <a:pt x="45860" y="168337"/>
                </a:lnTo>
                <a:lnTo>
                  <a:pt x="49579" y="161599"/>
                </a:lnTo>
                <a:lnTo>
                  <a:pt x="53474" y="155394"/>
                </a:lnTo>
                <a:lnTo>
                  <a:pt x="57016" y="149720"/>
                </a:lnTo>
                <a:lnTo>
                  <a:pt x="60557" y="144223"/>
                </a:lnTo>
                <a:lnTo>
                  <a:pt x="63744" y="139436"/>
                </a:lnTo>
                <a:lnTo>
                  <a:pt x="66577" y="135004"/>
                </a:lnTo>
                <a:lnTo>
                  <a:pt x="69233" y="131280"/>
                </a:lnTo>
                <a:lnTo>
                  <a:pt x="71358" y="128089"/>
                </a:lnTo>
                <a:lnTo>
                  <a:pt x="73129" y="125607"/>
                </a:lnTo>
                <a:lnTo>
                  <a:pt x="74545" y="123834"/>
                </a:lnTo>
                <a:lnTo>
                  <a:pt x="75253" y="122770"/>
                </a:lnTo>
                <a:close/>
                <a:moveTo>
                  <a:pt x="114096" y="88900"/>
                </a:moveTo>
                <a:lnTo>
                  <a:pt x="261851" y="450010"/>
                </a:lnTo>
                <a:lnTo>
                  <a:pt x="274637" y="481013"/>
                </a:lnTo>
                <a:lnTo>
                  <a:pt x="273749" y="480661"/>
                </a:lnTo>
                <a:lnTo>
                  <a:pt x="273039" y="480661"/>
                </a:lnTo>
                <a:lnTo>
                  <a:pt x="254747" y="479604"/>
                </a:lnTo>
                <a:lnTo>
                  <a:pt x="251195" y="479252"/>
                </a:lnTo>
                <a:lnTo>
                  <a:pt x="230950" y="477490"/>
                </a:lnTo>
                <a:lnTo>
                  <a:pt x="228819" y="477314"/>
                </a:lnTo>
                <a:lnTo>
                  <a:pt x="218341" y="476081"/>
                </a:lnTo>
                <a:lnTo>
                  <a:pt x="208219" y="474672"/>
                </a:lnTo>
                <a:lnTo>
                  <a:pt x="207863" y="474496"/>
                </a:lnTo>
                <a:lnTo>
                  <a:pt x="197386" y="472734"/>
                </a:lnTo>
                <a:lnTo>
                  <a:pt x="186908" y="470444"/>
                </a:lnTo>
                <a:lnTo>
                  <a:pt x="160625" y="370919"/>
                </a:lnTo>
                <a:lnTo>
                  <a:pt x="92075" y="110390"/>
                </a:lnTo>
                <a:lnTo>
                  <a:pt x="102908" y="99469"/>
                </a:lnTo>
                <a:close/>
                <a:moveTo>
                  <a:pt x="253789" y="23813"/>
                </a:moveTo>
                <a:lnTo>
                  <a:pt x="255379" y="30322"/>
                </a:lnTo>
                <a:lnTo>
                  <a:pt x="257321" y="36302"/>
                </a:lnTo>
                <a:lnTo>
                  <a:pt x="257498" y="37182"/>
                </a:lnTo>
                <a:lnTo>
                  <a:pt x="258028" y="37886"/>
                </a:lnTo>
                <a:lnTo>
                  <a:pt x="259617" y="41931"/>
                </a:lnTo>
                <a:lnTo>
                  <a:pt x="260500" y="43515"/>
                </a:lnTo>
                <a:lnTo>
                  <a:pt x="261913" y="46505"/>
                </a:lnTo>
                <a:lnTo>
                  <a:pt x="262442" y="47384"/>
                </a:lnTo>
                <a:lnTo>
                  <a:pt x="262972" y="48264"/>
                </a:lnTo>
                <a:lnTo>
                  <a:pt x="263855" y="49495"/>
                </a:lnTo>
                <a:lnTo>
                  <a:pt x="264562" y="50903"/>
                </a:lnTo>
                <a:lnTo>
                  <a:pt x="265091" y="51606"/>
                </a:lnTo>
                <a:lnTo>
                  <a:pt x="265798" y="52310"/>
                </a:lnTo>
                <a:lnTo>
                  <a:pt x="266857" y="53365"/>
                </a:lnTo>
                <a:lnTo>
                  <a:pt x="267740" y="54421"/>
                </a:lnTo>
                <a:lnTo>
                  <a:pt x="268270" y="54949"/>
                </a:lnTo>
                <a:lnTo>
                  <a:pt x="268800" y="55476"/>
                </a:lnTo>
                <a:lnTo>
                  <a:pt x="271978" y="58115"/>
                </a:lnTo>
                <a:lnTo>
                  <a:pt x="274451" y="59346"/>
                </a:lnTo>
                <a:lnTo>
                  <a:pt x="277100" y="59874"/>
                </a:lnTo>
                <a:lnTo>
                  <a:pt x="279572" y="59698"/>
                </a:lnTo>
                <a:lnTo>
                  <a:pt x="280278" y="59522"/>
                </a:lnTo>
                <a:lnTo>
                  <a:pt x="282221" y="59346"/>
                </a:lnTo>
                <a:lnTo>
                  <a:pt x="284870" y="58643"/>
                </a:lnTo>
                <a:lnTo>
                  <a:pt x="288402" y="58291"/>
                </a:lnTo>
                <a:lnTo>
                  <a:pt x="292993" y="57763"/>
                </a:lnTo>
                <a:lnTo>
                  <a:pt x="298114" y="57587"/>
                </a:lnTo>
                <a:lnTo>
                  <a:pt x="303765" y="57411"/>
                </a:lnTo>
                <a:lnTo>
                  <a:pt x="310122" y="57411"/>
                </a:lnTo>
                <a:lnTo>
                  <a:pt x="316833" y="57763"/>
                </a:lnTo>
                <a:lnTo>
                  <a:pt x="323896" y="58467"/>
                </a:lnTo>
                <a:lnTo>
                  <a:pt x="331137" y="59874"/>
                </a:lnTo>
                <a:lnTo>
                  <a:pt x="338554" y="61457"/>
                </a:lnTo>
                <a:lnTo>
                  <a:pt x="346147" y="63568"/>
                </a:lnTo>
                <a:lnTo>
                  <a:pt x="353564" y="66382"/>
                </a:lnTo>
                <a:lnTo>
                  <a:pt x="360628" y="69901"/>
                </a:lnTo>
                <a:lnTo>
                  <a:pt x="367868" y="74122"/>
                </a:lnTo>
                <a:lnTo>
                  <a:pt x="374578" y="79400"/>
                </a:lnTo>
                <a:lnTo>
                  <a:pt x="380759" y="84853"/>
                </a:lnTo>
                <a:lnTo>
                  <a:pt x="386233" y="91361"/>
                </a:lnTo>
                <a:lnTo>
                  <a:pt x="391001" y="98398"/>
                </a:lnTo>
                <a:lnTo>
                  <a:pt x="395240" y="106137"/>
                </a:lnTo>
                <a:lnTo>
                  <a:pt x="398771" y="114405"/>
                </a:lnTo>
                <a:lnTo>
                  <a:pt x="401774" y="123552"/>
                </a:lnTo>
                <a:lnTo>
                  <a:pt x="404069" y="133051"/>
                </a:lnTo>
                <a:lnTo>
                  <a:pt x="405659" y="143254"/>
                </a:lnTo>
                <a:lnTo>
                  <a:pt x="406542" y="154160"/>
                </a:lnTo>
                <a:lnTo>
                  <a:pt x="407071" y="165594"/>
                </a:lnTo>
                <a:lnTo>
                  <a:pt x="406718" y="177908"/>
                </a:lnTo>
                <a:lnTo>
                  <a:pt x="406718" y="178963"/>
                </a:lnTo>
                <a:lnTo>
                  <a:pt x="406895" y="180018"/>
                </a:lnTo>
                <a:lnTo>
                  <a:pt x="407071" y="180898"/>
                </a:lnTo>
                <a:lnTo>
                  <a:pt x="407424" y="182833"/>
                </a:lnTo>
                <a:lnTo>
                  <a:pt x="407954" y="185999"/>
                </a:lnTo>
                <a:lnTo>
                  <a:pt x="408484" y="189693"/>
                </a:lnTo>
                <a:lnTo>
                  <a:pt x="409544" y="194267"/>
                </a:lnTo>
                <a:lnTo>
                  <a:pt x="410603" y="199368"/>
                </a:lnTo>
                <a:lnTo>
                  <a:pt x="411663" y="205173"/>
                </a:lnTo>
                <a:lnTo>
                  <a:pt x="412899" y="211154"/>
                </a:lnTo>
                <a:lnTo>
                  <a:pt x="414135" y="217838"/>
                </a:lnTo>
                <a:lnTo>
                  <a:pt x="415548" y="224523"/>
                </a:lnTo>
                <a:lnTo>
                  <a:pt x="417137" y="231559"/>
                </a:lnTo>
                <a:lnTo>
                  <a:pt x="418726" y="238420"/>
                </a:lnTo>
                <a:lnTo>
                  <a:pt x="420316" y="245104"/>
                </a:lnTo>
                <a:lnTo>
                  <a:pt x="421905" y="251964"/>
                </a:lnTo>
                <a:lnTo>
                  <a:pt x="423671" y="258473"/>
                </a:lnTo>
                <a:lnTo>
                  <a:pt x="425437" y="264454"/>
                </a:lnTo>
                <a:lnTo>
                  <a:pt x="427203" y="270083"/>
                </a:lnTo>
                <a:lnTo>
                  <a:pt x="430205" y="280989"/>
                </a:lnTo>
                <a:lnTo>
                  <a:pt x="432854" y="291895"/>
                </a:lnTo>
                <a:lnTo>
                  <a:pt x="434620" y="302802"/>
                </a:lnTo>
                <a:lnTo>
                  <a:pt x="435679" y="313356"/>
                </a:lnTo>
                <a:lnTo>
                  <a:pt x="436386" y="323910"/>
                </a:lnTo>
                <a:lnTo>
                  <a:pt x="436562" y="334113"/>
                </a:lnTo>
                <a:lnTo>
                  <a:pt x="436386" y="343964"/>
                </a:lnTo>
                <a:lnTo>
                  <a:pt x="435679" y="353639"/>
                </a:lnTo>
                <a:lnTo>
                  <a:pt x="434796" y="362962"/>
                </a:lnTo>
                <a:lnTo>
                  <a:pt x="433560" y="371757"/>
                </a:lnTo>
                <a:lnTo>
                  <a:pt x="431971" y="380201"/>
                </a:lnTo>
                <a:lnTo>
                  <a:pt x="430558" y="388117"/>
                </a:lnTo>
                <a:lnTo>
                  <a:pt x="428792" y="395681"/>
                </a:lnTo>
                <a:lnTo>
                  <a:pt x="427203" y="402541"/>
                </a:lnTo>
                <a:lnTo>
                  <a:pt x="425437" y="408522"/>
                </a:lnTo>
                <a:lnTo>
                  <a:pt x="423494" y="414151"/>
                </a:lnTo>
                <a:lnTo>
                  <a:pt x="422082" y="419076"/>
                </a:lnTo>
                <a:lnTo>
                  <a:pt x="420669" y="422946"/>
                </a:lnTo>
                <a:lnTo>
                  <a:pt x="419433" y="426113"/>
                </a:lnTo>
                <a:lnTo>
                  <a:pt x="418550" y="428751"/>
                </a:lnTo>
                <a:lnTo>
                  <a:pt x="417843" y="430159"/>
                </a:lnTo>
                <a:lnTo>
                  <a:pt x="417667" y="430862"/>
                </a:lnTo>
                <a:lnTo>
                  <a:pt x="416960" y="432973"/>
                </a:lnTo>
                <a:lnTo>
                  <a:pt x="416784" y="435260"/>
                </a:lnTo>
                <a:lnTo>
                  <a:pt x="416784" y="436139"/>
                </a:lnTo>
                <a:lnTo>
                  <a:pt x="416784" y="437899"/>
                </a:lnTo>
                <a:lnTo>
                  <a:pt x="416254" y="440537"/>
                </a:lnTo>
                <a:lnTo>
                  <a:pt x="415548" y="443703"/>
                </a:lnTo>
                <a:lnTo>
                  <a:pt x="414488" y="447573"/>
                </a:lnTo>
                <a:lnTo>
                  <a:pt x="412722" y="451443"/>
                </a:lnTo>
                <a:lnTo>
                  <a:pt x="410073" y="455841"/>
                </a:lnTo>
                <a:lnTo>
                  <a:pt x="406542" y="459887"/>
                </a:lnTo>
                <a:lnTo>
                  <a:pt x="402303" y="463581"/>
                </a:lnTo>
                <a:lnTo>
                  <a:pt x="397359" y="466747"/>
                </a:lnTo>
                <a:lnTo>
                  <a:pt x="391708" y="469386"/>
                </a:lnTo>
                <a:lnTo>
                  <a:pt x="385704" y="471321"/>
                </a:lnTo>
                <a:lnTo>
                  <a:pt x="378817" y="473080"/>
                </a:lnTo>
                <a:lnTo>
                  <a:pt x="371223" y="474135"/>
                </a:lnTo>
                <a:lnTo>
                  <a:pt x="362923" y="474663"/>
                </a:lnTo>
                <a:lnTo>
                  <a:pt x="333962" y="394801"/>
                </a:lnTo>
                <a:lnTo>
                  <a:pt x="323720" y="366304"/>
                </a:lnTo>
                <a:lnTo>
                  <a:pt x="328311" y="365777"/>
                </a:lnTo>
                <a:lnTo>
                  <a:pt x="331313" y="365073"/>
                </a:lnTo>
                <a:lnTo>
                  <a:pt x="333609" y="363314"/>
                </a:lnTo>
                <a:lnTo>
                  <a:pt x="335552" y="361203"/>
                </a:lnTo>
                <a:lnTo>
                  <a:pt x="336788" y="358564"/>
                </a:lnTo>
                <a:lnTo>
                  <a:pt x="337317" y="355750"/>
                </a:lnTo>
                <a:lnTo>
                  <a:pt x="336611" y="352759"/>
                </a:lnTo>
                <a:lnTo>
                  <a:pt x="335375" y="350297"/>
                </a:lnTo>
                <a:lnTo>
                  <a:pt x="333432" y="348186"/>
                </a:lnTo>
                <a:lnTo>
                  <a:pt x="333079" y="347834"/>
                </a:lnTo>
                <a:lnTo>
                  <a:pt x="332196" y="347130"/>
                </a:lnTo>
                <a:lnTo>
                  <a:pt x="330784" y="345723"/>
                </a:lnTo>
                <a:lnTo>
                  <a:pt x="328841" y="343964"/>
                </a:lnTo>
                <a:lnTo>
                  <a:pt x="326899" y="341677"/>
                </a:lnTo>
                <a:lnTo>
                  <a:pt x="324426" y="339039"/>
                </a:lnTo>
                <a:lnTo>
                  <a:pt x="321954" y="335872"/>
                </a:lnTo>
                <a:lnTo>
                  <a:pt x="319128" y="332178"/>
                </a:lnTo>
                <a:lnTo>
                  <a:pt x="316480" y="328132"/>
                </a:lnTo>
                <a:lnTo>
                  <a:pt x="313831" y="323383"/>
                </a:lnTo>
                <a:lnTo>
                  <a:pt x="311005" y="318106"/>
                </a:lnTo>
                <a:lnTo>
                  <a:pt x="308533" y="312652"/>
                </a:lnTo>
                <a:lnTo>
                  <a:pt x="306414" y="306496"/>
                </a:lnTo>
                <a:lnTo>
                  <a:pt x="304295" y="299987"/>
                </a:lnTo>
                <a:lnTo>
                  <a:pt x="302529" y="293127"/>
                </a:lnTo>
                <a:lnTo>
                  <a:pt x="301469" y="285563"/>
                </a:lnTo>
                <a:lnTo>
                  <a:pt x="300763" y="277471"/>
                </a:lnTo>
                <a:lnTo>
                  <a:pt x="300586" y="269027"/>
                </a:lnTo>
                <a:lnTo>
                  <a:pt x="301116" y="260056"/>
                </a:lnTo>
                <a:lnTo>
                  <a:pt x="302176" y="250733"/>
                </a:lnTo>
                <a:lnTo>
                  <a:pt x="304118" y="240882"/>
                </a:lnTo>
                <a:lnTo>
                  <a:pt x="307120" y="230504"/>
                </a:lnTo>
                <a:lnTo>
                  <a:pt x="307297" y="229800"/>
                </a:lnTo>
                <a:lnTo>
                  <a:pt x="307297" y="229096"/>
                </a:lnTo>
                <a:lnTo>
                  <a:pt x="307650" y="225930"/>
                </a:lnTo>
                <a:lnTo>
                  <a:pt x="307827" y="222588"/>
                </a:lnTo>
                <a:lnTo>
                  <a:pt x="307827" y="218718"/>
                </a:lnTo>
                <a:lnTo>
                  <a:pt x="307650" y="214848"/>
                </a:lnTo>
                <a:lnTo>
                  <a:pt x="306944" y="210626"/>
                </a:lnTo>
                <a:lnTo>
                  <a:pt x="306061" y="206580"/>
                </a:lnTo>
                <a:lnTo>
                  <a:pt x="304471" y="202183"/>
                </a:lnTo>
                <a:lnTo>
                  <a:pt x="302882" y="198137"/>
                </a:lnTo>
                <a:lnTo>
                  <a:pt x="300586" y="194267"/>
                </a:lnTo>
                <a:lnTo>
                  <a:pt x="297937" y="190397"/>
                </a:lnTo>
                <a:lnTo>
                  <a:pt x="294582" y="186879"/>
                </a:lnTo>
                <a:lnTo>
                  <a:pt x="290697" y="183713"/>
                </a:lnTo>
                <a:lnTo>
                  <a:pt x="286106" y="180898"/>
                </a:lnTo>
                <a:lnTo>
                  <a:pt x="280808" y="178787"/>
                </a:lnTo>
                <a:lnTo>
                  <a:pt x="278336" y="178259"/>
                </a:lnTo>
                <a:lnTo>
                  <a:pt x="275687" y="178435"/>
                </a:lnTo>
                <a:lnTo>
                  <a:pt x="273215" y="179315"/>
                </a:lnTo>
                <a:lnTo>
                  <a:pt x="271095" y="180546"/>
                </a:lnTo>
                <a:lnTo>
                  <a:pt x="269506" y="182481"/>
                </a:lnTo>
                <a:lnTo>
                  <a:pt x="268270" y="184944"/>
                </a:lnTo>
                <a:lnTo>
                  <a:pt x="267740" y="187407"/>
                </a:lnTo>
                <a:lnTo>
                  <a:pt x="267917" y="190045"/>
                </a:lnTo>
                <a:lnTo>
                  <a:pt x="268623" y="192332"/>
                </a:lnTo>
                <a:lnTo>
                  <a:pt x="270036" y="194619"/>
                </a:lnTo>
                <a:lnTo>
                  <a:pt x="271978" y="196202"/>
                </a:lnTo>
                <a:lnTo>
                  <a:pt x="274451" y="197433"/>
                </a:lnTo>
                <a:lnTo>
                  <a:pt x="277806" y="199016"/>
                </a:lnTo>
                <a:lnTo>
                  <a:pt x="280631" y="201127"/>
                </a:lnTo>
                <a:lnTo>
                  <a:pt x="283104" y="203590"/>
                </a:lnTo>
                <a:lnTo>
                  <a:pt x="284693" y="206229"/>
                </a:lnTo>
                <a:lnTo>
                  <a:pt x="286106" y="209043"/>
                </a:lnTo>
                <a:lnTo>
                  <a:pt x="286989" y="212209"/>
                </a:lnTo>
                <a:lnTo>
                  <a:pt x="287519" y="215024"/>
                </a:lnTo>
                <a:lnTo>
                  <a:pt x="287872" y="217838"/>
                </a:lnTo>
                <a:lnTo>
                  <a:pt x="287872" y="220477"/>
                </a:lnTo>
                <a:lnTo>
                  <a:pt x="287872" y="222588"/>
                </a:lnTo>
                <a:lnTo>
                  <a:pt x="287872" y="224347"/>
                </a:lnTo>
                <a:lnTo>
                  <a:pt x="287695" y="225402"/>
                </a:lnTo>
                <a:lnTo>
                  <a:pt x="284693" y="236661"/>
                </a:lnTo>
                <a:lnTo>
                  <a:pt x="282574" y="247743"/>
                </a:lnTo>
                <a:lnTo>
                  <a:pt x="281161" y="257945"/>
                </a:lnTo>
                <a:lnTo>
                  <a:pt x="280455" y="267796"/>
                </a:lnTo>
                <a:lnTo>
                  <a:pt x="280631" y="277295"/>
                </a:lnTo>
                <a:lnTo>
                  <a:pt x="281161" y="286090"/>
                </a:lnTo>
                <a:lnTo>
                  <a:pt x="282574" y="294534"/>
                </a:lnTo>
                <a:lnTo>
                  <a:pt x="284163" y="302450"/>
                </a:lnTo>
                <a:lnTo>
                  <a:pt x="286282" y="309838"/>
                </a:lnTo>
                <a:lnTo>
                  <a:pt x="288578" y="316874"/>
                </a:lnTo>
                <a:lnTo>
                  <a:pt x="291404" y="323383"/>
                </a:lnTo>
                <a:lnTo>
                  <a:pt x="294229" y="329364"/>
                </a:lnTo>
                <a:lnTo>
                  <a:pt x="297231" y="334817"/>
                </a:lnTo>
                <a:lnTo>
                  <a:pt x="300410" y="339918"/>
                </a:lnTo>
                <a:lnTo>
                  <a:pt x="291580" y="341677"/>
                </a:lnTo>
                <a:lnTo>
                  <a:pt x="283457" y="343436"/>
                </a:lnTo>
                <a:lnTo>
                  <a:pt x="275687" y="345371"/>
                </a:lnTo>
                <a:lnTo>
                  <a:pt x="268623" y="347482"/>
                </a:lnTo>
                <a:lnTo>
                  <a:pt x="262266" y="349417"/>
                </a:lnTo>
                <a:lnTo>
                  <a:pt x="256615" y="351176"/>
                </a:lnTo>
                <a:lnTo>
                  <a:pt x="251670" y="352935"/>
                </a:lnTo>
                <a:lnTo>
                  <a:pt x="247432" y="354343"/>
                </a:lnTo>
                <a:lnTo>
                  <a:pt x="244254" y="355750"/>
                </a:lnTo>
                <a:lnTo>
                  <a:pt x="130175" y="76057"/>
                </a:lnTo>
                <a:lnTo>
                  <a:pt x="144126" y="66382"/>
                </a:lnTo>
                <a:lnTo>
                  <a:pt x="158430" y="57411"/>
                </a:lnTo>
                <a:lnTo>
                  <a:pt x="173264" y="49495"/>
                </a:lnTo>
                <a:lnTo>
                  <a:pt x="188627" y="42459"/>
                </a:lnTo>
                <a:lnTo>
                  <a:pt x="204344" y="36302"/>
                </a:lnTo>
                <a:lnTo>
                  <a:pt x="220590" y="31025"/>
                </a:lnTo>
                <a:lnTo>
                  <a:pt x="237013" y="26979"/>
                </a:lnTo>
                <a:close/>
                <a:moveTo>
                  <a:pt x="297839" y="0"/>
                </a:moveTo>
                <a:lnTo>
                  <a:pt x="315825" y="529"/>
                </a:lnTo>
                <a:lnTo>
                  <a:pt x="333635" y="2117"/>
                </a:lnTo>
                <a:lnTo>
                  <a:pt x="351092" y="4939"/>
                </a:lnTo>
                <a:lnTo>
                  <a:pt x="368196" y="8467"/>
                </a:lnTo>
                <a:lnTo>
                  <a:pt x="385124" y="13053"/>
                </a:lnTo>
                <a:lnTo>
                  <a:pt x="401523" y="18521"/>
                </a:lnTo>
                <a:lnTo>
                  <a:pt x="417393" y="25047"/>
                </a:lnTo>
                <a:lnTo>
                  <a:pt x="432910" y="32455"/>
                </a:lnTo>
                <a:lnTo>
                  <a:pt x="447722" y="40746"/>
                </a:lnTo>
                <a:lnTo>
                  <a:pt x="462181" y="49742"/>
                </a:lnTo>
                <a:lnTo>
                  <a:pt x="476111" y="59443"/>
                </a:lnTo>
                <a:lnTo>
                  <a:pt x="489336" y="70026"/>
                </a:lnTo>
                <a:lnTo>
                  <a:pt x="502032" y="81139"/>
                </a:lnTo>
                <a:lnTo>
                  <a:pt x="514023" y="92957"/>
                </a:lnTo>
                <a:lnTo>
                  <a:pt x="525132" y="105833"/>
                </a:lnTo>
                <a:lnTo>
                  <a:pt x="535888" y="118886"/>
                </a:lnTo>
                <a:lnTo>
                  <a:pt x="545586" y="132821"/>
                </a:lnTo>
                <a:lnTo>
                  <a:pt x="554579" y="147108"/>
                </a:lnTo>
                <a:lnTo>
                  <a:pt x="562867" y="162101"/>
                </a:lnTo>
                <a:lnTo>
                  <a:pt x="570273" y="177624"/>
                </a:lnTo>
                <a:lnTo>
                  <a:pt x="576797" y="193499"/>
                </a:lnTo>
                <a:lnTo>
                  <a:pt x="582087" y="209726"/>
                </a:lnTo>
                <a:lnTo>
                  <a:pt x="586848" y="226483"/>
                </a:lnTo>
                <a:lnTo>
                  <a:pt x="590375" y="243593"/>
                </a:lnTo>
                <a:lnTo>
                  <a:pt x="593196" y="261055"/>
                </a:lnTo>
                <a:lnTo>
                  <a:pt x="594783" y="278871"/>
                </a:lnTo>
                <a:lnTo>
                  <a:pt x="595312" y="296862"/>
                </a:lnTo>
                <a:lnTo>
                  <a:pt x="594783" y="314854"/>
                </a:lnTo>
                <a:lnTo>
                  <a:pt x="593196" y="332669"/>
                </a:lnTo>
                <a:lnTo>
                  <a:pt x="590375" y="350132"/>
                </a:lnTo>
                <a:lnTo>
                  <a:pt x="586848" y="367242"/>
                </a:lnTo>
                <a:lnTo>
                  <a:pt x="582087" y="383999"/>
                </a:lnTo>
                <a:lnTo>
                  <a:pt x="576797" y="400403"/>
                </a:lnTo>
                <a:lnTo>
                  <a:pt x="570273" y="416102"/>
                </a:lnTo>
                <a:lnTo>
                  <a:pt x="562867" y="431624"/>
                </a:lnTo>
                <a:lnTo>
                  <a:pt x="554579" y="446617"/>
                </a:lnTo>
                <a:lnTo>
                  <a:pt x="545586" y="460904"/>
                </a:lnTo>
                <a:lnTo>
                  <a:pt x="535888" y="474839"/>
                </a:lnTo>
                <a:lnTo>
                  <a:pt x="525132" y="487892"/>
                </a:lnTo>
                <a:lnTo>
                  <a:pt x="514023" y="500768"/>
                </a:lnTo>
                <a:lnTo>
                  <a:pt x="502032" y="512586"/>
                </a:lnTo>
                <a:lnTo>
                  <a:pt x="489336" y="523699"/>
                </a:lnTo>
                <a:lnTo>
                  <a:pt x="476111" y="534282"/>
                </a:lnTo>
                <a:lnTo>
                  <a:pt x="462181" y="543983"/>
                </a:lnTo>
                <a:lnTo>
                  <a:pt x="447722" y="552979"/>
                </a:lnTo>
                <a:lnTo>
                  <a:pt x="432910" y="561270"/>
                </a:lnTo>
                <a:lnTo>
                  <a:pt x="417393" y="568678"/>
                </a:lnTo>
                <a:lnTo>
                  <a:pt x="401523" y="575204"/>
                </a:lnTo>
                <a:lnTo>
                  <a:pt x="385124" y="580672"/>
                </a:lnTo>
                <a:lnTo>
                  <a:pt x="368196" y="585258"/>
                </a:lnTo>
                <a:lnTo>
                  <a:pt x="351092" y="588786"/>
                </a:lnTo>
                <a:lnTo>
                  <a:pt x="333635" y="591608"/>
                </a:lnTo>
                <a:lnTo>
                  <a:pt x="315825" y="593196"/>
                </a:lnTo>
                <a:lnTo>
                  <a:pt x="297839" y="593725"/>
                </a:lnTo>
                <a:lnTo>
                  <a:pt x="279677" y="593196"/>
                </a:lnTo>
                <a:lnTo>
                  <a:pt x="261867" y="591608"/>
                </a:lnTo>
                <a:lnTo>
                  <a:pt x="244587" y="588786"/>
                </a:lnTo>
                <a:lnTo>
                  <a:pt x="227482" y="585258"/>
                </a:lnTo>
                <a:lnTo>
                  <a:pt x="210731" y="580849"/>
                </a:lnTo>
                <a:lnTo>
                  <a:pt x="194155" y="575204"/>
                </a:lnTo>
                <a:lnTo>
                  <a:pt x="178286" y="568678"/>
                </a:lnTo>
                <a:lnTo>
                  <a:pt x="163121" y="561446"/>
                </a:lnTo>
                <a:lnTo>
                  <a:pt x="148133" y="553332"/>
                </a:lnTo>
                <a:lnTo>
                  <a:pt x="133673" y="544513"/>
                </a:lnTo>
                <a:lnTo>
                  <a:pt x="119743" y="534458"/>
                </a:lnTo>
                <a:lnTo>
                  <a:pt x="106518" y="524052"/>
                </a:lnTo>
                <a:lnTo>
                  <a:pt x="93999" y="512939"/>
                </a:lnTo>
                <a:lnTo>
                  <a:pt x="82008" y="501121"/>
                </a:lnTo>
                <a:lnTo>
                  <a:pt x="70723" y="488421"/>
                </a:lnTo>
                <a:lnTo>
                  <a:pt x="60319" y="475368"/>
                </a:lnTo>
                <a:lnTo>
                  <a:pt x="50268" y="461433"/>
                </a:lnTo>
                <a:lnTo>
                  <a:pt x="41275" y="447322"/>
                </a:lnTo>
                <a:lnTo>
                  <a:pt x="46389" y="447322"/>
                </a:lnTo>
                <a:lnTo>
                  <a:pt x="55029" y="447675"/>
                </a:lnTo>
                <a:lnTo>
                  <a:pt x="63493" y="447675"/>
                </a:lnTo>
                <a:lnTo>
                  <a:pt x="71428" y="447675"/>
                </a:lnTo>
                <a:lnTo>
                  <a:pt x="79010" y="447499"/>
                </a:lnTo>
                <a:lnTo>
                  <a:pt x="86064" y="447146"/>
                </a:lnTo>
                <a:lnTo>
                  <a:pt x="92588" y="446793"/>
                </a:lnTo>
                <a:lnTo>
                  <a:pt x="98054" y="446440"/>
                </a:lnTo>
                <a:lnTo>
                  <a:pt x="102639" y="446088"/>
                </a:lnTo>
                <a:lnTo>
                  <a:pt x="106342" y="445735"/>
                </a:lnTo>
                <a:lnTo>
                  <a:pt x="109340" y="447675"/>
                </a:lnTo>
                <a:lnTo>
                  <a:pt x="109340" y="454554"/>
                </a:lnTo>
                <a:lnTo>
                  <a:pt x="109692" y="457024"/>
                </a:lnTo>
                <a:lnTo>
                  <a:pt x="110574" y="459317"/>
                </a:lnTo>
                <a:lnTo>
                  <a:pt x="111984" y="461257"/>
                </a:lnTo>
                <a:lnTo>
                  <a:pt x="113924" y="462668"/>
                </a:lnTo>
                <a:lnTo>
                  <a:pt x="123270" y="468313"/>
                </a:lnTo>
                <a:lnTo>
                  <a:pt x="132792" y="473252"/>
                </a:lnTo>
                <a:lnTo>
                  <a:pt x="142843" y="477661"/>
                </a:lnTo>
                <a:lnTo>
                  <a:pt x="153423" y="481718"/>
                </a:lnTo>
                <a:lnTo>
                  <a:pt x="164532" y="485246"/>
                </a:lnTo>
                <a:lnTo>
                  <a:pt x="176170" y="488421"/>
                </a:lnTo>
                <a:lnTo>
                  <a:pt x="176170" y="488597"/>
                </a:lnTo>
                <a:lnTo>
                  <a:pt x="176522" y="488597"/>
                </a:lnTo>
                <a:lnTo>
                  <a:pt x="187455" y="491243"/>
                </a:lnTo>
                <a:lnTo>
                  <a:pt x="191687" y="492125"/>
                </a:lnTo>
                <a:lnTo>
                  <a:pt x="201032" y="493713"/>
                </a:lnTo>
                <a:lnTo>
                  <a:pt x="207909" y="494771"/>
                </a:lnTo>
                <a:lnTo>
                  <a:pt x="216021" y="496006"/>
                </a:lnTo>
                <a:lnTo>
                  <a:pt x="228011" y="497417"/>
                </a:lnTo>
                <a:lnTo>
                  <a:pt x="231538" y="497770"/>
                </a:lnTo>
                <a:lnTo>
                  <a:pt x="231891" y="497770"/>
                </a:lnTo>
                <a:lnTo>
                  <a:pt x="232067" y="497946"/>
                </a:lnTo>
                <a:lnTo>
                  <a:pt x="232243" y="497946"/>
                </a:lnTo>
                <a:lnTo>
                  <a:pt x="245292" y="499004"/>
                </a:lnTo>
                <a:lnTo>
                  <a:pt x="245645" y="499004"/>
                </a:lnTo>
                <a:lnTo>
                  <a:pt x="246174" y="499357"/>
                </a:lnTo>
                <a:lnTo>
                  <a:pt x="246526" y="499357"/>
                </a:lnTo>
                <a:lnTo>
                  <a:pt x="246703" y="499357"/>
                </a:lnTo>
                <a:lnTo>
                  <a:pt x="246879" y="499357"/>
                </a:lnTo>
                <a:lnTo>
                  <a:pt x="247232" y="499357"/>
                </a:lnTo>
                <a:lnTo>
                  <a:pt x="259046" y="500239"/>
                </a:lnTo>
                <a:lnTo>
                  <a:pt x="259222" y="500239"/>
                </a:lnTo>
                <a:lnTo>
                  <a:pt x="259575" y="500239"/>
                </a:lnTo>
                <a:lnTo>
                  <a:pt x="259928" y="500239"/>
                </a:lnTo>
                <a:lnTo>
                  <a:pt x="260104" y="500239"/>
                </a:lnTo>
                <a:lnTo>
                  <a:pt x="260457" y="500239"/>
                </a:lnTo>
                <a:lnTo>
                  <a:pt x="261162" y="500415"/>
                </a:lnTo>
                <a:lnTo>
                  <a:pt x="261691" y="500415"/>
                </a:lnTo>
                <a:lnTo>
                  <a:pt x="288317" y="501650"/>
                </a:lnTo>
                <a:lnTo>
                  <a:pt x="288493" y="501650"/>
                </a:lnTo>
                <a:lnTo>
                  <a:pt x="299602" y="502179"/>
                </a:lnTo>
                <a:lnTo>
                  <a:pt x="315120" y="502885"/>
                </a:lnTo>
                <a:lnTo>
                  <a:pt x="330637" y="503590"/>
                </a:lnTo>
                <a:lnTo>
                  <a:pt x="345978" y="504649"/>
                </a:lnTo>
                <a:lnTo>
                  <a:pt x="352855" y="505002"/>
                </a:lnTo>
                <a:lnTo>
                  <a:pt x="359732" y="505178"/>
                </a:lnTo>
                <a:lnTo>
                  <a:pt x="362906" y="504649"/>
                </a:lnTo>
                <a:lnTo>
                  <a:pt x="365727" y="503238"/>
                </a:lnTo>
                <a:lnTo>
                  <a:pt x="367843" y="500945"/>
                </a:lnTo>
                <a:lnTo>
                  <a:pt x="368901" y="499004"/>
                </a:lnTo>
                <a:lnTo>
                  <a:pt x="369606" y="496888"/>
                </a:lnTo>
                <a:lnTo>
                  <a:pt x="369783" y="494771"/>
                </a:lnTo>
                <a:lnTo>
                  <a:pt x="378952" y="493713"/>
                </a:lnTo>
                <a:lnTo>
                  <a:pt x="387592" y="492125"/>
                </a:lnTo>
                <a:lnTo>
                  <a:pt x="395704" y="489656"/>
                </a:lnTo>
                <a:lnTo>
                  <a:pt x="403110" y="486833"/>
                </a:lnTo>
                <a:lnTo>
                  <a:pt x="409810" y="483306"/>
                </a:lnTo>
                <a:lnTo>
                  <a:pt x="415806" y="478896"/>
                </a:lnTo>
                <a:lnTo>
                  <a:pt x="421272" y="474133"/>
                </a:lnTo>
                <a:lnTo>
                  <a:pt x="425857" y="468665"/>
                </a:lnTo>
                <a:lnTo>
                  <a:pt x="429207" y="463374"/>
                </a:lnTo>
                <a:lnTo>
                  <a:pt x="431852" y="458082"/>
                </a:lnTo>
                <a:lnTo>
                  <a:pt x="433968" y="452790"/>
                </a:lnTo>
                <a:lnTo>
                  <a:pt x="435202" y="448204"/>
                </a:lnTo>
                <a:lnTo>
                  <a:pt x="436084" y="443795"/>
                </a:lnTo>
                <a:lnTo>
                  <a:pt x="436436" y="440267"/>
                </a:lnTo>
                <a:lnTo>
                  <a:pt x="436613" y="437445"/>
                </a:lnTo>
                <a:lnTo>
                  <a:pt x="437671" y="434799"/>
                </a:lnTo>
                <a:lnTo>
                  <a:pt x="438905" y="431447"/>
                </a:lnTo>
                <a:lnTo>
                  <a:pt x="440668" y="427038"/>
                </a:lnTo>
                <a:lnTo>
                  <a:pt x="442255" y="421922"/>
                </a:lnTo>
                <a:lnTo>
                  <a:pt x="444195" y="415925"/>
                </a:lnTo>
                <a:lnTo>
                  <a:pt x="446135" y="409399"/>
                </a:lnTo>
                <a:lnTo>
                  <a:pt x="447898" y="402167"/>
                </a:lnTo>
                <a:lnTo>
                  <a:pt x="450014" y="394053"/>
                </a:lnTo>
                <a:lnTo>
                  <a:pt x="451777" y="385410"/>
                </a:lnTo>
                <a:lnTo>
                  <a:pt x="453188" y="376238"/>
                </a:lnTo>
                <a:lnTo>
                  <a:pt x="454599" y="366713"/>
                </a:lnTo>
                <a:lnTo>
                  <a:pt x="455657" y="356482"/>
                </a:lnTo>
                <a:lnTo>
                  <a:pt x="456186" y="345899"/>
                </a:lnTo>
                <a:lnTo>
                  <a:pt x="456715" y="334962"/>
                </a:lnTo>
                <a:lnTo>
                  <a:pt x="456538" y="323673"/>
                </a:lnTo>
                <a:lnTo>
                  <a:pt x="455480" y="312208"/>
                </a:lnTo>
                <a:lnTo>
                  <a:pt x="454246" y="300390"/>
                </a:lnTo>
                <a:lnTo>
                  <a:pt x="452306" y="288396"/>
                </a:lnTo>
                <a:lnTo>
                  <a:pt x="449661" y="276401"/>
                </a:lnTo>
                <a:lnTo>
                  <a:pt x="445958" y="264054"/>
                </a:lnTo>
                <a:lnTo>
                  <a:pt x="444371" y="258410"/>
                </a:lnTo>
                <a:lnTo>
                  <a:pt x="442608" y="252236"/>
                </a:lnTo>
                <a:lnTo>
                  <a:pt x="441021" y="245533"/>
                </a:lnTo>
                <a:lnTo>
                  <a:pt x="439081" y="238654"/>
                </a:lnTo>
                <a:lnTo>
                  <a:pt x="437494" y="231422"/>
                </a:lnTo>
                <a:lnTo>
                  <a:pt x="435907" y="224367"/>
                </a:lnTo>
                <a:lnTo>
                  <a:pt x="434497" y="217135"/>
                </a:lnTo>
                <a:lnTo>
                  <a:pt x="433086" y="210255"/>
                </a:lnTo>
                <a:lnTo>
                  <a:pt x="431499" y="203729"/>
                </a:lnTo>
                <a:lnTo>
                  <a:pt x="430441" y="197555"/>
                </a:lnTo>
                <a:lnTo>
                  <a:pt x="429383" y="191735"/>
                </a:lnTo>
                <a:lnTo>
                  <a:pt x="428502" y="186972"/>
                </a:lnTo>
                <a:lnTo>
                  <a:pt x="427620" y="182739"/>
                </a:lnTo>
                <a:lnTo>
                  <a:pt x="427091" y="179564"/>
                </a:lnTo>
                <a:lnTo>
                  <a:pt x="426738" y="177447"/>
                </a:lnTo>
                <a:lnTo>
                  <a:pt x="426915" y="164747"/>
                </a:lnTo>
                <a:lnTo>
                  <a:pt x="426562" y="152753"/>
                </a:lnTo>
                <a:lnTo>
                  <a:pt x="425504" y="141287"/>
                </a:lnTo>
                <a:lnTo>
                  <a:pt x="423741" y="130528"/>
                </a:lnTo>
                <a:lnTo>
                  <a:pt x="421448" y="119944"/>
                </a:lnTo>
                <a:lnTo>
                  <a:pt x="418627" y="110243"/>
                </a:lnTo>
                <a:lnTo>
                  <a:pt x="414924" y="100894"/>
                </a:lnTo>
                <a:lnTo>
                  <a:pt x="410868" y="92251"/>
                </a:lnTo>
                <a:lnTo>
                  <a:pt x="405931" y="84314"/>
                </a:lnTo>
                <a:lnTo>
                  <a:pt x="400465" y="76905"/>
                </a:lnTo>
                <a:lnTo>
                  <a:pt x="394469" y="70026"/>
                </a:lnTo>
                <a:lnTo>
                  <a:pt x="387592" y="63676"/>
                </a:lnTo>
                <a:lnTo>
                  <a:pt x="384066" y="60854"/>
                </a:lnTo>
                <a:lnTo>
                  <a:pt x="380363" y="58032"/>
                </a:lnTo>
                <a:lnTo>
                  <a:pt x="374367" y="54328"/>
                </a:lnTo>
                <a:lnTo>
                  <a:pt x="373662" y="53975"/>
                </a:lnTo>
                <a:lnTo>
                  <a:pt x="372957" y="53446"/>
                </a:lnTo>
                <a:lnTo>
                  <a:pt x="363964" y="48683"/>
                </a:lnTo>
                <a:lnTo>
                  <a:pt x="354971" y="45155"/>
                </a:lnTo>
                <a:lnTo>
                  <a:pt x="345802" y="42333"/>
                </a:lnTo>
                <a:lnTo>
                  <a:pt x="336632" y="40040"/>
                </a:lnTo>
                <a:lnTo>
                  <a:pt x="327816" y="38629"/>
                </a:lnTo>
                <a:lnTo>
                  <a:pt x="319175" y="37571"/>
                </a:lnTo>
                <a:lnTo>
                  <a:pt x="311064" y="37218"/>
                </a:lnTo>
                <a:lnTo>
                  <a:pt x="303482" y="37042"/>
                </a:lnTo>
                <a:lnTo>
                  <a:pt x="296605" y="37394"/>
                </a:lnTo>
                <a:lnTo>
                  <a:pt x="290609" y="37747"/>
                </a:lnTo>
                <a:lnTo>
                  <a:pt x="285319" y="38276"/>
                </a:lnTo>
                <a:lnTo>
                  <a:pt x="281087" y="38805"/>
                </a:lnTo>
                <a:lnTo>
                  <a:pt x="279853" y="37042"/>
                </a:lnTo>
                <a:lnTo>
                  <a:pt x="278619" y="34572"/>
                </a:lnTo>
                <a:lnTo>
                  <a:pt x="277208" y="31221"/>
                </a:lnTo>
                <a:lnTo>
                  <a:pt x="275797" y="27340"/>
                </a:lnTo>
                <a:lnTo>
                  <a:pt x="274387" y="22225"/>
                </a:lnTo>
                <a:lnTo>
                  <a:pt x="272800" y="16228"/>
                </a:lnTo>
                <a:lnTo>
                  <a:pt x="271742" y="10407"/>
                </a:lnTo>
                <a:lnTo>
                  <a:pt x="271565" y="9701"/>
                </a:lnTo>
                <a:lnTo>
                  <a:pt x="269450" y="1235"/>
                </a:lnTo>
                <a:lnTo>
                  <a:pt x="283556" y="35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776" name="Group 775"/>
          <p:cNvGrpSpPr/>
          <p:nvPr/>
        </p:nvGrpSpPr>
        <p:grpSpPr>
          <a:xfrm>
            <a:off x="3455776" y="1897063"/>
            <a:ext cx="593726" cy="593725"/>
            <a:chOff x="3476625" y="1897063"/>
            <a:chExt cx="593726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82" name="Freeform 521"/>
            <p:cNvSpPr>
              <a:spLocks/>
            </p:cNvSpPr>
            <p:nvPr/>
          </p:nvSpPr>
          <p:spPr bwMode="auto">
            <a:xfrm>
              <a:off x="3517900" y="2343151"/>
              <a:ext cx="238125" cy="146050"/>
            </a:xfrm>
            <a:custGeom>
              <a:avLst/>
              <a:gdLst>
                <a:gd name="T0" fmla="*/ 428 w 1352"/>
                <a:gd name="T1" fmla="*/ 42 h 834"/>
                <a:gd name="T2" fmla="*/ 554 w 1352"/>
                <a:gd name="T3" fmla="*/ 112 h 834"/>
                <a:gd name="T4" fmla="*/ 689 w 1352"/>
                <a:gd name="T5" fmla="*/ 164 h 834"/>
                <a:gd name="T6" fmla="*/ 830 w 1352"/>
                <a:gd name="T7" fmla="*/ 202 h 834"/>
                <a:gd name="T8" fmla="*/ 976 w 1352"/>
                <a:gd name="T9" fmla="*/ 228 h 834"/>
                <a:gd name="T10" fmla="*/ 1125 w 1352"/>
                <a:gd name="T11" fmla="*/ 244 h 834"/>
                <a:gd name="T12" fmla="*/ 1277 w 1352"/>
                <a:gd name="T13" fmla="*/ 255 h 834"/>
                <a:gd name="T14" fmla="*/ 1340 w 1352"/>
                <a:gd name="T15" fmla="*/ 285 h 834"/>
                <a:gd name="T16" fmla="*/ 1315 w 1352"/>
                <a:gd name="T17" fmla="*/ 349 h 834"/>
                <a:gd name="T18" fmla="*/ 1296 w 1352"/>
                <a:gd name="T19" fmla="*/ 427 h 834"/>
                <a:gd name="T20" fmla="*/ 1284 w 1352"/>
                <a:gd name="T21" fmla="*/ 517 h 834"/>
                <a:gd name="T22" fmla="*/ 1284 w 1352"/>
                <a:gd name="T23" fmla="*/ 620 h 834"/>
                <a:gd name="T24" fmla="*/ 1298 w 1352"/>
                <a:gd name="T25" fmla="*/ 735 h 834"/>
                <a:gd name="T26" fmla="*/ 1328 w 1352"/>
                <a:gd name="T27" fmla="*/ 834 h 834"/>
                <a:gd name="T28" fmla="*/ 1123 w 1352"/>
                <a:gd name="T29" fmla="*/ 806 h 834"/>
                <a:gd name="T30" fmla="*/ 927 w 1352"/>
                <a:gd name="T31" fmla="*/ 755 h 834"/>
                <a:gd name="T32" fmla="*/ 741 w 1352"/>
                <a:gd name="T33" fmla="*/ 682 h 834"/>
                <a:gd name="T34" fmla="*/ 567 w 1352"/>
                <a:gd name="T35" fmla="*/ 587 h 834"/>
                <a:gd name="T36" fmla="*/ 540 w 1352"/>
                <a:gd name="T37" fmla="*/ 542 h 834"/>
                <a:gd name="T38" fmla="*/ 610 w 1352"/>
                <a:gd name="T39" fmla="*/ 551 h 834"/>
                <a:gd name="T40" fmla="*/ 686 w 1352"/>
                <a:gd name="T41" fmla="*/ 540 h 834"/>
                <a:gd name="T42" fmla="*/ 757 w 1352"/>
                <a:gd name="T43" fmla="*/ 506 h 834"/>
                <a:gd name="T44" fmla="*/ 822 w 1352"/>
                <a:gd name="T45" fmla="*/ 451 h 834"/>
                <a:gd name="T46" fmla="*/ 857 w 1352"/>
                <a:gd name="T47" fmla="*/ 402 h 834"/>
                <a:gd name="T48" fmla="*/ 860 w 1352"/>
                <a:gd name="T49" fmla="*/ 375 h 834"/>
                <a:gd name="T50" fmla="*/ 848 w 1352"/>
                <a:gd name="T51" fmla="*/ 348 h 834"/>
                <a:gd name="T52" fmla="*/ 825 w 1352"/>
                <a:gd name="T53" fmla="*/ 331 h 834"/>
                <a:gd name="T54" fmla="*/ 796 w 1352"/>
                <a:gd name="T55" fmla="*/ 328 h 834"/>
                <a:gd name="T56" fmla="*/ 770 w 1352"/>
                <a:gd name="T57" fmla="*/ 339 h 834"/>
                <a:gd name="T58" fmla="*/ 736 w 1352"/>
                <a:gd name="T59" fmla="*/ 379 h 834"/>
                <a:gd name="T60" fmla="*/ 684 w 1352"/>
                <a:gd name="T61" fmla="*/ 420 h 834"/>
                <a:gd name="T62" fmla="*/ 627 w 1352"/>
                <a:gd name="T63" fmla="*/ 438 h 834"/>
                <a:gd name="T64" fmla="*/ 568 w 1352"/>
                <a:gd name="T65" fmla="*/ 434 h 834"/>
                <a:gd name="T66" fmla="*/ 236 w 1352"/>
                <a:gd name="T67" fmla="*/ 320 h 834"/>
                <a:gd name="T68" fmla="*/ 109 w 1352"/>
                <a:gd name="T69" fmla="*/ 171 h 834"/>
                <a:gd name="T70" fmla="*/ 0 w 1352"/>
                <a:gd name="T71" fmla="*/ 8 h 834"/>
                <a:gd name="T72" fmla="*/ 77 w 1352"/>
                <a:gd name="T73" fmla="*/ 11 h 834"/>
                <a:gd name="T74" fmla="*/ 170 w 1352"/>
                <a:gd name="T75" fmla="*/ 11 h 834"/>
                <a:gd name="T76" fmla="*/ 253 w 1352"/>
                <a:gd name="T77" fmla="*/ 8 h 834"/>
                <a:gd name="T78" fmla="*/ 320 w 1352"/>
                <a:gd name="T79" fmla="*/ 4 h 834"/>
                <a:gd name="T80" fmla="*/ 368 w 1352"/>
                <a:gd name="T81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2" h="834">
                  <a:moveTo>
                    <a:pt x="368" y="0"/>
                  </a:moveTo>
                  <a:lnTo>
                    <a:pt x="428" y="42"/>
                  </a:lnTo>
                  <a:lnTo>
                    <a:pt x="490" y="79"/>
                  </a:lnTo>
                  <a:lnTo>
                    <a:pt x="554" y="112"/>
                  </a:lnTo>
                  <a:lnTo>
                    <a:pt x="621" y="140"/>
                  </a:lnTo>
                  <a:lnTo>
                    <a:pt x="689" y="164"/>
                  </a:lnTo>
                  <a:lnTo>
                    <a:pt x="758" y="184"/>
                  </a:lnTo>
                  <a:lnTo>
                    <a:pt x="830" y="202"/>
                  </a:lnTo>
                  <a:lnTo>
                    <a:pt x="902" y="216"/>
                  </a:lnTo>
                  <a:lnTo>
                    <a:pt x="976" y="228"/>
                  </a:lnTo>
                  <a:lnTo>
                    <a:pt x="1050" y="237"/>
                  </a:lnTo>
                  <a:lnTo>
                    <a:pt x="1125" y="244"/>
                  </a:lnTo>
                  <a:lnTo>
                    <a:pt x="1200" y="250"/>
                  </a:lnTo>
                  <a:lnTo>
                    <a:pt x="1277" y="255"/>
                  </a:lnTo>
                  <a:lnTo>
                    <a:pt x="1352" y="259"/>
                  </a:lnTo>
                  <a:lnTo>
                    <a:pt x="1340" y="285"/>
                  </a:lnTo>
                  <a:lnTo>
                    <a:pt x="1328" y="316"/>
                  </a:lnTo>
                  <a:lnTo>
                    <a:pt x="1315" y="349"/>
                  </a:lnTo>
                  <a:lnTo>
                    <a:pt x="1305" y="386"/>
                  </a:lnTo>
                  <a:lnTo>
                    <a:pt x="1296" y="427"/>
                  </a:lnTo>
                  <a:lnTo>
                    <a:pt x="1289" y="470"/>
                  </a:lnTo>
                  <a:lnTo>
                    <a:pt x="1284" y="517"/>
                  </a:lnTo>
                  <a:lnTo>
                    <a:pt x="1282" y="567"/>
                  </a:lnTo>
                  <a:lnTo>
                    <a:pt x="1284" y="620"/>
                  </a:lnTo>
                  <a:lnTo>
                    <a:pt x="1289" y="676"/>
                  </a:lnTo>
                  <a:lnTo>
                    <a:pt x="1298" y="735"/>
                  </a:lnTo>
                  <a:lnTo>
                    <a:pt x="1311" y="797"/>
                  </a:lnTo>
                  <a:lnTo>
                    <a:pt x="1328" y="834"/>
                  </a:lnTo>
                  <a:lnTo>
                    <a:pt x="1225" y="824"/>
                  </a:lnTo>
                  <a:lnTo>
                    <a:pt x="1123" y="806"/>
                  </a:lnTo>
                  <a:lnTo>
                    <a:pt x="1024" y="784"/>
                  </a:lnTo>
                  <a:lnTo>
                    <a:pt x="927" y="755"/>
                  </a:lnTo>
                  <a:lnTo>
                    <a:pt x="833" y="721"/>
                  </a:lnTo>
                  <a:lnTo>
                    <a:pt x="741" y="682"/>
                  </a:lnTo>
                  <a:lnTo>
                    <a:pt x="652" y="637"/>
                  </a:lnTo>
                  <a:lnTo>
                    <a:pt x="567" y="587"/>
                  </a:lnTo>
                  <a:lnTo>
                    <a:pt x="484" y="533"/>
                  </a:lnTo>
                  <a:lnTo>
                    <a:pt x="540" y="542"/>
                  </a:lnTo>
                  <a:lnTo>
                    <a:pt x="575" y="549"/>
                  </a:lnTo>
                  <a:lnTo>
                    <a:pt x="610" y="551"/>
                  </a:lnTo>
                  <a:lnTo>
                    <a:pt x="648" y="548"/>
                  </a:lnTo>
                  <a:lnTo>
                    <a:pt x="686" y="540"/>
                  </a:lnTo>
                  <a:lnTo>
                    <a:pt x="722" y="526"/>
                  </a:lnTo>
                  <a:lnTo>
                    <a:pt x="757" y="506"/>
                  </a:lnTo>
                  <a:lnTo>
                    <a:pt x="790" y="481"/>
                  </a:lnTo>
                  <a:lnTo>
                    <a:pt x="822" y="451"/>
                  </a:lnTo>
                  <a:lnTo>
                    <a:pt x="850" y="416"/>
                  </a:lnTo>
                  <a:lnTo>
                    <a:pt x="857" y="402"/>
                  </a:lnTo>
                  <a:lnTo>
                    <a:pt x="860" y="389"/>
                  </a:lnTo>
                  <a:lnTo>
                    <a:pt x="860" y="375"/>
                  </a:lnTo>
                  <a:lnTo>
                    <a:pt x="856" y="361"/>
                  </a:lnTo>
                  <a:lnTo>
                    <a:pt x="848" y="348"/>
                  </a:lnTo>
                  <a:lnTo>
                    <a:pt x="838" y="338"/>
                  </a:lnTo>
                  <a:lnTo>
                    <a:pt x="825" y="331"/>
                  </a:lnTo>
                  <a:lnTo>
                    <a:pt x="810" y="328"/>
                  </a:lnTo>
                  <a:lnTo>
                    <a:pt x="796" y="328"/>
                  </a:lnTo>
                  <a:lnTo>
                    <a:pt x="782" y="332"/>
                  </a:lnTo>
                  <a:lnTo>
                    <a:pt x="770" y="339"/>
                  </a:lnTo>
                  <a:lnTo>
                    <a:pt x="759" y="350"/>
                  </a:lnTo>
                  <a:lnTo>
                    <a:pt x="736" y="379"/>
                  </a:lnTo>
                  <a:lnTo>
                    <a:pt x="711" y="402"/>
                  </a:lnTo>
                  <a:lnTo>
                    <a:pt x="684" y="420"/>
                  </a:lnTo>
                  <a:lnTo>
                    <a:pt x="655" y="432"/>
                  </a:lnTo>
                  <a:lnTo>
                    <a:pt x="627" y="438"/>
                  </a:lnTo>
                  <a:lnTo>
                    <a:pt x="597" y="439"/>
                  </a:lnTo>
                  <a:lnTo>
                    <a:pt x="568" y="434"/>
                  </a:lnTo>
                  <a:lnTo>
                    <a:pt x="306" y="388"/>
                  </a:lnTo>
                  <a:lnTo>
                    <a:pt x="236" y="320"/>
                  </a:lnTo>
                  <a:lnTo>
                    <a:pt x="170" y="247"/>
                  </a:lnTo>
                  <a:lnTo>
                    <a:pt x="109" y="171"/>
                  </a:lnTo>
                  <a:lnTo>
                    <a:pt x="52" y="91"/>
                  </a:lnTo>
                  <a:lnTo>
                    <a:pt x="0" y="8"/>
                  </a:lnTo>
                  <a:lnTo>
                    <a:pt x="28" y="9"/>
                  </a:lnTo>
                  <a:lnTo>
                    <a:pt x="77" y="11"/>
                  </a:lnTo>
                  <a:lnTo>
                    <a:pt x="125" y="11"/>
                  </a:lnTo>
                  <a:lnTo>
                    <a:pt x="170" y="11"/>
                  </a:lnTo>
                  <a:lnTo>
                    <a:pt x="213" y="10"/>
                  </a:lnTo>
                  <a:lnTo>
                    <a:pt x="253" y="8"/>
                  </a:lnTo>
                  <a:lnTo>
                    <a:pt x="288" y="6"/>
                  </a:lnTo>
                  <a:lnTo>
                    <a:pt x="320" y="4"/>
                  </a:lnTo>
                  <a:lnTo>
                    <a:pt x="346" y="2"/>
                  </a:lnTo>
                  <a:lnTo>
                    <a:pt x="3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3" name="Freeform 522"/>
            <p:cNvSpPr>
              <a:spLocks noEditPoints="1"/>
            </p:cNvSpPr>
            <p:nvPr/>
          </p:nvSpPr>
          <p:spPr bwMode="auto">
            <a:xfrm>
              <a:off x="3476625" y="1900238"/>
              <a:ext cx="461963" cy="473075"/>
            </a:xfrm>
            <a:custGeom>
              <a:avLst/>
              <a:gdLst>
                <a:gd name="T0" fmla="*/ 620 w 2617"/>
                <a:gd name="T1" fmla="*/ 1454 h 2674"/>
                <a:gd name="T2" fmla="*/ 718 w 2617"/>
                <a:gd name="T3" fmla="*/ 1470 h 2674"/>
                <a:gd name="T4" fmla="*/ 673 w 2617"/>
                <a:gd name="T5" fmla="*/ 1381 h 2674"/>
                <a:gd name="T6" fmla="*/ 1496 w 2617"/>
                <a:gd name="T7" fmla="*/ 263 h 2674"/>
                <a:gd name="T8" fmla="*/ 1612 w 2617"/>
                <a:gd name="T9" fmla="*/ 308 h 2674"/>
                <a:gd name="T10" fmla="*/ 1833 w 2617"/>
                <a:gd name="T11" fmla="*/ 307 h 2674"/>
                <a:gd name="T12" fmla="*/ 2120 w 2617"/>
                <a:gd name="T13" fmla="*/ 426 h 2674"/>
                <a:gd name="T14" fmla="*/ 2285 w 2617"/>
                <a:gd name="T15" fmla="*/ 731 h 2674"/>
                <a:gd name="T16" fmla="*/ 2333 w 2617"/>
                <a:gd name="T17" fmla="*/ 1044 h 2674"/>
                <a:gd name="T18" fmla="*/ 2494 w 2617"/>
                <a:gd name="T19" fmla="*/ 1235 h 2674"/>
                <a:gd name="T20" fmla="*/ 2608 w 2617"/>
                <a:gd name="T21" fmla="*/ 1504 h 2674"/>
                <a:gd name="T22" fmla="*/ 2588 w 2617"/>
                <a:gd name="T23" fmla="*/ 1878 h 2674"/>
                <a:gd name="T24" fmla="*/ 2479 w 2617"/>
                <a:gd name="T25" fmla="*/ 2201 h 2674"/>
                <a:gd name="T26" fmla="*/ 2380 w 2617"/>
                <a:gd name="T27" fmla="*/ 2392 h 2674"/>
                <a:gd name="T28" fmla="*/ 2356 w 2617"/>
                <a:gd name="T29" fmla="*/ 2464 h 2674"/>
                <a:gd name="T30" fmla="*/ 2272 w 2617"/>
                <a:gd name="T31" fmla="*/ 2614 h 2674"/>
                <a:gd name="T32" fmla="*/ 1968 w 2617"/>
                <a:gd name="T33" fmla="*/ 2671 h 2674"/>
                <a:gd name="T34" fmla="*/ 1411 w 2617"/>
                <a:gd name="T35" fmla="*/ 2641 h 2674"/>
                <a:gd name="T36" fmla="*/ 939 w 2617"/>
                <a:gd name="T37" fmla="*/ 2557 h 2674"/>
                <a:gd name="T38" fmla="*/ 610 w 2617"/>
                <a:gd name="T39" fmla="*/ 2390 h 2674"/>
                <a:gd name="T40" fmla="*/ 470 w 2617"/>
                <a:gd name="T41" fmla="*/ 2402 h 2674"/>
                <a:gd name="T42" fmla="*/ 132 w 2617"/>
                <a:gd name="T43" fmla="*/ 2312 h 2674"/>
                <a:gd name="T44" fmla="*/ 115 w 2617"/>
                <a:gd name="T45" fmla="*/ 1875 h 2674"/>
                <a:gd name="T46" fmla="*/ 487 w 2617"/>
                <a:gd name="T47" fmla="*/ 2062 h 2674"/>
                <a:gd name="T48" fmla="*/ 679 w 2617"/>
                <a:gd name="T49" fmla="*/ 2200 h 2674"/>
                <a:gd name="T50" fmla="*/ 1038 w 2617"/>
                <a:gd name="T51" fmla="*/ 2223 h 2674"/>
                <a:gd name="T52" fmla="*/ 1381 w 2617"/>
                <a:gd name="T53" fmla="*/ 2179 h 2674"/>
                <a:gd name="T54" fmla="*/ 1518 w 2617"/>
                <a:gd name="T55" fmla="*/ 2127 h 2674"/>
                <a:gd name="T56" fmla="*/ 1805 w 2617"/>
                <a:gd name="T57" fmla="*/ 2060 h 2674"/>
                <a:gd name="T58" fmla="*/ 1849 w 2617"/>
                <a:gd name="T59" fmla="*/ 1927 h 2674"/>
                <a:gd name="T60" fmla="*/ 1704 w 2617"/>
                <a:gd name="T61" fmla="*/ 1790 h 2674"/>
                <a:gd name="T62" fmla="*/ 1577 w 2617"/>
                <a:gd name="T63" fmla="*/ 1559 h 2674"/>
                <a:gd name="T64" fmla="*/ 1642 w 2617"/>
                <a:gd name="T65" fmla="*/ 1236 h 2674"/>
                <a:gd name="T66" fmla="*/ 1733 w 2617"/>
                <a:gd name="T67" fmla="*/ 995 h 2674"/>
                <a:gd name="T68" fmla="*/ 1589 w 2617"/>
                <a:gd name="T69" fmla="*/ 823 h 2674"/>
                <a:gd name="T70" fmla="*/ 1515 w 2617"/>
                <a:gd name="T71" fmla="*/ 872 h 2674"/>
                <a:gd name="T72" fmla="*/ 1588 w 2617"/>
                <a:gd name="T73" fmla="*/ 949 h 2674"/>
                <a:gd name="T74" fmla="*/ 1605 w 2617"/>
                <a:gd name="T75" fmla="*/ 1097 h 2674"/>
                <a:gd name="T76" fmla="*/ 1458 w 2617"/>
                <a:gd name="T77" fmla="*/ 1409 h 2674"/>
                <a:gd name="T78" fmla="*/ 1273 w 2617"/>
                <a:gd name="T79" fmla="*/ 1521 h 2674"/>
                <a:gd name="T80" fmla="*/ 1257 w 2617"/>
                <a:gd name="T81" fmla="*/ 1619 h 2674"/>
                <a:gd name="T82" fmla="*/ 1468 w 2617"/>
                <a:gd name="T83" fmla="*/ 1580 h 2674"/>
                <a:gd name="T84" fmla="*/ 1652 w 2617"/>
                <a:gd name="T85" fmla="*/ 1900 h 2674"/>
                <a:gd name="T86" fmla="*/ 1508 w 2617"/>
                <a:gd name="T87" fmla="*/ 2012 h 2674"/>
                <a:gd name="T88" fmla="*/ 1379 w 2617"/>
                <a:gd name="T89" fmla="*/ 2059 h 2674"/>
                <a:gd name="T90" fmla="*/ 1039 w 2617"/>
                <a:gd name="T91" fmla="*/ 2111 h 2674"/>
                <a:gd name="T92" fmla="*/ 729 w 2617"/>
                <a:gd name="T93" fmla="*/ 2100 h 2674"/>
                <a:gd name="T94" fmla="*/ 549 w 2617"/>
                <a:gd name="T95" fmla="*/ 1968 h 2674"/>
                <a:gd name="T96" fmla="*/ 208 w 2617"/>
                <a:gd name="T97" fmla="*/ 1763 h 2674"/>
                <a:gd name="T98" fmla="*/ 526 w 2617"/>
                <a:gd name="T99" fmla="*/ 1749 h 2674"/>
                <a:gd name="T100" fmla="*/ 844 w 2617"/>
                <a:gd name="T101" fmla="*/ 1741 h 2674"/>
                <a:gd name="T102" fmla="*/ 1010 w 2617"/>
                <a:gd name="T103" fmla="*/ 1606 h 2674"/>
                <a:gd name="T104" fmla="*/ 940 w 2617"/>
                <a:gd name="T105" fmla="*/ 1551 h 2674"/>
                <a:gd name="T106" fmla="*/ 733 w 2617"/>
                <a:gd name="T107" fmla="*/ 1656 h 2674"/>
                <a:gd name="T108" fmla="*/ 464 w 2617"/>
                <a:gd name="T109" fmla="*/ 1592 h 2674"/>
                <a:gd name="T110" fmla="*/ 414 w 2617"/>
                <a:gd name="T111" fmla="*/ 1553 h 2674"/>
                <a:gd name="T112" fmla="*/ 386 w 2617"/>
                <a:gd name="T113" fmla="*/ 1550 h 2674"/>
                <a:gd name="T114" fmla="*/ 363 w 2617"/>
                <a:gd name="T115" fmla="*/ 1559 h 2674"/>
                <a:gd name="T116" fmla="*/ 221 w 2617"/>
                <a:gd name="T117" fmla="*/ 1644 h 2674"/>
                <a:gd name="T118" fmla="*/ 13 w 2617"/>
                <a:gd name="T119" fmla="*/ 1453 h 2674"/>
                <a:gd name="T120" fmla="*/ 237 w 2617"/>
                <a:gd name="T121" fmla="*/ 801 h 2674"/>
                <a:gd name="T122" fmla="*/ 692 w 2617"/>
                <a:gd name="T123" fmla="*/ 302 h 2674"/>
                <a:gd name="T124" fmla="*/ 1314 w 2617"/>
                <a:gd name="T125" fmla="*/ 19 h 2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17" h="2674">
                  <a:moveTo>
                    <a:pt x="673" y="1381"/>
                  </a:moveTo>
                  <a:lnTo>
                    <a:pt x="655" y="1384"/>
                  </a:lnTo>
                  <a:lnTo>
                    <a:pt x="640" y="1392"/>
                  </a:lnTo>
                  <a:lnTo>
                    <a:pt x="628" y="1404"/>
                  </a:lnTo>
                  <a:lnTo>
                    <a:pt x="620" y="1419"/>
                  </a:lnTo>
                  <a:lnTo>
                    <a:pt x="617" y="1437"/>
                  </a:lnTo>
                  <a:lnTo>
                    <a:pt x="620" y="1454"/>
                  </a:lnTo>
                  <a:lnTo>
                    <a:pt x="628" y="1470"/>
                  </a:lnTo>
                  <a:lnTo>
                    <a:pt x="640" y="1481"/>
                  </a:lnTo>
                  <a:lnTo>
                    <a:pt x="655" y="1490"/>
                  </a:lnTo>
                  <a:lnTo>
                    <a:pt x="673" y="1493"/>
                  </a:lnTo>
                  <a:lnTo>
                    <a:pt x="691" y="1490"/>
                  </a:lnTo>
                  <a:lnTo>
                    <a:pt x="706" y="1481"/>
                  </a:lnTo>
                  <a:lnTo>
                    <a:pt x="718" y="1470"/>
                  </a:lnTo>
                  <a:lnTo>
                    <a:pt x="726" y="1454"/>
                  </a:lnTo>
                  <a:lnTo>
                    <a:pt x="729" y="1437"/>
                  </a:lnTo>
                  <a:lnTo>
                    <a:pt x="726" y="1419"/>
                  </a:lnTo>
                  <a:lnTo>
                    <a:pt x="718" y="1404"/>
                  </a:lnTo>
                  <a:lnTo>
                    <a:pt x="706" y="1392"/>
                  </a:lnTo>
                  <a:lnTo>
                    <a:pt x="691" y="1384"/>
                  </a:lnTo>
                  <a:lnTo>
                    <a:pt x="673" y="1381"/>
                  </a:lnTo>
                  <a:close/>
                  <a:moveTo>
                    <a:pt x="1412" y="0"/>
                  </a:moveTo>
                  <a:lnTo>
                    <a:pt x="1426" y="57"/>
                  </a:lnTo>
                  <a:lnTo>
                    <a:pt x="1436" y="110"/>
                  </a:lnTo>
                  <a:lnTo>
                    <a:pt x="1448" y="157"/>
                  </a:lnTo>
                  <a:lnTo>
                    <a:pt x="1463" y="197"/>
                  </a:lnTo>
                  <a:lnTo>
                    <a:pt x="1478" y="233"/>
                  </a:lnTo>
                  <a:lnTo>
                    <a:pt x="1496" y="263"/>
                  </a:lnTo>
                  <a:lnTo>
                    <a:pt x="1517" y="286"/>
                  </a:lnTo>
                  <a:lnTo>
                    <a:pt x="1539" y="304"/>
                  </a:lnTo>
                  <a:lnTo>
                    <a:pt x="1559" y="319"/>
                  </a:lnTo>
                  <a:lnTo>
                    <a:pt x="1582" y="314"/>
                  </a:lnTo>
                  <a:lnTo>
                    <a:pt x="1586" y="313"/>
                  </a:lnTo>
                  <a:lnTo>
                    <a:pt x="1596" y="311"/>
                  </a:lnTo>
                  <a:lnTo>
                    <a:pt x="1612" y="308"/>
                  </a:lnTo>
                  <a:lnTo>
                    <a:pt x="1632" y="306"/>
                  </a:lnTo>
                  <a:lnTo>
                    <a:pt x="1658" y="303"/>
                  </a:lnTo>
                  <a:lnTo>
                    <a:pt x="1687" y="302"/>
                  </a:lnTo>
                  <a:lnTo>
                    <a:pt x="1720" y="301"/>
                  </a:lnTo>
                  <a:lnTo>
                    <a:pt x="1754" y="301"/>
                  </a:lnTo>
                  <a:lnTo>
                    <a:pt x="1793" y="303"/>
                  </a:lnTo>
                  <a:lnTo>
                    <a:pt x="1833" y="307"/>
                  </a:lnTo>
                  <a:lnTo>
                    <a:pt x="1874" y="315"/>
                  </a:lnTo>
                  <a:lnTo>
                    <a:pt x="1916" y="324"/>
                  </a:lnTo>
                  <a:lnTo>
                    <a:pt x="1958" y="336"/>
                  </a:lnTo>
                  <a:lnTo>
                    <a:pt x="2000" y="352"/>
                  </a:lnTo>
                  <a:lnTo>
                    <a:pt x="2041" y="372"/>
                  </a:lnTo>
                  <a:lnTo>
                    <a:pt x="2081" y="396"/>
                  </a:lnTo>
                  <a:lnTo>
                    <a:pt x="2120" y="426"/>
                  </a:lnTo>
                  <a:lnTo>
                    <a:pt x="2153" y="457"/>
                  </a:lnTo>
                  <a:lnTo>
                    <a:pt x="2184" y="494"/>
                  </a:lnTo>
                  <a:lnTo>
                    <a:pt x="2211" y="534"/>
                  </a:lnTo>
                  <a:lnTo>
                    <a:pt x="2235" y="578"/>
                  </a:lnTo>
                  <a:lnTo>
                    <a:pt x="2255" y="626"/>
                  </a:lnTo>
                  <a:lnTo>
                    <a:pt x="2272" y="677"/>
                  </a:lnTo>
                  <a:lnTo>
                    <a:pt x="2285" y="731"/>
                  </a:lnTo>
                  <a:lnTo>
                    <a:pt x="2294" y="789"/>
                  </a:lnTo>
                  <a:lnTo>
                    <a:pt x="2299" y="851"/>
                  </a:lnTo>
                  <a:lnTo>
                    <a:pt x="2302" y="916"/>
                  </a:lnTo>
                  <a:lnTo>
                    <a:pt x="2300" y="985"/>
                  </a:lnTo>
                  <a:lnTo>
                    <a:pt x="2299" y="1010"/>
                  </a:lnTo>
                  <a:lnTo>
                    <a:pt x="2316" y="1028"/>
                  </a:lnTo>
                  <a:lnTo>
                    <a:pt x="2333" y="1044"/>
                  </a:lnTo>
                  <a:lnTo>
                    <a:pt x="2351" y="1063"/>
                  </a:lnTo>
                  <a:lnTo>
                    <a:pt x="2373" y="1086"/>
                  </a:lnTo>
                  <a:lnTo>
                    <a:pt x="2396" y="1112"/>
                  </a:lnTo>
                  <a:lnTo>
                    <a:pt x="2419" y="1141"/>
                  </a:lnTo>
                  <a:lnTo>
                    <a:pt x="2445" y="1170"/>
                  </a:lnTo>
                  <a:lnTo>
                    <a:pt x="2469" y="1202"/>
                  </a:lnTo>
                  <a:lnTo>
                    <a:pt x="2494" y="1235"/>
                  </a:lnTo>
                  <a:lnTo>
                    <a:pt x="2516" y="1268"/>
                  </a:lnTo>
                  <a:lnTo>
                    <a:pt x="2538" y="1302"/>
                  </a:lnTo>
                  <a:lnTo>
                    <a:pt x="2556" y="1335"/>
                  </a:lnTo>
                  <a:lnTo>
                    <a:pt x="2571" y="1367"/>
                  </a:lnTo>
                  <a:lnTo>
                    <a:pt x="2584" y="1398"/>
                  </a:lnTo>
                  <a:lnTo>
                    <a:pt x="2598" y="1450"/>
                  </a:lnTo>
                  <a:lnTo>
                    <a:pt x="2608" y="1504"/>
                  </a:lnTo>
                  <a:lnTo>
                    <a:pt x="2614" y="1557"/>
                  </a:lnTo>
                  <a:lnTo>
                    <a:pt x="2617" y="1612"/>
                  </a:lnTo>
                  <a:lnTo>
                    <a:pt x="2617" y="1666"/>
                  </a:lnTo>
                  <a:lnTo>
                    <a:pt x="2613" y="1720"/>
                  </a:lnTo>
                  <a:lnTo>
                    <a:pt x="2607" y="1773"/>
                  </a:lnTo>
                  <a:lnTo>
                    <a:pt x="2599" y="1826"/>
                  </a:lnTo>
                  <a:lnTo>
                    <a:pt x="2588" y="1878"/>
                  </a:lnTo>
                  <a:lnTo>
                    <a:pt x="2576" y="1929"/>
                  </a:lnTo>
                  <a:lnTo>
                    <a:pt x="2561" y="1979"/>
                  </a:lnTo>
                  <a:lnTo>
                    <a:pt x="2546" y="2028"/>
                  </a:lnTo>
                  <a:lnTo>
                    <a:pt x="2530" y="2074"/>
                  </a:lnTo>
                  <a:lnTo>
                    <a:pt x="2513" y="2119"/>
                  </a:lnTo>
                  <a:lnTo>
                    <a:pt x="2496" y="2161"/>
                  </a:lnTo>
                  <a:lnTo>
                    <a:pt x="2479" y="2201"/>
                  </a:lnTo>
                  <a:lnTo>
                    <a:pt x="2461" y="2238"/>
                  </a:lnTo>
                  <a:lnTo>
                    <a:pt x="2445" y="2272"/>
                  </a:lnTo>
                  <a:lnTo>
                    <a:pt x="2429" y="2304"/>
                  </a:lnTo>
                  <a:lnTo>
                    <a:pt x="2414" y="2331"/>
                  </a:lnTo>
                  <a:lnTo>
                    <a:pt x="2401" y="2356"/>
                  </a:lnTo>
                  <a:lnTo>
                    <a:pt x="2389" y="2376"/>
                  </a:lnTo>
                  <a:lnTo>
                    <a:pt x="2380" y="2392"/>
                  </a:lnTo>
                  <a:lnTo>
                    <a:pt x="2373" y="2406"/>
                  </a:lnTo>
                  <a:lnTo>
                    <a:pt x="2367" y="2413"/>
                  </a:lnTo>
                  <a:lnTo>
                    <a:pt x="2365" y="2416"/>
                  </a:lnTo>
                  <a:lnTo>
                    <a:pt x="2355" y="2431"/>
                  </a:lnTo>
                  <a:lnTo>
                    <a:pt x="2356" y="2450"/>
                  </a:lnTo>
                  <a:lnTo>
                    <a:pt x="2356" y="2454"/>
                  </a:lnTo>
                  <a:lnTo>
                    <a:pt x="2356" y="2464"/>
                  </a:lnTo>
                  <a:lnTo>
                    <a:pt x="2354" y="2479"/>
                  </a:lnTo>
                  <a:lnTo>
                    <a:pt x="2350" y="2498"/>
                  </a:lnTo>
                  <a:lnTo>
                    <a:pt x="2343" y="2520"/>
                  </a:lnTo>
                  <a:lnTo>
                    <a:pt x="2333" y="2543"/>
                  </a:lnTo>
                  <a:lnTo>
                    <a:pt x="2317" y="2568"/>
                  </a:lnTo>
                  <a:lnTo>
                    <a:pt x="2297" y="2592"/>
                  </a:lnTo>
                  <a:lnTo>
                    <a:pt x="2272" y="2614"/>
                  </a:lnTo>
                  <a:lnTo>
                    <a:pt x="2240" y="2633"/>
                  </a:lnTo>
                  <a:lnTo>
                    <a:pt x="2205" y="2647"/>
                  </a:lnTo>
                  <a:lnTo>
                    <a:pt x="2165" y="2660"/>
                  </a:lnTo>
                  <a:lnTo>
                    <a:pt x="2122" y="2668"/>
                  </a:lnTo>
                  <a:lnTo>
                    <a:pt x="2075" y="2672"/>
                  </a:lnTo>
                  <a:lnTo>
                    <a:pt x="2023" y="2674"/>
                  </a:lnTo>
                  <a:lnTo>
                    <a:pt x="1968" y="2671"/>
                  </a:lnTo>
                  <a:lnTo>
                    <a:pt x="1877" y="2665"/>
                  </a:lnTo>
                  <a:lnTo>
                    <a:pt x="1785" y="2661"/>
                  </a:lnTo>
                  <a:lnTo>
                    <a:pt x="1693" y="2657"/>
                  </a:lnTo>
                  <a:lnTo>
                    <a:pt x="1623" y="2653"/>
                  </a:lnTo>
                  <a:lnTo>
                    <a:pt x="1551" y="2650"/>
                  </a:lnTo>
                  <a:lnTo>
                    <a:pt x="1481" y="2646"/>
                  </a:lnTo>
                  <a:lnTo>
                    <a:pt x="1411" y="2641"/>
                  </a:lnTo>
                  <a:lnTo>
                    <a:pt x="1340" y="2635"/>
                  </a:lnTo>
                  <a:lnTo>
                    <a:pt x="1271" y="2627"/>
                  </a:lnTo>
                  <a:lnTo>
                    <a:pt x="1203" y="2618"/>
                  </a:lnTo>
                  <a:lnTo>
                    <a:pt x="1134" y="2607"/>
                  </a:lnTo>
                  <a:lnTo>
                    <a:pt x="1068" y="2592"/>
                  </a:lnTo>
                  <a:lnTo>
                    <a:pt x="1004" y="2576"/>
                  </a:lnTo>
                  <a:lnTo>
                    <a:pt x="939" y="2557"/>
                  </a:lnTo>
                  <a:lnTo>
                    <a:pt x="878" y="2533"/>
                  </a:lnTo>
                  <a:lnTo>
                    <a:pt x="818" y="2507"/>
                  </a:lnTo>
                  <a:lnTo>
                    <a:pt x="761" y="2476"/>
                  </a:lnTo>
                  <a:lnTo>
                    <a:pt x="705" y="2441"/>
                  </a:lnTo>
                  <a:lnTo>
                    <a:pt x="652" y="2403"/>
                  </a:lnTo>
                  <a:lnTo>
                    <a:pt x="633" y="2387"/>
                  </a:lnTo>
                  <a:lnTo>
                    <a:pt x="610" y="2390"/>
                  </a:lnTo>
                  <a:lnTo>
                    <a:pt x="607" y="2391"/>
                  </a:lnTo>
                  <a:lnTo>
                    <a:pt x="597" y="2392"/>
                  </a:lnTo>
                  <a:lnTo>
                    <a:pt x="580" y="2393"/>
                  </a:lnTo>
                  <a:lnTo>
                    <a:pt x="560" y="2395"/>
                  </a:lnTo>
                  <a:lnTo>
                    <a:pt x="533" y="2397"/>
                  </a:lnTo>
                  <a:lnTo>
                    <a:pt x="504" y="2399"/>
                  </a:lnTo>
                  <a:lnTo>
                    <a:pt x="470" y="2402"/>
                  </a:lnTo>
                  <a:lnTo>
                    <a:pt x="434" y="2403"/>
                  </a:lnTo>
                  <a:lnTo>
                    <a:pt x="394" y="2404"/>
                  </a:lnTo>
                  <a:lnTo>
                    <a:pt x="352" y="2404"/>
                  </a:lnTo>
                  <a:lnTo>
                    <a:pt x="309" y="2403"/>
                  </a:lnTo>
                  <a:lnTo>
                    <a:pt x="265" y="2402"/>
                  </a:lnTo>
                  <a:lnTo>
                    <a:pt x="171" y="2401"/>
                  </a:lnTo>
                  <a:lnTo>
                    <a:pt x="132" y="2312"/>
                  </a:lnTo>
                  <a:lnTo>
                    <a:pt x="96" y="2221"/>
                  </a:lnTo>
                  <a:lnTo>
                    <a:pt x="66" y="2127"/>
                  </a:lnTo>
                  <a:lnTo>
                    <a:pt x="41" y="2032"/>
                  </a:lnTo>
                  <a:lnTo>
                    <a:pt x="22" y="1934"/>
                  </a:lnTo>
                  <a:lnTo>
                    <a:pt x="9" y="1834"/>
                  </a:lnTo>
                  <a:lnTo>
                    <a:pt x="42" y="1847"/>
                  </a:lnTo>
                  <a:lnTo>
                    <a:pt x="115" y="1875"/>
                  </a:lnTo>
                  <a:lnTo>
                    <a:pt x="183" y="1903"/>
                  </a:lnTo>
                  <a:lnTo>
                    <a:pt x="247" y="1930"/>
                  </a:lnTo>
                  <a:lnTo>
                    <a:pt x="305" y="1958"/>
                  </a:lnTo>
                  <a:lnTo>
                    <a:pt x="358" y="1984"/>
                  </a:lnTo>
                  <a:lnTo>
                    <a:pt x="406" y="2011"/>
                  </a:lnTo>
                  <a:lnTo>
                    <a:pt x="449" y="2036"/>
                  </a:lnTo>
                  <a:lnTo>
                    <a:pt x="487" y="2062"/>
                  </a:lnTo>
                  <a:lnTo>
                    <a:pt x="518" y="2085"/>
                  </a:lnTo>
                  <a:lnTo>
                    <a:pt x="538" y="2102"/>
                  </a:lnTo>
                  <a:lnTo>
                    <a:pt x="563" y="2123"/>
                  </a:lnTo>
                  <a:lnTo>
                    <a:pt x="590" y="2144"/>
                  </a:lnTo>
                  <a:lnTo>
                    <a:pt x="618" y="2165"/>
                  </a:lnTo>
                  <a:lnTo>
                    <a:pt x="648" y="2184"/>
                  </a:lnTo>
                  <a:lnTo>
                    <a:pt x="679" y="2200"/>
                  </a:lnTo>
                  <a:lnTo>
                    <a:pt x="712" y="2213"/>
                  </a:lnTo>
                  <a:lnTo>
                    <a:pt x="747" y="2220"/>
                  </a:lnTo>
                  <a:lnTo>
                    <a:pt x="782" y="2222"/>
                  </a:lnTo>
                  <a:lnTo>
                    <a:pt x="830" y="2221"/>
                  </a:lnTo>
                  <a:lnTo>
                    <a:pt x="882" y="2221"/>
                  </a:lnTo>
                  <a:lnTo>
                    <a:pt x="935" y="2222"/>
                  </a:lnTo>
                  <a:lnTo>
                    <a:pt x="1038" y="2223"/>
                  </a:lnTo>
                  <a:lnTo>
                    <a:pt x="1088" y="2223"/>
                  </a:lnTo>
                  <a:lnTo>
                    <a:pt x="1138" y="2221"/>
                  </a:lnTo>
                  <a:lnTo>
                    <a:pt x="1189" y="2218"/>
                  </a:lnTo>
                  <a:lnTo>
                    <a:pt x="1238" y="2212"/>
                  </a:lnTo>
                  <a:lnTo>
                    <a:pt x="1287" y="2205"/>
                  </a:lnTo>
                  <a:lnTo>
                    <a:pt x="1335" y="2193"/>
                  </a:lnTo>
                  <a:lnTo>
                    <a:pt x="1381" y="2179"/>
                  </a:lnTo>
                  <a:lnTo>
                    <a:pt x="1425" y="2161"/>
                  </a:lnTo>
                  <a:lnTo>
                    <a:pt x="1428" y="2160"/>
                  </a:lnTo>
                  <a:lnTo>
                    <a:pt x="1437" y="2157"/>
                  </a:lnTo>
                  <a:lnTo>
                    <a:pt x="1450" y="2151"/>
                  </a:lnTo>
                  <a:lnTo>
                    <a:pt x="1469" y="2144"/>
                  </a:lnTo>
                  <a:lnTo>
                    <a:pt x="1491" y="2136"/>
                  </a:lnTo>
                  <a:lnTo>
                    <a:pt x="1518" y="2127"/>
                  </a:lnTo>
                  <a:lnTo>
                    <a:pt x="1549" y="2117"/>
                  </a:lnTo>
                  <a:lnTo>
                    <a:pt x="1584" y="2107"/>
                  </a:lnTo>
                  <a:lnTo>
                    <a:pt x="1622" y="2097"/>
                  </a:lnTo>
                  <a:lnTo>
                    <a:pt x="1664" y="2086"/>
                  </a:lnTo>
                  <a:lnTo>
                    <a:pt x="1709" y="2077"/>
                  </a:lnTo>
                  <a:lnTo>
                    <a:pt x="1755" y="2068"/>
                  </a:lnTo>
                  <a:lnTo>
                    <a:pt x="1805" y="2060"/>
                  </a:lnTo>
                  <a:lnTo>
                    <a:pt x="1857" y="2054"/>
                  </a:lnTo>
                  <a:lnTo>
                    <a:pt x="2012" y="2036"/>
                  </a:lnTo>
                  <a:lnTo>
                    <a:pt x="1882" y="1951"/>
                  </a:lnTo>
                  <a:lnTo>
                    <a:pt x="1880" y="1949"/>
                  </a:lnTo>
                  <a:lnTo>
                    <a:pt x="1873" y="1945"/>
                  </a:lnTo>
                  <a:lnTo>
                    <a:pt x="1863" y="1937"/>
                  </a:lnTo>
                  <a:lnTo>
                    <a:pt x="1849" y="1927"/>
                  </a:lnTo>
                  <a:lnTo>
                    <a:pt x="1833" y="1914"/>
                  </a:lnTo>
                  <a:lnTo>
                    <a:pt x="1815" y="1899"/>
                  </a:lnTo>
                  <a:lnTo>
                    <a:pt x="1794" y="1881"/>
                  </a:lnTo>
                  <a:lnTo>
                    <a:pt x="1773" y="1861"/>
                  </a:lnTo>
                  <a:lnTo>
                    <a:pt x="1750" y="1840"/>
                  </a:lnTo>
                  <a:lnTo>
                    <a:pt x="1727" y="1815"/>
                  </a:lnTo>
                  <a:lnTo>
                    <a:pt x="1704" y="1790"/>
                  </a:lnTo>
                  <a:lnTo>
                    <a:pt x="1681" y="1761"/>
                  </a:lnTo>
                  <a:lnTo>
                    <a:pt x="1660" y="1731"/>
                  </a:lnTo>
                  <a:lnTo>
                    <a:pt x="1638" y="1700"/>
                  </a:lnTo>
                  <a:lnTo>
                    <a:pt x="1620" y="1667"/>
                  </a:lnTo>
                  <a:lnTo>
                    <a:pt x="1602" y="1632"/>
                  </a:lnTo>
                  <a:lnTo>
                    <a:pt x="1588" y="1597"/>
                  </a:lnTo>
                  <a:lnTo>
                    <a:pt x="1577" y="1559"/>
                  </a:lnTo>
                  <a:lnTo>
                    <a:pt x="1570" y="1521"/>
                  </a:lnTo>
                  <a:lnTo>
                    <a:pt x="1566" y="1472"/>
                  </a:lnTo>
                  <a:lnTo>
                    <a:pt x="1568" y="1424"/>
                  </a:lnTo>
                  <a:lnTo>
                    <a:pt x="1577" y="1376"/>
                  </a:lnTo>
                  <a:lnTo>
                    <a:pt x="1592" y="1330"/>
                  </a:lnTo>
                  <a:lnTo>
                    <a:pt x="1615" y="1283"/>
                  </a:lnTo>
                  <a:lnTo>
                    <a:pt x="1642" y="1236"/>
                  </a:lnTo>
                  <a:lnTo>
                    <a:pt x="1677" y="1190"/>
                  </a:lnTo>
                  <a:lnTo>
                    <a:pt x="1698" y="1160"/>
                  </a:lnTo>
                  <a:lnTo>
                    <a:pt x="1715" y="1130"/>
                  </a:lnTo>
                  <a:lnTo>
                    <a:pt x="1727" y="1096"/>
                  </a:lnTo>
                  <a:lnTo>
                    <a:pt x="1734" y="1062"/>
                  </a:lnTo>
                  <a:lnTo>
                    <a:pt x="1736" y="1029"/>
                  </a:lnTo>
                  <a:lnTo>
                    <a:pt x="1733" y="995"/>
                  </a:lnTo>
                  <a:lnTo>
                    <a:pt x="1725" y="962"/>
                  </a:lnTo>
                  <a:lnTo>
                    <a:pt x="1713" y="931"/>
                  </a:lnTo>
                  <a:lnTo>
                    <a:pt x="1695" y="901"/>
                  </a:lnTo>
                  <a:lnTo>
                    <a:pt x="1674" y="876"/>
                  </a:lnTo>
                  <a:lnTo>
                    <a:pt x="1649" y="854"/>
                  </a:lnTo>
                  <a:lnTo>
                    <a:pt x="1621" y="837"/>
                  </a:lnTo>
                  <a:lnTo>
                    <a:pt x="1589" y="823"/>
                  </a:lnTo>
                  <a:lnTo>
                    <a:pt x="1575" y="820"/>
                  </a:lnTo>
                  <a:lnTo>
                    <a:pt x="1560" y="821"/>
                  </a:lnTo>
                  <a:lnTo>
                    <a:pt x="1546" y="825"/>
                  </a:lnTo>
                  <a:lnTo>
                    <a:pt x="1534" y="833"/>
                  </a:lnTo>
                  <a:lnTo>
                    <a:pt x="1525" y="844"/>
                  </a:lnTo>
                  <a:lnTo>
                    <a:pt x="1518" y="857"/>
                  </a:lnTo>
                  <a:lnTo>
                    <a:pt x="1515" y="872"/>
                  </a:lnTo>
                  <a:lnTo>
                    <a:pt x="1516" y="887"/>
                  </a:lnTo>
                  <a:lnTo>
                    <a:pt x="1520" y="900"/>
                  </a:lnTo>
                  <a:lnTo>
                    <a:pt x="1528" y="912"/>
                  </a:lnTo>
                  <a:lnTo>
                    <a:pt x="1539" y="922"/>
                  </a:lnTo>
                  <a:lnTo>
                    <a:pt x="1552" y="929"/>
                  </a:lnTo>
                  <a:lnTo>
                    <a:pt x="1572" y="937"/>
                  </a:lnTo>
                  <a:lnTo>
                    <a:pt x="1588" y="949"/>
                  </a:lnTo>
                  <a:lnTo>
                    <a:pt x="1601" y="963"/>
                  </a:lnTo>
                  <a:lnTo>
                    <a:pt x="1612" y="981"/>
                  </a:lnTo>
                  <a:lnTo>
                    <a:pt x="1620" y="1003"/>
                  </a:lnTo>
                  <a:lnTo>
                    <a:pt x="1624" y="1026"/>
                  </a:lnTo>
                  <a:lnTo>
                    <a:pt x="1622" y="1050"/>
                  </a:lnTo>
                  <a:lnTo>
                    <a:pt x="1616" y="1073"/>
                  </a:lnTo>
                  <a:lnTo>
                    <a:pt x="1605" y="1097"/>
                  </a:lnTo>
                  <a:lnTo>
                    <a:pt x="1591" y="1118"/>
                  </a:lnTo>
                  <a:lnTo>
                    <a:pt x="1554" y="1165"/>
                  </a:lnTo>
                  <a:lnTo>
                    <a:pt x="1525" y="1213"/>
                  </a:lnTo>
                  <a:lnTo>
                    <a:pt x="1499" y="1261"/>
                  </a:lnTo>
                  <a:lnTo>
                    <a:pt x="1480" y="1310"/>
                  </a:lnTo>
                  <a:lnTo>
                    <a:pt x="1466" y="1359"/>
                  </a:lnTo>
                  <a:lnTo>
                    <a:pt x="1458" y="1409"/>
                  </a:lnTo>
                  <a:lnTo>
                    <a:pt x="1454" y="1459"/>
                  </a:lnTo>
                  <a:lnTo>
                    <a:pt x="1424" y="1477"/>
                  </a:lnTo>
                  <a:lnTo>
                    <a:pt x="1393" y="1494"/>
                  </a:lnTo>
                  <a:lnTo>
                    <a:pt x="1361" y="1506"/>
                  </a:lnTo>
                  <a:lnTo>
                    <a:pt x="1326" y="1515"/>
                  </a:lnTo>
                  <a:lnTo>
                    <a:pt x="1290" y="1518"/>
                  </a:lnTo>
                  <a:lnTo>
                    <a:pt x="1273" y="1521"/>
                  </a:lnTo>
                  <a:lnTo>
                    <a:pt x="1257" y="1528"/>
                  </a:lnTo>
                  <a:lnTo>
                    <a:pt x="1244" y="1541"/>
                  </a:lnTo>
                  <a:lnTo>
                    <a:pt x="1237" y="1556"/>
                  </a:lnTo>
                  <a:lnTo>
                    <a:pt x="1234" y="1574"/>
                  </a:lnTo>
                  <a:lnTo>
                    <a:pt x="1237" y="1592"/>
                  </a:lnTo>
                  <a:lnTo>
                    <a:pt x="1244" y="1607"/>
                  </a:lnTo>
                  <a:lnTo>
                    <a:pt x="1257" y="1619"/>
                  </a:lnTo>
                  <a:lnTo>
                    <a:pt x="1273" y="1627"/>
                  </a:lnTo>
                  <a:lnTo>
                    <a:pt x="1290" y="1630"/>
                  </a:lnTo>
                  <a:lnTo>
                    <a:pt x="1329" y="1627"/>
                  </a:lnTo>
                  <a:lnTo>
                    <a:pt x="1367" y="1621"/>
                  </a:lnTo>
                  <a:lnTo>
                    <a:pt x="1403" y="1610"/>
                  </a:lnTo>
                  <a:lnTo>
                    <a:pt x="1436" y="1597"/>
                  </a:lnTo>
                  <a:lnTo>
                    <a:pt x="1468" y="1580"/>
                  </a:lnTo>
                  <a:lnTo>
                    <a:pt x="1484" y="1634"/>
                  </a:lnTo>
                  <a:lnTo>
                    <a:pt x="1506" y="1687"/>
                  </a:lnTo>
                  <a:lnTo>
                    <a:pt x="1530" y="1735"/>
                  </a:lnTo>
                  <a:lnTo>
                    <a:pt x="1559" y="1781"/>
                  </a:lnTo>
                  <a:lnTo>
                    <a:pt x="1589" y="1824"/>
                  </a:lnTo>
                  <a:lnTo>
                    <a:pt x="1621" y="1864"/>
                  </a:lnTo>
                  <a:lnTo>
                    <a:pt x="1652" y="1900"/>
                  </a:lnTo>
                  <a:lnTo>
                    <a:pt x="1684" y="1932"/>
                  </a:lnTo>
                  <a:lnTo>
                    <a:pt x="1715" y="1961"/>
                  </a:lnTo>
                  <a:lnTo>
                    <a:pt x="1668" y="1970"/>
                  </a:lnTo>
                  <a:lnTo>
                    <a:pt x="1623" y="1980"/>
                  </a:lnTo>
                  <a:lnTo>
                    <a:pt x="1581" y="1991"/>
                  </a:lnTo>
                  <a:lnTo>
                    <a:pt x="1542" y="2002"/>
                  </a:lnTo>
                  <a:lnTo>
                    <a:pt x="1508" y="2012"/>
                  </a:lnTo>
                  <a:lnTo>
                    <a:pt x="1476" y="2022"/>
                  </a:lnTo>
                  <a:lnTo>
                    <a:pt x="1448" y="2032"/>
                  </a:lnTo>
                  <a:lnTo>
                    <a:pt x="1426" y="2040"/>
                  </a:lnTo>
                  <a:lnTo>
                    <a:pt x="1407" y="2048"/>
                  </a:lnTo>
                  <a:lnTo>
                    <a:pt x="1392" y="2053"/>
                  </a:lnTo>
                  <a:lnTo>
                    <a:pt x="1383" y="2057"/>
                  </a:lnTo>
                  <a:lnTo>
                    <a:pt x="1379" y="2059"/>
                  </a:lnTo>
                  <a:lnTo>
                    <a:pt x="1336" y="2076"/>
                  </a:lnTo>
                  <a:lnTo>
                    <a:pt x="1291" y="2088"/>
                  </a:lnTo>
                  <a:lnTo>
                    <a:pt x="1243" y="2098"/>
                  </a:lnTo>
                  <a:lnTo>
                    <a:pt x="1193" y="2105"/>
                  </a:lnTo>
                  <a:lnTo>
                    <a:pt x="1142" y="2109"/>
                  </a:lnTo>
                  <a:lnTo>
                    <a:pt x="1091" y="2111"/>
                  </a:lnTo>
                  <a:lnTo>
                    <a:pt x="1039" y="2111"/>
                  </a:lnTo>
                  <a:lnTo>
                    <a:pt x="987" y="2111"/>
                  </a:lnTo>
                  <a:lnTo>
                    <a:pt x="937" y="2110"/>
                  </a:lnTo>
                  <a:lnTo>
                    <a:pt x="882" y="2109"/>
                  </a:lnTo>
                  <a:lnTo>
                    <a:pt x="829" y="2109"/>
                  </a:lnTo>
                  <a:lnTo>
                    <a:pt x="778" y="2110"/>
                  </a:lnTo>
                  <a:lnTo>
                    <a:pt x="754" y="2108"/>
                  </a:lnTo>
                  <a:lnTo>
                    <a:pt x="729" y="2100"/>
                  </a:lnTo>
                  <a:lnTo>
                    <a:pt x="705" y="2087"/>
                  </a:lnTo>
                  <a:lnTo>
                    <a:pt x="680" y="2072"/>
                  </a:lnTo>
                  <a:lnTo>
                    <a:pt x="657" y="2055"/>
                  </a:lnTo>
                  <a:lnTo>
                    <a:pt x="632" y="2035"/>
                  </a:lnTo>
                  <a:lnTo>
                    <a:pt x="610" y="2016"/>
                  </a:lnTo>
                  <a:lnTo>
                    <a:pt x="590" y="1999"/>
                  </a:lnTo>
                  <a:lnTo>
                    <a:pt x="549" y="1968"/>
                  </a:lnTo>
                  <a:lnTo>
                    <a:pt x="501" y="1936"/>
                  </a:lnTo>
                  <a:lnTo>
                    <a:pt x="446" y="1905"/>
                  </a:lnTo>
                  <a:lnTo>
                    <a:pt x="385" y="1872"/>
                  </a:lnTo>
                  <a:lnTo>
                    <a:pt x="315" y="1838"/>
                  </a:lnTo>
                  <a:lnTo>
                    <a:pt x="240" y="1805"/>
                  </a:lnTo>
                  <a:lnTo>
                    <a:pt x="157" y="1771"/>
                  </a:lnTo>
                  <a:lnTo>
                    <a:pt x="208" y="1763"/>
                  </a:lnTo>
                  <a:lnTo>
                    <a:pt x="258" y="1750"/>
                  </a:lnTo>
                  <a:lnTo>
                    <a:pt x="305" y="1731"/>
                  </a:lnTo>
                  <a:lnTo>
                    <a:pt x="350" y="1708"/>
                  </a:lnTo>
                  <a:lnTo>
                    <a:pt x="393" y="1678"/>
                  </a:lnTo>
                  <a:lnTo>
                    <a:pt x="436" y="1707"/>
                  </a:lnTo>
                  <a:lnTo>
                    <a:pt x="479" y="1730"/>
                  </a:lnTo>
                  <a:lnTo>
                    <a:pt x="526" y="1749"/>
                  </a:lnTo>
                  <a:lnTo>
                    <a:pt x="574" y="1762"/>
                  </a:lnTo>
                  <a:lnTo>
                    <a:pt x="623" y="1770"/>
                  </a:lnTo>
                  <a:lnTo>
                    <a:pt x="673" y="1773"/>
                  </a:lnTo>
                  <a:lnTo>
                    <a:pt x="717" y="1771"/>
                  </a:lnTo>
                  <a:lnTo>
                    <a:pt x="760" y="1765"/>
                  </a:lnTo>
                  <a:lnTo>
                    <a:pt x="802" y="1755"/>
                  </a:lnTo>
                  <a:lnTo>
                    <a:pt x="844" y="1741"/>
                  </a:lnTo>
                  <a:lnTo>
                    <a:pt x="883" y="1723"/>
                  </a:lnTo>
                  <a:lnTo>
                    <a:pt x="922" y="1701"/>
                  </a:lnTo>
                  <a:lnTo>
                    <a:pt x="959" y="1675"/>
                  </a:lnTo>
                  <a:lnTo>
                    <a:pt x="992" y="1646"/>
                  </a:lnTo>
                  <a:lnTo>
                    <a:pt x="1002" y="1633"/>
                  </a:lnTo>
                  <a:lnTo>
                    <a:pt x="1008" y="1620"/>
                  </a:lnTo>
                  <a:lnTo>
                    <a:pt x="1010" y="1606"/>
                  </a:lnTo>
                  <a:lnTo>
                    <a:pt x="1008" y="1592"/>
                  </a:lnTo>
                  <a:lnTo>
                    <a:pt x="1003" y="1578"/>
                  </a:lnTo>
                  <a:lnTo>
                    <a:pt x="995" y="1566"/>
                  </a:lnTo>
                  <a:lnTo>
                    <a:pt x="982" y="1557"/>
                  </a:lnTo>
                  <a:lnTo>
                    <a:pt x="969" y="1551"/>
                  </a:lnTo>
                  <a:lnTo>
                    <a:pt x="955" y="1549"/>
                  </a:lnTo>
                  <a:lnTo>
                    <a:pt x="940" y="1551"/>
                  </a:lnTo>
                  <a:lnTo>
                    <a:pt x="927" y="1556"/>
                  </a:lnTo>
                  <a:lnTo>
                    <a:pt x="915" y="1564"/>
                  </a:lnTo>
                  <a:lnTo>
                    <a:pt x="882" y="1592"/>
                  </a:lnTo>
                  <a:lnTo>
                    <a:pt x="848" y="1615"/>
                  </a:lnTo>
                  <a:lnTo>
                    <a:pt x="811" y="1633"/>
                  </a:lnTo>
                  <a:lnTo>
                    <a:pt x="773" y="1647"/>
                  </a:lnTo>
                  <a:lnTo>
                    <a:pt x="733" y="1656"/>
                  </a:lnTo>
                  <a:lnTo>
                    <a:pt x="694" y="1660"/>
                  </a:lnTo>
                  <a:lnTo>
                    <a:pt x="653" y="1660"/>
                  </a:lnTo>
                  <a:lnTo>
                    <a:pt x="613" y="1656"/>
                  </a:lnTo>
                  <a:lnTo>
                    <a:pt x="573" y="1647"/>
                  </a:lnTo>
                  <a:lnTo>
                    <a:pt x="536" y="1633"/>
                  </a:lnTo>
                  <a:lnTo>
                    <a:pt x="499" y="1615"/>
                  </a:lnTo>
                  <a:lnTo>
                    <a:pt x="464" y="1592"/>
                  </a:lnTo>
                  <a:lnTo>
                    <a:pt x="431" y="1564"/>
                  </a:lnTo>
                  <a:lnTo>
                    <a:pt x="428" y="1562"/>
                  </a:lnTo>
                  <a:lnTo>
                    <a:pt x="425" y="1561"/>
                  </a:lnTo>
                  <a:lnTo>
                    <a:pt x="422" y="1559"/>
                  </a:lnTo>
                  <a:lnTo>
                    <a:pt x="419" y="1557"/>
                  </a:lnTo>
                  <a:lnTo>
                    <a:pt x="417" y="1555"/>
                  </a:lnTo>
                  <a:lnTo>
                    <a:pt x="414" y="1553"/>
                  </a:lnTo>
                  <a:lnTo>
                    <a:pt x="410" y="1552"/>
                  </a:lnTo>
                  <a:lnTo>
                    <a:pt x="407" y="1552"/>
                  </a:lnTo>
                  <a:lnTo>
                    <a:pt x="403" y="1551"/>
                  </a:lnTo>
                  <a:lnTo>
                    <a:pt x="398" y="1550"/>
                  </a:lnTo>
                  <a:lnTo>
                    <a:pt x="393" y="1549"/>
                  </a:lnTo>
                  <a:lnTo>
                    <a:pt x="390" y="1549"/>
                  </a:lnTo>
                  <a:lnTo>
                    <a:pt x="386" y="1550"/>
                  </a:lnTo>
                  <a:lnTo>
                    <a:pt x="383" y="1551"/>
                  </a:lnTo>
                  <a:lnTo>
                    <a:pt x="378" y="1552"/>
                  </a:lnTo>
                  <a:lnTo>
                    <a:pt x="375" y="1552"/>
                  </a:lnTo>
                  <a:lnTo>
                    <a:pt x="371" y="1553"/>
                  </a:lnTo>
                  <a:lnTo>
                    <a:pt x="368" y="1555"/>
                  </a:lnTo>
                  <a:lnTo>
                    <a:pt x="365" y="1557"/>
                  </a:lnTo>
                  <a:lnTo>
                    <a:pt x="363" y="1559"/>
                  </a:lnTo>
                  <a:lnTo>
                    <a:pt x="360" y="1561"/>
                  </a:lnTo>
                  <a:lnTo>
                    <a:pt x="357" y="1562"/>
                  </a:lnTo>
                  <a:lnTo>
                    <a:pt x="354" y="1564"/>
                  </a:lnTo>
                  <a:lnTo>
                    <a:pt x="323" y="1591"/>
                  </a:lnTo>
                  <a:lnTo>
                    <a:pt x="292" y="1612"/>
                  </a:lnTo>
                  <a:lnTo>
                    <a:pt x="257" y="1630"/>
                  </a:lnTo>
                  <a:lnTo>
                    <a:pt x="221" y="1644"/>
                  </a:lnTo>
                  <a:lnTo>
                    <a:pt x="184" y="1654"/>
                  </a:lnTo>
                  <a:lnTo>
                    <a:pt x="145" y="1660"/>
                  </a:lnTo>
                  <a:lnTo>
                    <a:pt x="105" y="1661"/>
                  </a:lnTo>
                  <a:lnTo>
                    <a:pt x="65" y="1658"/>
                  </a:lnTo>
                  <a:lnTo>
                    <a:pt x="0" y="1658"/>
                  </a:lnTo>
                  <a:lnTo>
                    <a:pt x="3" y="1555"/>
                  </a:lnTo>
                  <a:lnTo>
                    <a:pt x="13" y="1453"/>
                  </a:lnTo>
                  <a:lnTo>
                    <a:pt x="29" y="1353"/>
                  </a:lnTo>
                  <a:lnTo>
                    <a:pt x="50" y="1254"/>
                  </a:lnTo>
                  <a:lnTo>
                    <a:pt x="77" y="1159"/>
                  </a:lnTo>
                  <a:lnTo>
                    <a:pt x="109" y="1065"/>
                  </a:lnTo>
                  <a:lnTo>
                    <a:pt x="147" y="975"/>
                  </a:lnTo>
                  <a:lnTo>
                    <a:pt x="190" y="886"/>
                  </a:lnTo>
                  <a:lnTo>
                    <a:pt x="237" y="801"/>
                  </a:lnTo>
                  <a:lnTo>
                    <a:pt x="290" y="719"/>
                  </a:lnTo>
                  <a:lnTo>
                    <a:pt x="346" y="640"/>
                  </a:lnTo>
                  <a:lnTo>
                    <a:pt x="407" y="565"/>
                  </a:lnTo>
                  <a:lnTo>
                    <a:pt x="472" y="493"/>
                  </a:lnTo>
                  <a:lnTo>
                    <a:pt x="542" y="426"/>
                  </a:lnTo>
                  <a:lnTo>
                    <a:pt x="615" y="362"/>
                  </a:lnTo>
                  <a:lnTo>
                    <a:pt x="692" y="302"/>
                  </a:lnTo>
                  <a:lnTo>
                    <a:pt x="771" y="247"/>
                  </a:lnTo>
                  <a:lnTo>
                    <a:pt x="855" y="196"/>
                  </a:lnTo>
                  <a:lnTo>
                    <a:pt x="941" y="151"/>
                  </a:lnTo>
                  <a:lnTo>
                    <a:pt x="1030" y="111"/>
                  </a:lnTo>
                  <a:lnTo>
                    <a:pt x="1122" y="75"/>
                  </a:lnTo>
                  <a:lnTo>
                    <a:pt x="1217" y="44"/>
                  </a:lnTo>
                  <a:lnTo>
                    <a:pt x="1314" y="19"/>
                  </a:lnTo>
                  <a:lnTo>
                    <a:pt x="14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" name="Freeform 523"/>
            <p:cNvSpPr>
              <a:spLocks/>
            </p:cNvSpPr>
            <p:nvPr/>
          </p:nvSpPr>
          <p:spPr bwMode="auto">
            <a:xfrm>
              <a:off x="3744913" y="1897063"/>
              <a:ext cx="325438" cy="593725"/>
            </a:xfrm>
            <a:custGeom>
              <a:avLst/>
              <a:gdLst>
                <a:gd name="T0" fmla="*/ 362 w 1842"/>
                <a:gd name="T1" fmla="*/ 12 h 3366"/>
                <a:gd name="T2" fmla="*/ 653 w 1842"/>
                <a:gd name="T3" fmla="*/ 74 h 3366"/>
                <a:gd name="T4" fmla="*/ 923 w 1842"/>
                <a:gd name="T5" fmla="*/ 184 h 3366"/>
                <a:gd name="T6" fmla="*/ 1168 w 1842"/>
                <a:gd name="T7" fmla="*/ 337 h 3366"/>
                <a:gd name="T8" fmla="*/ 1382 w 1842"/>
                <a:gd name="T9" fmla="*/ 527 h 3366"/>
                <a:gd name="T10" fmla="*/ 1560 w 1842"/>
                <a:gd name="T11" fmla="*/ 753 h 3366"/>
                <a:gd name="T12" fmla="*/ 1700 w 1842"/>
                <a:gd name="T13" fmla="*/ 1007 h 3366"/>
                <a:gd name="T14" fmla="*/ 1794 w 1842"/>
                <a:gd name="T15" fmla="*/ 1284 h 3366"/>
                <a:gd name="T16" fmla="*/ 1839 w 1842"/>
                <a:gd name="T17" fmla="*/ 1581 h 3366"/>
                <a:gd name="T18" fmla="*/ 1830 w 1842"/>
                <a:gd name="T19" fmla="*/ 1886 h 3366"/>
                <a:gd name="T20" fmla="*/ 1769 w 1842"/>
                <a:gd name="T21" fmla="*/ 2177 h 3366"/>
                <a:gd name="T22" fmla="*/ 1658 w 1842"/>
                <a:gd name="T23" fmla="*/ 2447 h 3366"/>
                <a:gd name="T24" fmla="*/ 1505 w 1842"/>
                <a:gd name="T25" fmla="*/ 2692 h 3366"/>
                <a:gd name="T26" fmla="*/ 1315 w 1842"/>
                <a:gd name="T27" fmla="*/ 2906 h 3366"/>
                <a:gd name="T28" fmla="*/ 1090 w 1842"/>
                <a:gd name="T29" fmla="*/ 3084 h 3366"/>
                <a:gd name="T30" fmla="*/ 836 w 1842"/>
                <a:gd name="T31" fmla="*/ 3223 h 3366"/>
                <a:gd name="T32" fmla="*/ 559 w 1842"/>
                <a:gd name="T33" fmla="*/ 3318 h 3366"/>
                <a:gd name="T34" fmla="*/ 262 w 1842"/>
                <a:gd name="T35" fmla="*/ 3363 h 3366"/>
                <a:gd name="T36" fmla="*/ 116 w 1842"/>
                <a:gd name="T37" fmla="*/ 3235 h 3366"/>
                <a:gd name="T38" fmla="*/ 103 w 1842"/>
                <a:gd name="T39" fmla="*/ 3083 h 3366"/>
                <a:gd name="T40" fmla="*/ 117 w 1842"/>
                <a:gd name="T41" fmla="*/ 2961 h 3366"/>
                <a:gd name="T42" fmla="*/ 147 w 1842"/>
                <a:gd name="T43" fmla="*/ 2868 h 3366"/>
                <a:gd name="T44" fmla="*/ 177 w 1842"/>
                <a:gd name="T45" fmla="*/ 2805 h 3366"/>
                <a:gd name="T46" fmla="*/ 353 w 1842"/>
                <a:gd name="T47" fmla="*/ 2800 h 3366"/>
                <a:gd name="T48" fmla="*/ 510 w 1842"/>
                <a:gd name="T49" fmla="*/ 2808 h 3366"/>
                <a:gd name="T50" fmla="*/ 664 w 1842"/>
                <a:gd name="T51" fmla="*/ 2792 h 3366"/>
                <a:gd name="T52" fmla="*/ 787 w 1842"/>
                <a:gd name="T53" fmla="*/ 2744 h 3366"/>
                <a:gd name="T54" fmla="*/ 878 w 1842"/>
                <a:gd name="T55" fmla="*/ 2664 h 3366"/>
                <a:gd name="T56" fmla="*/ 926 w 1842"/>
                <a:gd name="T57" fmla="*/ 2576 h 3366"/>
                <a:gd name="T58" fmla="*/ 942 w 1842"/>
                <a:gd name="T59" fmla="*/ 2502 h 3366"/>
                <a:gd name="T60" fmla="*/ 965 w 1842"/>
                <a:gd name="T61" fmla="*/ 2450 h 3366"/>
                <a:gd name="T62" fmla="*/ 1011 w 1842"/>
                <a:gd name="T63" fmla="*/ 2365 h 3366"/>
                <a:gd name="T64" fmla="*/ 1068 w 1842"/>
                <a:gd name="T65" fmla="*/ 2246 h 3366"/>
                <a:gd name="T66" fmla="*/ 1124 w 1842"/>
                <a:gd name="T67" fmla="*/ 2100 h 3366"/>
                <a:gd name="T68" fmla="*/ 1172 w 1842"/>
                <a:gd name="T69" fmla="*/ 1935 h 3366"/>
                <a:gd name="T70" fmla="*/ 1201 w 1842"/>
                <a:gd name="T71" fmla="*/ 1756 h 3366"/>
                <a:gd name="T72" fmla="*/ 1202 w 1842"/>
                <a:gd name="T73" fmla="*/ 1571 h 3366"/>
                <a:gd name="T74" fmla="*/ 1166 w 1842"/>
                <a:gd name="T75" fmla="*/ 1385 h 3366"/>
                <a:gd name="T76" fmla="*/ 1120 w 1842"/>
                <a:gd name="T77" fmla="*/ 1283 h 3366"/>
                <a:gd name="T78" fmla="*/ 1055 w 1842"/>
                <a:gd name="T79" fmla="*/ 1182 h 3366"/>
                <a:gd name="T80" fmla="*/ 982 w 1842"/>
                <a:gd name="T81" fmla="*/ 1091 h 3366"/>
                <a:gd name="T82" fmla="*/ 920 w 1842"/>
                <a:gd name="T83" fmla="*/ 1020 h 3366"/>
                <a:gd name="T84" fmla="*/ 889 w 1842"/>
                <a:gd name="T85" fmla="*/ 912 h 3366"/>
                <a:gd name="T86" fmla="*/ 866 w 1842"/>
                <a:gd name="T87" fmla="*/ 708 h 3366"/>
                <a:gd name="T88" fmla="*/ 805 w 1842"/>
                <a:gd name="T89" fmla="*/ 537 h 3366"/>
                <a:gd name="T90" fmla="*/ 708 w 1842"/>
                <a:gd name="T91" fmla="*/ 400 h 3366"/>
                <a:gd name="T92" fmla="*/ 578 w 1842"/>
                <a:gd name="T93" fmla="*/ 300 h 3366"/>
                <a:gd name="T94" fmla="*/ 437 w 1842"/>
                <a:gd name="T95" fmla="*/ 242 h 3366"/>
                <a:gd name="T96" fmla="*/ 300 w 1842"/>
                <a:gd name="T97" fmla="*/ 215 h 3366"/>
                <a:gd name="T98" fmla="*/ 178 w 1842"/>
                <a:gd name="T99" fmla="*/ 211 h 3366"/>
                <a:gd name="T100" fmla="*/ 87 w 1842"/>
                <a:gd name="T101" fmla="*/ 217 h 3366"/>
                <a:gd name="T102" fmla="*/ 51 w 1842"/>
                <a:gd name="T103" fmla="*/ 197 h 3366"/>
                <a:gd name="T104" fmla="*/ 27 w 1842"/>
                <a:gd name="T105" fmla="*/ 129 h 3366"/>
                <a:gd name="T106" fmla="*/ 0 w 1842"/>
                <a:gd name="T107" fmla="*/ 7 h 3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842" h="3366">
                  <a:moveTo>
                    <a:pt x="159" y="0"/>
                  </a:moveTo>
                  <a:lnTo>
                    <a:pt x="261" y="3"/>
                  </a:lnTo>
                  <a:lnTo>
                    <a:pt x="362" y="12"/>
                  </a:lnTo>
                  <a:lnTo>
                    <a:pt x="461" y="28"/>
                  </a:lnTo>
                  <a:lnTo>
                    <a:pt x="558" y="48"/>
                  </a:lnTo>
                  <a:lnTo>
                    <a:pt x="653" y="74"/>
                  </a:lnTo>
                  <a:lnTo>
                    <a:pt x="746" y="105"/>
                  </a:lnTo>
                  <a:lnTo>
                    <a:pt x="835" y="142"/>
                  </a:lnTo>
                  <a:lnTo>
                    <a:pt x="923" y="184"/>
                  </a:lnTo>
                  <a:lnTo>
                    <a:pt x="1008" y="231"/>
                  </a:lnTo>
                  <a:lnTo>
                    <a:pt x="1089" y="282"/>
                  </a:lnTo>
                  <a:lnTo>
                    <a:pt x="1168" y="337"/>
                  </a:lnTo>
                  <a:lnTo>
                    <a:pt x="1242" y="397"/>
                  </a:lnTo>
                  <a:lnTo>
                    <a:pt x="1315" y="460"/>
                  </a:lnTo>
                  <a:lnTo>
                    <a:pt x="1382" y="527"/>
                  </a:lnTo>
                  <a:lnTo>
                    <a:pt x="1445" y="600"/>
                  </a:lnTo>
                  <a:lnTo>
                    <a:pt x="1505" y="674"/>
                  </a:lnTo>
                  <a:lnTo>
                    <a:pt x="1560" y="753"/>
                  </a:lnTo>
                  <a:lnTo>
                    <a:pt x="1611" y="834"/>
                  </a:lnTo>
                  <a:lnTo>
                    <a:pt x="1658" y="919"/>
                  </a:lnTo>
                  <a:lnTo>
                    <a:pt x="1700" y="1007"/>
                  </a:lnTo>
                  <a:lnTo>
                    <a:pt x="1737" y="1097"/>
                  </a:lnTo>
                  <a:lnTo>
                    <a:pt x="1768" y="1189"/>
                  </a:lnTo>
                  <a:lnTo>
                    <a:pt x="1794" y="1284"/>
                  </a:lnTo>
                  <a:lnTo>
                    <a:pt x="1814" y="1381"/>
                  </a:lnTo>
                  <a:lnTo>
                    <a:pt x="1830" y="1480"/>
                  </a:lnTo>
                  <a:lnTo>
                    <a:pt x="1839" y="1581"/>
                  </a:lnTo>
                  <a:lnTo>
                    <a:pt x="1842" y="1683"/>
                  </a:lnTo>
                  <a:lnTo>
                    <a:pt x="1839" y="1785"/>
                  </a:lnTo>
                  <a:lnTo>
                    <a:pt x="1830" y="1886"/>
                  </a:lnTo>
                  <a:lnTo>
                    <a:pt x="1814" y="1985"/>
                  </a:lnTo>
                  <a:lnTo>
                    <a:pt x="1794" y="2082"/>
                  </a:lnTo>
                  <a:lnTo>
                    <a:pt x="1769" y="2177"/>
                  </a:lnTo>
                  <a:lnTo>
                    <a:pt x="1737" y="2270"/>
                  </a:lnTo>
                  <a:lnTo>
                    <a:pt x="1700" y="2359"/>
                  </a:lnTo>
                  <a:lnTo>
                    <a:pt x="1658" y="2447"/>
                  </a:lnTo>
                  <a:lnTo>
                    <a:pt x="1613" y="2532"/>
                  </a:lnTo>
                  <a:lnTo>
                    <a:pt x="1562" y="2613"/>
                  </a:lnTo>
                  <a:lnTo>
                    <a:pt x="1505" y="2692"/>
                  </a:lnTo>
                  <a:lnTo>
                    <a:pt x="1446" y="2766"/>
                  </a:lnTo>
                  <a:lnTo>
                    <a:pt x="1382" y="2838"/>
                  </a:lnTo>
                  <a:lnTo>
                    <a:pt x="1315" y="2906"/>
                  </a:lnTo>
                  <a:lnTo>
                    <a:pt x="1243" y="2969"/>
                  </a:lnTo>
                  <a:lnTo>
                    <a:pt x="1168" y="3029"/>
                  </a:lnTo>
                  <a:lnTo>
                    <a:pt x="1090" y="3084"/>
                  </a:lnTo>
                  <a:lnTo>
                    <a:pt x="1009" y="3135"/>
                  </a:lnTo>
                  <a:lnTo>
                    <a:pt x="924" y="3182"/>
                  </a:lnTo>
                  <a:lnTo>
                    <a:pt x="836" y="3223"/>
                  </a:lnTo>
                  <a:lnTo>
                    <a:pt x="747" y="3260"/>
                  </a:lnTo>
                  <a:lnTo>
                    <a:pt x="654" y="3292"/>
                  </a:lnTo>
                  <a:lnTo>
                    <a:pt x="559" y="3318"/>
                  </a:lnTo>
                  <a:lnTo>
                    <a:pt x="462" y="3338"/>
                  </a:lnTo>
                  <a:lnTo>
                    <a:pt x="363" y="3354"/>
                  </a:lnTo>
                  <a:lnTo>
                    <a:pt x="262" y="3363"/>
                  </a:lnTo>
                  <a:lnTo>
                    <a:pt x="160" y="3366"/>
                  </a:lnTo>
                  <a:lnTo>
                    <a:pt x="128" y="3293"/>
                  </a:lnTo>
                  <a:lnTo>
                    <a:pt x="116" y="3235"/>
                  </a:lnTo>
                  <a:lnTo>
                    <a:pt x="108" y="3182"/>
                  </a:lnTo>
                  <a:lnTo>
                    <a:pt x="104" y="3131"/>
                  </a:lnTo>
                  <a:lnTo>
                    <a:pt x="103" y="3083"/>
                  </a:lnTo>
                  <a:lnTo>
                    <a:pt x="106" y="3040"/>
                  </a:lnTo>
                  <a:lnTo>
                    <a:pt x="111" y="2999"/>
                  </a:lnTo>
                  <a:lnTo>
                    <a:pt x="117" y="2961"/>
                  </a:lnTo>
                  <a:lnTo>
                    <a:pt x="126" y="2926"/>
                  </a:lnTo>
                  <a:lnTo>
                    <a:pt x="136" y="2896"/>
                  </a:lnTo>
                  <a:lnTo>
                    <a:pt x="147" y="2868"/>
                  </a:lnTo>
                  <a:lnTo>
                    <a:pt x="157" y="2844"/>
                  </a:lnTo>
                  <a:lnTo>
                    <a:pt x="168" y="2822"/>
                  </a:lnTo>
                  <a:lnTo>
                    <a:pt x="177" y="2805"/>
                  </a:lnTo>
                  <a:lnTo>
                    <a:pt x="187" y="2792"/>
                  </a:lnTo>
                  <a:lnTo>
                    <a:pt x="269" y="2795"/>
                  </a:lnTo>
                  <a:lnTo>
                    <a:pt x="353" y="2800"/>
                  </a:lnTo>
                  <a:lnTo>
                    <a:pt x="435" y="2805"/>
                  </a:lnTo>
                  <a:lnTo>
                    <a:pt x="473" y="2807"/>
                  </a:lnTo>
                  <a:lnTo>
                    <a:pt x="510" y="2808"/>
                  </a:lnTo>
                  <a:lnTo>
                    <a:pt x="565" y="2806"/>
                  </a:lnTo>
                  <a:lnTo>
                    <a:pt x="616" y="2801"/>
                  </a:lnTo>
                  <a:lnTo>
                    <a:pt x="664" y="2792"/>
                  </a:lnTo>
                  <a:lnTo>
                    <a:pt x="709" y="2780"/>
                  </a:lnTo>
                  <a:lnTo>
                    <a:pt x="751" y="2763"/>
                  </a:lnTo>
                  <a:lnTo>
                    <a:pt x="787" y="2744"/>
                  </a:lnTo>
                  <a:lnTo>
                    <a:pt x="822" y="2720"/>
                  </a:lnTo>
                  <a:lnTo>
                    <a:pt x="852" y="2694"/>
                  </a:lnTo>
                  <a:lnTo>
                    <a:pt x="878" y="2664"/>
                  </a:lnTo>
                  <a:lnTo>
                    <a:pt x="899" y="2635"/>
                  </a:lnTo>
                  <a:lnTo>
                    <a:pt x="915" y="2605"/>
                  </a:lnTo>
                  <a:lnTo>
                    <a:pt x="926" y="2576"/>
                  </a:lnTo>
                  <a:lnTo>
                    <a:pt x="934" y="2548"/>
                  </a:lnTo>
                  <a:lnTo>
                    <a:pt x="940" y="2523"/>
                  </a:lnTo>
                  <a:lnTo>
                    <a:pt x="942" y="2502"/>
                  </a:lnTo>
                  <a:lnTo>
                    <a:pt x="944" y="2485"/>
                  </a:lnTo>
                  <a:lnTo>
                    <a:pt x="954" y="2469"/>
                  </a:lnTo>
                  <a:lnTo>
                    <a:pt x="965" y="2450"/>
                  </a:lnTo>
                  <a:lnTo>
                    <a:pt x="978" y="2426"/>
                  </a:lnTo>
                  <a:lnTo>
                    <a:pt x="994" y="2398"/>
                  </a:lnTo>
                  <a:lnTo>
                    <a:pt x="1011" y="2365"/>
                  </a:lnTo>
                  <a:lnTo>
                    <a:pt x="1029" y="2329"/>
                  </a:lnTo>
                  <a:lnTo>
                    <a:pt x="1048" y="2289"/>
                  </a:lnTo>
                  <a:lnTo>
                    <a:pt x="1068" y="2246"/>
                  </a:lnTo>
                  <a:lnTo>
                    <a:pt x="1087" y="2200"/>
                  </a:lnTo>
                  <a:lnTo>
                    <a:pt x="1106" y="2152"/>
                  </a:lnTo>
                  <a:lnTo>
                    <a:pt x="1124" y="2100"/>
                  </a:lnTo>
                  <a:lnTo>
                    <a:pt x="1141" y="2047"/>
                  </a:lnTo>
                  <a:lnTo>
                    <a:pt x="1158" y="1992"/>
                  </a:lnTo>
                  <a:lnTo>
                    <a:pt x="1172" y="1935"/>
                  </a:lnTo>
                  <a:lnTo>
                    <a:pt x="1184" y="1877"/>
                  </a:lnTo>
                  <a:lnTo>
                    <a:pt x="1194" y="1817"/>
                  </a:lnTo>
                  <a:lnTo>
                    <a:pt x="1201" y="1756"/>
                  </a:lnTo>
                  <a:lnTo>
                    <a:pt x="1206" y="1694"/>
                  </a:lnTo>
                  <a:lnTo>
                    <a:pt x="1206" y="1633"/>
                  </a:lnTo>
                  <a:lnTo>
                    <a:pt x="1202" y="1571"/>
                  </a:lnTo>
                  <a:lnTo>
                    <a:pt x="1195" y="1509"/>
                  </a:lnTo>
                  <a:lnTo>
                    <a:pt x="1183" y="1446"/>
                  </a:lnTo>
                  <a:lnTo>
                    <a:pt x="1166" y="1385"/>
                  </a:lnTo>
                  <a:lnTo>
                    <a:pt x="1154" y="1352"/>
                  </a:lnTo>
                  <a:lnTo>
                    <a:pt x="1138" y="1318"/>
                  </a:lnTo>
                  <a:lnTo>
                    <a:pt x="1120" y="1283"/>
                  </a:lnTo>
                  <a:lnTo>
                    <a:pt x="1099" y="1248"/>
                  </a:lnTo>
                  <a:lnTo>
                    <a:pt x="1077" y="1215"/>
                  </a:lnTo>
                  <a:lnTo>
                    <a:pt x="1055" y="1182"/>
                  </a:lnTo>
                  <a:lnTo>
                    <a:pt x="1030" y="1151"/>
                  </a:lnTo>
                  <a:lnTo>
                    <a:pt x="1007" y="1120"/>
                  </a:lnTo>
                  <a:lnTo>
                    <a:pt x="982" y="1091"/>
                  </a:lnTo>
                  <a:lnTo>
                    <a:pt x="960" y="1065"/>
                  </a:lnTo>
                  <a:lnTo>
                    <a:pt x="938" y="1040"/>
                  </a:lnTo>
                  <a:lnTo>
                    <a:pt x="920" y="1020"/>
                  </a:lnTo>
                  <a:lnTo>
                    <a:pt x="903" y="1002"/>
                  </a:lnTo>
                  <a:lnTo>
                    <a:pt x="889" y="987"/>
                  </a:lnTo>
                  <a:lnTo>
                    <a:pt x="889" y="912"/>
                  </a:lnTo>
                  <a:lnTo>
                    <a:pt x="885" y="840"/>
                  </a:lnTo>
                  <a:lnTo>
                    <a:pt x="877" y="772"/>
                  </a:lnTo>
                  <a:lnTo>
                    <a:pt x="866" y="708"/>
                  </a:lnTo>
                  <a:lnTo>
                    <a:pt x="850" y="647"/>
                  </a:lnTo>
                  <a:lnTo>
                    <a:pt x="829" y="590"/>
                  </a:lnTo>
                  <a:lnTo>
                    <a:pt x="805" y="537"/>
                  </a:lnTo>
                  <a:lnTo>
                    <a:pt x="776" y="488"/>
                  </a:lnTo>
                  <a:lnTo>
                    <a:pt x="744" y="442"/>
                  </a:lnTo>
                  <a:lnTo>
                    <a:pt x="708" y="400"/>
                  </a:lnTo>
                  <a:lnTo>
                    <a:pt x="667" y="361"/>
                  </a:lnTo>
                  <a:lnTo>
                    <a:pt x="623" y="328"/>
                  </a:lnTo>
                  <a:lnTo>
                    <a:pt x="578" y="300"/>
                  </a:lnTo>
                  <a:lnTo>
                    <a:pt x="532" y="276"/>
                  </a:lnTo>
                  <a:lnTo>
                    <a:pt x="485" y="257"/>
                  </a:lnTo>
                  <a:lnTo>
                    <a:pt x="437" y="242"/>
                  </a:lnTo>
                  <a:lnTo>
                    <a:pt x="391" y="230"/>
                  </a:lnTo>
                  <a:lnTo>
                    <a:pt x="345" y="221"/>
                  </a:lnTo>
                  <a:lnTo>
                    <a:pt x="300" y="215"/>
                  </a:lnTo>
                  <a:lnTo>
                    <a:pt x="257" y="212"/>
                  </a:lnTo>
                  <a:lnTo>
                    <a:pt x="216" y="211"/>
                  </a:lnTo>
                  <a:lnTo>
                    <a:pt x="178" y="211"/>
                  </a:lnTo>
                  <a:lnTo>
                    <a:pt x="144" y="212"/>
                  </a:lnTo>
                  <a:lnTo>
                    <a:pt x="113" y="215"/>
                  </a:lnTo>
                  <a:lnTo>
                    <a:pt x="87" y="217"/>
                  </a:lnTo>
                  <a:lnTo>
                    <a:pt x="65" y="220"/>
                  </a:lnTo>
                  <a:lnTo>
                    <a:pt x="58" y="210"/>
                  </a:lnTo>
                  <a:lnTo>
                    <a:pt x="51" y="197"/>
                  </a:lnTo>
                  <a:lnTo>
                    <a:pt x="44" y="179"/>
                  </a:lnTo>
                  <a:lnTo>
                    <a:pt x="36" y="156"/>
                  </a:lnTo>
                  <a:lnTo>
                    <a:pt x="27" y="129"/>
                  </a:lnTo>
                  <a:lnTo>
                    <a:pt x="19" y="95"/>
                  </a:lnTo>
                  <a:lnTo>
                    <a:pt x="11" y="56"/>
                  </a:lnTo>
                  <a:lnTo>
                    <a:pt x="0" y="7"/>
                  </a:lnTo>
                  <a:lnTo>
                    <a:pt x="78" y="2"/>
                  </a:lnTo>
                  <a:lnTo>
                    <a:pt x="1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77" name="Freeform 776"/>
          <p:cNvSpPr>
            <a:spLocks/>
          </p:cNvSpPr>
          <p:nvPr/>
        </p:nvSpPr>
        <p:spPr bwMode="auto">
          <a:xfrm>
            <a:off x="4390477" y="1908176"/>
            <a:ext cx="595313" cy="569913"/>
          </a:xfrm>
          <a:custGeom>
            <a:avLst/>
            <a:gdLst>
              <a:gd name="connsiteX0" fmla="*/ 394426 w 595313"/>
              <a:gd name="connsiteY0" fmla="*/ 4762 h 569913"/>
              <a:gd name="connsiteX1" fmla="*/ 410857 w 595313"/>
              <a:gd name="connsiteY1" fmla="*/ 10763 h 569913"/>
              <a:gd name="connsiteX2" fmla="*/ 426935 w 595313"/>
              <a:gd name="connsiteY2" fmla="*/ 17999 h 569913"/>
              <a:gd name="connsiteX3" fmla="*/ 442307 w 595313"/>
              <a:gd name="connsiteY3" fmla="*/ 26118 h 569913"/>
              <a:gd name="connsiteX4" fmla="*/ 457325 w 595313"/>
              <a:gd name="connsiteY4" fmla="*/ 34943 h 569913"/>
              <a:gd name="connsiteX5" fmla="*/ 471459 w 595313"/>
              <a:gd name="connsiteY5" fmla="*/ 44651 h 569913"/>
              <a:gd name="connsiteX6" fmla="*/ 485240 w 595313"/>
              <a:gd name="connsiteY6" fmla="*/ 55064 h 569913"/>
              <a:gd name="connsiteX7" fmla="*/ 498492 w 595313"/>
              <a:gd name="connsiteY7" fmla="*/ 66537 h 569913"/>
              <a:gd name="connsiteX8" fmla="*/ 510683 w 595313"/>
              <a:gd name="connsiteY8" fmla="*/ 78539 h 569913"/>
              <a:gd name="connsiteX9" fmla="*/ 522520 w 595313"/>
              <a:gd name="connsiteY9" fmla="*/ 91070 h 569913"/>
              <a:gd name="connsiteX10" fmla="*/ 533475 w 595313"/>
              <a:gd name="connsiteY10" fmla="*/ 104484 h 569913"/>
              <a:gd name="connsiteX11" fmla="*/ 543722 w 595313"/>
              <a:gd name="connsiteY11" fmla="*/ 118427 h 569913"/>
              <a:gd name="connsiteX12" fmla="*/ 553086 w 595313"/>
              <a:gd name="connsiteY12" fmla="*/ 133077 h 569913"/>
              <a:gd name="connsiteX13" fmla="*/ 561567 w 595313"/>
              <a:gd name="connsiteY13" fmla="*/ 148256 h 569913"/>
              <a:gd name="connsiteX14" fmla="*/ 569164 w 595313"/>
              <a:gd name="connsiteY14" fmla="*/ 163788 h 569913"/>
              <a:gd name="connsiteX15" fmla="*/ 576055 w 595313"/>
              <a:gd name="connsiteY15" fmla="*/ 179849 h 569913"/>
              <a:gd name="connsiteX16" fmla="*/ 581709 w 595313"/>
              <a:gd name="connsiteY16" fmla="*/ 196617 h 569913"/>
              <a:gd name="connsiteX17" fmla="*/ 586479 w 595313"/>
              <a:gd name="connsiteY17" fmla="*/ 213561 h 569913"/>
              <a:gd name="connsiteX18" fmla="*/ 590189 w 595313"/>
              <a:gd name="connsiteY18" fmla="*/ 231034 h 569913"/>
              <a:gd name="connsiteX19" fmla="*/ 593193 w 595313"/>
              <a:gd name="connsiteY19" fmla="*/ 248860 h 569913"/>
              <a:gd name="connsiteX20" fmla="*/ 594783 w 595313"/>
              <a:gd name="connsiteY20" fmla="*/ 267040 h 569913"/>
              <a:gd name="connsiteX21" fmla="*/ 595313 w 595313"/>
              <a:gd name="connsiteY21" fmla="*/ 285396 h 569913"/>
              <a:gd name="connsiteX22" fmla="*/ 594783 w 595313"/>
              <a:gd name="connsiteY22" fmla="*/ 303575 h 569913"/>
              <a:gd name="connsiteX23" fmla="*/ 593193 w 595313"/>
              <a:gd name="connsiteY23" fmla="*/ 321401 h 569913"/>
              <a:gd name="connsiteX24" fmla="*/ 590366 w 595313"/>
              <a:gd name="connsiteY24" fmla="*/ 339051 h 569913"/>
              <a:gd name="connsiteX25" fmla="*/ 586833 w 595313"/>
              <a:gd name="connsiteY25" fmla="*/ 356172 h 569913"/>
              <a:gd name="connsiteX26" fmla="*/ 582062 w 595313"/>
              <a:gd name="connsiteY26" fmla="*/ 373116 h 569913"/>
              <a:gd name="connsiteX27" fmla="*/ 576585 w 595313"/>
              <a:gd name="connsiteY27" fmla="*/ 389530 h 569913"/>
              <a:gd name="connsiteX28" fmla="*/ 569871 w 595313"/>
              <a:gd name="connsiteY28" fmla="*/ 405415 h 569913"/>
              <a:gd name="connsiteX29" fmla="*/ 562450 w 595313"/>
              <a:gd name="connsiteY29" fmla="*/ 420947 h 569913"/>
              <a:gd name="connsiteX30" fmla="*/ 554146 w 595313"/>
              <a:gd name="connsiteY30" fmla="*/ 435949 h 569913"/>
              <a:gd name="connsiteX31" fmla="*/ 545136 w 595313"/>
              <a:gd name="connsiteY31" fmla="*/ 450246 h 569913"/>
              <a:gd name="connsiteX32" fmla="*/ 535065 w 595313"/>
              <a:gd name="connsiteY32" fmla="*/ 464189 h 569913"/>
              <a:gd name="connsiteX33" fmla="*/ 524287 w 595313"/>
              <a:gd name="connsiteY33" fmla="*/ 477427 h 569913"/>
              <a:gd name="connsiteX34" fmla="*/ 512979 w 595313"/>
              <a:gd name="connsiteY34" fmla="*/ 490135 h 569913"/>
              <a:gd name="connsiteX35" fmla="*/ 500788 w 595313"/>
              <a:gd name="connsiteY35" fmla="*/ 501960 h 569913"/>
              <a:gd name="connsiteX36" fmla="*/ 488244 w 595313"/>
              <a:gd name="connsiteY36" fmla="*/ 513256 h 569913"/>
              <a:gd name="connsiteX37" fmla="*/ 474640 w 595313"/>
              <a:gd name="connsiteY37" fmla="*/ 523846 h 569913"/>
              <a:gd name="connsiteX38" fmla="*/ 460682 w 595313"/>
              <a:gd name="connsiteY38" fmla="*/ 533730 h 569913"/>
              <a:gd name="connsiteX39" fmla="*/ 446017 w 595313"/>
              <a:gd name="connsiteY39" fmla="*/ 542731 h 569913"/>
              <a:gd name="connsiteX40" fmla="*/ 430999 w 595313"/>
              <a:gd name="connsiteY40" fmla="*/ 550674 h 569913"/>
              <a:gd name="connsiteX41" fmla="*/ 415274 w 595313"/>
              <a:gd name="connsiteY41" fmla="*/ 557910 h 569913"/>
              <a:gd name="connsiteX42" fmla="*/ 399196 w 595313"/>
              <a:gd name="connsiteY42" fmla="*/ 564441 h 569913"/>
              <a:gd name="connsiteX43" fmla="*/ 382588 w 595313"/>
              <a:gd name="connsiteY43" fmla="*/ 569912 h 569913"/>
              <a:gd name="connsiteX44" fmla="*/ 384178 w 595313"/>
              <a:gd name="connsiteY44" fmla="*/ 564617 h 569913"/>
              <a:gd name="connsiteX45" fmla="*/ 384355 w 595313"/>
              <a:gd name="connsiteY45" fmla="*/ 562852 h 569913"/>
              <a:gd name="connsiteX46" fmla="*/ 386122 w 595313"/>
              <a:gd name="connsiteY46" fmla="*/ 549968 h 569913"/>
              <a:gd name="connsiteX47" fmla="*/ 388595 w 595313"/>
              <a:gd name="connsiteY47" fmla="*/ 537613 h 569913"/>
              <a:gd name="connsiteX48" fmla="*/ 391952 w 595313"/>
              <a:gd name="connsiteY48" fmla="*/ 525434 h 569913"/>
              <a:gd name="connsiteX49" fmla="*/ 396369 w 595313"/>
              <a:gd name="connsiteY49" fmla="*/ 513256 h 569913"/>
              <a:gd name="connsiteX50" fmla="*/ 401847 w 595313"/>
              <a:gd name="connsiteY50" fmla="*/ 501431 h 569913"/>
              <a:gd name="connsiteX51" fmla="*/ 407854 w 595313"/>
              <a:gd name="connsiteY51" fmla="*/ 490135 h 569913"/>
              <a:gd name="connsiteX52" fmla="*/ 415098 w 595313"/>
              <a:gd name="connsiteY52" fmla="*/ 479192 h 569913"/>
              <a:gd name="connsiteX53" fmla="*/ 423048 w 595313"/>
              <a:gd name="connsiteY53" fmla="*/ 468425 h 569913"/>
              <a:gd name="connsiteX54" fmla="*/ 431706 w 595313"/>
              <a:gd name="connsiteY54" fmla="*/ 458188 h 569913"/>
              <a:gd name="connsiteX55" fmla="*/ 441600 w 595313"/>
              <a:gd name="connsiteY55" fmla="*/ 448657 h 569913"/>
              <a:gd name="connsiteX56" fmla="*/ 448491 w 595313"/>
              <a:gd name="connsiteY56" fmla="*/ 441597 h 569913"/>
              <a:gd name="connsiteX57" fmla="*/ 454498 w 595313"/>
              <a:gd name="connsiteY57" fmla="*/ 434184 h 569913"/>
              <a:gd name="connsiteX58" fmla="*/ 459975 w 595313"/>
              <a:gd name="connsiteY58" fmla="*/ 426065 h 569913"/>
              <a:gd name="connsiteX59" fmla="*/ 464922 w 595313"/>
              <a:gd name="connsiteY59" fmla="*/ 417770 h 569913"/>
              <a:gd name="connsiteX60" fmla="*/ 468632 w 595313"/>
              <a:gd name="connsiteY60" fmla="*/ 408945 h 569913"/>
              <a:gd name="connsiteX61" fmla="*/ 471813 w 595313"/>
              <a:gd name="connsiteY61" fmla="*/ 399767 h 569913"/>
              <a:gd name="connsiteX62" fmla="*/ 474286 w 595313"/>
              <a:gd name="connsiteY62" fmla="*/ 390413 h 569913"/>
              <a:gd name="connsiteX63" fmla="*/ 475876 w 595313"/>
              <a:gd name="connsiteY63" fmla="*/ 380882 h 569913"/>
              <a:gd name="connsiteX64" fmla="*/ 476583 w 595313"/>
              <a:gd name="connsiteY64" fmla="*/ 371174 h 569913"/>
              <a:gd name="connsiteX65" fmla="*/ 476406 w 595313"/>
              <a:gd name="connsiteY65" fmla="*/ 361114 h 569913"/>
              <a:gd name="connsiteX66" fmla="*/ 475346 w 595313"/>
              <a:gd name="connsiteY66" fmla="*/ 351230 h 569913"/>
              <a:gd name="connsiteX67" fmla="*/ 473403 w 595313"/>
              <a:gd name="connsiteY67" fmla="*/ 341699 h 569913"/>
              <a:gd name="connsiteX68" fmla="*/ 470576 w 595313"/>
              <a:gd name="connsiteY68" fmla="*/ 332344 h 569913"/>
              <a:gd name="connsiteX69" fmla="*/ 467042 w 595313"/>
              <a:gd name="connsiteY69" fmla="*/ 323166 h 569913"/>
              <a:gd name="connsiteX70" fmla="*/ 462625 w 595313"/>
              <a:gd name="connsiteY70" fmla="*/ 314518 h 569913"/>
              <a:gd name="connsiteX71" fmla="*/ 457501 w 595313"/>
              <a:gd name="connsiteY71" fmla="*/ 306223 h 569913"/>
              <a:gd name="connsiteX72" fmla="*/ 451671 w 595313"/>
              <a:gd name="connsiteY72" fmla="*/ 298457 h 569913"/>
              <a:gd name="connsiteX73" fmla="*/ 445134 w 595313"/>
              <a:gd name="connsiteY73" fmla="*/ 291220 h 569913"/>
              <a:gd name="connsiteX74" fmla="*/ 437890 w 595313"/>
              <a:gd name="connsiteY74" fmla="*/ 284513 h 569913"/>
              <a:gd name="connsiteX75" fmla="*/ 430116 w 595313"/>
              <a:gd name="connsiteY75" fmla="*/ 278336 h 569913"/>
              <a:gd name="connsiteX76" fmla="*/ 439126 w 595313"/>
              <a:gd name="connsiteY76" fmla="*/ 272511 h 569913"/>
              <a:gd name="connsiteX77" fmla="*/ 447431 w 595313"/>
              <a:gd name="connsiteY77" fmla="*/ 265628 h 569913"/>
              <a:gd name="connsiteX78" fmla="*/ 455028 w 595313"/>
              <a:gd name="connsiteY78" fmla="*/ 258038 h 569913"/>
              <a:gd name="connsiteX79" fmla="*/ 462095 w 595313"/>
              <a:gd name="connsiteY79" fmla="*/ 249919 h 569913"/>
              <a:gd name="connsiteX80" fmla="*/ 468279 w 595313"/>
              <a:gd name="connsiteY80" fmla="*/ 241094 h 569913"/>
              <a:gd name="connsiteX81" fmla="*/ 473579 w 595313"/>
              <a:gd name="connsiteY81" fmla="*/ 231740 h 569913"/>
              <a:gd name="connsiteX82" fmla="*/ 477820 w 595313"/>
              <a:gd name="connsiteY82" fmla="*/ 221856 h 569913"/>
              <a:gd name="connsiteX83" fmla="*/ 481353 w 595313"/>
              <a:gd name="connsiteY83" fmla="*/ 211443 h 569913"/>
              <a:gd name="connsiteX84" fmla="*/ 483650 w 595313"/>
              <a:gd name="connsiteY84" fmla="*/ 200853 h 569913"/>
              <a:gd name="connsiteX85" fmla="*/ 484710 w 595313"/>
              <a:gd name="connsiteY85" fmla="*/ 189733 h 569913"/>
              <a:gd name="connsiteX86" fmla="*/ 484887 w 595313"/>
              <a:gd name="connsiteY86" fmla="*/ 179849 h 569913"/>
              <a:gd name="connsiteX87" fmla="*/ 484180 w 595313"/>
              <a:gd name="connsiteY87" fmla="*/ 170142 h 569913"/>
              <a:gd name="connsiteX88" fmla="*/ 482767 w 595313"/>
              <a:gd name="connsiteY88" fmla="*/ 160611 h 569913"/>
              <a:gd name="connsiteX89" fmla="*/ 480470 w 595313"/>
              <a:gd name="connsiteY89" fmla="*/ 151256 h 569913"/>
              <a:gd name="connsiteX90" fmla="*/ 477113 w 595313"/>
              <a:gd name="connsiteY90" fmla="*/ 142078 h 569913"/>
              <a:gd name="connsiteX91" fmla="*/ 473226 w 595313"/>
              <a:gd name="connsiteY91" fmla="*/ 133253 h 569913"/>
              <a:gd name="connsiteX92" fmla="*/ 468456 w 595313"/>
              <a:gd name="connsiteY92" fmla="*/ 124958 h 569913"/>
              <a:gd name="connsiteX93" fmla="*/ 462979 w 595313"/>
              <a:gd name="connsiteY93" fmla="*/ 116839 h 569913"/>
              <a:gd name="connsiteX94" fmla="*/ 456971 w 595313"/>
              <a:gd name="connsiteY94" fmla="*/ 109250 h 569913"/>
              <a:gd name="connsiteX95" fmla="*/ 449904 w 595313"/>
              <a:gd name="connsiteY95" fmla="*/ 102366 h 569913"/>
              <a:gd name="connsiteX96" fmla="*/ 439833 w 595313"/>
              <a:gd name="connsiteY96" fmla="*/ 92482 h 569913"/>
              <a:gd name="connsiteX97" fmla="*/ 430822 w 595313"/>
              <a:gd name="connsiteY97" fmla="*/ 81892 h 569913"/>
              <a:gd name="connsiteX98" fmla="*/ 422695 w 595313"/>
              <a:gd name="connsiteY98" fmla="*/ 70773 h 569913"/>
              <a:gd name="connsiteX99" fmla="*/ 415451 w 595313"/>
              <a:gd name="connsiteY99" fmla="*/ 59477 h 569913"/>
              <a:gd name="connsiteX100" fmla="*/ 409091 w 595313"/>
              <a:gd name="connsiteY100" fmla="*/ 47651 h 569913"/>
              <a:gd name="connsiteX101" fmla="*/ 403790 w 595313"/>
              <a:gd name="connsiteY101" fmla="*/ 35120 h 569913"/>
              <a:gd name="connsiteX102" fmla="*/ 399196 w 595313"/>
              <a:gd name="connsiteY102" fmla="*/ 22588 h 569913"/>
              <a:gd name="connsiteX103" fmla="*/ 395839 w 595313"/>
              <a:gd name="connsiteY103" fmla="*/ 9528 h 569913"/>
              <a:gd name="connsiteX104" fmla="*/ 219075 w 595313"/>
              <a:gd name="connsiteY104" fmla="*/ 0 h 569913"/>
              <a:gd name="connsiteX105" fmla="*/ 217842 w 595313"/>
              <a:gd name="connsiteY105" fmla="*/ 5986 h 569913"/>
              <a:gd name="connsiteX106" fmla="*/ 215198 w 595313"/>
              <a:gd name="connsiteY106" fmla="*/ 17958 h 569913"/>
              <a:gd name="connsiteX107" fmla="*/ 211673 w 595313"/>
              <a:gd name="connsiteY107" fmla="*/ 29755 h 569913"/>
              <a:gd name="connsiteX108" fmla="*/ 207267 w 595313"/>
              <a:gd name="connsiteY108" fmla="*/ 41551 h 569913"/>
              <a:gd name="connsiteX109" fmla="*/ 201803 w 595313"/>
              <a:gd name="connsiteY109" fmla="*/ 52643 h 569913"/>
              <a:gd name="connsiteX110" fmla="*/ 195811 w 595313"/>
              <a:gd name="connsiteY110" fmla="*/ 63558 h 569913"/>
              <a:gd name="connsiteX111" fmla="*/ 188937 w 595313"/>
              <a:gd name="connsiteY111" fmla="*/ 73946 h 569913"/>
              <a:gd name="connsiteX112" fmla="*/ 181182 w 595313"/>
              <a:gd name="connsiteY112" fmla="*/ 84334 h 569913"/>
              <a:gd name="connsiteX113" fmla="*/ 172722 w 595313"/>
              <a:gd name="connsiteY113" fmla="*/ 94017 h 569913"/>
              <a:gd name="connsiteX114" fmla="*/ 163381 w 595313"/>
              <a:gd name="connsiteY114" fmla="*/ 103172 h 569913"/>
              <a:gd name="connsiteX115" fmla="*/ 156508 w 595313"/>
              <a:gd name="connsiteY115" fmla="*/ 110039 h 569913"/>
              <a:gd name="connsiteX116" fmla="*/ 150339 w 595313"/>
              <a:gd name="connsiteY116" fmla="*/ 117610 h 569913"/>
              <a:gd name="connsiteX117" fmla="*/ 144875 w 595313"/>
              <a:gd name="connsiteY117" fmla="*/ 125708 h 569913"/>
              <a:gd name="connsiteX118" fmla="*/ 140117 w 595313"/>
              <a:gd name="connsiteY118" fmla="*/ 133983 h 569913"/>
              <a:gd name="connsiteX119" fmla="*/ 136239 w 595313"/>
              <a:gd name="connsiteY119" fmla="*/ 142786 h 569913"/>
              <a:gd name="connsiteX120" fmla="*/ 133067 w 595313"/>
              <a:gd name="connsiteY120" fmla="*/ 151942 h 569913"/>
              <a:gd name="connsiteX121" fmla="*/ 130599 w 595313"/>
              <a:gd name="connsiteY121" fmla="*/ 161273 h 569913"/>
              <a:gd name="connsiteX122" fmla="*/ 129013 w 595313"/>
              <a:gd name="connsiteY122" fmla="*/ 170780 h 569913"/>
              <a:gd name="connsiteX123" fmla="*/ 128308 w 595313"/>
              <a:gd name="connsiteY123" fmla="*/ 180464 h 569913"/>
              <a:gd name="connsiteX124" fmla="*/ 128484 w 595313"/>
              <a:gd name="connsiteY124" fmla="*/ 190323 h 569913"/>
              <a:gd name="connsiteX125" fmla="*/ 129542 w 595313"/>
              <a:gd name="connsiteY125" fmla="*/ 200183 h 569913"/>
              <a:gd name="connsiteX126" fmla="*/ 131657 w 595313"/>
              <a:gd name="connsiteY126" fmla="*/ 210042 h 569913"/>
              <a:gd name="connsiteX127" fmla="*/ 134477 w 595313"/>
              <a:gd name="connsiteY127" fmla="*/ 219550 h 569913"/>
              <a:gd name="connsiteX128" fmla="*/ 138002 w 595313"/>
              <a:gd name="connsiteY128" fmla="*/ 228529 h 569913"/>
              <a:gd name="connsiteX129" fmla="*/ 142584 w 595313"/>
              <a:gd name="connsiteY129" fmla="*/ 237332 h 569913"/>
              <a:gd name="connsiteX130" fmla="*/ 147695 w 595313"/>
              <a:gd name="connsiteY130" fmla="*/ 245255 h 569913"/>
              <a:gd name="connsiteX131" fmla="*/ 153335 w 595313"/>
              <a:gd name="connsiteY131" fmla="*/ 253177 h 569913"/>
              <a:gd name="connsiteX132" fmla="*/ 159856 w 595313"/>
              <a:gd name="connsiteY132" fmla="*/ 260396 h 569913"/>
              <a:gd name="connsiteX133" fmla="*/ 166906 w 595313"/>
              <a:gd name="connsiteY133" fmla="*/ 267086 h 569913"/>
              <a:gd name="connsiteX134" fmla="*/ 174661 w 595313"/>
              <a:gd name="connsiteY134" fmla="*/ 273072 h 569913"/>
              <a:gd name="connsiteX135" fmla="*/ 166377 w 595313"/>
              <a:gd name="connsiteY135" fmla="*/ 278530 h 569913"/>
              <a:gd name="connsiteX136" fmla="*/ 158623 w 595313"/>
              <a:gd name="connsiteY136" fmla="*/ 284693 h 569913"/>
              <a:gd name="connsiteX137" fmla="*/ 151396 w 595313"/>
              <a:gd name="connsiteY137" fmla="*/ 291383 h 569913"/>
              <a:gd name="connsiteX138" fmla="*/ 144875 w 595313"/>
              <a:gd name="connsiteY138" fmla="*/ 298425 h 569913"/>
              <a:gd name="connsiteX139" fmla="*/ 139059 w 595313"/>
              <a:gd name="connsiteY139" fmla="*/ 306348 h 569913"/>
              <a:gd name="connsiteX140" fmla="*/ 133948 w 595313"/>
              <a:gd name="connsiteY140" fmla="*/ 314623 h 569913"/>
              <a:gd name="connsiteX141" fmla="*/ 129542 w 595313"/>
              <a:gd name="connsiteY141" fmla="*/ 323250 h 569913"/>
              <a:gd name="connsiteX142" fmla="*/ 126017 w 595313"/>
              <a:gd name="connsiteY142" fmla="*/ 332405 h 569913"/>
              <a:gd name="connsiteX143" fmla="*/ 123197 w 595313"/>
              <a:gd name="connsiteY143" fmla="*/ 341737 h 569913"/>
              <a:gd name="connsiteX144" fmla="*/ 121082 w 595313"/>
              <a:gd name="connsiteY144" fmla="*/ 351420 h 569913"/>
              <a:gd name="connsiteX145" fmla="*/ 120201 w 595313"/>
              <a:gd name="connsiteY145" fmla="*/ 361280 h 569913"/>
              <a:gd name="connsiteX146" fmla="*/ 120024 w 595313"/>
              <a:gd name="connsiteY146" fmla="*/ 371315 h 569913"/>
              <a:gd name="connsiteX147" fmla="*/ 120729 w 595313"/>
              <a:gd name="connsiteY147" fmla="*/ 380999 h 569913"/>
              <a:gd name="connsiteX148" fmla="*/ 122139 w 595313"/>
              <a:gd name="connsiteY148" fmla="*/ 390506 h 569913"/>
              <a:gd name="connsiteX149" fmla="*/ 124607 w 595313"/>
              <a:gd name="connsiteY149" fmla="*/ 399837 h 569913"/>
              <a:gd name="connsiteX150" fmla="*/ 127779 w 595313"/>
              <a:gd name="connsiteY150" fmla="*/ 408992 h 569913"/>
              <a:gd name="connsiteX151" fmla="*/ 131833 w 595313"/>
              <a:gd name="connsiteY151" fmla="*/ 417795 h 569913"/>
              <a:gd name="connsiteX152" fmla="*/ 136415 w 595313"/>
              <a:gd name="connsiteY152" fmla="*/ 426070 h 569913"/>
              <a:gd name="connsiteX153" fmla="*/ 141879 w 595313"/>
              <a:gd name="connsiteY153" fmla="*/ 434169 h 569913"/>
              <a:gd name="connsiteX154" fmla="*/ 148224 w 595313"/>
              <a:gd name="connsiteY154" fmla="*/ 441564 h 569913"/>
              <a:gd name="connsiteX155" fmla="*/ 155098 w 595313"/>
              <a:gd name="connsiteY155" fmla="*/ 448606 h 569913"/>
              <a:gd name="connsiteX156" fmla="*/ 164615 w 595313"/>
              <a:gd name="connsiteY156" fmla="*/ 458114 h 569913"/>
              <a:gd name="connsiteX157" fmla="*/ 173427 w 595313"/>
              <a:gd name="connsiteY157" fmla="*/ 468325 h 569913"/>
              <a:gd name="connsiteX158" fmla="*/ 181358 w 595313"/>
              <a:gd name="connsiteY158" fmla="*/ 479065 h 569913"/>
              <a:gd name="connsiteX159" fmla="*/ 188585 w 595313"/>
              <a:gd name="connsiteY159" fmla="*/ 490157 h 569913"/>
              <a:gd name="connsiteX160" fmla="*/ 194753 w 595313"/>
              <a:gd name="connsiteY160" fmla="*/ 501425 h 569913"/>
              <a:gd name="connsiteX161" fmla="*/ 200041 w 595313"/>
              <a:gd name="connsiteY161" fmla="*/ 513221 h 569913"/>
              <a:gd name="connsiteX162" fmla="*/ 204447 w 595313"/>
              <a:gd name="connsiteY162" fmla="*/ 525369 h 569913"/>
              <a:gd name="connsiteX163" fmla="*/ 207795 w 595313"/>
              <a:gd name="connsiteY163" fmla="*/ 537694 h 569913"/>
              <a:gd name="connsiteX164" fmla="*/ 210439 w 595313"/>
              <a:gd name="connsiteY164" fmla="*/ 550018 h 569913"/>
              <a:gd name="connsiteX165" fmla="*/ 211849 w 595313"/>
              <a:gd name="connsiteY165" fmla="*/ 562871 h 569913"/>
              <a:gd name="connsiteX166" fmla="*/ 213259 w 595313"/>
              <a:gd name="connsiteY166" fmla="*/ 569913 h 569913"/>
              <a:gd name="connsiteX167" fmla="*/ 196692 w 595313"/>
              <a:gd name="connsiteY167" fmla="*/ 564455 h 569913"/>
              <a:gd name="connsiteX168" fmla="*/ 180477 w 595313"/>
              <a:gd name="connsiteY168" fmla="*/ 558117 h 569913"/>
              <a:gd name="connsiteX169" fmla="*/ 164967 w 595313"/>
              <a:gd name="connsiteY169" fmla="*/ 550898 h 569913"/>
              <a:gd name="connsiteX170" fmla="*/ 149810 w 595313"/>
              <a:gd name="connsiteY170" fmla="*/ 542800 h 569913"/>
              <a:gd name="connsiteX171" fmla="*/ 135005 w 595313"/>
              <a:gd name="connsiteY171" fmla="*/ 533820 h 569913"/>
              <a:gd name="connsiteX172" fmla="*/ 120906 w 595313"/>
              <a:gd name="connsiteY172" fmla="*/ 524137 h 569913"/>
              <a:gd name="connsiteX173" fmla="*/ 107687 w 595313"/>
              <a:gd name="connsiteY173" fmla="*/ 513573 h 569913"/>
              <a:gd name="connsiteX174" fmla="*/ 94821 w 595313"/>
              <a:gd name="connsiteY174" fmla="*/ 502305 h 569913"/>
              <a:gd name="connsiteX175" fmla="*/ 82484 w 595313"/>
              <a:gd name="connsiteY175" fmla="*/ 490509 h 569913"/>
              <a:gd name="connsiteX176" fmla="*/ 71204 w 595313"/>
              <a:gd name="connsiteY176" fmla="*/ 477657 h 569913"/>
              <a:gd name="connsiteX177" fmla="*/ 60453 w 595313"/>
              <a:gd name="connsiteY177" fmla="*/ 464628 h 569913"/>
              <a:gd name="connsiteX178" fmla="*/ 50407 w 595313"/>
              <a:gd name="connsiteY178" fmla="*/ 450719 h 569913"/>
              <a:gd name="connsiteX179" fmla="*/ 41242 w 595313"/>
              <a:gd name="connsiteY179" fmla="*/ 436282 h 569913"/>
              <a:gd name="connsiteX180" fmla="*/ 32958 w 595313"/>
              <a:gd name="connsiteY180" fmla="*/ 421317 h 569913"/>
              <a:gd name="connsiteX181" fmla="*/ 25556 w 595313"/>
              <a:gd name="connsiteY181" fmla="*/ 405647 h 569913"/>
              <a:gd name="connsiteX182" fmla="*/ 18859 w 595313"/>
              <a:gd name="connsiteY182" fmla="*/ 389978 h 569913"/>
              <a:gd name="connsiteX183" fmla="*/ 13395 w 595313"/>
              <a:gd name="connsiteY183" fmla="*/ 373428 h 569913"/>
              <a:gd name="connsiteX184" fmla="*/ 8636 w 595313"/>
              <a:gd name="connsiteY184" fmla="*/ 356526 h 569913"/>
              <a:gd name="connsiteX185" fmla="*/ 4935 w 595313"/>
              <a:gd name="connsiteY185" fmla="*/ 339448 h 569913"/>
              <a:gd name="connsiteX186" fmla="*/ 2115 w 595313"/>
              <a:gd name="connsiteY186" fmla="*/ 321842 h 569913"/>
              <a:gd name="connsiteX187" fmla="*/ 529 w 595313"/>
              <a:gd name="connsiteY187" fmla="*/ 303883 h 569913"/>
              <a:gd name="connsiteX188" fmla="*/ 0 w 595313"/>
              <a:gd name="connsiteY188" fmla="*/ 285749 h 569913"/>
              <a:gd name="connsiteX189" fmla="*/ 529 w 595313"/>
              <a:gd name="connsiteY189" fmla="*/ 267262 h 569913"/>
              <a:gd name="connsiteX190" fmla="*/ 2291 w 595313"/>
              <a:gd name="connsiteY190" fmla="*/ 249128 h 569913"/>
              <a:gd name="connsiteX191" fmla="*/ 5111 w 595313"/>
              <a:gd name="connsiteY191" fmla="*/ 231346 h 569913"/>
              <a:gd name="connsiteX192" fmla="*/ 8813 w 595313"/>
              <a:gd name="connsiteY192" fmla="*/ 213916 h 569913"/>
              <a:gd name="connsiteX193" fmla="*/ 13748 w 595313"/>
              <a:gd name="connsiteY193" fmla="*/ 196838 h 569913"/>
              <a:gd name="connsiteX194" fmla="*/ 19387 w 595313"/>
              <a:gd name="connsiteY194" fmla="*/ 180112 h 569913"/>
              <a:gd name="connsiteX195" fmla="*/ 26261 w 595313"/>
              <a:gd name="connsiteY195" fmla="*/ 163914 h 569913"/>
              <a:gd name="connsiteX196" fmla="*/ 34016 w 595313"/>
              <a:gd name="connsiteY196" fmla="*/ 148420 h 569913"/>
              <a:gd name="connsiteX197" fmla="*/ 42476 w 595313"/>
              <a:gd name="connsiteY197" fmla="*/ 133103 h 569913"/>
              <a:gd name="connsiteX198" fmla="*/ 51993 w 595313"/>
              <a:gd name="connsiteY198" fmla="*/ 118490 h 569913"/>
              <a:gd name="connsiteX199" fmla="*/ 62215 w 595313"/>
              <a:gd name="connsiteY199" fmla="*/ 104581 h 569913"/>
              <a:gd name="connsiteX200" fmla="*/ 73143 w 595313"/>
              <a:gd name="connsiteY200" fmla="*/ 91200 h 569913"/>
              <a:gd name="connsiteX201" fmla="*/ 85128 w 595313"/>
              <a:gd name="connsiteY201" fmla="*/ 78700 h 569913"/>
              <a:gd name="connsiteX202" fmla="*/ 97465 w 595313"/>
              <a:gd name="connsiteY202" fmla="*/ 66728 h 569913"/>
              <a:gd name="connsiteX203" fmla="*/ 110683 w 595313"/>
              <a:gd name="connsiteY203" fmla="*/ 55284 h 569913"/>
              <a:gd name="connsiteX204" fmla="*/ 124431 w 595313"/>
              <a:gd name="connsiteY204" fmla="*/ 44896 h 569913"/>
              <a:gd name="connsiteX205" fmla="*/ 138883 w 595313"/>
              <a:gd name="connsiteY205" fmla="*/ 35212 h 569913"/>
              <a:gd name="connsiteX206" fmla="*/ 153864 w 595313"/>
              <a:gd name="connsiteY206" fmla="*/ 26409 h 569913"/>
              <a:gd name="connsiteX207" fmla="*/ 169374 w 595313"/>
              <a:gd name="connsiteY207" fmla="*/ 18311 h 569913"/>
              <a:gd name="connsiteX208" fmla="*/ 185412 w 595313"/>
              <a:gd name="connsiteY208" fmla="*/ 11268 h 569913"/>
              <a:gd name="connsiteX209" fmla="*/ 201979 w 595313"/>
              <a:gd name="connsiteY209" fmla="*/ 5282 h 569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</a:cxnLst>
            <a:rect l="l" t="t" r="r" b="b"/>
            <a:pathLst>
              <a:path w="595313" h="569913">
                <a:moveTo>
                  <a:pt x="394426" y="4762"/>
                </a:moveTo>
                <a:lnTo>
                  <a:pt x="410857" y="10763"/>
                </a:lnTo>
                <a:lnTo>
                  <a:pt x="426935" y="17999"/>
                </a:lnTo>
                <a:lnTo>
                  <a:pt x="442307" y="26118"/>
                </a:lnTo>
                <a:lnTo>
                  <a:pt x="457325" y="34943"/>
                </a:lnTo>
                <a:lnTo>
                  <a:pt x="471459" y="44651"/>
                </a:lnTo>
                <a:lnTo>
                  <a:pt x="485240" y="55064"/>
                </a:lnTo>
                <a:lnTo>
                  <a:pt x="498492" y="66537"/>
                </a:lnTo>
                <a:lnTo>
                  <a:pt x="510683" y="78539"/>
                </a:lnTo>
                <a:lnTo>
                  <a:pt x="522520" y="91070"/>
                </a:lnTo>
                <a:lnTo>
                  <a:pt x="533475" y="104484"/>
                </a:lnTo>
                <a:lnTo>
                  <a:pt x="543722" y="118427"/>
                </a:lnTo>
                <a:lnTo>
                  <a:pt x="553086" y="133077"/>
                </a:lnTo>
                <a:lnTo>
                  <a:pt x="561567" y="148256"/>
                </a:lnTo>
                <a:lnTo>
                  <a:pt x="569164" y="163788"/>
                </a:lnTo>
                <a:lnTo>
                  <a:pt x="576055" y="179849"/>
                </a:lnTo>
                <a:lnTo>
                  <a:pt x="581709" y="196617"/>
                </a:lnTo>
                <a:lnTo>
                  <a:pt x="586479" y="213561"/>
                </a:lnTo>
                <a:lnTo>
                  <a:pt x="590189" y="231034"/>
                </a:lnTo>
                <a:lnTo>
                  <a:pt x="593193" y="248860"/>
                </a:lnTo>
                <a:lnTo>
                  <a:pt x="594783" y="267040"/>
                </a:lnTo>
                <a:lnTo>
                  <a:pt x="595313" y="285396"/>
                </a:lnTo>
                <a:lnTo>
                  <a:pt x="594783" y="303575"/>
                </a:lnTo>
                <a:lnTo>
                  <a:pt x="593193" y="321401"/>
                </a:lnTo>
                <a:lnTo>
                  <a:pt x="590366" y="339051"/>
                </a:lnTo>
                <a:lnTo>
                  <a:pt x="586833" y="356172"/>
                </a:lnTo>
                <a:lnTo>
                  <a:pt x="582062" y="373116"/>
                </a:lnTo>
                <a:lnTo>
                  <a:pt x="576585" y="389530"/>
                </a:lnTo>
                <a:lnTo>
                  <a:pt x="569871" y="405415"/>
                </a:lnTo>
                <a:lnTo>
                  <a:pt x="562450" y="420947"/>
                </a:lnTo>
                <a:lnTo>
                  <a:pt x="554146" y="435949"/>
                </a:lnTo>
                <a:lnTo>
                  <a:pt x="545136" y="450246"/>
                </a:lnTo>
                <a:lnTo>
                  <a:pt x="535065" y="464189"/>
                </a:lnTo>
                <a:lnTo>
                  <a:pt x="524287" y="477427"/>
                </a:lnTo>
                <a:lnTo>
                  <a:pt x="512979" y="490135"/>
                </a:lnTo>
                <a:lnTo>
                  <a:pt x="500788" y="501960"/>
                </a:lnTo>
                <a:lnTo>
                  <a:pt x="488244" y="513256"/>
                </a:lnTo>
                <a:lnTo>
                  <a:pt x="474640" y="523846"/>
                </a:lnTo>
                <a:lnTo>
                  <a:pt x="460682" y="533730"/>
                </a:lnTo>
                <a:lnTo>
                  <a:pt x="446017" y="542731"/>
                </a:lnTo>
                <a:lnTo>
                  <a:pt x="430999" y="550674"/>
                </a:lnTo>
                <a:lnTo>
                  <a:pt x="415274" y="557910"/>
                </a:lnTo>
                <a:lnTo>
                  <a:pt x="399196" y="564441"/>
                </a:lnTo>
                <a:lnTo>
                  <a:pt x="382588" y="569912"/>
                </a:lnTo>
                <a:lnTo>
                  <a:pt x="384178" y="564617"/>
                </a:lnTo>
                <a:lnTo>
                  <a:pt x="384355" y="562852"/>
                </a:lnTo>
                <a:lnTo>
                  <a:pt x="386122" y="549968"/>
                </a:lnTo>
                <a:lnTo>
                  <a:pt x="388595" y="537613"/>
                </a:lnTo>
                <a:lnTo>
                  <a:pt x="391952" y="525434"/>
                </a:lnTo>
                <a:lnTo>
                  <a:pt x="396369" y="513256"/>
                </a:lnTo>
                <a:lnTo>
                  <a:pt x="401847" y="501431"/>
                </a:lnTo>
                <a:lnTo>
                  <a:pt x="407854" y="490135"/>
                </a:lnTo>
                <a:lnTo>
                  <a:pt x="415098" y="479192"/>
                </a:lnTo>
                <a:lnTo>
                  <a:pt x="423048" y="468425"/>
                </a:lnTo>
                <a:lnTo>
                  <a:pt x="431706" y="458188"/>
                </a:lnTo>
                <a:lnTo>
                  <a:pt x="441600" y="448657"/>
                </a:lnTo>
                <a:lnTo>
                  <a:pt x="448491" y="441597"/>
                </a:lnTo>
                <a:lnTo>
                  <a:pt x="454498" y="434184"/>
                </a:lnTo>
                <a:lnTo>
                  <a:pt x="459975" y="426065"/>
                </a:lnTo>
                <a:lnTo>
                  <a:pt x="464922" y="417770"/>
                </a:lnTo>
                <a:lnTo>
                  <a:pt x="468632" y="408945"/>
                </a:lnTo>
                <a:lnTo>
                  <a:pt x="471813" y="399767"/>
                </a:lnTo>
                <a:lnTo>
                  <a:pt x="474286" y="390413"/>
                </a:lnTo>
                <a:lnTo>
                  <a:pt x="475876" y="380882"/>
                </a:lnTo>
                <a:lnTo>
                  <a:pt x="476583" y="371174"/>
                </a:lnTo>
                <a:lnTo>
                  <a:pt x="476406" y="361114"/>
                </a:lnTo>
                <a:lnTo>
                  <a:pt x="475346" y="351230"/>
                </a:lnTo>
                <a:lnTo>
                  <a:pt x="473403" y="341699"/>
                </a:lnTo>
                <a:lnTo>
                  <a:pt x="470576" y="332344"/>
                </a:lnTo>
                <a:lnTo>
                  <a:pt x="467042" y="323166"/>
                </a:lnTo>
                <a:lnTo>
                  <a:pt x="462625" y="314518"/>
                </a:lnTo>
                <a:lnTo>
                  <a:pt x="457501" y="306223"/>
                </a:lnTo>
                <a:lnTo>
                  <a:pt x="451671" y="298457"/>
                </a:lnTo>
                <a:lnTo>
                  <a:pt x="445134" y="291220"/>
                </a:lnTo>
                <a:lnTo>
                  <a:pt x="437890" y="284513"/>
                </a:lnTo>
                <a:lnTo>
                  <a:pt x="430116" y="278336"/>
                </a:lnTo>
                <a:lnTo>
                  <a:pt x="439126" y="272511"/>
                </a:lnTo>
                <a:lnTo>
                  <a:pt x="447431" y="265628"/>
                </a:lnTo>
                <a:lnTo>
                  <a:pt x="455028" y="258038"/>
                </a:lnTo>
                <a:lnTo>
                  <a:pt x="462095" y="249919"/>
                </a:lnTo>
                <a:lnTo>
                  <a:pt x="468279" y="241094"/>
                </a:lnTo>
                <a:lnTo>
                  <a:pt x="473579" y="231740"/>
                </a:lnTo>
                <a:lnTo>
                  <a:pt x="477820" y="221856"/>
                </a:lnTo>
                <a:lnTo>
                  <a:pt x="481353" y="211443"/>
                </a:lnTo>
                <a:lnTo>
                  <a:pt x="483650" y="200853"/>
                </a:lnTo>
                <a:lnTo>
                  <a:pt x="484710" y="189733"/>
                </a:lnTo>
                <a:lnTo>
                  <a:pt x="484887" y="179849"/>
                </a:lnTo>
                <a:lnTo>
                  <a:pt x="484180" y="170142"/>
                </a:lnTo>
                <a:lnTo>
                  <a:pt x="482767" y="160611"/>
                </a:lnTo>
                <a:lnTo>
                  <a:pt x="480470" y="151256"/>
                </a:lnTo>
                <a:lnTo>
                  <a:pt x="477113" y="142078"/>
                </a:lnTo>
                <a:lnTo>
                  <a:pt x="473226" y="133253"/>
                </a:lnTo>
                <a:lnTo>
                  <a:pt x="468456" y="124958"/>
                </a:lnTo>
                <a:lnTo>
                  <a:pt x="462979" y="116839"/>
                </a:lnTo>
                <a:lnTo>
                  <a:pt x="456971" y="109250"/>
                </a:lnTo>
                <a:lnTo>
                  <a:pt x="449904" y="102366"/>
                </a:lnTo>
                <a:lnTo>
                  <a:pt x="439833" y="92482"/>
                </a:lnTo>
                <a:lnTo>
                  <a:pt x="430822" y="81892"/>
                </a:lnTo>
                <a:lnTo>
                  <a:pt x="422695" y="70773"/>
                </a:lnTo>
                <a:lnTo>
                  <a:pt x="415451" y="59477"/>
                </a:lnTo>
                <a:lnTo>
                  <a:pt x="409091" y="47651"/>
                </a:lnTo>
                <a:lnTo>
                  <a:pt x="403790" y="35120"/>
                </a:lnTo>
                <a:lnTo>
                  <a:pt x="399196" y="22588"/>
                </a:lnTo>
                <a:lnTo>
                  <a:pt x="395839" y="9528"/>
                </a:lnTo>
                <a:close/>
                <a:moveTo>
                  <a:pt x="219075" y="0"/>
                </a:moveTo>
                <a:lnTo>
                  <a:pt x="217842" y="5986"/>
                </a:lnTo>
                <a:lnTo>
                  <a:pt x="215198" y="17958"/>
                </a:lnTo>
                <a:lnTo>
                  <a:pt x="211673" y="29755"/>
                </a:lnTo>
                <a:lnTo>
                  <a:pt x="207267" y="41551"/>
                </a:lnTo>
                <a:lnTo>
                  <a:pt x="201803" y="52643"/>
                </a:lnTo>
                <a:lnTo>
                  <a:pt x="195811" y="63558"/>
                </a:lnTo>
                <a:lnTo>
                  <a:pt x="188937" y="73946"/>
                </a:lnTo>
                <a:lnTo>
                  <a:pt x="181182" y="84334"/>
                </a:lnTo>
                <a:lnTo>
                  <a:pt x="172722" y="94017"/>
                </a:lnTo>
                <a:lnTo>
                  <a:pt x="163381" y="103172"/>
                </a:lnTo>
                <a:lnTo>
                  <a:pt x="156508" y="110039"/>
                </a:lnTo>
                <a:lnTo>
                  <a:pt x="150339" y="117610"/>
                </a:lnTo>
                <a:lnTo>
                  <a:pt x="144875" y="125708"/>
                </a:lnTo>
                <a:lnTo>
                  <a:pt x="140117" y="133983"/>
                </a:lnTo>
                <a:lnTo>
                  <a:pt x="136239" y="142786"/>
                </a:lnTo>
                <a:lnTo>
                  <a:pt x="133067" y="151942"/>
                </a:lnTo>
                <a:lnTo>
                  <a:pt x="130599" y="161273"/>
                </a:lnTo>
                <a:lnTo>
                  <a:pt x="129013" y="170780"/>
                </a:lnTo>
                <a:lnTo>
                  <a:pt x="128308" y="180464"/>
                </a:lnTo>
                <a:lnTo>
                  <a:pt x="128484" y="190323"/>
                </a:lnTo>
                <a:lnTo>
                  <a:pt x="129542" y="200183"/>
                </a:lnTo>
                <a:lnTo>
                  <a:pt x="131657" y="210042"/>
                </a:lnTo>
                <a:lnTo>
                  <a:pt x="134477" y="219550"/>
                </a:lnTo>
                <a:lnTo>
                  <a:pt x="138002" y="228529"/>
                </a:lnTo>
                <a:lnTo>
                  <a:pt x="142584" y="237332"/>
                </a:lnTo>
                <a:lnTo>
                  <a:pt x="147695" y="245255"/>
                </a:lnTo>
                <a:lnTo>
                  <a:pt x="153335" y="253177"/>
                </a:lnTo>
                <a:lnTo>
                  <a:pt x="159856" y="260396"/>
                </a:lnTo>
                <a:lnTo>
                  <a:pt x="166906" y="267086"/>
                </a:lnTo>
                <a:lnTo>
                  <a:pt x="174661" y="273072"/>
                </a:lnTo>
                <a:lnTo>
                  <a:pt x="166377" y="278530"/>
                </a:lnTo>
                <a:lnTo>
                  <a:pt x="158623" y="284693"/>
                </a:lnTo>
                <a:lnTo>
                  <a:pt x="151396" y="291383"/>
                </a:lnTo>
                <a:lnTo>
                  <a:pt x="144875" y="298425"/>
                </a:lnTo>
                <a:lnTo>
                  <a:pt x="139059" y="306348"/>
                </a:lnTo>
                <a:lnTo>
                  <a:pt x="133948" y="314623"/>
                </a:lnTo>
                <a:lnTo>
                  <a:pt x="129542" y="323250"/>
                </a:lnTo>
                <a:lnTo>
                  <a:pt x="126017" y="332405"/>
                </a:lnTo>
                <a:lnTo>
                  <a:pt x="123197" y="341737"/>
                </a:lnTo>
                <a:lnTo>
                  <a:pt x="121082" y="351420"/>
                </a:lnTo>
                <a:lnTo>
                  <a:pt x="120201" y="361280"/>
                </a:lnTo>
                <a:lnTo>
                  <a:pt x="120024" y="371315"/>
                </a:lnTo>
                <a:lnTo>
                  <a:pt x="120729" y="380999"/>
                </a:lnTo>
                <a:lnTo>
                  <a:pt x="122139" y="390506"/>
                </a:lnTo>
                <a:lnTo>
                  <a:pt x="124607" y="399837"/>
                </a:lnTo>
                <a:lnTo>
                  <a:pt x="127779" y="408992"/>
                </a:lnTo>
                <a:lnTo>
                  <a:pt x="131833" y="417795"/>
                </a:lnTo>
                <a:lnTo>
                  <a:pt x="136415" y="426070"/>
                </a:lnTo>
                <a:lnTo>
                  <a:pt x="141879" y="434169"/>
                </a:lnTo>
                <a:lnTo>
                  <a:pt x="148224" y="441564"/>
                </a:lnTo>
                <a:lnTo>
                  <a:pt x="155098" y="448606"/>
                </a:lnTo>
                <a:lnTo>
                  <a:pt x="164615" y="458114"/>
                </a:lnTo>
                <a:lnTo>
                  <a:pt x="173427" y="468325"/>
                </a:lnTo>
                <a:lnTo>
                  <a:pt x="181358" y="479065"/>
                </a:lnTo>
                <a:lnTo>
                  <a:pt x="188585" y="490157"/>
                </a:lnTo>
                <a:lnTo>
                  <a:pt x="194753" y="501425"/>
                </a:lnTo>
                <a:lnTo>
                  <a:pt x="200041" y="513221"/>
                </a:lnTo>
                <a:lnTo>
                  <a:pt x="204447" y="525369"/>
                </a:lnTo>
                <a:lnTo>
                  <a:pt x="207795" y="537694"/>
                </a:lnTo>
                <a:lnTo>
                  <a:pt x="210439" y="550018"/>
                </a:lnTo>
                <a:lnTo>
                  <a:pt x="211849" y="562871"/>
                </a:lnTo>
                <a:lnTo>
                  <a:pt x="213259" y="569913"/>
                </a:lnTo>
                <a:lnTo>
                  <a:pt x="196692" y="564455"/>
                </a:lnTo>
                <a:lnTo>
                  <a:pt x="180477" y="558117"/>
                </a:lnTo>
                <a:lnTo>
                  <a:pt x="164967" y="550898"/>
                </a:lnTo>
                <a:lnTo>
                  <a:pt x="149810" y="542800"/>
                </a:lnTo>
                <a:lnTo>
                  <a:pt x="135005" y="533820"/>
                </a:lnTo>
                <a:lnTo>
                  <a:pt x="120906" y="524137"/>
                </a:lnTo>
                <a:lnTo>
                  <a:pt x="107687" y="513573"/>
                </a:lnTo>
                <a:lnTo>
                  <a:pt x="94821" y="502305"/>
                </a:lnTo>
                <a:lnTo>
                  <a:pt x="82484" y="490509"/>
                </a:lnTo>
                <a:lnTo>
                  <a:pt x="71204" y="477657"/>
                </a:lnTo>
                <a:lnTo>
                  <a:pt x="60453" y="464628"/>
                </a:lnTo>
                <a:lnTo>
                  <a:pt x="50407" y="450719"/>
                </a:lnTo>
                <a:lnTo>
                  <a:pt x="41242" y="436282"/>
                </a:lnTo>
                <a:lnTo>
                  <a:pt x="32958" y="421317"/>
                </a:lnTo>
                <a:lnTo>
                  <a:pt x="25556" y="405647"/>
                </a:lnTo>
                <a:lnTo>
                  <a:pt x="18859" y="389978"/>
                </a:lnTo>
                <a:lnTo>
                  <a:pt x="13395" y="373428"/>
                </a:lnTo>
                <a:lnTo>
                  <a:pt x="8636" y="356526"/>
                </a:lnTo>
                <a:lnTo>
                  <a:pt x="4935" y="339448"/>
                </a:lnTo>
                <a:lnTo>
                  <a:pt x="2115" y="321842"/>
                </a:lnTo>
                <a:lnTo>
                  <a:pt x="529" y="303883"/>
                </a:lnTo>
                <a:lnTo>
                  <a:pt x="0" y="285749"/>
                </a:lnTo>
                <a:lnTo>
                  <a:pt x="529" y="267262"/>
                </a:lnTo>
                <a:lnTo>
                  <a:pt x="2291" y="249128"/>
                </a:lnTo>
                <a:lnTo>
                  <a:pt x="5111" y="231346"/>
                </a:lnTo>
                <a:lnTo>
                  <a:pt x="8813" y="213916"/>
                </a:lnTo>
                <a:lnTo>
                  <a:pt x="13748" y="196838"/>
                </a:lnTo>
                <a:lnTo>
                  <a:pt x="19387" y="180112"/>
                </a:lnTo>
                <a:lnTo>
                  <a:pt x="26261" y="163914"/>
                </a:lnTo>
                <a:lnTo>
                  <a:pt x="34016" y="148420"/>
                </a:lnTo>
                <a:lnTo>
                  <a:pt x="42476" y="133103"/>
                </a:lnTo>
                <a:lnTo>
                  <a:pt x="51993" y="118490"/>
                </a:lnTo>
                <a:lnTo>
                  <a:pt x="62215" y="104581"/>
                </a:lnTo>
                <a:lnTo>
                  <a:pt x="73143" y="91200"/>
                </a:lnTo>
                <a:lnTo>
                  <a:pt x="85128" y="78700"/>
                </a:lnTo>
                <a:lnTo>
                  <a:pt x="97465" y="66728"/>
                </a:lnTo>
                <a:lnTo>
                  <a:pt x="110683" y="55284"/>
                </a:lnTo>
                <a:lnTo>
                  <a:pt x="124431" y="44896"/>
                </a:lnTo>
                <a:lnTo>
                  <a:pt x="138883" y="35212"/>
                </a:lnTo>
                <a:lnTo>
                  <a:pt x="153864" y="26409"/>
                </a:lnTo>
                <a:lnTo>
                  <a:pt x="169374" y="18311"/>
                </a:lnTo>
                <a:lnTo>
                  <a:pt x="185412" y="11268"/>
                </a:lnTo>
                <a:lnTo>
                  <a:pt x="201979" y="528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778" name="Group 777"/>
          <p:cNvGrpSpPr/>
          <p:nvPr/>
        </p:nvGrpSpPr>
        <p:grpSpPr>
          <a:xfrm>
            <a:off x="5326765" y="1897063"/>
            <a:ext cx="593725" cy="593725"/>
            <a:chOff x="5337175" y="1897063"/>
            <a:chExt cx="593725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93" name="Freeform 534"/>
            <p:cNvSpPr>
              <a:spLocks/>
            </p:cNvSpPr>
            <p:nvPr/>
          </p:nvSpPr>
          <p:spPr bwMode="auto">
            <a:xfrm>
              <a:off x="5505450" y="2046288"/>
              <a:ext cx="19050" cy="58738"/>
            </a:xfrm>
            <a:custGeom>
              <a:avLst/>
              <a:gdLst>
                <a:gd name="T0" fmla="*/ 56 w 112"/>
                <a:gd name="T1" fmla="*/ 0 h 336"/>
                <a:gd name="T2" fmla="*/ 73 w 112"/>
                <a:gd name="T3" fmla="*/ 3 h 336"/>
                <a:gd name="T4" fmla="*/ 88 w 112"/>
                <a:gd name="T5" fmla="*/ 11 h 336"/>
                <a:gd name="T6" fmla="*/ 101 w 112"/>
                <a:gd name="T7" fmla="*/ 23 h 336"/>
                <a:gd name="T8" fmla="*/ 109 w 112"/>
                <a:gd name="T9" fmla="*/ 38 h 336"/>
                <a:gd name="T10" fmla="*/ 112 w 112"/>
                <a:gd name="T11" fmla="*/ 56 h 336"/>
                <a:gd name="T12" fmla="*/ 112 w 112"/>
                <a:gd name="T13" fmla="*/ 280 h 336"/>
                <a:gd name="T14" fmla="*/ 109 w 112"/>
                <a:gd name="T15" fmla="*/ 297 h 336"/>
                <a:gd name="T16" fmla="*/ 101 w 112"/>
                <a:gd name="T17" fmla="*/ 313 h 336"/>
                <a:gd name="T18" fmla="*/ 88 w 112"/>
                <a:gd name="T19" fmla="*/ 325 h 336"/>
                <a:gd name="T20" fmla="*/ 73 w 112"/>
                <a:gd name="T21" fmla="*/ 333 h 336"/>
                <a:gd name="T22" fmla="*/ 56 w 112"/>
                <a:gd name="T23" fmla="*/ 336 h 336"/>
                <a:gd name="T24" fmla="*/ 38 w 112"/>
                <a:gd name="T25" fmla="*/ 333 h 336"/>
                <a:gd name="T26" fmla="*/ 23 w 112"/>
                <a:gd name="T27" fmla="*/ 325 h 336"/>
                <a:gd name="T28" fmla="*/ 11 w 112"/>
                <a:gd name="T29" fmla="*/ 313 h 336"/>
                <a:gd name="T30" fmla="*/ 3 w 112"/>
                <a:gd name="T31" fmla="*/ 297 h 336"/>
                <a:gd name="T32" fmla="*/ 0 w 112"/>
                <a:gd name="T33" fmla="*/ 280 h 336"/>
                <a:gd name="T34" fmla="*/ 0 w 112"/>
                <a:gd name="T35" fmla="*/ 56 h 336"/>
                <a:gd name="T36" fmla="*/ 3 w 112"/>
                <a:gd name="T37" fmla="*/ 38 h 336"/>
                <a:gd name="T38" fmla="*/ 11 w 112"/>
                <a:gd name="T39" fmla="*/ 23 h 336"/>
                <a:gd name="T40" fmla="*/ 23 w 112"/>
                <a:gd name="T41" fmla="*/ 11 h 336"/>
                <a:gd name="T42" fmla="*/ 38 w 112"/>
                <a:gd name="T43" fmla="*/ 3 h 336"/>
                <a:gd name="T44" fmla="*/ 56 w 112"/>
                <a:gd name="T45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336">
                  <a:moveTo>
                    <a:pt x="56" y="0"/>
                  </a:moveTo>
                  <a:lnTo>
                    <a:pt x="73" y="3"/>
                  </a:lnTo>
                  <a:lnTo>
                    <a:pt x="88" y="11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2" y="56"/>
                  </a:lnTo>
                  <a:lnTo>
                    <a:pt x="112" y="280"/>
                  </a:lnTo>
                  <a:lnTo>
                    <a:pt x="109" y="297"/>
                  </a:lnTo>
                  <a:lnTo>
                    <a:pt x="101" y="313"/>
                  </a:lnTo>
                  <a:lnTo>
                    <a:pt x="88" y="325"/>
                  </a:lnTo>
                  <a:lnTo>
                    <a:pt x="73" y="333"/>
                  </a:lnTo>
                  <a:lnTo>
                    <a:pt x="56" y="336"/>
                  </a:lnTo>
                  <a:lnTo>
                    <a:pt x="38" y="333"/>
                  </a:lnTo>
                  <a:lnTo>
                    <a:pt x="23" y="325"/>
                  </a:lnTo>
                  <a:lnTo>
                    <a:pt x="11" y="313"/>
                  </a:lnTo>
                  <a:lnTo>
                    <a:pt x="3" y="297"/>
                  </a:lnTo>
                  <a:lnTo>
                    <a:pt x="0" y="280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4" name="Freeform 535"/>
            <p:cNvSpPr>
              <a:spLocks/>
            </p:cNvSpPr>
            <p:nvPr/>
          </p:nvSpPr>
          <p:spPr bwMode="auto">
            <a:xfrm>
              <a:off x="5430838" y="2154238"/>
              <a:ext cx="44450" cy="44450"/>
            </a:xfrm>
            <a:custGeom>
              <a:avLst/>
              <a:gdLst>
                <a:gd name="T0" fmla="*/ 196 w 252"/>
                <a:gd name="T1" fmla="*/ 0 h 252"/>
                <a:gd name="T2" fmla="*/ 211 w 252"/>
                <a:gd name="T3" fmla="*/ 2 h 252"/>
                <a:gd name="T4" fmla="*/ 224 w 252"/>
                <a:gd name="T5" fmla="*/ 7 h 252"/>
                <a:gd name="T6" fmla="*/ 236 w 252"/>
                <a:gd name="T7" fmla="*/ 16 h 252"/>
                <a:gd name="T8" fmla="*/ 245 w 252"/>
                <a:gd name="T9" fmla="*/ 28 h 252"/>
                <a:gd name="T10" fmla="*/ 250 w 252"/>
                <a:gd name="T11" fmla="*/ 41 h 252"/>
                <a:gd name="T12" fmla="*/ 252 w 252"/>
                <a:gd name="T13" fmla="*/ 56 h 252"/>
                <a:gd name="T14" fmla="*/ 250 w 252"/>
                <a:gd name="T15" fmla="*/ 70 h 252"/>
                <a:gd name="T16" fmla="*/ 245 w 252"/>
                <a:gd name="T17" fmla="*/ 83 h 252"/>
                <a:gd name="T18" fmla="*/ 236 w 252"/>
                <a:gd name="T19" fmla="*/ 95 h 252"/>
                <a:gd name="T20" fmla="*/ 95 w 252"/>
                <a:gd name="T21" fmla="*/ 235 h 252"/>
                <a:gd name="T22" fmla="*/ 84 w 252"/>
                <a:gd name="T23" fmla="*/ 244 h 252"/>
                <a:gd name="T24" fmla="*/ 70 w 252"/>
                <a:gd name="T25" fmla="*/ 251 h 252"/>
                <a:gd name="T26" fmla="*/ 56 w 252"/>
                <a:gd name="T27" fmla="*/ 252 h 252"/>
                <a:gd name="T28" fmla="*/ 42 w 252"/>
                <a:gd name="T29" fmla="*/ 251 h 252"/>
                <a:gd name="T30" fmla="*/ 28 w 252"/>
                <a:gd name="T31" fmla="*/ 244 h 252"/>
                <a:gd name="T32" fmla="*/ 17 w 252"/>
                <a:gd name="T33" fmla="*/ 235 h 252"/>
                <a:gd name="T34" fmla="*/ 8 w 252"/>
                <a:gd name="T35" fmla="*/ 223 h 252"/>
                <a:gd name="T36" fmla="*/ 1 w 252"/>
                <a:gd name="T37" fmla="*/ 210 h 252"/>
                <a:gd name="T38" fmla="*/ 0 w 252"/>
                <a:gd name="T39" fmla="*/ 195 h 252"/>
                <a:gd name="T40" fmla="*/ 1 w 252"/>
                <a:gd name="T41" fmla="*/ 182 h 252"/>
                <a:gd name="T42" fmla="*/ 8 w 252"/>
                <a:gd name="T43" fmla="*/ 168 h 252"/>
                <a:gd name="T44" fmla="*/ 17 w 252"/>
                <a:gd name="T45" fmla="*/ 157 h 252"/>
                <a:gd name="T46" fmla="*/ 157 w 252"/>
                <a:gd name="T47" fmla="*/ 16 h 252"/>
                <a:gd name="T48" fmla="*/ 169 w 252"/>
                <a:gd name="T49" fmla="*/ 7 h 252"/>
                <a:gd name="T50" fmla="*/ 182 w 252"/>
                <a:gd name="T51" fmla="*/ 2 h 252"/>
                <a:gd name="T52" fmla="*/ 196 w 252"/>
                <a:gd name="T53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2" h="252">
                  <a:moveTo>
                    <a:pt x="196" y="0"/>
                  </a:moveTo>
                  <a:lnTo>
                    <a:pt x="211" y="2"/>
                  </a:lnTo>
                  <a:lnTo>
                    <a:pt x="224" y="7"/>
                  </a:lnTo>
                  <a:lnTo>
                    <a:pt x="236" y="16"/>
                  </a:lnTo>
                  <a:lnTo>
                    <a:pt x="245" y="28"/>
                  </a:lnTo>
                  <a:lnTo>
                    <a:pt x="250" y="41"/>
                  </a:lnTo>
                  <a:lnTo>
                    <a:pt x="252" y="56"/>
                  </a:lnTo>
                  <a:lnTo>
                    <a:pt x="250" y="70"/>
                  </a:lnTo>
                  <a:lnTo>
                    <a:pt x="245" y="83"/>
                  </a:lnTo>
                  <a:lnTo>
                    <a:pt x="236" y="95"/>
                  </a:lnTo>
                  <a:lnTo>
                    <a:pt x="95" y="235"/>
                  </a:lnTo>
                  <a:lnTo>
                    <a:pt x="84" y="244"/>
                  </a:lnTo>
                  <a:lnTo>
                    <a:pt x="70" y="251"/>
                  </a:lnTo>
                  <a:lnTo>
                    <a:pt x="56" y="252"/>
                  </a:lnTo>
                  <a:lnTo>
                    <a:pt x="42" y="251"/>
                  </a:lnTo>
                  <a:lnTo>
                    <a:pt x="28" y="244"/>
                  </a:lnTo>
                  <a:lnTo>
                    <a:pt x="17" y="235"/>
                  </a:lnTo>
                  <a:lnTo>
                    <a:pt x="8" y="223"/>
                  </a:lnTo>
                  <a:lnTo>
                    <a:pt x="1" y="210"/>
                  </a:lnTo>
                  <a:lnTo>
                    <a:pt x="0" y="195"/>
                  </a:lnTo>
                  <a:lnTo>
                    <a:pt x="1" y="182"/>
                  </a:lnTo>
                  <a:lnTo>
                    <a:pt x="8" y="168"/>
                  </a:lnTo>
                  <a:lnTo>
                    <a:pt x="17" y="157"/>
                  </a:lnTo>
                  <a:lnTo>
                    <a:pt x="157" y="16"/>
                  </a:lnTo>
                  <a:lnTo>
                    <a:pt x="169" y="7"/>
                  </a:lnTo>
                  <a:lnTo>
                    <a:pt x="182" y="2"/>
                  </a:lnTo>
                  <a:lnTo>
                    <a:pt x="1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5" name="Freeform 536"/>
            <p:cNvSpPr>
              <a:spLocks/>
            </p:cNvSpPr>
            <p:nvPr/>
          </p:nvSpPr>
          <p:spPr bwMode="auto">
            <a:xfrm>
              <a:off x="5624513" y="2006601"/>
              <a:ext cx="39688" cy="39688"/>
            </a:xfrm>
            <a:custGeom>
              <a:avLst/>
              <a:gdLst>
                <a:gd name="T0" fmla="*/ 56 w 224"/>
                <a:gd name="T1" fmla="*/ 0 h 225"/>
                <a:gd name="T2" fmla="*/ 70 w 224"/>
                <a:gd name="T3" fmla="*/ 2 h 225"/>
                <a:gd name="T4" fmla="*/ 84 w 224"/>
                <a:gd name="T5" fmla="*/ 7 h 225"/>
                <a:gd name="T6" fmla="*/ 96 w 224"/>
                <a:gd name="T7" fmla="*/ 16 h 225"/>
                <a:gd name="T8" fmla="*/ 208 w 224"/>
                <a:gd name="T9" fmla="*/ 129 h 225"/>
                <a:gd name="T10" fmla="*/ 217 w 224"/>
                <a:gd name="T11" fmla="*/ 141 h 225"/>
                <a:gd name="T12" fmla="*/ 222 w 224"/>
                <a:gd name="T13" fmla="*/ 154 h 225"/>
                <a:gd name="T14" fmla="*/ 224 w 224"/>
                <a:gd name="T15" fmla="*/ 168 h 225"/>
                <a:gd name="T16" fmla="*/ 222 w 224"/>
                <a:gd name="T17" fmla="*/ 183 h 225"/>
                <a:gd name="T18" fmla="*/ 217 w 224"/>
                <a:gd name="T19" fmla="*/ 196 h 225"/>
                <a:gd name="T20" fmla="*/ 208 w 224"/>
                <a:gd name="T21" fmla="*/ 208 h 225"/>
                <a:gd name="T22" fmla="*/ 196 w 224"/>
                <a:gd name="T23" fmla="*/ 217 h 225"/>
                <a:gd name="T24" fmla="*/ 182 w 224"/>
                <a:gd name="T25" fmla="*/ 222 h 225"/>
                <a:gd name="T26" fmla="*/ 168 w 224"/>
                <a:gd name="T27" fmla="*/ 225 h 225"/>
                <a:gd name="T28" fmla="*/ 154 w 224"/>
                <a:gd name="T29" fmla="*/ 222 h 225"/>
                <a:gd name="T30" fmla="*/ 141 w 224"/>
                <a:gd name="T31" fmla="*/ 217 h 225"/>
                <a:gd name="T32" fmla="*/ 128 w 224"/>
                <a:gd name="T33" fmla="*/ 208 h 225"/>
                <a:gd name="T34" fmla="*/ 16 w 224"/>
                <a:gd name="T35" fmla="*/ 96 h 225"/>
                <a:gd name="T36" fmla="*/ 7 w 224"/>
                <a:gd name="T37" fmla="*/ 84 h 225"/>
                <a:gd name="T38" fmla="*/ 2 w 224"/>
                <a:gd name="T39" fmla="*/ 70 h 225"/>
                <a:gd name="T40" fmla="*/ 0 w 224"/>
                <a:gd name="T41" fmla="*/ 56 h 225"/>
                <a:gd name="T42" fmla="*/ 2 w 224"/>
                <a:gd name="T43" fmla="*/ 42 h 225"/>
                <a:gd name="T44" fmla="*/ 7 w 224"/>
                <a:gd name="T45" fmla="*/ 29 h 225"/>
                <a:gd name="T46" fmla="*/ 16 w 224"/>
                <a:gd name="T47" fmla="*/ 16 h 225"/>
                <a:gd name="T48" fmla="*/ 28 w 224"/>
                <a:gd name="T49" fmla="*/ 7 h 225"/>
                <a:gd name="T50" fmla="*/ 42 w 224"/>
                <a:gd name="T51" fmla="*/ 2 h 225"/>
                <a:gd name="T52" fmla="*/ 56 w 224"/>
                <a:gd name="T53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4" h="225">
                  <a:moveTo>
                    <a:pt x="56" y="0"/>
                  </a:moveTo>
                  <a:lnTo>
                    <a:pt x="70" y="2"/>
                  </a:lnTo>
                  <a:lnTo>
                    <a:pt x="84" y="7"/>
                  </a:lnTo>
                  <a:lnTo>
                    <a:pt x="96" y="16"/>
                  </a:lnTo>
                  <a:lnTo>
                    <a:pt x="208" y="129"/>
                  </a:lnTo>
                  <a:lnTo>
                    <a:pt x="217" y="141"/>
                  </a:lnTo>
                  <a:lnTo>
                    <a:pt x="222" y="154"/>
                  </a:lnTo>
                  <a:lnTo>
                    <a:pt x="224" y="168"/>
                  </a:lnTo>
                  <a:lnTo>
                    <a:pt x="222" y="183"/>
                  </a:lnTo>
                  <a:lnTo>
                    <a:pt x="217" y="196"/>
                  </a:lnTo>
                  <a:lnTo>
                    <a:pt x="208" y="208"/>
                  </a:lnTo>
                  <a:lnTo>
                    <a:pt x="196" y="217"/>
                  </a:lnTo>
                  <a:lnTo>
                    <a:pt x="182" y="222"/>
                  </a:lnTo>
                  <a:lnTo>
                    <a:pt x="168" y="225"/>
                  </a:lnTo>
                  <a:lnTo>
                    <a:pt x="154" y="222"/>
                  </a:lnTo>
                  <a:lnTo>
                    <a:pt x="141" y="217"/>
                  </a:lnTo>
                  <a:lnTo>
                    <a:pt x="128" y="208"/>
                  </a:lnTo>
                  <a:lnTo>
                    <a:pt x="16" y="96"/>
                  </a:lnTo>
                  <a:lnTo>
                    <a:pt x="7" y="84"/>
                  </a:lnTo>
                  <a:lnTo>
                    <a:pt x="2" y="70"/>
                  </a:lnTo>
                  <a:lnTo>
                    <a:pt x="0" y="56"/>
                  </a:lnTo>
                  <a:lnTo>
                    <a:pt x="2" y="42"/>
                  </a:lnTo>
                  <a:lnTo>
                    <a:pt x="7" y="29"/>
                  </a:lnTo>
                  <a:lnTo>
                    <a:pt x="16" y="16"/>
                  </a:lnTo>
                  <a:lnTo>
                    <a:pt x="28" y="7"/>
                  </a:lnTo>
                  <a:lnTo>
                    <a:pt x="42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6" name="Freeform 537"/>
            <p:cNvSpPr>
              <a:spLocks/>
            </p:cNvSpPr>
            <p:nvPr/>
          </p:nvSpPr>
          <p:spPr bwMode="auto">
            <a:xfrm>
              <a:off x="5456238" y="2252663"/>
              <a:ext cx="39688" cy="50800"/>
            </a:xfrm>
            <a:custGeom>
              <a:avLst/>
              <a:gdLst>
                <a:gd name="T0" fmla="*/ 172 w 225"/>
                <a:gd name="T1" fmla="*/ 0 h 280"/>
                <a:gd name="T2" fmla="*/ 186 w 225"/>
                <a:gd name="T3" fmla="*/ 3 h 280"/>
                <a:gd name="T4" fmla="*/ 200 w 225"/>
                <a:gd name="T5" fmla="*/ 9 h 280"/>
                <a:gd name="T6" fmla="*/ 211 w 225"/>
                <a:gd name="T7" fmla="*/ 19 h 280"/>
                <a:gd name="T8" fmla="*/ 218 w 225"/>
                <a:gd name="T9" fmla="*/ 31 h 280"/>
                <a:gd name="T10" fmla="*/ 224 w 225"/>
                <a:gd name="T11" fmla="*/ 44 h 280"/>
                <a:gd name="T12" fmla="*/ 225 w 225"/>
                <a:gd name="T13" fmla="*/ 59 h 280"/>
                <a:gd name="T14" fmla="*/ 222 w 225"/>
                <a:gd name="T15" fmla="*/ 73 h 280"/>
                <a:gd name="T16" fmla="*/ 215 w 225"/>
                <a:gd name="T17" fmla="*/ 86 h 280"/>
                <a:gd name="T18" fmla="*/ 103 w 225"/>
                <a:gd name="T19" fmla="*/ 256 h 280"/>
                <a:gd name="T20" fmla="*/ 94 w 225"/>
                <a:gd name="T21" fmla="*/ 266 h 280"/>
                <a:gd name="T22" fmla="*/ 82 w 225"/>
                <a:gd name="T23" fmla="*/ 274 h 280"/>
                <a:gd name="T24" fmla="*/ 70 w 225"/>
                <a:gd name="T25" fmla="*/ 278 h 280"/>
                <a:gd name="T26" fmla="*/ 56 w 225"/>
                <a:gd name="T27" fmla="*/ 280 h 280"/>
                <a:gd name="T28" fmla="*/ 40 w 225"/>
                <a:gd name="T29" fmla="*/ 278 h 280"/>
                <a:gd name="T30" fmla="*/ 26 w 225"/>
                <a:gd name="T31" fmla="*/ 271 h 280"/>
                <a:gd name="T32" fmla="*/ 13 w 225"/>
                <a:gd name="T33" fmla="*/ 261 h 280"/>
                <a:gd name="T34" fmla="*/ 6 w 225"/>
                <a:gd name="T35" fmla="*/ 248 h 280"/>
                <a:gd name="T36" fmla="*/ 1 w 225"/>
                <a:gd name="T37" fmla="*/ 235 h 280"/>
                <a:gd name="T38" fmla="*/ 0 w 225"/>
                <a:gd name="T39" fmla="*/ 221 h 280"/>
                <a:gd name="T40" fmla="*/ 3 w 225"/>
                <a:gd name="T41" fmla="*/ 207 h 280"/>
                <a:gd name="T42" fmla="*/ 9 w 225"/>
                <a:gd name="T43" fmla="*/ 192 h 280"/>
                <a:gd name="T44" fmla="*/ 122 w 225"/>
                <a:gd name="T45" fmla="*/ 24 h 280"/>
                <a:gd name="T46" fmla="*/ 132 w 225"/>
                <a:gd name="T47" fmla="*/ 13 h 280"/>
                <a:gd name="T48" fmla="*/ 144 w 225"/>
                <a:gd name="T49" fmla="*/ 6 h 280"/>
                <a:gd name="T50" fmla="*/ 157 w 225"/>
                <a:gd name="T51" fmla="*/ 1 h 280"/>
                <a:gd name="T52" fmla="*/ 172 w 225"/>
                <a:gd name="T53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5" h="280">
                  <a:moveTo>
                    <a:pt x="172" y="0"/>
                  </a:moveTo>
                  <a:lnTo>
                    <a:pt x="186" y="3"/>
                  </a:lnTo>
                  <a:lnTo>
                    <a:pt x="200" y="9"/>
                  </a:lnTo>
                  <a:lnTo>
                    <a:pt x="211" y="19"/>
                  </a:lnTo>
                  <a:lnTo>
                    <a:pt x="218" y="31"/>
                  </a:lnTo>
                  <a:lnTo>
                    <a:pt x="224" y="44"/>
                  </a:lnTo>
                  <a:lnTo>
                    <a:pt x="225" y="59"/>
                  </a:lnTo>
                  <a:lnTo>
                    <a:pt x="222" y="73"/>
                  </a:lnTo>
                  <a:lnTo>
                    <a:pt x="215" y="86"/>
                  </a:lnTo>
                  <a:lnTo>
                    <a:pt x="103" y="256"/>
                  </a:lnTo>
                  <a:lnTo>
                    <a:pt x="94" y="266"/>
                  </a:lnTo>
                  <a:lnTo>
                    <a:pt x="82" y="274"/>
                  </a:lnTo>
                  <a:lnTo>
                    <a:pt x="70" y="278"/>
                  </a:lnTo>
                  <a:lnTo>
                    <a:pt x="56" y="280"/>
                  </a:lnTo>
                  <a:lnTo>
                    <a:pt x="40" y="278"/>
                  </a:lnTo>
                  <a:lnTo>
                    <a:pt x="26" y="271"/>
                  </a:lnTo>
                  <a:lnTo>
                    <a:pt x="13" y="261"/>
                  </a:lnTo>
                  <a:lnTo>
                    <a:pt x="6" y="248"/>
                  </a:lnTo>
                  <a:lnTo>
                    <a:pt x="1" y="235"/>
                  </a:lnTo>
                  <a:lnTo>
                    <a:pt x="0" y="221"/>
                  </a:lnTo>
                  <a:lnTo>
                    <a:pt x="3" y="207"/>
                  </a:lnTo>
                  <a:lnTo>
                    <a:pt x="9" y="192"/>
                  </a:lnTo>
                  <a:lnTo>
                    <a:pt x="122" y="24"/>
                  </a:lnTo>
                  <a:lnTo>
                    <a:pt x="132" y="13"/>
                  </a:lnTo>
                  <a:lnTo>
                    <a:pt x="144" y="6"/>
                  </a:lnTo>
                  <a:lnTo>
                    <a:pt x="157" y="1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7" name="Freeform 538"/>
            <p:cNvSpPr>
              <a:spLocks noEditPoints="1"/>
            </p:cNvSpPr>
            <p:nvPr/>
          </p:nvSpPr>
          <p:spPr bwMode="auto">
            <a:xfrm>
              <a:off x="5337175" y="1897063"/>
              <a:ext cx="593725" cy="593725"/>
            </a:xfrm>
            <a:custGeom>
              <a:avLst/>
              <a:gdLst>
                <a:gd name="T0" fmla="*/ 3006 w 3366"/>
                <a:gd name="T1" fmla="*/ 3130 h 3366"/>
                <a:gd name="T2" fmla="*/ 3032 w 3366"/>
                <a:gd name="T3" fmla="*/ 2956 h 3366"/>
                <a:gd name="T4" fmla="*/ 3130 w 3366"/>
                <a:gd name="T5" fmla="*/ 2941 h 3366"/>
                <a:gd name="T6" fmla="*/ 2844 w 3366"/>
                <a:gd name="T7" fmla="*/ 3026 h 3366"/>
                <a:gd name="T8" fmla="*/ 2956 w 3366"/>
                <a:gd name="T9" fmla="*/ 2808 h 3366"/>
                <a:gd name="T10" fmla="*/ 3026 w 3366"/>
                <a:gd name="T11" fmla="*/ 2878 h 3366"/>
                <a:gd name="T12" fmla="*/ 1798 w 3366"/>
                <a:gd name="T13" fmla="*/ 2486 h 3366"/>
                <a:gd name="T14" fmla="*/ 1940 w 3366"/>
                <a:gd name="T15" fmla="*/ 2424 h 3366"/>
                <a:gd name="T16" fmla="*/ 2359 w 3366"/>
                <a:gd name="T17" fmla="*/ 2545 h 3366"/>
                <a:gd name="T18" fmla="*/ 2650 w 3366"/>
                <a:gd name="T19" fmla="*/ 2794 h 3366"/>
                <a:gd name="T20" fmla="*/ 2740 w 3366"/>
                <a:gd name="T21" fmla="*/ 2423 h 3366"/>
                <a:gd name="T22" fmla="*/ 1462 w 3366"/>
                <a:gd name="T23" fmla="*/ 2430 h 3366"/>
                <a:gd name="T24" fmla="*/ 1716 w 3366"/>
                <a:gd name="T25" fmla="*/ 2682 h 3366"/>
                <a:gd name="T26" fmla="*/ 2216 w 3366"/>
                <a:gd name="T27" fmla="*/ 2307 h 3366"/>
                <a:gd name="T28" fmla="*/ 2159 w 3366"/>
                <a:gd name="T29" fmla="*/ 2517 h 3366"/>
                <a:gd name="T30" fmla="*/ 1893 w 3366"/>
                <a:gd name="T31" fmla="*/ 2246 h 3366"/>
                <a:gd name="T32" fmla="*/ 2034 w 3366"/>
                <a:gd name="T33" fmla="*/ 2466 h 3366"/>
                <a:gd name="T34" fmla="*/ 1742 w 3366"/>
                <a:gd name="T35" fmla="*/ 2076 h 3366"/>
                <a:gd name="T36" fmla="*/ 1795 w 3366"/>
                <a:gd name="T37" fmla="*/ 2300 h 3366"/>
                <a:gd name="T38" fmla="*/ 1742 w 3366"/>
                <a:gd name="T39" fmla="*/ 2076 h 3366"/>
                <a:gd name="T40" fmla="*/ 2149 w 3366"/>
                <a:gd name="T41" fmla="*/ 2297 h 3366"/>
                <a:gd name="T42" fmla="*/ 1992 w 3366"/>
                <a:gd name="T43" fmla="*/ 1971 h 3366"/>
                <a:gd name="T44" fmla="*/ 1935 w 3366"/>
                <a:gd name="T45" fmla="*/ 2181 h 3366"/>
                <a:gd name="T46" fmla="*/ 2283 w 3366"/>
                <a:gd name="T47" fmla="*/ 1967 h 3366"/>
                <a:gd name="T48" fmla="*/ 2345 w 3366"/>
                <a:gd name="T49" fmla="*/ 2221 h 3366"/>
                <a:gd name="T50" fmla="*/ 1812 w 3366"/>
                <a:gd name="T51" fmla="*/ 1924 h 3366"/>
                <a:gd name="T52" fmla="*/ 1947 w 3366"/>
                <a:gd name="T53" fmla="*/ 1947 h 3366"/>
                <a:gd name="T54" fmla="*/ 2031 w 3366"/>
                <a:gd name="T55" fmla="*/ 1874 h 3366"/>
                <a:gd name="T56" fmla="*/ 2244 w 3366"/>
                <a:gd name="T57" fmla="*/ 1907 h 3366"/>
                <a:gd name="T58" fmla="*/ 2416 w 3366"/>
                <a:gd name="T59" fmla="*/ 1942 h 3366"/>
                <a:gd name="T60" fmla="*/ 2802 w 3366"/>
                <a:gd name="T61" fmla="*/ 1981 h 3366"/>
                <a:gd name="T62" fmla="*/ 2686 w 3366"/>
                <a:gd name="T63" fmla="*/ 1768 h 3366"/>
                <a:gd name="T64" fmla="*/ 1638 w 3366"/>
                <a:gd name="T65" fmla="*/ 1444 h 3366"/>
                <a:gd name="T66" fmla="*/ 1888 w 3366"/>
                <a:gd name="T67" fmla="*/ 1736 h 3366"/>
                <a:gd name="T68" fmla="*/ 2033 w 3366"/>
                <a:gd name="T69" fmla="*/ 1382 h 3366"/>
                <a:gd name="T70" fmla="*/ 1160 w 3366"/>
                <a:gd name="T71" fmla="*/ 443 h 3366"/>
                <a:gd name="T72" fmla="*/ 411 w 3366"/>
                <a:gd name="T73" fmla="*/ 1241 h 3366"/>
                <a:gd name="T74" fmla="*/ 521 w 3366"/>
                <a:gd name="T75" fmla="*/ 2362 h 3366"/>
                <a:gd name="T76" fmla="*/ 1413 w 3366"/>
                <a:gd name="T77" fmla="*/ 3002 h 3366"/>
                <a:gd name="T78" fmla="*/ 1329 w 3366"/>
                <a:gd name="T79" fmla="*/ 2875 h 3366"/>
                <a:gd name="T80" fmla="*/ 1136 w 3366"/>
                <a:gd name="T81" fmla="*/ 2615 h 3366"/>
                <a:gd name="T82" fmla="*/ 1014 w 3366"/>
                <a:gd name="T83" fmla="*/ 2187 h 3366"/>
                <a:gd name="T84" fmla="*/ 1111 w 3366"/>
                <a:gd name="T85" fmla="*/ 1645 h 3366"/>
                <a:gd name="T86" fmla="*/ 1295 w 3366"/>
                <a:gd name="T87" fmla="*/ 1367 h 3366"/>
                <a:gd name="T88" fmla="*/ 1579 w 3366"/>
                <a:gd name="T89" fmla="*/ 1143 h 3366"/>
                <a:gd name="T90" fmla="*/ 2101 w 3366"/>
                <a:gd name="T91" fmla="*/ 1010 h 3366"/>
                <a:gd name="T92" fmla="*/ 2878 w 3366"/>
                <a:gd name="T93" fmla="*/ 1331 h 3366"/>
                <a:gd name="T94" fmla="*/ 2800 w 3366"/>
                <a:gd name="T95" fmla="*/ 931 h 3366"/>
                <a:gd name="T96" fmla="*/ 1866 w 3366"/>
                <a:gd name="T97" fmla="*/ 349 h 3366"/>
                <a:gd name="T98" fmla="*/ 2613 w 3366"/>
                <a:gd name="T99" fmla="*/ 282 h 3366"/>
                <a:gd name="T100" fmla="*/ 3318 w 3366"/>
                <a:gd name="T101" fmla="*/ 1284 h 3366"/>
                <a:gd name="T102" fmla="*/ 3139 w 3366"/>
                <a:gd name="T103" fmla="*/ 2526 h 3366"/>
                <a:gd name="T104" fmla="*/ 3323 w 3366"/>
                <a:gd name="T105" fmla="*/ 3208 h 3366"/>
                <a:gd name="T106" fmla="*/ 2893 w 3366"/>
                <a:gd name="T107" fmla="*/ 3337 h 3366"/>
                <a:gd name="T108" fmla="*/ 1881 w 3366"/>
                <a:gd name="T109" fmla="*/ 3355 h 3366"/>
                <a:gd name="T110" fmla="*/ 674 w 3366"/>
                <a:gd name="T111" fmla="*/ 3029 h 3366"/>
                <a:gd name="T112" fmla="*/ 28 w 3366"/>
                <a:gd name="T113" fmla="*/ 1985 h 3366"/>
                <a:gd name="T114" fmla="*/ 282 w 3366"/>
                <a:gd name="T115" fmla="*/ 753 h 3366"/>
                <a:gd name="T116" fmla="*/ 1284 w 3366"/>
                <a:gd name="T117" fmla="*/ 48 h 3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366" h="3366">
                  <a:moveTo>
                    <a:pt x="2973" y="3029"/>
                  </a:moveTo>
                  <a:lnTo>
                    <a:pt x="2956" y="3032"/>
                  </a:lnTo>
                  <a:lnTo>
                    <a:pt x="2941" y="3041"/>
                  </a:lnTo>
                  <a:lnTo>
                    <a:pt x="2928" y="3053"/>
                  </a:lnTo>
                  <a:lnTo>
                    <a:pt x="2920" y="3068"/>
                  </a:lnTo>
                  <a:lnTo>
                    <a:pt x="2917" y="3086"/>
                  </a:lnTo>
                  <a:lnTo>
                    <a:pt x="2920" y="3103"/>
                  </a:lnTo>
                  <a:lnTo>
                    <a:pt x="2928" y="3118"/>
                  </a:lnTo>
                  <a:lnTo>
                    <a:pt x="2941" y="3130"/>
                  </a:lnTo>
                  <a:lnTo>
                    <a:pt x="2956" y="3139"/>
                  </a:lnTo>
                  <a:lnTo>
                    <a:pt x="2973" y="3142"/>
                  </a:lnTo>
                  <a:lnTo>
                    <a:pt x="2991" y="3139"/>
                  </a:lnTo>
                  <a:lnTo>
                    <a:pt x="3006" y="3130"/>
                  </a:lnTo>
                  <a:lnTo>
                    <a:pt x="3018" y="3118"/>
                  </a:lnTo>
                  <a:lnTo>
                    <a:pt x="3026" y="3103"/>
                  </a:lnTo>
                  <a:lnTo>
                    <a:pt x="3029" y="3086"/>
                  </a:lnTo>
                  <a:lnTo>
                    <a:pt x="3026" y="3068"/>
                  </a:lnTo>
                  <a:lnTo>
                    <a:pt x="3018" y="3053"/>
                  </a:lnTo>
                  <a:lnTo>
                    <a:pt x="3006" y="3041"/>
                  </a:lnTo>
                  <a:lnTo>
                    <a:pt x="2991" y="3032"/>
                  </a:lnTo>
                  <a:lnTo>
                    <a:pt x="2973" y="3029"/>
                  </a:lnTo>
                  <a:close/>
                  <a:moveTo>
                    <a:pt x="3086" y="2917"/>
                  </a:moveTo>
                  <a:lnTo>
                    <a:pt x="3068" y="2920"/>
                  </a:lnTo>
                  <a:lnTo>
                    <a:pt x="3053" y="2928"/>
                  </a:lnTo>
                  <a:lnTo>
                    <a:pt x="3041" y="2941"/>
                  </a:lnTo>
                  <a:lnTo>
                    <a:pt x="3032" y="2956"/>
                  </a:lnTo>
                  <a:lnTo>
                    <a:pt x="3029" y="2973"/>
                  </a:lnTo>
                  <a:lnTo>
                    <a:pt x="3032" y="2991"/>
                  </a:lnTo>
                  <a:lnTo>
                    <a:pt x="3041" y="3006"/>
                  </a:lnTo>
                  <a:lnTo>
                    <a:pt x="3053" y="3018"/>
                  </a:lnTo>
                  <a:lnTo>
                    <a:pt x="3068" y="3026"/>
                  </a:lnTo>
                  <a:lnTo>
                    <a:pt x="3086" y="3029"/>
                  </a:lnTo>
                  <a:lnTo>
                    <a:pt x="3103" y="3026"/>
                  </a:lnTo>
                  <a:lnTo>
                    <a:pt x="3118" y="3018"/>
                  </a:lnTo>
                  <a:lnTo>
                    <a:pt x="3130" y="3006"/>
                  </a:lnTo>
                  <a:lnTo>
                    <a:pt x="3139" y="2991"/>
                  </a:lnTo>
                  <a:lnTo>
                    <a:pt x="3142" y="2973"/>
                  </a:lnTo>
                  <a:lnTo>
                    <a:pt x="3139" y="2956"/>
                  </a:lnTo>
                  <a:lnTo>
                    <a:pt x="3130" y="2941"/>
                  </a:lnTo>
                  <a:lnTo>
                    <a:pt x="3118" y="2928"/>
                  </a:lnTo>
                  <a:lnTo>
                    <a:pt x="3103" y="2920"/>
                  </a:lnTo>
                  <a:lnTo>
                    <a:pt x="3086" y="2917"/>
                  </a:lnTo>
                  <a:close/>
                  <a:moveTo>
                    <a:pt x="2861" y="2917"/>
                  </a:moveTo>
                  <a:lnTo>
                    <a:pt x="2844" y="2920"/>
                  </a:lnTo>
                  <a:lnTo>
                    <a:pt x="2828" y="2928"/>
                  </a:lnTo>
                  <a:lnTo>
                    <a:pt x="2816" y="2941"/>
                  </a:lnTo>
                  <a:lnTo>
                    <a:pt x="2808" y="2956"/>
                  </a:lnTo>
                  <a:lnTo>
                    <a:pt x="2805" y="2973"/>
                  </a:lnTo>
                  <a:lnTo>
                    <a:pt x="2808" y="2991"/>
                  </a:lnTo>
                  <a:lnTo>
                    <a:pt x="2816" y="3006"/>
                  </a:lnTo>
                  <a:lnTo>
                    <a:pt x="2828" y="3018"/>
                  </a:lnTo>
                  <a:lnTo>
                    <a:pt x="2844" y="3026"/>
                  </a:lnTo>
                  <a:lnTo>
                    <a:pt x="2861" y="3029"/>
                  </a:lnTo>
                  <a:lnTo>
                    <a:pt x="2878" y="3026"/>
                  </a:lnTo>
                  <a:lnTo>
                    <a:pt x="2895" y="3018"/>
                  </a:lnTo>
                  <a:lnTo>
                    <a:pt x="2906" y="3006"/>
                  </a:lnTo>
                  <a:lnTo>
                    <a:pt x="2914" y="2991"/>
                  </a:lnTo>
                  <a:lnTo>
                    <a:pt x="2917" y="2973"/>
                  </a:lnTo>
                  <a:lnTo>
                    <a:pt x="2914" y="2956"/>
                  </a:lnTo>
                  <a:lnTo>
                    <a:pt x="2906" y="2941"/>
                  </a:lnTo>
                  <a:lnTo>
                    <a:pt x="2895" y="2928"/>
                  </a:lnTo>
                  <a:lnTo>
                    <a:pt x="2878" y="2920"/>
                  </a:lnTo>
                  <a:lnTo>
                    <a:pt x="2861" y="2917"/>
                  </a:lnTo>
                  <a:close/>
                  <a:moveTo>
                    <a:pt x="2973" y="2805"/>
                  </a:moveTo>
                  <a:lnTo>
                    <a:pt x="2956" y="2808"/>
                  </a:lnTo>
                  <a:lnTo>
                    <a:pt x="2941" y="2816"/>
                  </a:lnTo>
                  <a:lnTo>
                    <a:pt x="2928" y="2828"/>
                  </a:lnTo>
                  <a:lnTo>
                    <a:pt x="2920" y="2844"/>
                  </a:lnTo>
                  <a:lnTo>
                    <a:pt x="2917" y="2861"/>
                  </a:lnTo>
                  <a:lnTo>
                    <a:pt x="2920" y="2878"/>
                  </a:lnTo>
                  <a:lnTo>
                    <a:pt x="2928" y="2895"/>
                  </a:lnTo>
                  <a:lnTo>
                    <a:pt x="2941" y="2906"/>
                  </a:lnTo>
                  <a:lnTo>
                    <a:pt x="2956" y="2914"/>
                  </a:lnTo>
                  <a:lnTo>
                    <a:pt x="2973" y="2917"/>
                  </a:lnTo>
                  <a:lnTo>
                    <a:pt x="2991" y="2914"/>
                  </a:lnTo>
                  <a:lnTo>
                    <a:pt x="3006" y="2906"/>
                  </a:lnTo>
                  <a:lnTo>
                    <a:pt x="3018" y="2895"/>
                  </a:lnTo>
                  <a:lnTo>
                    <a:pt x="3026" y="2878"/>
                  </a:lnTo>
                  <a:lnTo>
                    <a:pt x="3029" y="2861"/>
                  </a:lnTo>
                  <a:lnTo>
                    <a:pt x="3026" y="2844"/>
                  </a:lnTo>
                  <a:lnTo>
                    <a:pt x="3018" y="2828"/>
                  </a:lnTo>
                  <a:lnTo>
                    <a:pt x="3006" y="2816"/>
                  </a:lnTo>
                  <a:lnTo>
                    <a:pt x="2991" y="2808"/>
                  </a:lnTo>
                  <a:lnTo>
                    <a:pt x="2973" y="2805"/>
                  </a:lnTo>
                  <a:close/>
                  <a:moveTo>
                    <a:pt x="1851" y="2412"/>
                  </a:moveTo>
                  <a:lnTo>
                    <a:pt x="1834" y="2415"/>
                  </a:lnTo>
                  <a:lnTo>
                    <a:pt x="1819" y="2424"/>
                  </a:lnTo>
                  <a:lnTo>
                    <a:pt x="1806" y="2435"/>
                  </a:lnTo>
                  <a:lnTo>
                    <a:pt x="1798" y="2451"/>
                  </a:lnTo>
                  <a:lnTo>
                    <a:pt x="1795" y="2468"/>
                  </a:lnTo>
                  <a:lnTo>
                    <a:pt x="1798" y="2486"/>
                  </a:lnTo>
                  <a:lnTo>
                    <a:pt x="1806" y="2501"/>
                  </a:lnTo>
                  <a:lnTo>
                    <a:pt x="1819" y="2513"/>
                  </a:lnTo>
                  <a:lnTo>
                    <a:pt x="1834" y="2521"/>
                  </a:lnTo>
                  <a:lnTo>
                    <a:pt x="1851" y="2525"/>
                  </a:lnTo>
                  <a:lnTo>
                    <a:pt x="1907" y="2525"/>
                  </a:lnTo>
                  <a:lnTo>
                    <a:pt x="1925" y="2521"/>
                  </a:lnTo>
                  <a:lnTo>
                    <a:pt x="1940" y="2513"/>
                  </a:lnTo>
                  <a:lnTo>
                    <a:pt x="1952" y="2501"/>
                  </a:lnTo>
                  <a:lnTo>
                    <a:pt x="1960" y="2486"/>
                  </a:lnTo>
                  <a:lnTo>
                    <a:pt x="1964" y="2468"/>
                  </a:lnTo>
                  <a:lnTo>
                    <a:pt x="1960" y="2451"/>
                  </a:lnTo>
                  <a:lnTo>
                    <a:pt x="1952" y="2435"/>
                  </a:lnTo>
                  <a:lnTo>
                    <a:pt x="1940" y="2424"/>
                  </a:lnTo>
                  <a:lnTo>
                    <a:pt x="1925" y="2415"/>
                  </a:lnTo>
                  <a:lnTo>
                    <a:pt x="1907" y="2412"/>
                  </a:lnTo>
                  <a:lnTo>
                    <a:pt x="1851" y="2412"/>
                  </a:lnTo>
                  <a:close/>
                  <a:moveTo>
                    <a:pt x="2565" y="2359"/>
                  </a:moveTo>
                  <a:lnTo>
                    <a:pt x="2534" y="2363"/>
                  </a:lnTo>
                  <a:lnTo>
                    <a:pt x="2503" y="2372"/>
                  </a:lnTo>
                  <a:lnTo>
                    <a:pt x="2474" y="2384"/>
                  </a:lnTo>
                  <a:lnTo>
                    <a:pt x="2447" y="2401"/>
                  </a:lnTo>
                  <a:lnTo>
                    <a:pt x="2423" y="2423"/>
                  </a:lnTo>
                  <a:lnTo>
                    <a:pt x="2399" y="2449"/>
                  </a:lnTo>
                  <a:lnTo>
                    <a:pt x="2381" y="2479"/>
                  </a:lnTo>
                  <a:lnTo>
                    <a:pt x="2367" y="2511"/>
                  </a:lnTo>
                  <a:lnTo>
                    <a:pt x="2359" y="2545"/>
                  </a:lnTo>
                  <a:lnTo>
                    <a:pt x="2356" y="2581"/>
                  </a:lnTo>
                  <a:lnTo>
                    <a:pt x="2359" y="2616"/>
                  </a:lnTo>
                  <a:lnTo>
                    <a:pt x="2367" y="2650"/>
                  </a:lnTo>
                  <a:lnTo>
                    <a:pt x="2381" y="2683"/>
                  </a:lnTo>
                  <a:lnTo>
                    <a:pt x="2399" y="2712"/>
                  </a:lnTo>
                  <a:lnTo>
                    <a:pt x="2423" y="2740"/>
                  </a:lnTo>
                  <a:lnTo>
                    <a:pt x="2449" y="2762"/>
                  </a:lnTo>
                  <a:lnTo>
                    <a:pt x="2479" y="2781"/>
                  </a:lnTo>
                  <a:lnTo>
                    <a:pt x="2511" y="2794"/>
                  </a:lnTo>
                  <a:lnTo>
                    <a:pt x="2545" y="2802"/>
                  </a:lnTo>
                  <a:lnTo>
                    <a:pt x="2581" y="2805"/>
                  </a:lnTo>
                  <a:lnTo>
                    <a:pt x="2616" y="2802"/>
                  </a:lnTo>
                  <a:lnTo>
                    <a:pt x="2650" y="2794"/>
                  </a:lnTo>
                  <a:lnTo>
                    <a:pt x="2683" y="2781"/>
                  </a:lnTo>
                  <a:lnTo>
                    <a:pt x="2712" y="2762"/>
                  </a:lnTo>
                  <a:lnTo>
                    <a:pt x="2740" y="2740"/>
                  </a:lnTo>
                  <a:lnTo>
                    <a:pt x="2762" y="2712"/>
                  </a:lnTo>
                  <a:lnTo>
                    <a:pt x="2781" y="2683"/>
                  </a:lnTo>
                  <a:lnTo>
                    <a:pt x="2794" y="2650"/>
                  </a:lnTo>
                  <a:lnTo>
                    <a:pt x="2802" y="2616"/>
                  </a:lnTo>
                  <a:lnTo>
                    <a:pt x="2805" y="2581"/>
                  </a:lnTo>
                  <a:lnTo>
                    <a:pt x="2802" y="2545"/>
                  </a:lnTo>
                  <a:lnTo>
                    <a:pt x="2794" y="2511"/>
                  </a:lnTo>
                  <a:lnTo>
                    <a:pt x="2781" y="2479"/>
                  </a:lnTo>
                  <a:lnTo>
                    <a:pt x="2762" y="2449"/>
                  </a:lnTo>
                  <a:lnTo>
                    <a:pt x="2740" y="2423"/>
                  </a:lnTo>
                  <a:lnTo>
                    <a:pt x="2714" y="2401"/>
                  </a:lnTo>
                  <a:lnTo>
                    <a:pt x="2688" y="2384"/>
                  </a:lnTo>
                  <a:lnTo>
                    <a:pt x="2658" y="2372"/>
                  </a:lnTo>
                  <a:lnTo>
                    <a:pt x="2628" y="2363"/>
                  </a:lnTo>
                  <a:lnTo>
                    <a:pt x="2597" y="2359"/>
                  </a:lnTo>
                  <a:lnTo>
                    <a:pt x="2565" y="2359"/>
                  </a:lnTo>
                  <a:close/>
                  <a:moveTo>
                    <a:pt x="1515" y="2356"/>
                  </a:moveTo>
                  <a:lnTo>
                    <a:pt x="1497" y="2359"/>
                  </a:lnTo>
                  <a:lnTo>
                    <a:pt x="1482" y="2367"/>
                  </a:lnTo>
                  <a:lnTo>
                    <a:pt x="1470" y="2380"/>
                  </a:lnTo>
                  <a:lnTo>
                    <a:pt x="1462" y="2395"/>
                  </a:lnTo>
                  <a:lnTo>
                    <a:pt x="1459" y="2412"/>
                  </a:lnTo>
                  <a:lnTo>
                    <a:pt x="1462" y="2430"/>
                  </a:lnTo>
                  <a:lnTo>
                    <a:pt x="1470" y="2445"/>
                  </a:lnTo>
                  <a:lnTo>
                    <a:pt x="1482" y="2457"/>
                  </a:lnTo>
                  <a:lnTo>
                    <a:pt x="1497" y="2465"/>
                  </a:lnTo>
                  <a:lnTo>
                    <a:pt x="1515" y="2468"/>
                  </a:lnTo>
                  <a:lnTo>
                    <a:pt x="1627" y="2468"/>
                  </a:lnTo>
                  <a:lnTo>
                    <a:pt x="1627" y="2637"/>
                  </a:lnTo>
                  <a:lnTo>
                    <a:pt x="1630" y="2654"/>
                  </a:lnTo>
                  <a:lnTo>
                    <a:pt x="1638" y="2669"/>
                  </a:lnTo>
                  <a:lnTo>
                    <a:pt x="1650" y="2682"/>
                  </a:lnTo>
                  <a:lnTo>
                    <a:pt x="1666" y="2690"/>
                  </a:lnTo>
                  <a:lnTo>
                    <a:pt x="1683" y="2693"/>
                  </a:lnTo>
                  <a:lnTo>
                    <a:pt x="1700" y="2690"/>
                  </a:lnTo>
                  <a:lnTo>
                    <a:pt x="1716" y="2682"/>
                  </a:lnTo>
                  <a:lnTo>
                    <a:pt x="1728" y="2669"/>
                  </a:lnTo>
                  <a:lnTo>
                    <a:pt x="1736" y="2654"/>
                  </a:lnTo>
                  <a:lnTo>
                    <a:pt x="1739" y="2637"/>
                  </a:lnTo>
                  <a:lnTo>
                    <a:pt x="1739" y="2412"/>
                  </a:lnTo>
                  <a:lnTo>
                    <a:pt x="1736" y="2395"/>
                  </a:lnTo>
                  <a:lnTo>
                    <a:pt x="1728" y="2380"/>
                  </a:lnTo>
                  <a:lnTo>
                    <a:pt x="1716" y="2367"/>
                  </a:lnTo>
                  <a:lnTo>
                    <a:pt x="1700" y="2359"/>
                  </a:lnTo>
                  <a:lnTo>
                    <a:pt x="1683" y="2356"/>
                  </a:lnTo>
                  <a:lnTo>
                    <a:pt x="1515" y="2356"/>
                  </a:lnTo>
                  <a:close/>
                  <a:moveTo>
                    <a:pt x="2244" y="2300"/>
                  </a:moveTo>
                  <a:lnTo>
                    <a:pt x="2230" y="2302"/>
                  </a:lnTo>
                  <a:lnTo>
                    <a:pt x="2216" y="2307"/>
                  </a:lnTo>
                  <a:lnTo>
                    <a:pt x="2204" y="2316"/>
                  </a:lnTo>
                  <a:lnTo>
                    <a:pt x="2092" y="2429"/>
                  </a:lnTo>
                  <a:lnTo>
                    <a:pt x="2083" y="2441"/>
                  </a:lnTo>
                  <a:lnTo>
                    <a:pt x="2078" y="2454"/>
                  </a:lnTo>
                  <a:lnTo>
                    <a:pt x="2076" y="2468"/>
                  </a:lnTo>
                  <a:lnTo>
                    <a:pt x="2078" y="2483"/>
                  </a:lnTo>
                  <a:lnTo>
                    <a:pt x="2083" y="2496"/>
                  </a:lnTo>
                  <a:lnTo>
                    <a:pt x="2092" y="2508"/>
                  </a:lnTo>
                  <a:lnTo>
                    <a:pt x="2104" y="2517"/>
                  </a:lnTo>
                  <a:lnTo>
                    <a:pt x="2118" y="2522"/>
                  </a:lnTo>
                  <a:lnTo>
                    <a:pt x="2132" y="2525"/>
                  </a:lnTo>
                  <a:lnTo>
                    <a:pt x="2146" y="2522"/>
                  </a:lnTo>
                  <a:lnTo>
                    <a:pt x="2159" y="2517"/>
                  </a:lnTo>
                  <a:lnTo>
                    <a:pt x="2172" y="2508"/>
                  </a:lnTo>
                  <a:lnTo>
                    <a:pt x="2284" y="2396"/>
                  </a:lnTo>
                  <a:lnTo>
                    <a:pt x="2293" y="2384"/>
                  </a:lnTo>
                  <a:lnTo>
                    <a:pt x="2298" y="2370"/>
                  </a:lnTo>
                  <a:lnTo>
                    <a:pt x="2300" y="2356"/>
                  </a:lnTo>
                  <a:lnTo>
                    <a:pt x="2298" y="2342"/>
                  </a:lnTo>
                  <a:lnTo>
                    <a:pt x="2293" y="2329"/>
                  </a:lnTo>
                  <a:lnTo>
                    <a:pt x="2284" y="2316"/>
                  </a:lnTo>
                  <a:lnTo>
                    <a:pt x="2272" y="2307"/>
                  </a:lnTo>
                  <a:lnTo>
                    <a:pt x="2258" y="2302"/>
                  </a:lnTo>
                  <a:lnTo>
                    <a:pt x="2244" y="2300"/>
                  </a:lnTo>
                  <a:close/>
                  <a:moveTo>
                    <a:pt x="1907" y="2244"/>
                  </a:moveTo>
                  <a:lnTo>
                    <a:pt x="1893" y="2246"/>
                  </a:lnTo>
                  <a:lnTo>
                    <a:pt x="1880" y="2251"/>
                  </a:lnTo>
                  <a:lnTo>
                    <a:pt x="1868" y="2260"/>
                  </a:lnTo>
                  <a:lnTo>
                    <a:pt x="1858" y="2273"/>
                  </a:lnTo>
                  <a:lnTo>
                    <a:pt x="1853" y="2286"/>
                  </a:lnTo>
                  <a:lnTo>
                    <a:pt x="1851" y="2300"/>
                  </a:lnTo>
                  <a:lnTo>
                    <a:pt x="1853" y="2314"/>
                  </a:lnTo>
                  <a:lnTo>
                    <a:pt x="1858" y="2328"/>
                  </a:lnTo>
                  <a:lnTo>
                    <a:pt x="1868" y="2340"/>
                  </a:lnTo>
                  <a:lnTo>
                    <a:pt x="1980" y="2452"/>
                  </a:lnTo>
                  <a:lnTo>
                    <a:pt x="1992" y="2461"/>
                  </a:lnTo>
                  <a:lnTo>
                    <a:pt x="2005" y="2466"/>
                  </a:lnTo>
                  <a:lnTo>
                    <a:pt x="2020" y="2468"/>
                  </a:lnTo>
                  <a:lnTo>
                    <a:pt x="2034" y="2466"/>
                  </a:lnTo>
                  <a:lnTo>
                    <a:pt x="2047" y="2461"/>
                  </a:lnTo>
                  <a:lnTo>
                    <a:pt x="2059" y="2452"/>
                  </a:lnTo>
                  <a:lnTo>
                    <a:pt x="2069" y="2440"/>
                  </a:lnTo>
                  <a:lnTo>
                    <a:pt x="2074" y="2427"/>
                  </a:lnTo>
                  <a:lnTo>
                    <a:pt x="2076" y="2412"/>
                  </a:lnTo>
                  <a:lnTo>
                    <a:pt x="2074" y="2398"/>
                  </a:lnTo>
                  <a:lnTo>
                    <a:pt x="2069" y="2385"/>
                  </a:lnTo>
                  <a:lnTo>
                    <a:pt x="2059" y="2373"/>
                  </a:lnTo>
                  <a:lnTo>
                    <a:pt x="1947" y="2260"/>
                  </a:lnTo>
                  <a:lnTo>
                    <a:pt x="1935" y="2251"/>
                  </a:lnTo>
                  <a:lnTo>
                    <a:pt x="1922" y="2246"/>
                  </a:lnTo>
                  <a:lnTo>
                    <a:pt x="1907" y="2244"/>
                  </a:lnTo>
                  <a:close/>
                  <a:moveTo>
                    <a:pt x="1742" y="2076"/>
                  </a:moveTo>
                  <a:lnTo>
                    <a:pt x="1728" y="2077"/>
                  </a:lnTo>
                  <a:lnTo>
                    <a:pt x="1714" y="2082"/>
                  </a:lnTo>
                  <a:lnTo>
                    <a:pt x="1701" y="2090"/>
                  </a:lnTo>
                  <a:lnTo>
                    <a:pt x="1692" y="2101"/>
                  </a:lnTo>
                  <a:lnTo>
                    <a:pt x="1686" y="2114"/>
                  </a:lnTo>
                  <a:lnTo>
                    <a:pt x="1683" y="2128"/>
                  </a:lnTo>
                  <a:lnTo>
                    <a:pt x="1684" y="2143"/>
                  </a:lnTo>
                  <a:lnTo>
                    <a:pt x="1689" y="2157"/>
                  </a:lnTo>
                  <a:lnTo>
                    <a:pt x="1745" y="2270"/>
                  </a:lnTo>
                  <a:lnTo>
                    <a:pt x="1754" y="2282"/>
                  </a:lnTo>
                  <a:lnTo>
                    <a:pt x="1766" y="2292"/>
                  </a:lnTo>
                  <a:lnTo>
                    <a:pt x="1780" y="2298"/>
                  </a:lnTo>
                  <a:lnTo>
                    <a:pt x="1795" y="2300"/>
                  </a:lnTo>
                  <a:lnTo>
                    <a:pt x="1808" y="2299"/>
                  </a:lnTo>
                  <a:lnTo>
                    <a:pt x="1821" y="2294"/>
                  </a:lnTo>
                  <a:lnTo>
                    <a:pt x="1833" y="2286"/>
                  </a:lnTo>
                  <a:lnTo>
                    <a:pt x="1842" y="2275"/>
                  </a:lnTo>
                  <a:lnTo>
                    <a:pt x="1848" y="2261"/>
                  </a:lnTo>
                  <a:lnTo>
                    <a:pt x="1851" y="2248"/>
                  </a:lnTo>
                  <a:lnTo>
                    <a:pt x="1850" y="2233"/>
                  </a:lnTo>
                  <a:lnTo>
                    <a:pt x="1845" y="2219"/>
                  </a:lnTo>
                  <a:lnTo>
                    <a:pt x="1789" y="2106"/>
                  </a:lnTo>
                  <a:lnTo>
                    <a:pt x="1781" y="2094"/>
                  </a:lnTo>
                  <a:lnTo>
                    <a:pt x="1770" y="2085"/>
                  </a:lnTo>
                  <a:lnTo>
                    <a:pt x="1756" y="2079"/>
                  </a:lnTo>
                  <a:lnTo>
                    <a:pt x="1742" y="2076"/>
                  </a:lnTo>
                  <a:close/>
                  <a:moveTo>
                    <a:pt x="2132" y="2020"/>
                  </a:moveTo>
                  <a:lnTo>
                    <a:pt x="2114" y="2023"/>
                  </a:lnTo>
                  <a:lnTo>
                    <a:pt x="2099" y="2031"/>
                  </a:lnTo>
                  <a:lnTo>
                    <a:pt x="2087" y="2043"/>
                  </a:lnTo>
                  <a:lnTo>
                    <a:pt x="2079" y="2058"/>
                  </a:lnTo>
                  <a:lnTo>
                    <a:pt x="2076" y="2076"/>
                  </a:lnTo>
                  <a:lnTo>
                    <a:pt x="2076" y="2244"/>
                  </a:lnTo>
                  <a:lnTo>
                    <a:pt x="2079" y="2261"/>
                  </a:lnTo>
                  <a:lnTo>
                    <a:pt x="2087" y="2277"/>
                  </a:lnTo>
                  <a:lnTo>
                    <a:pt x="2099" y="2289"/>
                  </a:lnTo>
                  <a:lnTo>
                    <a:pt x="2114" y="2297"/>
                  </a:lnTo>
                  <a:lnTo>
                    <a:pt x="2132" y="2300"/>
                  </a:lnTo>
                  <a:lnTo>
                    <a:pt x="2149" y="2297"/>
                  </a:lnTo>
                  <a:lnTo>
                    <a:pt x="2164" y="2289"/>
                  </a:lnTo>
                  <a:lnTo>
                    <a:pt x="2177" y="2277"/>
                  </a:lnTo>
                  <a:lnTo>
                    <a:pt x="2185" y="2261"/>
                  </a:lnTo>
                  <a:lnTo>
                    <a:pt x="2188" y="2244"/>
                  </a:lnTo>
                  <a:lnTo>
                    <a:pt x="2188" y="2076"/>
                  </a:lnTo>
                  <a:lnTo>
                    <a:pt x="2185" y="2058"/>
                  </a:lnTo>
                  <a:lnTo>
                    <a:pt x="2177" y="2043"/>
                  </a:lnTo>
                  <a:lnTo>
                    <a:pt x="2164" y="2031"/>
                  </a:lnTo>
                  <a:lnTo>
                    <a:pt x="2149" y="2023"/>
                  </a:lnTo>
                  <a:lnTo>
                    <a:pt x="2132" y="2020"/>
                  </a:lnTo>
                  <a:close/>
                  <a:moveTo>
                    <a:pt x="2020" y="1964"/>
                  </a:moveTo>
                  <a:lnTo>
                    <a:pt x="2005" y="1966"/>
                  </a:lnTo>
                  <a:lnTo>
                    <a:pt x="1992" y="1971"/>
                  </a:lnTo>
                  <a:lnTo>
                    <a:pt x="1980" y="1980"/>
                  </a:lnTo>
                  <a:lnTo>
                    <a:pt x="1868" y="2092"/>
                  </a:lnTo>
                  <a:lnTo>
                    <a:pt x="1858" y="2104"/>
                  </a:lnTo>
                  <a:lnTo>
                    <a:pt x="1853" y="2118"/>
                  </a:lnTo>
                  <a:lnTo>
                    <a:pt x="1851" y="2132"/>
                  </a:lnTo>
                  <a:lnTo>
                    <a:pt x="1853" y="2146"/>
                  </a:lnTo>
                  <a:lnTo>
                    <a:pt x="1858" y="2159"/>
                  </a:lnTo>
                  <a:lnTo>
                    <a:pt x="1868" y="2172"/>
                  </a:lnTo>
                  <a:lnTo>
                    <a:pt x="1880" y="2181"/>
                  </a:lnTo>
                  <a:lnTo>
                    <a:pt x="1893" y="2186"/>
                  </a:lnTo>
                  <a:lnTo>
                    <a:pt x="1907" y="2188"/>
                  </a:lnTo>
                  <a:lnTo>
                    <a:pt x="1922" y="2186"/>
                  </a:lnTo>
                  <a:lnTo>
                    <a:pt x="1935" y="2181"/>
                  </a:lnTo>
                  <a:lnTo>
                    <a:pt x="1947" y="2172"/>
                  </a:lnTo>
                  <a:lnTo>
                    <a:pt x="2059" y="2059"/>
                  </a:lnTo>
                  <a:lnTo>
                    <a:pt x="2069" y="2047"/>
                  </a:lnTo>
                  <a:lnTo>
                    <a:pt x="2074" y="2034"/>
                  </a:lnTo>
                  <a:lnTo>
                    <a:pt x="2076" y="2020"/>
                  </a:lnTo>
                  <a:lnTo>
                    <a:pt x="2074" y="2005"/>
                  </a:lnTo>
                  <a:lnTo>
                    <a:pt x="2069" y="1992"/>
                  </a:lnTo>
                  <a:lnTo>
                    <a:pt x="2059" y="1980"/>
                  </a:lnTo>
                  <a:lnTo>
                    <a:pt x="2047" y="1971"/>
                  </a:lnTo>
                  <a:lnTo>
                    <a:pt x="2034" y="1966"/>
                  </a:lnTo>
                  <a:lnTo>
                    <a:pt x="2020" y="1964"/>
                  </a:lnTo>
                  <a:close/>
                  <a:moveTo>
                    <a:pt x="2300" y="1964"/>
                  </a:moveTo>
                  <a:lnTo>
                    <a:pt x="2283" y="1967"/>
                  </a:lnTo>
                  <a:lnTo>
                    <a:pt x="2267" y="1975"/>
                  </a:lnTo>
                  <a:lnTo>
                    <a:pt x="2255" y="1987"/>
                  </a:lnTo>
                  <a:lnTo>
                    <a:pt x="2247" y="2002"/>
                  </a:lnTo>
                  <a:lnTo>
                    <a:pt x="2244" y="2020"/>
                  </a:lnTo>
                  <a:lnTo>
                    <a:pt x="2244" y="2188"/>
                  </a:lnTo>
                  <a:lnTo>
                    <a:pt x="2247" y="2205"/>
                  </a:lnTo>
                  <a:lnTo>
                    <a:pt x="2255" y="2221"/>
                  </a:lnTo>
                  <a:lnTo>
                    <a:pt x="2267" y="2233"/>
                  </a:lnTo>
                  <a:lnTo>
                    <a:pt x="2283" y="2241"/>
                  </a:lnTo>
                  <a:lnTo>
                    <a:pt x="2300" y="2244"/>
                  </a:lnTo>
                  <a:lnTo>
                    <a:pt x="2317" y="2241"/>
                  </a:lnTo>
                  <a:lnTo>
                    <a:pt x="2334" y="2233"/>
                  </a:lnTo>
                  <a:lnTo>
                    <a:pt x="2345" y="2221"/>
                  </a:lnTo>
                  <a:lnTo>
                    <a:pt x="2353" y="2205"/>
                  </a:lnTo>
                  <a:lnTo>
                    <a:pt x="2356" y="2188"/>
                  </a:lnTo>
                  <a:lnTo>
                    <a:pt x="2356" y="2020"/>
                  </a:lnTo>
                  <a:lnTo>
                    <a:pt x="2353" y="2002"/>
                  </a:lnTo>
                  <a:lnTo>
                    <a:pt x="2345" y="1987"/>
                  </a:lnTo>
                  <a:lnTo>
                    <a:pt x="2334" y="1975"/>
                  </a:lnTo>
                  <a:lnTo>
                    <a:pt x="2317" y="1967"/>
                  </a:lnTo>
                  <a:lnTo>
                    <a:pt x="2300" y="1964"/>
                  </a:lnTo>
                  <a:close/>
                  <a:moveTo>
                    <a:pt x="1907" y="1851"/>
                  </a:moveTo>
                  <a:lnTo>
                    <a:pt x="1893" y="1853"/>
                  </a:lnTo>
                  <a:lnTo>
                    <a:pt x="1880" y="1858"/>
                  </a:lnTo>
                  <a:lnTo>
                    <a:pt x="1868" y="1868"/>
                  </a:lnTo>
                  <a:lnTo>
                    <a:pt x="1812" y="1924"/>
                  </a:lnTo>
                  <a:lnTo>
                    <a:pt x="1802" y="1936"/>
                  </a:lnTo>
                  <a:lnTo>
                    <a:pt x="1797" y="1949"/>
                  </a:lnTo>
                  <a:lnTo>
                    <a:pt x="1795" y="1964"/>
                  </a:lnTo>
                  <a:lnTo>
                    <a:pt x="1797" y="1978"/>
                  </a:lnTo>
                  <a:lnTo>
                    <a:pt x="1802" y="1991"/>
                  </a:lnTo>
                  <a:lnTo>
                    <a:pt x="1812" y="2003"/>
                  </a:lnTo>
                  <a:lnTo>
                    <a:pt x="1824" y="2012"/>
                  </a:lnTo>
                  <a:lnTo>
                    <a:pt x="1837" y="2018"/>
                  </a:lnTo>
                  <a:lnTo>
                    <a:pt x="1851" y="2020"/>
                  </a:lnTo>
                  <a:lnTo>
                    <a:pt x="1866" y="2018"/>
                  </a:lnTo>
                  <a:lnTo>
                    <a:pt x="1879" y="2012"/>
                  </a:lnTo>
                  <a:lnTo>
                    <a:pt x="1891" y="2003"/>
                  </a:lnTo>
                  <a:lnTo>
                    <a:pt x="1947" y="1947"/>
                  </a:lnTo>
                  <a:lnTo>
                    <a:pt x="1956" y="1935"/>
                  </a:lnTo>
                  <a:lnTo>
                    <a:pt x="1961" y="1922"/>
                  </a:lnTo>
                  <a:lnTo>
                    <a:pt x="1964" y="1907"/>
                  </a:lnTo>
                  <a:lnTo>
                    <a:pt x="1961" y="1893"/>
                  </a:lnTo>
                  <a:lnTo>
                    <a:pt x="1956" y="1880"/>
                  </a:lnTo>
                  <a:lnTo>
                    <a:pt x="1947" y="1868"/>
                  </a:lnTo>
                  <a:lnTo>
                    <a:pt x="1935" y="1858"/>
                  </a:lnTo>
                  <a:lnTo>
                    <a:pt x="1922" y="1853"/>
                  </a:lnTo>
                  <a:lnTo>
                    <a:pt x="1907" y="1851"/>
                  </a:lnTo>
                  <a:close/>
                  <a:moveTo>
                    <a:pt x="2076" y="1851"/>
                  </a:moveTo>
                  <a:lnTo>
                    <a:pt x="2058" y="1854"/>
                  </a:lnTo>
                  <a:lnTo>
                    <a:pt x="2043" y="1863"/>
                  </a:lnTo>
                  <a:lnTo>
                    <a:pt x="2031" y="1874"/>
                  </a:lnTo>
                  <a:lnTo>
                    <a:pt x="2023" y="1890"/>
                  </a:lnTo>
                  <a:lnTo>
                    <a:pt x="2020" y="1907"/>
                  </a:lnTo>
                  <a:lnTo>
                    <a:pt x="2023" y="1925"/>
                  </a:lnTo>
                  <a:lnTo>
                    <a:pt x="2031" y="1940"/>
                  </a:lnTo>
                  <a:lnTo>
                    <a:pt x="2043" y="1952"/>
                  </a:lnTo>
                  <a:lnTo>
                    <a:pt x="2058" y="1960"/>
                  </a:lnTo>
                  <a:lnTo>
                    <a:pt x="2076" y="1964"/>
                  </a:lnTo>
                  <a:lnTo>
                    <a:pt x="2188" y="1964"/>
                  </a:lnTo>
                  <a:lnTo>
                    <a:pt x="2205" y="1960"/>
                  </a:lnTo>
                  <a:lnTo>
                    <a:pt x="2221" y="1952"/>
                  </a:lnTo>
                  <a:lnTo>
                    <a:pt x="2233" y="1940"/>
                  </a:lnTo>
                  <a:lnTo>
                    <a:pt x="2241" y="1925"/>
                  </a:lnTo>
                  <a:lnTo>
                    <a:pt x="2244" y="1907"/>
                  </a:lnTo>
                  <a:lnTo>
                    <a:pt x="2241" y="1890"/>
                  </a:lnTo>
                  <a:lnTo>
                    <a:pt x="2233" y="1874"/>
                  </a:lnTo>
                  <a:lnTo>
                    <a:pt x="2221" y="1863"/>
                  </a:lnTo>
                  <a:lnTo>
                    <a:pt x="2205" y="1854"/>
                  </a:lnTo>
                  <a:lnTo>
                    <a:pt x="2188" y="1851"/>
                  </a:lnTo>
                  <a:lnTo>
                    <a:pt x="2076" y="1851"/>
                  </a:lnTo>
                  <a:close/>
                  <a:moveTo>
                    <a:pt x="2637" y="1739"/>
                  </a:moveTo>
                  <a:lnTo>
                    <a:pt x="2622" y="1741"/>
                  </a:lnTo>
                  <a:lnTo>
                    <a:pt x="2609" y="1746"/>
                  </a:lnTo>
                  <a:lnTo>
                    <a:pt x="2597" y="1755"/>
                  </a:lnTo>
                  <a:lnTo>
                    <a:pt x="2429" y="1924"/>
                  </a:lnTo>
                  <a:lnTo>
                    <a:pt x="2421" y="1932"/>
                  </a:lnTo>
                  <a:lnTo>
                    <a:pt x="2416" y="1942"/>
                  </a:lnTo>
                  <a:lnTo>
                    <a:pt x="2412" y="1956"/>
                  </a:lnTo>
                  <a:lnTo>
                    <a:pt x="2412" y="1971"/>
                  </a:lnTo>
                  <a:lnTo>
                    <a:pt x="2416" y="1985"/>
                  </a:lnTo>
                  <a:lnTo>
                    <a:pt x="2424" y="1997"/>
                  </a:lnTo>
                  <a:lnTo>
                    <a:pt x="2435" y="2007"/>
                  </a:lnTo>
                  <a:lnTo>
                    <a:pt x="2447" y="2016"/>
                  </a:lnTo>
                  <a:lnTo>
                    <a:pt x="2457" y="2019"/>
                  </a:lnTo>
                  <a:lnTo>
                    <a:pt x="2468" y="2020"/>
                  </a:lnTo>
                  <a:lnTo>
                    <a:pt x="2749" y="2020"/>
                  </a:lnTo>
                  <a:lnTo>
                    <a:pt x="2766" y="2017"/>
                  </a:lnTo>
                  <a:lnTo>
                    <a:pt x="2782" y="2008"/>
                  </a:lnTo>
                  <a:lnTo>
                    <a:pt x="2794" y="1996"/>
                  </a:lnTo>
                  <a:lnTo>
                    <a:pt x="2802" y="1981"/>
                  </a:lnTo>
                  <a:lnTo>
                    <a:pt x="2805" y="1964"/>
                  </a:lnTo>
                  <a:lnTo>
                    <a:pt x="2802" y="1946"/>
                  </a:lnTo>
                  <a:lnTo>
                    <a:pt x="2794" y="1931"/>
                  </a:lnTo>
                  <a:lnTo>
                    <a:pt x="2782" y="1919"/>
                  </a:lnTo>
                  <a:lnTo>
                    <a:pt x="2766" y="1910"/>
                  </a:lnTo>
                  <a:lnTo>
                    <a:pt x="2749" y="1907"/>
                  </a:lnTo>
                  <a:lnTo>
                    <a:pt x="2604" y="1907"/>
                  </a:lnTo>
                  <a:lnTo>
                    <a:pt x="2676" y="1835"/>
                  </a:lnTo>
                  <a:lnTo>
                    <a:pt x="2686" y="1823"/>
                  </a:lnTo>
                  <a:lnTo>
                    <a:pt x="2691" y="1809"/>
                  </a:lnTo>
                  <a:lnTo>
                    <a:pt x="2693" y="1795"/>
                  </a:lnTo>
                  <a:lnTo>
                    <a:pt x="2691" y="1781"/>
                  </a:lnTo>
                  <a:lnTo>
                    <a:pt x="2686" y="1768"/>
                  </a:lnTo>
                  <a:lnTo>
                    <a:pt x="2676" y="1755"/>
                  </a:lnTo>
                  <a:lnTo>
                    <a:pt x="2664" y="1746"/>
                  </a:lnTo>
                  <a:lnTo>
                    <a:pt x="2651" y="1741"/>
                  </a:lnTo>
                  <a:lnTo>
                    <a:pt x="2637" y="1739"/>
                  </a:lnTo>
                  <a:close/>
                  <a:moveTo>
                    <a:pt x="1851" y="1290"/>
                  </a:moveTo>
                  <a:lnTo>
                    <a:pt x="1815" y="1293"/>
                  </a:lnTo>
                  <a:lnTo>
                    <a:pt x="1780" y="1302"/>
                  </a:lnTo>
                  <a:lnTo>
                    <a:pt x="1748" y="1315"/>
                  </a:lnTo>
                  <a:lnTo>
                    <a:pt x="1719" y="1333"/>
                  </a:lnTo>
                  <a:lnTo>
                    <a:pt x="1692" y="1356"/>
                  </a:lnTo>
                  <a:lnTo>
                    <a:pt x="1670" y="1382"/>
                  </a:lnTo>
                  <a:lnTo>
                    <a:pt x="1652" y="1412"/>
                  </a:lnTo>
                  <a:lnTo>
                    <a:pt x="1638" y="1444"/>
                  </a:lnTo>
                  <a:lnTo>
                    <a:pt x="1630" y="1478"/>
                  </a:lnTo>
                  <a:lnTo>
                    <a:pt x="1627" y="1515"/>
                  </a:lnTo>
                  <a:lnTo>
                    <a:pt x="1630" y="1551"/>
                  </a:lnTo>
                  <a:lnTo>
                    <a:pt x="1638" y="1586"/>
                  </a:lnTo>
                  <a:lnTo>
                    <a:pt x="1652" y="1618"/>
                  </a:lnTo>
                  <a:lnTo>
                    <a:pt x="1670" y="1647"/>
                  </a:lnTo>
                  <a:lnTo>
                    <a:pt x="1692" y="1674"/>
                  </a:lnTo>
                  <a:lnTo>
                    <a:pt x="1719" y="1696"/>
                  </a:lnTo>
                  <a:lnTo>
                    <a:pt x="1748" y="1714"/>
                  </a:lnTo>
                  <a:lnTo>
                    <a:pt x="1780" y="1728"/>
                  </a:lnTo>
                  <a:lnTo>
                    <a:pt x="1815" y="1736"/>
                  </a:lnTo>
                  <a:lnTo>
                    <a:pt x="1851" y="1739"/>
                  </a:lnTo>
                  <a:lnTo>
                    <a:pt x="1888" y="1736"/>
                  </a:lnTo>
                  <a:lnTo>
                    <a:pt x="1922" y="1728"/>
                  </a:lnTo>
                  <a:lnTo>
                    <a:pt x="1954" y="1714"/>
                  </a:lnTo>
                  <a:lnTo>
                    <a:pt x="1984" y="1696"/>
                  </a:lnTo>
                  <a:lnTo>
                    <a:pt x="2010" y="1674"/>
                  </a:lnTo>
                  <a:lnTo>
                    <a:pt x="2033" y="1647"/>
                  </a:lnTo>
                  <a:lnTo>
                    <a:pt x="2051" y="1618"/>
                  </a:lnTo>
                  <a:lnTo>
                    <a:pt x="2064" y="1586"/>
                  </a:lnTo>
                  <a:lnTo>
                    <a:pt x="2073" y="1551"/>
                  </a:lnTo>
                  <a:lnTo>
                    <a:pt x="2076" y="1515"/>
                  </a:lnTo>
                  <a:lnTo>
                    <a:pt x="2073" y="1478"/>
                  </a:lnTo>
                  <a:lnTo>
                    <a:pt x="2064" y="1444"/>
                  </a:lnTo>
                  <a:lnTo>
                    <a:pt x="2051" y="1412"/>
                  </a:lnTo>
                  <a:lnTo>
                    <a:pt x="2033" y="1382"/>
                  </a:lnTo>
                  <a:lnTo>
                    <a:pt x="2010" y="1356"/>
                  </a:lnTo>
                  <a:lnTo>
                    <a:pt x="1984" y="1333"/>
                  </a:lnTo>
                  <a:lnTo>
                    <a:pt x="1954" y="1315"/>
                  </a:lnTo>
                  <a:lnTo>
                    <a:pt x="1922" y="1302"/>
                  </a:lnTo>
                  <a:lnTo>
                    <a:pt x="1888" y="1293"/>
                  </a:lnTo>
                  <a:lnTo>
                    <a:pt x="1851" y="1290"/>
                  </a:lnTo>
                  <a:close/>
                  <a:moveTo>
                    <a:pt x="1683" y="337"/>
                  </a:moveTo>
                  <a:lnTo>
                    <a:pt x="1591" y="340"/>
                  </a:lnTo>
                  <a:lnTo>
                    <a:pt x="1500" y="349"/>
                  </a:lnTo>
                  <a:lnTo>
                    <a:pt x="1412" y="364"/>
                  </a:lnTo>
                  <a:lnTo>
                    <a:pt x="1326" y="385"/>
                  </a:lnTo>
                  <a:lnTo>
                    <a:pt x="1241" y="411"/>
                  </a:lnTo>
                  <a:lnTo>
                    <a:pt x="1160" y="443"/>
                  </a:lnTo>
                  <a:lnTo>
                    <a:pt x="1080" y="479"/>
                  </a:lnTo>
                  <a:lnTo>
                    <a:pt x="1004" y="521"/>
                  </a:lnTo>
                  <a:lnTo>
                    <a:pt x="931" y="567"/>
                  </a:lnTo>
                  <a:lnTo>
                    <a:pt x="861" y="617"/>
                  </a:lnTo>
                  <a:lnTo>
                    <a:pt x="795" y="672"/>
                  </a:lnTo>
                  <a:lnTo>
                    <a:pt x="731" y="731"/>
                  </a:lnTo>
                  <a:lnTo>
                    <a:pt x="672" y="795"/>
                  </a:lnTo>
                  <a:lnTo>
                    <a:pt x="617" y="861"/>
                  </a:lnTo>
                  <a:lnTo>
                    <a:pt x="567" y="931"/>
                  </a:lnTo>
                  <a:lnTo>
                    <a:pt x="521" y="1004"/>
                  </a:lnTo>
                  <a:lnTo>
                    <a:pt x="479" y="1080"/>
                  </a:lnTo>
                  <a:lnTo>
                    <a:pt x="443" y="1160"/>
                  </a:lnTo>
                  <a:lnTo>
                    <a:pt x="411" y="1241"/>
                  </a:lnTo>
                  <a:lnTo>
                    <a:pt x="385" y="1326"/>
                  </a:lnTo>
                  <a:lnTo>
                    <a:pt x="364" y="1412"/>
                  </a:lnTo>
                  <a:lnTo>
                    <a:pt x="349" y="1500"/>
                  </a:lnTo>
                  <a:lnTo>
                    <a:pt x="340" y="1591"/>
                  </a:lnTo>
                  <a:lnTo>
                    <a:pt x="337" y="1683"/>
                  </a:lnTo>
                  <a:lnTo>
                    <a:pt x="340" y="1775"/>
                  </a:lnTo>
                  <a:lnTo>
                    <a:pt x="349" y="1866"/>
                  </a:lnTo>
                  <a:lnTo>
                    <a:pt x="364" y="1954"/>
                  </a:lnTo>
                  <a:lnTo>
                    <a:pt x="385" y="2041"/>
                  </a:lnTo>
                  <a:lnTo>
                    <a:pt x="411" y="2125"/>
                  </a:lnTo>
                  <a:lnTo>
                    <a:pt x="443" y="2207"/>
                  </a:lnTo>
                  <a:lnTo>
                    <a:pt x="479" y="2286"/>
                  </a:lnTo>
                  <a:lnTo>
                    <a:pt x="521" y="2362"/>
                  </a:lnTo>
                  <a:lnTo>
                    <a:pt x="567" y="2436"/>
                  </a:lnTo>
                  <a:lnTo>
                    <a:pt x="618" y="2506"/>
                  </a:lnTo>
                  <a:lnTo>
                    <a:pt x="673" y="2572"/>
                  </a:lnTo>
                  <a:lnTo>
                    <a:pt x="732" y="2635"/>
                  </a:lnTo>
                  <a:lnTo>
                    <a:pt x="795" y="2694"/>
                  </a:lnTo>
                  <a:lnTo>
                    <a:pt x="861" y="2749"/>
                  </a:lnTo>
                  <a:lnTo>
                    <a:pt x="931" y="2800"/>
                  </a:lnTo>
                  <a:lnTo>
                    <a:pt x="1005" y="2846"/>
                  </a:lnTo>
                  <a:lnTo>
                    <a:pt x="1081" y="2888"/>
                  </a:lnTo>
                  <a:lnTo>
                    <a:pt x="1161" y="2924"/>
                  </a:lnTo>
                  <a:lnTo>
                    <a:pt x="1242" y="2955"/>
                  </a:lnTo>
                  <a:lnTo>
                    <a:pt x="1326" y="2981"/>
                  </a:lnTo>
                  <a:lnTo>
                    <a:pt x="1413" y="3002"/>
                  </a:lnTo>
                  <a:lnTo>
                    <a:pt x="1501" y="3017"/>
                  </a:lnTo>
                  <a:lnTo>
                    <a:pt x="1485" y="3006"/>
                  </a:lnTo>
                  <a:lnTo>
                    <a:pt x="1449" y="2980"/>
                  </a:lnTo>
                  <a:lnTo>
                    <a:pt x="1415" y="2953"/>
                  </a:lnTo>
                  <a:lnTo>
                    <a:pt x="1414" y="2952"/>
                  </a:lnTo>
                  <a:lnTo>
                    <a:pt x="1413" y="2952"/>
                  </a:lnTo>
                  <a:lnTo>
                    <a:pt x="1408" y="2948"/>
                  </a:lnTo>
                  <a:lnTo>
                    <a:pt x="1403" y="2943"/>
                  </a:lnTo>
                  <a:lnTo>
                    <a:pt x="1370" y="2914"/>
                  </a:lnTo>
                  <a:lnTo>
                    <a:pt x="1338" y="2885"/>
                  </a:lnTo>
                  <a:lnTo>
                    <a:pt x="1334" y="2880"/>
                  </a:lnTo>
                  <a:lnTo>
                    <a:pt x="1330" y="2877"/>
                  </a:lnTo>
                  <a:lnTo>
                    <a:pt x="1329" y="2875"/>
                  </a:lnTo>
                  <a:lnTo>
                    <a:pt x="1327" y="2873"/>
                  </a:lnTo>
                  <a:lnTo>
                    <a:pt x="1294" y="2840"/>
                  </a:lnTo>
                  <a:lnTo>
                    <a:pt x="1264" y="2804"/>
                  </a:lnTo>
                  <a:lnTo>
                    <a:pt x="1258" y="2797"/>
                  </a:lnTo>
                  <a:lnTo>
                    <a:pt x="1253" y="2790"/>
                  </a:lnTo>
                  <a:lnTo>
                    <a:pt x="1245" y="2783"/>
                  </a:lnTo>
                  <a:lnTo>
                    <a:pt x="1239" y="2774"/>
                  </a:lnTo>
                  <a:lnTo>
                    <a:pt x="1222" y="2751"/>
                  </a:lnTo>
                  <a:lnTo>
                    <a:pt x="1205" y="2726"/>
                  </a:lnTo>
                  <a:lnTo>
                    <a:pt x="1190" y="2706"/>
                  </a:lnTo>
                  <a:lnTo>
                    <a:pt x="1164" y="2663"/>
                  </a:lnTo>
                  <a:lnTo>
                    <a:pt x="1138" y="2619"/>
                  </a:lnTo>
                  <a:lnTo>
                    <a:pt x="1136" y="2615"/>
                  </a:lnTo>
                  <a:lnTo>
                    <a:pt x="1135" y="2612"/>
                  </a:lnTo>
                  <a:lnTo>
                    <a:pt x="1115" y="2572"/>
                  </a:lnTo>
                  <a:lnTo>
                    <a:pt x="1098" y="2533"/>
                  </a:lnTo>
                  <a:lnTo>
                    <a:pt x="1087" y="2507"/>
                  </a:lnTo>
                  <a:lnTo>
                    <a:pt x="1077" y="2481"/>
                  </a:lnTo>
                  <a:lnTo>
                    <a:pt x="1065" y="2444"/>
                  </a:lnTo>
                  <a:lnTo>
                    <a:pt x="1047" y="2382"/>
                  </a:lnTo>
                  <a:lnTo>
                    <a:pt x="1039" y="2354"/>
                  </a:lnTo>
                  <a:lnTo>
                    <a:pt x="1026" y="2286"/>
                  </a:lnTo>
                  <a:lnTo>
                    <a:pt x="1023" y="2264"/>
                  </a:lnTo>
                  <a:lnTo>
                    <a:pt x="1014" y="2189"/>
                  </a:lnTo>
                  <a:lnTo>
                    <a:pt x="1014" y="2188"/>
                  </a:lnTo>
                  <a:lnTo>
                    <a:pt x="1014" y="2187"/>
                  </a:lnTo>
                  <a:lnTo>
                    <a:pt x="1011" y="2145"/>
                  </a:lnTo>
                  <a:lnTo>
                    <a:pt x="1010" y="2104"/>
                  </a:lnTo>
                  <a:lnTo>
                    <a:pt x="1012" y="2044"/>
                  </a:lnTo>
                  <a:lnTo>
                    <a:pt x="1017" y="1985"/>
                  </a:lnTo>
                  <a:lnTo>
                    <a:pt x="1025" y="1927"/>
                  </a:lnTo>
                  <a:lnTo>
                    <a:pt x="1026" y="1922"/>
                  </a:lnTo>
                  <a:lnTo>
                    <a:pt x="1027" y="1917"/>
                  </a:lnTo>
                  <a:lnTo>
                    <a:pt x="1042" y="1843"/>
                  </a:lnTo>
                  <a:lnTo>
                    <a:pt x="1048" y="1822"/>
                  </a:lnTo>
                  <a:lnTo>
                    <a:pt x="1067" y="1755"/>
                  </a:lnTo>
                  <a:lnTo>
                    <a:pt x="1078" y="1725"/>
                  </a:lnTo>
                  <a:lnTo>
                    <a:pt x="1101" y="1669"/>
                  </a:lnTo>
                  <a:lnTo>
                    <a:pt x="1111" y="1645"/>
                  </a:lnTo>
                  <a:lnTo>
                    <a:pt x="1123" y="1622"/>
                  </a:lnTo>
                  <a:lnTo>
                    <a:pt x="1141" y="1583"/>
                  </a:lnTo>
                  <a:lnTo>
                    <a:pt x="1166" y="1540"/>
                  </a:lnTo>
                  <a:lnTo>
                    <a:pt x="1192" y="1497"/>
                  </a:lnTo>
                  <a:lnTo>
                    <a:pt x="1194" y="1495"/>
                  </a:lnTo>
                  <a:lnTo>
                    <a:pt x="1196" y="1493"/>
                  </a:lnTo>
                  <a:lnTo>
                    <a:pt x="1220" y="1459"/>
                  </a:lnTo>
                  <a:lnTo>
                    <a:pt x="1246" y="1425"/>
                  </a:lnTo>
                  <a:lnTo>
                    <a:pt x="1250" y="1420"/>
                  </a:lnTo>
                  <a:lnTo>
                    <a:pt x="1254" y="1415"/>
                  </a:lnTo>
                  <a:lnTo>
                    <a:pt x="1259" y="1410"/>
                  </a:lnTo>
                  <a:lnTo>
                    <a:pt x="1264" y="1404"/>
                  </a:lnTo>
                  <a:lnTo>
                    <a:pt x="1295" y="1367"/>
                  </a:lnTo>
                  <a:lnTo>
                    <a:pt x="1329" y="1332"/>
                  </a:lnTo>
                  <a:lnTo>
                    <a:pt x="1329" y="1331"/>
                  </a:lnTo>
                  <a:lnTo>
                    <a:pt x="1330" y="1330"/>
                  </a:lnTo>
                  <a:lnTo>
                    <a:pt x="1332" y="1328"/>
                  </a:lnTo>
                  <a:lnTo>
                    <a:pt x="1334" y="1327"/>
                  </a:lnTo>
                  <a:lnTo>
                    <a:pt x="1367" y="1295"/>
                  </a:lnTo>
                  <a:lnTo>
                    <a:pt x="1400" y="1267"/>
                  </a:lnTo>
                  <a:lnTo>
                    <a:pt x="1417" y="1253"/>
                  </a:lnTo>
                  <a:lnTo>
                    <a:pt x="1450" y="1226"/>
                  </a:lnTo>
                  <a:lnTo>
                    <a:pt x="1485" y="1202"/>
                  </a:lnTo>
                  <a:lnTo>
                    <a:pt x="1510" y="1185"/>
                  </a:lnTo>
                  <a:lnTo>
                    <a:pt x="1544" y="1164"/>
                  </a:lnTo>
                  <a:lnTo>
                    <a:pt x="1579" y="1143"/>
                  </a:lnTo>
                  <a:lnTo>
                    <a:pt x="1607" y="1129"/>
                  </a:lnTo>
                  <a:lnTo>
                    <a:pt x="1669" y="1101"/>
                  </a:lnTo>
                  <a:lnTo>
                    <a:pt x="1702" y="1086"/>
                  </a:lnTo>
                  <a:lnTo>
                    <a:pt x="1768" y="1063"/>
                  </a:lnTo>
                  <a:lnTo>
                    <a:pt x="1794" y="1055"/>
                  </a:lnTo>
                  <a:lnTo>
                    <a:pt x="1835" y="1043"/>
                  </a:lnTo>
                  <a:lnTo>
                    <a:pt x="1876" y="1034"/>
                  </a:lnTo>
                  <a:lnTo>
                    <a:pt x="1901" y="1029"/>
                  </a:lnTo>
                  <a:lnTo>
                    <a:pt x="1944" y="1022"/>
                  </a:lnTo>
                  <a:lnTo>
                    <a:pt x="1988" y="1016"/>
                  </a:lnTo>
                  <a:lnTo>
                    <a:pt x="2007" y="1014"/>
                  </a:lnTo>
                  <a:lnTo>
                    <a:pt x="2054" y="1011"/>
                  </a:lnTo>
                  <a:lnTo>
                    <a:pt x="2101" y="1010"/>
                  </a:lnTo>
                  <a:lnTo>
                    <a:pt x="2104" y="1010"/>
                  </a:lnTo>
                  <a:lnTo>
                    <a:pt x="2183" y="1013"/>
                  </a:lnTo>
                  <a:lnTo>
                    <a:pt x="2261" y="1021"/>
                  </a:lnTo>
                  <a:lnTo>
                    <a:pt x="2338" y="1034"/>
                  </a:lnTo>
                  <a:lnTo>
                    <a:pt x="2413" y="1054"/>
                  </a:lnTo>
                  <a:lnTo>
                    <a:pt x="2487" y="1078"/>
                  </a:lnTo>
                  <a:lnTo>
                    <a:pt x="2558" y="1108"/>
                  </a:lnTo>
                  <a:lnTo>
                    <a:pt x="2628" y="1142"/>
                  </a:lnTo>
                  <a:lnTo>
                    <a:pt x="2694" y="1182"/>
                  </a:lnTo>
                  <a:lnTo>
                    <a:pt x="2758" y="1227"/>
                  </a:lnTo>
                  <a:lnTo>
                    <a:pt x="2819" y="1276"/>
                  </a:lnTo>
                  <a:lnTo>
                    <a:pt x="2877" y="1330"/>
                  </a:lnTo>
                  <a:lnTo>
                    <a:pt x="2878" y="1331"/>
                  </a:lnTo>
                  <a:lnTo>
                    <a:pt x="2879" y="1333"/>
                  </a:lnTo>
                  <a:lnTo>
                    <a:pt x="2913" y="1368"/>
                  </a:lnTo>
                  <a:lnTo>
                    <a:pt x="2945" y="1405"/>
                  </a:lnTo>
                  <a:lnTo>
                    <a:pt x="2967" y="1433"/>
                  </a:lnTo>
                  <a:lnTo>
                    <a:pt x="3005" y="1484"/>
                  </a:lnTo>
                  <a:lnTo>
                    <a:pt x="3017" y="1501"/>
                  </a:lnTo>
                  <a:lnTo>
                    <a:pt x="3002" y="1414"/>
                  </a:lnTo>
                  <a:lnTo>
                    <a:pt x="2981" y="1327"/>
                  </a:lnTo>
                  <a:lnTo>
                    <a:pt x="2955" y="1242"/>
                  </a:lnTo>
                  <a:lnTo>
                    <a:pt x="2924" y="1161"/>
                  </a:lnTo>
                  <a:lnTo>
                    <a:pt x="2888" y="1081"/>
                  </a:lnTo>
                  <a:lnTo>
                    <a:pt x="2846" y="1005"/>
                  </a:lnTo>
                  <a:lnTo>
                    <a:pt x="2800" y="931"/>
                  </a:lnTo>
                  <a:lnTo>
                    <a:pt x="2749" y="862"/>
                  </a:lnTo>
                  <a:lnTo>
                    <a:pt x="2694" y="795"/>
                  </a:lnTo>
                  <a:lnTo>
                    <a:pt x="2635" y="732"/>
                  </a:lnTo>
                  <a:lnTo>
                    <a:pt x="2572" y="673"/>
                  </a:lnTo>
                  <a:lnTo>
                    <a:pt x="2506" y="618"/>
                  </a:lnTo>
                  <a:lnTo>
                    <a:pt x="2436" y="567"/>
                  </a:lnTo>
                  <a:lnTo>
                    <a:pt x="2362" y="521"/>
                  </a:lnTo>
                  <a:lnTo>
                    <a:pt x="2286" y="479"/>
                  </a:lnTo>
                  <a:lnTo>
                    <a:pt x="2207" y="443"/>
                  </a:lnTo>
                  <a:lnTo>
                    <a:pt x="2125" y="411"/>
                  </a:lnTo>
                  <a:lnTo>
                    <a:pt x="2041" y="385"/>
                  </a:lnTo>
                  <a:lnTo>
                    <a:pt x="1954" y="364"/>
                  </a:lnTo>
                  <a:lnTo>
                    <a:pt x="1866" y="349"/>
                  </a:lnTo>
                  <a:lnTo>
                    <a:pt x="1775" y="340"/>
                  </a:lnTo>
                  <a:lnTo>
                    <a:pt x="1683" y="337"/>
                  </a:lnTo>
                  <a:close/>
                  <a:moveTo>
                    <a:pt x="1683" y="0"/>
                  </a:moveTo>
                  <a:lnTo>
                    <a:pt x="1785" y="3"/>
                  </a:lnTo>
                  <a:lnTo>
                    <a:pt x="1886" y="12"/>
                  </a:lnTo>
                  <a:lnTo>
                    <a:pt x="1985" y="28"/>
                  </a:lnTo>
                  <a:lnTo>
                    <a:pt x="2082" y="48"/>
                  </a:lnTo>
                  <a:lnTo>
                    <a:pt x="2177" y="74"/>
                  </a:lnTo>
                  <a:lnTo>
                    <a:pt x="2270" y="105"/>
                  </a:lnTo>
                  <a:lnTo>
                    <a:pt x="2359" y="142"/>
                  </a:lnTo>
                  <a:lnTo>
                    <a:pt x="2447" y="184"/>
                  </a:lnTo>
                  <a:lnTo>
                    <a:pt x="2532" y="231"/>
                  </a:lnTo>
                  <a:lnTo>
                    <a:pt x="2613" y="282"/>
                  </a:lnTo>
                  <a:lnTo>
                    <a:pt x="2692" y="337"/>
                  </a:lnTo>
                  <a:lnTo>
                    <a:pt x="2766" y="397"/>
                  </a:lnTo>
                  <a:lnTo>
                    <a:pt x="2839" y="460"/>
                  </a:lnTo>
                  <a:lnTo>
                    <a:pt x="2906" y="527"/>
                  </a:lnTo>
                  <a:lnTo>
                    <a:pt x="2969" y="600"/>
                  </a:lnTo>
                  <a:lnTo>
                    <a:pt x="3029" y="674"/>
                  </a:lnTo>
                  <a:lnTo>
                    <a:pt x="3084" y="753"/>
                  </a:lnTo>
                  <a:lnTo>
                    <a:pt x="3135" y="834"/>
                  </a:lnTo>
                  <a:lnTo>
                    <a:pt x="3182" y="919"/>
                  </a:lnTo>
                  <a:lnTo>
                    <a:pt x="3224" y="1007"/>
                  </a:lnTo>
                  <a:lnTo>
                    <a:pt x="3261" y="1097"/>
                  </a:lnTo>
                  <a:lnTo>
                    <a:pt x="3292" y="1189"/>
                  </a:lnTo>
                  <a:lnTo>
                    <a:pt x="3318" y="1284"/>
                  </a:lnTo>
                  <a:lnTo>
                    <a:pt x="3338" y="1381"/>
                  </a:lnTo>
                  <a:lnTo>
                    <a:pt x="3354" y="1480"/>
                  </a:lnTo>
                  <a:lnTo>
                    <a:pt x="3363" y="1581"/>
                  </a:lnTo>
                  <a:lnTo>
                    <a:pt x="3366" y="1683"/>
                  </a:lnTo>
                  <a:lnTo>
                    <a:pt x="3363" y="1782"/>
                  </a:lnTo>
                  <a:lnTo>
                    <a:pt x="3355" y="1881"/>
                  </a:lnTo>
                  <a:lnTo>
                    <a:pt x="3341" y="1978"/>
                  </a:lnTo>
                  <a:lnTo>
                    <a:pt x="3320" y="2074"/>
                  </a:lnTo>
                  <a:lnTo>
                    <a:pt x="3295" y="2168"/>
                  </a:lnTo>
                  <a:lnTo>
                    <a:pt x="3264" y="2260"/>
                  </a:lnTo>
                  <a:lnTo>
                    <a:pt x="3227" y="2351"/>
                  </a:lnTo>
                  <a:lnTo>
                    <a:pt x="3185" y="2440"/>
                  </a:lnTo>
                  <a:lnTo>
                    <a:pt x="3139" y="2526"/>
                  </a:lnTo>
                  <a:lnTo>
                    <a:pt x="3087" y="2610"/>
                  </a:lnTo>
                  <a:lnTo>
                    <a:pt x="3274" y="2798"/>
                  </a:lnTo>
                  <a:lnTo>
                    <a:pt x="3299" y="2825"/>
                  </a:lnTo>
                  <a:lnTo>
                    <a:pt x="3319" y="2857"/>
                  </a:lnTo>
                  <a:lnTo>
                    <a:pt x="3336" y="2892"/>
                  </a:lnTo>
                  <a:lnTo>
                    <a:pt x="3350" y="2929"/>
                  </a:lnTo>
                  <a:lnTo>
                    <a:pt x="3359" y="2969"/>
                  </a:lnTo>
                  <a:lnTo>
                    <a:pt x="3364" y="3011"/>
                  </a:lnTo>
                  <a:lnTo>
                    <a:pt x="3364" y="3054"/>
                  </a:lnTo>
                  <a:lnTo>
                    <a:pt x="3360" y="3096"/>
                  </a:lnTo>
                  <a:lnTo>
                    <a:pt x="3352" y="3135"/>
                  </a:lnTo>
                  <a:lnTo>
                    <a:pt x="3339" y="3173"/>
                  </a:lnTo>
                  <a:lnTo>
                    <a:pt x="3323" y="3208"/>
                  </a:lnTo>
                  <a:lnTo>
                    <a:pt x="3302" y="3241"/>
                  </a:lnTo>
                  <a:lnTo>
                    <a:pt x="3278" y="3270"/>
                  </a:lnTo>
                  <a:lnTo>
                    <a:pt x="3250" y="3296"/>
                  </a:lnTo>
                  <a:lnTo>
                    <a:pt x="3220" y="3317"/>
                  </a:lnTo>
                  <a:lnTo>
                    <a:pt x="3189" y="3334"/>
                  </a:lnTo>
                  <a:lnTo>
                    <a:pt x="3154" y="3348"/>
                  </a:lnTo>
                  <a:lnTo>
                    <a:pt x="3117" y="3358"/>
                  </a:lnTo>
                  <a:lnTo>
                    <a:pt x="3078" y="3364"/>
                  </a:lnTo>
                  <a:lnTo>
                    <a:pt x="3038" y="3366"/>
                  </a:lnTo>
                  <a:lnTo>
                    <a:pt x="3000" y="3364"/>
                  </a:lnTo>
                  <a:lnTo>
                    <a:pt x="2962" y="3359"/>
                  </a:lnTo>
                  <a:lnTo>
                    <a:pt x="2926" y="3350"/>
                  </a:lnTo>
                  <a:lnTo>
                    <a:pt x="2893" y="3337"/>
                  </a:lnTo>
                  <a:lnTo>
                    <a:pt x="2861" y="3323"/>
                  </a:lnTo>
                  <a:lnTo>
                    <a:pt x="2833" y="3305"/>
                  </a:lnTo>
                  <a:lnTo>
                    <a:pt x="2807" y="3284"/>
                  </a:lnTo>
                  <a:lnTo>
                    <a:pt x="2786" y="3261"/>
                  </a:lnTo>
                  <a:lnTo>
                    <a:pt x="2610" y="3087"/>
                  </a:lnTo>
                  <a:lnTo>
                    <a:pt x="2526" y="3139"/>
                  </a:lnTo>
                  <a:lnTo>
                    <a:pt x="2440" y="3185"/>
                  </a:lnTo>
                  <a:lnTo>
                    <a:pt x="2351" y="3227"/>
                  </a:lnTo>
                  <a:lnTo>
                    <a:pt x="2260" y="3264"/>
                  </a:lnTo>
                  <a:lnTo>
                    <a:pt x="2168" y="3295"/>
                  </a:lnTo>
                  <a:lnTo>
                    <a:pt x="2074" y="3320"/>
                  </a:lnTo>
                  <a:lnTo>
                    <a:pt x="1978" y="3341"/>
                  </a:lnTo>
                  <a:lnTo>
                    <a:pt x="1881" y="3355"/>
                  </a:lnTo>
                  <a:lnTo>
                    <a:pt x="1782" y="3363"/>
                  </a:lnTo>
                  <a:lnTo>
                    <a:pt x="1683" y="3366"/>
                  </a:lnTo>
                  <a:lnTo>
                    <a:pt x="1581" y="3363"/>
                  </a:lnTo>
                  <a:lnTo>
                    <a:pt x="1480" y="3354"/>
                  </a:lnTo>
                  <a:lnTo>
                    <a:pt x="1381" y="3338"/>
                  </a:lnTo>
                  <a:lnTo>
                    <a:pt x="1284" y="3318"/>
                  </a:lnTo>
                  <a:lnTo>
                    <a:pt x="1189" y="3292"/>
                  </a:lnTo>
                  <a:lnTo>
                    <a:pt x="1097" y="3261"/>
                  </a:lnTo>
                  <a:lnTo>
                    <a:pt x="1007" y="3224"/>
                  </a:lnTo>
                  <a:lnTo>
                    <a:pt x="919" y="3182"/>
                  </a:lnTo>
                  <a:lnTo>
                    <a:pt x="834" y="3135"/>
                  </a:lnTo>
                  <a:lnTo>
                    <a:pt x="753" y="3084"/>
                  </a:lnTo>
                  <a:lnTo>
                    <a:pt x="674" y="3029"/>
                  </a:lnTo>
                  <a:lnTo>
                    <a:pt x="600" y="2969"/>
                  </a:lnTo>
                  <a:lnTo>
                    <a:pt x="527" y="2906"/>
                  </a:lnTo>
                  <a:lnTo>
                    <a:pt x="460" y="2839"/>
                  </a:lnTo>
                  <a:lnTo>
                    <a:pt x="397" y="2766"/>
                  </a:lnTo>
                  <a:lnTo>
                    <a:pt x="337" y="2692"/>
                  </a:lnTo>
                  <a:lnTo>
                    <a:pt x="282" y="2613"/>
                  </a:lnTo>
                  <a:lnTo>
                    <a:pt x="231" y="2532"/>
                  </a:lnTo>
                  <a:lnTo>
                    <a:pt x="184" y="2447"/>
                  </a:lnTo>
                  <a:lnTo>
                    <a:pt x="142" y="2359"/>
                  </a:lnTo>
                  <a:lnTo>
                    <a:pt x="105" y="2270"/>
                  </a:lnTo>
                  <a:lnTo>
                    <a:pt x="74" y="2177"/>
                  </a:lnTo>
                  <a:lnTo>
                    <a:pt x="48" y="2082"/>
                  </a:lnTo>
                  <a:lnTo>
                    <a:pt x="28" y="1985"/>
                  </a:lnTo>
                  <a:lnTo>
                    <a:pt x="12" y="1886"/>
                  </a:lnTo>
                  <a:lnTo>
                    <a:pt x="3" y="1785"/>
                  </a:lnTo>
                  <a:lnTo>
                    <a:pt x="0" y="1683"/>
                  </a:lnTo>
                  <a:lnTo>
                    <a:pt x="3" y="1581"/>
                  </a:lnTo>
                  <a:lnTo>
                    <a:pt x="12" y="1480"/>
                  </a:lnTo>
                  <a:lnTo>
                    <a:pt x="28" y="1381"/>
                  </a:lnTo>
                  <a:lnTo>
                    <a:pt x="48" y="1284"/>
                  </a:lnTo>
                  <a:lnTo>
                    <a:pt x="74" y="1189"/>
                  </a:lnTo>
                  <a:lnTo>
                    <a:pt x="105" y="1097"/>
                  </a:lnTo>
                  <a:lnTo>
                    <a:pt x="142" y="1007"/>
                  </a:lnTo>
                  <a:lnTo>
                    <a:pt x="184" y="919"/>
                  </a:lnTo>
                  <a:lnTo>
                    <a:pt x="231" y="834"/>
                  </a:lnTo>
                  <a:lnTo>
                    <a:pt x="282" y="753"/>
                  </a:lnTo>
                  <a:lnTo>
                    <a:pt x="337" y="674"/>
                  </a:lnTo>
                  <a:lnTo>
                    <a:pt x="397" y="600"/>
                  </a:lnTo>
                  <a:lnTo>
                    <a:pt x="460" y="527"/>
                  </a:lnTo>
                  <a:lnTo>
                    <a:pt x="527" y="460"/>
                  </a:lnTo>
                  <a:lnTo>
                    <a:pt x="600" y="397"/>
                  </a:lnTo>
                  <a:lnTo>
                    <a:pt x="674" y="337"/>
                  </a:lnTo>
                  <a:lnTo>
                    <a:pt x="753" y="282"/>
                  </a:lnTo>
                  <a:lnTo>
                    <a:pt x="834" y="231"/>
                  </a:lnTo>
                  <a:lnTo>
                    <a:pt x="919" y="184"/>
                  </a:lnTo>
                  <a:lnTo>
                    <a:pt x="1007" y="142"/>
                  </a:lnTo>
                  <a:lnTo>
                    <a:pt x="1097" y="105"/>
                  </a:lnTo>
                  <a:lnTo>
                    <a:pt x="1189" y="74"/>
                  </a:lnTo>
                  <a:lnTo>
                    <a:pt x="1284" y="48"/>
                  </a:lnTo>
                  <a:lnTo>
                    <a:pt x="1381" y="28"/>
                  </a:lnTo>
                  <a:lnTo>
                    <a:pt x="1480" y="12"/>
                  </a:lnTo>
                  <a:lnTo>
                    <a:pt x="1581" y="3"/>
                  </a:lnTo>
                  <a:lnTo>
                    <a:pt x="16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9" name="Group 778"/>
          <p:cNvGrpSpPr/>
          <p:nvPr/>
        </p:nvGrpSpPr>
        <p:grpSpPr>
          <a:xfrm>
            <a:off x="6450377" y="1897063"/>
            <a:ext cx="217488" cy="593726"/>
            <a:chOff x="6351588" y="1897063"/>
            <a:chExt cx="217488" cy="5937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01" name="Freeform 543"/>
            <p:cNvSpPr>
              <a:spLocks noEditPoints="1"/>
            </p:cNvSpPr>
            <p:nvPr/>
          </p:nvSpPr>
          <p:spPr bwMode="auto">
            <a:xfrm>
              <a:off x="6351588" y="1897063"/>
              <a:ext cx="217488" cy="287338"/>
            </a:xfrm>
            <a:custGeom>
              <a:avLst/>
              <a:gdLst>
                <a:gd name="T0" fmla="*/ 346 w 1232"/>
                <a:gd name="T1" fmla="*/ 348 h 1627"/>
                <a:gd name="T2" fmla="*/ 253 w 1232"/>
                <a:gd name="T3" fmla="*/ 402 h 1627"/>
                <a:gd name="T4" fmla="*/ 190 w 1232"/>
                <a:gd name="T5" fmla="*/ 490 h 1627"/>
                <a:gd name="T6" fmla="*/ 283 w 1232"/>
                <a:gd name="T7" fmla="*/ 561 h 1627"/>
                <a:gd name="T8" fmla="*/ 322 w 1232"/>
                <a:gd name="T9" fmla="*/ 490 h 1627"/>
                <a:gd name="T10" fmla="*/ 392 w 1232"/>
                <a:gd name="T11" fmla="*/ 452 h 1627"/>
                <a:gd name="T12" fmla="*/ 475 w 1232"/>
                <a:gd name="T13" fmla="*/ 460 h 1627"/>
                <a:gd name="T14" fmla="*/ 537 w 1232"/>
                <a:gd name="T15" fmla="*/ 511 h 1627"/>
                <a:gd name="T16" fmla="*/ 669 w 1232"/>
                <a:gd name="T17" fmla="*/ 561 h 1627"/>
                <a:gd name="T18" fmla="*/ 634 w 1232"/>
                <a:gd name="T19" fmla="*/ 457 h 1627"/>
                <a:gd name="T20" fmla="*/ 560 w 1232"/>
                <a:gd name="T21" fmla="*/ 379 h 1627"/>
                <a:gd name="T22" fmla="*/ 458 w 1232"/>
                <a:gd name="T23" fmla="*/ 340 h 1627"/>
                <a:gd name="T24" fmla="*/ 280 w 1232"/>
                <a:gd name="T25" fmla="*/ 0 h 1627"/>
                <a:gd name="T26" fmla="*/ 292 w 1232"/>
                <a:gd name="T27" fmla="*/ 137 h 1627"/>
                <a:gd name="T28" fmla="*/ 349 w 1232"/>
                <a:gd name="T29" fmla="*/ 240 h 1627"/>
                <a:gd name="T30" fmla="*/ 442 w 1232"/>
                <a:gd name="T31" fmla="*/ 310 h 1627"/>
                <a:gd name="T32" fmla="*/ 560 w 1232"/>
                <a:gd name="T33" fmla="*/ 337 h 1627"/>
                <a:gd name="T34" fmla="*/ 678 w 1232"/>
                <a:gd name="T35" fmla="*/ 310 h 1627"/>
                <a:gd name="T36" fmla="*/ 772 w 1232"/>
                <a:gd name="T37" fmla="*/ 240 h 1627"/>
                <a:gd name="T38" fmla="*/ 829 w 1232"/>
                <a:gd name="T39" fmla="*/ 137 h 1627"/>
                <a:gd name="T40" fmla="*/ 840 w 1232"/>
                <a:gd name="T41" fmla="*/ 0 h 1627"/>
                <a:gd name="T42" fmla="*/ 1023 w 1232"/>
                <a:gd name="T43" fmla="*/ 11 h 1627"/>
                <a:gd name="T44" fmla="*/ 1061 w 1232"/>
                <a:gd name="T45" fmla="*/ 62 h 1627"/>
                <a:gd name="T46" fmla="*/ 1042 w 1232"/>
                <a:gd name="T47" fmla="*/ 320 h 1627"/>
                <a:gd name="T48" fmla="*/ 956 w 1232"/>
                <a:gd name="T49" fmla="*/ 284 h 1627"/>
                <a:gd name="T50" fmla="*/ 857 w 1232"/>
                <a:gd name="T51" fmla="*/ 293 h 1627"/>
                <a:gd name="T52" fmla="*/ 774 w 1232"/>
                <a:gd name="T53" fmla="*/ 351 h 1627"/>
                <a:gd name="T54" fmla="*/ 731 w 1232"/>
                <a:gd name="T55" fmla="*/ 442 h 1627"/>
                <a:gd name="T56" fmla="*/ 737 w 1232"/>
                <a:gd name="T57" fmla="*/ 534 h 1627"/>
                <a:gd name="T58" fmla="*/ 902 w 1232"/>
                <a:gd name="T59" fmla="*/ 558 h 1627"/>
                <a:gd name="T60" fmla="*/ 853 w 1232"/>
                <a:gd name="T61" fmla="*/ 519 h 1627"/>
                <a:gd name="T62" fmla="*/ 843 w 1232"/>
                <a:gd name="T63" fmla="*/ 455 h 1627"/>
                <a:gd name="T64" fmla="*/ 882 w 1232"/>
                <a:gd name="T65" fmla="*/ 404 h 1627"/>
                <a:gd name="T66" fmla="*/ 940 w 1232"/>
                <a:gd name="T67" fmla="*/ 395 h 1627"/>
                <a:gd name="T68" fmla="*/ 976 w 1232"/>
                <a:gd name="T69" fmla="*/ 411 h 1627"/>
                <a:gd name="T70" fmla="*/ 1147 w 1232"/>
                <a:gd name="T71" fmla="*/ 561 h 1627"/>
                <a:gd name="T72" fmla="*/ 1208 w 1232"/>
                <a:gd name="T73" fmla="*/ 587 h 1627"/>
                <a:gd name="T74" fmla="*/ 1232 w 1232"/>
                <a:gd name="T75" fmla="*/ 647 h 1627"/>
                <a:gd name="T76" fmla="*/ 1221 w 1232"/>
                <a:gd name="T77" fmla="*/ 855 h 1627"/>
                <a:gd name="T78" fmla="*/ 1170 w 1232"/>
                <a:gd name="T79" fmla="*/ 895 h 1627"/>
                <a:gd name="T80" fmla="*/ 1064 w 1232"/>
                <a:gd name="T81" fmla="*/ 1627 h 1627"/>
                <a:gd name="T82" fmla="*/ 86 w 1232"/>
                <a:gd name="T83" fmla="*/ 898 h 1627"/>
                <a:gd name="T84" fmla="*/ 25 w 1232"/>
                <a:gd name="T85" fmla="*/ 872 h 1627"/>
                <a:gd name="T86" fmla="*/ 0 w 1232"/>
                <a:gd name="T87" fmla="*/ 812 h 1627"/>
                <a:gd name="T88" fmla="*/ 12 w 1232"/>
                <a:gd name="T89" fmla="*/ 604 h 1627"/>
                <a:gd name="T90" fmla="*/ 63 w 1232"/>
                <a:gd name="T91" fmla="*/ 564 h 1627"/>
                <a:gd name="T92" fmla="*/ 168 w 1232"/>
                <a:gd name="T93" fmla="*/ 84 h 1627"/>
                <a:gd name="T94" fmla="*/ 192 w 1232"/>
                <a:gd name="T95" fmla="*/ 24 h 1627"/>
                <a:gd name="T96" fmla="*/ 253 w 1232"/>
                <a:gd name="T97" fmla="*/ 0 h 1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32" h="1627">
                  <a:moveTo>
                    <a:pt x="421" y="337"/>
                  </a:moveTo>
                  <a:lnTo>
                    <a:pt x="382" y="340"/>
                  </a:lnTo>
                  <a:lnTo>
                    <a:pt x="346" y="348"/>
                  </a:lnTo>
                  <a:lnTo>
                    <a:pt x="312" y="361"/>
                  </a:lnTo>
                  <a:lnTo>
                    <a:pt x="281" y="379"/>
                  </a:lnTo>
                  <a:lnTo>
                    <a:pt x="253" y="402"/>
                  </a:lnTo>
                  <a:lnTo>
                    <a:pt x="228" y="427"/>
                  </a:lnTo>
                  <a:lnTo>
                    <a:pt x="207" y="457"/>
                  </a:lnTo>
                  <a:lnTo>
                    <a:pt x="190" y="490"/>
                  </a:lnTo>
                  <a:lnTo>
                    <a:pt x="178" y="524"/>
                  </a:lnTo>
                  <a:lnTo>
                    <a:pt x="171" y="561"/>
                  </a:lnTo>
                  <a:lnTo>
                    <a:pt x="283" y="561"/>
                  </a:lnTo>
                  <a:lnTo>
                    <a:pt x="291" y="534"/>
                  </a:lnTo>
                  <a:lnTo>
                    <a:pt x="305" y="511"/>
                  </a:lnTo>
                  <a:lnTo>
                    <a:pt x="322" y="490"/>
                  </a:lnTo>
                  <a:lnTo>
                    <a:pt x="342" y="473"/>
                  </a:lnTo>
                  <a:lnTo>
                    <a:pt x="366" y="460"/>
                  </a:lnTo>
                  <a:lnTo>
                    <a:pt x="392" y="452"/>
                  </a:lnTo>
                  <a:lnTo>
                    <a:pt x="421" y="449"/>
                  </a:lnTo>
                  <a:lnTo>
                    <a:pt x="448" y="452"/>
                  </a:lnTo>
                  <a:lnTo>
                    <a:pt x="475" y="460"/>
                  </a:lnTo>
                  <a:lnTo>
                    <a:pt x="499" y="473"/>
                  </a:lnTo>
                  <a:lnTo>
                    <a:pt x="519" y="490"/>
                  </a:lnTo>
                  <a:lnTo>
                    <a:pt x="537" y="511"/>
                  </a:lnTo>
                  <a:lnTo>
                    <a:pt x="550" y="534"/>
                  </a:lnTo>
                  <a:lnTo>
                    <a:pt x="558" y="561"/>
                  </a:lnTo>
                  <a:lnTo>
                    <a:pt x="669" y="561"/>
                  </a:lnTo>
                  <a:lnTo>
                    <a:pt x="663" y="524"/>
                  </a:lnTo>
                  <a:lnTo>
                    <a:pt x="651" y="490"/>
                  </a:lnTo>
                  <a:lnTo>
                    <a:pt x="634" y="457"/>
                  </a:lnTo>
                  <a:lnTo>
                    <a:pt x="613" y="427"/>
                  </a:lnTo>
                  <a:lnTo>
                    <a:pt x="588" y="402"/>
                  </a:lnTo>
                  <a:lnTo>
                    <a:pt x="560" y="379"/>
                  </a:lnTo>
                  <a:lnTo>
                    <a:pt x="529" y="361"/>
                  </a:lnTo>
                  <a:lnTo>
                    <a:pt x="495" y="348"/>
                  </a:lnTo>
                  <a:lnTo>
                    <a:pt x="458" y="340"/>
                  </a:lnTo>
                  <a:lnTo>
                    <a:pt x="421" y="337"/>
                  </a:lnTo>
                  <a:close/>
                  <a:moveTo>
                    <a:pt x="253" y="0"/>
                  </a:moveTo>
                  <a:lnTo>
                    <a:pt x="280" y="0"/>
                  </a:lnTo>
                  <a:lnTo>
                    <a:pt x="280" y="56"/>
                  </a:lnTo>
                  <a:lnTo>
                    <a:pt x="283" y="98"/>
                  </a:lnTo>
                  <a:lnTo>
                    <a:pt x="292" y="137"/>
                  </a:lnTo>
                  <a:lnTo>
                    <a:pt x="307" y="174"/>
                  </a:lnTo>
                  <a:lnTo>
                    <a:pt x="326" y="209"/>
                  </a:lnTo>
                  <a:lnTo>
                    <a:pt x="349" y="240"/>
                  </a:lnTo>
                  <a:lnTo>
                    <a:pt x="377" y="267"/>
                  </a:lnTo>
                  <a:lnTo>
                    <a:pt x="408" y="292"/>
                  </a:lnTo>
                  <a:lnTo>
                    <a:pt x="442" y="310"/>
                  </a:lnTo>
                  <a:lnTo>
                    <a:pt x="480" y="324"/>
                  </a:lnTo>
                  <a:lnTo>
                    <a:pt x="519" y="334"/>
                  </a:lnTo>
                  <a:lnTo>
                    <a:pt x="560" y="337"/>
                  </a:lnTo>
                  <a:lnTo>
                    <a:pt x="602" y="334"/>
                  </a:lnTo>
                  <a:lnTo>
                    <a:pt x="642" y="324"/>
                  </a:lnTo>
                  <a:lnTo>
                    <a:pt x="678" y="310"/>
                  </a:lnTo>
                  <a:lnTo>
                    <a:pt x="713" y="292"/>
                  </a:lnTo>
                  <a:lnTo>
                    <a:pt x="745" y="267"/>
                  </a:lnTo>
                  <a:lnTo>
                    <a:pt x="772" y="240"/>
                  </a:lnTo>
                  <a:lnTo>
                    <a:pt x="796" y="209"/>
                  </a:lnTo>
                  <a:lnTo>
                    <a:pt x="815" y="174"/>
                  </a:lnTo>
                  <a:lnTo>
                    <a:pt x="829" y="137"/>
                  </a:lnTo>
                  <a:lnTo>
                    <a:pt x="837" y="98"/>
                  </a:lnTo>
                  <a:lnTo>
                    <a:pt x="840" y="56"/>
                  </a:lnTo>
                  <a:lnTo>
                    <a:pt x="840" y="0"/>
                  </a:lnTo>
                  <a:lnTo>
                    <a:pt x="981" y="0"/>
                  </a:lnTo>
                  <a:lnTo>
                    <a:pt x="1003" y="3"/>
                  </a:lnTo>
                  <a:lnTo>
                    <a:pt x="1023" y="11"/>
                  </a:lnTo>
                  <a:lnTo>
                    <a:pt x="1040" y="24"/>
                  </a:lnTo>
                  <a:lnTo>
                    <a:pt x="1053" y="42"/>
                  </a:lnTo>
                  <a:lnTo>
                    <a:pt x="1061" y="62"/>
                  </a:lnTo>
                  <a:lnTo>
                    <a:pt x="1064" y="84"/>
                  </a:lnTo>
                  <a:lnTo>
                    <a:pt x="1064" y="337"/>
                  </a:lnTo>
                  <a:lnTo>
                    <a:pt x="1042" y="320"/>
                  </a:lnTo>
                  <a:lnTo>
                    <a:pt x="1016" y="303"/>
                  </a:lnTo>
                  <a:lnTo>
                    <a:pt x="986" y="291"/>
                  </a:lnTo>
                  <a:lnTo>
                    <a:pt x="956" y="284"/>
                  </a:lnTo>
                  <a:lnTo>
                    <a:pt x="925" y="281"/>
                  </a:lnTo>
                  <a:lnTo>
                    <a:pt x="889" y="284"/>
                  </a:lnTo>
                  <a:lnTo>
                    <a:pt x="857" y="293"/>
                  </a:lnTo>
                  <a:lnTo>
                    <a:pt x="826" y="307"/>
                  </a:lnTo>
                  <a:lnTo>
                    <a:pt x="799" y="326"/>
                  </a:lnTo>
                  <a:lnTo>
                    <a:pt x="774" y="351"/>
                  </a:lnTo>
                  <a:lnTo>
                    <a:pt x="755" y="377"/>
                  </a:lnTo>
                  <a:lnTo>
                    <a:pt x="740" y="408"/>
                  </a:lnTo>
                  <a:lnTo>
                    <a:pt x="731" y="442"/>
                  </a:lnTo>
                  <a:lnTo>
                    <a:pt x="728" y="477"/>
                  </a:lnTo>
                  <a:lnTo>
                    <a:pt x="731" y="507"/>
                  </a:lnTo>
                  <a:lnTo>
                    <a:pt x="737" y="534"/>
                  </a:lnTo>
                  <a:lnTo>
                    <a:pt x="749" y="561"/>
                  </a:lnTo>
                  <a:lnTo>
                    <a:pt x="925" y="561"/>
                  </a:lnTo>
                  <a:lnTo>
                    <a:pt x="902" y="558"/>
                  </a:lnTo>
                  <a:lnTo>
                    <a:pt x="882" y="550"/>
                  </a:lnTo>
                  <a:lnTo>
                    <a:pt x="865" y="537"/>
                  </a:lnTo>
                  <a:lnTo>
                    <a:pt x="853" y="519"/>
                  </a:lnTo>
                  <a:lnTo>
                    <a:pt x="843" y="499"/>
                  </a:lnTo>
                  <a:lnTo>
                    <a:pt x="840" y="477"/>
                  </a:lnTo>
                  <a:lnTo>
                    <a:pt x="843" y="455"/>
                  </a:lnTo>
                  <a:lnTo>
                    <a:pt x="853" y="435"/>
                  </a:lnTo>
                  <a:lnTo>
                    <a:pt x="865" y="417"/>
                  </a:lnTo>
                  <a:lnTo>
                    <a:pt x="882" y="404"/>
                  </a:lnTo>
                  <a:lnTo>
                    <a:pt x="902" y="396"/>
                  </a:lnTo>
                  <a:lnTo>
                    <a:pt x="925" y="393"/>
                  </a:lnTo>
                  <a:lnTo>
                    <a:pt x="940" y="395"/>
                  </a:lnTo>
                  <a:lnTo>
                    <a:pt x="954" y="399"/>
                  </a:lnTo>
                  <a:lnTo>
                    <a:pt x="967" y="404"/>
                  </a:lnTo>
                  <a:lnTo>
                    <a:pt x="976" y="411"/>
                  </a:lnTo>
                  <a:lnTo>
                    <a:pt x="1064" y="475"/>
                  </a:lnTo>
                  <a:lnTo>
                    <a:pt x="1064" y="561"/>
                  </a:lnTo>
                  <a:lnTo>
                    <a:pt x="1147" y="561"/>
                  </a:lnTo>
                  <a:lnTo>
                    <a:pt x="1170" y="564"/>
                  </a:lnTo>
                  <a:lnTo>
                    <a:pt x="1191" y="572"/>
                  </a:lnTo>
                  <a:lnTo>
                    <a:pt x="1208" y="587"/>
                  </a:lnTo>
                  <a:lnTo>
                    <a:pt x="1221" y="604"/>
                  </a:lnTo>
                  <a:lnTo>
                    <a:pt x="1229" y="624"/>
                  </a:lnTo>
                  <a:lnTo>
                    <a:pt x="1232" y="647"/>
                  </a:lnTo>
                  <a:lnTo>
                    <a:pt x="1232" y="812"/>
                  </a:lnTo>
                  <a:lnTo>
                    <a:pt x="1229" y="834"/>
                  </a:lnTo>
                  <a:lnTo>
                    <a:pt x="1221" y="855"/>
                  </a:lnTo>
                  <a:lnTo>
                    <a:pt x="1208" y="872"/>
                  </a:lnTo>
                  <a:lnTo>
                    <a:pt x="1191" y="886"/>
                  </a:lnTo>
                  <a:lnTo>
                    <a:pt x="1170" y="895"/>
                  </a:lnTo>
                  <a:lnTo>
                    <a:pt x="1147" y="898"/>
                  </a:lnTo>
                  <a:lnTo>
                    <a:pt x="1064" y="898"/>
                  </a:lnTo>
                  <a:lnTo>
                    <a:pt x="1064" y="1627"/>
                  </a:lnTo>
                  <a:lnTo>
                    <a:pt x="168" y="1627"/>
                  </a:lnTo>
                  <a:lnTo>
                    <a:pt x="168" y="898"/>
                  </a:lnTo>
                  <a:lnTo>
                    <a:pt x="86" y="898"/>
                  </a:lnTo>
                  <a:lnTo>
                    <a:pt x="63" y="895"/>
                  </a:lnTo>
                  <a:lnTo>
                    <a:pt x="43" y="886"/>
                  </a:lnTo>
                  <a:lnTo>
                    <a:pt x="25" y="872"/>
                  </a:lnTo>
                  <a:lnTo>
                    <a:pt x="12" y="855"/>
                  </a:lnTo>
                  <a:lnTo>
                    <a:pt x="3" y="834"/>
                  </a:lnTo>
                  <a:lnTo>
                    <a:pt x="0" y="812"/>
                  </a:lnTo>
                  <a:lnTo>
                    <a:pt x="0" y="647"/>
                  </a:lnTo>
                  <a:lnTo>
                    <a:pt x="3" y="624"/>
                  </a:lnTo>
                  <a:lnTo>
                    <a:pt x="12" y="604"/>
                  </a:lnTo>
                  <a:lnTo>
                    <a:pt x="25" y="587"/>
                  </a:lnTo>
                  <a:lnTo>
                    <a:pt x="43" y="572"/>
                  </a:lnTo>
                  <a:lnTo>
                    <a:pt x="63" y="564"/>
                  </a:lnTo>
                  <a:lnTo>
                    <a:pt x="86" y="561"/>
                  </a:lnTo>
                  <a:lnTo>
                    <a:pt x="168" y="561"/>
                  </a:lnTo>
                  <a:lnTo>
                    <a:pt x="168" y="84"/>
                  </a:lnTo>
                  <a:lnTo>
                    <a:pt x="171" y="62"/>
                  </a:lnTo>
                  <a:lnTo>
                    <a:pt x="179" y="42"/>
                  </a:lnTo>
                  <a:lnTo>
                    <a:pt x="192" y="24"/>
                  </a:lnTo>
                  <a:lnTo>
                    <a:pt x="210" y="11"/>
                  </a:lnTo>
                  <a:lnTo>
                    <a:pt x="230" y="3"/>
                  </a:lnTo>
                  <a:lnTo>
                    <a:pt x="2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2" name="Freeform 544"/>
            <p:cNvSpPr>
              <a:spLocks/>
            </p:cNvSpPr>
            <p:nvPr/>
          </p:nvSpPr>
          <p:spPr bwMode="auto">
            <a:xfrm>
              <a:off x="6419851" y="1897063"/>
              <a:ext cx="60325" cy="39688"/>
            </a:xfrm>
            <a:custGeom>
              <a:avLst/>
              <a:gdLst>
                <a:gd name="T0" fmla="*/ 0 w 336"/>
                <a:gd name="T1" fmla="*/ 0 h 224"/>
                <a:gd name="T2" fmla="*/ 336 w 336"/>
                <a:gd name="T3" fmla="*/ 0 h 224"/>
                <a:gd name="T4" fmla="*/ 336 w 336"/>
                <a:gd name="T5" fmla="*/ 56 h 224"/>
                <a:gd name="T6" fmla="*/ 333 w 336"/>
                <a:gd name="T7" fmla="*/ 87 h 224"/>
                <a:gd name="T8" fmla="*/ 326 w 336"/>
                <a:gd name="T9" fmla="*/ 115 h 224"/>
                <a:gd name="T10" fmla="*/ 314 w 336"/>
                <a:gd name="T11" fmla="*/ 141 h 224"/>
                <a:gd name="T12" fmla="*/ 297 w 336"/>
                <a:gd name="T13" fmla="*/ 164 h 224"/>
                <a:gd name="T14" fmla="*/ 276 w 336"/>
                <a:gd name="T15" fmla="*/ 185 h 224"/>
                <a:gd name="T16" fmla="*/ 253 w 336"/>
                <a:gd name="T17" fmla="*/ 201 h 224"/>
                <a:gd name="T18" fmla="*/ 227 w 336"/>
                <a:gd name="T19" fmla="*/ 214 h 224"/>
                <a:gd name="T20" fmla="*/ 199 w 336"/>
                <a:gd name="T21" fmla="*/ 221 h 224"/>
                <a:gd name="T22" fmla="*/ 168 w 336"/>
                <a:gd name="T23" fmla="*/ 224 h 224"/>
                <a:gd name="T24" fmla="*/ 139 w 336"/>
                <a:gd name="T25" fmla="*/ 221 h 224"/>
                <a:gd name="T26" fmla="*/ 110 w 336"/>
                <a:gd name="T27" fmla="*/ 214 h 224"/>
                <a:gd name="T28" fmla="*/ 84 w 336"/>
                <a:gd name="T29" fmla="*/ 201 h 224"/>
                <a:gd name="T30" fmla="*/ 60 w 336"/>
                <a:gd name="T31" fmla="*/ 185 h 224"/>
                <a:gd name="T32" fmla="*/ 40 w 336"/>
                <a:gd name="T33" fmla="*/ 164 h 224"/>
                <a:gd name="T34" fmla="*/ 24 w 336"/>
                <a:gd name="T35" fmla="*/ 141 h 224"/>
                <a:gd name="T36" fmla="*/ 11 w 336"/>
                <a:gd name="T37" fmla="*/ 115 h 224"/>
                <a:gd name="T38" fmla="*/ 3 w 336"/>
                <a:gd name="T39" fmla="*/ 87 h 224"/>
                <a:gd name="T40" fmla="*/ 0 w 336"/>
                <a:gd name="T41" fmla="*/ 56 h 224"/>
                <a:gd name="T42" fmla="*/ 0 w 336"/>
                <a:gd name="T43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36" h="224">
                  <a:moveTo>
                    <a:pt x="0" y="0"/>
                  </a:moveTo>
                  <a:lnTo>
                    <a:pt x="336" y="0"/>
                  </a:lnTo>
                  <a:lnTo>
                    <a:pt x="336" y="56"/>
                  </a:lnTo>
                  <a:lnTo>
                    <a:pt x="333" y="87"/>
                  </a:lnTo>
                  <a:lnTo>
                    <a:pt x="326" y="115"/>
                  </a:lnTo>
                  <a:lnTo>
                    <a:pt x="314" y="141"/>
                  </a:lnTo>
                  <a:lnTo>
                    <a:pt x="297" y="164"/>
                  </a:lnTo>
                  <a:lnTo>
                    <a:pt x="276" y="185"/>
                  </a:lnTo>
                  <a:lnTo>
                    <a:pt x="253" y="201"/>
                  </a:lnTo>
                  <a:lnTo>
                    <a:pt x="227" y="214"/>
                  </a:lnTo>
                  <a:lnTo>
                    <a:pt x="199" y="221"/>
                  </a:lnTo>
                  <a:lnTo>
                    <a:pt x="168" y="224"/>
                  </a:lnTo>
                  <a:lnTo>
                    <a:pt x="139" y="221"/>
                  </a:lnTo>
                  <a:lnTo>
                    <a:pt x="110" y="214"/>
                  </a:lnTo>
                  <a:lnTo>
                    <a:pt x="84" y="201"/>
                  </a:lnTo>
                  <a:lnTo>
                    <a:pt x="60" y="185"/>
                  </a:lnTo>
                  <a:lnTo>
                    <a:pt x="40" y="164"/>
                  </a:lnTo>
                  <a:lnTo>
                    <a:pt x="24" y="141"/>
                  </a:lnTo>
                  <a:lnTo>
                    <a:pt x="11" y="115"/>
                  </a:lnTo>
                  <a:lnTo>
                    <a:pt x="3" y="87"/>
                  </a:lnTo>
                  <a:lnTo>
                    <a:pt x="0" y="5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3" name="Freeform 545"/>
            <p:cNvSpPr>
              <a:spLocks/>
            </p:cNvSpPr>
            <p:nvPr/>
          </p:nvSpPr>
          <p:spPr bwMode="auto">
            <a:xfrm>
              <a:off x="6381751" y="2203451"/>
              <a:ext cx="157163" cy="287338"/>
            </a:xfrm>
            <a:custGeom>
              <a:avLst/>
              <a:gdLst>
                <a:gd name="T0" fmla="*/ 0 w 896"/>
                <a:gd name="T1" fmla="*/ 0 h 1627"/>
                <a:gd name="T2" fmla="*/ 896 w 896"/>
                <a:gd name="T3" fmla="*/ 0 h 1627"/>
                <a:gd name="T4" fmla="*/ 896 w 896"/>
                <a:gd name="T5" fmla="*/ 1178 h 1627"/>
                <a:gd name="T6" fmla="*/ 893 w 896"/>
                <a:gd name="T7" fmla="*/ 1230 h 1627"/>
                <a:gd name="T8" fmla="*/ 885 w 896"/>
                <a:gd name="T9" fmla="*/ 1281 h 1627"/>
                <a:gd name="T10" fmla="*/ 870 w 896"/>
                <a:gd name="T11" fmla="*/ 1329 h 1627"/>
                <a:gd name="T12" fmla="*/ 851 w 896"/>
                <a:gd name="T13" fmla="*/ 1375 h 1627"/>
                <a:gd name="T14" fmla="*/ 827 w 896"/>
                <a:gd name="T15" fmla="*/ 1419 h 1627"/>
                <a:gd name="T16" fmla="*/ 798 w 896"/>
                <a:gd name="T17" fmla="*/ 1459 h 1627"/>
                <a:gd name="T18" fmla="*/ 765 w 896"/>
                <a:gd name="T19" fmla="*/ 1495 h 1627"/>
                <a:gd name="T20" fmla="*/ 728 w 896"/>
                <a:gd name="T21" fmla="*/ 1528 h 1627"/>
                <a:gd name="T22" fmla="*/ 689 w 896"/>
                <a:gd name="T23" fmla="*/ 1557 h 1627"/>
                <a:gd name="T24" fmla="*/ 646 w 896"/>
                <a:gd name="T25" fmla="*/ 1581 h 1627"/>
                <a:gd name="T26" fmla="*/ 599 w 896"/>
                <a:gd name="T27" fmla="*/ 1600 h 1627"/>
                <a:gd name="T28" fmla="*/ 551 w 896"/>
                <a:gd name="T29" fmla="*/ 1615 h 1627"/>
                <a:gd name="T30" fmla="*/ 501 w 896"/>
                <a:gd name="T31" fmla="*/ 1624 h 1627"/>
                <a:gd name="T32" fmla="*/ 448 w 896"/>
                <a:gd name="T33" fmla="*/ 1627 h 1627"/>
                <a:gd name="T34" fmla="*/ 396 w 896"/>
                <a:gd name="T35" fmla="*/ 1624 h 1627"/>
                <a:gd name="T36" fmla="*/ 345 w 896"/>
                <a:gd name="T37" fmla="*/ 1615 h 1627"/>
                <a:gd name="T38" fmla="*/ 297 w 896"/>
                <a:gd name="T39" fmla="*/ 1600 h 1627"/>
                <a:gd name="T40" fmla="*/ 252 w 896"/>
                <a:gd name="T41" fmla="*/ 1581 h 1627"/>
                <a:gd name="T42" fmla="*/ 208 w 896"/>
                <a:gd name="T43" fmla="*/ 1557 h 1627"/>
                <a:gd name="T44" fmla="*/ 168 w 896"/>
                <a:gd name="T45" fmla="*/ 1528 h 1627"/>
                <a:gd name="T46" fmla="*/ 131 w 896"/>
                <a:gd name="T47" fmla="*/ 1495 h 1627"/>
                <a:gd name="T48" fmla="*/ 99 w 896"/>
                <a:gd name="T49" fmla="*/ 1459 h 1627"/>
                <a:gd name="T50" fmla="*/ 70 w 896"/>
                <a:gd name="T51" fmla="*/ 1419 h 1627"/>
                <a:gd name="T52" fmla="*/ 46 w 896"/>
                <a:gd name="T53" fmla="*/ 1375 h 1627"/>
                <a:gd name="T54" fmla="*/ 27 w 896"/>
                <a:gd name="T55" fmla="*/ 1329 h 1627"/>
                <a:gd name="T56" fmla="*/ 12 w 896"/>
                <a:gd name="T57" fmla="*/ 1281 h 1627"/>
                <a:gd name="T58" fmla="*/ 3 w 896"/>
                <a:gd name="T59" fmla="*/ 1230 h 1627"/>
                <a:gd name="T60" fmla="*/ 0 w 896"/>
                <a:gd name="T61" fmla="*/ 1178 h 1627"/>
                <a:gd name="T62" fmla="*/ 0 w 896"/>
                <a:gd name="T63" fmla="*/ 0 h 1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96" h="1627">
                  <a:moveTo>
                    <a:pt x="0" y="0"/>
                  </a:moveTo>
                  <a:lnTo>
                    <a:pt x="896" y="0"/>
                  </a:lnTo>
                  <a:lnTo>
                    <a:pt x="896" y="1178"/>
                  </a:lnTo>
                  <a:lnTo>
                    <a:pt x="893" y="1230"/>
                  </a:lnTo>
                  <a:lnTo>
                    <a:pt x="885" y="1281"/>
                  </a:lnTo>
                  <a:lnTo>
                    <a:pt x="870" y="1329"/>
                  </a:lnTo>
                  <a:lnTo>
                    <a:pt x="851" y="1375"/>
                  </a:lnTo>
                  <a:lnTo>
                    <a:pt x="827" y="1419"/>
                  </a:lnTo>
                  <a:lnTo>
                    <a:pt x="798" y="1459"/>
                  </a:lnTo>
                  <a:lnTo>
                    <a:pt x="765" y="1495"/>
                  </a:lnTo>
                  <a:lnTo>
                    <a:pt x="728" y="1528"/>
                  </a:lnTo>
                  <a:lnTo>
                    <a:pt x="689" y="1557"/>
                  </a:lnTo>
                  <a:lnTo>
                    <a:pt x="646" y="1581"/>
                  </a:lnTo>
                  <a:lnTo>
                    <a:pt x="599" y="1600"/>
                  </a:lnTo>
                  <a:lnTo>
                    <a:pt x="551" y="1615"/>
                  </a:lnTo>
                  <a:lnTo>
                    <a:pt x="501" y="1624"/>
                  </a:lnTo>
                  <a:lnTo>
                    <a:pt x="448" y="1627"/>
                  </a:lnTo>
                  <a:lnTo>
                    <a:pt x="396" y="1624"/>
                  </a:lnTo>
                  <a:lnTo>
                    <a:pt x="345" y="1615"/>
                  </a:lnTo>
                  <a:lnTo>
                    <a:pt x="297" y="1600"/>
                  </a:lnTo>
                  <a:lnTo>
                    <a:pt x="252" y="1581"/>
                  </a:lnTo>
                  <a:lnTo>
                    <a:pt x="208" y="1557"/>
                  </a:lnTo>
                  <a:lnTo>
                    <a:pt x="168" y="1528"/>
                  </a:lnTo>
                  <a:lnTo>
                    <a:pt x="131" y="1495"/>
                  </a:lnTo>
                  <a:lnTo>
                    <a:pt x="99" y="1459"/>
                  </a:lnTo>
                  <a:lnTo>
                    <a:pt x="70" y="1419"/>
                  </a:lnTo>
                  <a:lnTo>
                    <a:pt x="46" y="1375"/>
                  </a:lnTo>
                  <a:lnTo>
                    <a:pt x="27" y="1329"/>
                  </a:lnTo>
                  <a:lnTo>
                    <a:pt x="12" y="1281"/>
                  </a:lnTo>
                  <a:lnTo>
                    <a:pt x="3" y="1230"/>
                  </a:lnTo>
                  <a:lnTo>
                    <a:pt x="0" y="117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07" name="Freeform 550"/>
          <p:cNvSpPr>
            <a:spLocks noEditPoints="1"/>
          </p:cNvSpPr>
          <p:nvPr/>
        </p:nvSpPr>
        <p:spPr bwMode="auto">
          <a:xfrm>
            <a:off x="7346184" y="1897063"/>
            <a:ext cx="296863" cy="593725"/>
          </a:xfrm>
          <a:custGeom>
            <a:avLst/>
            <a:gdLst>
              <a:gd name="T0" fmla="*/ 1027 w 1683"/>
              <a:gd name="T1" fmla="*/ 3145 h 3366"/>
              <a:gd name="T2" fmla="*/ 706 w 1683"/>
              <a:gd name="T3" fmla="*/ 3153 h 3366"/>
              <a:gd name="T4" fmla="*/ 1560 w 1683"/>
              <a:gd name="T5" fmla="*/ 2996 h 3366"/>
              <a:gd name="T6" fmla="*/ 1231 w 1683"/>
              <a:gd name="T7" fmla="*/ 3012 h 3366"/>
              <a:gd name="T8" fmla="*/ 898 w 1683"/>
              <a:gd name="T9" fmla="*/ 3029 h 3366"/>
              <a:gd name="T10" fmla="*/ 558 w 1683"/>
              <a:gd name="T11" fmla="*/ 3047 h 3366"/>
              <a:gd name="T12" fmla="*/ 213 w 1683"/>
              <a:gd name="T13" fmla="*/ 3062 h 3366"/>
              <a:gd name="T14" fmla="*/ 1379 w 1683"/>
              <a:gd name="T15" fmla="*/ 2906 h 3366"/>
              <a:gd name="T16" fmla="*/ 1027 w 1683"/>
              <a:gd name="T17" fmla="*/ 2914 h 3366"/>
              <a:gd name="T18" fmla="*/ 673 w 1683"/>
              <a:gd name="T19" fmla="*/ 2917 h 3366"/>
              <a:gd name="T20" fmla="*/ 319 w 1683"/>
              <a:gd name="T21" fmla="*/ 2914 h 3366"/>
              <a:gd name="T22" fmla="*/ 1482 w 1683"/>
              <a:gd name="T23" fmla="*/ 2738 h 3366"/>
              <a:gd name="T24" fmla="*/ 1133 w 1683"/>
              <a:gd name="T25" fmla="*/ 2725 h 3366"/>
              <a:gd name="T26" fmla="*/ 788 w 1683"/>
              <a:gd name="T27" fmla="*/ 2710 h 3366"/>
              <a:gd name="T28" fmla="*/ 449 w 1683"/>
              <a:gd name="T29" fmla="*/ 2693 h 3366"/>
              <a:gd name="T30" fmla="*/ 115 w 1683"/>
              <a:gd name="T31" fmla="*/ 2675 h 3366"/>
              <a:gd name="T32" fmla="*/ 1302 w 1683"/>
              <a:gd name="T33" fmla="*/ 2492 h 3366"/>
              <a:gd name="T34" fmla="*/ 977 w 1683"/>
              <a:gd name="T35" fmla="*/ 2480 h 3366"/>
              <a:gd name="T36" fmla="*/ 656 w 1683"/>
              <a:gd name="T37" fmla="*/ 2471 h 3366"/>
              <a:gd name="T38" fmla="*/ 337 w 1683"/>
              <a:gd name="T39" fmla="*/ 2468 h 3366"/>
              <a:gd name="T40" fmla="*/ 337 w 1683"/>
              <a:gd name="T41" fmla="*/ 2468 h 3366"/>
              <a:gd name="T42" fmla="*/ 1532 w 1683"/>
              <a:gd name="T43" fmla="*/ 2303 h 3366"/>
              <a:gd name="T44" fmla="*/ 1212 w 1683"/>
              <a:gd name="T45" fmla="*/ 2311 h 3366"/>
              <a:gd name="T46" fmla="*/ 886 w 1683"/>
              <a:gd name="T47" fmla="*/ 2324 h 3366"/>
              <a:gd name="T48" fmla="*/ 558 w 1683"/>
              <a:gd name="T49" fmla="*/ 2339 h 3366"/>
              <a:gd name="T50" fmla="*/ 224 w 1683"/>
              <a:gd name="T51" fmla="*/ 2356 h 3366"/>
              <a:gd name="T52" fmla="*/ 1399 w 1683"/>
              <a:gd name="T53" fmla="*/ 2205 h 3366"/>
              <a:gd name="T54" fmla="*/ 1055 w 1683"/>
              <a:gd name="T55" fmla="*/ 2221 h 3366"/>
              <a:gd name="T56" fmla="*/ 706 w 1683"/>
              <a:gd name="T57" fmla="*/ 2233 h 3366"/>
              <a:gd name="T58" fmla="*/ 354 w 1683"/>
              <a:gd name="T59" fmla="*/ 2241 h 3366"/>
              <a:gd name="T60" fmla="*/ 1346 w 1683"/>
              <a:gd name="T61" fmla="*/ 1234 h 3366"/>
              <a:gd name="T62" fmla="*/ 992 w 1683"/>
              <a:gd name="T63" fmla="*/ 1231 h 3366"/>
              <a:gd name="T64" fmla="*/ 641 w 1683"/>
              <a:gd name="T65" fmla="*/ 1223 h 3366"/>
              <a:gd name="T66" fmla="*/ 292 w 1683"/>
              <a:gd name="T67" fmla="*/ 1212 h 3366"/>
              <a:gd name="T68" fmla="*/ 1462 w 1683"/>
              <a:gd name="T69" fmla="*/ 1027 h 3366"/>
              <a:gd name="T70" fmla="*/ 1122 w 1683"/>
              <a:gd name="T71" fmla="*/ 1010 h 3366"/>
              <a:gd name="T72" fmla="*/ 788 w 1683"/>
              <a:gd name="T73" fmla="*/ 992 h 3366"/>
              <a:gd name="T74" fmla="*/ 460 w 1683"/>
              <a:gd name="T75" fmla="*/ 977 h 3366"/>
              <a:gd name="T76" fmla="*/ 136 w 1683"/>
              <a:gd name="T77" fmla="*/ 965 h 3366"/>
              <a:gd name="T78" fmla="*/ 1329 w 1683"/>
              <a:gd name="T79" fmla="*/ 788 h 3366"/>
              <a:gd name="T80" fmla="*/ 1010 w 1683"/>
              <a:gd name="T81" fmla="*/ 785 h 3366"/>
              <a:gd name="T82" fmla="*/ 1010 w 1683"/>
              <a:gd name="T83" fmla="*/ 785 h 3366"/>
              <a:gd name="T84" fmla="*/ 691 w 1683"/>
              <a:gd name="T85" fmla="*/ 788 h 3366"/>
              <a:gd name="T86" fmla="*/ 370 w 1683"/>
              <a:gd name="T87" fmla="*/ 797 h 3366"/>
              <a:gd name="T88" fmla="*/ 1560 w 1683"/>
              <a:gd name="T89" fmla="*/ 641 h 3366"/>
              <a:gd name="T90" fmla="*/ 1231 w 1683"/>
              <a:gd name="T91" fmla="*/ 656 h 3366"/>
              <a:gd name="T92" fmla="*/ 898 w 1683"/>
              <a:gd name="T93" fmla="*/ 673 h 3366"/>
              <a:gd name="T94" fmla="*/ 558 w 1683"/>
              <a:gd name="T95" fmla="*/ 691 h 3366"/>
              <a:gd name="T96" fmla="*/ 213 w 1683"/>
              <a:gd name="T97" fmla="*/ 706 h 3366"/>
              <a:gd name="T98" fmla="*/ 1379 w 1683"/>
              <a:gd name="T99" fmla="*/ 550 h 3366"/>
              <a:gd name="T100" fmla="*/ 1027 w 1683"/>
              <a:gd name="T101" fmla="*/ 558 h 3366"/>
              <a:gd name="T102" fmla="*/ 673 w 1683"/>
              <a:gd name="T103" fmla="*/ 561 h 3366"/>
              <a:gd name="T104" fmla="*/ 319 w 1683"/>
              <a:gd name="T105" fmla="*/ 558 h 3366"/>
              <a:gd name="T106" fmla="*/ 1482 w 1683"/>
              <a:gd name="T107" fmla="*/ 381 h 3366"/>
              <a:gd name="T108" fmla="*/ 1133 w 1683"/>
              <a:gd name="T109" fmla="*/ 370 h 3366"/>
              <a:gd name="T110" fmla="*/ 788 w 1683"/>
              <a:gd name="T111" fmla="*/ 354 h 3366"/>
              <a:gd name="T112" fmla="*/ 449 w 1683"/>
              <a:gd name="T113" fmla="*/ 337 h 3366"/>
              <a:gd name="T114" fmla="*/ 115 w 1683"/>
              <a:gd name="T115" fmla="*/ 319 h 3366"/>
              <a:gd name="T116" fmla="*/ 965 w 1683"/>
              <a:gd name="T117" fmla="*/ 136 h 3366"/>
              <a:gd name="T118" fmla="*/ 641 w 1683"/>
              <a:gd name="T119" fmla="*/ 123 h 3366"/>
              <a:gd name="T120" fmla="*/ 919 w 1683"/>
              <a:gd name="T121" fmla="*/ 2 h 3366"/>
              <a:gd name="T122" fmla="*/ 1289 w 1683"/>
              <a:gd name="T123" fmla="*/ 3278 h 3366"/>
              <a:gd name="T124" fmla="*/ 0 w 1683"/>
              <a:gd name="T125" fmla="*/ 356 h 3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83" h="3366">
                <a:moveTo>
                  <a:pt x="1010" y="3142"/>
                </a:moveTo>
                <a:lnTo>
                  <a:pt x="992" y="3145"/>
                </a:lnTo>
                <a:lnTo>
                  <a:pt x="977" y="3153"/>
                </a:lnTo>
                <a:lnTo>
                  <a:pt x="965" y="3165"/>
                </a:lnTo>
                <a:lnTo>
                  <a:pt x="957" y="3180"/>
                </a:lnTo>
                <a:lnTo>
                  <a:pt x="954" y="3198"/>
                </a:lnTo>
                <a:lnTo>
                  <a:pt x="957" y="3215"/>
                </a:lnTo>
                <a:lnTo>
                  <a:pt x="965" y="3230"/>
                </a:lnTo>
                <a:lnTo>
                  <a:pt x="977" y="3243"/>
                </a:lnTo>
                <a:lnTo>
                  <a:pt x="992" y="3251"/>
                </a:lnTo>
                <a:lnTo>
                  <a:pt x="1010" y="3254"/>
                </a:lnTo>
                <a:lnTo>
                  <a:pt x="1027" y="3251"/>
                </a:lnTo>
                <a:lnTo>
                  <a:pt x="1042" y="3243"/>
                </a:lnTo>
                <a:lnTo>
                  <a:pt x="1055" y="3230"/>
                </a:lnTo>
                <a:lnTo>
                  <a:pt x="1063" y="3215"/>
                </a:lnTo>
                <a:lnTo>
                  <a:pt x="1066" y="3198"/>
                </a:lnTo>
                <a:lnTo>
                  <a:pt x="1063" y="3180"/>
                </a:lnTo>
                <a:lnTo>
                  <a:pt x="1055" y="3165"/>
                </a:lnTo>
                <a:lnTo>
                  <a:pt x="1042" y="3153"/>
                </a:lnTo>
                <a:lnTo>
                  <a:pt x="1027" y="3145"/>
                </a:lnTo>
                <a:lnTo>
                  <a:pt x="1010" y="3142"/>
                </a:lnTo>
                <a:close/>
                <a:moveTo>
                  <a:pt x="673" y="3142"/>
                </a:moveTo>
                <a:lnTo>
                  <a:pt x="656" y="3145"/>
                </a:lnTo>
                <a:lnTo>
                  <a:pt x="641" y="3153"/>
                </a:lnTo>
                <a:lnTo>
                  <a:pt x="628" y="3165"/>
                </a:lnTo>
                <a:lnTo>
                  <a:pt x="620" y="3180"/>
                </a:lnTo>
                <a:lnTo>
                  <a:pt x="617" y="3198"/>
                </a:lnTo>
                <a:lnTo>
                  <a:pt x="620" y="3215"/>
                </a:lnTo>
                <a:lnTo>
                  <a:pt x="628" y="3230"/>
                </a:lnTo>
                <a:lnTo>
                  <a:pt x="641" y="3243"/>
                </a:lnTo>
                <a:lnTo>
                  <a:pt x="656" y="3251"/>
                </a:lnTo>
                <a:lnTo>
                  <a:pt x="673" y="3254"/>
                </a:lnTo>
                <a:lnTo>
                  <a:pt x="691" y="3251"/>
                </a:lnTo>
                <a:lnTo>
                  <a:pt x="706" y="3243"/>
                </a:lnTo>
                <a:lnTo>
                  <a:pt x="718" y="3230"/>
                </a:lnTo>
                <a:lnTo>
                  <a:pt x="726" y="3215"/>
                </a:lnTo>
                <a:lnTo>
                  <a:pt x="729" y="3198"/>
                </a:lnTo>
                <a:lnTo>
                  <a:pt x="726" y="3180"/>
                </a:lnTo>
                <a:lnTo>
                  <a:pt x="718" y="3165"/>
                </a:lnTo>
                <a:lnTo>
                  <a:pt x="706" y="3153"/>
                </a:lnTo>
                <a:lnTo>
                  <a:pt x="691" y="3145"/>
                </a:lnTo>
                <a:lnTo>
                  <a:pt x="673" y="3142"/>
                </a:lnTo>
                <a:close/>
                <a:moveTo>
                  <a:pt x="1515" y="2973"/>
                </a:moveTo>
                <a:lnTo>
                  <a:pt x="1497" y="2976"/>
                </a:lnTo>
                <a:lnTo>
                  <a:pt x="1482" y="2985"/>
                </a:lnTo>
                <a:lnTo>
                  <a:pt x="1470" y="2996"/>
                </a:lnTo>
                <a:lnTo>
                  <a:pt x="1462" y="3012"/>
                </a:lnTo>
                <a:lnTo>
                  <a:pt x="1459" y="3029"/>
                </a:lnTo>
                <a:lnTo>
                  <a:pt x="1462" y="3047"/>
                </a:lnTo>
                <a:lnTo>
                  <a:pt x="1470" y="3062"/>
                </a:lnTo>
                <a:lnTo>
                  <a:pt x="1482" y="3074"/>
                </a:lnTo>
                <a:lnTo>
                  <a:pt x="1497" y="3082"/>
                </a:lnTo>
                <a:lnTo>
                  <a:pt x="1515" y="3086"/>
                </a:lnTo>
                <a:lnTo>
                  <a:pt x="1532" y="3082"/>
                </a:lnTo>
                <a:lnTo>
                  <a:pt x="1547" y="3074"/>
                </a:lnTo>
                <a:lnTo>
                  <a:pt x="1560" y="3062"/>
                </a:lnTo>
                <a:lnTo>
                  <a:pt x="1568" y="3047"/>
                </a:lnTo>
                <a:lnTo>
                  <a:pt x="1571" y="3029"/>
                </a:lnTo>
                <a:lnTo>
                  <a:pt x="1568" y="3012"/>
                </a:lnTo>
                <a:lnTo>
                  <a:pt x="1560" y="2996"/>
                </a:lnTo>
                <a:lnTo>
                  <a:pt x="1547" y="2985"/>
                </a:lnTo>
                <a:lnTo>
                  <a:pt x="1532" y="2976"/>
                </a:lnTo>
                <a:lnTo>
                  <a:pt x="1515" y="2973"/>
                </a:lnTo>
                <a:close/>
                <a:moveTo>
                  <a:pt x="1178" y="2973"/>
                </a:moveTo>
                <a:lnTo>
                  <a:pt x="1161" y="2976"/>
                </a:lnTo>
                <a:lnTo>
                  <a:pt x="1145" y="2985"/>
                </a:lnTo>
                <a:lnTo>
                  <a:pt x="1133" y="2996"/>
                </a:lnTo>
                <a:lnTo>
                  <a:pt x="1125" y="3012"/>
                </a:lnTo>
                <a:lnTo>
                  <a:pt x="1122" y="3029"/>
                </a:lnTo>
                <a:lnTo>
                  <a:pt x="1125" y="3047"/>
                </a:lnTo>
                <a:lnTo>
                  <a:pt x="1133" y="3062"/>
                </a:lnTo>
                <a:lnTo>
                  <a:pt x="1145" y="3074"/>
                </a:lnTo>
                <a:lnTo>
                  <a:pt x="1161" y="3082"/>
                </a:lnTo>
                <a:lnTo>
                  <a:pt x="1178" y="3086"/>
                </a:lnTo>
                <a:lnTo>
                  <a:pt x="1195" y="3082"/>
                </a:lnTo>
                <a:lnTo>
                  <a:pt x="1212" y="3074"/>
                </a:lnTo>
                <a:lnTo>
                  <a:pt x="1223" y="3062"/>
                </a:lnTo>
                <a:lnTo>
                  <a:pt x="1231" y="3047"/>
                </a:lnTo>
                <a:lnTo>
                  <a:pt x="1234" y="3029"/>
                </a:lnTo>
                <a:lnTo>
                  <a:pt x="1231" y="3012"/>
                </a:lnTo>
                <a:lnTo>
                  <a:pt x="1223" y="2996"/>
                </a:lnTo>
                <a:lnTo>
                  <a:pt x="1212" y="2985"/>
                </a:lnTo>
                <a:lnTo>
                  <a:pt x="1195" y="2976"/>
                </a:lnTo>
                <a:lnTo>
                  <a:pt x="1178" y="2973"/>
                </a:lnTo>
                <a:close/>
                <a:moveTo>
                  <a:pt x="842" y="2973"/>
                </a:moveTo>
                <a:lnTo>
                  <a:pt x="824" y="2976"/>
                </a:lnTo>
                <a:lnTo>
                  <a:pt x="809" y="2985"/>
                </a:lnTo>
                <a:lnTo>
                  <a:pt x="797" y="2996"/>
                </a:lnTo>
                <a:lnTo>
                  <a:pt x="788" y="3012"/>
                </a:lnTo>
                <a:lnTo>
                  <a:pt x="785" y="3029"/>
                </a:lnTo>
                <a:lnTo>
                  <a:pt x="788" y="3047"/>
                </a:lnTo>
                <a:lnTo>
                  <a:pt x="797" y="3062"/>
                </a:lnTo>
                <a:lnTo>
                  <a:pt x="809" y="3074"/>
                </a:lnTo>
                <a:lnTo>
                  <a:pt x="824" y="3082"/>
                </a:lnTo>
                <a:lnTo>
                  <a:pt x="842" y="3086"/>
                </a:lnTo>
                <a:lnTo>
                  <a:pt x="859" y="3082"/>
                </a:lnTo>
                <a:lnTo>
                  <a:pt x="874" y="3074"/>
                </a:lnTo>
                <a:lnTo>
                  <a:pt x="886" y="3062"/>
                </a:lnTo>
                <a:lnTo>
                  <a:pt x="895" y="3047"/>
                </a:lnTo>
                <a:lnTo>
                  <a:pt x="898" y="3029"/>
                </a:lnTo>
                <a:lnTo>
                  <a:pt x="895" y="3012"/>
                </a:lnTo>
                <a:lnTo>
                  <a:pt x="886" y="2996"/>
                </a:lnTo>
                <a:lnTo>
                  <a:pt x="874" y="2985"/>
                </a:lnTo>
                <a:lnTo>
                  <a:pt x="859" y="2976"/>
                </a:lnTo>
                <a:lnTo>
                  <a:pt x="842" y="2973"/>
                </a:lnTo>
                <a:close/>
                <a:moveTo>
                  <a:pt x="505" y="2973"/>
                </a:moveTo>
                <a:lnTo>
                  <a:pt x="488" y="2976"/>
                </a:lnTo>
                <a:lnTo>
                  <a:pt x="471" y="2985"/>
                </a:lnTo>
                <a:lnTo>
                  <a:pt x="460" y="2996"/>
                </a:lnTo>
                <a:lnTo>
                  <a:pt x="452" y="3012"/>
                </a:lnTo>
                <a:lnTo>
                  <a:pt x="449" y="3029"/>
                </a:lnTo>
                <a:lnTo>
                  <a:pt x="452" y="3047"/>
                </a:lnTo>
                <a:lnTo>
                  <a:pt x="460" y="3062"/>
                </a:lnTo>
                <a:lnTo>
                  <a:pt x="471" y="3074"/>
                </a:lnTo>
                <a:lnTo>
                  <a:pt x="488" y="3082"/>
                </a:lnTo>
                <a:lnTo>
                  <a:pt x="505" y="3086"/>
                </a:lnTo>
                <a:lnTo>
                  <a:pt x="522" y="3082"/>
                </a:lnTo>
                <a:lnTo>
                  <a:pt x="538" y="3074"/>
                </a:lnTo>
                <a:lnTo>
                  <a:pt x="550" y="3062"/>
                </a:lnTo>
                <a:lnTo>
                  <a:pt x="558" y="3047"/>
                </a:lnTo>
                <a:lnTo>
                  <a:pt x="561" y="3029"/>
                </a:lnTo>
                <a:lnTo>
                  <a:pt x="558" y="3012"/>
                </a:lnTo>
                <a:lnTo>
                  <a:pt x="550" y="2996"/>
                </a:lnTo>
                <a:lnTo>
                  <a:pt x="538" y="2985"/>
                </a:lnTo>
                <a:lnTo>
                  <a:pt x="522" y="2976"/>
                </a:lnTo>
                <a:lnTo>
                  <a:pt x="505" y="2973"/>
                </a:lnTo>
                <a:close/>
                <a:moveTo>
                  <a:pt x="168" y="2973"/>
                </a:moveTo>
                <a:lnTo>
                  <a:pt x="151" y="2976"/>
                </a:lnTo>
                <a:lnTo>
                  <a:pt x="136" y="2985"/>
                </a:lnTo>
                <a:lnTo>
                  <a:pt x="123" y="2996"/>
                </a:lnTo>
                <a:lnTo>
                  <a:pt x="115" y="3012"/>
                </a:lnTo>
                <a:lnTo>
                  <a:pt x="112" y="3029"/>
                </a:lnTo>
                <a:lnTo>
                  <a:pt x="115" y="3047"/>
                </a:lnTo>
                <a:lnTo>
                  <a:pt x="123" y="3062"/>
                </a:lnTo>
                <a:lnTo>
                  <a:pt x="136" y="3074"/>
                </a:lnTo>
                <a:lnTo>
                  <a:pt x="151" y="3082"/>
                </a:lnTo>
                <a:lnTo>
                  <a:pt x="168" y="3086"/>
                </a:lnTo>
                <a:lnTo>
                  <a:pt x="186" y="3082"/>
                </a:lnTo>
                <a:lnTo>
                  <a:pt x="201" y="3074"/>
                </a:lnTo>
                <a:lnTo>
                  <a:pt x="213" y="3062"/>
                </a:lnTo>
                <a:lnTo>
                  <a:pt x="221" y="3047"/>
                </a:lnTo>
                <a:lnTo>
                  <a:pt x="224" y="3029"/>
                </a:lnTo>
                <a:lnTo>
                  <a:pt x="221" y="3012"/>
                </a:lnTo>
                <a:lnTo>
                  <a:pt x="213" y="2996"/>
                </a:lnTo>
                <a:lnTo>
                  <a:pt x="201" y="2985"/>
                </a:lnTo>
                <a:lnTo>
                  <a:pt x="186" y="2976"/>
                </a:lnTo>
                <a:lnTo>
                  <a:pt x="168" y="2973"/>
                </a:lnTo>
                <a:close/>
                <a:moveTo>
                  <a:pt x="1346" y="2805"/>
                </a:moveTo>
                <a:lnTo>
                  <a:pt x="1329" y="2808"/>
                </a:lnTo>
                <a:lnTo>
                  <a:pt x="1313" y="2816"/>
                </a:lnTo>
                <a:lnTo>
                  <a:pt x="1302" y="2828"/>
                </a:lnTo>
                <a:lnTo>
                  <a:pt x="1293" y="2844"/>
                </a:lnTo>
                <a:lnTo>
                  <a:pt x="1290" y="2861"/>
                </a:lnTo>
                <a:lnTo>
                  <a:pt x="1293" y="2878"/>
                </a:lnTo>
                <a:lnTo>
                  <a:pt x="1302" y="2895"/>
                </a:lnTo>
                <a:lnTo>
                  <a:pt x="1313" y="2906"/>
                </a:lnTo>
                <a:lnTo>
                  <a:pt x="1329" y="2914"/>
                </a:lnTo>
                <a:lnTo>
                  <a:pt x="1346" y="2917"/>
                </a:lnTo>
                <a:lnTo>
                  <a:pt x="1364" y="2914"/>
                </a:lnTo>
                <a:lnTo>
                  <a:pt x="1379" y="2906"/>
                </a:lnTo>
                <a:lnTo>
                  <a:pt x="1391" y="2895"/>
                </a:lnTo>
                <a:lnTo>
                  <a:pt x="1399" y="2878"/>
                </a:lnTo>
                <a:lnTo>
                  <a:pt x="1403" y="2861"/>
                </a:lnTo>
                <a:lnTo>
                  <a:pt x="1399" y="2844"/>
                </a:lnTo>
                <a:lnTo>
                  <a:pt x="1391" y="2828"/>
                </a:lnTo>
                <a:lnTo>
                  <a:pt x="1379" y="2816"/>
                </a:lnTo>
                <a:lnTo>
                  <a:pt x="1364" y="2808"/>
                </a:lnTo>
                <a:lnTo>
                  <a:pt x="1346" y="2805"/>
                </a:lnTo>
                <a:close/>
                <a:moveTo>
                  <a:pt x="1010" y="2805"/>
                </a:moveTo>
                <a:lnTo>
                  <a:pt x="992" y="2808"/>
                </a:lnTo>
                <a:lnTo>
                  <a:pt x="977" y="2816"/>
                </a:lnTo>
                <a:lnTo>
                  <a:pt x="965" y="2828"/>
                </a:lnTo>
                <a:lnTo>
                  <a:pt x="957" y="2844"/>
                </a:lnTo>
                <a:lnTo>
                  <a:pt x="954" y="2861"/>
                </a:lnTo>
                <a:lnTo>
                  <a:pt x="957" y="2878"/>
                </a:lnTo>
                <a:lnTo>
                  <a:pt x="965" y="2895"/>
                </a:lnTo>
                <a:lnTo>
                  <a:pt x="977" y="2906"/>
                </a:lnTo>
                <a:lnTo>
                  <a:pt x="992" y="2914"/>
                </a:lnTo>
                <a:lnTo>
                  <a:pt x="1010" y="2917"/>
                </a:lnTo>
                <a:lnTo>
                  <a:pt x="1027" y="2914"/>
                </a:lnTo>
                <a:lnTo>
                  <a:pt x="1042" y="2906"/>
                </a:lnTo>
                <a:lnTo>
                  <a:pt x="1055" y="2895"/>
                </a:lnTo>
                <a:lnTo>
                  <a:pt x="1063" y="2878"/>
                </a:lnTo>
                <a:lnTo>
                  <a:pt x="1066" y="2861"/>
                </a:lnTo>
                <a:lnTo>
                  <a:pt x="1063" y="2844"/>
                </a:lnTo>
                <a:lnTo>
                  <a:pt x="1055" y="2828"/>
                </a:lnTo>
                <a:lnTo>
                  <a:pt x="1042" y="2816"/>
                </a:lnTo>
                <a:lnTo>
                  <a:pt x="1027" y="2808"/>
                </a:lnTo>
                <a:lnTo>
                  <a:pt x="1010" y="2805"/>
                </a:lnTo>
                <a:close/>
                <a:moveTo>
                  <a:pt x="673" y="2805"/>
                </a:moveTo>
                <a:lnTo>
                  <a:pt x="656" y="2808"/>
                </a:lnTo>
                <a:lnTo>
                  <a:pt x="641" y="2816"/>
                </a:lnTo>
                <a:lnTo>
                  <a:pt x="628" y="2828"/>
                </a:lnTo>
                <a:lnTo>
                  <a:pt x="620" y="2844"/>
                </a:lnTo>
                <a:lnTo>
                  <a:pt x="617" y="2861"/>
                </a:lnTo>
                <a:lnTo>
                  <a:pt x="620" y="2878"/>
                </a:lnTo>
                <a:lnTo>
                  <a:pt x="628" y="2895"/>
                </a:lnTo>
                <a:lnTo>
                  <a:pt x="641" y="2906"/>
                </a:lnTo>
                <a:lnTo>
                  <a:pt x="656" y="2914"/>
                </a:lnTo>
                <a:lnTo>
                  <a:pt x="673" y="2917"/>
                </a:lnTo>
                <a:lnTo>
                  <a:pt x="691" y="2914"/>
                </a:lnTo>
                <a:lnTo>
                  <a:pt x="706" y="2906"/>
                </a:lnTo>
                <a:lnTo>
                  <a:pt x="718" y="2895"/>
                </a:lnTo>
                <a:lnTo>
                  <a:pt x="726" y="2878"/>
                </a:lnTo>
                <a:lnTo>
                  <a:pt x="729" y="2861"/>
                </a:lnTo>
                <a:lnTo>
                  <a:pt x="726" y="2844"/>
                </a:lnTo>
                <a:lnTo>
                  <a:pt x="718" y="2828"/>
                </a:lnTo>
                <a:lnTo>
                  <a:pt x="706" y="2816"/>
                </a:lnTo>
                <a:lnTo>
                  <a:pt x="691" y="2808"/>
                </a:lnTo>
                <a:lnTo>
                  <a:pt x="673" y="2805"/>
                </a:lnTo>
                <a:close/>
                <a:moveTo>
                  <a:pt x="337" y="2805"/>
                </a:moveTo>
                <a:lnTo>
                  <a:pt x="319" y="2808"/>
                </a:lnTo>
                <a:lnTo>
                  <a:pt x="304" y="2816"/>
                </a:lnTo>
                <a:lnTo>
                  <a:pt x="292" y="2828"/>
                </a:lnTo>
                <a:lnTo>
                  <a:pt x="284" y="2844"/>
                </a:lnTo>
                <a:lnTo>
                  <a:pt x="281" y="2861"/>
                </a:lnTo>
                <a:lnTo>
                  <a:pt x="284" y="2878"/>
                </a:lnTo>
                <a:lnTo>
                  <a:pt x="292" y="2895"/>
                </a:lnTo>
                <a:lnTo>
                  <a:pt x="304" y="2906"/>
                </a:lnTo>
                <a:lnTo>
                  <a:pt x="319" y="2914"/>
                </a:lnTo>
                <a:lnTo>
                  <a:pt x="337" y="2917"/>
                </a:lnTo>
                <a:lnTo>
                  <a:pt x="354" y="2914"/>
                </a:lnTo>
                <a:lnTo>
                  <a:pt x="370" y="2906"/>
                </a:lnTo>
                <a:lnTo>
                  <a:pt x="381" y="2895"/>
                </a:lnTo>
                <a:lnTo>
                  <a:pt x="390" y="2878"/>
                </a:lnTo>
                <a:lnTo>
                  <a:pt x="393" y="2861"/>
                </a:lnTo>
                <a:lnTo>
                  <a:pt x="390" y="2844"/>
                </a:lnTo>
                <a:lnTo>
                  <a:pt x="381" y="2828"/>
                </a:lnTo>
                <a:lnTo>
                  <a:pt x="370" y="2816"/>
                </a:lnTo>
                <a:lnTo>
                  <a:pt x="354" y="2808"/>
                </a:lnTo>
                <a:lnTo>
                  <a:pt x="337" y="2805"/>
                </a:lnTo>
                <a:close/>
                <a:moveTo>
                  <a:pt x="1515" y="2637"/>
                </a:moveTo>
                <a:lnTo>
                  <a:pt x="1497" y="2640"/>
                </a:lnTo>
                <a:lnTo>
                  <a:pt x="1482" y="2648"/>
                </a:lnTo>
                <a:lnTo>
                  <a:pt x="1470" y="2660"/>
                </a:lnTo>
                <a:lnTo>
                  <a:pt x="1462" y="2675"/>
                </a:lnTo>
                <a:lnTo>
                  <a:pt x="1459" y="2693"/>
                </a:lnTo>
                <a:lnTo>
                  <a:pt x="1462" y="2710"/>
                </a:lnTo>
                <a:lnTo>
                  <a:pt x="1470" y="2725"/>
                </a:lnTo>
                <a:lnTo>
                  <a:pt x="1482" y="2738"/>
                </a:lnTo>
                <a:lnTo>
                  <a:pt x="1497" y="2746"/>
                </a:lnTo>
                <a:lnTo>
                  <a:pt x="1515" y="2749"/>
                </a:lnTo>
                <a:lnTo>
                  <a:pt x="1532" y="2746"/>
                </a:lnTo>
                <a:lnTo>
                  <a:pt x="1547" y="2738"/>
                </a:lnTo>
                <a:lnTo>
                  <a:pt x="1560" y="2725"/>
                </a:lnTo>
                <a:lnTo>
                  <a:pt x="1568" y="2710"/>
                </a:lnTo>
                <a:lnTo>
                  <a:pt x="1571" y="2693"/>
                </a:lnTo>
                <a:lnTo>
                  <a:pt x="1568" y="2675"/>
                </a:lnTo>
                <a:lnTo>
                  <a:pt x="1560" y="2660"/>
                </a:lnTo>
                <a:lnTo>
                  <a:pt x="1547" y="2648"/>
                </a:lnTo>
                <a:lnTo>
                  <a:pt x="1532" y="2640"/>
                </a:lnTo>
                <a:lnTo>
                  <a:pt x="1515" y="2637"/>
                </a:lnTo>
                <a:close/>
                <a:moveTo>
                  <a:pt x="1178" y="2637"/>
                </a:moveTo>
                <a:lnTo>
                  <a:pt x="1161" y="2640"/>
                </a:lnTo>
                <a:lnTo>
                  <a:pt x="1145" y="2648"/>
                </a:lnTo>
                <a:lnTo>
                  <a:pt x="1133" y="2660"/>
                </a:lnTo>
                <a:lnTo>
                  <a:pt x="1125" y="2675"/>
                </a:lnTo>
                <a:lnTo>
                  <a:pt x="1122" y="2693"/>
                </a:lnTo>
                <a:lnTo>
                  <a:pt x="1125" y="2710"/>
                </a:lnTo>
                <a:lnTo>
                  <a:pt x="1133" y="2725"/>
                </a:lnTo>
                <a:lnTo>
                  <a:pt x="1145" y="2738"/>
                </a:lnTo>
                <a:lnTo>
                  <a:pt x="1161" y="2746"/>
                </a:lnTo>
                <a:lnTo>
                  <a:pt x="1178" y="2749"/>
                </a:lnTo>
                <a:lnTo>
                  <a:pt x="1195" y="2746"/>
                </a:lnTo>
                <a:lnTo>
                  <a:pt x="1212" y="2738"/>
                </a:lnTo>
                <a:lnTo>
                  <a:pt x="1223" y="2725"/>
                </a:lnTo>
                <a:lnTo>
                  <a:pt x="1231" y="2710"/>
                </a:lnTo>
                <a:lnTo>
                  <a:pt x="1234" y="2693"/>
                </a:lnTo>
                <a:lnTo>
                  <a:pt x="1231" y="2675"/>
                </a:lnTo>
                <a:lnTo>
                  <a:pt x="1223" y="2660"/>
                </a:lnTo>
                <a:lnTo>
                  <a:pt x="1212" y="2648"/>
                </a:lnTo>
                <a:lnTo>
                  <a:pt x="1195" y="2640"/>
                </a:lnTo>
                <a:lnTo>
                  <a:pt x="1178" y="2637"/>
                </a:lnTo>
                <a:close/>
                <a:moveTo>
                  <a:pt x="842" y="2637"/>
                </a:moveTo>
                <a:lnTo>
                  <a:pt x="824" y="2640"/>
                </a:lnTo>
                <a:lnTo>
                  <a:pt x="809" y="2648"/>
                </a:lnTo>
                <a:lnTo>
                  <a:pt x="797" y="2660"/>
                </a:lnTo>
                <a:lnTo>
                  <a:pt x="788" y="2675"/>
                </a:lnTo>
                <a:lnTo>
                  <a:pt x="785" y="2693"/>
                </a:lnTo>
                <a:lnTo>
                  <a:pt x="788" y="2710"/>
                </a:lnTo>
                <a:lnTo>
                  <a:pt x="797" y="2725"/>
                </a:lnTo>
                <a:lnTo>
                  <a:pt x="809" y="2738"/>
                </a:lnTo>
                <a:lnTo>
                  <a:pt x="824" y="2746"/>
                </a:lnTo>
                <a:lnTo>
                  <a:pt x="842" y="2749"/>
                </a:lnTo>
                <a:lnTo>
                  <a:pt x="859" y="2746"/>
                </a:lnTo>
                <a:lnTo>
                  <a:pt x="874" y="2738"/>
                </a:lnTo>
                <a:lnTo>
                  <a:pt x="886" y="2725"/>
                </a:lnTo>
                <a:lnTo>
                  <a:pt x="895" y="2710"/>
                </a:lnTo>
                <a:lnTo>
                  <a:pt x="898" y="2693"/>
                </a:lnTo>
                <a:lnTo>
                  <a:pt x="895" y="2675"/>
                </a:lnTo>
                <a:lnTo>
                  <a:pt x="886" y="2660"/>
                </a:lnTo>
                <a:lnTo>
                  <a:pt x="874" y="2648"/>
                </a:lnTo>
                <a:lnTo>
                  <a:pt x="859" y="2640"/>
                </a:lnTo>
                <a:lnTo>
                  <a:pt x="842" y="2637"/>
                </a:lnTo>
                <a:close/>
                <a:moveTo>
                  <a:pt x="505" y="2637"/>
                </a:moveTo>
                <a:lnTo>
                  <a:pt x="488" y="2640"/>
                </a:lnTo>
                <a:lnTo>
                  <a:pt x="471" y="2648"/>
                </a:lnTo>
                <a:lnTo>
                  <a:pt x="460" y="2660"/>
                </a:lnTo>
                <a:lnTo>
                  <a:pt x="452" y="2675"/>
                </a:lnTo>
                <a:lnTo>
                  <a:pt x="449" y="2693"/>
                </a:lnTo>
                <a:lnTo>
                  <a:pt x="452" y="2710"/>
                </a:lnTo>
                <a:lnTo>
                  <a:pt x="460" y="2725"/>
                </a:lnTo>
                <a:lnTo>
                  <a:pt x="471" y="2738"/>
                </a:lnTo>
                <a:lnTo>
                  <a:pt x="488" y="2746"/>
                </a:lnTo>
                <a:lnTo>
                  <a:pt x="505" y="2749"/>
                </a:lnTo>
                <a:lnTo>
                  <a:pt x="522" y="2746"/>
                </a:lnTo>
                <a:lnTo>
                  <a:pt x="538" y="2738"/>
                </a:lnTo>
                <a:lnTo>
                  <a:pt x="550" y="2725"/>
                </a:lnTo>
                <a:lnTo>
                  <a:pt x="558" y="2710"/>
                </a:lnTo>
                <a:lnTo>
                  <a:pt x="561" y="2693"/>
                </a:lnTo>
                <a:lnTo>
                  <a:pt x="558" y="2675"/>
                </a:lnTo>
                <a:lnTo>
                  <a:pt x="550" y="2660"/>
                </a:lnTo>
                <a:lnTo>
                  <a:pt x="538" y="2648"/>
                </a:lnTo>
                <a:lnTo>
                  <a:pt x="522" y="2640"/>
                </a:lnTo>
                <a:lnTo>
                  <a:pt x="505" y="2637"/>
                </a:lnTo>
                <a:close/>
                <a:moveTo>
                  <a:pt x="168" y="2637"/>
                </a:moveTo>
                <a:lnTo>
                  <a:pt x="151" y="2640"/>
                </a:lnTo>
                <a:lnTo>
                  <a:pt x="136" y="2648"/>
                </a:lnTo>
                <a:lnTo>
                  <a:pt x="123" y="2660"/>
                </a:lnTo>
                <a:lnTo>
                  <a:pt x="115" y="2675"/>
                </a:lnTo>
                <a:lnTo>
                  <a:pt x="112" y="2693"/>
                </a:lnTo>
                <a:lnTo>
                  <a:pt x="115" y="2710"/>
                </a:lnTo>
                <a:lnTo>
                  <a:pt x="123" y="2725"/>
                </a:lnTo>
                <a:lnTo>
                  <a:pt x="136" y="2738"/>
                </a:lnTo>
                <a:lnTo>
                  <a:pt x="151" y="2746"/>
                </a:lnTo>
                <a:lnTo>
                  <a:pt x="168" y="2749"/>
                </a:lnTo>
                <a:lnTo>
                  <a:pt x="186" y="2746"/>
                </a:lnTo>
                <a:lnTo>
                  <a:pt x="201" y="2738"/>
                </a:lnTo>
                <a:lnTo>
                  <a:pt x="213" y="2725"/>
                </a:lnTo>
                <a:lnTo>
                  <a:pt x="221" y="2710"/>
                </a:lnTo>
                <a:lnTo>
                  <a:pt x="224" y="2693"/>
                </a:lnTo>
                <a:lnTo>
                  <a:pt x="221" y="2675"/>
                </a:lnTo>
                <a:lnTo>
                  <a:pt x="213" y="2660"/>
                </a:lnTo>
                <a:lnTo>
                  <a:pt x="201" y="2648"/>
                </a:lnTo>
                <a:lnTo>
                  <a:pt x="186" y="2640"/>
                </a:lnTo>
                <a:lnTo>
                  <a:pt x="168" y="2637"/>
                </a:lnTo>
                <a:close/>
                <a:moveTo>
                  <a:pt x="1346" y="2468"/>
                </a:moveTo>
                <a:lnTo>
                  <a:pt x="1329" y="2471"/>
                </a:lnTo>
                <a:lnTo>
                  <a:pt x="1313" y="2480"/>
                </a:lnTo>
                <a:lnTo>
                  <a:pt x="1302" y="2492"/>
                </a:lnTo>
                <a:lnTo>
                  <a:pt x="1293" y="2507"/>
                </a:lnTo>
                <a:lnTo>
                  <a:pt x="1290" y="2525"/>
                </a:lnTo>
                <a:lnTo>
                  <a:pt x="1293" y="2542"/>
                </a:lnTo>
                <a:lnTo>
                  <a:pt x="1302" y="2557"/>
                </a:lnTo>
                <a:lnTo>
                  <a:pt x="1313" y="2569"/>
                </a:lnTo>
                <a:lnTo>
                  <a:pt x="1329" y="2578"/>
                </a:lnTo>
                <a:lnTo>
                  <a:pt x="1346" y="2581"/>
                </a:lnTo>
                <a:lnTo>
                  <a:pt x="1364" y="2578"/>
                </a:lnTo>
                <a:lnTo>
                  <a:pt x="1379" y="2569"/>
                </a:lnTo>
                <a:lnTo>
                  <a:pt x="1391" y="2557"/>
                </a:lnTo>
                <a:lnTo>
                  <a:pt x="1399" y="2542"/>
                </a:lnTo>
                <a:lnTo>
                  <a:pt x="1403" y="2525"/>
                </a:lnTo>
                <a:lnTo>
                  <a:pt x="1399" y="2507"/>
                </a:lnTo>
                <a:lnTo>
                  <a:pt x="1391" y="2492"/>
                </a:lnTo>
                <a:lnTo>
                  <a:pt x="1379" y="2480"/>
                </a:lnTo>
                <a:lnTo>
                  <a:pt x="1364" y="2471"/>
                </a:lnTo>
                <a:lnTo>
                  <a:pt x="1346" y="2468"/>
                </a:lnTo>
                <a:close/>
                <a:moveTo>
                  <a:pt x="1010" y="2468"/>
                </a:moveTo>
                <a:lnTo>
                  <a:pt x="992" y="2471"/>
                </a:lnTo>
                <a:lnTo>
                  <a:pt x="977" y="2480"/>
                </a:lnTo>
                <a:lnTo>
                  <a:pt x="965" y="2492"/>
                </a:lnTo>
                <a:lnTo>
                  <a:pt x="957" y="2507"/>
                </a:lnTo>
                <a:lnTo>
                  <a:pt x="954" y="2525"/>
                </a:lnTo>
                <a:lnTo>
                  <a:pt x="957" y="2542"/>
                </a:lnTo>
                <a:lnTo>
                  <a:pt x="965" y="2557"/>
                </a:lnTo>
                <a:lnTo>
                  <a:pt x="977" y="2569"/>
                </a:lnTo>
                <a:lnTo>
                  <a:pt x="992" y="2578"/>
                </a:lnTo>
                <a:lnTo>
                  <a:pt x="1010" y="2581"/>
                </a:lnTo>
                <a:lnTo>
                  <a:pt x="1027" y="2578"/>
                </a:lnTo>
                <a:lnTo>
                  <a:pt x="1042" y="2569"/>
                </a:lnTo>
                <a:lnTo>
                  <a:pt x="1055" y="2557"/>
                </a:lnTo>
                <a:lnTo>
                  <a:pt x="1063" y="2542"/>
                </a:lnTo>
                <a:lnTo>
                  <a:pt x="1066" y="2525"/>
                </a:lnTo>
                <a:lnTo>
                  <a:pt x="1063" y="2507"/>
                </a:lnTo>
                <a:lnTo>
                  <a:pt x="1055" y="2492"/>
                </a:lnTo>
                <a:lnTo>
                  <a:pt x="1042" y="2480"/>
                </a:lnTo>
                <a:lnTo>
                  <a:pt x="1027" y="2471"/>
                </a:lnTo>
                <a:lnTo>
                  <a:pt x="1010" y="2468"/>
                </a:lnTo>
                <a:close/>
                <a:moveTo>
                  <a:pt x="673" y="2468"/>
                </a:moveTo>
                <a:lnTo>
                  <a:pt x="656" y="2471"/>
                </a:lnTo>
                <a:lnTo>
                  <a:pt x="641" y="2480"/>
                </a:lnTo>
                <a:lnTo>
                  <a:pt x="628" y="2492"/>
                </a:lnTo>
                <a:lnTo>
                  <a:pt x="620" y="2507"/>
                </a:lnTo>
                <a:lnTo>
                  <a:pt x="617" y="2525"/>
                </a:lnTo>
                <a:lnTo>
                  <a:pt x="620" y="2542"/>
                </a:lnTo>
                <a:lnTo>
                  <a:pt x="628" y="2557"/>
                </a:lnTo>
                <a:lnTo>
                  <a:pt x="641" y="2569"/>
                </a:lnTo>
                <a:lnTo>
                  <a:pt x="656" y="2578"/>
                </a:lnTo>
                <a:lnTo>
                  <a:pt x="673" y="2581"/>
                </a:lnTo>
                <a:lnTo>
                  <a:pt x="691" y="2578"/>
                </a:lnTo>
                <a:lnTo>
                  <a:pt x="706" y="2569"/>
                </a:lnTo>
                <a:lnTo>
                  <a:pt x="718" y="2557"/>
                </a:lnTo>
                <a:lnTo>
                  <a:pt x="726" y="2542"/>
                </a:lnTo>
                <a:lnTo>
                  <a:pt x="729" y="2525"/>
                </a:lnTo>
                <a:lnTo>
                  <a:pt x="726" y="2507"/>
                </a:lnTo>
                <a:lnTo>
                  <a:pt x="718" y="2492"/>
                </a:lnTo>
                <a:lnTo>
                  <a:pt x="706" y="2480"/>
                </a:lnTo>
                <a:lnTo>
                  <a:pt x="691" y="2471"/>
                </a:lnTo>
                <a:lnTo>
                  <a:pt x="673" y="2468"/>
                </a:lnTo>
                <a:close/>
                <a:moveTo>
                  <a:pt x="337" y="2468"/>
                </a:moveTo>
                <a:lnTo>
                  <a:pt x="319" y="2471"/>
                </a:lnTo>
                <a:lnTo>
                  <a:pt x="304" y="2480"/>
                </a:lnTo>
                <a:lnTo>
                  <a:pt x="292" y="2492"/>
                </a:lnTo>
                <a:lnTo>
                  <a:pt x="284" y="2507"/>
                </a:lnTo>
                <a:lnTo>
                  <a:pt x="281" y="2525"/>
                </a:lnTo>
                <a:lnTo>
                  <a:pt x="284" y="2542"/>
                </a:lnTo>
                <a:lnTo>
                  <a:pt x="292" y="2557"/>
                </a:lnTo>
                <a:lnTo>
                  <a:pt x="304" y="2569"/>
                </a:lnTo>
                <a:lnTo>
                  <a:pt x="319" y="2578"/>
                </a:lnTo>
                <a:lnTo>
                  <a:pt x="337" y="2581"/>
                </a:lnTo>
                <a:lnTo>
                  <a:pt x="354" y="2578"/>
                </a:lnTo>
                <a:lnTo>
                  <a:pt x="370" y="2569"/>
                </a:lnTo>
                <a:lnTo>
                  <a:pt x="381" y="2557"/>
                </a:lnTo>
                <a:lnTo>
                  <a:pt x="390" y="2542"/>
                </a:lnTo>
                <a:lnTo>
                  <a:pt x="393" y="2525"/>
                </a:lnTo>
                <a:lnTo>
                  <a:pt x="390" y="2507"/>
                </a:lnTo>
                <a:lnTo>
                  <a:pt x="381" y="2492"/>
                </a:lnTo>
                <a:lnTo>
                  <a:pt x="370" y="2480"/>
                </a:lnTo>
                <a:lnTo>
                  <a:pt x="354" y="2471"/>
                </a:lnTo>
                <a:lnTo>
                  <a:pt x="337" y="2468"/>
                </a:lnTo>
                <a:close/>
                <a:moveTo>
                  <a:pt x="1515" y="2300"/>
                </a:moveTo>
                <a:lnTo>
                  <a:pt x="1497" y="2303"/>
                </a:lnTo>
                <a:lnTo>
                  <a:pt x="1482" y="2311"/>
                </a:lnTo>
                <a:lnTo>
                  <a:pt x="1470" y="2324"/>
                </a:lnTo>
                <a:lnTo>
                  <a:pt x="1462" y="2339"/>
                </a:lnTo>
                <a:lnTo>
                  <a:pt x="1459" y="2356"/>
                </a:lnTo>
                <a:lnTo>
                  <a:pt x="1462" y="2374"/>
                </a:lnTo>
                <a:lnTo>
                  <a:pt x="1470" y="2389"/>
                </a:lnTo>
                <a:lnTo>
                  <a:pt x="1482" y="2401"/>
                </a:lnTo>
                <a:lnTo>
                  <a:pt x="1497" y="2409"/>
                </a:lnTo>
                <a:lnTo>
                  <a:pt x="1515" y="2412"/>
                </a:lnTo>
                <a:lnTo>
                  <a:pt x="1532" y="2409"/>
                </a:lnTo>
                <a:lnTo>
                  <a:pt x="1547" y="2401"/>
                </a:lnTo>
                <a:lnTo>
                  <a:pt x="1560" y="2389"/>
                </a:lnTo>
                <a:lnTo>
                  <a:pt x="1568" y="2374"/>
                </a:lnTo>
                <a:lnTo>
                  <a:pt x="1571" y="2356"/>
                </a:lnTo>
                <a:lnTo>
                  <a:pt x="1568" y="2339"/>
                </a:lnTo>
                <a:lnTo>
                  <a:pt x="1560" y="2324"/>
                </a:lnTo>
                <a:lnTo>
                  <a:pt x="1547" y="2311"/>
                </a:lnTo>
                <a:lnTo>
                  <a:pt x="1532" y="2303"/>
                </a:lnTo>
                <a:lnTo>
                  <a:pt x="1515" y="2300"/>
                </a:lnTo>
                <a:close/>
                <a:moveTo>
                  <a:pt x="1178" y="2300"/>
                </a:moveTo>
                <a:lnTo>
                  <a:pt x="1161" y="2303"/>
                </a:lnTo>
                <a:lnTo>
                  <a:pt x="1145" y="2311"/>
                </a:lnTo>
                <a:lnTo>
                  <a:pt x="1133" y="2324"/>
                </a:lnTo>
                <a:lnTo>
                  <a:pt x="1125" y="2339"/>
                </a:lnTo>
                <a:lnTo>
                  <a:pt x="1122" y="2356"/>
                </a:lnTo>
                <a:lnTo>
                  <a:pt x="1125" y="2374"/>
                </a:lnTo>
                <a:lnTo>
                  <a:pt x="1133" y="2389"/>
                </a:lnTo>
                <a:lnTo>
                  <a:pt x="1145" y="2401"/>
                </a:lnTo>
                <a:lnTo>
                  <a:pt x="1161" y="2409"/>
                </a:lnTo>
                <a:lnTo>
                  <a:pt x="1178" y="2412"/>
                </a:lnTo>
                <a:lnTo>
                  <a:pt x="1195" y="2409"/>
                </a:lnTo>
                <a:lnTo>
                  <a:pt x="1212" y="2401"/>
                </a:lnTo>
                <a:lnTo>
                  <a:pt x="1223" y="2389"/>
                </a:lnTo>
                <a:lnTo>
                  <a:pt x="1231" y="2374"/>
                </a:lnTo>
                <a:lnTo>
                  <a:pt x="1234" y="2356"/>
                </a:lnTo>
                <a:lnTo>
                  <a:pt x="1231" y="2339"/>
                </a:lnTo>
                <a:lnTo>
                  <a:pt x="1223" y="2324"/>
                </a:lnTo>
                <a:lnTo>
                  <a:pt x="1212" y="2311"/>
                </a:lnTo>
                <a:lnTo>
                  <a:pt x="1195" y="2303"/>
                </a:lnTo>
                <a:lnTo>
                  <a:pt x="1178" y="2300"/>
                </a:lnTo>
                <a:close/>
                <a:moveTo>
                  <a:pt x="842" y="2300"/>
                </a:moveTo>
                <a:lnTo>
                  <a:pt x="824" y="2303"/>
                </a:lnTo>
                <a:lnTo>
                  <a:pt x="809" y="2311"/>
                </a:lnTo>
                <a:lnTo>
                  <a:pt x="797" y="2324"/>
                </a:lnTo>
                <a:lnTo>
                  <a:pt x="788" y="2339"/>
                </a:lnTo>
                <a:lnTo>
                  <a:pt x="785" y="2356"/>
                </a:lnTo>
                <a:lnTo>
                  <a:pt x="788" y="2374"/>
                </a:lnTo>
                <a:lnTo>
                  <a:pt x="797" y="2389"/>
                </a:lnTo>
                <a:lnTo>
                  <a:pt x="809" y="2401"/>
                </a:lnTo>
                <a:lnTo>
                  <a:pt x="824" y="2409"/>
                </a:lnTo>
                <a:lnTo>
                  <a:pt x="842" y="2412"/>
                </a:lnTo>
                <a:lnTo>
                  <a:pt x="859" y="2409"/>
                </a:lnTo>
                <a:lnTo>
                  <a:pt x="874" y="2401"/>
                </a:lnTo>
                <a:lnTo>
                  <a:pt x="886" y="2389"/>
                </a:lnTo>
                <a:lnTo>
                  <a:pt x="895" y="2374"/>
                </a:lnTo>
                <a:lnTo>
                  <a:pt x="898" y="2356"/>
                </a:lnTo>
                <a:lnTo>
                  <a:pt x="895" y="2339"/>
                </a:lnTo>
                <a:lnTo>
                  <a:pt x="886" y="2324"/>
                </a:lnTo>
                <a:lnTo>
                  <a:pt x="874" y="2311"/>
                </a:lnTo>
                <a:lnTo>
                  <a:pt x="859" y="2303"/>
                </a:lnTo>
                <a:lnTo>
                  <a:pt x="842" y="2300"/>
                </a:lnTo>
                <a:close/>
                <a:moveTo>
                  <a:pt x="505" y="2300"/>
                </a:moveTo>
                <a:lnTo>
                  <a:pt x="488" y="2303"/>
                </a:lnTo>
                <a:lnTo>
                  <a:pt x="471" y="2311"/>
                </a:lnTo>
                <a:lnTo>
                  <a:pt x="460" y="2324"/>
                </a:lnTo>
                <a:lnTo>
                  <a:pt x="452" y="2339"/>
                </a:lnTo>
                <a:lnTo>
                  <a:pt x="449" y="2356"/>
                </a:lnTo>
                <a:lnTo>
                  <a:pt x="452" y="2374"/>
                </a:lnTo>
                <a:lnTo>
                  <a:pt x="460" y="2389"/>
                </a:lnTo>
                <a:lnTo>
                  <a:pt x="471" y="2401"/>
                </a:lnTo>
                <a:lnTo>
                  <a:pt x="488" y="2409"/>
                </a:lnTo>
                <a:lnTo>
                  <a:pt x="505" y="2412"/>
                </a:lnTo>
                <a:lnTo>
                  <a:pt x="522" y="2409"/>
                </a:lnTo>
                <a:lnTo>
                  <a:pt x="538" y="2401"/>
                </a:lnTo>
                <a:lnTo>
                  <a:pt x="550" y="2389"/>
                </a:lnTo>
                <a:lnTo>
                  <a:pt x="558" y="2374"/>
                </a:lnTo>
                <a:lnTo>
                  <a:pt x="561" y="2356"/>
                </a:lnTo>
                <a:lnTo>
                  <a:pt x="558" y="2339"/>
                </a:lnTo>
                <a:lnTo>
                  <a:pt x="550" y="2324"/>
                </a:lnTo>
                <a:lnTo>
                  <a:pt x="538" y="2311"/>
                </a:lnTo>
                <a:lnTo>
                  <a:pt x="522" y="2303"/>
                </a:lnTo>
                <a:lnTo>
                  <a:pt x="505" y="2300"/>
                </a:lnTo>
                <a:close/>
                <a:moveTo>
                  <a:pt x="168" y="2300"/>
                </a:moveTo>
                <a:lnTo>
                  <a:pt x="151" y="2303"/>
                </a:lnTo>
                <a:lnTo>
                  <a:pt x="136" y="2311"/>
                </a:lnTo>
                <a:lnTo>
                  <a:pt x="123" y="2324"/>
                </a:lnTo>
                <a:lnTo>
                  <a:pt x="115" y="2339"/>
                </a:lnTo>
                <a:lnTo>
                  <a:pt x="112" y="2356"/>
                </a:lnTo>
                <a:lnTo>
                  <a:pt x="115" y="2374"/>
                </a:lnTo>
                <a:lnTo>
                  <a:pt x="123" y="2389"/>
                </a:lnTo>
                <a:lnTo>
                  <a:pt x="136" y="2401"/>
                </a:lnTo>
                <a:lnTo>
                  <a:pt x="151" y="2409"/>
                </a:lnTo>
                <a:lnTo>
                  <a:pt x="168" y="2412"/>
                </a:lnTo>
                <a:lnTo>
                  <a:pt x="186" y="2409"/>
                </a:lnTo>
                <a:lnTo>
                  <a:pt x="201" y="2401"/>
                </a:lnTo>
                <a:lnTo>
                  <a:pt x="213" y="2389"/>
                </a:lnTo>
                <a:lnTo>
                  <a:pt x="221" y="2374"/>
                </a:lnTo>
                <a:lnTo>
                  <a:pt x="224" y="2356"/>
                </a:lnTo>
                <a:lnTo>
                  <a:pt x="221" y="2339"/>
                </a:lnTo>
                <a:lnTo>
                  <a:pt x="213" y="2324"/>
                </a:lnTo>
                <a:lnTo>
                  <a:pt x="201" y="2311"/>
                </a:lnTo>
                <a:lnTo>
                  <a:pt x="186" y="2303"/>
                </a:lnTo>
                <a:lnTo>
                  <a:pt x="168" y="2300"/>
                </a:lnTo>
                <a:close/>
                <a:moveTo>
                  <a:pt x="1346" y="2132"/>
                </a:moveTo>
                <a:lnTo>
                  <a:pt x="1329" y="2135"/>
                </a:lnTo>
                <a:lnTo>
                  <a:pt x="1313" y="2143"/>
                </a:lnTo>
                <a:lnTo>
                  <a:pt x="1302" y="2154"/>
                </a:lnTo>
                <a:lnTo>
                  <a:pt x="1293" y="2171"/>
                </a:lnTo>
                <a:lnTo>
                  <a:pt x="1290" y="2188"/>
                </a:lnTo>
                <a:lnTo>
                  <a:pt x="1293" y="2205"/>
                </a:lnTo>
                <a:lnTo>
                  <a:pt x="1302" y="2221"/>
                </a:lnTo>
                <a:lnTo>
                  <a:pt x="1313" y="2233"/>
                </a:lnTo>
                <a:lnTo>
                  <a:pt x="1329" y="2241"/>
                </a:lnTo>
                <a:lnTo>
                  <a:pt x="1346" y="2244"/>
                </a:lnTo>
                <a:lnTo>
                  <a:pt x="1364" y="2241"/>
                </a:lnTo>
                <a:lnTo>
                  <a:pt x="1379" y="2233"/>
                </a:lnTo>
                <a:lnTo>
                  <a:pt x="1391" y="2221"/>
                </a:lnTo>
                <a:lnTo>
                  <a:pt x="1399" y="2205"/>
                </a:lnTo>
                <a:lnTo>
                  <a:pt x="1403" y="2188"/>
                </a:lnTo>
                <a:lnTo>
                  <a:pt x="1399" y="2171"/>
                </a:lnTo>
                <a:lnTo>
                  <a:pt x="1391" y="2154"/>
                </a:lnTo>
                <a:lnTo>
                  <a:pt x="1379" y="2143"/>
                </a:lnTo>
                <a:lnTo>
                  <a:pt x="1364" y="2135"/>
                </a:lnTo>
                <a:lnTo>
                  <a:pt x="1346" y="2132"/>
                </a:lnTo>
                <a:close/>
                <a:moveTo>
                  <a:pt x="1010" y="2132"/>
                </a:moveTo>
                <a:lnTo>
                  <a:pt x="992" y="2135"/>
                </a:lnTo>
                <a:lnTo>
                  <a:pt x="977" y="2143"/>
                </a:lnTo>
                <a:lnTo>
                  <a:pt x="965" y="2154"/>
                </a:lnTo>
                <a:lnTo>
                  <a:pt x="957" y="2171"/>
                </a:lnTo>
                <a:lnTo>
                  <a:pt x="954" y="2188"/>
                </a:lnTo>
                <a:lnTo>
                  <a:pt x="957" y="2205"/>
                </a:lnTo>
                <a:lnTo>
                  <a:pt x="965" y="2221"/>
                </a:lnTo>
                <a:lnTo>
                  <a:pt x="977" y="2233"/>
                </a:lnTo>
                <a:lnTo>
                  <a:pt x="992" y="2241"/>
                </a:lnTo>
                <a:lnTo>
                  <a:pt x="1010" y="2244"/>
                </a:lnTo>
                <a:lnTo>
                  <a:pt x="1027" y="2241"/>
                </a:lnTo>
                <a:lnTo>
                  <a:pt x="1042" y="2233"/>
                </a:lnTo>
                <a:lnTo>
                  <a:pt x="1055" y="2221"/>
                </a:lnTo>
                <a:lnTo>
                  <a:pt x="1063" y="2205"/>
                </a:lnTo>
                <a:lnTo>
                  <a:pt x="1066" y="2188"/>
                </a:lnTo>
                <a:lnTo>
                  <a:pt x="1063" y="2171"/>
                </a:lnTo>
                <a:lnTo>
                  <a:pt x="1055" y="2154"/>
                </a:lnTo>
                <a:lnTo>
                  <a:pt x="1042" y="2143"/>
                </a:lnTo>
                <a:lnTo>
                  <a:pt x="1027" y="2135"/>
                </a:lnTo>
                <a:lnTo>
                  <a:pt x="1010" y="2132"/>
                </a:lnTo>
                <a:close/>
                <a:moveTo>
                  <a:pt x="673" y="2132"/>
                </a:moveTo>
                <a:lnTo>
                  <a:pt x="656" y="2135"/>
                </a:lnTo>
                <a:lnTo>
                  <a:pt x="641" y="2143"/>
                </a:lnTo>
                <a:lnTo>
                  <a:pt x="628" y="2154"/>
                </a:lnTo>
                <a:lnTo>
                  <a:pt x="620" y="2171"/>
                </a:lnTo>
                <a:lnTo>
                  <a:pt x="617" y="2188"/>
                </a:lnTo>
                <a:lnTo>
                  <a:pt x="620" y="2205"/>
                </a:lnTo>
                <a:lnTo>
                  <a:pt x="628" y="2221"/>
                </a:lnTo>
                <a:lnTo>
                  <a:pt x="641" y="2233"/>
                </a:lnTo>
                <a:lnTo>
                  <a:pt x="656" y="2241"/>
                </a:lnTo>
                <a:lnTo>
                  <a:pt x="673" y="2244"/>
                </a:lnTo>
                <a:lnTo>
                  <a:pt x="691" y="2241"/>
                </a:lnTo>
                <a:lnTo>
                  <a:pt x="706" y="2233"/>
                </a:lnTo>
                <a:lnTo>
                  <a:pt x="718" y="2221"/>
                </a:lnTo>
                <a:lnTo>
                  <a:pt x="726" y="2205"/>
                </a:lnTo>
                <a:lnTo>
                  <a:pt x="729" y="2188"/>
                </a:lnTo>
                <a:lnTo>
                  <a:pt x="726" y="2171"/>
                </a:lnTo>
                <a:lnTo>
                  <a:pt x="718" y="2154"/>
                </a:lnTo>
                <a:lnTo>
                  <a:pt x="706" y="2143"/>
                </a:lnTo>
                <a:lnTo>
                  <a:pt x="691" y="2135"/>
                </a:lnTo>
                <a:lnTo>
                  <a:pt x="673" y="2132"/>
                </a:lnTo>
                <a:close/>
                <a:moveTo>
                  <a:pt x="337" y="2132"/>
                </a:moveTo>
                <a:lnTo>
                  <a:pt x="319" y="2135"/>
                </a:lnTo>
                <a:lnTo>
                  <a:pt x="304" y="2143"/>
                </a:lnTo>
                <a:lnTo>
                  <a:pt x="292" y="2154"/>
                </a:lnTo>
                <a:lnTo>
                  <a:pt x="284" y="2171"/>
                </a:lnTo>
                <a:lnTo>
                  <a:pt x="281" y="2188"/>
                </a:lnTo>
                <a:lnTo>
                  <a:pt x="284" y="2205"/>
                </a:lnTo>
                <a:lnTo>
                  <a:pt x="292" y="2221"/>
                </a:lnTo>
                <a:lnTo>
                  <a:pt x="304" y="2233"/>
                </a:lnTo>
                <a:lnTo>
                  <a:pt x="319" y="2241"/>
                </a:lnTo>
                <a:lnTo>
                  <a:pt x="337" y="2244"/>
                </a:lnTo>
                <a:lnTo>
                  <a:pt x="354" y="2241"/>
                </a:lnTo>
                <a:lnTo>
                  <a:pt x="370" y="2233"/>
                </a:lnTo>
                <a:lnTo>
                  <a:pt x="381" y="2221"/>
                </a:lnTo>
                <a:lnTo>
                  <a:pt x="390" y="2205"/>
                </a:lnTo>
                <a:lnTo>
                  <a:pt x="393" y="2188"/>
                </a:lnTo>
                <a:lnTo>
                  <a:pt x="390" y="2171"/>
                </a:lnTo>
                <a:lnTo>
                  <a:pt x="381" y="2154"/>
                </a:lnTo>
                <a:lnTo>
                  <a:pt x="370" y="2143"/>
                </a:lnTo>
                <a:lnTo>
                  <a:pt x="354" y="2135"/>
                </a:lnTo>
                <a:lnTo>
                  <a:pt x="337" y="2132"/>
                </a:lnTo>
                <a:close/>
                <a:moveTo>
                  <a:pt x="1346" y="1122"/>
                </a:moveTo>
                <a:lnTo>
                  <a:pt x="1329" y="1125"/>
                </a:lnTo>
                <a:lnTo>
                  <a:pt x="1313" y="1133"/>
                </a:lnTo>
                <a:lnTo>
                  <a:pt x="1302" y="1145"/>
                </a:lnTo>
                <a:lnTo>
                  <a:pt x="1293" y="1161"/>
                </a:lnTo>
                <a:lnTo>
                  <a:pt x="1290" y="1178"/>
                </a:lnTo>
                <a:lnTo>
                  <a:pt x="1293" y="1195"/>
                </a:lnTo>
                <a:lnTo>
                  <a:pt x="1302" y="1212"/>
                </a:lnTo>
                <a:lnTo>
                  <a:pt x="1313" y="1223"/>
                </a:lnTo>
                <a:lnTo>
                  <a:pt x="1329" y="1231"/>
                </a:lnTo>
                <a:lnTo>
                  <a:pt x="1346" y="1234"/>
                </a:lnTo>
                <a:lnTo>
                  <a:pt x="1364" y="1231"/>
                </a:lnTo>
                <a:lnTo>
                  <a:pt x="1379" y="1223"/>
                </a:lnTo>
                <a:lnTo>
                  <a:pt x="1391" y="1212"/>
                </a:lnTo>
                <a:lnTo>
                  <a:pt x="1399" y="1195"/>
                </a:lnTo>
                <a:lnTo>
                  <a:pt x="1403" y="1178"/>
                </a:lnTo>
                <a:lnTo>
                  <a:pt x="1399" y="1161"/>
                </a:lnTo>
                <a:lnTo>
                  <a:pt x="1391" y="1145"/>
                </a:lnTo>
                <a:lnTo>
                  <a:pt x="1379" y="1133"/>
                </a:lnTo>
                <a:lnTo>
                  <a:pt x="1364" y="1125"/>
                </a:lnTo>
                <a:lnTo>
                  <a:pt x="1346" y="1122"/>
                </a:lnTo>
                <a:close/>
                <a:moveTo>
                  <a:pt x="1010" y="1122"/>
                </a:moveTo>
                <a:lnTo>
                  <a:pt x="992" y="1125"/>
                </a:lnTo>
                <a:lnTo>
                  <a:pt x="977" y="1133"/>
                </a:lnTo>
                <a:lnTo>
                  <a:pt x="965" y="1145"/>
                </a:lnTo>
                <a:lnTo>
                  <a:pt x="957" y="1161"/>
                </a:lnTo>
                <a:lnTo>
                  <a:pt x="954" y="1178"/>
                </a:lnTo>
                <a:lnTo>
                  <a:pt x="957" y="1195"/>
                </a:lnTo>
                <a:lnTo>
                  <a:pt x="965" y="1212"/>
                </a:lnTo>
                <a:lnTo>
                  <a:pt x="977" y="1223"/>
                </a:lnTo>
                <a:lnTo>
                  <a:pt x="992" y="1231"/>
                </a:lnTo>
                <a:lnTo>
                  <a:pt x="1010" y="1234"/>
                </a:lnTo>
                <a:lnTo>
                  <a:pt x="1027" y="1231"/>
                </a:lnTo>
                <a:lnTo>
                  <a:pt x="1042" y="1223"/>
                </a:lnTo>
                <a:lnTo>
                  <a:pt x="1055" y="1212"/>
                </a:lnTo>
                <a:lnTo>
                  <a:pt x="1063" y="1195"/>
                </a:lnTo>
                <a:lnTo>
                  <a:pt x="1066" y="1178"/>
                </a:lnTo>
                <a:lnTo>
                  <a:pt x="1063" y="1161"/>
                </a:lnTo>
                <a:lnTo>
                  <a:pt x="1055" y="1145"/>
                </a:lnTo>
                <a:lnTo>
                  <a:pt x="1042" y="1133"/>
                </a:lnTo>
                <a:lnTo>
                  <a:pt x="1027" y="1125"/>
                </a:lnTo>
                <a:lnTo>
                  <a:pt x="1010" y="1122"/>
                </a:lnTo>
                <a:close/>
                <a:moveTo>
                  <a:pt x="673" y="1122"/>
                </a:moveTo>
                <a:lnTo>
                  <a:pt x="656" y="1125"/>
                </a:lnTo>
                <a:lnTo>
                  <a:pt x="641" y="1133"/>
                </a:lnTo>
                <a:lnTo>
                  <a:pt x="628" y="1145"/>
                </a:lnTo>
                <a:lnTo>
                  <a:pt x="620" y="1161"/>
                </a:lnTo>
                <a:lnTo>
                  <a:pt x="617" y="1178"/>
                </a:lnTo>
                <a:lnTo>
                  <a:pt x="620" y="1195"/>
                </a:lnTo>
                <a:lnTo>
                  <a:pt x="628" y="1212"/>
                </a:lnTo>
                <a:lnTo>
                  <a:pt x="641" y="1223"/>
                </a:lnTo>
                <a:lnTo>
                  <a:pt x="656" y="1231"/>
                </a:lnTo>
                <a:lnTo>
                  <a:pt x="673" y="1234"/>
                </a:lnTo>
                <a:lnTo>
                  <a:pt x="691" y="1231"/>
                </a:lnTo>
                <a:lnTo>
                  <a:pt x="706" y="1223"/>
                </a:lnTo>
                <a:lnTo>
                  <a:pt x="718" y="1212"/>
                </a:lnTo>
                <a:lnTo>
                  <a:pt x="726" y="1195"/>
                </a:lnTo>
                <a:lnTo>
                  <a:pt x="729" y="1178"/>
                </a:lnTo>
                <a:lnTo>
                  <a:pt x="726" y="1161"/>
                </a:lnTo>
                <a:lnTo>
                  <a:pt x="718" y="1145"/>
                </a:lnTo>
                <a:lnTo>
                  <a:pt x="706" y="1133"/>
                </a:lnTo>
                <a:lnTo>
                  <a:pt x="691" y="1125"/>
                </a:lnTo>
                <a:lnTo>
                  <a:pt x="673" y="1122"/>
                </a:lnTo>
                <a:close/>
                <a:moveTo>
                  <a:pt x="337" y="1122"/>
                </a:moveTo>
                <a:lnTo>
                  <a:pt x="319" y="1125"/>
                </a:lnTo>
                <a:lnTo>
                  <a:pt x="304" y="1133"/>
                </a:lnTo>
                <a:lnTo>
                  <a:pt x="292" y="1145"/>
                </a:lnTo>
                <a:lnTo>
                  <a:pt x="284" y="1161"/>
                </a:lnTo>
                <a:lnTo>
                  <a:pt x="281" y="1178"/>
                </a:lnTo>
                <a:lnTo>
                  <a:pt x="284" y="1195"/>
                </a:lnTo>
                <a:lnTo>
                  <a:pt x="292" y="1212"/>
                </a:lnTo>
                <a:lnTo>
                  <a:pt x="304" y="1223"/>
                </a:lnTo>
                <a:lnTo>
                  <a:pt x="319" y="1231"/>
                </a:lnTo>
                <a:lnTo>
                  <a:pt x="337" y="1234"/>
                </a:lnTo>
                <a:lnTo>
                  <a:pt x="354" y="1231"/>
                </a:lnTo>
                <a:lnTo>
                  <a:pt x="370" y="1223"/>
                </a:lnTo>
                <a:lnTo>
                  <a:pt x="381" y="1212"/>
                </a:lnTo>
                <a:lnTo>
                  <a:pt x="390" y="1195"/>
                </a:lnTo>
                <a:lnTo>
                  <a:pt x="393" y="1178"/>
                </a:lnTo>
                <a:lnTo>
                  <a:pt x="390" y="1161"/>
                </a:lnTo>
                <a:lnTo>
                  <a:pt x="381" y="1145"/>
                </a:lnTo>
                <a:lnTo>
                  <a:pt x="370" y="1133"/>
                </a:lnTo>
                <a:lnTo>
                  <a:pt x="354" y="1125"/>
                </a:lnTo>
                <a:lnTo>
                  <a:pt x="337" y="1122"/>
                </a:lnTo>
                <a:close/>
                <a:moveTo>
                  <a:pt x="1515" y="954"/>
                </a:moveTo>
                <a:lnTo>
                  <a:pt x="1497" y="957"/>
                </a:lnTo>
                <a:lnTo>
                  <a:pt x="1482" y="965"/>
                </a:lnTo>
                <a:lnTo>
                  <a:pt x="1470" y="977"/>
                </a:lnTo>
                <a:lnTo>
                  <a:pt x="1462" y="992"/>
                </a:lnTo>
                <a:lnTo>
                  <a:pt x="1459" y="1010"/>
                </a:lnTo>
                <a:lnTo>
                  <a:pt x="1462" y="1027"/>
                </a:lnTo>
                <a:lnTo>
                  <a:pt x="1470" y="1042"/>
                </a:lnTo>
                <a:lnTo>
                  <a:pt x="1482" y="1055"/>
                </a:lnTo>
                <a:lnTo>
                  <a:pt x="1497" y="1063"/>
                </a:lnTo>
                <a:lnTo>
                  <a:pt x="1515" y="1066"/>
                </a:lnTo>
                <a:lnTo>
                  <a:pt x="1532" y="1063"/>
                </a:lnTo>
                <a:lnTo>
                  <a:pt x="1547" y="1055"/>
                </a:lnTo>
                <a:lnTo>
                  <a:pt x="1560" y="1042"/>
                </a:lnTo>
                <a:lnTo>
                  <a:pt x="1568" y="1027"/>
                </a:lnTo>
                <a:lnTo>
                  <a:pt x="1571" y="1010"/>
                </a:lnTo>
                <a:lnTo>
                  <a:pt x="1568" y="992"/>
                </a:lnTo>
                <a:lnTo>
                  <a:pt x="1560" y="977"/>
                </a:lnTo>
                <a:lnTo>
                  <a:pt x="1547" y="965"/>
                </a:lnTo>
                <a:lnTo>
                  <a:pt x="1532" y="957"/>
                </a:lnTo>
                <a:lnTo>
                  <a:pt x="1515" y="954"/>
                </a:lnTo>
                <a:close/>
                <a:moveTo>
                  <a:pt x="1178" y="954"/>
                </a:moveTo>
                <a:lnTo>
                  <a:pt x="1161" y="957"/>
                </a:lnTo>
                <a:lnTo>
                  <a:pt x="1145" y="965"/>
                </a:lnTo>
                <a:lnTo>
                  <a:pt x="1133" y="977"/>
                </a:lnTo>
                <a:lnTo>
                  <a:pt x="1125" y="992"/>
                </a:lnTo>
                <a:lnTo>
                  <a:pt x="1122" y="1010"/>
                </a:lnTo>
                <a:lnTo>
                  <a:pt x="1125" y="1027"/>
                </a:lnTo>
                <a:lnTo>
                  <a:pt x="1133" y="1042"/>
                </a:lnTo>
                <a:lnTo>
                  <a:pt x="1145" y="1055"/>
                </a:lnTo>
                <a:lnTo>
                  <a:pt x="1161" y="1063"/>
                </a:lnTo>
                <a:lnTo>
                  <a:pt x="1178" y="1066"/>
                </a:lnTo>
                <a:lnTo>
                  <a:pt x="1195" y="1063"/>
                </a:lnTo>
                <a:lnTo>
                  <a:pt x="1212" y="1055"/>
                </a:lnTo>
                <a:lnTo>
                  <a:pt x="1223" y="1042"/>
                </a:lnTo>
                <a:lnTo>
                  <a:pt x="1231" y="1027"/>
                </a:lnTo>
                <a:lnTo>
                  <a:pt x="1234" y="1010"/>
                </a:lnTo>
                <a:lnTo>
                  <a:pt x="1231" y="992"/>
                </a:lnTo>
                <a:lnTo>
                  <a:pt x="1223" y="977"/>
                </a:lnTo>
                <a:lnTo>
                  <a:pt x="1212" y="965"/>
                </a:lnTo>
                <a:lnTo>
                  <a:pt x="1195" y="957"/>
                </a:lnTo>
                <a:lnTo>
                  <a:pt x="1178" y="954"/>
                </a:lnTo>
                <a:close/>
                <a:moveTo>
                  <a:pt x="842" y="954"/>
                </a:moveTo>
                <a:lnTo>
                  <a:pt x="824" y="957"/>
                </a:lnTo>
                <a:lnTo>
                  <a:pt x="809" y="965"/>
                </a:lnTo>
                <a:lnTo>
                  <a:pt x="797" y="977"/>
                </a:lnTo>
                <a:lnTo>
                  <a:pt x="788" y="992"/>
                </a:lnTo>
                <a:lnTo>
                  <a:pt x="785" y="1010"/>
                </a:lnTo>
                <a:lnTo>
                  <a:pt x="788" y="1027"/>
                </a:lnTo>
                <a:lnTo>
                  <a:pt x="797" y="1042"/>
                </a:lnTo>
                <a:lnTo>
                  <a:pt x="809" y="1055"/>
                </a:lnTo>
                <a:lnTo>
                  <a:pt x="824" y="1063"/>
                </a:lnTo>
                <a:lnTo>
                  <a:pt x="842" y="1066"/>
                </a:lnTo>
                <a:lnTo>
                  <a:pt x="859" y="1063"/>
                </a:lnTo>
                <a:lnTo>
                  <a:pt x="874" y="1055"/>
                </a:lnTo>
                <a:lnTo>
                  <a:pt x="886" y="1042"/>
                </a:lnTo>
                <a:lnTo>
                  <a:pt x="895" y="1027"/>
                </a:lnTo>
                <a:lnTo>
                  <a:pt x="898" y="1010"/>
                </a:lnTo>
                <a:lnTo>
                  <a:pt x="895" y="992"/>
                </a:lnTo>
                <a:lnTo>
                  <a:pt x="886" y="977"/>
                </a:lnTo>
                <a:lnTo>
                  <a:pt x="874" y="965"/>
                </a:lnTo>
                <a:lnTo>
                  <a:pt x="859" y="957"/>
                </a:lnTo>
                <a:lnTo>
                  <a:pt x="842" y="954"/>
                </a:lnTo>
                <a:close/>
                <a:moveTo>
                  <a:pt x="505" y="954"/>
                </a:moveTo>
                <a:lnTo>
                  <a:pt x="488" y="957"/>
                </a:lnTo>
                <a:lnTo>
                  <a:pt x="471" y="965"/>
                </a:lnTo>
                <a:lnTo>
                  <a:pt x="460" y="977"/>
                </a:lnTo>
                <a:lnTo>
                  <a:pt x="452" y="992"/>
                </a:lnTo>
                <a:lnTo>
                  <a:pt x="449" y="1010"/>
                </a:lnTo>
                <a:lnTo>
                  <a:pt x="452" y="1027"/>
                </a:lnTo>
                <a:lnTo>
                  <a:pt x="460" y="1042"/>
                </a:lnTo>
                <a:lnTo>
                  <a:pt x="471" y="1055"/>
                </a:lnTo>
                <a:lnTo>
                  <a:pt x="488" y="1063"/>
                </a:lnTo>
                <a:lnTo>
                  <a:pt x="505" y="1066"/>
                </a:lnTo>
                <a:lnTo>
                  <a:pt x="522" y="1063"/>
                </a:lnTo>
                <a:lnTo>
                  <a:pt x="538" y="1055"/>
                </a:lnTo>
                <a:lnTo>
                  <a:pt x="550" y="1042"/>
                </a:lnTo>
                <a:lnTo>
                  <a:pt x="558" y="1027"/>
                </a:lnTo>
                <a:lnTo>
                  <a:pt x="561" y="1010"/>
                </a:lnTo>
                <a:lnTo>
                  <a:pt x="558" y="992"/>
                </a:lnTo>
                <a:lnTo>
                  <a:pt x="550" y="977"/>
                </a:lnTo>
                <a:lnTo>
                  <a:pt x="538" y="965"/>
                </a:lnTo>
                <a:lnTo>
                  <a:pt x="522" y="957"/>
                </a:lnTo>
                <a:lnTo>
                  <a:pt x="505" y="954"/>
                </a:lnTo>
                <a:close/>
                <a:moveTo>
                  <a:pt x="168" y="954"/>
                </a:moveTo>
                <a:lnTo>
                  <a:pt x="151" y="957"/>
                </a:lnTo>
                <a:lnTo>
                  <a:pt x="136" y="965"/>
                </a:lnTo>
                <a:lnTo>
                  <a:pt x="123" y="977"/>
                </a:lnTo>
                <a:lnTo>
                  <a:pt x="115" y="992"/>
                </a:lnTo>
                <a:lnTo>
                  <a:pt x="112" y="1010"/>
                </a:lnTo>
                <a:lnTo>
                  <a:pt x="115" y="1027"/>
                </a:lnTo>
                <a:lnTo>
                  <a:pt x="123" y="1042"/>
                </a:lnTo>
                <a:lnTo>
                  <a:pt x="136" y="1055"/>
                </a:lnTo>
                <a:lnTo>
                  <a:pt x="151" y="1063"/>
                </a:lnTo>
                <a:lnTo>
                  <a:pt x="168" y="1066"/>
                </a:lnTo>
                <a:lnTo>
                  <a:pt x="186" y="1063"/>
                </a:lnTo>
                <a:lnTo>
                  <a:pt x="201" y="1055"/>
                </a:lnTo>
                <a:lnTo>
                  <a:pt x="213" y="1042"/>
                </a:lnTo>
                <a:lnTo>
                  <a:pt x="221" y="1027"/>
                </a:lnTo>
                <a:lnTo>
                  <a:pt x="224" y="1010"/>
                </a:lnTo>
                <a:lnTo>
                  <a:pt x="221" y="992"/>
                </a:lnTo>
                <a:lnTo>
                  <a:pt x="213" y="977"/>
                </a:lnTo>
                <a:lnTo>
                  <a:pt x="201" y="965"/>
                </a:lnTo>
                <a:lnTo>
                  <a:pt x="186" y="957"/>
                </a:lnTo>
                <a:lnTo>
                  <a:pt x="168" y="954"/>
                </a:lnTo>
                <a:close/>
                <a:moveTo>
                  <a:pt x="1346" y="785"/>
                </a:moveTo>
                <a:lnTo>
                  <a:pt x="1329" y="788"/>
                </a:lnTo>
                <a:lnTo>
                  <a:pt x="1313" y="797"/>
                </a:lnTo>
                <a:lnTo>
                  <a:pt x="1302" y="809"/>
                </a:lnTo>
                <a:lnTo>
                  <a:pt x="1293" y="824"/>
                </a:lnTo>
                <a:lnTo>
                  <a:pt x="1290" y="842"/>
                </a:lnTo>
                <a:lnTo>
                  <a:pt x="1293" y="859"/>
                </a:lnTo>
                <a:lnTo>
                  <a:pt x="1302" y="874"/>
                </a:lnTo>
                <a:lnTo>
                  <a:pt x="1313" y="886"/>
                </a:lnTo>
                <a:lnTo>
                  <a:pt x="1329" y="895"/>
                </a:lnTo>
                <a:lnTo>
                  <a:pt x="1346" y="898"/>
                </a:lnTo>
                <a:lnTo>
                  <a:pt x="1364" y="895"/>
                </a:lnTo>
                <a:lnTo>
                  <a:pt x="1379" y="886"/>
                </a:lnTo>
                <a:lnTo>
                  <a:pt x="1391" y="874"/>
                </a:lnTo>
                <a:lnTo>
                  <a:pt x="1399" y="859"/>
                </a:lnTo>
                <a:lnTo>
                  <a:pt x="1403" y="842"/>
                </a:lnTo>
                <a:lnTo>
                  <a:pt x="1399" y="824"/>
                </a:lnTo>
                <a:lnTo>
                  <a:pt x="1391" y="809"/>
                </a:lnTo>
                <a:lnTo>
                  <a:pt x="1379" y="797"/>
                </a:lnTo>
                <a:lnTo>
                  <a:pt x="1364" y="788"/>
                </a:lnTo>
                <a:lnTo>
                  <a:pt x="1346" y="785"/>
                </a:lnTo>
                <a:close/>
                <a:moveTo>
                  <a:pt x="1010" y="785"/>
                </a:moveTo>
                <a:lnTo>
                  <a:pt x="992" y="788"/>
                </a:lnTo>
                <a:lnTo>
                  <a:pt x="977" y="797"/>
                </a:lnTo>
                <a:lnTo>
                  <a:pt x="965" y="809"/>
                </a:lnTo>
                <a:lnTo>
                  <a:pt x="957" y="824"/>
                </a:lnTo>
                <a:lnTo>
                  <a:pt x="954" y="842"/>
                </a:lnTo>
                <a:lnTo>
                  <a:pt x="957" y="859"/>
                </a:lnTo>
                <a:lnTo>
                  <a:pt x="965" y="874"/>
                </a:lnTo>
                <a:lnTo>
                  <a:pt x="977" y="886"/>
                </a:lnTo>
                <a:lnTo>
                  <a:pt x="992" y="895"/>
                </a:lnTo>
                <a:lnTo>
                  <a:pt x="1010" y="898"/>
                </a:lnTo>
                <a:lnTo>
                  <a:pt x="1027" y="895"/>
                </a:lnTo>
                <a:lnTo>
                  <a:pt x="1042" y="886"/>
                </a:lnTo>
                <a:lnTo>
                  <a:pt x="1055" y="874"/>
                </a:lnTo>
                <a:lnTo>
                  <a:pt x="1063" y="859"/>
                </a:lnTo>
                <a:lnTo>
                  <a:pt x="1066" y="842"/>
                </a:lnTo>
                <a:lnTo>
                  <a:pt x="1063" y="824"/>
                </a:lnTo>
                <a:lnTo>
                  <a:pt x="1055" y="809"/>
                </a:lnTo>
                <a:lnTo>
                  <a:pt x="1042" y="797"/>
                </a:lnTo>
                <a:lnTo>
                  <a:pt x="1027" y="788"/>
                </a:lnTo>
                <a:lnTo>
                  <a:pt x="1010" y="785"/>
                </a:lnTo>
                <a:close/>
                <a:moveTo>
                  <a:pt x="673" y="785"/>
                </a:moveTo>
                <a:lnTo>
                  <a:pt x="656" y="788"/>
                </a:lnTo>
                <a:lnTo>
                  <a:pt x="641" y="797"/>
                </a:lnTo>
                <a:lnTo>
                  <a:pt x="628" y="809"/>
                </a:lnTo>
                <a:lnTo>
                  <a:pt x="620" y="824"/>
                </a:lnTo>
                <a:lnTo>
                  <a:pt x="617" y="842"/>
                </a:lnTo>
                <a:lnTo>
                  <a:pt x="620" y="859"/>
                </a:lnTo>
                <a:lnTo>
                  <a:pt x="628" y="874"/>
                </a:lnTo>
                <a:lnTo>
                  <a:pt x="641" y="886"/>
                </a:lnTo>
                <a:lnTo>
                  <a:pt x="656" y="895"/>
                </a:lnTo>
                <a:lnTo>
                  <a:pt x="673" y="898"/>
                </a:lnTo>
                <a:lnTo>
                  <a:pt x="691" y="895"/>
                </a:lnTo>
                <a:lnTo>
                  <a:pt x="706" y="886"/>
                </a:lnTo>
                <a:lnTo>
                  <a:pt x="718" y="874"/>
                </a:lnTo>
                <a:lnTo>
                  <a:pt x="726" y="859"/>
                </a:lnTo>
                <a:lnTo>
                  <a:pt x="729" y="842"/>
                </a:lnTo>
                <a:lnTo>
                  <a:pt x="726" y="824"/>
                </a:lnTo>
                <a:lnTo>
                  <a:pt x="718" y="809"/>
                </a:lnTo>
                <a:lnTo>
                  <a:pt x="706" y="797"/>
                </a:lnTo>
                <a:lnTo>
                  <a:pt x="691" y="788"/>
                </a:lnTo>
                <a:lnTo>
                  <a:pt x="673" y="785"/>
                </a:lnTo>
                <a:close/>
                <a:moveTo>
                  <a:pt x="337" y="785"/>
                </a:moveTo>
                <a:lnTo>
                  <a:pt x="319" y="788"/>
                </a:lnTo>
                <a:lnTo>
                  <a:pt x="304" y="797"/>
                </a:lnTo>
                <a:lnTo>
                  <a:pt x="292" y="809"/>
                </a:lnTo>
                <a:lnTo>
                  <a:pt x="284" y="824"/>
                </a:lnTo>
                <a:lnTo>
                  <a:pt x="281" y="842"/>
                </a:lnTo>
                <a:lnTo>
                  <a:pt x="284" y="859"/>
                </a:lnTo>
                <a:lnTo>
                  <a:pt x="292" y="874"/>
                </a:lnTo>
                <a:lnTo>
                  <a:pt x="304" y="886"/>
                </a:lnTo>
                <a:lnTo>
                  <a:pt x="319" y="895"/>
                </a:lnTo>
                <a:lnTo>
                  <a:pt x="337" y="898"/>
                </a:lnTo>
                <a:lnTo>
                  <a:pt x="354" y="895"/>
                </a:lnTo>
                <a:lnTo>
                  <a:pt x="370" y="886"/>
                </a:lnTo>
                <a:lnTo>
                  <a:pt x="381" y="874"/>
                </a:lnTo>
                <a:lnTo>
                  <a:pt x="390" y="859"/>
                </a:lnTo>
                <a:lnTo>
                  <a:pt x="393" y="842"/>
                </a:lnTo>
                <a:lnTo>
                  <a:pt x="390" y="824"/>
                </a:lnTo>
                <a:lnTo>
                  <a:pt x="381" y="809"/>
                </a:lnTo>
                <a:lnTo>
                  <a:pt x="370" y="797"/>
                </a:lnTo>
                <a:lnTo>
                  <a:pt x="354" y="788"/>
                </a:lnTo>
                <a:lnTo>
                  <a:pt x="337" y="785"/>
                </a:lnTo>
                <a:close/>
                <a:moveTo>
                  <a:pt x="1515" y="617"/>
                </a:moveTo>
                <a:lnTo>
                  <a:pt x="1497" y="620"/>
                </a:lnTo>
                <a:lnTo>
                  <a:pt x="1482" y="628"/>
                </a:lnTo>
                <a:lnTo>
                  <a:pt x="1470" y="641"/>
                </a:lnTo>
                <a:lnTo>
                  <a:pt x="1462" y="656"/>
                </a:lnTo>
                <a:lnTo>
                  <a:pt x="1459" y="673"/>
                </a:lnTo>
                <a:lnTo>
                  <a:pt x="1462" y="691"/>
                </a:lnTo>
                <a:lnTo>
                  <a:pt x="1470" y="706"/>
                </a:lnTo>
                <a:lnTo>
                  <a:pt x="1482" y="718"/>
                </a:lnTo>
                <a:lnTo>
                  <a:pt x="1497" y="726"/>
                </a:lnTo>
                <a:lnTo>
                  <a:pt x="1515" y="729"/>
                </a:lnTo>
                <a:lnTo>
                  <a:pt x="1532" y="726"/>
                </a:lnTo>
                <a:lnTo>
                  <a:pt x="1547" y="718"/>
                </a:lnTo>
                <a:lnTo>
                  <a:pt x="1560" y="706"/>
                </a:lnTo>
                <a:lnTo>
                  <a:pt x="1568" y="691"/>
                </a:lnTo>
                <a:lnTo>
                  <a:pt x="1571" y="673"/>
                </a:lnTo>
                <a:lnTo>
                  <a:pt x="1568" y="656"/>
                </a:lnTo>
                <a:lnTo>
                  <a:pt x="1560" y="641"/>
                </a:lnTo>
                <a:lnTo>
                  <a:pt x="1547" y="628"/>
                </a:lnTo>
                <a:lnTo>
                  <a:pt x="1532" y="620"/>
                </a:lnTo>
                <a:lnTo>
                  <a:pt x="1515" y="617"/>
                </a:lnTo>
                <a:close/>
                <a:moveTo>
                  <a:pt x="1178" y="617"/>
                </a:moveTo>
                <a:lnTo>
                  <a:pt x="1161" y="620"/>
                </a:lnTo>
                <a:lnTo>
                  <a:pt x="1145" y="628"/>
                </a:lnTo>
                <a:lnTo>
                  <a:pt x="1133" y="641"/>
                </a:lnTo>
                <a:lnTo>
                  <a:pt x="1125" y="656"/>
                </a:lnTo>
                <a:lnTo>
                  <a:pt x="1122" y="673"/>
                </a:lnTo>
                <a:lnTo>
                  <a:pt x="1125" y="691"/>
                </a:lnTo>
                <a:lnTo>
                  <a:pt x="1133" y="706"/>
                </a:lnTo>
                <a:lnTo>
                  <a:pt x="1145" y="718"/>
                </a:lnTo>
                <a:lnTo>
                  <a:pt x="1161" y="726"/>
                </a:lnTo>
                <a:lnTo>
                  <a:pt x="1178" y="729"/>
                </a:lnTo>
                <a:lnTo>
                  <a:pt x="1195" y="726"/>
                </a:lnTo>
                <a:lnTo>
                  <a:pt x="1212" y="718"/>
                </a:lnTo>
                <a:lnTo>
                  <a:pt x="1223" y="706"/>
                </a:lnTo>
                <a:lnTo>
                  <a:pt x="1231" y="691"/>
                </a:lnTo>
                <a:lnTo>
                  <a:pt x="1234" y="673"/>
                </a:lnTo>
                <a:lnTo>
                  <a:pt x="1231" y="656"/>
                </a:lnTo>
                <a:lnTo>
                  <a:pt x="1223" y="641"/>
                </a:lnTo>
                <a:lnTo>
                  <a:pt x="1212" y="628"/>
                </a:lnTo>
                <a:lnTo>
                  <a:pt x="1195" y="620"/>
                </a:lnTo>
                <a:lnTo>
                  <a:pt x="1178" y="617"/>
                </a:lnTo>
                <a:close/>
                <a:moveTo>
                  <a:pt x="842" y="617"/>
                </a:moveTo>
                <a:lnTo>
                  <a:pt x="824" y="620"/>
                </a:lnTo>
                <a:lnTo>
                  <a:pt x="809" y="628"/>
                </a:lnTo>
                <a:lnTo>
                  <a:pt x="797" y="641"/>
                </a:lnTo>
                <a:lnTo>
                  <a:pt x="788" y="656"/>
                </a:lnTo>
                <a:lnTo>
                  <a:pt x="785" y="673"/>
                </a:lnTo>
                <a:lnTo>
                  <a:pt x="788" y="691"/>
                </a:lnTo>
                <a:lnTo>
                  <a:pt x="797" y="706"/>
                </a:lnTo>
                <a:lnTo>
                  <a:pt x="809" y="718"/>
                </a:lnTo>
                <a:lnTo>
                  <a:pt x="824" y="726"/>
                </a:lnTo>
                <a:lnTo>
                  <a:pt x="842" y="729"/>
                </a:lnTo>
                <a:lnTo>
                  <a:pt x="859" y="726"/>
                </a:lnTo>
                <a:lnTo>
                  <a:pt x="874" y="718"/>
                </a:lnTo>
                <a:lnTo>
                  <a:pt x="886" y="706"/>
                </a:lnTo>
                <a:lnTo>
                  <a:pt x="895" y="691"/>
                </a:lnTo>
                <a:lnTo>
                  <a:pt x="898" y="673"/>
                </a:lnTo>
                <a:lnTo>
                  <a:pt x="895" y="656"/>
                </a:lnTo>
                <a:lnTo>
                  <a:pt x="886" y="641"/>
                </a:lnTo>
                <a:lnTo>
                  <a:pt x="874" y="628"/>
                </a:lnTo>
                <a:lnTo>
                  <a:pt x="859" y="620"/>
                </a:lnTo>
                <a:lnTo>
                  <a:pt x="842" y="617"/>
                </a:lnTo>
                <a:close/>
                <a:moveTo>
                  <a:pt x="505" y="617"/>
                </a:moveTo>
                <a:lnTo>
                  <a:pt x="488" y="620"/>
                </a:lnTo>
                <a:lnTo>
                  <a:pt x="471" y="628"/>
                </a:lnTo>
                <a:lnTo>
                  <a:pt x="460" y="641"/>
                </a:lnTo>
                <a:lnTo>
                  <a:pt x="452" y="656"/>
                </a:lnTo>
                <a:lnTo>
                  <a:pt x="449" y="673"/>
                </a:lnTo>
                <a:lnTo>
                  <a:pt x="452" y="691"/>
                </a:lnTo>
                <a:lnTo>
                  <a:pt x="460" y="706"/>
                </a:lnTo>
                <a:lnTo>
                  <a:pt x="471" y="718"/>
                </a:lnTo>
                <a:lnTo>
                  <a:pt x="488" y="726"/>
                </a:lnTo>
                <a:lnTo>
                  <a:pt x="505" y="729"/>
                </a:lnTo>
                <a:lnTo>
                  <a:pt x="522" y="726"/>
                </a:lnTo>
                <a:lnTo>
                  <a:pt x="538" y="718"/>
                </a:lnTo>
                <a:lnTo>
                  <a:pt x="550" y="706"/>
                </a:lnTo>
                <a:lnTo>
                  <a:pt x="558" y="691"/>
                </a:lnTo>
                <a:lnTo>
                  <a:pt x="561" y="673"/>
                </a:lnTo>
                <a:lnTo>
                  <a:pt x="558" y="656"/>
                </a:lnTo>
                <a:lnTo>
                  <a:pt x="550" y="641"/>
                </a:lnTo>
                <a:lnTo>
                  <a:pt x="538" y="628"/>
                </a:lnTo>
                <a:lnTo>
                  <a:pt x="522" y="620"/>
                </a:lnTo>
                <a:lnTo>
                  <a:pt x="505" y="617"/>
                </a:lnTo>
                <a:close/>
                <a:moveTo>
                  <a:pt x="168" y="617"/>
                </a:moveTo>
                <a:lnTo>
                  <a:pt x="151" y="620"/>
                </a:lnTo>
                <a:lnTo>
                  <a:pt x="136" y="628"/>
                </a:lnTo>
                <a:lnTo>
                  <a:pt x="123" y="641"/>
                </a:lnTo>
                <a:lnTo>
                  <a:pt x="115" y="656"/>
                </a:lnTo>
                <a:lnTo>
                  <a:pt x="112" y="673"/>
                </a:lnTo>
                <a:lnTo>
                  <a:pt x="115" y="691"/>
                </a:lnTo>
                <a:lnTo>
                  <a:pt x="123" y="706"/>
                </a:lnTo>
                <a:lnTo>
                  <a:pt x="136" y="718"/>
                </a:lnTo>
                <a:lnTo>
                  <a:pt x="151" y="726"/>
                </a:lnTo>
                <a:lnTo>
                  <a:pt x="168" y="729"/>
                </a:lnTo>
                <a:lnTo>
                  <a:pt x="186" y="726"/>
                </a:lnTo>
                <a:lnTo>
                  <a:pt x="201" y="718"/>
                </a:lnTo>
                <a:lnTo>
                  <a:pt x="213" y="706"/>
                </a:lnTo>
                <a:lnTo>
                  <a:pt x="221" y="691"/>
                </a:lnTo>
                <a:lnTo>
                  <a:pt x="224" y="673"/>
                </a:lnTo>
                <a:lnTo>
                  <a:pt x="221" y="656"/>
                </a:lnTo>
                <a:lnTo>
                  <a:pt x="213" y="641"/>
                </a:lnTo>
                <a:lnTo>
                  <a:pt x="201" y="628"/>
                </a:lnTo>
                <a:lnTo>
                  <a:pt x="186" y="620"/>
                </a:lnTo>
                <a:lnTo>
                  <a:pt x="168" y="617"/>
                </a:lnTo>
                <a:close/>
                <a:moveTo>
                  <a:pt x="1346" y="449"/>
                </a:moveTo>
                <a:lnTo>
                  <a:pt x="1329" y="452"/>
                </a:lnTo>
                <a:lnTo>
                  <a:pt x="1313" y="460"/>
                </a:lnTo>
                <a:lnTo>
                  <a:pt x="1302" y="471"/>
                </a:lnTo>
                <a:lnTo>
                  <a:pt x="1293" y="488"/>
                </a:lnTo>
                <a:lnTo>
                  <a:pt x="1290" y="505"/>
                </a:lnTo>
                <a:lnTo>
                  <a:pt x="1293" y="522"/>
                </a:lnTo>
                <a:lnTo>
                  <a:pt x="1302" y="538"/>
                </a:lnTo>
                <a:lnTo>
                  <a:pt x="1313" y="550"/>
                </a:lnTo>
                <a:lnTo>
                  <a:pt x="1329" y="558"/>
                </a:lnTo>
                <a:lnTo>
                  <a:pt x="1346" y="561"/>
                </a:lnTo>
                <a:lnTo>
                  <a:pt x="1364" y="558"/>
                </a:lnTo>
                <a:lnTo>
                  <a:pt x="1379" y="550"/>
                </a:lnTo>
                <a:lnTo>
                  <a:pt x="1391" y="538"/>
                </a:lnTo>
                <a:lnTo>
                  <a:pt x="1399" y="522"/>
                </a:lnTo>
                <a:lnTo>
                  <a:pt x="1403" y="505"/>
                </a:lnTo>
                <a:lnTo>
                  <a:pt x="1399" y="488"/>
                </a:lnTo>
                <a:lnTo>
                  <a:pt x="1391" y="471"/>
                </a:lnTo>
                <a:lnTo>
                  <a:pt x="1379" y="460"/>
                </a:lnTo>
                <a:lnTo>
                  <a:pt x="1364" y="452"/>
                </a:lnTo>
                <a:lnTo>
                  <a:pt x="1346" y="449"/>
                </a:lnTo>
                <a:close/>
                <a:moveTo>
                  <a:pt x="1010" y="449"/>
                </a:moveTo>
                <a:lnTo>
                  <a:pt x="992" y="452"/>
                </a:lnTo>
                <a:lnTo>
                  <a:pt x="977" y="460"/>
                </a:lnTo>
                <a:lnTo>
                  <a:pt x="965" y="471"/>
                </a:lnTo>
                <a:lnTo>
                  <a:pt x="957" y="488"/>
                </a:lnTo>
                <a:lnTo>
                  <a:pt x="954" y="505"/>
                </a:lnTo>
                <a:lnTo>
                  <a:pt x="957" y="522"/>
                </a:lnTo>
                <a:lnTo>
                  <a:pt x="965" y="538"/>
                </a:lnTo>
                <a:lnTo>
                  <a:pt x="977" y="550"/>
                </a:lnTo>
                <a:lnTo>
                  <a:pt x="992" y="558"/>
                </a:lnTo>
                <a:lnTo>
                  <a:pt x="1010" y="561"/>
                </a:lnTo>
                <a:lnTo>
                  <a:pt x="1027" y="558"/>
                </a:lnTo>
                <a:lnTo>
                  <a:pt x="1042" y="550"/>
                </a:lnTo>
                <a:lnTo>
                  <a:pt x="1055" y="538"/>
                </a:lnTo>
                <a:lnTo>
                  <a:pt x="1063" y="522"/>
                </a:lnTo>
                <a:lnTo>
                  <a:pt x="1066" y="505"/>
                </a:lnTo>
                <a:lnTo>
                  <a:pt x="1063" y="488"/>
                </a:lnTo>
                <a:lnTo>
                  <a:pt x="1055" y="471"/>
                </a:lnTo>
                <a:lnTo>
                  <a:pt x="1042" y="460"/>
                </a:lnTo>
                <a:lnTo>
                  <a:pt x="1027" y="452"/>
                </a:lnTo>
                <a:lnTo>
                  <a:pt x="1010" y="449"/>
                </a:lnTo>
                <a:close/>
                <a:moveTo>
                  <a:pt x="673" y="449"/>
                </a:moveTo>
                <a:lnTo>
                  <a:pt x="656" y="452"/>
                </a:lnTo>
                <a:lnTo>
                  <a:pt x="641" y="460"/>
                </a:lnTo>
                <a:lnTo>
                  <a:pt x="628" y="471"/>
                </a:lnTo>
                <a:lnTo>
                  <a:pt x="620" y="488"/>
                </a:lnTo>
                <a:lnTo>
                  <a:pt x="617" y="505"/>
                </a:lnTo>
                <a:lnTo>
                  <a:pt x="620" y="522"/>
                </a:lnTo>
                <a:lnTo>
                  <a:pt x="628" y="538"/>
                </a:lnTo>
                <a:lnTo>
                  <a:pt x="641" y="550"/>
                </a:lnTo>
                <a:lnTo>
                  <a:pt x="656" y="558"/>
                </a:lnTo>
                <a:lnTo>
                  <a:pt x="673" y="561"/>
                </a:lnTo>
                <a:lnTo>
                  <a:pt x="691" y="558"/>
                </a:lnTo>
                <a:lnTo>
                  <a:pt x="706" y="550"/>
                </a:lnTo>
                <a:lnTo>
                  <a:pt x="718" y="538"/>
                </a:lnTo>
                <a:lnTo>
                  <a:pt x="726" y="522"/>
                </a:lnTo>
                <a:lnTo>
                  <a:pt x="729" y="505"/>
                </a:lnTo>
                <a:lnTo>
                  <a:pt x="726" y="488"/>
                </a:lnTo>
                <a:lnTo>
                  <a:pt x="718" y="471"/>
                </a:lnTo>
                <a:lnTo>
                  <a:pt x="706" y="460"/>
                </a:lnTo>
                <a:lnTo>
                  <a:pt x="691" y="452"/>
                </a:lnTo>
                <a:lnTo>
                  <a:pt x="673" y="449"/>
                </a:lnTo>
                <a:close/>
                <a:moveTo>
                  <a:pt x="337" y="449"/>
                </a:moveTo>
                <a:lnTo>
                  <a:pt x="319" y="452"/>
                </a:lnTo>
                <a:lnTo>
                  <a:pt x="304" y="460"/>
                </a:lnTo>
                <a:lnTo>
                  <a:pt x="292" y="471"/>
                </a:lnTo>
                <a:lnTo>
                  <a:pt x="284" y="488"/>
                </a:lnTo>
                <a:lnTo>
                  <a:pt x="281" y="505"/>
                </a:lnTo>
                <a:lnTo>
                  <a:pt x="284" y="522"/>
                </a:lnTo>
                <a:lnTo>
                  <a:pt x="292" y="538"/>
                </a:lnTo>
                <a:lnTo>
                  <a:pt x="304" y="550"/>
                </a:lnTo>
                <a:lnTo>
                  <a:pt x="319" y="558"/>
                </a:lnTo>
                <a:lnTo>
                  <a:pt x="337" y="561"/>
                </a:lnTo>
                <a:lnTo>
                  <a:pt x="354" y="558"/>
                </a:lnTo>
                <a:lnTo>
                  <a:pt x="370" y="550"/>
                </a:lnTo>
                <a:lnTo>
                  <a:pt x="381" y="538"/>
                </a:lnTo>
                <a:lnTo>
                  <a:pt x="390" y="522"/>
                </a:lnTo>
                <a:lnTo>
                  <a:pt x="393" y="505"/>
                </a:lnTo>
                <a:lnTo>
                  <a:pt x="390" y="488"/>
                </a:lnTo>
                <a:lnTo>
                  <a:pt x="381" y="471"/>
                </a:lnTo>
                <a:lnTo>
                  <a:pt x="370" y="460"/>
                </a:lnTo>
                <a:lnTo>
                  <a:pt x="354" y="452"/>
                </a:lnTo>
                <a:lnTo>
                  <a:pt x="337" y="449"/>
                </a:lnTo>
                <a:close/>
                <a:moveTo>
                  <a:pt x="1515" y="281"/>
                </a:moveTo>
                <a:lnTo>
                  <a:pt x="1497" y="284"/>
                </a:lnTo>
                <a:lnTo>
                  <a:pt x="1482" y="292"/>
                </a:lnTo>
                <a:lnTo>
                  <a:pt x="1470" y="304"/>
                </a:lnTo>
                <a:lnTo>
                  <a:pt x="1462" y="319"/>
                </a:lnTo>
                <a:lnTo>
                  <a:pt x="1459" y="337"/>
                </a:lnTo>
                <a:lnTo>
                  <a:pt x="1462" y="354"/>
                </a:lnTo>
                <a:lnTo>
                  <a:pt x="1470" y="370"/>
                </a:lnTo>
                <a:lnTo>
                  <a:pt x="1482" y="381"/>
                </a:lnTo>
                <a:lnTo>
                  <a:pt x="1497" y="390"/>
                </a:lnTo>
                <a:lnTo>
                  <a:pt x="1515" y="393"/>
                </a:lnTo>
                <a:lnTo>
                  <a:pt x="1532" y="390"/>
                </a:lnTo>
                <a:lnTo>
                  <a:pt x="1547" y="381"/>
                </a:lnTo>
                <a:lnTo>
                  <a:pt x="1560" y="370"/>
                </a:lnTo>
                <a:lnTo>
                  <a:pt x="1568" y="354"/>
                </a:lnTo>
                <a:lnTo>
                  <a:pt x="1571" y="337"/>
                </a:lnTo>
                <a:lnTo>
                  <a:pt x="1568" y="319"/>
                </a:lnTo>
                <a:lnTo>
                  <a:pt x="1560" y="304"/>
                </a:lnTo>
                <a:lnTo>
                  <a:pt x="1547" y="292"/>
                </a:lnTo>
                <a:lnTo>
                  <a:pt x="1532" y="284"/>
                </a:lnTo>
                <a:lnTo>
                  <a:pt x="1515" y="281"/>
                </a:lnTo>
                <a:close/>
                <a:moveTo>
                  <a:pt x="1178" y="281"/>
                </a:moveTo>
                <a:lnTo>
                  <a:pt x="1161" y="284"/>
                </a:lnTo>
                <a:lnTo>
                  <a:pt x="1145" y="292"/>
                </a:lnTo>
                <a:lnTo>
                  <a:pt x="1133" y="304"/>
                </a:lnTo>
                <a:lnTo>
                  <a:pt x="1125" y="319"/>
                </a:lnTo>
                <a:lnTo>
                  <a:pt x="1122" y="337"/>
                </a:lnTo>
                <a:lnTo>
                  <a:pt x="1125" y="354"/>
                </a:lnTo>
                <a:lnTo>
                  <a:pt x="1133" y="370"/>
                </a:lnTo>
                <a:lnTo>
                  <a:pt x="1145" y="381"/>
                </a:lnTo>
                <a:lnTo>
                  <a:pt x="1161" y="390"/>
                </a:lnTo>
                <a:lnTo>
                  <a:pt x="1178" y="393"/>
                </a:lnTo>
                <a:lnTo>
                  <a:pt x="1195" y="390"/>
                </a:lnTo>
                <a:lnTo>
                  <a:pt x="1212" y="381"/>
                </a:lnTo>
                <a:lnTo>
                  <a:pt x="1223" y="370"/>
                </a:lnTo>
                <a:lnTo>
                  <a:pt x="1231" y="354"/>
                </a:lnTo>
                <a:lnTo>
                  <a:pt x="1234" y="337"/>
                </a:lnTo>
                <a:lnTo>
                  <a:pt x="1231" y="319"/>
                </a:lnTo>
                <a:lnTo>
                  <a:pt x="1223" y="304"/>
                </a:lnTo>
                <a:lnTo>
                  <a:pt x="1212" y="292"/>
                </a:lnTo>
                <a:lnTo>
                  <a:pt x="1195" y="284"/>
                </a:lnTo>
                <a:lnTo>
                  <a:pt x="1178" y="281"/>
                </a:lnTo>
                <a:close/>
                <a:moveTo>
                  <a:pt x="842" y="281"/>
                </a:moveTo>
                <a:lnTo>
                  <a:pt x="824" y="284"/>
                </a:lnTo>
                <a:lnTo>
                  <a:pt x="809" y="292"/>
                </a:lnTo>
                <a:lnTo>
                  <a:pt x="797" y="304"/>
                </a:lnTo>
                <a:lnTo>
                  <a:pt x="788" y="319"/>
                </a:lnTo>
                <a:lnTo>
                  <a:pt x="785" y="337"/>
                </a:lnTo>
                <a:lnTo>
                  <a:pt x="788" y="354"/>
                </a:lnTo>
                <a:lnTo>
                  <a:pt x="797" y="370"/>
                </a:lnTo>
                <a:lnTo>
                  <a:pt x="809" y="381"/>
                </a:lnTo>
                <a:lnTo>
                  <a:pt x="824" y="390"/>
                </a:lnTo>
                <a:lnTo>
                  <a:pt x="842" y="393"/>
                </a:lnTo>
                <a:lnTo>
                  <a:pt x="859" y="390"/>
                </a:lnTo>
                <a:lnTo>
                  <a:pt x="874" y="381"/>
                </a:lnTo>
                <a:lnTo>
                  <a:pt x="886" y="370"/>
                </a:lnTo>
                <a:lnTo>
                  <a:pt x="895" y="354"/>
                </a:lnTo>
                <a:lnTo>
                  <a:pt x="898" y="337"/>
                </a:lnTo>
                <a:lnTo>
                  <a:pt x="895" y="319"/>
                </a:lnTo>
                <a:lnTo>
                  <a:pt x="886" y="304"/>
                </a:lnTo>
                <a:lnTo>
                  <a:pt x="874" y="292"/>
                </a:lnTo>
                <a:lnTo>
                  <a:pt x="859" y="284"/>
                </a:lnTo>
                <a:lnTo>
                  <a:pt x="842" y="281"/>
                </a:lnTo>
                <a:close/>
                <a:moveTo>
                  <a:pt x="505" y="281"/>
                </a:moveTo>
                <a:lnTo>
                  <a:pt x="488" y="284"/>
                </a:lnTo>
                <a:lnTo>
                  <a:pt x="471" y="292"/>
                </a:lnTo>
                <a:lnTo>
                  <a:pt x="460" y="304"/>
                </a:lnTo>
                <a:lnTo>
                  <a:pt x="452" y="319"/>
                </a:lnTo>
                <a:lnTo>
                  <a:pt x="449" y="337"/>
                </a:lnTo>
                <a:lnTo>
                  <a:pt x="452" y="354"/>
                </a:lnTo>
                <a:lnTo>
                  <a:pt x="460" y="370"/>
                </a:lnTo>
                <a:lnTo>
                  <a:pt x="471" y="381"/>
                </a:lnTo>
                <a:lnTo>
                  <a:pt x="488" y="390"/>
                </a:lnTo>
                <a:lnTo>
                  <a:pt x="505" y="393"/>
                </a:lnTo>
                <a:lnTo>
                  <a:pt x="522" y="390"/>
                </a:lnTo>
                <a:lnTo>
                  <a:pt x="538" y="381"/>
                </a:lnTo>
                <a:lnTo>
                  <a:pt x="550" y="370"/>
                </a:lnTo>
                <a:lnTo>
                  <a:pt x="558" y="354"/>
                </a:lnTo>
                <a:lnTo>
                  <a:pt x="561" y="337"/>
                </a:lnTo>
                <a:lnTo>
                  <a:pt x="558" y="319"/>
                </a:lnTo>
                <a:lnTo>
                  <a:pt x="550" y="304"/>
                </a:lnTo>
                <a:lnTo>
                  <a:pt x="538" y="292"/>
                </a:lnTo>
                <a:lnTo>
                  <a:pt x="522" y="284"/>
                </a:lnTo>
                <a:lnTo>
                  <a:pt x="505" y="281"/>
                </a:lnTo>
                <a:close/>
                <a:moveTo>
                  <a:pt x="168" y="281"/>
                </a:moveTo>
                <a:lnTo>
                  <a:pt x="151" y="284"/>
                </a:lnTo>
                <a:lnTo>
                  <a:pt x="136" y="292"/>
                </a:lnTo>
                <a:lnTo>
                  <a:pt x="123" y="304"/>
                </a:lnTo>
                <a:lnTo>
                  <a:pt x="115" y="319"/>
                </a:lnTo>
                <a:lnTo>
                  <a:pt x="112" y="337"/>
                </a:lnTo>
                <a:lnTo>
                  <a:pt x="115" y="354"/>
                </a:lnTo>
                <a:lnTo>
                  <a:pt x="123" y="370"/>
                </a:lnTo>
                <a:lnTo>
                  <a:pt x="136" y="381"/>
                </a:lnTo>
                <a:lnTo>
                  <a:pt x="151" y="390"/>
                </a:lnTo>
                <a:lnTo>
                  <a:pt x="168" y="393"/>
                </a:lnTo>
                <a:lnTo>
                  <a:pt x="186" y="390"/>
                </a:lnTo>
                <a:lnTo>
                  <a:pt x="201" y="381"/>
                </a:lnTo>
                <a:lnTo>
                  <a:pt x="213" y="370"/>
                </a:lnTo>
                <a:lnTo>
                  <a:pt x="221" y="354"/>
                </a:lnTo>
                <a:lnTo>
                  <a:pt x="224" y="337"/>
                </a:lnTo>
                <a:lnTo>
                  <a:pt x="221" y="319"/>
                </a:lnTo>
                <a:lnTo>
                  <a:pt x="213" y="304"/>
                </a:lnTo>
                <a:lnTo>
                  <a:pt x="201" y="292"/>
                </a:lnTo>
                <a:lnTo>
                  <a:pt x="186" y="284"/>
                </a:lnTo>
                <a:lnTo>
                  <a:pt x="168" y="281"/>
                </a:lnTo>
                <a:close/>
                <a:moveTo>
                  <a:pt x="1010" y="112"/>
                </a:moveTo>
                <a:lnTo>
                  <a:pt x="992" y="115"/>
                </a:lnTo>
                <a:lnTo>
                  <a:pt x="977" y="123"/>
                </a:lnTo>
                <a:lnTo>
                  <a:pt x="965" y="136"/>
                </a:lnTo>
                <a:lnTo>
                  <a:pt x="957" y="151"/>
                </a:lnTo>
                <a:lnTo>
                  <a:pt x="954" y="168"/>
                </a:lnTo>
                <a:lnTo>
                  <a:pt x="957" y="186"/>
                </a:lnTo>
                <a:lnTo>
                  <a:pt x="965" y="201"/>
                </a:lnTo>
                <a:lnTo>
                  <a:pt x="977" y="213"/>
                </a:lnTo>
                <a:lnTo>
                  <a:pt x="992" y="221"/>
                </a:lnTo>
                <a:lnTo>
                  <a:pt x="1010" y="224"/>
                </a:lnTo>
                <a:lnTo>
                  <a:pt x="1027" y="221"/>
                </a:lnTo>
                <a:lnTo>
                  <a:pt x="1042" y="213"/>
                </a:lnTo>
                <a:lnTo>
                  <a:pt x="1055" y="201"/>
                </a:lnTo>
                <a:lnTo>
                  <a:pt x="1063" y="186"/>
                </a:lnTo>
                <a:lnTo>
                  <a:pt x="1066" y="168"/>
                </a:lnTo>
                <a:lnTo>
                  <a:pt x="1063" y="151"/>
                </a:lnTo>
                <a:lnTo>
                  <a:pt x="1055" y="136"/>
                </a:lnTo>
                <a:lnTo>
                  <a:pt x="1042" y="123"/>
                </a:lnTo>
                <a:lnTo>
                  <a:pt x="1027" y="115"/>
                </a:lnTo>
                <a:lnTo>
                  <a:pt x="1010" y="112"/>
                </a:lnTo>
                <a:close/>
                <a:moveTo>
                  <a:pt x="673" y="112"/>
                </a:moveTo>
                <a:lnTo>
                  <a:pt x="656" y="115"/>
                </a:lnTo>
                <a:lnTo>
                  <a:pt x="641" y="123"/>
                </a:lnTo>
                <a:lnTo>
                  <a:pt x="628" y="136"/>
                </a:lnTo>
                <a:lnTo>
                  <a:pt x="620" y="151"/>
                </a:lnTo>
                <a:lnTo>
                  <a:pt x="617" y="168"/>
                </a:lnTo>
                <a:lnTo>
                  <a:pt x="620" y="186"/>
                </a:lnTo>
                <a:lnTo>
                  <a:pt x="628" y="201"/>
                </a:lnTo>
                <a:lnTo>
                  <a:pt x="641" y="213"/>
                </a:lnTo>
                <a:lnTo>
                  <a:pt x="656" y="221"/>
                </a:lnTo>
                <a:lnTo>
                  <a:pt x="673" y="224"/>
                </a:lnTo>
                <a:lnTo>
                  <a:pt x="691" y="221"/>
                </a:lnTo>
                <a:lnTo>
                  <a:pt x="706" y="213"/>
                </a:lnTo>
                <a:lnTo>
                  <a:pt x="718" y="201"/>
                </a:lnTo>
                <a:lnTo>
                  <a:pt x="726" y="186"/>
                </a:lnTo>
                <a:lnTo>
                  <a:pt x="729" y="168"/>
                </a:lnTo>
                <a:lnTo>
                  <a:pt x="726" y="151"/>
                </a:lnTo>
                <a:lnTo>
                  <a:pt x="718" y="136"/>
                </a:lnTo>
                <a:lnTo>
                  <a:pt x="706" y="123"/>
                </a:lnTo>
                <a:lnTo>
                  <a:pt x="691" y="115"/>
                </a:lnTo>
                <a:lnTo>
                  <a:pt x="673" y="112"/>
                </a:lnTo>
                <a:close/>
                <a:moveTo>
                  <a:pt x="842" y="0"/>
                </a:moveTo>
                <a:lnTo>
                  <a:pt x="919" y="2"/>
                </a:lnTo>
                <a:lnTo>
                  <a:pt x="997" y="10"/>
                </a:lnTo>
                <a:lnTo>
                  <a:pt x="1072" y="22"/>
                </a:lnTo>
                <a:lnTo>
                  <a:pt x="1145" y="40"/>
                </a:lnTo>
                <a:lnTo>
                  <a:pt x="1219" y="61"/>
                </a:lnTo>
                <a:lnTo>
                  <a:pt x="1289" y="88"/>
                </a:lnTo>
                <a:lnTo>
                  <a:pt x="1359" y="118"/>
                </a:lnTo>
                <a:lnTo>
                  <a:pt x="1425" y="154"/>
                </a:lnTo>
                <a:lnTo>
                  <a:pt x="1489" y="194"/>
                </a:lnTo>
                <a:lnTo>
                  <a:pt x="1551" y="239"/>
                </a:lnTo>
                <a:lnTo>
                  <a:pt x="1611" y="287"/>
                </a:lnTo>
                <a:lnTo>
                  <a:pt x="1667" y="340"/>
                </a:lnTo>
                <a:lnTo>
                  <a:pt x="1683" y="356"/>
                </a:lnTo>
                <a:lnTo>
                  <a:pt x="1683" y="3010"/>
                </a:lnTo>
                <a:lnTo>
                  <a:pt x="1667" y="3026"/>
                </a:lnTo>
                <a:lnTo>
                  <a:pt x="1611" y="3079"/>
                </a:lnTo>
                <a:lnTo>
                  <a:pt x="1551" y="3127"/>
                </a:lnTo>
                <a:lnTo>
                  <a:pt x="1489" y="3172"/>
                </a:lnTo>
                <a:lnTo>
                  <a:pt x="1425" y="3212"/>
                </a:lnTo>
                <a:lnTo>
                  <a:pt x="1359" y="3248"/>
                </a:lnTo>
                <a:lnTo>
                  <a:pt x="1289" y="3278"/>
                </a:lnTo>
                <a:lnTo>
                  <a:pt x="1219" y="3305"/>
                </a:lnTo>
                <a:lnTo>
                  <a:pt x="1145" y="3326"/>
                </a:lnTo>
                <a:lnTo>
                  <a:pt x="1072" y="3344"/>
                </a:lnTo>
                <a:lnTo>
                  <a:pt x="997" y="3356"/>
                </a:lnTo>
                <a:lnTo>
                  <a:pt x="919" y="3364"/>
                </a:lnTo>
                <a:lnTo>
                  <a:pt x="842" y="3366"/>
                </a:lnTo>
                <a:lnTo>
                  <a:pt x="764" y="3364"/>
                </a:lnTo>
                <a:lnTo>
                  <a:pt x="686" y="3356"/>
                </a:lnTo>
                <a:lnTo>
                  <a:pt x="611" y="3344"/>
                </a:lnTo>
                <a:lnTo>
                  <a:pt x="538" y="3326"/>
                </a:lnTo>
                <a:lnTo>
                  <a:pt x="464" y="3305"/>
                </a:lnTo>
                <a:lnTo>
                  <a:pt x="394" y="3278"/>
                </a:lnTo>
                <a:lnTo>
                  <a:pt x="324" y="3248"/>
                </a:lnTo>
                <a:lnTo>
                  <a:pt x="258" y="3212"/>
                </a:lnTo>
                <a:lnTo>
                  <a:pt x="194" y="3172"/>
                </a:lnTo>
                <a:lnTo>
                  <a:pt x="132" y="3127"/>
                </a:lnTo>
                <a:lnTo>
                  <a:pt x="72" y="3079"/>
                </a:lnTo>
                <a:lnTo>
                  <a:pt x="16" y="3026"/>
                </a:lnTo>
                <a:lnTo>
                  <a:pt x="0" y="3010"/>
                </a:lnTo>
                <a:lnTo>
                  <a:pt x="0" y="356"/>
                </a:lnTo>
                <a:lnTo>
                  <a:pt x="16" y="340"/>
                </a:lnTo>
                <a:lnTo>
                  <a:pt x="72" y="287"/>
                </a:lnTo>
                <a:lnTo>
                  <a:pt x="132" y="239"/>
                </a:lnTo>
                <a:lnTo>
                  <a:pt x="194" y="194"/>
                </a:lnTo>
                <a:lnTo>
                  <a:pt x="258" y="154"/>
                </a:lnTo>
                <a:lnTo>
                  <a:pt x="324" y="118"/>
                </a:lnTo>
                <a:lnTo>
                  <a:pt x="394" y="88"/>
                </a:lnTo>
                <a:lnTo>
                  <a:pt x="464" y="61"/>
                </a:lnTo>
                <a:lnTo>
                  <a:pt x="538" y="40"/>
                </a:lnTo>
                <a:lnTo>
                  <a:pt x="611" y="22"/>
                </a:lnTo>
                <a:lnTo>
                  <a:pt x="686" y="10"/>
                </a:lnTo>
                <a:lnTo>
                  <a:pt x="764" y="2"/>
                </a:lnTo>
                <a:lnTo>
                  <a:pt x="84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80" name="Group 779"/>
          <p:cNvGrpSpPr/>
          <p:nvPr/>
        </p:nvGrpSpPr>
        <p:grpSpPr>
          <a:xfrm>
            <a:off x="8132453" y="1897063"/>
            <a:ext cx="595312" cy="593726"/>
            <a:chOff x="8107363" y="1897063"/>
            <a:chExt cx="595312" cy="5937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11" name="Freeform 555"/>
            <p:cNvSpPr>
              <a:spLocks noEditPoints="1"/>
            </p:cNvSpPr>
            <p:nvPr/>
          </p:nvSpPr>
          <p:spPr bwMode="auto">
            <a:xfrm>
              <a:off x="8107363" y="2124076"/>
              <a:ext cx="595312" cy="366713"/>
            </a:xfrm>
            <a:custGeom>
              <a:avLst/>
              <a:gdLst>
                <a:gd name="T0" fmla="*/ 2667 w 3375"/>
                <a:gd name="T1" fmla="*/ 1302 h 2076"/>
                <a:gd name="T2" fmla="*/ 2306 w 3375"/>
                <a:gd name="T3" fmla="*/ 1347 h 2076"/>
                <a:gd name="T4" fmla="*/ 1992 w 3375"/>
                <a:gd name="T5" fmla="*/ 1392 h 2076"/>
                <a:gd name="T6" fmla="*/ 1705 w 3375"/>
                <a:gd name="T7" fmla="*/ 1400 h 2076"/>
                <a:gd name="T8" fmla="*/ 1403 w 3375"/>
                <a:gd name="T9" fmla="*/ 1364 h 2076"/>
                <a:gd name="T10" fmla="*/ 1058 w 3375"/>
                <a:gd name="T11" fmla="*/ 1314 h 2076"/>
                <a:gd name="T12" fmla="*/ 675 w 3375"/>
                <a:gd name="T13" fmla="*/ 1291 h 2076"/>
                <a:gd name="T14" fmla="*/ 2836 w 3375"/>
                <a:gd name="T15" fmla="*/ 1134 h 2076"/>
                <a:gd name="T16" fmla="*/ 2475 w 3375"/>
                <a:gd name="T17" fmla="*/ 1178 h 2076"/>
                <a:gd name="T18" fmla="*/ 1824 w 3375"/>
                <a:gd name="T19" fmla="*/ 1223 h 2076"/>
                <a:gd name="T20" fmla="*/ 1536 w 3375"/>
                <a:gd name="T21" fmla="*/ 1231 h 2076"/>
                <a:gd name="T22" fmla="*/ 897 w 3375"/>
                <a:gd name="T23" fmla="*/ 1196 h 2076"/>
                <a:gd name="T24" fmla="*/ 551 w 3375"/>
                <a:gd name="T25" fmla="*/ 1145 h 2076"/>
                <a:gd name="T26" fmla="*/ 3038 w 3375"/>
                <a:gd name="T27" fmla="*/ 954 h 2076"/>
                <a:gd name="T28" fmla="*/ 2330 w 3375"/>
                <a:gd name="T29" fmla="*/ 965 h 2076"/>
                <a:gd name="T30" fmla="*/ 1969 w 3375"/>
                <a:gd name="T31" fmla="*/ 1010 h 2076"/>
                <a:gd name="T32" fmla="*/ 1655 w 3375"/>
                <a:gd name="T33" fmla="*/ 1055 h 2076"/>
                <a:gd name="T34" fmla="*/ 1367 w 3375"/>
                <a:gd name="T35" fmla="*/ 1063 h 2076"/>
                <a:gd name="T36" fmla="*/ 1066 w 3375"/>
                <a:gd name="T37" fmla="*/ 1027 h 2076"/>
                <a:gd name="T38" fmla="*/ 720 w 3375"/>
                <a:gd name="T39" fmla="*/ 977 h 2076"/>
                <a:gd name="T40" fmla="*/ 338 w 3375"/>
                <a:gd name="T41" fmla="*/ 954 h 2076"/>
                <a:gd name="T42" fmla="*/ 2499 w 3375"/>
                <a:gd name="T43" fmla="*/ 797 h 2076"/>
                <a:gd name="T44" fmla="*/ 1800 w 3375"/>
                <a:gd name="T45" fmla="*/ 842 h 2076"/>
                <a:gd name="T46" fmla="*/ 1486 w 3375"/>
                <a:gd name="T47" fmla="*/ 887 h 2076"/>
                <a:gd name="T48" fmla="*/ 861 w 3375"/>
                <a:gd name="T49" fmla="*/ 895 h 2076"/>
                <a:gd name="T50" fmla="*/ 559 w 3375"/>
                <a:gd name="T51" fmla="*/ 859 h 2076"/>
                <a:gd name="T52" fmla="*/ 3083 w 3375"/>
                <a:gd name="T53" fmla="*/ 641 h 2076"/>
                <a:gd name="T54" fmla="*/ 2700 w 3375"/>
                <a:gd name="T55" fmla="*/ 617 h 2076"/>
                <a:gd name="T56" fmla="*/ 1992 w 3375"/>
                <a:gd name="T57" fmla="*/ 629 h 2076"/>
                <a:gd name="T58" fmla="*/ 1631 w 3375"/>
                <a:gd name="T59" fmla="*/ 674 h 2076"/>
                <a:gd name="T60" fmla="*/ 1316 w 3375"/>
                <a:gd name="T61" fmla="*/ 718 h 2076"/>
                <a:gd name="T62" fmla="*/ 1030 w 3375"/>
                <a:gd name="T63" fmla="*/ 727 h 2076"/>
                <a:gd name="T64" fmla="*/ 728 w 3375"/>
                <a:gd name="T65" fmla="*/ 691 h 2076"/>
                <a:gd name="T66" fmla="*/ 383 w 3375"/>
                <a:gd name="T67" fmla="*/ 641 h 2076"/>
                <a:gd name="T68" fmla="*/ 2648 w 3375"/>
                <a:gd name="T69" fmla="*/ 1736 h 2076"/>
                <a:gd name="T70" fmla="*/ 1969 w 3375"/>
                <a:gd name="T71" fmla="*/ 1640 h 2076"/>
                <a:gd name="T72" fmla="*/ 1122 w 3375"/>
                <a:gd name="T73" fmla="*/ 1343 h 2076"/>
                <a:gd name="T74" fmla="*/ 252 w 3375"/>
                <a:gd name="T75" fmla="*/ 1442 h 2076"/>
                <a:gd name="T76" fmla="*/ 2903 w 3375"/>
                <a:gd name="T77" fmla="*/ 460 h 2076"/>
                <a:gd name="T78" fmla="*/ 1856 w 3375"/>
                <a:gd name="T79" fmla="*/ 449 h 2076"/>
                <a:gd name="T80" fmla="*/ 1474 w 3375"/>
                <a:gd name="T81" fmla="*/ 473 h 2076"/>
                <a:gd name="T82" fmla="*/ 791 w 3375"/>
                <a:gd name="T83" fmla="*/ 523 h 2076"/>
                <a:gd name="T84" fmla="*/ 489 w 3375"/>
                <a:gd name="T85" fmla="*/ 558 h 2076"/>
                <a:gd name="T86" fmla="*/ 3070 w 3375"/>
                <a:gd name="T87" fmla="*/ 382 h 2076"/>
                <a:gd name="T88" fmla="*/ 2756 w 3375"/>
                <a:gd name="T89" fmla="*/ 337 h 2076"/>
                <a:gd name="T90" fmla="*/ 2395 w 3375"/>
                <a:gd name="T91" fmla="*/ 292 h 2076"/>
                <a:gd name="T92" fmla="*/ 1688 w 3375"/>
                <a:gd name="T93" fmla="*/ 281 h 2076"/>
                <a:gd name="T94" fmla="*/ 1305 w 3375"/>
                <a:gd name="T95" fmla="*/ 303 h 2076"/>
                <a:gd name="T96" fmla="*/ 959 w 3375"/>
                <a:gd name="T97" fmla="*/ 354 h 2076"/>
                <a:gd name="T98" fmla="*/ 658 w 3375"/>
                <a:gd name="T99" fmla="*/ 390 h 2076"/>
                <a:gd name="T100" fmla="*/ 371 w 3375"/>
                <a:gd name="T101" fmla="*/ 382 h 2076"/>
                <a:gd name="T102" fmla="*/ 2925 w 3375"/>
                <a:gd name="T103" fmla="*/ 169 h 2076"/>
                <a:gd name="T104" fmla="*/ 2564 w 3375"/>
                <a:gd name="T105" fmla="*/ 124 h 2076"/>
                <a:gd name="T106" fmla="*/ 1519 w 3375"/>
                <a:gd name="T107" fmla="*/ 113 h 2076"/>
                <a:gd name="T108" fmla="*/ 799 w 3375"/>
                <a:gd name="T109" fmla="*/ 136 h 2076"/>
                <a:gd name="T110" fmla="*/ 453 w 3375"/>
                <a:gd name="T111" fmla="*/ 186 h 2076"/>
                <a:gd name="T112" fmla="*/ 383 w 3375"/>
                <a:gd name="T113" fmla="*/ 33 h 2076"/>
                <a:gd name="T114" fmla="*/ 1069 w 3375"/>
                <a:gd name="T115" fmla="*/ 0 h 2076"/>
                <a:gd name="T116" fmla="*/ 1733 w 3375"/>
                <a:gd name="T117" fmla="*/ 33 h 2076"/>
                <a:gd name="T118" fmla="*/ 2380 w 3375"/>
                <a:gd name="T119" fmla="*/ 53 h 2076"/>
                <a:gd name="T120" fmla="*/ 3083 w 3375"/>
                <a:gd name="T121" fmla="*/ 33 h 2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75" h="2076">
                  <a:moveTo>
                    <a:pt x="3038" y="1291"/>
                  </a:moveTo>
                  <a:lnTo>
                    <a:pt x="3020" y="1294"/>
                  </a:lnTo>
                  <a:lnTo>
                    <a:pt x="3004" y="1302"/>
                  </a:lnTo>
                  <a:lnTo>
                    <a:pt x="2993" y="1314"/>
                  </a:lnTo>
                  <a:lnTo>
                    <a:pt x="2984" y="1329"/>
                  </a:lnTo>
                  <a:lnTo>
                    <a:pt x="2981" y="1347"/>
                  </a:lnTo>
                  <a:lnTo>
                    <a:pt x="2984" y="1364"/>
                  </a:lnTo>
                  <a:lnTo>
                    <a:pt x="2993" y="1379"/>
                  </a:lnTo>
                  <a:lnTo>
                    <a:pt x="3004" y="1392"/>
                  </a:lnTo>
                  <a:lnTo>
                    <a:pt x="3020" y="1400"/>
                  </a:lnTo>
                  <a:lnTo>
                    <a:pt x="3038" y="1403"/>
                  </a:lnTo>
                  <a:lnTo>
                    <a:pt x="3055" y="1400"/>
                  </a:lnTo>
                  <a:lnTo>
                    <a:pt x="3070" y="1392"/>
                  </a:lnTo>
                  <a:lnTo>
                    <a:pt x="3083" y="1379"/>
                  </a:lnTo>
                  <a:lnTo>
                    <a:pt x="3091" y="1364"/>
                  </a:lnTo>
                  <a:lnTo>
                    <a:pt x="3094" y="1347"/>
                  </a:lnTo>
                  <a:lnTo>
                    <a:pt x="3091" y="1329"/>
                  </a:lnTo>
                  <a:lnTo>
                    <a:pt x="3083" y="1314"/>
                  </a:lnTo>
                  <a:lnTo>
                    <a:pt x="3070" y="1302"/>
                  </a:lnTo>
                  <a:lnTo>
                    <a:pt x="3055" y="1294"/>
                  </a:lnTo>
                  <a:lnTo>
                    <a:pt x="3038" y="1291"/>
                  </a:lnTo>
                  <a:close/>
                  <a:moveTo>
                    <a:pt x="2700" y="1291"/>
                  </a:moveTo>
                  <a:lnTo>
                    <a:pt x="2683" y="1294"/>
                  </a:lnTo>
                  <a:lnTo>
                    <a:pt x="2667" y="1302"/>
                  </a:lnTo>
                  <a:lnTo>
                    <a:pt x="2655" y="1314"/>
                  </a:lnTo>
                  <a:lnTo>
                    <a:pt x="2647" y="1329"/>
                  </a:lnTo>
                  <a:lnTo>
                    <a:pt x="2644" y="1347"/>
                  </a:lnTo>
                  <a:lnTo>
                    <a:pt x="2647" y="1364"/>
                  </a:lnTo>
                  <a:lnTo>
                    <a:pt x="2655" y="1379"/>
                  </a:lnTo>
                  <a:lnTo>
                    <a:pt x="2667" y="1392"/>
                  </a:lnTo>
                  <a:lnTo>
                    <a:pt x="2683" y="1400"/>
                  </a:lnTo>
                  <a:lnTo>
                    <a:pt x="2700" y="1403"/>
                  </a:lnTo>
                  <a:lnTo>
                    <a:pt x="2717" y="1400"/>
                  </a:lnTo>
                  <a:lnTo>
                    <a:pt x="2733" y="1392"/>
                  </a:lnTo>
                  <a:lnTo>
                    <a:pt x="2745" y="1379"/>
                  </a:lnTo>
                  <a:lnTo>
                    <a:pt x="2753" y="1364"/>
                  </a:lnTo>
                  <a:lnTo>
                    <a:pt x="2756" y="1347"/>
                  </a:lnTo>
                  <a:lnTo>
                    <a:pt x="2753" y="1329"/>
                  </a:lnTo>
                  <a:lnTo>
                    <a:pt x="2745" y="1314"/>
                  </a:lnTo>
                  <a:lnTo>
                    <a:pt x="2733" y="1302"/>
                  </a:lnTo>
                  <a:lnTo>
                    <a:pt x="2717" y="1294"/>
                  </a:lnTo>
                  <a:lnTo>
                    <a:pt x="2700" y="1291"/>
                  </a:lnTo>
                  <a:close/>
                  <a:moveTo>
                    <a:pt x="2363" y="1291"/>
                  </a:moveTo>
                  <a:lnTo>
                    <a:pt x="2345" y="1294"/>
                  </a:lnTo>
                  <a:lnTo>
                    <a:pt x="2330" y="1302"/>
                  </a:lnTo>
                  <a:lnTo>
                    <a:pt x="2318" y="1314"/>
                  </a:lnTo>
                  <a:lnTo>
                    <a:pt x="2309" y="1329"/>
                  </a:lnTo>
                  <a:lnTo>
                    <a:pt x="2306" y="1347"/>
                  </a:lnTo>
                  <a:lnTo>
                    <a:pt x="2309" y="1364"/>
                  </a:lnTo>
                  <a:lnTo>
                    <a:pt x="2318" y="1379"/>
                  </a:lnTo>
                  <a:lnTo>
                    <a:pt x="2330" y="1392"/>
                  </a:lnTo>
                  <a:lnTo>
                    <a:pt x="2345" y="1400"/>
                  </a:lnTo>
                  <a:lnTo>
                    <a:pt x="2363" y="1403"/>
                  </a:lnTo>
                  <a:lnTo>
                    <a:pt x="2380" y="1400"/>
                  </a:lnTo>
                  <a:lnTo>
                    <a:pt x="2395" y="1392"/>
                  </a:lnTo>
                  <a:lnTo>
                    <a:pt x="2408" y="1379"/>
                  </a:lnTo>
                  <a:lnTo>
                    <a:pt x="2416" y="1364"/>
                  </a:lnTo>
                  <a:lnTo>
                    <a:pt x="2419" y="1347"/>
                  </a:lnTo>
                  <a:lnTo>
                    <a:pt x="2416" y="1329"/>
                  </a:lnTo>
                  <a:lnTo>
                    <a:pt x="2408" y="1314"/>
                  </a:lnTo>
                  <a:lnTo>
                    <a:pt x="2395" y="1302"/>
                  </a:lnTo>
                  <a:lnTo>
                    <a:pt x="2380" y="1294"/>
                  </a:lnTo>
                  <a:lnTo>
                    <a:pt x="2363" y="1291"/>
                  </a:lnTo>
                  <a:close/>
                  <a:moveTo>
                    <a:pt x="2025" y="1291"/>
                  </a:moveTo>
                  <a:lnTo>
                    <a:pt x="2008" y="1294"/>
                  </a:lnTo>
                  <a:lnTo>
                    <a:pt x="1992" y="1302"/>
                  </a:lnTo>
                  <a:lnTo>
                    <a:pt x="1980" y="1314"/>
                  </a:lnTo>
                  <a:lnTo>
                    <a:pt x="1972" y="1329"/>
                  </a:lnTo>
                  <a:lnTo>
                    <a:pt x="1969" y="1347"/>
                  </a:lnTo>
                  <a:lnTo>
                    <a:pt x="1972" y="1364"/>
                  </a:lnTo>
                  <a:lnTo>
                    <a:pt x="1980" y="1379"/>
                  </a:lnTo>
                  <a:lnTo>
                    <a:pt x="1992" y="1392"/>
                  </a:lnTo>
                  <a:lnTo>
                    <a:pt x="2008" y="1400"/>
                  </a:lnTo>
                  <a:lnTo>
                    <a:pt x="2025" y="1403"/>
                  </a:lnTo>
                  <a:lnTo>
                    <a:pt x="2042" y="1400"/>
                  </a:lnTo>
                  <a:lnTo>
                    <a:pt x="2059" y="1392"/>
                  </a:lnTo>
                  <a:lnTo>
                    <a:pt x="2070" y="1379"/>
                  </a:lnTo>
                  <a:lnTo>
                    <a:pt x="2078" y="1364"/>
                  </a:lnTo>
                  <a:lnTo>
                    <a:pt x="2081" y="1347"/>
                  </a:lnTo>
                  <a:lnTo>
                    <a:pt x="2078" y="1329"/>
                  </a:lnTo>
                  <a:lnTo>
                    <a:pt x="2070" y="1314"/>
                  </a:lnTo>
                  <a:lnTo>
                    <a:pt x="2059" y="1302"/>
                  </a:lnTo>
                  <a:lnTo>
                    <a:pt x="2042" y="1294"/>
                  </a:lnTo>
                  <a:lnTo>
                    <a:pt x="2025" y="1291"/>
                  </a:lnTo>
                  <a:close/>
                  <a:moveTo>
                    <a:pt x="1688" y="1291"/>
                  </a:moveTo>
                  <a:lnTo>
                    <a:pt x="1670" y="1294"/>
                  </a:lnTo>
                  <a:lnTo>
                    <a:pt x="1655" y="1302"/>
                  </a:lnTo>
                  <a:lnTo>
                    <a:pt x="1643" y="1314"/>
                  </a:lnTo>
                  <a:lnTo>
                    <a:pt x="1634" y="1329"/>
                  </a:lnTo>
                  <a:lnTo>
                    <a:pt x="1631" y="1347"/>
                  </a:lnTo>
                  <a:lnTo>
                    <a:pt x="1634" y="1364"/>
                  </a:lnTo>
                  <a:lnTo>
                    <a:pt x="1643" y="1379"/>
                  </a:lnTo>
                  <a:lnTo>
                    <a:pt x="1655" y="1392"/>
                  </a:lnTo>
                  <a:lnTo>
                    <a:pt x="1670" y="1400"/>
                  </a:lnTo>
                  <a:lnTo>
                    <a:pt x="1688" y="1403"/>
                  </a:lnTo>
                  <a:lnTo>
                    <a:pt x="1705" y="1400"/>
                  </a:lnTo>
                  <a:lnTo>
                    <a:pt x="1720" y="1392"/>
                  </a:lnTo>
                  <a:lnTo>
                    <a:pt x="1733" y="1379"/>
                  </a:lnTo>
                  <a:lnTo>
                    <a:pt x="1741" y="1364"/>
                  </a:lnTo>
                  <a:lnTo>
                    <a:pt x="1744" y="1347"/>
                  </a:lnTo>
                  <a:lnTo>
                    <a:pt x="1741" y="1329"/>
                  </a:lnTo>
                  <a:lnTo>
                    <a:pt x="1733" y="1314"/>
                  </a:lnTo>
                  <a:lnTo>
                    <a:pt x="1720" y="1302"/>
                  </a:lnTo>
                  <a:lnTo>
                    <a:pt x="1705" y="1294"/>
                  </a:lnTo>
                  <a:lnTo>
                    <a:pt x="1688" y="1291"/>
                  </a:lnTo>
                  <a:close/>
                  <a:moveTo>
                    <a:pt x="1350" y="1291"/>
                  </a:moveTo>
                  <a:lnTo>
                    <a:pt x="1333" y="1294"/>
                  </a:lnTo>
                  <a:lnTo>
                    <a:pt x="1316" y="1302"/>
                  </a:lnTo>
                  <a:lnTo>
                    <a:pt x="1305" y="1314"/>
                  </a:lnTo>
                  <a:lnTo>
                    <a:pt x="1297" y="1329"/>
                  </a:lnTo>
                  <a:lnTo>
                    <a:pt x="1294" y="1347"/>
                  </a:lnTo>
                  <a:lnTo>
                    <a:pt x="1297" y="1364"/>
                  </a:lnTo>
                  <a:lnTo>
                    <a:pt x="1305" y="1379"/>
                  </a:lnTo>
                  <a:lnTo>
                    <a:pt x="1316" y="1392"/>
                  </a:lnTo>
                  <a:lnTo>
                    <a:pt x="1333" y="1400"/>
                  </a:lnTo>
                  <a:lnTo>
                    <a:pt x="1350" y="1403"/>
                  </a:lnTo>
                  <a:lnTo>
                    <a:pt x="1367" y="1400"/>
                  </a:lnTo>
                  <a:lnTo>
                    <a:pt x="1383" y="1392"/>
                  </a:lnTo>
                  <a:lnTo>
                    <a:pt x="1395" y="1379"/>
                  </a:lnTo>
                  <a:lnTo>
                    <a:pt x="1403" y="1364"/>
                  </a:lnTo>
                  <a:lnTo>
                    <a:pt x="1406" y="1347"/>
                  </a:lnTo>
                  <a:lnTo>
                    <a:pt x="1403" y="1329"/>
                  </a:lnTo>
                  <a:lnTo>
                    <a:pt x="1395" y="1314"/>
                  </a:lnTo>
                  <a:lnTo>
                    <a:pt x="1383" y="1302"/>
                  </a:lnTo>
                  <a:lnTo>
                    <a:pt x="1367" y="1294"/>
                  </a:lnTo>
                  <a:lnTo>
                    <a:pt x="1350" y="1291"/>
                  </a:lnTo>
                  <a:close/>
                  <a:moveTo>
                    <a:pt x="1013" y="1291"/>
                  </a:moveTo>
                  <a:lnTo>
                    <a:pt x="995" y="1294"/>
                  </a:lnTo>
                  <a:lnTo>
                    <a:pt x="980" y="1302"/>
                  </a:lnTo>
                  <a:lnTo>
                    <a:pt x="968" y="1314"/>
                  </a:lnTo>
                  <a:lnTo>
                    <a:pt x="959" y="1329"/>
                  </a:lnTo>
                  <a:lnTo>
                    <a:pt x="956" y="1347"/>
                  </a:lnTo>
                  <a:lnTo>
                    <a:pt x="959" y="1364"/>
                  </a:lnTo>
                  <a:lnTo>
                    <a:pt x="968" y="1379"/>
                  </a:lnTo>
                  <a:lnTo>
                    <a:pt x="980" y="1392"/>
                  </a:lnTo>
                  <a:lnTo>
                    <a:pt x="995" y="1400"/>
                  </a:lnTo>
                  <a:lnTo>
                    <a:pt x="1013" y="1403"/>
                  </a:lnTo>
                  <a:lnTo>
                    <a:pt x="1030" y="1400"/>
                  </a:lnTo>
                  <a:lnTo>
                    <a:pt x="1045" y="1392"/>
                  </a:lnTo>
                  <a:lnTo>
                    <a:pt x="1058" y="1379"/>
                  </a:lnTo>
                  <a:lnTo>
                    <a:pt x="1066" y="1364"/>
                  </a:lnTo>
                  <a:lnTo>
                    <a:pt x="1069" y="1347"/>
                  </a:lnTo>
                  <a:lnTo>
                    <a:pt x="1066" y="1329"/>
                  </a:lnTo>
                  <a:lnTo>
                    <a:pt x="1058" y="1314"/>
                  </a:lnTo>
                  <a:lnTo>
                    <a:pt x="1045" y="1302"/>
                  </a:lnTo>
                  <a:lnTo>
                    <a:pt x="1030" y="1294"/>
                  </a:lnTo>
                  <a:lnTo>
                    <a:pt x="1013" y="1291"/>
                  </a:lnTo>
                  <a:close/>
                  <a:moveTo>
                    <a:pt x="675" y="1291"/>
                  </a:moveTo>
                  <a:lnTo>
                    <a:pt x="658" y="1294"/>
                  </a:lnTo>
                  <a:lnTo>
                    <a:pt x="642" y="1302"/>
                  </a:lnTo>
                  <a:lnTo>
                    <a:pt x="630" y="1314"/>
                  </a:lnTo>
                  <a:lnTo>
                    <a:pt x="622" y="1329"/>
                  </a:lnTo>
                  <a:lnTo>
                    <a:pt x="619" y="1347"/>
                  </a:lnTo>
                  <a:lnTo>
                    <a:pt x="622" y="1364"/>
                  </a:lnTo>
                  <a:lnTo>
                    <a:pt x="630" y="1379"/>
                  </a:lnTo>
                  <a:lnTo>
                    <a:pt x="642" y="1392"/>
                  </a:lnTo>
                  <a:lnTo>
                    <a:pt x="658" y="1400"/>
                  </a:lnTo>
                  <a:lnTo>
                    <a:pt x="675" y="1403"/>
                  </a:lnTo>
                  <a:lnTo>
                    <a:pt x="692" y="1400"/>
                  </a:lnTo>
                  <a:lnTo>
                    <a:pt x="708" y="1392"/>
                  </a:lnTo>
                  <a:lnTo>
                    <a:pt x="720" y="1379"/>
                  </a:lnTo>
                  <a:lnTo>
                    <a:pt x="728" y="1364"/>
                  </a:lnTo>
                  <a:lnTo>
                    <a:pt x="731" y="1347"/>
                  </a:lnTo>
                  <a:lnTo>
                    <a:pt x="728" y="1329"/>
                  </a:lnTo>
                  <a:lnTo>
                    <a:pt x="720" y="1314"/>
                  </a:lnTo>
                  <a:lnTo>
                    <a:pt x="708" y="1302"/>
                  </a:lnTo>
                  <a:lnTo>
                    <a:pt x="692" y="1294"/>
                  </a:lnTo>
                  <a:lnTo>
                    <a:pt x="675" y="1291"/>
                  </a:lnTo>
                  <a:close/>
                  <a:moveTo>
                    <a:pt x="338" y="1291"/>
                  </a:moveTo>
                  <a:lnTo>
                    <a:pt x="320" y="1294"/>
                  </a:lnTo>
                  <a:lnTo>
                    <a:pt x="305" y="1302"/>
                  </a:lnTo>
                  <a:lnTo>
                    <a:pt x="293" y="1314"/>
                  </a:lnTo>
                  <a:lnTo>
                    <a:pt x="284" y="1329"/>
                  </a:lnTo>
                  <a:lnTo>
                    <a:pt x="281" y="1347"/>
                  </a:lnTo>
                  <a:lnTo>
                    <a:pt x="284" y="1364"/>
                  </a:lnTo>
                  <a:lnTo>
                    <a:pt x="293" y="1379"/>
                  </a:lnTo>
                  <a:lnTo>
                    <a:pt x="305" y="1392"/>
                  </a:lnTo>
                  <a:lnTo>
                    <a:pt x="320" y="1400"/>
                  </a:lnTo>
                  <a:lnTo>
                    <a:pt x="338" y="1403"/>
                  </a:lnTo>
                  <a:lnTo>
                    <a:pt x="355" y="1400"/>
                  </a:lnTo>
                  <a:lnTo>
                    <a:pt x="371" y="1392"/>
                  </a:lnTo>
                  <a:lnTo>
                    <a:pt x="383" y="1379"/>
                  </a:lnTo>
                  <a:lnTo>
                    <a:pt x="391" y="1364"/>
                  </a:lnTo>
                  <a:lnTo>
                    <a:pt x="394" y="1347"/>
                  </a:lnTo>
                  <a:lnTo>
                    <a:pt x="391" y="1329"/>
                  </a:lnTo>
                  <a:lnTo>
                    <a:pt x="383" y="1314"/>
                  </a:lnTo>
                  <a:lnTo>
                    <a:pt x="371" y="1302"/>
                  </a:lnTo>
                  <a:lnTo>
                    <a:pt x="355" y="1294"/>
                  </a:lnTo>
                  <a:lnTo>
                    <a:pt x="338" y="1291"/>
                  </a:lnTo>
                  <a:close/>
                  <a:moveTo>
                    <a:pt x="2869" y="1122"/>
                  </a:moveTo>
                  <a:lnTo>
                    <a:pt x="2851" y="1125"/>
                  </a:lnTo>
                  <a:lnTo>
                    <a:pt x="2836" y="1134"/>
                  </a:lnTo>
                  <a:lnTo>
                    <a:pt x="2824" y="1145"/>
                  </a:lnTo>
                  <a:lnTo>
                    <a:pt x="2816" y="1161"/>
                  </a:lnTo>
                  <a:lnTo>
                    <a:pt x="2813" y="1178"/>
                  </a:lnTo>
                  <a:lnTo>
                    <a:pt x="2816" y="1196"/>
                  </a:lnTo>
                  <a:lnTo>
                    <a:pt x="2824" y="1211"/>
                  </a:lnTo>
                  <a:lnTo>
                    <a:pt x="2836" y="1223"/>
                  </a:lnTo>
                  <a:lnTo>
                    <a:pt x="2851" y="1231"/>
                  </a:lnTo>
                  <a:lnTo>
                    <a:pt x="2869" y="1235"/>
                  </a:lnTo>
                  <a:lnTo>
                    <a:pt x="2886" y="1231"/>
                  </a:lnTo>
                  <a:lnTo>
                    <a:pt x="2903" y="1223"/>
                  </a:lnTo>
                  <a:lnTo>
                    <a:pt x="2914" y="1211"/>
                  </a:lnTo>
                  <a:lnTo>
                    <a:pt x="2922" y="1196"/>
                  </a:lnTo>
                  <a:lnTo>
                    <a:pt x="2925" y="1178"/>
                  </a:lnTo>
                  <a:lnTo>
                    <a:pt x="2922" y="1161"/>
                  </a:lnTo>
                  <a:lnTo>
                    <a:pt x="2914" y="1145"/>
                  </a:lnTo>
                  <a:lnTo>
                    <a:pt x="2903" y="1134"/>
                  </a:lnTo>
                  <a:lnTo>
                    <a:pt x="2886" y="1125"/>
                  </a:lnTo>
                  <a:lnTo>
                    <a:pt x="2869" y="1122"/>
                  </a:lnTo>
                  <a:close/>
                  <a:moveTo>
                    <a:pt x="2531" y="1122"/>
                  </a:moveTo>
                  <a:lnTo>
                    <a:pt x="2514" y="1125"/>
                  </a:lnTo>
                  <a:lnTo>
                    <a:pt x="2499" y="1134"/>
                  </a:lnTo>
                  <a:lnTo>
                    <a:pt x="2486" y="1145"/>
                  </a:lnTo>
                  <a:lnTo>
                    <a:pt x="2478" y="1161"/>
                  </a:lnTo>
                  <a:lnTo>
                    <a:pt x="2475" y="1178"/>
                  </a:lnTo>
                  <a:lnTo>
                    <a:pt x="2478" y="1196"/>
                  </a:lnTo>
                  <a:lnTo>
                    <a:pt x="2486" y="1211"/>
                  </a:lnTo>
                  <a:lnTo>
                    <a:pt x="2499" y="1223"/>
                  </a:lnTo>
                  <a:lnTo>
                    <a:pt x="2514" y="1231"/>
                  </a:lnTo>
                  <a:lnTo>
                    <a:pt x="2531" y="1235"/>
                  </a:lnTo>
                  <a:lnTo>
                    <a:pt x="2549" y="1231"/>
                  </a:lnTo>
                  <a:lnTo>
                    <a:pt x="2564" y="1223"/>
                  </a:lnTo>
                  <a:lnTo>
                    <a:pt x="2576" y="1211"/>
                  </a:lnTo>
                  <a:lnTo>
                    <a:pt x="2584" y="1196"/>
                  </a:lnTo>
                  <a:lnTo>
                    <a:pt x="2588" y="1178"/>
                  </a:lnTo>
                  <a:lnTo>
                    <a:pt x="2584" y="1161"/>
                  </a:lnTo>
                  <a:lnTo>
                    <a:pt x="2576" y="1145"/>
                  </a:lnTo>
                  <a:lnTo>
                    <a:pt x="2564" y="1134"/>
                  </a:lnTo>
                  <a:lnTo>
                    <a:pt x="2549" y="1125"/>
                  </a:lnTo>
                  <a:lnTo>
                    <a:pt x="2531" y="1122"/>
                  </a:lnTo>
                  <a:close/>
                  <a:moveTo>
                    <a:pt x="1856" y="1122"/>
                  </a:moveTo>
                  <a:lnTo>
                    <a:pt x="1839" y="1125"/>
                  </a:lnTo>
                  <a:lnTo>
                    <a:pt x="1824" y="1134"/>
                  </a:lnTo>
                  <a:lnTo>
                    <a:pt x="1811" y="1145"/>
                  </a:lnTo>
                  <a:lnTo>
                    <a:pt x="1803" y="1161"/>
                  </a:lnTo>
                  <a:lnTo>
                    <a:pt x="1800" y="1178"/>
                  </a:lnTo>
                  <a:lnTo>
                    <a:pt x="1803" y="1196"/>
                  </a:lnTo>
                  <a:lnTo>
                    <a:pt x="1811" y="1211"/>
                  </a:lnTo>
                  <a:lnTo>
                    <a:pt x="1824" y="1223"/>
                  </a:lnTo>
                  <a:lnTo>
                    <a:pt x="1839" y="1231"/>
                  </a:lnTo>
                  <a:lnTo>
                    <a:pt x="1856" y="1235"/>
                  </a:lnTo>
                  <a:lnTo>
                    <a:pt x="1874" y="1231"/>
                  </a:lnTo>
                  <a:lnTo>
                    <a:pt x="1889" y="1223"/>
                  </a:lnTo>
                  <a:lnTo>
                    <a:pt x="1901" y="1211"/>
                  </a:lnTo>
                  <a:lnTo>
                    <a:pt x="1909" y="1196"/>
                  </a:lnTo>
                  <a:lnTo>
                    <a:pt x="1913" y="1178"/>
                  </a:lnTo>
                  <a:lnTo>
                    <a:pt x="1909" y="1161"/>
                  </a:lnTo>
                  <a:lnTo>
                    <a:pt x="1901" y="1145"/>
                  </a:lnTo>
                  <a:lnTo>
                    <a:pt x="1889" y="1134"/>
                  </a:lnTo>
                  <a:lnTo>
                    <a:pt x="1874" y="1125"/>
                  </a:lnTo>
                  <a:lnTo>
                    <a:pt x="1856" y="1122"/>
                  </a:lnTo>
                  <a:close/>
                  <a:moveTo>
                    <a:pt x="1519" y="1122"/>
                  </a:moveTo>
                  <a:lnTo>
                    <a:pt x="1501" y="1125"/>
                  </a:lnTo>
                  <a:lnTo>
                    <a:pt x="1486" y="1134"/>
                  </a:lnTo>
                  <a:lnTo>
                    <a:pt x="1474" y="1145"/>
                  </a:lnTo>
                  <a:lnTo>
                    <a:pt x="1466" y="1161"/>
                  </a:lnTo>
                  <a:lnTo>
                    <a:pt x="1463" y="1178"/>
                  </a:lnTo>
                  <a:lnTo>
                    <a:pt x="1466" y="1196"/>
                  </a:lnTo>
                  <a:lnTo>
                    <a:pt x="1474" y="1211"/>
                  </a:lnTo>
                  <a:lnTo>
                    <a:pt x="1486" y="1223"/>
                  </a:lnTo>
                  <a:lnTo>
                    <a:pt x="1501" y="1231"/>
                  </a:lnTo>
                  <a:lnTo>
                    <a:pt x="1519" y="1235"/>
                  </a:lnTo>
                  <a:lnTo>
                    <a:pt x="1536" y="1231"/>
                  </a:lnTo>
                  <a:lnTo>
                    <a:pt x="1551" y="1223"/>
                  </a:lnTo>
                  <a:lnTo>
                    <a:pt x="1564" y="1211"/>
                  </a:lnTo>
                  <a:lnTo>
                    <a:pt x="1572" y="1196"/>
                  </a:lnTo>
                  <a:lnTo>
                    <a:pt x="1575" y="1178"/>
                  </a:lnTo>
                  <a:lnTo>
                    <a:pt x="1572" y="1161"/>
                  </a:lnTo>
                  <a:lnTo>
                    <a:pt x="1564" y="1145"/>
                  </a:lnTo>
                  <a:lnTo>
                    <a:pt x="1551" y="1134"/>
                  </a:lnTo>
                  <a:lnTo>
                    <a:pt x="1536" y="1125"/>
                  </a:lnTo>
                  <a:lnTo>
                    <a:pt x="1519" y="1122"/>
                  </a:lnTo>
                  <a:close/>
                  <a:moveTo>
                    <a:pt x="844" y="1122"/>
                  </a:moveTo>
                  <a:lnTo>
                    <a:pt x="826" y="1125"/>
                  </a:lnTo>
                  <a:lnTo>
                    <a:pt x="811" y="1134"/>
                  </a:lnTo>
                  <a:lnTo>
                    <a:pt x="799" y="1145"/>
                  </a:lnTo>
                  <a:lnTo>
                    <a:pt x="791" y="1161"/>
                  </a:lnTo>
                  <a:lnTo>
                    <a:pt x="788" y="1178"/>
                  </a:lnTo>
                  <a:lnTo>
                    <a:pt x="791" y="1196"/>
                  </a:lnTo>
                  <a:lnTo>
                    <a:pt x="799" y="1211"/>
                  </a:lnTo>
                  <a:lnTo>
                    <a:pt x="811" y="1223"/>
                  </a:lnTo>
                  <a:lnTo>
                    <a:pt x="826" y="1231"/>
                  </a:lnTo>
                  <a:lnTo>
                    <a:pt x="844" y="1235"/>
                  </a:lnTo>
                  <a:lnTo>
                    <a:pt x="861" y="1231"/>
                  </a:lnTo>
                  <a:lnTo>
                    <a:pt x="876" y="1223"/>
                  </a:lnTo>
                  <a:lnTo>
                    <a:pt x="889" y="1211"/>
                  </a:lnTo>
                  <a:lnTo>
                    <a:pt x="897" y="1196"/>
                  </a:lnTo>
                  <a:lnTo>
                    <a:pt x="900" y="1178"/>
                  </a:lnTo>
                  <a:lnTo>
                    <a:pt x="897" y="1161"/>
                  </a:lnTo>
                  <a:lnTo>
                    <a:pt x="889" y="1145"/>
                  </a:lnTo>
                  <a:lnTo>
                    <a:pt x="876" y="1134"/>
                  </a:lnTo>
                  <a:lnTo>
                    <a:pt x="861" y="1125"/>
                  </a:lnTo>
                  <a:lnTo>
                    <a:pt x="844" y="1122"/>
                  </a:lnTo>
                  <a:close/>
                  <a:moveTo>
                    <a:pt x="506" y="1122"/>
                  </a:moveTo>
                  <a:lnTo>
                    <a:pt x="489" y="1125"/>
                  </a:lnTo>
                  <a:lnTo>
                    <a:pt x="473" y="1134"/>
                  </a:lnTo>
                  <a:lnTo>
                    <a:pt x="461" y="1145"/>
                  </a:lnTo>
                  <a:lnTo>
                    <a:pt x="453" y="1161"/>
                  </a:lnTo>
                  <a:lnTo>
                    <a:pt x="450" y="1178"/>
                  </a:lnTo>
                  <a:lnTo>
                    <a:pt x="453" y="1196"/>
                  </a:lnTo>
                  <a:lnTo>
                    <a:pt x="461" y="1211"/>
                  </a:lnTo>
                  <a:lnTo>
                    <a:pt x="473" y="1223"/>
                  </a:lnTo>
                  <a:lnTo>
                    <a:pt x="489" y="1231"/>
                  </a:lnTo>
                  <a:lnTo>
                    <a:pt x="506" y="1235"/>
                  </a:lnTo>
                  <a:lnTo>
                    <a:pt x="524" y="1231"/>
                  </a:lnTo>
                  <a:lnTo>
                    <a:pt x="539" y="1223"/>
                  </a:lnTo>
                  <a:lnTo>
                    <a:pt x="551" y="1211"/>
                  </a:lnTo>
                  <a:lnTo>
                    <a:pt x="559" y="1196"/>
                  </a:lnTo>
                  <a:lnTo>
                    <a:pt x="563" y="1178"/>
                  </a:lnTo>
                  <a:lnTo>
                    <a:pt x="559" y="1161"/>
                  </a:lnTo>
                  <a:lnTo>
                    <a:pt x="551" y="1145"/>
                  </a:lnTo>
                  <a:lnTo>
                    <a:pt x="539" y="1134"/>
                  </a:lnTo>
                  <a:lnTo>
                    <a:pt x="524" y="1125"/>
                  </a:lnTo>
                  <a:lnTo>
                    <a:pt x="506" y="1122"/>
                  </a:lnTo>
                  <a:close/>
                  <a:moveTo>
                    <a:pt x="3038" y="954"/>
                  </a:moveTo>
                  <a:lnTo>
                    <a:pt x="3020" y="957"/>
                  </a:lnTo>
                  <a:lnTo>
                    <a:pt x="3004" y="965"/>
                  </a:lnTo>
                  <a:lnTo>
                    <a:pt x="2993" y="977"/>
                  </a:lnTo>
                  <a:lnTo>
                    <a:pt x="2984" y="993"/>
                  </a:lnTo>
                  <a:lnTo>
                    <a:pt x="2981" y="1010"/>
                  </a:lnTo>
                  <a:lnTo>
                    <a:pt x="2984" y="1027"/>
                  </a:lnTo>
                  <a:lnTo>
                    <a:pt x="2993" y="1044"/>
                  </a:lnTo>
                  <a:lnTo>
                    <a:pt x="3004" y="1055"/>
                  </a:lnTo>
                  <a:lnTo>
                    <a:pt x="3020" y="1063"/>
                  </a:lnTo>
                  <a:lnTo>
                    <a:pt x="3038" y="1066"/>
                  </a:lnTo>
                  <a:lnTo>
                    <a:pt x="3055" y="1063"/>
                  </a:lnTo>
                  <a:lnTo>
                    <a:pt x="3070" y="1055"/>
                  </a:lnTo>
                  <a:lnTo>
                    <a:pt x="3083" y="1044"/>
                  </a:lnTo>
                  <a:lnTo>
                    <a:pt x="3091" y="1027"/>
                  </a:lnTo>
                  <a:lnTo>
                    <a:pt x="3094" y="1010"/>
                  </a:lnTo>
                  <a:lnTo>
                    <a:pt x="3091" y="993"/>
                  </a:lnTo>
                  <a:lnTo>
                    <a:pt x="3083" y="977"/>
                  </a:lnTo>
                  <a:lnTo>
                    <a:pt x="3070" y="965"/>
                  </a:lnTo>
                  <a:lnTo>
                    <a:pt x="3055" y="957"/>
                  </a:lnTo>
                  <a:lnTo>
                    <a:pt x="3038" y="954"/>
                  </a:lnTo>
                  <a:close/>
                  <a:moveTo>
                    <a:pt x="2700" y="954"/>
                  </a:moveTo>
                  <a:lnTo>
                    <a:pt x="2683" y="957"/>
                  </a:lnTo>
                  <a:lnTo>
                    <a:pt x="2667" y="965"/>
                  </a:lnTo>
                  <a:lnTo>
                    <a:pt x="2655" y="977"/>
                  </a:lnTo>
                  <a:lnTo>
                    <a:pt x="2647" y="993"/>
                  </a:lnTo>
                  <a:lnTo>
                    <a:pt x="2644" y="1010"/>
                  </a:lnTo>
                  <a:lnTo>
                    <a:pt x="2647" y="1027"/>
                  </a:lnTo>
                  <a:lnTo>
                    <a:pt x="2655" y="1044"/>
                  </a:lnTo>
                  <a:lnTo>
                    <a:pt x="2667" y="1055"/>
                  </a:lnTo>
                  <a:lnTo>
                    <a:pt x="2683" y="1063"/>
                  </a:lnTo>
                  <a:lnTo>
                    <a:pt x="2700" y="1066"/>
                  </a:lnTo>
                  <a:lnTo>
                    <a:pt x="2717" y="1063"/>
                  </a:lnTo>
                  <a:lnTo>
                    <a:pt x="2733" y="1055"/>
                  </a:lnTo>
                  <a:lnTo>
                    <a:pt x="2745" y="1044"/>
                  </a:lnTo>
                  <a:lnTo>
                    <a:pt x="2753" y="1027"/>
                  </a:lnTo>
                  <a:lnTo>
                    <a:pt x="2756" y="1010"/>
                  </a:lnTo>
                  <a:lnTo>
                    <a:pt x="2753" y="993"/>
                  </a:lnTo>
                  <a:lnTo>
                    <a:pt x="2745" y="977"/>
                  </a:lnTo>
                  <a:lnTo>
                    <a:pt x="2733" y="965"/>
                  </a:lnTo>
                  <a:lnTo>
                    <a:pt x="2717" y="957"/>
                  </a:lnTo>
                  <a:lnTo>
                    <a:pt x="2700" y="954"/>
                  </a:lnTo>
                  <a:close/>
                  <a:moveTo>
                    <a:pt x="2363" y="954"/>
                  </a:moveTo>
                  <a:lnTo>
                    <a:pt x="2345" y="957"/>
                  </a:lnTo>
                  <a:lnTo>
                    <a:pt x="2330" y="965"/>
                  </a:lnTo>
                  <a:lnTo>
                    <a:pt x="2318" y="977"/>
                  </a:lnTo>
                  <a:lnTo>
                    <a:pt x="2309" y="993"/>
                  </a:lnTo>
                  <a:lnTo>
                    <a:pt x="2306" y="1010"/>
                  </a:lnTo>
                  <a:lnTo>
                    <a:pt x="2309" y="1027"/>
                  </a:lnTo>
                  <a:lnTo>
                    <a:pt x="2318" y="1044"/>
                  </a:lnTo>
                  <a:lnTo>
                    <a:pt x="2330" y="1055"/>
                  </a:lnTo>
                  <a:lnTo>
                    <a:pt x="2345" y="1063"/>
                  </a:lnTo>
                  <a:lnTo>
                    <a:pt x="2363" y="1066"/>
                  </a:lnTo>
                  <a:lnTo>
                    <a:pt x="2380" y="1063"/>
                  </a:lnTo>
                  <a:lnTo>
                    <a:pt x="2395" y="1055"/>
                  </a:lnTo>
                  <a:lnTo>
                    <a:pt x="2408" y="1044"/>
                  </a:lnTo>
                  <a:lnTo>
                    <a:pt x="2416" y="1027"/>
                  </a:lnTo>
                  <a:lnTo>
                    <a:pt x="2419" y="1010"/>
                  </a:lnTo>
                  <a:lnTo>
                    <a:pt x="2416" y="993"/>
                  </a:lnTo>
                  <a:lnTo>
                    <a:pt x="2408" y="977"/>
                  </a:lnTo>
                  <a:lnTo>
                    <a:pt x="2395" y="965"/>
                  </a:lnTo>
                  <a:lnTo>
                    <a:pt x="2380" y="957"/>
                  </a:lnTo>
                  <a:lnTo>
                    <a:pt x="2363" y="954"/>
                  </a:lnTo>
                  <a:close/>
                  <a:moveTo>
                    <a:pt x="2025" y="954"/>
                  </a:moveTo>
                  <a:lnTo>
                    <a:pt x="2008" y="957"/>
                  </a:lnTo>
                  <a:lnTo>
                    <a:pt x="1992" y="965"/>
                  </a:lnTo>
                  <a:lnTo>
                    <a:pt x="1980" y="977"/>
                  </a:lnTo>
                  <a:lnTo>
                    <a:pt x="1972" y="993"/>
                  </a:lnTo>
                  <a:lnTo>
                    <a:pt x="1969" y="1010"/>
                  </a:lnTo>
                  <a:lnTo>
                    <a:pt x="1972" y="1027"/>
                  </a:lnTo>
                  <a:lnTo>
                    <a:pt x="1980" y="1044"/>
                  </a:lnTo>
                  <a:lnTo>
                    <a:pt x="1992" y="1055"/>
                  </a:lnTo>
                  <a:lnTo>
                    <a:pt x="2008" y="1063"/>
                  </a:lnTo>
                  <a:lnTo>
                    <a:pt x="2025" y="1066"/>
                  </a:lnTo>
                  <a:lnTo>
                    <a:pt x="2042" y="1063"/>
                  </a:lnTo>
                  <a:lnTo>
                    <a:pt x="2059" y="1055"/>
                  </a:lnTo>
                  <a:lnTo>
                    <a:pt x="2070" y="1044"/>
                  </a:lnTo>
                  <a:lnTo>
                    <a:pt x="2078" y="1027"/>
                  </a:lnTo>
                  <a:lnTo>
                    <a:pt x="2081" y="1010"/>
                  </a:lnTo>
                  <a:lnTo>
                    <a:pt x="2078" y="993"/>
                  </a:lnTo>
                  <a:lnTo>
                    <a:pt x="2070" y="977"/>
                  </a:lnTo>
                  <a:lnTo>
                    <a:pt x="2059" y="965"/>
                  </a:lnTo>
                  <a:lnTo>
                    <a:pt x="2042" y="957"/>
                  </a:lnTo>
                  <a:lnTo>
                    <a:pt x="2025" y="954"/>
                  </a:lnTo>
                  <a:close/>
                  <a:moveTo>
                    <a:pt x="1688" y="954"/>
                  </a:moveTo>
                  <a:lnTo>
                    <a:pt x="1670" y="957"/>
                  </a:lnTo>
                  <a:lnTo>
                    <a:pt x="1655" y="965"/>
                  </a:lnTo>
                  <a:lnTo>
                    <a:pt x="1643" y="977"/>
                  </a:lnTo>
                  <a:lnTo>
                    <a:pt x="1634" y="993"/>
                  </a:lnTo>
                  <a:lnTo>
                    <a:pt x="1631" y="1010"/>
                  </a:lnTo>
                  <a:lnTo>
                    <a:pt x="1634" y="1027"/>
                  </a:lnTo>
                  <a:lnTo>
                    <a:pt x="1643" y="1044"/>
                  </a:lnTo>
                  <a:lnTo>
                    <a:pt x="1655" y="1055"/>
                  </a:lnTo>
                  <a:lnTo>
                    <a:pt x="1670" y="1063"/>
                  </a:lnTo>
                  <a:lnTo>
                    <a:pt x="1688" y="1066"/>
                  </a:lnTo>
                  <a:lnTo>
                    <a:pt x="1705" y="1063"/>
                  </a:lnTo>
                  <a:lnTo>
                    <a:pt x="1720" y="1055"/>
                  </a:lnTo>
                  <a:lnTo>
                    <a:pt x="1733" y="1044"/>
                  </a:lnTo>
                  <a:lnTo>
                    <a:pt x="1741" y="1027"/>
                  </a:lnTo>
                  <a:lnTo>
                    <a:pt x="1744" y="1010"/>
                  </a:lnTo>
                  <a:lnTo>
                    <a:pt x="1741" y="993"/>
                  </a:lnTo>
                  <a:lnTo>
                    <a:pt x="1733" y="977"/>
                  </a:lnTo>
                  <a:lnTo>
                    <a:pt x="1720" y="965"/>
                  </a:lnTo>
                  <a:lnTo>
                    <a:pt x="1705" y="957"/>
                  </a:lnTo>
                  <a:lnTo>
                    <a:pt x="1688" y="954"/>
                  </a:lnTo>
                  <a:close/>
                  <a:moveTo>
                    <a:pt x="1350" y="954"/>
                  </a:moveTo>
                  <a:lnTo>
                    <a:pt x="1333" y="957"/>
                  </a:lnTo>
                  <a:lnTo>
                    <a:pt x="1316" y="965"/>
                  </a:lnTo>
                  <a:lnTo>
                    <a:pt x="1305" y="977"/>
                  </a:lnTo>
                  <a:lnTo>
                    <a:pt x="1297" y="993"/>
                  </a:lnTo>
                  <a:lnTo>
                    <a:pt x="1294" y="1010"/>
                  </a:lnTo>
                  <a:lnTo>
                    <a:pt x="1297" y="1027"/>
                  </a:lnTo>
                  <a:lnTo>
                    <a:pt x="1305" y="1044"/>
                  </a:lnTo>
                  <a:lnTo>
                    <a:pt x="1316" y="1055"/>
                  </a:lnTo>
                  <a:lnTo>
                    <a:pt x="1333" y="1063"/>
                  </a:lnTo>
                  <a:lnTo>
                    <a:pt x="1350" y="1066"/>
                  </a:lnTo>
                  <a:lnTo>
                    <a:pt x="1367" y="1063"/>
                  </a:lnTo>
                  <a:lnTo>
                    <a:pt x="1383" y="1055"/>
                  </a:lnTo>
                  <a:lnTo>
                    <a:pt x="1395" y="1044"/>
                  </a:lnTo>
                  <a:lnTo>
                    <a:pt x="1403" y="1027"/>
                  </a:lnTo>
                  <a:lnTo>
                    <a:pt x="1406" y="1010"/>
                  </a:lnTo>
                  <a:lnTo>
                    <a:pt x="1403" y="993"/>
                  </a:lnTo>
                  <a:lnTo>
                    <a:pt x="1395" y="977"/>
                  </a:lnTo>
                  <a:lnTo>
                    <a:pt x="1383" y="965"/>
                  </a:lnTo>
                  <a:lnTo>
                    <a:pt x="1367" y="957"/>
                  </a:lnTo>
                  <a:lnTo>
                    <a:pt x="1350" y="954"/>
                  </a:lnTo>
                  <a:close/>
                  <a:moveTo>
                    <a:pt x="1013" y="954"/>
                  </a:moveTo>
                  <a:lnTo>
                    <a:pt x="995" y="957"/>
                  </a:lnTo>
                  <a:lnTo>
                    <a:pt x="980" y="965"/>
                  </a:lnTo>
                  <a:lnTo>
                    <a:pt x="968" y="977"/>
                  </a:lnTo>
                  <a:lnTo>
                    <a:pt x="959" y="993"/>
                  </a:lnTo>
                  <a:lnTo>
                    <a:pt x="956" y="1010"/>
                  </a:lnTo>
                  <a:lnTo>
                    <a:pt x="959" y="1027"/>
                  </a:lnTo>
                  <a:lnTo>
                    <a:pt x="968" y="1044"/>
                  </a:lnTo>
                  <a:lnTo>
                    <a:pt x="980" y="1055"/>
                  </a:lnTo>
                  <a:lnTo>
                    <a:pt x="995" y="1063"/>
                  </a:lnTo>
                  <a:lnTo>
                    <a:pt x="1013" y="1066"/>
                  </a:lnTo>
                  <a:lnTo>
                    <a:pt x="1030" y="1063"/>
                  </a:lnTo>
                  <a:lnTo>
                    <a:pt x="1045" y="1055"/>
                  </a:lnTo>
                  <a:lnTo>
                    <a:pt x="1058" y="1044"/>
                  </a:lnTo>
                  <a:lnTo>
                    <a:pt x="1066" y="1027"/>
                  </a:lnTo>
                  <a:lnTo>
                    <a:pt x="1069" y="1010"/>
                  </a:lnTo>
                  <a:lnTo>
                    <a:pt x="1066" y="993"/>
                  </a:lnTo>
                  <a:lnTo>
                    <a:pt x="1058" y="977"/>
                  </a:lnTo>
                  <a:lnTo>
                    <a:pt x="1045" y="965"/>
                  </a:lnTo>
                  <a:lnTo>
                    <a:pt x="1030" y="957"/>
                  </a:lnTo>
                  <a:lnTo>
                    <a:pt x="1013" y="954"/>
                  </a:lnTo>
                  <a:close/>
                  <a:moveTo>
                    <a:pt x="675" y="954"/>
                  </a:moveTo>
                  <a:lnTo>
                    <a:pt x="658" y="957"/>
                  </a:lnTo>
                  <a:lnTo>
                    <a:pt x="642" y="965"/>
                  </a:lnTo>
                  <a:lnTo>
                    <a:pt x="630" y="977"/>
                  </a:lnTo>
                  <a:lnTo>
                    <a:pt x="622" y="993"/>
                  </a:lnTo>
                  <a:lnTo>
                    <a:pt x="619" y="1010"/>
                  </a:lnTo>
                  <a:lnTo>
                    <a:pt x="622" y="1027"/>
                  </a:lnTo>
                  <a:lnTo>
                    <a:pt x="630" y="1044"/>
                  </a:lnTo>
                  <a:lnTo>
                    <a:pt x="642" y="1055"/>
                  </a:lnTo>
                  <a:lnTo>
                    <a:pt x="658" y="1063"/>
                  </a:lnTo>
                  <a:lnTo>
                    <a:pt x="675" y="1066"/>
                  </a:lnTo>
                  <a:lnTo>
                    <a:pt x="692" y="1063"/>
                  </a:lnTo>
                  <a:lnTo>
                    <a:pt x="708" y="1055"/>
                  </a:lnTo>
                  <a:lnTo>
                    <a:pt x="720" y="1044"/>
                  </a:lnTo>
                  <a:lnTo>
                    <a:pt x="728" y="1027"/>
                  </a:lnTo>
                  <a:lnTo>
                    <a:pt x="731" y="1010"/>
                  </a:lnTo>
                  <a:lnTo>
                    <a:pt x="728" y="993"/>
                  </a:lnTo>
                  <a:lnTo>
                    <a:pt x="720" y="977"/>
                  </a:lnTo>
                  <a:lnTo>
                    <a:pt x="708" y="965"/>
                  </a:lnTo>
                  <a:lnTo>
                    <a:pt x="692" y="957"/>
                  </a:lnTo>
                  <a:lnTo>
                    <a:pt x="675" y="954"/>
                  </a:lnTo>
                  <a:close/>
                  <a:moveTo>
                    <a:pt x="338" y="954"/>
                  </a:moveTo>
                  <a:lnTo>
                    <a:pt x="320" y="957"/>
                  </a:lnTo>
                  <a:lnTo>
                    <a:pt x="305" y="965"/>
                  </a:lnTo>
                  <a:lnTo>
                    <a:pt x="293" y="977"/>
                  </a:lnTo>
                  <a:lnTo>
                    <a:pt x="284" y="993"/>
                  </a:lnTo>
                  <a:lnTo>
                    <a:pt x="281" y="1010"/>
                  </a:lnTo>
                  <a:lnTo>
                    <a:pt x="284" y="1027"/>
                  </a:lnTo>
                  <a:lnTo>
                    <a:pt x="293" y="1044"/>
                  </a:lnTo>
                  <a:lnTo>
                    <a:pt x="305" y="1055"/>
                  </a:lnTo>
                  <a:lnTo>
                    <a:pt x="320" y="1063"/>
                  </a:lnTo>
                  <a:lnTo>
                    <a:pt x="338" y="1066"/>
                  </a:lnTo>
                  <a:lnTo>
                    <a:pt x="355" y="1063"/>
                  </a:lnTo>
                  <a:lnTo>
                    <a:pt x="371" y="1055"/>
                  </a:lnTo>
                  <a:lnTo>
                    <a:pt x="383" y="1044"/>
                  </a:lnTo>
                  <a:lnTo>
                    <a:pt x="391" y="1027"/>
                  </a:lnTo>
                  <a:lnTo>
                    <a:pt x="394" y="1010"/>
                  </a:lnTo>
                  <a:lnTo>
                    <a:pt x="391" y="993"/>
                  </a:lnTo>
                  <a:lnTo>
                    <a:pt x="383" y="977"/>
                  </a:lnTo>
                  <a:lnTo>
                    <a:pt x="371" y="965"/>
                  </a:lnTo>
                  <a:lnTo>
                    <a:pt x="355" y="957"/>
                  </a:lnTo>
                  <a:lnTo>
                    <a:pt x="338" y="954"/>
                  </a:lnTo>
                  <a:close/>
                  <a:moveTo>
                    <a:pt x="2869" y="786"/>
                  </a:moveTo>
                  <a:lnTo>
                    <a:pt x="2851" y="789"/>
                  </a:lnTo>
                  <a:lnTo>
                    <a:pt x="2836" y="797"/>
                  </a:lnTo>
                  <a:lnTo>
                    <a:pt x="2824" y="809"/>
                  </a:lnTo>
                  <a:lnTo>
                    <a:pt x="2816" y="824"/>
                  </a:lnTo>
                  <a:lnTo>
                    <a:pt x="2813" y="842"/>
                  </a:lnTo>
                  <a:lnTo>
                    <a:pt x="2816" y="859"/>
                  </a:lnTo>
                  <a:lnTo>
                    <a:pt x="2824" y="874"/>
                  </a:lnTo>
                  <a:lnTo>
                    <a:pt x="2836" y="887"/>
                  </a:lnTo>
                  <a:lnTo>
                    <a:pt x="2851" y="895"/>
                  </a:lnTo>
                  <a:lnTo>
                    <a:pt x="2869" y="898"/>
                  </a:lnTo>
                  <a:lnTo>
                    <a:pt x="2886" y="895"/>
                  </a:lnTo>
                  <a:lnTo>
                    <a:pt x="2903" y="887"/>
                  </a:lnTo>
                  <a:lnTo>
                    <a:pt x="2914" y="874"/>
                  </a:lnTo>
                  <a:lnTo>
                    <a:pt x="2922" y="859"/>
                  </a:lnTo>
                  <a:lnTo>
                    <a:pt x="2925" y="842"/>
                  </a:lnTo>
                  <a:lnTo>
                    <a:pt x="2922" y="824"/>
                  </a:lnTo>
                  <a:lnTo>
                    <a:pt x="2914" y="809"/>
                  </a:lnTo>
                  <a:lnTo>
                    <a:pt x="2903" y="797"/>
                  </a:lnTo>
                  <a:lnTo>
                    <a:pt x="2886" y="789"/>
                  </a:lnTo>
                  <a:lnTo>
                    <a:pt x="2869" y="786"/>
                  </a:lnTo>
                  <a:close/>
                  <a:moveTo>
                    <a:pt x="2531" y="786"/>
                  </a:moveTo>
                  <a:lnTo>
                    <a:pt x="2514" y="789"/>
                  </a:lnTo>
                  <a:lnTo>
                    <a:pt x="2499" y="797"/>
                  </a:lnTo>
                  <a:lnTo>
                    <a:pt x="2486" y="809"/>
                  </a:lnTo>
                  <a:lnTo>
                    <a:pt x="2478" y="824"/>
                  </a:lnTo>
                  <a:lnTo>
                    <a:pt x="2475" y="842"/>
                  </a:lnTo>
                  <a:lnTo>
                    <a:pt x="2478" y="859"/>
                  </a:lnTo>
                  <a:lnTo>
                    <a:pt x="2486" y="874"/>
                  </a:lnTo>
                  <a:lnTo>
                    <a:pt x="2499" y="887"/>
                  </a:lnTo>
                  <a:lnTo>
                    <a:pt x="2514" y="895"/>
                  </a:lnTo>
                  <a:lnTo>
                    <a:pt x="2531" y="898"/>
                  </a:lnTo>
                  <a:lnTo>
                    <a:pt x="2549" y="895"/>
                  </a:lnTo>
                  <a:lnTo>
                    <a:pt x="2564" y="887"/>
                  </a:lnTo>
                  <a:lnTo>
                    <a:pt x="2576" y="874"/>
                  </a:lnTo>
                  <a:lnTo>
                    <a:pt x="2584" y="859"/>
                  </a:lnTo>
                  <a:lnTo>
                    <a:pt x="2588" y="842"/>
                  </a:lnTo>
                  <a:lnTo>
                    <a:pt x="2584" y="824"/>
                  </a:lnTo>
                  <a:lnTo>
                    <a:pt x="2576" y="809"/>
                  </a:lnTo>
                  <a:lnTo>
                    <a:pt x="2564" y="797"/>
                  </a:lnTo>
                  <a:lnTo>
                    <a:pt x="2549" y="789"/>
                  </a:lnTo>
                  <a:lnTo>
                    <a:pt x="2531" y="786"/>
                  </a:lnTo>
                  <a:close/>
                  <a:moveTo>
                    <a:pt x="1856" y="786"/>
                  </a:moveTo>
                  <a:lnTo>
                    <a:pt x="1839" y="789"/>
                  </a:lnTo>
                  <a:lnTo>
                    <a:pt x="1824" y="797"/>
                  </a:lnTo>
                  <a:lnTo>
                    <a:pt x="1811" y="809"/>
                  </a:lnTo>
                  <a:lnTo>
                    <a:pt x="1803" y="824"/>
                  </a:lnTo>
                  <a:lnTo>
                    <a:pt x="1800" y="842"/>
                  </a:lnTo>
                  <a:lnTo>
                    <a:pt x="1803" y="859"/>
                  </a:lnTo>
                  <a:lnTo>
                    <a:pt x="1811" y="874"/>
                  </a:lnTo>
                  <a:lnTo>
                    <a:pt x="1824" y="887"/>
                  </a:lnTo>
                  <a:lnTo>
                    <a:pt x="1839" y="895"/>
                  </a:lnTo>
                  <a:lnTo>
                    <a:pt x="1856" y="898"/>
                  </a:lnTo>
                  <a:lnTo>
                    <a:pt x="1874" y="895"/>
                  </a:lnTo>
                  <a:lnTo>
                    <a:pt x="1889" y="887"/>
                  </a:lnTo>
                  <a:lnTo>
                    <a:pt x="1901" y="874"/>
                  </a:lnTo>
                  <a:lnTo>
                    <a:pt x="1909" y="859"/>
                  </a:lnTo>
                  <a:lnTo>
                    <a:pt x="1913" y="842"/>
                  </a:lnTo>
                  <a:lnTo>
                    <a:pt x="1909" y="824"/>
                  </a:lnTo>
                  <a:lnTo>
                    <a:pt x="1901" y="809"/>
                  </a:lnTo>
                  <a:lnTo>
                    <a:pt x="1889" y="797"/>
                  </a:lnTo>
                  <a:lnTo>
                    <a:pt x="1874" y="789"/>
                  </a:lnTo>
                  <a:lnTo>
                    <a:pt x="1856" y="786"/>
                  </a:lnTo>
                  <a:close/>
                  <a:moveTo>
                    <a:pt x="1519" y="786"/>
                  </a:moveTo>
                  <a:lnTo>
                    <a:pt x="1501" y="789"/>
                  </a:lnTo>
                  <a:lnTo>
                    <a:pt x="1486" y="797"/>
                  </a:lnTo>
                  <a:lnTo>
                    <a:pt x="1474" y="809"/>
                  </a:lnTo>
                  <a:lnTo>
                    <a:pt x="1466" y="824"/>
                  </a:lnTo>
                  <a:lnTo>
                    <a:pt x="1463" y="842"/>
                  </a:lnTo>
                  <a:lnTo>
                    <a:pt x="1466" y="859"/>
                  </a:lnTo>
                  <a:lnTo>
                    <a:pt x="1474" y="874"/>
                  </a:lnTo>
                  <a:lnTo>
                    <a:pt x="1486" y="887"/>
                  </a:lnTo>
                  <a:lnTo>
                    <a:pt x="1501" y="895"/>
                  </a:lnTo>
                  <a:lnTo>
                    <a:pt x="1519" y="898"/>
                  </a:lnTo>
                  <a:lnTo>
                    <a:pt x="1536" y="895"/>
                  </a:lnTo>
                  <a:lnTo>
                    <a:pt x="1551" y="887"/>
                  </a:lnTo>
                  <a:lnTo>
                    <a:pt x="1564" y="874"/>
                  </a:lnTo>
                  <a:lnTo>
                    <a:pt x="1572" y="859"/>
                  </a:lnTo>
                  <a:lnTo>
                    <a:pt x="1575" y="842"/>
                  </a:lnTo>
                  <a:lnTo>
                    <a:pt x="1572" y="824"/>
                  </a:lnTo>
                  <a:lnTo>
                    <a:pt x="1564" y="809"/>
                  </a:lnTo>
                  <a:lnTo>
                    <a:pt x="1551" y="797"/>
                  </a:lnTo>
                  <a:lnTo>
                    <a:pt x="1536" y="789"/>
                  </a:lnTo>
                  <a:lnTo>
                    <a:pt x="1519" y="786"/>
                  </a:lnTo>
                  <a:close/>
                  <a:moveTo>
                    <a:pt x="844" y="786"/>
                  </a:moveTo>
                  <a:lnTo>
                    <a:pt x="826" y="789"/>
                  </a:lnTo>
                  <a:lnTo>
                    <a:pt x="811" y="797"/>
                  </a:lnTo>
                  <a:lnTo>
                    <a:pt x="799" y="809"/>
                  </a:lnTo>
                  <a:lnTo>
                    <a:pt x="791" y="824"/>
                  </a:lnTo>
                  <a:lnTo>
                    <a:pt x="788" y="842"/>
                  </a:lnTo>
                  <a:lnTo>
                    <a:pt x="791" y="859"/>
                  </a:lnTo>
                  <a:lnTo>
                    <a:pt x="799" y="874"/>
                  </a:lnTo>
                  <a:lnTo>
                    <a:pt x="811" y="887"/>
                  </a:lnTo>
                  <a:lnTo>
                    <a:pt x="826" y="895"/>
                  </a:lnTo>
                  <a:lnTo>
                    <a:pt x="844" y="898"/>
                  </a:lnTo>
                  <a:lnTo>
                    <a:pt x="861" y="895"/>
                  </a:lnTo>
                  <a:lnTo>
                    <a:pt x="876" y="887"/>
                  </a:lnTo>
                  <a:lnTo>
                    <a:pt x="889" y="874"/>
                  </a:lnTo>
                  <a:lnTo>
                    <a:pt x="897" y="859"/>
                  </a:lnTo>
                  <a:lnTo>
                    <a:pt x="900" y="842"/>
                  </a:lnTo>
                  <a:lnTo>
                    <a:pt x="897" y="824"/>
                  </a:lnTo>
                  <a:lnTo>
                    <a:pt x="889" y="809"/>
                  </a:lnTo>
                  <a:lnTo>
                    <a:pt x="876" y="797"/>
                  </a:lnTo>
                  <a:lnTo>
                    <a:pt x="861" y="789"/>
                  </a:lnTo>
                  <a:lnTo>
                    <a:pt x="844" y="786"/>
                  </a:lnTo>
                  <a:close/>
                  <a:moveTo>
                    <a:pt x="506" y="786"/>
                  </a:moveTo>
                  <a:lnTo>
                    <a:pt x="489" y="789"/>
                  </a:lnTo>
                  <a:lnTo>
                    <a:pt x="473" y="797"/>
                  </a:lnTo>
                  <a:lnTo>
                    <a:pt x="461" y="809"/>
                  </a:lnTo>
                  <a:lnTo>
                    <a:pt x="453" y="824"/>
                  </a:lnTo>
                  <a:lnTo>
                    <a:pt x="450" y="842"/>
                  </a:lnTo>
                  <a:lnTo>
                    <a:pt x="453" y="859"/>
                  </a:lnTo>
                  <a:lnTo>
                    <a:pt x="461" y="874"/>
                  </a:lnTo>
                  <a:lnTo>
                    <a:pt x="473" y="887"/>
                  </a:lnTo>
                  <a:lnTo>
                    <a:pt x="489" y="895"/>
                  </a:lnTo>
                  <a:lnTo>
                    <a:pt x="506" y="898"/>
                  </a:lnTo>
                  <a:lnTo>
                    <a:pt x="524" y="895"/>
                  </a:lnTo>
                  <a:lnTo>
                    <a:pt x="539" y="887"/>
                  </a:lnTo>
                  <a:lnTo>
                    <a:pt x="551" y="874"/>
                  </a:lnTo>
                  <a:lnTo>
                    <a:pt x="559" y="859"/>
                  </a:lnTo>
                  <a:lnTo>
                    <a:pt x="563" y="842"/>
                  </a:lnTo>
                  <a:lnTo>
                    <a:pt x="559" y="824"/>
                  </a:lnTo>
                  <a:lnTo>
                    <a:pt x="551" y="809"/>
                  </a:lnTo>
                  <a:lnTo>
                    <a:pt x="539" y="797"/>
                  </a:lnTo>
                  <a:lnTo>
                    <a:pt x="524" y="789"/>
                  </a:lnTo>
                  <a:lnTo>
                    <a:pt x="506" y="786"/>
                  </a:lnTo>
                  <a:close/>
                  <a:moveTo>
                    <a:pt x="3038" y="617"/>
                  </a:moveTo>
                  <a:lnTo>
                    <a:pt x="3020" y="620"/>
                  </a:lnTo>
                  <a:lnTo>
                    <a:pt x="3004" y="629"/>
                  </a:lnTo>
                  <a:lnTo>
                    <a:pt x="2993" y="641"/>
                  </a:lnTo>
                  <a:lnTo>
                    <a:pt x="2984" y="656"/>
                  </a:lnTo>
                  <a:lnTo>
                    <a:pt x="2981" y="674"/>
                  </a:lnTo>
                  <a:lnTo>
                    <a:pt x="2984" y="691"/>
                  </a:lnTo>
                  <a:lnTo>
                    <a:pt x="2993" y="706"/>
                  </a:lnTo>
                  <a:lnTo>
                    <a:pt x="3004" y="718"/>
                  </a:lnTo>
                  <a:lnTo>
                    <a:pt x="3020" y="727"/>
                  </a:lnTo>
                  <a:lnTo>
                    <a:pt x="3038" y="730"/>
                  </a:lnTo>
                  <a:lnTo>
                    <a:pt x="3055" y="727"/>
                  </a:lnTo>
                  <a:lnTo>
                    <a:pt x="3070" y="718"/>
                  </a:lnTo>
                  <a:lnTo>
                    <a:pt x="3083" y="706"/>
                  </a:lnTo>
                  <a:lnTo>
                    <a:pt x="3091" y="691"/>
                  </a:lnTo>
                  <a:lnTo>
                    <a:pt x="3094" y="674"/>
                  </a:lnTo>
                  <a:lnTo>
                    <a:pt x="3091" y="656"/>
                  </a:lnTo>
                  <a:lnTo>
                    <a:pt x="3083" y="641"/>
                  </a:lnTo>
                  <a:lnTo>
                    <a:pt x="3070" y="629"/>
                  </a:lnTo>
                  <a:lnTo>
                    <a:pt x="3055" y="620"/>
                  </a:lnTo>
                  <a:lnTo>
                    <a:pt x="3038" y="617"/>
                  </a:lnTo>
                  <a:close/>
                  <a:moveTo>
                    <a:pt x="2700" y="617"/>
                  </a:moveTo>
                  <a:lnTo>
                    <a:pt x="2683" y="620"/>
                  </a:lnTo>
                  <a:lnTo>
                    <a:pt x="2667" y="629"/>
                  </a:lnTo>
                  <a:lnTo>
                    <a:pt x="2655" y="641"/>
                  </a:lnTo>
                  <a:lnTo>
                    <a:pt x="2647" y="656"/>
                  </a:lnTo>
                  <a:lnTo>
                    <a:pt x="2644" y="674"/>
                  </a:lnTo>
                  <a:lnTo>
                    <a:pt x="2647" y="691"/>
                  </a:lnTo>
                  <a:lnTo>
                    <a:pt x="2655" y="706"/>
                  </a:lnTo>
                  <a:lnTo>
                    <a:pt x="2667" y="718"/>
                  </a:lnTo>
                  <a:lnTo>
                    <a:pt x="2683" y="727"/>
                  </a:lnTo>
                  <a:lnTo>
                    <a:pt x="2700" y="730"/>
                  </a:lnTo>
                  <a:lnTo>
                    <a:pt x="2717" y="727"/>
                  </a:lnTo>
                  <a:lnTo>
                    <a:pt x="2733" y="718"/>
                  </a:lnTo>
                  <a:lnTo>
                    <a:pt x="2745" y="706"/>
                  </a:lnTo>
                  <a:lnTo>
                    <a:pt x="2753" y="691"/>
                  </a:lnTo>
                  <a:lnTo>
                    <a:pt x="2756" y="674"/>
                  </a:lnTo>
                  <a:lnTo>
                    <a:pt x="2753" y="656"/>
                  </a:lnTo>
                  <a:lnTo>
                    <a:pt x="2745" y="641"/>
                  </a:lnTo>
                  <a:lnTo>
                    <a:pt x="2733" y="629"/>
                  </a:lnTo>
                  <a:lnTo>
                    <a:pt x="2717" y="620"/>
                  </a:lnTo>
                  <a:lnTo>
                    <a:pt x="2700" y="617"/>
                  </a:lnTo>
                  <a:close/>
                  <a:moveTo>
                    <a:pt x="2363" y="617"/>
                  </a:moveTo>
                  <a:lnTo>
                    <a:pt x="2345" y="620"/>
                  </a:lnTo>
                  <a:lnTo>
                    <a:pt x="2330" y="629"/>
                  </a:lnTo>
                  <a:lnTo>
                    <a:pt x="2318" y="641"/>
                  </a:lnTo>
                  <a:lnTo>
                    <a:pt x="2309" y="656"/>
                  </a:lnTo>
                  <a:lnTo>
                    <a:pt x="2306" y="674"/>
                  </a:lnTo>
                  <a:lnTo>
                    <a:pt x="2309" y="691"/>
                  </a:lnTo>
                  <a:lnTo>
                    <a:pt x="2318" y="706"/>
                  </a:lnTo>
                  <a:lnTo>
                    <a:pt x="2330" y="718"/>
                  </a:lnTo>
                  <a:lnTo>
                    <a:pt x="2345" y="727"/>
                  </a:lnTo>
                  <a:lnTo>
                    <a:pt x="2363" y="730"/>
                  </a:lnTo>
                  <a:lnTo>
                    <a:pt x="2380" y="727"/>
                  </a:lnTo>
                  <a:lnTo>
                    <a:pt x="2395" y="718"/>
                  </a:lnTo>
                  <a:lnTo>
                    <a:pt x="2408" y="706"/>
                  </a:lnTo>
                  <a:lnTo>
                    <a:pt x="2416" y="691"/>
                  </a:lnTo>
                  <a:lnTo>
                    <a:pt x="2419" y="674"/>
                  </a:lnTo>
                  <a:lnTo>
                    <a:pt x="2416" y="656"/>
                  </a:lnTo>
                  <a:lnTo>
                    <a:pt x="2408" y="641"/>
                  </a:lnTo>
                  <a:lnTo>
                    <a:pt x="2395" y="629"/>
                  </a:lnTo>
                  <a:lnTo>
                    <a:pt x="2380" y="620"/>
                  </a:lnTo>
                  <a:lnTo>
                    <a:pt x="2363" y="617"/>
                  </a:lnTo>
                  <a:close/>
                  <a:moveTo>
                    <a:pt x="2025" y="617"/>
                  </a:moveTo>
                  <a:lnTo>
                    <a:pt x="2008" y="620"/>
                  </a:lnTo>
                  <a:lnTo>
                    <a:pt x="1992" y="629"/>
                  </a:lnTo>
                  <a:lnTo>
                    <a:pt x="1980" y="641"/>
                  </a:lnTo>
                  <a:lnTo>
                    <a:pt x="1972" y="656"/>
                  </a:lnTo>
                  <a:lnTo>
                    <a:pt x="1969" y="674"/>
                  </a:lnTo>
                  <a:lnTo>
                    <a:pt x="1972" y="691"/>
                  </a:lnTo>
                  <a:lnTo>
                    <a:pt x="1980" y="706"/>
                  </a:lnTo>
                  <a:lnTo>
                    <a:pt x="1992" y="718"/>
                  </a:lnTo>
                  <a:lnTo>
                    <a:pt x="2008" y="727"/>
                  </a:lnTo>
                  <a:lnTo>
                    <a:pt x="2025" y="730"/>
                  </a:lnTo>
                  <a:lnTo>
                    <a:pt x="2042" y="727"/>
                  </a:lnTo>
                  <a:lnTo>
                    <a:pt x="2059" y="718"/>
                  </a:lnTo>
                  <a:lnTo>
                    <a:pt x="2070" y="706"/>
                  </a:lnTo>
                  <a:lnTo>
                    <a:pt x="2078" y="691"/>
                  </a:lnTo>
                  <a:lnTo>
                    <a:pt x="2081" y="674"/>
                  </a:lnTo>
                  <a:lnTo>
                    <a:pt x="2078" y="656"/>
                  </a:lnTo>
                  <a:lnTo>
                    <a:pt x="2070" y="641"/>
                  </a:lnTo>
                  <a:lnTo>
                    <a:pt x="2059" y="629"/>
                  </a:lnTo>
                  <a:lnTo>
                    <a:pt x="2042" y="620"/>
                  </a:lnTo>
                  <a:lnTo>
                    <a:pt x="2025" y="617"/>
                  </a:lnTo>
                  <a:close/>
                  <a:moveTo>
                    <a:pt x="1688" y="617"/>
                  </a:moveTo>
                  <a:lnTo>
                    <a:pt x="1670" y="620"/>
                  </a:lnTo>
                  <a:lnTo>
                    <a:pt x="1655" y="629"/>
                  </a:lnTo>
                  <a:lnTo>
                    <a:pt x="1643" y="641"/>
                  </a:lnTo>
                  <a:lnTo>
                    <a:pt x="1634" y="656"/>
                  </a:lnTo>
                  <a:lnTo>
                    <a:pt x="1631" y="674"/>
                  </a:lnTo>
                  <a:lnTo>
                    <a:pt x="1634" y="691"/>
                  </a:lnTo>
                  <a:lnTo>
                    <a:pt x="1643" y="706"/>
                  </a:lnTo>
                  <a:lnTo>
                    <a:pt x="1655" y="718"/>
                  </a:lnTo>
                  <a:lnTo>
                    <a:pt x="1670" y="727"/>
                  </a:lnTo>
                  <a:lnTo>
                    <a:pt x="1688" y="730"/>
                  </a:lnTo>
                  <a:lnTo>
                    <a:pt x="1705" y="727"/>
                  </a:lnTo>
                  <a:lnTo>
                    <a:pt x="1720" y="718"/>
                  </a:lnTo>
                  <a:lnTo>
                    <a:pt x="1733" y="706"/>
                  </a:lnTo>
                  <a:lnTo>
                    <a:pt x="1741" y="691"/>
                  </a:lnTo>
                  <a:lnTo>
                    <a:pt x="1744" y="674"/>
                  </a:lnTo>
                  <a:lnTo>
                    <a:pt x="1741" y="656"/>
                  </a:lnTo>
                  <a:lnTo>
                    <a:pt x="1733" y="641"/>
                  </a:lnTo>
                  <a:lnTo>
                    <a:pt x="1720" y="629"/>
                  </a:lnTo>
                  <a:lnTo>
                    <a:pt x="1705" y="620"/>
                  </a:lnTo>
                  <a:lnTo>
                    <a:pt x="1688" y="617"/>
                  </a:lnTo>
                  <a:close/>
                  <a:moveTo>
                    <a:pt x="1350" y="617"/>
                  </a:moveTo>
                  <a:lnTo>
                    <a:pt x="1333" y="620"/>
                  </a:lnTo>
                  <a:lnTo>
                    <a:pt x="1316" y="629"/>
                  </a:lnTo>
                  <a:lnTo>
                    <a:pt x="1305" y="641"/>
                  </a:lnTo>
                  <a:lnTo>
                    <a:pt x="1297" y="656"/>
                  </a:lnTo>
                  <a:lnTo>
                    <a:pt x="1294" y="674"/>
                  </a:lnTo>
                  <a:lnTo>
                    <a:pt x="1297" y="691"/>
                  </a:lnTo>
                  <a:lnTo>
                    <a:pt x="1305" y="706"/>
                  </a:lnTo>
                  <a:lnTo>
                    <a:pt x="1316" y="718"/>
                  </a:lnTo>
                  <a:lnTo>
                    <a:pt x="1333" y="727"/>
                  </a:lnTo>
                  <a:lnTo>
                    <a:pt x="1350" y="730"/>
                  </a:lnTo>
                  <a:lnTo>
                    <a:pt x="1367" y="727"/>
                  </a:lnTo>
                  <a:lnTo>
                    <a:pt x="1383" y="718"/>
                  </a:lnTo>
                  <a:lnTo>
                    <a:pt x="1395" y="706"/>
                  </a:lnTo>
                  <a:lnTo>
                    <a:pt x="1403" y="691"/>
                  </a:lnTo>
                  <a:lnTo>
                    <a:pt x="1406" y="674"/>
                  </a:lnTo>
                  <a:lnTo>
                    <a:pt x="1403" y="656"/>
                  </a:lnTo>
                  <a:lnTo>
                    <a:pt x="1395" y="641"/>
                  </a:lnTo>
                  <a:lnTo>
                    <a:pt x="1383" y="629"/>
                  </a:lnTo>
                  <a:lnTo>
                    <a:pt x="1367" y="620"/>
                  </a:lnTo>
                  <a:lnTo>
                    <a:pt x="1350" y="617"/>
                  </a:lnTo>
                  <a:close/>
                  <a:moveTo>
                    <a:pt x="1013" y="617"/>
                  </a:moveTo>
                  <a:lnTo>
                    <a:pt x="995" y="620"/>
                  </a:lnTo>
                  <a:lnTo>
                    <a:pt x="980" y="629"/>
                  </a:lnTo>
                  <a:lnTo>
                    <a:pt x="968" y="641"/>
                  </a:lnTo>
                  <a:lnTo>
                    <a:pt x="959" y="656"/>
                  </a:lnTo>
                  <a:lnTo>
                    <a:pt x="956" y="674"/>
                  </a:lnTo>
                  <a:lnTo>
                    <a:pt x="959" y="691"/>
                  </a:lnTo>
                  <a:lnTo>
                    <a:pt x="968" y="706"/>
                  </a:lnTo>
                  <a:lnTo>
                    <a:pt x="980" y="718"/>
                  </a:lnTo>
                  <a:lnTo>
                    <a:pt x="995" y="727"/>
                  </a:lnTo>
                  <a:lnTo>
                    <a:pt x="1013" y="730"/>
                  </a:lnTo>
                  <a:lnTo>
                    <a:pt x="1030" y="727"/>
                  </a:lnTo>
                  <a:lnTo>
                    <a:pt x="1045" y="718"/>
                  </a:lnTo>
                  <a:lnTo>
                    <a:pt x="1058" y="706"/>
                  </a:lnTo>
                  <a:lnTo>
                    <a:pt x="1066" y="691"/>
                  </a:lnTo>
                  <a:lnTo>
                    <a:pt x="1069" y="674"/>
                  </a:lnTo>
                  <a:lnTo>
                    <a:pt x="1066" y="656"/>
                  </a:lnTo>
                  <a:lnTo>
                    <a:pt x="1058" y="641"/>
                  </a:lnTo>
                  <a:lnTo>
                    <a:pt x="1045" y="629"/>
                  </a:lnTo>
                  <a:lnTo>
                    <a:pt x="1030" y="620"/>
                  </a:lnTo>
                  <a:lnTo>
                    <a:pt x="1013" y="617"/>
                  </a:lnTo>
                  <a:close/>
                  <a:moveTo>
                    <a:pt x="675" y="617"/>
                  </a:moveTo>
                  <a:lnTo>
                    <a:pt x="658" y="620"/>
                  </a:lnTo>
                  <a:lnTo>
                    <a:pt x="642" y="629"/>
                  </a:lnTo>
                  <a:lnTo>
                    <a:pt x="630" y="641"/>
                  </a:lnTo>
                  <a:lnTo>
                    <a:pt x="622" y="656"/>
                  </a:lnTo>
                  <a:lnTo>
                    <a:pt x="619" y="674"/>
                  </a:lnTo>
                  <a:lnTo>
                    <a:pt x="622" y="691"/>
                  </a:lnTo>
                  <a:lnTo>
                    <a:pt x="630" y="706"/>
                  </a:lnTo>
                  <a:lnTo>
                    <a:pt x="642" y="718"/>
                  </a:lnTo>
                  <a:lnTo>
                    <a:pt x="658" y="727"/>
                  </a:lnTo>
                  <a:lnTo>
                    <a:pt x="675" y="730"/>
                  </a:lnTo>
                  <a:lnTo>
                    <a:pt x="692" y="727"/>
                  </a:lnTo>
                  <a:lnTo>
                    <a:pt x="708" y="718"/>
                  </a:lnTo>
                  <a:lnTo>
                    <a:pt x="720" y="706"/>
                  </a:lnTo>
                  <a:lnTo>
                    <a:pt x="728" y="691"/>
                  </a:lnTo>
                  <a:lnTo>
                    <a:pt x="731" y="674"/>
                  </a:lnTo>
                  <a:lnTo>
                    <a:pt x="728" y="656"/>
                  </a:lnTo>
                  <a:lnTo>
                    <a:pt x="720" y="641"/>
                  </a:lnTo>
                  <a:lnTo>
                    <a:pt x="708" y="629"/>
                  </a:lnTo>
                  <a:lnTo>
                    <a:pt x="692" y="620"/>
                  </a:lnTo>
                  <a:lnTo>
                    <a:pt x="675" y="617"/>
                  </a:lnTo>
                  <a:close/>
                  <a:moveTo>
                    <a:pt x="338" y="617"/>
                  </a:moveTo>
                  <a:lnTo>
                    <a:pt x="320" y="620"/>
                  </a:lnTo>
                  <a:lnTo>
                    <a:pt x="305" y="629"/>
                  </a:lnTo>
                  <a:lnTo>
                    <a:pt x="293" y="641"/>
                  </a:lnTo>
                  <a:lnTo>
                    <a:pt x="284" y="656"/>
                  </a:lnTo>
                  <a:lnTo>
                    <a:pt x="281" y="674"/>
                  </a:lnTo>
                  <a:lnTo>
                    <a:pt x="284" y="691"/>
                  </a:lnTo>
                  <a:lnTo>
                    <a:pt x="293" y="706"/>
                  </a:lnTo>
                  <a:lnTo>
                    <a:pt x="305" y="718"/>
                  </a:lnTo>
                  <a:lnTo>
                    <a:pt x="320" y="727"/>
                  </a:lnTo>
                  <a:lnTo>
                    <a:pt x="338" y="730"/>
                  </a:lnTo>
                  <a:lnTo>
                    <a:pt x="355" y="727"/>
                  </a:lnTo>
                  <a:lnTo>
                    <a:pt x="371" y="718"/>
                  </a:lnTo>
                  <a:lnTo>
                    <a:pt x="383" y="706"/>
                  </a:lnTo>
                  <a:lnTo>
                    <a:pt x="391" y="691"/>
                  </a:lnTo>
                  <a:lnTo>
                    <a:pt x="394" y="674"/>
                  </a:lnTo>
                  <a:lnTo>
                    <a:pt x="391" y="656"/>
                  </a:lnTo>
                  <a:lnTo>
                    <a:pt x="383" y="641"/>
                  </a:lnTo>
                  <a:lnTo>
                    <a:pt x="371" y="629"/>
                  </a:lnTo>
                  <a:lnTo>
                    <a:pt x="355" y="620"/>
                  </a:lnTo>
                  <a:lnTo>
                    <a:pt x="338" y="617"/>
                  </a:lnTo>
                  <a:close/>
                  <a:moveTo>
                    <a:pt x="113" y="617"/>
                  </a:moveTo>
                  <a:lnTo>
                    <a:pt x="113" y="1964"/>
                  </a:lnTo>
                  <a:lnTo>
                    <a:pt x="3263" y="1964"/>
                  </a:lnTo>
                  <a:lnTo>
                    <a:pt x="3263" y="617"/>
                  </a:lnTo>
                  <a:lnTo>
                    <a:pt x="3150" y="617"/>
                  </a:lnTo>
                  <a:lnTo>
                    <a:pt x="3150" y="1291"/>
                  </a:lnTo>
                  <a:lnTo>
                    <a:pt x="3147" y="1343"/>
                  </a:lnTo>
                  <a:lnTo>
                    <a:pt x="3138" y="1394"/>
                  </a:lnTo>
                  <a:lnTo>
                    <a:pt x="3123" y="1442"/>
                  </a:lnTo>
                  <a:lnTo>
                    <a:pt x="3104" y="1487"/>
                  </a:lnTo>
                  <a:lnTo>
                    <a:pt x="3079" y="1531"/>
                  </a:lnTo>
                  <a:lnTo>
                    <a:pt x="3051" y="1571"/>
                  </a:lnTo>
                  <a:lnTo>
                    <a:pt x="3018" y="1608"/>
                  </a:lnTo>
                  <a:lnTo>
                    <a:pt x="2981" y="1640"/>
                  </a:lnTo>
                  <a:lnTo>
                    <a:pt x="2941" y="1669"/>
                  </a:lnTo>
                  <a:lnTo>
                    <a:pt x="2897" y="1694"/>
                  </a:lnTo>
                  <a:lnTo>
                    <a:pt x="2851" y="1713"/>
                  </a:lnTo>
                  <a:lnTo>
                    <a:pt x="2803" y="1727"/>
                  </a:lnTo>
                  <a:lnTo>
                    <a:pt x="2752" y="1736"/>
                  </a:lnTo>
                  <a:lnTo>
                    <a:pt x="2700" y="1739"/>
                  </a:lnTo>
                  <a:lnTo>
                    <a:pt x="2648" y="1736"/>
                  </a:lnTo>
                  <a:lnTo>
                    <a:pt x="2597" y="1727"/>
                  </a:lnTo>
                  <a:lnTo>
                    <a:pt x="2549" y="1713"/>
                  </a:lnTo>
                  <a:lnTo>
                    <a:pt x="2503" y="1694"/>
                  </a:lnTo>
                  <a:lnTo>
                    <a:pt x="2459" y="1669"/>
                  </a:lnTo>
                  <a:lnTo>
                    <a:pt x="2419" y="1640"/>
                  </a:lnTo>
                  <a:lnTo>
                    <a:pt x="2382" y="1608"/>
                  </a:lnTo>
                  <a:lnTo>
                    <a:pt x="2349" y="1571"/>
                  </a:lnTo>
                  <a:lnTo>
                    <a:pt x="2321" y="1531"/>
                  </a:lnTo>
                  <a:lnTo>
                    <a:pt x="2296" y="1487"/>
                  </a:lnTo>
                  <a:lnTo>
                    <a:pt x="2277" y="1442"/>
                  </a:lnTo>
                  <a:lnTo>
                    <a:pt x="2262" y="1394"/>
                  </a:lnTo>
                  <a:lnTo>
                    <a:pt x="2253" y="1343"/>
                  </a:lnTo>
                  <a:lnTo>
                    <a:pt x="2250" y="1291"/>
                  </a:lnTo>
                  <a:lnTo>
                    <a:pt x="2250" y="617"/>
                  </a:lnTo>
                  <a:lnTo>
                    <a:pt x="2138" y="617"/>
                  </a:lnTo>
                  <a:lnTo>
                    <a:pt x="2138" y="1291"/>
                  </a:lnTo>
                  <a:lnTo>
                    <a:pt x="2134" y="1343"/>
                  </a:lnTo>
                  <a:lnTo>
                    <a:pt x="2125" y="1394"/>
                  </a:lnTo>
                  <a:lnTo>
                    <a:pt x="2111" y="1442"/>
                  </a:lnTo>
                  <a:lnTo>
                    <a:pt x="2091" y="1487"/>
                  </a:lnTo>
                  <a:lnTo>
                    <a:pt x="2067" y="1531"/>
                  </a:lnTo>
                  <a:lnTo>
                    <a:pt x="2038" y="1571"/>
                  </a:lnTo>
                  <a:lnTo>
                    <a:pt x="2006" y="1608"/>
                  </a:lnTo>
                  <a:lnTo>
                    <a:pt x="1969" y="1640"/>
                  </a:lnTo>
                  <a:lnTo>
                    <a:pt x="1929" y="1669"/>
                  </a:lnTo>
                  <a:lnTo>
                    <a:pt x="1885" y="1694"/>
                  </a:lnTo>
                  <a:lnTo>
                    <a:pt x="1839" y="1713"/>
                  </a:lnTo>
                  <a:lnTo>
                    <a:pt x="1791" y="1727"/>
                  </a:lnTo>
                  <a:lnTo>
                    <a:pt x="1740" y="1736"/>
                  </a:lnTo>
                  <a:lnTo>
                    <a:pt x="1688" y="1739"/>
                  </a:lnTo>
                  <a:lnTo>
                    <a:pt x="1635" y="1736"/>
                  </a:lnTo>
                  <a:lnTo>
                    <a:pt x="1584" y="1727"/>
                  </a:lnTo>
                  <a:lnTo>
                    <a:pt x="1536" y="1713"/>
                  </a:lnTo>
                  <a:lnTo>
                    <a:pt x="1490" y="1694"/>
                  </a:lnTo>
                  <a:lnTo>
                    <a:pt x="1446" y="1669"/>
                  </a:lnTo>
                  <a:lnTo>
                    <a:pt x="1406" y="1640"/>
                  </a:lnTo>
                  <a:lnTo>
                    <a:pt x="1369" y="1608"/>
                  </a:lnTo>
                  <a:lnTo>
                    <a:pt x="1337" y="1571"/>
                  </a:lnTo>
                  <a:lnTo>
                    <a:pt x="1308" y="1531"/>
                  </a:lnTo>
                  <a:lnTo>
                    <a:pt x="1284" y="1487"/>
                  </a:lnTo>
                  <a:lnTo>
                    <a:pt x="1264" y="1442"/>
                  </a:lnTo>
                  <a:lnTo>
                    <a:pt x="1250" y="1394"/>
                  </a:lnTo>
                  <a:lnTo>
                    <a:pt x="1241" y="1343"/>
                  </a:lnTo>
                  <a:lnTo>
                    <a:pt x="1238" y="1291"/>
                  </a:lnTo>
                  <a:lnTo>
                    <a:pt x="1238" y="617"/>
                  </a:lnTo>
                  <a:lnTo>
                    <a:pt x="1125" y="617"/>
                  </a:lnTo>
                  <a:lnTo>
                    <a:pt x="1125" y="1291"/>
                  </a:lnTo>
                  <a:lnTo>
                    <a:pt x="1122" y="1343"/>
                  </a:lnTo>
                  <a:lnTo>
                    <a:pt x="1113" y="1394"/>
                  </a:lnTo>
                  <a:lnTo>
                    <a:pt x="1098" y="1442"/>
                  </a:lnTo>
                  <a:lnTo>
                    <a:pt x="1079" y="1487"/>
                  </a:lnTo>
                  <a:lnTo>
                    <a:pt x="1054" y="1531"/>
                  </a:lnTo>
                  <a:lnTo>
                    <a:pt x="1026" y="1571"/>
                  </a:lnTo>
                  <a:lnTo>
                    <a:pt x="993" y="1608"/>
                  </a:lnTo>
                  <a:lnTo>
                    <a:pt x="956" y="1640"/>
                  </a:lnTo>
                  <a:lnTo>
                    <a:pt x="916" y="1669"/>
                  </a:lnTo>
                  <a:lnTo>
                    <a:pt x="872" y="1694"/>
                  </a:lnTo>
                  <a:lnTo>
                    <a:pt x="826" y="1713"/>
                  </a:lnTo>
                  <a:lnTo>
                    <a:pt x="778" y="1727"/>
                  </a:lnTo>
                  <a:lnTo>
                    <a:pt x="727" y="1736"/>
                  </a:lnTo>
                  <a:lnTo>
                    <a:pt x="675" y="1739"/>
                  </a:lnTo>
                  <a:lnTo>
                    <a:pt x="623" y="1736"/>
                  </a:lnTo>
                  <a:lnTo>
                    <a:pt x="572" y="1727"/>
                  </a:lnTo>
                  <a:lnTo>
                    <a:pt x="524" y="1713"/>
                  </a:lnTo>
                  <a:lnTo>
                    <a:pt x="478" y="1694"/>
                  </a:lnTo>
                  <a:lnTo>
                    <a:pt x="434" y="1669"/>
                  </a:lnTo>
                  <a:lnTo>
                    <a:pt x="394" y="1640"/>
                  </a:lnTo>
                  <a:lnTo>
                    <a:pt x="357" y="1608"/>
                  </a:lnTo>
                  <a:lnTo>
                    <a:pt x="324" y="1571"/>
                  </a:lnTo>
                  <a:lnTo>
                    <a:pt x="296" y="1531"/>
                  </a:lnTo>
                  <a:lnTo>
                    <a:pt x="271" y="1487"/>
                  </a:lnTo>
                  <a:lnTo>
                    <a:pt x="252" y="1442"/>
                  </a:lnTo>
                  <a:lnTo>
                    <a:pt x="237" y="1394"/>
                  </a:lnTo>
                  <a:lnTo>
                    <a:pt x="228" y="1343"/>
                  </a:lnTo>
                  <a:lnTo>
                    <a:pt x="225" y="1291"/>
                  </a:lnTo>
                  <a:lnTo>
                    <a:pt x="225" y="617"/>
                  </a:lnTo>
                  <a:lnTo>
                    <a:pt x="113" y="617"/>
                  </a:lnTo>
                  <a:close/>
                  <a:moveTo>
                    <a:pt x="2869" y="449"/>
                  </a:moveTo>
                  <a:lnTo>
                    <a:pt x="2851" y="452"/>
                  </a:lnTo>
                  <a:lnTo>
                    <a:pt x="2836" y="460"/>
                  </a:lnTo>
                  <a:lnTo>
                    <a:pt x="2824" y="473"/>
                  </a:lnTo>
                  <a:lnTo>
                    <a:pt x="2816" y="488"/>
                  </a:lnTo>
                  <a:lnTo>
                    <a:pt x="2813" y="505"/>
                  </a:lnTo>
                  <a:lnTo>
                    <a:pt x="2816" y="523"/>
                  </a:lnTo>
                  <a:lnTo>
                    <a:pt x="2824" y="538"/>
                  </a:lnTo>
                  <a:lnTo>
                    <a:pt x="2836" y="550"/>
                  </a:lnTo>
                  <a:lnTo>
                    <a:pt x="2851" y="558"/>
                  </a:lnTo>
                  <a:lnTo>
                    <a:pt x="2869" y="561"/>
                  </a:lnTo>
                  <a:lnTo>
                    <a:pt x="2886" y="558"/>
                  </a:lnTo>
                  <a:lnTo>
                    <a:pt x="2903" y="550"/>
                  </a:lnTo>
                  <a:lnTo>
                    <a:pt x="2914" y="538"/>
                  </a:lnTo>
                  <a:lnTo>
                    <a:pt x="2922" y="523"/>
                  </a:lnTo>
                  <a:lnTo>
                    <a:pt x="2925" y="505"/>
                  </a:lnTo>
                  <a:lnTo>
                    <a:pt x="2922" y="488"/>
                  </a:lnTo>
                  <a:lnTo>
                    <a:pt x="2914" y="473"/>
                  </a:lnTo>
                  <a:lnTo>
                    <a:pt x="2903" y="460"/>
                  </a:lnTo>
                  <a:lnTo>
                    <a:pt x="2886" y="452"/>
                  </a:lnTo>
                  <a:lnTo>
                    <a:pt x="2869" y="449"/>
                  </a:lnTo>
                  <a:close/>
                  <a:moveTo>
                    <a:pt x="2531" y="449"/>
                  </a:moveTo>
                  <a:lnTo>
                    <a:pt x="2514" y="452"/>
                  </a:lnTo>
                  <a:lnTo>
                    <a:pt x="2499" y="460"/>
                  </a:lnTo>
                  <a:lnTo>
                    <a:pt x="2486" y="473"/>
                  </a:lnTo>
                  <a:lnTo>
                    <a:pt x="2478" y="488"/>
                  </a:lnTo>
                  <a:lnTo>
                    <a:pt x="2475" y="505"/>
                  </a:lnTo>
                  <a:lnTo>
                    <a:pt x="2478" y="523"/>
                  </a:lnTo>
                  <a:lnTo>
                    <a:pt x="2486" y="538"/>
                  </a:lnTo>
                  <a:lnTo>
                    <a:pt x="2499" y="550"/>
                  </a:lnTo>
                  <a:lnTo>
                    <a:pt x="2514" y="558"/>
                  </a:lnTo>
                  <a:lnTo>
                    <a:pt x="2531" y="561"/>
                  </a:lnTo>
                  <a:lnTo>
                    <a:pt x="2549" y="558"/>
                  </a:lnTo>
                  <a:lnTo>
                    <a:pt x="2564" y="550"/>
                  </a:lnTo>
                  <a:lnTo>
                    <a:pt x="2576" y="538"/>
                  </a:lnTo>
                  <a:lnTo>
                    <a:pt x="2584" y="523"/>
                  </a:lnTo>
                  <a:lnTo>
                    <a:pt x="2588" y="505"/>
                  </a:lnTo>
                  <a:lnTo>
                    <a:pt x="2584" y="488"/>
                  </a:lnTo>
                  <a:lnTo>
                    <a:pt x="2576" y="473"/>
                  </a:lnTo>
                  <a:lnTo>
                    <a:pt x="2564" y="460"/>
                  </a:lnTo>
                  <a:lnTo>
                    <a:pt x="2549" y="452"/>
                  </a:lnTo>
                  <a:lnTo>
                    <a:pt x="2531" y="449"/>
                  </a:lnTo>
                  <a:close/>
                  <a:moveTo>
                    <a:pt x="1856" y="449"/>
                  </a:moveTo>
                  <a:lnTo>
                    <a:pt x="1839" y="452"/>
                  </a:lnTo>
                  <a:lnTo>
                    <a:pt x="1824" y="460"/>
                  </a:lnTo>
                  <a:lnTo>
                    <a:pt x="1811" y="473"/>
                  </a:lnTo>
                  <a:lnTo>
                    <a:pt x="1803" y="488"/>
                  </a:lnTo>
                  <a:lnTo>
                    <a:pt x="1800" y="505"/>
                  </a:lnTo>
                  <a:lnTo>
                    <a:pt x="1803" y="523"/>
                  </a:lnTo>
                  <a:lnTo>
                    <a:pt x="1811" y="538"/>
                  </a:lnTo>
                  <a:lnTo>
                    <a:pt x="1824" y="550"/>
                  </a:lnTo>
                  <a:lnTo>
                    <a:pt x="1839" y="558"/>
                  </a:lnTo>
                  <a:lnTo>
                    <a:pt x="1856" y="561"/>
                  </a:lnTo>
                  <a:lnTo>
                    <a:pt x="1874" y="558"/>
                  </a:lnTo>
                  <a:lnTo>
                    <a:pt x="1889" y="550"/>
                  </a:lnTo>
                  <a:lnTo>
                    <a:pt x="1901" y="538"/>
                  </a:lnTo>
                  <a:lnTo>
                    <a:pt x="1909" y="523"/>
                  </a:lnTo>
                  <a:lnTo>
                    <a:pt x="1913" y="505"/>
                  </a:lnTo>
                  <a:lnTo>
                    <a:pt x="1909" y="488"/>
                  </a:lnTo>
                  <a:lnTo>
                    <a:pt x="1901" y="473"/>
                  </a:lnTo>
                  <a:lnTo>
                    <a:pt x="1889" y="460"/>
                  </a:lnTo>
                  <a:lnTo>
                    <a:pt x="1874" y="452"/>
                  </a:lnTo>
                  <a:lnTo>
                    <a:pt x="1856" y="449"/>
                  </a:lnTo>
                  <a:close/>
                  <a:moveTo>
                    <a:pt x="1519" y="449"/>
                  </a:moveTo>
                  <a:lnTo>
                    <a:pt x="1501" y="452"/>
                  </a:lnTo>
                  <a:lnTo>
                    <a:pt x="1486" y="460"/>
                  </a:lnTo>
                  <a:lnTo>
                    <a:pt x="1474" y="473"/>
                  </a:lnTo>
                  <a:lnTo>
                    <a:pt x="1466" y="488"/>
                  </a:lnTo>
                  <a:lnTo>
                    <a:pt x="1463" y="505"/>
                  </a:lnTo>
                  <a:lnTo>
                    <a:pt x="1466" y="523"/>
                  </a:lnTo>
                  <a:lnTo>
                    <a:pt x="1474" y="538"/>
                  </a:lnTo>
                  <a:lnTo>
                    <a:pt x="1486" y="550"/>
                  </a:lnTo>
                  <a:lnTo>
                    <a:pt x="1501" y="558"/>
                  </a:lnTo>
                  <a:lnTo>
                    <a:pt x="1519" y="561"/>
                  </a:lnTo>
                  <a:lnTo>
                    <a:pt x="1536" y="558"/>
                  </a:lnTo>
                  <a:lnTo>
                    <a:pt x="1551" y="550"/>
                  </a:lnTo>
                  <a:lnTo>
                    <a:pt x="1564" y="538"/>
                  </a:lnTo>
                  <a:lnTo>
                    <a:pt x="1572" y="523"/>
                  </a:lnTo>
                  <a:lnTo>
                    <a:pt x="1575" y="505"/>
                  </a:lnTo>
                  <a:lnTo>
                    <a:pt x="1572" y="488"/>
                  </a:lnTo>
                  <a:lnTo>
                    <a:pt x="1564" y="473"/>
                  </a:lnTo>
                  <a:lnTo>
                    <a:pt x="1551" y="460"/>
                  </a:lnTo>
                  <a:lnTo>
                    <a:pt x="1536" y="452"/>
                  </a:lnTo>
                  <a:lnTo>
                    <a:pt x="1519" y="449"/>
                  </a:lnTo>
                  <a:close/>
                  <a:moveTo>
                    <a:pt x="844" y="449"/>
                  </a:moveTo>
                  <a:lnTo>
                    <a:pt x="826" y="452"/>
                  </a:lnTo>
                  <a:lnTo>
                    <a:pt x="811" y="460"/>
                  </a:lnTo>
                  <a:lnTo>
                    <a:pt x="799" y="473"/>
                  </a:lnTo>
                  <a:lnTo>
                    <a:pt x="791" y="488"/>
                  </a:lnTo>
                  <a:lnTo>
                    <a:pt x="788" y="505"/>
                  </a:lnTo>
                  <a:lnTo>
                    <a:pt x="791" y="523"/>
                  </a:lnTo>
                  <a:lnTo>
                    <a:pt x="799" y="538"/>
                  </a:lnTo>
                  <a:lnTo>
                    <a:pt x="811" y="550"/>
                  </a:lnTo>
                  <a:lnTo>
                    <a:pt x="826" y="558"/>
                  </a:lnTo>
                  <a:lnTo>
                    <a:pt x="844" y="561"/>
                  </a:lnTo>
                  <a:lnTo>
                    <a:pt x="861" y="558"/>
                  </a:lnTo>
                  <a:lnTo>
                    <a:pt x="876" y="550"/>
                  </a:lnTo>
                  <a:lnTo>
                    <a:pt x="889" y="538"/>
                  </a:lnTo>
                  <a:lnTo>
                    <a:pt x="897" y="523"/>
                  </a:lnTo>
                  <a:lnTo>
                    <a:pt x="900" y="505"/>
                  </a:lnTo>
                  <a:lnTo>
                    <a:pt x="897" y="488"/>
                  </a:lnTo>
                  <a:lnTo>
                    <a:pt x="889" y="473"/>
                  </a:lnTo>
                  <a:lnTo>
                    <a:pt x="876" y="460"/>
                  </a:lnTo>
                  <a:lnTo>
                    <a:pt x="861" y="452"/>
                  </a:lnTo>
                  <a:lnTo>
                    <a:pt x="844" y="449"/>
                  </a:lnTo>
                  <a:close/>
                  <a:moveTo>
                    <a:pt x="506" y="449"/>
                  </a:moveTo>
                  <a:lnTo>
                    <a:pt x="489" y="452"/>
                  </a:lnTo>
                  <a:lnTo>
                    <a:pt x="473" y="460"/>
                  </a:lnTo>
                  <a:lnTo>
                    <a:pt x="461" y="473"/>
                  </a:lnTo>
                  <a:lnTo>
                    <a:pt x="453" y="488"/>
                  </a:lnTo>
                  <a:lnTo>
                    <a:pt x="450" y="505"/>
                  </a:lnTo>
                  <a:lnTo>
                    <a:pt x="453" y="523"/>
                  </a:lnTo>
                  <a:lnTo>
                    <a:pt x="461" y="538"/>
                  </a:lnTo>
                  <a:lnTo>
                    <a:pt x="473" y="550"/>
                  </a:lnTo>
                  <a:lnTo>
                    <a:pt x="489" y="558"/>
                  </a:lnTo>
                  <a:lnTo>
                    <a:pt x="506" y="561"/>
                  </a:lnTo>
                  <a:lnTo>
                    <a:pt x="524" y="558"/>
                  </a:lnTo>
                  <a:lnTo>
                    <a:pt x="539" y="550"/>
                  </a:lnTo>
                  <a:lnTo>
                    <a:pt x="551" y="538"/>
                  </a:lnTo>
                  <a:lnTo>
                    <a:pt x="559" y="523"/>
                  </a:lnTo>
                  <a:lnTo>
                    <a:pt x="563" y="505"/>
                  </a:lnTo>
                  <a:lnTo>
                    <a:pt x="559" y="488"/>
                  </a:lnTo>
                  <a:lnTo>
                    <a:pt x="551" y="473"/>
                  </a:lnTo>
                  <a:lnTo>
                    <a:pt x="539" y="460"/>
                  </a:lnTo>
                  <a:lnTo>
                    <a:pt x="524" y="452"/>
                  </a:lnTo>
                  <a:lnTo>
                    <a:pt x="506" y="449"/>
                  </a:lnTo>
                  <a:close/>
                  <a:moveTo>
                    <a:pt x="3038" y="281"/>
                  </a:moveTo>
                  <a:lnTo>
                    <a:pt x="3020" y="284"/>
                  </a:lnTo>
                  <a:lnTo>
                    <a:pt x="3004" y="292"/>
                  </a:lnTo>
                  <a:lnTo>
                    <a:pt x="2993" y="303"/>
                  </a:lnTo>
                  <a:lnTo>
                    <a:pt x="2984" y="320"/>
                  </a:lnTo>
                  <a:lnTo>
                    <a:pt x="2981" y="337"/>
                  </a:lnTo>
                  <a:lnTo>
                    <a:pt x="2984" y="354"/>
                  </a:lnTo>
                  <a:lnTo>
                    <a:pt x="2993" y="370"/>
                  </a:lnTo>
                  <a:lnTo>
                    <a:pt x="3004" y="382"/>
                  </a:lnTo>
                  <a:lnTo>
                    <a:pt x="3020" y="390"/>
                  </a:lnTo>
                  <a:lnTo>
                    <a:pt x="3038" y="393"/>
                  </a:lnTo>
                  <a:lnTo>
                    <a:pt x="3055" y="390"/>
                  </a:lnTo>
                  <a:lnTo>
                    <a:pt x="3070" y="382"/>
                  </a:lnTo>
                  <a:lnTo>
                    <a:pt x="3083" y="370"/>
                  </a:lnTo>
                  <a:lnTo>
                    <a:pt x="3091" y="354"/>
                  </a:lnTo>
                  <a:lnTo>
                    <a:pt x="3094" y="337"/>
                  </a:lnTo>
                  <a:lnTo>
                    <a:pt x="3091" y="320"/>
                  </a:lnTo>
                  <a:lnTo>
                    <a:pt x="3083" y="303"/>
                  </a:lnTo>
                  <a:lnTo>
                    <a:pt x="3070" y="292"/>
                  </a:lnTo>
                  <a:lnTo>
                    <a:pt x="3055" y="284"/>
                  </a:lnTo>
                  <a:lnTo>
                    <a:pt x="3038" y="281"/>
                  </a:lnTo>
                  <a:close/>
                  <a:moveTo>
                    <a:pt x="2700" y="281"/>
                  </a:moveTo>
                  <a:lnTo>
                    <a:pt x="2683" y="284"/>
                  </a:lnTo>
                  <a:lnTo>
                    <a:pt x="2667" y="292"/>
                  </a:lnTo>
                  <a:lnTo>
                    <a:pt x="2655" y="303"/>
                  </a:lnTo>
                  <a:lnTo>
                    <a:pt x="2647" y="320"/>
                  </a:lnTo>
                  <a:lnTo>
                    <a:pt x="2644" y="337"/>
                  </a:lnTo>
                  <a:lnTo>
                    <a:pt x="2647" y="354"/>
                  </a:lnTo>
                  <a:lnTo>
                    <a:pt x="2655" y="370"/>
                  </a:lnTo>
                  <a:lnTo>
                    <a:pt x="2667" y="382"/>
                  </a:lnTo>
                  <a:lnTo>
                    <a:pt x="2683" y="390"/>
                  </a:lnTo>
                  <a:lnTo>
                    <a:pt x="2700" y="393"/>
                  </a:lnTo>
                  <a:lnTo>
                    <a:pt x="2717" y="390"/>
                  </a:lnTo>
                  <a:lnTo>
                    <a:pt x="2733" y="382"/>
                  </a:lnTo>
                  <a:lnTo>
                    <a:pt x="2745" y="370"/>
                  </a:lnTo>
                  <a:lnTo>
                    <a:pt x="2753" y="354"/>
                  </a:lnTo>
                  <a:lnTo>
                    <a:pt x="2756" y="337"/>
                  </a:lnTo>
                  <a:lnTo>
                    <a:pt x="2753" y="320"/>
                  </a:lnTo>
                  <a:lnTo>
                    <a:pt x="2745" y="303"/>
                  </a:lnTo>
                  <a:lnTo>
                    <a:pt x="2733" y="292"/>
                  </a:lnTo>
                  <a:lnTo>
                    <a:pt x="2717" y="284"/>
                  </a:lnTo>
                  <a:lnTo>
                    <a:pt x="2700" y="281"/>
                  </a:lnTo>
                  <a:close/>
                  <a:moveTo>
                    <a:pt x="2363" y="281"/>
                  </a:moveTo>
                  <a:lnTo>
                    <a:pt x="2345" y="284"/>
                  </a:lnTo>
                  <a:lnTo>
                    <a:pt x="2330" y="292"/>
                  </a:lnTo>
                  <a:lnTo>
                    <a:pt x="2318" y="303"/>
                  </a:lnTo>
                  <a:lnTo>
                    <a:pt x="2309" y="320"/>
                  </a:lnTo>
                  <a:lnTo>
                    <a:pt x="2306" y="337"/>
                  </a:lnTo>
                  <a:lnTo>
                    <a:pt x="2309" y="354"/>
                  </a:lnTo>
                  <a:lnTo>
                    <a:pt x="2318" y="370"/>
                  </a:lnTo>
                  <a:lnTo>
                    <a:pt x="2330" y="382"/>
                  </a:lnTo>
                  <a:lnTo>
                    <a:pt x="2345" y="390"/>
                  </a:lnTo>
                  <a:lnTo>
                    <a:pt x="2363" y="393"/>
                  </a:lnTo>
                  <a:lnTo>
                    <a:pt x="2380" y="390"/>
                  </a:lnTo>
                  <a:lnTo>
                    <a:pt x="2395" y="382"/>
                  </a:lnTo>
                  <a:lnTo>
                    <a:pt x="2408" y="370"/>
                  </a:lnTo>
                  <a:lnTo>
                    <a:pt x="2416" y="354"/>
                  </a:lnTo>
                  <a:lnTo>
                    <a:pt x="2419" y="337"/>
                  </a:lnTo>
                  <a:lnTo>
                    <a:pt x="2416" y="320"/>
                  </a:lnTo>
                  <a:lnTo>
                    <a:pt x="2408" y="303"/>
                  </a:lnTo>
                  <a:lnTo>
                    <a:pt x="2395" y="292"/>
                  </a:lnTo>
                  <a:lnTo>
                    <a:pt x="2380" y="284"/>
                  </a:lnTo>
                  <a:lnTo>
                    <a:pt x="2363" y="281"/>
                  </a:lnTo>
                  <a:close/>
                  <a:moveTo>
                    <a:pt x="2025" y="281"/>
                  </a:moveTo>
                  <a:lnTo>
                    <a:pt x="2008" y="284"/>
                  </a:lnTo>
                  <a:lnTo>
                    <a:pt x="1992" y="292"/>
                  </a:lnTo>
                  <a:lnTo>
                    <a:pt x="1980" y="303"/>
                  </a:lnTo>
                  <a:lnTo>
                    <a:pt x="1972" y="320"/>
                  </a:lnTo>
                  <a:lnTo>
                    <a:pt x="1969" y="337"/>
                  </a:lnTo>
                  <a:lnTo>
                    <a:pt x="1972" y="354"/>
                  </a:lnTo>
                  <a:lnTo>
                    <a:pt x="1980" y="370"/>
                  </a:lnTo>
                  <a:lnTo>
                    <a:pt x="1992" y="382"/>
                  </a:lnTo>
                  <a:lnTo>
                    <a:pt x="2008" y="390"/>
                  </a:lnTo>
                  <a:lnTo>
                    <a:pt x="2025" y="393"/>
                  </a:lnTo>
                  <a:lnTo>
                    <a:pt x="2042" y="390"/>
                  </a:lnTo>
                  <a:lnTo>
                    <a:pt x="2059" y="382"/>
                  </a:lnTo>
                  <a:lnTo>
                    <a:pt x="2070" y="370"/>
                  </a:lnTo>
                  <a:lnTo>
                    <a:pt x="2078" y="354"/>
                  </a:lnTo>
                  <a:lnTo>
                    <a:pt x="2081" y="337"/>
                  </a:lnTo>
                  <a:lnTo>
                    <a:pt x="2078" y="320"/>
                  </a:lnTo>
                  <a:lnTo>
                    <a:pt x="2070" y="303"/>
                  </a:lnTo>
                  <a:lnTo>
                    <a:pt x="2059" y="292"/>
                  </a:lnTo>
                  <a:lnTo>
                    <a:pt x="2042" y="284"/>
                  </a:lnTo>
                  <a:lnTo>
                    <a:pt x="2025" y="281"/>
                  </a:lnTo>
                  <a:close/>
                  <a:moveTo>
                    <a:pt x="1688" y="281"/>
                  </a:moveTo>
                  <a:lnTo>
                    <a:pt x="1670" y="284"/>
                  </a:lnTo>
                  <a:lnTo>
                    <a:pt x="1655" y="292"/>
                  </a:lnTo>
                  <a:lnTo>
                    <a:pt x="1643" y="303"/>
                  </a:lnTo>
                  <a:lnTo>
                    <a:pt x="1634" y="320"/>
                  </a:lnTo>
                  <a:lnTo>
                    <a:pt x="1631" y="337"/>
                  </a:lnTo>
                  <a:lnTo>
                    <a:pt x="1634" y="354"/>
                  </a:lnTo>
                  <a:lnTo>
                    <a:pt x="1643" y="370"/>
                  </a:lnTo>
                  <a:lnTo>
                    <a:pt x="1655" y="382"/>
                  </a:lnTo>
                  <a:lnTo>
                    <a:pt x="1670" y="390"/>
                  </a:lnTo>
                  <a:lnTo>
                    <a:pt x="1688" y="393"/>
                  </a:lnTo>
                  <a:lnTo>
                    <a:pt x="1705" y="390"/>
                  </a:lnTo>
                  <a:lnTo>
                    <a:pt x="1720" y="382"/>
                  </a:lnTo>
                  <a:lnTo>
                    <a:pt x="1733" y="370"/>
                  </a:lnTo>
                  <a:lnTo>
                    <a:pt x="1741" y="354"/>
                  </a:lnTo>
                  <a:lnTo>
                    <a:pt x="1744" y="337"/>
                  </a:lnTo>
                  <a:lnTo>
                    <a:pt x="1741" y="320"/>
                  </a:lnTo>
                  <a:lnTo>
                    <a:pt x="1733" y="303"/>
                  </a:lnTo>
                  <a:lnTo>
                    <a:pt x="1720" y="292"/>
                  </a:lnTo>
                  <a:lnTo>
                    <a:pt x="1705" y="284"/>
                  </a:lnTo>
                  <a:lnTo>
                    <a:pt x="1688" y="281"/>
                  </a:lnTo>
                  <a:close/>
                  <a:moveTo>
                    <a:pt x="1350" y="281"/>
                  </a:moveTo>
                  <a:lnTo>
                    <a:pt x="1333" y="284"/>
                  </a:lnTo>
                  <a:lnTo>
                    <a:pt x="1316" y="292"/>
                  </a:lnTo>
                  <a:lnTo>
                    <a:pt x="1305" y="303"/>
                  </a:lnTo>
                  <a:lnTo>
                    <a:pt x="1297" y="320"/>
                  </a:lnTo>
                  <a:lnTo>
                    <a:pt x="1294" y="337"/>
                  </a:lnTo>
                  <a:lnTo>
                    <a:pt x="1297" y="354"/>
                  </a:lnTo>
                  <a:lnTo>
                    <a:pt x="1305" y="370"/>
                  </a:lnTo>
                  <a:lnTo>
                    <a:pt x="1316" y="382"/>
                  </a:lnTo>
                  <a:lnTo>
                    <a:pt x="1333" y="390"/>
                  </a:lnTo>
                  <a:lnTo>
                    <a:pt x="1350" y="393"/>
                  </a:lnTo>
                  <a:lnTo>
                    <a:pt x="1367" y="390"/>
                  </a:lnTo>
                  <a:lnTo>
                    <a:pt x="1383" y="382"/>
                  </a:lnTo>
                  <a:lnTo>
                    <a:pt x="1395" y="370"/>
                  </a:lnTo>
                  <a:lnTo>
                    <a:pt x="1403" y="354"/>
                  </a:lnTo>
                  <a:lnTo>
                    <a:pt x="1406" y="337"/>
                  </a:lnTo>
                  <a:lnTo>
                    <a:pt x="1403" y="320"/>
                  </a:lnTo>
                  <a:lnTo>
                    <a:pt x="1395" y="303"/>
                  </a:lnTo>
                  <a:lnTo>
                    <a:pt x="1383" y="292"/>
                  </a:lnTo>
                  <a:lnTo>
                    <a:pt x="1367" y="284"/>
                  </a:lnTo>
                  <a:lnTo>
                    <a:pt x="1350" y="281"/>
                  </a:lnTo>
                  <a:close/>
                  <a:moveTo>
                    <a:pt x="1013" y="281"/>
                  </a:moveTo>
                  <a:lnTo>
                    <a:pt x="995" y="284"/>
                  </a:lnTo>
                  <a:lnTo>
                    <a:pt x="980" y="292"/>
                  </a:lnTo>
                  <a:lnTo>
                    <a:pt x="968" y="303"/>
                  </a:lnTo>
                  <a:lnTo>
                    <a:pt x="959" y="320"/>
                  </a:lnTo>
                  <a:lnTo>
                    <a:pt x="956" y="337"/>
                  </a:lnTo>
                  <a:lnTo>
                    <a:pt x="959" y="354"/>
                  </a:lnTo>
                  <a:lnTo>
                    <a:pt x="968" y="370"/>
                  </a:lnTo>
                  <a:lnTo>
                    <a:pt x="980" y="382"/>
                  </a:lnTo>
                  <a:lnTo>
                    <a:pt x="995" y="390"/>
                  </a:lnTo>
                  <a:lnTo>
                    <a:pt x="1013" y="393"/>
                  </a:lnTo>
                  <a:lnTo>
                    <a:pt x="1030" y="390"/>
                  </a:lnTo>
                  <a:lnTo>
                    <a:pt x="1045" y="382"/>
                  </a:lnTo>
                  <a:lnTo>
                    <a:pt x="1058" y="370"/>
                  </a:lnTo>
                  <a:lnTo>
                    <a:pt x="1066" y="354"/>
                  </a:lnTo>
                  <a:lnTo>
                    <a:pt x="1069" y="337"/>
                  </a:lnTo>
                  <a:lnTo>
                    <a:pt x="1066" y="320"/>
                  </a:lnTo>
                  <a:lnTo>
                    <a:pt x="1058" y="303"/>
                  </a:lnTo>
                  <a:lnTo>
                    <a:pt x="1045" y="292"/>
                  </a:lnTo>
                  <a:lnTo>
                    <a:pt x="1030" y="284"/>
                  </a:lnTo>
                  <a:lnTo>
                    <a:pt x="1013" y="281"/>
                  </a:lnTo>
                  <a:close/>
                  <a:moveTo>
                    <a:pt x="675" y="281"/>
                  </a:moveTo>
                  <a:lnTo>
                    <a:pt x="658" y="284"/>
                  </a:lnTo>
                  <a:lnTo>
                    <a:pt x="642" y="292"/>
                  </a:lnTo>
                  <a:lnTo>
                    <a:pt x="630" y="303"/>
                  </a:lnTo>
                  <a:lnTo>
                    <a:pt x="622" y="320"/>
                  </a:lnTo>
                  <a:lnTo>
                    <a:pt x="619" y="337"/>
                  </a:lnTo>
                  <a:lnTo>
                    <a:pt x="622" y="354"/>
                  </a:lnTo>
                  <a:lnTo>
                    <a:pt x="630" y="370"/>
                  </a:lnTo>
                  <a:lnTo>
                    <a:pt x="642" y="382"/>
                  </a:lnTo>
                  <a:lnTo>
                    <a:pt x="658" y="390"/>
                  </a:lnTo>
                  <a:lnTo>
                    <a:pt x="675" y="393"/>
                  </a:lnTo>
                  <a:lnTo>
                    <a:pt x="692" y="390"/>
                  </a:lnTo>
                  <a:lnTo>
                    <a:pt x="708" y="382"/>
                  </a:lnTo>
                  <a:lnTo>
                    <a:pt x="720" y="370"/>
                  </a:lnTo>
                  <a:lnTo>
                    <a:pt x="728" y="354"/>
                  </a:lnTo>
                  <a:lnTo>
                    <a:pt x="731" y="337"/>
                  </a:lnTo>
                  <a:lnTo>
                    <a:pt x="728" y="320"/>
                  </a:lnTo>
                  <a:lnTo>
                    <a:pt x="720" y="303"/>
                  </a:lnTo>
                  <a:lnTo>
                    <a:pt x="708" y="292"/>
                  </a:lnTo>
                  <a:lnTo>
                    <a:pt x="692" y="284"/>
                  </a:lnTo>
                  <a:lnTo>
                    <a:pt x="675" y="281"/>
                  </a:lnTo>
                  <a:close/>
                  <a:moveTo>
                    <a:pt x="338" y="281"/>
                  </a:moveTo>
                  <a:lnTo>
                    <a:pt x="320" y="284"/>
                  </a:lnTo>
                  <a:lnTo>
                    <a:pt x="305" y="292"/>
                  </a:lnTo>
                  <a:lnTo>
                    <a:pt x="293" y="303"/>
                  </a:lnTo>
                  <a:lnTo>
                    <a:pt x="284" y="320"/>
                  </a:lnTo>
                  <a:lnTo>
                    <a:pt x="281" y="337"/>
                  </a:lnTo>
                  <a:lnTo>
                    <a:pt x="284" y="354"/>
                  </a:lnTo>
                  <a:lnTo>
                    <a:pt x="293" y="370"/>
                  </a:lnTo>
                  <a:lnTo>
                    <a:pt x="305" y="382"/>
                  </a:lnTo>
                  <a:lnTo>
                    <a:pt x="320" y="390"/>
                  </a:lnTo>
                  <a:lnTo>
                    <a:pt x="338" y="393"/>
                  </a:lnTo>
                  <a:lnTo>
                    <a:pt x="355" y="390"/>
                  </a:lnTo>
                  <a:lnTo>
                    <a:pt x="371" y="382"/>
                  </a:lnTo>
                  <a:lnTo>
                    <a:pt x="383" y="370"/>
                  </a:lnTo>
                  <a:lnTo>
                    <a:pt x="391" y="354"/>
                  </a:lnTo>
                  <a:lnTo>
                    <a:pt x="394" y="337"/>
                  </a:lnTo>
                  <a:lnTo>
                    <a:pt x="391" y="320"/>
                  </a:lnTo>
                  <a:lnTo>
                    <a:pt x="383" y="303"/>
                  </a:lnTo>
                  <a:lnTo>
                    <a:pt x="371" y="292"/>
                  </a:lnTo>
                  <a:lnTo>
                    <a:pt x="355" y="284"/>
                  </a:lnTo>
                  <a:lnTo>
                    <a:pt x="338" y="281"/>
                  </a:lnTo>
                  <a:close/>
                  <a:moveTo>
                    <a:pt x="2869" y="113"/>
                  </a:moveTo>
                  <a:lnTo>
                    <a:pt x="2851" y="116"/>
                  </a:lnTo>
                  <a:lnTo>
                    <a:pt x="2836" y="124"/>
                  </a:lnTo>
                  <a:lnTo>
                    <a:pt x="2824" y="136"/>
                  </a:lnTo>
                  <a:lnTo>
                    <a:pt x="2816" y="151"/>
                  </a:lnTo>
                  <a:lnTo>
                    <a:pt x="2813" y="169"/>
                  </a:lnTo>
                  <a:lnTo>
                    <a:pt x="2816" y="186"/>
                  </a:lnTo>
                  <a:lnTo>
                    <a:pt x="2824" y="202"/>
                  </a:lnTo>
                  <a:lnTo>
                    <a:pt x="2836" y="213"/>
                  </a:lnTo>
                  <a:lnTo>
                    <a:pt x="2851" y="222"/>
                  </a:lnTo>
                  <a:lnTo>
                    <a:pt x="2869" y="225"/>
                  </a:lnTo>
                  <a:lnTo>
                    <a:pt x="2886" y="222"/>
                  </a:lnTo>
                  <a:lnTo>
                    <a:pt x="2903" y="213"/>
                  </a:lnTo>
                  <a:lnTo>
                    <a:pt x="2914" y="202"/>
                  </a:lnTo>
                  <a:lnTo>
                    <a:pt x="2922" y="186"/>
                  </a:lnTo>
                  <a:lnTo>
                    <a:pt x="2925" y="169"/>
                  </a:lnTo>
                  <a:lnTo>
                    <a:pt x="2922" y="151"/>
                  </a:lnTo>
                  <a:lnTo>
                    <a:pt x="2914" y="136"/>
                  </a:lnTo>
                  <a:lnTo>
                    <a:pt x="2903" y="124"/>
                  </a:lnTo>
                  <a:lnTo>
                    <a:pt x="2886" y="116"/>
                  </a:lnTo>
                  <a:lnTo>
                    <a:pt x="2869" y="113"/>
                  </a:lnTo>
                  <a:close/>
                  <a:moveTo>
                    <a:pt x="2531" y="113"/>
                  </a:moveTo>
                  <a:lnTo>
                    <a:pt x="2514" y="116"/>
                  </a:lnTo>
                  <a:lnTo>
                    <a:pt x="2499" y="124"/>
                  </a:lnTo>
                  <a:lnTo>
                    <a:pt x="2486" y="136"/>
                  </a:lnTo>
                  <a:lnTo>
                    <a:pt x="2478" y="151"/>
                  </a:lnTo>
                  <a:lnTo>
                    <a:pt x="2475" y="169"/>
                  </a:lnTo>
                  <a:lnTo>
                    <a:pt x="2478" y="186"/>
                  </a:lnTo>
                  <a:lnTo>
                    <a:pt x="2486" y="202"/>
                  </a:lnTo>
                  <a:lnTo>
                    <a:pt x="2499" y="213"/>
                  </a:lnTo>
                  <a:lnTo>
                    <a:pt x="2514" y="222"/>
                  </a:lnTo>
                  <a:lnTo>
                    <a:pt x="2531" y="225"/>
                  </a:lnTo>
                  <a:lnTo>
                    <a:pt x="2549" y="222"/>
                  </a:lnTo>
                  <a:lnTo>
                    <a:pt x="2564" y="213"/>
                  </a:lnTo>
                  <a:lnTo>
                    <a:pt x="2576" y="202"/>
                  </a:lnTo>
                  <a:lnTo>
                    <a:pt x="2584" y="186"/>
                  </a:lnTo>
                  <a:lnTo>
                    <a:pt x="2588" y="169"/>
                  </a:lnTo>
                  <a:lnTo>
                    <a:pt x="2584" y="151"/>
                  </a:lnTo>
                  <a:lnTo>
                    <a:pt x="2576" y="136"/>
                  </a:lnTo>
                  <a:lnTo>
                    <a:pt x="2564" y="124"/>
                  </a:lnTo>
                  <a:lnTo>
                    <a:pt x="2549" y="116"/>
                  </a:lnTo>
                  <a:lnTo>
                    <a:pt x="2531" y="113"/>
                  </a:lnTo>
                  <a:close/>
                  <a:moveTo>
                    <a:pt x="1856" y="113"/>
                  </a:moveTo>
                  <a:lnTo>
                    <a:pt x="1839" y="116"/>
                  </a:lnTo>
                  <a:lnTo>
                    <a:pt x="1824" y="124"/>
                  </a:lnTo>
                  <a:lnTo>
                    <a:pt x="1811" y="136"/>
                  </a:lnTo>
                  <a:lnTo>
                    <a:pt x="1803" y="151"/>
                  </a:lnTo>
                  <a:lnTo>
                    <a:pt x="1800" y="169"/>
                  </a:lnTo>
                  <a:lnTo>
                    <a:pt x="1803" y="186"/>
                  </a:lnTo>
                  <a:lnTo>
                    <a:pt x="1811" y="202"/>
                  </a:lnTo>
                  <a:lnTo>
                    <a:pt x="1824" y="213"/>
                  </a:lnTo>
                  <a:lnTo>
                    <a:pt x="1839" y="222"/>
                  </a:lnTo>
                  <a:lnTo>
                    <a:pt x="1856" y="225"/>
                  </a:lnTo>
                  <a:lnTo>
                    <a:pt x="1874" y="222"/>
                  </a:lnTo>
                  <a:lnTo>
                    <a:pt x="1889" y="213"/>
                  </a:lnTo>
                  <a:lnTo>
                    <a:pt x="1901" y="202"/>
                  </a:lnTo>
                  <a:lnTo>
                    <a:pt x="1909" y="186"/>
                  </a:lnTo>
                  <a:lnTo>
                    <a:pt x="1913" y="169"/>
                  </a:lnTo>
                  <a:lnTo>
                    <a:pt x="1909" y="151"/>
                  </a:lnTo>
                  <a:lnTo>
                    <a:pt x="1901" y="136"/>
                  </a:lnTo>
                  <a:lnTo>
                    <a:pt x="1889" y="124"/>
                  </a:lnTo>
                  <a:lnTo>
                    <a:pt x="1874" y="116"/>
                  </a:lnTo>
                  <a:lnTo>
                    <a:pt x="1856" y="113"/>
                  </a:lnTo>
                  <a:close/>
                  <a:moveTo>
                    <a:pt x="1519" y="113"/>
                  </a:moveTo>
                  <a:lnTo>
                    <a:pt x="1501" y="116"/>
                  </a:lnTo>
                  <a:lnTo>
                    <a:pt x="1486" y="124"/>
                  </a:lnTo>
                  <a:lnTo>
                    <a:pt x="1474" y="136"/>
                  </a:lnTo>
                  <a:lnTo>
                    <a:pt x="1466" y="151"/>
                  </a:lnTo>
                  <a:lnTo>
                    <a:pt x="1463" y="169"/>
                  </a:lnTo>
                  <a:lnTo>
                    <a:pt x="1466" y="186"/>
                  </a:lnTo>
                  <a:lnTo>
                    <a:pt x="1474" y="202"/>
                  </a:lnTo>
                  <a:lnTo>
                    <a:pt x="1486" y="213"/>
                  </a:lnTo>
                  <a:lnTo>
                    <a:pt x="1501" y="222"/>
                  </a:lnTo>
                  <a:lnTo>
                    <a:pt x="1519" y="225"/>
                  </a:lnTo>
                  <a:lnTo>
                    <a:pt x="1536" y="222"/>
                  </a:lnTo>
                  <a:lnTo>
                    <a:pt x="1551" y="213"/>
                  </a:lnTo>
                  <a:lnTo>
                    <a:pt x="1564" y="202"/>
                  </a:lnTo>
                  <a:lnTo>
                    <a:pt x="1572" y="186"/>
                  </a:lnTo>
                  <a:lnTo>
                    <a:pt x="1575" y="169"/>
                  </a:lnTo>
                  <a:lnTo>
                    <a:pt x="1572" y="151"/>
                  </a:lnTo>
                  <a:lnTo>
                    <a:pt x="1564" y="136"/>
                  </a:lnTo>
                  <a:lnTo>
                    <a:pt x="1551" y="124"/>
                  </a:lnTo>
                  <a:lnTo>
                    <a:pt x="1536" y="116"/>
                  </a:lnTo>
                  <a:lnTo>
                    <a:pt x="1519" y="113"/>
                  </a:lnTo>
                  <a:close/>
                  <a:moveTo>
                    <a:pt x="844" y="113"/>
                  </a:moveTo>
                  <a:lnTo>
                    <a:pt x="826" y="116"/>
                  </a:lnTo>
                  <a:lnTo>
                    <a:pt x="811" y="124"/>
                  </a:lnTo>
                  <a:lnTo>
                    <a:pt x="799" y="136"/>
                  </a:lnTo>
                  <a:lnTo>
                    <a:pt x="791" y="151"/>
                  </a:lnTo>
                  <a:lnTo>
                    <a:pt x="788" y="169"/>
                  </a:lnTo>
                  <a:lnTo>
                    <a:pt x="791" y="186"/>
                  </a:lnTo>
                  <a:lnTo>
                    <a:pt x="799" y="202"/>
                  </a:lnTo>
                  <a:lnTo>
                    <a:pt x="811" y="213"/>
                  </a:lnTo>
                  <a:lnTo>
                    <a:pt x="826" y="222"/>
                  </a:lnTo>
                  <a:lnTo>
                    <a:pt x="844" y="225"/>
                  </a:lnTo>
                  <a:lnTo>
                    <a:pt x="861" y="222"/>
                  </a:lnTo>
                  <a:lnTo>
                    <a:pt x="876" y="213"/>
                  </a:lnTo>
                  <a:lnTo>
                    <a:pt x="889" y="202"/>
                  </a:lnTo>
                  <a:lnTo>
                    <a:pt x="897" y="186"/>
                  </a:lnTo>
                  <a:lnTo>
                    <a:pt x="900" y="169"/>
                  </a:lnTo>
                  <a:lnTo>
                    <a:pt x="897" y="151"/>
                  </a:lnTo>
                  <a:lnTo>
                    <a:pt x="889" y="136"/>
                  </a:lnTo>
                  <a:lnTo>
                    <a:pt x="876" y="124"/>
                  </a:lnTo>
                  <a:lnTo>
                    <a:pt x="861" y="116"/>
                  </a:lnTo>
                  <a:lnTo>
                    <a:pt x="844" y="113"/>
                  </a:lnTo>
                  <a:close/>
                  <a:moveTo>
                    <a:pt x="506" y="113"/>
                  </a:moveTo>
                  <a:lnTo>
                    <a:pt x="489" y="116"/>
                  </a:lnTo>
                  <a:lnTo>
                    <a:pt x="473" y="124"/>
                  </a:lnTo>
                  <a:lnTo>
                    <a:pt x="461" y="136"/>
                  </a:lnTo>
                  <a:lnTo>
                    <a:pt x="453" y="151"/>
                  </a:lnTo>
                  <a:lnTo>
                    <a:pt x="450" y="169"/>
                  </a:lnTo>
                  <a:lnTo>
                    <a:pt x="453" y="186"/>
                  </a:lnTo>
                  <a:lnTo>
                    <a:pt x="461" y="202"/>
                  </a:lnTo>
                  <a:lnTo>
                    <a:pt x="473" y="213"/>
                  </a:lnTo>
                  <a:lnTo>
                    <a:pt x="489" y="222"/>
                  </a:lnTo>
                  <a:lnTo>
                    <a:pt x="506" y="225"/>
                  </a:lnTo>
                  <a:lnTo>
                    <a:pt x="524" y="222"/>
                  </a:lnTo>
                  <a:lnTo>
                    <a:pt x="539" y="213"/>
                  </a:lnTo>
                  <a:lnTo>
                    <a:pt x="551" y="202"/>
                  </a:lnTo>
                  <a:lnTo>
                    <a:pt x="559" y="186"/>
                  </a:lnTo>
                  <a:lnTo>
                    <a:pt x="563" y="169"/>
                  </a:lnTo>
                  <a:lnTo>
                    <a:pt x="559" y="151"/>
                  </a:lnTo>
                  <a:lnTo>
                    <a:pt x="551" y="136"/>
                  </a:lnTo>
                  <a:lnTo>
                    <a:pt x="539" y="124"/>
                  </a:lnTo>
                  <a:lnTo>
                    <a:pt x="524" y="116"/>
                  </a:lnTo>
                  <a:lnTo>
                    <a:pt x="506" y="113"/>
                  </a:lnTo>
                  <a:close/>
                  <a:moveTo>
                    <a:pt x="225" y="0"/>
                  </a:moveTo>
                  <a:lnTo>
                    <a:pt x="281" y="0"/>
                  </a:lnTo>
                  <a:lnTo>
                    <a:pt x="284" y="18"/>
                  </a:lnTo>
                  <a:lnTo>
                    <a:pt x="293" y="33"/>
                  </a:lnTo>
                  <a:lnTo>
                    <a:pt x="305" y="45"/>
                  </a:lnTo>
                  <a:lnTo>
                    <a:pt x="320" y="53"/>
                  </a:lnTo>
                  <a:lnTo>
                    <a:pt x="338" y="56"/>
                  </a:lnTo>
                  <a:lnTo>
                    <a:pt x="355" y="53"/>
                  </a:lnTo>
                  <a:lnTo>
                    <a:pt x="371" y="45"/>
                  </a:lnTo>
                  <a:lnTo>
                    <a:pt x="383" y="33"/>
                  </a:lnTo>
                  <a:lnTo>
                    <a:pt x="391" y="18"/>
                  </a:lnTo>
                  <a:lnTo>
                    <a:pt x="394" y="0"/>
                  </a:lnTo>
                  <a:lnTo>
                    <a:pt x="619" y="0"/>
                  </a:lnTo>
                  <a:lnTo>
                    <a:pt x="622" y="18"/>
                  </a:lnTo>
                  <a:lnTo>
                    <a:pt x="630" y="33"/>
                  </a:lnTo>
                  <a:lnTo>
                    <a:pt x="642" y="45"/>
                  </a:lnTo>
                  <a:lnTo>
                    <a:pt x="658" y="53"/>
                  </a:lnTo>
                  <a:lnTo>
                    <a:pt x="675" y="56"/>
                  </a:lnTo>
                  <a:lnTo>
                    <a:pt x="692" y="53"/>
                  </a:lnTo>
                  <a:lnTo>
                    <a:pt x="708" y="45"/>
                  </a:lnTo>
                  <a:lnTo>
                    <a:pt x="720" y="33"/>
                  </a:lnTo>
                  <a:lnTo>
                    <a:pt x="728" y="18"/>
                  </a:lnTo>
                  <a:lnTo>
                    <a:pt x="731" y="0"/>
                  </a:lnTo>
                  <a:lnTo>
                    <a:pt x="956" y="0"/>
                  </a:lnTo>
                  <a:lnTo>
                    <a:pt x="959" y="18"/>
                  </a:lnTo>
                  <a:lnTo>
                    <a:pt x="968" y="33"/>
                  </a:lnTo>
                  <a:lnTo>
                    <a:pt x="980" y="45"/>
                  </a:lnTo>
                  <a:lnTo>
                    <a:pt x="995" y="53"/>
                  </a:lnTo>
                  <a:lnTo>
                    <a:pt x="1013" y="56"/>
                  </a:lnTo>
                  <a:lnTo>
                    <a:pt x="1030" y="53"/>
                  </a:lnTo>
                  <a:lnTo>
                    <a:pt x="1045" y="45"/>
                  </a:lnTo>
                  <a:lnTo>
                    <a:pt x="1058" y="33"/>
                  </a:lnTo>
                  <a:lnTo>
                    <a:pt x="1066" y="18"/>
                  </a:lnTo>
                  <a:lnTo>
                    <a:pt x="1069" y="0"/>
                  </a:lnTo>
                  <a:lnTo>
                    <a:pt x="1125" y="0"/>
                  </a:lnTo>
                  <a:lnTo>
                    <a:pt x="1125" y="505"/>
                  </a:lnTo>
                  <a:lnTo>
                    <a:pt x="1238" y="505"/>
                  </a:lnTo>
                  <a:lnTo>
                    <a:pt x="1238" y="0"/>
                  </a:lnTo>
                  <a:lnTo>
                    <a:pt x="1294" y="0"/>
                  </a:lnTo>
                  <a:lnTo>
                    <a:pt x="1297" y="18"/>
                  </a:lnTo>
                  <a:lnTo>
                    <a:pt x="1305" y="33"/>
                  </a:lnTo>
                  <a:lnTo>
                    <a:pt x="1316" y="45"/>
                  </a:lnTo>
                  <a:lnTo>
                    <a:pt x="1333" y="53"/>
                  </a:lnTo>
                  <a:lnTo>
                    <a:pt x="1350" y="56"/>
                  </a:lnTo>
                  <a:lnTo>
                    <a:pt x="1367" y="53"/>
                  </a:lnTo>
                  <a:lnTo>
                    <a:pt x="1383" y="45"/>
                  </a:lnTo>
                  <a:lnTo>
                    <a:pt x="1395" y="33"/>
                  </a:lnTo>
                  <a:lnTo>
                    <a:pt x="1403" y="18"/>
                  </a:lnTo>
                  <a:lnTo>
                    <a:pt x="1406" y="0"/>
                  </a:lnTo>
                  <a:lnTo>
                    <a:pt x="1631" y="0"/>
                  </a:lnTo>
                  <a:lnTo>
                    <a:pt x="1634" y="18"/>
                  </a:lnTo>
                  <a:lnTo>
                    <a:pt x="1643" y="33"/>
                  </a:lnTo>
                  <a:lnTo>
                    <a:pt x="1655" y="45"/>
                  </a:lnTo>
                  <a:lnTo>
                    <a:pt x="1670" y="53"/>
                  </a:lnTo>
                  <a:lnTo>
                    <a:pt x="1688" y="56"/>
                  </a:lnTo>
                  <a:lnTo>
                    <a:pt x="1705" y="53"/>
                  </a:lnTo>
                  <a:lnTo>
                    <a:pt x="1720" y="45"/>
                  </a:lnTo>
                  <a:lnTo>
                    <a:pt x="1733" y="33"/>
                  </a:lnTo>
                  <a:lnTo>
                    <a:pt x="1741" y="18"/>
                  </a:lnTo>
                  <a:lnTo>
                    <a:pt x="1744" y="0"/>
                  </a:lnTo>
                  <a:lnTo>
                    <a:pt x="1969" y="0"/>
                  </a:lnTo>
                  <a:lnTo>
                    <a:pt x="1972" y="18"/>
                  </a:lnTo>
                  <a:lnTo>
                    <a:pt x="1980" y="33"/>
                  </a:lnTo>
                  <a:lnTo>
                    <a:pt x="1992" y="45"/>
                  </a:lnTo>
                  <a:lnTo>
                    <a:pt x="2008" y="53"/>
                  </a:lnTo>
                  <a:lnTo>
                    <a:pt x="2025" y="56"/>
                  </a:lnTo>
                  <a:lnTo>
                    <a:pt x="2042" y="53"/>
                  </a:lnTo>
                  <a:lnTo>
                    <a:pt x="2059" y="45"/>
                  </a:lnTo>
                  <a:lnTo>
                    <a:pt x="2070" y="33"/>
                  </a:lnTo>
                  <a:lnTo>
                    <a:pt x="2078" y="18"/>
                  </a:lnTo>
                  <a:lnTo>
                    <a:pt x="2081" y="0"/>
                  </a:lnTo>
                  <a:lnTo>
                    <a:pt x="2138" y="0"/>
                  </a:lnTo>
                  <a:lnTo>
                    <a:pt x="2138" y="505"/>
                  </a:lnTo>
                  <a:lnTo>
                    <a:pt x="2250" y="505"/>
                  </a:lnTo>
                  <a:lnTo>
                    <a:pt x="2250" y="0"/>
                  </a:lnTo>
                  <a:lnTo>
                    <a:pt x="2306" y="0"/>
                  </a:lnTo>
                  <a:lnTo>
                    <a:pt x="2309" y="18"/>
                  </a:lnTo>
                  <a:lnTo>
                    <a:pt x="2318" y="33"/>
                  </a:lnTo>
                  <a:lnTo>
                    <a:pt x="2330" y="45"/>
                  </a:lnTo>
                  <a:lnTo>
                    <a:pt x="2345" y="53"/>
                  </a:lnTo>
                  <a:lnTo>
                    <a:pt x="2363" y="56"/>
                  </a:lnTo>
                  <a:lnTo>
                    <a:pt x="2380" y="53"/>
                  </a:lnTo>
                  <a:lnTo>
                    <a:pt x="2395" y="45"/>
                  </a:lnTo>
                  <a:lnTo>
                    <a:pt x="2408" y="33"/>
                  </a:lnTo>
                  <a:lnTo>
                    <a:pt x="2416" y="18"/>
                  </a:lnTo>
                  <a:lnTo>
                    <a:pt x="2419" y="0"/>
                  </a:lnTo>
                  <a:lnTo>
                    <a:pt x="2644" y="0"/>
                  </a:lnTo>
                  <a:lnTo>
                    <a:pt x="2647" y="18"/>
                  </a:lnTo>
                  <a:lnTo>
                    <a:pt x="2655" y="33"/>
                  </a:lnTo>
                  <a:lnTo>
                    <a:pt x="2667" y="45"/>
                  </a:lnTo>
                  <a:lnTo>
                    <a:pt x="2683" y="53"/>
                  </a:lnTo>
                  <a:lnTo>
                    <a:pt x="2700" y="56"/>
                  </a:lnTo>
                  <a:lnTo>
                    <a:pt x="2717" y="53"/>
                  </a:lnTo>
                  <a:lnTo>
                    <a:pt x="2733" y="45"/>
                  </a:lnTo>
                  <a:lnTo>
                    <a:pt x="2745" y="33"/>
                  </a:lnTo>
                  <a:lnTo>
                    <a:pt x="2753" y="18"/>
                  </a:lnTo>
                  <a:lnTo>
                    <a:pt x="2756" y="0"/>
                  </a:lnTo>
                  <a:lnTo>
                    <a:pt x="2981" y="0"/>
                  </a:lnTo>
                  <a:lnTo>
                    <a:pt x="2984" y="18"/>
                  </a:lnTo>
                  <a:lnTo>
                    <a:pt x="2993" y="33"/>
                  </a:lnTo>
                  <a:lnTo>
                    <a:pt x="3004" y="45"/>
                  </a:lnTo>
                  <a:lnTo>
                    <a:pt x="3020" y="53"/>
                  </a:lnTo>
                  <a:lnTo>
                    <a:pt x="3038" y="56"/>
                  </a:lnTo>
                  <a:lnTo>
                    <a:pt x="3055" y="53"/>
                  </a:lnTo>
                  <a:lnTo>
                    <a:pt x="3070" y="45"/>
                  </a:lnTo>
                  <a:lnTo>
                    <a:pt x="3083" y="33"/>
                  </a:lnTo>
                  <a:lnTo>
                    <a:pt x="3091" y="18"/>
                  </a:lnTo>
                  <a:lnTo>
                    <a:pt x="3094" y="0"/>
                  </a:lnTo>
                  <a:lnTo>
                    <a:pt x="3150" y="0"/>
                  </a:lnTo>
                  <a:lnTo>
                    <a:pt x="3150" y="505"/>
                  </a:lnTo>
                  <a:lnTo>
                    <a:pt x="3375" y="505"/>
                  </a:lnTo>
                  <a:lnTo>
                    <a:pt x="3375" y="2076"/>
                  </a:lnTo>
                  <a:lnTo>
                    <a:pt x="0" y="2076"/>
                  </a:lnTo>
                  <a:lnTo>
                    <a:pt x="0" y="505"/>
                  </a:lnTo>
                  <a:lnTo>
                    <a:pt x="225" y="505"/>
                  </a:lnTo>
                  <a:lnTo>
                    <a:pt x="2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2" name="Freeform 556"/>
            <p:cNvSpPr>
              <a:spLocks noEditPoints="1"/>
            </p:cNvSpPr>
            <p:nvPr/>
          </p:nvSpPr>
          <p:spPr bwMode="auto">
            <a:xfrm>
              <a:off x="8128000" y="1897063"/>
              <a:ext cx="555625" cy="207963"/>
            </a:xfrm>
            <a:custGeom>
              <a:avLst/>
              <a:gdLst>
                <a:gd name="T0" fmla="*/ 2222 w 3150"/>
                <a:gd name="T1" fmla="*/ 402 h 1178"/>
                <a:gd name="T2" fmla="*/ 2253 w 3150"/>
                <a:gd name="T3" fmla="*/ 561 h 1178"/>
                <a:gd name="T4" fmla="*/ 2362 w 3150"/>
                <a:gd name="T5" fmla="*/ 452 h 1178"/>
                <a:gd name="T6" fmla="*/ 2507 w 3150"/>
                <a:gd name="T7" fmla="*/ 511 h 1178"/>
                <a:gd name="T8" fmla="*/ 2604 w 3150"/>
                <a:gd name="T9" fmla="*/ 457 h 1178"/>
                <a:gd name="T10" fmla="*/ 2428 w 3150"/>
                <a:gd name="T11" fmla="*/ 340 h 1178"/>
                <a:gd name="T12" fmla="*/ 1237 w 3150"/>
                <a:gd name="T13" fmla="*/ 379 h 1178"/>
                <a:gd name="T14" fmla="*/ 1128 w 3150"/>
                <a:gd name="T15" fmla="*/ 561 h 1178"/>
                <a:gd name="T16" fmla="*/ 1323 w 3150"/>
                <a:gd name="T17" fmla="*/ 460 h 1178"/>
                <a:gd name="T18" fmla="*/ 1477 w 3150"/>
                <a:gd name="T19" fmla="*/ 490 h 1178"/>
                <a:gd name="T20" fmla="*/ 1609 w 3150"/>
                <a:gd name="T21" fmla="*/ 490 h 1178"/>
                <a:gd name="T22" fmla="*/ 1452 w 3150"/>
                <a:gd name="T23" fmla="*/ 348 h 1178"/>
                <a:gd name="T24" fmla="*/ 256 w 3150"/>
                <a:gd name="T25" fmla="*/ 361 h 1178"/>
                <a:gd name="T26" fmla="*/ 121 w 3150"/>
                <a:gd name="T27" fmla="*/ 524 h 1178"/>
                <a:gd name="T28" fmla="*/ 287 w 3150"/>
                <a:gd name="T29" fmla="*/ 473 h 1178"/>
                <a:gd name="T30" fmla="*/ 443 w 3150"/>
                <a:gd name="T31" fmla="*/ 473 h 1178"/>
                <a:gd name="T32" fmla="*/ 608 w 3150"/>
                <a:gd name="T33" fmla="*/ 524 h 1178"/>
                <a:gd name="T34" fmla="*/ 474 w 3150"/>
                <a:gd name="T35" fmla="*/ 361 h 1178"/>
                <a:gd name="T36" fmla="*/ 225 w 3150"/>
                <a:gd name="T37" fmla="*/ 56 h 1178"/>
                <a:gd name="T38" fmla="*/ 322 w 3150"/>
                <a:gd name="T39" fmla="*/ 267 h 1178"/>
                <a:gd name="T40" fmla="*/ 548 w 3150"/>
                <a:gd name="T41" fmla="*/ 334 h 1178"/>
                <a:gd name="T42" fmla="*/ 742 w 3150"/>
                <a:gd name="T43" fmla="*/ 209 h 1178"/>
                <a:gd name="T44" fmla="*/ 928 w 3150"/>
                <a:gd name="T45" fmla="*/ 0 h 1178"/>
                <a:gd name="T46" fmla="*/ 1012 w 3150"/>
                <a:gd name="T47" fmla="*/ 84 h 1178"/>
                <a:gd name="T48" fmla="*/ 872 w 3150"/>
                <a:gd name="T49" fmla="*/ 281 h 1178"/>
                <a:gd name="T50" fmla="*/ 701 w 3150"/>
                <a:gd name="T51" fmla="*/ 377 h 1178"/>
                <a:gd name="T52" fmla="*/ 694 w 3150"/>
                <a:gd name="T53" fmla="*/ 561 h 1178"/>
                <a:gd name="T54" fmla="*/ 790 w 3150"/>
                <a:gd name="T55" fmla="*/ 499 h 1178"/>
                <a:gd name="T56" fmla="*/ 849 w 3150"/>
                <a:gd name="T57" fmla="*/ 396 h 1178"/>
                <a:gd name="T58" fmla="*/ 1012 w 3150"/>
                <a:gd name="T59" fmla="*/ 475 h 1178"/>
                <a:gd name="T60" fmla="*/ 1149 w 3150"/>
                <a:gd name="T61" fmla="*/ 24 h 1178"/>
                <a:gd name="T62" fmla="*/ 1240 w 3150"/>
                <a:gd name="T63" fmla="*/ 98 h 1178"/>
                <a:gd name="T64" fmla="*/ 1365 w 3150"/>
                <a:gd name="T65" fmla="*/ 292 h 1178"/>
                <a:gd name="T66" fmla="*/ 1599 w 3150"/>
                <a:gd name="T67" fmla="*/ 324 h 1178"/>
                <a:gd name="T68" fmla="*/ 1773 w 3150"/>
                <a:gd name="T69" fmla="*/ 174 h 1178"/>
                <a:gd name="T70" fmla="*/ 1963 w 3150"/>
                <a:gd name="T71" fmla="*/ 3 h 1178"/>
                <a:gd name="T72" fmla="*/ 2025 w 3150"/>
                <a:gd name="T73" fmla="*/ 337 h 1178"/>
                <a:gd name="T74" fmla="*/ 1849 w 3150"/>
                <a:gd name="T75" fmla="*/ 284 h 1178"/>
                <a:gd name="T76" fmla="*/ 1699 w 3150"/>
                <a:gd name="T77" fmla="*/ 408 h 1178"/>
                <a:gd name="T78" fmla="*/ 1883 w 3150"/>
                <a:gd name="T79" fmla="*/ 561 h 1178"/>
                <a:gd name="T80" fmla="*/ 1800 w 3150"/>
                <a:gd name="T81" fmla="*/ 477 h 1178"/>
                <a:gd name="T82" fmla="*/ 1883 w 3150"/>
                <a:gd name="T83" fmla="*/ 393 h 1178"/>
                <a:gd name="T84" fmla="*/ 2025 w 3150"/>
                <a:gd name="T85" fmla="*/ 561 h 1178"/>
                <a:gd name="T86" fmla="*/ 2179 w 3150"/>
                <a:gd name="T87" fmla="*/ 11 h 1178"/>
                <a:gd name="T88" fmla="*/ 2262 w 3150"/>
                <a:gd name="T89" fmla="*/ 137 h 1178"/>
                <a:gd name="T90" fmla="*/ 2412 w 3150"/>
                <a:gd name="T91" fmla="*/ 310 h 1178"/>
                <a:gd name="T92" fmla="*/ 2649 w 3150"/>
                <a:gd name="T93" fmla="*/ 310 h 1178"/>
                <a:gd name="T94" fmla="*/ 2800 w 3150"/>
                <a:gd name="T95" fmla="*/ 137 h 1178"/>
                <a:gd name="T96" fmla="*/ 2995 w 3150"/>
                <a:gd name="T97" fmla="*/ 11 h 1178"/>
                <a:gd name="T98" fmla="*/ 3015 w 3150"/>
                <a:gd name="T99" fmla="*/ 320 h 1178"/>
                <a:gd name="T100" fmla="*/ 2827 w 3150"/>
                <a:gd name="T101" fmla="*/ 293 h 1178"/>
                <a:gd name="T102" fmla="*/ 2703 w 3150"/>
                <a:gd name="T103" fmla="*/ 442 h 1178"/>
                <a:gd name="T104" fmla="*/ 2874 w 3150"/>
                <a:gd name="T105" fmla="*/ 558 h 1178"/>
                <a:gd name="T106" fmla="*/ 2815 w 3150"/>
                <a:gd name="T107" fmla="*/ 455 h 1178"/>
                <a:gd name="T108" fmla="*/ 2912 w 3150"/>
                <a:gd name="T109" fmla="*/ 395 h 1178"/>
                <a:gd name="T110" fmla="*/ 3150 w 3150"/>
                <a:gd name="T111" fmla="*/ 561 h 1178"/>
                <a:gd name="T112" fmla="*/ 2025 w 3150"/>
                <a:gd name="T113" fmla="*/ 898 h 1178"/>
                <a:gd name="T114" fmla="*/ 112 w 3150"/>
                <a:gd name="T115" fmla="*/ 1178 h 1178"/>
                <a:gd name="T116" fmla="*/ 115 w 3150"/>
                <a:gd name="T117" fmla="*/ 62 h 1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50" h="1178">
                  <a:moveTo>
                    <a:pt x="2391" y="337"/>
                  </a:moveTo>
                  <a:lnTo>
                    <a:pt x="2352" y="340"/>
                  </a:lnTo>
                  <a:lnTo>
                    <a:pt x="2316" y="348"/>
                  </a:lnTo>
                  <a:lnTo>
                    <a:pt x="2281" y="361"/>
                  </a:lnTo>
                  <a:lnTo>
                    <a:pt x="2251" y="379"/>
                  </a:lnTo>
                  <a:lnTo>
                    <a:pt x="2222" y="402"/>
                  </a:lnTo>
                  <a:lnTo>
                    <a:pt x="2196" y="427"/>
                  </a:lnTo>
                  <a:lnTo>
                    <a:pt x="2176" y="457"/>
                  </a:lnTo>
                  <a:lnTo>
                    <a:pt x="2158" y="490"/>
                  </a:lnTo>
                  <a:lnTo>
                    <a:pt x="2147" y="524"/>
                  </a:lnTo>
                  <a:lnTo>
                    <a:pt x="2140" y="561"/>
                  </a:lnTo>
                  <a:lnTo>
                    <a:pt x="2253" y="561"/>
                  </a:lnTo>
                  <a:lnTo>
                    <a:pt x="2261" y="534"/>
                  </a:lnTo>
                  <a:lnTo>
                    <a:pt x="2273" y="511"/>
                  </a:lnTo>
                  <a:lnTo>
                    <a:pt x="2290" y="490"/>
                  </a:lnTo>
                  <a:lnTo>
                    <a:pt x="2312" y="473"/>
                  </a:lnTo>
                  <a:lnTo>
                    <a:pt x="2335" y="460"/>
                  </a:lnTo>
                  <a:lnTo>
                    <a:pt x="2362" y="452"/>
                  </a:lnTo>
                  <a:lnTo>
                    <a:pt x="2390" y="449"/>
                  </a:lnTo>
                  <a:lnTo>
                    <a:pt x="2418" y="452"/>
                  </a:lnTo>
                  <a:lnTo>
                    <a:pt x="2445" y="460"/>
                  </a:lnTo>
                  <a:lnTo>
                    <a:pt x="2468" y="473"/>
                  </a:lnTo>
                  <a:lnTo>
                    <a:pt x="2490" y="490"/>
                  </a:lnTo>
                  <a:lnTo>
                    <a:pt x="2507" y="511"/>
                  </a:lnTo>
                  <a:lnTo>
                    <a:pt x="2520" y="534"/>
                  </a:lnTo>
                  <a:lnTo>
                    <a:pt x="2528" y="561"/>
                  </a:lnTo>
                  <a:lnTo>
                    <a:pt x="2640" y="561"/>
                  </a:lnTo>
                  <a:lnTo>
                    <a:pt x="2633" y="524"/>
                  </a:lnTo>
                  <a:lnTo>
                    <a:pt x="2622" y="490"/>
                  </a:lnTo>
                  <a:lnTo>
                    <a:pt x="2604" y="457"/>
                  </a:lnTo>
                  <a:lnTo>
                    <a:pt x="2584" y="427"/>
                  </a:lnTo>
                  <a:lnTo>
                    <a:pt x="2558" y="402"/>
                  </a:lnTo>
                  <a:lnTo>
                    <a:pt x="2531" y="379"/>
                  </a:lnTo>
                  <a:lnTo>
                    <a:pt x="2499" y="361"/>
                  </a:lnTo>
                  <a:lnTo>
                    <a:pt x="2464" y="348"/>
                  </a:lnTo>
                  <a:lnTo>
                    <a:pt x="2428" y="340"/>
                  </a:lnTo>
                  <a:lnTo>
                    <a:pt x="2391" y="337"/>
                  </a:lnTo>
                  <a:close/>
                  <a:moveTo>
                    <a:pt x="1377" y="337"/>
                  </a:moveTo>
                  <a:lnTo>
                    <a:pt x="1339" y="340"/>
                  </a:lnTo>
                  <a:lnTo>
                    <a:pt x="1303" y="348"/>
                  </a:lnTo>
                  <a:lnTo>
                    <a:pt x="1269" y="361"/>
                  </a:lnTo>
                  <a:lnTo>
                    <a:pt x="1237" y="379"/>
                  </a:lnTo>
                  <a:lnTo>
                    <a:pt x="1209" y="402"/>
                  </a:lnTo>
                  <a:lnTo>
                    <a:pt x="1184" y="427"/>
                  </a:lnTo>
                  <a:lnTo>
                    <a:pt x="1163" y="457"/>
                  </a:lnTo>
                  <a:lnTo>
                    <a:pt x="1146" y="490"/>
                  </a:lnTo>
                  <a:lnTo>
                    <a:pt x="1135" y="524"/>
                  </a:lnTo>
                  <a:lnTo>
                    <a:pt x="1128" y="561"/>
                  </a:lnTo>
                  <a:lnTo>
                    <a:pt x="1240" y="561"/>
                  </a:lnTo>
                  <a:lnTo>
                    <a:pt x="1248" y="534"/>
                  </a:lnTo>
                  <a:lnTo>
                    <a:pt x="1261" y="511"/>
                  </a:lnTo>
                  <a:lnTo>
                    <a:pt x="1278" y="490"/>
                  </a:lnTo>
                  <a:lnTo>
                    <a:pt x="1299" y="473"/>
                  </a:lnTo>
                  <a:lnTo>
                    <a:pt x="1323" y="460"/>
                  </a:lnTo>
                  <a:lnTo>
                    <a:pt x="1350" y="452"/>
                  </a:lnTo>
                  <a:lnTo>
                    <a:pt x="1377" y="449"/>
                  </a:lnTo>
                  <a:lnTo>
                    <a:pt x="1406" y="452"/>
                  </a:lnTo>
                  <a:lnTo>
                    <a:pt x="1432" y="460"/>
                  </a:lnTo>
                  <a:lnTo>
                    <a:pt x="1456" y="473"/>
                  </a:lnTo>
                  <a:lnTo>
                    <a:pt x="1477" y="490"/>
                  </a:lnTo>
                  <a:lnTo>
                    <a:pt x="1495" y="511"/>
                  </a:lnTo>
                  <a:lnTo>
                    <a:pt x="1507" y="534"/>
                  </a:lnTo>
                  <a:lnTo>
                    <a:pt x="1515" y="561"/>
                  </a:lnTo>
                  <a:lnTo>
                    <a:pt x="1628" y="561"/>
                  </a:lnTo>
                  <a:lnTo>
                    <a:pt x="1621" y="524"/>
                  </a:lnTo>
                  <a:lnTo>
                    <a:pt x="1609" y="490"/>
                  </a:lnTo>
                  <a:lnTo>
                    <a:pt x="1592" y="457"/>
                  </a:lnTo>
                  <a:lnTo>
                    <a:pt x="1571" y="427"/>
                  </a:lnTo>
                  <a:lnTo>
                    <a:pt x="1546" y="402"/>
                  </a:lnTo>
                  <a:lnTo>
                    <a:pt x="1518" y="379"/>
                  </a:lnTo>
                  <a:lnTo>
                    <a:pt x="1487" y="361"/>
                  </a:lnTo>
                  <a:lnTo>
                    <a:pt x="1452" y="348"/>
                  </a:lnTo>
                  <a:lnTo>
                    <a:pt x="1416" y="340"/>
                  </a:lnTo>
                  <a:lnTo>
                    <a:pt x="1377" y="337"/>
                  </a:lnTo>
                  <a:close/>
                  <a:moveTo>
                    <a:pt x="366" y="337"/>
                  </a:moveTo>
                  <a:lnTo>
                    <a:pt x="327" y="340"/>
                  </a:lnTo>
                  <a:lnTo>
                    <a:pt x="291" y="348"/>
                  </a:lnTo>
                  <a:lnTo>
                    <a:pt x="256" y="361"/>
                  </a:lnTo>
                  <a:lnTo>
                    <a:pt x="225" y="379"/>
                  </a:lnTo>
                  <a:lnTo>
                    <a:pt x="197" y="402"/>
                  </a:lnTo>
                  <a:lnTo>
                    <a:pt x="171" y="427"/>
                  </a:lnTo>
                  <a:lnTo>
                    <a:pt x="151" y="457"/>
                  </a:lnTo>
                  <a:lnTo>
                    <a:pt x="133" y="490"/>
                  </a:lnTo>
                  <a:lnTo>
                    <a:pt x="121" y="524"/>
                  </a:lnTo>
                  <a:lnTo>
                    <a:pt x="115" y="561"/>
                  </a:lnTo>
                  <a:lnTo>
                    <a:pt x="228" y="561"/>
                  </a:lnTo>
                  <a:lnTo>
                    <a:pt x="236" y="534"/>
                  </a:lnTo>
                  <a:lnTo>
                    <a:pt x="248" y="511"/>
                  </a:lnTo>
                  <a:lnTo>
                    <a:pt x="265" y="490"/>
                  </a:lnTo>
                  <a:lnTo>
                    <a:pt x="287" y="473"/>
                  </a:lnTo>
                  <a:lnTo>
                    <a:pt x="310" y="460"/>
                  </a:lnTo>
                  <a:lnTo>
                    <a:pt x="337" y="452"/>
                  </a:lnTo>
                  <a:lnTo>
                    <a:pt x="366" y="449"/>
                  </a:lnTo>
                  <a:lnTo>
                    <a:pt x="393" y="452"/>
                  </a:lnTo>
                  <a:lnTo>
                    <a:pt x="420" y="460"/>
                  </a:lnTo>
                  <a:lnTo>
                    <a:pt x="443" y="473"/>
                  </a:lnTo>
                  <a:lnTo>
                    <a:pt x="465" y="490"/>
                  </a:lnTo>
                  <a:lnTo>
                    <a:pt x="482" y="511"/>
                  </a:lnTo>
                  <a:lnTo>
                    <a:pt x="495" y="534"/>
                  </a:lnTo>
                  <a:lnTo>
                    <a:pt x="503" y="561"/>
                  </a:lnTo>
                  <a:lnTo>
                    <a:pt x="615" y="561"/>
                  </a:lnTo>
                  <a:lnTo>
                    <a:pt x="608" y="524"/>
                  </a:lnTo>
                  <a:lnTo>
                    <a:pt x="597" y="490"/>
                  </a:lnTo>
                  <a:lnTo>
                    <a:pt x="579" y="457"/>
                  </a:lnTo>
                  <a:lnTo>
                    <a:pt x="559" y="427"/>
                  </a:lnTo>
                  <a:lnTo>
                    <a:pt x="533" y="402"/>
                  </a:lnTo>
                  <a:lnTo>
                    <a:pt x="506" y="379"/>
                  </a:lnTo>
                  <a:lnTo>
                    <a:pt x="474" y="361"/>
                  </a:lnTo>
                  <a:lnTo>
                    <a:pt x="439" y="348"/>
                  </a:lnTo>
                  <a:lnTo>
                    <a:pt x="403" y="340"/>
                  </a:lnTo>
                  <a:lnTo>
                    <a:pt x="366" y="337"/>
                  </a:lnTo>
                  <a:close/>
                  <a:moveTo>
                    <a:pt x="196" y="0"/>
                  </a:moveTo>
                  <a:lnTo>
                    <a:pt x="225" y="0"/>
                  </a:lnTo>
                  <a:lnTo>
                    <a:pt x="225" y="56"/>
                  </a:lnTo>
                  <a:lnTo>
                    <a:pt x="228" y="98"/>
                  </a:lnTo>
                  <a:lnTo>
                    <a:pt x="237" y="137"/>
                  </a:lnTo>
                  <a:lnTo>
                    <a:pt x="251" y="174"/>
                  </a:lnTo>
                  <a:lnTo>
                    <a:pt x="270" y="209"/>
                  </a:lnTo>
                  <a:lnTo>
                    <a:pt x="294" y="240"/>
                  </a:lnTo>
                  <a:lnTo>
                    <a:pt x="322" y="267"/>
                  </a:lnTo>
                  <a:lnTo>
                    <a:pt x="352" y="292"/>
                  </a:lnTo>
                  <a:lnTo>
                    <a:pt x="387" y="310"/>
                  </a:lnTo>
                  <a:lnTo>
                    <a:pt x="425" y="324"/>
                  </a:lnTo>
                  <a:lnTo>
                    <a:pt x="464" y="334"/>
                  </a:lnTo>
                  <a:lnTo>
                    <a:pt x="506" y="337"/>
                  </a:lnTo>
                  <a:lnTo>
                    <a:pt x="548" y="334"/>
                  </a:lnTo>
                  <a:lnTo>
                    <a:pt x="587" y="324"/>
                  </a:lnTo>
                  <a:lnTo>
                    <a:pt x="624" y="310"/>
                  </a:lnTo>
                  <a:lnTo>
                    <a:pt x="659" y="292"/>
                  </a:lnTo>
                  <a:lnTo>
                    <a:pt x="690" y="267"/>
                  </a:lnTo>
                  <a:lnTo>
                    <a:pt x="717" y="240"/>
                  </a:lnTo>
                  <a:lnTo>
                    <a:pt x="742" y="209"/>
                  </a:lnTo>
                  <a:lnTo>
                    <a:pt x="760" y="174"/>
                  </a:lnTo>
                  <a:lnTo>
                    <a:pt x="775" y="137"/>
                  </a:lnTo>
                  <a:lnTo>
                    <a:pt x="784" y="98"/>
                  </a:lnTo>
                  <a:lnTo>
                    <a:pt x="787" y="56"/>
                  </a:lnTo>
                  <a:lnTo>
                    <a:pt x="787" y="0"/>
                  </a:lnTo>
                  <a:lnTo>
                    <a:pt x="928" y="0"/>
                  </a:lnTo>
                  <a:lnTo>
                    <a:pt x="950" y="3"/>
                  </a:lnTo>
                  <a:lnTo>
                    <a:pt x="970" y="11"/>
                  </a:lnTo>
                  <a:lnTo>
                    <a:pt x="987" y="24"/>
                  </a:lnTo>
                  <a:lnTo>
                    <a:pt x="1001" y="42"/>
                  </a:lnTo>
                  <a:lnTo>
                    <a:pt x="1009" y="62"/>
                  </a:lnTo>
                  <a:lnTo>
                    <a:pt x="1012" y="84"/>
                  </a:lnTo>
                  <a:lnTo>
                    <a:pt x="1012" y="337"/>
                  </a:lnTo>
                  <a:lnTo>
                    <a:pt x="990" y="320"/>
                  </a:lnTo>
                  <a:lnTo>
                    <a:pt x="963" y="303"/>
                  </a:lnTo>
                  <a:lnTo>
                    <a:pt x="933" y="291"/>
                  </a:lnTo>
                  <a:lnTo>
                    <a:pt x="903" y="284"/>
                  </a:lnTo>
                  <a:lnTo>
                    <a:pt x="872" y="281"/>
                  </a:lnTo>
                  <a:lnTo>
                    <a:pt x="836" y="284"/>
                  </a:lnTo>
                  <a:lnTo>
                    <a:pt x="802" y="293"/>
                  </a:lnTo>
                  <a:lnTo>
                    <a:pt x="772" y="307"/>
                  </a:lnTo>
                  <a:lnTo>
                    <a:pt x="745" y="326"/>
                  </a:lnTo>
                  <a:lnTo>
                    <a:pt x="721" y="351"/>
                  </a:lnTo>
                  <a:lnTo>
                    <a:pt x="701" y="377"/>
                  </a:lnTo>
                  <a:lnTo>
                    <a:pt x="687" y="408"/>
                  </a:lnTo>
                  <a:lnTo>
                    <a:pt x="678" y="442"/>
                  </a:lnTo>
                  <a:lnTo>
                    <a:pt x="675" y="477"/>
                  </a:lnTo>
                  <a:lnTo>
                    <a:pt x="677" y="507"/>
                  </a:lnTo>
                  <a:lnTo>
                    <a:pt x="684" y="534"/>
                  </a:lnTo>
                  <a:lnTo>
                    <a:pt x="694" y="561"/>
                  </a:lnTo>
                  <a:lnTo>
                    <a:pt x="872" y="561"/>
                  </a:lnTo>
                  <a:lnTo>
                    <a:pt x="849" y="558"/>
                  </a:lnTo>
                  <a:lnTo>
                    <a:pt x="829" y="550"/>
                  </a:lnTo>
                  <a:lnTo>
                    <a:pt x="812" y="537"/>
                  </a:lnTo>
                  <a:lnTo>
                    <a:pt x="798" y="519"/>
                  </a:lnTo>
                  <a:lnTo>
                    <a:pt x="790" y="499"/>
                  </a:lnTo>
                  <a:lnTo>
                    <a:pt x="787" y="477"/>
                  </a:lnTo>
                  <a:lnTo>
                    <a:pt x="790" y="455"/>
                  </a:lnTo>
                  <a:lnTo>
                    <a:pt x="798" y="435"/>
                  </a:lnTo>
                  <a:lnTo>
                    <a:pt x="812" y="417"/>
                  </a:lnTo>
                  <a:lnTo>
                    <a:pt x="829" y="404"/>
                  </a:lnTo>
                  <a:lnTo>
                    <a:pt x="849" y="396"/>
                  </a:lnTo>
                  <a:lnTo>
                    <a:pt x="872" y="393"/>
                  </a:lnTo>
                  <a:lnTo>
                    <a:pt x="887" y="395"/>
                  </a:lnTo>
                  <a:lnTo>
                    <a:pt x="902" y="399"/>
                  </a:lnTo>
                  <a:lnTo>
                    <a:pt x="913" y="404"/>
                  </a:lnTo>
                  <a:lnTo>
                    <a:pt x="923" y="411"/>
                  </a:lnTo>
                  <a:lnTo>
                    <a:pt x="1012" y="475"/>
                  </a:lnTo>
                  <a:lnTo>
                    <a:pt x="1012" y="561"/>
                  </a:lnTo>
                  <a:lnTo>
                    <a:pt x="1125" y="561"/>
                  </a:lnTo>
                  <a:lnTo>
                    <a:pt x="1125" y="84"/>
                  </a:lnTo>
                  <a:lnTo>
                    <a:pt x="1128" y="62"/>
                  </a:lnTo>
                  <a:lnTo>
                    <a:pt x="1136" y="42"/>
                  </a:lnTo>
                  <a:lnTo>
                    <a:pt x="1149" y="24"/>
                  </a:lnTo>
                  <a:lnTo>
                    <a:pt x="1166" y="11"/>
                  </a:lnTo>
                  <a:lnTo>
                    <a:pt x="1186" y="3"/>
                  </a:lnTo>
                  <a:lnTo>
                    <a:pt x="1208" y="0"/>
                  </a:lnTo>
                  <a:lnTo>
                    <a:pt x="1237" y="0"/>
                  </a:lnTo>
                  <a:lnTo>
                    <a:pt x="1237" y="56"/>
                  </a:lnTo>
                  <a:lnTo>
                    <a:pt x="1240" y="98"/>
                  </a:lnTo>
                  <a:lnTo>
                    <a:pt x="1249" y="137"/>
                  </a:lnTo>
                  <a:lnTo>
                    <a:pt x="1264" y="174"/>
                  </a:lnTo>
                  <a:lnTo>
                    <a:pt x="1282" y="209"/>
                  </a:lnTo>
                  <a:lnTo>
                    <a:pt x="1307" y="240"/>
                  </a:lnTo>
                  <a:lnTo>
                    <a:pt x="1334" y="267"/>
                  </a:lnTo>
                  <a:lnTo>
                    <a:pt x="1365" y="292"/>
                  </a:lnTo>
                  <a:lnTo>
                    <a:pt x="1400" y="310"/>
                  </a:lnTo>
                  <a:lnTo>
                    <a:pt x="1437" y="324"/>
                  </a:lnTo>
                  <a:lnTo>
                    <a:pt x="1476" y="334"/>
                  </a:lnTo>
                  <a:lnTo>
                    <a:pt x="1518" y="337"/>
                  </a:lnTo>
                  <a:lnTo>
                    <a:pt x="1560" y="334"/>
                  </a:lnTo>
                  <a:lnTo>
                    <a:pt x="1599" y="324"/>
                  </a:lnTo>
                  <a:lnTo>
                    <a:pt x="1637" y="310"/>
                  </a:lnTo>
                  <a:lnTo>
                    <a:pt x="1672" y="292"/>
                  </a:lnTo>
                  <a:lnTo>
                    <a:pt x="1702" y="267"/>
                  </a:lnTo>
                  <a:lnTo>
                    <a:pt x="1730" y="240"/>
                  </a:lnTo>
                  <a:lnTo>
                    <a:pt x="1755" y="209"/>
                  </a:lnTo>
                  <a:lnTo>
                    <a:pt x="1773" y="174"/>
                  </a:lnTo>
                  <a:lnTo>
                    <a:pt x="1787" y="137"/>
                  </a:lnTo>
                  <a:lnTo>
                    <a:pt x="1796" y="98"/>
                  </a:lnTo>
                  <a:lnTo>
                    <a:pt x="1800" y="56"/>
                  </a:lnTo>
                  <a:lnTo>
                    <a:pt x="1800" y="0"/>
                  </a:lnTo>
                  <a:lnTo>
                    <a:pt x="1941" y="0"/>
                  </a:lnTo>
                  <a:lnTo>
                    <a:pt x="1963" y="3"/>
                  </a:lnTo>
                  <a:lnTo>
                    <a:pt x="1983" y="11"/>
                  </a:lnTo>
                  <a:lnTo>
                    <a:pt x="2000" y="24"/>
                  </a:lnTo>
                  <a:lnTo>
                    <a:pt x="2013" y="42"/>
                  </a:lnTo>
                  <a:lnTo>
                    <a:pt x="2021" y="62"/>
                  </a:lnTo>
                  <a:lnTo>
                    <a:pt x="2025" y="84"/>
                  </a:lnTo>
                  <a:lnTo>
                    <a:pt x="2025" y="337"/>
                  </a:lnTo>
                  <a:lnTo>
                    <a:pt x="2002" y="320"/>
                  </a:lnTo>
                  <a:lnTo>
                    <a:pt x="1975" y="303"/>
                  </a:lnTo>
                  <a:lnTo>
                    <a:pt x="1946" y="291"/>
                  </a:lnTo>
                  <a:lnTo>
                    <a:pt x="1915" y="284"/>
                  </a:lnTo>
                  <a:lnTo>
                    <a:pt x="1883" y="281"/>
                  </a:lnTo>
                  <a:lnTo>
                    <a:pt x="1849" y="284"/>
                  </a:lnTo>
                  <a:lnTo>
                    <a:pt x="1815" y="293"/>
                  </a:lnTo>
                  <a:lnTo>
                    <a:pt x="1784" y="307"/>
                  </a:lnTo>
                  <a:lnTo>
                    <a:pt x="1758" y="326"/>
                  </a:lnTo>
                  <a:lnTo>
                    <a:pt x="1733" y="351"/>
                  </a:lnTo>
                  <a:lnTo>
                    <a:pt x="1714" y="377"/>
                  </a:lnTo>
                  <a:lnTo>
                    <a:pt x="1699" y="408"/>
                  </a:lnTo>
                  <a:lnTo>
                    <a:pt x="1690" y="442"/>
                  </a:lnTo>
                  <a:lnTo>
                    <a:pt x="1687" y="477"/>
                  </a:lnTo>
                  <a:lnTo>
                    <a:pt x="1689" y="507"/>
                  </a:lnTo>
                  <a:lnTo>
                    <a:pt x="1696" y="534"/>
                  </a:lnTo>
                  <a:lnTo>
                    <a:pt x="1706" y="561"/>
                  </a:lnTo>
                  <a:lnTo>
                    <a:pt x="1883" y="561"/>
                  </a:lnTo>
                  <a:lnTo>
                    <a:pt x="1862" y="558"/>
                  </a:lnTo>
                  <a:lnTo>
                    <a:pt x="1841" y="550"/>
                  </a:lnTo>
                  <a:lnTo>
                    <a:pt x="1824" y="537"/>
                  </a:lnTo>
                  <a:lnTo>
                    <a:pt x="1811" y="519"/>
                  </a:lnTo>
                  <a:lnTo>
                    <a:pt x="1803" y="499"/>
                  </a:lnTo>
                  <a:lnTo>
                    <a:pt x="1800" y="477"/>
                  </a:lnTo>
                  <a:lnTo>
                    <a:pt x="1803" y="455"/>
                  </a:lnTo>
                  <a:lnTo>
                    <a:pt x="1811" y="435"/>
                  </a:lnTo>
                  <a:lnTo>
                    <a:pt x="1824" y="417"/>
                  </a:lnTo>
                  <a:lnTo>
                    <a:pt x="1841" y="404"/>
                  </a:lnTo>
                  <a:lnTo>
                    <a:pt x="1862" y="396"/>
                  </a:lnTo>
                  <a:lnTo>
                    <a:pt x="1883" y="393"/>
                  </a:lnTo>
                  <a:lnTo>
                    <a:pt x="1900" y="395"/>
                  </a:lnTo>
                  <a:lnTo>
                    <a:pt x="1914" y="399"/>
                  </a:lnTo>
                  <a:lnTo>
                    <a:pt x="1925" y="404"/>
                  </a:lnTo>
                  <a:lnTo>
                    <a:pt x="1936" y="411"/>
                  </a:lnTo>
                  <a:lnTo>
                    <a:pt x="2025" y="475"/>
                  </a:lnTo>
                  <a:lnTo>
                    <a:pt x="2025" y="561"/>
                  </a:lnTo>
                  <a:lnTo>
                    <a:pt x="2137" y="561"/>
                  </a:lnTo>
                  <a:lnTo>
                    <a:pt x="2137" y="84"/>
                  </a:lnTo>
                  <a:lnTo>
                    <a:pt x="2140" y="62"/>
                  </a:lnTo>
                  <a:lnTo>
                    <a:pt x="2148" y="42"/>
                  </a:lnTo>
                  <a:lnTo>
                    <a:pt x="2162" y="24"/>
                  </a:lnTo>
                  <a:lnTo>
                    <a:pt x="2179" y="11"/>
                  </a:lnTo>
                  <a:lnTo>
                    <a:pt x="2199" y="3"/>
                  </a:lnTo>
                  <a:lnTo>
                    <a:pt x="2221" y="0"/>
                  </a:lnTo>
                  <a:lnTo>
                    <a:pt x="2250" y="0"/>
                  </a:lnTo>
                  <a:lnTo>
                    <a:pt x="2250" y="56"/>
                  </a:lnTo>
                  <a:lnTo>
                    <a:pt x="2253" y="98"/>
                  </a:lnTo>
                  <a:lnTo>
                    <a:pt x="2262" y="137"/>
                  </a:lnTo>
                  <a:lnTo>
                    <a:pt x="2276" y="174"/>
                  </a:lnTo>
                  <a:lnTo>
                    <a:pt x="2295" y="209"/>
                  </a:lnTo>
                  <a:lnTo>
                    <a:pt x="2319" y="240"/>
                  </a:lnTo>
                  <a:lnTo>
                    <a:pt x="2347" y="267"/>
                  </a:lnTo>
                  <a:lnTo>
                    <a:pt x="2377" y="292"/>
                  </a:lnTo>
                  <a:lnTo>
                    <a:pt x="2412" y="310"/>
                  </a:lnTo>
                  <a:lnTo>
                    <a:pt x="2450" y="324"/>
                  </a:lnTo>
                  <a:lnTo>
                    <a:pt x="2490" y="334"/>
                  </a:lnTo>
                  <a:lnTo>
                    <a:pt x="2531" y="337"/>
                  </a:lnTo>
                  <a:lnTo>
                    <a:pt x="2573" y="334"/>
                  </a:lnTo>
                  <a:lnTo>
                    <a:pt x="2612" y="324"/>
                  </a:lnTo>
                  <a:lnTo>
                    <a:pt x="2649" y="310"/>
                  </a:lnTo>
                  <a:lnTo>
                    <a:pt x="2684" y="292"/>
                  </a:lnTo>
                  <a:lnTo>
                    <a:pt x="2715" y="267"/>
                  </a:lnTo>
                  <a:lnTo>
                    <a:pt x="2743" y="240"/>
                  </a:lnTo>
                  <a:lnTo>
                    <a:pt x="2767" y="209"/>
                  </a:lnTo>
                  <a:lnTo>
                    <a:pt x="2786" y="174"/>
                  </a:lnTo>
                  <a:lnTo>
                    <a:pt x="2800" y="137"/>
                  </a:lnTo>
                  <a:lnTo>
                    <a:pt x="2809" y="98"/>
                  </a:lnTo>
                  <a:lnTo>
                    <a:pt x="2812" y="56"/>
                  </a:lnTo>
                  <a:lnTo>
                    <a:pt x="2812" y="0"/>
                  </a:lnTo>
                  <a:lnTo>
                    <a:pt x="2953" y="0"/>
                  </a:lnTo>
                  <a:lnTo>
                    <a:pt x="2975" y="3"/>
                  </a:lnTo>
                  <a:lnTo>
                    <a:pt x="2995" y="11"/>
                  </a:lnTo>
                  <a:lnTo>
                    <a:pt x="3012" y="24"/>
                  </a:lnTo>
                  <a:lnTo>
                    <a:pt x="3026" y="42"/>
                  </a:lnTo>
                  <a:lnTo>
                    <a:pt x="3034" y="62"/>
                  </a:lnTo>
                  <a:lnTo>
                    <a:pt x="3037" y="84"/>
                  </a:lnTo>
                  <a:lnTo>
                    <a:pt x="3037" y="337"/>
                  </a:lnTo>
                  <a:lnTo>
                    <a:pt x="3015" y="320"/>
                  </a:lnTo>
                  <a:lnTo>
                    <a:pt x="2988" y="303"/>
                  </a:lnTo>
                  <a:lnTo>
                    <a:pt x="2958" y="291"/>
                  </a:lnTo>
                  <a:lnTo>
                    <a:pt x="2928" y="284"/>
                  </a:lnTo>
                  <a:lnTo>
                    <a:pt x="2897" y="281"/>
                  </a:lnTo>
                  <a:lnTo>
                    <a:pt x="2861" y="284"/>
                  </a:lnTo>
                  <a:lnTo>
                    <a:pt x="2827" y="293"/>
                  </a:lnTo>
                  <a:lnTo>
                    <a:pt x="2797" y="307"/>
                  </a:lnTo>
                  <a:lnTo>
                    <a:pt x="2770" y="326"/>
                  </a:lnTo>
                  <a:lnTo>
                    <a:pt x="2746" y="351"/>
                  </a:lnTo>
                  <a:lnTo>
                    <a:pt x="2726" y="377"/>
                  </a:lnTo>
                  <a:lnTo>
                    <a:pt x="2712" y="408"/>
                  </a:lnTo>
                  <a:lnTo>
                    <a:pt x="2703" y="442"/>
                  </a:lnTo>
                  <a:lnTo>
                    <a:pt x="2700" y="477"/>
                  </a:lnTo>
                  <a:lnTo>
                    <a:pt x="2702" y="507"/>
                  </a:lnTo>
                  <a:lnTo>
                    <a:pt x="2709" y="534"/>
                  </a:lnTo>
                  <a:lnTo>
                    <a:pt x="2719" y="561"/>
                  </a:lnTo>
                  <a:lnTo>
                    <a:pt x="2897" y="561"/>
                  </a:lnTo>
                  <a:lnTo>
                    <a:pt x="2874" y="558"/>
                  </a:lnTo>
                  <a:lnTo>
                    <a:pt x="2854" y="550"/>
                  </a:lnTo>
                  <a:lnTo>
                    <a:pt x="2837" y="537"/>
                  </a:lnTo>
                  <a:lnTo>
                    <a:pt x="2823" y="519"/>
                  </a:lnTo>
                  <a:lnTo>
                    <a:pt x="2815" y="499"/>
                  </a:lnTo>
                  <a:lnTo>
                    <a:pt x="2812" y="477"/>
                  </a:lnTo>
                  <a:lnTo>
                    <a:pt x="2815" y="455"/>
                  </a:lnTo>
                  <a:lnTo>
                    <a:pt x="2823" y="435"/>
                  </a:lnTo>
                  <a:lnTo>
                    <a:pt x="2837" y="417"/>
                  </a:lnTo>
                  <a:lnTo>
                    <a:pt x="2854" y="404"/>
                  </a:lnTo>
                  <a:lnTo>
                    <a:pt x="2874" y="396"/>
                  </a:lnTo>
                  <a:lnTo>
                    <a:pt x="2897" y="393"/>
                  </a:lnTo>
                  <a:lnTo>
                    <a:pt x="2912" y="395"/>
                  </a:lnTo>
                  <a:lnTo>
                    <a:pt x="2927" y="399"/>
                  </a:lnTo>
                  <a:lnTo>
                    <a:pt x="2938" y="404"/>
                  </a:lnTo>
                  <a:lnTo>
                    <a:pt x="2948" y="411"/>
                  </a:lnTo>
                  <a:lnTo>
                    <a:pt x="3037" y="475"/>
                  </a:lnTo>
                  <a:lnTo>
                    <a:pt x="3037" y="561"/>
                  </a:lnTo>
                  <a:lnTo>
                    <a:pt x="3150" y="561"/>
                  </a:lnTo>
                  <a:lnTo>
                    <a:pt x="3150" y="898"/>
                  </a:lnTo>
                  <a:lnTo>
                    <a:pt x="3037" y="898"/>
                  </a:lnTo>
                  <a:lnTo>
                    <a:pt x="3037" y="1178"/>
                  </a:lnTo>
                  <a:lnTo>
                    <a:pt x="2137" y="1178"/>
                  </a:lnTo>
                  <a:lnTo>
                    <a:pt x="2137" y="898"/>
                  </a:lnTo>
                  <a:lnTo>
                    <a:pt x="2025" y="898"/>
                  </a:lnTo>
                  <a:lnTo>
                    <a:pt x="2025" y="1178"/>
                  </a:lnTo>
                  <a:lnTo>
                    <a:pt x="1125" y="1178"/>
                  </a:lnTo>
                  <a:lnTo>
                    <a:pt x="1125" y="898"/>
                  </a:lnTo>
                  <a:lnTo>
                    <a:pt x="1012" y="898"/>
                  </a:lnTo>
                  <a:lnTo>
                    <a:pt x="1012" y="1178"/>
                  </a:lnTo>
                  <a:lnTo>
                    <a:pt x="112" y="1178"/>
                  </a:lnTo>
                  <a:lnTo>
                    <a:pt x="112" y="898"/>
                  </a:lnTo>
                  <a:lnTo>
                    <a:pt x="0" y="898"/>
                  </a:lnTo>
                  <a:lnTo>
                    <a:pt x="0" y="561"/>
                  </a:lnTo>
                  <a:lnTo>
                    <a:pt x="112" y="561"/>
                  </a:lnTo>
                  <a:lnTo>
                    <a:pt x="112" y="84"/>
                  </a:lnTo>
                  <a:lnTo>
                    <a:pt x="115" y="62"/>
                  </a:lnTo>
                  <a:lnTo>
                    <a:pt x="123" y="42"/>
                  </a:lnTo>
                  <a:lnTo>
                    <a:pt x="137" y="24"/>
                  </a:lnTo>
                  <a:lnTo>
                    <a:pt x="154" y="11"/>
                  </a:lnTo>
                  <a:lnTo>
                    <a:pt x="174" y="3"/>
                  </a:lnTo>
                  <a:lnTo>
                    <a:pt x="1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3" name="Freeform 557"/>
            <p:cNvSpPr>
              <a:spLocks/>
            </p:cNvSpPr>
            <p:nvPr/>
          </p:nvSpPr>
          <p:spPr bwMode="auto">
            <a:xfrm>
              <a:off x="8186738" y="1897063"/>
              <a:ext cx="60325" cy="39688"/>
            </a:xfrm>
            <a:custGeom>
              <a:avLst/>
              <a:gdLst>
                <a:gd name="T0" fmla="*/ 0 w 338"/>
                <a:gd name="T1" fmla="*/ 0 h 224"/>
                <a:gd name="T2" fmla="*/ 338 w 338"/>
                <a:gd name="T3" fmla="*/ 0 h 224"/>
                <a:gd name="T4" fmla="*/ 338 w 338"/>
                <a:gd name="T5" fmla="*/ 56 h 224"/>
                <a:gd name="T6" fmla="*/ 334 w 338"/>
                <a:gd name="T7" fmla="*/ 87 h 224"/>
                <a:gd name="T8" fmla="*/ 327 w 338"/>
                <a:gd name="T9" fmla="*/ 115 h 224"/>
                <a:gd name="T10" fmla="*/ 314 w 338"/>
                <a:gd name="T11" fmla="*/ 141 h 224"/>
                <a:gd name="T12" fmla="*/ 298 w 338"/>
                <a:gd name="T13" fmla="*/ 164 h 224"/>
                <a:gd name="T14" fmla="*/ 277 w 338"/>
                <a:gd name="T15" fmla="*/ 185 h 224"/>
                <a:gd name="T16" fmla="*/ 254 w 338"/>
                <a:gd name="T17" fmla="*/ 201 h 224"/>
                <a:gd name="T18" fmla="*/ 228 w 338"/>
                <a:gd name="T19" fmla="*/ 214 h 224"/>
                <a:gd name="T20" fmla="*/ 199 w 338"/>
                <a:gd name="T21" fmla="*/ 221 h 224"/>
                <a:gd name="T22" fmla="*/ 169 w 338"/>
                <a:gd name="T23" fmla="*/ 224 h 224"/>
                <a:gd name="T24" fmla="*/ 138 w 338"/>
                <a:gd name="T25" fmla="*/ 221 h 224"/>
                <a:gd name="T26" fmla="*/ 110 w 338"/>
                <a:gd name="T27" fmla="*/ 214 h 224"/>
                <a:gd name="T28" fmla="*/ 84 w 338"/>
                <a:gd name="T29" fmla="*/ 201 h 224"/>
                <a:gd name="T30" fmla="*/ 60 w 338"/>
                <a:gd name="T31" fmla="*/ 185 h 224"/>
                <a:gd name="T32" fmla="*/ 40 w 338"/>
                <a:gd name="T33" fmla="*/ 164 h 224"/>
                <a:gd name="T34" fmla="*/ 23 w 338"/>
                <a:gd name="T35" fmla="*/ 141 h 224"/>
                <a:gd name="T36" fmla="*/ 10 w 338"/>
                <a:gd name="T37" fmla="*/ 115 h 224"/>
                <a:gd name="T38" fmla="*/ 3 w 338"/>
                <a:gd name="T39" fmla="*/ 87 h 224"/>
                <a:gd name="T40" fmla="*/ 0 w 338"/>
                <a:gd name="T41" fmla="*/ 56 h 224"/>
                <a:gd name="T42" fmla="*/ 0 w 338"/>
                <a:gd name="T43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38" h="224">
                  <a:moveTo>
                    <a:pt x="0" y="0"/>
                  </a:moveTo>
                  <a:lnTo>
                    <a:pt x="338" y="0"/>
                  </a:lnTo>
                  <a:lnTo>
                    <a:pt x="338" y="56"/>
                  </a:lnTo>
                  <a:lnTo>
                    <a:pt x="334" y="87"/>
                  </a:lnTo>
                  <a:lnTo>
                    <a:pt x="327" y="115"/>
                  </a:lnTo>
                  <a:lnTo>
                    <a:pt x="314" y="141"/>
                  </a:lnTo>
                  <a:lnTo>
                    <a:pt x="298" y="164"/>
                  </a:lnTo>
                  <a:lnTo>
                    <a:pt x="277" y="185"/>
                  </a:lnTo>
                  <a:lnTo>
                    <a:pt x="254" y="201"/>
                  </a:lnTo>
                  <a:lnTo>
                    <a:pt x="228" y="214"/>
                  </a:lnTo>
                  <a:lnTo>
                    <a:pt x="199" y="221"/>
                  </a:lnTo>
                  <a:lnTo>
                    <a:pt x="169" y="224"/>
                  </a:lnTo>
                  <a:lnTo>
                    <a:pt x="138" y="221"/>
                  </a:lnTo>
                  <a:lnTo>
                    <a:pt x="110" y="214"/>
                  </a:lnTo>
                  <a:lnTo>
                    <a:pt x="84" y="201"/>
                  </a:lnTo>
                  <a:lnTo>
                    <a:pt x="60" y="185"/>
                  </a:lnTo>
                  <a:lnTo>
                    <a:pt x="40" y="164"/>
                  </a:lnTo>
                  <a:lnTo>
                    <a:pt x="23" y="141"/>
                  </a:lnTo>
                  <a:lnTo>
                    <a:pt x="10" y="115"/>
                  </a:lnTo>
                  <a:lnTo>
                    <a:pt x="3" y="87"/>
                  </a:lnTo>
                  <a:lnTo>
                    <a:pt x="0" y="5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4" name="Freeform 558"/>
            <p:cNvSpPr>
              <a:spLocks/>
            </p:cNvSpPr>
            <p:nvPr/>
          </p:nvSpPr>
          <p:spPr bwMode="auto">
            <a:xfrm>
              <a:off x="8543925" y="1897063"/>
              <a:ext cx="60325" cy="39688"/>
            </a:xfrm>
            <a:custGeom>
              <a:avLst/>
              <a:gdLst>
                <a:gd name="T0" fmla="*/ 0 w 338"/>
                <a:gd name="T1" fmla="*/ 0 h 224"/>
                <a:gd name="T2" fmla="*/ 338 w 338"/>
                <a:gd name="T3" fmla="*/ 0 h 224"/>
                <a:gd name="T4" fmla="*/ 338 w 338"/>
                <a:gd name="T5" fmla="*/ 56 h 224"/>
                <a:gd name="T6" fmla="*/ 334 w 338"/>
                <a:gd name="T7" fmla="*/ 87 h 224"/>
                <a:gd name="T8" fmla="*/ 327 w 338"/>
                <a:gd name="T9" fmla="*/ 115 h 224"/>
                <a:gd name="T10" fmla="*/ 314 w 338"/>
                <a:gd name="T11" fmla="*/ 141 h 224"/>
                <a:gd name="T12" fmla="*/ 298 w 338"/>
                <a:gd name="T13" fmla="*/ 164 h 224"/>
                <a:gd name="T14" fmla="*/ 277 w 338"/>
                <a:gd name="T15" fmla="*/ 185 h 224"/>
                <a:gd name="T16" fmla="*/ 254 w 338"/>
                <a:gd name="T17" fmla="*/ 201 h 224"/>
                <a:gd name="T18" fmla="*/ 228 w 338"/>
                <a:gd name="T19" fmla="*/ 214 h 224"/>
                <a:gd name="T20" fmla="*/ 199 w 338"/>
                <a:gd name="T21" fmla="*/ 221 h 224"/>
                <a:gd name="T22" fmla="*/ 169 w 338"/>
                <a:gd name="T23" fmla="*/ 224 h 224"/>
                <a:gd name="T24" fmla="*/ 138 w 338"/>
                <a:gd name="T25" fmla="*/ 221 h 224"/>
                <a:gd name="T26" fmla="*/ 110 w 338"/>
                <a:gd name="T27" fmla="*/ 214 h 224"/>
                <a:gd name="T28" fmla="*/ 84 w 338"/>
                <a:gd name="T29" fmla="*/ 201 h 224"/>
                <a:gd name="T30" fmla="*/ 60 w 338"/>
                <a:gd name="T31" fmla="*/ 185 h 224"/>
                <a:gd name="T32" fmla="*/ 40 w 338"/>
                <a:gd name="T33" fmla="*/ 164 h 224"/>
                <a:gd name="T34" fmla="*/ 24 w 338"/>
                <a:gd name="T35" fmla="*/ 141 h 224"/>
                <a:gd name="T36" fmla="*/ 10 w 338"/>
                <a:gd name="T37" fmla="*/ 115 h 224"/>
                <a:gd name="T38" fmla="*/ 3 w 338"/>
                <a:gd name="T39" fmla="*/ 87 h 224"/>
                <a:gd name="T40" fmla="*/ 0 w 338"/>
                <a:gd name="T41" fmla="*/ 56 h 224"/>
                <a:gd name="T42" fmla="*/ 0 w 338"/>
                <a:gd name="T43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38" h="224">
                  <a:moveTo>
                    <a:pt x="0" y="0"/>
                  </a:moveTo>
                  <a:lnTo>
                    <a:pt x="338" y="0"/>
                  </a:lnTo>
                  <a:lnTo>
                    <a:pt x="338" y="56"/>
                  </a:lnTo>
                  <a:lnTo>
                    <a:pt x="334" y="87"/>
                  </a:lnTo>
                  <a:lnTo>
                    <a:pt x="327" y="115"/>
                  </a:lnTo>
                  <a:lnTo>
                    <a:pt x="314" y="141"/>
                  </a:lnTo>
                  <a:lnTo>
                    <a:pt x="298" y="164"/>
                  </a:lnTo>
                  <a:lnTo>
                    <a:pt x="277" y="185"/>
                  </a:lnTo>
                  <a:lnTo>
                    <a:pt x="254" y="201"/>
                  </a:lnTo>
                  <a:lnTo>
                    <a:pt x="228" y="214"/>
                  </a:lnTo>
                  <a:lnTo>
                    <a:pt x="199" y="221"/>
                  </a:lnTo>
                  <a:lnTo>
                    <a:pt x="169" y="224"/>
                  </a:lnTo>
                  <a:lnTo>
                    <a:pt x="138" y="221"/>
                  </a:lnTo>
                  <a:lnTo>
                    <a:pt x="110" y="214"/>
                  </a:lnTo>
                  <a:lnTo>
                    <a:pt x="84" y="201"/>
                  </a:lnTo>
                  <a:lnTo>
                    <a:pt x="60" y="185"/>
                  </a:lnTo>
                  <a:lnTo>
                    <a:pt x="40" y="164"/>
                  </a:lnTo>
                  <a:lnTo>
                    <a:pt x="24" y="141"/>
                  </a:lnTo>
                  <a:lnTo>
                    <a:pt x="10" y="115"/>
                  </a:lnTo>
                  <a:lnTo>
                    <a:pt x="3" y="87"/>
                  </a:lnTo>
                  <a:lnTo>
                    <a:pt x="0" y="5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5" name="Freeform 559"/>
            <p:cNvSpPr>
              <a:spLocks/>
            </p:cNvSpPr>
            <p:nvPr/>
          </p:nvSpPr>
          <p:spPr bwMode="auto">
            <a:xfrm>
              <a:off x="8366125" y="1897063"/>
              <a:ext cx="58737" cy="39688"/>
            </a:xfrm>
            <a:custGeom>
              <a:avLst/>
              <a:gdLst>
                <a:gd name="T0" fmla="*/ 0 w 337"/>
                <a:gd name="T1" fmla="*/ 0 h 224"/>
                <a:gd name="T2" fmla="*/ 337 w 337"/>
                <a:gd name="T3" fmla="*/ 0 h 224"/>
                <a:gd name="T4" fmla="*/ 337 w 337"/>
                <a:gd name="T5" fmla="*/ 56 h 224"/>
                <a:gd name="T6" fmla="*/ 334 w 337"/>
                <a:gd name="T7" fmla="*/ 87 h 224"/>
                <a:gd name="T8" fmla="*/ 327 w 337"/>
                <a:gd name="T9" fmla="*/ 115 h 224"/>
                <a:gd name="T10" fmla="*/ 315 w 337"/>
                <a:gd name="T11" fmla="*/ 141 h 224"/>
                <a:gd name="T12" fmla="*/ 297 w 337"/>
                <a:gd name="T13" fmla="*/ 164 h 224"/>
                <a:gd name="T14" fmla="*/ 277 w 337"/>
                <a:gd name="T15" fmla="*/ 185 h 224"/>
                <a:gd name="T16" fmla="*/ 253 w 337"/>
                <a:gd name="T17" fmla="*/ 201 h 224"/>
                <a:gd name="T18" fmla="*/ 227 w 337"/>
                <a:gd name="T19" fmla="*/ 214 h 224"/>
                <a:gd name="T20" fmla="*/ 199 w 337"/>
                <a:gd name="T21" fmla="*/ 221 h 224"/>
                <a:gd name="T22" fmla="*/ 168 w 337"/>
                <a:gd name="T23" fmla="*/ 224 h 224"/>
                <a:gd name="T24" fmla="*/ 138 w 337"/>
                <a:gd name="T25" fmla="*/ 221 h 224"/>
                <a:gd name="T26" fmla="*/ 109 w 337"/>
                <a:gd name="T27" fmla="*/ 214 h 224"/>
                <a:gd name="T28" fmla="*/ 83 w 337"/>
                <a:gd name="T29" fmla="*/ 201 h 224"/>
                <a:gd name="T30" fmla="*/ 60 w 337"/>
                <a:gd name="T31" fmla="*/ 185 h 224"/>
                <a:gd name="T32" fmla="*/ 39 w 337"/>
                <a:gd name="T33" fmla="*/ 164 h 224"/>
                <a:gd name="T34" fmla="*/ 23 w 337"/>
                <a:gd name="T35" fmla="*/ 141 h 224"/>
                <a:gd name="T36" fmla="*/ 10 w 337"/>
                <a:gd name="T37" fmla="*/ 115 h 224"/>
                <a:gd name="T38" fmla="*/ 3 w 337"/>
                <a:gd name="T39" fmla="*/ 87 h 224"/>
                <a:gd name="T40" fmla="*/ 0 w 337"/>
                <a:gd name="T41" fmla="*/ 56 h 224"/>
                <a:gd name="T42" fmla="*/ 0 w 337"/>
                <a:gd name="T43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37" h="224">
                  <a:moveTo>
                    <a:pt x="0" y="0"/>
                  </a:moveTo>
                  <a:lnTo>
                    <a:pt x="337" y="0"/>
                  </a:lnTo>
                  <a:lnTo>
                    <a:pt x="337" y="56"/>
                  </a:lnTo>
                  <a:lnTo>
                    <a:pt x="334" y="87"/>
                  </a:lnTo>
                  <a:lnTo>
                    <a:pt x="327" y="115"/>
                  </a:lnTo>
                  <a:lnTo>
                    <a:pt x="315" y="141"/>
                  </a:lnTo>
                  <a:lnTo>
                    <a:pt x="297" y="164"/>
                  </a:lnTo>
                  <a:lnTo>
                    <a:pt x="277" y="185"/>
                  </a:lnTo>
                  <a:lnTo>
                    <a:pt x="253" y="201"/>
                  </a:lnTo>
                  <a:lnTo>
                    <a:pt x="227" y="214"/>
                  </a:lnTo>
                  <a:lnTo>
                    <a:pt x="199" y="221"/>
                  </a:lnTo>
                  <a:lnTo>
                    <a:pt x="168" y="224"/>
                  </a:lnTo>
                  <a:lnTo>
                    <a:pt x="138" y="221"/>
                  </a:lnTo>
                  <a:lnTo>
                    <a:pt x="109" y="214"/>
                  </a:lnTo>
                  <a:lnTo>
                    <a:pt x="83" y="201"/>
                  </a:lnTo>
                  <a:lnTo>
                    <a:pt x="60" y="185"/>
                  </a:lnTo>
                  <a:lnTo>
                    <a:pt x="39" y="164"/>
                  </a:lnTo>
                  <a:lnTo>
                    <a:pt x="23" y="141"/>
                  </a:lnTo>
                  <a:lnTo>
                    <a:pt x="10" y="115"/>
                  </a:lnTo>
                  <a:lnTo>
                    <a:pt x="3" y="87"/>
                  </a:lnTo>
                  <a:lnTo>
                    <a:pt x="0" y="5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1" name="Group 780"/>
          <p:cNvGrpSpPr/>
          <p:nvPr/>
        </p:nvGrpSpPr>
        <p:grpSpPr>
          <a:xfrm>
            <a:off x="9194153" y="1897063"/>
            <a:ext cx="342900" cy="593725"/>
            <a:chOff x="9161463" y="1897063"/>
            <a:chExt cx="342900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19" name="Freeform 564"/>
            <p:cNvSpPr>
              <a:spLocks/>
            </p:cNvSpPr>
            <p:nvPr/>
          </p:nvSpPr>
          <p:spPr bwMode="auto">
            <a:xfrm>
              <a:off x="9239251" y="2025651"/>
              <a:ext cx="20638" cy="20638"/>
            </a:xfrm>
            <a:custGeom>
              <a:avLst/>
              <a:gdLst>
                <a:gd name="T0" fmla="*/ 56 w 112"/>
                <a:gd name="T1" fmla="*/ 0 h 113"/>
                <a:gd name="T2" fmla="*/ 74 w 112"/>
                <a:gd name="T3" fmla="*/ 3 h 113"/>
                <a:gd name="T4" fmla="*/ 89 w 112"/>
                <a:gd name="T5" fmla="*/ 12 h 113"/>
                <a:gd name="T6" fmla="*/ 101 w 112"/>
                <a:gd name="T7" fmla="*/ 23 h 113"/>
                <a:gd name="T8" fmla="*/ 109 w 112"/>
                <a:gd name="T9" fmla="*/ 39 h 113"/>
                <a:gd name="T10" fmla="*/ 112 w 112"/>
                <a:gd name="T11" fmla="*/ 56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1 h 113"/>
                <a:gd name="T18" fmla="*/ 74 w 112"/>
                <a:gd name="T19" fmla="*/ 109 h 113"/>
                <a:gd name="T20" fmla="*/ 56 w 112"/>
                <a:gd name="T21" fmla="*/ 113 h 113"/>
                <a:gd name="T22" fmla="*/ 39 w 112"/>
                <a:gd name="T23" fmla="*/ 109 h 113"/>
                <a:gd name="T24" fmla="*/ 24 w 112"/>
                <a:gd name="T25" fmla="*/ 101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6 h 113"/>
                <a:gd name="T32" fmla="*/ 3 w 112"/>
                <a:gd name="T33" fmla="*/ 39 h 113"/>
                <a:gd name="T34" fmla="*/ 11 w 112"/>
                <a:gd name="T35" fmla="*/ 23 h 113"/>
                <a:gd name="T36" fmla="*/ 24 w 112"/>
                <a:gd name="T37" fmla="*/ 12 h 113"/>
                <a:gd name="T38" fmla="*/ 39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3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0" name="Freeform 565"/>
            <p:cNvSpPr>
              <a:spLocks/>
            </p:cNvSpPr>
            <p:nvPr/>
          </p:nvSpPr>
          <p:spPr bwMode="auto">
            <a:xfrm>
              <a:off x="9297988" y="2025651"/>
              <a:ext cx="20638" cy="20638"/>
            </a:xfrm>
            <a:custGeom>
              <a:avLst/>
              <a:gdLst>
                <a:gd name="T0" fmla="*/ 56 w 112"/>
                <a:gd name="T1" fmla="*/ 0 h 113"/>
                <a:gd name="T2" fmla="*/ 73 w 112"/>
                <a:gd name="T3" fmla="*/ 3 h 113"/>
                <a:gd name="T4" fmla="*/ 88 w 112"/>
                <a:gd name="T5" fmla="*/ 12 h 113"/>
                <a:gd name="T6" fmla="*/ 101 w 112"/>
                <a:gd name="T7" fmla="*/ 23 h 113"/>
                <a:gd name="T8" fmla="*/ 109 w 112"/>
                <a:gd name="T9" fmla="*/ 39 h 113"/>
                <a:gd name="T10" fmla="*/ 112 w 112"/>
                <a:gd name="T11" fmla="*/ 56 h 113"/>
                <a:gd name="T12" fmla="*/ 109 w 112"/>
                <a:gd name="T13" fmla="*/ 74 h 113"/>
                <a:gd name="T14" fmla="*/ 101 w 112"/>
                <a:gd name="T15" fmla="*/ 89 h 113"/>
                <a:gd name="T16" fmla="*/ 88 w 112"/>
                <a:gd name="T17" fmla="*/ 101 h 113"/>
                <a:gd name="T18" fmla="*/ 73 w 112"/>
                <a:gd name="T19" fmla="*/ 109 h 113"/>
                <a:gd name="T20" fmla="*/ 56 w 112"/>
                <a:gd name="T21" fmla="*/ 113 h 113"/>
                <a:gd name="T22" fmla="*/ 38 w 112"/>
                <a:gd name="T23" fmla="*/ 109 h 113"/>
                <a:gd name="T24" fmla="*/ 23 w 112"/>
                <a:gd name="T25" fmla="*/ 101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6 h 113"/>
                <a:gd name="T32" fmla="*/ 3 w 112"/>
                <a:gd name="T33" fmla="*/ 39 h 113"/>
                <a:gd name="T34" fmla="*/ 11 w 112"/>
                <a:gd name="T35" fmla="*/ 23 h 113"/>
                <a:gd name="T36" fmla="*/ 23 w 112"/>
                <a:gd name="T37" fmla="*/ 12 h 113"/>
                <a:gd name="T38" fmla="*/ 38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3" y="3"/>
                  </a:lnTo>
                  <a:lnTo>
                    <a:pt x="88" y="12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8" y="101"/>
                  </a:lnTo>
                  <a:lnTo>
                    <a:pt x="73" y="109"/>
                  </a:lnTo>
                  <a:lnTo>
                    <a:pt x="56" y="113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1" name="Freeform 566"/>
            <p:cNvSpPr>
              <a:spLocks/>
            </p:cNvSpPr>
            <p:nvPr/>
          </p:nvSpPr>
          <p:spPr bwMode="auto">
            <a:xfrm>
              <a:off x="9269413" y="1995488"/>
              <a:ext cx="19050" cy="20638"/>
            </a:xfrm>
            <a:custGeom>
              <a:avLst/>
              <a:gdLst>
                <a:gd name="T0" fmla="*/ 56 w 110"/>
                <a:gd name="T1" fmla="*/ 0 h 112"/>
                <a:gd name="T2" fmla="*/ 73 w 110"/>
                <a:gd name="T3" fmla="*/ 3 h 112"/>
                <a:gd name="T4" fmla="*/ 88 w 110"/>
                <a:gd name="T5" fmla="*/ 11 h 112"/>
                <a:gd name="T6" fmla="*/ 100 w 110"/>
                <a:gd name="T7" fmla="*/ 23 h 112"/>
                <a:gd name="T8" fmla="*/ 108 w 110"/>
                <a:gd name="T9" fmla="*/ 39 h 112"/>
                <a:gd name="T10" fmla="*/ 110 w 110"/>
                <a:gd name="T11" fmla="*/ 56 h 112"/>
                <a:gd name="T12" fmla="*/ 108 w 110"/>
                <a:gd name="T13" fmla="*/ 73 h 112"/>
                <a:gd name="T14" fmla="*/ 100 w 110"/>
                <a:gd name="T15" fmla="*/ 90 h 112"/>
                <a:gd name="T16" fmla="*/ 88 w 110"/>
                <a:gd name="T17" fmla="*/ 101 h 112"/>
                <a:gd name="T18" fmla="*/ 73 w 110"/>
                <a:gd name="T19" fmla="*/ 109 h 112"/>
                <a:gd name="T20" fmla="*/ 56 w 110"/>
                <a:gd name="T21" fmla="*/ 112 h 112"/>
                <a:gd name="T22" fmla="*/ 37 w 110"/>
                <a:gd name="T23" fmla="*/ 109 h 112"/>
                <a:gd name="T24" fmla="*/ 22 w 110"/>
                <a:gd name="T25" fmla="*/ 101 h 112"/>
                <a:gd name="T26" fmla="*/ 10 w 110"/>
                <a:gd name="T27" fmla="*/ 90 h 112"/>
                <a:gd name="T28" fmla="*/ 2 w 110"/>
                <a:gd name="T29" fmla="*/ 73 h 112"/>
                <a:gd name="T30" fmla="*/ 0 w 110"/>
                <a:gd name="T31" fmla="*/ 56 h 112"/>
                <a:gd name="T32" fmla="*/ 2 w 110"/>
                <a:gd name="T33" fmla="*/ 39 h 112"/>
                <a:gd name="T34" fmla="*/ 10 w 110"/>
                <a:gd name="T35" fmla="*/ 23 h 112"/>
                <a:gd name="T36" fmla="*/ 22 w 110"/>
                <a:gd name="T37" fmla="*/ 11 h 112"/>
                <a:gd name="T38" fmla="*/ 37 w 110"/>
                <a:gd name="T39" fmla="*/ 3 h 112"/>
                <a:gd name="T40" fmla="*/ 56 w 110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12">
                  <a:moveTo>
                    <a:pt x="56" y="0"/>
                  </a:moveTo>
                  <a:lnTo>
                    <a:pt x="73" y="3"/>
                  </a:lnTo>
                  <a:lnTo>
                    <a:pt x="88" y="11"/>
                  </a:lnTo>
                  <a:lnTo>
                    <a:pt x="100" y="23"/>
                  </a:lnTo>
                  <a:lnTo>
                    <a:pt x="108" y="39"/>
                  </a:lnTo>
                  <a:lnTo>
                    <a:pt x="110" y="56"/>
                  </a:lnTo>
                  <a:lnTo>
                    <a:pt x="108" y="73"/>
                  </a:lnTo>
                  <a:lnTo>
                    <a:pt x="100" y="90"/>
                  </a:lnTo>
                  <a:lnTo>
                    <a:pt x="88" y="101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7" y="109"/>
                  </a:lnTo>
                  <a:lnTo>
                    <a:pt x="22" y="101"/>
                  </a:lnTo>
                  <a:lnTo>
                    <a:pt x="10" y="90"/>
                  </a:lnTo>
                  <a:lnTo>
                    <a:pt x="2" y="73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7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2" name="Freeform 567"/>
            <p:cNvSpPr>
              <a:spLocks/>
            </p:cNvSpPr>
            <p:nvPr/>
          </p:nvSpPr>
          <p:spPr bwMode="auto">
            <a:xfrm>
              <a:off x="9328151" y="1995488"/>
              <a:ext cx="19050" cy="20638"/>
            </a:xfrm>
            <a:custGeom>
              <a:avLst/>
              <a:gdLst>
                <a:gd name="T0" fmla="*/ 55 w 110"/>
                <a:gd name="T1" fmla="*/ 0 h 112"/>
                <a:gd name="T2" fmla="*/ 73 w 110"/>
                <a:gd name="T3" fmla="*/ 3 h 112"/>
                <a:gd name="T4" fmla="*/ 88 w 110"/>
                <a:gd name="T5" fmla="*/ 11 h 112"/>
                <a:gd name="T6" fmla="*/ 100 w 110"/>
                <a:gd name="T7" fmla="*/ 23 h 112"/>
                <a:gd name="T8" fmla="*/ 108 w 110"/>
                <a:gd name="T9" fmla="*/ 39 h 112"/>
                <a:gd name="T10" fmla="*/ 110 w 110"/>
                <a:gd name="T11" fmla="*/ 56 h 112"/>
                <a:gd name="T12" fmla="*/ 108 w 110"/>
                <a:gd name="T13" fmla="*/ 73 h 112"/>
                <a:gd name="T14" fmla="*/ 100 w 110"/>
                <a:gd name="T15" fmla="*/ 90 h 112"/>
                <a:gd name="T16" fmla="*/ 88 w 110"/>
                <a:gd name="T17" fmla="*/ 101 h 112"/>
                <a:gd name="T18" fmla="*/ 73 w 110"/>
                <a:gd name="T19" fmla="*/ 109 h 112"/>
                <a:gd name="T20" fmla="*/ 55 w 110"/>
                <a:gd name="T21" fmla="*/ 112 h 112"/>
                <a:gd name="T22" fmla="*/ 38 w 110"/>
                <a:gd name="T23" fmla="*/ 109 h 112"/>
                <a:gd name="T24" fmla="*/ 22 w 110"/>
                <a:gd name="T25" fmla="*/ 101 h 112"/>
                <a:gd name="T26" fmla="*/ 10 w 110"/>
                <a:gd name="T27" fmla="*/ 90 h 112"/>
                <a:gd name="T28" fmla="*/ 2 w 110"/>
                <a:gd name="T29" fmla="*/ 73 h 112"/>
                <a:gd name="T30" fmla="*/ 0 w 110"/>
                <a:gd name="T31" fmla="*/ 56 h 112"/>
                <a:gd name="T32" fmla="*/ 2 w 110"/>
                <a:gd name="T33" fmla="*/ 39 h 112"/>
                <a:gd name="T34" fmla="*/ 10 w 110"/>
                <a:gd name="T35" fmla="*/ 23 h 112"/>
                <a:gd name="T36" fmla="*/ 22 w 110"/>
                <a:gd name="T37" fmla="*/ 11 h 112"/>
                <a:gd name="T38" fmla="*/ 38 w 110"/>
                <a:gd name="T39" fmla="*/ 3 h 112"/>
                <a:gd name="T40" fmla="*/ 55 w 110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12">
                  <a:moveTo>
                    <a:pt x="55" y="0"/>
                  </a:moveTo>
                  <a:lnTo>
                    <a:pt x="73" y="3"/>
                  </a:lnTo>
                  <a:lnTo>
                    <a:pt x="88" y="11"/>
                  </a:lnTo>
                  <a:lnTo>
                    <a:pt x="100" y="23"/>
                  </a:lnTo>
                  <a:lnTo>
                    <a:pt x="108" y="39"/>
                  </a:lnTo>
                  <a:lnTo>
                    <a:pt x="110" y="56"/>
                  </a:lnTo>
                  <a:lnTo>
                    <a:pt x="108" y="73"/>
                  </a:lnTo>
                  <a:lnTo>
                    <a:pt x="100" y="90"/>
                  </a:lnTo>
                  <a:lnTo>
                    <a:pt x="88" y="101"/>
                  </a:lnTo>
                  <a:lnTo>
                    <a:pt x="73" y="109"/>
                  </a:lnTo>
                  <a:lnTo>
                    <a:pt x="55" y="112"/>
                  </a:lnTo>
                  <a:lnTo>
                    <a:pt x="38" y="109"/>
                  </a:lnTo>
                  <a:lnTo>
                    <a:pt x="22" y="101"/>
                  </a:lnTo>
                  <a:lnTo>
                    <a:pt x="10" y="90"/>
                  </a:lnTo>
                  <a:lnTo>
                    <a:pt x="2" y="73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3" name="Freeform 568"/>
            <p:cNvSpPr>
              <a:spLocks/>
            </p:cNvSpPr>
            <p:nvPr/>
          </p:nvSpPr>
          <p:spPr bwMode="auto">
            <a:xfrm>
              <a:off x="9356726" y="2025651"/>
              <a:ext cx="20638" cy="20638"/>
            </a:xfrm>
            <a:custGeom>
              <a:avLst/>
              <a:gdLst>
                <a:gd name="T0" fmla="*/ 56 w 112"/>
                <a:gd name="T1" fmla="*/ 0 h 113"/>
                <a:gd name="T2" fmla="*/ 74 w 112"/>
                <a:gd name="T3" fmla="*/ 3 h 113"/>
                <a:gd name="T4" fmla="*/ 89 w 112"/>
                <a:gd name="T5" fmla="*/ 12 h 113"/>
                <a:gd name="T6" fmla="*/ 101 w 112"/>
                <a:gd name="T7" fmla="*/ 23 h 113"/>
                <a:gd name="T8" fmla="*/ 109 w 112"/>
                <a:gd name="T9" fmla="*/ 39 h 113"/>
                <a:gd name="T10" fmla="*/ 112 w 112"/>
                <a:gd name="T11" fmla="*/ 56 h 113"/>
                <a:gd name="T12" fmla="*/ 109 w 112"/>
                <a:gd name="T13" fmla="*/ 74 h 113"/>
                <a:gd name="T14" fmla="*/ 101 w 112"/>
                <a:gd name="T15" fmla="*/ 89 h 113"/>
                <a:gd name="T16" fmla="*/ 89 w 112"/>
                <a:gd name="T17" fmla="*/ 101 h 113"/>
                <a:gd name="T18" fmla="*/ 74 w 112"/>
                <a:gd name="T19" fmla="*/ 109 h 113"/>
                <a:gd name="T20" fmla="*/ 56 w 112"/>
                <a:gd name="T21" fmla="*/ 113 h 113"/>
                <a:gd name="T22" fmla="*/ 38 w 112"/>
                <a:gd name="T23" fmla="*/ 109 h 113"/>
                <a:gd name="T24" fmla="*/ 23 w 112"/>
                <a:gd name="T25" fmla="*/ 101 h 113"/>
                <a:gd name="T26" fmla="*/ 11 w 112"/>
                <a:gd name="T27" fmla="*/ 89 h 113"/>
                <a:gd name="T28" fmla="*/ 3 w 112"/>
                <a:gd name="T29" fmla="*/ 74 h 113"/>
                <a:gd name="T30" fmla="*/ 0 w 112"/>
                <a:gd name="T31" fmla="*/ 56 h 113"/>
                <a:gd name="T32" fmla="*/ 3 w 112"/>
                <a:gd name="T33" fmla="*/ 39 h 113"/>
                <a:gd name="T34" fmla="*/ 11 w 112"/>
                <a:gd name="T35" fmla="*/ 23 h 113"/>
                <a:gd name="T36" fmla="*/ 23 w 112"/>
                <a:gd name="T37" fmla="*/ 12 h 113"/>
                <a:gd name="T38" fmla="*/ 38 w 112"/>
                <a:gd name="T39" fmla="*/ 3 h 113"/>
                <a:gd name="T40" fmla="*/ 56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6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3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4" name="Freeform 569"/>
            <p:cNvSpPr>
              <a:spLocks/>
            </p:cNvSpPr>
            <p:nvPr/>
          </p:nvSpPr>
          <p:spPr bwMode="auto">
            <a:xfrm>
              <a:off x="9415463" y="2025651"/>
              <a:ext cx="20638" cy="20638"/>
            </a:xfrm>
            <a:custGeom>
              <a:avLst/>
              <a:gdLst>
                <a:gd name="T0" fmla="*/ 56 w 110"/>
                <a:gd name="T1" fmla="*/ 0 h 113"/>
                <a:gd name="T2" fmla="*/ 73 w 110"/>
                <a:gd name="T3" fmla="*/ 3 h 113"/>
                <a:gd name="T4" fmla="*/ 88 w 110"/>
                <a:gd name="T5" fmla="*/ 12 h 113"/>
                <a:gd name="T6" fmla="*/ 100 w 110"/>
                <a:gd name="T7" fmla="*/ 23 h 113"/>
                <a:gd name="T8" fmla="*/ 108 w 110"/>
                <a:gd name="T9" fmla="*/ 39 h 113"/>
                <a:gd name="T10" fmla="*/ 110 w 110"/>
                <a:gd name="T11" fmla="*/ 56 h 113"/>
                <a:gd name="T12" fmla="*/ 108 w 110"/>
                <a:gd name="T13" fmla="*/ 74 h 113"/>
                <a:gd name="T14" fmla="*/ 100 w 110"/>
                <a:gd name="T15" fmla="*/ 89 h 113"/>
                <a:gd name="T16" fmla="*/ 88 w 110"/>
                <a:gd name="T17" fmla="*/ 101 h 113"/>
                <a:gd name="T18" fmla="*/ 73 w 110"/>
                <a:gd name="T19" fmla="*/ 109 h 113"/>
                <a:gd name="T20" fmla="*/ 56 w 110"/>
                <a:gd name="T21" fmla="*/ 113 h 113"/>
                <a:gd name="T22" fmla="*/ 37 w 110"/>
                <a:gd name="T23" fmla="*/ 109 h 113"/>
                <a:gd name="T24" fmla="*/ 22 w 110"/>
                <a:gd name="T25" fmla="*/ 101 h 113"/>
                <a:gd name="T26" fmla="*/ 10 w 110"/>
                <a:gd name="T27" fmla="*/ 89 h 113"/>
                <a:gd name="T28" fmla="*/ 2 w 110"/>
                <a:gd name="T29" fmla="*/ 74 h 113"/>
                <a:gd name="T30" fmla="*/ 0 w 110"/>
                <a:gd name="T31" fmla="*/ 56 h 113"/>
                <a:gd name="T32" fmla="*/ 2 w 110"/>
                <a:gd name="T33" fmla="*/ 39 h 113"/>
                <a:gd name="T34" fmla="*/ 10 w 110"/>
                <a:gd name="T35" fmla="*/ 23 h 113"/>
                <a:gd name="T36" fmla="*/ 22 w 110"/>
                <a:gd name="T37" fmla="*/ 12 h 113"/>
                <a:gd name="T38" fmla="*/ 37 w 110"/>
                <a:gd name="T39" fmla="*/ 3 h 113"/>
                <a:gd name="T40" fmla="*/ 56 w 110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13">
                  <a:moveTo>
                    <a:pt x="56" y="0"/>
                  </a:moveTo>
                  <a:lnTo>
                    <a:pt x="73" y="3"/>
                  </a:lnTo>
                  <a:lnTo>
                    <a:pt x="88" y="12"/>
                  </a:lnTo>
                  <a:lnTo>
                    <a:pt x="100" y="23"/>
                  </a:lnTo>
                  <a:lnTo>
                    <a:pt x="108" y="39"/>
                  </a:lnTo>
                  <a:lnTo>
                    <a:pt x="110" y="56"/>
                  </a:lnTo>
                  <a:lnTo>
                    <a:pt x="108" y="74"/>
                  </a:lnTo>
                  <a:lnTo>
                    <a:pt x="100" y="89"/>
                  </a:lnTo>
                  <a:lnTo>
                    <a:pt x="88" y="101"/>
                  </a:lnTo>
                  <a:lnTo>
                    <a:pt x="73" y="109"/>
                  </a:lnTo>
                  <a:lnTo>
                    <a:pt x="56" y="113"/>
                  </a:lnTo>
                  <a:lnTo>
                    <a:pt x="37" y="109"/>
                  </a:lnTo>
                  <a:lnTo>
                    <a:pt x="22" y="101"/>
                  </a:lnTo>
                  <a:lnTo>
                    <a:pt x="10" y="89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0" y="23"/>
                  </a:lnTo>
                  <a:lnTo>
                    <a:pt x="22" y="12"/>
                  </a:lnTo>
                  <a:lnTo>
                    <a:pt x="37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5" name="Freeform 570"/>
            <p:cNvSpPr>
              <a:spLocks/>
            </p:cNvSpPr>
            <p:nvPr/>
          </p:nvSpPr>
          <p:spPr bwMode="auto">
            <a:xfrm>
              <a:off x="9386888" y="1995488"/>
              <a:ext cx="19050" cy="20638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1 w 113"/>
                <a:gd name="T7" fmla="*/ 23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3 h 112"/>
                <a:gd name="T14" fmla="*/ 101 w 113"/>
                <a:gd name="T15" fmla="*/ 90 h 112"/>
                <a:gd name="T16" fmla="*/ 89 w 113"/>
                <a:gd name="T17" fmla="*/ 101 h 112"/>
                <a:gd name="T18" fmla="*/ 74 w 113"/>
                <a:gd name="T19" fmla="*/ 109 h 112"/>
                <a:gd name="T20" fmla="*/ 56 w 113"/>
                <a:gd name="T21" fmla="*/ 112 h 112"/>
                <a:gd name="T22" fmla="*/ 39 w 113"/>
                <a:gd name="T23" fmla="*/ 109 h 112"/>
                <a:gd name="T24" fmla="*/ 24 w 113"/>
                <a:gd name="T25" fmla="*/ 101 h 112"/>
                <a:gd name="T26" fmla="*/ 12 w 113"/>
                <a:gd name="T27" fmla="*/ 90 h 112"/>
                <a:gd name="T28" fmla="*/ 4 w 113"/>
                <a:gd name="T29" fmla="*/ 73 h 112"/>
                <a:gd name="T30" fmla="*/ 0 w 113"/>
                <a:gd name="T31" fmla="*/ 56 h 112"/>
                <a:gd name="T32" fmla="*/ 4 w 113"/>
                <a:gd name="T33" fmla="*/ 39 h 112"/>
                <a:gd name="T34" fmla="*/ 12 w 113"/>
                <a:gd name="T35" fmla="*/ 23 h 112"/>
                <a:gd name="T36" fmla="*/ 24 w 113"/>
                <a:gd name="T37" fmla="*/ 11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1" y="90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90"/>
                  </a:lnTo>
                  <a:lnTo>
                    <a:pt x="4" y="73"/>
                  </a:lnTo>
                  <a:lnTo>
                    <a:pt x="0" y="56"/>
                  </a:lnTo>
                  <a:lnTo>
                    <a:pt x="4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6" name="Freeform 571"/>
            <p:cNvSpPr>
              <a:spLocks/>
            </p:cNvSpPr>
            <p:nvPr/>
          </p:nvSpPr>
          <p:spPr bwMode="auto">
            <a:xfrm>
              <a:off x="9269413" y="2055813"/>
              <a:ext cx="19050" cy="19050"/>
            </a:xfrm>
            <a:custGeom>
              <a:avLst/>
              <a:gdLst>
                <a:gd name="T0" fmla="*/ 56 w 110"/>
                <a:gd name="T1" fmla="*/ 0 h 112"/>
                <a:gd name="T2" fmla="*/ 73 w 110"/>
                <a:gd name="T3" fmla="*/ 3 h 112"/>
                <a:gd name="T4" fmla="*/ 88 w 110"/>
                <a:gd name="T5" fmla="*/ 11 h 112"/>
                <a:gd name="T6" fmla="*/ 100 w 110"/>
                <a:gd name="T7" fmla="*/ 23 h 112"/>
                <a:gd name="T8" fmla="*/ 108 w 110"/>
                <a:gd name="T9" fmla="*/ 38 h 112"/>
                <a:gd name="T10" fmla="*/ 110 w 110"/>
                <a:gd name="T11" fmla="*/ 56 h 112"/>
                <a:gd name="T12" fmla="*/ 108 w 110"/>
                <a:gd name="T13" fmla="*/ 73 h 112"/>
                <a:gd name="T14" fmla="*/ 100 w 110"/>
                <a:gd name="T15" fmla="*/ 88 h 112"/>
                <a:gd name="T16" fmla="*/ 88 w 110"/>
                <a:gd name="T17" fmla="*/ 101 h 112"/>
                <a:gd name="T18" fmla="*/ 73 w 110"/>
                <a:gd name="T19" fmla="*/ 109 h 112"/>
                <a:gd name="T20" fmla="*/ 56 w 110"/>
                <a:gd name="T21" fmla="*/ 112 h 112"/>
                <a:gd name="T22" fmla="*/ 37 w 110"/>
                <a:gd name="T23" fmla="*/ 109 h 112"/>
                <a:gd name="T24" fmla="*/ 22 w 110"/>
                <a:gd name="T25" fmla="*/ 101 h 112"/>
                <a:gd name="T26" fmla="*/ 10 w 110"/>
                <a:gd name="T27" fmla="*/ 88 h 112"/>
                <a:gd name="T28" fmla="*/ 2 w 110"/>
                <a:gd name="T29" fmla="*/ 73 h 112"/>
                <a:gd name="T30" fmla="*/ 0 w 110"/>
                <a:gd name="T31" fmla="*/ 56 h 112"/>
                <a:gd name="T32" fmla="*/ 2 w 110"/>
                <a:gd name="T33" fmla="*/ 38 h 112"/>
                <a:gd name="T34" fmla="*/ 10 w 110"/>
                <a:gd name="T35" fmla="*/ 23 h 112"/>
                <a:gd name="T36" fmla="*/ 22 w 110"/>
                <a:gd name="T37" fmla="*/ 11 h 112"/>
                <a:gd name="T38" fmla="*/ 37 w 110"/>
                <a:gd name="T39" fmla="*/ 3 h 112"/>
                <a:gd name="T40" fmla="*/ 56 w 110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12">
                  <a:moveTo>
                    <a:pt x="56" y="0"/>
                  </a:moveTo>
                  <a:lnTo>
                    <a:pt x="73" y="3"/>
                  </a:lnTo>
                  <a:lnTo>
                    <a:pt x="88" y="11"/>
                  </a:lnTo>
                  <a:lnTo>
                    <a:pt x="100" y="23"/>
                  </a:lnTo>
                  <a:lnTo>
                    <a:pt x="108" y="38"/>
                  </a:lnTo>
                  <a:lnTo>
                    <a:pt x="110" y="56"/>
                  </a:lnTo>
                  <a:lnTo>
                    <a:pt x="108" y="73"/>
                  </a:lnTo>
                  <a:lnTo>
                    <a:pt x="100" y="88"/>
                  </a:lnTo>
                  <a:lnTo>
                    <a:pt x="88" y="101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7" y="109"/>
                  </a:lnTo>
                  <a:lnTo>
                    <a:pt x="22" y="101"/>
                  </a:lnTo>
                  <a:lnTo>
                    <a:pt x="10" y="88"/>
                  </a:lnTo>
                  <a:lnTo>
                    <a:pt x="2" y="73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7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7" name="Freeform 572"/>
            <p:cNvSpPr>
              <a:spLocks/>
            </p:cNvSpPr>
            <p:nvPr/>
          </p:nvSpPr>
          <p:spPr bwMode="auto">
            <a:xfrm>
              <a:off x="9328151" y="2055813"/>
              <a:ext cx="19050" cy="19050"/>
            </a:xfrm>
            <a:custGeom>
              <a:avLst/>
              <a:gdLst>
                <a:gd name="T0" fmla="*/ 55 w 110"/>
                <a:gd name="T1" fmla="*/ 0 h 112"/>
                <a:gd name="T2" fmla="*/ 73 w 110"/>
                <a:gd name="T3" fmla="*/ 3 h 112"/>
                <a:gd name="T4" fmla="*/ 88 w 110"/>
                <a:gd name="T5" fmla="*/ 11 h 112"/>
                <a:gd name="T6" fmla="*/ 100 w 110"/>
                <a:gd name="T7" fmla="*/ 23 h 112"/>
                <a:gd name="T8" fmla="*/ 108 w 110"/>
                <a:gd name="T9" fmla="*/ 38 h 112"/>
                <a:gd name="T10" fmla="*/ 110 w 110"/>
                <a:gd name="T11" fmla="*/ 56 h 112"/>
                <a:gd name="T12" fmla="*/ 108 w 110"/>
                <a:gd name="T13" fmla="*/ 73 h 112"/>
                <a:gd name="T14" fmla="*/ 100 w 110"/>
                <a:gd name="T15" fmla="*/ 88 h 112"/>
                <a:gd name="T16" fmla="*/ 88 w 110"/>
                <a:gd name="T17" fmla="*/ 101 h 112"/>
                <a:gd name="T18" fmla="*/ 73 w 110"/>
                <a:gd name="T19" fmla="*/ 109 h 112"/>
                <a:gd name="T20" fmla="*/ 55 w 110"/>
                <a:gd name="T21" fmla="*/ 112 h 112"/>
                <a:gd name="T22" fmla="*/ 38 w 110"/>
                <a:gd name="T23" fmla="*/ 109 h 112"/>
                <a:gd name="T24" fmla="*/ 22 w 110"/>
                <a:gd name="T25" fmla="*/ 101 h 112"/>
                <a:gd name="T26" fmla="*/ 10 w 110"/>
                <a:gd name="T27" fmla="*/ 88 h 112"/>
                <a:gd name="T28" fmla="*/ 2 w 110"/>
                <a:gd name="T29" fmla="*/ 73 h 112"/>
                <a:gd name="T30" fmla="*/ 0 w 110"/>
                <a:gd name="T31" fmla="*/ 56 h 112"/>
                <a:gd name="T32" fmla="*/ 2 w 110"/>
                <a:gd name="T33" fmla="*/ 38 h 112"/>
                <a:gd name="T34" fmla="*/ 10 w 110"/>
                <a:gd name="T35" fmla="*/ 23 h 112"/>
                <a:gd name="T36" fmla="*/ 22 w 110"/>
                <a:gd name="T37" fmla="*/ 11 h 112"/>
                <a:gd name="T38" fmla="*/ 38 w 110"/>
                <a:gd name="T39" fmla="*/ 3 h 112"/>
                <a:gd name="T40" fmla="*/ 55 w 110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12">
                  <a:moveTo>
                    <a:pt x="55" y="0"/>
                  </a:moveTo>
                  <a:lnTo>
                    <a:pt x="73" y="3"/>
                  </a:lnTo>
                  <a:lnTo>
                    <a:pt x="88" y="11"/>
                  </a:lnTo>
                  <a:lnTo>
                    <a:pt x="100" y="23"/>
                  </a:lnTo>
                  <a:lnTo>
                    <a:pt x="108" y="38"/>
                  </a:lnTo>
                  <a:lnTo>
                    <a:pt x="110" y="56"/>
                  </a:lnTo>
                  <a:lnTo>
                    <a:pt x="108" y="73"/>
                  </a:lnTo>
                  <a:lnTo>
                    <a:pt x="100" y="88"/>
                  </a:lnTo>
                  <a:lnTo>
                    <a:pt x="88" y="101"/>
                  </a:lnTo>
                  <a:lnTo>
                    <a:pt x="73" y="109"/>
                  </a:lnTo>
                  <a:lnTo>
                    <a:pt x="55" y="112"/>
                  </a:lnTo>
                  <a:lnTo>
                    <a:pt x="38" y="109"/>
                  </a:lnTo>
                  <a:lnTo>
                    <a:pt x="22" y="101"/>
                  </a:lnTo>
                  <a:lnTo>
                    <a:pt x="10" y="88"/>
                  </a:lnTo>
                  <a:lnTo>
                    <a:pt x="2" y="73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8" name="Freeform 573"/>
            <p:cNvSpPr>
              <a:spLocks/>
            </p:cNvSpPr>
            <p:nvPr/>
          </p:nvSpPr>
          <p:spPr bwMode="auto">
            <a:xfrm>
              <a:off x="9386888" y="2055813"/>
              <a:ext cx="19050" cy="19050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1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3 h 112"/>
                <a:gd name="T14" fmla="*/ 101 w 113"/>
                <a:gd name="T15" fmla="*/ 88 h 112"/>
                <a:gd name="T16" fmla="*/ 89 w 113"/>
                <a:gd name="T17" fmla="*/ 101 h 112"/>
                <a:gd name="T18" fmla="*/ 74 w 113"/>
                <a:gd name="T19" fmla="*/ 109 h 112"/>
                <a:gd name="T20" fmla="*/ 56 w 113"/>
                <a:gd name="T21" fmla="*/ 112 h 112"/>
                <a:gd name="T22" fmla="*/ 39 w 113"/>
                <a:gd name="T23" fmla="*/ 109 h 112"/>
                <a:gd name="T24" fmla="*/ 24 w 113"/>
                <a:gd name="T25" fmla="*/ 101 h 112"/>
                <a:gd name="T26" fmla="*/ 12 w 113"/>
                <a:gd name="T27" fmla="*/ 88 h 112"/>
                <a:gd name="T28" fmla="*/ 4 w 113"/>
                <a:gd name="T29" fmla="*/ 73 h 112"/>
                <a:gd name="T30" fmla="*/ 0 w 113"/>
                <a:gd name="T31" fmla="*/ 56 h 112"/>
                <a:gd name="T32" fmla="*/ 4 w 113"/>
                <a:gd name="T33" fmla="*/ 38 h 112"/>
                <a:gd name="T34" fmla="*/ 12 w 113"/>
                <a:gd name="T35" fmla="*/ 23 h 112"/>
                <a:gd name="T36" fmla="*/ 24 w 113"/>
                <a:gd name="T37" fmla="*/ 11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1" y="88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88"/>
                  </a:lnTo>
                  <a:lnTo>
                    <a:pt x="4" y="73"/>
                  </a:lnTo>
                  <a:lnTo>
                    <a:pt x="0" y="56"/>
                  </a:lnTo>
                  <a:lnTo>
                    <a:pt x="4" y="38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9" name="Freeform 574"/>
            <p:cNvSpPr>
              <a:spLocks/>
            </p:cNvSpPr>
            <p:nvPr/>
          </p:nvSpPr>
          <p:spPr bwMode="auto">
            <a:xfrm>
              <a:off x="9239251" y="2084388"/>
              <a:ext cx="20638" cy="20638"/>
            </a:xfrm>
            <a:custGeom>
              <a:avLst/>
              <a:gdLst>
                <a:gd name="T0" fmla="*/ 56 w 112"/>
                <a:gd name="T1" fmla="*/ 0 h 112"/>
                <a:gd name="T2" fmla="*/ 74 w 112"/>
                <a:gd name="T3" fmla="*/ 3 h 112"/>
                <a:gd name="T4" fmla="*/ 89 w 112"/>
                <a:gd name="T5" fmla="*/ 11 h 112"/>
                <a:gd name="T6" fmla="*/ 101 w 112"/>
                <a:gd name="T7" fmla="*/ 23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89 h 112"/>
                <a:gd name="T16" fmla="*/ 89 w 112"/>
                <a:gd name="T17" fmla="*/ 101 h 112"/>
                <a:gd name="T18" fmla="*/ 74 w 112"/>
                <a:gd name="T19" fmla="*/ 109 h 112"/>
                <a:gd name="T20" fmla="*/ 56 w 112"/>
                <a:gd name="T21" fmla="*/ 112 h 112"/>
                <a:gd name="T22" fmla="*/ 39 w 112"/>
                <a:gd name="T23" fmla="*/ 109 h 112"/>
                <a:gd name="T24" fmla="*/ 24 w 112"/>
                <a:gd name="T25" fmla="*/ 101 h 112"/>
                <a:gd name="T26" fmla="*/ 11 w 112"/>
                <a:gd name="T27" fmla="*/ 89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3 h 112"/>
                <a:gd name="T36" fmla="*/ 24 w 112"/>
                <a:gd name="T37" fmla="*/ 11 h 112"/>
                <a:gd name="T38" fmla="*/ 39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0" name="Freeform 575"/>
            <p:cNvSpPr>
              <a:spLocks/>
            </p:cNvSpPr>
            <p:nvPr/>
          </p:nvSpPr>
          <p:spPr bwMode="auto">
            <a:xfrm>
              <a:off x="9297988" y="2084388"/>
              <a:ext cx="20638" cy="20638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88 w 112"/>
                <a:gd name="T5" fmla="*/ 11 h 112"/>
                <a:gd name="T6" fmla="*/ 101 w 112"/>
                <a:gd name="T7" fmla="*/ 23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89 h 112"/>
                <a:gd name="T16" fmla="*/ 88 w 112"/>
                <a:gd name="T17" fmla="*/ 101 h 112"/>
                <a:gd name="T18" fmla="*/ 73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3 w 112"/>
                <a:gd name="T25" fmla="*/ 101 h 112"/>
                <a:gd name="T26" fmla="*/ 11 w 112"/>
                <a:gd name="T27" fmla="*/ 89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3 h 112"/>
                <a:gd name="T36" fmla="*/ 23 w 112"/>
                <a:gd name="T37" fmla="*/ 11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88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89"/>
                  </a:lnTo>
                  <a:lnTo>
                    <a:pt x="88" y="101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1" name="Freeform 576"/>
            <p:cNvSpPr>
              <a:spLocks/>
            </p:cNvSpPr>
            <p:nvPr/>
          </p:nvSpPr>
          <p:spPr bwMode="auto">
            <a:xfrm>
              <a:off x="9239251" y="2144713"/>
              <a:ext cx="20638" cy="19050"/>
            </a:xfrm>
            <a:custGeom>
              <a:avLst/>
              <a:gdLst>
                <a:gd name="T0" fmla="*/ 56 w 112"/>
                <a:gd name="T1" fmla="*/ 0 h 112"/>
                <a:gd name="T2" fmla="*/ 74 w 112"/>
                <a:gd name="T3" fmla="*/ 3 h 112"/>
                <a:gd name="T4" fmla="*/ 89 w 112"/>
                <a:gd name="T5" fmla="*/ 11 h 112"/>
                <a:gd name="T6" fmla="*/ 101 w 112"/>
                <a:gd name="T7" fmla="*/ 23 h 112"/>
                <a:gd name="T8" fmla="*/ 109 w 112"/>
                <a:gd name="T9" fmla="*/ 38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89 h 112"/>
                <a:gd name="T16" fmla="*/ 89 w 112"/>
                <a:gd name="T17" fmla="*/ 100 h 112"/>
                <a:gd name="T18" fmla="*/ 74 w 112"/>
                <a:gd name="T19" fmla="*/ 109 h 112"/>
                <a:gd name="T20" fmla="*/ 56 w 112"/>
                <a:gd name="T21" fmla="*/ 112 h 112"/>
                <a:gd name="T22" fmla="*/ 39 w 112"/>
                <a:gd name="T23" fmla="*/ 109 h 112"/>
                <a:gd name="T24" fmla="*/ 24 w 112"/>
                <a:gd name="T25" fmla="*/ 100 h 112"/>
                <a:gd name="T26" fmla="*/ 11 w 112"/>
                <a:gd name="T27" fmla="*/ 89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8 h 112"/>
                <a:gd name="T34" fmla="*/ 11 w 112"/>
                <a:gd name="T35" fmla="*/ 23 h 112"/>
                <a:gd name="T36" fmla="*/ 24 w 112"/>
                <a:gd name="T37" fmla="*/ 11 h 112"/>
                <a:gd name="T38" fmla="*/ 39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89"/>
                  </a:lnTo>
                  <a:lnTo>
                    <a:pt x="89" y="100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4" y="100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2" name="Freeform 577"/>
            <p:cNvSpPr>
              <a:spLocks/>
            </p:cNvSpPr>
            <p:nvPr/>
          </p:nvSpPr>
          <p:spPr bwMode="auto">
            <a:xfrm>
              <a:off x="9297988" y="2144713"/>
              <a:ext cx="20638" cy="19050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88 w 112"/>
                <a:gd name="T5" fmla="*/ 11 h 112"/>
                <a:gd name="T6" fmla="*/ 101 w 112"/>
                <a:gd name="T7" fmla="*/ 23 h 112"/>
                <a:gd name="T8" fmla="*/ 109 w 112"/>
                <a:gd name="T9" fmla="*/ 38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89 h 112"/>
                <a:gd name="T16" fmla="*/ 88 w 112"/>
                <a:gd name="T17" fmla="*/ 100 h 112"/>
                <a:gd name="T18" fmla="*/ 73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3 w 112"/>
                <a:gd name="T25" fmla="*/ 100 h 112"/>
                <a:gd name="T26" fmla="*/ 11 w 112"/>
                <a:gd name="T27" fmla="*/ 89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8 h 112"/>
                <a:gd name="T34" fmla="*/ 11 w 112"/>
                <a:gd name="T35" fmla="*/ 23 h 112"/>
                <a:gd name="T36" fmla="*/ 23 w 112"/>
                <a:gd name="T37" fmla="*/ 11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88" y="11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89"/>
                  </a:lnTo>
                  <a:lnTo>
                    <a:pt x="88" y="100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0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3" name="Freeform 578"/>
            <p:cNvSpPr>
              <a:spLocks/>
            </p:cNvSpPr>
            <p:nvPr/>
          </p:nvSpPr>
          <p:spPr bwMode="auto">
            <a:xfrm>
              <a:off x="9269413" y="2114551"/>
              <a:ext cx="19050" cy="20638"/>
            </a:xfrm>
            <a:custGeom>
              <a:avLst/>
              <a:gdLst>
                <a:gd name="T0" fmla="*/ 56 w 110"/>
                <a:gd name="T1" fmla="*/ 0 h 112"/>
                <a:gd name="T2" fmla="*/ 73 w 110"/>
                <a:gd name="T3" fmla="*/ 3 h 112"/>
                <a:gd name="T4" fmla="*/ 88 w 110"/>
                <a:gd name="T5" fmla="*/ 11 h 112"/>
                <a:gd name="T6" fmla="*/ 100 w 110"/>
                <a:gd name="T7" fmla="*/ 24 h 112"/>
                <a:gd name="T8" fmla="*/ 108 w 110"/>
                <a:gd name="T9" fmla="*/ 39 h 112"/>
                <a:gd name="T10" fmla="*/ 110 w 110"/>
                <a:gd name="T11" fmla="*/ 56 h 112"/>
                <a:gd name="T12" fmla="*/ 108 w 110"/>
                <a:gd name="T13" fmla="*/ 74 h 112"/>
                <a:gd name="T14" fmla="*/ 100 w 110"/>
                <a:gd name="T15" fmla="*/ 89 h 112"/>
                <a:gd name="T16" fmla="*/ 88 w 110"/>
                <a:gd name="T17" fmla="*/ 101 h 112"/>
                <a:gd name="T18" fmla="*/ 73 w 110"/>
                <a:gd name="T19" fmla="*/ 109 h 112"/>
                <a:gd name="T20" fmla="*/ 56 w 110"/>
                <a:gd name="T21" fmla="*/ 112 h 112"/>
                <a:gd name="T22" fmla="*/ 37 w 110"/>
                <a:gd name="T23" fmla="*/ 109 h 112"/>
                <a:gd name="T24" fmla="*/ 22 w 110"/>
                <a:gd name="T25" fmla="*/ 101 h 112"/>
                <a:gd name="T26" fmla="*/ 10 w 110"/>
                <a:gd name="T27" fmla="*/ 89 h 112"/>
                <a:gd name="T28" fmla="*/ 2 w 110"/>
                <a:gd name="T29" fmla="*/ 74 h 112"/>
                <a:gd name="T30" fmla="*/ 0 w 110"/>
                <a:gd name="T31" fmla="*/ 56 h 112"/>
                <a:gd name="T32" fmla="*/ 2 w 110"/>
                <a:gd name="T33" fmla="*/ 39 h 112"/>
                <a:gd name="T34" fmla="*/ 10 w 110"/>
                <a:gd name="T35" fmla="*/ 24 h 112"/>
                <a:gd name="T36" fmla="*/ 22 w 110"/>
                <a:gd name="T37" fmla="*/ 11 h 112"/>
                <a:gd name="T38" fmla="*/ 37 w 110"/>
                <a:gd name="T39" fmla="*/ 3 h 112"/>
                <a:gd name="T40" fmla="*/ 56 w 110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12">
                  <a:moveTo>
                    <a:pt x="56" y="0"/>
                  </a:moveTo>
                  <a:lnTo>
                    <a:pt x="73" y="3"/>
                  </a:lnTo>
                  <a:lnTo>
                    <a:pt x="88" y="11"/>
                  </a:lnTo>
                  <a:lnTo>
                    <a:pt x="100" y="24"/>
                  </a:lnTo>
                  <a:lnTo>
                    <a:pt x="108" y="39"/>
                  </a:lnTo>
                  <a:lnTo>
                    <a:pt x="110" y="56"/>
                  </a:lnTo>
                  <a:lnTo>
                    <a:pt x="108" y="74"/>
                  </a:lnTo>
                  <a:lnTo>
                    <a:pt x="100" y="89"/>
                  </a:lnTo>
                  <a:lnTo>
                    <a:pt x="88" y="101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7" y="109"/>
                  </a:lnTo>
                  <a:lnTo>
                    <a:pt x="22" y="101"/>
                  </a:lnTo>
                  <a:lnTo>
                    <a:pt x="10" y="89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0" y="24"/>
                  </a:lnTo>
                  <a:lnTo>
                    <a:pt x="22" y="11"/>
                  </a:lnTo>
                  <a:lnTo>
                    <a:pt x="37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4" name="Freeform 579"/>
            <p:cNvSpPr>
              <a:spLocks/>
            </p:cNvSpPr>
            <p:nvPr/>
          </p:nvSpPr>
          <p:spPr bwMode="auto">
            <a:xfrm>
              <a:off x="9328151" y="2114551"/>
              <a:ext cx="19050" cy="20638"/>
            </a:xfrm>
            <a:custGeom>
              <a:avLst/>
              <a:gdLst>
                <a:gd name="T0" fmla="*/ 55 w 110"/>
                <a:gd name="T1" fmla="*/ 0 h 112"/>
                <a:gd name="T2" fmla="*/ 73 w 110"/>
                <a:gd name="T3" fmla="*/ 3 h 112"/>
                <a:gd name="T4" fmla="*/ 88 w 110"/>
                <a:gd name="T5" fmla="*/ 11 h 112"/>
                <a:gd name="T6" fmla="*/ 100 w 110"/>
                <a:gd name="T7" fmla="*/ 24 h 112"/>
                <a:gd name="T8" fmla="*/ 108 w 110"/>
                <a:gd name="T9" fmla="*/ 39 h 112"/>
                <a:gd name="T10" fmla="*/ 110 w 110"/>
                <a:gd name="T11" fmla="*/ 56 h 112"/>
                <a:gd name="T12" fmla="*/ 108 w 110"/>
                <a:gd name="T13" fmla="*/ 74 h 112"/>
                <a:gd name="T14" fmla="*/ 100 w 110"/>
                <a:gd name="T15" fmla="*/ 89 h 112"/>
                <a:gd name="T16" fmla="*/ 88 w 110"/>
                <a:gd name="T17" fmla="*/ 101 h 112"/>
                <a:gd name="T18" fmla="*/ 73 w 110"/>
                <a:gd name="T19" fmla="*/ 109 h 112"/>
                <a:gd name="T20" fmla="*/ 55 w 110"/>
                <a:gd name="T21" fmla="*/ 112 h 112"/>
                <a:gd name="T22" fmla="*/ 38 w 110"/>
                <a:gd name="T23" fmla="*/ 109 h 112"/>
                <a:gd name="T24" fmla="*/ 22 w 110"/>
                <a:gd name="T25" fmla="*/ 101 h 112"/>
                <a:gd name="T26" fmla="*/ 10 w 110"/>
                <a:gd name="T27" fmla="*/ 89 h 112"/>
                <a:gd name="T28" fmla="*/ 2 w 110"/>
                <a:gd name="T29" fmla="*/ 74 h 112"/>
                <a:gd name="T30" fmla="*/ 0 w 110"/>
                <a:gd name="T31" fmla="*/ 56 h 112"/>
                <a:gd name="T32" fmla="*/ 2 w 110"/>
                <a:gd name="T33" fmla="*/ 39 h 112"/>
                <a:gd name="T34" fmla="*/ 10 w 110"/>
                <a:gd name="T35" fmla="*/ 24 h 112"/>
                <a:gd name="T36" fmla="*/ 22 w 110"/>
                <a:gd name="T37" fmla="*/ 11 h 112"/>
                <a:gd name="T38" fmla="*/ 38 w 110"/>
                <a:gd name="T39" fmla="*/ 3 h 112"/>
                <a:gd name="T40" fmla="*/ 55 w 110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12">
                  <a:moveTo>
                    <a:pt x="55" y="0"/>
                  </a:moveTo>
                  <a:lnTo>
                    <a:pt x="73" y="3"/>
                  </a:lnTo>
                  <a:lnTo>
                    <a:pt x="88" y="11"/>
                  </a:lnTo>
                  <a:lnTo>
                    <a:pt x="100" y="24"/>
                  </a:lnTo>
                  <a:lnTo>
                    <a:pt x="108" y="39"/>
                  </a:lnTo>
                  <a:lnTo>
                    <a:pt x="110" y="56"/>
                  </a:lnTo>
                  <a:lnTo>
                    <a:pt x="108" y="74"/>
                  </a:lnTo>
                  <a:lnTo>
                    <a:pt x="100" y="89"/>
                  </a:lnTo>
                  <a:lnTo>
                    <a:pt x="88" y="101"/>
                  </a:lnTo>
                  <a:lnTo>
                    <a:pt x="73" y="109"/>
                  </a:lnTo>
                  <a:lnTo>
                    <a:pt x="55" y="112"/>
                  </a:lnTo>
                  <a:lnTo>
                    <a:pt x="38" y="109"/>
                  </a:lnTo>
                  <a:lnTo>
                    <a:pt x="22" y="101"/>
                  </a:lnTo>
                  <a:lnTo>
                    <a:pt x="10" y="89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0" y="24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5" name="Freeform 580"/>
            <p:cNvSpPr>
              <a:spLocks/>
            </p:cNvSpPr>
            <p:nvPr/>
          </p:nvSpPr>
          <p:spPr bwMode="auto">
            <a:xfrm>
              <a:off x="9356726" y="2084388"/>
              <a:ext cx="20638" cy="20638"/>
            </a:xfrm>
            <a:custGeom>
              <a:avLst/>
              <a:gdLst>
                <a:gd name="T0" fmla="*/ 56 w 112"/>
                <a:gd name="T1" fmla="*/ 0 h 112"/>
                <a:gd name="T2" fmla="*/ 74 w 112"/>
                <a:gd name="T3" fmla="*/ 3 h 112"/>
                <a:gd name="T4" fmla="*/ 89 w 112"/>
                <a:gd name="T5" fmla="*/ 11 h 112"/>
                <a:gd name="T6" fmla="*/ 101 w 112"/>
                <a:gd name="T7" fmla="*/ 23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89 h 112"/>
                <a:gd name="T16" fmla="*/ 89 w 112"/>
                <a:gd name="T17" fmla="*/ 101 h 112"/>
                <a:gd name="T18" fmla="*/ 74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3 w 112"/>
                <a:gd name="T25" fmla="*/ 101 h 112"/>
                <a:gd name="T26" fmla="*/ 11 w 112"/>
                <a:gd name="T27" fmla="*/ 89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3 h 112"/>
                <a:gd name="T36" fmla="*/ 23 w 112"/>
                <a:gd name="T37" fmla="*/ 11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6" name="Freeform 581"/>
            <p:cNvSpPr>
              <a:spLocks/>
            </p:cNvSpPr>
            <p:nvPr/>
          </p:nvSpPr>
          <p:spPr bwMode="auto">
            <a:xfrm>
              <a:off x="9415463" y="2084388"/>
              <a:ext cx="20638" cy="20638"/>
            </a:xfrm>
            <a:custGeom>
              <a:avLst/>
              <a:gdLst>
                <a:gd name="T0" fmla="*/ 56 w 110"/>
                <a:gd name="T1" fmla="*/ 0 h 112"/>
                <a:gd name="T2" fmla="*/ 73 w 110"/>
                <a:gd name="T3" fmla="*/ 3 h 112"/>
                <a:gd name="T4" fmla="*/ 88 w 110"/>
                <a:gd name="T5" fmla="*/ 11 h 112"/>
                <a:gd name="T6" fmla="*/ 100 w 110"/>
                <a:gd name="T7" fmla="*/ 23 h 112"/>
                <a:gd name="T8" fmla="*/ 108 w 110"/>
                <a:gd name="T9" fmla="*/ 39 h 112"/>
                <a:gd name="T10" fmla="*/ 110 w 110"/>
                <a:gd name="T11" fmla="*/ 56 h 112"/>
                <a:gd name="T12" fmla="*/ 108 w 110"/>
                <a:gd name="T13" fmla="*/ 73 h 112"/>
                <a:gd name="T14" fmla="*/ 100 w 110"/>
                <a:gd name="T15" fmla="*/ 89 h 112"/>
                <a:gd name="T16" fmla="*/ 88 w 110"/>
                <a:gd name="T17" fmla="*/ 101 h 112"/>
                <a:gd name="T18" fmla="*/ 73 w 110"/>
                <a:gd name="T19" fmla="*/ 109 h 112"/>
                <a:gd name="T20" fmla="*/ 56 w 110"/>
                <a:gd name="T21" fmla="*/ 112 h 112"/>
                <a:gd name="T22" fmla="*/ 37 w 110"/>
                <a:gd name="T23" fmla="*/ 109 h 112"/>
                <a:gd name="T24" fmla="*/ 22 w 110"/>
                <a:gd name="T25" fmla="*/ 101 h 112"/>
                <a:gd name="T26" fmla="*/ 10 w 110"/>
                <a:gd name="T27" fmla="*/ 89 h 112"/>
                <a:gd name="T28" fmla="*/ 2 w 110"/>
                <a:gd name="T29" fmla="*/ 73 h 112"/>
                <a:gd name="T30" fmla="*/ 0 w 110"/>
                <a:gd name="T31" fmla="*/ 56 h 112"/>
                <a:gd name="T32" fmla="*/ 2 w 110"/>
                <a:gd name="T33" fmla="*/ 39 h 112"/>
                <a:gd name="T34" fmla="*/ 10 w 110"/>
                <a:gd name="T35" fmla="*/ 23 h 112"/>
                <a:gd name="T36" fmla="*/ 22 w 110"/>
                <a:gd name="T37" fmla="*/ 11 h 112"/>
                <a:gd name="T38" fmla="*/ 37 w 110"/>
                <a:gd name="T39" fmla="*/ 3 h 112"/>
                <a:gd name="T40" fmla="*/ 56 w 110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12">
                  <a:moveTo>
                    <a:pt x="56" y="0"/>
                  </a:moveTo>
                  <a:lnTo>
                    <a:pt x="73" y="3"/>
                  </a:lnTo>
                  <a:lnTo>
                    <a:pt x="88" y="11"/>
                  </a:lnTo>
                  <a:lnTo>
                    <a:pt x="100" y="23"/>
                  </a:lnTo>
                  <a:lnTo>
                    <a:pt x="108" y="39"/>
                  </a:lnTo>
                  <a:lnTo>
                    <a:pt x="110" y="56"/>
                  </a:lnTo>
                  <a:lnTo>
                    <a:pt x="108" y="73"/>
                  </a:lnTo>
                  <a:lnTo>
                    <a:pt x="100" y="89"/>
                  </a:lnTo>
                  <a:lnTo>
                    <a:pt x="88" y="101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7" y="109"/>
                  </a:lnTo>
                  <a:lnTo>
                    <a:pt x="22" y="101"/>
                  </a:lnTo>
                  <a:lnTo>
                    <a:pt x="10" y="89"/>
                  </a:lnTo>
                  <a:lnTo>
                    <a:pt x="2" y="73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7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7" name="Freeform 582"/>
            <p:cNvSpPr>
              <a:spLocks/>
            </p:cNvSpPr>
            <p:nvPr/>
          </p:nvSpPr>
          <p:spPr bwMode="auto">
            <a:xfrm>
              <a:off x="9356726" y="2144713"/>
              <a:ext cx="20638" cy="19050"/>
            </a:xfrm>
            <a:custGeom>
              <a:avLst/>
              <a:gdLst>
                <a:gd name="T0" fmla="*/ 56 w 112"/>
                <a:gd name="T1" fmla="*/ 0 h 112"/>
                <a:gd name="T2" fmla="*/ 74 w 112"/>
                <a:gd name="T3" fmla="*/ 3 h 112"/>
                <a:gd name="T4" fmla="*/ 89 w 112"/>
                <a:gd name="T5" fmla="*/ 11 h 112"/>
                <a:gd name="T6" fmla="*/ 101 w 112"/>
                <a:gd name="T7" fmla="*/ 23 h 112"/>
                <a:gd name="T8" fmla="*/ 109 w 112"/>
                <a:gd name="T9" fmla="*/ 38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89 h 112"/>
                <a:gd name="T16" fmla="*/ 89 w 112"/>
                <a:gd name="T17" fmla="*/ 100 h 112"/>
                <a:gd name="T18" fmla="*/ 74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3 w 112"/>
                <a:gd name="T25" fmla="*/ 100 h 112"/>
                <a:gd name="T26" fmla="*/ 11 w 112"/>
                <a:gd name="T27" fmla="*/ 89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8 h 112"/>
                <a:gd name="T34" fmla="*/ 11 w 112"/>
                <a:gd name="T35" fmla="*/ 23 h 112"/>
                <a:gd name="T36" fmla="*/ 23 w 112"/>
                <a:gd name="T37" fmla="*/ 11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89"/>
                  </a:lnTo>
                  <a:lnTo>
                    <a:pt x="89" y="100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0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8" name="Freeform 583"/>
            <p:cNvSpPr>
              <a:spLocks/>
            </p:cNvSpPr>
            <p:nvPr/>
          </p:nvSpPr>
          <p:spPr bwMode="auto">
            <a:xfrm>
              <a:off x="9415463" y="2144713"/>
              <a:ext cx="20638" cy="19050"/>
            </a:xfrm>
            <a:custGeom>
              <a:avLst/>
              <a:gdLst>
                <a:gd name="T0" fmla="*/ 56 w 110"/>
                <a:gd name="T1" fmla="*/ 0 h 112"/>
                <a:gd name="T2" fmla="*/ 73 w 110"/>
                <a:gd name="T3" fmla="*/ 3 h 112"/>
                <a:gd name="T4" fmla="*/ 88 w 110"/>
                <a:gd name="T5" fmla="*/ 11 h 112"/>
                <a:gd name="T6" fmla="*/ 100 w 110"/>
                <a:gd name="T7" fmla="*/ 23 h 112"/>
                <a:gd name="T8" fmla="*/ 108 w 110"/>
                <a:gd name="T9" fmla="*/ 38 h 112"/>
                <a:gd name="T10" fmla="*/ 110 w 110"/>
                <a:gd name="T11" fmla="*/ 56 h 112"/>
                <a:gd name="T12" fmla="*/ 108 w 110"/>
                <a:gd name="T13" fmla="*/ 73 h 112"/>
                <a:gd name="T14" fmla="*/ 100 w 110"/>
                <a:gd name="T15" fmla="*/ 89 h 112"/>
                <a:gd name="T16" fmla="*/ 88 w 110"/>
                <a:gd name="T17" fmla="*/ 100 h 112"/>
                <a:gd name="T18" fmla="*/ 73 w 110"/>
                <a:gd name="T19" fmla="*/ 109 h 112"/>
                <a:gd name="T20" fmla="*/ 56 w 110"/>
                <a:gd name="T21" fmla="*/ 112 h 112"/>
                <a:gd name="T22" fmla="*/ 37 w 110"/>
                <a:gd name="T23" fmla="*/ 109 h 112"/>
                <a:gd name="T24" fmla="*/ 22 w 110"/>
                <a:gd name="T25" fmla="*/ 100 h 112"/>
                <a:gd name="T26" fmla="*/ 10 w 110"/>
                <a:gd name="T27" fmla="*/ 89 h 112"/>
                <a:gd name="T28" fmla="*/ 2 w 110"/>
                <a:gd name="T29" fmla="*/ 73 h 112"/>
                <a:gd name="T30" fmla="*/ 0 w 110"/>
                <a:gd name="T31" fmla="*/ 56 h 112"/>
                <a:gd name="T32" fmla="*/ 2 w 110"/>
                <a:gd name="T33" fmla="*/ 38 h 112"/>
                <a:gd name="T34" fmla="*/ 10 w 110"/>
                <a:gd name="T35" fmla="*/ 23 h 112"/>
                <a:gd name="T36" fmla="*/ 22 w 110"/>
                <a:gd name="T37" fmla="*/ 11 h 112"/>
                <a:gd name="T38" fmla="*/ 37 w 110"/>
                <a:gd name="T39" fmla="*/ 3 h 112"/>
                <a:gd name="T40" fmla="*/ 56 w 110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12">
                  <a:moveTo>
                    <a:pt x="56" y="0"/>
                  </a:moveTo>
                  <a:lnTo>
                    <a:pt x="73" y="3"/>
                  </a:lnTo>
                  <a:lnTo>
                    <a:pt x="88" y="11"/>
                  </a:lnTo>
                  <a:lnTo>
                    <a:pt x="100" y="23"/>
                  </a:lnTo>
                  <a:lnTo>
                    <a:pt x="108" y="38"/>
                  </a:lnTo>
                  <a:lnTo>
                    <a:pt x="110" y="56"/>
                  </a:lnTo>
                  <a:lnTo>
                    <a:pt x="108" y="73"/>
                  </a:lnTo>
                  <a:lnTo>
                    <a:pt x="100" y="89"/>
                  </a:lnTo>
                  <a:lnTo>
                    <a:pt x="88" y="100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7" y="109"/>
                  </a:lnTo>
                  <a:lnTo>
                    <a:pt x="22" y="100"/>
                  </a:lnTo>
                  <a:lnTo>
                    <a:pt x="10" y="89"/>
                  </a:lnTo>
                  <a:lnTo>
                    <a:pt x="2" y="73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7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9" name="Freeform 584"/>
            <p:cNvSpPr>
              <a:spLocks/>
            </p:cNvSpPr>
            <p:nvPr/>
          </p:nvSpPr>
          <p:spPr bwMode="auto">
            <a:xfrm>
              <a:off x="9386888" y="2114551"/>
              <a:ext cx="19050" cy="20638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1 w 113"/>
                <a:gd name="T7" fmla="*/ 24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4 h 112"/>
                <a:gd name="T14" fmla="*/ 101 w 113"/>
                <a:gd name="T15" fmla="*/ 89 h 112"/>
                <a:gd name="T16" fmla="*/ 89 w 113"/>
                <a:gd name="T17" fmla="*/ 101 h 112"/>
                <a:gd name="T18" fmla="*/ 74 w 113"/>
                <a:gd name="T19" fmla="*/ 109 h 112"/>
                <a:gd name="T20" fmla="*/ 56 w 113"/>
                <a:gd name="T21" fmla="*/ 112 h 112"/>
                <a:gd name="T22" fmla="*/ 39 w 113"/>
                <a:gd name="T23" fmla="*/ 109 h 112"/>
                <a:gd name="T24" fmla="*/ 24 w 113"/>
                <a:gd name="T25" fmla="*/ 101 h 112"/>
                <a:gd name="T26" fmla="*/ 12 w 113"/>
                <a:gd name="T27" fmla="*/ 89 h 112"/>
                <a:gd name="T28" fmla="*/ 4 w 113"/>
                <a:gd name="T29" fmla="*/ 74 h 112"/>
                <a:gd name="T30" fmla="*/ 0 w 113"/>
                <a:gd name="T31" fmla="*/ 56 h 112"/>
                <a:gd name="T32" fmla="*/ 4 w 113"/>
                <a:gd name="T33" fmla="*/ 39 h 112"/>
                <a:gd name="T34" fmla="*/ 12 w 113"/>
                <a:gd name="T35" fmla="*/ 24 h 112"/>
                <a:gd name="T36" fmla="*/ 24 w 113"/>
                <a:gd name="T37" fmla="*/ 11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4" y="74"/>
                  </a:lnTo>
                  <a:lnTo>
                    <a:pt x="0" y="56"/>
                  </a:lnTo>
                  <a:lnTo>
                    <a:pt x="4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0" name="Freeform 585"/>
            <p:cNvSpPr>
              <a:spLocks/>
            </p:cNvSpPr>
            <p:nvPr/>
          </p:nvSpPr>
          <p:spPr bwMode="auto">
            <a:xfrm>
              <a:off x="9269413" y="2174876"/>
              <a:ext cx="19050" cy="19050"/>
            </a:xfrm>
            <a:custGeom>
              <a:avLst/>
              <a:gdLst>
                <a:gd name="T0" fmla="*/ 56 w 110"/>
                <a:gd name="T1" fmla="*/ 0 h 112"/>
                <a:gd name="T2" fmla="*/ 73 w 110"/>
                <a:gd name="T3" fmla="*/ 3 h 112"/>
                <a:gd name="T4" fmla="*/ 88 w 110"/>
                <a:gd name="T5" fmla="*/ 11 h 112"/>
                <a:gd name="T6" fmla="*/ 100 w 110"/>
                <a:gd name="T7" fmla="*/ 22 h 112"/>
                <a:gd name="T8" fmla="*/ 108 w 110"/>
                <a:gd name="T9" fmla="*/ 39 h 112"/>
                <a:gd name="T10" fmla="*/ 110 w 110"/>
                <a:gd name="T11" fmla="*/ 56 h 112"/>
                <a:gd name="T12" fmla="*/ 108 w 110"/>
                <a:gd name="T13" fmla="*/ 73 h 112"/>
                <a:gd name="T14" fmla="*/ 100 w 110"/>
                <a:gd name="T15" fmla="*/ 89 h 112"/>
                <a:gd name="T16" fmla="*/ 88 w 110"/>
                <a:gd name="T17" fmla="*/ 101 h 112"/>
                <a:gd name="T18" fmla="*/ 73 w 110"/>
                <a:gd name="T19" fmla="*/ 109 h 112"/>
                <a:gd name="T20" fmla="*/ 56 w 110"/>
                <a:gd name="T21" fmla="*/ 112 h 112"/>
                <a:gd name="T22" fmla="*/ 37 w 110"/>
                <a:gd name="T23" fmla="*/ 109 h 112"/>
                <a:gd name="T24" fmla="*/ 22 w 110"/>
                <a:gd name="T25" fmla="*/ 101 h 112"/>
                <a:gd name="T26" fmla="*/ 10 w 110"/>
                <a:gd name="T27" fmla="*/ 89 h 112"/>
                <a:gd name="T28" fmla="*/ 2 w 110"/>
                <a:gd name="T29" fmla="*/ 73 h 112"/>
                <a:gd name="T30" fmla="*/ 0 w 110"/>
                <a:gd name="T31" fmla="*/ 56 h 112"/>
                <a:gd name="T32" fmla="*/ 2 w 110"/>
                <a:gd name="T33" fmla="*/ 39 h 112"/>
                <a:gd name="T34" fmla="*/ 10 w 110"/>
                <a:gd name="T35" fmla="*/ 22 h 112"/>
                <a:gd name="T36" fmla="*/ 22 w 110"/>
                <a:gd name="T37" fmla="*/ 11 h 112"/>
                <a:gd name="T38" fmla="*/ 37 w 110"/>
                <a:gd name="T39" fmla="*/ 3 h 112"/>
                <a:gd name="T40" fmla="*/ 56 w 110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12">
                  <a:moveTo>
                    <a:pt x="56" y="0"/>
                  </a:moveTo>
                  <a:lnTo>
                    <a:pt x="73" y="3"/>
                  </a:lnTo>
                  <a:lnTo>
                    <a:pt x="88" y="11"/>
                  </a:lnTo>
                  <a:lnTo>
                    <a:pt x="100" y="22"/>
                  </a:lnTo>
                  <a:lnTo>
                    <a:pt x="108" y="39"/>
                  </a:lnTo>
                  <a:lnTo>
                    <a:pt x="110" y="56"/>
                  </a:lnTo>
                  <a:lnTo>
                    <a:pt x="108" y="73"/>
                  </a:lnTo>
                  <a:lnTo>
                    <a:pt x="100" y="89"/>
                  </a:lnTo>
                  <a:lnTo>
                    <a:pt x="88" y="101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7" y="109"/>
                  </a:lnTo>
                  <a:lnTo>
                    <a:pt x="22" y="101"/>
                  </a:lnTo>
                  <a:lnTo>
                    <a:pt x="10" y="89"/>
                  </a:lnTo>
                  <a:lnTo>
                    <a:pt x="2" y="73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7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1" name="Freeform 586"/>
            <p:cNvSpPr>
              <a:spLocks/>
            </p:cNvSpPr>
            <p:nvPr/>
          </p:nvSpPr>
          <p:spPr bwMode="auto">
            <a:xfrm>
              <a:off x="9328151" y="2174876"/>
              <a:ext cx="19050" cy="19050"/>
            </a:xfrm>
            <a:custGeom>
              <a:avLst/>
              <a:gdLst>
                <a:gd name="T0" fmla="*/ 55 w 110"/>
                <a:gd name="T1" fmla="*/ 0 h 112"/>
                <a:gd name="T2" fmla="*/ 73 w 110"/>
                <a:gd name="T3" fmla="*/ 3 h 112"/>
                <a:gd name="T4" fmla="*/ 88 w 110"/>
                <a:gd name="T5" fmla="*/ 11 h 112"/>
                <a:gd name="T6" fmla="*/ 100 w 110"/>
                <a:gd name="T7" fmla="*/ 22 h 112"/>
                <a:gd name="T8" fmla="*/ 108 w 110"/>
                <a:gd name="T9" fmla="*/ 39 h 112"/>
                <a:gd name="T10" fmla="*/ 110 w 110"/>
                <a:gd name="T11" fmla="*/ 56 h 112"/>
                <a:gd name="T12" fmla="*/ 108 w 110"/>
                <a:gd name="T13" fmla="*/ 73 h 112"/>
                <a:gd name="T14" fmla="*/ 100 w 110"/>
                <a:gd name="T15" fmla="*/ 89 h 112"/>
                <a:gd name="T16" fmla="*/ 88 w 110"/>
                <a:gd name="T17" fmla="*/ 101 h 112"/>
                <a:gd name="T18" fmla="*/ 73 w 110"/>
                <a:gd name="T19" fmla="*/ 109 h 112"/>
                <a:gd name="T20" fmla="*/ 55 w 110"/>
                <a:gd name="T21" fmla="*/ 112 h 112"/>
                <a:gd name="T22" fmla="*/ 38 w 110"/>
                <a:gd name="T23" fmla="*/ 109 h 112"/>
                <a:gd name="T24" fmla="*/ 22 w 110"/>
                <a:gd name="T25" fmla="*/ 101 h 112"/>
                <a:gd name="T26" fmla="*/ 10 w 110"/>
                <a:gd name="T27" fmla="*/ 89 h 112"/>
                <a:gd name="T28" fmla="*/ 2 w 110"/>
                <a:gd name="T29" fmla="*/ 73 h 112"/>
                <a:gd name="T30" fmla="*/ 0 w 110"/>
                <a:gd name="T31" fmla="*/ 56 h 112"/>
                <a:gd name="T32" fmla="*/ 2 w 110"/>
                <a:gd name="T33" fmla="*/ 39 h 112"/>
                <a:gd name="T34" fmla="*/ 10 w 110"/>
                <a:gd name="T35" fmla="*/ 22 h 112"/>
                <a:gd name="T36" fmla="*/ 22 w 110"/>
                <a:gd name="T37" fmla="*/ 11 h 112"/>
                <a:gd name="T38" fmla="*/ 38 w 110"/>
                <a:gd name="T39" fmla="*/ 3 h 112"/>
                <a:gd name="T40" fmla="*/ 55 w 110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12">
                  <a:moveTo>
                    <a:pt x="55" y="0"/>
                  </a:moveTo>
                  <a:lnTo>
                    <a:pt x="73" y="3"/>
                  </a:lnTo>
                  <a:lnTo>
                    <a:pt x="88" y="11"/>
                  </a:lnTo>
                  <a:lnTo>
                    <a:pt x="100" y="22"/>
                  </a:lnTo>
                  <a:lnTo>
                    <a:pt x="108" y="39"/>
                  </a:lnTo>
                  <a:lnTo>
                    <a:pt x="110" y="56"/>
                  </a:lnTo>
                  <a:lnTo>
                    <a:pt x="108" y="73"/>
                  </a:lnTo>
                  <a:lnTo>
                    <a:pt x="100" y="89"/>
                  </a:lnTo>
                  <a:lnTo>
                    <a:pt x="88" y="101"/>
                  </a:lnTo>
                  <a:lnTo>
                    <a:pt x="73" y="109"/>
                  </a:lnTo>
                  <a:lnTo>
                    <a:pt x="55" y="112"/>
                  </a:lnTo>
                  <a:lnTo>
                    <a:pt x="38" y="109"/>
                  </a:lnTo>
                  <a:lnTo>
                    <a:pt x="22" y="101"/>
                  </a:lnTo>
                  <a:lnTo>
                    <a:pt x="10" y="89"/>
                  </a:lnTo>
                  <a:lnTo>
                    <a:pt x="2" y="73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2" name="Freeform 587"/>
            <p:cNvSpPr>
              <a:spLocks/>
            </p:cNvSpPr>
            <p:nvPr/>
          </p:nvSpPr>
          <p:spPr bwMode="auto">
            <a:xfrm>
              <a:off x="9386888" y="2174876"/>
              <a:ext cx="19050" cy="19050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1 w 113"/>
                <a:gd name="T7" fmla="*/ 22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3 h 112"/>
                <a:gd name="T14" fmla="*/ 101 w 113"/>
                <a:gd name="T15" fmla="*/ 89 h 112"/>
                <a:gd name="T16" fmla="*/ 89 w 113"/>
                <a:gd name="T17" fmla="*/ 101 h 112"/>
                <a:gd name="T18" fmla="*/ 74 w 113"/>
                <a:gd name="T19" fmla="*/ 109 h 112"/>
                <a:gd name="T20" fmla="*/ 56 w 113"/>
                <a:gd name="T21" fmla="*/ 112 h 112"/>
                <a:gd name="T22" fmla="*/ 39 w 113"/>
                <a:gd name="T23" fmla="*/ 109 h 112"/>
                <a:gd name="T24" fmla="*/ 24 w 113"/>
                <a:gd name="T25" fmla="*/ 101 h 112"/>
                <a:gd name="T26" fmla="*/ 12 w 113"/>
                <a:gd name="T27" fmla="*/ 89 h 112"/>
                <a:gd name="T28" fmla="*/ 4 w 113"/>
                <a:gd name="T29" fmla="*/ 73 h 112"/>
                <a:gd name="T30" fmla="*/ 0 w 113"/>
                <a:gd name="T31" fmla="*/ 56 h 112"/>
                <a:gd name="T32" fmla="*/ 4 w 113"/>
                <a:gd name="T33" fmla="*/ 39 h 112"/>
                <a:gd name="T34" fmla="*/ 12 w 113"/>
                <a:gd name="T35" fmla="*/ 22 h 112"/>
                <a:gd name="T36" fmla="*/ 24 w 113"/>
                <a:gd name="T37" fmla="*/ 11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2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4" y="73"/>
                  </a:lnTo>
                  <a:lnTo>
                    <a:pt x="0" y="56"/>
                  </a:lnTo>
                  <a:lnTo>
                    <a:pt x="4" y="39"/>
                  </a:lnTo>
                  <a:lnTo>
                    <a:pt x="12" y="22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3" name="Freeform 588"/>
            <p:cNvSpPr>
              <a:spLocks/>
            </p:cNvSpPr>
            <p:nvPr/>
          </p:nvSpPr>
          <p:spPr bwMode="auto">
            <a:xfrm>
              <a:off x="9239251" y="2203451"/>
              <a:ext cx="20638" cy="20638"/>
            </a:xfrm>
            <a:custGeom>
              <a:avLst/>
              <a:gdLst>
                <a:gd name="T0" fmla="*/ 56 w 112"/>
                <a:gd name="T1" fmla="*/ 0 h 112"/>
                <a:gd name="T2" fmla="*/ 74 w 112"/>
                <a:gd name="T3" fmla="*/ 3 h 112"/>
                <a:gd name="T4" fmla="*/ 89 w 112"/>
                <a:gd name="T5" fmla="*/ 11 h 112"/>
                <a:gd name="T6" fmla="*/ 101 w 112"/>
                <a:gd name="T7" fmla="*/ 24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4 h 112"/>
                <a:gd name="T14" fmla="*/ 101 w 112"/>
                <a:gd name="T15" fmla="*/ 89 h 112"/>
                <a:gd name="T16" fmla="*/ 89 w 112"/>
                <a:gd name="T17" fmla="*/ 101 h 112"/>
                <a:gd name="T18" fmla="*/ 74 w 112"/>
                <a:gd name="T19" fmla="*/ 109 h 112"/>
                <a:gd name="T20" fmla="*/ 56 w 112"/>
                <a:gd name="T21" fmla="*/ 112 h 112"/>
                <a:gd name="T22" fmla="*/ 39 w 112"/>
                <a:gd name="T23" fmla="*/ 109 h 112"/>
                <a:gd name="T24" fmla="*/ 24 w 112"/>
                <a:gd name="T25" fmla="*/ 101 h 112"/>
                <a:gd name="T26" fmla="*/ 11 w 112"/>
                <a:gd name="T27" fmla="*/ 89 h 112"/>
                <a:gd name="T28" fmla="*/ 3 w 112"/>
                <a:gd name="T29" fmla="*/ 74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4 h 112"/>
                <a:gd name="T36" fmla="*/ 24 w 112"/>
                <a:gd name="T37" fmla="*/ 11 h 112"/>
                <a:gd name="T38" fmla="*/ 39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4" name="Freeform 589"/>
            <p:cNvSpPr>
              <a:spLocks/>
            </p:cNvSpPr>
            <p:nvPr/>
          </p:nvSpPr>
          <p:spPr bwMode="auto">
            <a:xfrm>
              <a:off x="9297988" y="2203451"/>
              <a:ext cx="20638" cy="20638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88 w 112"/>
                <a:gd name="T5" fmla="*/ 11 h 112"/>
                <a:gd name="T6" fmla="*/ 101 w 112"/>
                <a:gd name="T7" fmla="*/ 24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4 h 112"/>
                <a:gd name="T14" fmla="*/ 101 w 112"/>
                <a:gd name="T15" fmla="*/ 89 h 112"/>
                <a:gd name="T16" fmla="*/ 88 w 112"/>
                <a:gd name="T17" fmla="*/ 101 h 112"/>
                <a:gd name="T18" fmla="*/ 73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3 w 112"/>
                <a:gd name="T25" fmla="*/ 101 h 112"/>
                <a:gd name="T26" fmla="*/ 11 w 112"/>
                <a:gd name="T27" fmla="*/ 89 h 112"/>
                <a:gd name="T28" fmla="*/ 3 w 112"/>
                <a:gd name="T29" fmla="*/ 74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4 h 112"/>
                <a:gd name="T36" fmla="*/ 23 w 112"/>
                <a:gd name="T37" fmla="*/ 11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88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8" y="101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5" name="Freeform 590"/>
            <p:cNvSpPr>
              <a:spLocks/>
            </p:cNvSpPr>
            <p:nvPr/>
          </p:nvSpPr>
          <p:spPr bwMode="auto">
            <a:xfrm>
              <a:off x="9239251" y="2263776"/>
              <a:ext cx="20638" cy="19050"/>
            </a:xfrm>
            <a:custGeom>
              <a:avLst/>
              <a:gdLst>
                <a:gd name="T0" fmla="*/ 56 w 112"/>
                <a:gd name="T1" fmla="*/ 0 h 112"/>
                <a:gd name="T2" fmla="*/ 74 w 112"/>
                <a:gd name="T3" fmla="*/ 3 h 112"/>
                <a:gd name="T4" fmla="*/ 89 w 112"/>
                <a:gd name="T5" fmla="*/ 11 h 112"/>
                <a:gd name="T6" fmla="*/ 101 w 112"/>
                <a:gd name="T7" fmla="*/ 23 h 112"/>
                <a:gd name="T8" fmla="*/ 109 w 112"/>
                <a:gd name="T9" fmla="*/ 38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88 h 112"/>
                <a:gd name="T16" fmla="*/ 89 w 112"/>
                <a:gd name="T17" fmla="*/ 101 h 112"/>
                <a:gd name="T18" fmla="*/ 74 w 112"/>
                <a:gd name="T19" fmla="*/ 109 h 112"/>
                <a:gd name="T20" fmla="*/ 56 w 112"/>
                <a:gd name="T21" fmla="*/ 112 h 112"/>
                <a:gd name="T22" fmla="*/ 39 w 112"/>
                <a:gd name="T23" fmla="*/ 109 h 112"/>
                <a:gd name="T24" fmla="*/ 24 w 112"/>
                <a:gd name="T25" fmla="*/ 101 h 112"/>
                <a:gd name="T26" fmla="*/ 11 w 112"/>
                <a:gd name="T27" fmla="*/ 88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8 h 112"/>
                <a:gd name="T34" fmla="*/ 11 w 112"/>
                <a:gd name="T35" fmla="*/ 23 h 112"/>
                <a:gd name="T36" fmla="*/ 24 w 112"/>
                <a:gd name="T37" fmla="*/ 11 h 112"/>
                <a:gd name="T38" fmla="*/ 39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88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88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6" name="Freeform 591"/>
            <p:cNvSpPr>
              <a:spLocks/>
            </p:cNvSpPr>
            <p:nvPr/>
          </p:nvSpPr>
          <p:spPr bwMode="auto">
            <a:xfrm>
              <a:off x="9297988" y="2263776"/>
              <a:ext cx="20638" cy="19050"/>
            </a:xfrm>
            <a:custGeom>
              <a:avLst/>
              <a:gdLst>
                <a:gd name="T0" fmla="*/ 56 w 112"/>
                <a:gd name="T1" fmla="*/ 0 h 112"/>
                <a:gd name="T2" fmla="*/ 73 w 112"/>
                <a:gd name="T3" fmla="*/ 3 h 112"/>
                <a:gd name="T4" fmla="*/ 88 w 112"/>
                <a:gd name="T5" fmla="*/ 11 h 112"/>
                <a:gd name="T6" fmla="*/ 101 w 112"/>
                <a:gd name="T7" fmla="*/ 23 h 112"/>
                <a:gd name="T8" fmla="*/ 109 w 112"/>
                <a:gd name="T9" fmla="*/ 38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88 h 112"/>
                <a:gd name="T16" fmla="*/ 88 w 112"/>
                <a:gd name="T17" fmla="*/ 101 h 112"/>
                <a:gd name="T18" fmla="*/ 73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3 w 112"/>
                <a:gd name="T25" fmla="*/ 101 h 112"/>
                <a:gd name="T26" fmla="*/ 11 w 112"/>
                <a:gd name="T27" fmla="*/ 88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8 h 112"/>
                <a:gd name="T34" fmla="*/ 11 w 112"/>
                <a:gd name="T35" fmla="*/ 23 h 112"/>
                <a:gd name="T36" fmla="*/ 23 w 112"/>
                <a:gd name="T37" fmla="*/ 11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3" y="3"/>
                  </a:lnTo>
                  <a:lnTo>
                    <a:pt x="88" y="11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88"/>
                  </a:lnTo>
                  <a:lnTo>
                    <a:pt x="88" y="101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8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7" name="Freeform 592"/>
            <p:cNvSpPr>
              <a:spLocks/>
            </p:cNvSpPr>
            <p:nvPr/>
          </p:nvSpPr>
          <p:spPr bwMode="auto">
            <a:xfrm>
              <a:off x="9269413" y="2233613"/>
              <a:ext cx="19050" cy="19050"/>
            </a:xfrm>
            <a:custGeom>
              <a:avLst/>
              <a:gdLst>
                <a:gd name="T0" fmla="*/ 56 w 110"/>
                <a:gd name="T1" fmla="*/ 0 h 113"/>
                <a:gd name="T2" fmla="*/ 73 w 110"/>
                <a:gd name="T3" fmla="*/ 3 h 113"/>
                <a:gd name="T4" fmla="*/ 88 w 110"/>
                <a:gd name="T5" fmla="*/ 12 h 113"/>
                <a:gd name="T6" fmla="*/ 100 w 110"/>
                <a:gd name="T7" fmla="*/ 24 h 113"/>
                <a:gd name="T8" fmla="*/ 108 w 110"/>
                <a:gd name="T9" fmla="*/ 39 h 113"/>
                <a:gd name="T10" fmla="*/ 110 w 110"/>
                <a:gd name="T11" fmla="*/ 57 h 113"/>
                <a:gd name="T12" fmla="*/ 108 w 110"/>
                <a:gd name="T13" fmla="*/ 74 h 113"/>
                <a:gd name="T14" fmla="*/ 100 w 110"/>
                <a:gd name="T15" fmla="*/ 89 h 113"/>
                <a:gd name="T16" fmla="*/ 88 w 110"/>
                <a:gd name="T17" fmla="*/ 101 h 113"/>
                <a:gd name="T18" fmla="*/ 73 w 110"/>
                <a:gd name="T19" fmla="*/ 110 h 113"/>
                <a:gd name="T20" fmla="*/ 56 w 110"/>
                <a:gd name="T21" fmla="*/ 113 h 113"/>
                <a:gd name="T22" fmla="*/ 37 w 110"/>
                <a:gd name="T23" fmla="*/ 110 h 113"/>
                <a:gd name="T24" fmla="*/ 22 w 110"/>
                <a:gd name="T25" fmla="*/ 101 h 113"/>
                <a:gd name="T26" fmla="*/ 10 w 110"/>
                <a:gd name="T27" fmla="*/ 89 h 113"/>
                <a:gd name="T28" fmla="*/ 2 w 110"/>
                <a:gd name="T29" fmla="*/ 74 h 113"/>
                <a:gd name="T30" fmla="*/ 0 w 110"/>
                <a:gd name="T31" fmla="*/ 57 h 113"/>
                <a:gd name="T32" fmla="*/ 2 w 110"/>
                <a:gd name="T33" fmla="*/ 39 h 113"/>
                <a:gd name="T34" fmla="*/ 10 w 110"/>
                <a:gd name="T35" fmla="*/ 24 h 113"/>
                <a:gd name="T36" fmla="*/ 22 w 110"/>
                <a:gd name="T37" fmla="*/ 12 h 113"/>
                <a:gd name="T38" fmla="*/ 37 w 110"/>
                <a:gd name="T39" fmla="*/ 3 h 113"/>
                <a:gd name="T40" fmla="*/ 56 w 110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13">
                  <a:moveTo>
                    <a:pt x="56" y="0"/>
                  </a:moveTo>
                  <a:lnTo>
                    <a:pt x="73" y="3"/>
                  </a:lnTo>
                  <a:lnTo>
                    <a:pt x="88" y="12"/>
                  </a:lnTo>
                  <a:lnTo>
                    <a:pt x="100" y="24"/>
                  </a:lnTo>
                  <a:lnTo>
                    <a:pt x="108" y="39"/>
                  </a:lnTo>
                  <a:lnTo>
                    <a:pt x="110" y="57"/>
                  </a:lnTo>
                  <a:lnTo>
                    <a:pt x="108" y="74"/>
                  </a:lnTo>
                  <a:lnTo>
                    <a:pt x="100" y="89"/>
                  </a:lnTo>
                  <a:lnTo>
                    <a:pt x="88" y="101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7" y="110"/>
                  </a:lnTo>
                  <a:lnTo>
                    <a:pt x="22" y="101"/>
                  </a:lnTo>
                  <a:lnTo>
                    <a:pt x="10" y="89"/>
                  </a:lnTo>
                  <a:lnTo>
                    <a:pt x="2" y="74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4"/>
                  </a:lnTo>
                  <a:lnTo>
                    <a:pt x="22" y="12"/>
                  </a:lnTo>
                  <a:lnTo>
                    <a:pt x="37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8" name="Freeform 593"/>
            <p:cNvSpPr>
              <a:spLocks/>
            </p:cNvSpPr>
            <p:nvPr/>
          </p:nvSpPr>
          <p:spPr bwMode="auto">
            <a:xfrm>
              <a:off x="9328151" y="2233613"/>
              <a:ext cx="19050" cy="19050"/>
            </a:xfrm>
            <a:custGeom>
              <a:avLst/>
              <a:gdLst>
                <a:gd name="T0" fmla="*/ 55 w 110"/>
                <a:gd name="T1" fmla="*/ 0 h 113"/>
                <a:gd name="T2" fmla="*/ 73 w 110"/>
                <a:gd name="T3" fmla="*/ 3 h 113"/>
                <a:gd name="T4" fmla="*/ 88 w 110"/>
                <a:gd name="T5" fmla="*/ 12 h 113"/>
                <a:gd name="T6" fmla="*/ 100 w 110"/>
                <a:gd name="T7" fmla="*/ 24 h 113"/>
                <a:gd name="T8" fmla="*/ 108 w 110"/>
                <a:gd name="T9" fmla="*/ 39 h 113"/>
                <a:gd name="T10" fmla="*/ 110 w 110"/>
                <a:gd name="T11" fmla="*/ 57 h 113"/>
                <a:gd name="T12" fmla="*/ 108 w 110"/>
                <a:gd name="T13" fmla="*/ 74 h 113"/>
                <a:gd name="T14" fmla="*/ 100 w 110"/>
                <a:gd name="T15" fmla="*/ 89 h 113"/>
                <a:gd name="T16" fmla="*/ 88 w 110"/>
                <a:gd name="T17" fmla="*/ 101 h 113"/>
                <a:gd name="T18" fmla="*/ 73 w 110"/>
                <a:gd name="T19" fmla="*/ 110 h 113"/>
                <a:gd name="T20" fmla="*/ 55 w 110"/>
                <a:gd name="T21" fmla="*/ 113 h 113"/>
                <a:gd name="T22" fmla="*/ 38 w 110"/>
                <a:gd name="T23" fmla="*/ 110 h 113"/>
                <a:gd name="T24" fmla="*/ 22 w 110"/>
                <a:gd name="T25" fmla="*/ 101 h 113"/>
                <a:gd name="T26" fmla="*/ 10 w 110"/>
                <a:gd name="T27" fmla="*/ 89 h 113"/>
                <a:gd name="T28" fmla="*/ 2 w 110"/>
                <a:gd name="T29" fmla="*/ 74 h 113"/>
                <a:gd name="T30" fmla="*/ 0 w 110"/>
                <a:gd name="T31" fmla="*/ 57 h 113"/>
                <a:gd name="T32" fmla="*/ 2 w 110"/>
                <a:gd name="T33" fmla="*/ 39 h 113"/>
                <a:gd name="T34" fmla="*/ 10 w 110"/>
                <a:gd name="T35" fmla="*/ 24 h 113"/>
                <a:gd name="T36" fmla="*/ 22 w 110"/>
                <a:gd name="T37" fmla="*/ 12 h 113"/>
                <a:gd name="T38" fmla="*/ 38 w 110"/>
                <a:gd name="T39" fmla="*/ 3 h 113"/>
                <a:gd name="T40" fmla="*/ 55 w 110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13">
                  <a:moveTo>
                    <a:pt x="55" y="0"/>
                  </a:moveTo>
                  <a:lnTo>
                    <a:pt x="73" y="3"/>
                  </a:lnTo>
                  <a:lnTo>
                    <a:pt x="88" y="12"/>
                  </a:lnTo>
                  <a:lnTo>
                    <a:pt x="100" y="24"/>
                  </a:lnTo>
                  <a:lnTo>
                    <a:pt x="108" y="39"/>
                  </a:lnTo>
                  <a:lnTo>
                    <a:pt x="110" y="57"/>
                  </a:lnTo>
                  <a:lnTo>
                    <a:pt x="108" y="74"/>
                  </a:lnTo>
                  <a:lnTo>
                    <a:pt x="100" y="89"/>
                  </a:lnTo>
                  <a:lnTo>
                    <a:pt x="88" y="101"/>
                  </a:lnTo>
                  <a:lnTo>
                    <a:pt x="73" y="110"/>
                  </a:lnTo>
                  <a:lnTo>
                    <a:pt x="55" y="113"/>
                  </a:lnTo>
                  <a:lnTo>
                    <a:pt x="38" y="110"/>
                  </a:lnTo>
                  <a:lnTo>
                    <a:pt x="22" y="101"/>
                  </a:lnTo>
                  <a:lnTo>
                    <a:pt x="10" y="89"/>
                  </a:lnTo>
                  <a:lnTo>
                    <a:pt x="2" y="74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4"/>
                  </a:lnTo>
                  <a:lnTo>
                    <a:pt x="22" y="12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9" name="Freeform 594"/>
            <p:cNvSpPr>
              <a:spLocks/>
            </p:cNvSpPr>
            <p:nvPr/>
          </p:nvSpPr>
          <p:spPr bwMode="auto">
            <a:xfrm>
              <a:off x="9356726" y="2203451"/>
              <a:ext cx="20638" cy="20638"/>
            </a:xfrm>
            <a:custGeom>
              <a:avLst/>
              <a:gdLst>
                <a:gd name="T0" fmla="*/ 56 w 112"/>
                <a:gd name="T1" fmla="*/ 0 h 112"/>
                <a:gd name="T2" fmla="*/ 74 w 112"/>
                <a:gd name="T3" fmla="*/ 3 h 112"/>
                <a:gd name="T4" fmla="*/ 89 w 112"/>
                <a:gd name="T5" fmla="*/ 11 h 112"/>
                <a:gd name="T6" fmla="*/ 101 w 112"/>
                <a:gd name="T7" fmla="*/ 24 h 112"/>
                <a:gd name="T8" fmla="*/ 109 w 112"/>
                <a:gd name="T9" fmla="*/ 39 h 112"/>
                <a:gd name="T10" fmla="*/ 112 w 112"/>
                <a:gd name="T11" fmla="*/ 56 h 112"/>
                <a:gd name="T12" fmla="*/ 109 w 112"/>
                <a:gd name="T13" fmla="*/ 74 h 112"/>
                <a:gd name="T14" fmla="*/ 101 w 112"/>
                <a:gd name="T15" fmla="*/ 89 h 112"/>
                <a:gd name="T16" fmla="*/ 89 w 112"/>
                <a:gd name="T17" fmla="*/ 101 h 112"/>
                <a:gd name="T18" fmla="*/ 74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3 w 112"/>
                <a:gd name="T25" fmla="*/ 101 h 112"/>
                <a:gd name="T26" fmla="*/ 11 w 112"/>
                <a:gd name="T27" fmla="*/ 89 h 112"/>
                <a:gd name="T28" fmla="*/ 3 w 112"/>
                <a:gd name="T29" fmla="*/ 74 h 112"/>
                <a:gd name="T30" fmla="*/ 0 w 112"/>
                <a:gd name="T31" fmla="*/ 56 h 112"/>
                <a:gd name="T32" fmla="*/ 3 w 112"/>
                <a:gd name="T33" fmla="*/ 39 h 112"/>
                <a:gd name="T34" fmla="*/ 11 w 112"/>
                <a:gd name="T35" fmla="*/ 24 h 112"/>
                <a:gd name="T36" fmla="*/ 23 w 112"/>
                <a:gd name="T37" fmla="*/ 11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09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0" name="Freeform 595"/>
            <p:cNvSpPr>
              <a:spLocks/>
            </p:cNvSpPr>
            <p:nvPr/>
          </p:nvSpPr>
          <p:spPr bwMode="auto">
            <a:xfrm>
              <a:off x="9415463" y="2203451"/>
              <a:ext cx="20638" cy="20638"/>
            </a:xfrm>
            <a:custGeom>
              <a:avLst/>
              <a:gdLst>
                <a:gd name="T0" fmla="*/ 56 w 110"/>
                <a:gd name="T1" fmla="*/ 0 h 112"/>
                <a:gd name="T2" fmla="*/ 73 w 110"/>
                <a:gd name="T3" fmla="*/ 3 h 112"/>
                <a:gd name="T4" fmla="*/ 88 w 110"/>
                <a:gd name="T5" fmla="*/ 11 h 112"/>
                <a:gd name="T6" fmla="*/ 100 w 110"/>
                <a:gd name="T7" fmla="*/ 24 h 112"/>
                <a:gd name="T8" fmla="*/ 108 w 110"/>
                <a:gd name="T9" fmla="*/ 39 h 112"/>
                <a:gd name="T10" fmla="*/ 110 w 110"/>
                <a:gd name="T11" fmla="*/ 56 h 112"/>
                <a:gd name="T12" fmla="*/ 108 w 110"/>
                <a:gd name="T13" fmla="*/ 74 h 112"/>
                <a:gd name="T14" fmla="*/ 100 w 110"/>
                <a:gd name="T15" fmla="*/ 89 h 112"/>
                <a:gd name="T16" fmla="*/ 88 w 110"/>
                <a:gd name="T17" fmla="*/ 101 h 112"/>
                <a:gd name="T18" fmla="*/ 73 w 110"/>
                <a:gd name="T19" fmla="*/ 109 h 112"/>
                <a:gd name="T20" fmla="*/ 56 w 110"/>
                <a:gd name="T21" fmla="*/ 112 h 112"/>
                <a:gd name="T22" fmla="*/ 37 w 110"/>
                <a:gd name="T23" fmla="*/ 109 h 112"/>
                <a:gd name="T24" fmla="*/ 22 w 110"/>
                <a:gd name="T25" fmla="*/ 101 h 112"/>
                <a:gd name="T26" fmla="*/ 10 w 110"/>
                <a:gd name="T27" fmla="*/ 89 h 112"/>
                <a:gd name="T28" fmla="*/ 2 w 110"/>
                <a:gd name="T29" fmla="*/ 74 h 112"/>
                <a:gd name="T30" fmla="*/ 0 w 110"/>
                <a:gd name="T31" fmla="*/ 56 h 112"/>
                <a:gd name="T32" fmla="*/ 2 w 110"/>
                <a:gd name="T33" fmla="*/ 39 h 112"/>
                <a:gd name="T34" fmla="*/ 10 w 110"/>
                <a:gd name="T35" fmla="*/ 24 h 112"/>
                <a:gd name="T36" fmla="*/ 22 w 110"/>
                <a:gd name="T37" fmla="*/ 11 h 112"/>
                <a:gd name="T38" fmla="*/ 37 w 110"/>
                <a:gd name="T39" fmla="*/ 3 h 112"/>
                <a:gd name="T40" fmla="*/ 56 w 110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12">
                  <a:moveTo>
                    <a:pt x="56" y="0"/>
                  </a:moveTo>
                  <a:lnTo>
                    <a:pt x="73" y="3"/>
                  </a:lnTo>
                  <a:lnTo>
                    <a:pt x="88" y="11"/>
                  </a:lnTo>
                  <a:lnTo>
                    <a:pt x="100" y="24"/>
                  </a:lnTo>
                  <a:lnTo>
                    <a:pt x="108" y="39"/>
                  </a:lnTo>
                  <a:lnTo>
                    <a:pt x="110" y="56"/>
                  </a:lnTo>
                  <a:lnTo>
                    <a:pt x="108" y="74"/>
                  </a:lnTo>
                  <a:lnTo>
                    <a:pt x="100" y="89"/>
                  </a:lnTo>
                  <a:lnTo>
                    <a:pt x="88" y="101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7" y="109"/>
                  </a:lnTo>
                  <a:lnTo>
                    <a:pt x="22" y="101"/>
                  </a:lnTo>
                  <a:lnTo>
                    <a:pt x="10" y="89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0" y="24"/>
                  </a:lnTo>
                  <a:lnTo>
                    <a:pt x="22" y="11"/>
                  </a:lnTo>
                  <a:lnTo>
                    <a:pt x="37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1" name="Freeform 596"/>
            <p:cNvSpPr>
              <a:spLocks/>
            </p:cNvSpPr>
            <p:nvPr/>
          </p:nvSpPr>
          <p:spPr bwMode="auto">
            <a:xfrm>
              <a:off x="9356726" y="2263776"/>
              <a:ext cx="20638" cy="19050"/>
            </a:xfrm>
            <a:custGeom>
              <a:avLst/>
              <a:gdLst>
                <a:gd name="T0" fmla="*/ 56 w 112"/>
                <a:gd name="T1" fmla="*/ 0 h 112"/>
                <a:gd name="T2" fmla="*/ 74 w 112"/>
                <a:gd name="T3" fmla="*/ 3 h 112"/>
                <a:gd name="T4" fmla="*/ 89 w 112"/>
                <a:gd name="T5" fmla="*/ 11 h 112"/>
                <a:gd name="T6" fmla="*/ 101 w 112"/>
                <a:gd name="T7" fmla="*/ 23 h 112"/>
                <a:gd name="T8" fmla="*/ 109 w 112"/>
                <a:gd name="T9" fmla="*/ 38 h 112"/>
                <a:gd name="T10" fmla="*/ 112 w 112"/>
                <a:gd name="T11" fmla="*/ 56 h 112"/>
                <a:gd name="T12" fmla="*/ 109 w 112"/>
                <a:gd name="T13" fmla="*/ 73 h 112"/>
                <a:gd name="T14" fmla="*/ 101 w 112"/>
                <a:gd name="T15" fmla="*/ 88 h 112"/>
                <a:gd name="T16" fmla="*/ 89 w 112"/>
                <a:gd name="T17" fmla="*/ 101 h 112"/>
                <a:gd name="T18" fmla="*/ 74 w 112"/>
                <a:gd name="T19" fmla="*/ 109 h 112"/>
                <a:gd name="T20" fmla="*/ 56 w 112"/>
                <a:gd name="T21" fmla="*/ 112 h 112"/>
                <a:gd name="T22" fmla="*/ 38 w 112"/>
                <a:gd name="T23" fmla="*/ 109 h 112"/>
                <a:gd name="T24" fmla="*/ 23 w 112"/>
                <a:gd name="T25" fmla="*/ 101 h 112"/>
                <a:gd name="T26" fmla="*/ 11 w 112"/>
                <a:gd name="T27" fmla="*/ 88 h 112"/>
                <a:gd name="T28" fmla="*/ 3 w 112"/>
                <a:gd name="T29" fmla="*/ 73 h 112"/>
                <a:gd name="T30" fmla="*/ 0 w 112"/>
                <a:gd name="T31" fmla="*/ 56 h 112"/>
                <a:gd name="T32" fmla="*/ 3 w 112"/>
                <a:gd name="T33" fmla="*/ 38 h 112"/>
                <a:gd name="T34" fmla="*/ 11 w 112"/>
                <a:gd name="T35" fmla="*/ 23 h 112"/>
                <a:gd name="T36" fmla="*/ 23 w 112"/>
                <a:gd name="T37" fmla="*/ 11 h 112"/>
                <a:gd name="T38" fmla="*/ 38 w 112"/>
                <a:gd name="T39" fmla="*/ 3 h 112"/>
                <a:gd name="T40" fmla="*/ 56 w 112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2" y="56"/>
                  </a:lnTo>
                  <a:lnTo>
                    <a:pt x="109" y="73"/>
                  </a:lnTo>
                  <a:lnTo>
                    <a:pt x="101" y="88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8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2" name="Freeform 597"/>
            <p:cNvSpPr>
              <a:spLocks/>
            </p:cNvSpPr>
            <p:nvPr/>
          </p:nvSpPr>
          <p:spPr bwMode="auto">
            <a:xfrm>
              <a:off x="9415463" y="2263776"/>
              <a:ext cx="20638" cy="19050"/>
            </a:xfrm>
            <a:custGeom>
              <a:avLst/>
              <a:gdLst>
                <a:gd name="T0" fmla="*/ 56 w 110"/>
                <a:gd name="T1" fmla="*/ 0 h 112"/>
                <a:gd name="T2" fmla="*/ 73 w 110"/>
                <a:gd name="T3" fmla="*/ 3 h 112"/>
                <a:gd name="T4" fmla="*/ 88 w 110"/>
                <a:gd name="T5" fmla="*/ 11 h 112"/>
                <a:gd name="T6" fmla="*/ 100 w 110"/>
                <a:gd name="T7" fmla="*/ 23 h 112"/>
                <a:gd name="T8" fmla="*/ 108 w 110"/>
                <a:gd name="T9" fmla="*/ 38 h 112"/>
                <a:gd name="T10" fmla="*/ 110 w 110"/>
                <a:gd name="T11" fmla="*/ 56 h 112"/>
                <a:gd name="T12" fmla="*/ 108 w 110"/>
                <a:gd name="T13" fmla="*/ 73 h 112"/>
                <a:gd name="T14" fmla="*/ 100 w 110"/>
                <a:gd name="T15" fmla="*/ 88 h 112"/>
                <a:gd name="T16" fmla="*/ 88 w 110"/>
                <a:gd name="T17" fmla="*/ 101 h 112"/>
                <a:gd name="T18" fmla="*/ 73 w 110"/>
                <a:gd name="T19" fmla="*/ 109 h 112"/>
                <a:gd name="T20" fmla="*/ 56 w 110"/>
                <a:gd name="T21" fmla="*/ 112 h 112"/>
                <a:gd name="T22" fmla="*/ 37 w 110"/>
                <a:gd name="T23" fmla="*/ 109 h 112"/>
                <a:gd name="T24" fmla="*/ 22 w 110"/>
                <a:gd name="T25" fmla="*/ 101 h 112"/>
                <a:gd name="T26" fmla="*/ 10 w 110"/>
                <a:gd name="T27" fmla="*/ 88 h 112"/>
                <a:gd name="T28" fmla="*/ 2 w 110"/>
                <a:gd name="T29" fmla="*/ 73 h 112"/>
                <a:gd name="T30" fmla="*/ 0 w 110"/>
                <a:gd name="T31" fmla="*/ 56 h 112"/>
                <a:gd name="T32" fmla="*/ 2 w 110"/>
                <a:gd name="T33" fmla="*/ 38 h 112"/>
                <a:gd name="T34" fmla="*/ 10 w 110"/>
                <a:gd name="T35" fmla="*/ 23 h 112"/>
                <a:gd name="T36" fmla="*/ 22 w 110"/>
                <a:gd name="T37" fmla="*/ 11 h 112"/>
                <a:gd name="T38" fmla="*/ 37 w 110"/>
                <a:gd name="T39" fmla="*/ 3 h 112"/>
                <a:gd name="T40" fmla="*/ 56 w 110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12">
                  <a:moveTo>
                    <a:pt x="56" y="0"/>
                  </a:moveTo>
                  <a:lnTo>
                    <a:pt x="73" y="3"/>
                  </a:lnTo>
                  <a:lnTo>
                    <a:pt x="88" y="11"/>
                  </a:lnTo>
                  <a:lnTo>
                    <a:pt x="100" y="23"/>
                  </a:lnTo>
                  <a:lnTo>
                    <a:pt x="108" y="38"/>
                  </a:lnTo>
                  <a:lnTo>
                    <a:pt x="110" y="56"/>
                  </a:lnTo>
                  <a:lnTo>
                    <a:pt x="108" y="73"/>
                  </a:lnTo>
                  <a:lnTo>
                    <a:pt x="100" y="88"/>
                  </a:lnTo>
                  <a:lnTo>
                    <a:pt x="88" y="101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7" y="109"/>
                  </a:lnTo>
                  <a:lnTo>
                    <a:pt x="22" y="101"/>
                  </a:lnTo>
                  <a:lnTo>
                    <a:pt x="10" y="88"/>
                  </a:lnTo>
                  <a:lnTo>
                    <a:pt x="2" y="73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7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3" name="Freeform 598"/>
            <p:cNvSpPr>
              <a:spLocks/>
            </p:cNvSpPr>
            <p:nvPr/>
          </p:nvSpPr>
          <p:spPr bwMode="auto">
            <a:xfrm>
              <a:off x="9386888" y="2233613"/>
              <a:ext cx="19050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2 h 113"/>
                <a:gd name="T6" fmla="*/ 101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1 w 113"/>
                <a:gd name="T15" fmla="*/ 89 h 113"/>
                <a:gd name="T16" fmla="*/ 89 w 113"/>
                <a:gd name="T17" fmla="*/ 101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4 w 113"/>
                <a:gd name="T25" fmla="*/ 101 h 113"/>
                <a:gd name="T26" fmla="*/ 12 w 113"/>
                <a:gd name="T27" fmla="*/ 89 h 113"/>
                <a:gd name="T28" fmla="*/ 4 w 113"/>
                <a:gd name="T29" fmla="*/ 74 h 113"/>
                <a:gd name="T30" fmla="*/ 0 w 113"/>
                <a:gd name="T31" fmla="*/ 57 h 113"/>
                <a:gd name="T32" fmla="*/ 4 w 113"/>
                <a:gd name="T33" fmla="*/ 39 h 113"/>
                <a:gd name="T34" fmla="*/ 12 w 113"/>
                <a:gd name="T35" fmla="*/ 24 h 113"/>
                <a:gd name="T36" fmla="*/ 24 w 113"/>
                <a:gd name="T37" fmla="*/ 12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4" y="74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4" name="Freeform 599"/>
            <p:cNvSpPr>
              <a:spLocks/>
            </p:cNvSpPr>
            <p:nvPr/>
          </p:nvSpPr>
          <p:spPr bwMode="auto">
            <a:xfrm>
              <a:off x="9269413" y="2292351"/>
              <a:ext cx="19050" cy="20638"/>
            </a:xfrm>
            <a:custGeom>
              <a:avLst/>
              <a:gdLst>
                <a:gd name="T0" fmla="*/ 56 w 110"/>
                <a:gd name="T1" fmla="*/ 0 h 112"/>
                <a:gd name="T2" fmla="*/ 73 w 110"/>
                <a:gd name="T3" fmla="*/ 3 h 112"/>
                <a:gd name="T4" fmla="*/ 88 w 110"/>
                <a:gd name="T5" fmla="*/ 11 h 112"/>
                <a:gd name="T6" fmla="*/ 100 w 110"/>
                <a:gd name="T7" fmla="*/ 23 h 112"/>
                <a:gd name="T8" fmla="*/ 108 w 110"/>
                <a:gd name="T9" fmla="*/ 39 h 112"/>
                <a:gd name="T10" fmla="*/ 110 w 110"/>
                <a:gd name="T11" fmla="*/ 56 h 112"/>
                <a:gd name="T12" fmla="*/ 108 w 110"/>
                <a:gd name="T13" fmla="*/ 73 h 112"/>
                <a:gd name="T14" fmla="*/ 100 w 110"/>
                <a:gd name="T15" fmla="*/ 90 h 112"/>
                <a:gd name="T16" fmla="*/ 88 w 110"/>
                <a:gd name="T17" fmla="*/ 101 h 112"/>
                <a:gd name="T18" fmla="*/ 73 w 110"/>
                <a:gd name="T19" fmla="*/ 109 h 112"/>
                <a:gd name="T20" fmla="*/ 56 w 110"/>
                <a:gd name="T21" fmla="*/ 112 h 112"/>
                <a:gd name="T22" fmla="*/ 37 w 110"/>
                <a:gd name="T23" fmla="*/ 109 h 112"/>
                <a:gd name="T24" fmla="*/ 22 w 110"/>
                <a:gd name="T25" fmla="*/ 101 h 112"/>
                <a:gd name="T26" fmla="*/ 10 w 110"/>
                <a:gd name="T27" fmla="*/ 90 h 112"/>
                <a:gd name="T28" fmla="*/ 2 w 110"/>
                <a:gd name="T29" fmla="*/ 73 h 112"/>
                <a:gd name="T30" fmla="*/ 0 w 110"/>
                <a:gd name="T31" fmla="*/ 56 h 112"/>
                <a:gd name="T32" fmla="*/ 2 w 110"/>
                <a:gd name="T33" fmla="*/ 39 h 112"/>
                <a:gd name="T34" fmla="*/ 10 w 110"/>
                <a:gd name="T35" fmla="*/ 23 h 112"/>
                <a:gd name="T36" fmla="*/ 22 w 110"/>
                <a:gd name="T37" fmla="*/ 11 h 112"/>
                <a:gd name="T38" fmla="*/ 37 w 110"/>
                <a:gd name="T39" fmla="*/ 3 h 112"/>
                <a:gd name="T40" fmla="*/ 56 w 110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12">
                  <a:moveTo>
                    <a:pt x="56" y="0"/>
                  </a:moveTo>
                  <a:lnTo>
                    <a:pt x="73" y="3"/>
                  </a:lnTo>
                  <a:lnTo>
                    <a:pt x="88" y="11"/>
                  </a:lnTo>
                  <a:lnTo>
                    <a:pt x="100" y="23"/>
                  </a:lnTo>
                  <a:lnTo>
                    <a:pt x="108" y="39"/>
                  </a:lnTo>
                  <a:lnTo>
                    <a:pt x="110" y="56"/>
                  </a:lnTo>
                  <a:lnTo>
                    <a:pt x="108" y="73"/>
                  </a:lnTo>
                  <a:lnTo>
                    <a:pt x="100" y="90"/>
                  </a:lnTo>
                  <a:lnTo>
                    <a:pt x="88" y="101"/>
                  </a:lnTo>
                  <a:lnTo>
                    <a:pt x="73" y="109"/>
                  </a:lnTo>
                  <a:lnTo>
                    <a:pt x="56" y="112"/>
                  </a:lnTo>
                  <a:lnTo>
                    <a:pt x="37" y="109"/>
                  </a:lnTo>
                  <a:lnTo>
                    <a:pt x="22" y="101"/>
                  </a:lnTo>
                  <a:lnTo>
                    <a:pt x="10" y="90"/>
                  </a:lnTo>
                  <a:lnTo>
                    <a:pt x="2" y="73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7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5" name="Freeform 600"/>
            <p:cNvSpPr>
              <a:spLocks/>
            </p:cNvSpPr>
            <p:nvPr/>
          </p:nvSpPr>
          <p:spPr bwMode="auto">
            <a:xfrm>
              <a:off x="9386888" y="2292351"/>
              <a:ext cx="19050" cy="20638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1 w 113"/>
                <a:gd name="T7" fmla="*/ 23 h 112"/>
                <a:gd name="T8" fmla="*/ 110 w 113"/>
                <a:gd name="T9" fmla="*/ 39 h 112"/>
                <a:gd name="T10" fmla="*/ 113 w 113"/>
                <a:gd name="T11" fmla="*/ 56 h 112"/>
                <a:gd name="T12" fmla="*/ 110 w 113"/>
                <a:gd name="T13" fmla="*/ 73 h 112"/>
                <a:gd name="T14" fmla="*/ 101 w 113"/>
                <a:gd name="T15" fmla="*/ 90 h 112"/>
                <a:gd name="T16" fmla="*/ 89 w 113"/>
                <a:gd name="T17" fmla="*/ 101 h 112"/>
                <a:gd name="T18" fmla="*/ 74 w 113"/>
                <a:gd name="T19" fmla="*/ 109 h 112"/>
                <a:gd name="T20" fmla="*/ 56 w 113"/>
                <a:gd name="T21" fmla="*/ 112 h 112"/>
                <a:gd name="T22" fmla="*/ 39 w 113"/>
                <a:gd name="T23" fmla="*/ 109 h 112"/>
                <a:gd name="T24" fmla="*/ 24 w 113"/>
                <a:gd name="T25" fmla="*/ 101 h 112"/>
                <a:gd name="T26" fmla="*/ 12 w 113"/>
                <a:gd name="T27" fmla="*/ 90 h 112"/>
                <a:gd name="T28" fmla="*/ 4 w 113"/>
                <a:gd name="T29" fmla="*/ 73 h 112"/>
                <a:gd name="T30" fmla="*/ 0 w 113"/>
                <a:gd name="T31" fmla="*/ 56 h 112"/>
                <a:gd name="T32" fmla="*/ 4 w 113"/>
                <a:gd name="T33" fmla="*/ 39 h 112"/>
                <a:gd name="T34" fmla="*/ 12 w 113"/>
                <a:gd name="T35" fmla="*/ 23 h 112"/>
                <a:gd name="T36" fmla="*/ 24 w 113"/>
                <a:gd name="T37" fmla="*/ 11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1" y="90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90"/>
                  </a:lnTo>
                  <a:lnTo>
                    <a:pt x="4" y="73"/>
                  </a:lnTo>
                  <a:lnTo>
                    <a:pt x="0" y="56"/>
                  </a:lnTo>
                  <a:lnTo>
                    <a:pt x="4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6" name="Freeform 601"/>
            <p:cNvSpPr>
              <a:spLocks noEditPoints="1"/>
            </p:cNvSpPr>
            <p:nvPr/>
          </p:nvSpPr>
          <p:spPr bwMode="auto">
            <a:xfrm>
              <a:off x="9161463" y="1897063"/>
              <a:ext cx="342900" cy="593725"/>
            </a:xfrm>
            <a:custGeom>
              <a:avLst/>
              <a:gdLst>
                <a:gd name="T0" fmla="*/ 945 w 1945"/>
                <a:gd name="T1" fmla="*/ 2917 h 3366"/>
                <a:gd name="T2" fmla="*/ 1018 w 1945"/>
                <a:gd name="T3" fmla="*/ 2970 h 3366"/>
                <a:gd name="T4" fmla="*/ 1045 w 1945"/>
                <a:gd name="T5" fmla="*/ 2885 h 3366"/>
                <a:gd name="T6" fmla="*/ 288 w 1945"/>
                <a:gd name="T7" fmla="*/ 517 h 3366"/>
                <a:gd name="T8" fmla="*/ 222 w 1945"/>
                <a:gd name="T9" fmla="*/ 2102 h 3366"/>
                <a:gd name="T10" fmla="*/ 505 w 1945"/>
                <a:gd name="T11" fmla="*/ 2387 h 3366"/>
                <a:gd name="T12" fmla="*/ 945 w 1945"/>
                <a:gd name="T13" fmla="*/ 2244 h 3366"/>
                <a:gd name="T14" fmla="*/ 1018 w 1945"/>
                <a:gd name="T15" fmla="*/ 2191 h 3366"/>
                <a:gd name="T16" fmla="*/ 1424 w 1945"/>
                <a:gd name="T17" fmla="*/ 2412 h 3366"/>
                <a:gd name="T18" fmla="*/ 1750 w 1945"/>
                <a:gd name="T19" fmla="*/ 2179 h 3366"/>
                <a:gd name="T20" fmla="*/ 1775 w 1945"/>
                <a:gd name="T21" fmla="*/ 595 h 3366"/>
                <a:gd name="T22" fmla="*/ 1662 w 1945"/>
                <a:gd name="T23" fmla="*/ 505 h 3366"/>
                <a:gd name="T24" fmla="*/ 947 w 1945"/>
                <a:gd name="T25" fmla="*/ 207 h 3366"/>
                <a:gd name="T26" fmla="*/ 781 w 1945"/>
                <a:gd name="T27" fmla="*/ 263 h 3366"/>
                <a:gd name="T28" fmla="*/ 834 w 1945"/>
                <a:gd name="T29" fmla="*/ 337 h 3366"/>
                <a:gd name="T30" fmla="*/ 1000 w 1945"/>
                <a:gd name="T31" fmla="*/ 393 h 3366"/>
                <a:gd name="T32" fmla="*/ 1167 w 1945"/>
                <a:gd name="T33" fmla="*/ 337 h 3366"/>
                <a:gd name="T34" fmla="*/ 1220 w 1945"/>
                <a:gd name="T35" fmla="*/ 263 h 3366"/>
                <a:gd name="T36" fmla="*/ 1053 w 1945"/>
                <a:gd name="T37" fmla="*/ 207 h 3366"/>
                <a:gd name="T38" fmla="*/ 1226 w 1945"/>
                <a:gd name="T39" fmla="*/ 0 h 3366"/>
                <a:gd name="T40" fmla="*/ 1366 w 1945"/>
                <a:gd name="T41" fmla="*/ 82 h 3366"/>
                <a:gd name="T42" fmla="*/ 1398 w 1945"/>
                <a:gd name="T43" fmla="*/ 335 h 3366"/>
                <a:gd name="T44" fmla="*/ 1824 w 1945"/>
                <a:gd name="T45" fmla="*/ 379 h 3366"/>
                <a:gd name="T46" fmla="*/ 1942 w 1945"/>
                <a:gd name="T47" fmla="*/ 564 h 3366"/>
                <a:gd name="T48" fmla="*/ 1904 w 1945"/>
                <a:gd name="T49" fmla="*/ 2492 h 3366"/>
                <a:gd name="T50" fmla="*/ 1731 w 1945"/>
                <a:gd name="T51" fmla="*/ 2581 h 3366"/>
                <a:gd name="T52" fmla="*/ 1323 w 1945"/>
                <a:gd name="T53" fmla="*/ 2660 h 3366"/>
                <a:gd name="T54" fmla="*/ 1296 w 1945"/>
                <a:gd name="T55" fmla="*/ 2746 h 3366"/>
                <a:gd name="T56" fmla="*/ 1040 w 1945"/>
                <a:gd name="T57" fmla="*/ 3179 h 3366"/>
                <a:gd name="T58" fmla="*/ 891 w 1945"/>
                <a:gd name="T59" fmla="*/ 3342 h 3366"/>
                <a:gd name="T60" fmla="*/ 653 w 1945"/>
                <a:gd name="T61" fmla="*/ 3342 h 3366"/>
                <a:gd name="T62" fmla="*/ 478 w 1945"/>
                <a:gd name="T63" fmla="*/ 3174 h 3366"/>
                <a:gd name="T64" fmla="*/ 444 w 1945"/>
                <a:gd name="T65" fmla="*/ 3046 h 3366"/>
                <a:gd name="T66" fmla="*/ 365 w 1945"/>
                <a:gd name="T67" fmla="*/ 2886 h 3366"/>
                <a:gd name="T68" fmla="*/ 192 w 1945"/>
                <a:gd name="T69" fmla="*/ 2886 h 3366"/>
                <a:gd name="T70" fmla="*/ 112 w 1945"/>
                <a:gd name="T71" fmla="*/ 3046 h 3366"/>
                <a:gd name="T72" fmla="*/ 57 w 1945"/>
                <a:gd name="T73" fmla="*/ 3366 h 3366"/>
                <a:gd name="T74" fmla="*/ 0 w 1945"/>
                <a:gd name="T75" fmla="*/ 3029 h 3366"/>
                <a:gd name="T76" fmla="*/ 34 w 1945"/>
                <a:gd name="T77" fmla="*/ 2901 h 3366"/>
                <a:gd name="T78" fmla="*/ 201 w 1945"/>
                <a:gd name="T79" fmla="*/ 2760 h 3366"/>
                <a:gd name="T80" fmla="*/ 423 w 1945"/>
                <a:gd name="T81" fmla="*/ 2791 h 3366"/>
                <a:gd name="T82" fmla="*/ 547 w 1945"/>
                <a:gd name="T83" fmla="*/ 2975 h 3366"/>
                <a:gd name="T84" fmla="*/ 568 w 1945"/>
                <a:gd name="T85" fmla="*/ 3100 h 3366"/>
                <a:gd name="T86" fmla="*/ 708 w 1945"/>
                <a:gd name="T87" fmla="*/ 3243 h 3366"/>
                <a:gd name="T88" fmla="*/ 886 w 1945"/>
                <a:gd name="T89" fmla="*/ 3213 h 3366"/>
                <a:gd name="T90" fmla="*/ 778 w 1945"/>
                <a:gd name="T91" fmla="*/ 2749 h 3366"/>
                <a:gd name="T92" fmla="*/ 668 w 1945"/>
                <a:gd name="T93" fmla="*/ 2693 h 3366"/>
                <a:gd name="T94" fmla="*/ 945 w 1945"/>
                <a:gd name="T95" fmla="*/ 2637 h 3366"/>
                <a:gd name="T96" fmla="*/ 143 w 1945"/>
                <a:gd name="T97" fmla="*/ 2539 h 3366"/>
                <a:gd name="T98" fmla="*/ 57 w 1945"/>
                <a:gd name="T99" fmla="*/ 2364 h 3366"/>
                <a:gd name="T100" fmla="*/ 121 w 1945"/>
                <a:gd name="T101" fmla="*/ 428 h 3366"/>
                <a:gd name="T102" fmla="*/ 320 w 1945"/>
                <a:gd name="T103" fmla="*/ 337 h 3366"/>
                <a:gd name="T104" fmla="*/ 614 w 1945"/>
                <a:gd name="T105" fmla="*/ 135 h 3366"/>
                <a:gd name="T106" fmla="*/ 718 w 1945"/>
                <a:gd name="T107" fmla="*/ 10 h 3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45" h="3366">
                  <a:moveTo>
                    <a:pt x="1000" y="2861"/>
                  </a:moveTo>
                  <a:lnTo>
                    <a:pt x="983" y="2864"/>
                  </a:lnTo>
                  <a:lnTo>
                    <a:pt x="967" y="2872"/>
                  </a:lnTo>
                  <a:lnTo>
                    <a:pt x="955" y="2885"/>
                  </a:lnTo>
                  <a:lnTo>
                    <a:pt x="947" y="2900"/>
                  </a:lnTo>
                  <a:lnTo>
                    <a:pt x="945" y="2917"/>
                  </a:lnTo>
                  <a:lnTo>
                    <a:pt x="947" y="2935"/>
                  </a:lnTo>
                  <a:lnTo>
                    <a:pt x="955" y="2950"/>
                  </a:lnTo>
                  <a:lnTo>
                    <a:pt x="967" y="2962"/>
                  </a:lnTo>
                  <a:lnTo>
                    <a:pt x="983" y="2970"/>
                  </a:lnTo>
                  <a:lnTo>
                    <a:pt x="1000" y="2973"/>
                  </a:lnTo>
                  <a:lnTo>
                    <a:pt x="1018" y="2970"/>
                  </a:lnTo>
                  <a:lnTo>
                    <a:pt x="1033" y="2962"/>
                  </a:lnTo>
                  <a:lnTo>
                    <a:pt x="1045" y="2950"/>
                  </a:lnTo>
                  <a:lnTo>
                    <a:pt x="1053" y="2935"/>
                  </a:lnTo>
                  <a:lnTo>
                    <a:pt x="1055" y="2917"/>
                  </a:lnTo>
                  <a:lnTo>
                    <a:pt x="1053" y="2900"/>
                  </a:lnTo>
                  <a:lnTo>
                    <a:pt x="1045" y="2885"/>
                  </a:lnTo>
                  <a:lnTo>
                    <a:pt x="1033" y="2872"/>
                  </a:lnTo>
                  <a:lnTo>
                    <a:pt x="1018" y="2864"/>
                  </a:lnTo>
                  <a:lnTo>
                    <a:pt x="1000" y="2861"/>
                  </a:lnTo>
                  <a:close/>
                  <a:moveTo>
                    <a:pt x="338" y="505"/>
                  </a:moveTo>
                  <a:lnTo>
                    <a:pt x="312" y="508"/>
                  </a:lnTo>
                  <a:lnTo>
                    <a:pt x="288" y="517"/>
                  </a:lnTo>
                  <a:lnTo>
                    <a:pt x="266" y="530"/>
                  </a:lnTo>
                  <a:lnTo>
                    <a:pt x="248" y="549"/>
                  </a:lnTo>
                  <a:lnTo>
                    <a:pt x="234" y="570"/>
                  </a:lnTo>
                  <a:lnTo>
                    <a:pt x="225" y="595"/>
                  </a:lnTo>
                  <a:lnTo>
                    <a:pt x="222" y="622"/>
                  </a:lnTo>
                  <a:lnTo>
                    <a:pt x="222" y="2102"/>
                  </a:lnTo>
                  <a:lnTo>
                    <a:pt x="224" y="2124"/>
                  </a:lnTo>
                  <a:lnTo>
                    <a:pt x="230" y="2144"/>
                  </a:lnTo>
                  <a:lnTo>
                    <a:pt x="239" y="2162"/>
                  </a:lnTo>
                  <a:lnTo>
                    <a:pt x="251" y="2180"/>
                  </a:lnTo>
                  <a:lnTo>
                    <a:pt x="266" y="2194"/>
                  </a:lnTo>
                  <a:lnTo>
                    <a:pt x="505" y="2387"/>
                  </a:lnTo>
                  <a:lnTo>
                    <a:pt x="521" y="2398"/>
                  </a:lnTo>
                  <a:lnTo>
                    <a:pt x="539" y="2405"/>
                  </a:lnTo>
                  <a:lnTo>
                    <a:pt x="557" y="2410"/>
                  </a:lnTo>
                  <a:lnTo>
                    <a:pt x="577" y="2412"/>
                  </a:lnTo>
                  <a:lnTo>
                    <a:pt x="945" y="2412"/>
                  </a:lnTo>
                  <a:lnTo>
                    <a:pt x="945" y="2244"/>
                  </a:lnTo>
                  <a:lnTo>
                    <a:pt x="947" y="2227"/>
                  </a:lnTo>
                  <a:lnTo>
                    <a:pt x="955" y="2211"/>
                  </a:lnTo>
                  <a:lnTo>
                    <a:pt x="967" y="2199"/>
                  </a:lnTo>
                  <a:lnTo>
                    <a:pt x="983" y="2191"/>
                  </a:lnTo>
                  <a:lnTo>
                    <a:pt x="1000" y="2188"/>
                  </a:lnTo>
                  <a:lnTo>
                    <a:pt x="1018" y="2191"/>
                  </a:lnTo>
                  <a:lnTo>
                    <a:pt x="1033" y="2199"/>
                  </a:lnTo>
                  <a:lnTo>
                    <a:pt x="1045" y="2211"/>
                  </a:lnTo>
                  <a:lnTo>
                    <a:pt x="1053" y="2227"/>
                  </a:lnTo>
                  <a:lnTo>
                    <a:pt x="1055" y="2244"/>
                  </a:lnTo>
                  <a:lnTo>
                    <a:pt x="1055" y="2412"/>
                  </a:lnTo>
                  <a:lnTo>
                    <a:pt x="1424" y="2412"/>
                  </a:lnTo>
                  <a:lnTo>
                    <a:pt x="1443" y="2410"/>
                  </a:lnTo>
                  <a:lnTo>
                    <a:pt x="1461" y="2405"/>
                  </a:lnTo>
                  <a:lnTo>
                    <a:pt x="1479" y="2398"/>
                  </a:lnTo>
                  <a:lnTo>
                    <a:pt x="1496" y="2387"/>
                  </a:lnTo>
                  <a:lnTo>
                    <a:pt x="1735" y="2194"/>
                  </a:lnTo>
                  <a:lnTo>
                    <a:pt x="1750" y="2179"/>
                  </a:lnTo>
                  <a:lnTo>
                    <a:pt x="1761" y="2162"/>
                  </a:lnTo>
                  <a:lnTo>
                    <a:pt x="1770" y="2144"/>
                  </a:lnTo>
                  <a:lnTo>
                    <a:pt x="1776" y="2124"/>
                  </a:lnTo>
                  <a:lnTo>
                    <a:pt x="1778" y="2102"/>
                  </a:lnTo>
                  <a:lnTo>
                    <a:pt x="1778" y="622"/>
                  </a:lnTo>
                  <a:lnTo>
                    <a:pt x="1775" y="595"/>
                  </a:lnTo>
                  <a:lnTo>
                    <a:pt x="1766" y="570"/>
                  </a:lnTo>
                  <a:lnTo>
                    <a:pt x="1752" y="549"/>
                  </a:lnTo>
                  <a:lnTo>
                    <a:pt x="1735" y="530"/>
                  </a:lnTo>
                  <a:lnTo>
                    <a:pt x="1713" y="517"/>
                  </a:lnTo>
                  <a:lnTo>
                    <a:pt x="1688" y="508"/>
                  </a:lnTo>
                  <a:lnTo>
                    <a:pt x="1662" y="505"/>
                  </a:lnTo>
                  <a:lnTo>
                    <a:pt x="338" y="505"/>
                  </a:lnTo>
                  <a:close/>
                  <a:moveTo>
                    <a:pt x="1000" y="168"/>
                  </a:moveTo>
                  <a:lnTo>
                    <a:pt x="983" y="171"/>
                  </a:lnTo>
                  <a:lnTo>
                    <a:pt x="967" y="180"/>
                  </a:lnTo>
                  <a:lnTo>
                    <a:pt x="955" y="191"/>
                  </a:lnTo>
                  <a:lnTo>
                    <a:pt x="947" y="207"/>
                  </a:lnTo>
                  <a:lnTo>
                    <a:pt x="945" y="224"/>
                  </a:lnTo>
                  <a:lnTo>
                    <a:pt x="834" y="224"/>
                  </a:lnTo>
                  <a:lnTo>
                    <a:pt x="816" y="227"/>
                  </a:lnTo>
                  <a:lnTo>
                    <a:pt x="801" y="236"/>
                  </a:lnTo>
                  <a:lnTo>
                    <a:pt x="789" y="248"/>
                  </a:lnTo>
                  <a:lnTo>
                    <a:pt x="781" y="263"/>
                  </a:lnTo>
                  <a:lnTo>
                    <a:pt x="778" y="281"/>
                  </a:lnTo>
                  <a:lnTo>
                    <a:pt x="781" y="298"/>
                  </a:lnTo>
                  <a:lnTo>
                    <a:pt x="789" y="313"/>
                  </a:lnTo>
                  <a:lnTo>
                    <a:pt x="801" y="325"/>
                  </a:lnTo>
                  <a:lnTo>
                    <a:pt x="816" y="334"/>
                  </a:lnTo>
                  <a:lnTo>
                    <a:pt x="834" y="337"/>
                  </a:lnTo>
                  <a:lnTo>
                    <a:pt x="945" y="337"/>
                  </a:lnTo>
                  <a:lnTo>
                    <a:pt x="947" y="354"/>
                  </a:lnTo>
                  <a:lnTo>
                    <a:pt x="955" y="370"/>
                  </a:lnTo>
                  <a:lnTo>
                    <a:pt x="967" y="381"/>
                  </a:lnTo>
                  <a:lnTo>
                    <a:pt x="983" y="390"/>
                  </a:lnTo>
                  <a:lnTo>
                    <a:pt x="1000" y="393"/>
                  </a:lnTo>
                  <a:lnTo>
                    <a:pt x="1018" y="390"/>
                  </a:lnTo>
                  <a:lnTo>
                    <a:pt x="1033" y="381"/>
                  </a:lnTo>
                  <a:lnTo>
                    <a:pt x="1045" y="370"/>
                  </a:lnTo>
                  <a:lnTo>
                    <a:pt x="1053" y="354"/>
                  </a:lnTo>
                  <a:lnTo>
                    <a:pt x="1055" y="337"/>
                  </a:lnTo>
                  <a:lnTo>
                    <a:pt x="1167" y="337"/>
                  </a:lnTo>
                  <a:lnTo>
                    <a:pt x="1185" y="334"/>
                  </a:lnTo>
                  <a:lnTo>
                    <a:pt x="1200" y="325"/>
                  </a:lnTo>
                  <a:lnTo>
                    <a:pt x="1212" y="313"/>
                  </a:lnTo>
                  <a:lnTo>
                    <a:pt x="1220" y="298"/>
                  </a:lnTo>
                  <a:lnTo>
                    <a:pt x="1223" y="281"/>
                  </a:lnTo>
                  <a:lnTo>
                    <a:pt x="1220" y="263"/>
                  </a:lnTo>
                  <a:lnTo>
                    <a:pt x="1212" y="248"/>
                  </a:lnTo>
                  <a:lnTo>
                    <a:pt x="1200" y="236"/>
                  </a:lnTo>
                  <a:lnTo>
                    <a:pt x="1185" y="227"/>
                  </a:lnTo>
                  <a:lnTo>
                    <a:pt x="1167" y="224"/>
                  </a:lnTo>
                  <a:lnTo>
                    <a:pt x="1055" y="224"/>
                  </a:lnTo>
                  <a:lnTo>
                    <a:pt x="1053" y="207"/>
                  </a:lnTo>
                  <a:lnTo>
                    <a:pt x="1045" y="191"/>
                  </a:lnTo>
                  <a:lnTo>
                    <a:pt x="1033" y="180"/>
                  </a:lnTo>
                  <a:lnTo>
                    <a:pt x="1018" y="171"/>
                  </a:lnTo>
                  <a:lnTo>
                    <a:pt x="1000" y="168"/>
                  </a:lnTo>
                  <a:close/>
                  <a:moveTo>
                    <a:pt x="775" y="0"/>
                  </a:moveTo>
                  <a:lnTo>
                    <a:pt x="1226" y="0"/>
                  </a:lnTo>
                  <a:lnTo>
                    <a:pt x="1255" y="3"/>
                  </a:lnTo>
                  <a:lnTo>
                    <a:pt x="1284" y="10"/>
                  </a:lnTo>
                  <a:lnTo>
                    <a:pt x="1309" y="22"/>
                  </a:lnTo>
                  <a:lnTo>
                    <a:pt x="1331" y="39"/>
                  </a:lnTo>
                  <a:lnTo>
                    <a:pt x="1351" y="58"/>
                  </a:lnTo>
                  <a:lnTo>
                    <a:pt x="1366" y="82"/>
                  </a:lnTo>
                  <a:lnTo>
                    <a:pt x="1378" y="107"/>
                  </a:lnTo>
                  <a:lnTo>
                    <a:pt x="1387" y="135"/>
                  </a:lnTo>
                  <a:lnTo>
                    <a:pt x="1390" y="164"/>
                  </a:lnTo>
                  <a:lnTo>
                    <a:pt x="1390" y="318"/>
                  </a:lnTo>
                  <a:lnTo>
                    <a:pt x="1392" y="327"/>
                  </a:lnTo>
                  <a:lnTo>
                    <a:pt x="1398" y="335"/>
                  </a:lnTo>
                  <a:lnTo>
                    <a:pt x="1407" y="337"/>
                  </a:lnTo>
                  <a:lnTo>
                    <a:pt x="1680" y="337"/>
                  </a:lnTo>
                  <a:lnTo>
                    <a:pt x="1720" y="340"/>
                  </a:lnTo>
                  <a:lnTo>
                    <a:pt x="1757" y="348"/>
                  </a:lnTo>
                  <a:lnTo>
                    <a:pt x="1791" y="361"/>
                  </a:lnTo>
                  <a:lnTo>
                    <a:pt x="1824" y="379"/>
                  </a:lnTo>
                  <a:lnTo>
                    <a:pt x="1853" y="402"/>
                  </a:lnTo>
                  <a:lnTo>
                    <a:pt x="1879" y="428"/>
                  </a:lnTo>
                  <a:lnTo>
                    <a:pt x="1902" y="458"/>
                  </a:lnTo>
                  <a:lnTo>
                    <a:pt x="1920" y="491"/>
                  </a:lnTo>
                  <a:lnTo>
                    <a:pt x="1933" y="526"/>
                  </a:lnTo>
                  <a:lnTo>
                    <a:pt x="1942" y="564"/>
                  </a:lnTo>
                  <a:lnTo>
                    <a:pt x="1945" y="603"/>
                  </a:lnTo>
                  <a:lnTo>
                    <a:pt x="1945" y="2364"/>
                  </a:lnTo>
                  <a:lnTo>
                    <a:pt x="1942" y="2399"/>
                  </a:lnTo>
                  <a:lnTo>
                    <a:pt x="1934" y="2433"/>
                  </a:lnTo>
                  <a:lnTo>
                    <a:pt x="1921" y="2463"/>
                  </a:lnTo>
                  <a:lnTo>
                    <a:pt x="1904" y="2492"/>
                  </a:lnTo>
                  <a:lnTo>
                    <a:pt x="1881" y="2517"/>
                  </a:lnTo>
                  <a:lnTo>
                    <a:pt x="1857" y="2539"/>
                  </a:lnTo>
                  <a:lnTo>
                    <a:pt x="1829" y="2556"/>
                  </a:lnTo>
                  <a:lnTo>
                    <a:pt x="1799" y="2569"/>
                  </a:lnTo>
                  <a:lnTo>
                    <a:pt x="1765" y="2578"/>
                  </a:lnTo>
                  <a:lnTo>
                    <a:pt x="1731" y="2581"/>
                  </a:lnTo>
                  <a:lnTo>
                    <a:pt x="1055" y="2581"/>
                  </a:lnTo>
                  <a:lnTo>
                    <a:pt x="1055" y="2637"/>
                  </a:lnTo>
                  <a:lnTo>
                    <a:pt x="1277" y="2637"/>
                  </a:lnTo>
                  <a:lnTo>
                    <a:pt x="1296" y="2640"/>
                  </a:lnTo>
                  <a:lnTo>
                    <a:pt x="1311" y="2648"/>
                  </a:lnTo>
                  <a:lnTo>
                    <a:pt x="1323" y="2660"/>
                  </a:lnTo>
                  <a:lnTo>
                    <a:pt x="1331" y="2675"/>
                  </a:lnTo>
                  <a:lnTo>
                    <a:pt x="1333" y="2693"/>
                  </a:lnTo>
                  <a:lnTo>
                    <a:pt x="1331" y="2710"/>
                  </a:lnTo>
                  <a:lnTo>
                    <a:pt x="1323" y="2725"/>
                  </a:lnTo>
                  <a:lnTo>
                    <a:pt x="1311" y="2738"/>
                  </a:lnTo>
                  <a:lnTo>
                    <a:pt x="1296" y="2746"/>
                  </a:lnTo>
                  <a:lnTo>
                    <a:pt x="1277" y="2749"/>
                  </a:lnTo>
                  <a:lnTo>
                    <a:pt x="1223" y="2749"/>
                  </a:lnTo>
                  <a:lnTo>
                    <a:pt x="1223" y="2997"/>
                  </a:lnTo>
                  <a:lnTo>
                    <a:pt x="1079" y="3142"/>
                  </a:lnTo>
                  <a:lnTo>
                    <a:pt x="1050" y="3142"/>
                  </a:lnTo>
                  <a:lnTo>
                    <a:pt x="1040" y="3179"/>
                  </a:lnTo>
                  <a:lnTo>
                    <a:pt x="1025" y="3214"/>
                  </a:lnTo>
                  <a:lnTo>
                    <a:pt x="1006" y="3247"/>
                  </a:lnTo>
                  <a:lnTo>
                    <a:pt x="982" y="3276"/>
                  </a:lnTo>
                  <a:lnTo>
                    <a:pt x="954" y="3302"/>
                  </a:lnTo>
                  <a:lnTo>
                    <a:pt x="924" y="3324"/>
                  </a:lnTo>
                  <a:lnTo>
                    <a:pt x="891" y="3342"/>
                  </a:lnTo>
                  <a:lnTo>
                    <a:pt x="855" y="3355"/>
                  </a:lnTo>
                  <a:lnTo>
                    <a:pt x="818" y="3363"/>
                  </a:lnTo>
                  <a:lnTo>
                    <a:pt x="778" y="3366"/>
                  </a:lnTo>
                  <a:lnTo>
                    <a:pt x="734" y="3363"/>
                  </a:lnTo>
                  <a:lnTo>
                    <a:pt x="693" y="3355"/>
                  </a:lnTo>
                  <a:lnTo>
                    <a:pt x="653" y="3342"/>
                  </a:lnTo>
                  <a:lnTo>
                    <a:pt x="616" y="3323"/>
                  </a:lnTo>
                  <a:lnTo>
                    <a:pt x="582" y="3301"/>
                  </a:lnTo>
                  <a:lnTo>
                    <a:pt x="550" y="3274"/>
                  </a:lnTo>
                  <a:lnTo>
                    <a:pt x="522" y="3244"/>
                  </a:lnTo>
                  <a:lnTo>
                    <a:pt x="498" y="3211"/>
                  </a:lnTo>
                  <a:lnTo>
                    <a:pt x="478" y="3174"/>
                  </a:lnTo>
                  <a:lnTo>
                    <a:pt x="463" y="3135"/>
                  </a:lnTo>
                  <a:lnTo>
                    <a:pt x="451" y="3094"/>
                  </a:lnTo>
                  <a:lnTo>
                    <a:pt x="445" y="3051"/>
                  </a:lnTo>
                  <a:lnTo>
                    <a:pt x="445" y="3049"/>
                  </a:lnTo>
                  <a:lnTo>
                    <a:pt x="445" y="3048"/>
                  </a:lnTo>
                  <a:lnTo>
                    <a:pt x="444" y="3046"/>
                  </a:lnTo>
                  <a:lnTo>
                    <a:pt x="442" y="3011"/>
                  </a:lnTo>
                  <a:lnTo>
                    <a:pt x="435" y="2979"/>
                  </a:lnTo>
                  <a:lnTo>
                    <a:pt x="423" y="2950"/>
                  </a:lnTo>
                  <a:lnTo>
                    <a:pt x="407" y="2924"/>
                  </a:lnTo>
                  <a:lnTo>
                    <a:pt x="388" y="2903"/>
                  </a:lnTo>
                  <a:lnTo>
                    <a:pt x="365" y="2886"/>
                  </a:lnTo>
                  <a:lnTo>
                    <a:pt x="338" y="2872"/>
                  </a:lnTo>
                  <a:lnTo>
                    <a:pt x="309" y="2864"/>
                  </a:lnTo>
                  <a:lnTo>
                    <a:pt x="279" y="2861"/>
                  </a:lnTo>
                  <a:lnTo>
                    <a:pt x="247" y="2864"/>
                  </a:lnTo>
                  <a:lnTo>
                    <a:pt x="218" y="2872"/>
                  </a:lnTo>
                  <a:lnTo>
                    <a:pt x="192" y="2886"/>
                  </a:lnTo>
                  <a:lnTo>
                    <a:pt x="169" y="2903"/>
                  </a:lnTo>
                  <a:lnTo>
                    <a:pt x="149" y="2924"/>
                  </a:lnTo>
                  <a:lnTo>
                    <a:pt x="133" y="2950"/>
                  </a:lnTo>
                  <a:lnTo>
                    <a:pt x="121" y="2979"/>
                  </a:lnTo>
                  <a:lnTo>
                    <a:pt x="114" y="3011"/>
                  </a:lnTo>
                  <a:lnTo>
                    <a:pt x="112" y="3046"/>
                  </a:lnTo>
                  <a:lnTo>
                    <a:pt x="112" y="3310"/>
                  </a:lnTo>
                  <a:lnTo>
                    <a:pt x="109" y="3327"/>
                  </a:lnTo>
                  <a:lnTo>
                    <a:pt x="101" y="3343"/>
                  </a:lnTo>
                  <a:lnTo>
                    <a:pt x="89" y="3355"/>
                  </a:lnTo>
                  <a:lnTo>
                    <a:pt x="74" y="3363"/>
                  </a:lnTo>
                  <a:lnTo>
                    <a:pt x="57" y="3366"/>
                  </a:lnTo>
                  <a:lnTo>
                    <a:pt x="38" y="3363"/>
                  </a:lnTo>
                  <a:lnTo>
                    <a:pt x="23" y="3355"/>
                  </a:lnTo>
                  <a:lnTo>
                    <a:pt x="11" y="3343"/>
                  </a:lnTo>
                  <a:lnTo>
                    <a:pt x="3" y="3327"/>
                  </a:lnTo>
                  <a:lnTo>
                    <a:pt x="0" y="3310"/>
                  </a:lnTo>
                  <a:lnTo>
                    <a:pt x="0" y="3029"/>
                  </a:lnTo>
                  <a:lnTo>
                    <a:pt x="1" y="3025"/>
                  </a:lnTo>
                  <a:lnTo>
                    <a:pt x="2" y="3021"/>
                  </a:lnTo>
                  <a:lnTo>
                    <a:pt x="3" y="3017"/>
                  </a:lnTo>
                  <a:lnTo>
                    <a:pt x="9" y="2975"/>
                  </a:lnTo>
                  <a:lnTo>
                    <a:pt x="19" y="2938"/>
                  </a:lnTo>
                  <a:lnTo>
                    <a:pt x="34" y="2901"/>
                  </a:lnTo>
                  <a:lnTo>
                    <a:pt x="54" y="2868"/>
                  </a:lnTo>
                  <a:lnTo>
                    <a:pt x="77" y="2839"/>
                  </a:lnTo>
                  <a:lnTo>
                    <a:pt x="103" y="2812"/>
                  </a:lnTo>
                  <a:lnTo>
                    <a:pt x="133" y="2791"/>
                  </a:lnTo>
                  <a:lnTo>
                    <a:pt x="166" y="2772"/>
                  </a:lnTo>
                  <a:lnTo>
                    <a:pt x="201" y="2760"/>
                  </a:lnTo>
                  <a:lnTo>
                    <a:pt x="238" y="2752"/>
                  </a:lnTo>
                  <a:lnTo>
                    <a:pt x="279" y="2749"/>
                  </a:lnTo>
                  <a:lnTo>
                    <a:pt x="318" y="2752"/>
                  </a:lnTo>
                  <a:lnTo>
                    <a:pt x="355" y="2760"/>
                  </a:lnTo>
                  <a:lnTo>
                    <a:pt x="391" y="2772"/>
                  </a:lnTo>
                  <a:lnTo>
                    <a:pt x="423" y="2791"/>
                  </a:lnTo>
                  <a:lnTo>
                    <a:pt x="453" y="2812"/>
                  </a:lnTo>
                  <a:lnTo>
                    <a:pt x="480" y="2839"/>
                  </a:lnTo>
                  <a:lnTo>
                    <a:pt x="503" y="2868"/>
                  </a:lnTo>
                  <a:lnTo>
                    <a:pt x="522" y="2901"/>
                  </a:lnTo>
                  <a:lnTo>
                    <a:pt x="537" y="2937"/>
                  </a:lnTo>
                  <a:lnTo>
                    <a:pt x="547" y="2975"/>
                  </a:lnTo>
                  <a:lnTo>
                    <a:pt x="553" y="3016"/>
                  </a:lnTo>
                  <a:lnTo>
                    <a:pt x="554" y="3021"/>
                  </a:lnTo>
                  <a:lnTo>
                    <a:pt x="555" y="3025"/>
                  </a:lnTo>
                  <a:lnTo>
                    <a:pt x="556" y="3029"/>
                  </a:lnTo>
                  <a:lnTo>
                    <a:pt x="558" y="3066"/>
                  </a:lnTo>
                  <a:lnTo>
                    <a:pt x="568" y="3100"/>
                  </a:lnTo>
                  <a:lnTo>
                    <a:pt x="581" y="3132"/>
                  </a:lnTo>
                  <a:lnTo>
                    <a:pt x="599" y="3162"/>
                  </a:lnTo>
                  <a:lnTo>
                    <a:pt x="621" y="3188"/>
                  </a:lnTo>
                  <a:lnTo>
                    <a:pt x="647" y="3210"/>
                  </a:lnTo>
                  <a:lnTo>
                    <a:pt x="676" y="3228"/>
                  </a:lnTo>
                  <a:lnTo>
                    <a:pt x="708" y="3243"/>
                  </a:lnTo>
                  <a:lnTo>
                    <a:pt x="742" y="3251"/>
                  </a:lnTo>
                  <a:lnTo>
                    <a:pt x="778" y="3254"/>
                  </a:lnTo>
                  <a:lnTo>
                    <a:pt x="808" y="3251"/>
                  </a:lnTo>
                  <a:lnTo>
                    <a:pt x="837" y="3243"/>
                  </a:lnTo>
                  <a:lnTo>
                    <a:pt x="862" y="3230"/>
                  </a:lnTo>
                  <a:lnTo>
                    <a:pt x="886" y="3213"/>
                  </a:lnTo>
                  <a:lnTo>
                    <a:pt x="906" y="3193"/>
                  </a:lnTo>
                  <a:lnTo>
                    <a:pt x="922" y="3168"/>
                  </a:lnTo>
                  <a:lnTo>
                    <a:pt x="934" y="3142"/>
                  </a:lnTo>
                  <a:lnTo>
                    <a:pt x="922" y="3142"/>
                  </a:lnTo>
                  <a:lnTo>
                    <a:pt x="778" y="2997"/>
                  </a:lnTo>
                  <a:lnTo>
                    <a:pt x="778" y="2749"/>
                  </a:lnTo>
                  <a:lnTo>
                    <a:pt x="722" y="2749"/>
                  </a:lnTo>
                  <a:lnTo>
                    <a:pt x="705" y="2746"/>
                  </a:lnTo>
                  <a:lnTo>
                    <a:pt x="690" y="2738"/>
                  </a:lnTo>
                  <a:lnTo>
                    <a:pt x="678" y="2725"/>
                  </a:lnTo>
                  <a:lnTo>
                    <a:pt x="670" y="2710"/>
                  </a:lnTo>
                  <a:lnTo>
                    <a:pt x="668" y="2693"/>
                  </a:lnTo>
                  <a:lnTo>
                    <a:pt x="670" y="2675"/>
                  </a:lnTo>
                  <a:lnTo>
                    <a:pt x="678" y="2660"/>
                  </a:lnTo>
                  <a:lnTo>
                    <a:pt x="690" y="2648"/>
                  </a:lnTo>
                  <a:lnTo>
                    <a:pt x="705" y="2640"/>
                  </a:lnTo>
                  <a:lnTo>
                    <a:pt x="722" y="2637"/>
                  </a:lnTo>
                  <a:lnTo>
                    <a:pt x="945" y="2637"/>
                  </a:lnTo>
                  <a:lnTo>
                    <a:pt x="945" y="2581"/>
                  </a:lnTo>
                  <a:lnTo>
                    <a:pt x="270" y="2581"/>
                  </a:lnTo>
                  <a:lnTo>
                    <a:pt x="235" y="2578"/>
                  </a:lnTo>
                  <a:lnTo>
                    <a:pt x="202" y="2569"/>
                  </a:lnTo>
                  <a:lnTo>
                    <a:pt x="172" y="2556"/>
                  </a:lnTo>
                  <a:lnTo>
                    <a:pt x="143" y="2539"/>
                  </a:lnTo>
                  <a:lnTo>
                    <a:pt x="119" y="2517"/>
                  </a:lnTo>
                  <a:lnTo>
                    <a:pt x="97" y="2492"/>
                  </a:lnTo>
                  <a:lnTo>
                    <a:pt x="80" y="2463"/>
                  </a:lnTo>
                  <a:lnTo>
                    <a:pt x="67" y="2433"/>
                  </a:lnTo>
                  <a:lnTo>
                    <a:pt x="59" y="2399"/>
                  </a:lnTo>
                  <a:lnTo>
                    <a:pt x="57" y="2364"/>
                  </a:lnTo>
                  <a:lnTo>
                    <a:pt x="57" y="603"/>
                  </a:lnTo>
                  <a:lnTo>
                    <a:pt x="59" y="564"/>
                  </a:lnTo>
                  <a:lnTo>
                    <a:pt x="68" y="526"/>
                  </a:lnTo>
                  <a:lnTo>
                    <a:pt x="81" y="491"/>
                  </a:lnTo>
                  <a:lnTo>
                    <a:pt x="99" y="458"/>
                  </a:lnTo>
                  <a:lnTo>
                    <a:pt x="121" y="428"/>
                  </a:lnTo>
                  <a:lnTo>
                    <a:pt x="146" y="402"/>
                  </a:lnTo>
                  <a:lnTo>
                    <a:pt x="177" y="379"/>
                  </a:lnTo>
                  <a:lnTo>
                    <a:pt x="209" y="361"/>
                  </a:lnTo>
                  <a:lnTo>
                    <a:pt x="243" y="348"/>
                  </a:lnTo>
                  <a:lnTo>
                    <a:pt x="281" y="340"/>
                  </a:lnTo>
                  <a:lnTo>
                    <a:pt x="320" y="337"/>
                  </a:lnTo>
                  <a:lnTo>
                    <a:pt x="594" y="337"/>
                  </a:lnTo>
                  <a:lnTo>
                    <a:pt x="603" y="335"/>
                  </a:lnTo>
                  <a:lnTo>
                    <a:pt x="609" y="327"/>
                  </a:lnTo>
                  <a:lnTo>
                    <a:pt x="612" y="318"/>
                  </a:lnTo>
                  <a:lnTo>
                    <a:pt x="612" y="164"/>
                  </a:lnTo>
                  <a:lnTo>
                    <a:pt x="614" y="135"/>
                  </a:lnTo>
                  <a:lnTo>
                    <a:pt x="622" y="107"/>
                  </a:lnTo>
                  <a:lnTo>
                    <a:pt x="634" y="82"/>
                  </a:lnTo>
                  <a:lnTo>
                    <a:pt x="650" y="58"/>
                  </a:lnTo>
                  <a:lnTo>
                    <a:pt x="670" y="39"/>
                  </a:lnTo>
                  <a:lnTo>
                    <a:pt x="692" y="22"/>
                  </a:lnTo>
                  <a:lnTo>
                    <a:pt x="718" y="10"/>
                  </a:lnTo>
                  <a:lnTo>
                    <a:pt x="745" y="3"/>
                  </a:lnTo>
                  <a:lnTo>
                    <a:pt x="7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2" name="Group 781"/>
          <p:cNvGrpSpPr/>
          <p:nvPr/>
        </p:nvGrpSpPr>
        <p:grpSpPr>
          <a:xfrm>
            <a:off x="10004235" y="1901826"/>
            <a:ext cx="593725" cy="576263"/>
            <a:chOff x="9986963" y="1901826"/>
            <a:chExt cx="593725" cy="5762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60" name="Freeform 606"/>
            <p:cNvSpPr>
              <a:spLocks noEditPoints="1"/>
            </p:cNvSpPr>
            <p:nvPr/>
          </p:nvSpPr>
          <p:spPr bwMode="auto">
            <a:xfrm>
              <a:off x="10106026" y="2089151"/>
              <a:ext cx="355600" cy="88900"/>
            </a:xfrm>
            <a:custGeom>
              <a:avLst/>
              <a:gdLst>
                <a:gd name="T0" fmla="*/ 1223 w 2020"/>
                <a:gd name="T1" fmla="*/ 416 h 505"/>
                <a:gd name="T2" fmla="*/ 1223 w 2020"/>
                <a:gd name="T3" fmla="*/ 482 h 505"/>
                <a:gd name="T4" fmla="*/ 1161 w 2020"/>
                <a:gd name="T5" fmla="*/ 502 h 505"/>
                <a:gd name="T6" fmla="*/ 1122 w 2020"/>
                <a:gd name="T7" fmla="*/ 449 h 505"/>
                <a:gd name="T8" fmla="*/ 1161 w 2020"/>
                <a:gd name="T9" fmla="*/ 396 h 505"/>
                <a:gd name="T10" fmla="*/ 1996 w 2020"/>
                <a:gd name="T11" fmla="*/ 347 h 505"/>
                <a:gd name="T12" fmla="*/ 2017 w 2020"/>
                <a:gd name="T13" fmla="*/ 410 h 505"/>
                <a:gd name="T14" fmla="*/ 1964 w 2020"/>
                <a:gd name="T15" fmla="*/ 449 h 505"/>
                <a:gd name="T16" fmla="*/ 1911 w 2020"/>
                <a:gd name="T17" fmla="*/ 410 h 505"/>
                <a:gd name="T18" fmla="*/ 1931 w 2020"/>
                <a:gd name="T19" fmla="*/ 347 h 505"/>
                <a:gd name="T20" fmla="*/ 1757 w 2020"/>
                <a:gd name="T21" fmla="*/ 340 h 505"/>
                <a:gd name="T22" fmla="*/ 1795 w 2020"/>
                <a:gd name="T23" fmla="*/ 393 h 505"/>
                <a:gd name="T24" fmla="*/ 1757 w 2020"/>
                <a:gd name="T25" fmla="*/ 446 h 505"/>
                <a:gd name="T26" fmla="*/ 1694 w 2020"/>
                <a:gd name="T27" fmla="*/ 426 h 505"/>
                <a:gd name="T28" fmla="*/ 1694 w 2020"/>
                <a:gd name="T29" fmla="*/ 359 h 505"/>
                <a:gd name="T30" fmla="*/ 56 w 2020"/>
                <a:gd name="T31" fmla="*/ 337 h 505"/>
                <a:gd name="T32" fmla="*/ 109 w 2020"/>
                <a:gd name="T33" fmla="*/ 376 h 505"/>
                <a:gd name="T34" fmla="*/ 89 w 2020"/>
                <a:gd name="T35" fmla="*/ 438 h 505"/>
                <a:gd name="T36" fmla="*/ 24 w 2020"/>
                <a:gd name="T37" fmla="*/ 438 h 505"/>
                <a:gd name="T38" fmla="*/ 3 w 2020"/>
                <a:gd name="T39" fmla="*/ 376 h 505"/>
                <a:gd name="T40" fmla="*/ 56 w 2020"/>
                <a:gd name="T41" fmla="*/ 337 h 505"/>
                <a:gd name="T42" fmla="*/ 269 w 2020"/>
                <a:gd name="T43" fmla="*/ 247 h 505"/>
                <a:gd name="T44" fmla="*/ 269 w 2020"/>
                <a:gd name="T45" fmla="*/ 314 h 505"/>
                <a:gd name="T46" fmla="*/ 207 w 2020"/>
                <a:gd name="T47" fmla="*/ 334 h 505"/>
                <a:gd name="T48" fmla="*/ 169 w 2020"/>
                <a:gd name="T49" fmla="*/ 281 h 505"/>
                <a:gd name="T50" fmla="*/ 207 w 2020"/>
                <a:gd name="T51" fmla="*/ 228 h 505"/>
                <a:gd name="T52" fmla="*/ 1043 w 2020"/>
                <a:gd name="T53" fmla="*/ 180 h 505"/>
                <a:gd name="T54" fmla="*/ 1063 w 2020"/>
                <a:gd name="T55" fmla="*/ 242 h 505"/>
                <a:gd name="T56" fmla="*/ 1010 w 2020"/>
                <a:gd name="T57" fmla="*/ 281 h 505"/>
                <a:gd name="T58" fmla="*/ 957 w 2020"/>
                <a:gd name="T59" fmla="*/ 242 h 505"/>
                <a:gd name="T60" fmla="*/ 977 w 2020"/>
                <a:gd name="T61" fmla="*/ 180 h 505"/>
                <a:gd name="T62" fmla="*/ 1757 w 2020"/>
                <a:gd name="T63" fmla="*/ 116 h 505"/>
                <a:gd name="T64" fmla="*/ 1795 w 2020"/>
                <a:gd name="T65" fmla="*/ 169 h 505"/>
                <a:gd name="T66" fmla="*/ 1757 w 2020"/>
                <a:gd name="T67" fmla="*/ 222 h 505"/>
                <a:gd name="T68" fmla="*/ 1694 w 2020"/>
                <a:gd name="T69" fmla="*/ 201 h 505"/>
                <a:gd name="T70" fmla="*/ 1694 w 2020"/>
                <a:gd name="T71" fmla="*/ 135 h 505"/>
                <a:gd name="T72" fmla="*/ 225 w 2020"/>
                <a:gd name="T73" fmla="*/ 57 h 505"/>
                <a:gd name="T74" fmla="*/ 278 w 2020"/>
                <a:gd name="T75" fmla="*/ 95 h 505"/>
                <a:gd name="T76" fmla="*/ 258 w 2020"/>
                <a:gd name="T77" fmla="*/ 158 h 505"/>
                <a:gd name="T78" fmla="*/ 192 w 2020"/>
                <a:gd name="T79" fmla="*/ 158 h 505"/>
                <a:gd name="T80" fmla="*/ 172 w 2020"/>
                <a:gd name="T81" fmla="*/ 95 h 505"/>
                <a:gd name="T82" fmla="*/ 225 w 2020"/>
                <a:gd name="T83" fmla="*/ 57 h 505"/>
                <a:gd name="T84" fmla="*/ 1223 w 2020"/>
                <a:gd name="T85" fmla="*/ 23 h 505"/>
                <a:gd name="T86" fmla="*/ 1223 w 2020"/>
                <a:gd name="T87" fmla="*/ 89 h 505"/>
                <a:gd name="T88" fmla="*/ 1161 w 2020"/>
                <a:gd name="T89" fmla="*/ 110 h 505"/>
                <a:gd name="T90" fmla="*/ 1122 w 2020"/>
                <a:gd name="T91" fmla="*/ 57 h 505"/>
                <a:gd name="T92" fmla="*/ 1161 w 2020"/>
                <a:gd name="T93" fmla="*/ 3 h 505"/>
                <a:gd name="T94" fmla="*/ 930 w 2020"/>
                <a:gd name="T95" fmla="*/ 11 h 505"/>
                <a:gd name="T96" fmla="*/ 951 w 2020"/>
                <a:gd name="T97" fmla="*/ 74 h 505"/>
                <a:gd name="T98" fmla="*/ 898 w 2020"/>
                <a:gd name="T99" fmla="*/ 113 h 505"/>
                <a:gd name="T100" fmla="*/ 845 w 2020"/>
                <a:gd name="T101" fmla="*/ 74 h 505"/>
                <a:gd name="T102" fmla="*/ 865 w 2020"/>
                <a:gd name="T103" fmla="*/ 11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20" h="505">
                  <a:moveTo>
                    <a:pt x="1178" y="393"/>
                  </a:moveTo>
                  <a:lnTo>
                    <a:pt x="1196" y="396"/>
                  </a:lnTo>
                  <a:lnTo>
                    <a:pt x="1211" y="404"/>
                  </a:lnTo>
                  <a:lnTo>
                    <a:pt x="1223" y="416"/>
                  </a:lnTo>
                  <a:lnTo>
                    <a:pt x="1231" y="432"/>
                  </a:lnTo>
                  <a:lnTo>
                    <a:pt x="1234" y="449"/>
                  </a:lnTo>
                  <a:lnTo>
                    <a:pt x="1231" y="467"/>
                  </a:lnTo>
                  <a:lnTo>
                    <a:pt x="1223" y="482"/>
                  </a:lnTo>
                  <a:lnTo>
                    <a:pt x="1211" y="494"/>
                  </a:lnTo>
                  <a:lnTo>
                    <a:pt x="1196" y="502"/>
                  </a:lnTo>
                  <a:lnTo>
                    <a:pt x="1178" y="505"/>
                  </a:lnTo>
                  <a:lnTo>
                    <a:pt x="1161" y="502"/>
                  </a:lnTo>
                  <a:lnTo>
                    <a:pt x="1146" y="494"/>
                  </a:lnTo>
                  <a:lnTo>
                    <a:pt x="1133" y="482"/>
                  </a:lnTo>
                  <a:lnTo>
                    <a:pt x="1125" y="467"/>
                  </a:lnTo>
                  <a:lnTo>
                    <a:pt x="1122" y="449"/>
                  </a:lnTo>
                  <a:lnTo>
                    <a:pt x="1125" y="432"/>
                  </a:lnTo>
                  <a:lnTo>
                    <a:pt x="1133" y="416"/>
                  </a:lnTo>
                  <a:lnTo>
                    <a:pt x="1146" y="404"/>
                  </a:lnTo>
                  <a:lnTo>
                    <a:pt x="1161" y="396"/>
                  </a:lnTo>
                  <a:lnTo>
                    <a:pt x="1178" y="393"/>
                  </a:lnTo>
                  <a:close/>
                  <a:moveTo>
                    <a:pt x="1964" y="337"/>
                  </a:moveTo>
                  <a:lnTo>
                    <a:pt x="1981" y="340"/>
                  </a:lnTo>
                  <a:lnTo>
                    <a:pt x="1996" y="347"/>
                  </a:lnTo>
                  <a:lnTo>
                    <a:pt x="2009" y="359"/>
                  </a:lnTo>
                  <a:lnTo>
                    <a:pt x="2017" y="376"/>
                  </a:lnTo>
                  <a:lnTo>
                    <a:pt x="2020" y="393"/>
                  </a:lnTo>
                  <a:lnTo>
                    <a:pt x="2017" y="410"/>
                  </a:lnTo>
                  <a:lnTo>
                    <a:pt x="2009" y="426"/>
                  </a:lnTo>
                  <a:lnTo>
                    <a:pt x="1996" y="438"/>
                  </a:lnTo>
                  <a:lnTo>
                    <a:pt x="1981" y="446"/>
                  </a:lnTo>
                  <a:lnTo>
                    <a:pt x="1964" y="449"/>
                  </a:lnTo>
                  <a:lnTo>
                    <a:pt x="1946" y="446"/>
                  </a:lnTo>
                  <a:lnTo>
                    <a:pt x="1931" y="438"/>
                  </a:lnTo>
                  <a:lnTo>
                    <a:pt x="1919" y="426"/>
                  </a:lnTo>
                  <a:lnTo>
                    <a:pt x="1911" y="410"/>
                  </a:lnTo>
                  <a:lnTo>
                    <a:pt x="1908" y="393"/>
                  </a:lnTo>
                  <a:lnTo>
                    <a:pt x="1911" y="376"/>
                  </a:lnTo>
                  <a:lnTo>
                    <a:pt x="1919" y="359"/>
                  </a:lnTo>
                  <a:lnTo>
                    <a:pt x="1931" y="347"/>
                  </a:lnTo>
                  <a:lnTo>
                    <a:pt x="1946" y="340"/>
                  </a:lnTo>
                  <a:lnTo>
                    <a:pt x="1964" y="337"/>
                  </a:lnTo>
                  <a:close/>
                  <a:moveTo>
                    <a:pt x="1739" y="337"/>
                  </a:moveTo>
                  <a:lnTo>
                    <a:pt x="1757" y="340"/>
                  </a:lnTo>
                  <a:lnTo>
                    <a:pt x="1772" y="347"/>
                  </a:lnTo>
                  <a:lnTo>
                    <a:pt x="1784" y="359"/>
                  </a:lnTo>
                  <a:lnTo>
                    <a:pt x="1792" y="376"/>
                  </a:lnTo>
                  <a:lnTo>
                    <a:pt x="1795" y="393"/>
                  </a:lnTo>
                  <a:lnTo>
                    <a:pt x="1792" y="410"/>
                  </a:lnTo>
                  <a:lnTo>
                    <a:pt x="1784" y="426"/>
                  </a:lnTo>
                  <a:lnTo>
                    <a:pt x="1772" y="438"/>
                  </a:lnTo>
                  <a:lnTo>
                    <a:pt x="1757" y="446"/>
                  </a:lnTo>
                  <a:lnTo>
                    <a:pt x="1739" y="449"/>
                  </a:lnTo>
                  <a:lnTo>
                    <a:pt x="1722" y="446"/>
                  </a:lnTo>
                  <a:lnTo>
                    <a:pt x="1707" y="438"/>
                  </a:lnTo>
                  <a:lnTo>
                    <a:pt x="1694" y="426"/>
                  </a:lnTo>
                  <a:lnTo>
                    <a:pt x="1686" y="410"/>
                  </a:lnTo>
                  <a:lnTo>
                    <a:pt x="1683" y="393"/>
                  </a:lnTo>
                  <a:lnTo>
                    <a:pt x="1686" y="376"/>
                  </a:lnTo>
                  <a:lnTo>
                    <a:pt x="1694" y="359"/>
                  </a:lnTo>
                  <a:lnTo>
                    <a:pt x="1707" y="347"/>
                  </a:lnTo>
                  <a:lnTo>
                    <a:pt x="1722" y="340"/>
                  </a:lnTo>
                  <a:lnTo>
                    <a:pt x="1739" y="337"/>
                  </a:lnTo>
                  <a:close/>
                  <a:moveTo>
                    <a:pt x="56" y="337"/>
                  </a:moveTo>
                  <a:lnTo>
                    <a:pt x="74" y="340"/>
                  </a:lnTo>
                  <a:lnTo>
                    <a:pt x="89" y="347"/>
                  </a:lnTo>
                  <a:lnTo>
                    <a:pt x="101" y="359"/>
                  </a:lnTo>
                  <a:lnTo>
                    <a:pt x="109" y="376"/>
                  </a:lnTo>
                  <a:lnTo>
                    <a:pt x="112" y="393"/>
                  </a:lnTo>
                  <a:lnTo>
                    <a:pt x="109" y="410"/>
                  </a:lnTo>
                  <a:lnTo>
                    <a:pt x="101" y="426"/>
                  </a:lnTo>
                  <a:lnTo>
                    <a:pt x="89" y="438"/>
                  </a:lnTo>
                  <a:lnTo>
                    <a:pt x="74" y="446"/>
                  </a:lnTo>
                  <a:lnTo>
                    <a:pt x="56" y="449"/>
                  </a:lnTo>
                  <a:lnTo>
                    <a:pt x="39" y="446"/>
                  </a:lnTo>
                  <a:lnTo>
                    <a:pt x="24" y="438"/>
                  </a:lnTo>
                  <a:lnTo>
                    <a:pt x="11" y="426"/>
                  </a:lnTo>
                  <a:lnTo>
                    <a:pt x="3" y="410"/>
                  </a:lnTo>
                  <a:lnTo>
                    <a:pt x="0" y="393"/>
                  </a:lnTo>
                  <a:lnTo>
                    <a:pt x="3" y="376"/>
                  </a:lnTo>
                  <a:lnTo>
                    <a:pt x="11" y="359"/>
                  </a:lnTo>
                  <a:lnTo>
                    <a:pt x="24" y="347"/>
                  </a:lnTo>
                  <a:lnTo>
                    <a:pt x="39" y="340"/>
                  </a:lnTo>
                  <a:lnTo>
                    <a:pt x="56" y="337"/>
                  </a:lnTo>
                  <a:close/>
                  <a:moveTo>
                    <a:pt x="225" y="225"/>
                  </a:moveTo>
                  <a:lnTo>
                    <a:pt x="242" y="228"/>
                  </a:lnTo>
                  <a:lnTo>
                    <a:pt x="258" y="235"/>
                  </a:lnTo>
                  <a:lnTo>
                    <a:pt x="269" y="247"/>
                  </a:lnTo>
                  <a:lnTo>
                    <a:pt x="278" y="263"/>
                  </a:lnTo>
                  <a:lnTo>
                    <a:pt x="281" y="281"/>
                  </a:lnTo>
                  <a:lnTo>
                    <a:pt x="278" y="298"/>
                  </a:lnTo>
                  <a:lnTo>
                    <a:pt x="269" y="314"/>
                  </a:lnTo>
                  <a:lnTo>
                    <a:pt x="258" y="326"/>
                  </a:lnTo>
                  <a:lnTo>
                    <a:pt x="242" y="334"/>
                  </a:lnTo>
                  <a:lnTo>
                    <a:pt x="225" y="337"/>
                  </a:lnTo>
                  <a:lnTo>
                    <a:pt x="207" y="334"/>
                  </a:lnTo>
                  <a:lnTo>
                    <a:pt x="192" y="326"/>
                  </a:lnTo>
                  <a:lnTo>
                    <a:pt x="180" y="314"/>
                  </a:lnTo>
                  <a:lnTo>
                    <a:pt x="172" y="298"/>
                  </a:lnTo>
                  <a:lnTo>
                    <a:pt x="169" y="281"/>
                  </a:lnTo>
                  <a:lnTo>
                    <a:pt x="172" y="263"/>
                  </a:lnTo>
                  <a:lnTo>
                    <a:pt x="180" y="247"/>
                  </a:lnTo>
                  <a:lnTo>
                    <a:pt x="192" y="235"/>
                  </a:lnTo>
                  <a:lnTo>
                    <a:pt x="207" y="228"/>
                  </a:lnTo>
                  <a:lnTo>
                    <a:pt x="225" y="225"/>
                  </a:lnTo>
                  <a:close/>
                  <a:moveTo>
                    <a:pt x="1010" y="169"/>
                  </a:moveTo>
                  <a:lnTo>
                    <a:pt x="1027" y="172"/>
                  </a:lnTo>
                  <a:lnTo>
                    <a:pt x="1043" y="180"/>
                  </a:lnTo>
                  <a:lnTo>
                    <a:pt x="1055" y="191"/>
                  </a:lnTo>
                  <a:lnTo>
                    <a:pt x="1063" y="206"/>
                  </a:lnTo>
                  <a:lnTo>
                    <a:pt x="1066" y="225"/>
                  </a:lnTo>
                  <a:lnTo>
                    <a:pt x="1063" y="242"/>
                  </a:lnTo>
                  <a:lnTo>
                    <a:pt x="1055" y="257"/>
                  </a:lnTo>
                  <a:lnTo>
                    <a:pt x="1043" y="270"/>
                  </a:lnTo>
                  <a:lnTo>
                    <a:pt x="1027" y="278"/>
                  </a:lnTo>
                  <a:lnTo>
                    <a:pt x="1010" y="281"/>
                  </a:lnTo>
                  <a:lnTo>
                    <a:pt x="993" y="278"/>
                  </a:lnTo>
                  <a:lnTo>
                    <a:pt x="977" y="270"/>
                  </a:lnTo>
                  <a:lnTo>
                    <a:pt x="965" y="257"/>
                  </a:lnTo>
                  <a:lnTo>
                    <a:pt x="957" y="242"/>
                  </a:lnTo>
                  <a:lnTo>
                    <a:pt x="954" y="225"/>
                  </a:lnTo>
                  <a:lnTo>
                    <a:pt x="957" y="206"/>
                  </a:lnTo>
                  <a:lnTo>
                    <a:pt x="965" y="191"/>
                  </a:lnTo>
                  <a:lnTo>
                    <a:pt x="977" y="180"/>
                  </a:lnTo>
                  <a:lnTo>
                    <a:pt x="993" y="172"/>
                  </a:lnTo>
                  <a:lnTo>
                    <a:pt x="1010" y="169"/>
                  </a:lnTo>
                  <a:close/>
                  <a:moveTo>
                    <a:pt x="1739" y="113"/>
                  </a:moveTo>
                  <a:lnTo>
                    <a:pt x="1757" y="116"/>
                  </a:lnTo>
                  <a:lnTo>
                    <a:pt x="1772" y="124"/>
                  </a:lnTo>
                  <a:lnTo>
                    <a:pt x="1784" y="135"/>
                  </a:lnTo>
                  <a:lnTo>
                    <a:pt x="1792" y="151"/>
                  </a:lnTo>
                  <a:lnTo>
                    <a:pt x="1795" y="169"/>
                  </a:lnTo>
                  <a:lnTo>
                    <a:pt x="1792" y="186"/>
                  </a:lnTo>
                  <a:lnTo>
                    <a:pt x="1784" y="201"/>
                  </a:lnTo>
                  <a:lnTo>
                    <a:pt x="1772" y="214"/>
                  </a:lnTo>
                  <a:lnTo>
                    <a:pt x="1757" y="222"/>
                  </a:lnTo>
                  <a:lnTo>
                    <a:pt x="1739" y="225"/>
                  </a:lnTo>
                  <a:lnTo>
                    <a:pt x="1722" y="222"/>
                  </a:lnTo>
                  <a:lnTo>
                    <a:pt x="1707" y="214"/>
                  </a:lnTo>
                  <a:lnTo>
                    <a:pt x="1694" y="201"/>
                  </a:lnTo>
                  <a:lnTo>
                    <a:pt x="1686" y="186"/>
                  </a:lnTo>
                  <a:lnTo>
                    <a:pt x="1683" y="169"/>
                  </a:lnTo>
                  <a:lnTo>
                    <a:pt x="1686" y="151"/>
                  </a:lnTo>
                  <a:lnTo>
                    <a:pt x="1694" y="135"/>
                  </a:lnTo>
                  <a:lnTo>
                    <a:pt x="1707" y="124"/>
                  </a:lnTo>
                  <a:lnTo>
                    <a:pt x="1722" y="116"/>
                  </a:lnTo>
                  <a:lnTo>
                    <a:pt x="1739" y="113"/>
                  </a:lnTo>
                  <a:close/>
                  <a:moveTo>
                    <a:pt x="225" y="57"/>
                  </a:moveTo>
                  <a:lnTo>
                    <a:pt x="242" y="60"/>
                  </a:lnTo>
                  <a:lnTo>
                    <a:pt x="258" y="67"/>
                  </a:lnTo>
                  <a:lnTo>
                    <a:pt x="269" y="79"/>
                  </a:lnTo>
                  <a:lnTo>
                    <a:pt x="278" y="95"/>
                  </a:lnTo>
                  <a:lnTo>
                    <a:pt x="281" y="113"/>
                  </a:lnTo>
                  <a:lnTo>
                    <a:pt x="278" y="130"/>
                  </a:lnTo>
                  <a:lnTo>
                    <a:pt x="269" y="145"/>
                  </a:lnTo>
                  <a:lnTo>
                    <a:pt x="258" y="158"/>
                  </a:lnTo>
                  <a:lnTo>
                    <a:pt x="242" y="166"/>
                  </a:lnTo>
                  <a:lnTo>
                    <a:pt x="225" y="169"/>
                  </a:lnTo>
                  <a:lnTo>
                    <a:pt x="207" y="166"/>
                  </a:lnTo>
                  <a:lnTo>
                    <a:pt x="192" y="158"/>
                  </a:lnTo>
                  <a:lnTo>
                    <a:pt x="180" y="145"/>
                  </a:lnTo>
                  <a:lnTo>
                    <a:pt x="172" y="130"/>
                  </a:lnTo>
                  <a:lnTo>
                    <a:pt x="169" y="113"/>
                  </a:lnTo>
                  <a:lnTo>
                    <a:pt x="172" y="95"/>
                  </a:lnTo>
                  <a:lnTo>
                    <a:pt x="180" y="79"/>
                  </a:lnTo>
                  <a:lnTo>
                    <a:pt x="192" y="67"/>
                  </a:lnTo>
                  <a:lnTo>
                    <a:pt x="207" y="60"/>
                  </a:lnTo>
                  <a:lnTo>
                    <a:pt x="225" y="57"/>
                  </a:lnTo>
                  <a:close/>
                  <a:moveTo>
                    <a:pt x="1178" y="0"/>
                  </a:moveTo>
                  <a:lnTo>
                    <a:pt x="1196" y="3"/>
                  </a:lnTo>
                  <a:lnTo>
                    <a:pt x="1211" y="11"/>
                  </a:lnTo>
                  <a:lnTo>
                    <a:pt x="1223" y="23"/>
                  </a:lnTo>
                  <a:lnTo>
                    <a:pt x="1231" y="38"/>
                  </a:lnTo>
                  <a:lnTo>
                    <a:pt x="1234" y="57"/>
                  </a:lnTo>
                  <a:lnTo>
                    <a:pt x="1231" y="74"/>
                  </a:lnTo>
                  <a:lnTo>
                    <a:pt x="1223" y="89"/>
                  </a:lnTo>
                  <a:lnTo>
                    <a:pt x="1211" y="101"/>
                  </a:lnTo>
                  <a:lnTo>
                    <a:pt x="1196" y="110"/>
                  </a:lnTo>
                  <a:lnTo>
                    <a:pt x="1178" y="113"/>
                  </a:lnTo>
                  <a:lnTo>
                    <a:pt x="1161" y="110"/>
                  </a:lnTo>
                  <a:lnTo>
                    <a:pt x="1146" y="101"/>
                  </a:lnTo>
                  <a:lnTo>
                    <a:pt x="1133" y="89"/>
                  </a:lnTo>
                  <a:lnTo>
                    <a:pt x="1125" y="74"/>
                  </a:lnTo>
                  <a:lnTo>
                    <a:pt x="1122" y="57"/>
                  </a:lnTo>
                  <a:lnTo>
                    <a:pt x="1125" y="38"/>
                  </a:lnTo>
                  <a:lnTo>
                    <a:pt x="1133" y="23"/>
                  </a:lnTo>
                  <a:lnTo>
                    <a:pt x="1146" y="11"/>
                  </a:lnTo>
                  <a:lnTo>
                    <a:pt x="1161" y="3"/>
                  </a:lnTo>
                  <a:lnTo>
                    <a:pt x="1178" y="0"/>
                  </a:lnTo>
                  <a:close/>
                  <a:moveTo>
                    <a:pt x="898" y="0"/>
                  </a:moveTo>
                  <a:lnTo>
                    <a:pt x="915" y="3"/>
                  </a:lnTo>
                  <a:lnTo>
                    <a:pt x="930" y="11"/>
                  </a:lnTo>
                  <a:lnTo>
                    <a:pt x="943" y="23"/>
                  </a:lnTo>
                  <a:lnTo>
                    <a:pt x="951" y="38"/>
                  </a:lnTo>
                  <a:lnTo>
                    <a:pt x="954" y="57"/>
                  </a:lnTo>
                  <a:lnTo>
                    <a:pt x="951" y="74"/>
                  </a:lnTo>
                  <a:lnTo>
                    <a:pt x="943" y="89"/>
                  </a:lnTo>
                  <a:lnTo>
                    <a:pt x="930" y="101"/>
                  </a:lnTo>
                  <a:lnTo>
                    <a:pt x="915" y="110"/>
                  </a:lnTo>
                  <a:lnTo>
                    <a:pt x="898" y="113"/>
                  </a:lnTo>
                  <a:lnTo>
                    <a:pt x="880" y="110"/>
                  </a:lnTo>
                  <a:lnTo>
                    <a:pt x="865" y="101"/>
                  </a:lnTo>
                  <a:lnTo>
                    <a:pt x="853" y="89"/>
                  </a:lnTo>
                  <a:lnTo>
                    <a:pt x="845" y="74"/>
                  </a:lnTo>
                  <a:lnTo>
                    <a:pt x="842" y="57"/>
                  </a:lnTo>
                  <a:lnTo>
                    <a:pt x="845" y="38"/>
                  </a:lnTo>
                  <a:lnTo>
                    <a:pt x="853" y="23"/>
                  </a:lnTo>
                  <a:lnTo>
                    <a:pt x="865" y="11"/>
                  </a:lnTo>
                  <a:lnTo>
                    <a:pt x="880" y="3"/>
                  </a:lnTo>
                  <a:lnTo>
                    <a:pt x="8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1" name="Freeform 607"/>
            <p:cNvSpPr>
              <a:spLocks/>
            </p:cNvSpPr>
            <p:nvPr/>
          </p:nvSpPr>
          <p:spPr bwMode="auto">
            <a:xfrm>
              <a:off x="9986963" y="1901826"/>
              <a:ext cx="593725" cy="576263"/>
            </a:xfrm>
            <a:custGeom>
              <a:avLst/>
              <a:gdLst>
                <a:gd name="T0" fmla="*/ 1886 w 3366"/>
                <a:gd name="T1" fmla="*/ 12 h 3269"/>
                <a:gd name="T2" fmla="*/ 2177 w 3366"/>
                <a:gd name="T3" fmla="*/ 73 h 3269"/>
                <a:gd name="T4" fmla="*/ 2447 w 3366"/>
                <a:gd name="T5" fmla="*/ 183 h 3269"/>
                <a:gd name="T6" fmla="*/ 2692 w 3366"/>
                <a:gd name="T7" fmla="*/ 336 h 3269"/>
                <a:gd name="T8" fmla="*/ 2906 w 3366"/>
                <a:gd name="T9" fmla="*/ 527 h 3269"/>
                <a:gd name="T10" fmla="*/ 3084 w 3366"/>
                <a:gd name="T11" fmla="*/ 752 h 3269"/>
                <a:gd name="T12" fmla="*/ 3224 w 3366"/>
                <a:gd name="T13" fmla="*/ 1005 h 3269"/>
                <a:gd name="T14" fmla="*/ 3318 w 3366"/>
                <a:gd name="T15" fmla="*/ 1284 h 3269"/>
                <a:gd name="T16" fmla="*/ 3363 w 3366"/>
                <a:gd name="T17" fmla="*/ 1580 h 3269"/>
                <a:gd name="T18" fmla="*/ 3354 w 3366"/>
                <a:gd name="T19" fmla="*/ 1889 h 3269"/>
                <a:gd name="T20" fmla="*/ 3291 w 3366"/>
                <a:gd name="T21" fmla="*/ 2182 h 3269"/>
                <a:gd name="T22" fmla="*/ 3177 w 3366"/>
                <a:gd name="T23" fmla="*/ 2456 h 3269"/>
                <a:gd name="T24" fmla="*/ 3021 w 3366"/>
                <a:gd name="T25" fmla="*/ 2703 h 3269"/>
                <a:gd name="T26" fmla="*/ 2825 w 3366"/>
                <a:gd name="T27" fmla="*/ 2917 h 3269"/>
                <a:gd name="T28" fmla="*/ 2595 w 3366"/>
                <a:gd name="T29" fmla="*/ 3096 h 3269"/>
                <a:gd name="T30" fmla="*/ 2336 w 3366"/>
                <a:gd name="T31" fmla="*/ 3233 h 3269"/>
                <a:gd name="T32" fmla="*/ 2247 w 3366"/>
                <a:gd name="T33" fmla="*/ 2820 h 3269"/>
                <a:gd name="T34" fmla="*/ 2289 w 3366"/>
                <a:gd name="T35" fmla="*/ 2588 h 3269"/>
                <a:gd name="T36" fmla="*/ 2380 w 3366"/>
                <a:gd name="T37" fmla="*/ 2370 h 3269"/>
                <a:gd name="T38" fmla="*/ 2515 w 3366"/>
                <a:gd name="T39" fmla="*/ 2168 h 3269"/>
                <a:gd name="T40" fmla="*/ 2676 w 3366"/>
                <a:gd name="T41" fmla="*/ 2000 h 3269"/>
                <a:gd name="T42" fmla="*/ 2784 w 3366"/>
                <a:gd name="T43" fmla="*/ 1842 h 3269"/>
                <a:gd name="T44" fmla="*/ 2846 w 3366"/>
                <a:gd name="T45" fmla="*/ 1662 h 3269"/>
                <a:gd name="T46" fmla="*/ 2860 w 3366"/>
                <a:gd name="T47" fmla="*/ 1469 h 3269"/>
                <a:gd name="T48" fmla="*/ 2822 w 3366"/>
                <a:gd name="T49" fmla="*/ 1281 h 3269"/>
                <a:gd name="T50" fmla="*/ 2739 w 3366"/>
                <a:gd name="T51" fmla="*/ 1111 h 3269"/>
                <a:gd name="T52" fmla="*/ 2614 w 3366"/>
                <a:gd name="T53" fmla="*/ 970 h 3269"/>
                <a:gd name="T54" fmla="*/ 2459 w 3366"/>
                <a:gd name="T55" fmla="*/ 863 h 3269"/>
                <a:gd name="T56" fmla="*/ 2280 w 3366"/>
                <a:gd name="T57" fmla="*/ 799 h 3269"/>
                <a:gd name="T58" fmla="*/ 2078 w 3366"/>
                <a:gd name="T59" fmla="*/ 787 h 3269"/>
                <a:gd name="T60" fmla="*/ 1871 w 3366"/>
                <a:gd name="T61" fmla="*/ 826 h 3269"/>
                <a:gd name="T62" fmla="*/ 1645 w 3366"/>
                <a:gd name="T63" fmla="*/ 843 h 3269"/>
                <a:gd name="T64" fmla="*/ 1422 w 3366"/>
                <a:gd name="T65" fmla="*/ 809 h 3269"/>
                <a:gd name="T66" fmla="*/ 1220 w 3366"/>
                <a:gd name="T67" fmla="*/ 785 h 3269"/>
                <a:gd name="T68" fmla="*/ 1024 w 3366"/>
                <a:gd name="T69" fmla="*/ 816 h 3269"/>
                <a:gd name="T70" fmla="*/ 852 w 3366"/>
                <a:gd name="T71" fmla="*/ 894 h 3269"/>
                <a:gd name="T72" fmla="*/ 706 w 3366"/>
                <a:gd name="T73" fmla="*/ 1013 h 3269"/>
                <a:gd name="T74" fmla="*/ 595 w 3366"/>
                <a:gd name="T75" fmla="*/ 1165 h 3269"/>
                <a:gd name="T76" fmla="*/ 525 w 3366"/>
                <a:gd name="T77" fmla="*/ 1342 h 3269"/>
                <a:gd name="T78" fmla="*/ 505 w 3366"/>
                <a:gd name="T79" fmla="*/ 1535 h 3269"/>
                <a:gd name="T80" fmla="*/ 536 w 3366"/>
                <a:gd name="T81" fmla="*/ 1723 h 3269"/>
                <a:gd name="T82" fmla="*/ 613 w 3366"/>
                <a:gd name="T83" fmla="*/ 1897 h 3269"/>
                <a:gd name="T84" fmla="*/ 735 w 3366"/>
                <a:gd name="T85" fmla="*/ 2046 h 3269"/>
                <a:gd name="T86" fmla="*/ 901 w 3366"/>
                <a:gd name="T87" fmla="*/ 2233 h 3269"/>
                <a:gd name="T88" fmla="*/ 1022 w 3366"/>
                <a:gd name="T89" fmla="*/ 2441 h 3269"/>
                <a:gd name="T90" fmla="*/ 1097 w 3366"/>
                <a:gd name="T91" fmla="*/ 2665 h 3269"/>
                <a:gd name="T92" fmla="*/ 1122 w 3366"/>
                <a:gd name="T93" fmla="*/ 2898 h 3269"/>
                <a:gd name="T94" fmla="*/ 940 w 3366"/>
                <a:gd name="T95" fmla="*/ 3192 h 3269"/>
                <a:gd name="T96" fmla="*/ 691 w 3366"/>
                <a:gd name="T97" fmla="*/ 3040 h 3269"/>
                <a:gd name="T98" fmla="*/ 471 w 3366"/>
                <a:gd name="T99" fmla="*/ 2849 h 3269"/>
                <a:gd name="T100" fmla="*/ 289 w 3366"/>
                <a:gd name="T101" fmla="*/ 2623 h 3269"/>
                <a:gd name="T102" fmla="*/ 146 w 3366"/>
                <a:gd name="T103" fmla="*/ 2367 h 3269"/>
                <a:gd name="T104" fmla="*/ 49 w 3366"/>
                <a:gd name="T105" fmla="*/ 2086 h 3269"/>
                <a:gd name="T106" fmla="*/ 3 w 3366"/>
                <a:gd name="T107" fmla="*/ 1787 h 3269"/>
                <a:gd name="T108" fmla="*/ 12 w 3366"/>
                <a:gd name="T109" fmla="*/ 1480 h 3269"/>
                <a:gd name="T110" fmla="*/ 74 w 3366"/>
                <a:gd name="T111" fmla="*/ 1188 h 3269"/>
                <a:gd name="T112" fmla="*/ 184 w 3366"/>
                <a:gd name="T113" fmla="*/ 919 h 3269"/>
                <a:gd name="T114" fmla="*/ 337 w 3366"/>
                <a:gd name="T115" fmla="*/ 674 h 3269"/>
                <a:gd name="T116" fmla="*/ 527 w 3366"/>
                <a:gd name="T117" fmla="*/ 460 h 3269"/>
                <a:gd name="T118" fmla="*/ 753 w 3366"/>
                <a:gd name="T119" fmla="*/ 280 h 3269"/>
                <a:gd name="T120" fmla="*/ 1007 w 3366"/>
                <a:gd name="T121" fmla="*/ 141 h 3269"/>
                <a:gd name="T122" fmla="*/ 1284 w 3366"/>
                <a:gd name="T123" fmla="*/ 47 h 3269"/>
                <a:gd name="T124" fmla="*/ 1581 w 3366"/>
                <a:gd name="T125" fmla="*/ 3 h 3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66" h="3269">
                  <a:moveTo>
                    <a:pt x="1683" y="0"/>
                  </a:moveTo>
                  <a:lnTo>
                    <a:pt x="1785" y="3"/>
                  </a:lnTo>
                  <a:lnTo>
                    <a:pt x="1886" y="12"/>
                  </a:lnTo>
                  <a:lnTo>
                    <a:pt x="1985" y="26"/>
                  </a:lnTo>
                  <a:lnTo>
                    <a:pt x="2082" y="47"/>
                  </a:lnTo>
                  <a:lnTo>
                    <a:pt x="2177" y="73"/>
                  </a:lnTo>
                  <a:lnTo>
                    <a:pt x="2270" y="105"/>
                  </a:lnTo>
                  <a:lnTo>
                    <a:pt x="2359" y="141"/>
                  </a:lnTo>
                  <a:lnTo>
                    <a:pt x="2447" y="183"/>
                  </a:lnTo>
                  <a:lnTo>
                    <a:pt x="2532" y="229"/>
                  </a:lnTo>
                  <a:lnTo>
                    <a:pt x="2613" y="280"/>
                  </a:lnTo>
                  <a:lnTo>
                    <a:pt x="2692" y="336"/>
                  </a:lnTo>
                  <a:lnTo>
                    <a:pt x="2766" y="395"/>
                  </a:lnTo>
                  <a:lnTo>
                    <a:pt x="2839" y="460"/>
                  </a:lnTo>
                  <a:lnTo>
                    <a:pt x="2906" y="527"/>
                  </a:lnTo>
                  <a:lnTo>
                    <a:pt x="2969" y="598"/>
                  </a:lnTo>
                  <a:lnTo>
                    <a:pt x="3029" y="674"/>
                  </a:lnTo>
                  <a:lnTo>
                    <a:pt x="3084" y="752"/>
                  </a:lnTo>
                  <a:lnTo>
                    <a:pt x="3135" y="834"/>
                  </a:lnTo>
                  <a:lnTo>
                    <a:pt x="3182" y="919"/>
                  </a:lnTo>
                  <a:lnTo>
                    <a:pt x="3224" y="1005"/>
                  </a:lnTo>
                  <a:lnTo>
                    <a:pt x="3261" y="1096"/>
                  </a:lnTo>
                  <a:lnTo>
                    <a:pt x="3292" y="1188"/>
                  </a:lnTo>
                  <a:lnTo>
                    <a:pt x="3318" y="1284"/>
                  </a:lnTo>
                  <a:lnTo>
                    <a:pt x="3338" y="1381"/>
                  </a:lnTo>
                  <a:lnTo>
                    <a:pt x="3354" y="1480"/>
                  </a:lnTo>
                  <a:lnTo>
                    <a:pt x="3363" y="1580"/>
                  </a:lnTo>
                  <a:lnTo>
                    <a:pt x="3366" y="1683"/>
                  </a:lnTo>
                  <a:lnTo>
                    <a:pt x="3363" y="1787"/>
                  </a:lnTo>
                  <a:lnTo>
                    <a:pt x="3354" y="1889"/>
                  </a:lnTo>
                  <a:lnTo>
                    <a:pt x="3338" y="1989"/>
                  </a:lnTo>
                  <a:lnTo>
                    <a:pt x="3317" y="2086"/>
                  </a:lnTo>
                  <a:lnTo>
                    <a:pt x="3291" y="2182"/>
                  </a:lnTo>
                  <a:lnTo>
                    <a:pt x="3258" y="2276"/>
                  </a:lnTo>
                  <a:lnTo>
                    <a:pt x="3220" y="2367"/>
                  </a:lnTo>
                  <a:lnTo>
                    <a:pt x="3177" y="2456"/>
                  </a:lnTo>
                  <a:lnTo>
                    <a:pt x="3130" y="2541"/>
                  </a:lnTo>
                  <a:lnTo>
                    <a:pt x="3077" y="2623"/>
                  </a:lnTo>
                  <a:lnTo>
                    <a:pt x="3021" y="2703"/>
                  </a:lnTo>
                  <a:lnTo>
                    <a:pt x="2960" y="2777"/>
                  </a:lnTo>
                  <a:lnTo>
                    <a:pt x="2895" y="2849"/>
                  </a:lnTo>
                  <a:lnTo>
                    <a:pt x="2825" y="2917"/>
                  </a:lnTo>
                  <a:lnTo>
                    <a:pt x="2752" y="2981"/>
                  </a:lnTo>
                  <a:lnTo>
                    <a:pt x="2675" y="3040"/>
                  </a:lnTo>
                  <a:lnTo>
                    <a:pt x="2595" y="3096"/>
                  </a:lnTo>
                  <a:lnTo>
                    <a:pt x="2512" y="3146"/>
                  </a:lnTo>
                  <a:lnTo>
                    <a:pt x="2426" y="3192"/>
                  </a:lnTo>
                  <a:lnTo>
                    <a:pt x="2336" y="3233"/>
                  </a:lnTo>
                  <a:lnTo>
                    <a:pt x="2244" y="3269"/>
                  </a:lnTo>
                  <a:lnTo>
                    <a:pt x="2244" y="2898"/>
                  </a:lnTo>
                  <a:lnTo>
                    <a:pt x="2247" y="2820"/>
                  </a:lnTo>
                  <a:lnTo>
                    <a:pt x="2255" y="2741"/>
                  </a:lnTo>
                  <a:lnTo>
                    <a:pt x="2270" y="2665"/>
                  </a:lnTo>
                  <a:lnTo>
                    <a:pt x="2289" y="2588"/>
                  </a:lnTo>
                  <a:lnTo>
                    <a:pt x="2313" y="2514"/>
                  </a:lnTo>
                  <a:lnTo>
                    <a:pt x="2344" y="2441"/>
                  </a:lnTo>
                  <a:lnTo>
                    <a:pt x="2380" y="2370"/>
                  </a:lnTo>
                  <a:lnTo>
                    <a:pt x="2419" y="2301"/>
                  </a:lnTo>
                  <a:lnTo>
                    <a:pt x="2465" y="2233"/>
                  </a:lnTo>
                  <a:lnTo>
                    <a:pt x="2515" y="2168"/>
                  </a:lnTo>
                  <a:lnTo>
                    <a:pt x="2570" y="2106"/>
                  </a:lnTo>
                  <a:lnTo>
                    <a:pt x="2631" y="2046"/>
                  </a:lnTo>
                  <a:lnTo>
                    <a:pt x="2676" y="2000"/>
                  </a:lnTo>
                  <a:lnTo>
                    <a:pt x="2716" y="1950"/>
                  </a:lnTo>
                  <a:lnTo>
                    <a:pt x="2753" y="1897"/>
                  </a:lnTo>
                  <a:lnTo>
                    <a:pt x="2784" y="1842"/>
                  </a:lnTo>
                  <a:lnTo>
                    <a:pt x="2809" y="1784"/>
                  </a:lnTo>
                  <a:lnTo>
                    <a:pt x="2831" y="1723"/>
                  </a:lnTo>
                  <a:lnTo>
                    <a:pt x="2846" y="1662"/>
                  </a:lnTo>
                  <a:lnTo>
                    <a:pt x="2856" y="1599"/>
                  </a:lnTo>
                  <a:lnTo>
                    <a:pt x="2861" y="1535"/>
                  </a:lnTo>
                  <a:lnTo>
                    <a:pt x="2860" y="1469"/>
                  </a:lnTo>
                  <a:lnTo>
                    <a:pt x="2853" y="1405"/>
                  </a:lnTo>
                  <a:lnTo>
                    <a:pt x="2841" y="1342"/>
                  </a:lnTo>
                  <a:lnTo>
                    <a:pt x="2822" y="1281"/>
                  </a:lnTo>
                  <a:lnTo>
                    <a:pt x="2799" y="1221"/>
                  </a:lnTo>
                  <a:lnTo>
                    <a:pt x="2771" y="1165"/>
                  </a:lnTo>
                  <a:lnTo>
                    <a:pt x="2739" y="1111"/>
                  </a:lnTo>
                  <a:lnTo>
                    <a:pt x="2701" y="1060"/>
                  </a:lnTo>
                  <a:lnTo>
                    <a:pt x="2660" y="1013"/>
                  </a:lnTo>
                  <a:lnTo>
                    <a:pt x="2614" y="970"/>
                  </a:lnTo>
                  <a:lnTo>
                    <a:pt x="2566" y="930"/>
                  </a:lnTo>
                  <a:lnTo>
                    <a:pt x="2514" y="894"/>
                  </a:lnTo>
                  <a:lnTo>
                    <a:pt x="2459" y="863"/>
                  </a:lnTo>
                  <a:lnTo>
                    <a:pt x="2402" y="837"/>
                  </a:lnTo>
                  <a:lnTo>
                    <a:pt x="2342" y="816"/>
                  </a:lnTo>
                  <a:lnTo>
                    <a:pt x="2280" y="799"/>
                  </a:lnTo>
                  <a:lnTo>
                    <a:pt x="2215" y="789"/>
                  </a:lnTo>
                  <a:lnTo>
                    <a:pt x="2146" y="785"/>
                  </a:lnTo>
                  <a:lnTo>
                    <a:pt x="2078" y="787"/>
                  </a:lnTo>
                  <a:lnTo>
                    <a:pt x="2010" y="795"/>
                  </a:lnTo>
                  <a:lnTo>
                    <a:pt x="1944" y="809"/>
                  </a:lnTo>
                  <a:lnTo>
                    <a:pt x="1871" y="826"/>
                  </a:lnTo>
                  <a:lnTo>
                    <a:pt x="1796" y="837"/>
                  </a:lnTo>
                  <a:lnTo>
                    <a:pt x="1721" y="843"/>
                  </a:lnTo>
                  <a:lnTo>
                    <a:pt x="1645" y="843"/>
                  </a:lnTo>
                  <a:lnTo>
                    <a:pt x="1571" y="837"/>
                  </a:lnTo>
                  <a:lnTo>
                    <a:pt x="1495" y="826"/>
                  </a:lnTo>
                  <a:lnTo>
                    <a:pt x="1422" y="809"/>
                  </a:lnTo>
                  <a:lnTo>
                    <a:pt x="1356" y="795"/>
                  </a:lnTo>
                  <a:lnTo>
                    <a:pt x="1288" y="787"/>
                  </a:lnTo>
                  <a:lnTo>
                    <a:pt x="1220" y="785"/>
                  </a:lnTo>
                  <a:lnTo>
                    <a:pt x="1151" y="789"/>
                  </a:lnTo>
                  <a:lnTo>
                    <a:pt x="1086" y="799"/>
                  </a:lnTo>
                  <a:lnTo>
                    <a:pt x="1024" y="816"/>
                  </a:lnTo>
                  <a:lnTo>
                    <a:pt x="964" y="837"/>
                  </a:lnTo>
                  <a:lnTo>
                    <a:pt x="907" y="863"/>
                  </a:lnTo>
                  <a:lnTo>
                    <a:pt x="852" y="894"/>
                  </a:lnTo>
                  <a:lnTo>
                    <a:pt x="800" y="930"/>
                  </a:lnTo>
                  <a:lnTo>
                    <a:pt x="752" y="970"/>
                  </a:lnTo>
                  <a:lnTo>
                    <a:pt x="706" y="1013"/>
                  </a:lnTo>
                  <a:lnTo>
                    <a:pt x="665" y="1060"/>
                  </a:lnTo>
                  <a:lnTo>
                    <a:pt x="627" y="1111"/>
                  </a:lnTo>
                  <a:lnTo>
                    <a:pt x="595" y="1165"/>
                  </a:lnTo>
                  <a:lnTo>
                    <a:pt x="567" y="1221"/>
                  </a:lnTo>
                  <a:lnTo>
                    <a:pt x="544" y="1281"/>
                  </a:lnTo>
                  <a:lnTo>
                    <a:pt x="525" y="1342"/>
                  </a:lnTo>
                  <a:lnTo>
                    <a:pt x="513" y="1405"/>
                  </a:lnTo>
                  <a:lnTo>
                    <a:pt x="506" y="1469"/>
                  </a:lnTo>
                  <a:lnTo>
                    <a:pt x="505" y="1535"/>
                  </a:lnTo>
                  <a:lnTo>
                    <a:pt x="510" y="1599"/>
                  </a:lnTo>
                  <a:lnTo>
                    <a:pt x="520" y="1662"/>
                  </a:lnTo>
                  <a:lnTo>
                    <a:pt x="536" y="1723"/>
                  </a:lnTo>
                  <a:lnTo>
                    <a:pt x="557" y="1784"/>
                  </a:lnTo>
                  <a:lnTo>
                    <a:pt x="582" y="1842"/>
                  </a:lnTo>
                  <a:lnTo>
                    <a:pt x="613" y="1897"/>
                  </a:lnTo>
                  <a:lnTo>
                    <a:pt x="650" y="1950"/>
                  </a:lnTo>
                  <a:lnTo>
                    <a:pt x="690" y="2000"/>
                  </a:lnTo>
                  <a:lnTo>
                    <a:pt x="735" y="2046"/>
                  </a:lnTo>
                  <a:lnTo>
                    <a:pt x="796" y="2106"/>
                  </a:lnTo>
                  <a:lnTo>
                    <a:pt x="851" y="2168"/>
                  </a:lnTo>
                  <a:lnTo>
                    <a:pt x="901" y="2233"/>
                  </a:lnTo>
                  <a:lnTo>
                    <a:pt x="947" y="2301"/>
                  </a:lnTo>
                  <a:lnTo>
                    <a:pt x="986" y="2370"/>
                  </a:lnTo>
                  <a:lnTo>
                    <a:pt x="1022" y="2441"/>
                  </a:lnTo>
                  <a:lnTo>
                    <a:pt x="1053" y="2514"/>
                  </a:lnTo>
                  <a:lnTo>
                    <a:pt x="1077" y="2588"/>
                  </a:lnTo>
                  <a:lnTo>
                    <a:pt x="1097" y="2665"/>
                  </a:lnTo>
                  <a:lnTo>
                    <a:pt x="1111" y="2741"/>
                  </a:lnTo>
                  <a:lnTo>
                    <a:pt x="1119" y="2820"/>
                  </a:lnTo>
                  <a:lnTo>
                    <a:pt x="1122" y="2898"/>
                  </a:lnTo>
                  <a:lnTo>
                    <a:pt x="1122" y="3269"/>
                  </a:lnTo>
                  <a:lnTo>
                    <a:pt x="1030" y="3233"/>
                  </a:lnTo>
                  <a:lnTo>
                    <a:pt x="940" y="3192"/>
                  </a:lnTo>
                  <a:lnTo>
                    <a:pt x="854" y="3146"/>
                  </a:lnTo>
                  <a:lnTo>
                    <a:pt x="771" y="3096"/>
                  </a:lnTo>
                  <a:lnTo>
                    <a:pt x="691" y="3040"/>
                  </a:lnTo>
                  <a:lnTo>
                    <a:pt x="614" y="2981"/>
                  </a:lnTo>
                  <a:lnTo>
                    <a:pt x="541" y="2917"/>
                  </a:lnTo>
                  <a:lnTo>
                    <a:pt x="471" y="2849"/>
                  </a:lnTo>
                  <a:lnTo>
                    <a:pt x="406" y="2777"/>
                  </a:lnTo>
                  <a:lnTo>
                    <a:pt x="345" y="2703"/>
                  </a:lnTo>
                  <a:lnTo>
                    <a:pt x="289" y="2623"/>
                  </a:lnTo>
                  <a:lnTo>
                    <a:pt x="236" y="2541"/>
                  </a:lnTo>
                  <a:lnTo>
                    <a:pt x="189" y="2456"/>
                  </a:lnTo>
                  <a:lnTo>
                    <a:pt x="146" y="2367"/>
                  </a:lnTo>
                  <a:lnTo>
                    <a:pt x="108" y="2276"/>
                  </a:lnTo>
                  <a:lnTo>
                    <a:pt x="75" y="2182"/>
                  </a:lnTo>
                  <a:lnTo>
                    <a:pt x="49" y="2086"/>
                  </a:lnTo>
                  <a:lnTo>
                    <a:pt x="28" y="1989"/>
                  </a:lnTo>
                  <a:lnTo>
                    <a:pt x="12" y="1889"/>
                  </a:lnTo>
                  <a:lnTo>
                    <a:pt x="3" y="1787"/>
                  </a:lnTo>
                  <a:lnTo>
                    <a:pt x="0" y="1683"/>
                  </a:lnTo>
                  <a:lnTo>
                    <a:pt x="3" y="1580"/>
                  </a:lnTo>
                  <a:lnTo>
                    <a:pt x="12" y="1480"/>
                  </a:lnTo>
                  <a:lnTo>
                    <a:pt x="28" y="1381"/>
                  </a:lnTo>
                  <a:lnTo>
                    <a:pt x="48" y="1284"/>
                  </a:lnTo>
                  <a:lnTo>
                    <a:pt x="74" y="1188"/>
                  </a:lnTo>
                  <a:lnTo>
                    <a:pt x="105" y="1096"/>
                  </a:lnTo>
                  <a:lnTo>
                    <a:pt x="142" y="1005"/>
                  </a:lnTo>
                  <a:lnTo>
                    <a:pt x="184" y="919"/>
                  </a:lnTo>
                  <a:lnTo>
                    <a:pt x="231" y="834"/>
                  </a:lnTo>
                  <a:lnTo>
                    <a:pt x="282" y="752"/>
                  </a:lnTo>
                  <a:lnTo>
                    <a:pt x="337" y="674"/>
                  </a:lnTo>
                  <a:lnTo>
                    <a:pt x="397" y="598"/>
                  </a:lnTo>
                  <a:lnTo>
                    <a:pt x="460" y="527"/>
                  </a:lnTo>
                  <a:lnTo>
                    <a:pt x="527" y="460"/>
                  </a:lnTo>
                  <a:lnTo>
                    <a:pt x="600" y="395"/>
                  </a:lnTo>
                  <a:lnTo>
                    <a:pt x="674" y="336"/>
                  </a:lnTo>
                  <a:lnTo>
                    <a:pt x="753" y="280"/>
                  </a:lnTo>
                  <a:lnTo>
                    <a:pt x="834" y="229"/>
                  </a:lnTo>
                  <a:lnTo>
                    <a:pt x="919" y="183"/>
                  </a:lnTo>
                  <a:lnTo>
                    <a:pt x="1007" y="141"/>
                  </a:lnTo>
                  <a:lnTo>
                    <a:pt x="1097" y="105"/>
                  </a:lnTo>
                  <a:lnTo>
                    <a:pt x="1189" y="73"/>
                  </a:lnTo>
                  <a:lnTo>
                    <a:pt x="1284" y="47"/>
                  </a:lnTo>
                  <a:lnTo>
                    <a:pt x="1381" y="26"/>
                  </a:lnTo>
                  <a:lnTo>
                    <a:pt x="1480" y="12"/>
                  </a:lnTo>
                  <a:lnTo>
                    <a:pt x="1581" y="3"/>
                  </a:lnTo>
                  <a:lnTo>
                    <a:pt x="16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3" name="Group 782"/>
          <p:cNvGrpSpPr/>
          <p:nvPr/>
        </p:nvGrpSpPr>
        <p:grpSpPr>
          <a:xfrm>
            <a:off x="10939734" y="1897063"/>
            <a:ext cx="593725" cy="593726"/>
            <a:chOff x="10912475" y="1897063"/>
            <a:chExt cx="593725" cy="5937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65" name="Freeform 612"/>
            <p:cNvSpPr>
              <a:spLocks/>
            </p:cNvSpPr>
            <p:nvPr/>
          </p:nvSpPr>
          <p:spPr bwMode="auto">
            <a:xfrm>
              <a:off x="10941050" y="1997076"/>
              <a:ext cx="104775" cy="68263"/>
            </a:xfrm>
            <a:custGeom>
              <a:avLst/>
              <a:gdLst>
                <a:gd name="T0" fmla="*/ 258 w 592"/>
                <a:gd name="T1" fmla="*/ 0 h 387"/>
                <a:gd name="T2" fmla="*/ 323 w 592"/>
                <a:gd name="T3" fmla="*/ 34 h 387"/>
                <a:gd name="T4" fmla="*/ 331 w 592"/>
                <a:gd name="T5" fmla="*/ 37 h 387"/>
                <a:gd name="T6" fmla="*/ 374 w 592"/>
                <a:gd name="T7" fmla="*/ 55 h 387"/>
                <a:gd name="T8" fmla="*/ 413 w 592"/>
                <a:gd name="T9" fmla="*/ 76 h 387"/>
                <a:gd name="T10" fmla="*/ 448 w 592"/>
                <a:gd name="T11" fmla="*/ 100 h 387"/>
                <a:gd name="T12" fmla="*/ 479 w 592"/>
                <a:gd name="T13" fmla="*/ 129 h 387"/>
                <a:gd name="T14" fmla="*/ 505 w 592"/>
                <a:gd name="T15" fmla="*/ 160 h 387"/>
                <a:gd name="T16" fmla="*/ 528 w 592"/>
                <a:gd name="T17" fmla="*/ 195 h 387"/>
                <a:gd name="T18" fmla="*/ 547 w 592"/>
                <a:gd name="T19" fmla="*/ 234 h 387"/>
                <a:gd name="T20" fmla="*/ 561 w 592"/>
                <a:gd name="T21" fmla="*/ 277 h 387"/>
                <a:gd name="T22" fmla="*/ 577 w 592"/>
                <a:gd name="T23" fmla="*/ 331 h 387"/>
                <a:gd name="T24" fmla="*/ 592 w 592"/>
                <a:gd name="T25" fmla="*/ 387 h 387"/>
                <a:gd name="T26" fmla="*/ 0 w 592"/>
                <a:gd name="T27" fmla="*/ 387 h 387"/>
                <a:gd name="T28" fmla="*/ 43 w 592"/>
                <a:gd name="T29" fmla="*/ 303 h 387"/>
                <a:gd name="T30" fmla="*/ 91 w 592"/>
                <a:gd name="T31" fmla="*/ 224 h 387"/>
                <a:gd name="T32" fmla="*/ 143 w 592"/>
                <a:gd name="T33" fmla="*/ 146 h 387"/>
                <a:gd name="T34" fmla="*/ 199 w 592"/>
                <a:gd name="T35" fmla="*/ 72 h 387"/>
                <a:gd name="T36" fmla="*/ 258 w 592"/>
                <a:gd name="T37" fmla="*/ 0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2" h="387">
                  <a:moveTo>
                    <a:pt x="258" y="0"/>
                  </a:moveTo>
                  <a:lnTo>
                    <a:pt x="323" y="34"/>
                  </a:lnTo>
                  <a:lnTo>
                    <a:pt x="331" y="37"/>
                  </a:lnTo>
                  <a:lnTo>
                    <a:pt x="374" y="55"/>
                  </a:lnTo>
                  <a:lnTo>
                    <a:pt x="413" y="76"/>
                  </a:lnTo>
                  <a:lnTo>
                    <a:pt x="448" y="100"/>
                  </a:lnTo>
                  <a:lnTo>
                    <a:pt x="479" y="129"/>
                  </a:lnTo>
                  <a:lnTo>
                    <a:pt x="505" y="160"/>
                  </a:lnTo>
                  <a:lnTo>
                    <a:pt x="528" y="195"/>
                  </a:lnTo>
                  <a:lnTo>
                    <a:pt x="547" y="234"/>
                  </a:lnTo>
                  <a:lnTo>
                    <a:pt x="561" y="277"/>
                  </a:lnTo>
                  <a:lnTo>
                    <a:pt x="577" y="331"/>
                  </a:lnTo>
                  <a:lnTo>
                    <a:pt x="592" y="387"/>
                  </a:lnTo>
                  <a:lnTo>
                    <a:pt x="0" y="387"/>
                  </a:lnTo>
                  <a:lnTo>
                    <a:pt x="43" y="303"/>
                  </a:lnTo>
                  <a:lnTo>
                    <a:pt x="91" y="224"/>
                  </a:lnTo>
                  <a:lnTo>
                    <a:pt x="143" y="146"/>
                  </a:lnTo>
                  <a:lnTo>
                    <a:pt x="199" y="72"/>
                  </a:lnTo>
                  <a:lnTo>
                    <a:pt x="2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6" name="Freeform 613"/>
            <p:cNvSpPr>
              <a:spLocks/>
            </p:cNvSpPr>
            <p:nvPr/>
          </p:nvSpPr>
          <p:spPr bwMode="auto">
            <a:xfrm>
              <a:off x="10912475" y="2084388"/>
              <a:ext cx="158750" cy="228600"/>
            </a:xfrm>
            <a:custGeom>
              <a:avLst/>
              <a:gdLst>
                <a:gd name="T0" fmla="*/ 117 w 899"/>
                <a:gd name="T1" fmla="*/ 0 h 1293"/>
                <a:gd name="T2" fmla="*/ 785 w 899"/>
                <a:gd name="T3" fmla="*/ 0 h 1293"/>
                <a:gd name="T4" fmla="*/ 806 w 899"/>
                <a:gd name="T5" fmla="*/ 94 h 1293"/>
                <a:gd name="T6" fmla="*/ 825 w 899"/>
                <a:gd name="T7" fmla="*/ 188 h 1293"/>
                <a:gd name="T8" fmla="*/ 843 w 899"/>
                <a:gd name="T9" fmla="*/ 282 h 1293"/>
                <a:gd name="T10" fmla="*/ 859 w 899"/>
                <a:gd name="T11" fmla="*/ 375 h 1293"/>
                <a:gd name="T12" fmla="*/ 872 w 899"/>
                <a:gd name="T13" fmla="*/ 467 h 1293"/>
                <a:gd name="T14" fmla="*/ 883 w 899"/>
                <a:gd name="T15" fmla="*/ 556 h 1293"/>
                <a:gd name="T16" fmla="*/ 891 w 899"/>
                <a:gd name="T17" fmla="*/ 641 h 1293"/>
                <a:gd name="T18" fmla="*/ 898 w 899"/>
                <a:gd name="T19" fmla="*/ 722 h 1293"/>
                <a:gd name="T20" fmla="*/ 899 w 899"/>
                <a:gd name="T21" fmla="*/ 773 h 1293"/>
                <a:gd name="T22" fmla="*/ 894 w 899"/>
                <a:gd name="T23" fmla="*/ 822 h 1293"/>
                <a:gd name="T24" fmla="*/ 884 w 899"/>
                <a:gd name="T25" fmla="*/ 868 h 1293"/>
                <a:gd name="T26" fmla="*/ 871 w 899"/>
                <a:gd name="T27" fmla="*/ 911 h 1293"/>
                <a:gd name="T28" fmla="*/ 853 w 899"/>
                <a:gd name="T29" fmla="*/ 953 h 1293"/>
                <a:gd name="T30" fmla="*/ 831 w 899"/>
                <a:gd name="T31" fmla="*/ 990 h 1293"/>
                <a:gd name="T32" fmla="*/ 807 w 899"/>
                <a:gd name="T33" fmla="*/ 1026 h 1293"/>
                <a:gd name="T34" fmla="*/ 779 w 899"/>
                <a:gd name="T35" fmla="*/ 1059 h 1293"/>
                <a:gd name="T36" fmla="*/ 750 w 899"/>
                <a:gd name="T37" fmla="*/ 1089 h 1293"/>
                <a:gd name="T38" fmla="*/ 718 w 899"/>
                <a:gd name="T39" fmla="*/ 1116 h 1293"/>
                <a:gd name="T40" fmla="*/ 684 w 899"/>
                <a:gd name="T41" fmla="*/ 1140 h 1293"/>
                <a:gd name="T42" fmla="*/ 650 w 899"/>
                <a:gd name="T43" fmla="*/ 1161 h 1293"/>
                <a:gd name="T44" fmla="*/ 614 w 899"/>
                <a:gd name="T45" fmla="*/ 1178 h 1293"/>
                <a:gd name="T46" fmla="*/ 577 w 899"/>
                <a:gd name="T47" fmla="*/ 1192 h 1293"/>
                <a:gd name="T48" fmla="*/ 502 w 899"/>
                <a:gd name="T49" fmla="*/ 1218 h 1293"/>
                <a:gd name="T50" fmla="*/ 427 w 899"/>
                <a:gd name="T51" fmla="*/ 1239 h 1293"/>
                <a:gd name="T52" fmla="*/ 354 w 899"/>
                <a:gd name="T53" fmla="*/ 1257 h 1293"/>
                <a:gd name="T54" fmla="*/ 284 w 899"/>
                <a:gd name="T55" fmla="*/ 1271 h 1293"/>
                <a:gd name="T56" fmla="*/ 215 w 899"/>
                <a:gd name="T57" fmla="*/ 1281 h 1293"/>
                <a:gd name="T58" fmla="*/ 142 w 899"/>
                <a:gd name="T59" fmla="*/ 1293 h 1293"/>
                <a:gd name="T60" fmla="*/ 105 w 899"/>
                <a:gd name="T61" fmla="*/ 1202 h 1293"/>
                <a:gd name="T62" fmla="*/ 74 w 899"/>
                <a:gd name="T63" fmla="*/ 1111 h 1293"/>
                <a:gd name="T64" fmla="*/ 48 w 899"/>
                <a:gd name="T65" fmla="*/ 1016 h 1293"/>
                <a:gd name="T66" fmla="*/ 28 w 899"/>
                <a:gd name="T67" fmla="*/ 919 h 1293"/>
                <a:gd name="T68" fmla="*/ 12 w 899"/>
                <a:gd name="T69" fmla="*/ 820 h 1293"/>
                <a:gd name="T70" fmla="*/ 3 w 899"/>
                <a:gd name="T71" fmla="*/ 719 h 1293"/>
                <a:gd name="T72" fmla="*/ 0 w 899"/>
                <a:gd name="T73" fmla="*/ 617 h 1293"/>
                <a:gd name="T74" fmla="*/ 3 w 899"/>
                <a:gd name="T75" fmla="*/ 524 h 1293"/>
                <a:gd name="T76" fmla="*/ 10 w 899"/>
                <a:gd name="T77" fmla="*/ 432 h 1293"/>
                <a:gd name="T78" fmla="*/ 22 w 899"/>
                <a:gd name="T79" fmla="*/ 343 h 1293"/>
                <a:gd name="T80" fmla="*/ 40 w 899"/>
                <a:gd name="T81" fmla="*/ 255 h 1293"/>
                <a:gd name="T82" fmla="*/ 61 w 899"/>
                <a:gd name="T83" fmla="*/ 168 h 1293"/>
                <a:gd name="T84" fmla="*/ 88 w 899"/>
                <a:gd name="T85" fmla="*/ 83 h 1293"/>
                <a:gd name="T86" fmla="*/ 117 w 899"/>
                <a:gd name="T87" fmla="*/ 0 h 1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99" h="1293">
                  <a:moveTo>
                    <a:pt x="117" y="0"/>
                  </a:moveTo>
                  <a:lnTo>
                    <a:pt x="785" y="0"/>
                  </a:lnTo>
                  <a:lnTo>
                    <a:pt x="806" y="94"/>
                  </a:lnTo>
                  <a:lnTo>
                    <a:pt x="825" y="188"/>
                  </a:lnTo>
                  <a:lnTo>
                    <a:pt x="843" y="282"/>
                  </a:lnTo>
                  <a:lnTo>
                    <a:pt x="859" y="375"/>
                  </a:lnTo>
                  <a:lnTo>
                    <a:pt x="872" y="467"/>
                  </a:lnTo>
                  <a:lnTo>
                    <a:pt x="883" y="556"/>
                  </a:lnTo>
                  <a:lnTo>
                    <a:pt x="891" y="641"/>
                  </a:lnTo>
                  <a:lnTo>
                    <a:pt x="898" y="722"/>
                  </a:lnTo>
                  <a:lnTo>
                    <a:pt x="899" y="773"/>
                  </a:lnTo>
                  <a:lnTo>
                    <a:pt x="894" y="822"/>
                  </a:lnTo>
                  <a:lnTo>
                    <a:pt x="884" y="868"/>
                  </a:lnTo>
                  <a:lnTo>
                    <a:pt x="871" y="911"/>
                  </a:lnTo>
                  <a:lnTo>
                    <a:pt x="853" y="953"/>
                  </a:lnTo>
                  <a:lnTo>
                    <a:pt x="831" y="990"/>
                  </a:lnTo>
                  <a:lnTo>
                    <a:pt x="807" y="1026"/>
                  </a:lnTo>
                  <a:lnTo>
                    <a:pt x="779" y="1059"/>
                  </a:lnTo>
                  <a:lnTo>
                    <a:pt x="750" y="1089"/>
                  </a:lnTo>
                  <a:lnTo>
                    <a:pt x="718" y="1116"/>
                  </a:lnTo>
                  <a:lnTo>
                    <a:pt x="684" y="1140"/>
                  </a:lnTo>
                  <a:lnTo>
                    <a:pt x="650" y="1161"/>
                  </a:lnTo>
                  <a:lnTo>
                    <a:pt x="614" y="1178"/>
                  </a:lnTo>
                  <a:lnTo>
                    <a:pt x="577" y="1192"/>
                  </a:lnTo>
                  <a:lnTo>
                    <a:pt x="502" y="1218"/>
                  </a:lnTo>
                  <a:lnTo>
                    <a:pt x="427" y="1239"/>
                  </a:lnTo>
                  <a:lnTo>
                    <a:pt x="354" y="1257"/>
                  </a:lnTo>
                  <a:lnTo>
                    <a:pt x="284" y="1271"/>
                  </a:lnTo>
                  <a:lnTo>
                    <a:pt x="215" y="1281"/>
                  </a:lnTo>
                  <a:lnTo>
                    <a:pt x="142" y="1293"/>
                  </a:lnTo>
                  <a:lnTo>
                    <a:pt x="105" y="1202"/>
                  </a:lnTo>
                  <a:lnTo>
                    <a:pt x="74" y="1111"/>
                  </a:lnTo>
                  <a:lnTo>
                    <a:pt x="48" y="1016"/>
                  </a:lnTo>
                  <a:lnTo>
                    <a:pt x="28" y="919"/>
                  </a:lnTo>
                  <a:lnTo>
                    <a:pt x="12" y="820"/>
                  </a:lnTo>
                  <a:lnTo>
                    <a:pt x="3" y="719"/>
                  </a:lnTo>
                  <a:lnTo>
                    <a:pt x="0" y="617"/>
                  </a:lnTo>
                  <a:lnTo>
                    <a:pt x="3" y="524"/>
                  </a:lnTo>
                  <a:lnTo>
                    <a:pt x="10" y="432"/>
                  </a:lnTo>
                  <a:lnTo>
                    <a:pt x="22" y="343"/>
                  </a:lnTo>
                  <a:lnTo>
                    <a:pt x="40" y="255"/>
                  </a:lnTo>
                  <a:lnTo>
                    <a:pt x="61" y="168"/>
                  </a:lnTo>
                  <a:lnTo>
                    <a:pt x="88" y="83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7" name="Freeform 614"/>
            <p:cNvSpPr>
              <a:spLocks/>
            </p:cNvSpPr>
            <p:nvPr/>
          </p:nvSpPr>
          <p:spPr bwMode="auto">
            <a:xfrm>
              <a:off x="11090275" y="2084388"/>
              <a:ext cx="238125" cy="238125"/>
            </a:xfrm>
            <a:custGeom>
              <a:avLst/>
              <a:gdLst>
                <a:gd name="T0" fmla="*/ 280 w 1346"/>
                <a:gd name="T1" fmla="*/ 0 h 1346"/>
                <a:gd name="T2" fmla="*/ 617 w 1346"/>
                <a:gd name="T3" fmla="*/ 224 h 1346"/>
                <a:gd name="T4" fmla="*/ 729 w 1346"/>
                <a:gd name="T5" fmla="*/ 0 h 1346"/>
                <a:gd name="T6" fmla="*/ 1066 w 1346"/>
                <a:gd name="T7" fmla="*/ 224 h 1346"/>
                <a:gd name="T8" fmla="*/ 1273 w 1346"/>
                <a:gd name="T9" fmla="*/ 0 h 1346"/>
                <a:gd name="T10" fmla="*/ 1325 w 1346"/>
                <a:gd name="T11" fmla="*/ 211 h 1346"/>
                <a:gd name="T12" fmla="*/ 1344 w 1346"/>
                <a:gd name="T13" fmla="*/ 345 h 1346"/>
                <a:gd name="T14" fmla="*/ 1342 w 1346"/>
                <a:gd name="T15" fmla="*/ 478 h 1346"/>
                <a:gd name="T16" fmla="*/ 1320 w 1346"/>
                <a:gd name="T17" fmla="*/ 608 h 1346"/>
                <a:gd name="T18" fmla="*/ 1277 w 1346"/>
                <a:gd name="T19" fmla="*/ 732 h 1346"/>
                <a:gd name="T20" fmla="*/ 1216 w 1346"/>
                <a:gd name="T21" fmla="*/ 847 h 1346"/>
                <a:gd name="T22" fmla="*/ 1129 w 1346"/>
                <a:gd name="T23" fmla="*/ 958 h 1346"/>
                <a:gd name="T24" fmla="*/ 1028 w 1346"/>
                <a:gd name="T25" fmla="*/ 1070 h 1346"/>
                <a:gd name="T26" fmla="*/ 923 w 1346"/>
                <a:gd name="T27" fmla="*/ 1174 h 1346"/>
                <a:gd name="T28" fmla="*/ 818 w 1346"/>
                <a:gd name="T29" fmla="*/ 1264 h 1346"/>
                <a:gd name="T30" fmla="*/ 718 w 1346"/>
                <a:gd name="T31" fmla="*/ 1337 h 1346"/>
                <a:gd name="T32" fmla="*/ 693 w 1346"/>
                <a:gd name="T33" fmla="*/ 1345 h 1346"/>
                <a:gd name="T34" fmla="*/ 665 w 1346"/>
                <a:gd name="T35" fmla="*/ 1344 h 1346"/>
                <a:gd name="T36" fmla="*/ 628 w 1346"/>
                <a:gd name="T37" fmla="*/ 1328 h 1346"/>
                <a:gd name="T38" fmla="*/ 570 w 1346"/>
                <a:gd name="T39" fmla="*/ 1291 h 1346"/>
                <a:gd name="T40" fmla="*/ 505 w 1346"/>
                <a:gd name="T41" fmla="*/ 1241 h 1346"/>
                <a:gd name="T42" fmla="*/ 433 w 1346"/>
                <a:gd name="T43" fmla="*/ 1181 h 1346"/>
                <a:gd name="T44" fmla="*/ 359 w 1346"/>
                <a:gd name="T45" fmla="*/ 1112 h 1346"/>
                <a:gd name="T46" fmla="*/ 285 w 1346"/>
                <a:gd name="T47" fmla="*/ 1035 h 1346"/>
                <a:gd name="T48" fmla="*/ 214 w 1346"/>
                <a:gd name="T49" fmla="*/ 955 h 1346"/>
                <a:gd name="T50" fmla="*/ 149 w 1346"/>
                <a:gd name="T51" fmla="*/ 872 h 1346"/>
                <a:gd name="T52" fmla="*/ 92 w 1346"/>
                <a:gd name="T53" fmla="*/ 789 h 1346"/>
                <a:gd name="T54" fmla="*/ 47 w 1346"/>
                <a:gd name="T55" fmla="*/ 708 h 1346"/>
                <a:gd name="T56" fmla="*/ 15 w 1346"/>
                <a:gd name="T57" fmla="*/ 630 h 1346"/>
                <a:gd name="T58" fmla="*/ 1 w 1346"/>
                <a:gd name="T59" fmla="*/ 559 h 1346"/>
                <a:gd name="T60" fmla="*/ 6 w 1346"/>
                <a:gd name="T61" fmla="*/ 447 h 1346"/>
                <a:gd name="T62" fmla="*/ 25 w 1346"/>
                <a:gd name="T63" fmla="*/ 223 h 1346"/>
                <a:gd name="T64" fmla="*/ 55 w 1346"/>
                <a:gd name="T65" fmla="*/ 0 h 1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46" h="1346">
                  <a:moveTo>
                    <a:pt x="55" y="0"/>
                  </a:moveTo>
                  <a:lnTo>
                    <a:pt x="280" y="0"/>
                  </a:lnTo>
                  <a:lnTo>
                    <a:pt x="280" y="224"/>
                  </a:lnTo>
                  <a:lnTo>
                    <a:pt x="617" y="224"/>
                  </a:lnTo>
                  <a:lnTo>
                    <a:pt x="617" y="0"/>
                  </a:lnTo>
                  <a:lnTo>
                    <a:pt x="729" y="0"/>
                  </a:lnTo>
                  <a:lnTo>
                    <a:pt x="729" y="224"/>
                  </a:lnTo>
                  <a:lnTo>
                    <a:pt x="1066" y="224"/>
                  </a:lnTo>
                  <a:lnTo>
                    <a:pt x="1066" y="0"/>
                  </a:lnTo>
                  <a:lnTo>
                    <a:pt x="1273" y="0"/>
                  </a:lnTo>
                  <a:lnTo>
                    <a:pt x="1299" y="107"/>
                  </a:lnTo>
                  <a:lnTo>
                    <a:pt x="1325" y="211"/>
                  </a:lnTo>
                  <a:lnTo>
                    <a:pt x="1337" y="278"/>
                  </a:lnTo>
                  <a:lnTo>
                    <a:pt x="1344" y="345"/>
                  </a:lnTo>
                  <a:lnTo>
                    <a:pt x="1346" y="412"/>
                  </a:lnTo>
                  <a:lnTo>
                    <a:pt x="1342" y="478"/>
                  </a:lnTo>
                  <a:lnTo>
                    <a:pt x="1334" y="544"/>
                  </a:lnTo>
                  <a:lnTo>
                    <a:pt x="1320" y="608"/>
                  </a:lnTo>
                  <a:lnTo>
                    <a:pt x="1301" y="671"/>
                  </a:lnTo>
                  <a:lnTo>
                    <a:pt x="1277" y="732"/>
                  </a:lnTo>
                  <a:lnTo>
                    <a:pt x="1248" y="790"/>
                  </a:lnTo>
                  <a:lnTo>
                    <a:pt x="1216" y="847"/>
                  </a:lnTo>
                  <a:lnTo>
                    <a:pt x="1177" y="900"/>
                  </a:lnTo>
                  <a:lnTo>
                    <a:pt x="1129" y="958"/>
                  </a:lnTo>
                  <a:lnTo>
                    <a:pt x="1080" y="1015"/>
                  </a:lnTo>
                  <a:lnTo>
                    <a:pt x="1028" y="1070"/>
                  </a:lnTo>
                  <a:lnTo>
                    <a:pt x="976" y="1123"/>
                  </a:lnTo>
                  <a:lnTo>
                    <a:pt x="923" y="1174"/>
                  </a:lnTo>
                  <a:lnTo>
                    <a:pt x="870" y="1221"/>
                  </a:lnTo>
                  <a:lnTo>
                    <a:pt x="818" y="1264"/>
                  </a:lnTo>
                  <a:lnTo>
                    <a:pt x="767" y="1302"/>
                  </a:lnTo>
                  <a:lnTo>
                    <a:pt x="718" y="1337"/>
                  </a:lnTo>
                  <a:lnTo>
                    <a:pt x="707" y="1342"/>
                  </a:lnTo>
                  <a:lnTo>
                    <a:pt x="693" y="1345"/>
                  </a:lnTo>
                  <a:lnTo>
                    <a:pt x="679" y="1346"/>
                  </a:lnTo>
                  <a:lnTo>
                    <a:pt x="665" y="1344"/>
                  </a:lnTo>
                  <a:lnTo>
                    <a:pt x="654" y="1341"/>
                  </a:lnTo>
                  <a:lnTo>
                    <a:pt x="628" y="1328"/>
                  </a:lnTo>
                  <a:lnTo>
                    <a:pt x="601" y="1312"/>
                  </a:lnTo>
                  <a:lnTo>
                    <a:pt x="570" y="1291"/>
                  </a:lnTo>
                  <a:lnTo>
                    <a:pt x="538" y="1268"/>
                  </a:lnTo>
                  <a:lnTo>
                    <a:pt x="505" y="1241"/>
                  </a:lnTo>
                  <a:lnTo>
                    <a:pt x="469" y="1213"/>
                  </a:lnTo>
                  <a:lnTo>
                    <a:pt x="433" y="1181"/>
                  </a:lnTo>
                  <a:lnTo>
                    <a:pt x="396" y="1147"/>
                  </a:lnTo>
                  <a:lnTo>
                    <a:pt x="359" y="1112"/>
                  </a:lnTo>
                  <a:lnTo>
                    <a:pt x="322" y="1074"/>
                  </a:lnTo>
                  <a:lnTo>
                    <a:pt x="285" y="1035"/>
                  </a:lnTo>
                  <a:lnTo>
                    <a:pt x="249" y="995"/>
                  </a:lnTo>
                  <a:lnTo>
                    <a:pt x="214" y="955"/>
                  </a:lnTo>
                  <a:lnTo>
                    <a:pt x="180" y="914"/>
                  </a:lnTo>
                  <a:lnTo>
                    <a:pt x="149" y="872"/>
                  </a:lnTo>
                  <a:lnTo>
                    <a:pt x="119" y="830"/>
                  </a:lnTo>
                  <a:lnTo>
                    <a:pt x="92" y="789"/>
                  </a:lnTo>
                  <a:lnTo>
                    <a:pt x="67" y="748"/>
                  </a:lnTo>
                  <a:lnTo>
                    <a:pt x="47" y="708"/>
                  </a:lnTo>
                  <a:lnTo>
                    <a:pt x="28" y="668"/>
                  </a:lnTo>
                  <a:lnTo>
                    <a:pt x="15" y="630"/>
                  </a:lnTo>
                  <a:lnTo>
                    <a:pt x="5" y="594"/>
                  </a:lnTo>
                  <a:lnTo>
                    <a:pt x="1" y="559"/>
                  </a:lnTo>
                  <a:lnTo>
                    <a:pt x="0" y="526"/>
                  </a:lnTo>
                  <a:lnTo>
                    <a:pt x="6" y="447"/>
                  </a:lnTo>
                  <a:lnTo>
                    <a:pt x="15" y="335"/>
                  </a:lnTo>
                  <a:lnTo>
                    <a:pt x="25" y="223"/>
                  </a:lnTo>
                  <a:lnTo>
                    <a:pt x="38" y="111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8" name="Freeform 615"/>
            <p:cNvSpPr>
              <a:spLocks/>
            </p:cNvSpPr>
            <p:nvPr/>
          </p:nvSpPr>
          <p:spPr bwMode="auto">
            <a:xfrm>
              <a:off x="11364913" y="1995488"/>
              <a:ext cx="112713" cy="69850"/>
            </a:xfrm>
            <a:custGeom>
              <a:avLst/>
              <a:gdLst>
                <a:gd name="T0" fmla="*/ 374 w 639"/>
                <a:gd name="T1" fmla="*/ 0 h 395"/>
                <a:gd name="T2" fmla="*/ 435 w 639"/>
                <a:gd name="T3" fmla="*/ 72 h 395"/>
                <a:gd name="T4" fmla="*/ 493 w 639"/>
                <a:gd name="T5" fmla="*/ 148 h 395"/>
                <a:gd name="T6" fmla="*/ 546 w 639"/>
                <a:gd name="T7" fmla="*/ 227 h 395"/>
                <a:gd name="T8" fmla="*/ 595 w 639"/>
                <a:gd name="T9" fmla="*/ 310 h 395"/>
                <a:gd name="T10" fmla="*/ 639 w 639"/>
                <a:gd name="T11" fmla="*/ 395 h 395"/>
                <a:gd name="T12" fmla="*/ 0 w 639"/>
                <a:gd name="T13" fmla="*/ 395 h 395"/>
                <a:gd name="T14" fmla="*/ 6 w 639"/>
                <a:gd name="T15" fmla="*/ 372 h 395"/>
                <a:gd name="T16" fmla="*/ 12 w 639"/>
                <a:gd name="T17" fmla="*/ 351 h 395"/>
                <a:gd name="T18" fmla="*/ 31 w 639"/>
                <a:gd name="T19" fmla="*/ 294 h 395"/>
                <a:gd name="T20" fmla="*/ 50 w 639"/>
                <a:gd name="T21" fmla="*/ 244 h 395"/>
                <a:gd name="T22" fmla="*/ 70 w 639"/>
                <a:gd name="T23" fmla="*/ 201 h 395"/>
                <a:gd name="T24" fmla="*/ 89 w 639"/>
                <a:gd name="T25" fmla="*/ 162 h 395"/>
                <a:gd name="T26" fmla="*/ 110 w 639"/>
                <a:gd name="T27" fmla="*/ 131 h 395"/>
                <a:gd name="T28" fmla="*/ 133 w 639"/>
                <a:gd name="T29" fmla="*/ 103 h 395"/>
                <a:gd name="T30" fmla="*/ 157 w 639"/>
                <a:gd name="T31" fmla="*/ 80 h 395"/>
                <a:gd name="T32" fmla="*/ 184 w 639"/>
                <a:gd name="T33" fmla="*/ 60 h 395"/>
                <a:gd name="T34" fmla="*/ 213 w 639"/>
                <a:gd name="T35" fmla="*/ 45 h 395"/>
                <a:gd name="T36" fmla="*/ 245 w 639"/>
                <a:gd name="T37" fmla="*/ 33 h 395"/>
                <a:gd name="T38" fmla="*/ 281 w 639"/>
                <a:gd name="T39" fmla="*/ 23 h 395"/>
                <a:gd name="T40" fmla="*/ 374 w 639"/>
                <a:gd name="T41" fmla="*/ 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39" h="395">
                  <a:moveTo>
                    <a:pt x="374" y="0"/>
                  </a:moveTo>
                  <a:lnTo>
                    <a:pt x="435" y="72"/>
                  </a:lnTo>
                  <a:lnTo>
                    <a:pt x="493" y="148"/>
                  </a:lnTo>
                  <a:lnTo>
                    <a:pt x="546" y="227"/>
                  </a:lnTo>
                  <a:lnTo>
                    <a:pt x="595" y="310"/>
                  </a:lnTo>
                  <a:lnTo>
                    <a:pt x="639" y="395"/>
                  </a:lnTo>
                  <a:lnTo>
                    <a:pt x="0" y="395"/>
                  </a:lnTo>
                  <a:lnTo>
                    <a:pt x="6" y="372"/>
                  </a:lnTo>
                  <a:lnTo>
                    <a:pt x="12" y="351"/>
                  </a:lnTo>
                  <a:lnTo>
                    <a:pt x="31" y="294"/>
                  </a:lnTo>
                  <a:lnTo>
                    <a:pt x="50" y="244"/>
                  </a:lnTo>
                  <a:lnTo>
                    <a:pt x="70" y="201"/>
                  </a:lnTo>
                  <a:lnTo>
                    <a:pt x="89" y="162"/>
                  </a:lnTo>
                  <a:lnTo>
                    <a:pt x="110" y="131"/>
                  </a:lnTo>
                  <a:lnTo>
                    <a:pt x="133" y="103"/>
                  </a:lnTo>
                  <a:lnTo>
                    <a:pt x="157" y="80"/>
                  </a:lnTo>
                  <a:lnTo>
                    <a:pt x="184" y="60"/>
                  </a:lnTo>
                  <a:lnTo>
                    <a:pt x="213" y="45"/>
                  </a:lnTo>
                  <a:lnTo>
                    <a:pt x="245" y="33"/>
                  </a:lnTo>
                  <a:lnTo>
                    <a:pt x="281" y="23"/>
                  </a:lnTo>
                  <a:lnTo>
                    <a:pt x="3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9" name="Freeform 616"/>
            <p:cNvSpPr>
              <a:spLocks/>
            </p:cNvSpPr>
            <p:nvPr/>
          </p:nvSpPr>
          <p:spPr bwMode="auto">
            <a:xfrm>
              <a:off x="11001375" y="1897063"/>
              <a:ext cx="412750" cy="168275"/>
            </a:xfrm>
            <a:custGeom>
              <a:avLst/>
              <a:gdLst>
                <a:gd name="T0" fmla="*/ 1281 w 2339"/>
                <a:gd name="T1" fmla="*/ 3 h 954"/>
                <a:gd name="T2" fmla="*/ 1482 w 2339"/>
                <a:gd name="T3" fmla="*/ 28 h 954"/>
                <a:gd name="T4" fmla="*/ 1675 w 2339"/>
                <a:gd name="T5" fmla="*/ 75 h 954"/>
                <a:gd name="T6" fmla="*/ 1858 w 2339"/>
                <a:gd name="T7" fmla="*/ 144 h 954"/>
                <a:gd name="T8" fmla="*/ 2032 w 2339"/>
                <a:gd name="T9" fmla="*/ 234 h 954"/>
                <a:gd name="T10" fmla="*/ 2192 w 2339"/>
                <a:gd name="T11" fmla="*/ 341 h 954"/>
                <a:gd name="T12" fmla="*/ 2339 w 2339"/>
                <a:gd name="T13" fmla="*/ 466 h 954"/>
                <a:gd name="T14" fmla="*/ 2266 w 2339"/>
                <a:gd name="T15" fmla="*/ 485 h 954"/>
                <a:gd name="T16" fmla="*/ 2190 w 2339"/>
                <a:gd name="T17" fmla="*/ 518 h 954"/>
                <a:gd name="T18" fmla="*/ 2128 w 2339"/>
                <a:gd name="T19" fmla="*/ 564 h 954"/>
                <a:gd name="T20" fmla="*/ 2076 w 2339"/>
                <a:gd name="T21" fmla="*/ 622 h 954"/>
                <a:gd name="T22" fmla="*/ 2033 w 2339"/>
                <a:gd name="T23" fmla="*/ 694 h 954"/>
                <a:gd name="T24" fmla="*/ 1995 w 2339"/>
                <a:gd name="T25" fmla="*/ 778 h 954"/>
                <a:gd name="T26" fmla="*/ 1961 w 2339"/>
                <a:gd name="T27" fmla="*/ 876 h 954"/>
                <a:gd name="T28" fmla="*/ 1939 w 2339"/>
                <a:gd name="T29" fmla="*/ 954 h 954"/>
                <a:gd name="T30" fmla="*/ 1832 w 2339"/>
                <a:gd name="T31" fmla="*/ 844 h 954"/>
                <a:gd name="T32" fmla="*/ 1788 w 2339"/>
                <a:gd name="T33" fmla="*/ 733 h 954"/>
                <a:gd name="T34" fmla="*/ 1730 w 2339"/>
                <a:gd name="T35" fmla="*/ 638 h 954"/>
                <a:gd name="T36" fmla="*/ 1657 w 2339"/>
                <a:gd name="T37" fmla="*/ 558 h 954"/>
                <a:gd name="T38" fmla="*/ 1571 w 2339"/>
                <a:gd name="T39" fmla="*/ 495 h 954"/>
                <a:gd name="T40" fmla="*/ 1471 w 2339"/>
                <a:gd name="T41" fmla="*/ 446 h 954"/>
                <a:gd name="T42" fmla="*/ 1357 w 2339"/>
                <a:gd name="T43" fmla="*/ 413 h 954"/>
                <a:gd name="T44" fmla="*/ 1229 w 2339"/>
                <a:gd name="T45" fmla="*/ 396 h 954"/>
                <a:gd name="T46" fmla="*/ 1147 w 2339"/>
                <a:gd name="T47" fmla="*/ 393 h 954"/>
                <a:gd name="T48" fmla="*/ 1018 w 2339"/>
                <a:gd name="T49" fmla="*/ 401 h 954"/>
                <a:gd name="T50" fmla="*/ 902 w 2339"/>
                <a:gd name="T51" fmla="*/ 424 h 954"/>
                <a:gd name="T52" fmla="*/ 798 w 2339"/>
                <a:gd name="T53" fmla="*/ 464 h 954"/>
                <a:gd name="T54" fmla="*/ 707 w 2339"/>
                <a:gd name="T55" fmla="*/ 519 h 954"/>
                <a:gd name="T56" fmla="*/ 630 w 2339"/>
                <a:gd name="T57" fmla="*/ 589 h 954"/>
                <a:gd name="T58" fmla="*/ 567 w 2339"/>
                <a:gd name="T59" fmla="*/ 673 h 954"/>
                <a:gd name="T60" fmla="*/ 518 w 2339"/>
                <a:gd name="T61" fmla="*/ 773 h 954"/>
                <a:gd name="T62" fmla="*/ 482 w 2339"/>
                <a:gd name="T63" fmla="*/ 890 h 954"/>
                <a:gd name="T64" fmla="*/ 368 w 2339"/>
                <a:gd name="T65" fmla="*/ 954 h 954"/>
                <a:gd name="T66" fmla="*/ 330 w 2339"/>
                <a:gd name="T67" fmla="*/ 812 h 954"/>
                <a:gd name="T68" fmla="*/ 293 w 2339"/>
                <a:gd name="T69" fmla="*/ 718 h 954"/>
                <a:gd name="T70" fmla="*/ 239 w 2339"/>
                <a:gd name="T71" fmla="*/ 638 h 954"/>
                <a:gd name="T72" fmla="*/ 168 w 2339"/>
                <a:gd name="T73" fmla="*/ 571 h 954"/>
                <a:gd name="T74" fmla="*/ 82 w 2339"/>
                <a:gd name="T75" fmla="*/ 520 h 954"/>
                <a:gd name="T76" fmla="*/ 0 w 2339"/>
                <a:gd name="T77" fmla="*/ 482 h 954"/>
                <a:gd name="T78" fmla="*/ 148 w 2339"/>
                <a:gd name="T79" fmla="*/ 353 h 954"/>
                <a:gd name="T80" fmla="*/ 310 w 2339"/>
                <a:gd name="T81" fmla="*/ 242 h 954"/>
                <a:gd name="T82" fmla="*/ 485 w 2339"/>
                <a:gd name="T83" fmla="*/ 149 h 954"/>
                <a:gd name="T84" fmla="*/ 672 w 2339"/>
                <a:gd name="T85" fmla="*/ 78 h 954"/>
                <a:gd name="T86" fmla="*/ 868 w 2339"/>
                <a:gd name="T87" fmla="*/ 29 h 954"/>
                <a:gd name="T88" fmla="*/ 1073 w 2339"/>
                <a:gd name="T89" fmla="*/ 3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339" h="954">
                  <a:moveTo>
                    <a:pt x="1178" y="0"/>
                  </a:moveTo>
                  <a:lnTo>
                    <a:pt x="1281" y="3"/>
                  </a:lnTo>
                  <a:lnTo>
                    <a:pt x="1382" y="12"/>
                  </a:lnTo>
                  <a:lnTo>
                    <a:pt x="1482" y="28"/>
                  </a:lnTo>
                  <a:lnTo>
                    <a:pt x="1580" y="49"/>
                  </a:lnTo>
                  <a:lnTo>
                    <a:pt x="1675" y="75"/>
                  </a:lnTo>
                  <a:lnTo>
                    <a:pt x="1769" y="107"/>
                  </a:lnTo>
                  <a:lnTo>
                    <a:pt x="1858" y="144"/>
                  </a:lnTo>
                  <a:lnTo>
                    <a:pt x="1946" y="187"/>
                  </a:lnTo>
                  <a:lnTo>
                    <a:pt x="2032" y="234"/>
                  </a:lnTo>
                  <a:lnTo>
                    <a:pt x="2113" y="285"/>
                  </a:lnTo>
                  <a:lnTo>
                    <a:pt x="2192" y="341"/>
                  </a:lnTo>
                  <a:lnTo>
                    <a:pt x="2267" y="402"/>
                  </a:lnTo>
                  <a:lnTo>
                    <a:pt x="2339" y="466"/>
                  </a:lnTo>
                  <a:lnTo>
                    <a:pt x="2311" y="473"/>
                  </a:lnTo>
                  <a:lnTo>
                    <a:pt x="2266" y="485"/>
                  </a:lnTo>
                  <a:lnTo>
                    <a:pt x="2227" y="500"/>
                  </a:lnTo>
                  <a:lnTo>
                    <a:pt x="2190" y="518"/>
                  </a:lnTo>
                  <a:lnTo>
                    <a:pt x="2157" y="540"/>
                  </a:lnTo>
                  <a:lnTo>
                    <a:pt x="2128" y="564"/>
                  </a:lnTo>
                  <a:lnTo>
                    <a:pt x="2100" y="592"/>
                  </a:lnTo>
                  <a:lnTo>
                    <a:pt x="2076" y="622"/>
                  </a:lnTo>
                  <a:lnTo>
                    <a:pt x="2053" y="656"/>
                  </a:lnTo>
                  <a:lnTo>
                    <a:pt x="2033" y="694"/>
                  </a:lnTo>
                  <a:lnTo>
                    <a:pt x="2013" y="734"/>
                  </a:lnTo>
                  <a:lnTo>
                    <a:pt x="1995" y="778"/>
                  </a:lnTo>
                  <a:lnTo>
                    <a:pt x="1978" y="825"/>
                  </a:lnTo>
                  <a:lnTo>
                    <a:pt x="1961" y="876"/>
                  </a:lnTo>
                  <a:lnTo>
                    <a:pt x="1949" y="914"/>
                  </a:lnTo>
                  <a:lnTo>
                    <a:pt x="1939" y="954"/>
                  </a:lnTo>
                  <a:lnTo>
                    <a:pt x="1864" y="954"/>
                  </a:lnTo>
                  <a:lnTo>
                    <a:pt x="1832" y="844"/>
                  </a:lnTo>
                  <a:lnTo>
                    <a:pt x="1811" y="786"/>
                  </a:lnTo>
                  <a:lnTo>
                    <a:pt x="1788" y="733"/>
                  </a:lnTo>
                  <a:lnTo>
                    <a:pt x="1760" y="683"/>
                  </a:lnTo>
                  <a:lnTo>
                    <a:pt x="1730" y="638"/>
                  </a:lnTo>
                  <a:lnTo>
                    <a:pt x="1695" y="596"/>
                  </a:lnTo>
                  <a:lnTo>
                    <a:pt x="1657" y="558"/>
                  </a:lnTo>
                  <a:lnTo>
                    <a:pt x="1616" y="524"/>
                  </a:lnTo>
                  <a:lnTo>
                    <a:pt x="1571" y="495"/>
                  </a:lnTo>
                  <a:lnTo>
                    <a:pt x="1523" y="468"/>
                  </a:lnTo>
                  <a:lnTo>
                    <a:pt x="1471" y="446"/>
                  </a:lnTo>
                  <a:lnTo>
                    <a:pt x="1416" y="427"/>
                  </a:lnTo>
                  <a:lnTo>
                    <a:pt x="1357" y="413"/>
                  </a:lnTo>
                  <a:lnTo>
                    <a:pt x="1294" y="402"/>
                  </a:lnTo>
                  <a:lnTo>
                    <a:pt x="1229" y="396"/>
                  </a:lnTo>
                  <a:lnTo>
                    <a:pt x="1161" y="393"/>
                  </a:lnTo>
                  <a:lnTo>
                    <a:pt x="1147" y="393"/>
                  </a:lnTo>
                  <a:lnTo>
                    <a:pt x="1081" y="395"/>
                  </a:lnTo>
                  <a:lnTo>
                    <a:pt x="1018" y="401"/>
                  </a:lnTo>
                  <a:lnTo>
                    <a:pt x="959" y="411"/>
                  </a:lnTo>
                  <a:lnTo>
                    <a:pt x="902" y="424"/>
                  </a:lnTo>
                  <a:lnTo>
                    <a:pt x="848" y="443"/>
                  </a:lnTo>
                  <a:lnTo>
                    <a:pt x="798" y="464"/>
                  </a:lnTo>
                  <a:lnTo>
                    <a:pt x="751" y="490"/>
                  </a:lnTo>
                  <a:lnTo>
                    <a:pt x="707" y="519"/>
                  </a:lnTo>
                  <a:lnTo>
                    <a:pt x="667" y="552"/>
                  </a:lnTo>
                  <a:lnTo>
                    <a:pt x="630" y="589"/>
                  </a:lnTo>
                  <a:lnTo>
                    <a:pt x="597" y="629"/>
                  </a:lnTo>
                  <a:lnTo>
                    <a:pt x="567" y="673"/>
                  </a:lnTo>
                  <a:lnTo>
                    <a:pt x="541" y="721"/>
                  </a:lnTo>
                  <a:lnTo>
                    <a:pt x="518" y="773"/>
                  </a:lnTo>
                  <a:lnTo>
                    <a:pt x="500" y="828"/>
                  </a:lnTo>
                  <a:lnTo>
                    <a:pt x="482" y="890"/>
                  </a:lnTo>
                  <a:lnTo>
                    <a:pt x="467" y="954"/>
                  </a:lnTo>
                  <a:lnTo>
                    <a:pt x="368" y="954"/>
                  </a:lnTo>
                  <a:lnTo>
                    <a:pt x="350" y="882"/>
                  </a:lnTo>
                  <a:lnTo>
                    <a:pt x="330" y="812"/>
                  </a:lnTo>
                  <a:lnTo>
                    <a:pt x="313" y="763"/>
                  </a:lnTo>
                  <a:lnTo>
                    <a:pt x="293" y="718"/>
                  </a:lnTo>
                  <a:lnTo>
                    <a:pt x="268" y="676"/>
                  </a:lnTo>
                  <a:lnTo>
                    <a:pt x="239" y="638"/>
                  </a:lnTo>
                  <a:lnTo>
                    <a:pt x="205" y="603"/>
                  </a:lnTo>
                  <a:lnTo>
                    <a:pt x="168" y="571"/>
                  </a:lnTo>
                  <a:lnTo>
                    <a:pt x="127" y="544"/>
                  </a:lnTo>
                  <a:lnTo>
                    <a:pt x="82" y="520"/>
                  </a:lnTo>
                  <a:lnTo>
                    <a:pt x="33" y="500"/>
                  </a:lnTo>
                  <a:lnTo>
                    <a:pt x="0" y="482"/>
                  </a:lnTo>
                  <a:lnTo>
                    <a:pt x="72" y="416"/>
                  </a:lnTo>
                  <a:lnTo>
                    <a:pt x="148" y="353"/>
                  </a:lnTo>
                  <a:lnTo>
                    <a:pt x="227" y="295"/>
                  </a:lnTo>
                  <a:lnTo>
                    <a:pt x="310" y="242"/>
                  </a:lnTo>
                  <a:lnTo>
                    <a:pt x="397" y="193"/>
                  </a:lnTo>
                  <a:lnTo>
                    <a:pt x="485" y="149"/>
                  </a:lnTo>
                  <a:lnTo>
                    <a:pt x="577" y="111"/>
                  </a:lnTo>
                  <a:lnTo>
                    <a:pt x="672" y="78"/>
                  </a:lnTo>
                  <a:lnTo>
                    <a:pt x="769" y="50"/>
                  </a:lnTo>
                  <a:lnTo>
                    <a:pt x="868" y="29"/>
                  </a:lnTo>
                  <a:lnTo>
                    <a:pt x="970" y="13"/>
                  </a:lnTo>
                  <a:lnTo>
                    <a:pt x="1073" y="3"/>
                  </a:lnTo>
                  <a:lnTo>
                    <a:pt x="11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0" name="Freeform 617"/>
            <p:cNvSpPr>
              <a:spLocks/>
            </p:cNvSpPr>
            <p:nvPr/>
          </p:nvSpPr>
          <p:spPr bwMode="auto">
            <a:xfrm>
              <a:off x="11104563" y="1985963"/>
              <a:ext cx="204788" cy="79375"/>
            </a:xfrm>
            <a:custGeom>
              <a:avLst/>
              <a:gdLst>
                <a:gd name="T0" fmla="*/ 565 w 1166"/>
                <a:gd name="T1" fmla="*/ 0 h 449"/>
                <a:gd name="T2" fmla="*/ 577 w 1166"/>
                <a:gd name="T3" fmla="*/ 0 h 449"/>
                <a:gd name="T4" fmla="*/ 640 w 1166"/>
                <a:gd name="T5" fmla="*/ 2 h 449"/>
                <a:gd name="T6" fmla="*/ 700 w 1166"/>
                <a:gd name="T7" fmla="*/ 8 h 449"/>
                <a:gd name="T8" fmla="*/ 756 w 1166"/>
                <a:gd name="T9" fmla="*/ 18 h 449"/>
                <a:gd name="T10" fmla="*/ 808 w 1166"/>
                <a:gd name="T11" fmla="*/ 32 h 449"/>
                <a:gd name="T12" fmla="*/ 857 w 1166"/>
                <a:gd name="T13" fmla="*/ 49 h 449"/>
                <a:gd name="T14" fmla="*/ 903 w 1166"/>
                <a:gd name="T15" fmla="*/ 70 h 449"/>
                <a:gd name="T16" fmla="*/ 945 w 1166"/>
                <a:gd name="T17" fmla="*/ 95 h 449"/>
                <a:gd name="T18" fmla="*/ 984 w 1166"/>
                <a:gd name="T19" fmla="*/ 123 h 449"/>
                <a:gd name="T20" fmla="*/ 1018 w 1166"/>
                <a:gd name="T21" fmla="*/ 155 h 449"/>
                <a:gd name="T22" fmla="*/ 1050 w 1166"/>
                <a:gd name="T23" fmla="*/ 191 h 449"/>
                <a:gd name="T24" fmla="*/ 1078 w 1166"/>
                <a:gd name="T25" fmla="*/ 230 h 449"/>
                <a:gd name="T26" fmla="*/ 1103 w 1166"/>
                <a:gd name="T27" fmla="*/ 273 h 449"/>
                <a:gd name="T28" fmla="*/ 1124 w 1166"/>
                <a:gd name="T29" fmla="*/ 321 h 449"/>
                <a:gd name="T30" fmla="*/ 1143 w 1166"/>
                <a:gd name="T31" fmla="*/ 372 h 449"/>
                <a:gd name="T32" fmla="*/ 1166 w 1166"/>
                <a:gd name="T33" fmla="*/ 449 h 449"/>
                <a:gd name="T34" fmla="*/ 989 w 1166"/>
                <a:gd name="T35" fmla="*/ 449 h 449"/>
                <a:gd name="T36" fmla="*/ 989 w 1166"/>
                <a:gd name="T37" fmla="*/ 224 h 449"/>
                <a:gd name="T38" fmla="*/ 652 w 1166"/>
                <a:gd name="T39" fmla="*/ 224 h 449"/>
                <a:gd name="T40" fmla="*/ 652 w 1166"/>
                <a:gd name="T41" fmla="*/ 449 h 449"/>
                <a:gd name="T42" fmla="*/ 540 w 1166"/>
                <a:gd name="T43" fmla="*/ 449 h 449"/>
                <a:gd name="T44" fmla="*/ 540 w 1166"/>
                <a:gd name="T45" fmla="*/ 224 h 449"/>
                <a:gd name="T46" fmla="*/ 203 w 1166"/>
                <a:gd name="T47" fmla="*/ 224 h 449"/>
                <a:gd name="T48" fmla="*/ 203 w 1166"/>
                <a:gd name="T49" fmla="*/ 449 h 449"/>
                <a:gd name="T50" fmla="*/ 0 w 1166"/>
                <a:gd name="T51" fmla="*/ 449 h 449"/>
                <a:gd name="T52" fmla="*/ 12 w 1166"/>
                <a:gd name="T53" fmla="*/ 402 h 449"/>
                <a:gd name="T54" fmla="*/ 25 w 1166"/>
                <a:gd name="T55" fmla="*/ 355 h 449"/>
                <a:gd name="T56" fmla="*/ 43 w 1166"/>
                <a:gd name="T57" fmla="*/ 303 h 449"/>
                <a:gd name="T58" fmla="*/ 66 w 1166"/>
                <a:gd name="T59" fmla="*/ 254 h 449"/>
                <a:gd name="T60" fmla="*/ 91 w 1166"/>
                <a:gd name="T61" fmla="*/ 210 h 449"/>
                <a:gd name="T62" fmla="*/ 122 w 1166"/>
                <a:gd name="T63" fmla="*/ 170 h 449"/>
                <a:gd name="T64" fmla="*/ 155 w 1166"/>
                <a:gd name="T65" fmla="*/ 135 h 449"/>
                <a:gd name="T66" fmla="*/ 193 w 1166"/>
                <a:gd name="T67" fmla="*/ 103 h 449"/>
                <a:gd name="T68" fmla="*/ 235 w 1166"/>
                <a:gd name="T69" fmla="*/ 75 h 449"/>
                <a:gd name="T70" fmla="*/ 281 w 1166"/>
                <a:gd name="T71" fmla="*/ 53 h 449"/>
                <a:gd name="T72" fmla="*/ 330 w 1166"/>
                <a:gd name="T73" fmla="*/ 34 h 449"/>
                <a:gd name="T74" fmla="*/ 383 w 1166"/>
                <a:gd name="T75" fmla="*/ 19 h 449"/>
                <a:gd name="T76" fmla="*/ 440 w 1166"/>
                <a:gd name="T77" fmla="*/ 8 h 449"/>
                <a:gd name="T78" fmla="*/ 501 w 1166"/>
                <a:gd name="T79" fmla="*/ 2 h 449"/>
                <a:gd name="T80" fmla="*/ 565 w 1166"/>
                <a:gd name="T81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66" h="449">
                  <a:moveTo>
                    <a:pt x="565" y="0"/>
                  </a:moveTo>
                  <a:lnTo>
                    <a:pt x="577" y="0"/>
                  </a:lnTo>
                  <a:lnTo>
                    <a:pt x="640" y="2"/>
                  </a:lnTo>
                  <a:lnTo>
                    <a:pt x="700" y="8"/>
                  </a:lnTo>
                  <a:lnTo>
                    <a:pt x="756" y="18"/>
                  </a:lnTo>
                  <a:lnTo>
                    <a:pt x="808" y="32"/>
                  </a:lnTo>
                  <a:lnTo>
                    <a:pt x="857" y="49"/>
                  </a:lnTo>
                  <a:lnTo>
                    <a:pt x="903" y="70"/>
                  </a:lnTo>
                  <a:lnTo>
                    <a:pt x="945" y="95"/>
                  </a:lnTo>
                  <a:lnTo>
                    <a:pt x="984" y="123"/>
                  </a:lnTo>
                  <a:lnTo>
                    <a:pt x="1018" y="155"/>
                  </a:lnTo>
                  <a:lnTo>
                    <a:pt x="1050" y="191"/>
                  </a:lnTo>
                  <a:lnTo>
                    <a:pt x="1078" y="230"/>
                  </a:lnTo>
                  <a:lnTo>
                    <a:pt x="1103" y="273"/>
                  </a:lnTo>
                  <a:lnTo>
                    <a:pt x="1124" y="321"/>
                  </a:lnTo>
                  <a:lnTo>
                    <a:pt x="1143" y="372"/>
                  </a:lnTo>
                  <a:lnTo>
                    <a:pt x="1166" y="449"/>
                  </a:lnTo>
                  <a:lnTo>
                    <a:pt x="989" y="449"/>
                  </a:lnTo>
                  <a:lnTo>
                    <a:pt x="989" y="224"/>
                  </a:lnTo>
                  <a:lnTo>
                    <a:pt x="652" y="224"/>
                  </a:lnTo>
                  <a:lnTo>
                    <a:pt x="652" y="449"/>
                  </a:lnTo>
                  <a:lnTo>
                    <a:pt x="540" y="449"/>
                  </a:lnTo>
                  <a:lnTo>
                    <a:pt x="540" y="224"/>
                  </a:lnTo>
                  <a:lnTo>
                    <a:pt x="203" y="224"/>
                  </a:lnTo>
                  <a:lnTo>
                    <a:pt x="203" y="449"/>
                  </a:lnTo>
                  <a:lnTo>
                    <a:pt x="0" y="449"/>
                  </a:lnTo>
                  <a:lnTo>
                    <a:pt x="12" y="402"/>
                  </a:lnTo>
                  <a:lnTo>
                    <a:pt x="25" y="355"/>
                  </a:lnTo>
                  <a:lnTo>
                    <a:pt x="43" y="303"/>
                  </a:lnTo>
                  <a:lnTo>
                    <a:pt x="66" y="254"/>
                  </a:lnTo>
                  <a:lnTo>
                    <a:pt x="91" y="210"/>
                  </a:lnTo>
                  <a:lnTo>
                    <a:pt x="122" y="170"/>
                  </a:lnTo>
                  <a:lnTo>
                    <a:pt x="155" y="135"/>
                  </a:lnTo>
                  <a:lnTo>
                    <a:pt x="193" y="103"/>
                  </a:lnTo>
                  <a:lnTo>
                    <a:pt x="235" y="75"/>
                  </a:lnTo>
                  <a:lnTo>
                    <a:pt x="281" y="53"/>
                  </a:lnTo>
                  <a:lnTo>
                    <a:pt x="330" y="34"/>
                  </a:lnTo>
                  <a:lnTo>
                    <a:pt x="383" y="19"/>
                  </a:lnTo>
                  <a:lnTo>
                    <a:pt x="440" y="8"/>
                  </a:lnTo>
                  <a:lnTo>
                    <a:pt x="501" y="2"/>
                  </a:lnTo>
                  <a:lnTo>
                    <a:pt x="5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1" name="Freeform 618"/>
            <p:cNvSpPr>
              <a:spLocks/>
            </p:cNvSpPr>
            <p:nvPr/>
          </p:nvSpPr>
          <p:spPr bwMode="auto">
            <a:xfrm>
              <a:off x="10945813" y="2228851"/>
              <a:ext cx="525463" cy="261938"/>
            </a:xfrm>
            <a:custGeom>
              <a:avLst/>
              <a:gdLst>
                <a:gd name="T0" fmla="*/ 2188 w 2978"/>
                <a:gd name="T1" fmla="*/ 45 h 1481"/>
                <a:gd name="T2" fmla="*/ 2222 w 2978"/>
                <a:gd name="T3" fmla="*/ 139 h 1481"/>
                <a:gd name="T4" fmla="*/ 2270 w 2978"/>
                <a:gd name="T5" fmla="*/ 234 h 1481"/>
                <a:gd name="T6" fmla="*/ 2328 w 2978"/>
                <a:gd name="T7" fmla="*/ 322 h 1481"/>
                <a:gd name="T8" fmla="*/ 2395 w 2978"/>
                <a:gd name="T9" fmla="*/ 401 h 1481"/>
                <a:gd name="T10" fmla="*/ 2467 w 2978"/>
                <a:gd name="T11" fmla="*/ 461 h 1481"/>
                <a:gd name="T12" fmla="*/ 2564 w 2978"/>
                <a:gd name="T13" fmla="*/ 515 h 1481"/>
                <a:gd name="T14" fmla="*/ 2670 w 2978"/>
                <a:gd name="T15" fmla="*/ 553 h 1481"/>
                <a:gd name="T16" fmla="*/ 2785 w 2978"/>
                <a:gd name="T17" fmla="*/ 575 h 1481"/>
                <a:gd name="T18" fmla="*/ 2910 w 2978"/>
                <a:gd name="T19" fmla="*/ 583 h 1481"/>
                <a:gd name="T20" fmla="*/ 2978 w 2978"/>
                <a:gd name="T21" fmla="*/ 582 h 1481"/>
                <a:gd name="T22" fmla="*/ 2880 w 2978"/>
                <a:gd name="T23" fmla="*/ 746 h 1481"/>
                <a:gd name="T24" fmla="*/ 2765 w 2978"/>
                <a:gd name="T25" fmla="*/ 896 h 1481"/>
                <a:gd name="T26" fmla="*/ 2633 w 2978"/>
                <a:gd name="T27" fmla="*/ 1031 h 1481"/>
                <a:gd name="T28" fmla="*/ 2488 w 2978"/>
                <a:gd name="T29" fmla="*/ 1153 h 1481"/>
                <a:gd name="T30" fmla="*/ 2329 w 2978"/>
                <a:gd name="T31" fmla="*/ 1257 h 1481"/>
                <a:gd name="T32" fmla="*/ 2159 w 2978"/>
                <a:gd name="T33" fmla="*/ 1342 h 1481"/>
                <a:gd name="T34" fmla="*/ 1979 w 2978"/>
                <a:gd name="T35" fmla="*/ 1409 h 1481"/>
                <a:gd name="T36" fmla="*/ 1789 w 2978"/>
                <a:gd name="T37" fmla="*/ 1454 h 1481"/>
                <a:gd name="T38" fmla="*/ 1591 w 2978"/>
                <a:gd name="T39" fmla="*/ 1478 h 1481"/>
                <a:gd name="T40" fmla="*/ 1389 w 2978"/>
                <a:gd name="T41" fmla="*/ 1478 h 1481"/>
                <a:gd name="T42" fmla="*/ 1191 w 2978"/>
                <a:gd name="T43" fmla="*/ 1454 h 1481"/>
                <a:gd name="T44" fmla="*/ 1001 w 2978"/>
                <a:gd name="T45" fmla="*/ 1409 h 1481"/>
                <a:gd name="T46" fmla="*/ 820 w 2978"/>
                <a:gd name="T47" fmla="*/ 1341 h 1481"/>
                <a:gd name="T48" fmla="*/ 650 w 2978"/>
                <a:gd name="T49" fmla="*/ 1256 h 1481"/>
                <a:gd name="T50" fmla="*/ 490 w 2978"/>
                <a:gd name="T51" fmla="*/ 1151 h 1481"/>
                <a:gd name="T52" fmla="*/ 345 w 2978"/>
                <a:gd name="T53" fmla="*/ 1030 h 1481"/>
                <a:gd name="T54" fmla="*/ 213 w 2978"/>
                <a:gd name="T55" fmla="*/ 893 h 1481"/>
                <a:gd name="T56" fmla="*/ 98 w 2978"/>
                <a:gd name="T57" fmla="*/ 743 h 1481"/>
                <a:gd name="T58" fmla="*/ 0 w 2978"/>
                <a:gd name="T59" fmla="*/ 579 h 1481"/>
                <a:gd name="T60" fmla="*/ 110 w 2978"/>
                <a:gd name="T61" fmla="*/ 562 h 1481"/>
                <a:gd name="T62" fmla="*/ 262 w 2978"/>
                <a:gd name="T63" fmla="*/ 528 h 1481"/>
                <a:gd name="T64" fmla="*/ 421 w 2978"/>
                <a:gd name="T65" fmla="*/ 479 h 1481"/>
                <a:gd name="T66" fmla="*/ 504 w 2978"/>
                <a:gd name="T67" fmla="*/ 444 h 1481"/>
                <a:gd name="T68" fmla="*/ 581 w 2978"/>
                <a:gd name="T69" fmla="*/ 395 h 1481"/>
                <a:gd name="T70" fmla="*/ 654 w 2978"/>
                <a:gd name="T71" fmla="*/ 332 h 1481"/>
                <a:gd name="T72" fmla="*/ 716 w 2978"/>
                <a:gd name="T73" fmla="*/ 258 h 1481"/>
                <a:gd name="T74" fmla="*/ 766 w 2978"/>
                <a:gd name="T75" fmla="*/ 172 h 1481"/>
                <a:gd name="T76" fmla="*/ 800 w 2978"/>
                <a:gd name="T77" fmla="*/ 74 h 1481"/>
                <a:gd name="T78" fmla="*/ 840 w 2978"/>
                <a:gd name="T79" fmla="*/ 69 h 1481"/>
                <a:gd name="T80" fmla="*/ 908 w 2978"/>
                <a:gd name="T81" fmla="*/ 161 h 1481"/>
                <a:gd name="T82" fmla="*/ 982 w 2978"/>
                <a:gd name="T83" fmla="*/ 251 h 1481"/>
                <a:gd name="T84" fmla="*/ 1061 w 2978"/>
                <a:gd name="T85" fmla="*/ 337 h 1481"/>
                <a:gd name="T86" fmla="*/ 1141 w 2978"/>
                <a:gd name="T87" fmla="*/ 415 h 1481"/>
                <a:gd name="T88" fmla="*/ 1221 w 2978"/>
                <a:gd name="T89" fmla="*/ 484 h 1481"/>
                <a:gd name="T90" fmla="*/ 1296 w 2978"/>
                <a:gd name="T91" fmla="*/ 545 h 1481"/>
                <a:gd name="T92" fmla="*/ 1365 w 2978"/>
                <a:gd name="T93" fmla="*/ 592 h 1481"/>
                <a:gd name="T94" fmla="*/ 1423 w 2978"/>
                <a:gd name="T95" fmla="*/ 624 h 1481"/>
                <a:gd name="T96" fmla="*/ 1471 w 2978"/>
                <a:gd name="T97" fmla="*/ 637 h 1481"/>
                <a:gd name="T98" fmla="*/ 1524 w 2978"/>
                <a:gd name="T99" fmla="*/ 637 h 1481"/>
                <a:gd name="T100" fmla="*/ 1575 w 2978"/>
                <a:gd name="T101" fmla="*/ 623 h 1481"/>
                <a:gd name="T102" fmla="*/ 1649 w 2978"/>
                <a:gd name="T103" fmla="*/ 575 h 1481"/>
                <a:gd name="T104" fmla="*/ 1758 w 2978"/>
                <a:gd name="T105" fmla="*/ 489 h 1481"/>
                <a:gd name="T106" fmla="*/ 1869 w 2978"/>
                <a:gd name="T107" fmla="*/ 387 h 1481"/>
                <a:gd name="T108" fmla="*/ 1979 w 2978"/>
                <a:gd name="T109" fmla="*/ 272 h 1481"/>
                <a:gd name="T110" fmla="*/ 2082 w 2978"/>
                <a:gd name="T111" fmla="*/ 150 h 1481"/>
                <a:gd name="T112" fmla="*/ 2148 w 2978"/>
                <a:gd name="T113" fmla="*/ 52 h 1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978" h="1481">
                  <a:moveTo>
                    <a:pt x="2175" y="0"/>
                  </a:moveTo>
                  <a:lnTo>
                    <a:pt x="2188" y="45"/>
                  </a:lnTo>
                  <a:lnTo>
                    <a:pt x="2204" y="92"/>
                  </a:lnTo>
                  <a:lnTo>
                    <a:pt x="2222" y="139"/>
                  </a:lnTo>
                  <a:lnTo>
                    <a:pt x="2245" y="187"/>
                  </a:lnTo>
                  <a:lnTo>
                    <a:pt x="2270" y="234"/>
                  </a:lnTo>
                  <a:lnTo>
                    <a:pt x="2298" y="279"/>
                  </a:lnTo>
                  <a:lnTo>
                    <a:pt x="2328" y="322"/>
                  </a:lnTo>
                  <a:lnTo>
                    <a:pt x="2360" y="363"/>
                  </a:lnTo>
                  <a:lnTo>
                    <a:pt x="2395" y="401"/>
                  </a:lnTo>
                  <a:lnTo>
                    <a:pt x="2430" y="433"/>
                  </a:lnTo>
                  <a:lnTo>
                    <a:pt x="2467" y="461"/>
                  </a:lnTo>
                  <a:lnTo>
                    <a:pt x="2514" y="490"/>
                  </a:lnTo>
                  <a:lnTo>
                    <a:pt x="2564" y="515"/>
                  </a:lnTo>
                  <a:lnTo>
                    <a:pt x="2615" y="535"/>
                  </a:lnTo>
                  <a:lnTo>
                    <a:pt x="2670" y="553"/>
                  </a:lnTo>
                  <a:lnTo>
                    <a:pt x="2726" y="566"/>
                  </a:lnTo>
                  <a:lnTo>
                    <a:pt x="2785" y="575"/>
                  </a:lnTo>
                  <a:lnTo>
                    <a:pt x="2847" y="581"/>
                  </a:lnTo>
                  <a:lnTo>
                    <a:pt x="2910" y="583"/>
                  </a:lnTo>
                  <a:lnTo>
                    <a:pt x="2945" y="582"/>
                  </a:lnTo>
                  <a:lnTo>
                    <a:pt x="2978" y="582"/>
                  </a:lnTo>
                  <a:lnTo>
                    <a:pt x="2931" y="666"/>
                  </a:lnTo>
                  <a:lnTo>
                    <a:pt x="2880" y="746"/>
                  </a:lnTo>
                  <a:lnTo>
                    <a:pt x="2824" y="822"/>
                  </a:lnTo>
                  <a:lnTo>
                    <a:pt x="2765" y="896"/>
                  </a:lnTo>
                  <a:lnTo>
                    <a:pt x="2701" y="965"/>
                  </a:lnTo>
                  <a:lnTo>
                    <a:pt x="2633" y="1031"/>
                  </a:lnTo>
                  <a:lnTo>
                    <a:pt x="2562" y="1094"/>
                  </a:lnTo>
                  <a:lnTo>
                    <a:pt x="2488" y="1153"/>
                  </a:lnTo>
                  <a:lnTo>
                    <a:pt x="2410" y="1207"/>
                  </a:lnTo>
                  <a:lnTo>
                    <a:pt x="2329" y="1257"/>
                  </a:lnTo>
                  <a:lnTo>
                    <a:pt x="2246" y="1301"/>
                  </a:lnTo>
                  <a:lnTo>
                    <a:pt x="2159" y="1342"/>
                  </a:lnTo>
                  <a:lnTo>
                    <a:pt x="2069" y="1378"/>
                  </a:lnTo>
                  <a:lnTo>
                    <a:pt x="1979" y="1409"/>
                  </a:lnTo>
                  <a:lnTo>
                    <a:pt x="1885" y="1434"/>
                  </a:lnTo>
                  <a:lnTo>
                    <a:pt x="1789" y="1454"/>
                  </a:lnTo>
                  <a:lnTo>
                    <a:pt x="1691" y="1469"/>
                  </a:lnTo>
                  <a:lnTo>
                    <a:pt x="1591" y="1478"/>
                  </a:lnTo>
                  <a:lnTo>
                    <a:pt x="1490" y="1481"/>
                  </a:lnTo>
                  <a:lnTo>
                    <a:pt x="1389" y="1478"/>
                  </a:lnTo>
                  <a:lnTo>
                    <a:pt x="1289" y="1469"/>
                  </a:lnTo>
                  <a:lnTo>
                    <a:pt x="1191" y="1454"/>
                  </a:lnTo>
                  <a:lnTo>
                    <a:pt x="1095" y="1434"/>
                  </a:lnTo>
                  <a:lnTo>
                    <a:pt x="1001" y="1409"/>
                  </a:lnTo>
                  <a:lnTo>
                    <a:pt x="910" y="1378"/>
                  </a:lnTo>
                  <a:lnTo>
                    <a:pt x="820" y="1341"/>
                  </a:lnTo>
                  <a:lnTo>
                    <a:pt x="733" y="1300"/>
                  </a:lnTo>
                  <a:lnTo>
                    <a:pt x="650" y="1256"/>
                  </a:lnTo>
                  <a:lnTo>
                    <a:pt x="568" y="1206"/>
                  </a:lnTo>
                  <a:lnTo>
                    <a:pt x="490" y="1151"/>
                  </a:lnTo>
                  <a:lnTo>
                    <a:pt x="416" y="1092"/>
                  </a:lnTo>
                  <a:lnTo>
                    <a:pt x="345" y="1030"/>
                  </a:lnTo>
                  <a:lnTo>
                    <a:pt x="277" y="963"/>
                  </a:lnTo>
                  <a:lnTo>
                    <a:pt x="213" y="893"/>
                  </a:lnTo>
                  <a:lnTo>
                    <a:pt x="154" y="819"/>
                  </a:lnTo>
                  <a:lnTo>
                    <a:pt x="98" y="743"/>
                  </a:lnTo>
                  <a:lnTo>
                    <a:pt x="47" y="662"/>
                  </a:lnTo>
                  <a:lnTo>
                    <a:pt x="0" y="579"/>
                  </a:lnTo>
                  <a:lnTo>
                    <a:pt x="38" y="573"/>
                  </a:lnTo>
                  <a:lnTo>
                    <a:pt x="110" y="562"/>
                  </a:lnTo>
                  <a:lnTo>
                    <a:pt x="185" y="548"/>
                  </a:lnTo>
                  <a:lnTo>
                    <a:pt x="262" y="528"/>
                  </a:lnTo>
                  <a:lnTo>
                    <a:pt x="340" y="506"/>
                  </a:lnTo>
                  <a:lnTo>
                    <a:pt x="421" y="479"/>
                  </a:lnTo>
                  <a:lnTo>
                    <a:pt x="463" y="463"/>
                  </a:lnTo>
                  <a:lnTo>
                    <a:pt x="504" y="444"/>
                  </a:lnTo>
                  <a:lnTo>
                    <a:pt x="543" y="421"/>
                  </a:lnTo>
                  <a:lnTo>
                    <a:pt x="581" y="395"/>
                  </a:lnTo>
                  <a:lnTo>
                    <a:pt x="619" y="365"/>
                  </a:lnTo>
                  <a:lnTo>
                    <a:pt x="654" y="332"/>
                  </a:lnTo>
                  <a:lnTo>
                    <a:pt x="686" y="297"/>
                  </a:lnTo>
                  <a:lnTo>
                    <a:pt x="716" y="258"/>
                  </a:lnTo>
                  <a:lnTo>
                    <a:pt x="742" y="216"/>
                  </a:lnTo>
                  <a:lnTo>
                    <a:pt x="766" y="172"/>
                  </a:lnTo>
                  <a:lnTo>
                    <a:pt x="785" y="124"/>
                  </a:lnTo>
                  <a:lnTo>
                    <a:pt x="800" y="74"/>
                  </a:lnTo>
                  <a:lnTo>
                    <a:pt x="811" y="22"/>
                  </a:lnTo>
                  <a:lnTo>
                    <a:pt x="840" y="69"/>
                  </a:lnTo>
                  <a:lnTo>
                    <a:pt x="873" y="115"/>
                  </a:lnTo>
                  <a:lnTo>
                    <a:pt x="908" y="161"/>
                  </a:lnTo>
                  <a:lnTo>
                    <a:pt x="944" y="206"/>
                  </a:lnTo>
                  <a:lnTo>
                    <a:pt x="982" y="251"/>
                  </a:lnTo>
                  <a:lnTo>
                    <a:pt x="1021" y="294"/>
                  </a:lnTo>
                  <a:lnTo>
                    <a:pt x="1061" y="337"/>
                  </a:lnTo>
                  <a:lnTo>
                    <a:pt x="1100" y="376"/>
                  </a:lnTo>
                  <a:lnTo>
                    <a:pt x="1141" y="415"/>
                  </a:lnTo>
                  <a:lnTo>
                    <a:pt x="1181" y="451"/>
                  </a:lnTo>
                  <a:lnTo>
                    <a:pt x="1221" y="484"/>
                  </a:lnTo>
                  <a:lnTo>
                    <a:pt x="1258" y="516"/>
                  </a:lnTo>
                  <a:lnTo>
                    <a:pt x="1296" y="545"/>
                  </a:lnTo>
                  <a:lnTo>
                    <a:pt x="1331" y="569"/>
                  </a:lnTo>
                  <a:lnTo>
                    <a:pt x="1365" y="592"/>
                  </a:lnTo>
                  <a:lnTo>
                    <a:pt x="1395" y="610"/>
                  </a:lnTo>
                  <a:lnTo>
                    <a:pt x="1423" y="624"/>
                  </a:lnTo>
                  <a:lnTo>
                    <a:pt x="1446" y="632"/>
                  </a:lnTo>
                  <a:lnTo>
                    <a:pt x="1471" y="637"/>
                  </a:lnTo>
                  <a:lnTo>
                    <a:pt x="1497" y="640"/>
                  </a:lnTo>
                  <a:lnTo>
                    <a:pt x="1524" y="637"/>
                  </a:lnTo>
                  <a:lnTo>
                    <a:pt x="1550" y="632"/>
                  </a:lnTo>
                  <a:lnTo>
                    <a:pt x="1575" y="623"/>
                  </a:lnTo>
                  <a:lnTo>
                    <a:pt x="1596" y="612"/>
                  </a:lnTo>
                  <a:lnTo>
                    <a:pt x="1649" y="575"/>
                  </a:lnTo>
                  <a:lnTo>
                    <a:pt x="1703" y="534"/>
                  </a:lnTo>
                  <a:lnTo>
                    <a:pt x="1758" y="489"/>
                  </a:lnTo>
                  <a:lnTo>
                    <a:pt x="1814" y="440"/>
                  </a:lnTo>
                  <a:lnTo>
                    <a:pt x="1869" y="387"/>
                  </a:lnTo>
                  <a:lnTo>
                    <a:pt x="1925" y="330"/>
                  </a:lnTo>
                  <a:lnTo>
                    <a:pt x="1979" y="272"/>
                  </a:lnTo>
                  <a:lnTo>
                    <a:pt x="2032" y="212"/>
                  </a:lnTo>
                  <a:lnTo>
                    <a:pt x="2082" y="150"/>
                  </a:lnTo>
                  <a:lnTo>
                    <a:pt x="2116" y="102"/>
                  </a:lnTo>
                  <a:lnTo>
                    <a:pt x="2148" y="52"/>
                  </a:lnTo>
                  <a:lnTo>
                    <a:pt x="21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2" name="Freeform 619"/>
            <p:cNvSpPr>
              <a:spLocks/>
            </p:cNvSpPr>
            <p:nvPr/>
          </p:nvSpPr>
          <p:spPr bwMode="auto">
            <a:xfrm>
              <a:off x="11347450" y="2084388"/>
              <a:ext cx="158750" cy="228600"/>
            </a:xfrm>
            <a:custGeom>
              <a:avLst/>
              <a:gdLst>
                <a:gd name="T0" fmla="*/ 65 w 898"/>
                <a:gd name="T1" fmla="*/ 0 h 1289"/>
                <a:gd name="T2" fmla="*/ 781 w 898"/>
                <a:gd name="T3" fmla="*/ 0 h 1289"/>
                <a:gd name="T4" fmla="*/ 810 w 898"/>
                <a:gd name="T5" fmla="*/ 83 h 1289"/>
                <a:gd name="T6" fmla="*/ 837 w 898"/>
                <a:gd name="T7" fmla="*/ 168 h 1289"/>
                <a:gd name="T8" fmla="*/ 858 w 898"/>
                <a:gd name="T9" fmla="*/ 255 h 1289"/>
                <a:gd name="T10" fmla="*/ 876 w 898"/>
                <a:gd name="T11" fmla="*/ 343 h 1289"/>
                <a:gd name="T12" fmla="*/ 888 w 898"/>
                <a:gd name="T13" fmla="*/ 432 h 1289"/>
                <a:gd name="T14" fmla="*/ 895 w 898"/>
                <a:gd name="T15" fmla="*/ 524 h 1289"/>
                <a:gd name="T16" fmla="*/ 898 w 898"/>
                <a:gd name="T17" fmla="*/ 617 h 1289"/>
                <a:gd name="T18" fmla="*/ 895 w 898"/>
                <a:gd name="T19" fmla="*/ 719 h 1289"/>
                <a:gd name="T20" fmla="*/ 886 w 898"/>
                <a:gd name="T21" fmla="*/ 819 h 1289"/>
                <a:gd name="T22" fmla="*/ 871 w 898"/>
                <a:gd name="T23" fmla="*/ 917 h 1289"/>
                <a:gd name="T24" fmla="*/ 850 w 898"/>
                <a:gd name="T25" fmla="*/ 1014 h 1289"/>
                <a:gd name="T26" fmla="*/ 825 w 898"/>
                <a:gd name="T27" fmla="*/ 1108 h 1289"/>
                <a:gd name="T28" fmla="*/ 794 w 898"/>
                <a:gd name="T29" fmla="*/ 1199 h 1289"/>
                <a:gd name="T30" fmla="*/ 757 w 898"/>
                <a:gd name="T31" fmla="*/ 1289 h 1289"/>
                <a:gd name="T32" fmla="*/ 667 w 898"/>
                <a:gd name="T33" fmla="*/ 1289 h 1289"/>
                <a:gd name="T34" fmla="*/ 607 w 898"/>
                <a:gd name="T35" fmla="*/ 1289 h 1289"/>
                <a:gd name="T36" fmla="*/ 549 w 898"/>
                <a:gd name="T37" fmla="*/ 1286 h 1289"/>
                <a:gd name="T38" fmla="*/ 493 w 898"/>
                <a:gd name="T39" fmla="*/ 1279 h 1289"/>
                <a:gd name="T40" fmla="*/ 440 w 898"/>
                <a:gd name="T41" fmla="*/ 1268 h 1289"/>
                <a:gd name="T42" fmla="*/ 390 w 898"/>
                <a:gd name="T43" fmla="*/ 1253 h 1289"/>
                <a:gd name="T44" fmla="*/ 342 w 898"/>
                <a:gd name="T45" fmla="*/ 1235 h 1289"/>
                <a:gd name="T46" fmla="*/ 297 w 898"/>
                <a:gd name="T47" fmla="*/ 1213 h 1289"/>
                <a:gd name="T48" fmla="*/ 254 w 898"/>
                <a:gd name="T49" fmla="*/ 1187 h 1289"/>
                <a:gd name="T50" fmla="*/ 224 w 898"/>
                <a:gd name="T51" fmla="*/ 1164 h 1289"/>
                <a:gd name="T52" fmla="*/ 194 w 898"/>
                <a:gd name="T53" fmla="*/ 1136 h 1289"/>
                <a:gd name="T54" fmla="*/ 167 w 898"/>
                <a:gd name="T55" fmla="*/ 1106 h 1289"/>
                <a:gd name="T56" fmla="*/ 140 w 898"/>
                <a:gd name="T57" fmla="*/ 1072 h 1289"/>
                <a:gd name="T58" fmla="*/ 116 w 898"/>
                <a:gd name="T59" fmla="*/ 1036 h 1289"/>
                <a:gd name="T60" fmla="*/ 92 w 898"/>
                <a:gd name="T61" fmla="*/ 998 h 1289"/>
                <a:gd name="T62" fmla="*/ 72 w 898"/>
                <a:gd name="T63" fmla="*/ 961 h 1289"/>
                <a:gd name="T64" fmla="*/ 53 w 898"/>
                <a:gd name="T65" fmla="*/ 922 h 1289"/>
                <a:gd name="T66" fmla="*/ 38 w 898"/>
                <a:gd name="T67" fmla="*/ 883 h 1289"/>
                <a:gd name="T68" fmla="*/ 25 w 898"/>
                <a:gd name="T69" fmla="*/ 847 h 1289"/>
                <a:gd name="T70" fmla="*/ 14 w 898"/>
                <a:gd name="T71" fmla="*/ 810 h 1289"/>
                <a:gd name="T72" fmla="*/ 7 w 898"/>
                <a:gd name="T73" fmla="*/ 777 h 1289"/>
                <a:gd name="T74" fmla="*/ 1 w 898"/>
                <a:gd name="T75" fmla="*/ 747 h 1289"/>
                <a:gd name="T76" fmla="*/ 0 w 898"/>
                <a:gd name="T77" fmla="*/ 719 h 1289"/>
                <a:gd name="T78" fmla="*/ 1 w 898"/>
                <a:gd name="T79" fmla="*/ 641 h 1289"/>
                <a:gd name="T80" fmla="*/ 3 w 898"/>
                <a:gd name="T81" fmla="*/ 558 h 1289"/>
                <a:gd name="T82" fmla="*/ 8 w 898"/>
                <a:gd name="T83" fmla="*/ 470 h 1289"/>
                <a:gd name="T84" fmla="*/ 14 w 898"/>
                <a:gd name="T85" fmla="*/ 378 h 1289"/>
                <a:gd name="T86" fmla="*/ 22 w 898"/>
                <a:gd name="T87" fmla="*/ 284 h 1289"/>
                <a:gd name="T88" fmla="*/ 33 w 898"/>
                <a:gd name="T89" fmla="*/ 189 h 1289"/>
                <a:gd name="T90" fmla="*/ 47 w 898"/>
                <a:gd name="T91" fmla="*/ 94 h 1289"/>
                <a:gd name="T92" fmla="*/ 65 w 898"/>
                <a:gd name="T93" fmla="*/ 0 h 1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98" h="1289">
                  <a:moveTo>
                    <a:pt x="65" y="0"/>
                  </a:moveTo>
                  <a:lnTo>
                    <a:pt x="781" y="0"/>
                  </a:lnTo>
                  <a:lnTo>
                    <a:pt x="810" y="83"/>
                  </a:lnTo>
                  <a:lnTo>
                    <a:pt x="837" y="168"/>
                  </a:lnTo>
                  <a:lnTo>
                    <a:pt x="858" y="255"/>
                  </a:lnTo>
                  <a:lnTo>
                    <a:pt x="876" y="343"/>
                  </a:lnTo>
                  <a:lnTo>
                    <a:pt x="888" y="432"/>
                  </a:lnTo>
                  <a:lnTo>
                    <a:pt x="895" y="524"/>
                  </a:lnTo>
                  <a:lnTo>
                    <a:pt x="898" y="617"/>
                  </a:lnTo>
                  <a:lnTo>
                    <a:pt x="895" y="719"/>
                  </a:lnTo>
                  <a:lnTo>
                    <a:pt x="886" y="819"/>
                  </a:lnTo>
                  <a:lnTo>
                    <a:pt x="871" y="917"/>
                  </a:lnTo>
                  <a:lnTo>
                    <a:pt x="850" y="1014"/>
                  </a:lnTo>
                  <a:lnTo>
                    <a:pt x="825" y="1108"/>
                  </a:lnTo>
                  <a:lnTo>
                    <a:pt x="794" y="1199"/>
                  </a:lnTo>
                  <a:lnTo>
                    <a:pt x="757" y="1289"/>
                  </a:lnTo>
                  <a:lnTo>
                    <a:pt x="667" y="1289"/>
                  </a:lnTo>
                  <a:lnTo>
                    <a:pt x="607" y="1289"/>
                  </a:lnTo>
                  <a:lnTo>
                    <a:pt x="549" y="1286"/>
                  </a:lnTo>
                  <a:lnTo>
                    <a:pt x="493" y="1279"/>
                  </a:lnTo>
                  <a:lnTo>
                    <a:pt x="440" y="1268"/>
                  </a:lnTo>
                  <a:lnTo>
                    <a:pt x="390" y="1253"/>
                  </a:lnTo>
                  <a:lnTo>
                    <a:pt x="342" y="1235"/>
                  </a:lnTo>
                  <a:lnTo>
                    <a:pt x="297" y="1213"/>
                  </a:lnTo>
                  <a:lnTo>
                    <a:pt x="254" y="1187"/>
                  </a:lnTo>
                  <a:lnTo>
                    <a:pt x="224" y="1164"/>
                  </a:lnTo>
                  <a:lnTo>
                    <a:pt x="194" y="1136"/>
                  </a:lnTo>
                  <a:lnTo>
                    <a:pt x="167" y="1106"/>
                  </a:lnTo>
                  <a:lnTo>
                    <a:pt x="140" y="1072"/>
                  </a:lnTo>
                  <a:lnTo>
                    <a:pt x="116" y="1036"/>
                  </a:lnTo>
                  <a:lnTo>
                    <a:pt x="92" y="998"/>
                  </a:lnTo>
                  <a:lnTo>
                    <a:pt x="72" y="961"/>
                  </a:lnTo>
                  <a:lnTo>
                    <a:pt x="53" y="922"/>
                  </a:lnTo>
                  <a:lnTo>
                    <a:pt x="38" y="883"/>
                  </a:lnTo>
                  <a:lnTo>
                    <a:pt x="25" y="847"/>
                  </a:lnTo>
                  <a:lnTo>
                    <a:pt x="14" y="810"/>
                  </a:lnTo>
                  <a:lnTo>
                    <a:pt x="7" y="777"/>
                  </a:lnTo>
                  <a:lnTo>
                    <a:pt x="1" y="747"/>
                  </a:lnTo>
                  <a:lnTo>
                    <a:pt x="0" y="719"/>
                  </a:lnTo>
                  <a:lnTo>
                    <a:pt x="1" y="641"/>
                  </a:lnTo>
                  <a:lnTo>
                    <a:pt x="3" y="558"/>
                  </a:lnTo>
                  <a:lnTo>
                    <a:pt x="8" y="470"/>
                  </a:lnTo>
                  <a:lnTo>
                    <a:pt x="14" y="378"/>
                  </a:lnTo>
                  <a:lnTo>
                    <a:pt x="22" y="284"/>
                  </a:lnTo>
                  <a:lnTo>
                    <a:pt x="33" y="189"/>
                  </a:lnTo>
                  <a:lnTo>
                    <a:pt x="47" y="94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217203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Medical Vector Icons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Medical Vector Icons</a:t>
            </a:r>
            <a:endParaRPr lang="en-US" dirty="0"/>
          </a:p>
        </p:txBody>
      </p:sp>
      <p:sp>
        <p:nvSpPr>
          <p:cNvPr id="10" name="Freeform 6"/>
          <p:cNvSpPr>
            <a:spLocks/>
          </p:cNvSpPr>
          <p:nvPr/>
        </p:nvSpPr>
        <p:spPr bwMode="auto">
          <a:xfrm>
            <a:off x="658026" y="5818188"/>
            <a:ext cx="576262" cy="461963"/>
          </a:xfrm>
          <a:custGeom>
            <a:avLst/>
            <a:gdLst>
              <a:gd name="T0" fmla="*/ 1243 w 3266"/>
              <a:gd name="T1" fmla="*/ 76 h 2620"/>
              <a:gd name="T2" fmla="*/ 1266 w 3266"/>
              <a:gd name="T3" fmla="*/ 134 h 2620"/>
              <a:gd name="T4" fmla="*/ 1321 w 3266"/>
              <a:gd name="T5" fmla="*/ 222 h 2620"/>
              <a:gd name="T6" fmla="*/ 1420 w 3266"/>
              <a:gd name="T7" fmla="*/ 310 h 2620"/>
              <a:gd name="T8" fmla="*/ 1573 w 3266"/>
              <a:gd name="T9" fmla="*/ 375 h 2620"/>
              <a:gd name="T10" fmla="*/ 1645 w 3266"/>
              <a:gd name="T11" fmla="*/ 285 h 2620"/>
              <a:gd name="T12" fmla="*/ 1766 w 3266"/>
              <a:gd name="T13" fmla="*/ 172 h 2620"/>
              <a:gd name="T14" fmla="*/ 1931 w 3266"/>
              <a:gd name="T15" fmla="*/ 73 h 2620"/>
              <a:gd name="T16" fmla="*/ 2141 w 3266"/>
              <a:gd name="T17" fmla="*/ 17 h 2620"/>
              <a:gd name="T18" fmla="*/ 2393 w 3266"/>
              <a:gd name="T19" fmla="*/ 43 h 2620"/>
              <a:gd name="T20" fmla="*/ 2655 w 3266"/>
              <a:gd name="T21" fmla="*/ 170 h 2620"/>
              <a:gd name="T22" fmla="*/ 2913 w 3266"/>
              <a:gd name="T23" fmla="*/ 393 h 2620"/>
              <a:gd name="T24" fmla="*/ 3109 w 3266"/>
              <a:gd name="T25" fmla="*/ 666 h 2620"/>
              <a:gd name="T26" fmla="*/ 3227 w 3266"/>
              <a:gd name="T27" fmla="*/ 970 h 2620"/>
              <a:gd name="T28" fmla="*/ 3266 w 3266"/>
              <a:gd name="T29" fmla="*/ 1292 h 2620"/>
              <a:gd name="T30" fmla="*/ 3221 w 3266"/>
              <a:gd name="T31" fmla="*/ 1620 h 2620"/>
              <a:gd name="T32" fmla="*/ 3095 w 3266"/>
              <a:gd name="T33" fmla="*/ 1937 h 2620"/>
              <a:gd name="T34" fmla="*/ 2903 w 3266"/>
              <a:gd name="T35" fmla="*/ 2204 h 2620"/>
              <a:gd name="T36" fmla="*/ 2660 w 3266"/>
              <a:gd name="T37" fmla="*/ 2411 h 2620"/>
              <a:gd name="T38" fmla="*/ 2376 w 3266"/>
              <a:gd name="T39" fmla="*/ 2550 h 2620"/>
              <a:gd name="T40" fmla="*/ 2064 w 3266"/>
              <a:gd name="T41" fmla="*/ 2612 h 2620"/>
              <a:gd name="T42" fmla="*/ 1918 w 3266"/>
              <a:gd name="T43" fmla="*/ 2617 h 2620"/>
              <a:gd name="T44" fmla="*/ 1779 w 3266"/>
              <a:gd name="T45" fmla="*/ 2617 h 2620"/>
              <a:gd name="T46" fmla="*/ 1559 w 3266"/>
              <a:gd name="T47" fmla="*/ 2588 h 2620"/>
              <a:gd name="T48" fmla="*/ 1278 w 3266"/>
              <a:gd name="T49" fmla="*/ 2506 h 2620"/>
              <a:gd name="T50" fmla="*/ 1025 w 3266"/>
              <a:gd name="T51" fmla="*/ 2404 h 2620"/>
              <a:gd name="T52" fmla="*/ 936 w 3266"/>
              <a:gd name="T53" fmla="*/ 2445 h 2620"/>
              <a:gd name="T54" fmla="*/ 791 w 3266"/>
              <a:gd name="T55" fmla="*/ 2439 h 2620"/>
              <a:gd name="T56" fmla="*/ 618 w 3266"/>
              <a:gd name="T57" fmla="*/ 2339 h 2620"/>
              <a:gd name="T58" fmla="*/ 520 w 3266"/>
              <a:gd name="T59" fmla="*/ 2274 h 2620"/>
              <a:gd name="T60" fmla="*/ 451 w 3266"/>
              <a:gd name="T61" fmla="*/ 2312 h 2620"/>
              <a:gd name="T62" fmla="*/ 402 w 3266"/>
              <a:gd name="T63" fmla="*/ 2428 h 2620"/>
              <a:gd name="T64" fmla="*/ 387 w 3266"/>
              <a:gd name="T65" fmla="*/ 2620 h 2620"/>
              <a:gd name="T66" fmla="*/ 5 w 3266"/>
              <a:gd name="T67" fmla="*/ 2416 h 2620"/>
              <a:gd name="T68" fmla="*/ 46 w 3266"/>
              <a:gd name="T69" fmla="*/ 2172 h 2620"/>
              <a:gd name="T70" fmla="*/ 119 w 3266"/>
              <a:gd name="T71" fmla="*/ 1992 h 2620"/>
              <a:gd name="T72" fmla="*/ 217 w 3266"/>
              <a:gd name="T73" fmla="*/ 1867 h 2620"/>
              <a:gd name="T74" fmla="*/ 332 w 3266"/>
              <a:gd name="T75" fmla="*/ 1789 h 2620"/>
              <a:gd name="T76" fmla="*/ 455 w 3266"/>
              <a:gd name="T77" fmla="*/ 1748 h 2620"/>
              <a:gd name="T78" fmla="*/ 580 w 3266"/>
              <a:gd name="T79" fmla="*/ 1736 h 2620"/>
              <a:gd name="T80" fmla="*/ 787 w 3266"/>
              <a:gd name="T81" fmla="*/ 1762 h 2620"/>
              <a:gd name="T82" fmla="*/ 951 w 3266"/>
              <a:gd name="T83" fmla="*/ 1816 h 2620"/>
              <a:gd name="T84" fmla="*/ 1084 w 3266"/>
              <a:gd name="T85" fmla="*/ 1780 h 2620"/>
              <a:gd name="T86" fmla="*/ 1243 w 3266"/>
              <a:gd name="T87" fmla="*/ 1717 h 2620"/>
              <a:gd name="T88" fmla="*/ 1390 w 3266"/>
              <a:gd name="T89" fmla="*/ 1708 h 2620"/>
              <a:gd name="T90" fmla="*/ 1492 w 3266"/>
              <a:gd name="T91" fmla="*/ 1648 h 2620"/>
              <a:gd name="T92" fmla="*/ 1593 w 3266"/>
              <a:gd name="T93" fmla="*/ 1541 h 2620"/>
              <a:gd name="T94" fmla="*/ 1696 w 3266"/>
              <a:gd name="T95" fmla="*/ 1475 h 2620"/>
              <a:gd name="T96" fmla="*/ 1654 w 3266"/>
              <a:gd name="T97" fmla="*/ 1182 h 2620"/>
              <a:gd name="T98" fmla="*/ 1574 w 3266"/>
              <a:gd name="T99" fmla="*/ 1070 h 2620"/>
              <a:gd name="T100" fmla="*/ 1535 w 3266"/>
              <a:gd name="T101" fmla="*/ 960 h 2620"/>
              <a:gd name="T102" fmla="*/ 1383 w 3266"/>
              <a:gd name="T103" fmla="*/ 878 h 2620"/>
              <a:gd name="T104" fmla="*/ 1149 w 3266"/>
              <a:gd name="T105" fmla="*/ 775 h 2620"/>
              <a:gd name="T106" fmla="*/ 979 w 3266"/>
              <a:gd name="T107" fmla="*/ 649 h 2620"/>
              <a:gd name="T108" fmla="*/ 861 w 3266"/>
              <a:gd name="T109" fmla="*/ 517 h 2620"/>
              <a:gd name="T110" fmla="*/ 788 w 3266"/>
              <a:gd name="T111" fmla="*/ 394 h 2620"/>
              <a:gd name="T112" fmla="*/ 750 w 3266"/>
              <a:gd name="T113" fmla="*/ 299 h 2620"/>
              <a:gd name="T114" fmla="*/ 736 w 3266"/>
              <a:gd name="T115" fmla="*/ 247 h 2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266" h="2620">
                <a:moveTo>
                  <a:pt x="1226" y="0"/>
                </a:moveTo>
                <a:lnTo>
                  <a:pt x="1240" y="64"/>
                </a:lnTo>
                <a:lnTo>
                  <a:pt x="1241" y="68"/>
                </a:lnTo>
                <a:lnTo>
                  <a:pt x="1243" y="76"/>
                </a:lnTo>
                <a:lnTo>
                  <a:pt x="1246" y="86"/>
                </a:lnTo>
                <a:lnTo>
                  <a:pt x="1251" y="100"/>
                </a:lnTo>
                <a:lnTo>
                  <a:pt x="1257" y="116"/>
                </a:lnTo>
                <a:lnTo>
                  <a:pt x="1266" y="134"/>
                </a:lnTo>
                <a:lnTo>
                  <a:pt x="1276" y="154"/>
                </a:lnTo>
                <a:lnTo>
                  <a:pt x="1289" y="176"/>
                </a:lnTo>
                <a:lnTo>
                  <a:pt x="1304" y="198"/>
                </a:lnTo>
                <a:lnTo>
                  <a:pt x="1321" y="222"/>
                </a:lnTo>
                <a:lnTo>
                  <a:pt x="1341" y="245"/>
                </a:lnTo>
                <a:lnTo>
                  <a:pt x="1365" y="267"/>
                </a:lnTo>
                <a:lnTo>
                  <a:pt x="1391" y="289"/>
                </a:lnTo>
                <a:lnTo>
                  <a:pt x="1420" y="310"/>
                </a:lnTo>
                <a:lnTo>
                  <a:pt x="1453" y="329"/>
                </a:lnTo>
                <a:lnTo>
                  <a:pt x="1489" y="347"/>
                </a:lnTo>
                <a:lnTo>
                  <a:pt x="1529" y="362"/>
                </a:lnTo>
                <a:lnTo>
                  <a:pt x="1573" y="375"/>
                </a:lnTo>
                <a:lnTo>
                  <a:pt x="1586" y="356"/>
                </a:lnTo>
                <a:lnTo>
                  <a:pt x="1603" y="334"/>
                </a:lnTo>
                <a:lnTo>
                  <a:pt x="1622" y="310"/>
                </a:lnTo>
                <a:lnTo>
                  <a:pt x="1645" y="285"/>
                </a:lnTo>
                <a:lnTo>
                  <a:pt x="1671" y="258"/>
                </a:lnTo>
                <a:lnTo>
                  <a:pt x="1700" y="230"/>
                </a:lnTo>
                <a:lnTo>
                  <a:pt x="1731" y="201"/>
                </a:lnTo>
                <a:lnTo>
                  <a:pt x="1766" y="172"/>
                </a:lnTo>
                <a:lnTo>
                  <a:pt x="1803" y="145"/>
                </a:lnTo>
                <a:lnTo>
                  <a:pt x="1843" y="119"/>
                </a:lnTo>
                <a:lnTo>
                  <a:pt x="1886" y="95"/>
                </a:lnTo>
                <a:lnTo>
                  <a:pt x="1931" y="73"/>
                </a:lnTo>
                <a:lnTo>
                  <a:pt x="1980" y="53"/>
                </a:lnTo>
                <a:lnTo>
                  <a:pt x="2031" y="37"/>
                </a:lnTo>
                <a:lnTo>
                  <a:pt x="2084" y="25"/>
                </a:lnTo>
                <a:lnTo>
                  <a:pt x="2141" y="17"/>
                </a:lnTo>
                <a:lnTo>
                  <a:pt x="2199" y="15"/>
                </a:lnTo>
                <a:lnTo>
                  <a:pt x="2264" y="18"/>
                </a:lnTo>
                <a:lnTo>
                  <a:pt x="2329" y="27"/>
                </a:lnTo>
                <a:lnTo>
                  <a:pt x="2393" y="43"/>
                </a:lnTo>
                <a:lnTo>
                  <a:pt x="2459" y="66"/>
                </a:lnTo>
                <a:lnTo>
                  <a:pt x="2524" y="95"/>
                </a:lnTo>
                <a:lnTo>
                  <a:pt x="2589" y="129"/>
                </a:lnTo>
                <a:lnTo>
                  <a:pt x="2655" y="170"/>
                </a:lnTo>
                <a:lnTo>
                  <a:pt x="2721" y="218"/>
                </a:lnTo>
                <a:lnTo>
                  <a:pt x="2787" y="271"/>
                </a:lnTo>
                <a:lnTo>
                  <a:pt x="2852" y="331"/>
                </a:lnTo>
                <a:lnTo>
                  <a:pt x="2913" y="393"/>
                </a:lnTo>
                <a:lnTo>
                  <a:pt x="2969" y="458"/>
                </a:lnTo>
                <a:lnTo>
                  <a:pt x="3020" y="525"/>
                </a:lnTo>
                <a:lnTo>
                  <a:pt x="3067" y="594"/>
                </a:lnTo>
                <a:lnTo>
                  <a:pt x="3109" y="666"/>
                </a:lnTo>
                <a:lnTo>
                  <a:pt x="3146" y="739"/>
                </a:lnTo>
                <a:lnTo>
                  <a:pt x="3178" y="815"/>
                </a:lnTo>
                <a:lnTo>
                  <a:pt x="3205" y="891"/>
                </a:lnTo>
                <a:lnTo>
                  <a:pt x="3227" y="970"/>
                </a:lnTo>
                <a:lnTo>
                  <a:pt x="3245" y="1049"/>
                </a:lnTo>
                <a:lnTo>
                  <a:pt x="3257" y="1129"/>
                </a:lnTo>
                <a:lnTo>
                  <a:pt x="3264" y="1211"/>
                </a:lnTo>
                <a:lnTo>
                  <a:pt x="3266" y="1292"/>
                </a:lnTo>
                <a:lnTo>
                  <a:pt x="3263" y="1374"/>
                </a:lnTo>
                <a:lnTo>
                  <a:pt x="3255" y="1456"/>
                </a:lnTo>
                <a:lnTo>
                  <a:pt x="3240" y="1539"/>
                </a:lnTo>
                <a:lnTo>
                  <a:pt x="3221" y="1620"/>
                </a:lnTo>
                <a:lnTo>
                  <a:pt x="3197" y="1702"/>
                </a:lnTo>
                <a:lnTo>
                  <a:pt x="3167" y="1784"/>
                </a:lnTo>
                <a:lnTo>
                  <a:pt x="3133" y="1861"/>
                </a:lnTo>
                <a:lnTo>
                  <a:pt x="3095" y="1937"/>
                </a:lnTo>
                <a:lnTo>
                  <a:pt x="3052" y="2008"/>
                </a:lnTo>
                <a:lnTo>
                  <a:pt x="3006" y="2078"/>
                </a:lnTo>
                <a:lnTo>
                  <a:pt x="2957" y="2142"/>
                </a:lnTo>
                <a:lnTo>
                  <a:pt x="2903" y="2204"/>
                </a:lnTo>
                <a:lnTo>
                  <a:pt x="2847" y="2262"/>
                </a:lnTo>
                <a:lnTo>
                  <a:pt x="2788" y="2315"/>
                </a:lnTo>
                <a:lnTo>
                  <a:pt x="2725" y="2365"/>
                </a:lnTo>
                <a:lnTo>
                  <a:pt x="2660" y="2411"/>
                </a:lnTo>
                <a:lnTo>
                  <a:pt x="2592" y="2452"/>
                </a:lnTo>
                <a:lnTo>
                  <a:pt x="2522" y="2490"/>
                </a:lnTo>
                <a:lnTo>
                  <a:pt x="2450" y="2522"/>
                </a:lnTo>
                <a:lnTo>
                  <a:pt x="2376" y="2550"/>
                </a:lnTo>
                <a:lnTo>
                  <a:pt x="2301" y="2573"/>
                </a:lnTo>
                <a:lnTo>
                  <a:pt x="2223" y="2591"/>
                </a:lnTo>
                <a:lnTo>
                  <a:pt x="2145" y="2604"/>
                </a:lnTo>
                <a:lnTo>
                  <a:pt x="2064" y="2612"/>
                </a:lnTo>
                <a:lnTo>
                  <a:pt x="1984" y="2614"/>
                </a:lnTo>
                <a:lnTo>
                  <a:pt x="1949" y="2614"/>
                </a:lnTo>
                <a:lnTo>
                  <a:pt x="1937" y="2615"/>
                </a:lnTo>
                <a:lnTo>
                  <a:pt x="1918" y="2617"/>
                </a:lnTo>
                <a:lnTo>
                  <a:pt x="1892" y="2619"/>
                </a:lnTo>
                <a:lnTo>
                  <a:pt x="1860" y="2620"/>
                </a:lnTo>
                <a:lnTo>
                  <a:pt x="1823" y="2619"/>
                </a:lnTo>
                <a:lnTo>
                  <a:pt x="1779" y="2617"/>
                </a:lnTo>
                <a:lnTo>
                  <a:pt x="1731" y="2613"/>
                </a:lnTo>
                <a:lnTo>
                  <a:pt x="1679" y="2608"/>
                </a:lnTo>
                <a:lnTo>
                  <a:pt x="1620" y="2599"/>
                </a:lnTo>
                <a:lnTo>
                  <a:pt x="1559" y="2588"/>
                </a:lnTo>
                <a:lnTo>
                  <a:pt x="1493" y="2574"/>
                </a:lnTo>
                <a:lnTo>
                  <a:pt x="1425" y="2555"/>
                </a:lnTo>
                <a:lnTo>
                  <a:pt x="1354" y="2533"/>
                </a:lnTo>
                <a:lnTo>
                  <a:pt x="1278" y="2506"/>
                </a:lnTo>
                <a:lnTo>
                  <a:pt x="1202" y="2473"/>
                </a:lnTo>
                <a:lnTo>
                  <a:pt x="1122" y="2436"/>
                </a:lnTo>
                <a:lnTo>
                  <a:pt x="1042" y="2393"/>
                </a:lnTo>
                <a:lnTo>
                  <a:pt x="1025" y="2404"/>
                </a:lnTo>
                <a:lnTo>
                  <a:pt x="1007" y="2416"/>
                </a:lnTo>
                <a:lnTo>
                  <a:pt x="986" y="2427"/>
                </a:lnTo>
                <a:lnTo>
                  <a:pt x="962" y="2437"/>
                </a:lnTo>
                <a:lnTo>
                  <a:pt x="936" y="2445"/>
                </a:lnTo>
                <a:lnTo>
                  <a:pt x="907" y="2450"/>
                </a:lnTo>
                <a:lnTo>
                  <a:pt x="876" y="2452"/>
                </a:lnTo>
                <a:lnTo>
                  <a:pt x="833" y="2449"/>
                </a:lnTo>
                <a:lnTo>
                  <a:pt x="791" y="2439"/>
                </a:lnTo>
                <a:lnTo>
                  <a:pt x="748" y="2424"/>
                </a:lnTo>
                <a:lnTo>
                  <a:pt x="704" y="2402"/>
                </a:lnTo>
                <a:lnTo>
                  <a:pt x="661" y="2374"/>
                </a:lnTo>
                <a:lnTo>
                  <a:pt x="618" y="2339"/>
                </a:lnTo>
                <a:lnTo>
                  <a:pt x="575" y="2298"/>
                </a:lnTo>
                <a:lnTo>
                  <a:pt x="558" y="2284"/>
                </a:lnTo>
                <a:lnTo>
                  <a:pt x="539" y="2276"/>
                </a:lnTo>
                <a:lnTo>
                  <a:pt x="520" y="2274"/>
                </a:lnTo>
                <a:lnTo>
                  <a:pt x="502" y="2276"/>
                </a:lnTo>
                <a:lnTo>
                  <a:pt x="485" y="2283"/>
                </a:lnTo>
                <a:lnTo>
                  <a:pt x="468" y="2295"/>
                </a:lnTo>
                <a:lnTo>
                  <a:pt x="451" y="2312"/>
                </a:lnTo>
                <a:lnTo>
                  <a:pt x="436" y="2335"/>
                </a:lnTo>
                <a:lnTo>
                  <a:pt x="423" y="2361"/>
                </a:lnTo>
                <a:lnTo>
                  <a:pt x="411" y="2392"/>
                </a:lnTo>
                <a:lnTo>
                  <a:pt x="402" y="2428"/>
                </a:lnTo>
                <a:lnTo>
                  <a:pt x="393" y="2469"/>
                </a:lnTo>
                <a:lnTo>
                  <a:pt x="389" y="2515"/>
                </a:lnTo>
                <a:lnTo>
                  <a:pt x="387" y="2564"/>
                </a:lnTo>
                <a:lnTo>
                  <a:pt x="387" y="2620"/>
                </a:lnTo>
                <a:lnTo>
                  <a:pt x="0" y="2620"/>
                </a:lnTo>
                <a:lnTo>
                  <a:pt x="0" y="2564"/>
                </a:lnTo>
                <a:lnTo>
                  <a:pt x="1" y="2488"/>
                </a:lnTo>
                <a:lnTo>
                  <a:pt x="5" y="2416"/>
                </a:lnTo>
                <a:lnTo>
                  <a:pt x="12" y="2349"/>
                </a:lnTo>
                <a:lnTo>
                  <a:pt x="21" y="2285"/>
                </a:lnTo>
                <a:lnTo>
                  <a:pt x="32" y="2227"/>
                </a:lnTo>
                <a:lnTo>
                  <a:pt x="46" y="2172"/>
                </a:lnTo>
                <a:lnTo>
                  <a:pt x="61" y="2121"/>
                </a:lnTo>
                <a:lnTo>
                  <a:pt x="78" y="2075"/>
                </a:lnTo>
                <a:lnTo>
                  <a:pt x="98" y="2031"/>
                </a:lnTo>
                <a:lnTo>
                  <a:pt x="119" y="1992"/>
                </a:lnTo>
                <a:lnTo>
                  <a:pt x="142" y="1956"/>
                </a:lnTo>
                <a:lnTo>
                  <a:pt x="165" y="1924"/>
                </a:lnTo>
                <a:lnTo>
                  <a:pt x="190" y="1893"/>
                </a:lnTo>
                <a:lnTo>
                  <a:pt x="217" y="1867"/>
                </a:lnTo>
                <a:lnTo>
                  <a:pt x="245" y="1843"/>
                </a:lnTo>
                <a:lnTo>
                  <a:pt x="273" y="1823"/>
                </a:lnTo>
                <a:lnTo>
                  <a:pt x="302" y="1805"/>
                </a:lnTo>
                <a:lnTo>
                  <a:pt x="332" y="1789"/>
                </a:lnTo>
                <a:lnTo>
                  <a:pt x="362" y="1776"/>
                </a:lnTo>
                <a:lnTo>
                  <a:pt x="392" y="1764"/>
                </a:lnTo>
                <a:lnTo>
                  <a:pt x="424" y="1755"/>
                </a:lnTo>
                <a:lnTo>
                  <a:pt x="455" y="1748"/>
                </a:lnTo>
                <a:lnTo>
                  <a:pt x="486" y="1742"/>
                </a:lnTo>
                <a:lnTo>
                  <a:pt x="517" y="1739"/>
                </a:lnTo>
                <a:lnTo>
                  <a:pt x="548" y="1737"/>
                </a:lnTo>
                <a:lnTo>
                  <a:pt x="580" y="1736"/>
                </a:lnTo>
                <a:lnTo>
                  <a:pt x="634" y="1738"/>
                </a:lnTo>
                <a:lnTo>
                  <a:pt x="686" y="1743"/>
                </a:lnTo>
                <a:lnTo>
                  <a:pt x="738" y="1752"/>
                </a:lnTo>
                <a:lnTo>
                  <a:pt x="787" y="1762"/>
                </a:lnTo>
                <a:lnTo>
                  <a:pt x="833" y="1776"/>
                </a:lnTo>
                <a:lnTo>
                  <a:pt x="877" y="1789"/>
                </a:lnTo>
                <a:lnTo>
                  <a:pt x="916" y="1803"/>
                </a:lnTo>
                <a:lnTo>
                  <a:pt x="951" y="1816"/>
                </a:lnTo>
                <a:lnTo>
                  <a:pt x="982" y="1829"/>
                </a:lnTo>
                <a:lnTo>
                  <a:pt x="1007" y="1840"/>
                </a:lnTo>
                <a:lnTo>
                  <a:pt x="1045" y="1807"/>
                </a:lnTo>
                <a:lnTo>
                  <a:pt x="1084" y="1780"/>
                </a:lnTo>
                <a:lnTo>
                  <a:pt x="1124" y="1757"/>
                </a:lnTo>
                <a:lnTo>
                  <a:pt x="1163" y="1739"/>
                </a:lnTo>
                <a:lnTo>
                  <a:pt x="1204" y="1726"/>
                </a:lnTo>
                <a:lnTo>
                  <a:pt x="1243" y="1717"/>
                </a:lnTo>
                <a:lnTo>
                  <a:pt x="1280" y="1711"/>
                </a:lnTo>
                <a:lnTo>
                  <a:pt x="1315" y="1708"/>
                </a:lnTo>
                <a:lnTo>
                  <a:pt x="1350" y="1707"/>
                </a:lnTo>
                <a:lnTo>
                  <a:pt x="1390" y="1708"/>
                </a:lnTo>
                <a:lnTo>
                  <a:pt x="1426" y="1712"/>
                </a:lnTo>
                <a:lnTo>
                  <a:pt x="1458" y="1717"/>
                </a:lnTo>
                <a:lnTo>
                  <a:pt x="1473" y="1681"/>
                </a:lnTo>
                <a:lnTo>
                  <a:pt x="1492" y="1648"/>
                </a:lnTo>
                <a:lnTo>
                  <a:pt x="1515" y="1616"/>
                </a:lnTo>
                <a:lnTo>
                  <a:pt x="1540" y="1588"/>
                </a:lnTo>
                <a:lnTo>
                  <a:pt x="1566" y="1563"/>
                </a:lnTo>
                <a:lnTo>
                  <a:pt x="1593" y="1541"/>
                </a:lnTo>
                <a:lnTo>
                  <a:pt x="1620" y="1521"/>
                </a:lnTo>
                <a:lnTo>
                  <a:pt x="1647" y="1503"/>
                </a:lnTo>
                <a:lnTo>
                  <a:pt x="1673" y="1488"/>
                </a:lnTo>
                <a:lnTo>
                  <a:pt x="1696" y="1475"/>
                </a:lnTo>
                <a:lnTo>
                  <a:pt x="1716" y="1465"/>
                </a:lnTo>
                <a:lnTo>
                  <a:pt x="1716" y="1230"/>
                </a:lnTo>
                <a:lnTo>
                  <a:pt x="1684" y="1208"/>
                </a:lnTo>
                <a:lnTo>
                  <a:pt x="1654" y="1182"/>
                </a:lnTo>
                <a:lnTo>
                  <a:pt x="1630" y="1155"/>
                </a:lnTo>
                <a:lnTo>
                  <a:pt x="1608" y="1127"/>
                </a:lnTo>
                <a:lnTo>
                  <a:pt x="1590" y="1099"/>
                </a:lnTo>
                <a:lnTo>
                  <a:pt x="1574" y="1070"/>
                </a:lnTo>
                <a:lnTo>
                  <a:pt x="1561" y="1040"/>
                </a:lnTo>
                <a:lnTo>
                  <a:pt x="1550" y="1012"/>
                </a:lnTo>
                <a:lnTo>
                  <a:pt x="1542" y="985"/>
                </a:lnTo>
                <a:lnTo>
                  <a:pt x="1535" y="960"/>
                </a:lnTo>
                <a:lnTo>
                  <a:pt x="1531" y="937"/>
                </a:lnTo>
                <a:lnTo>
                  <a:pt x="1527" y="916"/>
                </a:lnTo>
                <a:lnTo>
                  <a:pt x="1452" y="898"/>
                </a:lnTo>
                <a:lnTo>
                  <a:pt x="1383" y="878"/>
                </a:lnTo>
                <a:lnTo>
                  <a:pt x="1318" y="855"/>
                </a:lnTo>
                <a:lnTo>
                  <a:pt x="1258" y="830"/>
                </a:lnTo>
                <a:lnTo>
                  <a:pt x="1202" y="803"/>
                </a:lnTo>
                <a:lnTo>
                  <a:pt x="1149" y="775"/>
                </a:lnTo>
                <a:lnTo>
                  <a:pt x="1101" y="744"/>
                </a:lnTo>
                <a:lnTo>
                  <a:pt x="1057" y="713"/>
                </a:lnTo>
                <a:lnTo>
                  <a:pt x="1016" y="681"/>
                </a:lnTo>
                <a:lnTo>
                  <a:pt x="979" y="649"/>
                </a:lnTo>
                <a:lnTo>
                  <a:pt x="945" y="615"/>
                </a:lnTo>
                <a:lnTo>
                  <a:pt x="914" y="582"/>
                </a:lnTo>
                <a:lnTo>
                  <a:pt x="887" y="549"/>
                </a:lnTo>
                <a:lnTo>
                  <a:pt x="861" y="517"/>
                </a:lnTo>
                <a:lnTo>
                  <a:pt x="839" y="484"/>
                </a:lnTo>
                <a:lnTo>
                  <a:pt x="820" y="453"/>
                </a:lnTo>
                <a:lnTo>
                  <a:pt x="803" y="423"/>
                </a:lnTo>
                <a:lnTo>
                  <a:pt x="788" y="394"/>
                </a:lnTo>
                <a:lnTo>
                  <a:pt x="776" y="368"/>
                </a:lnTo>
                <a:lnTo>
                  <a:pt x="765" y="342"/>
                </a:lnTo>
                <a:lnTo>
                  <a:pt x="757" y="319"/>
                </a:lnTo>
                <a:lnTo>
                  <a:pt x="750" y="299"/>
                </a:lnTo>
                <a:lnTo>
                  <a:pt x="744" y="281"/>
                </a:lnTo>
                <a:lnTo>
                  <a:pt x="740" y="267"/>
                </a:lnTo>
                <a:lnTo>
                  <a:pt x="737" y="255"/>
                </a:lnTo>
                <a:lnTo>
                  <a:pt x="736" y="247"/>
                </a:lnTo>
                <a:lnTo>
                  <a:pt x="735" y="243"/>
                </a:lnTo>
                <a:lnTo>
                  <a:pt x="727" y="197"/>
                </a:lnTo>
                <a:lnTo>
                  <a:pt x="122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1"/>
          <p:cNvSpPr>
            <a:spLocks noEditPoints="1"/>
          </p:cNvSpPr>
          <p:nvPr/>
        </p:nvSpPr>
        <p:spPr bwMode="auto">
          <a:xfrm>
            <a:off x="1593520" y="5818188"/>
            <a:ext cx="576262" cy="461963"/>
          </a:xfrm>
          <a:custGeom>
            <a:avLst/>
            <a:gdLst>
              <a:gd name="T0" fmla="*/ 2523 w 3266"/>
              <a:gd name="T1" fmla="*/ 2441 h 2620"/>
              <a:gd name="T2" fmla="*/ 2106 w 3266"/>
              <a:gd name="T3" fmla="*/ 2379 h 2620"/>
              <a:gd name="T4" fmla="*/ 2203 w 3266"/>
              <a:gd name="T5" fmla="*/ 2364 h 2620"/>
              <a:gd name="T6" fmla="*/ 1809 w 3266"/>
              <a:gd name="T7" fmla="*/ 2449 h 2620"/>
              <a:gd name="T8" fmla="*/ 1477 w 3266"/>
              <a:gd name="T9" fmla="*/ 2344 h 2620"/>
              <a:gd name="T10" fmla="*/ 1547 w 3266"/>
              <a:gd name="T11" fmla="*/ 2414 h 2620"/>
              <a:gd name="T12" fmla="*/ 2604 w 3266"/>
              <a:gd name="T13" fmla="*/ 2248 h 2620"/>
              <a:gd name="T14" fmla="*/ 2674 w 3266"/>
              <a:gd name="T15" fmla="*/ 2177 h 2620"/>
              <a:gd name="T16" fmla="*/ 2342 w 3266"/>
              <a:gd name="T17" fmla="*/ 2283 h 2620"/>
              <a:gd name="T18" fmla="*/ 1948 w 3266"/>
              <a:gd name="T19" fmla="*/ 2198 h 2620"/>
              <a:gd name="T20" fmla="*/ 2045 w 3266"/>
              <a:gd name="T21" fmla="*/ 2213 h 2620"/>
              <a:gd name="T22" fmla="*/ 1628 w 3266"/>
              <a:gd name="T23" fmla="*/ 2275 h 2620"/>
              <a:gd name="T24" fmla="*/ 1328 w 3266"/>
              <a:gd name="T25" fmla="*/ 2175 h 2620"/>
              <a:gd name="T26" fmla="*/ 1373 w 3266"/>
              <a:gd name="T27" fmla="*/ 2263 h 2620"/>
              <a:gd name="T28" fmla="*/ 2768 w 3266"/>
              <a:gd name="T29" fmla="*/ 2065 h 2620"/>
              <a:gd name="T30" fmla="*/ 2856 w 3266"/>
              <a:gd name="T31" fmla="*/ 2019 h 2620"/>
              <a:gd name="T32" fmla="*/ 2491 w 3266"/>
              <a:gd name="T33" fmla="*/ 2120 h 2620"/>
              <a:gd name="T34" fmla="*/ 2125 w 3266"/>
              <a:gd name="T35" fmla="*/ 2019 h 2620"/>
              <a:gd name="T36" fmla="*/ 2214 w 3266"/>
              <a:gd name="T37" fmla="*/ 2065 h 2620"/>
              <a:gd name="T38" fmla="*/ 1782 w 3266"/>
              <a:gd name="T39" fmla="*/ 2097 h 2620"/>
              <a:gd name="T40" fmla="*/ 1827 w 3266"/>
              <a:gd name="T41" fmla="*/ 2009 h 2620"/>
              <a:gd name="T42" fmla="*/ 1527 w 3266"/>
              <a:gd name="T43" fmla="*/ 2109 h 2620"/>
              <a:gd name="T44" fmla="*/ 1110 w 3266"/>
              <a:gd name="T45" fmla="*/ 2046 h 2620"/>
              <a:gd name="T46" fmla="*/ 1207 w 3266"/>
              <a:gd name="T47" fmla="*/ 2031 h 2620"/>
              <a:gd name="T48" fmla="*/ 813 w 3266"/>
              <a:gd name="T49" fmla="*/ 2117 h 2620"/>
              <a:gd name="T50" fmla="*/ 2972 w 3266"/>
              <a:gd name="T51" fmla="*/ 1845 h 2620"/>
              <a:gd name="T52" fmla="*/ 3041 w 3266"/>
              <a:gd name="T53" fmla="*/ 1916 h 2620"/>
              <a:gd name="T54" fmla="*/ 2604 w 3266"/>
              <a:gd name="T55" fmla="*/ 1916 h 2620"/>
              <a:gd name="T56" fmla="*/ 2674 w 3266"/>
              <a:gd name="T57" fmla="*/ 1845 h 2620"/>
              <a:gd name="T58" fmla="*/ 2342 w 3266"/>
              <a:gd name="T59" fmla="*/ 1951 h 2620"/>
              <a:gd name="T60" fmla="*/ 1948 w 3266"/>
              <a:gd name="T61" fmla="*/ 1865 h 2620"/>
              <a:gd name="T62" fmla="*/ 2045 w 3266"/>
              <a:gd name="T63" fmla="*/ 1880 h 2620"/>
              <a:gd name="T64" fmla="*/ 1628 w 3266"/>
              <a:gd name="T65" fmla="*/ 1943 h 2620"/>
              <a:gd name="T66" fmla="*/ 1328 w 3266"/>
              <a:gd name="T67" fmla="*/ 1843 h 2620"/>
              <a:gd name="T68" fmla="*/ 1373 w 3266"/>
              <a:gd name="T69" fmla="*/ 1931 h 2620"/>
              <a:gd name="T70" fmla="*/ 941 w 3266"/>
              <a:gd name="T71" fmla="*/ 1898 h 2620"/>
              <a:gd name="T72" fmla="*/ 1029 w 3266"/>
              <a:gd name="T73" fmla="*/ 1853 h 2620"/>
              <a:gd name="T74" fmla="*/ 2823 w 3266"/>
              <a:gd name="T75" fmla="*/ 1788 h 2620"/>
              <a:gd name="T76" fmla="*/ 2459 w 3266"/>
              <a:gd name="T77" fmla="*/ 1687 h 2620"/>
              <a:gd name="T78" fmla="*/ 2546 w 3266"/>
              <a:gd name="T79" fmla="*/ 1732 h 2620"/>
              <a:gd name="T80" fmla="*/ 2945 w 3266"/>
              <a:gd name="T81" fmla="*/ 1598 h 2620"/>
              <a:gd name="T82" fmla="*/ 2989 w 3266"/>
              <a:gd name="T83" fmla="*/ 1511 h 2620"/>
              <a:gd name="T84" fmla="*/ 1341 w 3266"/>
              <a:gd name="T85" fmla="*/ 245 h 2620"/>
              <a:gd name="T86" fmla="*/ 1700 w 3266"/>
              <a:gd name="T87" fmla="*/ 230 h 2620"/>
              <a:gd name="T88" fmla="*/ 2329 w 3266"/>
              <a:gd name="T89" fmla="*/ 27 h 2620"/>
              <a:gd name="T90" fmla="*/ 3109 w 3266"/>
              <a:gd name="T91" fmla="*/ 666 h 2620"/>
              <a:gd name="T92" fmla="*/ 3197 w 3266"/>
              <a:gd name="T93" fmla="*/ 1702 h 2620"/>
              <a:gd name="T94" fmla="*/ 2522 w 3266"/>
              <a:gd name="T95" fmla="*/ 2490 h 2620"/>
              <a:gd name="T96" fmla="*/ 1823 w 3266"/>
              <a:gd name="T97" fmla="*/ 2619 h 2620"/>
              <a:gd name="T98" fmla="*/ 1025 w 3266"/>
              <a:gd name="T99" fmla="*/ 2404 h 2620"/>
              <a:gd name="T100" fmla="*/ 883 w 3266"/>
              <a:gd name="T101" fmla="*/ 2379 h 2620"/>
              <a:gd name="T102" fmla="*/ 801 w 3266"/>
              <a:gd name="T103" fmla="*/ 2442 h 2620"/>
              <a:gd name="T104" fmla="*/ 436 w 3266"/>
              <a:gd name="T105" fmla="*/ 2335 h 2620"/>
              <a:gd name="T106" fmla="*/ 21 w 3266"/>
              <a:gd name="T107" fmla="*/ 2285 h 2620"/>
              <a:gd name="T108" fmla="*/ 302 w 3266"/>
              <a:gd name="T109" fmla="*/ 1805 h 2620"/>
              <a:gd name="T110" fmla="*/ 787 w 3266"/>
              <a:gd name="T111" fmla="*/ 1762 h 2620"/>
              <a:gd name="T112" fmla="*/ 1280 w 3266"/>
              <a:gd name="T113" fmla="*/ 1711 h 2620"/>
              <a:gd name="T114" fmla="*/ 1647 w 3266"/>
              <a:gd name="T115" fmla="*/ 1503 h 2620"/>
              <a:gd name="T116" fmla="*/ 1542 w 3266"/>
              <a:gd name="T117" fmla="*/ 985 h 2620"/>
              <a:gd name="T118" fmla="*/ 979 w 3266"/>
              <a:gd name="T119" fmla="*/ 649 h 2620"/>
              <a:gd name="T120" fmla="*/ 744 w 3266"/>
              <a:gd name="T121" fmla="*/ 281 h 2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266" h="2620">
                <a:moveTo>
                  <a:pt x="2491" y="2342"/>
                </a:moveTo>
                <a:lnTo>
                  <a:pt x="2474" y="2344"/>
                </a:lnTo>
                <a:lnTo>
                  <a:pt x="2459" y="2352"/>
                </a:lnTo>
                <a:lnTo>
                  <a:pt x="2446" y="2364"/>
                </a:lnTo>
                <a:lnTo>
                  <a:pt x="2438" y="2379"/>
                </a:lnTo>
                <a:lnTo>
                  <a:pt x="2435" y="2397"/>
                </a:lnTo>
                <a:lnTo>
                  <a:pt x="2438" y="2414"/>
                </a:lnTo>
                <a:lnTo>
                  <a:pt x="2446" y="2429"/>
                </a:lnTo>
                <a:lnTo>
                  <a:pt x="2459" y="2441"/>
                </a:lnTo>
                <a:lnTo>
                  <a:pt x="2474" y="2449"/>
                </a:lnTo>
                <a:lnTo>
                  <a:pt x="2491" y="2452"/>
                </a:lnTo>
                <a:lnTo>
                  <a:pt x="2508" y="2449"/>
                </a:lnTo>
                <a:lnTo>
                  <a:pt x="2523" y="2441"/>
                </a:lnTo>
                <a:lnTo>
                  <a:pt x="2535" y="2429"/>
                </a:lnTo>
                <a:lnTo>
                  <a:pt x="2543" y="2414"/>
                </a:lnTo>
                <a:lnTo>
                  <a:pt x="2546" y="2397"/>
                </a:lnTo>
                <a:lnTo>
                  <a:pt x="2543" y="2379"/>
                </a:lnTo>
                <a:lnTo>
                  <a:pt x="2535" y="2364"/>
                </a:lnTo>
                <a:lnTo>
                  <a:pt x="2523" y="2352"/>
                </a:lnTo>
                <a:lnTo>
                  <a:pt x="2508" y="2344"/>
                </a:lnTo>
                <a:lnTo>
                  <a:pt x="2491" y="2342"/>
                </a:lnTo>
                <a:close/>
                <a:moveTo>
                  <a:pt x="2159" y="2342"/>
                </a:moveTo>
                <a:lnTo>
                  <a:pt x="2142" y="2344"/>
                </a:lnTo>
                <a:lnTo>
                  <a:pt x="2125" y="2352"/>
                </a:lnTo>
                <a:lnTo>
                  <a:pt x="2114" y="2364"/>
                </a:lnTo>
                <a:lnTo>
                  <a:pt x="2106" y="2379"/>
                </a:lnTo>
                <a:lnTo>
                  <a:pt x="2103" y="2397"/>
                </a:lnTo>
                <a:lnTo>
                  <a:pt x="2106" y="2414"/>
                </a:lnTo>
                <a:lnTo>
                  <a:pt x="2114" y="2429"/>
                </a:lnTo>
                <a:lnTo>
                  <a:pt x="2125" y="2441"/>
                </a:lnTo>
                <a:lnTo>
                  <a:pt x="2142" y="2449"/>
                </a:lnTo>
                <a:lnTo>
                  <a:pt x="2159" y="2452"/>
                </a:lnTo>
                <a:lnTo>
                  <a:pt x="2176" y="2449"/>
                </a:lnTo>
                <a:lnTo>
                  <a:pt x="2191" y="2441"/>
                </a:lnTo>
                <a:lnTo>
                  <a:pt x="2203" y="2429"/>
                </a:lnTo>
                <a:lnTo>
                  <a:pt x="2211" y="2414"/>
                </a:lnTo>
                <a:lnTo>
                  <a:pt x="2214" y="2397"/>
                </a:lnTo>
                <a:lnTo>
                  <a:pt x="2211" y="2379"/>
                </a:lnTo>
                <a:lnTo>
                  <a:pt x="2203" y="2364"/>
                </a:lnTo>
                <a:lnTo>
                  <a:pt x="2191" y="2352"/>
                </a:lnTo>
                <a:lnTo>
                  <a:pt x="2176" y="2344"/>
                </a:lnTo>
                <a:lnTo>
                  <a:pt x="2159" y="2342"/>
                </a:lnTo>
                <a:close/>
                <a:moveTo>
                  <a:pt x="1827" y="2342"/>
                </a:moveTo>
                <a:lnTo>
                  <a:pt x="1809" y="2344"/>
                </a:lnTo>
                <a:lnTo>
                  <a:pt x="1794" y="2352"/>
                </a:lnTo>
                <a:lnTo>
                  <a:pt x="1782" y="2364"/>
                </a:lnTo>
                <a:lnTo>
                  <a:pt x="1774" y="2379"/>
                </a:lnTo>
                <a:lnTo>
                  <a:pt x="1771" y="2397"/>
                </a:lnTo>
                <a:lnTo>
                  <a:pt x="1774" y="2414"/>
                </a:lnTo>
                <a:lnTo>
                  <a:pt x="1782" y="2429"/>
                </a:lnTo>
                <a:lnTo>
                  <a:pt x="1794" y="2441"/>
                </a:lnTo>
                <a:lnTo>
                  <a:pt x="1809" y="2449"/>
                </a:lnTo>
                <a:lnTo>
                  <a:pt x="1827" y="2452"/>
                </a:lnTo>
                <a:lnTo>
                  <a:pt x="1844" y="2449"/>
                </a:lnTo>
                <a:lnTo>
                  <a:pt x="1859" y="2441"/>
                </a:lnTo>
                <a:lnTo>
                  <a:pt x="1871" y="2429"/>
                </a:lnTo>
                <a:lnTo>
                  <a:pt x="1879" y="2414"/>
                </a:lnTo>
                <a:lnTo>
                  <a:pt x="1882" y="2397"/>
                </a:lnTo>
                <a:lnTo>
                  <a:pt x="1879" y="2379"/>
                </a:lnTo>
                <a:lnTo>
                  <a:pt x="1871" y="2364"/>
                </a:lnTo>
                <a:lnTo>
                  <a:pt x="1859" y="2352"/>
                </a:lnTo>
                <a:lnTo>
                  <a:pt x="1844" y="2344"/>
                </a:lnTo>
                <a:lnTo>
                  <a:pt x="1827" y="2342"/>
                </a:lnTo>
                <a:close/>
                <a:moveTo>
                  <a:pt x="1494" y="2342"/>
                </a:moveTo>
                <a:lnTo>
                  <a:pt x="1477" y="2344"/>
                </a:lnTo>
                <a:lnTo>
                  <a:pt x="1462" y="2352"/>
                </a:lnTo>
                <a:lnTo>
                  <a:pt x="1450" y="2364"/>
                </a:lnTo>
                <a:lnTo>
                  <a:pt x="1442" y="2379"/>
                </a:lnTo>
                <a:lnTo>
                  <a:pt x="1439" y="2397"/>
                </a:lnTo>
                <a:lnTo>
                  <a:pt x="1442" y="2414"/>
                </a:lnTo>
                <a:lnTo>
                  <a:pt x="1450" y="2429"/>
                </a:lnTo>
                <a:lnTo>
                  <a:pt x="1462" y="2441"/>
                </a:lnTo>
                <a:lnTo>
                  <a:pt x="1477" y="2449"/>
                </a:lnTo>
                <a:lnTo>
                  <a:pt x="1494" y="2452"/>
                </a:lnTo>
                <a:lnTo>
                  <a:pt x="1512" y="2449"/>
                </a:lnTo>
                <a:lnTo>
                  <a:pt x="1527" y="2441"/>
                </a:lnTo>
                <a:lnTo>
                  <a:pt x="1539" y="2429"/>
                </a:lnTo>
                <a:lnTo>
                  <a:pt x="1547" y="2414"/>
                </a:lnTo>
                <a:lnTo>
                  <a:pt x="1550" y="2397"/>
                </a:lnTo>
                <a:lnTo>
                  <a:pt x="1547" y="2379"/>
                </a:lnTo>
                <a:lnTo>
                  <a:pt x="1539" y="2364"/>
                </a:lnTo>
                <a:lnTo>
                  <a:pt x="1527" y="2352"/>
                </a:lnTo>
                <a:lnTo>
                  <a:pt x="1512" y="2344"/>
                </a:lnTo>
                <a:lnTo>
                  <a:pt x="1494" y="2342"/>
                </a:lnTo>
                <a:close/>
                <a:moveTo>
                  <a:pt x="2657" y="2175"/>
                </a:moveTo>
                <a:lnTo>
                  <a:pt x="2640" y="2177"/>
                </a:lnTo>
                <a:lnTo>
                  <a:pt x="2625" y="2185"/>
                </a:lnTo>
                <a:lnTo>
                  <a:pt x="2613" y="2198"/>
                </a:lnTo>
                <a:lnTo>
                  <a:pt x="2604" y="2213"/>
                </a:lnTo>
                <a:lnTo>
                  <a:pt x="2601" y="2231"/>
                </a:lnTo>
                <a:lnTo>
                  <a:pt x="2604" y="2248"/>
                </a:lnTo>
                <a:lnTo>
                  <a:pt x="2613" y="2263"/>
                </a:lnTo>
                <a:lnTo>
                  <a:pt x="2625" y="2275"/>
                </a:lnTo>
                <a:lnTo>
                  <a:pt x="2640" y="2283"/>
                </a:lnTo>
                <a:lnTo>
                  <a:pt x="2657" y="2286"/>
                </a:lnTo>
                <a:lnTo>
                  <a:pt x="2674" y="2283"/>
                </a:lnTo>
                <a:lnTo>
                  <a:pt x="2689" y="2275"/>
                </a:lnTo>
                <a:lnTo>
                  <a:pt x="2701" y="2263"/>
                </a:lnTo>
                <a:lnTo>
                  <a:pt x="2709" y="2248"/>
                </a:lnTo>
                <a:lnTo>
                  <a:pt x="2712" y="2231"/>
                </a:lnTo>
                <a:lnTo>
                  <a:pt x="2709" y="2213"/>
                </a:lnTo>
                <a:lnTo>
                  <a:pt x="2701" y="2198"/>
                </a:lnTo>
                <a:lnTo>
                  <a:pt x="2689" y="2185"/>
                </a:lnTo>
                <a:lnTo>
                  <a:pt x="2674" y="2177"/>
                </a:lnTo>
                <a:lnTo>
                  <a:pt x="2657" y="2175"/>
                </a:lnTo>
                <a:close/>
                <a:moveTo>
                  <a:pt x="2325" y="2175"/>
                </a:moveTo>
                <a:lnTo>
                  <a:pt x="2308" y="2177"/>
                </a:lnTo>
                <a:lnTo>
                  <a:pt x="2292" y="2185"/>
                </a:lnTo>
                <a:lnTo>
                  <a:pt x="2280" y="2198"/>
                </a:lnTo>
                <a:lnTo>
                  <a:pt x="2272" y="2213"/>
                </a:lnTo>
                <a:lnTo>
                  <a:pt x="2269" y="2231"/>
                </a:lnTo>
                <a:lnTo>
                  <a:pt x="2272" y="2248"/>
                </a:lnTo>
                <a:lnTo>
                  <a:pt x="2280" y="2263"/>
                </a:lnTo>
                <a:lnTo>
                  <a:pt x="2292" y="2275"/>
                </a:lnTo>
                <a:lnTo>
                  <a:pt x="2308" y="2283"/>
                </a:lnTo>
                <a:lnTo>
                  <a:pt x="2325" y="2286"/>
                </a:lnTo>
                <a:lnTo>
                  <a:pt x="2342" y="2283"/>
                </a:lnTo>
                <a:lnTo>
                  <a:pt x="2357" y="2275"/>
                </a:lnTo>
                <a:lnTo>
                  <a:pt x="2369" y="2263"/>
                </a:lnTo>
                <a:lnTo>
                  <a:pt x="2377" y="2248"/>
                </a:lnTo>
                <a:lnTo>
                  <a:pt x="2380" y="2231"/>
                </a:lnTo>
                <a:lnTo>
                  <a:pt x="2377" y="2213"/>
                </a:lnTo>
                <a:lnTo>
                  <a:pt x="2369" y="2198"/>
                </a:lnTo>
                <a:lnTo>
                  <a:pt x="2357" y="2185"/>
                </a:lnTo>
                <a:lnTo>
                  <a:pt x="2342" y="2177"/>
                </a:lnTo>
                <a:lnTo>
                  <a:pt x="2325" y="2175"/>
                </a:lnTo>
                <a:close/>
                <a:moveTo>
                  <a:pt x="1993" y="2175"/>
                </a:moveTo>
                <a:lnTo>
                  <a:pt x="1975" y="2177"/>
                </a:lnTo>
                <a:lnTo>
                  <a:pt x="1960" y="2185"/>
                </a:lnTo>
                <a:lnTo>
                  <a:pt x="1948" y="2198"/>
                </a:lnTo>
                <a:lnTo>
                  <a:pt x="1940" y="2213"/>
                </a:lnTo>
                <a:lnTo>
                  <a:pt x="1937" y="2231"/>
                </a:lnTo>
                <a:lnTo>
                  <a:pt x="1940" y="2248"/>
                </a:lnTo>
                <a:lnTo>
                  <a:pt x="1948" y="2263"/>
                </a:lnTo>
                <a:lnTo>
                  <a:pt x="1960" y="2275"/>
                </a:lnTo>
                <a:lnTo>
                  <a:pt x="1975" y="2283"/>
                </a:lnTo>
                <a:lnTo>
                  <a:pt x="1993" y="2286"/>
                </a:lnTo>
                <a:lnTo>
                  <a:pt x="2010" y="2283"/>
                </a:lnTo>
                <a:lnTo>
                  <a:pt x="2026" y="2275"/>
                </a:lnTo>
                <a:lnTo>
                  <a:pt x="2037" y="2263"/>
                </a:lnTo>
                <a:lnTo>
                  <a:pt x="2045" y="2248"/>
                </a:lnTo>
                <a:lnTo>
                  <a:pt x="2048" y="2231"/>
                </a:lnTo>
                <a:lnTo>
                  <a:pt x="2045" y="2213"/>
                </a:lnTo>
                <a:lnTo>
                  <a:pt x="2037" y="2198"/>
                </a:lnTo>
                <a:lnTo>
                  <a:pt x="2026" y="2185"/>
                </a:lnTo>
                <a:lnTo>
                  <a:pt x="2010" y="2177"/>
                </a:lnTo>
                <a:lnTo>
                  <a:pt x="1993" y="2175"/>
                </a:lnTo>
                <a:close/>
                <a:moveTo>
                  <a:pt x="1661" y="2175"/>
                </a:moveTo>
                <a:lnTo>
                  <a:pt x="1643" y="2177"/>
                </a:lnTo>
                <a:lnTo>
                  <a:pt x="1628" y="2185"/>
                </a:lnTo>
                <a:lnTo>
                  <a:pt x="1616" y="2198"/>
                </a:lnTo>
                <a:lnTo>
                  <a:pt x="1608" y="2213"/>
                </a:lnTo>
                <a:lnTo>
                  <a:pt x="1605" y="2231"/>
                </a:lnTo>
                <a:lnTo>
                  <a:pt x="1608" y="2248"/>
                </a:lnTo>
                <a:lnTo>
                  <a:pt x="1616" y="2263"/>
                </a:lnTo>
                <a:lnTo>
                  <a:pt x="1628" y="2275"/>
                </a:lnTo>
                <a:lnTo>
                  <a:pt x="1643" y="2283"/>
                </a:lnTo>
                <a:lnTo>
                  <a:pt x="1661" y="2286"/>
                </a:lnTo>
                <a:lnTo>
                  <a:pt x="1678" y="2283"/>
                </a:lnTo>
                <a:lnTo>
                  <a:pt x="1693" y="2275"/>
                </a:lnTo>
                <a:lnTo>
                  <a:pt x="1705" y="2263"/>
                </a:lnTo>
                <a:lnTo>
                  <a:pt x="1713" y="2248"/>
                </a:lnTo>
                <a:lnTo>
                  <a:pt x="1716" y="2231"/>
                </a:lnTo>
                <a:lnTo>
                  <a:pt x="1713" y="2213"/>
                </a:lnTo>
                <a:lnTo>
                  <a:pt x="1705" y="2198"/>
                </a:lnTo>
                <a:lnTo>
                  <a:pt x="1693" y="2185"/>
                </a:lnTo>
                <a:lnTo>
                  <a:pt x="1678" y="2177"/>
                </a:lnTo>
                <a:lnTo>
                  <a:pt x="1661" y="2175"/>
                </a:lnTo>
                <a:close/>
                <a:moveTo>
                  <a:pt x="1328" y="2175"/>
                </a:moveTo>
                <a:lnTo>
                  <a:pt x="1311" y="2177"/>
                </a:lnTo>
                <a:lnTo>
                  <a:pt x="1295" y="2185"/>
                </a:lnTo>
                <a:lnTo>
                  <a:pt x="1284" y="2198"/>
                </a:lnTo>
                <a:lnTo>
                  <a:pt x="1276" y="2213"/>
                </a:lnTo>
                <a:lnTo>
                  <a:pt x="1273" y="2231"/>
                </a:lnTo>
                <a:lnTo>
                  <a:pt x="1276" y="2248"/>
                </a:lnTo>
                <a:lnTo>
                  <a:pt x="1284" y="2263"/>
                </a:lnTo>
                <a:lnTo>
                  <a:pt x="1295" y="2275"/>
                </a:lnTo>
                <a:lnTo>
                  <a:pt x="1311" y="2283"/>
                </a:lnTo>
                <a:lnTo>
                  <a:pt x="1328" y="2286"/>
                </a:lnTo>
                <a:lnTo>
                  <a:pt x="1346" y="2283"/>
                </a:lnTo>
                <a:lnTo>
                  <a:pt x="1361" y="2275"/>
                </a:lnTo>
                <a:lnTo>
                  <a:pt x="1373" y="2263"/>
                </a:lnTo>
                <a:lnTo>
                  <a:pt x="1381" y="2248"/>
                </a:lnTo>
                <a:lnTo>
                  <a:pt x="1384" y="2231"/>
                </a:lnTo>
                <a:lnTo>
                  <a:pt x="1381" y="2213"/>
                </a:lnTo>
                <a:lnTo>
                  <a:pt x="1373" y="2198"/>
                </a:lnTo>
                <a:lnTo>
                  <a:pt x="1361" y="2185"/>
                </a:lnTo>
                <a:lnTo>
                  <a:pt x="1346" y="2177"/>
                </a:lnTo>
                <a:lnTo>
                  <a:pt x="1328" y="2175"/>
                </a:lnTo>
                <a:close/>
                <a:moveTo>
                  <a:pt x="2823" y="2009"/>
                </a:moveTo>
                <a:lnTo>
                  <a:pt x="2806" y="2011"/>
                </a:lnTo>
                <a:lnTo>
                  <a:pt x="2791" y="2019"/>
                </a:lnTo>
                <a:lnTo>
                  <a:pt x="2779" y="2031"/>
                </a:lnTo>
                <a:lnTo>
                  <a:pt x="2771" y="2046"/>
                </a:lnTo>
                <a:lnTo>
                  <a:pt x="2768" y="2065"/>
                </a:lnTo>
                <a:lnTo>
                  <a:pt x="2771" y="2082"/>
                </a:lnTo>
                <a:lnTo>
                  <a:pt x="2779" y="2097"/>
                </a:lnTo>
                <a:lnTo>
                  <a:pt x="2791" y="2109"/>
                </a:lnTo>
                <a:lnTo>
                  <a:pt x="2806" y="2117"/>
                </a:lnTo>
                <a:lnTo>
                  <a:pt x="2823" y="2120"/>
                </a:lnTo>
                <a:lnTo>
                  <a:pt x="2840" y="2117"/>
                </a:lnTo>
                <a:lnTo>
                  <a:pt x="2856" y="2109"/>
                </a:lnTo>
                <a:lnTo>
                  <a:pt x="2867" y="2097"/>
                </a:lnTo>
                <a:lnTo>
                  <a:pt x="2875" y="2082"/>
                </a:lnTo>
                <a:lnTo>
                  <a:pt x="2878" y="2065"/>
                </a:lnTo>
                <a:lnTo>
                  <a:pt x="2875" y="2046"/>
                </a:lnTo>
                <a:lnTo>
                  <a:pt x="2867" y="2031"/>
                </a:lnTo>
                <a:lnTo>
                  <a:pt x="2856" y="2019"/>
                </a:lnTo>
                <a:lnTo>
                  <a:pt x="2840" y="2011"/>
                </a:lnTo>
                <a:lnTo>
                  <a:pt x="2823" y="2009"/>
                </a:lnTo>
                <a:close/>
                <a:moveTo>
                  <a:pt x="2491" y="2009"/>
                </a:moveTo>
                <a:lnTo>
                  <a:pt x="2474" y="2011"/>
                </a:lnTo>
                <a:lnTo>
                  <a:pt x="2459" y="2019"/>
                </a:lnTo>
                <a:lnTo>
                  <a:pt x="2446" y="2031"/>
                </a:lnTo>
                <a:lnTo>
                  <a:pt x="2438" y="2046"/>
                </a:lnTo>
                <a:lnTo>
                  <a:pt x="2435" y="2065"/>
                </a:lnTo>
                <a:lnTo>
                  <a:pt x="2438" y="2082"/>
                </a:lnTo>
                <a:lnTo>
                  <a:pt x="2446" y="2097"/>
                </a:lnTo>
                <a:lnTo>
                  <a:pt x="2459" y="2109"/>
                </a:lnTo>
                <a:lnTo>
                  <a:pt x="2474" y="2117"/>
                </a:lnTo>
                <a:lnTo>
                  <a:pt x="2491" y="2120"/>
                </a:lnTo>
                <a:lnTo>
                  <a:pt x="2508" y="2117"/>
                </a:lnTo>
                <a:lnTo>
                  <a:pt x="2523" y="2109"/>
                </a:lnTo>
                <a:lnTo>
                  <a:pt x="2535" y="2097"/>
                </a:lnTo>
                <a:lnTo>
                  <a:pt x="2543" y="2082"/>
                </a:lnTo>
                <a:lnTo>
                  <a:pt x="2546" y="2065"/>
                </a:lnTo>
                <a:lnTo>
                  <a:pt x="2543" y="2046"/>
                </a:lnTo>
                <a:lnTo>
                  <a:pt x="2535" y="2031"/>
                </a:lnTo>
                <a:lnTo>
                  <a:pt x="2523" y="2019"/>
                </a:lnTo>
                <a:lnTo>
                  <a:pt x="2508" y="2011"/>
                </a:lnTo>
                <a:lnTo>
                  <a:pt x="2491" y="2009"/>
                </a:lnTo>
                <a:close/>
                <a:moveTo>
                  <a:pt x="2159" y="2009"/>
                </a:moveTo>
                <a:lnTo>
                  <a:pt x="2142" y="2011"/>
                </a:lnTo>
                <a:lnTo>
                  <a:pt x="2125" y="2019"/>
                </a:lnTo>
                <a:lnTo>
                  <a:pt x="2114" y="2031"/>
                </a:lnTo>
                <a:lnTo>
                  <a:pt x="2106" y="2046"/>
                </a:lnTo>
                <a:lnTo>
                  <a:pt x="2103" y="2065"/>
                </a:lnTo>
                <a:lnTo>
                  <a:pt x="2106" y="2082"/>
                </a:lnTo>
                <a:lnTo>
                  <a:pt x="2114" y="2097"/>
                </a:lnTo>
                <a:lnTo>
                  <a:pt x="2125" y="2109"/>
                </a:lnTo>
                <a:lnTo>
                  <a:pt x="2142" y="2117"/>
                </a:lnTo>
                <a:lnTo>
                  <a:pt x="2159" y="2120"/>
                </a:lnTo>
                <a:lnTo>
                  <a:pt x="2176" y="2117"/>
                </a:lnTo>
                <a:lnTo>
                  <a:pt x="2191" y="2109"/>
                </a:lnTo>
                <a:lnTo>
                  <a:pt x="2203" y="2097"/>
                </a:lnTo>
                <a:lnTo>
                  <a:pt x="2211" y="2082"/>
                </a:lnTo>
                <a:lnTo>
                  <a:pt x="2214" y="2065"/>
                </a:lnTo>
                <a:lnTo>
                  <a:pt x="2211" y="2046"/>
                </a:lnTo>
                <a:lnTo>
                  <a:pt x="2203" y="2031"/>
                </a:lnTo>
                <a:lnTo>
                  <a:pt x="2191" y="2019"/>
                </a:lnTo>
                <a:lnTo>
                  <a:pt x="2176" y="2011"/>
                </a:lnTo>
                <a:lnTo>
                  <a:pt x="2159" y="2009"/>
                </a:lnTo>
                <a:close/>
                <a:moveTo>
                  <a:pt x="1827" y="2009"/>
                </a:moveTo>
                <a:lnTo>
                  <a:pt x="1809" y="2011"/>
                </a:lnTo>
                <a:lnTo>
                  <a:pt x="1794" y="2019"/>
                </a:lnTo>
                <a:lnTo>
                  <a:pt x="1782" y="2031"/>
                </a:lnTo>
                <a:lnTo>
                  <a:pt x="1774" y="2046"/>
                </a:lnTo>
                <a:lnTo>
                  <a:pt x="1771" y="2065"/>
                </a:lnTo>
                <a:lnTo>
                  <a:pt x="1774" y="2082"/>
                </a:lnTo>
                <a:lnTo>
                  <a:pt x="1782" y="2097"/>
                </a:lnTo>
                <a:lnTo>
                  <a:pt x="1794" y="2109"/>
                </a:lnTo>
                <a:lnTo>
                  <a:pt x="1809" y="2117"/>
                </a:lnTo>
                <a:lnTo>
                  <a:pt x="1827" y="2120"/>
                </a:lnTo>
                <a:lnTo>
                  <a:pt x="1844" y="2117"/>
                </a:lnTo>
                <a:lnTo>
                  <a:pt x="1859" y="2109"/>
                </a:lnTo>
                <a:lnTo>
                  <a:pt x="1871" y="2097"/>
                </a:lnTo>
                <a:lnTo>
                  <a:pt x="1879" y="2082"/>
                </a:lnTo>
                <a:lnTo>
                  <a:pt x="1882" y="2065"/>
                </a:lnTo>
                <a:lnTo>
                  <a:pt x="1879" y="2046"/>
                </a:lnTo>
                <a:lnTo>
                  <a:pt x="1871" y="2031"/>
                </a:lnTo>
                <a:lnTo>
                  <a:pt x="1859" y="2019"/>
                </a:lnTo>
                <a:lnTo>
                  <a:pt x="1844" y="2011"/>
                </a:lnTo>
                <a:lnTo>
                  <a:pt x="1827" y="2009"/>
                </a:lnTo>
                <a:close/>
                <a:moveTo>
                  <a:pt x="1494" y="2009"/>
                </a:moveTo>
                <a:lnTo>
                  <a:pt x="1477" y="2011"/>
                </a:lnTo>
                <a:lnTo>
                  <a:pt x="1462" y="2019"/>
                </a:lnTo>
                <a:lnTo>
                  <a:pt x="1450" y="2031"/>
                </a:lnTo>
                <a:lnTo>
                  <a:pt x="1442" y="2046"/>
                </a:lnTo>
                <a:lnTo>
                  <a:pt x="1439" y="2065"/>
                </a:lnTo>
                <a:lnTo>
                  <a:pt x="1442" y="2082"/>
                </a:lnTo>
                <a:lnTo>
                  <a:pt x="1450" y="2097"/>
                </a:lnTo>
                <a:lnTo>
                  <a:pt x="1462" y="2109"/>
                </a:lnTo>
                <a:lnTo>
                  <a:pt x="1477" y="2117"/>
                </a:lnTo>
                <a:lnTo>
                  <a:pt x="1494" y="2120"/>
                </a:lnTo>
                <a:lnTo>
                  <a:pt x="1512" y="2117"/>
                </a:lnTo>
                <a:lnTo>
                  <a:pt x="1527" y="2109"/>
                </a:lnTo>
                <a:lnTo>
                  <a:pt x="1539" y="2097"/>
                </a:lnTo>
                <a:lnTo>
                  <a:pt x="1547" y="2082"/>
                </a:lnTo>
                <a:lnTo>
                  <a:pt x="1550" y="2065"/>
                </a:lnTo>
                <a:lnTo>
                  <a:pt x="1547" y="2046"/>
                </a:lnTo>
                <a:lnTo>
                  <a:pt x="1539" y="2031"/>
                </a:lnTo>
                <a:lnTo>
                  <a:pt x="1527" y="2019"/>
                </a:lnTo>
                <a:lnTo>
                  <a:pt x="1512" y="2011"/>
                </a:lnTo>
                <a:lnTo>
                  <a:pt x="1494" y="2009"/>
                </a:lnTo>
                <a:close/>
                <a:moveTo>
                  <a:pt x="1162" y="2009"/>
                </a:moveTo>
                <a:lnTo>
                  <a:pt x="1145" y="2011"/>
                </a:lnTo>
                <a:lnTo>
                  <a:pt x="1130" y="2019"/>
                </a:lnTo>
                <a:lnTo>
                  <a:pt x="1118" y="2031"/>
                </a:lnTo>
                <a:lnTo>
                  <a:pt x="1110" y="2046"/>
                </a:lnTo>
                <a:lnTo>
                  <a:pt x="1107" y="2065"/>
                </a:lnTo>
                <a:lnTo>
                  <a:pt x="1110" y="2082"/>
                </a:lnTo>
                <a:lnTo>
                  <a:pt x="1118" y="2097"/>
                </a:lnTo>
                <a:lnTo>
                  <a:pt x="1130" y="2109"/>
                </a:lnTo>
                <a:lnTo>
                  <a:pt x="1145" y="2117"/>
                </a:lnTo>
                <a:lnTo>
                  <a:pt x="1162" y="2120"/>
                </a:lnTo>
                <a:lnTo>
                  <a:pt x="1179" y="2117"/>
                </a:lnTo>
                <a:lnTo>
                  <a:pt x="1196" y="2109"/>
                </a:lnTo>
                <a:lnTo>
                  <a:pt x="1207" y="2097"/>
                </a:lnTo>
                <a:lnTo>
                  <a:pt x="1215" y="2082"/>
                </a:lnTo>
                <a:lnTo>
                  <a:pt x="1218" y="2065"/>
                </a:lnTo>
                <a:lnTo>
                  <a:pt x="1215" y="2046"/>
                </a:lnTo>
                <a:lnTo>
                  <a:pt x="1207" y="2031"/>
                </a:lnTo>
                <a:lnTo>
                  <a:pt x="1196" y="2019"/>
                </a:lnTo>
                <a:lnTo>
                  <a:pt x="1179" y="2011"/>
                </a:lnTo>
                <a:lnTo>
                  <a:pt x="1162" y="2009"/>
                </a:lnTo>
                <a:close/>
                <a:moveTo>
                  <a:pt x="830" y="2009"/>
                </a:moveTo>
                <a:lnTo>
                  <a:pt x="813" y="2011"/>
                </a:lnTo>
                <a:lnTo>
                  <a:pt x="798" y="2019"/>
                </a:lnTo>
                <a:lnTo>
                  <a:pt x="786" y="2031"/>
                </a:lnTo>
                <a:lnTo>
                  <a:pt x="778" y="2046"/>
                </a:lnTo>
                <a:lnTo>
                  <a:pt x="775" y="2065"/>
                </a:lnTo>
                <a:lnTo>
                  <a:pt x="778" y="2082"/>
                </a:lnTo>
                <a:lnTo>
                  <a:pt x="786" y="2097"/>
                </a:lnTo>
                <a:lnTo>
                  <a:pt x="798" y="2109"/>
                </a:lnTo>
                <a:lnTo>
                  <a:pt x="813" y="2117"/>
                </a:lnTo>
                <a:lnTo>
                  <a:pt x="830" y="2120"/>
                </a:lnTo>
                <a:lnTo>
                  <a:pt x="847" y="2117"/>
                </a:lnTo>
                <a:lnTo>
                  <a:pt x="862" y="2109"/>
                </a:lnTo>
                <a:lnTo>
                  <a:pt x="875" y="2097"/>
                </a:lnTo>
                <a:lnTo>
                  <a:pt x="883" y="2082"/>
                </a:lnTo>
                <a:lnTo>
                  <a:pt x="886" y="2065"/>
                </a:lnTo>
                <a:lnTo>
                  <a:pt x="883" y="2046"/>
                </a:lnTo>
                <a:lnTo>
                  <a:pt x="875" y="2031"/>
                </a:lnTo>
                <a:lnTo>
                  <a:pt x="862" y="2019"/>
                </a:lnTo>
                <a:lnTo>
                  <a:pt x="847" y="2011"/>
                </a:lnTo>
                <a:lnTo>
                  <a:pt x="830" y="2009"/>
                </a:lnTo>
                <a:close/>
                <a:moveTo>
                  <a:pt x="2989" y="1843"/>
                </a:moveTo>
                <a:lnTo>
                  <a:pt x="2972" y="1845"/>
                </a:lnTo>
                <a:lnTo>
                  <a:pt x="2956" y="1853"/>
                </a:lnTo>
                <a:lnTo>
                  <a:pt x="2945" y="1865"/>
                </a:lnTo>
                <a:lnTo>
                  <a:pt x="2937" y="1880"/>
                </a:lnTo>
                <a:lnTo>
                  <a:pt x="2934" y="1898"/>
                </a:lnTo>
                <a:lnTo>
                  <a:pt x="2937" y="1916"/>
                </a:lnTo>
                <a:lnTo>
                  <a:pt x="2945" y="1931"/>
                </a:lnTo>
                <a:lnTo>
                  <a:pt x="2956" y="1943"/>
                </a:lnTo>
                <a:lnTo>
                  <a:pt x="2972" y="1951"/>
                </a:lnTo>
                <a:lnTo>
                  <a:pt x="2989" y="1954"/>
                </a:lnTo>
                <a:lnTo>
                  <a:pt x="3006" y="1951"/>
                </a:lnTo>
                <a:lnTo>
                  <a:pt x="3021" y="1943"/>
                </a:lnTo>
                <a:lnTo>
                  <a:pt x="3033" y="1931"/>
                </a:lnTo>
                <a:lnTo>
                  <a:pt x="3041" y="1916"/>
                </a:lnTo>
                <a:lnTo>
                  <a:pt x="3044" y="1898"/>
                </a:lnTo>
                <a:lnTo>
                  <a:pt x="3041" y="1880"/>
                </a:lnTo>
                <a:lnTo>
                  <a:pt x="3033" y="1865"/>
                </a:lnTo>
                <a:lnTo>
                  <a:pt x="3021" y="1853"/>
                </a:lnTo>
                <a:lnTo>
                  <a:pt x="3006" y="1845"/>
                </a:lnTo>
                <a:lnTo>
                  <a:pt x="2989" y="1843"/>
                </a:lnTo>
                <a:close/>
                <a:moveTo>
                  <a:pt x="2657" y="1843"/>
                </a:moveTo>
                <a:lnTo>
                  <a:pt x="2640" y="1845"/>
                </a:lnTo>
                <a:lnTo>
                  <a:pt x="2625" y="1853"/>
                </a:lnTo>
                <a:lnTo>
                  <a:pt x="2613" y="1865"/>
                </a:lnTo>
                <a:lnTo>
                  <a:pt x="2604" y="1880"/>
                </a:lnTo>
                <a:lnTo>
                  <a:pt x="2601" y="1898"/>
                </a:lnTo>
                <a:lnTo>
                  <a:pt x="2604" y="1916"/>
                </a:lnTo>
                <a:lnTo>
                  <a:pt x="2613" y="1931"/>
                </a:lnTo>
                <a:lnTo>
                  <a:pt x="2625" y="1943"/>
                </a:lnTo>
                <a:lnTo>
                  <a:pt x="2640" y="1951"/>
                </a:lnTo>
                <a:lnTo>
                  <a:pt x="2657" y="1954"/>
                </a:lnTo>
                <a:lnTo>
                  <a:pt x="2674" y="1951"/>
                </a:lnTo>
                <a:lnTo>
                  <a:pt x="2689" y="1943"/>
                </a:lnTo>
                <a:lnTo>
                  <a:pt x="2701" y="1931"/>
                </a:lnTo>
                <a:lnTo>
                  <a:pt x="2709" y="1916"/>
                </a:lnTo>
                <a:lnTo>
                  <a:pt x="2712" y="1898"/>
                </a:lnTo>
                <a:lnTo>
                  <a:pt x="2709" y="1880"/>
                </a:lnTo>
                <a:lnTo>
                  <a:pt x="2701" y="1865"/>
                </a:lnTo>
                <a:lnTo>
                  <a:pt x="2689" y="1853"/>
                </a:lnTo>
                <a:lnTo>
                  <a:pt x="2674" y="1845"/>
                </a:lnTo>
                <a:lnTo>
                  <a:pt x="2657" y="1843"/>
                </a:lnTo>
                <a:close/>
                <a:moveTo>
                  <a:pt x="2325" y="1843"/>
                </a:moveTo>
                <a:lnTo>
                  <a:pt x="2308" y="1845"/>
                </a:lnTo>
                <a:lnTo>
                  <a:pt x="2292" y="1853"/>
                </a:lnTo>
                <a:lnTo>
                  <a:pt x="2280" y="1865"/>
                </a:lnTo>
                <a:lnTo>
                  <a:pt x="2272" y="1880"/>
                </a:lnTo>
                <a:lnTo>
                  <a:pt x="2269" y="1898"/>
                </a:lnTo>
                <a:lnTo>
                  <a:pt x="2272" y="1916"/>
                </a:lnTo>
                <a:lnTo>
                  <a:pt x="2280" y="1931"/>
                </a:lnTo>
                <a:lnTo>
                  <a:pt x="2292" y="1943"/>
                </a:lnTo>
                <a:lnTo>
                  <a:pt x="2308" y="1951"/>
                </a:lnTo>
                <a:lnTo>
                  <a:pt x="2325" y="1954"/>
                </a:lnTo>
                <a:lnTo>
                  <a:pt x="2342" y="1951"/>
                </a:lnTo>
                <a:lnTo>
                  <a:pt x="2357" y="1943"/>
                </a:lnTo>
                <a:lnTo>
                  <a:pt x="2369" y="1931"/>
                </a:lnTo>
                <a:lnTo>
                  <a:pt x="2377" y="1916"/>
                </a:lnTo>
                <a:lnTo>
                  <a:pt x="2380" y="1898"/>
                </a:lnTo>
                <a:lnTo>
                  <a:pt x="2377" y="1880"/>
                </a:lnTo>
                <a:lnTo>
                  <a:pt x="2369" y="1865"/>
                </a:lnTo>
                <a:lnTo>
                  <a:pt x="2357" y="1853"/>
                </a:lnTo>
                <a:lnTo>
                  <a:pt x="2342" y="1845"/>
                </a:lnTo>
                <a:lnTo>
                  <a:pt x="2325" y="1843"/>
                </a:lnTo>
                <a:close/>
                <a:moveTo>
                  <a:pt x="1993" y="1843"/>
                </a:moveTo>
                <a:lnTo>
                  <a:pt x="1975" y="1845"/>
                </a:lnTo>
                <a:lnTo>
                  <a:pt x="1960" y="1853"/>
                </a:lnTo>
                <a:lnTo>
                  <a:pt x="1948" y="1865"/>
                </a:lnTo>
                <a:lnTo>
                  <a:pt x="1940" y="1880"/>
                </a:lnTo>
                <a:lnTo>
                  <a:pt x="1937" y="1898"/>
                </a:lnTo>
                <a:lnTo>
                  <a:pt x="1940" y="1916"/>
                </a:lnTo>
                <a:lnTo>
                  <a:pt x="1948" y="1931"/>
                </a:lnTo>
                <a:lnTo>
                  <a:pt x="1960" y="1943"/>
                </a:lnTo>
                <a:lnTo>
                  <a:pt x="1975" y="1951"/>
                </a:lnTo>
                <a:lnTo>
                  <a:pt x="1993" y="1954"/>
                </a:lnTo>
                <a:lnTo>
                  <a:pt x="2010" y="1951"/>
                </a:lnTo>
                <a:lnTo>
                  <a:pt x="2026" y="1943"/>
                </a:lnTo>
                <a:lnTo>
                  <a:pt x="2037" y="1931"/>
                </a:lnTo>
                <a:lnTo>
                  <a:pt x="2045" y="1916"/>
                </a:lnTo>
                <a:lnTo>
                  <a:pt x="2048" y="1898"/>
                </a:lnTo>
                <a:lnTo>
                  <a:pt x="2045" y="1880"/>
                </a:lnTo>
                <a:lnTo>
                  <a:pt x="2037" y="1865"/>
                </a:lnTo>
                <a:lnTo>
                  <a:pt x="2026" y="1853"/>
                </a:lnTo>
                <a:lnTo>
                  <a:pt x="2010" y="1845"/>
                </a:lnTo>
                <a:lnTo>
                  <a:pt x="1993" y="1843"/>
                </a:lnTo>
                <a:close/>
                <a:moveTo>
                  <a:pt x="1661" y="1843"/>
                </a:moveTo>
                <a:lnTo>
                  <a:pt x="1643" y="1845"/>
                </a:lnTo>
                <a:lnTo>
                  <a:pt x="1628" y="1853"/>
                </a:lnTo>
                <a:lnTo>
                  <a:pt x="1616" y="1865"/>
                </a:lnTo>
                <a:lnTo>
                  <a:pt x="1608" y="1880"/>
                </a:lnTo>
                <a:lnTo>
                  <a:pt x="1605" y="1898"/>
                </a:lnTo>
                <a:lnTo>
                  <a:pt x="1608" y="1916"/>
                </a:lnTo>
                <a:lnTo>
                  <a:pt x="1616" y="1931"/>
                </a:lnTo>
                <a:lnTo>
                  <a:pt x="1628" y="1943"/>
                </a:lnTo>
                <a:lnTo>
                  <a:pt x="1643" y="1951"/>
                </a:lnTo>
                <a:lnTo>
                  <a:pt x="1661" y="1954"/>
                </a:lnTo>
                <a:lnTo>
                  <a:pt x="1678" y="1951"/>
                </a:lnTo>
                <a:lnTo>
                  <a:pt x="1693" y="1943"/>
                </a:lnTo>
                <a:lnTo>
                  <a:pt x="1705" y="1931"/>
                </a:lnTo>
                <a:lnTo>
                  <a:pt x="1713" y="1916"/>
                </a:lnTo>
                <a:lnTo>
                  <a:pt x="1716" y="1898"/>
                </a:lnTo>
                <a:lnTo>
                  <a:pt x="1713" y="1880"/>
                </a:lnTo>
                <a:lnTo>
                  <a:pt x="1705" y="1865"/>
                </a:lnTo>
                <a:lnTo>
                  <a:pt x="1693" y="1853"/>
                </a:lnTo>
                <a:lnTo>
                  <a:pt x="1678" y="1845"/>
                </a:lnTo>
                <a:lnTo>
                  <a:pt x="1661" y="1843"/>
                </a:lnTo>
                <a:close/>
                <a:moveTo>
                  <a:pt x="1328" y="1843"/>
                </a:moveTo>
                <a:lnTo>
                  <a:pt x="1311" y="1845"/>
                </a:lnTo>
                <a:lnTo>
                  <a:pt x="1295" y="1853"/>
                </a:lnTo>
                <a:lnTo>
                  <a:pt x="1284" y="1865"/>
                </a:lnTo>
                <a:lnTo>
                  <a:pt x="1276" y="1880"/>
                </a:lnTo>
                <a:lnTo>
                  <a:pt x="1273" y="1898"/>
                </a:lnTo>
                <a:lnTo>
                  <a:pt x="1276" y="1916"/>
                </a:lnTo>
                <a:lnTo>
                  <a:pt x="1284" y="1931"/>
                </a:lnTo>
                <a:lnTo>
                  <a:pt x="1295" y="1943"/>
                </a:lnTo>
                <a:lnTo>
                  <a:pt x="1311" y="1951"/>
                </a:lnTo>
                <a:lnTo>
                  <a:pt x="1328" y="1954"/>
                </a:lnTo>
                <a:lnTo>
                  <a:pt x="1346" y="1951"/>
                </a:lnTo>
                <a:lnTo>
                  <a:pt x="1361" y="1943"/>
                </a:lnTo>
                <a:lnTo>
                  <a:pt x="1373" y="1931"/>
                </a:lnTo>
                <a:lnTo>
                  <a:pt x="1381" y="1916"/>
                </a:lnTo>
                <a:lnTo>
                  <a:pt x="1384" y="1898"/>
                </a:lnTo>
                <a:lnTo>
                  <a:pt x="1381" y="1880"/>
                </a:lnTo>
                <a:lnTo>
                  <a:pt x="1373" y="1865"/>
                </a:lnTo>
                <a:lnTo>
                  <a:pt x="1361" y="1853"/>
                </a:lnTo>
                <a:lnTo>
                  <a:pt x="1346" y="1845"/>
                </a:lnTo>
                <a:lnTo>
                  <a:pt x="1328" y="1843"/>
                </a:lnTo>
                <a:close/>
                <a:moveTo>
                  <a:pt x="996" y="1843"/>
                </a:moveTo>
                <a:lnTo>
                  <a:pt x="979" y="1845"/>
                </a:lnTo>
                <a:lnTo>
                  <a:pt x="964" y="1853"/>
                </a:lnTo>
                <a:lnTo>
                  <a:pt x="952" y="1865"/>
                </a:lnTo>
                <a:lnTo>
                  <a:pt x="944" y="1880"/>
                </a:lnTo>
                <a:lnTo>
                  <a:pt x="941" y="1898"/>
                </a:lnTo>
                <a:lnTo>
                  <a:pt x="944" y="1916"/>
                </a:lnTo>
                <a:lnTo>
                  <a:pt x="952" y="1931"/>
                </a:lnTo>
                <a:lnTo>
                  <a:pt x="964" y="1943"/>
                </a:lnTo>
                <a:lnTo>
                  <a:pt x="979" y="1951"/>
                </a:lnTo>
                <a:lnTo>
                  <a:pt x="996" y="1954"/>
                </a:lnTo>
                <a:lnTo>
                  <a:pt x="1013" y="1951"/>
                </a:lnTo>
                <a:lnTo>
                  <a:pt x="1029" y="1943"/>
                </a:lnTo>
                <a:lnTo>
                  <a:pt x="1041" y="1931"/>
                </a:lnTo>
                <a:lnTo>
                  <a:pt x="1049" y="1916"/>
                </a:lnTo>
                <a:lnTo>
                  <a:pt x="1052" y="1898"/>
                </a:lnTo>
                <a:lnTo>
                  <a:pt x="1049" y="1880"/>
                </a:lnTo>
                <a:lnTo>
                  <a:pt x="1041" y="1865"/>
                </a:lnTo>
                <a:lnTo>
                  <a:pt x="1029" y="1853"/>
                </a:lnTo>
                <a:lnTo>
                  <a:pt x="1013" y="1845"/>
                </a:lnTo>
                <a:lnTo>
                  <a:pt x="996" y="1843"/>
                </a:lnTo>
                <a:close/>
                <a:moveTo>
                  <a:pt x="2823" y="1677"/>
                </a:moveTo>
                <a:lnTo>
                  <a:pt x="2806" y="1679"/>
                </a:lnTo>
                <a:lnTo>
                  <a:pt x="2791" y="1687"/>
                </a:lnTo>
                <a:lnTo>
                  <a:pt x="2779" y="1699"/>
                </a:lnTo>
                <a:lnTo>
                  <a:pt x="2771" y="1714"/>
                </a:lnTo>
                <a:lnTo>
                  <a:pt x="2768" y="1732"/>
                </a:lnTo>
                <a:lnTo>
                  <a:pt x="2771" y="1749"/>
                </a:lnTo>
                <a:lnTo>
                  <a:pt x="2779" y="1764"/>
                </a:lnTo>
                <a:lnTo>
                  <a:pt x="2791" y="1777"/>
                </a:lnTo>
                <a:lnTo>
                  <a:pt x="2806" y="1785"/>
                </a:lnTo>
                <a:lnTo>
                  <a:pt x="2823" y="1788"/>
                </a:lnTo>
                <a:lnTo>
                  <a:pt x="2840" y="1785"/>
                </a:lnTo>
                <a:lnTo>
                  <a:pt x="2856" y="1777"/>
                </a:lnTo>
                <a:lnTo>
                  <a:pt x="2867" y="1764"/>
                </a:lnTo>
                <a:lnTo>
                  <a:pt x="2875" y="1749"/>
                </a:lnTo>
                <a:lnTo>
                  <a:pt x="2878" y="1732"/>
                </a:lnTo>
                <a:lnTo>
                  <a:pt x="2875" y="1714"/>
                </a:lnTo>
                <a:lnTo>
                  <a:pt x="2867" y="1699"/>
                </a:lnTo>
                <a:lnTo>
                  <a:pt x="2856" y="1687"/>
                </a:lnTo>
                <a:lnTo>
                  <a:pt x="2840" y="1679"/>
                </a:lnTo>
                <a:lnTo>
                  <a:pt x="2823" y="1677"/>
                </a:lnTo>
                <a:close/>
                <a:moveTo>
                  <a:pt x="2491" y="1677"/>
                </a:moveTo>
                <a:lnTo>
                  <a:pt x="2474" y="1679"/>
                </a:lnTo>
                <a:lnTo>
                  <a:pt x="2459" y="1687"/>
                </a:lnTo>
                <a:lnTo>
                  <a:pt x="2446" y="1699"/>
                </a:lnTo>
                <a:lnTo>
                  <a:pt x="2438" y="1714"/>
                </a:lnTo>
                <a:lnTo>
                  <a:pt x="2435" y="1732"/>
                </a:lnTo>
                <a:lnTo>
                  <a:pt x="2438" y="1749"/>
                </a:lnTo>
                <a:lnTo>
                  <a:pt x="2446" y="1764"/>
                </a:lnTo>
                <a:lnTo>
                  <a:pt x="2459" y="1777"/>
                </a:lnTo>
                <a:lnTo>
                  <a:pt x="2474" y="1785"/>
                </a:lnTo>
                <a:lnTo>
                  <a:pt x="2491" y="1788"/>
                </a:lnTo>
                <a:lnTo>
                  <a:pt x="2508" y="1785"/>
                </a:lnTo>
                <a:lnTo>
                  <a:pt x="2523" y="1777"/>
                </a:lnTo>
                <a:lnTo>
                  <a:pt x="2535" y="1764"/>
                </a:lnTo>
                <a:lnTo>
                  <a:pt x="2543" y="1749"/>
                </a:lnTo>
                <a:lnTo>
                  <a:pt x="2546" y="1732"/>
                </a:lnTo>
                <a:lnTo>
                  <a:pt x="2543" y="1714"/>
                </a:lnTo>
                <a:lnTo>
                  <a:pt x="2535" y="1699"/>
                </a:lnTo>
                <a:lnTo>
                  <a:pt x="2523" y="1687"/>
                </a:lnTo>
                <a:lnTo>
                  <a:pt x="2508" y="1679"/>
                </a:lnTo>
                <a:lnTo>
                  <a:pt x="2491" y="1677"/>
                </a:lnTo>
                <a:close/>
                <a:moveTo>
                  <a:pt x="2989" y="1511"/>
                </a:moveTo>
                <a:lnTo>
                  <a:pt x="2972" y="1513"/>
                </a:lnTo>
                <a:lnTo>
                  <a:pt x="2956" y="1521"/>
                </a:lnTo>
                <a:lnTo>
                  <a:pt x="2945" y="1533"/>
                </a:lnTo>
                <a:lnTo>
                  <a:pt x="2937" y="1548"/>
                </a:lnTo>
                <a:lnTo>
                  <a:pt x="2934" y="1566"/>
                </a:lnTo>
                <a:lnTo>
                  <a:pt x="2937" y="1583"/>
                </a:lnTo>
                <a:lnTo>
                  <a:pt x="2945" y="1598"/>
                </a:lnTo>
                <a:lnTo>
                  <a:pt x="2956" y="1610"/>
                </a:lnTo>
                <a:lnTo>
                  <a:pt x="2972" y="1618"/>
                </a:lnTo>
                <a:lnTo>
                  <a:pt x="2989" y="1621"/>
                </a:lnTo>
                <a:lnTo>
                  <a:pt x="3006" y="1618"/>
                </a:lnTo>
                <a:lnTo>
                  <a:pt x="3021" y="1610"/>
                </a:lnTo>
                <a:lnTo>
                  <a:pt x="3033" y="1598"/>
                </a:lnTo>
                <a:lnTo>
                  <a:pt x="3041" y="1583"/>
                </a:lnTo>
                <a:lnTo>
                  <a:pt x="3044" y="1566"/>
                </a:lnTo>
                <a:lnTo>
                  <a:pt x="3041" y="1548"/>
                </a:lnTo>
                <a:lnTo>
                  <a:pt x="3033" y="1533"/>
                </a:lnTo>
                <a:lnTo>
                  <a:pt x="3021" y="1521"/>
                </a:lnTo>
                <a:lnTo>
                  <a:pt x="3006" y="1513"/>
                </a:lnTo>
                <a:lnTo>
                  <a:pt x="2989" y="1511"/>
                </a:lnTo>
                <a:close/>
                <a:moveTo>
                  <a:pt x="1226" y="0"/>
                </a:moveTo>
                <a:lnTo>
                  <a:pt x="1240" y="64"/>
                </a:lnTo>
                <a:lnTo>
                  <a:pt x="1241" y="68"/>
                </a:lnTo>
                <a:lnTo>
                  <a:pt x="1243" y="75"/>
                </a:lnTo>
                <a:lnTo>
                  <a:pt x="1246" y="86"/>
                </a:lnTo>
                <a:lnTo>
                  <a:pt x="1251" y="100"/>
                </a:lnTo>
                <a:lnTo>
                  <a:pt x="1257" y="116"/>
                </a:lnTo>
                <a:lnTo>
                  <a:pt x="1266" y="134"/>
                </a:lnTo>
                <a:lnTo>
                  <a:pt x="1276" y="154"/>
                </a:lnTo>
                <a:lnTo>
                  <a:pt x="1289" y="176"/>
                </a:lnTo>
                <a:lnTo>
                  <a:pt x="1304" y="198"/>
                </a:lnTo>
                <a:lnTo>
                  <a:pt x="1321" y="222"/>
                </a:lnTo>
                <a:lnTo>
                  <a:pt x="1341" y="245"/>
                </a:lnTo>
                <a:lnTo>
                  <a:pt x="1365" y="267"/>
                </a:lnTo>
                <a:lnTo>
                  <a:pt x="1391" y="289"/>
                </a:lnTo>
                <a:lnTo>
                  <a:pt x="1420" y="310"/>
                </a:lnTo>
                <a:lnTo>
                  <a:pt x="1453" y="329"/>
                </a:lnTo>
                <a:lnTo>
                  <a:pt x="1489" y="347"/>
                </a:lnTo>
                <a:lnTo>
                  <a:pt x="1529" y="362"/>
                </a:lnTo>
                <a:lnTo>
                  <a:pt x="1573" y="374"/>
                </a:lnTo>
                <a:lnTo>
                  <a:pt x="1586" y="356"/>
                </a:lnTo>
                <a:lnTo>
                  <a:pt x="1603" y="334"/>
                </a:lnTo>
                <a:lnTo>
                  <a:pt x="1622" y="310"/>
                </a:lnTo>
                <a:lnTo>
                  <a:pt x="1645" y="284"/>
                </a:lnTo>
                <a:lnTo>
                  <a:pt x="1671" y="257"/>
                </a:lnTo>
                <a:lnTo>
                  <a:pt x="1700" y="230"/>
                </a:lnTo>
                <a:lnTo>
                  <a:pt x="1731" y="200"/>
                </a:lnTo>
                <a:lnTo>
                  <a:pt x="1766" y="172"/>
                </a:lnTo>
                <a:lnTo>
                  <a:pt x="1803" y="145"/>
                </a:lnTo>
                <a:lnTo>
                  <a:pt x="1843" y="119"/>
                </a:lnTo>
                <a:lnTo>
                  <a:pt x="1886" y="95"/>
                </a:lnTo>
                <a:lnTo>
                  <a:pt x="1931" y="73"/>
                </a:lnTo>
                <a:lnTo>
                  <a:pt x="1980" y="53"/>
                </a:lnTo>
                <a:lnTo>
                  <a:pt x="2031" y="37"/>
                </a:lnTo>
                <a:lnTo>
                  <a:pt x="2084" y="25"/>
                </a:lnTo>
                <a:lnTo>
                  <a:pt x="2141" y="17"/>
                </a:lnTo>
                <a:lnTo>
                  <a:pt x="2199" y="14"/>
                </a:lnTo>
                <a:lnTo>
                  <a:pt x="2264" y="18"/>
                </a:lnTo>
                <a:lnTo>
                  <a:pt x="2329" y="27"/>
                </a:lnTo>
                <a:lnTo>
                  <a:pt x="2393" y="43"/>
                </a:lnTo>
                <a:lnTo>
                  <a:pt x="2459" y="66"/>
                </a:lnTo>
                <a:lnTo>
                  <a:pt x="2524" y="94"/>
                </a:lnTo>
                <a:lnTo>
                  <a:pt x="2589" y="129"/>
                </a:lnTo>
                <a:lnTo>
                  <a:pt x="2655" y="170"/>
                </a:lnTo>
                <a:lnTo>
                  <a:pt x="2720" y="218"/>
                </a:lnTo>
                <a:lnTo>
                  <a:pt x="2787" y="271"/>
                </a:lnTo>
                <a:lnTo>
                  <a:pt x="2852" y="331"/>
                </a:lnTo>
                <a:lnTo>
                  <a:pt x="2912" y="393"/>
                </a:lnTo>
                <a:lnTo>
                  <a:pt x="2969" y="457"/>
                </a:lnTo>
                <a:lnTo>
                  <a:pt x="3020" y="525"/>
                </a:lnTo>
                <a:lnTo>
                  <a:pt x="3067" y="594"/>
                </a:lnTo>
                <a:lnTo>
                  <a:pt x="3109" y="666"/>
                </a:lnTo>
                <a:lnTo>
                  <a:pt x="3146" y="739"/>
                </a:lnTo>
                <a:lnTo>
                  <a:pt x="3178" y="815"/>
                </a:lnTo>
                <a:lnTo>
                  <a:pt x="3205" y="891"/>
                </a:lnTo>
                <a:lnTo>
                  <a:pt x="3227" y="970"/>
                </a:lnTo>
                <a:lnTo>
                  <a:pt x="3245" y="1048"/>
                </a:lnTo>
                <a:lnTo>
                  <a:pt x="3257" y="1129"/>
                </a:lnTo>
                <a:lnTo>
                  <a:pt x="3264" y="1211"/>
                </a:lnTo>
                <a:lnTo>
                  <a:pt x="3266" y="1292"/>
                </a:lnTo>
                <a:lnTo>
                  <a:pt x="3263" y="1374"/>
                </a:lnTo>
                <a:lnTo>
                  <a:pt x="3254" y="1456"/>
                </a:lnTo>
                <a:lnTo>
                  <a:pt x="3240" y="1538"/>
                </a:lnTo>
                <a:lnTo>
                  <a:pt x="3221" y="1620"/>
                </a:lnTo>
                <a:lnTo>
                  <a:pt x="3197" y="1702"/>
                </a:lnTo>
                <a:lnTo>
                  <a:pt x="3167" y="1784"/>
                </a:lnTo>
                <a:lnTo>
                  <a:pt x="3133" y="1861"/>
                </a:lnTo>
                <a:lnTo>
                  <a:pt x="3095" y="1937"/>
                </a:lnTo>
                <a:lnTo>
                  <a:pt x="3052" y="2008"/>
                </a:lnTo>
                <a:lnTo>
                  <a:pt x="3006" y="2077"/>
                </a:lnTo>
                <a:lnTo>
                  <a:pt x="2957" y="2142"/>
                </a:lnTo>
                <a:lnTo>
                  <a:pt x="2903" y="2204"/>
                </a:lnTo>
                <a:lnTo>
                  <a:pt x="2847" y="2261"/>
                </a:lnTo>
                <a:lnTo>
                  <a:pt x="2788" y="2315"/>
                </a:lnTo>
                <a:lnTo>
                  <a:pt x="2725" y="2365"/>
                </a:lnTo>
                <a:lnTo>
                  <a:pt x="2660" y="2411"/>
                </a:lnTo>
                <a:lnTo>
                  <a:pt x="2592" y="2452"/>
                </a:lnTo>
                <a:lnTo>
                  <a:pt x="2522" y="2490"/>
                </a:lnTo>
                <a:lnTo>
                  <a:pt x="2450" y="2522"/>
                </a:lnTo>
                <a:lnTo>
                  <a:pt x="2376" y="2550"/>
                </a:lnTo>
                <a:lnTo>
                  <a:pt x="2301" y="2573"/>
                </a:lnTo>
                <a:lnTo>
                  <a:pt x="2223" y="2591"/>
                </a:lnTo>
                <a:lnTo>
                  <a:pt x="2145" y="2604"/>
                </a:lnTo>
                <a:lnTo>
                  <a:pt x="2064" y="2612"/>
                </a:lnTo>
                <a:lnTo>
                  <a:pt x="1984" y="2614"/>
                </a:lnTo>
                <a:lnTo>
                  <a:pt x="1949" y="2614"/>
                </a:lnTo>
                <a:lnTo>
                  <a:pt x="1937" y="2615"/>
                </a:lnTo>
                <a:lnTo>
                  <a:pt x="1917" y="2617"/>
                </a:lnTo>
                <a:lnTo>
                  <a:pt x="1892" y="2619"/>
                </a:lnTo>
                <a:lnTo>
                  <a:pt x="1860" y="2620"/>
                </a:lnTo>
                <a:lnTo>
                  <a:pt x="1823" y="2619"/>
                </a:lnTo>
                <a:lnTo>
                  <a:pt x="1779" y="2617"/>
                </a:lnTo>
                <a:lnTo>
                  <a:pt x="1731" y="2613"/>
                </a:lnTo>
                <a:lnTo>
                  <a:pt x="1679" y="2608"/>
                </a:lnTo>
                <a:lnTo>
                  <a:pt x="1620" y="2599"/>
                </a:lnTo>
                <a:lnTo>
                  <a:pt x="1559" y="2588"/>
                </a:lnTo>
                <a:lnTo>
                  <a:pt x="1493" y="2574"/>
                </a:lnTo>
                <a:lnTo>
                  <a:pt x="1425" y="2555"/>
                </a:lnTo>
                <a:lnTo>
                  <a:pt x="1354" y="2533"/>
                </a:lnTo>
                <a:lnTo>
                  <a:pt x="1278" y="2506"/>
                </a:lnTo>
                <a:lnTo>
                  <a:pt x="1202" y="2473"/>
                </a:lnTo>
                <a:lnTo>
                  <a:pt x="1122" y="2436"/>
                </a:lnTo>
                <a:lnTo>
                  <a:pt x="1042" y="2393"/>
                </a:lnTo>
                <a:lnTo>
                  <a:pt x="1025" y="2404"/>
                </a:lnTo>
                <a:lnTo>
                  <a:pt x="1007" y="2416"/>
                </a:lnTo>
                <a:lnTo>
                  <a:pt x="986" y="2427"/>
                </a:lnTo>
                <a:lnTo>
                  <a:pt x="962" y="2437"/>
                </a:lnTo>
                <a:lnTo>
                  <a:pt x="936" y="2445"/>
                </a:lnTo>
                <a:lnTo>
                  <a:pt x="907" y="2450"/>
                </a:lnTo>
                <a:lnTo>
                  <a:pt x="876" y="2452"/>
                </a:lnTo>
                <a:lnTo>
                  <a:pt x="840" y="2450"/>
                </a:lnTo>
                <a:lnTo>
                  <a:pt x="855" y="2445"/>
                </a:lnTo>
                <a:lnTo>
                  <a:pt x="867" y="2437"/>
                </a:lnTo>
                <a:lnTo>
                  <a:pt x="878" y="2425"/>
                </a:lnTo>
                <a:lnTo>
                  <a:pt x="884" y="2412"/>
                </a:lnTo>
                <a:lnTo>
                  <a:pt x="886" y="2397"/>
                </a:lnTo>
                <a:lnTo>
                  <a:pt x="883" y="2379"/>
                </a:lnTo>
                <a:lnTo>
                  <a:pt x="875" y="2364"/>
                </a:lnTo>
                <a:lnTo>
                  <a:pt x="862" y="2352"/>
                </a:lnTo>
                <a:lnTo>
                  <a:pt x="847" y="2344"/>
                </a:lnTo>
                <a:lnTo>
                  <a:pt x="830" y="2342"/>
                </a:lnTo>
                <a:lnTo>
                  <a:pt x="813" y="2344"/>
                </a:lnTo>
                <a:lnTo>
                  <a:pt x="798" y="2352"/>
                </a:lnTo>
                <a:lnTo>
                  <a:pt x="786" y="2364"/>
                </a:lnTo>
                <a:lnTo>
                  <a:pt x="778" y="2379"/>
                </a:lnTo>
                <a:lnTo>
                  <a:pt x="775" y="2397"/>
                </a:lnTo>
                <a:lnTo>
                  <a:pt x="777" y="2411"/>
                </a:lnTo>
                <a:lnTo>
                  <a:pt x="782" y="2423"/>
                </a:lnTo>
                <a:lnTo>
                  <a:pt x="790" y="2434"/>
                </a:lnTo>
                <a:lnTo>
                  <a:pt x="801" y="2442"/>
                </a:lnTo>
                <a:lnTo>
                  <a:pt x="756" y="2427"/>
                </a:lnTo>
                <a:lnTo>
                  <a:pt x="711" y="2405"/>
                </a:lnTo>
                <a:lnTo>
                  <a:pt x="666" y="2377"/>
                </a:lnTo>
                <a:lnTo>
                  <a:pt x="620" y="2341"/>
                </a:lnTo>
                <a:lnTo>
                  <a:pt x="575" y="2298"/>
                </a:lnTo>
                <a:lnTo>
                  <a:pt x="558" y="2284"/>
                </a:lnTo>
                <a:lnTo>
                  <a:pt x="539" y="2276"/>
                </a:lnTo>
                <a:lnTo>
                  <a:pt x="520" y="2273"/>
                </a:lnTo>
                <a:lnTo>
                  <a:pt x="502" y="2276"/>
                </a:lnTo>
                <a:lnTo>
                  <a:pt x="485" y="2283"/>
                </a:lnTo>
                <a:lnTo>
                  <a:pt x="468" y="2295"/>
                </a:lnTo>
                <a:lnTo>
                  <a:pt x="451" y="2312"/>
                </a:lnTo>
                <a:lnTo>
                  <a:pt x="436" y="2335"/>
                </a:lnTo>
                <a:lnTo>
                  <a:pt x="423" y="2361"/>
                </a:lnTo>
                <a:lnTo>
                  <a:pt x="411" y="2393"/>
                </a:lnTo>
                <a:lnTo>
                  <a:pt x="402" y="2428"/>
                </a:lnTo>
                <a:lnTo>
                  <a:pt x="393" y="2469"/>
                </a:lnTo>
                <a:lnTo>
                  <a:pt x="389" y="2514"/>
                </a:lnTo>
                <a:lnTo>
                  <a:pt x="387" y="2564"/>
                </a:lnTo>
                <a:lnTo>
                  <a:pt x="387" y="2620"/>
                </a:lnTo>
                <a:lnTo>
                  <a:pt x="0" y="2620"/>
                </a:lnTo>
                <a:lnTo>
                  <a:pt x="0" y="2564"/>
                </a:lnTo>
                <a:lnTo>
                  <a:pt x="1" y="2488"/>
                </a:lnTo>
                <a:lnTo>
                  <a:pt x="5" y="2415"/>
                </a:lnTo>
                <a:lnTo>
                  <a:pt x="12" y="2349"/>
                </a:lnTo>
                <a:lnTo>
                  <a:pt x="21" y="2285"/>
                </a:lnTo>
                <a:lnTo>
                  <a:pt x="32" y="2227"/>
                </a:lnTo>
                <a:lnTo>
                  <a:pt x="46" y="2172"/>
                </a:lnTo>
                <a:lnTo>
                  <a:pt x="61" y="2121"/>
                </a:lnTo>
                <a:lnTo>
                  <a:pt x="78" y="2075"/>
                </a:lnTo>
                <a:lnTo>
                  <a:pt x="98" y="2031"/>
                </a:lnTo>
                <a:lnTo>
                  <a:pt x="119" y="1992"/>
                </a:lnTo>
                <a:lnTo>
                  <a:pt x="142" y="1956"/>
                </a:lnTo>
                <a:lnTo>
                  <a:pt x="165" y="1924"/>
                </a:lnTo>
                <a:lnTo>
                  <a:pt x="190" y="1893"/>
                </a:lnTo>
                <a:lnTo>
                  <a:pt x="217" y="1867"/>
                </a:lnTo>
                <a:lnTo>
                  <a:pt x="245" y="1843"/>
                </a:lnTo>
                <a:lnTo>
                  <a:pt x="273" y="1823"/>
                </a:lnTo>
                <a:lnTo>
                  <a:pt x="302" y="1805"/>
                </a:lnTo>
                <a:lnTo>
                  <a:pt x="332" y="1789"/>
                </a:lnTo>
                <a:lnTo>
                  <a:pt x="362" y="1776"/>
                </a:lnTo>
                <a:lnTo>
                  <a:pt x="392" y="1763"/>
                </a:lnTo>
                <a:lnTo>
                  <a:pt x="424" y="1754"/>
                </a:lnTo>
                <a:lnTo>
                  <a:pt x="455" y="1747"/>
                </a:lnTo>
                <a:lnTo>
                  <a:pt x="486" y="1742"/>
                </a:lnTo>
                <a:lnTo>
                  <a:pt x="517" y="1739"/>
                </a:lnTo>
                <a:lnTo>
                  <a:pt x="548" y="1736"/>
                </a:lnTo>
                <a:lnTo>
                  <a:pt x="580" y="1736"/>
                </a:lnTo>
                <a:lnTo>
                  <a:pt x="634" y="1738"/>
                </a:lnTo>
                <a:lnTo>
                  <a:pt x="686" y="1743"/>
                </a:lnTo>
                <a:lnTo>
                  <a:pt x="738" y="1752"/>
                </a:lnTo>
                <a:lnTo>
                  <a:pt x="787" y="1762"/>
                </a:lnTo>
                <a:lnTo>
                  <a:pt x="833" y="1776"/>
                </a:lnTo>
                <a:lnTo>
                  <a:pt x="877" y="1789"/>
                </a:lnTo>
                <a:lnTo>
                  <a:pt x="916" y="1803"/>
                </a:lnTo>
                <a:lnTo>
                  <a:pt x="951" y="1816"/>
                </a:lnTo>
                <a:lnTo>
                  <a:pt x="982" y="1829"/>
                </a:lnTo>
                <a:lnTo>
                  <a:pt x="1007" y="1840"/>
                </a:lnTo>
                <a:lnTo>
                  <a:pt x="1045" y="1807"/>
                </a:lnTo>
                <a:lnTo>
                  <a:pt x="1084" y="1780"/>
                </a:lnTo>
                <a:lnTo>
                  <a:pt x="1124" y="1757"/>
                </a:lnTo>
                <a:lnTo>
                  <a:pt x="1163" y="1739"/>
                </a:lnTo>
                <a:lnTo>
                  <a:pt x="1204" y="1726"/>
                </a:lnTo>
                <a:lnTo>
                  <a:pt x="1242" y="1717"/>
                </a:lnTo>
                <a:lnTo>
                  <a:pt x="1280" y="1711"/>
                </a:lnTo>
                <a:lnTo>
                  <a:pt x="1315" y="1708"/>
                </a:lnTo>
                <a:lnTo>
                  <a:pt x="1350" y="1707"/>
                </a:lnTo>
                <a:lnTo>
                  <a:pt x="1390" y="1708"/>
                </a:lnTo>
                <a:lnTo>
                  <a:pt x="1426" y="1712"/>
                </a:lnTo>
                <a:lnTo>
                  <a:pt x="1458" y="1717"/>
                </a:lnTo>
                <a:lnTo>
                  <a:pt x="1473" y="1681"/>
                </a:lnTo>
                <a:lnTo>
                  <a:pt x="1492" y="1648"/>
                </a:lnTo>
                <a:lnTo>
                  <a:pt x="1515" y="1616"/>
                </a:lnTo>
                <a:lnTo>
                  <a:pt x="1540" y="1588"/>
                </a:lnTo>
                <a:lnTo>
                  <a:pt x="1566" y="1563"/>
                </a:lnTo>
                <a:lnTo>
                  <a:pt x="1593" y="1541"/>
                </a:lnTo>
                <a:lnTo>
                  <a:pt x="1620" y="1521"/>
                </a:lnTo>
                <a:lnTo>
                  <a:pt x="1647" y="1503"/>
                </a:lnTo>
                <a:lnTo>
                  <a:pt x="1673" y="1488"/>
                </a:lnTo>
                <a:lnTo>
                  <a:pt x="1696" y="1475"/>
                </a:lnTo>
                <a:lnTo>
                  <a:pt x="1716" y="1465"/>
                </a:lnTo>
                <a:lnTo>
                  <a:pt x="1716" y="1230"/>
                </a:lnTo>
                <a:lnTo>
                  <a:pt x="1684" y="1208"/>
                </a:lnTo>
                <a:lnTo>
                  <a:pt x="1654" y="1182"/>
                </a:lnTo>
                <a:lnTo>
                  <a:pt x="1629" y="1155"/>
                </a:lnTo>
                <a:lnTo>
                  <a:pt x="1608" y="1127"/>
                </a:lnTo>
                <a:lnTo>
                  <a:pt x="1590" y="1099"/>
                </a:lnTo>
                <a:lnTo>
                  <a:pt x="1574" y="1070"/>
                </a:lnTo>
                <a:lnTo>
                  <a:pt x="1561" y="1040"/>
                </a:lnTo>
                <a:lnTo>
                  <a:pt x="1550" y="1012"/>
                </a:lnTo>
                <a:lnTo>
                  <a:pt x="1542" y="985"/>
                </a:lnTo>
                <a:lnTo>
                  <a:pt x="1535" y="960"/>
                </a:lnTo>
                <a:lnTo>
                  <a:pt x="1530" y="937"/>
                </a:lnTo>
                <a:lnTo>
                  <a:pt x="1527" y="916"/>
                </a:lnTo>
                <a:lnTo>
                  <a:pt x="1452" y="898"/>
                </a:lnTo>
                <a:lnTo>
                  <a:pt x="1383" y="877"/>
                </a:lnTo>
                <a:lnTo>
                  <a:pt x="1318" y="855"/>
                </a:lnTo>
                <a:lnTo>
                  <a:pt x="1258" y="830"/>
                </a:lnTo>
                <a:lnTo>
                  <a:pt x="1202" y="803"/>
                </a:lnTo>
                <a:lnTo>
                  <a:pt x="1149" y="775"/>
                </a:lnTo>
                <a:lnTo>
                  <a:pt x="1101" y="744"/>
                </a:lnTo>
                <a:lnTo>
                  <a:pt x="1057" y="713"/>
                </a:lnTo>
                <a:lnTo>
                  <a:pt x="1016" y="681"/>
                </a:lnTo>
                <a:lnTo>
                  <a:pt x="979" y="649"/>
                </a:lnTo>
                <a:lnTo>
                  <a:pt x="945" y="615"/>
                </a:lnTo>
                <a:lnTo>
                  <a:pt x="914" y="582"/>
                </a:lnTo>
                <a:lnTo>
                  <a:pt x="887" y="549"/>
                </a:lnTo>
                <a:lnTo>
                  <a:pt x="861" y="516"/>
                </a:lnTo>
                <a:lnTo>
                  <a:pt x="839" y="484"/>
                </a:lnTo>
                <a:lnTo>
                  <a:pt x="820" y="453"/>
                </a:lnTo>
                <a:lnTo>
                  <a:pt x="803" y="423"/>
                </a:lnTo>
                <a:lnTo>
                  <a:pt x="788" y="394"/>
                </a:lnTo>
                <a:lnTo>
                  <a:pt x="776" y="368"/>
                </a:lnTo>
                <a:lnTo>
                  <a:pt x="765" y="342"/>
                </a:lnTo>
                <a:lnTo>
                  <a:pt x="757" y="319"/>
                </a:lnTo>
                <a:lnTo>
                  <a:pt x="750" y="299"/>
                </a:lnTo>
                <a:lnTo>
                  <a:pt x="744" y="281"/>
                </a:lnTo>
                <a:lnTo>
                  <a:pt x="740" y="266"/>
                </a:lnTo>
                <a:lnTo>
                  <a:pt x="737" y="255"/>
                </a:lnTo>
                <a:lnTo>
                  <a:pt x="736" y="247"/>
                </a:lnTo>
                <a:lnTo>
                  <a:pt x="735" y="243"/>
                </a:lnTo>
                <a:lnTo>
                  <a:pt x="727" y="197"/>
                </a:lnTo>
                <a:lnTo>
                  <a:pt x="122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60" name="Group 159"/>
          <p:cNvGrpSpPr/>
          <p:nvPr/>
        </p:nvGrpSpPr>
        <p:grpSpPr>
          <a:xfrm>
            <a:off x="2524252" y="5762625"/>
            <a:ext cx="585787" cy="585788"/>
            <a:chOff x="2541588" y="5762625"/>
            <a:chExt cx="585787" cy="5857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2882900" y="5762625"/>
              <a:ext cx="244475" cy="244475"/>
            </a:xfrm>
            <a:custGeom>
              <a:avLst/>
              <a:gdLst>
                <a:gd name="T0" fmla="*/ 988 w 1389"/>
                <a:gd name="T1" fmla="*/ 122 h 1389"/>
                <a:gd name="T2" fmla="*/ 900 w 1389"/>
                <a:gd name="T3" fmla="*/ 175 h 1389"/>
                <a:gd name="T4" fmla="*/ 847 w 1389"/>
                <a:gd name="T5" fmla="*/ 264 h 1389"/>
                <a:gd name="T6" fmla="*/ 839 w 1389"/>
                <a:gd name="T7" fmla="*/ 367 h 1389"/>
                <a:gd name="T8" fmla="*/ 878 w 1389"/>
                <a:gd name="T9" fmla="*/ 462 h 1389"/>
                <a:gd name="T10" fmla="*/ 951 w 1389"/>
                <a:gd name="T11" fmla="*/ 526 h 1389"/>
                <a:gd name="T12" fmla="*/ 1042 w 1389"/>
                <a:gd name="T13" fmla="*/ 550 h 1389"/>
                <a:gd name="T14" fmla="*/ 1133 w 1389"/>
                <a:gd name="T15" fmla="*/ 538 h 1389"/>
                <a:gd name="T16" fmla="*/ 1214 w 1389"/>
                <a:gd name="T17" fmla="*/ 489 h 1389"/>
                <a:gd name="T18" fmla="*/ 1267 w 1389"/>
                <a:gd name="T19" fmla="*/ 401 h 1389"/>
                <a:gd name="T20" fmla="*/ 1275 w 1389"/>
                <a:gd name="T21" fmla="*/ 297 h 1389"/>
                <a:gd name="T22" fmla="*/ 1236 w 1389"/>
                <a:gd name="T23" fmla="*/ 202 h 1389"/>
                <a:gd name="T24" fmla="*/ 1158 w 1389"/>
                <a:gd name="T25" fmla="*/ 135 h 1389"/>
                <a:gd name="T26" fmla="*/ 1057 w 1389"/>
                <a:gd name="T27" fmla="*/ 111 h 1389"/>
                <a:gd name="T28" fmla="*/ 1131 w 1389"/>
                <a:gd name="T29" fmla="*/ 8 h 1389"/>
                <a:gd name="T30" fmla="*/ 1233 w 1389"/>
                <a:gd name="T31" fmla="*/ 50 h 1389"/>
                <a:gd name="T32" fmla="*/ 1317 w 1389"/>
                <a:gd name="T33" fmla="*/ 126 h 1389"/>
                <a:gd name="T34" fmla="*/ 1371 w 1389"/>
                <a:gd name="T35" fmla="*/ 222 h 1389"/>
                <a:gd name="T36" fmla="*/ 1389 w 1389"/>
                <a:gd name="T37" fmla="*/ 332 h 1389"/>
                <a:gd name="T38" fmla="*/ 1371 w 1389"/>
                <a:gd name="T39" fmla="*/ 442 h 1389"/>
                <a:gd name="T40" fmla="*/ 1317 w 1389"/>
                <a:gd name="T41" fmla="*/ 538 h 1389"/>
                <a:gd name="T42" fmla="*/ 1233 w 1389"/>
                <a:gd name="T43" fmla="*/ 614 h 1389"/>
                <a:gd name="T44" fmla="*/ 1131 w 1389"/>
                <a:gd name="T45" fmla="*/ 656 h 1389"/>
                <a:gd name="T46" fmla="*/ 1016 w 1389"/>
                <a:gd name="T47" fmla="*/ 662 h 1389"/>
                <a:gd name="T48" fmla="*/ 899 w 1389"/>
                <a:gd name="T49" fmla="*/ 624 h 1389"/>
                <a:gd name="T50" fmla="*/ 787 w 1389"/>
                <a:gd name="T51" fmla="*/ 693 h 1389"/>
                <a:gd name="T52" fmla="*/ 827 w 1389"/>
                <a:gd name="T53" fmla="*/ 745 h 1389"/>
                <a:gd name="T54" fmla="*/ 854 w 1389"/>
                <a:gd name="T55" fmla="*/ 781 h 1389"/>
                <a:gd name="T56" fmla="*/ 908 w 1389"/>
                <a:gd name="T57" fmla="*/ 873 h 1389"/>
                <a:gd name="T58" fmla="*/ 953 w 1389"/>
                <a:gd name="T59" fmla="*/ 986 h 1389"/>
                <a:gd name="T60" fmla="*/ 991 w 1389"/>
                <a:gd name="T61" fmla="*/ 1168 h 1389"/>
                <a:gd name="T62" fmla="*/ 984 w 1389"/>
                <a:gd name="T63" fmla="*/ 1264 h 1389"/>
                <a:gd name="T64" fmla="*/ 941 w 1389"/>
                <a:gd name="T65" fmla="*/ 1287 h 1389"/>
                <a:gd name="T66" fmla="*/ 907 w 1389"/>
                <a:gd name="T67" fmla="*/ 1277 h 1389"/>
                <a:gd name="T68" fmla="*/ 884 w 1389"/>
                <a:gd name="T69" fmla="*/ 1233 h 1389"/>
                <a:gd name="T70" fmla="*/ 861 w 1389"/>
                <a:gd name="T71" fmla="*/ 1063 h 1389"/>
                <a:gd name="T72" fmla="*/ 392 w 1389"/>
                <a:gd name="T73" fmla="*/ 1389 h 1389"/>
                <a:gd name="T74" fmla="*/ 664 w 1389"/>
                <a:gd name="T75" fmla="*/ 725 h 1389"/>
                <a:gd name="T76" fmla="*/ 0 w 1389"/>
                <a:gd name="T77" fmla="*/ 997 h 1389"/>
                <a:gd name="T78" fmla="*/ 326 w 1389"/>
                <a:gd name="T79" fmla="*/ 528 h 1389"/>
                <a:gd name="T80" fmla="*/ 156 w 1389"/>
                <a:gd name="T81" fmla="*/ 505 h 1389"/>
                <a:gd name="T82" fmla="*/ 112 w 1389"/>
                <a:gd name="T83" fmla="*/ 481 h 1389"/>
                <a:gd name="T84" fmla="*/ 105 w 1389"/>
                <a:gd name="T85" fmla="*/ 431 h 1389"/>
                <a:gd name="T86" fmla="*/ 140 w 1389"/>
                <a:gd name="T87" fmla="*/ 397 h 1389"/>
                <a:gd name="T88" fmla="*/ 283 w 1389"/>
                <a:gd name="T89" fmla="*/ 407 h 1389"/>
                <a:gd name="T90" fmla="*/ 460 w 1389"/>
                <a:gd name="T91" fmla="*/ 458 h 1389"/>
                <a:gd name="T92" fmla="*/ 554 w 1389"/>
                <a:gd name="T93" fmla="*/ 501 h 1389"/>
                <a:gd name="T94" fmla="*/ 614 w 1389"/>
                <a:gd name="T95" fmla="*/ 539 h 1389"/>
                <a:gd name="T96" fmla="*/ 668 w 1389"/>
                <a:gd name="T97" fmla="*/ 580 h 1389"/>
                <a:gd name="T98" fmla="*/ 704 w 1389"/>
                <a:gd name="T99" fmla="*/ 607 h 1389"/>
                <a:gd name="T100" fmla="*/ 748 w 1389"/>
                <a:gd name="T101" fmla="*/ 453 h 1389"/>
                <a:gd name="T102" fmla="*/ 725 w 1389"/>
                <a:gd name="T103" fmla="*/ 332 h 1389"/>
                <a:gd name="T104" fmla="*/ 743 w 1389"/>
                <a:gd name="T105" fmla="*/ 222 h 1389"/>
                <a:gd name="T106" fmla="*/ 797 w 1389"/>
                <a:gd name="T107" fmla="*/ 126 h 1389"/>
                <a:gd name="T108" fmla="*/ 881 w 1389"/>
                <a:gd name="T109" fmla="*/ 50 h 1389"/>
                <a:gd name="T110" fmla="*/ 982 w 1389"/>
                <a:gd name="T111" fmla="*/ 8 h 1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89" h="1389">
                  <a:moveTo>
                    <a:pt x="1057" y="111"/>
                  </a:moveTo>
                  <a:lnTo>
                    <a:pt x="1022" y="114"/>
                  </a:lnTo>
                  <a:lnTo>
                    <a:pt x="988" y="122"/>
                  </a:lnTo>
                  <a:lnTo>
                    <a:pt x="956" y="135"/>
                  </a:lnTo>
                  <a:lnTo>
                    <a:pt x="927" y="153"/>
                  </a:lnTo>
                  <a:lnTo>
                    <a:pt x="900" y="175"/>
                  </a:lnTo>
                  <a:lnTo>
                    <a:pt x="878" y="202"/>
                  </a:lnTo>
                  <a:lnTo>
                    <a:pt x="860" y="231"/>
                  </a:lnTo>
                  <a:lnTo>
                    <a:pt x="847" y="264"/>
                  </a:lnTo>
                  <a:lnTo>
                    <a:pt x="839" y="297"/>
                  </a:lnTo>
                  <a:lnTo>
                    <a:pt x="836" y="332"/>
                  </a:lnTo>
                  <a:lnTo>
                    <a:pt x="839" y="367"/>
                  </a:lnTo>
                  <a:lnTo>
                    <a:pt x="847" y="401"/>
                  </a:lnTo>
                  <a:lnTo>
                    <a:pt x="860" y="433"/>
                  </a:lnTo>
                  <a:lnTo>
                    <a:pt x="878" y="462"/>
                  </a:lnTo>
                  <a:lnTo>
                    <a:pt x="900" y="489"/>
                  </a:lnTo>
                  <a:lnTo>
                    <a:pt x="925" y="509"/>
                  </a:lnTo>
                  <a:lnTo>
                    <a:pt x="951" y="526"/>
                  </a:lnTo>
                  <a:lnTo>
                    <a:pt x="980" y="538"/>
                  </a:lnTo>
                  <a:lnTo>
                    <a:pt x="1011" y="546"/>
                  </a:lnTo>
                  <a:lnTo>
                    <a:pt x="1042" y="550"/>
                  </a:lnTo>
                  <a:lnTo>
                    <a:pt x="1073" y="550"/>
                  </a:lnTo>
                  <a:lnTo>
                    <a:pt x="1103" y="546"/>
                  </a:lnTo>
                  <a:lnTo>
                    <a:pt x="1133" y="538"/>
                  </a:lnTo>
                  <a:lnTo>
                    <a:pt x="1163" y="526"/>
                  </a:lnTo>
                  <a:lnTo>
                    <a:pt x="1190" y="509"/>
                  </a:lnTo>
                  <a:lnTo>
                    <a:pt x="1214" y="489"/>
                  </a:lnTo>
                  <a:lnTo>
                    <a:pt x="1236" y="462"/>
                  </a:lnTo>
                  <a:lnTo>
                    <a:pt x="1254" y="433"/>
                  </a:lnTo>
                  <a:lnTo>
                    <a:pt x="1267" y="401"/>
                  </a:lnTo>
                  <a:lnTo>
                    <a:pt x="1275" y="367"/>
                  </a:lnTo>
                  <a:lnTo>
                    <a:pt x="1278" y="332"/>
                  </a:lnTo>
                  <a:lnTo>
                    <a:pt x="1275" y="297"/>
                  </a:lnTo>
                  <a:lnTo>
                    <a:pt x="1267" y="264"/>
                  </a:lnTo>
                  <a:lnTo>
                    <a:pt x="1254" y="231"/>
                  </a:lnTo>
                  <a:lnTo>
                    <a:pt x="1236" y="202"/>
                  </a:lnTo>
                  <a:lnTo>
                    <a:pt x="1214" y="175"/>
                  </a:lnTo>
                  <a:lnTo>
                    <a:pt x="1187" y="153"/>
                  </a:lnTo>
                  <a:lnTo>
                    <a:pt x="1158" y="135"/>
                  </a:lnTo>
                  <a:lnTo>
                    <a:pt x="1125" y="122"/>
                  </a:lnTo>
                  <a:lnTo>
                    <a:pt x="1092" y="114"/>
                  </a:lnTo>
                  <a:lnTo>
                    <a:pt x="1057" y="111"/>
                  </a:lnTo>
                  <a:close/>
                  <a:moveTo>
                    <a:pt x="1057" y="0"/>
                  </a:moveTo>
                  <a:lnTo>
                    <a:pt x="1094" y="2"/>
                  </a:lnTo>
                  <a:lnTo>
                    <a:pt x="1131" y="8"/>
                  </a:lnTo>
                  <a:lnTo>
                    <a:pt x="1167" y="18"/>
                  </a:lnTo>
                  <a:lnTo>
                    <a:pt x="1201" y="32"/>
                  </a:lnTo>
                  <a:lnTo>
                    <a:pt x="1233" y="50"/>
                  </a:lnTo>
                  <a:lnTo>
                    <a:pt x="1263" y="72"/>
                  </a:lnTo>
                  <a:lnTo>
                    <a:pt x="1291" y="98"/>
                  </a:lnTo>
                  <a:lnTo>
                    <a:pt x="1317" y="126"/>
                  </a:lnTo>
                  <a:lnTo>
                    <a:pt x="1339" y="156"/>
                  </a:lnTo>
                  <a:lnTo>
                    <a:pt x="1357" y="188"/>
                  </a:lnTo>
                  <a:lnTo>
                    <a:pt x="1371" y="222"/>
                  </a:lnTo>
                  <a:lnTo>
                    <a:pt x="1381" y="258"/>
                  </a:lnTo>
                  <a:lnTo>
                    <a:pt x="1387" y="295"/>
                  </a:lnTo>
                  <a:lnTo>
                    <a:pt x="1389" y="332"/>
                  </a:lnTo>
                  <a:lnTo>
                    <a:pt x="1387" y="369"/>
                  </a:lnTo>
                  <a:lnTo>
                    <a:pt x="1381" y="407"/>
                  </a:lnTo>
                  <a:lnTo>
                    <a:pt x="1371" y="442"/>
                  </a:lnTo>
                  <a:lnTo>
                    <a:pt x="1357" y="476"/>
                  </a:lnTo>
                  <a:lnTo>
                    <a:pt x="1339" y="508"/>
                  </a:lnTo>
                  <a:lnTo>
                    <a:pt x="1317" y="538"/>
                  </a:lnTo>
                  <a:lnTo>
                    <a:pt x="1291" y="567"/>
                  </a:lnTo>
                  <a:lnTo>
                    <a:pt x="1263" y="592"/>
                  </a:lnTo>
                  <a:lnTo>
                    <a:pt x="1233" y="614"/>
                  </a:lnTo>
                  <a:lnTo>
                    <a:pt x="1201" y="632"/>
                  </a:lnTo>
                  <a:lnTo>
                    <a:pt x="1167" y="646"/>
                  </a:lnTo>
                  <a:lnTo>
                    <a:pt x="1131" y="656"/>
                  </a:lnTo>
                  <a:lnTo>
                    <a:pt x="1094" y="662"/>
                  </a:lnTo>
                  <a:lnTo>
                    <a:pt x="1057" y="664"/>
                  </a:lnTo>
                  <a:lnTo>
                    <a:pt x="1016" y="662"/>
                  </a:lnTo>
                  <a:lnTo>
                    <a:pt x="975" y="654"/>
                  </a:lnTo>
                  <a:lnTo>
                    <a:pt x="936" y="641"/>
                  </a:lnTo>
                  <a:lnTo>
                    <a:pt x="899" y="624"/>
                  </a:lnTo>
                  <a:lnTo>
                    <a:pt x="865" y="603"/>
                  </a:lnTo>
                  <a:lnTo>
                    <a:pt x="782" y="685"/>
                  </a:lnTo>
                  <a:lnTo>
                    <a:pt x="787" y="693"/>
                  </a:lnTo>
                  <a:lnTo>
                    <a:pt x="793" y="700"/>
                  </a:lnTo>
                  <a:lnTo>
                    <a:pt x="809" y="721"/>
                  </a:lnTo>
                  <a:lnTo>
                    <a:pt x="827" y="745"/>
                  </a:lnTo>
                  <a:lnTo>
                    <a:pt x="846" y="768"/>
                  </a:lnTo>
                  <a:lnTo>
                    <a:pt x="850" y="775"/>
                  </a:lnTo>
                  <a:lnTo>
                    <a:pt x="854" y="781"/>
                  </a:lnTo>
                  <a:lnTo>
                    <a:pt x="871" y="808"/>
                  </a:lnTo>
                  <a:lnTo>
                    <a:pt x="888" y="835"/>
                  </a:lnTo>
                  <a:lnTo>
                    <a:pt x="908" y="873"/>
                  </a:lnTo>
                  <a:lnTo>
                    <a:pt x="907" y="875"/>
                  </a:lnTo>
                  <a:lnTo>
                    <a:pt x="932" y="929"/>
                  </a:lnTo>
                  <a:lnTo>
                    <a:pt x="953" y="986"/>
                  </a:lnTo>
                  <a:lnTo>
                    <a:pt x="970" y="1046"/>
                  </a:lnTo>
                  <a:lnTo>
                    <a:pt x="983" y="1106"/>
                  </a:lnTo>
                  <a:lnTo>
                    <a:pt x="991" y="1168"/>
                  </a:lnTo>
                  <a:lnTo>
                    <a:pt x="995" y="1232"/>
                  </a:lnTo>
                  <a:lnTo>
                    <a:pt x="992" y="1249"/>
                  </a:lnTo>
                  <a:lnTo>
                    <a:pt x="984" y="1264"/>
                  </a:lnTo>
                  <a:lnTo>
                    <a:pt x="973" y="1276"/>
                  </a:lnTo>
                  <a:lnTo>
                    <a:pt x="958" y="1284"/>
                  </a:lnTo>
                  <a:lnTo>
                    <a:pt x="941" y="1287"/>
                  </a:lnTo>
                  <a:lnTo>
                    <a:pt x="939" y="1287"/>
                  </a:lnTo>
                  <a:lnTo>
                    <a:pt x="922" y="1285"/>
                  </a:lnTo>
                  <a:lnTo>
                    <a:pt x="907" y="1277"/>
                  </a:lnTo>
                  <a:lnTo>
                    <a:pt x="895" y="1265"/>
                  </a:lnTo>
                  <a:lnTo>
                    <a:pt x="887" y="1251"/>
                  </a:lnTo>
                  <a:lnTo>
                    <a:pt x="884" y="1233"/>
                  </a:lnTo>
                  <a:lnTo>
                    <a:pt x="881" y="1175"/>
                  </a:lnTo>
                  <a:lnTo>
                    <a:pt x="873" y="1118"/>
                  </a:lnTo>
                  <a:lnTo>
                    <a:pt x="861" y="1063"/>
                  </a:lnTo>
                  <a:lnTo>
                    <a:pt x="845" y="1008"/>
                  </a:lnTo>
                  <a:lnTo>
                    <a:pt x="823" y="956"/>
                  </a:lnTo>
                  <a:lnTo>
                    <a:pt x="392" y="1389"/>
                  </a:lnTo>
                  <a:lnTo>
                    <a:pt x="235" y="1232"/>
                  </a:lnTo>
                  <a:lnTo>
                    <a:pt x="703" y="765"/>
                  </a:lnTo>
                  <a:lnTo>
                    <a:pt x="664" y="725"/>
                  </a:lnTo>
                  <a:lnTo>
                    <a:pt x="624" y="686"/>
                  </a:lnTo>
                  <a:lnTo>
                    <a:pt x="157" y="1154"/>
                  </a:lnTo>
                  <a:lnTo>
                    <a:pt x="0" y="997"/>
                  </a:lnTo>
                  <a:lnTo>
                    <a:pt x="433" y="566"/>
                  </a:lnTo>
                  <a:lnTo>
                    <a:pt x="381" y="544"/>
                  </a:lnTo>
                  <a:lnTo>
                    <a:pt x="326" y="528"/>
                  </a:lnTo>
                  <a:lnTo>
                    <a:pt x="271" y="516"/>
                  </a:lnTo>
                  <a:lnTo>
                    <a:pt x="214" y="508"/>
                  </a:lnTo>
                  <a:lnTo>
                    <a:pt x="156" y="505"/>
                  </a:lnTo>
                  <a:lnTo>
                    <a:pt x="138" y="502"/>
                  </a:lnTo>
                  <a:lnTo>
                    <a:pt x="123" y="493"/>
                  </a:lnTo>
                  <a:lnTo>
                    <a:pt x="112" y="481"/>
                  </a:lnTo>
                  <a:lnTo>
                    <a:pt x="104" y="466"/>
                  </a:lnTo>
                  <a:lnTo>
                    <a:pt x="102" y="449"/>
                  </a:lnTo>
                  <a:lnTo>
                    <a:pt x="105" y="431"/>
                  </a:lnTo>
                  <a:lnTo>
                    <a:pt x="113" y="416"/>
                  </a:lnTo>
                  <a:lnTo>
                    <a:pt x="125" y="405"/>
                  </a:lnTo>
                  <a:lnTo>
                    <a:pt x="140" y="397"/>
                  </a:lnTo>
                  <a:lnTo>
                    <a:pt x="157" y="394"/>
                  </a:lnTo>
                  <a:lnTo>
                    <a:pt x="221" y="398"/>
                  </a:lnTo>
                  <a:lnTo>
                    <a:pt x="283" y="407"/>
                  </a:lnTo>
                  <a:lnTo>
                    <a:pt x="343" y="419"/>
                  </a:lnTo>
                  <a:lnTo>
                    <a:pt x="403" y="436"/>
                  </a:lnTo>
                  <a:lnTo>
                    <a:pt x="460" y="458"/>
                  </a:lnTo>
                  <a:lnTo>
                    <a:pt x="514" y="483"/>
                  </a:lnTo>
                  <a:lnTo>
                    <a:pt x="516" y="481"/>
                  </a:lnTo>
                  <a:lnTo>
                    <a:pt x="554" y="501"/>
                  </a:lnTo>
                  <a:lnTo>
                    <a:pt x="581" y="518"/>
                  </a:lnTo>
                  <a:lnTo>
                    <a:pt x="608" y="535"/>
                  </a:lnTo>
                  <a:lnTo>
                    <a:pt x="614" y="539"/>
                  </a:lnTo>
                  <a:lnTo>
                    <a:pt x="621" y="543"/>
                  </a:lnTo>
                  <a:lnTo>
                    <a:pt x="645" y="562"/>
                  </a:lnTo>
                  <a:lnTo>
                    <a:pt x="668" y="580"/>
                  </a:lnTo>
                  <a:lnTo>
                    <a:pt x="689" y="596"/>
                  </a:lnTo>
                  <a:lnTo>
                    <a:pt x="696" y="602"/>
                  </a:lnTo>
                  <a:lnTo>
                    <a:pt x="704" y="607"/>
                  </a:lnTo>
                  <a:lnTo>
                    <a:pt x="786" y="524"/>
                  </a:lnTo>
                  <a:lnTo>
                    <a:pt x="765" y="490"/>
                  </a:lnTo>
                  <a:lnTo>
                    <a:pt x="748" y="453"/>
                  </a:lnTo>
                  <a:lnTo>
                    <a:pt x="735" y="414"/>
                  </a:lnTo>
                  <a:lnTo>
                    <a:pt x="727" y="373"/>
                  </a:lnTo>
                  <a:lnTo>
                    <a:pt x="725" y="332"/>
                  </a:lnTo>
                  <a:lnTo>
                    <a:pt x="727" y="295"/>
                  </a:lnTo>
                  <a:lnTo>
                    <a:pt x="733" y="258"/>
                  </a:lnTo>
                  <a:lnTo>
                    <a:pt x="743" y="222"/>
                  </a:lnTo>
                  <a:lnTo>
                    <a:pt x="757" y="188"/>
                  </a:lnTo>
                  <a:lnTo>
                    <a:pt x="775" y="156"/>
                  </a:lnTo>
                  <a:lnTo>
                    <a:pt x="797" y="126"/>
                  </a:lnTo>
                  <a:lnTo>
                    <a:pt x="822" y="98"/>
                  </a:lnTo>
                  <a:lnTo>
                    <a:pt x="851" y="72"/>
                  </a:lnTo>
                  <a:lnTo>
                    <a:pt x="881" y="50"/>
                  </a:lnTo>
                  <a:lnTo>
                    <a:pt x="913" y="32"/>
                  </a:lnTo>
                  <a:lnTo>
                    <a:pt x="947" y="18"/>
                  </a:lnTo>
                  <a:lnTo>
                    <a:pt x="982" y="8"/>
                  </a:lnTo>
                  <a:lnTo>
                    <a:pt x="1020" y="2"/>
                  </a:lnTo>
                  <a:lnTo>
                    <a:pt x="10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2703513" y="5953125"/>
              <a:ext cx="233362" cy="233363"/>
            </a:xfrm>
            <a:custGeom>
              <a:avLst/>
              <a:gdLst>
                <a:gd name="T0" fmla="*/ 1330 w 1330"/>
                <a:gd name="T1" fmla="*/ 391 h 1330"/>
                <a:gd name="T2" fmla="*/ 0 w 1330"/>
                <a:gd name="T3" fmla="*/ 939 h 1330"/>
                <a:gd name="T4" fmla="*/ 274 w 1330"/>
                <a:gd name="T5" fmla="*/ 899 h 1330"/>
                <a:gd name="T6" fmla="*/ 299 w 1330"/>
                <a:gd name="T7" fmla="*/ 915 h 1330"/>
                <a:gd name="T8" fmla="*/ 327 w 1330"/>
                <a:gd name="T9" fmla="*/ 915 h 1330"/>
                <a:gd name="T10" fmla="*/ 352 w 1330"/>
                <a:gd name="T11" fmla="*/ 899 h 1330"/>
                <a:gd name="T12" fmla="*/ 366 w 1330"/>
                <a:gd name="T13" fmla="*/ 874 h 1330"/>
                <a:gd name="T14" fmla="*/ 366 w 1330"/>
                <a:gd name="T15" fmla="*/ 846 h 1330"/>
                <a:gd name="T16" fmla="*/ 352 w 1330"/>
                <a:gd name="T17" fmla="*/ 822 h 1330"/>
                <a:gd name="T18" fmla="*/ 313 w 1330"/>
                <a:gd name="T19" fmla="*/ 626 h 1330"/>
                <a:gd name="T20" fmla="*/ 442 w 1330"/>
                <a:gd name="T21" fmla="*/ 753 h 1330"/>
                <a:gd name="T22" fmla="*/ 470 w 1330"/>
                <a:gd name="T23" fmla="*/ 760 h 1330"/>
                <a:gd name="T24" fmla="*/ 497 w 1330"/>
                <a:gd name="T25" fmla="*/ 753 h 1330"/>
                <a:gd name="T26" fmla="*/ 517 w 1330"/>
                <a:gd name="T27" fmla="*/ 731 h 1330"/>
                <a:gd name="T28" fmla="*/ 525 w 1330"/>
                <a:gd name="T29" fmla="*/ 704 h 1330"/>
                <a:gd name="T30" fmla="*/ 517 w 1330"/>
                <a:gd name="T31" fmla="*/ 677 h 1330"/>
                <a:gd name="T32" fmla="*/ 391 w 1330"/>
                <a:gd name="T33" fmla="*/ 547 h 1330"/>
                <a:gd name="T34" fmla="*/ 586 w 1330"/>
                <a:gd name="T35" fmla="*/ 587 h 1330"/>
                <a:gd name="T36" fmla="*/ 612 w 1330"/>
                <a:gd name="T37" fmla="*/ 601 h 1330"/>
                <a:gd name="T38" fmla="*/ 640 w 1330"/>
                <a:gd name="T39" fmla="*/ 601 h 1330"/>
                <a:gd name="T40" fmla="*/ 665 w 1330"/>
                <a:gd name="T41" fmla="*/ 587 h 1330"/>
                <a:gd name="T42" fmla="*/ 679 w 1330"/>
                <a:gd name="T43" fmla="*/ 561 h 1330"/>
                <a:gd name="T44" fmla="*/ 679 w 1330"/>
                <a:gd name="T45" fmla="*/ 533 h 1330"/>
                <a:gd name="T46" fmla="*/ 665 w 1330"/>
                <a:gd name="T47" fmla="*/ 509 h 1330"/>
                <a:gd name="T48" fmla="*/ 626 w 1330"/>
                <a:gd name="T49" fmla="*/ 313 h 1330"/>
                <a:gd name="T50" fmla="*/ 755 w 1330"/>
                <a:gd name="T51" fmla="*/ 440 h 1330"/>
                <a:gd name="T52" fmla="*/ 783 w 1330"/>
                <a:gd name="T53" fmla="*/ 447 h 1330"/>
                <a:gd name="T54" fmla="*/ 810 w 1330"/>
                <a:gd name="T55" fmla="*/ 440 h 1330"/>
                <a:gd name="T56" fmla="*/ 830 w 1330"/>
                <a:gd name="T57" fmla="*/ 418 h 1330"/>
                <a:gd name="T58" fmla="*/ 838 w 1330"/>
                <a:gd name="T59" fmla="*/ 391 h 1330"/>
                <a:gd name="T60" fmla="*/ 830 w 1330"/>
                <a:gd name="T61" fmla="*/ 364 h 1330"/>
                <a:gd name="T62" fmla="*/ 704 w 1330"/>
                <a:gd name="T63" fmla="*/ 234 h 1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30" h="1330">
                  <a:moveTo>
                    <a:pt x="939" y="0"/>
                  </a:moveTo>
                  <a:lnTo>
                    <a:pt x="1330" y="391"/>
                  </a:lnTo>
                  <a:lnTo>
                    <a:pt x="391" y="1330"/>
                  </a:lnTo>
                  <a:lnTo>
                    <a:pt x="0" y="939"/>
                  </a:lnTo>
                  <a:lnTo>
                    <a:pt x="157" y="783"/>
                  </a:lnTo>
                  <a:lnTo>
                    <a:pt x="274" y="899"/>
                  </a:lnTo>
                  <a:lnTo>
                    <a:pt x="286" y="909"/>
                  </a:lnTo>
                  <a:lnTo>
                    <a:pt x="299" y="915"/>
                  </a:lnTo>
                  <a:lnTo>
                    <a:pt x="313" y="917"/>
                  </a:lnTo>
                  <a:lnTo>
                    <a:pt x="327" y="915"/>
                  </a:lnTo>
                  <a:lnTo>
                    <a:pt x="340" y="909"/>
                  </a:lnTo>
                  <a:lnTo>
                    <a:pt x="352" y="899"/>
                  </a:lnTo>
                  <a:lnTo>
                    <a:pt x="361" y="888"/>
                  </a:lnTo>
                  <a:lnTo>
                    <a:pt x="366" y="874"/>
                  </a:lnTo>
                  <a:lnTo>
                    <a:pt x="368" y="860"/>
                  </a:lnTo>
                  <a:lnTo>
                    <a:pt x="366" y="846"/>
                  </a:lnTo>
                  <a:lnTo>
                    <a:pt x="361" y="833"/>
                  </a:lnTo>
                  <a:lnTo>
                    <a:pt x="352" y="822"/>
                  </a:lnTo>
                  <a:lnTo>
                    <a:pt x="234" y="704"/>
                  </a:lnTo>
                  <a:lnTo>
                    <a:pt x="313" y="626"/>
                  </a:lnTo>
                  <a:lnTo>
                    <a:pt x="431" y="744"/>
                  </a:lnTo>
                  <a:lnTo>
                    <a:pt x="442" y="753"/>
                  </a:lnTo>
                  <a:lnTo>
                    <a:pt x="456" y="758"/>
                  </a:lnTo>
                  <a:lnTo>
                    <a:pt x="470" y="760"/>
                  </a:lnTo>
                  <a:lnTo>
                    <a:pt x="483" y="758"/>
                  </a:lnTo>
                  <a:lnTo>
                    <a:pt x="497" y="753"/>
                  </a:lnTo>
                  <a:lnTo>
                    <a:pt x="508" y="744"/>
                  </a:lnTo>
                  <a:lnTo>
                    <a:pt x="517" y="731"/>
                  </a:lnTo>
                  <a:lnTo>
                    <a:pt x="523" y="718"/>
                  </a:lnTo>
                  <a:lnTo>
                    <a:pt x="525" y="704"/>
                  </a:lnTo>
                  <a:lnTo>
                    <a:pt x="523" y="690"/>
                  </a:lnTo>
                  <a:lnTo>
                    <a:pt x="517" y="677"/>
                  </a:lnTo>
                  <a:lnTo>
                    <a:pt x="508" y="665"/>
                  </a:lnTo>
                  <a:lnTo>
                    <a:pt x="391" y="547"/>
                  </a:lnTo>
                  <a:lnTo>
                    <a:pt x="470" y="470"/>
                  </a:lnTo>
                  <a:lnTo>
                    <a:pt x="586" y="587"/>
                  </a:lnTo>
                  <a:lnTo>
                    <a:pt x="599" y="596"/>
                  </a:lnTo>
                  <a:lnTo>
                    <a:pt x="612" y="601"/>
                  </a:lnTo>
                  <a:lnTo>
                    <a:pt x="626" y="603"/>
                  </a:lnTo>
                  <a:lnTo>
                    <a:pt x="640" y="601"/>
                  </a:lnTo>
                  <a:lnTo>
                    <a:pt x="653" y="596"/>
                  </a:lnTo>
                  <a:lnTo>
                    <a:pt x="665" y="587"/>
                  </a:lnTo>
                  <a:lnTo>
                    <a:pt x="674" y="574"/>
                  </a:lnTo>
                  <a:lnTo>
                    <a:pt x="679" y="561"/>
                  </a:lnTo>
                  <a:lnTo>
                    <a:pt x="681" y="547"/>
                  </a:lnTo>
                  <a:lnTo>
                    <a:pt x="679" y="533"/>
                  </a:lnTo>
                  <a:lnTo>
                    <a:pt x="674" y="520"/>
                  </a:lnTo>
                  <a:lnTo>
                    <a:pt x="665" y="509"/>
                  </a:lnTo>
                  <a:lnTo>
                    <a:pt x="547" y="391"/>
                  </a:lnTo>
                  <a:lnTo>
                    <a:pt x="626" y="313"/>
                  </a:lnTo>
                  <a:lnTo>
                    <a:pt x="743" y="431"/>
                  </a:lnTo>
                  <a:lnTo>
                    <a:pt x="755" y="440"/>
                  </a:lnTo>
                  <a:lnTo>
                    <a:pt x="769" y="445"/>
                  </a:lnTo>
                  <a:lnTo>
                    <a:pt x="783" y="447"/>
                  </a:lnTo>
                  <a:lnTo>
                    <a:pt x="797" y="445"/>
                  </a:lnTo>
                  <a:lnTo>
                    <a:pt x="810" y="440"/>
                  </a:lnTo>
                  <a:lnTo>
                    <a:pt x="821" y="431"/>
                  </a:lnTo>
                  <a:lnTo>
                    <a:pt x="830" y="418"/>
                  </a:lnTo>
                  <a:lnTo>
                    <a:pt x="836" y="405"/>
                  </a:lnTo>
                  <a:lnTo>
                    <a:pt x="838" y="391"/>
                  </a:lnTo>
                  <a:lnTo>
                    <a:pt x="836" y="377"/>
                  </a:lnTo>
                  <a:lnTo>
                    <a:pt x="830" y="364"/>
                  </a:lnTo>
                  <a:lnTo>
                    <a:pt x="821" y="352"/>
                  </a:lnTo>
                  <a:lnTo>
                    <a:pt x="704" y="234"/>
                  </a:lnTo>
                  <a:lnTo>
                    <a:pt x="9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2541588" y="6132513"/>
              <a:ext cx="215900" cy="215900"/>
            </a:xfrm>
            <a:custGeom>
              <a:avLst/>
              <a:gdLst>
                <a:gd name="T0" fmla="*/ 836 w 1228"/>
                <a:gd name="T1" fmla="*/ 0 h 1228"/>
                <a:gd name="T2" fmla="*/ 1228 w 1228"/>
                <a:gd name="T3" fmla="*/ 392 h 1228"/>
                <a:gd name="T4" fmla="*/ 1071 w 1228"/>
                <a:gd name="T5" fmla="*/ 549 h 1228"/>
                <a:gd name="T6" fmla="*/ 993 w 1228"/>
                <a:gd name="T7" fmla="*/ 470 h 1228"/>
                <a:gd name="T8" fmla="*/ 775 w 1228"/>
                <a:gd name="T9" fmla="*/ 688 h 1228"/>
                <a:gd name="T10" fmla="*/ 696 w 1228"/>
                <a:gd name="T11" fmla="*/ 610 h 1228"/>
                <a:gd name="T12" fmla="*/ 95 w 1228"/>
                <a:gd name="T13" fmla="*/ 1212 h 1228"/>
                <a:gd name="T14" fmla="*/ 83 w 1228"/>
                <a:gd name="T15" fmla="*/ 1221 h 1228"/>
                <a:gd name="T16" fmla="*/ 69 w 1228"/>
                <a:gd name="T17" fmla="*/ 1226 h 1228"/>
                <a:gd name="T18" fmla="*/ 55 w 1228"/>
                <a:gd name="T19" fmla="*/ 1228 h 1228"/>
                <a:gd name="T20" fmla="*/ 41 w 1228"/>
                <a:gd name="T21" fmla="*/ 1226 h 1228"/>
                <a:gd name="T22" fmla="*/ 28 w 1228"/>
                <a:gd name="T23" fmla="*/ 1221 h 1228"/>
                <a:gd name="T24" fmla="*/ 16 w 1228"/>
                <a:gd name="T25" fmla="*/ 1212 h 1228"/>
                <a:gd name="T26" fmla="*/ 7 w 1228"/>
                <a:gd name="T27" fmla="*/ 1200 h 1228"/>
                <a:gd name="T28" fmla="*/ 2 w 1228"/>
                <a:gd name="T29" fmla="*/ 1187 h 1228"/>
                <a:gd name="T30" fmla="*/ 0 w 1228"/>
                <a:gd name="T31" fmla="*/ 1173 h 1228"/>
                <a:gd name="T32" fmla="*/ 2 w 1228"/>
                <a:gd name="T33" fmla="*/ 1159 h 1228"/>
                <a:gd name="T34" fmla="*/ 7 w 1228"/>
                <a:gd name="T35" fmla="*/ 1145 h 1228"/>
                <a:gd name="T36" fmla="*/ 16 w 1228"/>
                <a:gd name="T37" fmla="*/ 1133 h 1228"/>
                <a:gd name="T38" fmla="*/ 618 w 1228"/>
                <a:gd name="T39" fmla="*/ 532 h 1228"/>
                <a:gd name="T40" fmla="*/ 540 w 1228"/>
                <a:gd name="T41" fmla="*/ 453 h 1228"/>
                <a:gd name="T42" fmla="*/ 758 w 1228"/>
                <a:gd name="T43" fmla="*/ 235 h 1228"/>
                <a:gd name="T44" fmla="*/ 679 w 1228"/>
                <a:gd name="T45" fmla="*/ 157 h 1228"/>
                <a:gd name="T46" fmla="*/ 836 w 1228"/>
                <a:gd name="T47" fmla="*/ 0 h 1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28" h="1228">
                  <a:moveTo>
                    <a:pt x="836" y="0"/>
                  </a:moveTo>
                  <a:lnTo>
                    <a:pt x="1228" y="392"/>
                  </a:lnTo>
                  <a:lnTo>
                    <a:pt x="1071" y="549"/>
                  </a:lnTo>
                  <a:lnTo>
                    <a:pt x="993" y="470"/>
                  </a:lnTo>
                  <a:lnTo>
                    <a:pt x="775" y="688"/>
                  </a:lnTo>
                  <a:lnTo>
                    <a:pt x="696" y="610"/>
                  </a:lnTo>
                  <a:lnTo>
                    <a:pt x="95" y="1212"/>
                  </a:lnTo>
                  <a:lnTo>
                    <a:pt x="83" y="1221"/>
                  </a:lnTo>
                  <a:lnTo>
                    <a:pt x="69" y="1226"/>
                  </a:lnTo>
                  <a:lnTo>
                    <a:pt x="55" y="1228"/>
                  </a:lnTo>
                  <a:lnTo>
                    <a:pt x="41" y="1226"/>
                  </a:lnTo>
                  <a:lnTo>
                    <a:pt x="28" y="1221"/>
                  </a:lnTo>
                  <a:lnTo>
                    <a:pt x="16" y="1212"/>
                  </a:lnTo>
                  <a:lnTo>
                    <a:pt x="7" y="1200"/>
                  </a:lnTo>
                  <a:lnTo>
                    <a:pt x="2" y="1187"/>
                  </a:lnTo>
                  <a:lnTo>
                    <a:pt x="0" y="1173"/>
                  </a:lnTo>
                  <a:lnTo>
                    <a:pt x="2" y="1159"/>
                  </a:lnTo>
                  <a:lnTo>
                    <a:pt x="7" y="1145"/>
                  </a:lnTo>
                  <a:lnTo>
                    <a:pt x="16" y="1133"/>
                  </a:lnTo>
                  <a:lnTo>
                    <a:pt x="618" y="532"/>
                  </a:lnTo>
                  <a:lnTo>
                    <a:pt x="540" y="453"/>
                  </a:lnTo>
                  <a:lnTo>
                    <a:pt x="758" y="235"/>
                  </a:lnTo>
                  <a:lnTo>
                    <a:pt x="679" y="157"/>
                  </a:lnTo>
                  <a:lnTo>
                    <a:pt x="8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1" name="Group 160"/>
          <p:cNvGrpSpPr/>
          <p:nvPr/>
        </p:nvGrpSpPr>
        <p:grpSpPr>
          <a:xfrm>
            <a:off x="3466095" y="5765800"/>
            <a:ext cx="573088" cy="569913"/>
            <a:chOff x="3486150" y="5765800"/>
            <a:chExt cx="573088" cy="5699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3722688" y="6111875"/>
              <a:ext cx="336550" cy="223838"/>
            </a:xfrm>
            <a:custGeom>
              <a:avLst/>
              <a:gdLst>
                <a:gd name="T0" fmla="*/ 945 w 1908"/>
                <a:gd name="T1" fmla="*/ 501 h 1273"/>
                <a:gd name="T2" fmla="*/ 918 w 1908"/>
                <a:gd name="T3" fmla="*/ 521 h 1273"/>
                <a:gd name="T4" fmla="*/ 907 w 1908"/>
                <a:gd name="T5" fmla="*/ 553 h 1273"/>
                <a:gd name="T6" fmla="*/ 918 w 1908"/>
                <a:gd name="T7" fmla="*/ 586 h 1273"/>
                <a:gd name="T8" fmla="*/ 945 w 1908"/>
                <a:gd name="T9" fmla="*/ 605 h 1273"/>
                <a:gd name="T10" fmla="*/ 981 w 1908"/>
                <a:gd name="T11" fmla="*/ 605 h 1273"/>
                <a:gd name="T12" fmla="*/ 1008 w 1908"/>
                <a:gd name="T13" fmla="*/ 586 h 1273"/>
                <a:gd name="T14" fmla="*/ 1018 w 1908"/>
                <a:gd name="T15" fmla="*/ 553 h 1273"/>
                <a:gd name="T16" fmla="*/ 1008 w 1908"/>
                <a:gd name="T17" fmla="*/ 521 h 1273"/>
                <a:gd name="T18" fmla="*/ 981 w 1908"/>
                <a:gd name="T19" fmla="*/ 501 h 1273"/>
                <a:gd name="T20" fmla="*/ 1074 w 1908"/>
                <a:gd name="T21" fmla="*/ 221 h 1273"/>
                <a:gd name="T22" fmla="*/ 1041 w 1908"/>
                <a:gd name="T23" fmla="*/ 232 h 1273"/>
                <a:gd name="T24" fmla="*/ 1021 w 1908"/>
                <a:gd name="T25" fmla="*/ 259 h 1273"/>
                <a:gd name="T26" fmla="*/ 1021 w 1908"/>
                <a:gd name="T27" fmla="*/ 294 h 1273"/>
                <a:gd name="T28" fmla="*/ 1041 w 1908"/>
                <a:gd name="T29" fmla="*/ 322 h 1273"/>
                <a:gd name="T30" fmla="*/ 1074 w 1908"/>
                <a:gd name="T31" fmla="*/ 332 h 1273"/>
                <a:gd name="T32" fmla="*/ 1107 w 1908"/>
                <a:gd name="T33" fmla="*/ 322 h 1273"/>
                <a:gd name="T34" fmla="*/ 1126 w 1908"/>
                <a:gd name="T35" fmla="*/ 294 h 1273"/>
                <a:gd name="T36" fmla="*/ 1126 w 1908"/>
                <a:gd name="T37" fmla="*/ 259 h 1273"/>
                <a:gd name="T38" fmla="*/ 1107 w 1908"/>
                <a:gd name="T39" fmla="*/ 232 h 1273"/>
                <a:gd name="T40" fmla="*/ 1074 w 1908"/>
                <a:gd name="T41" fmla="*/ 221 h 1273"/>
                <a:gd name="T42" fmla="*/ 667 w 1908"/>
                <a:gd name="T43" fmla="*/ 169 h 1273"/>
                <a:gd name="T44" fmla="*/ 640 w 1908"/>
                <a:gd name="T45" fmla="*/ 189 h 1273"/>
                <a:gd name="T46" fmla="*/ 629 w 1908"/>
                <a:gd name="T47" fmla="*/ 221 h 1273"/>
                <a:gd name="T48" fmla="*/ 640 w 1908"/>
                <a:gd name="T49" fmla="*/ 254 h 1273"/>
                <a:gd name="T50" fmla="*/ 667 w 1908"/>
                <a:gd name="T51" fmla="*/ 273 h 1273"/>
                <a:gd name="T52" fmla="*/ 703 w 1908"/>
                <a:gd name="T53" fmla="*/ 273 h 1273"/>
                <a:gd name="T54" fmla="*/ 730 w 1908"/>
                <a:gd name="T55" fmla="*/ 254 h 1273"/>
                <a:gd name="T56" fmla="*/ 740 w 1908"/>
                <a:gd name="T57" fmla="*/ 221 h 1273"/>
                <a:gd name="T58" fmla="*/ 730 w 1908"/>
                <a:gd name="T59" fmla="*/ 189 h 1273"/>
                <a:gd name="T60" fmla="*/ 703 w 1908"/>
                <a:gd name="T61" fmla="*/ 169 h 1273"/>
                <a:gd name="T62" fmla="*/ 0 w 1908"/>
                <a:gd name="T63" fmla="*/ 0 h 1273"/>
                <a:gd name="T64" fmla="*/ 1424 w 1908"/>
                <a:gd name="T65" fmla="*/ 166 h 1273"/>
                <a:gd name="T66" fmla="*/ 1469 w 1908"/>
                <a:gd name="T67" fmla="*/ 224 h 1273"/>
                <a:gd name="T68" fmla="*/ 1495 w 1908"/>
                <a:gd name="T69" fmla="*/ 289 h 1273"/>
                <a:gd name="T70" fmla="*/ 1504 w 1908"/>
                <a:gd name="T71" fmla="*/ 358 h 1273"/>
                <a:gd name="T72" fmla="*/ 1495 w 1908"/>
                <a:gd name="T73" fmla="*/ 427 h 1273"/>
                <a:gd name="T74" fmla="*/ 1469 w 1908"/>
                <a:gd name="T75" fmla="*/ 493 h 1273"/>
                <a:gd name="T76" fmla="*/ 1590 w 1908"/>
                <a:gd name="T77" fmla="*/ 804 h 1273"/>
                <a:gd name="T78" fmla="*/ 1595 w 1908"/>
                <a:gd name="T79" fmla="*/ 838 h 1273"/>
                <a:gd name="T80" fmla="*/ 1579 w 1908"/>
                <a:gd name="T81" fmla="*/ 868 h 1273"/>
                <a:gd name="T82" fmla="*/ 1901 w 1908"/>
                <a:gd name="T83" fmla="*/ 1190 h 1273"/>
                <a:gd name="T84" fmla="*/ 1908 w 1908"/>
                <a:gd name="T85" fmla="*/ 1217 h 1273"/>
                <a:gd name="T86" fmla="*/ 1901 w 1908"/>
                <a:gd name="T87" fmla="*/ 1245 h 1273"/>
                <a:gd name="T88" fmla="*/ 1879 w 1908"/>
                <a:gd name="T89" fmla="*/ 1266 h 1273"/>
                <a:gd name="T90" fmla="*/ 1852 w 1908"/>
                <a:gd name="T91" fmla="*/ 1273 h 1273"/>
                <a:gd name="T92" fmla="*/ 1825 w 1908"/>
                <a:gd name="T93" fmla="*/ 1266 h 1273"/>
                <a:gd name="T94" fmla="*/ 1500 w 1908"/>
                <a:gd name="T95" fmla="*/ 945 h 1273"/>
                <a:gd name="T96" fmla="*/ 1476 w 1908"/>
                <a:gd name="T97" fmla="*/ 961 h 1273"/>
                <a:gd name="T98" fmla="*/ 1449 w 1908"/>
                <a:gd name="T99" fmla="*/ 961 h 1273"/>
                <a:gd name="T100" fmla="*/ 1155 w 1908"/>
                <a:gd name="T101" fmla="*/ 816 h 1273"/>
                <a:gd name="T102" fmla="*/ 1093 w 1908"/>
                <a:gd name="T103" fmla="*/ 851 h 1273"/>
                <a:gd name="T104" fmla="*/ 1025 w 1908"/>
                <a:gd name="T105" fmla="*/ 869 h 1273"/>
                <a:gd name="T106" fmla="*/ 953 w 1908"/>
                <a:gd name="T107" fmla="*/ 869 h 1273"/>
                <a:gd name="T108" fmla="*/ 885 w 1908"/>
                <a:gd name="T109" fmla="*/ 851 h 1273"/>
                <a:gd name="T110" fmla="*/ 823 w 1908"/>
                <a:gd name="T111" fmla="*/ 816 h 1273"/>
                <a:gd name="T112" fmla="*/ 0 w 1908"/>
                <a:gd name="T113" fmla="*/ 0 h 1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08" h="1273">
                  <a:moveTo>
                    <a:pt x="962" y="498"/>
                  </a:moveTo>
                  <a:lnTo>
                    <a:pt x="945" y="501"/>
                  </a:lnTo>
                  <a:lnTo>
                    <a:pt x="930" y="509"/>
                  </a:lnTo>
                  <a:lnTo>
                    <a:pt x="918" y="521"/>
                  </a:lnTo>
                  <a:lnTo>
                    <a:pt x="910" y="536"/>
                  </a:lnTo>
                  <a:lnTo>
                    <a:pt x="907" y="553"/>
                  </a:lnTo>
                  <a:lnTo>
                    <a:pt x="910" y="571"/>
                  </a:lnTo>
                  <a:lnTo>
                    <a:pt x="918" y="586"/>
                  </a:lnTo>
                  <a:lnTo>
                    <a:pt x="930" y="598"/>
                  </a:lnTo>
                  <a:lnTo>
                    <a:pt x="945" y="605"/>
                  </a:lnTo>
                  <a:lnTo>
                    <a:pt x="962" y="608"/>
                  </a:lnTo>
                  <a:lnTo>
                    <a:pt x="981" y="605"/>
                  </a:lnTo>
                  <a:lnTo>
                    <a:pt x="996" y="598"/>
                  </a:lnTo>
                  <a:lnTo>
                    <a:pt x="1008" y="586"/>
                  </a:lnTo>
                  <a:lnTo>
                    <a:pt x="1015" y="571"/>
                  </a:lnTo>
                  <a:lnTo>
                    <a:pt x="1018" y="553"/>
                  </a:lnTo>
                  <a:lnTo>
                    <a:pt x="1015" y="536"/>
                  </a:lnTo>
                  <a:lnTo>
                    <a:pt x="1008" y="521"/>
                  </a:lnTo>
                  <a:lnTo>
                    <a:pt x="996" y="509"/>
                  </a:lnTo>
                  <a:lnTo>
                    <a:pt x="981" y="501"/>
                  </a:lnTo>
                  <a:lnTo>
                    <a:pt x="962" y="498"/>
                  </a:lnTo>
                  <a:close/>
                  <a:moveTo>
                    <a:pt x="1074" y="221"/>
                  </a:moveTo>
                  <a:lnTo>
                    <a:pt x="1056" y="224"/>
                  </a:lnTo>
                  <a:lnTo>
                    <a:pt x="1041" y="232"/>
                  </a:lnTo>
                  <a:lnTo>
                    <a:pt x="1029" y="244"/>
                  </a:lnTo>
                  <a:lnTo>
                    <a:pt x="1021" y="259"/>
                  </a:lnTo>
                  <a:lnTo>
                    <a:pt x="1018" y="276"/>
                  </a:lnTo>
                  <a:lnTo>
                    <a:pt x="1021" y="294"/>
                  </a:lnTo>
                  <a:lnTo>
                    <a:pt x="1029" y="309"/>
                  </a:lnTo>
                  <a:lnTo>
                    <a:pt x="1041" y="322"/>
                  </a:lnTo>
                  <a:lnTo>
                    <a:pt x="1056" y="329"/>
                  </a:lnTo>
                  <a:lnTo>
                    <a:pt x="1074" y="332"/>
                  </a:lnTo>
                  <a:lnTo>
                    <a:pt x="1092" y="329"/>
                  </a:lnTo>
                  <a:lnTo>
                    <a:pt x="1107" y="322"/>
                  </a:lnTo>
                  <a:lnTo>
                    <a:pt x="1119" y="309"/>
                  </a:lnTo>
                  <a:lnTo>
                    <a:pt x="1126" y="294"/>
                  </a:lnTo>
                  <a:lnTo>
                    <a:pt x="1129" y="276"/>
                  </a:lnTo>
                  <a:lnTo>
                    <a:pt x="1126" y="259"/>
                  </a:lnTo>
                  <a:lnTo>
                    <a:pt x="1119" y="244"/>
                  </a:lnTo>
                  <a:lnTo>
                    <a:pt x="1107" y="232"/>
                  </a:lnTo>
                  <a:lnTo>
                    <a:pt x="1092" y="224"/>
                  </a:lnTo>
                  <a:lnTo>
                    <a:pt x="1074" y="221"/>
                  </a:lnTo>
                  <a:close/>
                  <a:moveTo>
                    <a:pt x="684" y="166"/>
                  </a:moveTo>
                  <a:lnTo>
                    <a:pt x="667" y="169"/>
                  </a:lnTo>
                  <a:lnTo>
                    <a:pt x="652" y="177"/>
                  </a:lnTo>
                  <a:lnTo>
                    <a:pt x="640" y="189"/>
                  </a:lnTo>
                  <a:lnTo>
                    <a:pt x="632" y="204"/>
                  </a:lnTo>
                  <a:lnTo>
                    <a:pt x="629" y="221"/>
                  </a:lnTo>
                  <a:lnTo>
                    <a:pt x="632" y="239"/>
                  </a:lnTo>
                  <a:lnTo>
                    <a:pt x="640" y="254"/>
                  </a:lnTo>
                  <a:lnTo>
                    <a:pt x="652" y="266"/>
                  </a:lnTo>
                  <a:lnTo>
                    <a:pt x="667" y="273"/>
                  </a:lnTo>
                  <a:lnTo>
                    <a:pt x="684" y="276"/>
                  </a:lnTo>
                  <a:lnTo>
                    <a:pt x="703" y="273"/>
                  </a:lnTo>
                  <a:lnTo>
                    <a:pt x="718" y="266"/>
                  </a:lnTo>
                  <a:lnTo>
                    <a:pt x="730" y="254"/>
                  </a:lnTo>
                  <a:lnTo>
                    <a:pt x="737" y="239"/>
                  </a:lnTo>
                  <a:lnTo>
                    <a:pt x="740" y="221"/>
                  </a:lnTo>
                  <a:lnTo>
                    <a:pt x="737" y="204"/>
                  </a:lnTo>
                  <a:lnTo>
                    <a:pt x="730" y="189"/>
                  </a:lnTo>
                  <a:lnTo>
                    <a:pt x="718" y="177"/>
                  </a:lnTo>
                  <a:lnTo>
                    <a:pt x="703" y="169"/>
                  </a:lnTo>
                  <a:lnTo>
                    <a:pt x="684" y="166"/>
                  </a:lnTo>
                  <a:close/>
                  <a:moveTo>
                    <a:pt x="0" y="0"/>
                  </a:moveTo>
                  <a:lnTo>
                    <a:pt x="1258" y="0"/>
                  </a:lnTo>
                  <a:lnTo>
                    <a:pt x="1424" y="166"/>
                  </a:lnTo>
                  <a:lnTo>
                    <a:pt x="1449" y="194"/>
                  </a:lnTo>
                  <a:lnTo>
                    <a:pt x="1469" y="224"/>
                  </a:lnTo>
                  <a:lnTo>
                    <a:pt x="1484" y="255"/>
                  </a:lnTo>
                  <a:lnTo>
                    <a:pt x="1495" y="289"/>
                  </a:lnTo>
                  <a:lnTo>
                    <a:pt x="1502" y="324"/>
                  </a:lnTo>
                  <a:lnTo>
                    <a:pt x="1504" y="358"/>
                  </a:lnTo>
                  <a:lnTo>
                    <a:pt x="1502" y="393"/>
                  </a:lnTo>
                  <a:lnTo>
                    <a:pt x="1495" y="427"/>
                  </a:lnTo>
                  <a:lnTo>
                    <a:pt x="1484" y="460"/>
                  </a:lnTo>
                  <a:lnTo>
                    <a:pt x="1469" y="493"/>
                  </a:lnTo>
                  <a:lnTo>
                    <a:pt x="1449" y="523"/>
                  </a:lnTo>
                  <a:lnTo>
                    <a:pt x="1590" y="804"/>
                  </a:lnTo>
                  <a:lnTo>
                    <a:pt x="1595" y="821"/>
                  </a:lnTo>
                  <a:lnTo>
                    <a:pt x="1595" y="838"/>
                  </a:lnTo>
                  <a:lnTo>
                    <a:pt x="1589" y="854"/>
                  </a:lnTo>
                  <a:lnTo>
                    <a:pt x="1579" y="868"/>
                  </a:lnTo>
                  <a:lnTo>
                    <a:pt x="1892" y="1178"/>
                  </a:lnTo>
                  <a:lnTo>
                    <a:pt x="1901" y="1190"/>
                  </a:lnTo>
                  <a:lnTo>
                    <a:pt x="1906" y="1203"/>
                  </a:lnTo>
                  <a:lnTo>
                    <a:pt x="1908" y="1217"/>
                  </a:lnTo>
                  <a:lnTo>
                    <a:pt x="1906" y="1231"/>
                  </a:lnTo>
                  <a:lnTo>
                    <a:pt x="1901" y="1245"/>
                  </a:lnTo>
                  <a:lnTo>
                    <a:pt x="1892" y="1256"/>
                  </a:lnTo>
                  <a:lnTo>
                    <a:pt x="1879" y="1266"/>
                  </a:lnTo>
                  <a:lnTo>
                    <a:pt x="1866" y="1272"/>
                  </a:lnTo>
                  <a:lnTo>
                    <a:pt x="1852" y="1273"/>
                  </a:lnTo>
                  <a:lnTo>
                    <a:pt x="1838" y="1272"/>
                  </a:lnTo>
                  <a:lnTo>
                    <a:pt x="1825" y="1266"/>
                  </a:lnTo>
                  <a:lnTo>
                    <a:pt x="1813" y="1256"/>
                  </a:lnTo>
                  <a:lnTo>
                    <a:pt x="1500" y="945"/>
                  </a:lnTo>
                  <a:lnTo>
                    <a:pt x="1489" y="955"/>
                  </a:lnTo>
                  <a:lnTo>
                    <a:pt x="1476" y="961"/>
                  </a:lnTo>
                  <a:lnTo>
                    <a:pt x="1461" y="962"/>
                  </a:lnTo>
                  <a:lnTo>
                    <a:pt x="1449" y="961"/>
                  </a:lnTo>
                  <a:lnTo>
                    <a:pt x="1437" y="957"/>
                  </a:lnTo>
                  <a:lnTo>
                    <a:pt x="1155" y="816"/>
                  </a:lnTo>
                  <a:lnTo>
                    <a:pt x="1125" y="835"/>
                  </a:lnTo>
                  <a:lnTo>
                    <a:pt x="1093" y="851"/>
                  </a:lnTo>
                  <a:lnTo>
                    <a:pt x="1060" y="862"/>
                  </a:lnTo>
                  <a:lnTo>
                    <a:pt x="1025" y="869"/>
                  </a:lnTo>
                  <a:lnTo>
                    <a:pt x="990" y="872"/>
                  </a:lnTo>
                  <a:lnTo>
                    <a:pt x="953" y="869"/>
                  </a:lnTo>
                  <a:lnTo>
                    <a:pt x="918" y="862"/>
                  </a:lnTo>
                  <a:lnTo>
                    <a:pt x="885" y="851"/>
                  </a:lnTo>
                  <a:lnTo>
                    <a:pt x="852" y="835"/>
                  </a:lnTo>
                  <a:lnTo>
                    <a:pt x="823" y="816"/>
                  </a:lnTo>
                  <a:lnTo>
                    <a:pt x="796" y="79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3486150" y="5765800"/>
              <a:ext cx="261938" cy="260350"/>
            </a:xfrm>
            <a:custGeom>
              <a:avLst/>
              <a:gdLst>
                <a:gd name="T0" fmla="*/ 292 w 1488"/>
                <a:gd name="T1" fmla="*/ 448 h 1481"/>
                <a:gd name="T2" fmla="*/ 799 w 1488"/>
                <a:gd name="T3" fmla="*/ 639 h 1481"/>
                <a:gd name="T4" fmla="*/ 607 w 1488"/>
                <a:gd name="T5" fmla="*/ 0 h 1481"/>
                <a:gd name="T6" fmla="*/ 634 w 1488"/>
                <a:gd name="T7" fmla="*/ 8 h 1481"/>
                <a:gd name="T8" fmla="*/ 655 w 1488"/>
                <a:gd name="T9" fmla="*/ 28 h 1481"/>
                <a:gd name="T10" fmla="*/ 662 w 1488"/>
                <a:gd name="T11" fmla="*/ 56 h 1481"/>
                <a:gd name="T12" fmla="*/ 655 w 1488"/>
                <a:gd name="T13" fmla="*/ 84 h 1481"/>
                <a:gd name="T14" fmla="*/ 528 w 1488"/>
                <a:gd name="T15" fmla="*/ 212 h 1481"/>
                <a:gd name="T16" fmla="*/ 1153 w 1488"/>
                <a:gd name="T17" fmla="*/ 287 h 1481"/>
                <a:gd name="T18" fmla="*/ 1178 w 1488"/>
                <a:gd name="T19" fmla="*/ 272 h 1481"/>
                <a:gd name="T20" fmla="*/ 1206 w 1488"/>
                <a:gd name="T21" fmla="*/ 272 h 1481"/>
                <a:gd name="T22" fmla="*/ 1232 w 1488"/>
                <a:gd name="T23" fmla="*/ 287 h 1481"/>
                <a:gd name="T24" fmla="*/ 1246 w 1488"/>
                <a:gd name="T25" fmla="*/ 312 h 1481"/>
                <a:gd name="T26" fmla="*/ 1246 w 1488"/>
                <a:gd name="T27" fmla="*/ 340 h 1481"/>
                <a:gd name="T28" fmla="*/ 1232 w 1488"/>
                <a:gd name="T29" fmla="*/ 364 h 1481"/>
                <a:gd name="T30" fmla="*/ 1488 w 1488"/>
                <a:gd name="T31" fmla="*/ 856 h 1481"/>
                <a:gd name="T32" fmla="*/ 957 w 1488"/>
                <a:gd name="T33" fmla="*/ 639 h 1481"/>
                <a:gd name="T34" fmla="*/ 1253 w 1488"/>
                <a:gd name="T35" fmla="*/ 1091 h 1481"/>
                <a:gd name="T36" fmla="*/ 720 w 1488"/>
                <a:gd name="T37" fmla="*/ 874 h 1481"/>
                <a:gd name="T38" fmla="*/ 1017 w 1488"/>
                <a:gd name="T39" fmla="*/ 1325 h 1481"/>
                <a:gd name="T40" fmla="*/ 484 w 1488"/>
                <a:gd name="T41" fmla="*/ 1108 h 1481"/>
                <a:gd name="T42" fmla="*/ 355 w 1488"/>
                <a:gd name="T43" fmla="*/ 1235 h 1481"/>
                <a:gd name="T44" fmla="*/ 327 w 1488"/>
                <a:gd name="T45" fmla="*/ 1242 h 1481"/>
                <a:gd name="T46" fmla="*/ 299 w 1488"/>
                <a:gd name="T47" fmla="*/ 1235 h 1481"/>
                <a:gd name="T48" fmla="*/ 279 w 1488"/>
                <a:gd name="T49" fmla="*/ 1214 h 1481"/>
                <a:gd name="T50" fmla="*/ 271 w 1488"/>
                <a:gd name="T51" fmla="*/ 1187 h 1481"/>
                <a:gd name="T52" fmla="*/ 279 w 1488"/>
                <a:gd name="T53" fmla="*/ 1159 h 1481"/>
                <a:gd name="T54" fmla="*/ 563 w 1488"/>
                <a:gd name="T55" fmla="*/ 874 h 1481"/>
                <a:gd name="T56" fmla="*/ 95 w 1488"/>
                <a:gd name="T57" fmla="*/ 643 h 1481"/>
                <a:gd name="T58" fmla="*/ 70 w 1488"/>
                <a:gd name="T59" fmla="*/ 657 h 1481"/>
                <a:gd name="T60" fmla="*/ 41 w 1488"/>
                <a:gd name="T61" fmla="*/ 657 h 1481"/>
                <a:gd name="T62" fmla="*/ 16 w 1488"/>
                <a:gd name="T63" fmla="*/ 643 h 1481"/>
                <a:gd name="T64" fmla="*/ 2 w 1488"/>
                <a:gd name="T65" fmla="*/ 618 h 1481"/>
                <a:gd name="T66" fmla="*/ 2 w 1488"/>
                <a:gd name="T67" fmla="*/ 590 h 1481"/>
                <a:gd name="T68" fmla="*/ 16 w 1488"/>
                <a:gd name="T69" fmla="*/ 565 h 1481"/>
                <a:gd name="T70" fmla="*/ 579 w 1488"/>
                <a:gd name="T71" fmla="*/ 8 h 1481"/>
                <a:gd name="T72" fmla="*/ 607 w 1488"/>
                <a:gd name="T73" fmla="*/ 0 h 1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88" h="1481">
                  <a:moveTo>
                    <a:pt x="450" y="291"/>
                  </a:moveTo>
                  <a:lnTo>
                    <a:pt x="292" y="448"/>
                  </a:lnTo>
                  <a:lnTo>
                    <a:pt x="641" y="795"/>
                  </a:lnTo>
                  <a:lnTo>
                    <a:pt x="799" y="639"/>
                  </a:lnTo>
                  <a:lnTo>
                    <a:pt x="450" y="291"/>
                  </a:lnTo>
                  <a:close/>
                  <a:moveTo>
                    <a:pt x="607" y="0"/>
                  </a:moveTo>
                  <a:lnTo>
                    <a:pt x="621" y="2"/>
                  </a:lnTo>
                  <a:lnTo>
                    <a:pt x="634" y="8"/>
                  </a:lnTo>
                  <a:lnTo>
                    <a:pt x="646" y="17"/>
                  </a:lnTo>
                  <a:lnTo>
                    <a:pt x="655" y="28"/>
                  </a:lnTo>
                  <a:lnTo>
                    <a:pt x="660" y="42"/>
                  </a:lnTo>
                  <a:lnTo>
                    <a:pt x="662" y="56"/>
                  </a:lnTo>
                  <a:lnTo>
                    <a:pt x="660" y="71"/>
                  </a:lnTo>
                  <a:lnTo>
                    <a:pt x="655" y="84"/>
                  </a:lnTo>
                  <a:lnTo>
                    <a:pt x="646" y="95"/>
                  </a:lnTo>
                  <a:lnTo>
                    <a:pt x="528" y="212"/>
                  </a:lnTo>
                  <a:lnTo>
                    <a:pt x="878" y="561"/>
                  </a:lnTo>
                  <a:lnTo>
                    <a:pt x="1153" y="287"/>
                  </a:lnTo>
                  <a:lnTo>
                    <a:pt x="1165" y="278"/>
                  </a:lnTo>
                  <a:lnTo>
                    <a:pt x="1178" y="272"/>
                  </a:lnTo>
                  <a:lnTo>
                    <a:pt x="1192" y="271"/>
                  </a:lnTo>
                  <a:lnTo>
                    <a:pt x="1206" y="272"/>
                  </a:lnTo>
                  <a:lnTo>
                    <a:pt x="1219" y="278"/>
                  </a:lnTo>
                  <a:lnTo>
                    <a:pt x="1232" y="287"/>
                  </a:lnTo>
                  <a:lnTo>
                    <a:pt x="1241" y="298"/>
                  </a:lnTo>
                  <a:lnTo>
                    <a:pt x="1246" y="312"/>
                  </a:lnTo>
                  <a:lnTo>
                    <a:pt x="1248" y="326"/>
                  </a:lnTo>
                  <a:lnTo>
                    <a:pt x="1246" y="340"/>
                  </a:lnTo>
                  <a:lnTo>
                    <a:pt x="1241" y="353"/>
                  </a:lnTo>
                  <a:lnTo>
                    <a:pt x="1232" y="364"/>
                  </a:lnTo>
                  <a:lnTo>
                    <a:pt x="1113" y="482"/>
                  </a:lnTo>
                  <a:lnTo>
                    <a:pt x="1488" y="856"/>
                  </a:lnTo>
                  <a:lnTo>
                    <a:pt x="1332" y="1013"/>
                  </a:lnTo>
                  <a:lnTo>
                    <a:pt x="957" y="639"/>
                  </a:lnTo>
                  <a:lnTo>
                    <a:pt x="878" y="717"/>
                  </a:lnTo>
                  <a:lnTo>
                    <a:pt x="1253" y="1091"/>
                  </a:lnTo>
                  <a:lnTo>
                    <a:pt x="1095" y="1247"/>
                  </a:lnTo>
                  <a:lnTo>
                    <a:pt x="720" y="874"/>
                  </a:lnTo>
                  <a:lnTo>
                    <a:pt x="641" y="952"/>
                  </a:lnTo>
                  <a:lnTo>
                    <a:pt x="1017" y="1325"/>
                  </a:lnTo>
                  <a:lnTo>
                    <a:pt x="859" y="1481"/>
                  </a:lnTo>
                  <a:lnTo>
                    <a:pt x="484" y="1108"/>
                  </a:lnTo>
                  <a:lnTo>
                    <a:pt x="366" y="1226"/>
                  </a:lnTo>
                  <a:lnTo>
                    <a:pt x="355" y="1235"/>
                  </a:lnTo>
                  <a:lnTo>
                    <a:pt x="341" y="1240"/>
                  </a:lnTo>
                  <a:lnTo>
                    <a:pt x="327" y="1242"/>
                  </a:lnTo>
                  <a:lnTo>
                    <a:pt x="312" y="1240"/>
                  </a:lnTo>
                  <a:lnTo>
                    <a:pt x="299" y="1235"/>
                  </a:lnTo>
                  <a:lnTo>
                    <a:pt x="288" y="1226"/>
                  </a:lnTo>
                  <a:lnTo>
                    <a:pt x="279" y="1214"/>
                  </a:lnTo>
                  <a:lnTo>
                    <a:pt x="273" y="1201"/>
                  </a:lnTo>
                  <a:lnTo>
                    <a:pt x="271" y="1187"/>
                  </a:lnTo>
                  <a:lnTo>
                    <a:pt x="273" y="1173"/>
                  </a:lnTo>
                  <a:lnTo>
                    <a:pt x="279" y="1159"/>
                  </a:lnTo>
                  <a:lnTo>
                    <a:pt x="288" y="1147"/>
                  </a:lnTo>
                  <a:lnTo>
                    <a:pt x="563" y="874"/>
                  </a:lnTo>
                  <a:lnTo>
                    <a:pt x="213" y="525"/>
                  </a:lnTo>
                  <a:lnTo>
                    <a:pt x="95" y="643"/>
                  </a:lnTo>
                  <a:lnTo>
                    <a:pt x="84" y="652"/>
                  </a:lnTo>
                  <a:lnTo>
                    <a:pt x="70" y="657"/>
                  </a:lnTo>
                  <a:lnTo>
                    <a:pt x="56" y="659"/>
                  </a:lnTo>
                  <a:lnTo>
                    <a:pt x="41" y="657"/>
                  </a:lnTo>
                  <a:lnTo>
                    <a:pt x="28" y="652"/>
                  </a:lnTo>
                  <a:lnTo>
                    <a:pt x="16" y="643"/>
                  </a:lnTo>
                  <a:lnTo>
                    <a:pt x="8" y="631"/>
                  </a:lnTo>
                  <a:lnTo>
                    <a:pt x="2" y="618"/>
                  </a:lnTo>
                  <a:lnTo>
                    <a:pt x="0" y="604"/>
                  </a:lnTo>
                  <a:lnTo>
                    <a:pt x="2" y="590"/>
                  </a:lnTo>
                  <a:lnTo>
                    <a:pt x="8" y="577"/>
                  </a:lnTo>
                  <a:lnTo>
                    <a:pt x="16" y="565"/>
                  </a:lnTo>
                  <a:lnTo>
                    <a:pt x="567" y="17"/>
                  </a:lnTo>
                  <a:lnTo>
                    <a:pt x="579" y="8"/>
                  </a:lnTo>
                  <a:lnTo>
                    <a:pt x="593" y="2"/>
                  </a:lnTo>
                  <a:lnTo>
                    <a:pt x="6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25"/>
            <p:cNvSpPr>
              <a:spLocks/>
            </p:cNvSpPr>
            <p:nvPr/>
          </p:nvSpPr>
          <p:spPr bwMode="auto">
            <a:xfrm>
              <a:off x="3651250" y="5930900"/>
              <a:ext cx="273050" cy="161925"/>
            </a:xfrm>
            <a:custGeom>
              <a:avLst/>
              <a:gdLst>
                <a:gd name="T0" fmla="*/ 629 w 1551"/>
                <a:gd name="T1" fmla="*/ 0 h 918"/>
                <a:gd name="T2" fmla="*/ 1551 w 1551"/>
                <a:gd name="T3" fmla="*/ 918 h 918"/>
                <a:gd name="T4" fmla="*/ 380 w 1551"/>
                <a:gd name="T5" fmla="*/ 918 h 918"/>
                <a:gd name="T6" fmla="*/ 573 w 1551"/>
                <a:gd name="T7" fmla="*/ 727 h 918"/>
                <a:gd name="T8" fmla="*/ 582 w 1551"/>
                <a:gd name="T9" fmla="*/ 715 h 918"/>
                <a:gd name="T10" fmla="*/ 587 w 1551"/>
                <a:gd name="T11" fmla="*/ 701 h 918"/>
                <a:gd name="T12" fmla="*/ 589 w 1551"/>
                <a:gd name="T13" fmla="*/ 687 h 918"/>
                <a:gd name="T14" fmla="*/ 587 w 1551"/>
                <a:gd name="T15" fmla="*/ 673 h 918"/>
                <a:gd name="T16" fmla="*/ 582 w 1551"/>
                <a:gd name="T17" fmla="*/ 660 h 918"/>
                <a:gd name="T18" fmla="*/ 573 w 1551"/>
                <a:gd name="T19" fmla="*/ 648 h 918"/>
                <a:gd name="T20" fmla="*/ 561 w 1551"/>
                <a:gd name="T21" fmla="*/ 639 h 918"/>
                <a:gd name="T22" fmla="*/ 547 w 1551"/>
                <a:gd name="T23" fmla="*/ 634 h 918"/>
                <a:gd name="T24" fmla="*/ 533 w 1551"/>
                <a:gd name="T25" fmla="*/ 632 h 918"/>
                <a:gd name="T26" fmla="*/ 519 w 1551"/>
                <a:gd name="T27" fmla="*/ 634 h 918"/>
                <a:gd name="T28" fmla="*/ 506 w 1551"/>
                <a:gd name="T29" fmla="*/ 639 h 918"/>
                <a:gd name="T30" fmla="*/ 494 w 1551"/>
                <a:gd name="T31" fmla="*/ 648 h 918"/>
                <a:gd name="T32" fmla="*/ 258 w 1551"/>
                <a:gd name="T33" fmla="*/ 883 h 918"/>
                <a:gd name="T34" fmla="*/ 179 w 1551"/>
                <a:gd name="T35" fmla="*/ 805 h 918"/>
                <a:gd name="T36" fmla="*/ 415 w 1551"/>
                <a:gd name="T37" fmla="*/ 570 h 918"/>
                <a:gd name="T38" fmla="*/ 424 w 1551"/>
                <a:gd name="T39" fmla="*/ 558 h 918"/>
                <a:gd name="T40" fmla="*/ 430 w 1551"/>
                <a:gd name="T41" fmla="*/ 544 h 918"/>
                <a:gd name="T42" fmla="*/ 431 w 1551"/>
                <a:gd name="T43" fmla="*/ 530 h 918"/>
                <a:gd name="T44" fmla="*/ 430 w 1551"/>
                <a:gd name="T45" fmla="*/ 516 h 918"/>
                <a:gd name="T46" fmla="*/ 424 w 1551"/>
                <a:gd name="T47" fmla="*/ 503 h 918"/>
                <a:gd name="T48" fmla="*/ 415 w 1551"/>
                <a:gd name="T49" fmla="*/ 491 h 918"/>
                <a:gd name="T50" fmla="*/ 404 w 1551"/>
                <a:gd name="T51" fmla="*/ 482 h 918"/>
                <a:gd name="T52" fmla="*/ 390 w 1551"/>
                <a:gd name="T53" fmla="*/ 477 h 918"/>
                <a:gd name="T54" fmla="*/ 375 w 1551"/>
                <a:gd name="T55" fmla="*/ 475 h 918"/>
                <a:gd name="T56" fmla="*/ 362 w 1551"/>
                <a:gd name="T57" fmla="*/ 477 h 918"/>
                <a:gd name="T58" fmla="*/ 348 w 1551"/>
                <a:gd name="T59" fmla="*/ 482 h 918"/>
                <a:gd name="T60" fmla="*/ 336 w 1551"/>
                <a:gd name="T61" fmla="*/ 491 h 918"/>
                <a:gd name="T62" fmla="*/ 100 w 1551"/>
                <a:gd name="T63" fmla="*/ 727 h 918"/>
                <a:gd name="T64" fmla="*/ 0 w 1551"/>
                <a:gd name="T65" fmla="*/ 626 h 918"/>
                <a:gd name="T66" fmla="*/ 157 w 1551"/>
                <a:gd name="T67" fmla="*/ 470 h 918"/>
                <a:gd name="T68" fmla="*/ 472 w 1551"/>
                <a:gd name="T69" fmla="*/ 157 h 918"/>
                <a:gd name="T70" fmla="*/ 629 w 1551"/>
                <a:gd name="T71" fmla="*/ 0 h 9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51" h="918">
                  <a:moveTo>
                    <a:pt x="629" y="0"/>
                  </a:moveTo>
                  <a:lnTo>
                    <a:pt x="1551" y="918"/>
                  </a:lnTo>
                  <a:lnTo>
                    <a:pt x="380" y="918"/>
                  </a:lnTo>
                  <a:lnTo>
                    <a:pt x="573" y="727"/>
                  </a:lnTo>
                  <a:lnTo>
                    <a:pt x="582" y="715"/>
                  </a:lnTo>
                  <a:lnTo>
                    <a:pt x="587" y="701"/>
                  </a:lnTo>
                  <a:lnTo>
                    <a:pt x="589" y="687"/>
                  </a:lnTo>
                  <a:lnTo>
                    <a:pt x="587" y="673"/>
                  </a:lnTo>
                  <a:lnTo>
                    <a:pt x="582" y="660"/>
                  </a:lnTo>
                  <a:lnTo>
                    <a:pt x="573" y="648"/>
                  </a:lnTo>
                  <a:lnTo>
                    <a:pt x="561" y="639"/>
                  </a:lnTo>
                  <a:lnTo>
                    <a:pt x="547" y="634"/>
                  </a:lnTo>
                  <a:lnTo>
                    <a:pt x="533" y="632"/>
                  </a:lnTo>
                  <a:lnTo>
                    <a:pt x="519" y="634"/>
                  </a:lnTo>
                  <a:lnTo>
                    <a:pt x="506" y="639"/>
                  </a:lnTo>
                  <a:lnTo>
                    <a:pt x="494" y="648"/>
                  </a:lnTo>
                  <a:lnTo>
                    <a:pt x="258" y="883"/>
                  </a:lnTo>
                  <a:lnTo>
                    <a:pt x="179" y="805"/>
                  </a:lnTo>
                  <a:lnTo>
                    <a:pt x="415" y="570"/>
                  </a:lnTo>
                  <a:lnTo>
                    <a:pt x="424" y="558"/>
                  </a:lnTo>
                  <a:lnTo>
                    <a:pt x="430" y="544"/>
                  </a:lnTo>
                  <a:lnTo>
                    <a:pt x="431" y="530"/>
                  </a:lnTo>
                  <a:lnTo>
                    <a:pt x="430" y="516"/>
                  </a:lnTo>
                  <a:lnTo>
                    <a:pt x="424" y="503"/>
                  </a:lnTo>
                  <a:lnTo>
                    <a:pt x="415" y="491"/>
                  </a:lnTo>
                  <a:lnTo>
                    <a:pt x="404" y="482"/>
                  </a:lnTo>
                  <a:lnTo>
                    <a:pt x="390" y="477"/>
                  </a:lnTo>
                  <a:lnTo>
                    <a:pt x="375" y="475"/>
                  </a:lnTo>
                  <a:lnTo>
                    <a:pt x="362" y="477"/>
                  </a:lnTo>
                  <a:lnTo>
                    <a:pt x="348" y="482"/>
                  </a:lnTo>
                  <a:lnTo>
                    <a:pt x="336" y="491"/>
                  </a:lnTo>
                  <a:lnTo>
                    <a:pt x="100" y="727"/>
                  </a:lnTo>
                  <a:lnTo>
                    <a:pt x="0" y="626"/>
                  </a:lnTo>
                  <a:lnTo>
                    <a:pt x="157" y="470"/>
                  </a:lnTo>
                  <a:lnTo>
                    <a:pt x="472" y="157"/>
                  </a:lnTo>
                  <a:lnTo>
                    <a:pt x="6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2" name="Group 161"/>
          <p:cNvGrpSpPr/>
          <p:nvPr/>
        </p:nvGrpSpPr>
        <p:grpSpPr>
          <a:xfrm>
            <a:off x="4396033" y="5773738"/>
            <a:ext cx="584201" cy="557212"/>
            <a:chOff x="4371975" y="5773738"/>
            <a:chExt cx="584201" cy="5572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3" name="Freeform 30"/>
            <p:cNvSpPr>
              <a:spLocks/>
            </p:cNvSpPr>
            <p:nvPr/>
          </p:nvSpPr>
          <p:spPr bwMode="auto">
            <a:xfrm>
              <a:off x="4868863" y="5851525"/>
              <a:ext cx="87313" cy="136525"/>
            </a:xfrm>
            <a:custGeom>
              <a:avLst/>
              <a:gdLst>
                <a:gd name="T0" fmla="*/ 248 w 497"/>
                <a:gd name="T1" fmla="*/ 0 h 774"/>
                <a:gd name="T2" fmla="*/ 432 w 497"/>
                <a:gd name="T3" fmla="*/ 300 h 774"/>
                <a:gd name="T4" fmla="*/ 454 w 497"/>
                <a:gd name="T5" fmla="*/ 339 h 774"/>
                <a:gd name="T6" fmla="*/ 472 w 497"/>
                <a:gd name="T7" fmla="*/ 379 h 774"/>
                <a:gd name="T8" fmla="*/ 485 w 497"/>
                <a:gd name="T9" fmla="*/ 420 h 774"/>
                <a:gd name="T10" fmla="*/ 493 w 497"/>
                <a:gd name="T11" fmla="*/ 460 h 774"/>
                <a:gd name="T12" fmla="*/ 497 w 497"/>
                <a:gd name="T13" fmla="*/ 500 h 774"/>
                <a:gd name="T14" fmla="*/ 496 w 497"/>
                <a:gd name="T15" fmla="*/ 538 h 774"/>
                <a:gd name="T16" fmla="*/ 490 w 497"/>
                <a:gd name="T17" fmla="*/ 575 h 774"/>
                <a:gd name="T18" fmla="*/ 481 w 497"/>
                <a:gd name="T19" fmla="*/ 610 h 774"/>
                <a:gd name="T20" fmla="*/ 466 w 497"/>
                <a:gd name="T21" fmla="*/ 642 h 774"/>
                <a:gd name="T22" fmla="*/ 448 w 497"/>
                <a:gd name="T23" fmla="*/ 673 h 774"/>
                <a:gd name="T24" fmla="*/ 424 w 497"/>
                <a:gd name="T25" fmla="*/ 700 h 774"/>
                <a:gd name="T26" fmla="*/ 400 w 497"/>
                <a:gd name="T27" fmla="*/ 722 h 774"/>
                <a:gd name="T28" fmla="*/ 373 w 497"/>
                <a:gd name="T29" fmla="*/ 740 h 774"/>
                <a:gd name="T30" fmla="*/ 343 w 497"/>
                <a:gd name="T31" fmla="*/ 755 h 774"/>
                <a:gd name="T32" fmla="*/ 313 w 497"/>
                <a:gd name="T33" fmla="*/ 766 h 774"/>
                <a:gd name="T34" fmla="*/ 281 w 497"/>
                <a:gd name="T35" fmla="*/ 772 h 774"/>
                <a:gd name="T36" fmla="*/ 248 w 497"/>
                <a:gd name="T37" fmla="*/ 774 h 774"/>
                <a:gd name="T38" fmla="*/ 216 w 497"/>
                <a:gd name="T39" fmla="*/ 772 h 774"/>
                <a:gd name="T40" fmla="*/ 184 w 497"/>
                <a:gd name="T41" fmla="*/ 766 h 774"/>
                <a:gd name="T42" fmla="*/ 154 w 497"/>
                <a:gd name="T43" fmla="*/ 755 h 774"/>
                <a:gd name="T44" fmla="*/ 125 w 497"/>
                <a:gd name="T45" fmla="*/ 740 h 774"/>
                <a:gd name="T46" fmla="*/ 98 w 497"/>
                <a:gd name="T47" fmla="*/ 722 h 774"/>
                <a:gd name="T48" fmla="*/ 72 w 497"/>
                <a:gd name="T49" fmla="*/ 700 h 774"/>
                <a:gd name="T50" fmla="*/ 47 w 497"/>
                <a:gd name="T51" fmla="*/ 671 h 774"/>
                <a:gd name="T52" fmla="*/ 27 w 497"/>
                <a:gd name="T53" fmla="*/ 639 h 774"/>
                <a:gd name="T54" fmla="*/ 13 w 497"/>
                <a:gd name="T55" fmla="*/ 605 h 774"/>
                <a:gd name="T56" fmla="*/ 4 w 497"/>
                <a:gd name="T57" fmla="*/ 569 h 774"/>
                <a:gd name="T58" fmla="*/ 0 w 497"/>
                <a:gd name="T59" fmla="*/ 530 h 774"/>
                <a:gd name="T60" fmla="*/ 2 w 497"/>
                <a:gd name="T61" fmla="*/ 490 h 774"/>
                <a:gd name="T62" fmla="*/ 9 w 497"/>
                <a:gd name="T63" fmla="*/ 446 h 774"/>
                <a:gd name="T64" fmla="*/ 21 w 497"/>
                <a:gd name="T65" fmla="*/ 401 h 774"/>
                <a:gd name="T66" fmla="*/ 39 w 497"/>
                <a:gd name="T67" fmla="*/ 353 h 774"/>
                <a:gd name="T68" fmla="*/ 62 w 497"/>
                <a:gd name="T69" fmla="*/ 304 h 774"/>
                <a:gd name="T70" fmla="*/ 248 w 497"/>
                <a:gd name="T71" fmla="*/ 0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97" h="774">
                  <a:moveTo>
                    <a:pt x="248" y="0"/>
                  </a:moveTo>
                  <a:lnTo>
                    <a:pt x="432" y="300"/>
                  </a:lnTo>
                  <a:lnTo>
                    <a:pt x="454" y="339"/>
                  </a:lnTo>
                  <a:lnTo>
                    <a:pt x="472" y="379"/>
                  </a:lnTo>
                  <a:lnTo>
                    <a:pt x="485" y="420"/>
                  </a:lnTo>
                  <a:lnTo>
                    <a:pt x="493" y="460"/>
                  </a:lnTo>
                  <a:lnTo>
                    <a:pt x="497" y="500"/>
                  </a:lnTo>
                  <a:lnTo>
                    <a:pt x="496" y="538"/>
                  </a:lnTo>
                  <a:lnTo>
                    <a:pt x="490" y="575"/>
                  </a:lnTo>
                  <a:lnTo>
                    <a:pt x="481" y="610"/>
                  </a:lnTo>
                  <a:lnTo>
                    <a:pt x="466" y="642"/>
                  </a:lnTo>
                  <a:lnTo>
                    <a:pt x="448" y="673"/>
                  </a:lnTo>
                  <a:lnTo>
                    <a:pt x="424" y="700"/>
                  </a:lnTo>
                  <a:lnTo>
                    <a:pt x="400" y="722"/>
                  </a:lnTo>
                  <a:lnTo>
                    <a:pt x="373" y="740"/>
                  </a:lnTo>
                  <a:lnTo>
                    <a:pt x="343" y="755"/>
                  </a:lnTo>
                  <a:lnTo>
                    <a:pt x="313" y="766"/>
                  </a:lnTo>
                  <a:lnTo>
                    <a:pt x="281" y="772"/>
                  </a:lnTo>
                  <a:lnTo>
                    <a:pt x="248" y="774"/>
                  </a:lnTo>
                  <a:lnTo>
                    <a:pt x="216" y="772"/>
                  </a:lnTo>
                  <a:lnTo>
                    <a:pt x="184" y="766"/>
                  </a:lnTo>
                  <a:lnTo>
                    <a:pt x="154" y="755"/>
                  </a:lnTo>
                  <a:lnTo>
                    <a:pt x="125" y="740"/>
                  </a:lnTo>
                  <a:lnTo>
                    <a:pt x="98" y="722"/>
                  </a:lnTo>
                  <a:lnTo>
                    <a:pt x="72" y="700"/>
                  </a:lnTo>
                  <a:lnTo>
                    <a:pt x="47" y="671"/>
                  </a:lnTo>
                  <a:lnTo>
                    <a:pt x="27" y="639"/>
                  </a:lnTo>
                  <a:lnTo>
                    <a:pt x="13" y="605"/>
                  </a:lnTo>
                  <a:lnTo>
                    <a:pt x="4" y="569"/>
                  </a:lnTo>
                  <a:lnTo>
                    <a:pt x="0" y="530"/>
                  </a:lnTo>
                  <a:lnTo>
                    <a:pt x="2" y="490"/>
                  </a:lnTo>
                  <a:lnTo>
                    <a:pt x="9" y="446"/>
                  </a:lnTo>
                  <a:lnTo>
                    <a:pt x="21" y="401"/>
                  </a:lnTo>
                  <a:lnTo>
                    <a:pt x="39" y="353"/>
                  </a:lnTo>
                  <a:lnTo>
                    <a:pt x="62" y="304"/>
                  </a:lnTo>
                  <a:lnTo>
                    <a:pt x="2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31"/>
            <p:cNvSpPr>
              <a:spLocks noEditPoints="1"/>
            </p:cNvSpPr>
            <p:nvPr/>
          </p:nvSpPr>
          <p:spPr bwMode="auto">
            <a:xfrm>
              <a:off x="4371975" y="6018213"/>
              <a:ext cx="309563" cy="312737"/>
            </a:xfrm>
            <a:custGeom>
              <a:avLst/>
              <a:gdLst>
                <a:gd name="T0" fmla="*/ 362 w 1758"/>
                <a:gd name="T1" fmla="*/ 1013 h 1773"/>
                <a:gd name="T2" fmla="*/ 262 w 1758"/>
                <a:gd name="T3" fmla="*/ 1054 h 1773"/>
                <a:gd name="T4" fmla="*/ 177 w 1758"/>
                <a:gd name="T5" fmla="*/ 1133 h 1773"/>
                <a:gd name="T6" fmla="*/ 120 w 1758"/>
                <a:gd name="T7" fmla="*/ 1247 h 1773"/>
                <a:gd name="T8" fmla="*/ 112 w 1758"/>
                <a:gd name="T9" fmla="*/ 1377 h 1773"/>
                <a:gd name="T10" fmla="*/ 153 w 1758"/>
                <a:gd name="T11" fmla="*/ 1497 h 1773"/>
                <a:gd name="T12" fmla="*/ 233 w 1758"/>
                <a:gd name="T13" fmla="*/ 1590 h 1773"/>
                <a:gd name="T14" fmla="*/ 327 w 1758"/>
                <a:gd name="T15" fmla="*/ 1644 h 1773"/>
                <a:gd name="T16" fmla="*/ 436 w 1758"/>
                <a:gd name="T17" fmla="*/ 1662 h 1773"/>
                <a:gd name="T18" fmla="*/ 561 w 1758"/>
                <a:gd name="T19" fmla="*/ 1637 h 1773"/>
                <a:gd name="T20" fmla="*/ 666 w 1758"/>
                <a:gd name="T21" fmla="*/ 1566 h 1773"/>
                <a:gd name="T22" fmla="*/ 738 w 1758"/>
                <a:gd name="T23" fmla="*/ 1459 h 1773"/>
                <a:gd name="T24" fmla="*/ 762 w 1758"/>
                <a:gd name="T25" fmla="*/ 1333 h 1773"/>
                <a:gd name="T26" fmla="*/ 749 w 1758"/>
                <a:gd name="T27" fmla="*/ 1240 h 1773"/>
                <a:gd name="T28" fmla="*/ 713 w 1758"/>
                <a:gd name="T29" fmla="*/ 1159 h 1773"/>
                <a:gd name="T30" fmla="*/ 690 w 1758"/>
                <a:gd name="T31" fmla="*/ 1127 h 1773"/>
                <a:gd name="T32" fmla="*/ 637 w 1758"/>
                <a:gd name="T33" fmla="*/ 1075 h 1773"/>
                <a:gd name="T34" fmla="*/ 608 w 1758"/>
                <a:gd name="T35" fmla="*/ 1054 h 1773"/>
                <a:gd name="T36" fmla="*/ 528 w 1758"/>
                <a:gd name="T37" fmla="*/ 1017 h 1773"/>
                <a:gd name="T38" fmla="*/ 436 w 1758"/>
                <a:gd name="T39" fmla="*/ 1004 h 1773"/>
                <a:gd name="T40" fmla="*/ 657 w 1758"/>
                <a:gd name="T41" fmla="*/ 954 h 1773"/>
                <a:gd name="T42" fmla="*/ 706 w 1758"/>
                <a:gd name="T43" fmla="*/ 988 h 1773"/>
                <a:gd name="T44" fmla="*/ 762 w 1758"/>
                <a:gd name="T45" fmla="*/ 1041 h 1773"/>
                <a:gd name="T46" fmla="*/ 787 w 1758"/>
                <a:gd name="T47" fmla="*/ 1071 h 1773"/>
                <a:gd name="T48" fmla="*/ 812 w 1758"/>
                <a:gd name="T49" fmla="*/ 1111 h 1773"/>
                <a:gd name="T50" fmla="*/ 1134 w 1758"/>
                <a:gd name="T51" fmla="*/ 0 h 1773"/>
                <a:gd name="T52" fmla="*/ 938 w 1758"/>
                <a:gd name="T53" fmla="*/ 668 h 1773"/>
                <a:gd name="T54" fmla="*/ 1095 w 1758"/>
                <a:gd name="T55" fmla="*/ 826 h 1773"/>
                <a:gd name="T56" fmla="*/ 1758 w 1758"/>
                <a:gd name="T57" fmla="*/ 630 h 1773"/>
                <a:gd name="T58" fmla="*/ 1339 w 1758"/>
                <a:gd name="T59" fmla="*/ 1045 h 1773"/>
                <a:gd name="T60" fmla="*/ 1455 w 1758"/>
                <a:gd name="T61" fmla="*/ 1192 h 1773"/>
                <a:gd name="T62" fmla="*/ 1460 w 1758"/>
                <a:gd name="T63" fmla="*/ 1233 h 1773"/>
                <a:gd name="T64" fmla="*/ 1434 w 1758"/>
                <a:gd name="T65" fmla="*/ 1268 h 1773"/>
                <a:gd name="T66" fmla="*/ 1393 w 1758"/>
                <a:gd name="T67" fmla="*/ 1273 h 1773"/>
                <a:gd name="T68" fmla="*/ 1095 w 1758"/>
                <a:gd name="T69" fmla="*/ 984 h 1773"/>
                <a:gd name="T70" fmla="*/ 871 w 1758"/>
                <a:gd name="T71" fmla="*/ 1311 h 1773"/>
                <a:gd name="T72" fmla="*/ 858 w 1758"/>
                <a:gd name="T73" fmla="*/ 1446 h 1773"/>
                <a:gd name="T74" fmla="*/ 804 w 1758"/>
                <a:gd name="T75" fmla="*/ 1570 h 1773"/>
                <a:gd name="T76" fmla="*/ 708 w 1758"/>
                <a:gd name="T77" fmla="*/ 1677 h 1773"/>
                <a:gd name="T78" fmla="*/ 580 w 1758"/>
                <a:gd name="T79" fmla="*/ 1749 h 1773"/>
                <a:gd name="T80" fmla="*/ 436 w 1758"/>
                <a:gd name="T81" fmla="*/ 1773 h 1773"/>
                <a:gd name="T82" fmla="*/ 291 w 1758"/>
                <a:gd name="T83" fmla="*/ 1749 h 1773"/>
                <a:gd name="T84" fmla="*/ 164 w 1758"/>
                <a:gd name="T85" fmla="*/ 1677 h 1773"/>
                <a:gd name="T86" fmla="*/ 67 w 1758"/>
                <a:gd name="T87" fmla="*/ 1570 h 1773"/>
                <a:gd name="T88" fmla="*/ 13 w 1758"/>
                <a:gd name="T89" fmla="*/ 1445 h 1773"/>
                <a:gd name="T90" fmla="*/ 0 w 1758"/>
                <a:gd name="T91" fmla="*/ 1310 h 1773"/>
                <a:gd name="T92" fmla="*/ 27 w 1758"/>
                <a:gd name="T93" fmla="*/ 1178 h 1773"/>
                <a:gd name="T94" fmla="*/ 95 w 1758"/>
                <a:gd name="T95" fmla="*/ 1057 h 1773"/>
                <a:gd name="T96" fmla="*/ 204 w 1758"/>
                <a:gd name="T97" fmla="*/ 960 h 1773"/>
                <a:gd name="T98" fmla="*/ 338 w 1758"/>
                <a:gd name="T99" fmla="*/ 904 h 1773"/>
                <a:gd name="T100" fmla="*/ 473 w 1758"/>
                <a:gd name="T101" fmla="*/ 895 h 1773"/>
                <a:gd name="T102" fmla="*/ 783 w 1758"/>
                <a:gd name="T103" fmla="*/ 668 h 1773"/>
                <a:gd name="T104" fmla="*/ 496 w 1758"/>
                <a:gd name="T105" fmla="*/ 368 h 1773"/>
                <a:gd name="T106" fmla="*/ 501 w 1758"/>
                <a:gd name="T107" fmla="*/ 326 h 1773"/>
                <a:gd name="T108" fmla="*/ 535 w 1758"/>
                <a:gd name="T109" fmla="*/ 300 h 1773"/>
                <a:gd name="T110" fmla="*/ 576 w 1758"/>
                <a:gd name="T111" fmla="*/ 306 h 1773"/>
                <a:gd name="T112" fmla="*/ 726 w 1758"/>
                <a:gd name="T113" fmla="*/ 415 h 1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58" h="1773">
                  <a:moveTo>
                    <a:pt x="436" y="1004"/>
                  </a:moveTo>
                  <a:lnTo>
                    <a:pt x="398" y="1006"/>
                  </a:lnTo>
                  <a:lnTo>
                    <a:pt x="362" y="1013"/>
                  </a:lnTo>
                  <a:lnTo>
                    <a:pt x="327" y="1023"/>
                  </a:lnTo>
                  <a:lnTo>
                    <a:pt x="294" y="1036"/>
                  </a:lnTo>
                  <a:lnTo>
                    <a:pt x="262" y="1054"/>
                  </a:lnTo>
                  <a:lnTo>
                    <a:pt x="233" y="1076"/>
                  </a:lnTo>
                  <a:lnTo>
                    <a:pt x="205" y="1101"/>
                  </a:lnTo>
                  <a:lnTo>
                    <a:pt x="177" y="1133"/>
                  </a:lnTo>
                  <a:lnTo>
                    <a:pt x="153" y="1169"/>
                  </a:lnTo>
                  <a:lnTo>
                    <a:pt x="133" y="1207"/>
                  </a:lnTo>
                  <a:lnTo>
                    <a:pt x="120" y="1247"/>
                  </a:lnTo>
                  <a:lnTo>
                    <a:pt x="112" y="1290"/>
                  </a:lnTo>
                  <a:lnTo>
                    <a:pt x="109" y="1333"/>
                  </a:lnTo>
                  <a:lnTo>
                    <a:pt x="112" y="1377"/>
                  </a:lnTo>
                  <a:lnTo>
                    <a:pt x="120" y="1418"/>
                  </a:lnTo>
                  <a:lnTo>
                    <a:pt x="133" y="1459"/>
                  </a:lnTo>
                  <a:lnTo>
                    <a:pt x="153" y="1497"/>
                  </a:lnTo>
                  <a:lnTo>
                    <a:pt x="177" y="1533"/>
                  </a:lnTo>
                  <a:lnTo>
                    <a:pt x="205" y="1566"/>
                  </a:lnTo>
                  <a:lnTo>
                    <a:pt x="233" y="1590"/>
                  </a:lnTo>
                  <a:lnTo>
                    <a:pt x="262" y="1612"/>
                  </a:lnTo>
                  <a:lnTo>
                    <a:pt x="294" y="1630"/>
                  </a:lnTo>
                  <a:lnTo>
                    <a:pt x="327" y="1644"/>
                  </a:lnTo>
                  <a:lnTo>
                    <a:pt x="362" y="1654"/>
                  </a:lnTo>
                  <a:lnTo>
                    <a:pt x="398" y="1660"/>
                  </a:lnTo>
                  <a:lnTo>
                    <a:pt x="436" y="1662"/>
                  </a:lnTo>
                  <a:lnTo>
                    <a:pt x="479" y="1659"/>
                  </a:lnTo>
                  <a:lnTo>
                    <a:pt x="521" y="1651"/>
                  </a:lnTo>
                  <a:lnTo>
                    <a:pt x="561" y="1637"/>
                  </a:lnTo>
                  <a:lnTo>
                    <a:pt x="598" y="1619"/>
                  </a:lnTo>
                  <a:lnTo>
                    <a:pt x="634" y="1594"/>
                  </a:lnTo>
                  <a:lnTo>
                    <a:pt x="666" y="1566"/>
                  </a:lnTo>
                  <a:lnTo>
                    <a:pt x="696" y="1533"/>
                  </a:lnTo>
                  <a:lnTo>
                    <a:pt x="719" y="1497"/>
                  </a:lnTo>
                  <a:lnTo>
                    <a:pt x="738" y="1459"/>
                  </a:lnTo>
                  <a:lnTo>
                    <a:pt x="751" y="1418"/>
                  </a:lnTo>
                  <a:lnTo>
                    <a:pt x="760" y="1377"/>
                  </a:lnTo>
                  <a:lnTo>
                    <a:pt x="762" y="1333"/>
                  </a:lnTo>
                  <a:lnTo>
                    <a:pt x="761" y="1301"/>
                  </a:lnTo>
                  <a:lnTo>
                    <a:pt x="756" y="1271"/>
                  </a:lnTo>
                  <a:lnTo>
                    <a:pt x="749" y="1240"/>
                  </a:lnTo>
                  <a:lnTo>
                    <a:pt x="744" y="1224"/>
                  </a:lnTo>
                  <a:lnTo>
                    <a:pt x="730" y="1191"/>
                  </a:lnTo>
                  <a:lnTo>
                    <a:pt x="713" y="1159"/>
                  </a:lnTo>
                  <a:lnTo>
                    <a:pt x="712" y="1157"/>
                  </a:lnTo>
                  <a:lnTo>
                    <a:pt x="694" y="1132"/>
                  </a:lnTo>
                  <a:lnTo>
                    <a:pt x="690" y="1127"/>
                  </a:lnTo>
                  <a:lnTo>
                    <a:pt x="666" y="1101"/>
                  </a:lnTo>
                  <a:lnTo>
                    <a:pt x="640" y="1077"/>
                  </a:lnTo>
                  <a:lnTo>
                    <a:pt x="637" y="1075"/>
                  </a:lnTo>
                  <a:lnTo>
                    <a:pt x="635" y="1074"/>
                  </a:lnTo>
                  <a:lnTo>
                    <a:pt x="610" y="1055"/>
                  </a:lnTo>
                  <a:lnTo>
                    <a:pt x="608" y="1054"/>
                  </a:lnTo>
                  <a:lnTo>
                    <a:pt x="576" y="1037"/>
                  </a:lnTo>
                  <a:lnTo>
                    <a:pt x="543" y="1023"/>
                  </a:lnTo>
                  <a:lnTo>
                    <a:pt x="528" y="1017"/>
                  </a:lnTo>
                  <a:lnTo>
                    <a:pt x="498" y="1010"/>
                  </a:lnTo>
                  <a:lnTo>
                    <a:pt x="467" y="1006"/>
                  </a:lnTo>
                  <a:lnTo>
                    <a:pt x="436" y="1004"/>
                  </a:lnTo>
                  <a:close/>
                  <a:moveTo>
                    <a:pt x="861" y="747"/>
                  </a:moveTo>
                  <a:lnTo>
                    <a:pt x="656" y="953"/>
                  </a:lnTo>
                  <a:lnTo>
                    <a:pt x="657" y="954"/>
                  </a:lnTo>
                  <a:lnTo>
                    <a:pt x="659" y="955"/>
                  </a:lnTo>
                  <a:lnTo>
                    <a:pt x="697" y="980"/>
                  </a:lnTo>
                  <a:lnTo>
                    <a:pt x="706" y="988"/>
                  </a:lnTo>
                  <a:lnTo>
                    <a:pt x="726" y="1004"/>
                  </a:lnTo>
                  <a:lnTo>
                    <a:pt x="745" y="1022"/>
                  </a:lnTo>
                  <a:lnTo>
                    <a:pt x="762" y="1041"/>
                  </a:lnTo>
                  <a:lnTo>
                    <a:pt x="779" y="1060"/>
                  </a:lnTo>
                  <a:lnTo>
                    <a:pt x="783" y="1066"/>
                  </a:lnTo>
                  <a:lnTo>
                    <a:pt x="787" y="1071"/>
                  </a:lnTo>
                  <a:lnTo>
                    <a:pt x="809" y="1106"/>
                  </a:lnTo>
                  <a:lnTo>
                    <a:pt x="811" y="1108"/>
                  </a:lnTo>
                  <a:lnTo>
                    <a:pt x="812" y="1111"/>
                  </a:lnTo>
                  <a:lnTo>
                    <a:pt x="1017" y="905"/>
                  </a:lnTo>
                  <a:lnTo>
                    <a:pt x="861" y="747"/>
                  </a:lnTo>
                  <a:close/>
                  <a:moveTo>
                    <a:pt x="1134" y="0"/>
                  </a:moveTo>
                  <a:lnTo>
                    <a:pt x="1291" y="157"/>
                  </a:lnTo>
                  <a:lnTo>
                    <a:pt x="861" y="590"/>
                  </a:lnTo>
                  <a:lnTo>
                    <a:pt x="938" y="668"/>
                  </a:lnTo>
                  <a:lnTo>
                    <a:pt x="1368" y="236"/>
                  </a:lnTo>
                  <a:lnTo>
                    <a:pt x="1525" y="393"/>
                  </a:lnTo>
                  <a:lnTo>
                    <a:pt x="1095" y="826"/>
                  </a:lnTo>
                  <a:lnTo>
                    <a:pt x="1173" y="905"/>
                  </a:lnTo>
                  <a:lnTo>
                    <a:pt x="1603" y="472"/>
                  </a:lnTo>
                  <a:lnTo>
                    <a:pt x="1758" y="630"/>
                  </a:lnTo>
                  <a:lnTo>
                    <a:pt x="1369" y="1022"/>
                  </a:lnTo>
                  <a:lnTo>
                    <a:pt x="1354" y="1035"/>
                  </a:lnTo>
                  <a:lnTo>
                    <a:pt x="1339" y="1045"/>
                  </a:lnTo>
                  <a:lnTo>
                    <a:pt x="1323" y="1054"/>
                  </a:lnTo>
                  <a:lnTo>
                    <a:pt x="1446" y="1180"/>
                  </a:lnTo>
                  <a:lnTo>
                    <a:pt x="1455" y="1192"/>
                  </a:lnTo>
                  <a:lnTo>
                    <a:pt x="1460" y="1205"/>
                  </a:lnTo>
                  <a:lnTo>
                    <a:pt x="1462" y="1219"/>
                  </a:lnTo>
                  <a:lnTo>
                    <a:pt x="1460" y="1233"/>
                  </a:lnTo>
                  <a:lnTo>
                    <a:pt x="1455" y="1246"/>
                  </a:lnTo>
                  <a:lnTo>
                    <a:pt x="1446" y="1259"/>
                  </a:lnTo>
                  <a:lnTo>
                    <a:pt x="1434" y="1268"/>
                  </a:lnTo>
                  <a:lnTo>
                    <a:pt x="1421" y="1273"/>
                  </a:lnTo>
                  <a:lnTo>
                    <a:pt x="1407" y="1275"/>
                  </a:lnTo>
                  <a:lnTo>
                    <a:pt x="1393" y="1273"/>
                  </a:lnTo>
                  <a:lnTo>
                    <a:pt x="1380" y="1268"/>
                  </a:lnTo>
                  <a:lnTo>
                    <a:pt x="1369" y="1259"/>
                  </a:lnTo>
                  <a:lnTo>
                    <a:pt x="1095" y="984"/>
                  </a:lnTo>
                  <a:lnTo>
                    <a:pt x="858" y="1222"/>
                  </a:lnTo>
                  <a:lnTo>
                    <a:pt x="867" y="1267"/>
                  </a:lnTo>
                  <a:lnTo>
                    <a:pt x="871" y="1311"/>
                  </a:lnTo>
                  <a:lnTo>
                    <a:pt x="871" y="1357"/>
                  </a:lnTo>
                  <a:lnTo>
                    <a:pt x="867" y="1401"/>
                  </a:lnTo>
                  <a:lnTo>
                    <a:pt x="858" y="1446"/>
                  </a:lnTo>
                  <a:lnTo>
                    <a:pt x="844" y="1488"/>
                  </a:lnTo>
                  <a:lnTo>
                    <a:pt x="826" y="1531"/>
                  </a:lnTo>
                  <a:lnTo>
                    <a:pt x="804" y="1570"/>
                  </a:lnTo>
                  <a:lnTo>
                    <a:pt x="776" y="1608"/>
                  </a:lnTo>
                  <a:lnTo>
                    <a:pt x="745" y="1644"/>
                  </a:lnTo>
                  <a:lnTo>
                    <a:pt x="708" y="1677"/>
                  </a:lnTo>
                  <a:lnTo>
                    <a:pt x="667" y="1706"/>
                  </a:lnTo>
                  <a:lnTo>
                    <a:pt x="625" y="1730"/>
                  </a:lnTo>
                  <a:lnTo>
                    <a:pt x="580" y="1749"/>
                  </a:lnTo>
                  <a:lnTo>
                    <a:pt x="534" y="1762"/>
                  </a:lnTo>
                  <a:lnTo>
                    <a:pt x="485" y="1770"/>
                  </a:lnTo>
                  <a:lnTo>
                    <a:pt x="436" y="1773"/>
                  </a:lnTo>
                  <a:lnTo>
                    <a:pt x="386" y="1770"/>
                  </a:lnTo>
                  <a:lnTo>
                    <a:pt x="338" y="1762"/>
                  </a:lnTo>
                  <a:lnTo>
                    <a:pt x="291" y="1749"/>
                  </a:lnTo>
                  <a:lnTo>
                    <a:pt x="246" y="1730"/>
                  </a:lnTo>
                  <a:lnTo>
                    <a:pt x="204" y="1706"/>
                  </a:lnTo>
                  <a:lnTo>
                    <a:pt x="164" y="1677"/>
                  </a:lnTo>
                  <a:lnTo>
                    <a:pt x="126" y="1644"/>
                  </a:lnTo>
                  <a:lnTo>
                    <a:pt x="95" y="1608"/>
                  </a:lnTo>
                  <a:lnTo>
                    <a:pt x="67" y="1570"/>
                  </a:lnTo>
                  <a:lnTo>
                    <a:pt x="45" y="1530"/>
                  </a:lnTo>
                  <a:lnTo>
                    <a:pt x="27" y="1488"/>
                  </a:lnTo>
                  <a:lnTo>
                    <a:pt x="13" y="1445"/>
                  </a:lnTo>
                  <a:lnTo>
                    <a:pt x="4" y="1400"/>
                  </a:lnTo>
                  <a:lnTo>
                    <a:pt x="0" y="1356"/>
                  </a:lnTo>
                  <a:lnTo>
                    <a:pt x="0" y="1310"/>
                  </a:lnTo>
                  <a:lnTo>
                    <a:pt x="4" y="1266"/>
                  </a:lnTo>
                  <a:lnTo>
                    <a:pt x="13" y="1221"/>
                  </a:lnTo>
                  <a:lnTo>
                    <a:pt x="27" y="1178"/>
                  </a:lnTo>
                  <a:lnTo>
                    <a:pt x="45" y="1136"/>
                  </a:lnTo>
                  <a:lnTo>
                    <a:pt x="67" y="1096"/>
                  </a:lnTo>
                  <a:lnTo>
                    <a:pt x="95" y="1057"/>
                  </a:lnTo>
                  <a:lnTo>
                    <a:pt x="126" y="1022"/>
                  </a:lnTo>
                  <a:lnTo>
                    <a:pt x="164" y="989"/>
                  </a:lnTo>
                  <a:lnTo>
                    <a:pt x="204" y="960"/>
                  </a:lnTo>
                  <a:lnTo>
                    <a:pt x="246" y="936"/>
                  </a:lnTo>
                  <a:lnTo>
                    <a:pt x="291" y="918"/>
                  </a:lnTo>
                  <a:lnTo>
                    <a:pt x="338" y="904"/>
                  </a:lnTo>
                  <a:lnTo>
                    <a:pt x="386" y="896"/>
                  </a:lnTo>
                  <a:lnTo>
                    <a:pt x="436" y="893"/>
                  </a:lnTo>
                  <a:lnTo>
                    <a:pt x="473" y="895"/>
                  </a:lnTo>
                  <a:lnTo>
                    <a:pt x="510" y="900"/>
                  </a:lnTo>
                  <a:lnTo>
                    <a:pt x="546" y="908"/>
                  </a:lnTo>
                  <a:lnTo>
                    <a:pt x="783" y="668"/>
                  </a:lnTo>
                  <a:lnTo>
                    <a:pt x="510" y="393"/>
                  </a:lnTo>
                  <a:lnTo>
                    <a:pt x="501" y="382"/>
                  </a:lnTo>
                  <a:lnTo>
                    <a:pt x="496" y="368"/>
                  </a:lnTo>
                  <a:lnTo>
                    <a:pt x="494" y="354"/>
                  </a:lnTo>
                  <a:lnTo>
                    <a:pt x="496" y="339"/>
                  </a:lnTo>
                  <a:lnTo>
                    <a:pt x="501" y="326"/>
                  </a:lnTo>
                  <a:lnTo>
                    <a:pt x="510" y="314"/>
                  </a:lnTo>
                  <a:lnTo>
                    <a:pt x="522" y="306"/>
                  </a:lnTo>
                  <a:lnTo>
                    <a:pt x="535" y="300"/>
                  </a:lnTo>
                  <a:lnTo>
                    <a:pt x="549" y="298"/>
                  </a:lnTo>
                  <a:lnTo>
                    <a:pt x="563" y="300"/>
                  </a:lnTo>
                  <a:lnTo>
                    <a:pt x="576" y="306"/>
                  </a:lnTo>
                  <a:lnTo>
                    <a:pt x="588" y="314"/>
                  </a:lnTo>
                  <a:lnTo>
                    <a:pt x="712" y="440"/>
                  </a:lnTo>
                  <a:lnTo>
                    <a:pt x="726" y="415"/>
                  </a:lnTo>
                  <a:lnTo>
                    <a:pt x="744" y="393"/>
                  </a:lnTo>
                  <a:lnTo>
                    <a:pt x="11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32"/>
            <p:cNvSpPr>
              <a:spLocks noEditPoints="1"/>
            </p:cNvSpPr>
            <p:nvPr/>
          </p:nvSpPr>
          <p:spPr bwMode="auto">
            <a:xfrm>
              <a:off x="4586288" y="5773738"/>
              <a:ext cx="339725" cy="341312"/>
            </a:xfrm>
            <a:custGeom>
              <a:avLst/>
              <a:gdLst>
                <a:gd name="T0" fmla="*/ 776 w 1928"/>
                <a:gd name="T1" fmla="*/ 1315 h 1937"/>
                <a:gd name="T2" fmla="*/ 741 w 1928"/>
                <a:gd name="T3" fmla="*/ 1359 h 1937"/>
                <a:gd name="T4" fmla="*/ 741 w 1928"/>
                <a:gd name="T5" fmla="*/ 1413 h 1937"/>
                <a:gd name="T6" fmla="*/ 776 w 1928"/>
                <a:gd name="T7" fmla="*/ 1457 h 1937"/>
                <a:gd name="T8" fmla="*/ 829 w 1928"/>
                <a:gd name="T9" fmla="*/ 1469 h 1937"/>
                <a:gd name="T10" fmla="*/ 879 w 1928"/>
                <a:gd name="T11" fmla="*/ 1445 h 1937"/>
                <a:gd name="T12" fmla="*/ 903 w 1928"/>
                <a:gd name="T13" fmla="*/ 1395 h 1937"/>
                <a:gd name="T14" fmla="*/ 891 w 1928"/>
                <a:gd name="T15" fmla="*/ 1342 h 1937"/>
                <a:gd name="T16" fmla="*/ 846 w 1928"/>
                <a:gd name="T17" fmla="*/ 1307 h 1937"/>
                <a:gd name="T18" fmla="*/ 460 w 1928"/>
                <a:gd name="T19" fmla="*/ 1107 h 1937"/>
                <a:gd name="T20" fmla="*/ 410 w 1928"/>
                <a:gd name="T21" fmla="*/ 1131 h 1937"/>
                <a:gd name="T22" fmla="*/ 387 w 1928"/>
                <a:gd name="T23" fmla="*/ 1180 h 1937"/>
                <a:gd name="T24" fmla="*/ 398 w 1928"/>
                <a:gd name="T25" fmla="*/ 1233 h 1937"/>
                <a:gd name="T26" fmla="*/ 442 w 1928"/>
                <a:gd name="T27" fmla="*/ 1268 h 1937"/>
                <a:gd name="T28" fmla="*/ 495 w 1928"/>
                <a:gd name="T29" fmla="*/ 1268 h 1937"/>
                <a:gd name="T30" fmla="*/ 539 w 1928"/>
                <a:gd name="T31" fmla="*/ 1233 h 1937"/>
                <a:gd name="T32" fmla="*/ 550 w 1928"/>
                <a:gd name="T33" fmla="*/ 1180 h 1937"/>
                <a:gd name="T34" fmla="*/ 527 w 1928"/>
                <a:gd name="T35" fmla="*/ 1131 h 1937"/>
                <a:gd name="T36" fmla="*/ 478 w 1928"/>
                <a:gd name="T37" fmla="*/ 1107 h 1937"/>
                <a:gd name="T38" fmla="*/ 1066 w 1928"/>
                <a:gd name="T39" fmla="*/ 1032 h 1937"/>
                <a:gd name="T40" fmla="*/ 1023 w 1928"/>
                <a:gd name="T41" fmla="*/ 1067 h 1937"/>
                <a:gd name="T42" fmla="*/ 1011 w 1928"/>
                <a:gd name="T43" fmla="*/ 1120 h 1937"/>
                <a:gd name="T44" fmla="*/ 1034 w 1928"/>
                <a:gd name="T45" fmla="*/ 1169 h 1937"/>
                <a:gd name="T46" fmla="*/ 1084 w 1928"/>
                <a:gd name="T47" fmla="*/ 1194 h 1937"/>
                <a:gd name="T48" fmla="*/ 1137 w 1928"/>
                <a:gd name="T49" fmla="*/ 1181 h 1937"/>
                <a:gd name="T50" fmla="*/ 1172 w 1928"/>
                <a:gd name="T51" fmla="*/ 1138 h 1937"/>
                <a:gd name="T52" fmla="*/ 1172 w 1928"/>
                <a:gd name="T53" fmla="*/ 1083 h 1937"/>
                <a:gd name="T54" fmla="*/ 1137 w 1928"/>
                <a:gd name="T55" fmla="*/ 1040 h 1937"/>
                <a:gd name="T56" fmla="*/ 1084 w 1928"/>
                <a:gd name="T57" fmla="*/ 1028 h 1937"/>
                <a:gd name="T58" fmla="*/ 737 w 1928"/>
                <a:gd name="T59" fmla="*/ 961 h 1937"/>
                <a:gd name="T60" fmla="*/ 702 w 1928"/>
                <a:gd name="T61" fmla="*/ 1005 h 1937"/>
                <a:gd name="T62" fmla="*/ 702 w 1928"/>
                <a:gd name="T63" fmla="*/ 1059 h 1937"/>
                <a:gd name="T64" fmla="*/ 737 w 1928"/>
                <a:gd name="T65" fmla="*/ 1103 h 1937"/>
                <a:gd name="T66" fmla="*/ 790 w 1928"/>
                <a:gd name="T67" fmla="*/ 1115 h 1937"/>
                <a:gd name="T68" fmla="*/ 839 w 1928"/>
                <a:gd name="T69" fmla="*/ 1091 h 1937"/>
                <a:gd name="T70" fmla="*/ 864 w 1928"/>
                <a:gd name="T71" fmla="*/ 1041 h 1937"/>
                <a:gd name="T72" fmla="*/ 851 w 1928"/>
                <a:gd name="T73" fmla="*/ 988 h 1937"/>
                <a:gd name="T74" fmla="*/ 807 w 1928"/>
                <a:gd name="T75" fmla="*/ 953 h 1937"/>
                <a:gd name="T76" fmla="*/ 967 w 1928"/>
                <a:gd name="T77" fmla="*/ 674 h 1937"/>
                <a:gd name="T78" fmla="*/ 918 w 1928"/>
                <a:gd name="T79" fmla="*/ 698 h 1937"/>
                <a:gd name="T80" fmla="*/ 894 w 1928"/>
                <a:gd name="T81" fmla="*/ 748 h 1937"/>
                <a:gd name="T82" fmla="*/ 906 w 1928"/>
                <a:gd name="T83" fmla="*/ 801 h 1937"/>
                <a:gd name="T84" fmla="*/ 949 w 1928"/>
                <a:gd name="T85" fmla="*/ 836 h 1937"/>
                <a:gd name="T86" fmla="*/ 1003 w 1928"/>
                <a:gd name="T87" fmla="*/ 836 h 1937"/>
                <a:gd name="T88" fmla="*/ 1046 w 1928"/>
                <a:gd name="T89" fmla="*/ 801 h 1937"/>
                <a:gd name="T90" fmla="*/ 1058 w 1928"/>
                <a:gd name="T91" fmla="*/ 748 h 1937"/>
                <a:gd name="T92" fmla="*/ 1034 w 1928"/>
                <a:gd name="T93" fmla="*/ 698 h 1937"/>
                <a:gd name="T94" fmla="*/ 985 w 1928"/>
                <a:gd name="T95" fmla="*/ 674 h 1937"/>
                <a:gd name="T96" fmla="*/ 1887 w 1928"/>
                <a:gd name="T97" fmla="*/ 2 h 1937"/>
                <a:gd name="T98" fmla="*/ 1920 w 1928"/>
                <a:gd name="T99" fmla="*/ 29 h 1937"/>
                <a:gd name="T100" fmla="*/ 1926 w 1928"/>
                <a:gd name="T101" fmla="*/ 70 h 1937"/>
                <a:gd name="T102" fmla="*/ 1327 w 1928"/>
                <a:gd name="T103" fmla="*/ 679 h 1937"/>
                <a:gd name="T104" fmla="*/ 1514 w 1928"/>
                <a:gd name="T105" fmla="*/ 878 h 1937"/>
                <a:gd name="T106" fmla="*/ 1532 w 1928"/>
                <a:gd name="T107" fmla="*/ 953 h 1937"/>
                <a:gd name="T108" fmla="*/ 1514 w 1928"/>
                <a:gd name="T109" fmla="*/ 1029 h 1937"/>
                <a:gd name="T110" fmla="*/ 625 w 1928"/>
                <a:gd name="T111" fmla="*/ 1937 h 1937"/>
                <a:gd name="T112" fmla="*/ 0 w 1928"/>
                <a:gd name="T113" fmla="*/ 1308 h 1937"/>
                <a:gd name="T114" fmla="*/ 902 w 1928"/>
                <a:gd name="T115" fmla="*/ 412 h 1937"/>
                <a:gd name="T116" fmla="*/ 976 w 1928"/>
                <a:gd name="T117" fmla="*/ 395 h 1937"/>
                <a:gd name="T118" fmla="*/ 1051 w 1928"/>
                <a:gd name="T119" fmla="*/ 412 h 1937"/>
                <a:gd name="T120" fmla="*/ 1250 w 1928"/>
                <a:gd name="T121" fmla="*/ 600 h 1937"/>
                <a:gd name="T122" fmla="*/ 1859 w 1928"/>
                <a:gd name="T123" fmla="*/ 2 h 1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28" h="1937">
                  <a:moveTo>
                    <a:pt x="811" y="1303"/>
                  </a:moveTo>
                  <a:lnTo>
                    <a:pt x="793" y="1307"/>
                  </a:lnTo>
                  <a:lnTo>
                    <a:pt x="776" y="1315"/>
                  </a:lnTo>
                  <a:lnTo>
                    <a:pt x="761" y="1327"/>
                  </a:lnTo>
                  <a:lnTo>
                    <a:pt x="749" y="1342"/>
                  </a:lnTo>
                  <a:lnTo>
                    <a:pt x="741" y="1359"/>
                  </a:lnTo>
                  <a:lnTo>
                    <a:pt x="738" y="1377"/>
                  </a:lnTo>
                  <a:lnTo>
                    <a:pt x="738" y="1395"/>
                  </a:lnTo>
                  <a:lnTo>
                    <a:pt x="741" y="1413"/>
                  </a:lnTo>
                  <a:lnTo>
                    <a:pt x="749" y="1430"/>
                  </a:lnTo>
                  <a:lnTo>
                    <a:pt x="761" y="1445"/>
                  </a:lnTo>
                  <a:lnTo>
                    <a:pt x="776" y="1457"/>
                  </a:lnTo>
                  <a:lnTo>
                    <a:pt x="793" y="1466"/>
                  </a:lnTo>
                  <a:lnTo>
                    <a:pt x="811" y="1469"/>
                  </a:lnTo>
                  <a:lnTo>
                    <a:pt x="829" y="1469"/>
                  </a:lnTo>
                  <a:lnTo>
                    <a:pt x="846" y="1466"/>
                  </a:lnTo>
                  <a:lnTo>
                    <a:pt x="864" y="1457"/>
                  </a:lnTo>
                  <a:lnTo>
                    <a:pt x="879" y="1445"/>
                  </a:lnTo>
                  <a:lnTo>
                    <a:pt x="891" y="1430"/>
                  </a:lnTo>
                  <a:lnTo>
                    <a:pt x="899" y="1413"/>
                  </a:lnTo>
                  <a:lnTo>
                    <a:pt x="903" y="1395"/>
                  </a:lnTo>
                  <a:lnTo>
                    <a:pt x="903" y="1377"/>
                  </a:lnTo>
                  <a:lnTo>
                    <a:pt x="899" y="1359"/>
                  </a:lnTo>
                  <a:lnTo>
                    <a:pt x="891" y="1342"/>
                  </a:lnTo>
                  <a:lnTo>
                    <a:pt x="879" y="1327"/>
                  </a:lnTo>
                  <a:lnTo>
                    <a:pt x="864" y="1315"/>
                  </a:lnTo>
                  <a:lnTo>
                    <a:pt x="846" y="1307"/>
                  </a:lnTo>
                  <a:lnTo>
                    <a:pt x="829" y="1303"/>
                  </a:lnTo>
                  <a:lnTo>
                    <a:pt x="811" y="1303"/>
                  </a:lnTo>
                  <a:close/>
                  <a:moveTo>
                    <a:pt x="460" y="1107"/>
                  </a:moveTo>
                  <a:lnTo>
                    <a:pt x="442" y="1111"/>
                  </a:lnTo>
                  <a:lnTo>
                    <a:pt x="425" y="1119"/>
                  </a:lnTo>
                  <a:lnTo>
                    <a:pt x="410" y="1131"/>
                  </a:lnTo>
                  <a:lnTo>
                    <a:pt x="398" y="1145"/>
                  </a:lnTo>
                  <a:lnTo>
                    <a:pt x="391" y="1162"/>
                  </a:lnTo>
                  <a:lnTo>
                    <a:pt x="387" y="1180"/>
                  </a:lnTo>
                  <a:lnTo>
                    <a:pt x="387" y="1199"/>
                  </a:lnTo>
                  <a:lnTo>
                    <a:pt x="391" y="1217"/>
                  </a:lnTo>
                  <a:lnTo>
                    <a:pt x="398" y="1233"/>
                  </a:lnTo>
                  <a:lnTo>
                    <a:pt x="410" y="1248"/>
                  </a:lnTo>
                  <a:lnTo>
                    <a:pt x="425" y="1260"/>
                  </a:lnTo>
                  <a:lnTo>
                    <a:pt x="442" y="1268"/>
                  </a:lnTo>
                  <a:lnTo>
                    <a:pt x="459" y="1272"/>
                  </a:lnTo>
                  <a:lnTo>
                    <a:pt x="478" y="1272"/>
                  </a:lnTo>
                  <a:lnTo>
                    <a:pt x="495" y="1268"/>
                  </a:lnTo>
                  <a:lnTo>
                    <a:pt x="512" y="1260"/>
                  </a:lnTo>
                  <a:lnTo>
                    <a:pt x="527" y="1248"/>
                  </a:lnTo>
                  <a:lnTo>
                    <a:pt x="539" y="1233"/>
                  </a:lnTo>
                  <a:lnTo>
                    <a:pt x="547" y="1217"/>
                  </a:lnTo>
                  <a:lnTo>
                    <a:pt x="550" y="1199"/>
                  </a:lnTo>
                  <a:lnTo>
                    <a:pt x="550" y="1180"/>
                  </a:lnTo>
                  <a:lnTo>
                    <a:pt x="547" y="1162"/>
                  </a:lnTo>
                  <a:lnTo>
                    <a:pt x="539" y="1145"/>
                  </a:lnTo>
                  <a:lnTo>
                    <a:pt x="527" y="1131"/>
                  </a:lnTo>
                  <a:lnTo>
                    <a:pt x="512" y="1119"/>
                  </a:lnTo>
                  <a:lnTo>
                    <a:pt x="495" y="1111"/>
                  </a:lnTo>
                  <a:lnTo>
                    <a:pt x="478" y="1107"/>
                  </a:lnTo>
                  <a:lnTo>
                    <a:pt x="460" y="1107"/>
                  </a:lnTo>
                  <a:close/>
                  <a:moveTo>
                    <a:pt x="1084" y="1028"/>
                  </a:moveTo>
                  <a:lnTo>
                    <a:pt x="1066" y="1032"/>
                  </a:lnTo>
                  <a:lnTo>
                    <a:pt x="1049" y="1040"/>
                  </a:lnTo>
                  <a:lnTo>
                    <a:pt x="1034" y="1052"/>
                  </a:lnTo>
                  <a:lnTo>
                    <a:pt x="1023" y="1067"/>
                  </a:lnTo>
                  <a:lnTo>
                    <a:pt x="1015" y="1083"/>
                  </a:lnTo>
                  <a:lnTo>
                    <a:pt x="1011" y="1102"/>
                  </a:lnTo>
                  <a:lnTo>
                    <a:pt x="1011" y="1120"/>
                  </a:lnTo>
                  <a:lnTo>
                    <a:pt x="1015" y="1138"/>
                  </a:lnTo>
                  <a:lnTo>
                    <a:pt x="1023" y="1155"/>
                  </a:lnTo>
                  <a:lnTo>
                    <a:pt x="1034" y="1169"/>
                  </a:lnTo>
                  <a:lnTo>
                    <a:pt x="1049" y="1181"/>
                  </a:lnTo>
                  <a:lnTo>
                    <a:pt x="1066" y="1190"/>
                  </a:lnTo>
                  <a:lnTo>
                    <a:pt x="1084" y="1194"/>
                  </a:lnTo>
                  <a:lnTo>
                    <a:pt x="1102" y="1194"/>
                  </a:lnTo>
                  <a:lnTo>
                    <a:pt x="1119" y="1190"/>
                  </a:lnTo>
                  <a:lnTo>
                    <a:pt x="1137" y="1181"/>
                  </a:lnTo>
                  <a:lnTo>
                    <a:pt x="1152" y="1169"/>
                  </a:lnTo>
                  <a:lnTo>
                    <a:pt x="1164" y="1155"/>
                  </a:lnTo>
                  <a:lnTo>
                    <a:pt x="1172" y="1138"/>
                  </a:lnTo>
                  <a:lnTo>
                    <a:pt x="1176" y="1120"/>
                  </a:lnTo>
                  <a:lnTo>
                    <a:pt x="1176" y="1102"/>
                  </a:lnTo>
                  <a:lnTo>
                    <a:pt x="1172" y="1083"/>
                  </a:lnTo>
                  <a:lnTo>
                    <a:pt x="1164" y="1067"/>
                  </a:lnTo>
                  <a:lnTo>
                    <a:pt x="1152" y="1052"/>
                  </a:lnTo>
                  <a:lnTo>
                    <a:pt x="1137" y="1040"/>
                  </a:lnTo>
                  <a:lnTo>
                    <a:pt x="1120" y="1032"/>
                  </a:lnTo>
                  <a:lnTo>
                    <a:pt x="1102" y="1028"/>
                  </a:lnTo>
                  <a:lnTo>
                    <a:pt x="1084" y="1028"/>
                  </a:lnTo>
                  <a:close/>
                  <a:moveTo>
                    <a:pt x="772" y="949"/>
                  </a:moveTo>
                  <a:lnTo>
                    <a:pt x="754" y="953"/>
                  </a:lnTo>
                  <a:lnTo>
                    <a:pt x="737" y="961"/>
                  </a:lnTo>
                  <a:lnTo>
                    <a:pt x="722" y="973"/>
                  </a:lnTo>
                  <a:lnTo>
                    <a:pt x="710" y="988"/>
                  </a:lnTo>
                  <a:lnTo>
                    <a:pt x="702" y="1005"/>
                  </a:lnTo>
                  <a:lnTo>
                    <a:pt x="699" y="1023"/>
                  </a:lnTo>
                  <a:lnTo>
                    <a:pt x="699" y="1041"/>
                  </a:lnTo>
                  <a:lnTo>
                    <a:pt x="702" y="1059"/>
                  </a:lnTo>
                  <a:lnTo>
                    <a:pt x="710" y="1076"/>
                  </a:lnTo>
                  <a:lnTo>
                    <a:pt x="722" y="1091"/>
                  </a:lnTo>
                  <a:lnTo>
                    <a:pt x="737" y="1103"/>
                  </a:lnTo>
                  <a:lnTo>
                    <a:pt x="754" y="1111"/>
                  </a:lnTo>
                  <a:lnTo>
                    <a:pt x="772" y="1115"/>
                  </a:lnTo>
                  <a:lnTo>
                    <a:pt x="790" y="1115"/>
                  </a:lnTo>
                  <a:lnTo>
                    <a:pt x="807" y="1111"/>
                  </a:lnTo>
                  <a:lnTo>
                    <a:pt x="824" y="1103"/>
                  </a:lnTo>
                  <a:lnTo>
                    <a:pt x="839" y="1091"/>
                  </a:lnTo>
                  <a:lnTo>
                    <a:pt x="851" y="1076"/>
                  </a:lnTo>
                  <a:lnTo>
                    <a:pt x="860" y="1059"/>
                  </a:lnTo>
                  <a:lnTo>
                    <a:pt x="864" y="1041"/>
                  </a:lnTo>
                  <a:lnTo>
                    <a:pt x="864" y="1023"/>
                  </a:lnTo>
                  <a:lnTo>
                    <a:pt x="860" y="1005"/>
                  </a:lnTo>
                  <a:lnTo>
                    <a:pt x="851" y="988"/>
                  </a:lnTo>
                  <a:lnTo>
                    <a:pt x="839" y="973"/>
                  </a:lnTo>
                  <a:lnTo>
                    <a:pt x="824" y="961"/>
                  </a:lnTo>
                  <a:lnTo>
                    <a:pt x="807" y="953"/>
                  </a:lnTo>
                  <a:lnTo>
                    <a:pt x="790" y="949"/>
                  </a:lnTo>
                  <a:lnTo>
                    <a:pt x="772" y="949"/>
                  </a:lnTo>
                  <a:close/>
                  <a:moveTo>
                    <a:pt x="967" y="674"/>
                  </a:moveTo>
                  <a:lnTo>
                    <a:pt x="949" y="678"/>
                  </a:lnTo>
                  <a:lnTo>
                    <a:pt x="933" y="686"/>
                  </a:lnTo>
                  <a:lnTo>
                    <a:pt x="918" y="698"/>
                  </a:lnTo>
                  <a:lnTo>
                    <a:pt x="906" y="713"/>
                  </a:lnTo>
                  <a:lnTo>
                    <a:pt x="898" y="729"/>
                  </a:lnTo>
                  <a:lnTo>
                    <a:pt x="894" y="748"/>
                  </a:lnTo>
                  <a:lnTo>
                    <a:pt x="894" y="766"/>
                  </a:lnTo>
                  <a:lnTo>
                    <a:pt x="898" y="784"/>
                  </a:lnTo>
                  <a:lnTo>
                    <a:pt x="906" y="801"/>
                  </a:lnTo>
                  <a:lnTo>
                    <a:pt x="918" y="816"/>
                  </a:lnTo>
                  <a:lnTo>
                    <a:pt x="933" y="828"/>
                  </a:lnTo>
                  <a:lnTo>
                    <a:pt x="949" y="836"/>
                  </a:lnTo>
                  <a:lnTo>
                    <a:pt x="967" y="840"/>
                  </a:lnTo>
                  <a:lnTo>
                    <a:pt x="985" y="840"/>
                  </a:lnTo>
                  <a:lnTo>
                    <a:pt x="1003" y="836"/>
                  </a:lnTo>
                  <a:lnTo>
                    <a:pt x="1020" y="828"/>
                  </a:lnTo>
                  <a:lnTo>
                    <a:pt x="1034" y="816"/>
                  </a:lnTo>
                  <a:lnTo>
                    <a:pt x="1046" y="801"/>
                  </a:lnTo>
                  <a:lnTo>
                    <a:pt x="1054" y="784"/>
                  </a:lnTo>
                  <a:lnTo>
                    <a:pt x="1058" y="766"/>
                  </a:lnTo>
                  <a:lnTo>
                    <a:pt x="1058" y="748"/>
                  </a:lnTo>
                  <a:lnTo>
                    <a:pt x="1054" y="729"/>
                  </a:lnTo>
                  <a:lnTo>
                    <a:pt x="1046" y="713"/>
                  </a:lnTo>
                  <a:lnTo>
                    <a:pt x="1034" y="698"/>
                  </a:lnTo>
                  <a:lnTo>
                    <a:pt x="1020" y="686"/>
                  </a:lnTo>
                  <a:lnTo>
                    <a:pt x="1003" y="678"/>
                  </a:lnTo>
                  <a:lnTo>
                    <a:pt x="985" y="674"/>
                  </a:lnTo>
                  <a:lnTo>
                    <a:pt x="967" y="674"/>
                  </a:lnTo>
                  <a:close/>
                  <a:moveTo>
                    <a:pt x="1873" y="0"/>
                  </a:moveTo>
                  <a:lnTo>
                    <a:pt x="1887" y="2"/>
                  </a:lnTo>
                  <a:lnTo>
                    <a:pt x="1900" y="8"/>
                  </a:lnTo>
                  <a:lnTo>
                    <a:pt x="1912" y="17"/>
                  </a:lnTo>
                  <a:lnTo>
                    <a:pt x="1920" y="29"/>
                  </a:lnTo>
                  <a:lnTo>
                    <a:pt x="1926" y="42"/>
                  </a:lnTo>
                  <a:lnTo>
                    <a:pt x="1928" y="56"/>
                  </a:lnTo>
                  <a:lnTo>
                    <a:pt x="1926" y="70"/>
                  </a:lnTo>
                  <a:lnTo>
                    <a:pt x="1920" y="83"/>
                  </a:lnTo>
                  <a:lnTo>
                    <a:pt x="1911" y="95"/>
                  </a:lnTo>
                  <a:lnTo>
                    <a:pt x="1327" y="679"/>
                  </a:lnTo>
                  <a:lnTo>
                    <a:pt x="1484" y="836"/>
                  </a:lnTo>
                  <a:lnTo>
                    <a:pt x="1501" y="856"/>
                  </a:lnTo>
                  <a:lnTo>
                    <a:pt x="1514" y="878"/>
                  </a:lnTo>
                  <a:lnTo>
                    <a:pt x="1524" y="901"/>
                  </a:lnTo>
                  <a:lnTo>
                    <a:pt x="1530" y="927"/>
                  </a:lnTo>
                  <a:lnTo>
                    <a:pt x="1532" y="953"/>
                  </a:lnTo>
                  <a:lnTo>
                    <a:pt x="1530" y="980"/>
                  </a:lnTo>
                  <a:lnTo>
                    <a:pt x="1524" y="1005"/>
                  </a:lnTo>
                  <a:lnTo>
                    <a:pt x="1514" y="1029"/>
                  </a:lnTo>
                  <a:lnTo>
                    <a:pt x="1501" y="1051"/>
                  </a:lnTo>
                  <a:lnTo>
                    <a:pt x="1484" y="1071"/>
                  </a:lnTo>
                  <a:lnTo>
                    <a:pt x="625" y="1937"/>
                  </a:lnTo>
                  <a:lnTo>
                    <a:pt x="469" y="1779"/>
                  </a:lnTo>
                  <a:lnTo>
                    <a:pt x="157" y="1465"/>
                  </a:lnTo>
                  <a:lnTo>
                    <a:pt x="0" y="1308"/>
                  </a:lnTo>
                  <a:lnTo>
                    <a:pt x="859" y="442"/>
                  </a:lnTo>
                  <a:lnTo>
                    <a:pt x="879" y="425"/>
                  </a:lnTo>
                  <a:lnTo>
                    <a:pt x="902" y="412"/>
                  </a:lnTo>
                  <a:lnTo>
                    <a:pt x="925" y="403"/>
                  </a:lnTo>
                  <a:lnTo>
                    <a:pt x="951" y="397"/>
                  </a:lnTo>
                  <a:lnTo>
                    <a:pt x="976" y="395"/>
                  </a:lnTo>
                  <a:lnTo>
                    <a:pt x="1002" y="397"/>
                  </a:lnTo>
                  <a:lnTo>
                    <a:pt x="1027" y="403"/>
                  </a:lnTo>
                  <a:lnTo>
                    <a:pt x="1051" y="412"/>
                  </a:lnTo>
                  <a:lnTo>
                    <a:pt x="1073" y="425"/>
                  </a:lnTo>
                  <a:lnTo>
                    <a:pt x="1093" y="442"/>
                  </a:lnTo>
                  <a:lnTo>
                    <a:pt x="1250" y="600"/>
                  </a:lnTo>
                  <a:lnTo>
                    <a:pt x="1834" y="17"/>
                  </a:lnTo>
                  <a:lnTo>
                    <a:pt x="1846" y="8"/>
                  </a:lnTo>
                  <a:lnTo>
                    <a:pt x="1859" y="2"/>
                  </a:lnTo>
                  <a:lnTo>
                    <a:pt x="18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3" name="Group 162"/>
          <p:cNvGrpSpPr/>
          <p:nvPr/>
        </p:nvGrpSpPr>
        <p:grpSpPr>
          <a:xfrm>
            <a:off x="5352165" y="5783263"/>
            <a:ext cx="542925" cy="538162"/>
            <a:chOff x="5311775" y="5783263"/>
            <a:chExt cx="542925" cy="5381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8" name="Freeform 37"/>
            <p:cNvSpPr>
              <a:spLocks noEditPoints="1"/>
            </p:cNvSpPr>
            <p:nvPr/>
          </p:nvSpPr>
          <p:spPr bwMode="auto">
            <a:xfrm>
              <a:off x="5534025" y="6003925"/>
              <a:ext cx="320675" cy="317500"/>
            </a:xfrm>
            <a:custGeom>
              <a:avLst/>
              <a:gdLst>
                <a:gd name="T0" fmla="*/ 884 w 2019"/>
                <a:gd name="T1" fmla="*/ 1122 h 2002"/>
                <a:gd name="T2" fmla="*/ 835 w 2019"/>
                <a:gd name="T3" fmla="*/ 1160 h 2002"/>
                <a:gd name="T4" fmla="*/ 822 w 2019"/>
                <a:gd name="T5" fmla="*/ 1217 h 2002"/>
                <a:gd name="T6" fmla="*/ 848 w 2019"/>
                <a:gd name="T7" fmla="*/ 1273 h 2002"/>
                <a:gd name="T8" fmla="*/ 903 w 2019"/>
                <a:gd name="T9" fmla="*/ 1299 h 2002"/>
                <a:gd name="T10" fmla="*/ 962 w 2019"/>
                <a:gd name="T11" fmla="*/ 1285 h 2002"/>
                <a:gd name="T12" fmla="*/ 1001 w 2019"/>
                <a:gd name="T13" fmla="*/ 1238 h 2002"/>
                <a:gd name="T14" fmla="*/ 1001 w 2019"/>
                <a:gd name="T15" fmla="*/ 1178 h 2002"/>
                <a:gd name="T16" fmla="*/ 962 w 2019"/>
                <a:gd name="T17" fmla="*/ 1130 h 2002"/>
                <a:gd name="T18" fmla="*/ 1295 w 2019"/>
                <a:gd name="T19" fmla="*/ 988 h 2002"/>
                <a:gd name="T20" fmla="*/ 1240 w 2019"/>
                <a:gd name="T21" fmla="*/ 1013 h 2002"/>
                <a:gd name="T22" fmla="*/ 1213 w 2019"/>
                <a:gd name="T23" fmla="*/ 1068 h 2002"/>
                <a:gd name="T24" fmla="*/ 1226 w 2019"/>
                <a:gd name="T25" fmla="*/ 1127 h 2002"/>
                <a:gd name="T26" fmla="*/ 1275 w 2019"/>
                <a:gd name="T27" fmla="*/ 1165 h 2002"/>
                <a:gd name="T28" fmla="*/ 1335 w 2019"/>
                <a:gd name="T29" fmla="*/ 1165 h 2002"/>
                <a:gd name="T30" fmla="*/ 1384 w 2019"/>
                <a:gd name="T31" fmla="*/ 1127 h 2002"/>
                <a:gd name="T32" fmla="*/ 1397 w 2019"/>
                <a:gd name="T33" fmla="*/ 1068 h 2002"/>
                <a:gd name="T34" fmla="*/ 1370 w 2019"/>
                <a:gd name="T35" fmla="*/ 1013 h 2002"/>
                <a:gd name="T36" fmla="*/ 1315 w 2019"/>
                <a:gd name="T37" fmla="*/ 988 h 2002"/>
                <a:gd name="T38" fmla="*/ 579 w 2019"/>
                <a:gd name="T39" fmla="*/ 820 h 2002"/>
                <a:gd name="T40" fmla="*/ 530 w 2019"/>
                <a:gd name="T41" fmla="*/ 858 h 2002"/>
                <a:gd name="T42" fmla="*/ 518 w 2019"/>
                <a:gd name="T43" fmla="*/ 915 h 2002"/>
                <a:gd name="T44" fmla="*/ 544 w 2019"/>
                <a:gd name="T45" fmla="*/ 971 h 2002"/>
                <a:gd name="T46" fmla="*/ 599 w 2019"/>
                <a:gd name="T47" fmla="*/ 996 h 2002"/>
                <a:gd name="T48" fmla="*/ 658 w 2019"/>
                <a:gd name="T49" fmla="*/ 983 h 2002"/>
                <a:gd name="T50" fmla="*/ 697 w 2019"/>
                <a:gd name="T51" fmla="*/ 936 h 2002"/>
                <a:gd name="T52" fmla="*/ 697 w 2019"/>
                <a:gd name="T53" fmla="*/ 876 h 2002"/>
                <a:gd name="T54" fmla="*/ 658 w 2019"/>
                <a:gd name="T55" fmla="*/ 828 h 2002"/>
                <a:gd name="T56" fmla="*/ 599 w 2019"/>
                <a:gd name="T57" fmla="*/ 814 h 2002"/>
                <a:gd name="T58" fmla="*/ 952 w 2019"/>
                <a:gd name="T59" fmla="*/ 784 h 2002"/>
                <a:gd name="T60" fmla="*/ 913 w 2019"/>
                <a:gd name="T61" fmla="*/ 832 h 2002"/>
                <a:gd name="T62" fmla="*/ 913 w 2019"/>
                <a:gd name="T63" fmla="*/ 892 h 2002"/>
                <a:gd name="T64" fmla="*/ 952 w 2019"/>
                <a:gd name="T65" fmla="*/ 940 h 2002"/>
                <a:gd name="T66" fmla="*/ 1011 w 2019"/>
                <a:gd name="T67" fmla="*/ 954 h 2002"/>
                <a:gd name="T68" fmla="*/ 1065 w 2019"/>
                <a:gd name="T69" fmla="*/ 927 h 2002"/>
                <a:gd name="T70" fmla="*/ 1092 w 2019"/>
                <a:gd name="T71" fmla="*/ 873 h 2002"/>
                <a:gd name="T72" fmla="*/ 1079 w 2019"/>
                <a:gd name="T73" fmla="*/ 814 h 2002"/>
                <a:gd name="T74" fmla="*/ 1030 w 2019"/>
                <a:gd name="T75" fmla="*/ 776 h 2002"/>
                <a:gd name="T76" fmla="*/ 817 w 2019"/>
                <a:gd name="T77" fmla="*/ 426 h 2002"/>
                <a:gd name="T78" fmla="*/ 761 w 2019"/>
                <a:gd name="T79" fmla="*/ 453 h 2002"/>
                <a:gd name="T80" fmla="*/ 735 w 2019"/>
                <a:gd name="T81" fmla="*/ 507 h 2002"/>
                <a:gd name="T82" fmla="*/ 748 w 2019"/>
                <a:gd name="T83" fmla="*/ 565 h 2002"/>
                <a:gd name="T84" fmla="*/ 796 w 2019"/>
                <a:gd name="T85" fmla="*/ 604 h 2002"/>
                <a:gd name="T86" fmla="*/ 856 w 2019"/>
                <a:gd name="T87" fmla="*/ 604 h 2002"/>
                <a:gd name="T88" fmla="*/ 905 w 2019"/>
                <a:gd name="T89" fmla="*/ 565 h 2002"/>
                <a:gd name="T90" fmla="*/ 918 w 2019"/>
                <a:gd name="T91" fmla="*/ 507 h 2002"/>
                <a:gd name="T92" fmla="*/ 892 w 2019"/>
                <a:gd name="T93" fmla="*/ 453 h 2002"/>
                <a:gd name="T94" fmla="*/ 837 w 2019"/>
                <a:gd name="T95" fmla="*/ 426 h 2002"/>
                <a:gd name="T96" fmla="*/ 1653 w 2019"/>
                <a:gd name="T97" fmla="*/ 949 h 2002"/>
                <a:gd name="T98" fmla="*/ 1698 w 2019"/>
                <a:gd name="T99" fmla="*/ 1022 h 2002"/>
                <a:gd name="T100" fmla="*/ 1704 w 2019"/>
                <a:gd name="T101" fmla="*/ 1108 h 2002"/>
                <a:gd name="T102" fmla="*/ 1672 w 2019"/>
                <a:gd name="T103" fmla="*/ 1185 h 2002"/>
                <a:gd name="T104" fmla="*/ 2001 w 2019"/>
                <a:gd name="T105" fmla="*/ 1898 h 2002"/>
                <a:gd name="T106" fmla="*/ 2019 w 2019"/>
                <a:gd name="T107" fmla="*/ 1942 h 2002"/>
                <a:gd name="T108" fmla="*/ 2001 w 2019"/>
                <a:gd name="T109" fmla="*/ 1984 h 2002"/>
                <a:gd name="T110" fmla="*/ 1957 w 2019"/>
                <a:gd name="T111" fmla="*/ 2002 h 2002"/>
                <a:gd name="T112" fmla="*/ 1914 w 2019"/>
                <a:gd name="T113" fmla="*/ 1984 h 2002"/>
                <a:gd name="T114" fmla="*/ 1196 w 2019"/>
                <a:gd name="T115" fmla="*/ 1659 h 2002"/>
                <a:gd name="T116" fmla="*/ 1117 w 2019"/>
                <a:gd name="T117" fmla="*/ 1691 h 2002"/>
                <a:gd name="T118" fmla="*/ 1030 w 2019"/>
                <a:gd name="T119" fmla="*/ 1684 h 2002"/>
                <a:gd name="T120" fmla="*/ 957 w 2019"/>
                <a:gd name="T121" fmla="*/ 1640 h 2002"/>
                <a:gd name="T122" fmla="*/ 522 w 2019"/>
                <a:gd name="T123" fmla="*/ 172 h 20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19" h="2002">
                  <a:moveTo>
                    <a:pt x="924" y="1117"/>
                  </a:moveTo>
                  <a:lnTo>
                    <a:pt x="903" y="1117"/>
                  </a:lnTo>
                  <a:lnTo>
                    <a:pt x="884" y="1122"/>
                  </a:lnTo>
                  <a:lnTo>
                    <a:pt x="865" y="1130"/>
                  </a:lnTo>
                  <a:lnTo>
                    <a:pt x="848" y="1143"/>
                  </a:lnTo>
                  <a:lnTo>
                    <a:pt x="835" y="1160"/>
                  </a:lnTo>
                  <a:lnTo>
                    <a:pt x="826" y="1178"/>
                  </a:lnTo>
                  <a:lnTo>
                    <a:pt x="822" y="1198"/>
                  </a:lnTo>
                  <a:lnTo>
                    <a:pt x="822" y="1217"/>
                  </a:lnTo>
                  <a:lnTo>
                    <a:pt x="826" y="1238"/>
                  </a:lnTo>
                  <a:lnTo>
                    <a:pt x="835" y="1256"/>
                  </a:lnTo>
                  <a:lnTo>
                    <a:pt x="848" y="1273"/>
                  </a:lnTo>
                  <a:lnTo>
                    <a:pt x="865" y="1285"/>
                  </a:lnTo>
                  <a:lnTo>
                    <a:pt x="883" y="1295"/>
                  </a:lnTo>
                  <a:lnTo>
                    <a:pt x="903" y="1299"/>
                  </a:lnTo>
                  <a:lnTo>
                    <a:pt x="924" y="1299"/>
                  </a:lnTo>
                  <a:lnTo>
                    <a:pt x="943" y="1295"/>
                  </a:lnTo>
                  <a:lnTo>
                    <a:pt x="962" y="1285"/>
                  </a:lnTo>
                  <a:lnTo>
                    <a:pt x="978" y="1273"/>
                  </a:lnTo>
                  <a:lnTo>
                    <a:pt x="992" y="1256"/>
                  </a:lnTo>
                  <a:lnTo>
                    <a:pt x="1001" y="1238"/>
                  </a:lnTo>
                  <a:lnTo>
                    <a:pt x="1005" y="1217"/>
                  </a:lnTo>
                  <a:lnTo>
                    <a:pt x="1005" y="1198"/>
                  </a:lnTo>
                  <a:lnTo>
                    <a:pt x="1001" y="1178"/>
                  </a:lnTo>
                  <a:lnTo>
                    <a:pt x="992" y="1160"/>
                  </a:lnTo>
                  <a:lnTo>
                    <a:pt x="978" y="1143"/>
                  </a:lnTo>
                  <a:lnTo>
                    <a:pt x="962" y="1130"/>
                  </a:lnTo>
                  <a:lnTo>
                    <a:pt x="943" y="1122"/>
                  </a:lnTo>
                  <a:lnTo>
                    <a:pt x="924" y="1117"/>
                  </a:lnTo>
                  <a:close/>
                  <a:moveTo>
                    <a:pt x="1295" y="988"/>
                  </a:moveTo>
                  <a:lnTo>
                    <a:pt x="1275" y="992"/>
                  </a:lnTo>
                  <a:lnTo>
                    <a:pt x="1256" y="1000"/>
                  </a:lnTo>
                  <a:lnTo>
                    <a:pt x="1240" y="1013"/>
                  </a:lnTo>
                  <a:lnTo>
                    <a:pt x="1226" y="1030"/>
                  </a:lnTo>
                  <a:lnTo>
                    <a:pt x="1218" y="1048"/>
                  </a:lnTo>
                  <a:lnTo>
                    <a:pt x="1213" y="1068"/>
                  </a:lnTo>
                  <a:lnTo>
                    <a:pt x="1213" y="1089"/>
                  </a:lnTo>
                  <a:lnTo>
                    <a:pt x="1218" y="1108"/>
                  </a:lnTo>
                  <a:lnTo>
                    <a:pt x="1226" y="1127"/>
                  </a:lnTo>
                  <a:lnTo>
                    <a:pt x="1240" y="1143"/>
                  </a:lnTo>
                  <a:lnTo>
                    <a:pt x="1256" y="1157"/>
                  </a:lnTo>
                  <a:lnTo>
                    <a:pt x="1275" y="1165"/>
                  </a:lnTo>
                  <a:lnTo>
                    <a:pt x="1295" y="1170"/>
                  </a:lnTo>
                  <a:lnTo>
                    <a:pt x="1315" y="1170"/>
                  </a:lnTo>
                  <a:lnTo>
                    <a:pt x="1335" y="1165"/>
                  </a:lnTo>
                  <a:lnTo>
                    <a:pt x="1354" y="1157"/>
                  </a:lnTo>
                  <a:lnTo>
                    <a:pt x="1370" y="1143"/>
                  </a:lnTo>
                  <a:lnTo>
                    <a:pt x="1384" y="1127"/>
                  </a:lnTo>
                  <a:lnTo>
                    <a:pt x="1392" y="1108"/>
                  </a:lnTo>
                  <a:lnTo>
                    <a:pt x="1397" y="1089"/>
                  </a:lnTo>
                  <a:lnTo>
                    <a:pt x="1397" y="1068"/>
                  </a:lnTo>
                  <a:lnTo>
                    <a:pt x="1392" y="1048"/>
                  </a:lnTo>
                  <a:lnTo>
                    <a:pt x="1384" y="1030"/>
                  </a:lnTo>
                  <a:lnTo>
                    <a:pt x="1370" y="1013"/>
                  </a:lnTo>
                  <a:lnTo>
                    <a:pt x="1354" y="1000"/>
                  </a:lnTo>
                  <a:lnTo>
                    <a:pt x="1335" y="992"/>
                  </a:lnTo>
                  <a:lnTo>
                    <a:pt x="1315" y="988"/>
                  </a:lnTo>
                  <a:lnTo>
                    <a:pt x="1295" y="988"/>
                  </a:lnTo>
                  <a:close/>
                  <a:moveTo>
                    <a:pt x="599" y="814"/>
                  </a:moveTo>
                  <a:lnTo>
                    <a:pt x="579" y="820"/>
                  </a:lnTo>
                  <a:lnTo>
                    <a:pt x="560" y="828"/>
                  </a:lnTo>
                  <a:lnTo>
                    <a:pt x="544" y="841"/>
                  </a:lnTo>
                  <a:lnTo>
                    <a:pt x="530" y="858"/>
                  </a:lnTo>
                  <a:lnTo>
                    <a:pt x="522" y="876"/>
                  </a:lnTo>
                  <a:lnTo>
                    <a:pt x="518" y="896"/>
                  </a:lnTo>
                  <a:lnTo>
                    <a:pt x="518" y="915"/>
                  </a:lnTo>
                  <a:lnTo>
                    <a:pt x="522" y="936"/>
                  </a:lnTo>
                  <a:lnTo>
                    <a:pt x="530" y="954"/>
                  </a:lnTo>
                  <a:lnTo>
                    <a:pt x="544" y="971"/>
                  </a:lnTo>
                  <a:lnTo>
                    <a:pt x="560" y="983"/>
                  </a:lnTo>
                  <a:lnTo>
                    <a:pt x="579" y="992"/>
                  </a:lnTo>
                  <a:lnTo>
                    <a:pt x="599" y="996"/>
                  </a:lnTo>
                  <a:lnTo>
                    <a:pt x="619" y="996"/>
                  </a:lnTo>
                  <a:lnTo>
                    <a:pt x="639" y="992"/>
                  </a:lnTo>
                  <a:lnTo>
                    <a:pt x="658" y="983"/>
                  </a:lnTo>
                  <a:lnTo>
                    <a:pt x="674" y="971"/>
                  </a:lnTo>
                  <a:lnTo>
                    <a:pt x="688" y="954"/>
                  </a:lnTo>
                  <a:lnTo>
                    <a:pt x="697" y="936"/>
                  </a:lnTo>
                  <a:lnTo>
                    <a:pt x="701" y="915"/>
                  </a:lnTo>
                  <a:lnTo>
                    <a:pt x="701" y="896"/>
                  </a:lnTo>
                  <a:lnTo>
                    <a:pt x="697" y="876"/>
                  </a:lnTo>
                  <a:lnTo>
                    <a:pt x="688" y="858"/>
                  </a:lnTo>
                  <a:lnTo>
                    <a:pt x="674" y="841"/>
                  </a:lnTo>
                  <a:lnTo>
                    <a:pt x="658" y="828"/>
                  </a:lnTo>
                  <a:lnTo>
                    <a:pt x="639" y="820"/>
                  </a:lnTo>
                  <a:lnTo>
                    <a:pt x="619" y="814"/>
                  </a:lnTo>
                  <a:lnTo>
                    <a:pt x="599" y="814"/>
                  </a:lnTo>
                  <a:close/>
                  <a:moveTo>
                    <a:pt x="990" y="772"/>
                  </a:moveTo>
                  <a:lnTo>
                    <a:pt x="971" y="776"/>
                  </a:lnTo>
                  <a:lnTo>
                    <a:pt x="952" y="784"/>
                  </a:lnTo>
                  <a:lnTo>
                    <a:pt x="936" y="798"/>
                  </a:lnTo>
                  <a:lnTo>
                    <a:pt x="922" y="814"/>
                  </a:lnTo>
                  <a:lnTo>
                    <a:pt x="913" y="832"/>
                  </a:lnTo>
                  <a:lnTo>
                    <a:pt x="909" y="853"/>
                  </a:lnTo>
                  <a:lnTo>
                    <a:pt x="909" y="873"/>
                  </a:lnTo>
                  <a:lnTo>
                    <a:pt x="913" y="892"/>
                  </a:lnTo>
                  <a:lnTo>
                    <a:pt x="922" y="911"/>
                  </a:lnTo>
                  <a:lnTo>
                    <a:pt x="936" y="927"/>
                  </a:lnTo>
                  <a:lnTo>
                    <a:pt x="952" y="940"/>
                  </a:lnTo>
                  <a:lnTo>
                    <a:pt x="971" y="949"/>
                  </a:lnTo>
                  <a:lnTo>
                    <a:pt x="990" y="954"/>
                  </a:lnTo>
                  <a:lnTo>
                    <a:pt x="1011" y="954"/>
                  </a:lnTo>
                  <a:lnTo>
                    <a:pt x="1030" y="949"/>
                  </a:lnTo>
                  <a:lnTo>
                    <a:pt x="1049" y="940"/>
                  </a:lnTo>
                  <a:lnTo>
                    <a:pt x="1065" y="927"/>
                  </a:lnTo>
                  <a:lnTo>
                    <a:pt x="1079" y="911"/>
                  </a:lnTo>
                  <a:lnTo>
                    <a:pt x="1088" y="892"/>
                  </a:lnTo>
                  <a:lnTo>
                    <a:pt x="1092" y="873"/>
                  </a:lnTo>
                  <a:lnTo>
                    <a:pt x="1092" y="853"/>
                  </a:lnTo>
                  <a:lnTo>
                    <a:pt x="1088" y="832"/>
                  </a:lnTo>
                  <a:lnTo>
                    <a:pt x="1079" y="814"/>
                  </a:lnTo>
                  <a:lnTo>
                    <a:pt x="1065" y="798"/>
                  </a:lnTo>
                  <a:lnTo>
                    <a:pt x="1049" y="784"/>
                  </a:lnTo>
                  <a:lnTo>
                    <a:pt x="1030" y="776"/>
                  </a:lnTo>
                  <a:lnTo>
                    <a:pt x="1011" y="772"/>
                  </a:lnTo>
                  <a:lnTo>
                    <a:pt x="990" y="772"/>
                  </a:lnTo>
                  <a:close/>
                  <a:moveTo>
                    <a:pt x="817" y="426"/>
                  </a:moveTo>
                  <a:lnTo>
                    <a:pt x="796" y="430"/>
                  </a:lnTo>
                  <a:lnTo>
                    <a:pt x="778" y="440"/>
                  </a:lnTo>
                  <a:lnTo>
                    <a:pt x="761" y="453"/>
                  </a:lnTo>
                  <a:lnTo>
                    <a:pt x="748" y="470"/>
                  </a:lnTo>
                  <a:lnTo>
                    <a:pt x="739" y="488"/>
                  </a:lnTo>
                  <a:lnTo>
                    <a:pt x="735" y="507"/>
                  </a:lnTo>
                  <a:lnTo>
                    <a:pt x="735" y="527"/>
                  </a:lnTo>
                  <a:lnTo>
                    <a:pt x="739" y="547"/>
                  </a:lnTo>
                  <a:lnTo>
                    <a:pt x="748" y="565"/>
                  </a:lnTo>
                  <a:lnTo>
                    <a:pt x="761" y="582"/>
                  </a:lnTo>
                  <a:lnTo>
                    <a:pt x="778" y="595"/>
                  </a:lnTo>
                  <a:lnTo>
                    <a:pt x="796" y="604"/>
                  </a:lnTo>
                  <a:lnTo>
                    <a:pt x="817" y="608"/>
                  </a:lnTo>
                  <a:lnTo>
                    <a:pt x="837" y="608"/>
                  </a:lnTo>
                  <a:lnTo>
                    <a:pt x="856" y="604"/>
                  </a:lnTo>
                  <a:lnTo>
                    <a:pt x="875" y="595"/>
                  </a:lnTo>
                  <a:lnTo>
                    <a:pt x="892" y="582"/>
                  </a:lnTo>
                  <a:lnTo>
                    <a:pt x="905" y="565"/>
                  </a:lnTo>
                  <a:lnTo>
                    <a:pt x="914" y="547"/>
                  </a:lnTo>
                  <a:lnTo>
                    <a:pt x="918" y="527"/>
                  </a:lnTo>
                  <a:lnTo>
                    <a:pt x="918" y="507"/>
                  </a:lnTo>
                  <a:lnTo>
                    <a:pt x="914" y="488"/>
                  </a:lnTo>
                  <a:lnTo>
                    <a:pt x="905" y="470"/>
                  </a:lnTo>
                  <a:lnTo>
                    <a:pt x="892" y="453"/>
                  </a:lnTo>
                  <a:lnTo>
                    <a:pt x="875" y="440"/>
                  </a:lnTo>
                  <a:lnTo>
                    <a:pt x="856" y="430"/>
                  </a:lnTo>
                  <a:lnTo>
                    <a:pt x="837" y="426"/>
                  </a:lnTo>
                  <a:lnTo>
                    <a:pt x="817" y="426"/>
                  </a:lnTo>
                  <a:close/>
                  <a:moveTo>
                    <a:pt x="696" y="0"/>
                  </a:moveTo>
                  <a:lnTo>
                    <a:pt x="1653" y="949"/>
                  </a:lnTo>
                  <a:lnTo>
                    <a:pt x="1672" y="971"/>
                  </a:lnTo>
                  <a:lnTo>
                    <a:pt x="1687" y="995"/>
                  </a:lnTo>
                  <a:lnTo>
                    <a:pt x="1698" y="1022"/>
                  </a:lnTo>
                  <a:lnTo>
                    <a:pt x="1704" y="1049"/>
                  </a:lnTo>
                  <a:lnTo>
                    <a:pt x="1707" y="1078"/>
                  </a:lnTo>
                  <a:lnTo>
                    <a:pt x="1704" y="1108"/>
                  </a:lnTo>
                  <a:lnTo>
                    <a:pt x="1698" y="1135"/>
                  </a:lnTo>
                  <a:lnTo>
                    <a:pt x="1687" y="1161"/>
                  </a:lnTo>
                  <a:lnTo>
                    <a:pt x="1672" y="1185"/>
                  </a:lnTo>
                  <a:lnTo>
                    <a:pt x="1653" y="1208"/>
                  </a:lnTo>
                  <a:lnTo>
                    <a:pt x="1479" y="1380"/>
                  </a:lnTo>
                  <a:lnTo>
                    <a:pt x="2001" y="1898"/>
                  </a:lnTo>
                  <a:lnTo>
                    <a:pt x="2011" y="1912"/>
                  </a:lnTo>
                  <a:lnTo>
                    <a:pt x="2017" y="1926"/>
                  </a:lnTo>
                  <a:lnTo>
                    <a:pt x="2019" y="1942"/>
                  </a:lnTo>
                  <a:lnTo>
                    <a:pt x="2017" y="1957"/>
                  </a:lnTo>
                  <a:lnTo>
                    <a:pt x="2011" y="1972"/>
                  </a:lnTo>
                  <a:lnTo>
                    <a:pt x="2001" y="1984"/>
                  </a:lnTo>
                  <a:lnTo>
                    <a:pt x="1988" y="1995"/>
                  </a:lnTo>
                  <a:lnTo>
                    <a:pt x="1973" y="2000"/>
                  </a:lnTo>
                  <a:lnTo>
                    <a:pt x="1957" y="2002"/>
                  </a:lnTo>
                  <a:lnTo>
                    <a:pt x="1942" y="2000"/>
                  </a:lnTo>
                  <a:lnTo>
                    <a:pt x="1927" y="1995"/>
                  </a:lnTo>
                  <a:lnTo>
                    <a:pt x="1914" y="1984"/>
                  </a:lnTo>
                  <a:lnTo>
                    <a:pt x="1392" y="1466"/>
                  </a:lnTo>
                  <a:lnTo>
                    <a:pt x="1219" y="1640"/>
                  </a:lnTo>
                  <a:lnTo>
                    <a:pt x="1196" y="1659"/>
                  </a:lnTo>
                  <a:lnTo>
                    <a:pt x="1171" y="1674"/>
                  </a:lnTo>
                  <a:lnTo>
                    <a:pt x="1145" y="1684"/>
                  </a:lnTo>
                  <a:lnTo>
                    <a:pt x="1117" y="1691"/>
                  </a:lnTo>
                  <a:lnTo>
                    <a:pt x="1088" y="1693"/>
                  </a:lnTo>
                  <a:lnTo>
                    <a:pt x="1059" y="1691"/>
                  </a:lnTo>
                  <a:lnTo>
                    <a:pt x="1030" y="1684"/>
                  </a:lnTo>
                  <a:lnTo>
                    <a:pt x="1004" y="1674"/>
                  </a:lnTo>
                  <a:lnTo>
                    <a:pt x="980" y="1659"/>
                  </a:lnTo>
                  <a:lnTo>
                    <a:pt x="957" y="1640"/>
                  </a:lnTo>
                  <a:lnTo>
                    <a:pt x="0" y="690"/>
                  </a:lnTo>
                  <a:lnTo>
                    <a:pt x="175" y="518"/>
                  </a:lnTo>
                  <a:lnTo>
                    <a:pt x="522" y="172"/>
                  </a:lnTo>
                  <a:lnTo>
                    <a:pt x="6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38"/>
            <p:cNvSpPr>
              <a:spLocks noEditPoints="1"/>
            </p:cNvSpPr>
            <p:nvPr/>
          </p:nvSpPr>
          <p:spPr bwMode="auto">
            <a:xfrm>
              <a:off x="5311775" y="5783263"/>
              <a:ext cx="319088" cy="315912"/>
            </a:xfrm>
            <a:custGeom>
              <a:avLst/>
              <a:gdLst>
                <a:gd name="T0" fmla="*/ 793 w 2009"/>
                <a:gd name="T1" fmla="*/ 806 h 1995"/>
                <a:gd name="T2" fmla="*/ 797 w 2009"/>
                <a:gd name="T3" fmla="*/ 912 h 1995"/>
                <a:gd name="T4" fmla="*/ 790 w 2009"/>
                <a:gd name="T5" fmla="*/ 958 h 1995"/>
                <a:gd name="T6" fmla="*/ 878 w 2009"/>
                <a:gd name="T7" fmla="*/ 794 h 1995"/>
                <a:gd name="T8" fmla="*/ 328 w 2009"/>
                <a:gd name="T9" fmla="*/ 607 h 1995"/>
                <a:gd name="T10" fmla="*/ 179 w 2009"/>
                <a:gd name="T11" fmla="*/ 706 h 1995"/>
                <a:gd name="T12" fmla="*/ 123 w 2009"/>
                <a:gd name="T13" fmla="*/ 873 h 1995"/>
                <a:gd name="T14" fmla="*/ 179 w 2009"/>
                <a:gd name="T15" fmla="*/ 1038 h 1995"/>
                <a:gd name="T16" fmla="*/ 328 w 2009"/>
                <a:gd name="T17" fmla="*/ 1137 h 1995"/>
                <a:gd name="T18" fmla="*/ 506 w 2009"/>
                <a:gd name="T19" fmla="*/ 1127 h 1995"/>
                <a:gd name="T20" fmla="*/ 635 w 2009"/>
                <a:gd name="T21" fmla="*/ 1016 h 1995"/>
                <a:gd name="T22" fmla="*/ 671 w 2009"/>
                <a:gd name="T23" fmla="*/ 924 h 1995"/>
                <a:gd name="T24" fmla="*/ 668 w 2009"/>
                <a:gd name="T25" fmla="*/ 804 h 1995"/>
                <a:gd name="T26" fmla="*/ 631 w 2009"/>
                <a:gd name="T27" fmla="*/ 724 h 1995"/>
                <a:gd name="T28" fmla="*/ 568 w 2009"/>
                <a:gd name="T29" fmla="*/ 654 h 1995"/>
                <a:gd name="T30" fmla="*/ 400 w 2009"/>
                <a:gd name="T31" fmla="*/ 598 h 1995"/>
                <a:gd name="T32" fmla="*/ 740 w 2009"/>
                <a:gd name="T33" fmla="*/ 159 h 1995"/>
                <a:gd name="T34" fmla="*/ 622 w 2009"/>
                <a:gd name="T35" fmla="*/ 293 h 1995"/>
                <a:gd name="T36" fmla="*/ 611 w 2009"/>
                <a:gd name="T37" fmla="*/ 469 h 1995"/>
                <a:gd name="T38" fmla="*/ 699 w 2009"/>
                <a:gd name="T39" fmla="*/ 607 h 1995"/>
                <a:gd name="T40" fmla="*/ 763 w 2009"/>
                <a:gd name="T41" fmla="*/ 647 h 1995"/>
                <a:gd name="T42" fmla="*/ 846 w 2009"/>
                <a:gd name="T43" fmla="*/ 669 h 1995"/>
                <a:gd name="T44" fmla="*/ 980 w 2009"/>
                <a:gd name="T45" fmla="*/ 652 h 1995"/>
                <a:gd name="T46" fmla="*/ 1118 w 2009"/>
                <a:gd name="T47" fmla="*/ 534 h 1995"/>
                <a:gd name="T48" fmla="*/ 1152 w 2009"/>
                <a:gd name="T49" fmla="*/ 361 h 1995"/>
                <a:gd name="T50" fmla="*/ 1074 w 2009"/>
                <a:gd name="T51" fmla="*/ 204 h 1995"/>
                <a:gd name="T52" fmla="*/ 914 w 2009"/>
                <a:gd name="T53" fmla="*/ 125 h 1995"/>
                <a:gd name="T54" fmla="*/ 1011 w 2009"/>
                <a:gd name="T55" fmla="*/ 23 h 1995"/>
                <a:gd name="T56" fmla="*/ 1191 w 2009"/>
                <a:gd name="T57" fmla="*/ 150 h 1995"/>
                <a:gd name="T58" fmla="*/ 1276 w 2009"/>
                <a:gd name="T59" fmla="*/ 352 h 1995"/>
                <a:gd name="T60" fmla="*/ 1239 w 2009"/>
                <a:gd name="T61" fmla="*/ 569 h 1995"/>
                <a:gd name="T62" fmla="*/ 1114 w 2009"/>
                <a:gd name="T63" fmla="*/ 718 h 1995"/>
                <a:gd name="T64" fmla="*/ 1602 w 2009"/>
                <a:gd name="T65" fmla="*/ 597 h 1995"/>
                <a:gd name="T66" fmla="*/ 1671 w 2009"/>
                <a:gd name="T67" fmla="*/ 626 h 1995"/>
                <a:gd name="T68" fmla="*/ 1661 w 2009"/>
                <a:gd name="T69" fmla="*/ 700 h 1995"/>
                <a:gd name="T70" fmla="*/ 2009 w 2009"/>
                <a:gd name="T71" fmla="*/ 1304 h 1995"/>
                <a:gd name="T72" fmla="*/ 1575 w 2009"/>
                <a:gd name="T73" fmla="*/ 1735 h 1995"/>
                <a:gd name="T74" fmla="*/ 878 w 2009"/>
                <a:gd name="T75" fmla="*/ 1563 h 1995"/>
                <a:gd name="T76" fmla="*/ 676 w 2009"/>
                <a:gd name="T77" fmla="*/ 1665 h 1995"/>
                <a:gd name="T78" fmla="*/ 607 w 2009"/>
                <a:gd name="T79" fmla="*/ 1636 h 1995"/>
                <a:gd name="T80" fmla="*/ 617 w 2009"/>
                <a:gd name="T81" fmla="*/ 1563 h 1995"/>
                <a:gd name="T82" fmla="*/ 740 w 2009"/>
                <a:gd name="T83" fmla="*/ 1080 h 1995"/>
                <a:gd name="T84" fmla="*/ 573 w 2009"/>
                <a:gd name="T85" fmla="*/ 1230 h 1995"/>
                <a:gd name="T86" fmla="*/ 355 w 2009"/>
                <a:gd name="T87" fmla="*/ 1266 h 1995"/>
                <a:gd name="T88" fmla="*/ 151 w 2009"/>
                <a:gd name="T89" fmla="*/ 1183 h 1995"/>
                <a:gd name="T90" fmla="*/ 21 w 2009"/>
                <a:gd name="T91" fmla="*/ 1001 h 1995"/>
                <a:gd name="T92" fmla="*/ 2 w 2009"/>
                <a:gd name="T93" fmla="*/ 829 h 1995"/>
                <a:gd name="T94" fmla="*/ 86 w 2009"/>
                <a:gd name="T95" fmla="*/ 627 h 1995"/>
                <a:gd name="T96" fmla="*/ 267 w 2009"/>
                <a:gd name="T97" fmla="*/ 498 h 1995"/>
                <a:gd name="T98" fmla="*/ 489 w 2009"/>
                <a:gd name="T99" fmla="*/ 485 h 1995"/>
                <a:gd name="T100" fmla="*/ 501 w 2009"/>
                <a:gd name="T101" fmla="*/ 266 h 1995"/>
                <a:gd name="T102" fmla="*/ 629 w 2009"/>
                <a:gd name="T103" fmla="*/ 87 h 1995"/>
                <a:gd name="T104" fmla="*/ 833 w 2009"/>
                <a:gd name="T105" fmla="*/ 4 h 1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09" h="1995">
                  <a:moveTo>
                    <a:pt x="790" y="784"/>
                  </a:moveTo>
                  <a:lnTo>
                    <a:pt x="790" y="789"/>
                  </a:lnTo>
                  <a:lnTo>
                    <a:pt x="791" y="793"/>
                  </a:lnTo>
                  <a:lnTo>
                    <a:pt x="792" y="799"/>
                  </a:lnTo>
                  <a:lnTo>
                    <a:pt x="793" y="806"/>
                  </a:lnTo>
                  <a:lnTo>
                    <a:pt x="797" y="833"/>
                  </a:lnTo>
                  <a:lnTo>
                    <a:pt x="797" y="839"/>
                  </a:lnTo>
                  <a:lnTo>
                    <a:pt x="797" y="844"/>
                  </a:lnTo>
                  <a:lnTo>
                    <a:pt x="799" y="886"/>
                  </a:lnTo>
                  <a:lnTo>
                    <a:pt x="797" y="912"/>
                  </a:lnTo>
                  <a:lnTo>
                    <a:pt x="796" y="918"/>
                  </a:lnTo>
                  <a:lnTo>
                    <a:pt x="795" y="924"/>
                  </a:lnTo>
                  <a:lnTo>
                    <a:pt x="790" y="954"/>
                  </a:lnTo>
                  <a:lnTo>
                    <a:pt x="790" y="956"/>
                  </a:lnTo>
                  <a:lnTo>
                    <a:pt x="790" y="958"/>
                  </a:lnTo>
                  <a:lnTo>
                    <a:pt x="1009" y="1175"/>
                  </a:lnTo>
                  <a:lnTo>
                    <a:pt x="1182" y="1002"/>
                  </a:lnTo>
                  <a:lnTo>
                    <a:pt x="964" y="785"/>
                  </a:lnTo>
                  <a:lnTo>
                    <a:pt x="922" y="792"/>
                  </a:lnTo>
                  <a:lnTo>
                    <a:pt x="878" y="794"/>
                  </a:lnTo>
                  <a:lnTo>
                    <a:pt x="833" y="792"/>
                  </a:lnTo>
                  <a:lnTo>
                    <a:pt x="790" y="784"/>
                  </a:lnTo>
                  <a:close/>
                  <a:moveTo>
                    <a:pt x="400" y="598"/>
                  </a:moveTo>
                  <a:lnTo>
                    <a:pt x="363" y="600"/>
                  </a:lnTo>
                  <a:lnTo>
                    <a:pt x="328" y="607"/>
                  </a:lnTo>
                  <a:lnTo>
                    <a:pt x="294" y="618"/>
                  </a:lnTo>
                  <a:lnTo>
                    <a:pt x="262" y="634"/>
                  </a:lnTo>
                  <a:lnTo>
                    <a:pt x="232" y="654"/>
                  </a:lnTo>
                  <a:lnTo>
                    <a:pt x="204" y="678"/>
                  </a:lnTo>
                  <a:lnTo>
                    <a:pt x="179" y="706"/>
                  </a:lnTo>
                  <a:lnTo>
                    <a:pt x="159" y="736"/>
                  </a:lnTo>
                  <a:lnTo>
                    <a:pt x="144" y="768"/>
                  </a:lnTo>
                  <a:lnTo>
                    <a:pt x="132" y="802"/>
                  </a:lnTo>
                  <a:lnTo>
                    <a:pt x="125" y="837"/>
                  </a:lnTo>
                  <a:lnTo>
                    <a:pt x="123" y="873"/>
                  </a:lnTo>
                  <a:lnTo>
                    <a:pt x="125" y="908"/>
                  </a:lnTo>
                  <a:lnTo>
                    <a:pt x="132" y="942"/>
                  </a:lnTo>
                  <a:lnTo>
                    <a:pt x="144" y="976"/>
                  </a:lnTo>
                  <a:lnTo>
                    <a:pt x="159" y="1008"/>
                  </a:lnTo>
                  <a:lnTo>
                    <a:pt x="179" y="1038"/>
                  </a:lnTo>
                  <a:lnTo>
                    <a:pt x="204" y="1066"/>
                  </a:lnTo>
                  <a:lnTo>
                    <a:pt x="232" y="1091"/>
                  </a:lnTo>
                  <a:lnTo>
                    <a:pt x="262" y="1111"/>
                  </a:lnTo>
                  <a:lnTo>
                    <a:pt x="294" y="1127"/>
                  </a:lnTo>
                  <a:lnTo>
                    <a:pt x="328" y="1137"/>
                  </a:lnTo>
                  <a:lnTo>
                    <a:pt x="363" y="1145"/>
                  </a:lnTo>
                  <a:lnTo>
                    <a:pt x="400" y="1147"/>
                  </a:lnTo>
                  <a:lnTo>
                    <a:pt x="436" y="1145"/>
                  </a:lnTo>
                  <a:lnTo>
                    <a:pt x="472" y="1137"/>
                  </a:lnTo>
                  <a:lnTo>
                    <a:pt x="506" y="1127"/>
                  </a:lnTo>
                  <a:lnTo>
                    <a:pt x="538" y="1111"/>
                  </a:lnTo>
                  <a:lnTo>
                    <a:pt x="568" y="1091"/>
                  </a:lnTo>
                  <a:lnTo>
                    <a:pt x="595" y="1066"/>
                  </a:lnTo>
                  <a:lnTo>
                    <a:pt x="616" y="1043"/>
                  </a:lnTo>
                  <a:lnTo>
                    <a:pt x="635" y="1016"/>
                  </a:lnTo>
                  <a:lnTo>
                    <a:pt x="650" y="990"/>
                  </a:lnTo>
                  <a:lnTo>
                    <a:pt x="661" y="961"/>
                  </a:lnTo>
                  <a:lnTo>
                    <a:pt x="670" y="931"/>
                  </a:lnTo>
                  <a:lnTo>
                    <a:pt x="670" y="927"/>
                  </a:lnTo>
                  <a:lnTo>
                    <a:pt x="671" y="924"/>
                  </a:lnTo>
                  <a:lnTo>
                    <a:pt x="674" y="900"/>
                  </a:lnTo>
                  <a:lnTo>
                    <a:pt x="675" y="878"/>
                  </a:lnTo>
                  <a:lnTo>
                    <a:pt x="675" y="867"/>
                  </a:lnTo>
                  <a:lnTo>
                    <a:pt x="673" y="835"/>
                  </a:lnTo>
                  <a:lnTo>
                    <a:pt x="668" y="804"/>
                  </a:lnTo>
                  <a:lnTo>
                    <a:pt x="658" y="775"/>
                  </a:lnTo>
                  <a:lnTo>
                    <a:pt x="656" y="769"/>
                  </a:lnTo>
                  <a:lnTo>
                    <a:pt x="654" y="765"/>
                  </a:lnTo>
                  <a:lnTo>
                    <a:pt x="644" y="744"/>
                  </a:lnTo>
                  <a:lnTo>
                    <a:pt x="631" y="724"/>
                  </a:lnTo>
                  <a:lnTo>
                    <a:pt x="629" y="719"/>
                  </a:lnTo>
                  <a:lnTo>
                    <a:pt x="626" y="716"/>
                  </a:lnTo>
                  <a:lnTo>
                    <a:pt x="612" y="696"/>
                  </a:lnTo>
                  <a:lnTo>
                    <a:pt x="595" y="678"/>
                  </a:lnTo>
                  <a:lnTo>
                    <a:pt x="568" y="654"/>
                  </a:lnTo>
                  <a:lnTo>
                    <a:pt x="538" y="634"/>
                  </a:lnTo>
                  <a:lnTo>
                    <a:pt x="506" y="618"/>
                  </a:lnTo>
                  <a:lnTo>
                    <a:pt x="472" y="607"/>
                  </a:lnTo>
                  <a:lnTo>
                    <a:pt x="436" y="600"/>
                  </a:lnTo>
                  <a:lnTo>
                    <a:pt x="400" y="598"/>
                  </a:lnTo>
                  <a:close/>
                  <a:moveTo>
                    <a:pt x="878" y="123"/>
                  </a:moveTo>
                  <a:lnTo>
                    <a:pt x="841" y="125"/>
                  </a:lnTo>
                  <a:lnTo>
                    <a:pt x="806" y="132"/>
                  </a:lnTo>
                  <a:lnTo>
                    <a:pt x="772" y="144"/>
                  </a:lnTo>
                  <a:lnTo>
                    <a:pt x="740" y="159"/>
                  </a:lnTo>
                  <a:lnTo>
                    <a:pt x="710" y="179"/>
                  </a:lnTo>
                  <a:lnTo>
                    <a:pt x="683" y="204"/>
                  </a:lnTo>
                  <a:lnTo>
                    <a:pt x="658" y="231"/>
                  </a:lnTo>
                  <a:lnTo>
                    <a:pt x="638" y="261"/>
                  </a:lnTo>
                  <a:lnTo>
                    <a:pt x="622" y="293"/>
                  </a:lnTo>
                  <a:lnTo>
                    <a:pt x="611" y="326"/>
                  </a:lnTo>
                  <a:lnTo>
                    <a:pt x="603" y="361"/>
                  </a:lnTo>
                  <a:lnTo>
                    <a:pt x="601" y="397"/>
                  </a:lnTo>
                  <a:lnTo>
                    <a:pt x="603" y="433"/>
                  </a:lnTo>
                  <a:lnTo>
                    <a:pt x="611" y="469"/>
                  </a:lnTo>
                  <a:lnTo>
                    <a:pt x="622" y="502"/>
                  </a:lnTo>
                  <a:lnTo>
                    <a:pt x="638" y="534"/>
                  </a:lnTo>
                  <a:lnTo>
                    <a:pt x="658" y="564"/>
                  </a:lnTo>
                  <a:lnTo>
                    <a:pt x="683" y="592"/>
                  </a:lnTo>
                  <a:lnTo>
                    <a:pt x="699" y="607"/>
                  </a:lnTo>
                  <a:lnTo>
                    <a:pt x="717" y="620"/>
                  </a:lnTo>
                  <a:lnTo>
                    <a:pt x="722" y="625"/>
                  </a:lnTo>
                  <a:lnTo>
                    <a:pt x="728" y="628"/>
                  </a:lnTo>
                  <a:lnTo>
                    <a:pt x="745" y="639"/>
                  </a:lnTo>
                  <a:lnTo>
                    <a:pt x="763" y="647"/>
                  </a:lnTo>
                  <a:lnTo>
                    <a:pt x="787" y="656"/>
                  </a:lnTo>
                  <a:lnTo>
                    <a:pt x="794" y="659"/>
                  </a:lnTo>
                  <a:lnTo>
                    <a:pt x="803" y="661"/>
                  </a:lnTo>
                  <a:lnTo>
                    <a:pt x="824" y="666"/>
                  </a:lnTo>
                  <a:lnTo>
                    <a:pt x="846" y="669"/>
                  </a:lnTo>
                  <a:lnTo>
                    <a:pt x="865" y="672"/>
                  </a:lnTo>
                  <a:lnTo>
                    <a:pt x="890" y="672"/>
                  </a:lnTo>
                  <a:lnTo>
                    <a:pt x="922" y="668"/>
                  </a:lnTo>
                  <a:lnTo>
                    <a:pt x="944" y="663"/>
                  </a:lnTo>
                  <a:lnTo>
                    <a:pt x="980" y="652"/>
                  </a:lnTo>
                  <a:lnTo>
                    <a:pt x="1014" y="636"/>
                  </a:lnTo>
                  <a:lnTo>
                    <a:pt x="1045" y="616"/>
                  </a:lnTo>
                  <a:lnTo>
                    <a:pt x="1074" y="592"/>
                  </a:lnTo>
                  <a:lnTo>
                    <a:pt x="1098" y="564"/>
                  </a:lnTo>
                  <a:lnTo>
                    <a:pt x="1118" y="534"/>
                  </a:lnTo>
                  <a:lnTo>
                    <a:pt x="1134" y="502"/>
                  </a:lnTo>
                  <a:lnTo>
                    <a:pt x="1146" y="469"/>
                  </a:lnTo>
                  <a:lnTo>
                    <a:pt x="1152" y="433"/>
                  </a:lnTo>
                  <a:lnTo>
                    <a:pt x="1154" y="397"/>
                  </a:lnTo>
                  <a:lnTo>
                    <a:pt x="1152" y="361"/>
                  </a:lnTo>
                  <a:lnTo>
                    <a:pt x="1146" y="326"/>
                  </a:lnTo>
                  <a:lnTo>
                    <a:pt x="1134" y="293"/>
                  </a:lnTo>
                  <a:lnTo>
                    <a:pt x="1118" y="261"/>
                  </a:lnTo>
                  <a:lnTo>
                    <a:pt x="1098" y="231"/>
                  </a:lnTo>
                  <a:lnTo>
                    <a:pt x="1074" y="204"/>
                  </a:lnTo>
                  <a:lnTo>
                    <a:pt x="1046" y="179"/>
                  </a:lnTo>
                  <a:lnTo>
                    <a:pt x="1016" y="159"/>
                  </a:lnTo>
                  <a:lnTo>
                    <a:pt x="984" y="144"/>
                  </a:lnTo>
                  <a:lnTo>
                    <a:pt x="950" y="132"/>
                  </a:lnTo>
                  <a:lnTo>
                    <a:pt x="914" y="125"/>
                  </a:lnTo>
                  <a:lnTo>
                    <a:pt x="878" y="123"/>
                  </a:lnTo>
                  <a:close/>
                  <a:moveTo>
                    <a:pt x="878" y="0"/>
                  </a:moveTo>
                  <a:lnTo>
                    <a:pt x="924" y="4"/>
                  </a:lnTo>
                  <a:lnTo>
                    <a:pt x="968" y="11"/>
                  </a:lnTo>
                  <a:lnTo>
                    <a:pt x="1011" y="23"/>
                  </a:lnTo>
                  <a:lnTo>
                    <a:pt x="1052" y="40"/>
                  </a:lnTo>
                  <a:lnTo>
                    <a:pt x="1090" y="61"/>
                  </a:lnTo>
                  <a:lnTo>
                    <a:pt x="1127" y="87"/>
                  </a:lnTo>
                  <a:lnTo>
                    <a:pt x="1161" y="117"/>
                  </a:lnTo>
                  <a:lnTo>
                    <a:pt x="1191" y="150"/>
                  </a:lnTo>
                  <a:lnTo>
                    <a:pt x="1217" y="186"/>
                  </a:lnTo>
                  <a:lnTo>
                    <a:pt x="1239" y="226"/>
                  </a:lnTo>
                  <a:lnTo>
                    <a:pt x="1255" y="266"/>
                  </a:lnTo>
                  <a:lnTo>
                    <a:pt x="1268" y="309"/>
                  </a:lnTo>
                  <a:lnTo>
                    <a:pt x="1276" y="352"/>
                  </a:lnTo>
                  <a:lnTo>
                    <a:pt x="1278" y="397"/>
                  </a:lnTo>
                  <a:lnTo>
                    <a:pt x="1276" y="443"/>
                  </a:lnTo>
                  <a:lnTo>
                    <a:pt x="1268" y="486"/>
                  </a:lnTo>
                  <a:lnTo>
                    <a:pt x="1255" y="529"/>
                  </a:lnTo>
                  <a:lnTo>
                    <a:pt x="1239" y="569"/>
                  </a:lnTo>
                  <a:lnTo>
                    <a:pt x="1218" y="608"/>
                  </a:lnTo>
                  <a:lnTo>
                    <a:pt x="1191" y="644"/>
                  </a:lnTo>
                  <a:lnTo>
                    <a:pt x="1161" y="678"/>
                  </a:lnTo>
                  <a:lnTo>
                    <a:pt x="1138" y="699"/>
                  </a:lnTo>
                  <a:lnTo>
                    <a:pt x="1114" y="718"/>
                  </a:lnTo>
                  <a:lnTo>
                    <a:pt x="1088" y="735"/>
                  </a:lnTo>
                  <a:lnTo>
                    <a:pt x="1269" y="915"/>
                  </a:lnTo>
                  <a:lnTo>
                    <a:pt x="1575" y="613"/>
                  </a:lnTo>
                  <a:lnTo>
                    <a:pt x="1587" y="603"/>
                  </a:lnTo>
                  <a:lnTo>
                    <a:pt x="1602" y="597"/>
                  </a:lnTo>
                  <a:lnTo>
                    <a:pt x="1617" y="595"/>
                  </a:lnTo>
                  <a:lnTo>
                    <a:pt x="1634" y="597"/>
                  </a:lnTo>
                  <a:lnTo>
                    <a:pt x="1647" y="603"/>
                  </a:lnTo>
                  <a:lnTo>
                    <a:pt x="1661" y="613"/>
                  </a:lnTo>
                  <a:lnTo>
                    <a:pt x="1671" y="626"/>
                  </a:lnTo>
                  <a:lnTo>
                    <a:pt x="1677" y="641"/>
                  </a:lnTo>
                  <a:lnTo>
                    <a:pt x="1680" y="657"/>
                  </a:lnTo>
                  <a:lnTo>
                    <a:pt x="1677" y="672"/>
                  </a:lnTo>
                  <a:lnTo>
                    <a:pt x="1671" y="686"/>
                  </a:lnTo>
                  <a:lnTo>
                    <a:pt x="1661" y="700"/>
                  </a:lnTo>
                  <a:lnTo>
                    <a:pt x="1522" y="837"/>
                  </a:lnTo>
                  <a:lnTo>
                    <a:pt x="1540" y="847"/>
                  </a:lnTo>
                  <a:lnTo>
                    <a:pt x="1559" y="859"/>
                  </a:lnTo>
                  <a:lnTo>
                    <a:pt x="1575" y="873"/>
                  </a:lnTo>
                  <a:lnTo>
                    <a:pt x="2009" y="1304"/>
                  </a:lnTo>
                  <a:lnTo>
                    <a:pt x="1835" y="1477"/>
                  </a:lnTo>
                  <a:lnTo>
                    <a:pt x="1357" y="1002"/>
                  </a:lnTo>
                  <a:lnTo>
                    <a:pt x="1269" y="1088"/>
                  </a:lnTo>
                  <a:lnTo>
                    <a:pt x="1748" y="1563"/>
                  </a:lnTo>
                  <a:lnTo>
                    <a:pt x="1575" y="1735"/>
                  </a:lnTo>
                  <a:lnTo>
                    <a:pt x="1095" y="1261"/>
                  </a:lnTo>
                  <a:lnTo>
                    <a:pt x="1009" y="1347"/>
                  </a:lnTo>
                  <a:lnTo>
                    <a:pt x="1487" y="1822"/>
                  </a:lnTo>
                  <a:lnTo>
                    <a:pt x="1313" y="1995"/>
                  </a:lnTo>
                  <a:lnTo>
                    <a:pt x="878" y="1563"/>
                  </a:lnTo>
                  <a:lnTo>
                    <a:pt x="857" y="1538"/>
                  </a:lnTo>
                  <a:lnTo>
                    <a:pt x="842" y="1512"/>
                  </a:lnTo>
                  <a:lnTo>
                    <a:pt x="704" y="1649"/>
                  </a:lnTo>
                  <a:lnTo>
                    <a:pt x="691" y="1660"/>
                  </a:lnTo>
                  <a:lnTo>
                    <a:pt x="676" y="1665"/>
                  </a:lnTo>
                  <a:lnTo>
                    <a:pt x="660" y="1667"/>
                  </a:lnTo>
                  <a:lnTo>
                    <a:pt x="645" y="1665"/>
                  </a:lnTo>
                  <a:lnTo>
                    <a:pt x="630" y="1660"/>
                  </a:lnTo>
                  <a:lnTo>
                    <a:pt x="617" y="1649"/>
                  </a:lnTo>
                  <a:lnTo>
                    <a:pt x="607" y="1636"/>
                  </a:lnTo>
                  <a:lnTo>
                    <a:pt x="601" y="1621"/>
                  </a:lnTo>
                  <a:lnTo>
                    <a:pt x="599" y="1606"/>
                  </a:lnTo>
                  <a:lnTo>
                    <a:pt x="601" y="1590"/>
                  </a:lnTo>
                  <a:lnTo>
                    <a:pt x="607" y="1576"/>
                  </a:lnTo>
                  <a:lnTo>
                    <a:pt x="617" y="1563"/>
                  </a:lnTo>
                  <a:lnTo>
                    <a:pt x="878" y="1304"/>
                  </a:lnTo>
                  <a:lnTo>
                    <a:pt x="878" y="1304"/>
                  </a:lnTo>
                  <a:lnTo>
                    <a:pt x="878" y="1304"/>
                  </a:lnTo>
                  <a:lnTo>
                    <a:pt x="922" y="1261"/>
                  </a:lnTo>
                  <a:lnTo>
                    <a:pt x="740" y="1080"/>
                  </a:lnTo>
                  <a:lnTo>
                    <a:pt x="714" y="1118"/>
                  </a:lnTo>
                  <a:lnTo>
                    <a:pt x="683" y="1152"/>
                  </a:lnTo>
                  <a:lnTo>
                    <a:pt x="648" y="1183"/>
                  </a:lnTo>
                  <a:lnTo>
                    <a:pt x="612" y="1209"/>
                  </a:lnTo>
                  <a:lnTo>
                    <a:pt x="573" y="1230"/>
                  </a:lnTo>
                  <a:lnTo>
                    <a:pt x="532" y="1247"/>
                  </a:lnTo>
                  <a:lnTo>
                    <a:pt x="489" y="1259"/>
                  </a:lnTo>
                  <a:lnTo>
                    <a:pt x="445" y="1266"/>
                  </a:lnTo>
                  <a:lnTo>
                    <a:pt x="400" y="1269"/>
                  </a:lnTo>
                  <a:lnTo>
                    <a:pt x="355" y="1266"/>
                  </a:lnTo>
                  <a:lnTo>
                    <a:pt x="310" y="1259"/>
                  </a:lnTo>
                  <a:lnTo>
                    <a:pt x="267" y="1247"/>
                  </a:lnTo>
                  <a:lnTo>
                    <a:pt x="226" y="1230"/>
                  </a:lnTo>
                  <a:lnTo>
                    <a:pt x="188" y="1209"/>
                  </a:lnTo>
                  <a:lnTo>
                    <a:pt x="151" y="1183"/>
                  </a:lnTo>
                  <a:lnTo>
                    <a:pt x="117" y="1152"/>
                  </a:lnTo>
                  <a:lnTo>
                    <a:pt x="86" y="1118"/>
                  </a:lnTo>
                  <a:lnTo>
                    <a:pt x="59" y="1081"/>
                  </a:lnTo>
                  <a:lnTo>
                    <a:pt x="38" y="1042"/>
                  </a:lnTo>
                  <a:lnTo>
                    <a:pt x="21" y="1001"/>
                  </a:lnTo>
                  <a:lnTo>
                    <a:pt x="10" y="959"/>
                  </a:lnTo>
                  <a:lnTo>
                    <a:pt x="2" y="916"/>
                  </a:lnTo>
                  <a:lnTo>
                    <a:pt x="0" y="874"/>
                  </a:lnTo>
                  <a:lnTo>
                    <a:pt x="0" y="870"/>
                  </a:lnTo>
                  <a:lnTo>
                    <a:pt x="2" y="829"/>
                  </a:lnTo>
                  <a:lnTo>
                    <a:pt x="10" y="785"/>
                  </a:lnTo>
                  <a:lnTo>
                    <a:pt x="21" y="744"/>
                  </a:lnTo>
                  <a:lnTo>
                    <a:pt x="38" y="702"/>
                  </a:lnTo>
                  <a:lnTo>
                    <a:pt x="59" y="663"/>
                  </a:lnTo>
                  <a:lnTo>
                    <a:pt x="86" y="627"/>
                  </a:lnTo>
                  <a:lnTo>
                    <a:pt x="117" y="592"/>
                  </a:lnTo>
                  <a:lnTo>
                    <a:pt x="151" y="562"/>
                  </a:lnTo>
                  <a:lnTo>
                    <a:pt x="188" y="535"/>
                  </a:lnTo>
                  <a:lnTo>
                    <a:pt x="226" y="514"/>
                  </a:lnTo>
                  <a:lnTo>
                    <a:pt x="267" y="498"/>
                  </a:lnTo>
                  <a:lnTo>
                    <a:pt x="310" y="485"/>
                  </a:lnTo>
                  <a:lnTo>
                    <a:pt x="355" y="478"/>
                  </a:lnTo>
                  <a:lnTo>
                    <a:pt x="400" y="476"/>
                  </a:lnTo>
                  <a:lnTo>
                    <a:pt x="445" y="478"/>
                  </a:lnTo>
                  <a:lnTo>
                    <a:pt x="489" y="485"/>
                  </a:lnTo>
                  <a:lnTo>
                    <a:pt x="481" y="442"/>
                  </a:lnTo>
                  <a:lnTo>
                    <a:pt x="478" y="397"/>
                  </a:lnTo>
                  <a:lnTo>
                    <a:pt x="480" y="352"/>
                  </a:lnTo>
                  <a:lnTo>
                    <a:pt x="488" y="309"/>
                  </a:lnTo>
                  <a:lnTo>
                    <a:pt x="501" y="266"/>
                  </a:lnTo>
                  <a:lnTo>
                    <a:pt x="518" y="226"/>
                  </a:lnTo>
                  <a:lnTo>
                    <a:pt x="539" y="186"/>
                  </a:lnTo>
                  <a:lnTo>
                    <a:pt x="565" y="150"/>
                  </a:lnTo>
                  <a:lnTo>
                    <a:pt x="595" y="117"/>
                  </a:lnTo>
                  <a:lnTo>
                    <a:pt x="629" y="87"/>
                  </a:lnTo>
                  <a:lnTo>
                    <a:pt x="666" y="61"/>
                  </a:lnTo>
                  <a:lnTo>
                    <a:pt x="704" y="40"/>
                  </a:lnTo>
                  <a:lnTo>
                    <a:pt x="746" y="23"/>
                  </a:lnTo>
                  <a:lnTo>
                    <a:pt x="789" y="11"/>
                  </a:lnTo>
                  <a:lnTo>
                    <a:pt x="833" y="4"/>
                  </a:lnTo>
                  <a:lnTo>
                    <a:pt x="8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33" name="Freeform 43"/>
          <p:cNvSpPr>
            <a:spLocks noEditPoints="1"/>
          </p:cNvSpPr>
          <p:nvPr/>
        </p:nvSpPr>
        <p:spPr bwMode="auto">
          <a:xfrm>
            <a:off x="6271784" y="5764213"/>
            <a:ext cx="574675" cy="571500"/>
          </a:xfrm>
          <a:custGeom>
            <a:avLst/>
            <a:gdLst>
              <a:gd name="T0" fmla="*/ 457 w 3255"/>
              <a:gd name="T1" fmla="*/ 1482 h 3240"/>
              <a:gd name="T2" fmla="*/ 439 w 3255"/>
              <a:gd name="T3" fmla="*/ 1713 h 3240"/>
              <a:gd name="T4" fmla="*/ 621 w 3255"/>
              <a:gd name="T5" fmla="*/ 1832 h 3240"/>
              <a:gd name="T6" fmla="*/ 816 w 3255"/>
              <a:gd name="T7" fmla="*/ 1744 h 3240"/>
              <a:gd name="T8" fmla="*/ 857 w 3255"/>
              <a:gd name="T9" fmla="*/ 1592 h 3240"/>
              <a:gd name="T10" fmla="*/ 839 w 3255"/>
              <a:gd name="T11" fmla="*/ 1522 h 3240"/>
              <a:gd name="T12" fmla="*/ 764 w 3255"/>
              <a:gd name="T13" fmla="*/ 1431 h 3240"/>
              <a:gd name="T14" fmla="*/ 664 w 3255"/>
              <a:gd name="T15" fmla="*/ 1394 h 3240"/>
              <a:gd name="T16" fmla="*/ 619 w 3255"/>
              <a:gd name="T17" fmla="*/ 613 h 3240"/>
              <a:gd name="T18" fmla="*/ 553 w 3255"/>
              <a:gd name="T19" fmla="*/ 665 h 3240"/>
              <a:gd name="T20" fmla="*/ 1551 w 3255"/>
              <a:gd name="T21" fmla="*/ 424 h 3240"/>
              <a:gd name="T22" fmla="*/ 1400 w 3255"/>
              <a:gd name="T23" fmla="*/ 599 h 3240"/>
              <a:gd name="T24" fmla="*/ 1410 w 3255"/>
              <a:gd name="T25" fmla="*/ 703 h 3240"/>
              <a:gd name="T26" fmla="*/ 1463 w 3255"/>
              <a:gd name="T27" fmla="*/ 790 h 3240"/>
              <a:gd name="T28" fmla="*/ 1556 w 3255"/>
              <a:gd name="T29" fmla="*/ 844 h 3240"/>
              <a:gd name="T30" fmla="*/ 1623 w 3255"/>
              <a:gd name="T31" fmla="*/ 853 h 3240"/>
              <a:gd name="T32" fmla="*/ 1799 w 3255"/>
              <a:gd name="T33" fmla="*/ 766 h 3240"/>
              <a:gd name="T34" fmla="*/ 1829 w 3255"/>
              <a:gd name="T35" fmla="*/ 558 h 3240"/>
              <a:gd name="T36" fmla="*/ 1655 w 3255"/>
              <a:gd name="T37" fmla="*/ 416 h 3240"/>
              <a:gd name="T38" fmla="*/ 209 w 3255"/>
              <a:gd name="T39" fmla="*/ 162 h 3240"/>
              <a:gd name="T40" fmla="*/ 112 w 3255"/>
              <a:gd name="T41" fmla="*/ 377 h 3240"/>
              <a:gd name="T42" fmla="*/ 237 w 3255"/>
              <a:gd name="T43" fmla="*/ 576 h 3240"/>
              <a:gd name="T44" fmla="*/ 444 w 3255"/>
              <a:gd name="T45" fmla="*/ 595 h 3240"/>
              <a:gd name="T46" fmla="*/ 557 w 3255"/>
              <a:gd name="T47" fmla="*/ 515 h 3240"/>
              <a:gd name="T48" fmla="*/ 610 w 3255"/>
              <a:gd name="T49" fmla="*/ 389 h 3240"/>
              <a:gd name="T50" fmla="*/ 539 w 3255"/>
              <a:gd name="T51" fmla="*/ 184 h 3240"/>
              <a:gd name="T52" fmla="*/ 362 w 3255"/>
              <a:gd name="T53" fmla="*/ 0 h 3240"/>
              <a:gd name="T54" fmla="*/ 618 w 3255"/>
              <a:gd name="T55" fmla="*/ 106 h 3240"/>
              <a:gd name="T56" fmla="*/ 723 w 3255"/>
              <a:gd name="T57" fmla="*/ 360 h 3240"/>
              <a:gd name="T58" fmla="*/ 973 w 3255"/>
              <a:gd name="T59" fmla="*/ 583 h 3240"/>
              <a:gd name="T60" fmla="*/ 1286 w 3255"/>
              <a:gd name="T61" fmla="*/ 634 h 3240"/>
              <a:gd name="T62" fmla="*/ 1384 w 3255"/>
              <a:gd name="T63" fmla="*/ 400 h 3240"/>
              <a:gd name="T64" fmla="*/ 1620 w 3255"/>
              <a:gd name="T65" fmla="*/ 302 h 3240"/>
              <a:gd name="T66" fmla="*/ 1855 w 3255"/>
              <a:gd name="T67" fmla="*/ 400 h 3240"/>
              <a:gd name="T68" fmla="*/ 1953 w 3255"/>
              <a:gd name="T69" fmla="*/ 653 h 3240"/>
              <a:gd name="T70" fmla="*/ 1826 w 3255"/>
              <a:gd name="T71" fmla="*/ 895 h 3240"/>
              <a:gd name="T72" fmla="*/ 1828 w 3255"/>
              <a:gd name="T73" fmla="*/ 1690 h 3240"/>
              <a:gd name="T74" fmla="*/ 1839 w 3255"/>
              <a:gd name="T75" fmla="*/ 1777 h 3240"/>
              <a:gd name="T76" fmla="*/ 2146 w 3255"/>
              <a:gd name="T77" fmla="*/ 1706 h 3240"/>
              <a:gd name="T78" fmla="*/ 1939 w 3255"/>
              <a:gd name="T79" fmla="*/ 1990 h 3240"/>
              <a:gd name="T80" fmla="*/ 2225 w 3255"/>
              <a:gd name="T81" fmla="*/ 1783 h 3240"/>
              <a:gd name="T82" fmla="*/ 2153 w 3255"/>
              <a:gd name="T83" fmla="*/ 2088 h 3240"/>
              <a:gd name="T84" fmla="*/ 2240 w 3255"/>
              <a:gd name="T85" fmla="*/ 2100 h 3240"/>
              <a:gd name="T86" fmla="*/ 2258 w 3255"/>
              <a:gd name="T87" fmla="*/ 2297 h 3240"/>
              <a:gd name="T88" fmla="*/ 2340 w 3255"/>
              <a:gd name="T89" fmla="*/ 2331 h 3240"/>
              <a:gd name="T90" fmla="*/ 2814 w 3255"/>
              <a:gd name="T91" fmla="*/ 2426 h 3240"/>
              <a:gd name="T92" fmla="*/ 2930 w 3255"/>
              <a:gd name="T93" fmla="*/ 2839 h 3240"/>
              <a:gd name="T94" fmla="*/ 3239 w 3255"/>
              <a:gd name="T95" fmla="*/ 3223 h 3240"/>
              <a:gd name="T96" fmla="*/ 2852 w 3255"/>
              <a:gd name="T97" fmla="*/ 2917 h 3240"/>
              <a:gd name="T98" fmla="*/ 2465 w 3255"/>
              <a:gd name="T99" fmla="*/ 2800 h 3240"/>
              <a:gd name="T100" fmla="*/ 1109 w 3255"/>
              <a:gd name="T101" fmla="*/ 1534 h 3240"/>
              <a:gd name="T102" fmla="*/ 844 w 3255"/>
              <a:gd name="T103" fmla="*/ 1872 h 3240"/>
              <a:gd name="T104" fmla="*/ 599 w 3255"/>
              <a:gd name="T105" fmla="*/ 1942 h 3240"/>
              <a:gd name="T106" fmla="*/ 376 w 3255"/>
              <a:gd name="T107" fmla="*/ 1820 h 3240"/>
              <a:gd name="T108" fmla="*/ 305 w 3255"/>
              <a:gd name="T109" fmla="*/ 1575 h 3240"/>
              <a:gd name="T110" fmla="*/ 430 w 3255"/>
              <a:gd name="T111" fmla="*/ 1353 h 3240"/>
              <a:gd name="T112" fmla="*/ 655 w 3255"/>
              <a:gd name="T113" fmla="*/ 1281 h 3240"/>
              <a:gd name="T114" fmla="*/ 582 w 3255"/>
              <a:gd name="T115" fmla="*/ 943 h 3240"/>
              <a:gd name="T116" fmla="*/ 321 w 3255"/>
              <a:gd name="T117" fmla="*/ 718 h 3240"/>
              <a:gd name="T118" fmla="*/ 78 w 3255"/>
              <a:gd name="T119" fmla="*/ 583 h 3240"/>
              <a:gd name="T120" fmla="*/ 0 w 3255"/>
              <a:gd name="T121" fmla="*/ 358 h 3240"/>
              <a:gd name="T122" fmla="*/ 106 w 3255"/>
              <a:gd name="T123" fmla="*/ 106 h 3240"/>
              <a:gd name="T124" fmla="*/ 362 w 3255"/>
              <a:gd name="T125" fmla="*/ 0 h 3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55" h="3240">
                <a:moveTo>
                  <a:pt x="637" y="1391"/>
                </a:moveTo>
                <a:lnTo>
                  <a:pt x="602" y="1394"/>
                </a:lnTo>
                <a:lnTo>
                  <a:pt x="568" y="1402"/>
                </a:lnTo>
                <a:lnTo>
                  <a:pt x="536" y="1415"/>
                </a:lnTo>
                <a:lnTo>
                  <a:pt x="507" y="1433"/>
                </a:lnTo>
                <a:lnTo>
                  <a:pt x="479" y="1456"/>
                </a:lnTo>
                <a:lnTo>
                  <a:pt x="457" y="1482"/>
                </a:lnTo>
                <a:lnTo>
                  <a:pt x="439" y="1512"/>
                </a:lnTo>
                <a:lnTo>
                  <a:pt x="426" y="1544"/>
                </a:lnTo>
                <a:lnTo>
                  <a:pt x="418" y="1577"/>
                </a:lnTo>
                <a:lnTo>
                  <a:pt x="415" y="1612"/>
                </a:lnTo>
                <a:lnTo>
                  <a:pt x="418" y="1647"/>
                </a:lnTo>
                <a:lnTo>
                  <a:pt x="426" y="1681"/>
                </a:lnTo>
                <a:lnTo>
                  <a:pt x="439" y="1713"/>
                </a:lnTo>
                <a:lnTo>
                  <a:pt x="457" y="1742"/>
                </a:lnTo>
                <a:lnTo>
                  <a:pt x="479" y="1769"/>
                </a:lnTo>
                <a:lnTo>
                  <a:pt x="505" y="1789"/>
                </a:lnTo>
                <a:lnTo>
                  <a:pt x="531" y="1806"/>
                </a:lnTo>
                <a:lnTo>
                  <a:pt x="560" y="1819"/>
                </a:lnTo>
                <a:lnTo>
                  <a:pt x="590" y="1828"/>
                </a:lnTo>
                <a:lnTo>
                  <a:pt x="621" y="1832"/>
                </a:lnTo>
                <a:lnTo>
                  <a:pt x="652" y="1832"/>
                </a:lnTo>
                <a:lnTo>
                  <a:pt x="684" y="1828"/>
                </a:lnTo>
                <a:lnTo>
                  <a:pt x="714" y="1819"/>
                </a:lnTo>
                <a:lnTo>
                  <a:pt x="743" y="1806"/>
                </a:lnTo>
                <a:lnTo>
                  <a:pt x="769" y="1789"/>
                </a:lnTo>
                <a:lnTo>
                  <a:pt x="794" y="1769"/>
                </a:lnTo>
                <a:lnTo>
                  <a:pt x="816" y="1744"/>
                </a:lnTo>
                <a:lnTo>
                  <a:pt x="832" y="1717"/>
                </a:lnTo>
                <a:lnTo>
                  <a:pt x="845" y="1689"/>
                </a:lnTo>
                <a:lnTo>
                  <a:pt x="853" y="1659"/>
                </a:lnTo>
                <a:lnTo>
                  <a:pt x="856" y="1644"/>
                </a:lnTo>
                <a:lnTo>
                  <a:pt x="858" y="1620"/>
                </a:lnTo>
                <a:lnTo>
                  <a:pt x="857" y="1596"/>
                </a:lnTo>
                <a:lnTo>
                  <a:pt x="857" y="1592"/>
                </a:lnTo>
                <a:lnTo>
                  <a:pt x="856" y="1588"/>
                </a:lnTo>
                <a:lnTo>
                  <a:pt x="853" y="1569"/>
                </a:lnTo>
                <a:lnTo>
                  <a:pt x="849" y="1550"/>
                </a:lnTo>
                <a:lnTo>
                  <a:pt x="848" y="1546"/>
                </a:lnTo>
                <a:lnTo>
                  <a:pt x="847" y="1542"/>
                </a:lnTo>
                <a:lnTo>
                  <a:pt x="845" y="1538"/>
                </a:lnTo>
                <a:lnTo>
                  <a:pt x="839" y="1522"/>
                </a:lnTo>
                <a:lnTo>
                  <a:pt x="831" y="1506"/>
                </a:lnTo>
                <a:lnTo>
                  <a:pt x="828" y="1500"/>
                </a:lnTo>
                <a:lnTo>
                  <a:pt x="824" y="1494"/>
                </a:lnTo>
                <a:lnTo>
                  <a:pt x="810" y="1474"/>
                </a:lnTo>
                <a:lnTo>
                  <a:pt x="794" y="1456"/>
                </a:lnTo>
                <a:lnTo>
                  <a:pt x="780" y="1443"/>
                </a:lnTo>
                <a:lnTo>
                  <a:pt x="764" y="1431"/>
                </a:lnTo>
                <a:lnTo>
                  <a:pt x="746" y="1421"/>
                </a:lnTo>
                <a:lnTo>
                  <a:pt x="732" y="1413"/>
                </a:lnTo>
                <a:lnTo>
                  <a:pt x="706" y="1403"/>
                </a:lnTo>
                <a:lnTo>
                  <a:pt x="704" y="1402"/>
                </a:lnTo>
                <a:lnTo>
                  <a:pt x="701" y="1402"/>
                </a:lnTo>
                <a:lnTo>
                  <a:pt x="667" y="1394"/>
                </a:lnTo>
                <a:lnTo>
                  <a:pt x="664" y="1394"/>
                </a:lnTo>
                <a:lnTo>
                  <a:pt x="650" y="1392"/>
                </a:lnTo>
                <a:lnTo>
                  <a:pt x="637" y="1391"/>
                </a:lnTo>
                <a:close/>
                <a:moveTo>
                  <a:pt x="669" y="549"/>
                </a:moveTo>
                <a:lnTo>
                  <a:pt x="667" y="553"/>
                </a:lnTo>
                <a:lnTo>
                  <a:pt x="650" y="577"/>
                </a:lnTo>
                <a:lnTo>
                  <a:pt x="644" y="585"/>
                </a:lnTo>
                <a:lnTo>
                  <a:pt x="619" y="613"/>
                </a:lnTo>
                <a:lnTo>
                  <a:pt x="618" y="614"/>
                </a:lnTo>
                <a:lnTo>
                  <a:pt x="618" y="614"/>
                </a:lnTo>
                <a:lnTo>
                  <a:pt x="616" y="616"/>
                </a:lnTo>
                <a:lnTo>
                  <a:pt x="587" y="640"/>
                </a:lnTo>
                <a:lnTo>
                  <a:pt x="578" y="647"/>
                </a:lnTo>
                <a:lnTo>
                  <a:pt x="555" y="664"/>
                </a:lnTo>
                <a:lnTo>
                  <a:pt x="553" y="665"/>
                </a:lnTo>
                <a:lnTo>
                  <a:pt x="551" y="666"/>
                </a:lnTo>
                <a:lnTo>
                  <a:pt x="676" y="790"/>
                </a:lnTo>
                <a:lnTo>
                  <a:pt x="795" y="673"/>
                </a:lnTo>
                <a:lnTo>
                  <a:pt x="669" y="549"/>
                </a:lnTo>
                <a:close/>
                <a:moveTo>
                  <a:pt x="1620" y="413"/>
                </a:moveTo>
                <a:lnTo>
                  <a:pt x="1584" y="416"/>
                </a:lnTo>
                <a:lnTo>
                  <a:pt x="1551" y="424"/>
                </a:lnTo>
                <a:lnTo>
                  <a:pt x="1519" y="437"/>
                </a:lnTo>
                <a:lnTo>
                  <a:pt x="1489" y="455"/>
                </a:lnTo>
                <a:lnTo>
                  <a:pt x="1463" y="477"/>
                </a:lnTo>
                <a:lnTo>
                  <a:pt x="1440" y="504"/>
                </a:lnTo>
                <a:lnTo>
                  <a:pt x="1422" y="533"/>
                </a:lnTo>
                <a:lnTo>
                  <a:pt x="1409" y="566"/>
                </a:lnTo>
                <a:lnTo>
                  <a:pt x="1400" y="599"/>
                </a:lnTo>
                <a:lnTo>
                  <a:pt x="1397" y="634"/>
                </a:lnTo>
                <a:lnTo>
                  <a:pt x="1398" y="648"/>
                </a:lnTo>
                <a:lnTo>
                  <a:pt x="1400" y="661"/>
                </a:lnTo>
                <a:lnTo>
                  <a:pt x="1400" y="664"/>
                </a:lnTo>
                <a:lnTo>
                  <a:pt x="1409" y="697"/>
                </a:lnTo>
                <a:lnTo>
                  <a:pt x="1409" y="701"/>
                </a:lnTo>
                <a:lnTo>
                  <a:pt x="1410" y="703"/>
                </a:lnTo>
                <a:lnTo>
                  <a:pt x="1420" y="730"/>
                </a:lnTo>
                <a:lnTo>
                  <a:pt x="1424" y="736"/>
                </a:lnTo>
                <a:lnTo>
                  <a:pt x="1428" y="743"/>
                </a:lnTo>
                <a:lnTo>
                  <a:pt x="1438" y="761"/>
                </a:lnTo>
                <a:lnTo>
                  <a:pt x="1449" y="776"/>
                </a:lnTo>
                <a:lnTo>
                  <a:pt x="1462" y="790"/>
                </a:lnTo>
                <a:lnTo>
                  <a:pt x="1463" y="790"/>
                </a:lnTo>
                <a:lnTo>
                  <a:pt x="1480" y="806"/>
                </a:lnTo>
                <a:lnTo>
                  <a:pt x="1500" y="819"/>
                </a:lnTo>
                <a:lnTo>
                  <a:pt x="1512" y="826"/>
                </a:lnTo>
                <a:lnTo>
                  <a:pt x="1525" y="832"/>
                </a:lnTo>
                <a:lnTo>
                  <a:pt x="1532" y="835"/>
                </a:lnTo>
                <a:lnTo>
                  <a:pt x="1539" y="838"/>
                </a:lnTo>
                <a:lnTo>
                  <a:pt x="1556" y="844"/>
                </a:lnTo>
                <a:lnTo>
                  <a:pt x="1573" y="848"/>
                </a:lnTo>
                <a:lnTo>
                  <a:pt x="1576" y="849"/>
                </a:lnTo>
                <a:lnTo>
                  <a:pt x="1579" y="849"/>
                </a:lnTo>
                <a:lnTo>
                  <a:pt x="1600" y="852"/>
                </a:lnTo>
                <a:lnTo>
                  <a:pt x="1619" y="853"/>
                </a:lnTo>
                <a:lnTo>
                  <a:pt x="1621" y="853"/>
                </a:lnTo>
                <a:lnTo>
                  <a:pt x="1623" y="853"/>
                </a:lnTo>
                <a:lnTo>
                  <a:pt x="1651" y="851"/>
                </a:lnTo>
                <a:lnTo>
                  <a:pt x="1678" y="845"/>
                </a:lnTo>
                <a:lnTo>
                  <a:pt x="1706" y="837"/>
                </a:lnTo>
                <a:lnTo>
                  <a:pt x="1731" y="825"/>
                </a:lnTo>
                <a:lnTo>
                  <a:pt x="1755" y="809"/>
                </a:lnTo>
                <a:lnTo>
                  <a:pt x="1778" y="790"/>
                </a:lnTo>
                <a:lnTo>
                  <a:pt x="1799" y="766"/>
                </a:lnTo>
                <a:lnTo>
                  <a:pt x="1816" y="739"/>
                </a:lnTo>
                <a:lnTo>
                  <a:pt x="1829" y="710"/>
                </a:lnTo>
                <a:lnTo>
                  <a:pt x="1837" y="680"/>
                </a:lnTo>
                <a:lnTo>
                  <a:pt x="1842" y="649"/>
                </a:lnTo>
                <a:lnTo>
                  <a:pt x="1842" y="619"/>
                </a:lnTo>
                <a:lnTo>
                  <a:pt x="1837" y="588"/>
                </a:lnTo>
                <a:lnTo>
                  <a:pt x="1829" y="558"/>
                </a:lnTo>
                <a:lnTo>
                  <a:pt x="1816" y="529"/>
                </a:lnTo>
                <a:lnTo>
                  <a:pt x="1799" y="502"/>
                </a:lnTo>
                <a:lnTo>
                  <a:pt x="1778" y="477"/>
                </a:lnTo>
                <a:lnTo>
                  <a:pt x="1750" y="455"/>
                </a:lnTo>
                <a:lnTo>
                  <a:pt x="1721" y="437"/>
                </a:lnTo>
                <a:lnTo>
                  <a:pt x="1689" y="424"/>
                </a:lnTo>
                <a:lnTo>
                  <a:pt x="1655" y="416"/>
                </a:lnTo>
                <a:lnTo>
                  <a:pt x="1620" y="413"/>
                </a:lnTo>
                <a:close/>
                <a:moveTo>
                  <a:pt x="362" y="111"/>
                </a:moveTo>
                <a:lnTo>
                  <a:pt x="329" y="113"/>
                </a:lnTo>
                <a:lnTo>
                  <a:pt x="296" y="120"/>
                </a:lnTo>
                <a:lnTo>
                  <a:pt x="266" y="130"/>
                </a:lnTo>
                <a:lnTo>
                  <a:pt x="237" y="144"/>
                </a:lnTo>
                <a:lnTo>
                  <a:pt x="209" y="162"/>
                </a:lnTo>
                <a:lnTo>
                  <a:pt x="185" y="184"/>
                </a:lnTo>
                <a:lnTo>
                  <a:pt x="161" y="212"/>
                </a:lnTo>
                <a:lnTo>
                  <a:pt x="142" y="243"/>
                </a:lnTo>
                <a:lnTo>
                  <a:pt x="126" y="275"/>
                </a:lnTo>
                <a:lnTo>
                  <a:pt x="117" y="308"/>
                </a:lnTo>
                <a:lnTo>
                  <a:pt x="112" y="342"/>
                </a:lnTo>
                <a:lnTo>
                  <a:pt x="112" y="377"/>
                </a:lnTo>
                <a:lnTo>
                  <a:pt x="117" y="412"/>
                </a:lnTo>
                <a:lnTo>
                  <a:pt x="126" y="446"/>
                </a:lnTo>
                <a:lnTo>
                  <a:pt x="142" y="478"/>
                </a:lnTo>
                <a:lnTo>
                  <a:pt x="161" y="508"/>
                </a:lnTo>
                <a:lnTo>
                  <a:pt x="185" y="536"/>
                </a:lnTo>
                <a:lnTo>
                  <a:pt x="209" y="558"/>
                </a:lnTo>
                <a:lnTo>
                  <a:pt x="237" y="576"/>
                </a:lnTo>
                <a:lnTo>
                  <a:pt x="266" y="591"/>
                </a:lnTo>
                <a:lnTo>
                  <a:pt x="296" y="601"/>
                </a:lnTo>
                <a:lnTo>
                  <a:pt x="329" y="607"/>
                </a:lnTo>
                <a:lnTo>
                  <a:pt x="362" y="609"/>
                </a:lnTo>
                <a:lnTo>
                  <a:pt x="390" y="607"/>
                </a:lnTo>
                <a:lnTo>
                  <a:pt x="418" y="602"/>
                </a:lnTo>
                <a:lnTo>
                  <a:pt x="444" y="595"/>
                </a:lnTo>
                <a:lnTo>
                  <a:pt x="464" y="586"/>
                </a:lnTo>
                <a:lnTo>
                  <a:pt x="483" y="577"/>
                </a:lnTo>
                <a:lnTo>
                  <a:pt x="489" y="574"/>
                </a:lnTo>
                <a:lnTo>
                  <a:pt x="495" y="571"/>
                </a:lnTo>
                <a:lnTo>
                  <a:pt x="518" y="555"/>
                </a:lnTo>
                <a:lnTo>
                  <a:pt x="539" y="536"/>
                </a:lnTo>
                <a:lnTo>
                  <a:pt x="557" y="515"/>
                </a:lnTo>
                <a:lnTo>
                  <a:pt x="572" y="493"/>
                </a:lnTo>
                <a:lnTo>
                  <a:pt x="576" y="487"/>
                </a:lnTo>
                <a:lnTo>
                  <a:pt x="579" y="481"/>
                </a:lnTo>
                <a:lnTo>
                  <a:pt x="588" y="462"/>
                </a:lnTo>
                <a:lnTo>
                  <a:pt x="597" y="442"/>
                </a:lnTo>
                <a:lnTo>
                  <a:pt x="605" y="416"/>
                </a:lnTo>
                <a:lnTo>
                  <a:pt x="610" y="389"/>
                </a:lnTo>
                <a:lnTo>
                  <a:pt x="612" y="360"/>
                </a:lnTo>
                <a:lnTo>
                  <a:pt x="610" y="327"/>
                </a:lnTo>
                <a:lnTo>
                  <a:pt x="604" y="295"/>
                </a:lnTo>
                <a:lnTo>
                  <a:pt x="593" y="265"/>
                </a:lnTo>
                <a:lnTo>
                  <a:pt x="578" y="236"/>
                </a:lnTo>
                <a:lnTo>
                  <a:pt x="560" y="208"/>
                </a:lnTo>
                <a:lnTo>
                  <a:pt x="539" y="184"/>
                </a:lnTo>
                <a:lnTo>
                  <a:pt x="514" y="162"/>
                </a:lnTo>
                <a:lnTo>
                  <a:pt x="486" y="144"/>
                </a:lnTo>
                <a:lnTo>
                  <a:pt x="457" y="130"/>
                </a:lnTo>
                <a:lnTo>
                  <a:pt x="427" y="120"/>
                </a:lnTo>
                <a:lnTo>
                  <a:pt x="394" y="113"/>
                </a:lnTo>
                <a:lnTo>
                  <a:pt x="362" y="111"/>
                </a:lnTo>
                <a:close/>
                <a:moveTo>
                  <a:pt x="362" y="0"/>
                </a:moveTo>
                <a:lnTo>
                  <a:pt x="402" y="2"/>
                </a:lnTo>
                <a:lnTo>
                  <a:pt x="443" y="9"/>
                </a:lnTo>
                <a:lnTo>
                  <a:pt x="481" y="20"/>
                </a:lnTo>
                <a:lnTo>
                  <a:pt x="519" y="35"/>
                </a:lnTo>
                <a:lnTo>
                  <a:pt x="554" y="55"/>
                </a:lnTo>
                <a:lnTo>
                  <a:pt x="586" y="79"/>
                </a:lnTo>
                <a:lnTo>
                  <a:pt x="618" y="106"/>
                </a:lnTo>
                <a:lnTo>
                  <a:pt x="645" y="136"/>
                </a:lnTo>
                <a:lnTo>
                  <a:pt x="668" y="169"/>
                </a:lnTo>
                <a:lnTo>
                  <a:pt x="688" y="204"/>
                </a:lnTo>
                <a:lnTo>
                  <a:pt x="703" y="241"/>
                </a:lnTo>
                <a:lnTo>
                  <a:pt x="714" y="280"/>
                </a:lnTo>
                <a:lnTo>
                  <a:pt x="721" y="319"/>
                </a:lnTo>
                <a:lnTo>
                  <a:pt x="723" y="360"/>
                </a:lnTo>
                <a:lnTo>
                  <a:pt x="721" y="399"/>
                </a:lnTo>
                <a:lnTo>
                  <a:pt x="715" y="437"/>
                </a:lnTo>
                <a:lnTo>
                  <a:pt x="878" y="600"/>
                </a:lnTo>
                <a:lnTo>
                  <a:pt x="900" y="590"/>
                </a:lnTo>
                <a:lnTo>
                  <a:pt x="924" y="584"/>
                </a:lnTo>
                <a:lnTo>
                  <a:pt x="947" y="582"/>
                </a:lnTo>
                <a:lnTo>
                  <a:pt x="973" y="583"/>
                </a:lnTo>
                <a:lnTo>
                  <a:pt x="996" y="587"/>
                </a:lnTo>
                <a:lnTo>
                  <a:pt x="1019" y="596"/>
                </a:lnTo>
                <a:lnTo>
                  <a:pt x="1040" y="608"/>
                </a:lnTo>
                <a:lnTo>
                  <a:pt x="1060" y="624"/>
                </a:lnTo>
                <a:lnTo>
                  <a:pt x="1187" y="752"/>
                </a:lnTo>
                <a:lnTo>
                  <a:pt x="1287" y="652"/>
                </a:lnTo>
                <a:lnTo>
                  <a:pt x="1286" y="634"/>
                </a:lnTo>
                <a:lnTo>
                  <a:pt x="1288" y="597"/>
                </a:lnTo>
                <a:lnTo>
                  <a:pt x="1294" y="560"/>
                </a:lnTo>
                <a:lnTo>
                  <a:pt x="1305" y="524"/>
                </a:lnTo>
                <a:lnTo>
                  <a:pt x="1320" y="490"/>
                </a:lnTo>
                <a:lnTo>
                  <a:pt x="1337" y="458"/>
                </a:lnTo>
                <a:lnTo>
                  <a:pt x="1359" y="427"/>
                </a:lnTo>
                <a:lnTo>
                  <a:pt x="1384" y="400"/>
                </a:lnTo>
                <a:lnTo>
                  <a:pt x="1413" y="374"/>
                </a:lnTo>
                <a:lnTo>
                  <a:pt x="1443" y="352"/>
                </a:lnTo>
                <a:lnTo>
                  <a:pt x="1475" y="334"/>
                </a:lnTo>
                <a:lnTo>
                  <a:pt x="1510" y="320"/>
                </a:lnTo>
                <a:lnTo>
                  <a:pt x="1545" y="310"/>
                </a:lnTo>
                <a:lnTo>
                  <a:pt x="1582" y="304"/>
                </a:lnTo>
                <a:lnTo>
                  <a:pt x="1620" y="302"/>
                </a:lnTo>
                <a:lnTo>
                  <a:pt x="1658" y="304"/>
                </a:lnTo>
                <a:lnTo>
                  <a:pt x="1695" y="310"/>
                </a:lnTo>
                <a:lnTo>
                  <a:pt x="1730" y="320"/>
                </a:lnTo>
                <a:lnTo>
                  <a:pt x="1764" y="334"/>
                </a:lnTo>
                <a:lnTo>
                  <a:pt x="1797" y="352"/>
                </a:lnTo>
                <a:lnTo>
                  <a:pt x="1827" y="374"/>
                </a:lnTo>
                <a:lnTo>
                  <a:pt x="1855" y="400"/>
                </a:lnTo>
                <a:lnTo>
                  <a:pt x="1884" y="431"/>
                </a:lnTo>
                <a:lnTo>
                  <a:pt x="1907" y="464"/>
                </a:lnTo>
                <a:lnTo>
                  <a:pt x="1925" y="500"/>
                </a:lnTo>
                <a:lnTo>
                  <a:pt x="1939" y="537"/>
                </a:lnTo>
                <a:lnTo>
                  <a:pt x="1948" y="576"/>
                </a:lnTo>
                <a:lnTo>
                  <a:pt x="1953" y="614"/>
                </a:lnTo>
                <a:lnTo>
                  <a:pt x="1953" y="653"/>
                </a:lnTo>
                <a:lnTo>
                  <a:pt x="1948" y="692"/>
                </a:lnTo>
                <a:lnTo>
                  <a:pt x="1939" y="731"/>
                </a:lnTo>
                <a:lnTo>
                  <a:pt x="1925" y="768"/>
                </a:lnTo>
                <a:lnTo>
                  <a:pt x="1907" y="804"/>
                </a:lnTo>
                <a:lnTo>
                  <a:pt x="1884" y="837"/>
                </a:lnTo>
                <a:lnTo>
                  <a:pt x="1855" y="869"/>
                </a:lnTo>
                <a:lnTo>
                  <a:pt x="1826" y="895"/>
                </a:lnTo>
                <a:lnTo>
                  <a:pt x="1794" y="917"/>
                </a:lnTo>
                <a:lnTo>
                  <a:pt x="1760" y="936"/>
                </a:lnTo>
                <a:lnTo>
                  <a:pt x="1724" y="950"/>
                </a:lnTo>
                <a:lnTo>
                  <a:pt x="1687" y="959"/>
                </a:lnTo>
                <a:lnTo>
                  <a:pt x="1541" y="1103"/>
                </a:lnTo>
                <a:lnTo>
                  <a:pt x="1979" y="1540"/>
                </a:lnTo>
                <a:lnTo>
                  <a:pt x="1828" y="1690"/>
                </a:lnTo>
                <a:lnTo>
                  <a:pt x="1819" y="1702"/>
                </a:lnTo>
                <a:lnTo>
                  <a:pt x="1813" y="1715"/>
                </a:lnTo>
                <a:lnTo>
                  <a:pt x="1812" y="1729"/>
                </a:lnTo>
                <a:lnTo>
                  <a:pt x="1813" y="1743"/>
                </a:lnTo>
                <a:lnTo>
                  <a:pt x="1819" y="1756"/>
                </a:lnTo>
                <a:lnTo>
                  <a:pt x="1828" y="1768"/>
                </a:lnTo>
                <a:lnTo>
                  <a:pt x="1839" y="1777"/>
                </a:lnTo>
                <a:lnTo>
                  <a:pt x="1853" y="1782"/>
                </a:lnTo>
                <a:lnTo>
                  <a:pt x="1868" y="1784"/>
                </a:lnTo>
                <a:lnTo>
                  <a:pt x="1882" y="1782"/>
                </a:lnTo>
                <a:lnTo>
                  <a:pt x="1895" y="1777"/>
                </a:lnTo>
                <a:lnTo>
                  <a:pt x="1906" y="1768"/>
                </a:lnTo>
                <a:lnTo>
                  <a:pt x="2058" y="1617"/>
                </a:lnTo>
                <a:lnTo>
                  <a:pt x="2146" y="1706"/>
                </a:lnTo>
                <a:lnTo>
                  <a:pt x="1939" y="1911"/>
                </a:lnTo>
                <a:lnTo>
                  <a:pt x="1930" y="1923"/>
                </a:lnTo>
                <a:lnTo>
                  <a:pt x="1924" y="1936"/>
                </a:lnTo>
                <a:lnTo>
                  <a:pt x="1922" y="1950"/>
                </a:lnTo>
                <a:lnTo>
                  <a:pt x="1924" y="1964"/>
                </a:lnTo>
                <a:lnTo>
                  <a:pt x="1930" y="1978"/>
                </a:lnTo>
                <a:lnTo>
                  <a:pt x="1939" y="1990"/>
                </a:lnTo>
                <a:lnTo>
                  <a:pt x="1950" y="1999"/>
                </a:lnTo>
                <a:lnTo>
                  <a:pt x="1965" y="2004"/>
                </a:lnTo>
                <a:lnTo>
                  <a:pt x="1979" y="2006"/>
                </a:lnTo>
                <a:lnTo>
                  <a:pt x="1993" y="2004"/>
                </a:lnTo>
                <a:lnTo>
                  <a:pt x="2006" y="1999"/>
                </a:lnTo>
                <a:lnTo>
                  <a:pt x="2018" y="1990"/>
                </a:lnTo>
                <a:lnTo>
                  <a:pt x="2225" y="1783"/>
                </a:lnTo>
                <a:lnTo>
                  <a:pt x="2312" y="1872"/>
                </a:lnTo>
                <a:lnTo>
                  <a:pt x="2162" y="2022"/>
                </a:lnTo>
                <a:lnTo>
                  <a:pt x="2153" y="2034"/>
                </a:lnTo>
                <a:lnTo>
                  <a:pt x="2147" y="2047"/>
                </a:lnTo>
                <a:lnTo>
                  <a:pt x="2146" y="2061"/>
                </a:lnTo>
                <a:lnTo>
                  <a:pt x="2147" y="2075"/>
                </a:lnTo>
                <a:lnTo>
                  <a:pt x="2153" y="2088"/>
                </a:lnTo>
                <a:lnTo>
                  <a:pt x="2162" y="2100"/>
                </a:lnTo>
                <a:lnTo>
                  <a:pt x="2173" y="2109"/>
                </a:lnTo>
                <a:lnTo>
                  <a:pt x="2187" y="2114"/>
                </a:lnTo>
                <a:lnTo>
                  <a:pt x="2200" y="2116"/>
                </a:lnTo>
                <a:lnTo>
                  <a:pt x="2214" y="2114"/>
                </a:lnTo>
                <a:lnTo>
                  <a:pt x="2229" y="2109"/>
                </a:lnTo>
                <a:lnTo>
                  <a:pt x="2240" y="2100"/>
                </a:lnTo>
                <a:lnTo>
                  <a:pt x="2391" y="1949"/>
                </a:lnTo>
                <a:lnTo>
                  <a:pt x="2479" y="2038"/>
                </a:lnTo>
                <a:lnTo>
                  <a:pt x="2273" y="2243"/>
                </a:lnTo>
                <a:lnTo>
                  <a:pt x="2264" y="2255"/>
                </a:lnTo>
                <a:lnTo>
                  <a:pt x="2258" y="2268"/>
                </a:lnTo>
                <a:lnTo>
                  <a:pt x="2257" y="2283"/>
                </a:lnTo>
                <a:lnTo>
                  <a:pt x="2258" y="2297"/>
                </a:lnTo>
                <a:lnTo>
                  <a:pt x="2264" y="2310"/>
                </a:lnTo>
                <a:lnTo>
                  <a:pt x="2273" y="2322"/>
                </a:lnTo>
                <a:lnTo>
                  <a:pt x="2284" y="2331"/>
                </a:lnTo>
                <a:lnTo>
                  <a:pt x="2298" y="2336"/>
                </a:lnTo>
                <a:lnTo>
                  <a:pt x="2312" y="2338"/>
                </a:lnTo>
                <a:lnTo>
                  <a:pt x="2326" y="2336"/>
                </a:lnTo>
                <a:lnTo>
                  <a:pt x="2340" y="2331"/>
                </a:lnTo>
                <a:lnTo>
                  <a:pt x="2352" y="2322"/>
                </a:lnTo>
                <a:lnTo>
                  <a:pt x="2558" y="2115"/>
                </a:lnTo>
                <a:lnTo>
                  <a:pt x="2770" y="2326"/>
                </a:lnTo>
                <a:lnTo>
                  <a:pt x="2789" y="2349"/>
                </a:lnTo>
                <a:lnTo>
                  <a:pt x="2802" y="2373"/>
                </a:lnTo>
                <a:lnTo>
                  <a:pt x="2810" y="2399"/>
                </a:lnTo>
                <a:lnTo>
                  <a:pt x="2814" y="2426"/>
                </a:lnTo>
                <a:lnTo>
                  <a:pt x="2813" y="2454"/>
                </a:lnTo>
                <a:lnTo>
                  <a:pt x="2930" y="2687"/>
                </a:lnTo>
                <a:lnTo>
                  <a:pt x="2941" y="2717"/>
                </a:lnTo>
                <a:lnTo>
                  <a:pt x="2947" y="2748"/>
                </a:lnTo>
                <a:lnTo>
                  <a:pt x="2947" y="2780"/>
                </a:lnTo>
                <a:lnTo>
                  <a:pt x="2941" y="2810"/>
                </a:lnTo>
                <a:lnTo>
                  <a:pt x="2930" y="2839"/>
                </a:lnTo>
                <a:lnTo>
                  <a:pt x="3239" y="3145"/>
                </a:lnTo>
                <a:lnTo>
                  <a:pt x="3248" y="3157"/>
                </a:lnTo>
                <a:lnTo>
                  <a:pt x="3253" y="3170"/>
                </a:lnTo>
                <a:lnTo>
                  <a:pt x="3255" y="3184"/>
                </a:lnTo>
                <a:lnTo>
                  <a:pt x="3253" y="3198"/>
                </a:lnTo>
                <a:lnTo>
                  <a:pt x="3248" y="3212"/>
                </a:lnTo>
                <a:lnTo>
                  <a:pt x="3239" y="3223"/>
                </a:lnTo>
                <a:lnTo>
                  <a:pt x="3227" y="3233"/>
                </a:lnTo>
                <a:lnTo>
                  <a:pt x="3213" y="3239"/>
                </a:lnTo>
                <a:lnTo>
                  <a:pt x="3199" y="3240"/>
                </a:lnTo>
                <a:lnTo>
                  <a:pt x="3185" y="3239"/>
                </a:lnTo>
                <a:lnTo>
                  <a:pt x="3172" y="3233"/>
                </a:lnTo>
                <a:lnTo>
                  <a:pt x="3161" y="3223"/>
                </a:lnTo>
                <a:lnTo>
                  <a:pt x="2852" y="2917"/>
                </a:lnTo>
                <a:lnTo>
                  <a:pt x="2828" y="2927"/>
                </a:lnTo>
                <a:lnTo>
                  <a:pt x="2803" y="2933"/>
                </a:lnTo>
                <a:lnTo>
                  <a:pt x="2777" y="2935"/>
                </a:lnTo>
                <a:lnTo>
                  <a:pt x="2750" y="2933"/>
                </a:lnTo>
                <a:lnTo>
                  <a:pt x="2725" y="2927"/>
                </a:lnTo>
                <a:lnTo>
                  <a:pt x="2701" y="2917"/>
                </a:lnTo>
                <a:lnTo>
                  <a:pt x="2465" y="2800"/>
                </a:lnTo>
                <a:lnTo>
                  <a:pt x="2446" y="2802"/>
                </a:lnTo>
                <a:lnTo>
                  <a:pt x="2422" y="2800"/>
                </a:lnTo>
                <a:lnTo>
                  <a:pt x="2398" y="2794"/>
                </a:lnTo>
                <a:lnTo>
                  <a:pt x="2376" y="2785"/>
                </a:lnTo>
                <a:lnTo>
                  <a:pt x="2356" y="2773"/>
                </a:lnTo>
                <a:lnTo>
                  <a:pt x="2338" y="2757"/>
                </a:lnTo>
                <a:lnTo>
                  <a:pt x="1109" y="1534"/>
                </a:lnTo>
                <a:lnTo>
                  <a:pt x="964" y="1679"/>
                </a:lnTo>
                <a:lnTo>
                  <a:pt x="953" y="1716"/>
                </a:lnTo>
                <a:lnTo>
                  <a:pt x="940" y="1751"/>
                </a:lnTo>
                <a:lnTo>
                  <a:pt x="922" y="1785"/>
                </a:lnTo>
                <a:lnTo>
                  <a:pt x="900" y="1818"/>
                </a:lnTo>
                <a:lnTo>
                  <a:pt x="873" y="1848"/>
                </a:lnTo>
                <a:lnTo>
                  <a:pt x="844" y="1872"/>
                </a:lnTo>
                <a:lnTo>
                  <a:pt x="814" y="1894"/>
                </a:lnTo>
                <a:lnTo>
                  <a:pt x="782" y="1912"/>
                </a:lnTo>
                <a:lnTo>
                  <a:pt x="747" y="1926"/>
                </a:lnTo>
                <a:lnTo>
                  <a:pt x="712" y="1936"/>
                </a:lnTo>
                <a:lnTo>
                  <a:pt x="674" y="1942"/>
                </a:lnTo>
                <a:lnTo>
                  <a:pt x="637" y="1944"/>
                </a:lnTo>
                <a:lnTo>
                  <a:pt x="599" y="1942"/>
                </a:lnTo>
                <a:lnTo>
                  <a:pt x="562" y="1936"/>
                </a:lnTo>
                <a:lnTo>
                  <a:pt x="527" y="1926"/>
                </a:lnTo>
                <a:lnTo>
                  <a:pt x="492" y="1912"/>
                </a:lnTo>
                <a:lnTo>
                  <a:pt x="460" y="1894"/>
                </a:lnTo>
                <a:lnTo>
                  <a:pt x="430" y="1872"/>
                </a:lnTo>
                <a:lnTo>
                  <a:pt x="401" y="1848"/>
                </a:lnTo>
                <a:lnTo>
                  <a:pt x="376" y="1820"/>
                </a:lnTo>
                <a:lnTo>
                  <a:pt x="354" y="1788"/>
                </a:lnTo>
                <a:lnTo>
                  <a:pt x="336" y="1756"/>
                </a:lnTo>
                <a:lnTo>
                  <a:pt x="322" y="1722"/>
                </a:lnTo>
                <a:lnTo>
                  <a:pt x="311" y="1687"/>
                </a:lnTo>
                <a:lnTo>
                  <a:pt x="305" y="1651"/>
                </a:lnTo>
                <a:lnTo>
                  <a:pt x="303" y="1612"/>
                </a:lnTo>
                <a:lnTo>
                  <a:pt x="305" y="1575"/>
                </a:lnTo>
                <a:lnTo>
                  <a:pt x="311" y="1538"/>
                </a:lnTo>
                <a:lnTo>
                  <a:pt x="322" y="1503"/>
                </a:lnTo>
                <a:lnTo>
                  <a:pt x="336" y="1468"/>
                </a:lnTo>
                <a:lnTo>
                  <a:pt x="354" y="1436"/>
                </a:lnTo>
                <a:lnTo>
                  <a:pt x="376" y="1406"/>
                </a:lnTo>
                <a:lnTo>
                  <a:pt x="401" y="1378"/>
                </a:lnTo>
                <a:lnTo>
                  <a:pt x="430" y="1353"/>
                </a:lnTo>
                <a:lnTo>
                  <a:pt x="460" y="1330"/>
                </a:lnTo>
                <a:lnTo>
                  <a:pt x="492" y="1313"/>
                </a:lnTo>
                <a:lnTo>
                  <a:pt x="527" y="1299"/>
                </a:lnTo>
                <a:lnTo>
                  <a:pt x="562" y="1288"/>
                </a:lnTo>
                <a:lnTo>
                  <a:pt x="599" y="1282"/>
                </a:lnTo>
                <a:lnTo>
                  <a:pt x="637" y="1280"/>
                </a:lnTo>
                <a:lnTo>
                  <a:pt x="655" y="1281"/>
                </a:lnTo>
                <a:lnTo>
                  <a:pt x="755" y="1182"/>
                </a:lnTo>
                <a:lnTo>
                  <a:pt x="627" y="1055"/>
                </a:lnTo>
                <a:lnTo>
                  <a:pt x="611" y="1035"/>
                </a:lnTo>
                <a:lnTo>
                  <a:pt x="598" y="1013"/>
                </a:lnTo>
                <a:lnTo>
                  <a:pt x="588" y="990"/>
                </a:lnTo>
                <a:lnTo>
                  <a:pt x="583" y="967"/>
                </a:lnTo>
                <a:lnTo>
                  <a:pt x="582" y="943"/>
                </a:lnTo>
                <a:lnTo>
                  <a:pt x="585" y="919"/>
                </a:lnTo>
                <a:lnTo>
                  <a:pt x="592" y="896"/>
                </a:lnTo>
                <a:lnTo>
                  <a:pt x="602" y="874"/>
                </a:lnTo>
                <a:lnTo>
                  <a:pt x="439" y="712"/>
                </a:lnTo>
                <a:lnTo>
                  <a:pt x="401" y="718"/>
                </a:lnTo>
                <a:lnTo>
                  <a:pt x="362" y="720"/>
                </a:lnTo>
                <a:lnTo>
                  <a:pt x="321" y="718"/>
                </a:lnTo>
                <a:lnTo>
                  <a:pt x="281" y="711"/>
                </a:lnTo>
                <a:lnTo>
                  <a:pt x="242" y="699"/>
                </a:lnTo>
                <a:lnTo>
                  <a:pt x="205" y="684"/>
                </a:lnTo>
                <a:lnTo>
                  <a:pt x="170" y="665"/>
                </a:lnTo>
                <a:lnTo>
                  <a:pt x="136" y="641"/>
                </a:lnTo>
                <a:lnTo>
                  <a:pt x="106" y="614"/>
                </a:lnTo>
                <a:lnTo>
                  <a:pt x="78" y="583"/>
                </a:lnTo>
                <a:lnTo>
                  <a:pt x="55" y="550"/>
                </a:lnTo>
                <a:lnTo>
                  <a:pt x="34" y="513"/>
                </a:lnTo>
                <a:lnTo>
                  <a:pt x="20" y="477"/>
                </a:lnTo>
                <a:lnTo>
                  <a:pt x="9" y="439"/>
                </a:lnTo>
                <a:lnTo>
                  <a:pt x="2" y="400"/>
                </a:lnTo>
                <a:lnTo>
                  <a:pt x="0" y="361"/>
                </a:lnTo>
                <a:lnTo>
                  <a:pt x="0" y="358"/>
                </a:lnTo>
                <a:lnTo>
                  <a:pt x="2" y="320"/>
                </a:lnTo>
                <a:lnTo>
                  <a:pt x="9" y="282"/>
                </a:lnTo>
                <a:lnTo>
                  <a:pt x="20" y="244"/>
                </a:lnTo>
                <a:lnTo>
                  <a:pt x="34" y="206"/>
                </a:lnTo>
                <a:lnTo>
                  <a:pt x="55" y="171"/>
                </a:lnTo>
                <a:lnTo>
                  <a:pt x="78" y="137"/>
                </a:lnTo>
                <a:lnTo>
                  <a:pt x="106" y="106"/>
                </a:lnTo>
                <a:lnTo>
                  <a:pt x="136" y="79"/>
                </a:lnTo>
                <a:lnTo>
                  <a:pt x="170" y="55"/>
                </a:lnTo>
                <a:lnTo>
                  <a:pt x="205" y="35"/>
                </a:lnTo>
                <a:lnTo>
                  <a:pt x="242" y="20"/>
                </a:lnTo>
                <a:lnTo>
                  <a:pt x="281" y="9"/>
                </a:lnTo>
                <a:lnTo>
                  <a:pt x="321" y="2"/>
                </a:lnTo>
                <a:lnTo>
                  <a:pt x="36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64" name="Group 163"/>
          <p:cNvGrpSpPr/>
          <p:nvPr/>
        </p:nvGrpSpPr>
        <p:grpSpPr>
          <a:xfrm>
            <a:off x="7201721" y="5762625"/>
            <a:ext cx="585788" cy="585788"/>
            <a:chOff x="7248525" y="5762625"/>
            <a:chExt cx="585788" cy="5857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7" name="Freeform 48"/>
            <p:cNvSpPr>
              <a:spLocks/>
            </p:cNvSpPr>
            <p:nvPr/>
          </p:nvSpPr>
          <p:spPr bwMode="auto">
            <a:xfrm>
              <a:off x="7385050" y="6084888"/>
              <a:ext cx="19050" cy="19050"/>
            </a:xfrm>
            <a:custGeom>
              <a:avLst/>
              <a:gdLst>
                <a:gd name="T0" fmla="*/ 54 w 111"/>
                <a:gd name="T1" fmla="*/ 0 h 110"/>
                <a:gd name="T2" fmla="*/ 72 w 111"/>
                <a:gd name="T3" fmla="*/ 3 h 110"/>
                <a:gd name="T4" fmla="*/ 87 w 111"/>
                <a:gd name="T5" fmla="*/ 11 h 110"/>
                <a:gd name="T6" fmla="*/ 100 w 111"/>
                <a:gd name="T7" fmla="*/ 22 h 110"/>
                <a:gd name="T8" fmla="*/ 108 w 111"/>
                <a:gd name="T9" fmla="*/ 38 h 110"/>
                <a:gd name="T10" fmla="*/ 111 w 111"/>
                <a:gd name="T11" fmla="*/ 55 h 110"/>
                <a:gd name="T12" fmla="*/ 108 w 111"/>
                <a:gd name="T13" fmla="*/ 72 h 110"/>
                <a:gd name="T14" fmla="*/ 100 w 111"/>
                <a:gd name="T15" fmla="*/ 87 h 110"/>
                <a:gd name="T16" fmla="*/ 87 w 111"/>
                <a:gd name="T17" fmla="*/ 99 h 110"/>
                <a:gd name="T18" fmla="*/ 72 w 111"/>
                <a:gd name="T19" fmla="*/ 107 h 110"/>
                <a:gd name="T20" fmla="*/ 54 w 111"/>
                <a:gd name="T21" fmla="*/ 110 h 110"/>
                <a:gd name="T22" fmla="*/ 37 w 111"/>
                <a:gd name="T23" fmla="*/ 107 h 110"/>
                <a:gd name="T24" fmla="*/ 22 w 111"/>
                <a:gd name="T25" fmla="*/ 99 h 110"/>
                <a:gd name="T26" fmla="*/ 10 w 111"/>
                <a:gd name="T27" fmla="*/ 87 h 110"/>
                <a:gd name="T28" fmla="*/ 2 w 111"/>
                <a:gd name="T29" fmla="*/ 72 h 110"/>
                <a:gd name="T30" fmla="*/ 0 w 111"/>
                <a:gd name="T31" fmla="*/ 55 h 110"/>
                <a:gd name="T32" fmla="*/ 2 w 111"/>
                <a:gd name="T33" fmla="*/ 38 h 110"/>
                <a:gd name="T34" fmla="*/ 10 w 111"/>
                <a:gd name="T35" fmla="*/ 22 h 110"/>
                <a:gd name="T36" fmla="*/ 22 w 111"/>
                <a:gd name="T37" fmla="*/ 11 h 110"/>
                <a:gd name="T38" fmla="*/ 37 w 111"/>
                <a:gd name="T39" fmla="*/ 3 h 110"/>
                <a:gd name="T40" fmla="*/ 54 w 111"/>
                <a:gd name="T4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0">
                  <a:moveTo>
                    <a:pt x="54" y="0"/>
                  </a:moveTo>
                  <a:lnTo>
                    <a:pt x="72" y="3"/>
                  </a:lnTo>
                  <a:lnTo>
                    <a:pt x="87" y="11"/>
                  </a:lnTo>
                  <a:lnTo>
                    <a:pt x="100" y="22"/>
                  </a:lnTo>
                  <a:lnTo>
                    <a:pt x="108" y="38"/>
                  </a:lnTo>
                  <a:lnTo>
                    <a:pt x="111" y="55"/>
                  </a:lnTo>
                  <a:lnTo>
                    <a:pt x="108" y="72"/>
                  </a:lnTo>
                  <a:lnTo>
                    <a:pt x="100" y="87"/>
                  </a:lnTo>
                  <a:lnTo>
                    <a:pt x="87" y="99"/>
                  </a:lnTo>
                  <a:lnTo>
                    <a:pt x="72" y="107"/>
                  </a:lnTo>
                  <a:lnTo>
                    <a:pt x="54" y="110"/>
                  </a:lnTo>
                  <a:lnTo>
                    <a:pt x="37" y="107"/>
                  </a:lnTo>
                  <a:lnTo>
                    <a:pt x="22" y="99"/>
                  </a:lnTo>
                  <a:lnTo>
                    <a:pt x="10" y="87"/>
                  </a:lnTo>
                  <a:lnTo>
                    <a:pt x="2" y="72"/>
                  </a:lnTo>
                  <a:lnTo>
                    <a:pt x="0" y="55"/>
                  </a:lnTo>
                  <a:lnTo>
                    <a:pt x="2" y="38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7" y="3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49"/>
            <p:cNvSpPr>
              <a:spLocks/>
            </p:cNvSpPr>
            <p:nvPr/>
          </p:nvSpPr>
          <p:spPr bwMode="auto">
            <a:xfrm>
              <a:off x="7766050" y="6280150"/>
              <a:ext cx="19050" cy="19050"/>
            </a:xfrm>
            <a:custGeom>
              <a:avLst/>
              <a:gdLst>
                <a:gd name="T0" fmla="*/ 55 w 109"/>
                <a:gd name="T1" fmla="*/ 0 h 110"/>
                <a:gd name="T2" fmla="*/ 72 w 109"/>
                <a:gd name="T3" fmla="*/ 3 h 110"/>
                <a:gd name="T4" fmla="*/ 87 w 109"/>
                <a:gd name="T5" fmla="*/ 11 h 110"/>
                <a:gd name="T6" fmla="*/ 99 w 109"/>
                <a:gd name="T7" fmla="*/ 22 h 110"/>
                <a:gd name="T8" fmla="*/ 107 w 109"/>
                <a:gd name="T9" fmla="*/ 38 h 110"/>
                <a:gd name="T10" fmla="*/ 109 w 109"/>
                <a:gd name="T11" fmla="*/ 55 h 110"/>
                <a:gd name="T12" fmla="*/ 107 w 109"/>
                <a:gd name="T13" fmla="*/ 72 h 110"/>
                <a:gd name="T14" fmla="*/ 99 w 109"/>
                <a:gd name="T15" fmla="*/ 87 h 110"/>
                <a:gd name="T16" fmla="*/ 87 w 109"/>
                <a:gd name="T17" fmla="*/ 99 h 110"/>
                <a:gd name="T18" fmla="*/ 72 w 109"/>
                <a:gd name="T19" fmla="*/ 107 h 110"/>
                <a:gd name="T20" fmla="*/ 55 w 109"/>
                <a:gd name="T21" fmla="*/ 110 h 110"/>
                <a:gd name="T22" fmla="*/ 37 w 109"/>
                <a:gd name="T23" fmla="*/ 107 h 110"/>
                <a:gd name="T24" fmla="*/ 22 w 109"/>
                <a:gd name="T25" fmla="*/ 99 h 110"/>
                <a:gd name="T26" fmla="*/ 10 w 109"/>
                <a:gd name="T27" fmla="*/ 87 h 110"/>
                <a:gd name="T28" fmla="*/ 2 w 109"/>
                <a:gd name="T29" fmla="*/ 72 h 110"/>
                <a:gd name="T30" fmla="*/ 0 w 109"/>
                <a:gd name="T31" fmla="*/ 55 h 110"/>
                <a:gd name="T32" fmla="*/ 2 w 109"/>
                <a:gd name="T33" fmla="*/ 38 h 110"/>
                <a:gd name="T34" fmla="*/ 10 w 109"/>
                <a:gd name="T35" fmla="*/ 22 h 110"/>
                <a:gd name="T36" fmla="*/ 22 w 109"/>
                <a:gd name="T37" fmla="*/ 11 h 110"/>
                <a:gd name="T38" fmla="*/ 37 w 109"/>
                <a:gd name="T39" fmla="*/ 3 h 110"/>
                <a:gd name="T40" fmla="*/ 55 w 109"/>
                <a:gd name="T4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9" h="110">
                  <a:moveTo>
                    <a:pt x="55" y="0"/>
                  </a:moveTo>
                  <a:lnTo>
                    <a:pt x="72" y="3"/>
                  </a:lnTo>
                  <a:lnTo>
                    <a:pt x="87" y="11"/>
                  </a:lnTo>
                  <a:lnTo>
                    <a:pt x="99" y="22"/>
                  </a:lnTo>
                  <a:lnTo>
                    <a:pt x="107" y="38"/>
                  </a:lnTo>
                  <a:lnTo>
                    <a:pt x="109" y="55"/>
                  </a:lnTo>
                  <a:lnTo>
                    <a:pt x="107" y="72"/>
                  </a:lnTo>
                  <a:lnTo>
                    <a:pt x="99" y="87"/>
                  </a:lnTo>
                  <a:lnTo>
                    <a:pt x="87" y="99"/>
                  </a:lnTo>
                  <a:lnTo>
                    <a:pt x="72" y="107"/>
                  </a:lnTo>
                  <a:lnTo>
                    <a:pt x="55" y="110"/>
                  </a:lnTo>
                  <a:lnTo>
                    <a:pt x="37" y="107"/>
                  </a:lnTo>
                  <a:lnTo>
                    <a:pt x="22" y="99"/>
                  </a:lnTo>
                  <a:lnTo>
                    <a:pt x="10" y="87"/>
                  </a:lnTo>
                  <a:lnTo>
                    <a:pt x="2" y="72"/>
                  </a:lnTo>
                  <a:lnTo>
                    <a:pt x="0" y="55"/>
                  </a:lnTo>
                  <a:lnTo>
                    <a:pt x="2" y="38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7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50"/>
            <p:cNvSpPr>
              <a:spLocks/>
            </p:cNvSpPr>
            <p:nvPr/>
          </p:nvSpPr>
          <p:spPr bwMode="auto">
            <a:xfrm>
              <a:off x="7258050" y="6202363"/>
              <a:ext cx="98425" cy="96838"/>
            </a:xfrm>
            <a:custGeom>
              <a:avLst/>
              <a:gdLst>
                <a:gd name="T0" fmla="*/ 277 w 554"/>
                <a:gd name="T1" fmla="*/ 0 h 553"/>
                <a:gd name="T2" fmla="*/ 294 w 554"/>
                <a:gd name="T3" fmla="*/ 3 h 553"/>
                <a:gd name="T4" fmla="*/ 309 w 554"/>
                <a:gd name="T5" fmla="*/ 11 h 553"/>
                <a:gd name="T6" fmla="*/ 321 w 554"/>
                <a:gd name="T7" fmla="*/ 23 h 553"/>
                <a:gd name="T8" fmla="*/ 329 w 554"/>
                <a:gd name="T9" fmla="*/ 38 h 553"/>
                <a:gd name="T10" fmla="*/ 332 w 554"/>
                <a:gd name="T11" fmla="*/ 55 h 553"/>
                <a:gd name="T12" fmla="*/ 332 w 554"/>
                <a:gd name="T13" fmla="*/ 221 h 553"/>
                <a:gd name="T14" fmla="*/ 497 w 554"/>
                <a:gd name="T15" fmla="*/ 221 h 553"/>
                <a:gd name="T16" fmla="*/ 516 w 554"/>
                <a:gd name="T17" fmla="*/ 224 h 553"/>
                <a:gd name="T18" fmla="*/ 531 w 554"/>
                <a:gd name="T19" fmla="*/ 232 h 553"/>
                <a:gd name="T20" fmla="*/ 543 w 554"/>
                <a:gd name="T21" fmla="*/ 244 h 553"/>
                <a:gd name="T22" fmla="*/ 551 w 554"/>
                <a:gd name="T23" fmla="*/ 259 h 553"/>
                <a:gd name="T24" fmla="*/ 554 w 554"/>
                <a:gd name="T25" fmla="*/ 277 h 553"/>
                <a:gd name="T26" fmla="*/ 551 w 554"/>
                <a:gd name="T27" fmla="*/ 294 h 553"/>
                <a:gd name="T28" fmla="*/ 543 w 554"/>
                <a:gd name="T29" fmla="*/ 309 h 553"/>
                <a:gd name="T30" fmla="*/ 531 w 554"/>
                <a:gd name="T31" fmla="*/ 321 h 553"/>
                <a:gd name="T32" fmla="*/ 516 w 554"/>
                <a:gd name="T33" fmla="*/ 329 h 553"/>
                <a:gd name="T34" fmla="*/ 497 w 554"/>
                <a:gd name="T35" fmla="*/ 332 h 553"/>
                <a:gd name="T36" fmla="*/ 332 w 554"/>
                <a:gd name="T37" fmla="*/ 332 h 553"/>
                <a:gd name="T38" fmla="*/ 332 w 554"/>
                <a:gd name="T39" fmla="*/ 498 h 553"/>
                <a:gd name="T40" fmla="*/ 329 w 554"/>
                <a:gd name="T41" fmla="*/ 515 h 553"/>
                <a:gd name="T42" fmla="*/ 321 w 554"/>
                <a:gd name="T43" fmla="*/ 530 h 553"/>
                <a:gd name="T44" fmla="*/ 309 w 554"/>
                <a:gd name="T45" fmla="*/ 542 h 553"/>
                <a:gd name="T46" fmla="*/ 294 w 554"/>
                <a:gd name="T47" fmla="*/ 550 h 553"/>
                <a:gd name="T48" fmla="*/ 277 w 554"/>
                <a:gd name="T49" fmla="*/ 553 h 553"/>
                <a:gd name="T50" fmla="*/ 259 w 554"/>
                <a:gd name="T51" fmla="*/ 550 h 553"/>
                <a:gd name="T52" fmla="*/ 244 w 554"/>
                <a:gd name="T53" fmla="*/ 542 h 553"/>
                <a:gd name="T54" fmla="*/ 232 w 554"/>
                <a:gd name="T55" fmla="*/ 530 h 553"/>
                <a:gd name="T56" fmla="*/ 224 w 554"/>
                <a:gd name="T57" fmla="*/ 515 h 553"/>
                <a:gd name="T58" fmla="*/ 221 w 554"/>
                <a:gd name="T59" fmla="*/ 498 h 553"/>
                <a:gd name="T60" fmla="*/ 221 w 554"/>
                <a:gd name="T61" fmla="*/ 332 h 553"/>
                <a:gd name="T62" fmla="*/ 56 w 554"/>
                <a:gd name="T63" fmla="*/ 332 h 553"/>
                <a:gd name="T64" fmla="*/ 38 w 554"/>
                <a:gd name="T65" fmla="*/ 329 h 553"/>
                <a:gd name="T66" fmla="*/ 22 w 554"/>
                <a:gd name="T67" fmla="*/ 321 h 553"/>
                <a:gd name="T68" fmla="*/ 10 w 554"/>
                <a:gd name="T69" fmla="*/ 309 h 553"/>
                <a:gd name="T70" fmla="*/ 2 w 554"/>
                <a:gd name="T71" fmla="*/ 294 h 553"/>
                <a:gd name="T72" fmla="*/ 0 w 554"/>
                <a:gd name="T73" fmla="*/ 277 h 553"/>
                <a:gd name="T74" fmla="*/ 2 w 554"/>
                <a:gd name="T75" fmla="*/ 259 h 553"/>
                <a:gd name="T76" fmla="*/ 10 w 554"/>
                <a:gd name="T77" fmla="*/ 244 h 553"/>
                <a:gd name="T78" fmla="*/ 22 w 554"/>
                <a:gd name="T79" fmla="*/ 232 h 553"/>
                <a:gd name="T80" fmla="*/ 38 w 554"/>
                <a:gd name="T81" fmla="*/ 224 h 553"/>
                <a:gd name="T82" fmla="*/ 56 w 554"/>
                <a:gd name="T83" fmla="*/ 221 h 553"/>
                <a:gd name="T84" fmla="*/ 221 w 554"/>
                <a:gd name="T85" fmla="*/ 221 h 553"/>
                <a:gd name="T86" fmla="*/ 221 w 554"/>
                <a:gd name="T87" fmla="*/ 55 h 553"/>
                <a:gd name="T88" fmla="*/ 224 w 554"/>
                <a:gd name="T89" fmla="*/ 38 h 553"/>
                <a:gd name="T90" fmla="*/ 232 w 554"/>
                <a:gd name="T91" fmla="*/ 23 h 553"/>
                <a:gd name="T92" fmla="*/ 244 w 554"/>
                <a:gd name="T93" fmla="*/ 11 h 553"/>
                <a:gd name="T94" fmla="*/ 259 w 554"/>
                <a:gd name="T95" fmla="*/ 3 h 553"/>
                <a:gd name="T96" fmla="*/ 277 w 554"/>
                <a:gd name="T97" fmla="*/ 0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54" h="553">
                  <a:moveTo>
                    <a:pt x="277" y="0"/>
                  </a:moveTo>
                  <a:lnTo>
                    <a:pt x="294" y="3"/>
                  </a:lnTo>
                  <a:lnTo>
                    <a:pt x="309" y="11"/>
                  </a:lnTo>
                  <a:lnTo>
                    <a:pt x="321" y="23"/>
                  </a:lnTo>
                  <a:lnTo>
                    <a:pt x="329" y="38"/>
                  </a:lnTo>
                  <a:lnTo>
                    <a:pt x="332" y="55"/>
                  </a:lnTo>
                  <a:lnTo>
                    <a:pt x="332" y="221"/>
                  </a:lnTo>
                  <a:lnTo>
                    <a:pt x="497" y="221"/>
                  </a:lnTo>
                  <a:lnTo>
                    <a:pt x="516" y="224"/>
                  </a:lnTo>
                  <a:lnTo>
                    <a:pt x="531" y="232"/>
                  </a:lnTo>
                  <a:lnTo>
                    <a:pt x="543" y="244"/>
                  </a:lnTo>
                  <a:lnTo>
                    <a:pt x="551" y="259"/>
                  </a:lnTo>
                  <a:lnTo>
                    <a:pt x="554" y="277"/>
                  </a:lnTo>
                  <a:lnTo>
                    <a:pt x="551" y="294"/>
                  </a:lnTo>
                  <a:lnTo>
                    <a:pt x="543" y="309"/>
                  </a:lnTo>
                  <a:lnTo>
                    <a:pt x="531" y="321"/>
                  </a:lnTo>
                  <a:lnTo>
                    <a:pt x="516" y="329"/>
                  </a:lnTo>
                  <a:lnTo>
                    <a:pt x="497" y="332"/>
                  </a:lnTo>
                  <a:lnTo>
                    <a:pt x="332" y="332"/>
                  </a:lnTo>
                  <a:lnTo>
                    <a:pt x="332" y="498"/>
                  </a:lnTo>
                  <a:lnTo>
                    <a:pt x="329" y="515"/>
                  </a:lnTo>
                  <a:lnTo>
                    <a:pt x="321" y="530"/>
                  </a:lnTo>
                  <a:lnTo>
                    <a:pt x="309" y="542"/>
                  </a:lnTo>
                  <a:lnTo>
                    <a:pt x="294" y="550"/>
                  </a:lnTo>
                  <a:lnTo>
                    <a:pt x="277" y="553"/>
                  </a:lnTo>
                  <a:lnTo>
                    <a:pt x="259" y="550"/>
                  </a:lnTo>
                  <a:lnTo>
                    <a:pt x="244" y="542"/>
                  </a:lnTo>
                  <a:lnTo>
                    <a:pt x="232" y="530"/>
                  </a:lnTo>
                  <a:lnTo>
                    <a:pt x="224" y="515"/>
                  </a:lnTo>
                  <a:lnTo>
                    <a:pt x="221" y="498"/>
                  </a:lnTo>
                  <a:lnTo>
                    <a:pt x="221" y="332"/>
                  </a:lnTo>
                  <a:lnTo>
                    <a:pt x="56" y="332"/>
                  </a:lnTo>
                  <a:lnTo>
                    <a:pt x="38" y="329"/>
                  </a:lnTo>
                  <a:lnTo>
                    <a:pt x="22" y="321"/>
                  </a:lnTo>
                  <a:lnTo>
                    <a:pt x="10" y="309"/>
                  </a:lnTo>
                  <a:lnTo>
                    <a:pt x="2" y="294"/>
                  </a:lnTo>
                  <a:lnTo>
                    <a:pt x="0" y="277"/>
                  </a:lnTo>
                  <a:lnTo>
                    <a:pt x="2" y="259"/>
                  </a:lnTo>
                  <a:lnTo>
                    <a:pt x="10" y="244"/>
                  </a:lnTo>
                  <a:lnTo>
                    <a:pt x="22" y="232"/>
                  </a:lnTo>
                  <a:lnTo>
                    <a:pt x="38" y="224"/>
                  </a:lnTo>
                  <a:lnTo>
                    <a:pt x="56" y="221"/>
                  </a:lnTo>
                  <a:lnTo>
                    <a:pt x="221" y="221"/>
                  </a:lnTo>
                  <a:lnTo>
                    <a:pt x="221" y="55"/>
                  </a:lnTo>
                  <a:lnTo>
                    <a:pt x="224" y="38"/>
                  </a:lnTo>
                  <a:lnTo>
                    <a:pt x="232" y="23"/>
                  </a:lnTo>
                  <a:lnTo>
                    <a:pt x="244" y="11"/>
                  </a:lnTo>
                  <a:lnTo>
                    <a:pt x="259" y="3"/>
                  </a:lnTo>
                  <a:lnTo>
                    <a:pt x="2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51"/>
            <p:cNvSpPr>
              <a:spLocks/>
            </p:cNvSpPr>
            <p:nvPr/>
          </p:nvSpPr>
          <p:spPr bwMode="auto">
            <a:xfrm>
              <a:off x="7739063" y="6097588"/>
              <a:ext cx="74613" cy="74613"/>
            </a:xfrm>
            <a:custGeom>
              <a:avLst/>
              <a:gdLst>
                <a:gd name="T0" fmla="*/ 368 w 423"/>
                <a:gd name="T1" fmla="*/ 0 h 424"/>
                <a:gd name="T2" fmla="*/ 382 w 423"/>
                <a:gd name="T3" fmla="*/ 2 h 424"/>
                <a:gd name="T4" fmla="*/ 395 w 423"/>
                <a:gd name="T5" fmla="*/ 7 h 424"/>
                <a:gd name="T6" fmla="*/ 407 w 423"/>
                <a:gd name="T7" fmla="*/ 16 h 424"/>
                <a:gd name="T8" fmla="*/ 416 w 423"/>
                <a:gd name="T9" fmla="*/ 28 h 424"/>
                <a:gd name="T10" fmla="*/ 421 w 423"/>
                <a:gd name="T11" fmla="*/ 41 h 424"/>
                <a:gd name="T12" fmla="*/ 423 w 423"/>
                <a:gd name="T13" fmla="*/ 55 h 424"/>
                <a:gd name="T14" fmla="*/ 421 w 423"/>
                <a:gd name="T15" fmla="*/ 69 h 424"/>
                <a:gd name="T16" fmla="*/ 416 w 423"/>
                <a:gd name="T17" fmla="*/ 83 h 424"/>
                <a:gd name="T18" fmla="*/ 407 w 423"/>
                <a:gd name="T19" fmla="*/ 95 h 424"/>
                <a:gd name="T20" fmla="*/ 289 w 423"/>
                <a:gd name="T21" fmla="*/ 212 h 424"/>
                <a:gd name="T22" fmla="*/ 407 w 423"/>
                <a:gd name="T23" fmla="*/ 329 h 424"/>
                <a:gd name="T24" fmla="*/ 416 w 423"/>
                <a:gd name="T25" fmla="*/ 341 h 424"/>
                <a:gd name="T26" fmla="*/ 421 w 423"/>
                <a:gd name="T27" fmla="*/ 354 h 424"/>
                <a:gd name="T28" fmla="*/ 423 w 423"/>
                <a:gd name="T29" fmla="*/ 368 h 424"/>
                <a:gd name="T30" fmla="*/ 421 w 423"/>
                <a:gd name="T31" fmla="*/ 382 h 424"/>
                <a:gd name="T32" fmla="*/ 416 w 423"/>
                <a:gd name="T33" fmla="*/ 396 h 424"/>
                <a:gd name="T34" fmla="*/ 407 w 423"/>
                <a:gd name="T35" fmla="*/ 408 h 424"/>
                <a:gd name="T36" fmla="*/ 395 w 423"/>
                <a:gd name="T37" fmla="*/ 417 h 424"/>
                <a:gd name="T38" fmla="*/ 382 w 423"/>
                <a:gd name="T39" fmla="*/ 422 h 424"/>
                <a:gd name="T40" fmla="*/ 368 w 423"/>
                <a:gd name="T41" fmla="*/ 424 h 424"/>
                <a:gd name="T42" fmla="*/ 354 w 423"/>
                <a:gd name="T43" fmla="*/ 422 h 424"/>
                <a:gd name="T44" fmla="*/ 341 w 423"/>
                <a:gd name="T45" fmla="*/ 417 h 424"/>
                <a:gd name="T46" fmla="*/ 329 w 423"/>
                <a:gd name="T47" fmla="*/ 408 h 424"/>
                <a:gd name="T48" fmla="*/ 212 w 423"/>
                <a:gd name="T49" fmla="*/ 290 h 424"/>
                <a:gd name="T50" fmla="*/ 94 w 423"/>
                <a:gd name="T51" fmla="*/ 408 h 424"/>
                <a:gd name="T52" fmla="*/ 82 w 423"/>
                <a:gd name="T53" fmla="*/ 417 h 424"/>
                <a:gd name="T54" fmla="*/ 69 w 423"/>
                <a:gd name="T55" fmla="*/ 422 h 424"/>
                <a:gd name="T56" fmla="*/ 55 w 423"/>
                <a:gd name="T57" fmla="*/ 424 h 424"/>
                <a:gd name="T58" fmla="*/ 41 w 423"/>
                <a:gd name="T59" fmla="*/ 422 h 424"/>
                <a:gd name="T60" fmla="*/ 28 w 423"/>
                <a:gd name="T61" fmla="*/ 417 h 424"/>
                <a:gd name="T62" fmla="*/ 16 w 423"/>
                <a:gd name="T63" fmla="*/ 408 h 424"/>
                <a:gd name="T64" fmla="*/ 7 w 423"/>
                <a:gd name="T65" fmla="*/ 396 h 424"/>
                <a:gd name="T66" fmla="*/ 2 w 423"/>
                <a:gd name="T67" fmla="*/ 382 h 424"/>
                <a:gd name="T68" fmla="*/ 0 w 423"/>
                <a:gd name="T69" fmla="*/ 368 h 424"/>
                <a:gd name="T70" fmla="*/ 2 w 423"/>
                <a:gd name="T71" fmla="*/ 354 h 424"/>
                <a:gd name="T72" fmla="*/ 7 w 423"/>
                <a:gd name="T73" fmla="*/ 341 h 424"/>
                <a:gd name="T74" fmla="*/ 16 w 423"/>
                <a:gd name="T75" fmla="*/ 329 h 424"/>
                <a:gd name="T76" fmla="*/ 133 w 423"/>
                <a:gd name="T77" fmla="*/ 212 h 424"/>
                <a:gd name="T78" fmla="*/ 16 w 423"/>
                <a:gd name="T79" fmla="*/ 95 h 424"/>
                <a:gd name="T80" fmla="*/ 7 w 423"/>
                <a:gd name="T81" fmla="*/ 83 h 424"/>
                <a:gd name="T82" fmla="*/ 2 w 423"/>
                <a:gd name="T83" fmla="*/ 69 h 424"/>
                <a:gd name="T84" fmla="*/ 0 w 423"/>
                <a:gd name="T85" fmla="*/ 55 h 424"/>
                <a:gd name="T86" fmla="*/ 2 w 423"/>
                <a:gd name="T87" fmla="*/ 41 h 424"/>
                <a:gd name="T88" fmla="*/ 7 w 423"/>
                <a:gd name="T89" fmla="*/ 28 h 424"/>
                <a:gd name="T90" fmla="*/ 16 w 423"/>
                <a:gd name="T91" fmla="*/ 16 h 424"/>
                <a:gd name="T92" fmla="*/ 28 w 423"/>
                <a:gd name="T93" fmla="*/ 7 h 424"/>
                <a:gd name="T94" fmla="*/ 41 w 423"/>
                <a:gd name="T95" fmla="*/ 2 h 424"/>
                <a:gd name="T96" fmla="*/ 55 w 423"/>
                <a:gd name="T97" fmla="*/ 0 h 424"/>
                <a:gd name="T98" fmla="*/ 69 w 423"/>
                <a:gd name="T99" fmla="*/ 2 h 424"/>
                <a:gd name="T100" fmla="*/ 82 w 423"/>
                <a:gd name="T101" fmla="*/ 7 h 424"/>
                <a:gd name="T102" fmla="*/ 94 w 423"/>
                <a:gd name="T103" fmla="*/ 16 h 424"/>
                <a:gd name="T104" fmla="*/ 212 w 423"/>
                <a:gd name="T105" fmla="*/ 134 h 424"/>
                <a:gd name="T106" fmla="*/ 329 w 423"/>
                <a:gd name="T107" fmla="*/ 16 h 424"/>
                <a:gd name="T108" fmla="*/ 341 w 423"/>
                <a:gd name="T109" fmla="*/ 7 h 424"/>
                <a:gd name="T110" fmla="*/ 354 w 423"/>
                <a:gd name="T111" fmla="*/ 2 h 424"/>
                <a:gd name="T112" fmla="*/ 368 w 423"/>
                <a:gd name="T113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23" h="424">
                  <a:moveTo>
                    <a:pt x="368" y="0"/>
                  </a:moveTo>
                  <a:lnTo>
                    <a:pt x="382" y="2"/>
                  </a:lnTo>
                  <a:lnTo>
                    <a:pt x="395" y="7"/>
                  </a:lnTo>
                  <a:lnTo>
                    <a:pt x="407" y="16"/>
                  </a:lnTo>
                  <a:lnTo>
                    <a:pt x="416" y="28"/>
                  </a:lnTo>
                  <a:lnTo>
                    <a:pt x="421" y="41"/>
                  </a:lnTo>
                  <a:lnTo>
                    <a:pt x="423" y="55"/>
                  </a:lnTo>
                  <a:lnTo>
                    <a:pt x="421" y="69"/>
                  </a:lnTo>
                  <a:lnTo>
                    <a:pt x="416" y="83"/>
                  </a:lnTo>
                  <a:lnTo>
                    <a:pt x="407" y="95"/>
                  </a:lnTo>
                  <a:lnTo>
                    <a:pt x="289" y="212"/>
                  </a:lnTo>
                  <a:lnTo>
                    <a:pt x="407" y="329"/>
                  </a:lnTo>
                  <a:lnTo>
                    <a:pt x="416" y="341"/>
                  </a:lnTo>
                  <a:lnTo>
                    <a:pt x="421" y="354"/>
                  </a:lnTo>
                  <a:lnTo>
                    <a:pt x="423" y="368"/>
                  </a:lnTo>
                  <a:lnTo>
                    <a:pt x="421" y="382"/>
                  </a:lnTo>
                  <a:lnTo>
                    <a:pt x="416" y="396"/>
                  </a:lnTo>
                  <a:lnTo>
                    <a:pt x="407" y="408"/>
                  </a:lnTo>
                  <a:lnTo>
                    <a:pt x="395" y="417"/>
                  </a:lnTo>
                  <a:lnTo>
                    <a:pt x="382" y="422"/>
                  </a:lnTo>
                  <a:lnTo>
                    <a:pt x="368" y="424"/>
                  </a:lnTo>
                  <a:lnTo>
                    <a:pt x="354" y="422"/>
                  </a:lnTo>
                  <a:lnTo>
                    <a:pt x="341" y="417"/>
                  </a:lnTo>
                  <a:lnTo>
                    <a:pt x="329" y="408"/>
                  </a:lnTo>
                  <a:lnTo>
                    <a:pt x="212" y="290"/>
                  </a:lnTo>
                  <a:lnTo>
                    <a:pt x="94" y="408"/>
                  </a:lnTo>
                  <a:lnTo>
                    <a:pt x="82" y="417"/>
                  </a:lnTo>
                  <a:lnTo>
                    <a:pt x="69" y="422"/>
                  </a:lnTo>
                  <a:lnTo>
                    <a:pt x="55" y="424"/>
                  </a:lnTo>
                  <a:lnTo>
                    <a:pt x="41" y="422"/>
                  </a:lnTo>
                  <a:lnTo>
                    <a:pt x="28" y="417"/>
                  </a:lnTo>
                  <a:lnTo>
                    <a:pt x="16" y="408"/>
                  </a:lnTo>
                  <a:lnTo>
                    <a:pt x="7" y="396"/>
                  </a:lnTo>
                  <a:lnTo>
                    <a:pt x="2" y="382"/>
                  </a:lnTo>
                  <a:lnTo>
                    <a:pt x="0" y="368"/>
                  </a:lnTo>
                  <a:lnTo>
                    <a:pt x="2" y="354"/>
                  </a:lnTo>
                  <a:lnTo>
                    <a:pt x="7" y="341"/>
                  </a:lnTo>
                  <a:lnTo>
                    <a:pt x="16" y="329"/>
                  </a:lnTo>
                  <a:lnTo>
                    <a:pt x="133" y="212"/>
                  </a:lnTo>
                  <a:lnTo>
                    <a:pt x="16" y="95"/>
                  </a:lnTo>
                  <a:lnTo>
                    <a:pt x="7" y="83"/>
                  </a:lnTo>
                  <a:lnTo>
                    <a:pt x="2" y="69"/>
                  </a:lnTo>
                  <a:lnTo>
                    <a:pt x="0" y="55"/>
                  </a:lnTo>
                  <a:lnTo>
                    <a:pt x="2" y="41"/>
                  </a:lnTo>
                  <a:lnTo>
                    <a:pt x="7" y="28"/>
                  </a:lnTo>
                  <a:lnTo>
                    <a:pt x="16" y="16"/>
                  </a:lnTo>
                  <a:lnTo>
                    <a:pt x="28" y="7"/>
                  </a:lnTo>
                  <a:lnTo>
                    <a:pt x="41" y="2"/>
                  </a:lnTo>
                  <a:lnTo>
                    <a:pt x="55" y="0"/>
                  </a:lnTo>
                  <a:lnTo>
                    <a:pt x="69" y="2"/>
                  </a:lnTo>
                  <a:lnTo>
                    <a:pt x="82" y="7"/>
                  </a:lnTo>
                  <a:lnTo>
                    <a:pt x="94" y="16"/>
                  </a:lnTo>
                  <a:lnTo>
                    <a:pt x="212" y="134"/>
                  </a:lnTo>
                  <a:lnTo>
                    <a:pt x="329" y="16"/>
                  </a:lnTo>
                  <a:lnTo>
                    <a:pt x="341" y="7"/>
                  </a:lnTo>
                  <a:lnTo>
                    <a:pt x="354" y="2"/>
                  </a:lnTo>
                  <a:lnTo>
                    <a:pt x="3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52"/>
            <p:cNvSpPr>
              <a:spLocks noEditPoints="1"/>
            </p:cNvSpPr>
            <p:nvPr/>
          </p:nvSpPr>
          <p:spPr bwMode="auto">
            <a:xfrm>
              <a:off x="7248525" y="5762625"/>
              <a:ext cx="273050" cy="273050"/>
            </a:xfrm>
            <a:custGeom>
              <a:avLst/>
              <a:gdLst>
                <a:gd name="T0" fmla="*/ 1113 w 1549"/>
                <a:gd name="T1" fmla="*/ 369 h 1550"/>
                <a:gd name="T2" fmla="*/ 1088 w 1549"/>
                <a:gd name="T3" fmla="*/ 383 h 1550"/>
                <a:gd name="T4" fmla="*/ 374 w 1549"/>
                <a:gd name="T5" fmla="*/ 1100 h 1550"/>
                <a:gd name="T6" fmla="*/ 367 w 1549"/>
                <a:gd name="T7" fmla="*/ 1127 h 1550"/>
                <a:gd name="T8" fmla="*/ 374 w 1549"/>
                <a:gd name="T9" fmla="*/ 1154 h 1550"/>
                <a:gd name="T10" fmla="*/ 394 w 1549"/>
                <a:gd name="T11" fmla="*/ 1175 h 1550"/>
                <a:gd name="T12" fmla="*/ 423 w 1549"/>
                <a:gd name="T13" fmla="*/ 1182 h 1550"/>
                <a:gd name="T14" fmla="*/ 450 w 1549"/>
                <a:gd name="T15" fmla="*/ 1175 h 1550"/>
                <a:gd name="T16" fmla="*/ 1166 w 1549"/>
                <a:gd name="T17" fmla="*/ 462 h 1550"/>
                <a:gd name="T18" fmla="*/ 1180 w 1549"/>
                <a:gd name="T19" fmla="*/ 437 h 1550"/>
                <a:gd name="T20" fmla="*/ 1180 w 1549"/>
                <a:gd name="T21" fmla="*/ 409 h 1550"/>
                <a:gd name="T22" fmla="*/ 1166 w 1549"/>
                <a:gd name="T23" fmla="*/ 383 h 1550"/>
                <a:gd name="T24" fmla="*/ 1141 w 1549"/>
                <a:gd name="T25" fmla="*/ 369 h 1550"/>
                <a:gd name="T26" fmla="*/ 775 w 1549"/>
                <a:gd name="T27" fmla="*/ 0 h 1550"/>
                <a:gd name="T28" fmla="*/ 897 w 1549"/>
                <a:gd name="T29" fmla="*/ 9 h 1550"/>
                <a:gd name="T30" fmla="*/ 1014 w 1549"/>
                <a:gd name="T31" fmla="*/ 37 h 1550"/>
                <a:gd name="T32" fmla="*/ 1126 w 1549"/>
                <a:gd name="T33" fmla="*/ 84 h 1550"/>
                <a:gd name="T34" fmla="*/ 1229 w 1549"/>
                <a:gd name="T35" fmla="*/ 147 h 1550"/>
                <a:gd name="T36" fmla="*/ 1322 w 1549"/>
                <a:gd name="T37" fmla="*/ 227 h 1550"/>
                <a:gd name="T38" fmla="*/ 1404 w 1549"/>
                <a:gd name="T39" fmla="*/ 323 h 1550"/>
                <a:gd name="T40" fmla="*/ 1467 w 1549"/>
                <a:gd name="T41" fmla="*/ 428 h 1550"/>
                <a:gd name="T42" fmla="*/ 1513 w 1549"/>
                <a:gd name="T43" fmla="*/ 539 h 1550"/>
                <a:gd name="T44" fmla="*/ 1540 w 1549"/>
                <a:gd name="T45" fmla="*/ 656 h 1550"/>
                <a:gd name="T46" fmla="*/ 1549 w 1549"/>
                <a:gd name="T47" fmla="*/ 775 h 1550"/>
                <a:gd name="T48" fmla="*/ 1540 w 1549"/>
                <a:gd name="T49" fmla="*/ 894 h 1550"/>
                <a:gd name="T50" fmla="*/ 1513 w 1549"/>
                <a:gd name="T51" fmla="*/ 1010 h 1550"/>
                <a:gd name="T52" fmla="*/ 1467 w 1549"/>
                <a:gd name="T53" fmla="*/ 1122 h 1550"/>
                <a:gd name="T54" fmla="*/ 1404 w 1549"/>
                <a:gd name="T55" fmla="*/ 1227 h 1550"/>
                <a:gd name="T56" fmla="*/ 1322 w 1549"/>
                <a:gd name="T57" fmla="*/ 1323 h 1550"/>
                <a:gd name="T58" fmla="*/ 1229 w 1549"/>
                <a:gd name="T59" fmla="*/ 1403 h 1550"/>
                <a:gd name="T60" fmla="*/ 1126 w 1549"/>
                <a:gd name="T61" fmla="*/ 1466 h 1550"/>
                <a:gd name="T62" fmla="*/ 1014 w 1549"/>
                <a:gd name="T63" fmla="*/ 1512 h 1550"/>
                <a:gd name="T64" fmla="*/ 897 w 1549"/>
                <a:gd name="T65" fmla="*/ 1540 h 1550"/>
                <a:gd name="T66" fmla="*/ 775 w 1549"/>
                <a:gd name="T67" fmla="*/ 1550 h 1550"/>
                <a:gd name="T68" fmla="*/ 652 w 1549"/>
                <a:gd name="T69" fmla="*/ 1540 h 1550"/>
                <a:gd name="T70" fmla="*/ 534 w 1549"/>
                <a:gd name="T71" fmla="*/ 1512 h 1550"/>
                <a:gd name="T72" fmla="*/ 423 w 1549"/>
                <a:gd name="T73" fmla="*/ 1466 h 1550"/>
                <a:gd name="T74" fmla="*/ 320 w 1549"/>
                <a:gd name="T75" fmla="*/ 1403 h 1550"/>
                <a:gd name="T76" fmla="*/ 226 w 1549"/>
                <a:gd name="T77" fmla="*/ 1323 h 1550"/>
                <a:gd name="T78" fmla="*/ 145 w 1549"/>
                <a:gd name="T79" fmla="*/ 1227 h 1550"/>
                <a:gd name="T80" fmla="*/ 82 w 1549"/>
                <a:gd name="T81" fmla="*/ 1122 h 1550"/>
                <a:gd name="T82" fmla="*/ 36 w 1549"/>
                <a:gd name="T83" fmla="*/ 1010 h 1550"/>
                <a:gd name="T84" fmla="*/ 9 w 1549"/>
                <a:gd name="T85" fmla="*/ 894 h 1550"/>
                <a:gd name="T86" fmla="*/ 0 w 1549"/>
                <a:gd name="T87" fmla="*/ 775 h 1550"/>
                <a:gd name="T88" fmla="*/ 9 w 1549"/>
                <a:gd name="T89" fmla="*/ 656 h 1550"/>
                <a:gd name="T90" fmla="*/ 36 w 1549"/>
                <a:gd name="T91" fmla="*/ 539 h 1550"/>
                <a:gd name="T92" fmla="*/ 82 w 1549"/>
                <a:gd name="T93" fmla="*/ 428 h 1550"/>
                <a:gd name="T94" fmla="*/ 145 w 1549"/>
                <a:gd name="T95" fmla="*/ 323 h 1550"/>
                <a:gd name="T96" fmla="*/ 226 w 1549"/>
                <a:gd name="T97" fmla="*/ 227 h 1550"/>
                <a:gd name="T98" fmla="*/ 320 w 1549"/>
                <a:gd name="T99" fmla="*/ 147 h 1550"/>
                <a:gd name="T100" fmla="*/ 423 w 1549"/>
                <a:gd name="T101" fmla="*/ 84 h 1550"/>
                <a:gd name="T102" fmla="*/ 534 w 1549"/>
                <a:gd name="T103" fmla="*/ 37 h 1550"/>
                <a:gd name="T104" fmla="*/ 652 w 1549"/>
                <a:gd name="T105" fmla="*/ 9 h 1550"/>
                <a:gd name="T106" fmla="*/ 775 w 1549"/>
                <a:gd name="T107" fmla="*/ 0 h 1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49" h="1550">
                  <a:moveTo>
                    <a:pt x="1127" y="367"/>
                  </a:moveTo>
                  <a:lnTo>
                    <a:pt x="1113" y="369"/>
                  </a:lnTo>
                  <a:lnTo>
                    <a:pt x="1099" y="374"/>
                  </a:lnTo>
                  <a:lnTo>
                    <a:pt x="1088" y="383"/>
                  </a:lnTo>
                  <a:lnTo>
                    <a:pt x="383" y="1088"/>
                  </a:lnTo>
                  <a:lnTo>
                    <a:pt x="374" y="1100"/>
                  </a:lnTo>
                  <a:lnTo>
                    <a:pt x="369" y="1113"/>
                  </a:lnTo>
                  <a:lnTo>
                    <a:pt x="367" y="1127"/>
                  </a:lnTo>
                  <a:lnTo>
                    <a:pt x="369" y="1141"/>
                  </a:lnTo>
                  <a:lnTo>
                    <a:pt x="374" y="1154"/>
                  </a:lnTo>
                  <a:lnTo>
                    <a:pt x="383" y="1166"/>
                  </a:lnTo>
                  <a:lnTo>
                    <a:pt x="394" y="1175"/>
                  </a:lnTo>
                  <a:lnTo>
                    <a:pt x="409" y="1180"/>
                  </a:lnTo>
                  <a:lnTo>
                    <a:pt x="423" y="1182"/>
                  </a:lnTo>
                  <a:lnTo>
                    <a:pt x="437" y="1180"/>
                  </a:lnTo>
                  <a:lnTo>
                    <a:pt x="450" y="1175"/>
                  </a:lnTo>
                  <a:lnTo>
                    <a:pt x="461" y="1166"/>
                  </a:lnTo>
                  <a:lnTo>
                    <a:pt x="1166" y="462"/>
                  </a:lnTo>
                  <a:lnTo>
                    <a:pt x="1175" y="450"/>
                  </a:lnTo>
                  <a:lnTo>
                    <a:pt x="1180" y="437"/>
                  </a:lnTo>
                  <a:lnTo>
                    <a:pt x="1182" y="423"/>
                  </a:lnTo>
                  <a:lnTo>
                    <a:pt x="1180" y="409"/>
                  </a:lnTo>
                  <a:lnTo>
                    <a:pt x="1175" y="396"/>
                  </a:lnTo>
                  <a:lnTo>
                    <a:pt x="1166" y="383"/>
                  </a:lnTo>
                  <a:lnTo>
                    <a:pt x="1154" y="374"/>
                  </a:lnTo>
                  <a:lnTo>
                    <a:pt x="1141" y="369"/>
                  </a:lnTo>
                  <a:lnTo>
                    <a:pt x="1127" y="367"/>
                  </a:lnTo>
                  <a:close/>
                  <a:moveTo>
                    <a:pt x="775" y="0"/>
                  </a:moveTo>
                  <a:lnTo>
                    <a:pt x="836" y="2"/>
                  </a:lnTo>
                  <a:lnTo>
                    <a:pt x="897" y="9"/>
                  </a:lnTo>
                  <a:lnTo>
                    <a:pt x="956" y="21"/>
                  </a:lnTo>
                  <a:lnTo>
                    <a:pt x="1014" y="37"/>
                  </a:lnTo>
                  <a:lnTo>
                    <a:pt x="1071" y="58"/>
                  </a:lnTo>
                  <a:lnTo>
                    <a:pt x="1126" y="84"/>
                  </a:lnTo>
                  <a:lnTo>
                    <a:pt x="1178" y="114"/>
                  </a:lnTo>
                  <a:lnTo>
                    <a:pt x="1229" y="147"/>
                  </a:lnTo>
                  <a:lnTo>
                    <a:pt x="1277" y="185"/>
                  </a:lnTo>
                  <a:lnTo>
                    <a:pt x="1322" y="227"/>
                  </a:lnTo>
                  <a:lnTo>
                    <a:pt x="1366" y="274"/>
                  </a:lnTo>
                  <a:lnTo>
                    <a:pt x="1404" y="323"/>
                  </a:lnTo>
                  <a:lnTo>
                    <a:pt x="1438" y="374"/>
                  </a:lnTo>
                  <a:lnTo>
                    <a:pt x="1467" y="428"/>
                  </a:lnTo>
                  <a:lnTo>
                    <a:pt x="1492" y="483"/>
                  </a:lnTo>
                  <a:lnTo>
                    <a:pt x="1513" y="539"/>
                  </a:lnTo>
                  <a:lnTo>
                    <a:pt x="1529" y="598"/>
                  </a:lnTo>
                  <a:lnTo>
                    <a:pt x="1540" y="656"/>
                  </a:lnTo>
                  <a:lnTo>
                    <a:pt x="1547" y="716"/>
                  </a:lnTo>
                  <a:lnTo>
                    <a:pt x="1549" y="775"/>
                  </a:lnTo>
                  <a:lnTo>
                    <a:pt x="1547" y="834"/>
                  </a:lnTo>
                  <a:lnTo>
                    <a:pt x="1540" y="894"/>
                  </a:lnTo>
                  <a:lnTo>
                    <a:pt x="1529" y="952"/>
                  </a:lnTo>
                  <a:lnTo>
                    <a:pt x="1513" y="1010"/>
                  </a:lnTo>
                  <a:lnTo>
                    <a:pt x="1492" y="1067"/>
                  </a:lnTo>
                  <a:lnTo>
                    <a:pt x="1467" y="1122"/>
                  </a:lnTo>
                  <a:lnTo>
                    <a:pt x="1438" y="1175"/>
                  </a:lnTo>
                  <a:lnTo>
                    <a:pt x="1404" y="1227"/>
                  </a:lnTo>
                  <a:lnTo>
                    <a:pt x="1366" y="1276"/>
                  </a:lnTo>
                  <a:lnTo>
                    <a:pt x="1322" y="1323"/>
                  </a:lnTo>
                  <a:lnTo>
                    <a:pt x="1277" y="1365"/>
                  </a:lnTo>
                  <a:lnTo>
                    <a:pt x="1229" y="1403"/>
                  </a:lnTo>
                  <a:lnTo>
                    <a:pt x="1178" y="1436"/>
                  </a:lnTo>
                  <a:lnTo>
                    <a:pt x="1126" y="1466"/>
                  </a:lnTo>
                  <a:lnTo>
                    <a:pt x="1071" y="1491"/>
                  </a:lnTo>
                  <a:lnTo>
                    <a:pt x="1014" y="1512"/>
                  </a:lnTo>
                  <a:lnTo>
                    <a:pt x="956" y="1529"/>
                  </a:lnTo>
                  <a:lnTo>
                    <a:pt x="897" y="1540"/>
                  </a:lnTo>
                  <a:lnTo>
                    <a:pt x="836" y="1547"/>
                  </a:lnTo>
                  <a:lnTo>
                    <a:pt x="775" y="1550"/>
                  </a:lnTo>
                  <a:lnTo>
                    <a:pt x="713" y="1547"/>
                  </a:lnTo>
                  <a:lnTo>
                    <a:pt x="652" y="1540"/>
                  </a:lnTo>
                  <a:lnTo>
                    <a:pt x="593" y="1529"/>
                  </a:lnTo>
                  <a:lnTo>
                    <a:pt x="534" y="1512"/>
                  </a:lnTo>
                  <a:lnTo>
                    <a:pt x="478" y="1491"/>
                  </a:lnTo>
                  <a:lnTo>
                    <a:pt x="423" y="1466"/>
                  </a:lnTo>
                  <a:lnTo>
                    <a:pt x="370" y="1436"/>
                  </a:lnTo>
                  <a:lnTo>
                    <a:pt x="320" y="1403"/>
                  </a:lnTo>
                  <a:lnTo>
                    <a:pt x="272" y="1365"/>
                  </a:lnTo>
                  <a:lnTo>
                    <a:pt x="226" y="1323"/>
                  </a:lnTo>
                  <a:lnTo>
                    <a:pt x="183" y="1276"/>
                  </a:lnTo>
                  <a:lnTo>
                    <a:pt x="145" y="1227"/>
                  </a:lnTo>
                  <a:lnTo>
                    <a:pt x="111" y="1175"/>
                  </a:lnTo>
                  <a:lnTo>
                    <a:pt x="82" y="1122"/>
                  </a:lnTo>
                  <a:lnTo>
                    <a:pt x="56" y="1067"/>
                  </a:lnTo>
                  <a:lnTo>
                    <a:pt x="36" y="1010"/>
                  </a:lnTo>
                  <a:lnTo>
                    <a:pt x="20" y="952"/>
                  </a:lnTo>
                  <a:lnTo>
                    <a:pt x="9" y="894"/>
                  </a:lnTo>
                  <a:lnTo>
                    <a:pt x="2" y="834"/>
                  </a:lnTo>
                  <a:lnTo>
                    <a:pt x="0" y="775"/>
                  </a:lnTo>
                  <a:lnTo>
                    <a:pt x="2" y="716"/>
                  </a:lnTo>
                  <a:lnTo>
                    <a:pt x="9" y="656"/>
                  </a:lnTo>
                  <a:lnTo>
                    <a:pt x="20" y="598"/>
                  </a:lnTo>
                  <a:lnTo>
                    <a:pt x="36" y="539"/>
                  </a:lnTo>
                  <a:lnTo>
                    <a:pt x="56" y="483"/>
                  </a:lnTo>
                  <a:lnTo>
                    <a:pt x="82" y="428"/>
                  </a:lnTo>
                  <a:lnTo>
                    <a:pt x="111" y="374"/>
                  </a:lnTo>
                  <a:lnTo>
                    <a:pt x="145" y="323"/>
                  </a:lnTo>
                  <a:lnTo>
                    <a:pt x="183" y="274"/>
                  </a:lnTo>
                  <a:lnTo>
                    <a:pt x="226" y="227"/>
                  </a:lnTo>
                  <a:lnTo>
                    <a:pt x="272" y="185"/>
                  </a:lnTo>
                  <a:lnTo>
                    <a:pt x="320" y="147"/>
                  </a:lnTo>
                  <a:lnTo>
                    <a:pt x="370" y="114"/>
                  </a:lnTo>
                  <a:lnTo>
                    <a:pt x="423" y="84"/>
                  </a:lnTo>
                  <a:lnTo>
                    <a:pt x="478" y="58"/>
                  </a:lnTo>
                  <a:lnTo>
                    <a:pt x="534" y="37"/>
                  </a:lnTo>
                  <a:lnTo>
                    <a:pt x="593" y="21"/>
                  </a:lnTo>
                  <a:lnTo>
                    <a:pt x="652" y="9"/>
                  </a:lnTo>
                  <a:lnTo>
                    <a:pt x="713" y="2"/>
                  </a:lnTo>
                  <a:lnTo>
                    <a:pt x="7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53"/>
            <p:cNvSpPr>
              <a:spLocks noEditPoints="1"/>
            </p:cNvSpPr>
            <p:nvPr/>
          </p:nvSpPr>
          <p:spPr bwMode="auto">
            <a:xfrm>
              <a:off x="7561263" y="5802313"/>
              <a:ext cx="273050" cy="273050"/>
            </a:xfrm>
            <a:custGeom>
              <a:avLst/>
              <a:gdLst>
                <a:gd name="T0" fmla="*/ 409 w 1549"/>
                <a:gd name="T1" fmla="*/ 370 h 1550"/>
                <a:gd name="T2" fmla="*/ 384 w 1549"/>
                <a:gd name="T3" fmla="*/ 384 h 1550"/>
                <a:gd name="T4" fmla="*/ 369 w 1549"/>
                <a:gd name="T5" fmla="*/ 409 h 1550"/>
                <a:gd name="T6" fmla="*/ 369 w 1549"/>
                <a:gd name="T7" fmla="*/ 437 h 1550"/>
                <a:gd name="T8" fmla="*/ 384 w 1549"/>
                <a:gd name="T9" fmla="*/ 462 h 1550"/>
                <a:gd name="T10" fmla="*/ 1099 w 1549"/>
                <a:gd name="T11" fmla="*/ 1176 h 1550"/>
                <a:gd name="T12" fmla="*/ 1127 w 1549"/>
                <a:gd name="T13" fmla="*/ 1183 h 1550"/>
                <a:gd name="T14" fmla="*/ 1154 w 1549"/>
                <a:gd name="T15" fmla="*/ 1176 h 1550"/>
                <a:gd name="T16" fmla="*/ 1175 w 1549"/>
                <a:gd name="T17" fmla="*/ 1155 h 1550"/>
                <a:gd name="T18" fmla="*/ 1183 w 1549"/>
                <a:gd name="T19" fmla="*/ 1128 h 1550"/>
                <a:gd name="T20" fmla="*/ 1175 w 1549"/>
                <a:gd name="T21" fmla="*/ 1100 h 1550"/>
                <a:gd name="T22" fmla="*/ 462 w 1549"/>
                <a:gd name="T23" fmla="*/ 384 h 1550"/>
                <a:gd name="T24" fmla="*/ 437 w 1549"/>
                <a:gd name="T25" fmla="*/ 370 h 1550"/>
                <a:gd name="T26" fmla="*/ 775 w 1549"/>
                <a:gd name="T27" fmla="*/ 0 h 1550"/>
                <a:gd name="T28" fmla="*/ 897 w 1549"/>
                <a:gd name="T29" fmla="*/ 9 h 1550"/>
                <a:gd name="T30" fmla="*/ 1015 w 1549"/>
                <a:gd name="T31" fmla="*/ 38 h 1550"/>
                <a:gd name="T32" fmla="*/ 1126 w 1549"/>
                <a:gd name="T33" fmla="*/ 84 h 1550"/>
                <a:gd name="T34" fmla="*/ 1229 w 1549"/>
                <a:gd name="T35" fmla="*/ 147 h 1550"/>
                <a:gd name="T36" fmla="*/ 1323 w 1549"/>
                <a:gd name="T37" fmla="*/ 228 h 1550"/>
                <a:gd name="T38" fmla="*/ 1404 w 1549"/>
                <a:gd name="T39" fmla="*/ 323 h 1550"/>
                <a:gd name="T40" fmla="*/ 1467 w 1549"/>
                <a:gd name="T41" fmla="*/ 428 h 1550"/>
                <a:gd name="T42" fmla="*/ 1513 w 1549"/>
                <a:gd name="T43" fmla="*/ 540 h 1550"/>
                <a:gd name="T44" fmla="*/ 1540 w 1549"/>
                <a:gd name="T45" fmla="*/ 657 h 1550"/>
                <a:gd name="T46" fmla="*/ 1549 w 1549"/>
                <a:gd name="T47" fmla="*/ 775 h 1550"/>
                <a:gd name="T48" fmla="*/ 1540 w 1549"/>
                <a:gd name="T49" fmla="*/ 894 h 1550"/>
                <a:gd name="T50" fmla="*/ 1513 w 1549"/>
                <a:gd name="T51" fmla="*/ 1011 h 1550"/>
                <a:gd name="T52" fmla="*/ 1467 w 1549"/>
                <a:gd name="T53" fmla="*/ 1122 h 1550"/>
                <a:gd name="T54" fmla="*/ 1404 w 1549"/>
                <a:gd name="T55" fmla="*/ 1227 h 1550"/>
                <a:gd name="T56" fmla="*/ 1323 w 1549"/>
                <a:gd name="T57" fmla="*/ 1324 h 1550"/>
                <a:gd name="T58" fmla="*/ 1229 w 1549"/>
                <a:gd name="T59" fmla="*/ 1403 h 1550"/>
                <a:gd name="T60" fmla="*/ 1126 w 1549"/>
                <a:gd name="T61" fmla="*/ 1467 h 1550"/>
                <a:gd name="T62" fmla="*/ 1015 w 1549"/>
                <a:gd name="T63" fmla="*/ 1513 h 1550"/>
                <a:gd name="T64" fmla="*/ 897 w 1549"/>
                <a:gd name="T65" fmla="*/ 1541 h 1550"/>
                <a:gd name="T66" fmla="*/ 775 w 1549"/>
                <a:gd name="T67" fmla="*/ 1550 h 1550"/>
                <a:gd name="T68" fmla="*/ 652 w 1549"/>
                <a:gd name="T69" fmla="*/ 1541 h 1550"/>
                <a:gd name="T70" fmla="*/ 535 w 1549"/>
                <a:gd name="T71" fmla="*/ 1513 h 1550"/>
                <a:gd name="T72" fmla="*/ 423 w 1549"/>
                <a:gd name="T73" fmla="*/ 1467 h 1550"/>
                <a:gd name="T74" fmla="*/ 320 w 1549"/>
                <a:gd name="T75" fmla="*/ 1403 h 1550"/>
                <a:gd name="T76" fmla="*/ 227 w 1549"/>
                <a:gd name="T77" fmla="*/ 1324 h 1550"/>
                <a:gd name="T78" fmla="*/ 145 w 1549"/>
                <a:gd name="T79" fmla="*/ 1227 h 1550"/>
                <a:gd name="T80" fmla="*/ 82 w 1549"/>
                <a:gd name="T81" fmla="*/ 1122 h 1550"/>
                <a:gd name="T82" fmla="*/ 36 w 1549"/>
                <a:gd name="T83" fmla="*/ 1011 h 1550"/>
                <a:gd name="T84" fmla="*/ 9 w 1549"/>
                <a:gd name="T85" fmla="*/ 894 h 1550"/>
                <a:gd name="T86" fmla="*/ 0 w 1549"/>
                <a:gd name="T87" fmla="*/ 775 h 1550"/>
                <a:gd name="T88" fmla="*/ 9 w 1549"/>
                <a:gd name="T89" fmla="*/ 657 h 1550"/>
                <a:gd name="T90" fmla="*/ 36 w 1549"/>
                <a:gd name="T91" fmla="*/ 540 h 1550"/>
                <a:gd name="T92" fmla="*/ 82 w 1549"/>
                <a:gd name="T93" fmla="*/ 428 h 1550"/>
                <a:gd name="T94" fmla="*/ 145 w 1549"/>
                <a:gd name="T95" fmla="*/ 323 h 1550"/>
                <a:gd name="T96" fmla="*/ 227 w 1549"/>
                <a:gd name="T97" fmla="*/ 228 h 1550"/>
                <a:gd name="T98" fmla="*/ 320 w 1549"/>
                <a:gd name="T99" fmla="*/ 147 h 1550"/>
                <a:gd name="T100" fmla="*/ 423 w 1549"/>
                <a:gd name="T101" fmla="*/ 84 h 1550"/>
                <a:gd name="T102" fmla="*/ 535 w 1549"/>
                <a:gd name="T103" fmla="*/ 38 h 1550"/>
                <a:gd name="T104" fmla="*/ 652 w 1549"/>
                <a:gd name="T105" fmla="*/ 9 h 1550"/>
                <a:gd name="T106" fmla="*/ 775 w 1549"/>
                <a:gd name="T107" fmla="*/ 0 h 1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49" h="1550">
                  <a:moveTo>
                    <a:pt x="423" y="368"/>
                  </a:moveTo>
                  <a:lnTo>
                    <a:pt x="409" y="370"/>
                  </a:lnTo>
                  <a:lnTo>
                    <a:pt x="395" y="375"/>
                  </a:lnTo>
                  <a:lnTo>
                    <a:pt x="384" y="384"/>
                  </a:lnTo>
                  <a:lnTo>
                    <a:pt x="375" y="396"/>
                  </a:lnTo>
                  <a:lnTo>
                    <a:pt x="369" y="409"/>
                  </a:lnTo>
                  <a:lnTo>
                    <a:pt x="368" y="423"/>
                  </a:lnTo>
                  <a:lnTo>
                    <a:pt x="369" y="437"/>
                  </a:lnTo>
                  <a:lnTo>
                    <a:pt x="375" y="450"/>
                  </a:lnTo>
                  <a:lnTo>
                    <a:pt x="384" y="462"/>
                  </a:lnTo>
                  <a:lnTo>
                    <a:pt x="1088" y="1167"/>
                  </a:lnTo>
                  <a:lnTo>
                    <a:pt x="1099" y="1176"/>
                  </a:lnTo>
                  <a:lnTo>
                    <a:pt x="1113" y="1181"/>
                  </a:lnTo>
                  <a:lnTo>
                    <a:pt x="1127" y="1183"/>
                  </a:lnTo>
                  <a:lnTo>
                    <a:pt x="1141" y="1181"/>
                  </a:lnTo>
                  <a:lnTo>
                    <a:pt x="1154" y="1176"/>
                  </a:lnTo>
                  <a:lnTo>
                    <a:pt x="1166" y="1167"/>
                  </a:lnTo>
                  <a:lnTo>
                    <a:pt x="1175" y="1155"/>
                  </a:lnTo>
                  <a:lnTo>
                    <a:pt x="1181" y="1142"/>
                  </a:lnTo>
                  <a:lnTo>
                    <a:pt x="1183" y="1128"/>
                  </a:lnTo>
                  <a:lnTo>
                    <a:pt x="1181" y="1113"/>
                  </a:lnTo>
                  <a:lnTo>
                    <a:pt x="1175" y="1100"/>
                  </a:lnTo>
                  <a:lnTo>
                    <a:pt x="1166" y="1088"/>
                  </a:lnTo>
                  <a:lnTo>
                    <a:pt x="462" y="384"/>
                  </a:lnTo>
                  <a:lnTo>
                    <a:pt x="450" y="375"/>
                  </a:lnTo>
                  <a:lnTo>
                    <a:pt x="437" y="370"/>
                  </a:lnTo>
                  <a:lnTo>
                    <a:pt x="423" y="368"/>
                  </a:lnTo>
                  <a:close/>
                  <a:moveTo>
                    <a:pt x="775" y="0"/>
                  </a:moveTo>
                  <a:lnTo>
                    <a:pt x="836" y="2"/>
                  </a:lnTo>
                  <a:lnTo>
                    <a:pt x="897" y="9"/>
                  </a:lnTo>
                  <a:lnTo>
                    <a:pt x="956" y="22"/>
                  </a:lnTo>
                  <a:lnTo>
                    <a:pt x="1015" y="38"/>
                  </a:lnTo>
                  <a:lnTo>
                    <a:pt x="1071" y="59"/>
                  </a:lnTo>
                  <a:lnTo>
                    <a:pt x="1126" y="84"/>
                  </a:lnTo>
                  <a:lnTo>
                    <a:pt x="1179" y="114"/>
                  </a:lnTo>
                  <a:lnTo>
                    <a:pt x="1229" y="147"/>
                  </a:lnTo>
                  <a:lnTo>
                    <a:pt x="1277" y="186"/>
                  </a:lnTo>
                  <a:lnTo>
                    <a:pt x="1323" y="228"/>
                  </a:lnTo>
                  <a:lnTo>
                    <a:pt x="1366" y="274"/>
                  </a:lnTo>
                  <a:lnTo>
                    <a:pt x="1404" y="323"/>
                  </a:lnTo>
                  <a:lnTo>
                    <a:pt x="1438" y="375"/>
                  </a:lnTo>
                  <a:lnTo>
                    <a:pt x="1467" y="428"/>
                  </a:lnTo>
                  <a:lnTo>
                    <a:pt x="1493" y="483"/>
                  </a:lnTo>
                  <a:lnTo>
                    <a:pt x="1513" y="540"/>
                  </a:lnTo>
                  <a:lnTo>
                    <a:pt x="1529" y="598"/>
                  </a:lnTo>
                  <a:lnTo>
                    <a:pt x="1540" y="657"/>
                  </a:lnTo>
                  <a:lnTo>
                    <a:pt x="1547" y="716"/>
                  </a:lnTo>
                  <a:lnTo>
                    <a:pt x="1549" y="775"/>
                  </a:lnTo>
                  <a:lnTo>
                    <a:pt x="1547" y="835"/>
                  </a:lnTo>
                  <a:lnTo>
                    <a:pt x="1540" y="894"/>
                  </a:lnTo>
                  <a:lnTo>
                    <a:pt x="1529" y="952"/>
                  </a:lnTo>
                  <a:lnTo>
                    <a:pt x="1513" y="1011"/>
                  </a:lnTo>
                  <a:lnTo>
                    <a:pt x="1493" y="1067"/>
                  </a:lnTo>
                  <a:lnTo>
                    <a:pt x="1467" y="1122"/>
                  </a:lnTo>
                  <a:lnTo>
                    <a:pt x="1438" y="1176"/>
                  </a:lnTo>
                  <a:lnTo>
                    <a:pt x="1404" y="1227"/>
                  </a:lnTo>
                  <a:lnTo>
                    <a:pt x="1366" y="1276"/>
                  </a:lnTo>
                  <a:lnTo>
                    <a:pt x="1323" y="1324"/>
                  </a:lnTo>
                  <a:lnTo>
                    <a:pt x="1277" y="1365"/>
                  </a:lnTo>
                  <a:lnTo>
                    <a:pt x="1229" y="1403"/>
                  </a:lnTo>
                  <a:lnTo>
                    <a:pt x="1179" y="1436"/>
                  </a:lnTo>
                  <a:lnTo>
                    <a:pt x="1126" y="1467"/>
                  </a:lnTo>
                  <a:lnTo>
                    <a:pt x="1071" y="1492"/>
                  </a:lnTo>
                  <a:lnTo>
                    <a:pt x="1015" y="1513"/>
                  </a:lnTo>
                  <a:lnTo>
                    <a:pt x="956" y="1529"/>
                  </a:lnTo>
                  <a:lnTo>
                    <a:pt x="897" y="1541"/>
                  </a:lnTo>
                  <a:lnTo>
                    <a:pt x="836" y="1548"/>
                  </a:lnTo>
                  <a:lnTo>
                    <a:pt x="775" y="1550"/>
                  </a:lnTo>
                  <a:lnTo>
                    <a:pt x="713" y="1548"/>
                  </a:lnTo>
                  <a:lnTo>
                    <a:pt x="652" y="1541"/>
                  </a:lnTo>
                  <a:lnTo>
                    <a:pt x="593" y="1529"/>
                  </a:lnTo>
                  <a:lnTo>
                    <a:pt x="535" y="1513"/>
                  </a:lnTo>
                  <a:lnTo>
                    <a:pt x="478" y="1492"/>
                  </a:lnTo>
                  <a:lnTo>
                    <a:pt x="423" y="1467"/>
                  </a:lnTo>
                  <a:lnTo>
                    <a:pt x="371" y="1436"/>
                  </a:lnTo>
                  <a:lnTo>
                    <a:pt x="320" y="1403"/>
                  </a:lnTo>
                  <a:lnTo>
                    <a:pt x="272" y="1365"/>
                  </a:lnTo>
                  <a:lnTo>
                    <a:pt x="227" y="1324"/>
                  </a:lnTo>
                  <a:lnTo>
                    <a:pt x="183" y="1276"/>
                  </a:lnTo>
                  <a:lnTo>
                    <a:pt x="145" y="1227"/>
                  </a:lnTo>
                  <a:lnTo>
                    <a:pt x="111" y="1176"/>
                  </a:lnTo>
                  <a:lnTo>
                    <a:pt x="82" y="1122"/>
                  </a:lnTo>
                  <a:lnTo>
                    <a:pt x="57" y="1067"/>
                  </a:lnTo>
                  <a:lnTo>
                    <a:pt x="36" y="1011"/>
                  </a:lnTo>
                  <a:lnTo>
                    <a:pt x="20" y="952"/>
                  </a:lnTo>
                  <a:lnTo>
                    <a:pt x="9" y="894"/>
                  </a:lnTo>
                  <a:lnTo>
                    <a:pt x="2" y="835"/>
                  </a:lnTo>
                  <a:lnTo>
                    <a:pt x="0" y="775"/>
                  </a:lnTo>
                  <a:lnTo>
                    <a:pt x="2" y="716"/>
                  </a:lnTo>
                  <a:lnTo>
                    <a:pt x="9" y="657"/>
                  </a:lnTo>
                  <a:lnTo>
                    <a:pt x="20" y="598"/>
                  </a:lnTo>
                  <a:lnTo>
                    <a:pt x="36" y="540"/>
                  </a:lnTo>
                  <a:lnTo>
                    <a:pt x="57" y="483"/>
                  </a:lnTo>
                  <a:lnTo>
                    <a:pt x="82" y="428"/>
                  </a:lnTo>
                  <a:lnTo>
                    <a:pt x="111" y="375"/>
                  </a:lnTo>
                  <a:lnTo>
                    <a:pt x="145" y="323"/>
                  </a:lnTo>
                  <a:lnTo>
                    <a:pt x="183" y="274"/>
                  </a:lnTo>
                  <a:lnTo>
                    <a:pt x="227" y="228"/>
                  </a:lnTo>
                  <a:lnTo>
                    <a:pt x="272" y="186"/>
                  </a:lnTo>
                  <a:lnTo>
                    <a:pt x="320" y="147"/>
                  </a:lnTo>
                  <a:lnTo>
                    <a:pt x="371" y="114"/>
                  </a:lnTo>
                  <a:lnTo>
                    <a:pt x="423" y="84"/>
                  </a:lnTo>
                  <a:lnTo>
                    <a:pt x="478" y="59"/>
                  </a:lnTo>
                  <a:lnTo>
                    <a:pt x="535" y="38"/>
                  </a:lnTo>
                  <a:lnTo>
                    <a:pt x="593" y="22"/>
                  </a:lnTo>
                  <a:lnTo>
                    <a:pt x="652" y="9"/>
                  </a:lnTo>
                  <a:lnTo>
                    <a:pt x="713" y="2"/>
                  </a:lnTo>
                  <a:lnTo>
                    <a:pt x="7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54"/>
            <p:cNvSpPr>
              <a:spLocks noEditPoints="1"/>
            </p:cNvSpPr>
            <p:nvPr/>
          </p:nvSpPr>
          <p:spPr bwMode="auto">
            <a:xfrm>
              <a:off x="7415213" y="6075363"/>
              <a:ext cx="273050" cy="273050"/>
            </a:xfrm>
            <a:custGeom>
              <a:avLst/>
              <a:gdLst>
                <a:gd name="T0" fmla="*/ 757 w 1549"/>
                <a:gd name="T1" fmla="*/ 225 h 1550"/>
                <a:gd name="T2" fmla="*/ 730 w 1549"/>
                <a:gd name="T3" fmla="*/ 245 h 1550"/>
                <a:gd name="T4" fmla="*/ 718 w 1549"/>
                <a:gd name="T5" fmla="*/ 277 h 1550"/>
                <a:gd name="T6" fmla="*/ 722 w 1549"/>
                <a:gd name="T7" fmla="*/ 1290 h 1550"/>
                <a:gd name="T8" fmla="*/ 742 w 1549"/>
                <a:gd name="T9" fmla="*/ 1318 h 1550"/>
                <a:gd name="T10" fmla="*/ 775 w 1549"/>
                <a:gd name="T11" fmla="*/ 1329 h 1550"/>
                <a:gd name="T12" fmla="*/ 807 w 1549"/>
                <a:gd name="T13" fmla="*/ 1318 h 1550"/>
                <a:gd name="T14" fmla="*/ 827 w 1549"/>
                <a:gd name="T15" fmla="*/ 1290 h 1550"/>
                <a:gd name="T16" fmla="*/ 830 w 1549"/>
                <a:gd name="T17" fmla="*/ 277 h 1550"/>
                <a:gd name="T18" fmla="*/ 819 w 1549"/>
                <a:gd name="T19" fmla="*/ 245 h 1550"/>
                <a:gd name="T20" fmla="*/ 792 w 1549"/>
                <a:gd name="T21" fmla="*/ 225 h 1550"/>
                <a:gd name="T22" fmla="*/ 775 w 1549"/>
                <a:gd name="T23" fmla="*/ 0 h 1550"/>
                <a:gd name="T24" fmla="*/ 914 w 1549"/>
                <a:gd name="T25" fmla="*/ 13 h 1550"/>
                <a:gd name="T26" fmla="*/ 1045 w 1549"/>
                <a:gd name="T27" fmla="*/ 49 h 1550"/>
                <a:gd name="T28" fmla="*/ 1165 w 1549"/>
                <a:gd name="T29" fmla="*/ 106 h 1550"/>
                <a:gd name="T30" fmla="*/ 1273 w 1549"/>
                <a:gd name="T31" fmla="*/ 182 h 1550"/>
                <a:gd name="T32" fmla="*/ 1367 w 1549"/>
                <a:gd name="T33" fmla="*/ 276 h 1550"/>
                <a:gd name="T34" fmla="*/ 1443 w 1549"/>
                <a:gd name="T35" fmla="*/ 385 h 1550"/>
                <a:gd name="T36" fmla="*/ 1500 w 1549"/>
                <a:gd name="T37" fmla="*/ 505 h 1550"/>
                <a:gd name="T38" fmla="*/ 1537 w 1549"/>
                <a:gd name="T39" fmla="*/ 636 h 1550"/>
                <a:gd name="T40" fmla="*/ 1549 w 1549"/>
                <a:gd name="T41" fmla="*/ 775 h 1550"/>
                <a:gd name="T42" fmla="*/ 1537 w 1549"/>
                <a:gd name="T43" fmla="*/ 914 h 1550"/>
                <a:gd name="T44" fmla="*/ 1500 w 1549"/>
                <a:gd name="T45" fmla="*/ 1045 h 1550"/>
                <a:gd name="T46" fmla="*/ 1443 w 1549"/>
                <a:gd name="T47" fmla="*/ 1166 h 1550"/>
                <a:gd name="T48" fmla="*/ 1367 w 1549"/>
                <a:gd name="T49" fmla="*/ 1274 h 1550"/>
                <a:gd name="T50" fmla="*/ 1273 w 1549"/>
                <a:gd name="T51" fmla="*/ 1368 h 1550"/>
                <a:gd name="T52" fmla="*/ 1165 w 1549"/>
                <a:gd name="T53" fmla="*/ 1444 h 1550"/>
                <a:gd name="T54" fmla="*/ 1045 w 1549"/>
                <a:gd name="T55" fmla="*/ 1502 h 1550"/>
                <a:gd name="T56" fmla="*/ 914 w 1549"/>
                <a:gd name="T57" fmla="*/ 1538 h 1550"/>
                <a:gd name="T58" fmla="*/ 775 w 1549"/>
                <a:gd name="T59" fmla="*/ 1550 h 1550"/>
                <a:gd name="T60" fmla="*/ 635 w 1549"/>
                <a:gd name="T61" fmla="*/ 1538 h 1550"/>
                <a:gd name="T62" fmla="*/ 504 w 1549"/>
                <a:gd name="T63" fmla="*/ 1502 h 1550"/>
                <a:gd name="T64" fmla="*/ 383 w 1549"/>
                <a:gd name="T65" fmla="*/ 1444 h 1550"/>
                <a:gd name="T66" fmla="*/ 276 w 1549"/>
                <a:gd name="T67" fmla="*/ 1368 h 1550"/>
                <a:gd name="T68" fmla="*/ 182 w 1549"/>
                <a:gd name="T69" fmla="*/ 1274 h 1550"/>
                <a:gd name="T70" fmla="*/ 106 w 1549"/>
                <a:gd name="T71" fmla="*/ 1166 h 1550"/>
                <a:gd name="T72" fmla="*/ 48 w 1549"/>
                <a:gd name="T73" fmla="*/ 1045 h 1550"/>
                <a:gd name="T74" fmla="*/ 12 w 1549"/>
                <a:gd name="T75" fmla="*/ 914 h 1550"/>
                <a:gd name="T76" fmla="*/ 0 w 1549"/>
                <a:gd name="T77" fmla="*/ 775 h 1550"/>
                <a:gd name="T78" fmla="*/ 12 w 1549"/>
                <a:gd name="T79" fmla="*/ 636 h 1550"/>
                <a:gd name="T80" fmla="*/ 48 w 1549"/>
                <a:gd name="T81" fmla="*/ 505 h 1550"/>
                <a:gd name="T82" fmla="*/ 106 w 1549"/>
                <a:gd name="T83" fmla="*/ 385 h 1550"/>
                <a:gd name="T84" fmla="*/ 182 w 1549"/>
                <a:gd name="T85" fmla="*/ 276 h 1550"/>
                <a:gd name="T86" fmla="*/ 276 w 1549"/>
                <a:gd name="T87" fmla="*/ 182 h 1550"/>
                <a:gd name="T88" fmla="*/ 383 w 1549"/>
                <a:gd name="T89" fmla="*/ 106 h 1550"/>
                <a:gd name="T90" fmla="*/ 504 w 1549"/>
                <a:gd name="T91" fmla="*/ 49 h 1550"/>
                <a:gd name="T92" fmla="*/ 635 w 1549"/>
                <a:gd name="T93" fmla="*/ 13 h 1550"/>
                <a:gd name="T94" fmla="*/ 775 w 1549"/>
                <a:gd name="T95" fmla="*/ 0 h 1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49" h="1550">
                  <a:moveTo>
                    <a:pt x="775" y="222"/>
                  </a:moveTo>
                  <a:lnTo>
                    <a:pt x="757" y="225"/>
                  </a:lnTo>
                  <a:lnTo>
                    <a:pt x="742" y="233"/>
                  </a:lnTo>
                  <a:lnTo>
                    <a:pt x="730" y="245"/>
                  </a:lnTo>
                  <a:lnTo>
                    <a:pt x="722" y="260"/>
                  </a:lnTo>
                  <a:lnTo>
                    <a:pt x="718" y="277"/>
                  </a:lnTo>
                  <a:lnTo>
                    <a:pt x="718" y="1273"/>
                  </a:lnTo>
                  <a:lnTo>
                    <a:pt x="722" y="1290"/>
                  </a:lnTo>
                  <a:lnTo>
                    <a:pt x="730" y="1305"/>
                  </a:lnTo>
                  <a:lnTo>
                    <a:pt x="742" y="1318"/>
                  </a:lnTo>
                  <a:lnTo>
                    <a:pt x="757" y="1326"/>
                  </a:lnTo>
                  <a:lnTo>
                    <a:pt x="775" y="1329"/>
                  </a:lnTo>
                  <a:lnTo>
                    <a:pt x="792" y="1326"/>
                  </a:lnTo>
                  <a:lnTo>
                    <a:pt x="807" y="1318"/>
                  </a:lnTo>
                  <a:lnTo>
                    <a:pt x="819" y="1305"/>
                  </a:lnTo>
                  <a:lnTo>
                    <a:pt x="827" y="1290"/>
                  </a:lnTo>
                  <a:lnTo>
                    <a:pt x="830" y="1273"/>
                  </a:lnTo>
                  <a:lnTo>
                    <a:pt x="830" y="277"/>
                  </a:lnTo>
                  <a:lnTo>
                    <a:pt x="827" y="260"/>
                  </a:lnTo>
                  <a:lnTo>
                    <a:pt x="819" y="245"/>
                  </a:lnTo>
                  <a:lnTo>
                    <a:pt x="807" y="233"/>
                  </a:lnTo>
                  <a:lnTo>
                    <a:pt x="792" y="225"/>
                  </a:lnTo>
                  <a:lnTo>
                    <a:pt x="775" y="222"/>
                  </a:lnTo>
                  <a:close/>
                  <a:moveTo>
                    <a:pt x="775" y="0"/>
                  </a:moveTo>
                  <a:lnTo>
                    <a:pt x="845" y="3"/>
                  </a:lnTo>
                  <a:lnTo>
                    <a:pt x="914" y="13"/>
                  </a:lnTo>
                  <a:lnTo>
                    <a:pt x="980" y="28"/>
                  </a:lnTo>
                  <a:lnTo>
                    <a:pt x="1045" y="49"/>
                  </a:lnTo>
                  <a:lnTo>
                    <a:pt x="1106" y="75"/>
                  </a:lnTo>
                  <a:lnTo>
                    <a:pt x="1165" y="106"/>
                  </a:lnTo>
                  <a:lnTo>
                    <a:pt x="1221" y="142"/>
                  </a:lnTo>
                  <a:lnTo>
                    <a:pt x="1273" y="182"/>
                  </a:lnTo>
                  <a:lnTo>
                    <a:pt x="1322" y="228"/>
                  </a:lnTo>
                  <a:lnTo>
                    <a:pt x="1367" y="276"/>
                  </a:lnTo>
                  <a:lnTo>
                    <a:pt x="1407" y="328"/>
                  </a:lnTo>
                  <a:lnTo>
                    <a:pt x="1443" y="385"/>
                  </a:lnTo>
                  <a:lnTo>
                    <a:pt x="1474" y="443"/>
                  </a:lnTo>
                  <a:lnTo>
                    <a:pt x="1500" y="505"/>
                  </a:lnTo>
                  <a:lnTo>
                    <a:pt x="1522" y="570"/>
                  </a:lnTo>
                  <a:lnTo>
                    <a:pt x="1537" y="636"/>
                  </a:lnTo>
                  <a:lnTo>
                    <a:pt x="1546" y="705"/>
                  </a:lnTo>
                  <a:lnTo>
                    <a:pt x="1549" y="775"/>
                  </a:lnTo>
                  <a:lnTo>
                    <a:pt x="1546" y="846"/>
                  </a:lnTo>
                  <a:lnTo>
                    <a:pt x="1537" y="914"/>
                  </a:lnTo>
                  <a:lnTo>
                    <a:pt x="1522" y="981"/>
                  </a:lnTo>
                  <a:lnTo>
                    <a:pt x="1500" y="1045"/>
                  </a:lnTo>
                  <a:lnTo>
                    <a:pt x="1474" y="1107"/>
                  </a:lnTo>
                  <a:lnTo>
                    <a:pt x="1443" y="1166"/>
                  </a:lnTo>
                  <a:lnTo>
                    <a:pt x="1407" y="1222"/>
                  </a:lnTo>
                  <a:lnTo>
                    <a:pt x="1367" y="1274"/>
                  </a:lnTo>
                  <a:lnTo>
                    <a:pt x="1322" y="1323"/>
                  </a:lnTo>
                  <a:lnTo>
                    <a:pt x="1273" y="1368"/>
                  </a:lnTo>
                  <a:lnTo>
                    <a:pt x="1221" y="1408"/>
                  </a:lnTo>
                  <a:lnTo>
                    <a:pt x="1165" y="1444"/>
                  </a:lnTo>
                  <a:lnTo>
                    <a:pt x="1106" y="1476"/>
                  </a:lnTo>
                  <a:lnTo>
                    <a:pt x="1045" y="1502"/>
                  </a:lnTo>
                  <a:lnTo>
                    <a:pt x="980" y="1522"/>
                  </a:lnTo>
                  <a:lnTo>
                    <a:pt x="914" y="1538"/>
                  </a:lnTo>
                  <a:lnTo>
                    <a:pt x="845" y="1547"/>
                  </a:lnTo>
                  <a:lnTo>
                    <a:pt x="775" y="1550"/>
                  </a:lnTo>
                  <a:lnTo>
                    <a:pt x="704" y="1547"/>
                  </a:lnTo>
                  <a:lnTo>
                    <a:pt x="635" y="1538"/>
                  </a:lnTo>
                  <a:lnTo>
                    <a:pt x="569" y="1522"/>
                  </a:lnTo>
                  <a:lnTo>
                    <a:pt x="504" y="1502"/>
                  </a:lnTo>
                  <a:lnTo>
                    <a:pt x="443" y="1476"/>
                  </a:lnTo>
                  <a:lnTo>
                    <a:pt x="383" y="1444"/>
                  </a:lnTo>
                  <a:lnTo>
                    <a:pt x="328" y="1408"/>
                  </a:lnTo>
                  <a:lnTo>
                    <a:pt x="276" y="1368"/>
                  </a:lnTo>
                  <a:lnTo>
                    <a:pt x="226" y="1323"/>
                  </a:lnTo>
                  <a:lnTo>
                    <a:pt x="182" y="1274"/>
                  </a:lnTo>
                  <a:lnTo>
                    <a:pt x="142" y="1222"/>
                  </a:lnTo>
                  <a:lnTo>
                    <a:pt x="106" y="1166"/>
                  </a:lnTo>
                  <a:lnTo>
                    <a:pt x="74" y="1107"/>
                  </a:lnTo>
                  <a:lnTo>
                    <a:pt x="48" y="1045"/>
                  </a:lnTo>
                  <a:lnTo>
                    <a:pt x="27" y="981"/>
                  </a:lnTo>
                  <a:lnTo>
                    <a:pt x="12" y="914"/>
                  </a:lnTo>
                  <a:lnTo>
                    <a:pt x="3" y="846"/>
                  </a:lnTo>
                  <a:lnTo>
                    <a:pt x="0" y="775"/>
                  </a:lnTo>
                  <a:lnTo>
                    <a:pt x="3" y="705"/>
                  </a:lnTo>
                  <a:lnTo>
                    <a:pt x="12" y="636"/>
                  </a:lnTo>
                  <a:lnTo>
                    <a:pt x="27" y="570"/>
                  </a:lnTo>
                  <a:lnTo>
                    <a:pt x="48" y="505"/>
                  </a:lnTo>
                  <a:lnTo>
                    <a:pt x="74" y="443"/>
                  </a:lnTo>
                  <a:lnTo>
                    <a:pt x="106" y="385"/>
                  </a:lnTo>
                  <a:lnTo>
                    <a:pt x="142" y="328"/>
                  </a:lnTo>
                  <a:lnTo>
                    <a:pt x="182" y="276"/>
                  </a:lnTo>
                  <a:lnTo>
                    <a:pt x="226" y="228"/>
                  </a:lnTo>
                  <a:lnTo>
                    <a:pt x="276" y="182"/>
                  </a:lnTo>
                  <a:lnTo>
                    <a:pt x="328" y="142"/>
                  </a:lnTo>
                  <a:lnTo>
                    <a:pt x="383" y="106"/>
                  </a:lnTo>
                  <a:lnTo>
                    <a:pt x="443" y="75"/>
                  </a:lnTo>
                  <a:lnTo>
                    <a:pt x="504" y="49"/>
                  </a:lnTo>
                  <a:lnTo>
                    <a:pt x="569" y="28"/>
                  </a:lnTo>
                  <a:lnTo>
                    <a:pt x="635" y="13"/>
                  </a:lnTo>
                  <a:lnTo>
                    <a:pt x="704" y="3"/>
                  </a:lnTo>
                  <a:lnTo>
                    <a:pt x="7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47" name="Freeform 59"/>
          <p:cNvSpPr>
            <a:spLocks noEditPoints="1"/>
          </p:cNvSpPr>
          <p:nvPr/>
        </p:nvSpPr>
        <p:spPr bwMode="auto">
          <a:xfrm>
            <a:off x="8137216" y="5840413"/>
            <a:ext cx="585787" cy="425450"/>
          </a:xfrm>
          <a:custGeom>
            <a:avLst/>
            <a:gdLst>
              <a:gd name="T0" fmla="*/ 2060 w 3321"/>
              <a:gd name="T1" fmla="*/ 179 h 2682"/>
              <a:gd name="T2" fmla="*/ 1854 w 3321"/>
              <a:gd name="T3" fmla="*/ 358 h 2682"/>
              <a:gd name="T4" fmla="*/ 1740 w 3321"/>
              <a:gd name="T5" fmla="*/ 604 h 2682"/>
              <a:gd name="T6" fmla="*/ 1721 w 3321"/>
              <a:gd name="T7" fmla="*/ 970 h 2682"/>
              <a:gd name="T8" fmla="*/ 1768 w 3321"/>
              <a:gd name="T9" fmla="*/ 1463 h 2682"/>
              <a:gd name="T10" fmla="*/ 1817 w 3321"/>
              <a:gd name="T11" fmla="*/ 1688 h 2682"/>
              <a:gd name="T12" fmla="*/ 1916 w 3321"/>
              <a:gd name="T13" fmla="*/ 1934 h 2682"/>
              <a:gd name="T14" fmla="*/ 2095 w 3321"/>
              <a:gd name="T15" fmla="*/ 2053 h 2682"/>
              <a:gd name="T16" fmla="*/ 2434 w 3321"/>
              <a:gd name="T17" fmla="*/ 2073 h 2682"/>
              <a:gd name="T18" fmla="*/ 2773 w 3321"/>
              <a:gd name="T19" fmla="*/ 2019 h 2682"/>
              <a:gd name="T20" fmla="*/ 2955 w 3321"/>
              <a:gd name="T21" fmla="*/ 1851 h 2682"/>
              <a:gd name="T22" fmla="*/ 3038 w 3321"/>
              <a:gd name="T23" fmla="*/ 1544 h 2682"/>
              <a:gd name="T24" fmla="*/ 3122 w 3321"/>
              <a:gd name="T25" fmla="*/ 1069 h 2682"/>
              <a:gd name="T26" fmla="*/ 3150 w 3321"/>
              <a:gd name="T27" fmla="*/ 630 h 2682"/>
              <a:gd name="T28" fmla="*/ 3037 w 3321"/>
              <a:gd name="T29" fmla="*/ 373 h 2682"/>
              <a:gd name="T30" fmla="*/ 2838 w 3321"/>
              <a:gd name="T31" fmla="*/ 227 h 2682"/>
              <a:gd name="T32" fmla="*/ 2405 w 3321"/>
              <a:gd name="T33" fmla="*/ 123 h 2682"/>
              <a:gd name="T34" fmla="*/ 710 w 3321"/>
              <a:gd name="T35" fmla="*/ 156 h 2682"/>
              <a:gd name="T36" fmla="*/ 377 w 3321"/>
              <a:gd name="T37" fmla="*/ 284 h 2682"/>
              <a:gd name="T38" fmla="*/ 211 w 3321"/>
              <a:gd name="T39" fmla="*/ 488 h 2682"/>
              <a:gd name="T40" fmla="*/ 172 w 3321"/>
              <a:gd name="T41" fmla="*/ 816 h 2682"/>
              <a:gd name="T42" fmla="*/ 243 w 3321"/>
              <a:gd name="T43" fmla="*/ 1338 h 2682"/>
              <a:gd name="T44" fmla="*/ 321 w 3321"/>
              <a:gd name="T45" fmla="*/ 1710 h 2682"/>
              <a:gd name="T46" fmla="*/ 436 w 3321"/>
              <a:gd name="T47" fmla="*/ 1947 h 2682"/>
              <a:gd name="T48" fmla="*/ 669 w 3321"/>
              <a:gd name="T49" fmla="*/ 2055 h 2682"/>
              <a:gd name="T50" fmla="*/ 1023 w 3321"/>
              <a:gd name="T51" fmla="*/ 2071 h 2682"/>
              <a:gd name="T52" fmla="*/ 1298 w 3321"/>
              <a:gd name="T53" fmla="*/ 2029 h 2682"/>
              <a:gd name="T54" fmla="*/ 1446 w 3321"/>
              <a:gd name="T55" fmla="*/ 1857 h 2682"/>
              <a:gd name="T56" fmla="*/ 1534 w 3321"/>
              <a:gd name="T57" fmla="*/ 1565 h 2682"/>
              <a:gd name="T58" fmla="*/ 1578 w 3321"/>
              <a:gd name="T59" fmla="*/ 1273 h 2682"/>
              <a:gd name="T60" fmla="*/ 1604 w 3321"/>
              <a:gd name="T61" fmla="*/ 712 h 2682"/>
              <a:gd name="T62" fmla="*/ 1535 w 3321"/>
              <a:gd name="T63" fmla="*/ 479 h 2682"/>
              <a:gd name="T64" fmla="*/ 1385 w 3321"/>
              <a:gd name="T65" fmla="*/ 258 h 2682"/>
              <a:gd name="T66" fmla="*/ 1100 w 3321"/>
              <a:gd name="T67" fmla="*/ 130 h 2682"/>
              <a:gd name="T68" fmla="*/ 1195 w 3321"/>
              <a:gd name="T69" fmla="*/ 27 h 2682"/>
              <a:gd name="T70" fmla="*/ 1489 w 3321"/>
              <a:gd name="T71" fmla="*/ 200 h 2682"/>
              <a:gd name="T72" fmla="*/ 1661 w 3321"/>
              <a:gd name="T73" fmla="*/ 491 h 2682"/>
              <a:gd name="T74" fmla="*/ 1832 w 3321"/>
              <a:gd name="T75" fmla="*/ 200 h 2682"/>
              <a:gd name="T76" fmla="*/ 2126 w 3321"/>
              <a:gd name="T77" fmla="*/ 27 h 2682"/>
              <a:gd name="T78" fmla="*/ 2544 w 3321"/>
              <a:gd name="T79" fmla="*/ 18 h 2682"/>
              <a:gd name="T80" fmla="*/ 2951 w 3321"/>
              <a:gd name="T81" fmla="*/ 149 h 2682"/>
              <a:gd name="T82" fmla="*/ 3154 w 3321"/>
              <a:gd name="T83" fmla="*/ 336 h 2682"/>
              <a:gd name="T84" fmla="*/ 3262 w 3321"/>
              <a:gd name="T85" fmla="*/ 628 h 2682"/>
              <a:gd name="T86" fmla="*/ 3229 w 3321"/>
              <a:gd name="T87" fmla="*/ 1100 h 2682"/>
              <a:gd name="T88" fmla="*/ 3296 w 3321"/>
              <a:gd name="T89" fmla="*/ 1374 h 2682"/>
              <a:gd name="T90" fmla="*/ 3310 w 3321"/>
              <a:gd name="T91" fmla="*/ 2192 h 2682"/>
              <a:gd name="T92" fmla="*/ 3158 w 3321"/>
              <a:gd name="T93" fmla="*/ 2503 h 2682"/>
              <a:gd name="T94" fmla="*/ 2876 w 3321"/>
              <a:gd name="T95" fmla="*/ 2670 h 2682"/>
              <a:gd name="T96" fmla="*/ 391 w 3321"/>
              <a:gd name="T97" fmla="*/ 2655 h 2682"/>
              <a:gd name="T98" fmla="*/ 127 w 3321"/>
              <a:gd name="T99" fmla="*/ 2460 h 2682"/>
              <a:gd name="T100" fmla="*/ 3 w 3321"/>
              <a:gd name="T101" fmla="*/ 2131 h 2682"/>
              <a:gd name="T102" fmla="*/ 44 w 3321"/>
              <a:gd name="T103" fmla="*/ 1347 h 2682"/>
              <a:gd name="T104" fmla="*/ 80 w 3321"/>
              <a:gd name="T105" fmla="*/ 1008 h 2682"/>
              <a:gd name="T106" fmla="*/ 68 w 3321"/>
              <a:gd name="T107" fmla="*/ 572 h 2682"/>
              <a:gd name="T108" fmla="*/ 196 w 3321"/>
              <a:gd name="T109" fmla="*/ 297 h 2682"/>
              <a:gd name="T110" fmla="*/ 409 w 3321"/>
              <a:gd name="T111" fmla="*/ 129 h 2682"/>
              <a:gd name="T112" fmla="*/ 853 w 3321"/>
              <a:gd name="T113" fmla="*/ 7 h 2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321" h="2682">
                <a:moveTo>
                  <a:pt x="2343" y="121"/>
                </a:moveTo>
                <a:lnTo>
                  <a:pt x="2280" y="123"/>
                </a:lnTo>
                <a:lnTo>
                  <a:pt x="2221" y="130"/>
                </a:lnTo>
                <a:lnTo>
                  <a:pt x="2165" y="142"/>
                </a:lnTo>
                <a:lnTo>
                  <a:pt x="2110" y="157"/>
                </a:lnTo>
                <a:lnTo>
                  <a:pt x="2060" y="179"/>
                </a:lnTo>
                <a:lnTo>
                  <a:pt x="2012" y="203"/>
                </a:lnTo>
                <a:lnTo>
                  <a:pt x="1966" y="233"/>
                </a:lnTo>
                <a:lnTo>
                  <a:pt x="1936" y="258"/>
                </a:lnTo>
                <a:lnTo>
                  <a:pt x="1907" y="288"/>
                </a:lnTo>
                <a:lnTo>
                  <a:pt x="1880" y="322"/>
                </a:lnTo>
                <a:lnTo>
                  <a:pt x="1854" y="358"/>
                </a:lnTo>
                <a:lnTo>
                  <a:pt x="1830" y="397"/>
                </a:lnTo>
                <a:lnTo>
                  <a:pt x="1807" y="438"/>
                </a:lnTo>
                <a:lnTo>
                  <a:pt x="1786" y="479"/>
                </a:lnTo>
                <a:lnTo>
                  <a:pt x="1768" y="521"/>
                </a:lnTo>
                <a:lnTo>
                  <a:pt x="1753" y="563"/>
                </a:lnTo>
                <a:lnTo>
                  <a:pt x="1740" y="604"/>
                </a:lnTo>
                <a:lnTo>
                  <a:pt x="1730" y="643"/>
                </a:lnTo>
                <a:lnTo>
                  <a:pt x="1722" y="679"/>
                </a:lnTo>
                <a:lnTo>
                  <a:pt x="1717" y="712"/>
                </a:lnTo>
                <a:lnTo>
                  <a:pt x="1716" y="742"/>
                </a:lnTo>
                <a:lnTo>
                  <a:pt x="1718" y="858"/>
                </a:lnTo>
                <a:lnTo>
                  <a:pt x="1721" y="970"/>
                </a:lnTo>
                <a:lnTo>
                  <a:pt x="1727" y="1076"/>
                </a:lnTo>
                <a:lnTo>
                  <a:pt x="1734" y="1177"/>
                </a:lnTo>
                <a:lnTo>
                  <a:pt x="1743" y="1272"/>
                </a:lnTo>
                <a:lnTo>
                  <a:pt x="1753" y="1363"/>
                </a:lnTo>
                <a:lnTo>
                  <a:pt x="1761" y="1419"/>
                </a:lnTo>
                <a:lnTo>
                  <a:pt x="1768" y="1463"/>
                </a:lnTo>
                <a:lnTo>
                  <a:pt x="1778" y="1519"/>
                </a:lnTo>
                <a:lnTo>
                  <a:pt x="1787" y="1561"/>
                </a:lnTo>
                <a:lnTo>
                  <a:pt x="1797" y="1610"/>
                </a:lnTo>
                <a:lnTo>
                  <a:pt x="1806" y="1647"/>
                </a:lnTo>
                <a:lnTo>
                  <a:pt x="1815" y="1682"/>
                </a:lnTo>
                <a:lnTo>
                  <a:pt x="1817" y="1688"/>
                </a:lnTo>
                <a:lnTo>
                  <a:pt x="1820" y="1693"/>
                </a:lnTo>
                <a:lnTo>
                  <a:pt x="1838" y="1754"/>
                </a:lnTo>
                <a:lnTo>
                  <a:pt x="1856" y="1809"/>
                </a:lnTo>
                <a:lnTo>
                  <a:pt x="1875" y="1856"/>
                </a:lnTo>
                <a:lnTo>
                  <a:pt x="1895" y="1898"/>
                </a:lnTo>
                <a:lnTo>
                  <a:pt x="1916" y="1934"/>
                </a:lnTo>
                <a:lnTo>
                  <a:pt x="1939" y="1965"/>
                </a:lnTo>
                <a:lnTo>
                  <a:pt x="1964" y="1991"/>
                </a:lnTo>
                <a:lnTo>
                  <a:pt x="1992" y="2012"/>
                </a:lnTo>
                <a:lnTo>
                  <a:pt x="2023" y="2029"/>
                </a:lnTo>
                <a:lnTo>
                  <a:pt x="2057" y="2043"/>
                </a:lnTo>
                <a:lnTo>
                  <a:pt x="2095" y="2053"/>
                </a:lnTo>
                <a:lnTo>
                  <a:pt x="2139" y="2060"/>
                </a:lnTo>
                <a:lnTo>
                  <a:pt x="2186" y="2066"/>
                </a:lnTo>
                <a:lnTo>
                  <a:pt x="2239" y="2069"/>
                </a:lnTo>
                <a:lnTo>
                  <a:pt x="2298" y="2071"/>
                </a:lnTo>
                <a:lnTo>
                  <a:pt x="2363" y="2073"/>
                </a:lnTo>
                <a:lnTo>
                  <a:pt x="2434" y="2073"/>
                </a:lnTo>
                <a:lnTo>
                  <a:pt x="2503" y="2071"/>
                </a:lnTo>
                <a:lnTo>
                  <a:pt x="2566" y="2067"/>
                </a:lnTo>
                <a:lnTo>
                  <a:pt x="2625" y="2059"/>
                </a:lnTo>
                <a:lnTo>
                  <a:pt x="2678" y="2049"/>
                </a:lnTo>
                <a:lnTo>
                  <a:pt x="2727" y="2036"/>
                </a:lnTo>
                <a:lnTo>
                  <a:pt x="2773" y="2019"/>
                </a:lnTo>
                <a:lnTo>
                  <a:pt x="2813" y="1999"/>
                </a:lnTo>
                <a:lnTo>
                  <a:pt x="2849" y="1977"/>
                </a:lnTo>
                <a:lnTo>
                  <a:pt x="2881" y="1951"/>
                </a:lnTo>
                <a:lnTo>
                  <a:pt x="2909" y="1921"/>
                </a:lnTo>
                <a:lnTo>
                  <a:pt x="2935" y="1887"/>
                </a:lnTo>
                <a:lnTo>
                  <a:pt x="2955" y="1851"/>
                </a:lnTo>
                <a:lnTo>
                  <a:pt x="2972" y="1810"/>
                </a:lnTo>
                <a:lnTo>
                  <a:pt x="2986" y="1767"/>
                </a:lnTo>
                <a:lnTo>
                  <a:pt x="3000" y="1711"/>
                </a:lnTo>
                <a:lnTo>
                  <a:pt x="3013" y="1655"/>
                </a:lnTo>
                <a:lnTo>
                  <a:pt x="3028" y="1591"/>
                </a:lnTo>
                <a:lnTo>
                  <a:pt x="3038" y="1544"/>
                </a:lnTo>
                <a:lnTo>
                  <a:pt x="3056" y="1459"/>
                </a:lnTo>
                <a:lnTo>
                  <a:pt x="3061" y="1429"/>
                </a:lnTo>
                <a:lnTo>
                  <a:pt x="3078" y="1338"/>
                </a:lnTo>
                <a:lnTo>
                  <a:pt x="3095" y="1248"/>
                </a:lnTo>
                <a:lnTo>
                  <a:pt x="3109" y="1158"/>
                </a:lnTo>
                <a:lnTo>
                  <a:pt x="3122" y="1069"/>
                </a:lnTo>
                <a:lnTo>
                  <a:pt x="3133" y="981"/>
                </a:lnTo>
                <a:lnTo>
                  <a:pt x="3142" y="897"/>
                </a:lnTo>
                <a:lnTo>
                  <a:pt x="3149" y="816"/>
                </a:lnTo>
                <a:lnTo>
                  <a:pt x="3154" y="739"/>
                </a:lnTo>
                <a:lnTo>
                  <a:pt x="3155" y="683"/>
                </a:lnTo>
                <a:lnTo>
                  <a:pt x="3150" y="630"/>
                </a:lnTo>
                <a:lnTo>
                  <a:pt x="3141" y="580"/>
                </a:lnTo>
                <a:lnTo>
                  <a:pt x="3127" y="533"/>
                </a:lnTo>
                <a:lnTo>
                  <a:pt x="3110" y="488"/>
                </a:lnTo>
                <a:lnTo>
                  <a:pt x="3089" y="447"/>
                </a:lnTo>
                <a:lnTo>
                  <a:pt x="3064" y="408"/>
                </a:lnTo>
                <a:lnTo>
                  <a:pt x="3037" y="373"/>
                </a:lnTo>
                <a:lnTo>
                  <a:pt x="3008" y="339"/>
                </a:lnTo>
                <a:lnTo>
                  <a:pt x="2976" y="310"/>
                </a:lnTo>
                <a:lnTo>
                  <a:pt x="2944" y="284"/>
                </a:lnTo>
                <a:lnTo>
                  <a:pt x="2908" y="262"/>
                </a:lnTo>
                <a:lnTo>
                  <a:pt x="2873" y="243"/>
                </a:lnTo>
                <a:lnTo>
                  <a:pt x="2838" y="227"/>
                </a:lnTo>
                <a:lnTo>
                  <a:pt x="2759" y="200"/>
                </a:lnTo>
                <a:lnTo>
                  <a:pt x="2684" y="175"/>
                </a:lnTo>
                <a:lnTo>
                  <a:pt x="2611" y="156"/>
                </a:lnTo>
                <a:lnTo>
                  <a:pt x="2540" y="141"/>
                </a:lnTo>
                <a:lnTo>
                  <a:pt x="2472" y="130"/>
                </a:lnTo>
                <a:lnTo>
                  <a:pt x="2405" y="123"/>
                </a:lnTo>
                <a:lnTo>
                  <a:pt x="2343" y="121"/>
                </a:lnTo>
                <a:close/>
                <a:moveTo>
                  <a:pt x="978" y="121"/>
                </a:moveTo>
                <a:lnTo>
                  <a:pt x="916" y="123"/>
                </a:lnTo>
                <a:lnTo>
                  <a:pt x="849" y="130"/>
                </a:lnTo>
                <a:lnTo>
                  <a:pt x="781" y="141"/>
                </a:lnTo>
                <a:lnTo>
                  <a:pt x="710" y="156"/>
                </a:lnTo>
                <a:lnTo>
                  <a:pt x="637" y="175"/>
                </a:lnTo>
                <a:lnTo>
                  <a:pt x="562" y="200"/>
                </a:lnTo>
                <a:lnTo>
                  <a:pt x="483" y="227"/>
                </a:lnTo>
                <a:lnTo>
                  <a:pt x="448" y="243"/>
                </a:lnTo>
                <a:lnTo>
                  <a:pt x="413" y="262"/>
                </a:lnTo>
                <a:lnTo>
                  <a:pt x="377" y="284"/>
                </a:lnTo>
                <a:lnTo>
                  <a:pt x="344" y="310"/>
                </a:lnTo>
                <a:lnTo>
                  <a:pt x="313" y="339"/>
                </a:lnTo>
                <a:lnTo>
                  <a:pt x="284" y="373"/>
                </a:lnTo>
                <a:lnTo>
                  <a:pt x="257" y="408"/>
                </a:lnTo>
                <a:lnTo>
                  <a:pt x="232" y="447"/>
                </a:lnTo>
                <a:lnTo>
                  <a:pt x="211" y="488"/>
                </a:lnTo>
                <a:lnTo>
                  <a:pt x="194" y="533"/>
                </a:lnTo>
                <a:lnTo>
                  <a:pt x="180" y="580"/>
                </a:lnTo>
                <a:lnTo>
                  <a:pt x="171" y="631"/>
                </a:lnTo>
                <a:lnTo>
                  <a:pt x="166" y="683"/>
                </a:lnTo>
                <a:lnTo>
                  <a:pt x="167" y="739"/>
                </a:lnTo>
                <a:lnTo>
                  <a:pt x="172" y="816"/>
                </a:lnTo>
                <a:lnTo>
                  <a:pt x="179" y="897"/>
                </a:lnTo>
                <a:lnTo>
                  <a:pt x="188" y="981"/>
                </a:lnTo>
                <a:lnTo>
                  <a:pt x="199" y="1069"/>
                </a:lnTo>
                <a:lnTo>
                  <a:pt x="212" y="1158"/>
                </a:lnTo>
                <a:lnTo>
                  <a:pt x="226" y="1248"/>
                </a:lnTo>
                <a:lnTo>
                  <a:pt x="243" y="1338"/>
                </a:lnTo>
                <a:lnTo>
                  <a:pt x="260" y="1428"/>
                </a:lnTo>
                <a:lnTo>
                  <a:pt x="266" y="1460"/>
                </a:lnTo>
                <a:lnTo>
                  <a:pt x="283" y="1543"/>
                </a:lnTo>
                <a:lnTo>
                  <a:pt x="294" y="1594"/>
                </a:lnTo>
                <a:lnTo>
                  <a:pt x="307" y="1653"/>
                </a:lnTo>
                <a:lnTo>
                  <a:pt x="321" y="1710"/>
                </a:lnTo>
                <a:lnTo>
                  <a:pt x="335" y="1767"/>
                </a:lnTo>
                <a:lnTo>
                  <a:pt x="348" y="1809"/>
                </a:lnTo>
                <a:lnTo>
                  <a:pt x="365" y="1849"/>
                </a:lnTo>
                <a:lnTo>
                  <a:pt x="385" y="1885"/>
                </a:lnTo>
                <a:lnTo>
                  <a:pt x="409" y="1917"/>
                </a:lnTo>
                <a:lnTo>
                  <a:pt x="436" y="1947"/>
                </a:lnTo>
                <a:lnTo>
                  <a:pt x="466" y="1973"/>
                </a:lnTo>
                <a:lnTo>
                  <a:pt x="501" y="1996"/>
                </a:lnTo>
                <a:lnTo>
                  <a:pt x="539" y="2016"/>
                </a:lnTo>
                <a:lnTo>
                  <a:pt x="582" y="2033"/>
                </a:lnTo>
                <a:lnTo>
                  <a:pt x="624" y="2045"/>
                </a:lnTo>
                <a:lnTo>
                  <a:pt x="669" y="2055"/>
                </a:lnTo>
                <a:lnTo>
                  <a:pt x="718" y="2063"/>
                </a:lnTo>
                <a:lnTo>
                  <a:pt x="770" y="2068"/>
                </a:lnTo>
                <a:lnTo>
                  <a:pt x="826" y="2071"/>
                </a:lnTo>
                <a:lnTo>
                  <a:pt x="887" y="2073"/>
                </a:lnTo>
                <a:lnTo>
                  <a:pt x="958" y="2073"/>
                </a:lnTo>
                <a:lnTo>
                  <a:pt x="1023" y="2071"/>
                </a:lnTo>
                <a:lnTo>
                  <a:pt x="1082" y="2070"/>
                </a:lnTo>
                <a:lnTo>
                  <a:pt x="1135" y="2066"/>
                </a:lnTo>
                <a:lnTo>
                  <a:pt x="1182" y="2061"/>
                </a:lnTo>
                <a:lnTo>
                  <a:pt x="1226" y="2054"/>
                </a:lnTo>
                <a:lnTo>
                  <a:pt x="1264" y="2043"/>
                </a:lnTo>
                <a:lnTo>
                  <a:pt x="1298" y="2029"/>
                </a:lnTo>
                <a:lnTo>
                  <a:pt x="1329" y="2012"/>
                </a:lnTo>
                <a:lnTo>
                  <a:pt x="1357" y="1991"/>
                </a:lnTo>
                <a:lnTo>
                  <a:pt x="1382" y="1965"/>
                </a:lnTo>
                <a:lnTo>
                  <a:pt x="1405" y="1934"/>
                </a:lnTo>
                <a:lnTo>
                  <a:pt x="1426" y="1898"/>
                </a:lnTo>
                <a:lnTo>
                  <a:pt x="1446" y="1857"/>
                </a:lnTo>
                <a:lnTo>
                  <a:pt x="1465" y="1810"/>
                </a:lnTo>
                <a:lnTo>
                  <a:pt x="1483" y="1755"/>
                </a:lnTo>
                <a:lnTo>
                  <a:pt x="1501" y="1693"/>
                </a:lnTo>
                <a:lnTo>
                  <a:pt x="1514" y="1652"/>
                </a:lnTo>
                <a:lnTo>
                  <a:pt x="1524" y="1609"/>
                </a:lnTo>
                <a:lnTo>
                  <a:pt x="1534" y="1565"/>
                </a:lnTo>
                <a:lnTo>
                  <a:pt x="1543" y="1518"/>
                </a:lnTo>
                <a:lnTo>
                  <a:pt x="1548" y="1491"/>
                </a:lnTo>
                <a:lnTo>
                  <a:pt x="1553" y="1465"/>
                </a:lnTo>
                <a:lnTo>
                  <a:pt x="1560" y="1419"/>
                </a:lnTo>
                <a:lnTo>
                  <a:pt x="1568" y="1363"/>
                </a:lnTo>
                <a:lnTo>
                  <a:pt x="1578" y="1273"/>
                </a:lnTo>
                <a:lnTo>
                  <a:pt x="1587" y="1177"/>
                </a:lnTo>
                <a:lnTo>
                  <a:pt x="1594" y="1077"/>
                </a:lnTo>
                <a:lnTo>
                  <a:pt x="1600" y="970"/>
                </a:lnTo>
                <a:lnTo>
                  <a:pt x="1603" y="858"/>
                </a:lnTo>
                <a:lnTo>
                  <a:pt x="1605" y="742"/>
                </a:lnTo>
                <a:lnTo>
                  <a:pt x="1604" y="712"/>
                </a:lnTo>
                <a:lnTo>
                  <a:pt x="1599" y="679"/>
                </a:lnTo>
                <a:lnTo>
                  <a:pt x="1591" y="643"/>
                </a:lnTo>
                <a:lnTo>
                  <a:pt x="1581" y="604"/>
                </a:lnTo>
                <a:lnTo>
                  <a:pt x="1568" y="563"/>
                </a:lnTo>
                <a:lnTo>
                  <a:pt x="1553" y="521"/>
                </a:lnTo>
                <a:lnTo>
                  <a:pt x="1535" y="479"/>
                </a:lnTo>
                <a:lnTo>
                  <a:pt x="1514" y="438"/>
                </a:lnTo>
                <a:lnTo>
                  <a:pt x="1491" y="397"/>
                </a:lnTo>
                <a:lnTo>
                  <a:pt x="1467" y="358"/>
                </a:lnTo>
                <a:lnTo>
                  <a:pt x="1441" y="322"/>
                </a:lnTo>
                <a:lnTo>
                  <a:pt x="1414" y="288"/>
                </a:lnTo>
                <a:lnTo>
                  <a:pt x="1385" y="258"/>
                </a:lnTo>
                <a:lnTo>
                  <a:pt x="1355" y="233"/>
                </a:lnTo>
                <a:lnTo>
                  <a:pt x="1309" y="203"/>
                </a:lnTo>
                <a:lnTo>
                  <a:pt x="1261" y="179"/>
                </a:lnTo>
                <a:lnTo>
                  <a:pt x="1211" y="157"/>
                </a:lnTo>
                <a:lnTo>
                  <a:pt x="1156" y="142"/>
                </a:lnTo>
                <a:lnTo>
                  <a:pt x="1100" y="130"/>
                </a:lnTo>
                <a:lnTo>
                  <a:pt x="1041" y="123"/>
                </a:lnTo>
                <a:lnTo>
                  <a:pt x="978" y="121"/>
                </a:lnTo>
                <a:close/>
                <a:moveTo>
                  <a:pt x="997" y="0"/>
                </a:moveTo>
                <a:lnTo>
                  <a:pt x="1066" y="3"/>
                </a:lnTo>
                <a:lnTo>
                  <a:pt x="1131" y="12"/>
                </a:lnTo>
                <a:lnTo>
                  <a:pt x="1195" y="27"/>
                </a:lnTo>
                <a:lnTo>
                  <a:pt x="1254" y="45"/>
                </a:lnTo>
                <a:lnTo>
                  <a:pt x="1311" y="69"/>
                </a:lnTo>
                <a:lnTo>
                  <a:pt x="1365" y="98"/>
                </a:lnTo>
                <a:lnTo>
                  <a:pt x="1416" y="132"/>
                </a:lnTo>
                <a:lnTo>
                  <a:pt x="1453" y="163"/>
                </a:lnTo>
                <a:lnTo>
                  <a:pt x="1489" y="200"/>
                </a:lnTo>
                <a:lnTo>
                  <a:pt x="1524" y="241"/>
                </a:lnTo>
                <a:lnTo>
                  <a:pt x="1556" y="286"/>
                </a:lnTo>
                <a:lnTo>
                  <a:pt x="1586" y="335"/>
                </a:lnTo>
                <a:lnTo>
                  <a:pt x="1614" y="386"/>
                </a:lnTo>
                <a:lnTo>
                  <a:pt x="1638" y="438"/>
                </a:lnTo>
                <a:lnTo>
                  <a:pt x="1661" y="491"/>
                </a:lnTo>
                <a:lnTo>
                  <a:pt x="1683" y="438"/>
                </a:lnTo>
                <a:lnTo>
                  <a:pt x="1707" y="386"/>
                </a:lnTo>
                <a:lnTo>
                  <a:pt x="1735" y="335"/>
                </a:lnTo>
                <a:lnTo>
                  <a:pt x="1765" y="286"/>
                </a:lnTo>
                <a:lnTo>
                  <a:pt x="1797" y="241"/>
                </a:lnTo>
                <a:lnTo>
                  <a:pt x="1832" y="200"/>
                </a:lnTo>
                <a:lnTo>
                  <a:pt x="1868" y="163"/>
                </a:lnTo>
                <a:lnTo>
                  <a:pt x="1905" y="132"/>
                </a:lnTo>
                <a:lnTo>
                  <a:pt x="1956" y="98"/>
                </a:lnTo>
                <a:lnTo>
                  <a:pt x="2010" y="69"/>
                </a:lnTo>
                <a:lnTo>
                  <a:pt x="2067" y="45"/>
                </a:lnTo>
                <a:lnTo>
                  <a:pt x="2126" y="27"/>
                </a:lnTo>
                <a:lnTo>
                  <a:pt x="2190" y="12"/>
                </a:lnTo>
                <a:lnTo>
                  <a:pt x="2255" y="3"/>
                </a:lnTo>
                <a:lnTo>
                  <a:pt x="2324" y="0"/>
                </a:lnTo>
                <a:lnTo>
                  <a:pt x="2394" y="1"/>
                </a:lnTo>
                <a:lnTo>
                  <a:pt x="2468" y="7"/>
                </a:lnTo>
                <a:lnTo>
                  <a:pt x="2544" y="18"/>
                </a:lnTo>
                <a:lnTo>
                  <a:pt x="2623" y="34"/>
                </a:lnTo>
                <a:lnTo>
                  <a:pt x="2704" y="54"/>
                </a:lnTo>
                <a:lnTo>
                  <a:pt x="2788" y="81"/>
                </a:lnTo>
                <a:lnTo>
                  <a:pt x="2874" y="112"/>
                </a:lnTo>
                <a:lnTo>
                  <a:pt x="2912" y="129"/>
                </a:lnTo>
                <a:lnTo>
                  <a:pt x="2951" y="149"/>
                </a:lnTo>
                <a:lnTo>
                  <a:pt x="2989" y="172"/>
                </a:lnTo>
                <a:lnTo>
                  <a:pt x="3025" y="198"/>
                </a:lnTo>
                <a:lnTo>
                  <a:pt x="3060" y="228"/>
                </a:lnTo>
                <a:lnTo>
                  <a:pt x="3094" y="261"/>
                </a:lnTo>
                <a:lnTo>
                  <a:pt x="3125" y="297"/>
                </a:lnTo>
                <a:lnTo>
                  <a:pt x="3154" y="336"/>
                </a:lnTo>
                <a:lnTo>
                  <a:pt x="3180" y="378"/>
                </a:lnTo>
                <a:lnTo>
                  <a:pt x="3203" y="422"/>
                </a:lnTo>
                <a:lnTo>
                  <a:pt x="3223" y="470"/>
                </a:lnTo>
                <a:lnTo>
                  <a:pt x="3240" y="520"/>
                </a:lnTo>
                <a:lnTo>
                  <a:pt x="3253" y="572"/>
                </a:lnTo>
                <a:lnTo>
                  <a:pt x="3262" y="628"/>
                </a:lnTo>
                <a:lnTo>
                  <a:pt x="3266" y="685"/>
                </a:lnTo>
                <a:lnTo>
                  <a:pt x="3265" y="746"/>
                </a:lnTo>
                <a:lnTo>
                  <a:pt x="3259" y="829"/>
                </a:lnTo>
                <a:lnTo>
                  <a:pt x="3252" y="917"/>
                </a:lnTo>
                <a:lnTo>
                  <a:pt x="3241" y="1008"/>
                </a:lnTo>
                <a:lnTo>
                  <a:pt x="3229" y="1100"/>
                </a:lnTo>
                <a:lnTo>
                  <a:pt x="3215" y="1195"/>
                </a:lnTo>
                <a:lnTo>
                  <a:pt x="3200" y="1291"/>
                </a:lnTo>
                <a:lnTo>
                  <a:pt x="3229" y="1305"/>
                </a:lnTo>
                <a:lnTo>
                  <a:pt x="3255" y="1324"/>
                </a:lnTo>
                <a:lnTo>
                  <a:pt x="3277" y="1347"/>
                </a:lnTo>
                <a:lnTo>
                  <a:pt x="3296" y="1374"/>
                </a:lnTo>
                <a:lnTo>
                  <a:pt x="3309" y="1405"/>
                </a:lnTo>
                <a:lnTo>
                  <a:pt x="3318" y="1438"/>
                </a:lnTo>
                <a:lnTo>
                  <a:pt x="3321" y="1475"/>
                </a:lnTo>
                <a:lnTo>
                  <a:pt x="3321" y="2069"/>
                </a:lnTo>
                <a:lnTo>
                  <a:pt x="3318" y="2131"/>
                </a:lnTo>
                <a:lnTo>
                  <a:pt x="3310" y="2192"/>
                </a:lnTo>
                <a:lnTo>
                  <a:pt x="3296" y="2251"/>
                </a:lnTo>
                <a:lnTo>
                  <a:pt x="3277" y="2308"/>
                </a:lnTo>
                <a:lnTo>
                  <a:pt x="3254" y="2361"/>
                </a:lnTo>
                <a:lnTo>
                  <a:pt x="3225" y="2412"/>
                </a:lnTo>
                <a:lnTo>
                  <a:pt x="3194" y="2460"/>
                </a:lnTo>
                <a:lnTo>
                  <a:pt x="3158" y="2503"/>
                </a:lnTo>
                <a:lnTo>
                  <a:pt x="3118" y="2543"/>
                </a:lnTo>
                <a:lnTo>
                  <a:pt x="3075" y="2578"/>
                </a:lnTo>
                <a:lnTo>
                  <a:pt x="3029" y="2608"/>
                </a:lnTo>
                <a:lnTo>
                  <a:pt x="2981" y="2635"/>
                </a:lnTo>
                <a:lnTo>
                  <a:pt x="2930" y="2655"/>
                </a:lnTo>
                <a:lnTo>
                  <a:pt x="2876" y="2670"/>
                </a:lnTo>
                <a:lnTo>
                  <a:pt x="2821" y="2679"/>
                </a:lnTo>
                <a:lnTo>
                  <a:pt x="2764" y="2682"/>
                </a:lnTo>
                <a:lnTo>
                  <a:pt x="558" y="2682"/>
                </a:lnTo>
                <a:lnTo>
                  <a:pt x="500" y="2679"/>
                </a:lnTo>
                <a:lnTo>
                  <a:pt x="445" y="2670"/>
                </a:lnTo>
                <a:lnTo>
                  <a:pt x="391" y="2655"/>
                </a:lnTo>
                <a:lnTo>
                  <a:pt x="340" y="2635"/>
                </a:lnTo>
                <a:lnTo>
                  <a:pt x="292" y="2608"/>
                </a:lnTo>
                <a:lnTo>
                  <a:pt x="246" y="2578"/>
                </a:lnTo>
                <a:lnTo>
                  <a:pt x="203" y="2543"/>
                </a:lnTo>
                <a:lnTo>
                  <a:pt x="163" y="2503"/>
                </a:lnTo>
                <a:lnTo>
                  <a:pt x="127" y="2460"/>
                </a:lnTo>
                <a:lnTo>
                  <a:pt x="96" y="2412"/>
                </a:lnTo>
                <a:lnTo>
                  <a:pt x="67" y="2361"/>
                </a:lnTo>
                <a:lnTo>
                  <a:pt x="44" y="2308"/>
                </a:lnTo>
                <a:lnTo>
                  <a:pt x="25" y="2251"/>
                </a:lnTo>
                <a:lnTo>
                  <a:pt x="11" y="2192"/>
                </a:lnTo>
                <a:lnTo>
                  <a:pt x="3" y="2131"/>
                </a:lnTo>
                <a:lnTo>
                  <a:pt x="0" y="2069"/>
                </a:lnTo>
                <a:lnTo>
                  <a:pt x="0" y="1475"/>
                </a:lnTo>
                <a:lnTo>
                  <a:pt x="3" y="1438"/>
                </a:lnTo>
                <a:lnTo>
                  <a:pt x="12" y="1405"/>
                </a:lnTo>
                <a:lnTo>
                  <a:pt x="25" y="1374"/>
                </a:lnTo>
                <a:lnTo>
                  <a:pt x="44" y="1347"/>
                </a:lnTo>
                <a:lnTo>
                  <a:pt x="66" y="1324"/>
                </a:lnTo>
                <a:lnTo>
                  <a:pt x="92" y="1305"/>
                </a:lnTo>
                <a:lnTo>
                  <a:pt x="121" y="1291"/>
                </a:lnTo>
                <a:lnTo>
                  <a:pt x="106" y="1195"/>
                </a:lnTo>
                <a:lnTo>
                  <a:pt x="92" y="1100"/>
                </a:lnTo>
                <a:lnTo>
                  <a:pt x="80" y="1008"/>
                </a:lnTo>
                <a:lnTo>
                  <a:pt x="70" y="917"/>
                </a:lnTo>
                <a:lnTo>
                  <a:pt x="62" y="829"/>
                </a:lnTo>
                <a:lnTo>
                  <a:pt x="56" y="746"/>
                </a:lnTo>
                <a:lnTo>
                  <a:pt x="55" y="685"/>
                </a:lnTo>
                <a:lnTo>
                  <a:pt x="59" y="628"/>
                </a:lnTo>
                <a:lnTo>
                  <a:pt x="68" y="572"/>
                </a:lnTo>
                <a:lnTo>
                  <a:pt x="81" y="520"/>
                </a:lnTo>
                <a:lnTo>
                  <a:pt x="98" y="470"/>
                </a:lnTo>
                <a:lnTo>
                  <a:pt x="118" y="422"/>
                </a:lnTo>
                <a:lnTo>
                  <a:pt x="141" y="378"/>
                </a:lnTo>
                <a:lnTo>
                  <a:pt x="167" y="336"/>
                </a:lnTo>
                <a:lnTo>
                  <a:pt x="196" y="297"/>
                </a:lnTo>
                <a:lnTo>
                  <a:pt x="227" y="261"/>
                </a:lnTo>
                <a:lnTo>
                  <a:pt x="261" y="228"/>
                </a:lnTo>
                <a:lnTo>
                  <a:pt x="296" y="198"/>
                </a:lnTo>
                <a:lnTo>
                  <a:pt x="332" y="172"/>
                </a:lnTo>
                <a:lnTo>
                  <a:pt x="370" y="149"/>
                </a:lnTo>
                <a:lnTo>
                  <a:pt x="409" y="129"/>
                </a:lnTo>
                <a:lnTo>
                  <a:pt x="447" y="112"/>
                </a:lnTo>
                <a:lnTo>
                  <a:pt x="533" y="81"/>
                </a:lnTo>
                <a:lnTo>
                  <a:pt x="617" y="54"/>
                </a:lnTo>
                <a:lnTo>
                  <a:pt x="698" y="34"/>
                </a:lnTo>
                <a:lnTo>
                  <a:pt x="777" y="18"/>
                </a:lnTo>
                <a:lnTo>
                  <a:pt x="853" y="7"/>
                </a:lnTo>
                <a:lnTo>
                  <a:pt x="927" y="1"/>
                </a:lnTo>
                <a:lnTo>
                  <a:pt x="99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1" name="Freeform 64"/>
          <p:cNvSpPr>
            <a:spLocks noEditPoints="1"/>
          </p:cNvSpPr>
          <p:nvPr/>
        </p:nvSpPr>
        <p:spPr bwMode="auto">
          <a:xfrm>
            <a:off x="9072710" y="5830888"/>
            <a:ext cx="585787" cy="434975"/>
          </a:xfrm>
          <a:custGeom>
            <a:avLst/>
            <a:gdLst>
              <a:gd name="T0" fmla="*/ 2504 w 3321"/>
              <a:gd name="T1" fmla="*/ 384 h 2743"/>
              <a:gd name="T2" fmla="*/ 2711 w 3321"/>
              <a:gd name="T3" fmla="*/ 588 h 2743"/>
              <a:gd name="T4" fmla="*/ 2821 w 3321"/>
              <a:gd name="T5" fmla="*/ 914 h 2743"/>
              <a:gd name="T6" fmla="*/ 2732 w 3321"/>
              <a:gd name="T7" fmla="*/ 963 h 2743"/>
              <a:gd name="T8" fmla="*/ 2669 w 3321"/>
              <a:gd name="T9" fmla="*/ 740 h 2743"/>
              <a:gd name="T10" fmla="*/ 2488 w 3321"/>
              <a:gd name="T11" fmla="*/ 520 h 2743"/>
              <a:gd name="T12" fmla="*/ 2345 w 3321"/>
              <a:gd name="T13" fmla="*/ 423 h 2743"/>
              <a:gd name="T14" fmla="*/ 2101 w 3321"/>
              <a:gd name="T15" fmla="*/ 374 h 2743"/>
              <a:gd name="T16" fmla="*/ 1768 w 3321"/>
              <a:gd name="T17" fmla="*/ 437 h 2743"/>
              <a:gd name="T18" fmla="*/ 1573 w 3321"/>
              <a:gd name="T19" fmla="*/ 682 h 2743"/>
              <a:gd name="T20" fmla="*/ 1529 w 3321"/>
              <a:gd name="T21" fmla="*/ 1038 h 2743"/>
              <a:gd name="T22" fmla="*/ 1579 w 3321"/>
              <a:gd name="T23" fmla="*/ 1407 h 2743"/>
              <a:gd name="T24" fmla="*/ 1694 w 3321"/>
              <a:gd name="T25" fmla="*/ 1757 h 2743"/>
              <a:gd name="T26" fmla="*/ 1874 w 3321"/>
              <a:gd name="T27" fmla="*/ 1958 h 2743"/>
              <a:gd name="T28" fmla="*/ 2106 w 3321"/>
              <a:gd name="T29" fmla="*/ 2001 h 2743"/>
              <a:gd name="T30" fmla="*/ 2438 w 3321"/>
              <a:gd name="T31" fmla="*/ 1895 h 2743"/>
              <a:gd name="T32" fmla="*/ 2720 w 3321"/>
              <a:gd name="T33" fmla="*/ 1904 h 2743"/>
              <a:gd name="T34" fmla="*/ 2976 w 3321"/>
              <a:gd name="T35" fmla="*/ 1885 h 2743"/>
              <a:gd name="T36" fmla="*/ 3048 w 3321"/>
              <a:gd name="T37" fmla="*/ 1806 h 2743"/>
              <a:gd name="T38" fmla="*/ 3097 w 3321"/>
              <a:gd name="T39" fmla="*/ 1701 h 2743"/>
              <a:gd name="T40" fmla="*/ 3176 w 3321"/>
              <a:gd name="T41" fmla="*/ 1387 h 2743"/>
              <a:gd name="T42" fmla="*/ 3210 w 3321"/>
              <a:gd name="T43" fmla="*/ 1021 h 2743"/>
              <a:gd name="T44" fmla="*/ 3135 w 3321"/>
              <a:gd name="T45" fmla="*/ 623 h 2743"/>
              <a:gd name="T46" fmla="*/ 2882 w 3321"/>
              <a:gd name="T47" fmla="*/ 390 h 2743"/>
              <a:gd name="T48" fmla="*/ 742 w 3321"/>
              <a:gd name="T49" fmla="*/ 130 h 2743"/>
              <a:gd name="T50" fmla="*/ 338 w 3321"/>
              <a:gd name="T51" fmla="*/ 262 h 2743"/>
              <a:gd name="T52" fmla="*/ 153 w 3321"/>
              <a:gd name="T53" fmla="*/ 488 h 2743"/>
              <a:gd name="T54" fmla="*/ 125 w 3321"/>
              <a:gd name="T55" fmla="*/ 915 h 2743"/>
              <a:gd name="T56" fmla="*/ 216 w 3321"/>
              <a:gd name="T57" fmla="*/ 1533 h 2743"/>
              <a:gd name="T58" fmla="*/ 339 w 3321"/>
              <a:gd name="T59" fmla="*/ 1922 h 2743"/>
              <a:gd name="T60" fmla="*/ 551 w 3321"/>
              <a:gd name="T61" fmla="*/ 2050 h 2743"/>
              <a:gd name="T62" fmla="*/ 842 w 3321"/>
              <a:gd name="T63" fmla="*/ 2073 h 2743"/>
              <a:gd name="T64" fmla="*/ 1158 w 3321"/>
              <a:gd name="T65" fmla="*/ 2029 h 2743"/>
              <a:gd name="T66" fmla="*/ 1309 w 3321"/>
              <a:gd name="T67" fmla="*/ 1811 h 2743"/>
              <a:gd name="T68" fmla="*/ 1400 w 3321"/>
              <a:gd name="T69" fmla="*/ 1393 h 2743"/>
              <a:gd name="T70" fmla="*/ 1418 w 3321"/>
              <a:gd name="T71" fmla="*/ 989 h 2743"/>
              <a:gd name="T72" fmla="*/ 1439 w 3321"/>
              <a:gd name="T73" fmla="*/ 742 h 2743"/>
              <a:gd name="T74" fmla="*/ 1374 w 3321"/>
              <a:gd name="T75" fmla="*/ 479 h 2743"/>
              <a:gd name="T76" fmla="*/ 1207 w 3321"/>
              <a:gd name="T77" fmla="*/ 232 h 2743"/>
              <a:gd name="T78" fmla="*/ 861 w 3321"/>
              <a:gd name="T79" fmla="*/ 121 h 2743"/>
              <a:gd name="T80" fmla="*/ 1224 w 3321"/>
              <a:gd name="T81" fmla="*/ 99 h 2743"/>
              <a:gd name="T82" fmla="*/ 1453 w 3321"/>
              <a:gd name="T83" fmla="*/ 383 h 2743"/>
              <a:gd name="T84" fmla="*/ 1575 w 3321"/>
              <a:gd name="T85" fmla="*/ 447 h 2743"/>
              <a:gd name="T86" fmla="*/ 1884 w 3321"/>
              <a:gd name="T87" fmla="*/ 268 h 2743"/>
              <a:gd name="T88" fmla="*/ 2257 w 3321"/>
              <a:gd name="T89" fmla="*/ 275 h 2743"/>
              <a:gd name="T90" fmla="*/ 2392 w 3321"/>
              <a:gd name="T91" fmla="*/ 303 h 2743"/>
              <a:gd name="T92" fmla="*/ 2575 w 3321"/>
              <a:gd name="T93" fmla="*/ 237 h 2743"/>
              <a:gd name="T94" fmla="*/ 2956 w 3321"/>
              <a:gd name="T95" fmla="*/ 292 h 2743"/>
              <a:gd name="T96" fmla="*/ 3228 w 3321"/>
              <a:gd name="T97" fmla="*/ 558 h 2743"/>
              <a:gd name="T98" fmla="*/ 3319 w 3321"/>
              <a:gd name="T99" fmla="*/ 974 h 2743"/>
              <a:gd name="T100" fmla="*/ 3286 w 3321"/>
              <a:gd name="T101" fmla="*/ 1406 h 2743"/>
              <a:gd name="T102" fmla="*/ 3321 w 3321"/>
              <a:gd name="T103" fmla="*/ 1536 h 2743"/>
              <a:gd name="T104" fmla="*/ 3225 w 3321"/>
              <a:gd name="T105" fmla="*/ 2473 h 2743"/>
              <a:gd name="T106" fmla="*/ 2930 w 3321"/>
              <a:gd name="T107" fmla="*/ 2716 h 2743"/>
              <a:gd name="T108" fmla="*/ 391 w 3321"/>
              <a:gd name="T109" fmla="*/ 2716 h 2743"/>
              <a:gd name="T110" fmla="*/ 96 w 3321"/>
              <a:gd name="T111" fmla="*/ 2473 h 2743"/>
              <a:gd name="T112" fmla="*/ 0 w 3321"/>
              <a:gd name="T113" fmla="*/ 1536 h 2743"/>
              <a:gd name="T114" fmla="*/ 57 w 3321"/>
              <a:gd name="T115" fmla="*/ 1266 h 2743"/>
              <a:gd name="T116" fmla="*/ 5 w 3321"/>
              <a:gd name="T117" fmla="*/ 620 h 2743"/>
              <a:gd name="T118" fmla="*/ 149 w 3321"/>
              <a:gd name="T119" fmla="*/ 276 h 2743"/>
              <a:gd name="T120" fmla="*/ 446 w 3321"/>
              <a:gd name="T121" fmla="*/ 81 h 2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321" h="2743">
                <a:moveTo>
                  <a:pt x="2679" y="349"/>
                </a:moveTo>
                <a:lnTo>
                  <a:pt x="2636" y="352"/>
                </a:lnTo>
                <a:lnTo>
                  <a:pt x="2593" y="357"/>
                </a:lnTo>
                <a:lnTo>
                  <a:pt x="2553" y="366"/>
                </a:lnTo>
                <a:lnTo>
                  <a:pt x="2514" y="379"/>
                </a:lnTo>
                <a:lnTo>
                  <a:pt x="2509" y="381"/>
                </a:lnTo>
                <a:lnTo>
                  <a:pt x="2504" y="384"/>
                </a:lnTo>
                <a:lnTo>
                  <a:pt x="2532" y="405"/>
                </a:lnTo>
                <a:lnTo>
                  <a:pt x="2562" y="429"/>
                </a:lnTo>
                <a:lnTo>
                  <a:pt x="2592" y="456"/>
                </a:lnTo>
                <a:lnTo>
                  <a:pt x="2624" y="485"/>
                </a:lnTo>
                <a:lnTo>
                  <a:pt x="2654" y="517"/>
                </a:lnTo>
                <a:lnTo>
                  <a:pt x="2683" y="551"/>
                </a:lnTo>
                <a:lnTo>
                  <a:pt x="2711" y="588"/>
                </a:lnTo>
                <a:lnTo>
                  <a:pt x="2736" y="627"/>
                </a:lnTo>
                <a:lnTo>
                  <a:pt x="2760" y="669"/>
                </a:lnTo>
                <a:lnTo>
                  <a:pt x="2781" y="713"/>
                </a:lnTo>
                <a:lnTo>
                  <a:pt x="2798" y="760"/>
                </a:lnTo>
                <a:lnTo>
                  <a:pt x="2810" y="808"/>
                </a:lnTo>
                <a:lnTo>
                  <a:pt x="2818" y="859"/>
                </a:lnTo>
                <a:lnTo>
                  <a:pt x="2821" y="914"/>
                </a:lnTo>
                <a:lnTo>
                  <a:pt x="2818" y="933"/>
                </a:lnTo>
                <a:lnTo>
                  <a:pt x="2810" y="949"/>
                </a:lnTo>
                <a:lnTo>
                  <a:pt x="2798" y="963"/>
                </a:lnTo>
                <a:lnTo>
                  <a:pt x="2783" y="971"/>
                </a:lnTo>
                <a:lnTo>
                  <a:pt x="2765" y="975"/>
                </a:lnTo>
                <a:lnTo>
                  <a:pt x="2747" y="971"/>
                </a:lnTo>
                <a:lnTo>
                  <a:pt x="2732" y="963"/>
                </a:lnTo>
                <a:lnTo>
                  <a:pt x="2720" y="949"/>
                </a:lnTo>
                <a:lnTo>
                  <a:pt x="2713" y="933"/>
                </a:lnTo>
                <a:lnTo>
                  <a:pt x="2710" y="914"/>
                </a:lnTo>
                <a:lnTo>
                  <a:pt x="2707" y="867"/>
                </a:lnTo>
                <a:lnTo>
                  <a:pt x="2699" y="823"/>
                </a:lnTo>
                <a:lnTo>
                  <a:pt x="2686" y="781"/>
                </a:lnTo>
                <a:lnTo>
                  <a:pt x="2669" y="740"/>
                </a:lnTo>
                <a:lnTo>
                  <a:pt x="2649" y="702"/>
                </a:lnTo>
                <a:lnTo>
                  <a:pt x="2626" y="665"/>
                </a:lnTo>
                <a:lnTo>
                  <a:pt x="2600" y="632"/>
                </a:lnTo>
                <a:lnTo>
                  <a:pt x="2573" y="600"/>
                </a:lnTo>
                <a:lnTo>
                  <a:pt x="2545" y="571"/>
                </a:lnTo>
                <a:lnTo>
                  <a:pt x="2516" y="544"/>
                </a:lnTo>
                <a:lnTo>
                  <a:pt x="2488" y="520"/>
                </a:lnTo>
                <a:lnTo>
                  <a:pt x="2460" y="498"/>
                </a:lnTo>
                <a:lnTo>
                  <a:pt x="2433" y="479"/>
                </a:lnTo>
                <a:lnTo>
                  <a:pt x="2409" y="462"/>
                </a:lnTo>
                <a:lnTo>
                  <a:pt x="2388" y="448"/>
                </a:lnTo>
                <a:lnTo>
                  <a:pt x="2370" y="437"/>
                </a:lnTo>
                <a:lnTo>
                  <a:pt x="2355" y="428"/>
                </a:lnTo>
                <a:lnTo>
                  <a:pt x="2345" y="423"/>
                </a:lnTo>
                <a:lnTo>
                  <a:pt x="2303" y="414"/>
                </a:lnTo>
                <a:lnTo>
                  <a:pt x="2259" y="401"/>
                </a:lnTo>
                <a:lnTo>
                  <a:pt x="2233" y="395"/>
                </a:lnTo>
                <a:lnTo>
                  <a:pt x="2207" y="388"/>
                </a:lnTo>
                <a:lnTo>
                  <a:pt x="2185" y="384"/>
                </a:lnTo>
                <a:lnTo>
                  <a:pt x="2143" y="377"/>
                </a:lnTo>
                <a:lnTo>
                  <a:pt x="2101" y="374"/>
                </a:lnTo>
                <a:lnTo>
                  <a:pt x="2060" y="373"/>
                </a:lnTo>
                <a:lnTo>
                  <a:pt x="2009" y="375"/>
                </a:lnTo>
                <a:lnTo>
                  <a:pt x="1957" y="380"/>
                </a:lnTo>
                <a:lnTo>
                  <a:pt x="1903" y="389"/>
                </a:lnTo>
                <a:lnTo>
                  <a:pt x="1855" y="401"/>
                </a:lnTo>
                <a:lnTo>
                  <a:pt x="1809" y="417"/>
                </a:lnTo>
                <a:lnTo>
                  <a:pt x="1768" y="437"/>
                </a:lnTo>
                <a:lnTo>
                  <a:pt x="1730" y="460"/>
                </a:lnTo>
                <a:lnTo>
                  <a:pt x="1695" y="489"/>
                </a:lnTo>
                <a:lnTo>
                  <a:pt x="1664" y="521"/>
                </a:lnTo>
                <a:lnTo>
                  <a:pt x="1635" y="558"/>
                </a:lnTo>
                <a:lnTo>
                  <a:pt x="1610" y="598"/>
                </a:lnTo>
                <a:lnTo>
                  <a:pt x="1590" y="639"/>
                </a:lnTo>
                <a:lnTo>
                  <a:pt x="1573" y="682"/>
                </a:lnTo>
                <a:lnTo>
                  <a:pt x="1560" y="726"/>
                </a:lnTo>
                <a:lnTo>
                  <a:pt x="1549" y="773"/>
                </a:lnTo>
                <a:lnTo>
                  <a:pt x="1548" y="774"/>
                </a:lnTo>
                <a:lnTo>
                  <a:pt x="1538" y="835"/>
                </a:lnTo>
                <a:lnTo>
                  <a:pt x="1532" y="899"/>
                </a:lnTo>
                <a:lnTo>
                  <a:pt x="1529" y="967"/>
                </a:lnTo>
                <a:lnTo>
                  <a:pt x="1529" y="1038"/>
                </a:lnTo>
                <a:lnTo>
                  <a:pt x="1529" y="1039"/>
                </a:lnTo>
                <a:lnTo>
                  <a:pt x="1532" y="1086"/>
                </a:lnTo>
                <a:lnTo>
                  <a:pt x="1535" y="1134"/>
                </a:lnTo>
                <a:lnTo>
                  <a:pt x="1544" y="1210"/>
                </a:lnTo>
                <a:lnTo>
                  <a:pt x="1554" y="1281"/>
                </a:lnTo>
                <a:lnTo>
                  <a:pt x="1566" y="1347"/>
                </a:lnTo>
                <a:lnTo>
                  <a:pt x="1579" y="1407"/>
                </a:lnTo>
                <a:lnTo>
                  <a:pt x="1588" y="1447"/>
                </a:lnTo>
                <a:lnTo>
                  <a:pt x="1594" y="1468"/>
                </a:lnTo>
                <a:lnTo>
                  <a:pt x="1611" y="1534"/>
                </a:lnTo>
                <a:lnTo>
                  <a:pt x="1628" y="1591"/>
                </a:lnTo>
                <a:lnTo>
                  <a:pt x="1647" y="1648"/>
                </a:lnTo>
                <a:lnTo>
                  <a:pt x="1670" y="1703"/>
                </a:lnTo>
                <a:lnTo>
                  <a:pt x="1694" y="1757"/>
                </a:lnTo>
                <a:lnTo>
                  <a:pt x="1712" y="1789"/>
                </a:lnTo>
                <a:lnTo>
                  <a:pt x="1733" y="1820"/>
                </a:lnTo>
                <a:lnTo>
                  <a:pt x="1756" y="1850"/>
                </a:lnTo>
                <a:lnTo>
                  <a:pt x="1782" y="1879"/>
                </a:lnTo>
                <a:lnTo>
                  <a:pt x="1810" y="1907"/>
                </a:lnTo>
                <a:lnTo>
                  <a:pt x="1842" y="1934"/>
                </a:lnTo>
                <a:lnTo>
                  <a:pt x="1874" y="1958"/>
                </a:lnTo>
                <a:lnTo>
                  <a:pt x="1907" y="1978"/>
                </a:lnTo>
                <a:lnTo>
                  <a:pt x="1939" y="1995"/>
                </a:lnTo>
                <a:lnTo>
                  <a:pt x="1972" y="2006"/>
                </a:lnTo>
                <a:lnTo>
                  <a:pt x="2004" y="2012"/>
                </a:lnTo>
                <a:lnTo>
                  <a:pt x="2033" y="2012"/>
                </a:lnTo>
                <a:lnTo>
                  <a:pt x="2062" y="2009"/>
                </a:lnTo>
                <a:lnTo>
                  <a:pt x="2106" y="2001"/>
                </a:lnTo>
                <a:lnTo>
                  <a:pt x="2153" y="1987"/>
                </a:lnTo>
                <a:lnTo>
                  <a:pt x="2199" y="1972"/>
                </a:lnTo>
                <a:lnTo>
                  <a:pt x="2246" y="1954"/>
                </a:lnTo>
                <a:lnTo>
                  <a:pt x="2294" y="1936"/>
                </a:lnTo>
                <a:lnTo>
                  <a:pt x="2341" y="1920"/>
                </a:lnTo>
                <a:lnTo>
                  <a:pt x="2389" y="1905"/>
                </a:lnTo>
                <a:lnTo>
                  <a:pt x="2438" y="1895"/>
                </a:lnTo>
                <a:lnTo>
                  <a:pt x="2472" y="1891"/>
                </a:lnTo>
                <a:lnTo>
                  <a:pt x="2505" y="1890"/>
                </a:lnTo>
                <a:lnTo>
                  <a:pt x="2511" y="1890"/>
                </a:lnTo>
                <a:lnTo>
                  <a:pt x="2560" y="1891"/>
                </a:lnTo>
                <a:lnTo>
                  <a:pt x="2612" y="1894"/>
                </a:lnTo>
                <a:lnTo>
                  <a:pt x="2665" y="1900"/>
                </a:lnTo>
                <a:lnTo>
                  <a:pt x="2720" y="1904"/>
                </a:lnTo>
                <a:lnTo>
                  <a:pt x="2775" y="1908"/>
                </a:lnTo>
                <a:lnTo>
                  <a:pt x="2829" y="1910"/>
                </a:lnTo>
                <a:lnTo>
                  <a:pt x="2867" y="1908"/>
                </a:lnTo>
                <a:lnTo>
                  <a:pt x="2902" y="1905"/>
                </a:lnTo>
                <a:lnTo>
                  <a:pt x="2934" y="1900"/>
                </a:lnTo>
                <a:lnTo>
                  <a:pt x="2962" y="1892"/>
                </a:lnTo>
                <a:lnTo>
                  <a:pt x="2976" y="1885"/>
                </a:lnTo>
                <a:lnTo>
                  <a:pt x="2989" y="1876"/>
                </a:lnTo>
                <a:lnTo>
                  <a:pt x="2996" y="1871"/>
                </a:lnTo>
                <a:lnTo>
                  <a:pt x="3017" y="1850"/>
                </a:lnTo>
                <a:lnTo>
                  <a:pt x="3020" y="1846"/>
                </a:lnTo>
                <a:lnTo>
                  <a:pt x="3023" y="1844"/>
                </a:lnTo>
                <a:lnTo>
                  <a:pt x="3035" y="1826"/>
                </a:lnTo>
                <a:lnTo>
                  <a:pt x="3048" y="1806"/>
                </a:lnTo>
                <a:lnTo>
                  <a:pt x="3049" y="1804"/>
                </a:lnTo>
                <a:lnTo>
                  <a:pt x="3050" y="1802"/>
                </a:lnTo>
                <a:lnTo>
                  <a:pt x="3063" y="1779"/>
                </a:lnTo>
                <a:lnTo>
                  <a:pt x="3075" y="1753"/>
                </a:lnTo>
                <a:lnTo>
                  <a:pt x="3075" y="1752"/>
                </a:lnTo>
                <a:lnTo>
                  <a:pt x="3075" y="1752"/>
                </a:lnTo>
                <a:lnTo>
                  <a:pt x="3097" y="1701"/>
                </a:lnTo>
                <a:lnTo>
                  <a:pt x="3116" y="1643"/>
                </a:lnTo>
                <a:lnTo>
                  <a:pt x="3135" y="1577"/>
                </a:lnTo>
                <a:lnTo>
                  <a:pt x="3152" y="1504"/>
                </a:lnTo>
                <a:lnTo>
                  <a:pt x="3169" y="1423"/>
                </a:lnTo>
                <a:lnTo>
                  <a:pt x="3173" y="1404"/>
                </a:lnTo>
                <a:lnTo>
                  <a:pt x="3175" y="1395"/>
                </a:lnTo>
                <a:lnTo>
                  <a:pt x="3176" y="1387"/>
                </a:lnTo>
                <a:lnTo>
                  <a:pt x="3177" y="1381"/>
                </a:lnTo>
                <a:lnTo>
                  <a:pt x="3187" y="1325"/>
                </a:lnTo>
                <a:lnTo>
                  <a:pt x="3195" y="1266"/>
                </a:lnTo>
                <a:lnTo>
                  <a:pt x="3202" y="1207"/>
                </a:lnTo>
                <a:lnTo>
                  <a:pt x="3207" y="1146"/>
                </a:lnTo>
                <a:lnTo>
                  <a:pt x="3210" y="1083"/>
                </a:lnTo>
                <a:lnTo>
                  <a:pt x="3210" y="1021"/>
                </a:lnTo>
                <a:lnTo>
                  <a:pt x="3208" y="960"/>
                </a:lnTo>
                <a:lnTo>
                  <a:pt x="3204" y="899"/>
                </a:lnTo>
                <a:lnTo>
                  <a:pt x="3197" y="839"/>
                </a:lnTo>
                <a:lnTo>
                  <a:pt x="3186" y="781"/>
                </a:lnTo>
                <a:lnTo>
                  <a:pt x="3173" y="725"/>
                </a:lnTo>
                <a:lnTo>
                  <a:pt x="3156" y="673"/>
                </a:lnTo>
                <a:lnTo>
                  <a:pt x="3135" y="623"/>
                </a:lnTo>
                <a:lnTo>
                  <a:pt x="3110" y="578"/>
                </a:lnTo>
                <a:lnTo>
                  <a:pt x="3082" y="538"/>
                </a:lnTo>
                <a:lnTo>
                  <a:pt x="3049" y="500"/>
                </a:lnTo>
                <a:lnTo>
                  <a:pt x="3013" y="467"/>
                </a:lnTo>
                <a:lnTo>
                  <a:pt x="2973" y="438"/>
                </a:lnTo>
                <a:lnTo>
                  <a:pt x="2929" y="411"/>
                </a:lnTo>
                <a:lnTo>
                  <a:pt x="2882" y="390"/>
                </a:lnTo>
                <a:lnTo>
                  <a:pt x="2834" y="373"/>
                </a:lnTo>
                <a:lnTo>
                  <a:pt x="2784" y="360"/>
                </a:lnTo>
                <a:lnTo>
                  <a:pt x="2731" y="353"/>
                </a:lnTo>
                <a:lnTo>
                  <a:pt x="2679" y="349"/>
                </a:lnTo>
                <a:close/>
                <a:moveTo>
                  <a:pt x="861" y="121"/>
                </a:moveTo>
                <a:lnTo>
                  <a:pt x="803" y="123"/>
                </a:lnTo>
                <a:lnTo>
                  <a:pt x="742" y="130"/>
                </a:lnTo>
                <a:lnTo>
                  <a:pt x="679" y="141"/>
                </a:lnTo>
                <a:lnTo>
                  <a:pt x="613" y="155"/>
                </a:lnTo>
                <a:lnTo>
                  <a:pt x="545" y="175"/>
                </a:lnTo>
                <a:lnTo>
                  <a:pt x="476" y="198"/>
                </a:lnTo>
                <a:lnTo>
                  <a:pt x="404" y="226"/>
                </a:lnTo>
                <a:lnTo>
                  <a:pt x="371" y="242"/>
                </a:lnTo>
                <a:lnTo>
                  <a:pt x="338" y="262"/>
                </a:lnTo>
                <a:lnTo>
                  <a:pt x="306" y="284"/>
                </a:lnTo>
                <a:lnTo>
                  <a:pt x="276" y="309"/>
                </a:lnTo>
                <a:lnTo>
                  <a:pt x="247" y="339"/>
                </a:lnTo>
                <a:lnTo>
                  <a:pt x="219" y="371"/>
                </a:lnTo>
                <a:lnTo>
                  <a:pt x="194" y="407"/>
                </a:lnTo>
                <a:lnTo>
                  <a:pt x="172" y="446"/>
                </a:lnTo>
                <a:lnTo>
                  <a:pt x="153" y="488"/>
                </a:lnTo>
                <a:lnTo>
                  <a:pt x="137" y="532"/>
                </a:lnTo>
                <a:lnTo>
                  <a:pt x="124" y="580"/>
                </a:lnTo>
                <a:lnTo>
                  <a:pt x="116" y="630"/>
                </a:lnTo>
                <a:lnTo>
                  <a:pt x="111" y="683"/>
                </a:lnTo>
                <a:lnTo>
                  <a:pt x="112" y="739"/>
                </a:lnTo>
                <a:lnTo>
                  <a:pt x="117" y="824"/>
                </a:lnTo>
                <a:lnTo>
                  <a:pt x="125" y="915"/>
                </a:lnTo>
                <a:lnTo>
                  <a:pt x="135" y="1008"/>
                </a:lnTo>
                <a:lnTo>
                  <a:pt x="146" y="1104"/>
                </a:lnTo>
                <a:lnTo>
                  <a:pt x="160" y="1203"/>
                </a:lnTo>
                <a:lnTo>
                  <a:pt x="175" y="1303"/>
                </a:lnTo>
                <a:lnTo>
                  <a:pt x="192" y="1403"/>
                </a:lnTo>
                <a:lnTo>
                  <a:pt x="210" y="1503"/>
                </a:lnTo>
                <a:lnTo>
                  <a:pt x="216" y="1533"/>
                </a:lnTo>
                <a:lnTo>
                  <a:pt x="234" y="1620"/>
                </a:lnTo>
                <a:lnTo>
                  <a:pt x="243" y="1657"/>
                </a:lnTo>
                <a:lnTo>
                  <a:pt x="268" y="1768"/>
                </a:lnTo>
                <a:lnTo>
                  <a:pt x="281" y="1812"/>
                </a:lnTo>
                <a:lnTo>
                  <a:pt x="298" y="1853"/>
                </a:lnTo>
                <a:lnTo>
                  <a:pt x="317" y="1890"/>
                </a:lnTo>
                <a:lnTo>
                  <a:pt x="339" y="1922"/>
                </a:lnTo>
                <a:lnTo>
                  <a:pt x="363" y="1949"/>
                </a:lnTo>
                <a:lnTo>
                  <a:pt x="390" y="1974"/>
                </a:lnTo>
                <a:lnTo>
                  <a:pt x="419" y="1995"/>
                </a:lnTo>
                <a:lnTo>
                  <a:pt x="450" y="2013"/>
                </a:lnTo>
                <a:lnTo>
                  <a:pt x="482" y="2028"/>
                </a:lnTo>
                <a:lnTo>
                  <a:pt x="516" y="2040"/>
                </a:lnTo>
                <a:lnTo>
                  <a:pt x="551" y="2050"/>
                </a:lnTo>
                <a:lnTo>
                  <a:pt x="588" y="2058"/>
                </a:lnTo>
                <a:lnTo>
                  <a:pt x="624" y="2065"/>
                </a:lnTo>
                <a:lnTo>
                  <a:pt x="662" y="2068"/>
                </a:lnTo>
                <a:lnTo>
                  <a:pt x="699" y="2071"/>
                </a:lnTo>
                <a:lnTo>
                  <a:pt x="738" y="2073"/>
                </a:lnTo>
                <a:lnTo>
                  <a:pt x="775" y="2073"/>
                </a:lnTo>
                <a:lnTo>
                  <a:pt x="842" y="2073"/>
                </a:lnTo>
                <a:lnTo>
                  <a:pt x="904" y="2071"/>
                </a:lnTo>
                <a:lnTo>
                  <a:pt x="958" y="2070"/>
                </a:lnTo>
                <a:lnTo>
                  <a:pt x="1007" y="2067"/>
                </a:lnTo>
                <a:lnTo>
                  <a:pt x="1052" y="2061"/>
                </a:lnTo>
                <a:lnTo>
                  <a:pt x="1091" y="2054"/>
                </a:lnTo>
                <a:lnTo>
                  <a:pt x="1126" y="2044"/>
                </a:lnTo>
                <a:lnTo>
                  <a:pt x="1158" y="2029"/>
                </a:lnTo>
                <a:lnTo>
                  <a:pt x="1187" y="2013"/>
                </a:lnTo>
                <a:lnTo>
                  <a:pt x="1212" y="1992"/>
                </a:lnTo>
                <a:lnTo>
                  <a:pt x="1234" y="1966"/>
                </a:lnTo>
                <a:lnTo>
                  <a:pt x="1255" y="1935"/>
                </a:lnTo>
                <a:lnTo>
                  <a:pt x="1274" y="1900"/>
                </a:lnTo>
                <a:lnTo>
                  <a:pt x="1292" y="1859"/>
                </a:lnTo>
                <a:lnTo>
                  <a:pt x="1309" y="1811"/>
                </a:lnTo>
                <a:lnTo>
                  <a:pt x="1325" y="1757"/>
                </a:lnTo>
                <a:lnTo>
                  <a:pt x="1342" y="1696"/>
                </a:lnTo>
                <a:lnTo>
                  <a:pt x="1360" y="1630"/>
                </a:lnTo>
                <a:lnTo>
                  <a:pt x="1361" y="1621"/>
                </a:lnTo>
                <a:lnTo>
                  <a:pt x="1376" y="1551"/>
                </a:lnTo>
                <a:lnTo>
                  <a:pt x="1389" y="1475"/>
                </a:lnTo>
                <a:lnTo>
                  <a:pt x="1400" y="1393"/>
                </a:lnTo>
                <a:lnTo>
                  <a:pt x="1405" y="1356"/>
                </a:lnTo>
                <a:lnTo>
                  <a:pt x="1413" y="1290"/>
                </a:lnTo>
                <a:lnTo>
                  <a:pt x="1419" y="1219"/>
                </a:lnTo>
                <a:lnTo>
                  <a:pt x="1425" y="1146"/>
                </a:lnTo>
                <a:lnTo>
                  <a:pt x="1421" y="1092"/>
                </a:lnTo>
                <a:lnTo>
                  <a:pt x="1419" y="1040"/>
                </a:lnTo>
                <a:lnTo>
                  <a:pt x="1418" y="989"/>
                </a:lnTo>
                <a:lnTo>
                  <a:pt x="1418" y="964"/>
                </a:lnTo>
                <a:lnTo>
                  <a:pt x="1421" y="912"/>
                </a:lnTo>
                <a:lnTo>
                  <a:pt x="1423" y="872"/>
                </a:lnTo>
                <a:lnTo>
                  <a:pt x="1427" y="831"/>
                </a:lnTo>
                <a:lnTo>
                  <a:pt x="1436" y="774"/>
                </a:lnTo>
                <a:lnTo>
                  <a:pt x="1439" y="754"/>
                </a:lnTo>
                <a:lnTo>
                  <a:pt x="1439" y="742"/>
                </a:lnTo>
                <a:lnTo>
                  <a:pt x="1438" y="712"/>
                </a:lnTo>
                <a:lnTo>
                  <a:pt x="1433" y="679"/>
                </a:lnTo>
                <a:lnTo>
                  <a:pt x="1426" y="642"/>
                </a:lnTo>
                <a:lnTo>
                  <a:pt x="1417" y="603"/>
                </a:lnTo>
                <a:lnTo>
                  <a:pt x="1405" y="562"/>
                </a:lnTo>
                <a:lnTo>
                  <a:pt x="1390" y="521"/>
                </a:lnTo>
                <a:lnTo>
                  <a:pt x="1374" y="479"/>
                </a:lnTo>
                <a:lnTo>
                  <a:pt x="1355" y="437"/>
                </a:lnTo>
                <a:lnTo>
                  <a:pt x="1333" y="396"/>
                </a:lnTo>
                <a:lnTo>
                  <a:pt x="1311" y="357"/>
                </a:lnTo>
                <a:lnTo>
                  <a:pt x="1287" y="320"/>
                </a:lnTo>
                <a:lnTo>
                  <a:pt x="1262" y="287"/>
                </a:lnTo>
                <a:lnTo>
                  <a:pt x="1235" y="257"/>
                </a:lnTo>
                <a:lnTo>
                  <a:pt x="1207" y="232"/>
                </a:lnTo>
                <a:lnTo>
                  <a:pt x="1165" y="203"/>
                </a:lnTo>
                <a:lnTo>
                  <a:pt x="1121" y="177"/>
                </a:lnTo>
                <a:lnTo>
                  <a:pt x="1074" y="157"/>
                </a:lnTo>
                <a:lnTo>
                  <a:pt x="1024" y="142"/>
                </a:lnTo>
                <a:lnTo>
                  <a:pt x="973" y="130"/>
                </a:lnTo>
                <a:lnTo>
                  <a:pt x="919" y="123"/>
                </a:lnTo>
                <a:lnTo>
                  <a:pt x="861" y="121"/>
                </a:lnTo>
                <a:close/>
                <a:moveTo>
                  <a:pt x="881" y="0"/>
                </a:moveTo>
                <a:lnTo>
                  <a:pt x="944" y="3"/>
                </a:lnTo>
                <a:lnTo>
                  <a:pt x="1005" y="12"/>
                </a:lnTo>
                <a:lnTo>
                  <a:pt x="1064" y="27"/>
                </a:lnTo>
                <a:lnTo>
                  <a:pt x="1120" y="45"/>
                </a:lnTo>
                <a:lnTo>
                  <a:pt x="1173" y="70"/>
                </a:lnTo>
                <a:lnTo>
                  <a:pt x="1224" y="99"/>
                </a:lnTo>
                <a:lnTo>
                  <a:pt x="1271" y="133"/>
                </a:lnTo>
                <a:lnTo>
                  <a:pt x="1305" y="163"/>
                </a:lnTo>
                <a:lnTo>
                  <a:pt x="1338" y="200"/>
                </a:lnTo>
                <a:lnTo>
                  <a:pt x="1370" y="241"/>
                </a:lnTo>
                <a:lnTo>
                  <a:pt x="1400" y="285"/>
                </a:lnTo>
                <a:lnTo>
                  <a:pt x="1428" y="333"/>
                </a:lnTo>
                <a:lnTo>
                  <a:pt x="1453" y="383"/>
                </a:lnTo>
                <a:lnTo>
                  <a:pt x="1476" y="434"/>
                </a:lnTo>
                <a:lnTo>
                  <a:pt x="1496" y="486"/>
                </a:lnTo>
                <a:lnTo>
                  <a:pt x="1514" y="538"/>
                </a:lnTo>
                <a:lnTo>
                  <a:pt x="1515" y="537"/>
                </a:lnTo>
                <a:lnTo>
                  <a:pt x="1515" y="536"/>
                </a:lnTo>
                <a:lnTo>
                  <a:pt x="1543" y="489"/>
                </a:lnTo>
                <a:lnTo>
                  <a:pt x="1575" y="447"/>
                </a:lnTo>
                <a:lnTo>
                  <a:pt x="1609" y="409"/>
                </a:lnTo>
                <a:lnTo>
                  <a:pt x="1647" y="376"/>
                </a:lnTo>
                <a:lnTo>
                  <a:pt x="1688" y="346"/>
                </a:lnTo>
                <a:lnTo>
                  <a:pt x="1732" y="320"/>
                </a:lnTo>
                <a:lnTo>
                  <a:pt x="1779" y="299"/>
                </a:lnTo>
                <a:lnTo>
                  <a:pt x="1831" y="282"/>
                </a:lnTo>
                <a:lnTo>
                  <a:pt x="1884" y="268"/>
                </a:lnTo>
                <a:lnTo>
                  <a:pt x="1948" y="258"/>
                </a:lnTo>
                <a:lnTo>
                  <a:pt x="2012" y="253"/>
                </a:lnTo>
                <a:lnTo>
                  <a:pt x="2074" y="251"/>
                </a:lnTo>
                <a:lnTo>
                  <a:pt x="2137" y="254"/>
                </a:lnTo>
                <a:lnTo>
                  <a:pt x="2200" y="263"/>
                </a:lnTo>
                <a:lnTo>
                  <a:pt x="2228" y="268"/>
                </a:lnTo>
                <a:lnTo>
                  <a:pt x="2257" y="275"/>
                </a:lnTo>
                <a:lnTo>
                  <a:pt x="2287" y="284"/>
                </a:lnTo>
                <a:lnTo>
                  <a:pt x="2310" y="289"/>
                </a:lnTo>
                <a:lnTo>
                  <a:pt x="2331" y="296"/>
                </a:lnTo>
                <a:lnTo>
                  <a:pt x="2351" y="301"/>
                </a:lnTo>
                <a:lnTo>
                  <a:pt x="2370" y="304"/>
                </a:lnTo>
                <a:lnTo>
                  <a:pt x="2381" y="305"/>
                </a:lnTo>
                <a:lnTo>
                  <a:pt x="2392" y="303"/>
                </a:lnTo>
                <a:lnTo>
                  <a:pt x="2403" y="299"/>
                </a:lnTo>
                <a:lnTo>
                  <a:pt x="2415" y="294"/>
                </a:lnTo>
                <a:lnTo>
                  <a:pt x="2429" y="287"/>
                </a:lnTo>
                <a:lnTo>
                  <a:pt x="2453" y="275"/>
                </a:lnTo>
                <a:lnTo>
                  <a:pt x="2478" y="264"/>
                </a:lnTo>
                <a:lnTo>
                  <a:pt x="2526" y="248"/>
                </a:lnTo>
                <a:lnTo>
                  <a:pt x="2575" y="237"/>
                </a:lnTo>
                <a:lnTo>
                  <a:pt x="2626" y="231"/>
                </a:lnTo>
                <a:lnTo>
                  <a:pt x="2679" y="228"/>
                </a:lnTo>
                <a:lnTo>
                  <a:pt x="2736" y="231"/>
                </a:lnTo>
                <a:lnTo>
                  <a:pt x="2794" y="238"/>
                </a:lnTo>
                <a:lnTo>
                  <a:pt x="2849" y="252"/>
                </a:lnTo>
                <a:lnTo>
                  <a:pt x="2903" y="269"/>
                </a:lnTo>
                <a:lnTo>
                  <a:pt x="2956" y="292"/>
                </a:lnTo>
                <a:lnTo>
                  <a:pt x="3005" y="318"/>
                </a:lnTo>
                <a:lnTo>
                  <a:pt x="3052" y="349"/>
                </a:lnTo>
                <a:lnTo>
                  <a:pt x="3096" y="384"/>
                </a:lnTo>
                <a:lnTo>
                  <a:pt x="3135" y="423"/>
                </a:lnTo>
                <a:lnTo>
                  <a:pt x="3171" y="464"/>
                </a:lnTo>
                <a:lnTo>
                  <a:pt x="3201" y="509"/>
                </a:lnTo>
                <a:lnTo>
                  <a:pt x="3228" y="558"/>
                </a:lnTo>
                <a:lnTo>
                  <a:pt x="3252" y="611"/>
                </a:lnTo>
                <a:lnTo>
                  <a:pt x="3271" y="666"/>
                </a:lnTo>
                <a:lnTo>
                  <a:pt x="3287" y="724"/>
                </a:lnTo>
                <a:lnTo>
                  <a:pt x="3299" y="784"/>
                </a:lnTo>
                <a:lnTo>
                  <a:pt x="3309" y="846"/>
                </a:lnTo>
                <a:lnTo>
                  <a:pt x="3316" y="909"/>
                </a:lnTo>
                <a:lnTo>
                  <a:pt x="3319" y="974"/>
                </a:lnTo>
                <a:lnTo>
                  <a:pt x="3321" y="1038"/>
                </a:lnTo>
                <a:lnTo>
                  <a:pt x="3320" y="1102"/>
                </a:lnTo>
                <a:lnTo>
                  <a:pt x="3317" y="1165"/>
                </a:lnTo>
                <a:lnTo>
                  <a:pt x="3312" y="1229"/>
                </a:lnTo>
                <a:lnTo>
                  <a:pt x="3305" y="1290"/>
                </a:lnTo>
                <a:lnTo>
                  <a:pt x="3296" y="1348"/>
                </a:lnTo>
                <a:lnTo>
                  <a:pt x="3286" y="1406"/>
                </a:lnTo>
                <a:lnTo>
                  <a:pt x="3285" y="1413"/>
                </a:lnTo>
                <a:lnTo>
                  <a:pt x="3284" y="1415"/>
                </a:lnTo>
                <a:lnTo>
                  <a:pt x="3284" y="1417"/>
                </a:lnTo>
                <a:lnTo>
                  <a:pt x="3300" y="1444"/>
                </a:lnTo>
                <a:lnTo>
                  <a:pt x="3311" y="1473"/>
                </a:lnTo>
                <a:lnTo>
                  <a:pt x="3319" y="1504"/>
                </a:lnTo>
                <a:lnTo>
                  <a:pt x="3321" y="1536"/>
                </a:lnTo>
                <a:lnTo>
                  <a:pt x="3321" y="2130"/>
                </a:lnTo>
                <a:lnTo>
                  <a:pt x="3318" y="2192"/>
                </a:lnTo>
                <a:lnTo>
                  <a:pt x="3310" y="2253"/>
                </a:lnTo>
                <a:lnTo>
                  <a:pt x="3296" y="2312"/>
                </a:lnTo>
                <a:lnTo>
                  <a:pt x="3277" y="2369"/>
                </a:lnTo>
                <a:lnTo>
                  <a:pt x="3254" y="2422"/>
                </a:lnTo>
                <a:lnTo>
                  <a:pt x="3225" y="2473"/>
                </a:lnTo>
                <a:lnTo>
                  <a:pt x="3194" y="2521"/>
                </a:lnTo>
                <a:lnTo>
                  <a:pt x="3158" y="2564"/>
                </a:lnTo>
                <a:lnTo>
                  <a:pt x="3118" y="2604"/>
                </a:lnTo>
                <a:lnTo>
                  <a:pt x="3075" y="2638"/>
                </a:lnTo>
                <a:lnTo>
                  <a:pt x="3029" y="2669"/>
                </a:lnTo>
                <a:lnTo>
                  <a:pt x="2981" y="2696"/>
                </a:lnTo>
                <a:lnTo>
                  <a:pt x="2930" y="2716"/>
                </a:lnTo>
                <a:lnTo>
                  <a:pt x="2876" y="2731"/>
                </a:lnTo>
                <a:lnTo>
                  <a:pt x="2821" y="2740"/>
                </a:lnTo>
                <a:lnTo>
                  <a:pt x="2764" y="2743"/>
                </a:lnTo>
                <a:lnTo>
                  <a:pt x="558" y="2743"/>
                </a:lnTo>
                <a:lnTo>
                  <a:pt x="500" y="2740"/>
                </a:lnTo>
                <a:lnTo>
                  <a:pt x="445" y="2731"/>
                </a:lnTo>
                <a:lnTo>
                  <a:pt x="391" y="2716"/>
                </a:lnTo>
                <a:lnTo>
                  <a:pt x="340" y="2696"/>
                </a:lnTo>
                <a:lnTo>
                  <a:pt x="292" y="2669"/>
                </a:lnTo>
                <a:lnTo>
                  <a:pt x="246" y="2638"/>
                </a:lnTo>
                <a:lnTo>
                  <a:pt x="203" y="2604"/>
                </a:lnTo>
                <a:lnTo>
                  <a:pt x="163" y="2564"/>
                </a:lnTo>
                <a:lnTo>
                  <a:pt x="127" y="2521"/>
                </a:lnTo>
                <a:lnTo>
                  <a:pt x="96" y="2473"/>
                </a:lnTo>
                <a:lnTo>
                  <a:pt x="67" y="2422"/>
                </a:lnTo>
                <a:lnTo>
                  <a:pt x="44" y="2369"/>
                </a:lnTo>
                <a:lnTo>
                  <a:pt x="25" y="2312"/>
                </a:lnTo>
                <a:lnTo>
                  <a:pt x="11" y="2253"/>
                </a:lnTo>
                <a:lnTo>
                  <a:pt x="3" y="2192"/>
                </a:lnTo>
                <a:lnTo>
                  <a:pt x="0" y="2130"/>
                </a:lnTo>
                <a:lnTo>
                  <a:pt x="0" y="1536"/>
                </a:lnTo>
                <a:lnTo>
                  <a:pt x="2" y="1504"/>
                </a:lnTo>
                <a:lnTo>
                  <a:pt x="9" y="1474"/>
                </a:lnTo>
                <a:lnTo>
                  <a:pt x="20" y="1446"/>
                </a:lnTo>
                <a:lnTo>
                  <a:pt x="35" y="1421"/>
                </a:lnTo>
                <a:lnTo>
                  <a:pt x="53" y="1397"/>
                </a:lnTo>
                <a:lnTo>
                  <a:pt x="74" y="1377"/>
                </a:lnTo>
                <a:lnTo>
                  <a:pt x="57" y="1266"/>
                </a:lnTo>
                <a:lnTo>
                  <a:pt x="41" y="1157"/>
                </a:lnTo>
                <a:lnTo>
                  <a:pt x="27" y="1049"/>
                </a:lnTo>
                <a:lnTo>
                  <a:pt x="16" y="944"/>
                </a:lnTo>
                <a:lnTo>
                  <a:pt x="7" y="843"/>
                </a:lnTo>
                <a:lnTo>
                  <a:pt x="1" y="745"/>
                </a:lnTo>
                <a:lnTo>
                  <a:pt x="0" y="682"/>
                </a:lnTo>
                <a:lnTo>
                  <a:pt x="5" y="620"/>
                </a:lnTo>
                <a:lnTo>
                  <a:pt x="14" y="562"/>
                </a:lnTo>
                <a:lnTo>
                  <a:pt x="27" y="507"/>
                </a:lnTo>
                <a:lnTo>
                  <a:pt x="45" y="454"/>
                </a:lnTo>
                <a:lnTo>
                  <a:pt x="66" y="405"/>
                </a:lnTo>
                <a:lnTo>
                  <a:pt x="91" y="358"/>
                </a:lnTo>
                <a:lnTo>
                  <a:pt x="119" y="315"/>
                </a:lnTo>
                <a:lnTo>
                  <a:pt x="149" y="276"/>
                </a:lnTo>
                <a:lnTo>
                  <a:pt x="181" y="240"/>
                </a:lnTo>
                <a:lnTo>
                  <a:pt x="215" y="206"/>
                </a:lnTo>
                <a:lnTo>
                  <a:pt x="252" y="177"/>
                </a:lnTo>
                <a:lnTo>
                  <a:pt x="289" y="152"/>
                </a:lnTo>
                <a:lnTo>
                  <a:pt x="327" y="131"/>
                </a:lnTo>
                <a:lnTo>
                  <a:pt x="365" y="112"/>
                </a:lnTo>
                <a:lnTo>
                  <a:pt x="446" y="81"/>
                </a:lnTo>
                <a:lnTo>
                  <a:pt x="524" y="55"/>
                </a:lnTo>
                <a:lnTo>
                  <a:pt x="600" y="34"/>
                </a:lnTo>
                <a:lnTo>
                  <a:pt x="673" y="18"/>
                </a:lnTo>
                <a:lnTo>
                  <a:pt x="745" y="7"/>
                </a:lnTo>
                <a:lnTo>
                  <a:pt x="814" y="1"/>
                </a:lnTo>
                <a:lnTo>
                  <a:pt x="88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5" name="Freeform 69"/>
          <p:cNvSpPr>
            <a:spLocks noEditPoints="1"/>
          </p:cNvSpPr>
          <p:nvPr/>
        </p:nvSpPr>
        <p:spPr bwMode="auto">
          <a:xfrm>
            <a:off x="10008204" y="5800725"/>
            <a:ext cx="585787" cy="498475"/>
          </a:xfrm>
          <a:custGeom>
            <a:avLst/>
            <a:gdLst>
              <a:gd name="T0" fmla="*/ 2060 w 3321"/>
              <a:gd name="T1" fmla="*/ 219 h 2825"/>
              <a:gd name="T2" fmla="*/ 1854 w 3321"/>
              <a:gd name="T3" fmla="*/ 382 h 2825"/>
              <a:gd name="T4" fmla="*/ 1740 w 3321"/>
              <a:gd name="T5" fmla="*/ 604 h 2825"/>
              <a:gd name="T6" fmla="*/ 1722 w 3321"/>
              <a:gd name="T7" fmla="*/ 943 h 2825"/>
              <a:gd name="T8" fmla="*/ 1784 w 3321"/>
              <a:gd name="T9" fmla="*/ 1460 h 2825"/>
              <a:gd name="T10" fmla="*/ 1876 w 3321"/>
              <a:gd name="T11" fmla="*/ 1742 h 2825"/>
              <a:gd name="T12" fmla="*/ 2022 w 3321"/>
              <a:gd name="T13" fmla="*/ 1898 h 2825"/>
              <a:gd name="T14" fmla="*/ 2296 w 3321"/>
              <a:gd name="T15" fmla="*/ 1937 h 2825"/>
              <a:gd name="T16" fmla="*/ 2613 w 3321"/>
              <a:gd name="T17" fmla="*/ 1928 h 2825"/>
              <a:gd name="T18" fmla="*/ 2878 w 3321"/>
              <a:gd name="T19" fmla="*/ 1831 h 2825"/>
              <a:gd name="T20" fmla="*/ 3010 w 3321"/>
              <a:gd name="T21" fmla="*/ 1574 h 2825"/>
              <a:gd name="T22" fmla="*/ 3107 w 3321"/>
              <a:gd name="T23" fmla="*/ 1125 h 2825"/>
              <a:gd name="T24" fmla="*/ 3155 w 3321"/>
              <a:gd name="T25" fmla="*/ 677 h 2825"/>
              <a:gd name="T26" fmla="*/ 3064 w 3321"/>
              <a:gd name="T27" fmla="*/ 427 h 2825"/>
              <a:gd name="T28" fmla="*/ 2874 w 3321"/>
              <a:gd name="T29" fmla="*/ 277 h 2825"/>
              <a:gd name="T30" fmla="*/ 2473 w 3321"/>
              <a:gd name="T31" fmla="*/ 174 h 2825"/>
              <a:gd name="T32" fmla="*/ 786 w 3321"/>
              <a:gd name="T33" fmla="*/ 120 h 2825"/>
              <a:gd name="T34" fmla="*/ 480 w 3321"/>
              <a:gd name="T35" fmla="*/ 384 h 2825"/>
              <a:gd name="T36" fmla="*/ 234 w 3321"/>
              <a:gd name="T37" fmla="*/ 717 h 2825"/>
              <a:gd name="T38" fmla="*/ 168 w 3321"/>
              <a:gd name="T39" fmla="*/ 1100 h 2825"/>
              <a:gd name="T40" fmla="*/ 288 w 3321"/>
              <a:gd name="T41" fmla="*/ 1617 h 2825"/>
              <a:gd name="T42" fmla="*/ 397 w 3321"/>
              <a:gd name="T43" fmla="*/ 1820 h 2825"/>
              <a:gd name="T44" fmla="*/ 630 w 3321"/>
              <a:gd name="T45" fmla="*/ 1965 h 2825"/>
              <a:gd name="T46" fmla="*/ 924 w 3321"/>
              <a:gd name="T47" fmla="*/ 1992 h 2825"/>
              <a:gd name="T48" fmla="*/ 1228 w 3321"/>
              <a:gd name="T49" fmla="*/ 1892 h 2825"/>
              <a:gd name="T50" fmla="*/ 1394 w 3321"/>
              <a:gd name="T51" fmla="*/ 1643 h 2825"/>
              <a:gd name="T52" fmla="*/ 1473 w 3321"/>
              <a:gd name="T53" fmla="*/ 1185 h 2825"/>
              <a:gd name="T54" fmla="*/ 1479 w 3321"/>
              <a:gd name="T55" fmla="*/ 818 h 2825"/>
              <a:gd name="T56" fmla="*/ 1348 w 3321"/>
              <a:gd name="T57" fmla="*/ 579 h 2825"/>
              <a:gd name="T58" fmla="*/ 1140 w 3321"/>
              <a:gd name="T59" fmla="*/ 342 h 2825"/>
              <a:gd name="T60" fmla="*/ 932 w 3321"/>
              <a:gd name="T61" fmla="*/ 165 h 2825"/>
              <a:gd name="T62" fmla="*/ 822 w 3321"/>
              <a:gd name="T63" fmla="*/ 0 h 2825"/>
              <a:gd name="T64" fmla="*/ 988 w 3321"/>
              <a:gd name="T65" fmla="*/ 71 h 2825"/>
              <a:gd name="T66" fmla="*/ 1220 w 3321"/>
              <a:gd name="T67" fmla="*/ 265 h 2825"/>
              <a:gd name="T68" fmla="*/ 1447 w 3321"/>
              <a:gd name="T69" fmla="*/ 529 h 2825"/>
              <a:gd name="T70" fmla="*/ 1590 w 3321"/>
              <a:gd name="T71" fmla="*/ 804 h 2825"/>
              <a:gd name="T72" fmla="*/ 1580 w 3321"/>
              <a:gd name="T73" fmla="*/ 1225 h 2825"/>
              <a:gd name="T74" fmla="*/ 1659 w 3321"/>
              <a:gd name="T75" fmla="*/ 1402 h 2825"/>
              <a:gd name="T76" fmla="*/ 1607 w 3321"/>
              <a:gd name="T77" fmla="*/ 843 h 2825"/>
              <a:gd name="T78" fmla="*/ 1651 w 3321"/>
              <a:gd name="T79" fmla="*/ 526 h 2825"/>
              <a:gd name="T80" fmla="*/ 1803 w 3321"/>
              <a:gd name="T81" fmla="*/ 268 h 2825"/>
              <a:gd name="T82" fmla="*/ 2067 w 3321"/>
              <a:gd name="T83" fmla="*/ 98 h 2825"/>
              <a:gd name="T84" fmla="*/ 2469 w 3321"/>
              <a:gd name="T85" fmla="*/ 63 h 2825"/>
              <a:gd name="T86" fmla="*/ 2913 w 3321"/>
              <a:gd name="T87" fmla="*/ 173 h 2825"/>
              <a:gd name="T88" fmla="*/ 3126 w 3321"/>
              <a:gd name="T89" fmla="*/ 326 h 2825"/>
              <a:gd name="T90" fmla="*/ 3254 w 3321"/>
              <a:gd name="T91" fmla="*/ 576 h 2825"/>
              <a:gd name="T92" fmla="*/ 3239 w 3321"/>
              <a:gd name="T93" fmla="*/ 991 h 2825"/>
              <a:gd name="T94" fmla="*/ 3130 w 3321"/>
              <a:gd name="T95" fmla="*/ 1551 h 2825"/>
              <a:gd name="T96" fmla="*/ 3280 w 3321"/>
              <a:gd name="T97" fmla="*/ 1613 h 2825"/>
              <a:gd name="T98" fmla="*/ 3318 w 3321"/>
              <a:gd name="T99" fmla="*/ 2324 h 2825"/>
              <a:gd name="T100" fmla="*/ 3194 w 3321"/>
              <a:gd name="T101" fmla="*/ 2621 h 2825"/>
              <a:gd name="T102" fmla="*/ 2930 w 3321"/>
              <a:gd name="T103" fmla="*/ 2799 h 2825"/>
              <a:gd name="T104" fmla="*/ 445 w 3321"/>
              <a:gd name="T105" fmla="*/ 2813 h 2825"/>
              <a:gd name="T106" fmla="*/ 163 w 3321"/>
              <a:gd name="T107" fmla="*/ 2661 h 2825"/>
              <a:gd name="T108" fmla="*/ 11 w 3321"/>
              <a:gd name="T109" fmla="*/ 2379 h 2825"/>
              <a:gd name="T110" fmla="*/ 26 w 3321"/>
              <a:gd name="T111" fmla="*/ 1636 h 2825"/>
              <a:gd name="T112" fmla="*/ 127 w 3321"/>
              <a:gd name="T113" fmla="*/ 1453 h 2825"/>
              <a:gd name="T114" fmla="*/ 57 w 3321"/>
              <a:gd name="T115" fmla="*/ 982 h 2825"/>
              <a:gd name="T116" fmla="*/ 171 w 3321"/>
              <a:gd name="T117" fmla="*/ 595 h 2825"/>
              <a:gd name="T118" fmla="*/ 456 w 3321"/>
              <a:gd name="T119" fmla="*/ 250 h 2825"/>
              <a:gd name="T120" fmla="*/ 747 w 3321"/>
              <a:gd name="T121" fmla="*/ 16 h 28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321" h="2825">
                <a:moveTo>
                  <a:pt x="2343" y="166"/>
                </a:moveTo>
                <a:lnTo>
                  <a:pt x="2280" y="168"/>
                </a:lnTo>
                <a:lnTo>
                  <a:pt x="2221" y="174"/>
                </a:lnTo>
                <a:lnTo>
                  <a:pt x="2165" y="185"/>
                </a:lnTo>
                <a:lnTo>
                  <a:pt x="2111" y="199"/>
                </a:lnTo>
                <a:lnTo>
                  <a:pt x="2060" y="219"/>
                </a:lnTo>
                <a:lnTo>
                  <a:pt x="2012" y="241"/>
                </a:lnTo>
                <a:lnTo>
                  <a:pt x="1967" y="268"/>
                </a:lnTo>
                <a:lnTo>
                  <a:pt x="1937" y="291"/>
                </a:lnTo>
                <a:lnTo>
                  <a:pt x="1908" y="318"/>
                </a:lnTo>
                <a:lnTo>
                  <a:pt x="1880" y="348"/>
                </a:lnTo>
                <a:lnTo>
                  <a:pt x="1854" y="382"/>
                </a:lnTo>
                <a:lnTo>
                  <a:pt x="1830" y="417"/>
                </a:lnTo>
                <a:lnTo>
                  <a:pt x="1807" y="454"/>
                </a:lnTo>
                <a:lnTo>
                  <a:pt x="1787" y="491"/>
                </a:lnTo>
                <a:lnTo>
                  <a:pt x="1769" y="530"/>
                </a:lnTo>
                <a:lnTo>
                  <a:pt x="1753" y="568"/>
                </a:lnTo>
                <a:lnTo>
                  <a:pt x="1740" y="604"/>
                </a:lnTo>
                <a:lnTo>
                  <a:pt x="1730" y="639"/>
                </a:lnTo>
                <a:lnTo>
                  <a:pt x="1723" y="673"/>
                </a:lnTo>
                <a:lnTo>
                  <a:pt x="1718" y="703"/>
                </a:lnTo>
                <a:lnTo>
                  <a:pt x="1717" y="730"/>
                </a:lnTo>
                <a:lnTo>
                  <a:pt x="1718" y="839"/>
                </a:lnTo>
                <a:lnTo>
                  <a:pt x="1722" y="943"/>
                </a:lnTo>
                <a:lnTo>
                  <a:pt x="1728" y="1041"/>
                </a:lnTo>
                <a:lnTo>
                  <a:pt x="1735" y="1135"/>
                </a:lnTo>
                <a:lnTo>
                  <a:pt x="1744" y="1224"/>
                </a:lnTo>
                <a:lnTo>
                  <a:pt x="1756" y="1307"/>
                </a:lnTo>
                <a:lnTo>
                  <a:pt x="1769" y="1386"/>
                </a:lnTo>
                <a:lnTo>
                  <a:pt x="1784" y="1460"/>
                </a:lnTo>
                <a:lnTo>
                  <a:pt x="1800" y="1530"/>
                </a:lnTo>
                <a:lnTo>
                  <a:pt x="1820" y="1594"/>
                </a:lnTo>
                <a:lnTo>
                  <a:pt x="1820" y="1595"/>
                </a:lnTo>
                <a:lnTo>
                  <a:pt x="1839" y="1650"/>
                </a:lnTo>
                <a:lnTo>
                  <a:pt x="1857" y="1699"/>
                </a:lnTo>
                <a:lnTo>
                  <a:pt x="1876" y="1742"/>
                </a:lnTo>
                <a:lnTo>
                  <a:pt x="1895" y="1780"/>
                </a:lnTo>
                <a:lnTo>
                  <a:pt x="1916" y="1813"/>
                </a:lnTo>
                <a:lnTo>
                  <a:pt x="1939" y="1840"/>
                </a:lnTo>
                <a:lnTo>
                  <a:pt x="1964" y="1863"/>
                </a:lnTo>
                <a:lnTo>
                  <a:pt x="1992" y="1883"/>
                </a:lnTo>
                <a:lnTo>
                  <a:pt x="2022" y="1898"/>
                </a:lnTo>
                <a:lnTo>
                  <a:pt x="2056" y="1911"/>
                </a:lnTo>
                <a:lnTo>
                  <a:pt x="2094" y="1920"/>
                </a:lnTo>
                <a:lnTo>
                  <a:pt x="2137" y="1927"/>
                </a:lnTo>
                <a:lnTo>
                  <a:pt x="2184" y="1932"/>
                </a:lnTo>
                <a:lnTo>
                  <a:pt x="2237" y="1935"/>
                </a:lnTo>
                <a:lnTo>
                  <a:pt x="2296" y="1937"/>
                </a:lnTo>
                <a:lnTo>
                  <a:pt x="2360" y="1938"/>
                </a:lnTo>
                <a:lnTo>
                  <a:pt x="2396" y="1938"/>
                </a:lnTo>
                <a:lnTo>
                  <a:pt x="2435" y="1938"/>
                </a:lnTo>
                <a:lnTo>
                  <a:pt x="2496" y="1937"/>
                </a:lnTo>
                <a:lnTo>
                  <a:pt x="2551" y="1934"/>
                </a:lnTo>
                <a:lnTo>
                  <a:pt x="2613" y="1928"/>
                </a:lnTo>
                <a:lnTo>
                  <a:pt x="2668" y="1919"/>
                </a:lnTo>
                <a:lnTo>
                  <a:pt x="2719" y="1908"/>
                </a:lnTo>
                <a:lnTo>
                  <a:pt x="2765" y="1893"/>
                </a:lnTo>
                <a:lnTo>
                  <a:pt x="2808" y="1875"/>
                </a:lnTo>
                <a:lnTo>
                  <a:pt x="2845" y="1854"/>
                </a:lnTo>
                <a:lnTo>
                  <a:pt x="2878" y="1831"/>
                </a:lnTo>
                <a:lnTo>
                  <a:pt x="2908" y="1802"/>
                </a:lnTo>
                <a:lnTo>
                  <a:pt x="2934" y="1772"/>
                </a:lnTo>
                <a:lnTo>
                  <a:pt x="2955" y="1738"/>
                </a:lnTo>
                <a:lnTo>
                  <a:pt x="2972" y="1701"/>
                </a:lnTo>
                <a:lnTo>
                  <a:pt x="2987" y="1660"/>
                </a:lnTo>
                <a:lnTo>
                  <a:pt x="3010" y="1574"/>
                </a:lnTo>
                <a:lnTo>
                  <a:pt x="3016" y="1551"/>
                </a:lnTo>
                <a:lnTo>
                  <a:pt x="3037" y="1467"/>
                </a:lnTo>
                <a:lnTo>
                  <a:pt x="3056" y="1383"/>
                </a:lnTo>
                <a:lnTo>
                  <a:pt x="3074" y="1297"/>
                </a:lnTo>
                <a:lnTo>
                  <a:pt x="3092" y="1210"/>
                </a:lnTo>
                <a:lnTo>
                  <a:pt x="3107" y="1125"/>
                </a:lnTo>
                <a:lnTo>
                  <a:pt x="3120" y="1040"/>
                </a:lnTo>
                <a:lnTo>
                  <a:pt x="3132" y="958"/>
                </a:lnTo>
                <a:lnTo>
                  <a:pt x="3141" y="877"/>
                </a:lnTo>
                <a:lnTo>
                  <a:pt x="3149" y="801"/>
                </a:lnTo>
                <a:lnTo>
                  <a:pt x="3155" y="727"/>
                </a:lnTo>
                <a:lnTo>
                  <a:pt x="3155" y="677"/>
                </a:lnTo>
                <a:lnTo>
                  <a:pt x="3151" y="628"/>
                </a:lnTo>
                <a:lnTo>
                  <a:pt x="3141" y="583"/>
                </a:lnTo>
                <a:lnTo>
                  <a:pt x="3128" y="540"/>
                </a:lnTo>
                <a:lnTo>
                  <a:pt x="3110" y="500"/>
                </a:lnTo>
                <a:lnTo>
                  <a:pt x="3090" y="462"/>
                </a:lnTo>
                <a:lnTo>
                  <a:pt x="3064" y="427"/>
                </a:lnTo>
                <a:lnTo>
                  <a:pt x="3038" y="395"/>
                </a:lnTo>
                <a:lnTo>
                  <a:pt x="3008" y="365"/>
                </a:lnTo>
                <a:lnTo>
                  <a:pt x="2977" y="338"/>
                </a:lnTo>
                <a:lnTo>
                  <a:pt x="2944" y="314"/>
                </a:lnTo>
                <a:lnTo>
                  <a:pt x="2909" y="294"/>
                </a:lnTo>
                <a:lnTo>
                  <a:pt x="2874" y="277"/>
                </a:lnTo>
                <a:lnTo>
                  <a:pt x="2838" y="263"/>
                </a:lnTo>
                <a:lnTo>
                  <a:pt x="2760" y="237"/>
                </a:lnTo>
                <a:lnTo>
                  <a:pt x="2685" y="216"/>
                </a:lnTo>
                <a:lnTo>
                  <a:pt x="2612" y="197"/>
                </a:lnTo>
                <a:lnTo>
                  <a:pt x="2541" y="184"/>
                </a:lnTo>
                <a:lnTo>
                  <a:pt x="2473" y="174"/>
                </a:lnTo>
                <a:lnTo>
                  <a:pt x="2406" y="168"/>
                </a:lnTo>
                <a:lnTo>
                  <a:pt x="2343" y="166"/>
                </a:lnTo>
                <a:close/>
                <a:moveTo>
                  <a:pt x="823" y="111"/>
                </a:moveTo>
                <a:lnTo>
                  <a:pt x="809" y="112"/>
                </a:lnTo>
                <a:lnTo>
                  <a:pt x="796" y="115"/>
                </a:lnTo>
                <a:lnTo>
                  <a:pt x="786" y="120"/>
                </a:lnTo>
                <a:lnTo>
                  <a:pt x="738" y="154"/>
                </a:lnTo>
                <a:lnTo>
                  <a:pt x="687" y="192"/>
                </a:lnTo>
                <a:lnTo>
                  <a:pt x="636" y="235"/>
                </a:lnTo>
                <a:lnTo>
                  <a:pt x="584" y="281"/>
                </a:lnTo>
                <a:lnTo>
                  <a:pt x="531" y="331"/>
                </a:lnTo>
                <a:lnTo>
                  <a:pt x="480" y="384"/>
                </a:lnTo>
                <a:lnTo>
                  <a:pt x="430" y="438"/>
                </a:lnTo>
                <a:lnTo>
                  <a:pt x="380" y="494"/>
                </a:lnTo>
                <a:lnTo>
                  <a:pt x="333" y="552"/>
                </a:lnTo>
                <a:lnTo>
                  <a:pt x="296" y="604"/>
                </a:lnTo>
                <a:lnTo>
                  <a:pt x="263" y="660"/>
                </a:lnTo>
                <a:lnTo>
                  <a:pt x="234" y="717"/>
                </a:lnTo>
                <a:lnTo>
                  <a:pt x="210" y="777"/>
                </a:lnTo>
                <a:lnTo>
                  <a:pt x="192" y="840"/>
                </a:lnTo>
                <a:lnTo>
                  <a:pt x="178" y="903"/>
                </a:lnTo>
                <a:lnTo>
                  <a:pt x="170" y="968"/>
                </a:lnTo>
                <a:lnTo>
                  <a:pt x="166" y="1033"/>
                </a:lnTo>
                <a:lnTo>
                  <a:pt x="168" y="1100"/>
                </a:lnTo>
                <a:lnTo>
                  <a:pt x="175" y="1165"/>
                </a:lnTo>
                <a:lnTo>
                  <a:pt x="187" y="1232"/>
                </a:lnTo>
                <a:lnTo>
                  <a:pt x="210" y="1326"/>
                </a:lnTo>
                <a:lnTo>
                  <a:pt x="233" y="1424"/>
                </a:lnTo>
                <a:lnTo>
                  <a:pt x="260" y="1521"/>
                </a:lnTo>
                <a:lnTo>
                  <a:pt x="288" y="1617"/>
                </a:lnTo>
                <a:lnTo>
                  <a:pt x="291" y="1626"/>
                </a:lnTo>
                <a:lnTo>
                  <a:pt x="306" y="1672"/>
                </a:lnTo>
                <a:lnTo>
                  <a:pt x="325" y="1713"/>
                </a:lnTo>
                <a:lnTo>
                  <a:pt x="346" y="1751"/>
                </a:lnTo>
                <a:lnTo>
                  <a:pt x="370" y="1786"/>
                </a:lnTo>
                <a:lnTo>
                  <a:pt x="397" y="1820"/>
                </a:lnTo>
                <a:lnTo>
                  <a:pt x="428" y="1852"/>
                </a:lnTo>
                <a:lnTo>
                  <a:pt x="462" y="1881"/>
                </a:lnTo>
                <a:lnTo>
                  <a:pt x="499" y="1907"/>
                </a:lnTo>
                <a:lnTo>
                  <a:pt x="539" y="1929"/>
                </a:lnTo>
                <a:lnTo>
                  <a:pt x="583" y="1948"/>
                </a:lnTo>
                <a:lnTo>
                  <a:pt x="630" y="1965"/>
                </a:lnTo>
                <a:lnTo>
                  <a:pt x="679" y="1977"/>
                </a:lnTo>
                <a:lnTo>
                  <a:pt x="733" y="1986"/>
                </a:lnTo>
                <a:lnTo>
                  <a:pt x="789" y="1992"/>
                </a:lnTo>
                <a:lnTo>
                  <a:pt x="849" y="1994"/>
                </a:lnTo>
                <a:lnTo>
                  <a:pt x="860" y="1994"/>
                </a:lnTo>
                <a:lnTo>
                  <a:pt x="924" y="1992"/>
                </a:lnTo>
                <a:lnTo>
                  <a:pt x="984" y="1986"/>
                </a:lnTo>
                <a:lnTo>
                  <a:pt x="1041" y="1975"/>
                </a:lnTo>
                <a:lnTo>
                  <a:pt x="1093" y="1961"/>
                </a:lnTo>
                <a:lnTo>
                  <a:pt x="1141" y="1941"/>
                </a:lnTo>
                <a:lnTo>
                  <a:pt x="1187" y="1918"/>
                </a:lnTo>
                <a:lnTo>
                  <a:pt x="1228" y="1892"/>
                </a:lnTo>
                <a:lnTo>
                  <a:pt x="1265" y="1861"/>
                </a:lnTo>
                <a:lnTo>
                  <a:pt x="1298" y="1826"/>
                </a:lnTo>
                <a:lnTo>
                  <a:pt x="1328" y="1786"/>
                </a:lnTo>
                <a:lnTo>
                  <a:pt x="1354" y="1742"/>
                </a:lnTo>
                <a:lnTo>
                  <a:pt x="1376" y="1695"/>
                </a:lnTo>
                <a:lnTo>
                  <a:pt x="1394" y="1643"/>
                </a:lnTo>
                <a:lnTo>
                  <a:pt x="1404" y="1604"/>
                </a:lnTo>
                <a:lnTo>
                  <a:pt x="1417" y="1556"/>
                </a:lnTo>
                <a:lnTo>
                  <a:pt x="1436" y="1464"/>
                </a:lnTo>
                <a:lnTo>
                  <a:pt x="1451" y="1372"/>
                </a:lnTo>
                <a:lnTo>
                  <a:pt x="1463" y="1279"/>
                </a:lnTo>
                <a:lnTo>
                  <a:pt x="1473" y="1185"/>
                </a:lnTo>
                <a:lnTo>
                  <a:pt x="1481" y="1092"/>
                </a:lnTo>
                <a:lnTo>
                  <a:pt x="1488" y="999"/>
                </a:lnTo>
                <a:lnTo>
                  <a:pt x="1494" y="920"/>
                </a:lnTo>
                <a:lnTo>
                  <a:pt x="1493" y="888"/>
                </a:lnTo>
                <a:lnTo>
                  <a:pt x="1489" y="854"/>
                </a:lnTo>
                <a:lnTo>
                  <a:pt x="1479" y="818"/>
                </a:lnTo>
                <a:lnTo>
                  <a:pt x="1466" y="780"/>
                </a:lnTo>
                <a:lnTo>
                  <a:pt x="1448" y="741"/>
                </a:lnTo>
                <a:lnTo>
                  <a:pt x="1428" y="702"/>
                </a:lnTo>
                <a:lnTo>
                  <a:pt x="1404" y="661"/>
                </a:lnTo>
                <a:lnTo>
                  <a:pt x="1377" y="620"/>
                </a:lnTo>
                <a:lnTo>
                  <a:pt x="1348" y="579"/>
                </a:lnTo>
                <a:lnTo>
                  <a:pt x="1316" y="538"/>
                </a:lnTo>
                <a:lnTo>
                  <a:pt x="1283" y="498"/>
                </a:lnTo>
                <a:lnTo>
                  <a:pt x="1249" y="457"/>
                </a:lnTo>
                <a:lnTo>
                  <a:pt x="1213" y="418"/>
                </a:lnTo>
                <a:lnTo>
                  <a:pt x="1176" y="380"/>
                </a:lnTo>
                <a:lnTo>
                  <a:pt x="1140" y="342"/>
                </a:lnTo>
                <a:lnTo>
                  <a:pt x="1104" y="307"/>
                </a:lnTo>
                <a:lnTo>
                  <a:pt x="1067" y="274"/>
                </a:lnTo>
                <a:lnTo>
                  <a:pt x="1032" y="243"/>
                </a:lnTo>
                <a:lnTo>
                  <a:pt x="996" y="215"/>
                </a:lnTo>
                <a:lnTo>
                  <a:pt x="963" y="188"/>
                </a:lnTo>
                <a:lnTo>
                  <a:pt x="932" y="165"/>
                </a:lnTo>
                <a:lnTo>
                  <a:pt x="902" y="145"/>
                </a:lnTo>
                <a:lnTo>
                  <a:pt x="875" y="129"/>
                </a:lnTo>
                <a:lnTo>
                  <a:pt x="849" y="116"/>
                </a:lnTo>
                <a:lnTo>
                  <a:pt x="837" y="112"/>
                </a:lnTo>
                <a:lnTo>
                  <a:pt x="823" y="111"/>
                </a:lnTo>
                <a:close/>
                <a:moveTo>
                  <a:pt x="822" y="0"/>
                </a:moveTo>
                <a:lnTo>
                  <a:pt x="848" y="2"/>
                </a:lnTo>
                <a:lnTo>
                  <a:pt x="874" y="7"/>
                </a:lnTo>
                <a:lnTo>
                  <a:pt x="897" y="15"/>
                </a:lnTo>
                <a:lnTo>
                  <a:pt x="925" y="30"/>
                </a:lnTo>
                <a:lnTo>
                  <a:pt x="955" y="48"/>
                </a:lnTo>
                <a:lnTo>
                  <a:pt x="988" y="71"/>
                </a:lnTo>
                <a:lnTo>
                  <a:pt x="1024" y="96"/>
                </a:lnTo>
                <a:lnTo>
                  <a:pt x="1062" y="124"/>
                </a:lnTo>
                <a:lnTo>
                  <a:pt x="1100" y="156"/>
                </a:lnTo>
                <a:lnTo>
                  <a:pt x="1139" y="190"/>
                </a:lnTo>
                <a:lnTo>
                  <a:pt x="1179" y="227"/>
                </a:lnTo>
                <a:lnTo>
                  <a:pt x="1220" y="265"/>
                </a:lnTo>
                <a:lnTo>
                  <a:pt x="1260" y="306"/>
                </a:lnTo>
                <a:lnTo>
                  <a:pt x="1300" y="348"/>
                </a:lnTo>
                <a:lnTo>
                  <a:pt x="1339" y="392"/>
                </a:lnTo>
                <a:lnTo>
                  <a:pt x="1377" y="436"/>
                </a:lnTo>
                <a:lnTo>
                  <a:pt x="1413" y="482"/>
                </a:lnTo>
                <a:lnTo>
                  <a:pt x="1447" y="529"/>
                </a:lnTo>
                <a:lnTo>
                  <a:pt x="1478" y="575"/>
                </a:lnTo>
                <a:lnTo>
                  <a:pt x="1508" y="621"/>
                </a:lnTo>
                <a:lnTo>
                  <a:pt x="1534" y="668"/>
                </a:lnTo>
                <a:lnTo>
                  <a:pt x="1556" y="714"/>
                </a:lnTo>
                <a:lnTo>
                  <a:pt x="1575" y="759"/>
                </a:lnTo>
                <a:lnTo>
                  <a:pt x="1590" y="804"/>
                </a:lnTo>
                <a:lnTo>
                  <a:pt x="1599" y="847"/>
                </a:lnTo>
                <a:lnTo>
                  <a:pt x="1604" y="889"/>
                </a:lnTo>
                <a:lnTo>
                  <a:pt x="1604" y="928"/>
                </a:lnTo>
                <a:lnTo>
                  <a:pt x="1598" y="1007"/>
                </a:lnTo>
                <a:lnTo>
                  <a:pt x="1590" y="1116"/>
                </a:lnTo>
                <a:lnTo>
                  <a:pt x="1580" y="1225"/>
                </a:lnTo>
                <a:lnTo>
                  <a:pt x="1568" y="1333"/>
                </a:lnTo>
                <a:lnTo>
                  <a:pt x="1552" y="1442"/>
                </a:lnTo>
                <a:lnTo>
                  <a:pt x="1532" y="1551"/>
                </a:lnTo>
                <a:lnTo>
                  <a:pt x="1692" y="1551"/>
                </a:lnTo>
                <a:lnTo>
                  <a:pt x="1675" y="1478"/>
                </a:lnTo>
                <a:lnTo>
                  <a:pt x="1659" y="1402"/>
                </a:lnTo>
                <a:lnTo>
                  <a:pt x="1645" y="1321"/>
                </a:lnTo>
                <a:lnTo>
                  <a:pt x="1634" y="1236"/>
                </a:lnTo>
                <a:lnTo>
                  <a:pt x="1624" y="1146"/>
                </a:lnTo>
                <a:lnTo>
                  <a:pt x="1617" y="1050"/>
                </a:lnTo>
                <a:lnTo>
                  <a:pt x="1611" y="950"/>
                </a:lnTo>
                <a:lnTo>
                  <a:pt x="1607" y="843"/>
                </a:lnTo>
                <a:lnTo>
                  <a:pt x="1605" y="731"/>
                </a:lnTo>
                <a:lnTo>
                  <a:pt x="1607" y="695"/>
                </a:lnTo>
                <a:lnTo>
                  <a:pt x="1613" y="656"/>
                </a:lnTo>
                <a:lnTo>
                  <a:pt x="1622" y="614"/>
                </a:lnTo>
                <a:lnTo>
                  <a:pt x="1635" y="570"/>
                </a:lnTo>
                <a:lnTo>
                  <a:pt x="1651" y="526"/>
                </a:lnTo>
                <a:lnTo>
                  <a:pt x="1671" y="480"/>
                </a:lnTo>
                <a:lnTo>
                  <a:pt x="1692" y="435"/>
                </a:lnTo>
                <a:lnTo>
                  <a:pt x="1717" y="391"/>
                </a:lnTo>
                <a:lnTo>
                  <a:pt x="1743" y="347"/>
                </a:lnTo>
                <a:lnTo>
                  <a:pt x="1772" y="307"/>
                </a:lnTo>
                <a:lnTo>
                  <a:pt x="1803" y="268"/>
                </a:lnTo>
                <a:lnTo>
                  <a:pt x="1836" y="234"/>
                </a:lnTo>
                <a:lnTo>
                  <a:pt x="1870" y="202"/>
                </a:lnTo>
                <a:lnTo>
                  <a:pt x="1906" y="175"/>
                </a:lnTo>
                <a:lnTo>
                  <a:pt x="1956" y="145"/>
                </a:lnTo>
                <a:lnTo>
                  <a:pt x="2011" y="119"/>
                </a:lnTo>
                <a:lnTo>
                  <a:pt x="2067" y="98"/>
                </a:lnTo>
                <a:lnTo>
                  <a:pt x="2127" y="81"/>
                </a:lnTo>
                <a:lnTo>
                  <a:pt x="2190" y="68"/>
                </a:lnTo>
                <a:lnTo>
                  <a:pt x="2255" y="59"/>
                </a:lnTo>
                <a:lnTo>
                  <a:pt x="2324" y="56"/>
                </a:lnTo>
                <a:lnTo>
                  <a:pt x="2394" y="57"/>
                </a:lnTo>
                <a:lnTo>
                  <a:pt x="2469" y="63"/>
                </a:lnTo>
                <a:lnTo>
                  <a:pt x="2544" y="73"/>
                </a:lnTo>
                <a:lnTo>
                  <a:pt x="2624" y="88"/>
                </a:lnTo>
                <a:lnTo>
                  <a:pt x="2704" y="106"/>
                </a:lnTo>
                <a:lnTo>
                  <a:pt x="2789" y="130"/>
                </a:lnTo>
                <a:lnTo>
                  <a:pt x="2874" y="158"/>
                </a:lnTo>
                <a:lnTo>
                  <a:pt x="2913" y="173"/>
                </a:lnTo>
                <a:lnTo>
                  <a:pt x="2952" y="191"/>
                </a:lnTo>
                <a:lnTo>
                  <a:pt x="2989" y="213"/>
                </a:lnTo>
                <a:lnTo>
                  <a:pt x="3025" y="237"/>
                </a:lnTo>
                <a:lnTo>
                  <a:pt x="3060" y="264"/>
                </a:lnTo>
                <a:lnTo>
                  <a:pt x="3094" y="293"/>
                </a:lnTo>
                <a:lnTo>
                  <a:pt x="3126" y="326"/>
                </a:lnTo>
                <a:lnTo>
                  <a:pt x="3154" y="362"/>
                </a:lnTo>
                <a:lnTo>
                  <a:pt x="3181" y="399"/>
                </a:lnTo>
                <a:lnTo>
                  <a:pt x="3204" y="440"/>
                </a:lnTo>
                <a:lnTo>
                  <a:pt x="3224" y="482"/>
                </a:lnTo>
                <a:lnTo>
                  <a:pt x="3240" y="529"/>
                </a:lnTo>
                <a:lnTo>
                  <a:pt x="3254" y="576"/>
                </a:lnTo>
                <a:lnTo>
                  <a:pt x="3262" y="626"/>
                </a:lnTo>
                <a:lnTo>
                  <a:pt x="3266" y="679"/>
                </a:lnTo>
                <a:lnTo>
                  <a:pt x="3265" y="734"/>
                </a:lnTo>
                <a:lnTo>
                  <a:pt x="3259" y="816"/>
                </a:lnTo>
                <a:lnTo>
                  <a:pt x="3251" y="902"/>
                </a:lnTo>
                <a:lnTo>
                  <a:pt x="3239" y="991"/>
                </a:lnTo>
                <a:lnTo>
                  <a:pt x="3225" y="1083"/>
                </a:lnTo>
                <a:lnTo>
                  <a:pt x="3210" y="1176"/>
                </a:lnTo>
                <a:lnTo>
                  <a:pt x="3193" y="1270"/>
                </a:lnTo>
                <a:lnTo>
                  <a:pt x="3174" y="1364"/>
                </a:lnTo>
                <a:lnTo>
                  <a:pt x="3153" y="1458"/>
                </a:lnTo>
                <a:lnTo>
                  <a:pt x="3130" y="1551"/>
                </a:lnTo>
                <a:lnTo>
                  <a:pt x="3144" y="1551"/>
                </a:lnTo>
                <a:lnTo>
                  <a:pt x="3176" y="1554"/>
                </a:lnTo>
                <a:lnTo>
                  <a:pt x="3206" y="1562"/>
                </a:lnTo>
                <a:lnTo>
                  <a:pt x="3233" y="1575"/>
                </a:lnTo>
                <a:lnTo>
                  <a:pt x="3258" y="1592"/>
                </a:lnTo>
                <a:lnTo>
                  <a:pt x="3280" y="1613"/>
                </a:lnTo>
                <a:lnTo>
                  <a:pt x="3297" y="1638"/>
                </a:lnTo>
                <a:lnTo>
                  <a:pt x="3310" y="1666"/>
                </a:lnTo>
                <a:lnTo>
                  <a:pt x="3318" y="1696"/>
                </a:lnTo>
                <a:lnTo>
                  <a:pt x="3321" y="1728"/>
                </a:lnTo>
                <a:lnTo>
                  <a:pt x="3321" y="2267"/>
                </a:lnTo>
                <a:lnTo>
                  <a:pt x="3318" y="2324"/>
                </a:lnTo>
                <a:lnTo>
                  <a:pt x="3310" y="2379"/>
                </a:lnTo>
                <a:lnTo>
                  <a:pt x="3296" y="2433"/>
                </a:lnTo>
                <a:lnTo>
                  <a:pt x="3277" y="2484"/>
                </a:lnTo>
                <a:lnTo>
                  <a:pt x="3254" y="2533"/>
                </a:lnTo>
                <a:lnTo>
                  <a:pt x="3225" y="2579"/>
                </a:lnTo>
                <a:lnTo>
                  <a:pt x="3194" y="2621"/>
                </a:lnTo>
                <a:lnTo>
                  <a:pt x="3158" y="2661"/>
                </a:lnTo>
                <a:lnTo>
                  <a:pt x="3118" y="2698"/>
                </a:lnTo>
                <a:lnTo>
                  <a:pt x="3075" y="2729"/>
                </a:lnTo>
                <a:lnTo>
                  <a:pt x="3029" y="2757"/>
                </a:lnTo>
                <a:lnTo>
                  <a:pt x="2981" y="2780"/>
                </a:lnTo>
                <a:lnTo>
                  <a:pt x="2930" y="2799"/>
                </a:lnTo>
                <a:lnTo>
                  <a:pt x="2876" y="2813"/>
                </a:lnTo>
                <a:lnTo>
                  <a:pt x="2821" y="2822"/>
                </a:lnTo>
                <a:lnTo>
                  <a:pt x="2764" y="2825"/>
                </a:lnTo>
                <a:lnTo>
                  <a:pt x="558" y="2825"/>
                </a:lnTo>
                <a:lnTo>
                  <a:pt x="500" y="2822"/>
                </a:lnTo>
                <a:lnTo>
                  <a:pt x="445" y="2813"/>
                </a:lnTo>
                <a:lnTo>
                  <a:pt x="391" y="2799"/>
                </a:lnTo>
                <a:lnTo>
                  <a:pt x="340" y="2780"/>
                </a:lnTo>
                <a:lnTo>
                  <a:pt x="292" y="2757"/>
                </a:lnTo>
                <a:lnTo>
                  <a:pt x="246" y="2729"/>
                </a:lnTo>
                <a:lnTo>
                  <a:pt x="203" y="2698"/>
                </a:lnTo>
                <a:lnTo>
                  <a:pt x="163" y="2661"/>
                </a:lnTo>
                <a:lnTo>
                  <a:pt x="127" y="2621"/>
                </a:lnTo>
                <a:lnTo>
                  <a:pt x="96" y="2579"/>
                </a:lnTo>
                <a:lnTo>
                  <a:pt x="67" y="2533"/>
                </a:lnTo>
                <a:lnTo>
                  <a:pt x="44" y="2484"/>
                </a:lnTo>
                <a:lnTo>
                  <a:pt x="25" y="2433"/>
                </a:lnTo>
                <a:lnTo>
                  <a:pt x="11" y="2379"/>
                </a:lnTo>
                <a:lnTo>
                  <a:pt x="3" y="2324"/>
                </a:lnTo>
                <a:lnTo>
                  <a:pt x="0" y="2267"/>
                </a:lnTo>
                <a:lnTo>
                  <a:pt x="0" y="1728"/>
                </a:lnTo>
                <a:lnTo>
                  <a:pt x="3" y="1695"/>
                </a:lnTo>
                <a:lnTo>
                  <a:pt x="12" y="1665"/>
                </a:lnTo>
                <a:lnTo>
                  <a:pt x="26" y="1636"/>
                </a:lnTo>
                <a:lnTo>
                  <a:pt x="44" y="1611"/>
                </a:lnTo>
                <a:lnTo>
                  <a:pt x="67" y="1590"/>
                </a:lnTo>
                <a:lnTo>
                  <a:pt x="94" y="1573"/>
                </a:lnTo>
                <a:lnTo>
                  <a:pt x="123" y="1560"/>
                </a:lnTo>
                <a:lnTo>
                  <a:pt x="154" y="1553"/>
                </a:lnTo>
                <a:lnTo>
                  <a:pt x="127" y="1453"/>
                </a:lnTo>
                <a:lnTo>
                  <a:pt x="103" y="1353"/>
                </a:lnTo>
                <a:lnTo>
                  <a:pt x="80" y="1257"/>
                </a:lnTo>
                <a:lnTo>
                  <a:pt x="66" y="1188"/>
                </a:lnTo>
                <a:lnTo>
                  <a:pt x="58" y="1119"/>
                </a:lnTo>
                <a:lnTo>
                  <a:pt x="55" y="1050"/>
                </a:lnTo>
                <a:lnTo>
                  <a:pt x="57" y="982"/>
                </a:lnTo>
                <a:lnTo>
                  <a:pt x="64" y="914"/>
                </a:lnTo>
                <a:lnTo>
                  <a:pt x="76" y="847"/>
                </a:lnTo>
                <a:lnTo>
                  <a:pt x="94" y="781"/>
                </a:lnTo>
                <a:lnTo>
                  <a:pt x="115" y="717"/>
                </a:lnTo>
                <a:lnTo>
                  <a:pt x="141" y="655"/>
                </a:lnTo>
                <a:lnTo>
                  <a:pt x="171" y="595"/>
                </a:lnTo>
                <a:lnTo>
                  <a:pt x="206" y="538"/>
                </a:lnTo>
                <a:lnTo>
                  <a:pt x="247" y="483"/>
                </a:lnTo>
                <a:lnTo>
                  <a:pt x="296" y="422"/>
                </a:lnTo>
                <a:lnTo>
                  <a:pt x="348" y="363"/>
                </a:lnTo>
                <a:lnTo>
                  <a:pt x="402" y="305"/>
                </a:lnTo>
                <a:lnTo>
                  <a:pt x="456" y="250"/>
                </a:lnTo>
                <a:lnTo>
                  <a:pt x="510" y="197"/>
                </a:lnTo>
                <a:lnTo>
                  <a:pt x="566" y="149"/>
                </a:lnTo>
                <a:lnTo>
                  <a:pt x="620" y="104"/>
                </a:lnTo>
                <a:lnTo>
                  <a:pt x="673" y="64"/>
                </a:lnTo>
                <a:lnTo>
                  <a:pt x="725" y="27"/>
                </a:lnTo>
                <a:lnTo>
                  <a:pt x="747" y="16"/>
                </a:lnTo>
                <a:lnTo>
                  <a:pt x="771" y="7"/>
                </a:lnTo>
                <a:lnTo>
                  <a:pt x="796" y="2"/>
                </a:lnTo>
                <a:lnTo>
                  <a:pt x="82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9" name="Freeform 74"/>
          <p:cNvSpPr>
            <a:spLocks noEditPoints="1"/>
          </p:cNvSpPr>
          <p:nvPr/>
        </p:nvSpPr>
        <p:spPr bwMode="auto">
          <a:xfrm>
            <a:off x="10943702" y="5842000"/>
            <a:ext cx="585788" cy="415925"/>
          </a:xfrm>
          <a:custGeom>
            <a:avLst/>
            <a:gdLst>
              <a:gd name="T0" fmla="*/ 2036 w 3321"/>
              <a:gd name="T1" fmla="*/ 576 h 2356"/>
              <a:gd name="T2" fmla="*/ 1869 w 3321"/>
              <a:gd name="T3" fmla="*/ 722 h 2356"/>
              <a:gd name="T4" fmla="*/ 1773 w 3321"/>
              <a:gd name="T5" fmla="*/ 1081 h 2356"/>
              <a:gd name="T6" fmla="*/ 1730 w 3321"/>
              <a:gd name="T7" fmla="*/ 1564 h 2356"/>
              <a:gd name="T8" fmla="*/ 1717 w 3321"/>
              <a:gd name="T9" fmla="*/ 1987 h 2356"/>
              <a:gd name="T10" fmla="*/ 1763 w 3321"/>
              <a:gd name="T11" fmla="*/ 2168 h 2356"/>
              <a:gd name="T12" fmla="*/ 1974 w 3321"/>
              <a:gd name="T13" fmla="*/ 2223 h 2356"/>
              <a:gd name="T14" fmla="*/ 2308 w 3321"/>
              <a:gd name="T15" fmla="*/ 2245 h 2356"/>
              <a:gd name="T16" fmla="*/ 2650 w 3321"/>
              <a:gd name="T17" fmla="*/ 2222 h 2356"/>
              <a:gd name="T18" fmla="*/ 2880 w 3321"/>
              <a:gd name="T19" fmla="*/ 2162 h 2356"/>
              <a:gd name="T20" fmla="*/ 2928 w 3321"/>
              <a:gd name="T21" fmla="*/ 1942 h 2356"/>
              <a:gd name="T22" fmla="*/ 2878 w 3321"/>
              <a:gd name="T23" fmla="*/ 1406 h 2356"/>
              <a:gd name="T24" fmla="*/ 2801 w 3321"/>
              <a:gd name="T25" fmla="*/ 902 h 2356"/>
              <a:gd name="T26" fmla="*/ 2679 w 3321"/>
              <a:gd name="T27" fmla="*/ 652 h 2356"/>
              <a:gd name="T28" fmla="*/ 2467 w 3321"/>
              <a:gd name="T29" fmla="*/ 566 h 2356"/>
              <a:gd name="T30" fmla="*/ 925 w 3321"/>
              <a:gd name="T31" fmla="*/ 559 h 2356"/>
              <a:gd name="T32" fmla="*/ 695 w 3321"/>
              <a:gd name="T33" fmla="*/ 614 h 2356"/>
              <a:gd name="T34" fmla="*/ 544 w 3321"/>
              <a:gd name="T35" fmla="*/ 805 h 2356"/>
              <a:gd name="T36" fmla="*/ 463 w 3321"/>
              <a:gd name="T37" fmla="*/ 1248 h 2356"/>
              <a:gd name="T38" fmla="*/ 403 w 3321"/>
              <a:gd name="T39" fmla="*/ 1802 h 2356"/>
              <a:gd name="T40" fmla="*/ 407 w 3321"/>
              <a:gd name="T41" fmla="*/ 2130 h 2356"/>
              <a:gd name="T42" fmla="*/ 591 w 3321"/>
              <a:gd name="T43" fmla="*/ 2211 h 2356"/>
              <a:gd name="T44" fmla="*/ 893 w 3321"/>
              <a:gd name="T45" fmla="*/ 2240 h 2356"/>
              <a:gd name="T46" fmla="*/ 1171 w 3321"/>
              <a:gd name="T47" fmla="*/ 2236 h 2356"/>
              <a:gd name="T48" fmla="*/ 1456 w 3321"/>
              <a:gd name="T49" fmla="*/ 2208 h 2356"/>
              <a:gd name="T50" fmla="*/ 1598 w 3321"/>
              <a:gd name="T51" fmla="*/ 2114 h 2356"/>
              <a:gd name="T52" fmla="*/ 1601 w 3321"/>
              <a:gd name="T53" fmla="*/ 1829 h 2356"/>
              <a:gd name="T54" fmla="*/ 1577 w 3321"/>
              <a:gd name="T55" fmla="*/ 1349 h 2356"/>
              <a:gd name="T56" fmla="*/ 1517 w 3321"/>
              <a:gd name="T57" fmla="*/ 917 h 2356"/>
              <a:gd name="T58" fmla="*/ 1395 w 3321"/>
              <a:gd name="T59" fmla="*/ 635 h 2356"/>
              <a:gd name="T60" fmla="*/ 1163 w 3321"/>
              <a:gd name="T61" fmla="*/ 560 h 2356"/>
              <a:gd name="T62" fmla="*/ 2876 w 3321"/>
              <a:gd name="T63" fmla="*/ 11 h 2356"/>
              <a:gd name="T64" fmla="*/ 3194 w 3321"/>
              <a:gd name="T65" fmla="*/ 204 h 2356"/>
              <a:gd name="T66" fmla="*/ 3321 w 3321"/>
              <a:gd name="T67" fmla="*/ 561 h 2356"/>
              <a:gd name="T68" fmla="*/ 3233 w 3321"/>
              <a:gd name="T69" fmla="*/ 1194 h 2356"/>
              <a:gd name="T70" fmla="*/ 2974 w 3321"/>
              <a:gd name="T71" fmla="*/ 1283 h 2356"/>
              <a:gd name="T72" fmla="*/ 3033 w 3321"/>
              <a:gd name="T73" fmla="*/ 1859 h 2356"/>
              <a:gd name="T74" fmla="*/ 3014 w 3321"/>
              <a:gd name="T75" fmla="*/ 2184 h 2356"/>
              <a:gd name="T76" fmla="*/ 2838 w 3321"/>
              <a:gd name="T77" fmla="*/ 2300 h 2356"/>
              <a:gd name="T78" fmla="*/ 2590 w 3321"/>
              <a:gd name="T79" fmla="*/ 2340 h 2356"/>
              <a:gd name="T80" fmla="*/ 2269 w 3321"/>
              <a:gd name="T81" fmla="*/ 2356 h 2356"/>
              <a:gd name="T82" fmla="*/ 1981 w 3321"/>
              <a:gd name="T83" fmla="*/ 2336 h 2356"/>
              <a:gd name="T84" fmla="*/ 1738 w 3321"/>
              <a:gd name="T85" fmla="*/ 2282 h 2356"/>
              <a:gd name="T86" fmla="*/ 1553 w 3321"/>
              <a:gd name="T87" fmla="*/ 2295 h 2356"/>
              <a:gd name="T88" fmla="*/ 1303 w 3321"/>
              <a:gd name="T89" fmla="*/ 2339 h 2356"/>
              <a:gd name="T90" fmla="*/ 1013 w 3321"/>
              <a:gd name="T91" fmla="*/ 2356 h 2356"/>
              <a:gd name="T92" fmla="*/ 694 w 3321"/>
              <a:gd name="T93" fmla="*/ 2337 h 2356"/>
              <a:gd name="T94" fmla="*/ 452 w 3321"/>
              <a:gd name="T95" fmla="*/ 2290 h 2356"/>
              <a:gd name="T96" fmla="*/ 293 w 3321"/>
              <a:gd name="T97" fmla="*/ 2157 h 2356"/>
              <a:gd name="T98" fmla="*/ 294 w 3321"/>
              <a:gd name="T99" fmla="*/ 1782 h 2356"/>
              <a:gd name="T100" fmla="*/ 298 w 3321"/>
              <a:gd name="T101" fmla="*/ 1283 h 2356"/>
              <a:gd name="T102" fmla="*/ 62 w 3321"/>
              <a:gd name="T103" fmla="*/ 1165 h 2356"/>
              <a:gd name="T104" fmla="*/ 3 w 3321"/>
              <a:gd name="T105" fmla="*/ 504 h 2356"/>
              <a:gd name="T106" fmla="*/ 163 w 3321"/>
              <a:gd name="T107" fmla="*/ 164 h 2356"/>
              <a:gd name="T108" fmla="*/ 500 w 3321"/>
              <a:gd name="T109" fmla="*/ 3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321" h="2356">
                <a:moveTo>
                  <a:pt x="2325" y="558"/>
                </a:moveTo>
                <a:lnTo>
                  <a:pt x="2263" y="558"/>
                </a:lnTo>
                <a:lnTo>
                  <a:pt x="2208" y="559"/>
                </a:lnTo>
                <a:lnTo>
                  <a:pt x="2158" y="560"/>
                </a:lnTo>
                <a:lnTo>
                  <a:pt x="2112" y="564"/>
                </a:lnTo>
                <a:lnTo>
                  <a:pt x="2072" y="568"/>
                </a:lnTo>
                <a:lnTo>
                  <a:pt x="2036" y="576"/>
                </a:lnTo>
                <a:lnTo>
                  <a:pt x="2004" y="585"/>
                </a:lnTo>
                <a:lnTo>
                  <a:pt x="1974" y="598"/>
                </a:lnTo>
                <a:lnTo>
                  <a:pt x="1949" y="614"/>
                </a:lnTo>
                <a:lnTo>
                  <a:pt x="1926" y="635"/>
                </a:lnTo>
                <a:lnTo>
                  <a:pt x="1905" y="659"/>
                </a:lnTo>
                <a:lnTo>
                  <a:pt x="1886" y="688"/>
                </a:lnTo>
                <a:lnTo>
                  <a:pt x="1869" y="722"/>
                </a:lnTo>
                <a:lnTo>
                  <a:pt x="1852" y="761"/>
                </a:lnTo>
                <a:lnTo>
                  <a:pt x="1837" y="807"/>
                </a:lnTo>
                <a:lnTo>
                  <a:pt x="1821" y="859"/>
                </a:lnTo>
                <a:lnTo>
                  <a:pt x="1804" y="917"/>
                </a:lnTo>
                <a:lnTo>
                  <a:pt x="1793" y="966"/>
                </a:lnTo>
                <a:lnTo>
                  <a:pt x="1782" y="1021"/>
                </a:lnTo>
                <a:lnTo>
                  <a:pt x="1773" y="1081"/>
                </a:lnTo>
                <a:lnTo>
                  <a:pt x="1764" y="1145"/>
                </a:lnTo>
                <a:lnTo>
                  <a:pt x="1757" y="1211"/>
                </a:lnTo>
                <a:lnTo>
                  <a:pt x="1750" y="1279"/>
                </a:lnTo>
                <a:lnTo>
                  <a:pt x="1744" y="1350"/>
                </a:lnTo>
                <a:lnTo>
                  <a:pt x="1739" y="1421"/>
                </a:lnTo>
                <a:lnTo>
                  <a:pt x="1734" y="1493"/>
                </a:lnTo>
                <a:lnTo>
                  <a:pt x="1730" y="1564"/>
                </a:lnTo>
                <a:lnTo>
                  <a:pt x="1727" y="1634"/>
                </a:lnTo>
                <a:lnTo>
                  <a:pt x="1724" y="1702"/>
                </a:lnTo>
                <a:lnTo>
                  <a:pt x="1722" y="1767"/>
                </a:lnTo>
                <a:lnTo>
                  <a:pt x="1720" y="1829"/>
                </a:lnTo>
                <a:lnTo>
                  <a:pt x="1719" y="1887"/>
                </a:lnTo>
                <a:lnTo>
                  <a:pt x="1718" y="1940"/>
                </a:lnTo>
                <a:lnTo>
                  <a:pt x="1717" y="1987"/>
                </a:lnTo>
                <a:lnTo>
                  <a:pt x="1716" y="2029"/>
                </a:lnTo>
                <a:lnTo>
                  <a:pt x="1716" y="2063"/>
                </a:lnTo>
                <a:lnTo>
                  <a:pt x="1718" y="2090"/>
                </a:lnTo>
                <a:lnTo>
                  <a:pt x="1724" y="2114"/>
                </a:lnTo>
                <a:lnTo>
                  <a:pt x="1733" y="2134"/>
                </a:lnTo>
                <a:lnTo>
                  <a:pt x="1746" y="2152"/>
                </a:lnTo>
                <a:lnTo>
                  <a:pt x="1763" y="2168"/>
                </a:lnTo>
                <a:lnTo>
                  <a:pt x="1783" y="2181"/>
                </a:lnTo>
                <a:lnTo>
                  <a:pt x="1807" y="2191"/>
                </a:lnTo>
                <a:lnTo>
                  <a:pt x="1835" y="2200"/>
                </a:lnTo>
                <a:lnTo>
                  <a:pt x="1865" y="2208"/>
                </a:lnTo>
                <a:lnTo>
                  <a:pt x="1898" y="2214"/>
                </a:lnTo>
                <a:lnTo>
                  <a:pt x="1934" y="2219"/>
                </a:lnTo>
                <a:lnTo>
                  <a:pt x="1974" y="2223"/>
                </a:lnTo>
                <a:lnTo>
                  <a:pt x="2016" y="2226"/>
                </a:lnTo>
                <a:lnTo>
                  <a:pt x="2061" y="2229"/>
                </a:lnTo>
                <a:lnTo>
                  <a:pt x="2150" y="2236"/>
                </a:lnTo>
                <a:lnTo>
                  <a:pt x="2195" y="2240"/>
                </a:lnTo>
                <a:lnTo>
                  <a:pt x="2235" y="2243"/>
                </a:lnTo>
                <a:lnTo>
                  <a:pt x="2271" y="2245"/>
                </a:lnTo>
                <a:lnTo>
                  <a:pt x="2308" y="2245"/>
                </a:lnTo>
                <a:lnTo>
                  <a:pt x="2359" y="2244"/>
                </a:lnTo>
                <a:lnTo>
                  <a:pt x="2412" y="2242"/>
                </a:lnTo>
                <a:lnTo>
                  <a:pt x="2470" y="2237"/>
                </a:lnTo>
                <a:lnTo>
                  <a:pt x="2514" y="2234"/>
                </a:lnTo>
                <a:lnTo>
                  <a:pt x="2561" y="2230"/>
                </a:lnTo>
                <a:lnTo>
                  <a:pt x="2606" y="2226"/>
                </a:lnTo>
                <a:lnTo>
                  <a:pt x="2650" y="2222"/>
                </a:lnTo>
                <a:lnTo>
                  <a:pt x="2691" y="2217"/>
                </a:lnTo>
                <a:lnTo>
                  <a:pt x="2730" y="2211"/>
                </a:lnTo>
                <a:lnTo>
                  <a:pt x="2766" y="2204"/>
                </a:lnTo>
                <a:lnTo>
                  <a:pt x="2800" y="2196"/>
                </a:lnTo>
                <a:lnTo>
                  <a:pt x="2830" y="2186"/>
                </a:lnTo>
                <a:lnTo>
                  <a:pt x="2857" y="2175"/>
                </a:lnTo>
                <a:lnTo>
                  <a:pt x="2880" y="2162"/>
                </a:lnTo>
                <a:lnTo>
                  <a:pt x="2899" y="2147"/>
                </a:lnTo>
                <a:lnTo>
                  <a:pt x="2914" y="2130"/>
                </a:lnTo>
                <a:lnTo>
                  <a:pt x="2925" y="2111"/>
                </a:lnTo>
                <a:lnTo>
                  <a:pt x="2932" y="2088"/>
                </a:lnTo>
                <a:lnTo>
                  <a:pt x="2934" y="2064"/>
                </a:lnTo>
                <a:lnTo>
                  <a:pt x="2932" y="2006"/>
                </a:lnTo>
                <a:lnTo>
                  <a:pt x="2928" y="1942"/>
                </a:lnTo>
                <a:lnTo>
                  <a:pt x="2923" y="1874"/>
                </a:lnTo>
                <a:lnTo>
                  <a:pt x="2918" y="1802"/>
                </a:lnTo>
                <a:lnTo>
                  <a:pt x="2911" y="1726"/>
                </a:lnTo>
                <a:lnTo>
                  <a:pt x="2904" y="1647"/>
                </a:lnTo>
                <a:lnTo>
                  <a:pt x="2896" y="1568"/>
                </a:lnTo>
                <a:lnTo>
                  <a:pt x="2888" y="1487"/>
                </a:lnTo>
                <a:lnTo>
                  <a:pt x="2878" y="1406"/>
                </a:lnTo>
                <a:lnTo>
                  <a:pt x="2869" y="1327"/>
                </a:lnTo>
                <a:lnTo>
                  <a:pt x="2858" y="1248"/>
                </a:lnTo>
                <a:lnTo>
                  <a:pt x="2847" y="1172"/>
                </a:lnTo>
                <a:lnTo>
                  <a:pt x="2836" y="1098"/>
                </a:lnTo>
                <a:lnTo>
                  <a:pt x="2825" y="1028"/>
                </a:lnTo>
                <a:lnTo>
                  <a:pt x="2813" y="962"/>
                </a:lnTo>
                <a:lnTo>
                  <a:pt x="2801" y="902"/>
                </a:lnTo>
                <a:lnTo>
                  <a:pt x="2789" y="848"/>
                </a:lnTo>
                <a:lnTo>
                  <a:pt x="2777" y="805"/>
                </a:lnTo>
                <a:lnTo>
                  <a:pt x="2762" y="767"/>
                </a:lnTo>
                <a:lnTo>
                  <a:pt x="2744" y="732"/>
                </a:lnTo>
                <a:lnTo>
                  <a:pt x="2725" y="702"/>
                </a:lnTo>
                <a:lnTo>
                  <a:pt x="2703" y="675"/>
                </a:lnTo>
                <a:lnTo>
                  <a:pt x="2679" y="652"/>
                </a:lnTo>
                <a:lnTo>
                  <a:pt x="2654" y="632"/>
                </a:lnTo>
                <a:lnTo>
                  <a:pt x="2626" y="614"/>
                </a:lnTo>
                <a:lnTo>
                  <a:pt x="2596" y="600"/>
                </a:lnTo>
                <a:lnTo>
                  <a:pt x="2566" y="588"/>
                </a:lnTo>
                <a:lnTo>
                  <a:pt x="2534" y="579"/>
                </a:lnTo>
                <a:lnTo>
                  <a:pt x="2501" y="571"/>
                </a:lnTo>
                <a:lnTo>
                  <a:pt x="2467" y="566"/>
                </a:lnTo>
                <a:lnTo>
                  <a:pt x="2432" y="562"/>
                </a:lnTo>
                <a:lnTo>
                  <a:pt x="2397" y="559"/>
                </a:lnTo>
                <a:lnTo>
                  <a:pt x="2361" y="558"/>
                </a:lnTo>
                <a:lnTo>
                  <a:pt x="2325" y="558"/>
                </a:lnTo>
                <a:close/>
                <a:moveTo>
                  <a:pt x="996" y="558"/>
                </a:moveTo>
                <a:lnTo>
                  <a:pt x="960" y="558"/>
                </a:lnTo>
                <a:lnTo>
                  <a:pt x="925" y="559"/>
                </a:lnTo>
                <a:lnTo>
                  <a:pt x="889" y="562"/>
                </a:lnTo>
                <a:lnTo>
                  <a:pt x="854" y="566"/>
                </a:lnTo>
                <a:lnTo>
                  <a:pt x="820" y="571"/>
                </a:lnTo>
                <a:lnTo>
                  <a:pt x="787" y="579"/>
                </a:lnTo>
                <a:lnTo>
                  <a:pt x="756" y="588"/>
                </a:lnTo>
                <a:lnTo>
                  <a:pt x="725" y="600"/>
                </a:lnTo>
                <a:lnTo>
                  <a:pt x="695" y="614"/>
                </a:lnTo>
                <a:lnTo>
                  <a:pt x="668" y="632"/>
                </a:lnTo>
                <a:lnTo>
                  <a:pt x="642" y="652"/>
                </a:lnTo>
                <a:lnTo>
                  <a:pt x="618" y="675"/>
                </a:lnTo>
                <a:lnTo>
                  <a:pt x="596" y="702"/>
                </a:lnTo>
                <a:lnTo>
                  <a:pt x="577" y="732"/>
                </a:lnTo>
                <a:lnTo>
                  <a:pt x="559" y="767"/>
                </a:lnTo>
                <a:lnTo>
                  <a:pt x="544" y="805"/>
                </a:lnTo>
                <a:lnTo>
                  <a:pt x="532" y="848"/>
                </a:lnTo>
                <a:lnTo>
                  <a:pt x="520" y="902"/>
                </a:lnTo>
                <a:lnTo>
                  <a:pt x="508" y="962"/>
                </a:lnTo>
                <a:lnTo>
                  <a:pt x="496" y="1028"/>
                </a:lnTo>
                <a:lnTo>
                  <a:pt x="485" y="1098"/>
                </a:lnTo>
                <a:lnTo>
                  <a:pt x="474" y="1171"/>
                </a:lnTo>
                <a:lnTo>
                  <a:pt x="463" y="1248"/>
                </a:lnTo>
                <a:lnTo>
                  <a:pt x="453" y="1326"/>
                </a:lnTo>
                <a:lnTo>
                  <a:pt x="443" y="1406"/>
                </a:lnTo>
                <a:lnTo>
                  <a:pt x="433" y="1487"/>
                </a:lnTo>
                <a:lnTo>
                  <a:pt x="425" y="1567"/>
                </a:lnTo>
                <a:lnTo>
                  <a:pt x="417" y="1647"/>
                </a:lnTo>
                <a:lnTo>
                  <a:pt x="410" y="1726"/>
                </a:lnTo>
                <a:lnTo>
                  <a:pt x="403" y="1802"/>
                </a:lnTo>
                <a:lnTo>
                  <a:pt x="398" y="1874"/>
                </a:lnTo>
                <a:lnTo>
                  <a:pt x="393" y="1942"/>
                </a:lnTo>
                <a:lnTo>
                  <a:pt x="389" y="2006"/>
                </a:lnTo>
                <a:lnTo>
                  <a:pt x="387" y="2064"/>
                </a:lnTo>
                <a:lnTo>
                  <a:pt x="389" y="2088"/>
                </a:lnTo>
                <a:lnTo>
                  <a:pt x="396" y="2111"/>
                </a:lnTo>
                <a:lnTo>
                  <a:pt x="407" y="2130"/>
                </a:lnTo>
                <a:lnTo>
                  <a:pt x="422" y="2147"/>
                </a:lnTo>
                <a:lnTo>
                  <a:pt x="441" y="2162"/>
                </a:lnTo>
                <a:lnTo>
                  <a:pt x="464" y="2175"/>
                </a:lnTo>
                <a:lnTo>
                  <a:pt x="491" y="2186"/>
                </a:lnTo>
                <a:lnTo>
                  <a:pt x="521" y="2196"/>
                </a:lnTo>
                <a:lnTo>
                  <a:pt x="555" y="2204"/>
                </a:lnTo>
                <a:lnTo>
                  <a:pt x="591" y="2211"/>
                </a:lnTo>
                <a:lnTo>
                  <a:pt x="630" y="2217"/>
                </a:lnTo>
                <a:lnTo>
                  <a:pt x="671" y="2222"/>
                </a:lnTo>
                <a:lnTo>
                  <a:pt x="715" y="2226"/>
                </a:lnTo>
                <a:lnTo>
                  <a:pt x="760" y="2230"/>
                </a:lnTo>
                <a:lnTo>
                  <a:pt x="807" y="2234"/>
                </a:lnTo>
                <a:lnTo>
                  <a:pt x="851" y="2237"/>
                </a:lnTo>
                <a:lnTo>
                  <a:pt x="893" y="2240"/>
                </a:lnTo>
                <a:lnTo>
                  <a:pt x="932" y="2243"/>
                </a:lnTo>
                <a:lnTo>
                  <a:pt x="969" y="2245"/>
                </a:lnTo>
                <a:lnTo>
                  <a:pt x="1005" y="2245"/>
                </a:lnTo>
                <a:lnTo>
                  <a:pt x="1043" y="2245"/>
                </a:lnTo>
                <a:lnTo>
                  <a:pt x="1082" y="2243"/>
                </a:lnTo>
                <a:lnTo>
                  <a:pt x="1124" y="2240"/>
                </a:lnTo>
                <a:lnTo>
                  <a:pt x="1171" y="2236"/>
                </a:lnTo>
                <a:lnTo>
                  <a:pt x="1216" y="2233"/>
                </a:lnTo>
                <a:lnTo>
                  <a:pt x="1260" y="2229"/>
                </a:lnTo>
                <a:lnTo>
                  <a:pt x="1305" y="2226"/>
                </a:lnTo>
                <a:lnTo>
                  <a:pt x="1348" y="2223"/>
                </a:lnTo>
                <a:lnTo>
                  <a:pt x="1387" y="2219"/>
                </a:lnTo>
                <a:lnTo>
                  <a:pt x="1423" y="2214"/>
                </a:lnTo>
                <a:lnTo>
                  <a:pt x="1456" y="2208"/>
                </a:lnTo>
                <a:lnTo>
                  <a:pt x="1486" y="2200"/>
                </a:lnTo>
                <a:lnTo>
                  <a:pt x="1514" y="2191"/>
                </a:lnTo>
                <a:lnTo>
                  <a:pt x="1538" y="2181"/>
                </a:lnTo>
                <a:lnTo>
                  <a:pt x="1558" y="2168"/>
                </a:lnTo>
                <a:lnTo>
                  <a:pt x="1575" y="2152"/>
                </a:lnTo>
                <a:lnTo>
                  <a:pt x="1588" y="2134"/>
                </a:lnTo>
                <a:lnTo>
                  <a:pt x="1598" y="2114"/>
                </a:lnTo>
                <a:lnTo>
                  <a:pt x="1603" y="2090"/>
                </a:lnTo>
                <a:lnTo>
                  <a:pt x="1605" y="2063"/>
                </a:lnTo>
                <a:lnTo>
                  <a:pt x="1605" y="2029"/>
                </a:lnTo>
                <a:lnTo>
                  <a:pt x="1604" y="1987"/>
                </a:lnTo>
                <a:lnTo>
                  <a:pt x="1603" y="1940"/>
                </a:lnTo>
                <a:lnTo>
                  <a:pt x="1602" y="1887"/>
                </a:lnTo>
                <a:lnTo>
                  <a:pt x="1601" y="1829"/>
                </a:lnTo>
                <a:lnTo>
                  <a:pt x="1599" y="1767"/>
                </a:lnTo>
                <a:lnTo>
                  <a:pt x="1597" y="1702"/>
                </a:lnTo>
                <a:lnTo>
                  <a:pt x="1594" y="1634"/>
                </a:lnTo>
                <a:lnTo>
                  <a:pt x="1591" y="1564"/>
                </a:lnTo>
                <a:lnTo>
                  <a:pt x="1587" y="1492"/>
                </a:lnTo>
                <a:lnTo>
                  <a:pt x="1582" y="1421"/>
                </a:lnTo>
                <a:lnTo>
                  <a:pt x="1577" y="1349"/>
                </a:lnTo>
                <a:lnTo>
                  <a:pt x="1571" y="1279"/>
                </a:lnTo>
                <a:lnTo>
                  <a:pt x="1564" y="1211"/>
                </a:lnTo>
                <a:lnTo>
                  <a:pt x="1557" y="1145"/>
                </a:lnTo>
                <a:lnTo>
                  <a:pt x="1548" y="1081"/>
                </a:lnTo>
                <a:lnTo>
                  <a:pt x="1539" y="1021"/>
                </a:lnTo>
                <a:lnTo>
                  <a:pt x="1528" y="966"/>
                </a:lnTo>
                <a:lnTo>
                  <a:pt x="1517" y="917"/>
                </a:lnTo>
                <a:lnTo>
                  <a:pt x="1500" y="859"/>
                </a:lnTo>
                <a:lnTo>
                  <a:pt x="1484" y="807"/>
                </a:lnTo>
                <a:lnTo>
                  <a:pt x="1469" y="761"/>
                </a:lnTo>
                <a:lnTo>
                  <a:pt x="1452" y="722"/>
                </a:lnTo>
                <a:lnTo>
                  <a:pt x="1435" y="688"/>
                </a:lnTo>
                <a:lnTo>
                  <a:pt x="1416" y="659"/>
                </a:lnTo>
                <a:lnTo>
                  <a:pt x="1395" y="635"/>
                </a:lnTo>
                <a:lnTo>
                  <a:pt x="1372" y="614"/>
                </a:lnTo>
                <a:lnTo>
                  <a:pt x="1347" y="598"/>
                </a:lnTo>
                <a:lnTo>
                  <a:pt x="1317" y="585"/>
                </a:lnTo>
                <a:lnTo>
                  <a:pt x="1285" y="576"/>
                </a:lnTo>
                <a:lnTo>
                  <a:pt x="1249" y="568"/>
                </a:lnTo>
                <a:lnTo>
                  <a:pt x="1209" y="564"/>
                </a:lnTo>
                <a:lnTo>
                  <a:pt x="1163" y="560"/>
                </a:lnTo>
                <a:lnTo>
                  <a:pt x="1113" y="559"/>
                </a:lnTo>
                <a:lnTo>
                  <a:pt x="1058" y="558"/>
                </a:lnTo>
                <a:lnTo>
                  <a:pt x="996" y="558"/>
                </a:lnTo>
                <a:close/>
                <a:moveTo>
                  <a:pt x="557" y="0"/>
                </a:moveTo>
                <a:lnTo>
                  <a:pt x="2763" y="0"/>
                </a:lnTo>
                <a:lnTo>
                  <a:pt x="2821" y="3"/>
                </a:lnTo>
                <a:lnTo>
                  <a:pt x="2876" y="11"/>
                </a:lnTo>
                <a:lnTo>
                  <a:pt x="2930" y="26"/>
                </a:lnTo>
                <a:lnTo>
                  <a:pt x="2981" y="44"/>
                </a:lnTo>
                <a:lnTo>
                  <a:pt x="3029" y="68"/>
                </a:lnTo>
                <a:lnTo>
                  <a:pt x="3075" y="95"/>
                </a:lnTo>
                <a:lnTo>
                  <a:pt x="3118" y="128"/>
                </a:lnTo>
                <a:lnTo>
                  <a:pt x="3158" y="164"/>
                </a:lnTo>
                <a:lnTo>
                  <a:pt x="3194" y="204"/>
                </a:lnTo>
                <a:lnTo>
                  <a:pt x="3225" y="248"/>
                </a:lnTo>
                <a:lnTo>
                  <a:pt x="3254" y="293"/>
                </a:lnTo>
                <a:lnTo>
                  <a:pt x="3277" y="343"/>
                </a:lnTo>
                <a:lnTo>
                  <a:pt x="3296" y="395"/>
                </a:lnTo>
                <a:lnTo>
                  <a:pt x="3310" y="448"/>
                </a:lnTo>
                <a:lnTo>
                  <a:pt x="3318" y="504"/>
                </a:lnTo>
                <a:lnTo>
                  <a:pt x="3321" y="561"/>
                </a:lnTo>
                <a:lnTo>
                  <a:pt x="3321" y="982"/>
                </a:lnTo>
                <a:lnTo>
                  <a:pt x="3318" y="1023"/>
                </a:lnTo>
                <a:lnTo>
                  <a:pt x="3310" y="1062"/>
                </a:lnTo>
                <a:lnTo>
                  <a:pt x="3298" y="1099"/>
                </a:lnTo>
                <a:lnTo>
                  <a:pt x="3281" y="1134"/>
                </a:lnTo>
                <a:lnTo>
                  <a:pt x="3259" y="1165"/>
                </a:lnTo>
                <a:lnTo>
                  <a:pt x="3233" y="1194"/>
                </a:lnTo>
                <a:lnTo>
                  <a:pt x="3205" y="1220"/>
                </a:lnTo>
                <a:lnTo>
                  <a:pt x="3173" y="1241"/>
                </a:lnTo>
                <a:lnTo>
                  <a:pt x="3139" y="1258"/>
                </a:lnTo>
                <a:lnTo>
                  <a:pt x="3103" y="1271"/>
                </a:lnTo>
                <a:lnTo>
                  <a:pt x="3063" y="1279"/>
                </a:lnTo>
                <a:lnTo>
                  <a:pt x="3023" y="1283"/>
                </a:lnTo>
                <a:lnTo>
                  <a:pt x="2974" y="1283"/>
                </a:lnTo>
                <a:lnTo>
                  <a:pt x="2985" y="1367"/>
                </a:lnTo>
                <a:lnTo>
                  <a:pt x="2995" y="1451"/>
                </a:lnTo>
                <a:lnTo>
                  <a:pt x="3004" y="1536"/>
                </a:lnTo>
                <a:lnTo>
                  <a:pt x="3013" y="1620"/>
                </a:lnTo>
                <a:lnTo>
                  <a:pt x="3021" y="1703"/>
                </a:lnTo>
                <a:lnTo>
                  <a:pt x="3027" y="1783"/>
                </a:lnTo>
                <a:lnTo>
                  <a:pt x="3033" y="1859"/>
                </a:lnTo>
                <a:lnTo>
                  <a:pt x="3038" y="1932"/>
                </a:lnTo>
                <a:lnTo>
                  <a:pt x="3042" y="1999"/>
                </a:lnTo>
                <a:lnTo>
                  <a:pt x="3044" y="2061"/>
                </a:lnTo>
                <a:lnTo>
                  <a:pt x="3043" y="2097"/>
                </a:lnTo>
                <a:lnTo>
                  <a:pt x="3037" y="2129"/>
                </a:lnTo>
                <a:lnTo>
                  <a:pt x="3028" y="2157"/>
                </a:lnTo>
                <a:lnTo>
                  <a:pt x="3014" y="2184"/>
                </a:lnTo>
                <a:lnTo>
                  <a:pt x="2997" y="2207"/>
                </a:lnTo>
                <a:lnTo>
                  <a:pt x="2977" y="2228"/>
                </a:lnTo>
                <a:lnTo>
                  <a:pt x="2954" y="2247"/>
                </a:lnTo>
                <a:lnTo>
                  <a:pt x="2928" y="2263"/>
                </a:lnTo>
                <a:lnTo>
                  <a:pt x="2899" y="2277"/>
                </a:lnTo>
                <a:lnTo>
                  <a:pt x="2869" y="2290"/>
                </a:lnTo>
                <a:lnTo>
                  <a:pt x="2838" y="2300"/>
                </a:lnTo>
                <a:lnTo>
                  <a:pt x="2804" y="2309"/>
                </a:lnTo>
                <a:lnTo>
                  <a:pt x="2770" y="2318"/>
                </a:lnTo>
                <a:lnTo>
                  <a:pt x="2734" y="2324"/>
                </a:lnTo>
                <a:lnTo>
                  <a:pt x="2698" y="2329"/>
                </a:lnTo>
                <a:lnTo>
                  <a:pt x="2662" y="2334"/>
                </a:lnTo>
                <a:lnTo>
                  <a:pt x="2627" y="2337"/>
                </a:lnTo>
                <a:lnTo>
                  <a:pt x="2590" y="2340"/>
                </a:lnTo>
                <a:lnTo>
                  <a:pt x="2555" y="2343"/>
                </a:lnTo>
                <a:lnTo>
                  <a:pt x="2521" y="2346"/>
                </a:lnTo>
                <a:lnTo>
                  <a:pt x="2478" y="2348"/>
                </a:lnTo>
                <a:lnTo>
                  <a:pt x="2418" y="2353"/>
                </a:lnTo>
                <a:lnTo>
                  <a:pt x="2362" y="2355"/>
                </a:lnTo>
                <a:lnTo>
                  <a:pt x="2308" y="2356"/>
                </a:lnTo>
                <a:lnTo>
                  <a:pt x="2269" y="2356"/>
                </a:lnTo>
                <a:lnTo>
                  <a:pt x="2230" y="2354"/>
                </a:lnTo>
                <a:lnTo>
                  <a:pt x="2187" y="2352"/>
                </a:lnTo>
                <a:lnTo>
                  <a:pt x="2140" y="2348"/>
                </a:lnTo>
                <a:lnTo>
                  <a:pt x="2097" y="2344"/>
                </a:lnTo>
                <a:lnTo>
                  <a:pt x="2054" y="2341"/>
                </a:lnTo>
                <a:lnTo>
                  <a:pt x="2018" y="2339"/>
                </a:lnTo>
                <a:lnTo>
                  <a:pt x="1981" y="2336"/>
                </a:lnTo>
                <a:lnTo>
                  <a:pt x="1944" y="2333"/>
                </a:lnTo>
                <a:lnTo>
                  <a:pt x="1907" y="2328"/>
                </a:lnTo>
                <a:lnTo>
                  <a:pt x="1871" y="2323"/>
                </a:lnTo>
                <a:lnTo>
                  <a:pt x="1836" y="2316"/>
                </a:lnTo>
                <a:lnTo>
                  <a:pt x="1801" y="2306"/>
                </a:lnTo>
                <a:lnTo>
                  <a:pt x="1768" y="2295"/>
                </a:lnTo>
                <a:lnTo>
                  <a:pt x="1738" y="2282"/>
                </a:lnTo>
                <a:lnTo>
                  <a:pt x="1709" y="2266"/>
                </a:lnTo>
                <a:lnTo>
                  <a:pt x="1684" y="2248"/>
                </a:lnTo>
                <a:lnTo>
                  <a:pt x="1661" y="2225"/>
                </a:lnTo>
                <a:lnTo>
                  <a:pt x="1637" y="2248"/>
                </a:lnTo>
                <a:lnTo>
                  <a:pt x="1612" y="2266"/>
                </a:lnTo>
                <a:lnTo>
                  <a:pt x="1583" y="2282"/>
                </a:lnTo>
                <a:lnTo>
                  <a:pt x="1553" y="2295"/>
                </a:lnTo>
                <a:lnTo>
                  <a:pt x="1520" y="2306"/>
                </a:lnTo>
                <a:lnTo>
                  <a:pt x="1485" y="2316"/>
                </a:lnTo>
                <a:lnTo>
                  <a:pt x="1450" y="2323"/>
                </a:lnTo>
                <a:lnTo>
                  <a:pt x="1414" y="2328"/>
                </a:lnTo>
                <a:lnTo>
                  <a:pt x="1377" y="2333"/>
                </a:lnTo>
                <a:lnTo>
                  <a:pt x="1340" y="2336"/>
                </a:lnTo>
                <a:lnTo>
                  <a:pt x="1303" y="2339"/>
                </a:lnTo>
                <a:lnTo>
                  <a:pt x="1268" y="2341"/>
                </a:lnTo>
                <a:lnTo>
                  <a:pt x="1224" y="2344"/>
                </a:lnTo>
                <a:lnTo>
                  <a:pt x="1181" y="2348"/>
                </a:lnTo>
                <a:lnTo>
                  <a:pt x="1134" y="2352"/>
                </a:lnTo>
                <a:lnTo>
                  <a:pt x="1091" y="2354"/>
                </a:lnTo>
                <a:lnTo>
                  <a:pt x="1052" y="2356"/>
                </a:lnTo>
                <a:lnTo>
                  <a:pt x="1013" y="2356"/>
                </a:lnTo>
                <a:lnTo>
                  <a:pt x="959" y="2355"/>
                </a:lnTo>
                <a:lnTo>
                  <a:pt x="903" y="2353"/>
                </a:lnTo>
                <a:lnTo>
                  <a:pt x="843" y="2348"/>
                </a:lnTo>
                <a:lnTo>
                  <a:pt x="800" y="2346"/>
                </a:lnTo>
                <a:lnTo>
                  <a:pt x="766" y="2343"/>
                </a:lnTo>
                <a:lnTo>
                  <a:pt x="731" y="2340"/>
                </a:lnTo>
                <a:lnTo>
                  <a:pt x="694" y="2337"/>
                </a:lnTo>
                <a:lnTo>
                  <a:pt x="659" y="2334"/>
                </a:lnTo>
                <a:lnTo>
                  <a:pt x="623" y="2329"/>
                </a:lnTo>
                <a:lnTo>
                  <a:pt x="587" y="2324"/>
                </a:lnTo>
                <a:lnTo>
                  <a:pt x="551" y="2318"/>
                </a:lnTo>
                <a:lnTo>
                  <a:pt x="517" y="2309"/>
                </a:lnTo>
                <a:lnTo>
                  <a:pt x="483" y="2300"/>
                </a:lnTo>
                <a:lnTo>
                  <a:pt x="452" y="2290"/>
                </a:lnTo>
                <a:lnTo>
                  <a:pt x="422" y="2277"/>
                </a:lnTo>
                <a:lnTo>
                  <a:pt x="393" y="2263"/>
                </a:lnTo>
                <a:lnTo>
                  <a:pt x="367" y="2247"/>
                </a:lnTo>
                <a:lnTo>
                  <a:pt x="344" y="2228"/>
                </a:lnTo>
                <a:lnTo>
                  <a:pt x="324" y="2207"/>
                </a:lnTo>
                <a:lnTo>
                  <a:pt x="307" y="2184"/>
                </a:lnTo>
                <a:lnTo>
                  <a:pt x="293" y="2157"/>
                </a:lnTo>
                <a:lnTo>
                  <a:pt x="284" y="2129"/>
                </a:lnTo>
                <a:lnTo>
                  <a:pt x="278" y="2097"/>
                </a:lnTo>
                <a:lnTo>
                  <a:pt x="277" y="2061"/>
                </a:lnTo>
                <a:lnTo>
                  <a:pt x="279" y="1999"/>
                </a:lnTo>
                <a:lnTo>
                  <a:pt x="283" y="1932"/>
                </a:lnTo>
                <a:lnTo>
                  <a:pt x="288" y="1859"/>
                </a:lnTo>
                <a:lnTo>
                  <a:pt x="294" y="1782"/>
                </a:lnTo>
                <a:lnTo>
                  <a:pt x="300" y="1703"/>
                </a:lnTo>
                <a:lnTo>
                  <a:pt x="308" y="1620"/>
                </a:lnTo>
                <a:lnTo>
                  <a:pt x="317" y="1536"/>
                </a:lnTo>
                <a:lnTo>
                  <a:pt x="326" y="1451"/>
                </a:lnTo>
                <a:lnTo>
                  <a:pt x="336" y="1367"/>
                </a:lnTo>
                <a:lnTo>
                  <a:pt x="347" y="1283"/>
                </a:lnTo>
                <a:lnTo>
                  <a:pt x="298" y="1283"/>
                </a:lnTo>
                <a:lnTo>
                  <a:pt x="258" y="1279"/>
                </a:lnTo>
                <a:lnTo>
                  <a:pt x="218" y="1271"/>
                </a:lnTo>
                <a:lnTo>
                  <a:pt x="182" y="1258"/>
                </a:lnTo>
                <a:lnTo>
                  <a:pt x="148" y="1241"/>
                </a:lnTo>
                <a:lnTo>
                  <a:pt x="116" y="1220"/>
                </a:lnTo>
                <a:lnTo>
                  <a:pt x="88" y="1194"/>
                </a:lnTo>
                <a:lnTo>
                  <a:pt x="62" y="1165"/>
                </a:lnTo>
                <a:lnTo>
                  <a:pt x="40" y="1134"/>
                </a:lnTo>
                <a:lnTo>
                  <a:pt x="23" y="1099"/>
                </a:lnTo>
                <a:lnTo>
                  <a:pt x="11" y="1062"/>
                </a:lnTo>
                <a:lnTo>
                  <a:pt x="3" y="1023"/>
                </a:lnTo>
                <a:lnTo>
                  <a:pt x="0" y="982"/>
                </a:lnTo>
                <a:lnTo>
                  <a:pt x="0" y="561"/>
                </a:lnTo>
                <a:lnTo>
                  <a:pt x="3" y="504"/>
                </a:lnTo>
                <a:lnTo>
                  <a:pt x="11" y="448"/>
                </a:lnTo>
                <a:lnTo>
                  <a:pt x="25" y="395"/>
                </a:lnTo>
                <a:lnTo>
                  <a:pt x="44" y="343"/>
                </a:lnTo>
                <a:lnTo>
                  <a:pt x="67" y="293"/>
                </a:lnTo>
                <a:lnTo>
                  <a:pt x="96" y="248"/>
                </a:lnTo>
                <a:lnTo>
                  <a:pt x="127" y="204"/>
                </a:lnTo>
                <a:lnTo>
                  <a:pt x="163" y="164"/>
                </a:lnTo>
                <a:lnTo>
                  <a:pt x="203" y="128"/>
                </a:lnTo>
                <a:lnTo>
                  <a:pt x="246" y="95"/>
                </a:lnTo>
                <a:lnTo>
                  <a:pt x="292" y="68"/>
                </a:lnTo>
                <a:lnTo>
                  <a:pt x="340" y="44"/>
                </a:lnTo>
                <a:lnTo>
                  <a:pt x="391" y="26"/>
                </a:lnTo>
                <a:lnTo>
                  <a:pt x="445" y="11"/>
                </a:lnTo>
                <a:lnTo>
                  <a:pt x="500" y="3"/>
                </a:lnTo>
                <a:lnTo>
                  <a:pt x="55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2" name="Freeform 231"/>
          <p:cNvSpPr>
            <a:spLocks/>
          </p:cNvSpPr>
          <p:nvPr/>
        </p:nvSpPr>
        <p:spPr bwMode="auto">
          <a:xfrm>
            <a:off x="694538" y="4989513"/>
            <a:ext cx="503238" cy="585787"/>
          </a:xfrm>
          <a:custGeom>
            <a:avLst/>
            <a:gdLst>
              <a:gd name="connsiteX0" fmla="*/ 1413 w 503238"/>
              <a:gd name="connsiteY0" fmla="*/ 185737 h 585787"/>
              <a:gd name="connsiteX1" fmla="*/ 136846 w 503238"/>
              <a:gd name="connsiteY1" fmla="*/ 185737 h 585787"/>
              <a:gd name="connsiteX2" fmla="*/ 136846 w 503238"/>
              <a:gd name="connsiteY2" fmla="*/ 205131 h 585787"/>
              <a:gd name="connsiteX3" fmla="*/ 19776 w 503238"/>
              <a:gd name="connsiteY3" fmla="*/ 205131 h 585787"/>
              <a:gd name="connsiteX4" fmla="*/ 19600 w 503238"/>
              <a:gd name="connsiteY4" fmla="*/ 208129 h 585787"/>
              <a:gd name="connsiteX5" fmla="*/ 19776 w 503238"/>
              <a:gd name="connsiteY5" fmla="*/ 210950 h 585787"/>
              <a:gd name="connsiteX6" fmla="*/ 19953 w 503238"/>
              <a:gd name="connsiteY6" fmla="*/ 213594 h 585787"/>
              <a:gd name="connsiteX7" fmla="*/ 20306 w 503238"/>
              <a:gd name="connsiteY7" fmla="*/ 216239 h 585787"/>
              <a:gd name="connsiteX8" fmla="*/ 20659 w 503238"/>
              <a:gd name="connsiteY8" fmla="*/ 219589 h 585787"/>
              <a:gd name="connsiteX9" fmla="*/ 21189 w 503238"/>
              <a:gd name="connsiteY9" fmla="*/ 223292 h 585787"/>
              <a:gd name="connsiteX10" fmla="*/ 21895 w 503238"/>
              <a:gd name="connsiteY10" fmla="*/ 227523 h 585787"/>
              <a:gd name="connsiteX11" fmla="*/ 27193 w 503238"/>
              <a:gd name="connsiteY11" fmla="*/ 264019 h 585787"/>
              <a:gd name="connsiteX12" fmla="*/ 30371 w 503238"/>
              <a:gd name="connsiteY12" fmla="*/ 285706 h 585787"/>
              <a:gd name="connsiteX13" fmla="*/ 33726 w 503238"/>
              <a:gd name="connsiteY13" fmla="*/ 307568 h 585787"/>
              <a:gd name="connsiteX14" fmla="*/ 37081 w 503238"/>
              <a:gd name="connsiteY14" fmla="*/ 329607 h 585787"/>
              <a:gd name="connsiteX15" fmla="*/ 40789 w 503238"/>
              <a:gd name="connsiteY15" fmla="*/ 351470 h 585787"/>
              <a:gd name="connsiteX16" fmla="*/ 44850 w 503238"/>
              <a:gd name="connsiteY16" fmla="*/ 373156 h 585787"/>
              <a:gd name="connsiteX17" fmla="*/ 49088 w 503238"/>
              <a:gd name="connsiteY17" fmla="*/ 394842 h 585787"/>
              <a:gd name="connsiteX18" fmla="*/ 53679 w 503238"/>
              <a:gd name="connsiteY18" fmla="*/ 416352 h 585787"/>
              <a:gd name="connsiteX19" fmla="*/ 58976 w 503238"/>
              <a:gd name="connsiteY19" fmla="*/ 437862 h 585787"/>
              <a:gd name="connsiteX20" fmla="*/ 64803 w 503238"/>
              <a:gd name="connsiteY20" fmla="*/ 458843 h 585787"/>
              <a:gd name="connsiteX21" fmla="*/ 71160 w 503238"/>
              <a:gd name="connsiteY21" fmla="*/ 479648 h 585787"/>
              <a:gd name="connsiteX22" fmla="*/ 78223 w 503238"/>
              <a:gd name="connsiteY22" fmla="*/ 500276 h 585787"/>
              <a:gd name="connsiteX23" fmla="*/ 85992 w 503238"/>
              <a:gd name="connsiteY23" fmla="*/ 520552 h 585787"/>
              <a:gd name="connsiteX24" fmla="*/ 87228 w 503238"/>
              <a:gd name="connsiteY24" fmla="*/ 523373 h 585787"/>
              <a:gd name="connsiteX25" fmla="*/ 88641 w 503238"/>
              <a:gd name="connsiteY25" fmla="*/ 526723 h 585787"/>
              <a:gd name="connsiteX26" fmla="*/ 90583 w 503238"/>
              <a:gd name="connsiteY26" fmla="*/ 530954 h 585787"/>
              <a:gd name="connsiteX27" fmla="*/ 92525 w 503238"/>
              <a:gd name="connsiteY27" fmla="*/ 535539 h 585787"/>
              <a:gd name="connsiteX28" fmla="*/ 94821 w 503238"/>
              <a:gd name="connsiteY28" fmla="*/ 540299 h 585787"/>
              <a:gd name="connsiteX29" fmla="*/ 97293 w 503238"/>
              <a:gd name="connsiteY29" fmla="*/ 545412 h 585787"/>
              <a:gd name="connsiteX30" fmla="*/ 100118 w 503238"/>
              <a:gd name="connsiteY30" fmla="*/ 550349 h 585787"/>
              <a:gd name="connsiteX31" fmla="*/ 102767 w 503238"/>
              <a:gd name="connsiteY31" fmla="*/ 554756 h 585787"/>
              <a:gd name="connsiteX32" fmla="*/ 105769 w 503238"/>
              <a:gd name="connsiteY32" fmla="*/ 558812 h 585787"/>
              <a:gd name="connsiteX33" fmla="*/ 108770 w 503238"/>
              <a:gd name="connsiteY33" fmla="*/ 562162 h 585787"/>
              <a:gd name="connsiteX34" fmla="*/ 111772 w 503238"/>
              <a:gd name="connsiteY34" fmla="*/ 564630 h 585787"/>
              <a:gd name="connsiteX35" fmla="*/ 114774 w 503238"/>
              <a:gd name="connsiteY35" fmla="*/ 566040 h 585787"/>
              <a:gd name="connsiteX36" fmla="*/ 119365 w 503238"/>
              <a:gd name="connsiteY36" fmla="*/ 563396 h 585787"/>
              <a:gd name="connsiteX37" fmla="*/ 123073 w 503238"/>
              <a:gd name="connsiteY37" fmla="*/ 560046 h 585787"/>
              <a:gd name="connsiteX38" fmla="*/ 126428 w 503238"/>
              <a:gd name="connsiteY38" fmla="*/ 556343 h 585787"/>
              <a:gd name="connsiteX39" fmla="*/ 129430 w 503238"/>
              <a:gd name="connsiteY39" fmla="*/ 552112 h 585787"/>
              <a:gd name="connsiteX40" fmla="*/ 132078 w 503238"/>
              <a:gd name="connsiteY40" fmla="*/ 547351 h 585787"/>
              <a:gd name="connsiteX41" fmla="*/ 134727 w 503238"/>
              <a:gd name="connsiteY41" fmla="*/ 542062 h 585787"/>
              <a:gd name="connsiteX42" fmla="*/ 137022 w 503238"/>
              <a:gd name="connsiteY42" fmla="*/ 536596 h 585787"/>
              <a:gd name="connsiteX43" fmla="*/ 139318 w 503238"/>
              <a:gd name="connsiteY43" fmla="*/ 530778 h 585787"/>
              <a:gd name="connsiteX44" fmla="*/ 143909 w 503238"/>
              <a:gd name="connsiteY44" fmla="*/ 519494 h 585787"/>
              <a:gd name="connsiteX45" fmla="*/ 148147 w 503238"/>
              <a:gd name="connsiteY45" fmla="*/ 509092 h 585787"/>
              <a:gd name="connsiteX46" fmla="*/ 151855 w 503238"/>
              <a:gd name="connsiteY46" fmla="*/ 499747 h 585787"/>
              <a:gd name="connsiteX47" fmla="*/ 155386 w 503238"/>
              <a:gd name="connsiteY47" fmla="*/ 491284 h 585787"/>
              <a:gd name="connsiteX48" fmla="*/ 158741 w 503238"/>
              <a:gd name="connsiteY48" fmla="*/ 483350 h 585787"/>
              <a:gd name="connsiteX49" fmla="*/ 161743 w 503238"/>
              <a:gd name="connsiteY49" fmla="*/ 476651 h 585787"/>
              <a:gd name="connsiteX50" fmla="*/ 164392 w 503238"/>
              <a:gd name="connsiteY50" fmla="*/ 470480 h 585787"/>
              <a:gd name="connsiteX51" fmla="*/ 166864 w 503238"/>
              <a:gd name="connsiteY51" fmla="*/ 465014 h 585787"/>
              <a:gd name="connsiteX52" fmla="*/ 169336 w 503238"/>
              <a:gd name="connsiteY52" fmla="*/ 460430 h 585787"/>
              <a:gd name="connsiteX53" fmla="*/ 171455 w 503238"/>
              <a:gd name="connsiteY53" fmla="*/ 456022 h 585787"/>
              <a:gd name="connsiteX54" fmla="*/ 173397 w 503238"/>
              <a:gd name="connsiteY54" fmla="*/ 452496 h 585787"/>
              <a:gd name="connsiteX55" fmla="*/ 174986 w 503238"/>
              <a:gd name="connsiteY55" fmla="*/ 449675 h 585787"/>
              <a:gd name="connsiteX56" fmla="*/ 176575 w 503238"/>
              <a:gd name="connsiteY56" fmla="*/ 447030 h 585787"/>
              <a:gd name="connsiteX57" fmla="*/ 177988 w 503238"/>
              <a:gd name="connsiteY57" fmla="*/ 445091 h 585787"/>
              <a:gd name="connsiteX58" fmla="*/ 179224 w 503238"/>
              <a:gd name="connsiteY58" fmla="*/ 443328 h 585787"/>
              <a:gd name="connsiteX59" fmla="*/ 180460 w 503238"/>
              <a:gd name="connsiteY59" fmla="*/ 442094 h 585787"/>
              <a:gd name="connsiteX60" fmla="*/ 181343 w 503238"/>
              <a:gd name="connsiteY60" fmla="*/ 441036 h 585787"/>
              <a:gd name="connsiteX61" fmla="*/ 182402 w 503238"/>
              <a:gd name="connsiteY61" fmla="*/ 440331 h 585787"/>
              <a:gd name="connsiteX62" fmla="*/ 183285 w 503238"/>
              <a:gd name="connsiteY62" fmla="*/ 439802 h 585787"/>
              <a:gd name="connsiteX63" fmla="*/ 183991 w 503238"/>
              <a:gd name="connsiteY63" fmla="*/ 439449 h 585787"/>
              <a:gd name="connsiteX64" fmla="*/ 184698 w 503238"/>
              <a:gd name="connsiteY64" fmla="*/ 439273 h 585787"/>
              <a:gd name="connsiteX65" fmla="*/ 185404 w 503238"/>
              <a:gd name="connsiteY65" fmla="*/ 439273 h 585787"/>
              <a:gd name="connsiteX66" fmla="*/ 186110 w 503238"/>
              <a:gd name="connsiteY66" fmla="*/ 439096 h 585787"/>
              <a:gd name="connsiteX67" fmla="*/ 192114 w 503238"/>
              <a:gd name="connsiteY67" fmla="*/ 438744 h 585787"/>
              <a:gd name="connsiteX68" fmla="*/ 195469 w 503238"/>
              <a:gd name="connsiteY68" fmla="*/ 444033 h 585787"/>
              <a:gd name="connsiteX69" fmla="*/ 198117 w 503238"/>
              <a:gd name="connsiteY69" fmla="*/ 448793 h 585787"/>
              <a:gd name="connsiteX70" fmla="*/ 201119 w 503238"/>
              <a:gd name="connsiteY70" fmla="*/ 453906 h 585787"/>
              <a:gd name="connsiteX71" fmla="*/ 203944 w 503238"/>
              <a:gd name="connsiteY71" fmla="*/ 459020 h 585787"/>
              <a:gd name="connsiteX72" fmla="*/ 206946 w 503238"/>
              <a:gd name="connsiteY72" fmla="*/ 464485 h 585787"/>
              <a:gd name="connsiteX73" fmla="*/ 210301 w 503238"/>
              <a:gd name="connsiteY73" fmla="*/ 470127 h 585787"/>
              <a:gd name="connsiteX74" fmla="*/ 213656 w 503238"/>
              <a:gd name="connsiteY74" fmla="*/ 475769 h 585787"/>
              <a:gd name="connsiteX75" fmla="*/ 217364 w 503238"/>
              <a:gd name="connsiteY75" fmla="*/ 481235 h 585787"/>
              <a:gd name="connsiteX76" fmla="*/ 221249 w 503238"/>
              <a:gd name="connsiteY76" fmla="*/ 486877 h 585787"/>
              <a:gd name="connsiteX77" fmla="*/ 225310 w 503238"/>
              <a:gd name="connsiteY77" fmla="*/ 492166 h 585787"/>
              <a:gd name="connsiteX78" fmla="*/ 229371 w 503238"/>
              <a:gd name="connsiteY78" fmla="*/ 497103 h 585787"/>
              <a:gd name="connsiteX79" fmla="*/ 233786 w 503238"/>
              <a:gd name="connsiteY79" fmla="*/ 501511 h 585787"/>
              <a:gd name="connsiteX80" fmla="*/ 238023 w 503238"/>
              <a:gd name="connsiteY80" fmla="*/ 505213 h 585787"/>
              <a:gd name="connsiteX81" fmla="*/ 242614 w 503238"/>
              <a:gd name="connsiteY81" fmla="*/ 508387 h 585787"/>
              <a:gd name="connsiteX82" fmla="*/ 247382 w 503238"/>
              <a:gd name="connsiteY82" fmla="*/ 510679 h 585787"/>
              <a:gd name="connsiteX83" fmla="*/ 252149 w 503238"/>
              <a:gd name="connsiteY83" fmla="*/ 512089 h 585787"/>
              <a:gd name="connsiteX84" fmla="*/ 256917 w 503238"/>
              <a:gd name="connsiteY84" fmla="*/ 512265 h 585787"/>
              <a:gd name="connsiteX85" fmla="*/ 261861 w 503238"/>
              <a:gd name="connsiteY85" fmla="*/ 511560 h 585787"/>
              <a:gd name="connsiteX86" fmla="*/ 266099 w 503238"/>
              <a:gd name="connsiteY86" fmla="*/ 509621 h 585787"/>
              <a:gd name="connsiteX87" fmla="*/ 270337 w 503238"/>
              <a:gd name="connsiteY87" fmla="*/ 506976 h 585787"/>
              <a:gd name="connsiteX88" fmla="*/ 274045 w 503238"/>
              <a:gd name="connsiteY88" fmla="*/ 503626 h 585787"/>
              <a:gd name="connsiteX89" fmla="*/ 277400 w 503238"/>
              <a:gd name="connsiteY89" fmla="*/ 499571 h 585787"/>
              <a:gd name="connsiteX90" fmla="*/ 280578 w 503238"/>
              <a:gd name="connsiteY90" fmla="*/ 495163 h 585787"/>
              <a:gd name="connsiteX91" fmla="*/ 283403 w 503238"/>
              <a:gd name="connsiteY91" fmla="*/ 490579 h 585787"/>
              <a:gd name="connsiteX92" fmla="*/ 286052 w 503238"/>
              <a:gd name="connsiteY92" fmla="*/ 485466 h 585787"/>
              <a:gd name="connsiteX93" fmla="*/ 288524 w 503238"/>
              <a:gd name="connsiteY93" fmla="*/ 480706 h 585787"/>
              <a:gd name="connsiteX94" fmla="*/ 290819 w 503238"/>
              <a:gd name="connsiteY94" fmla="*/ 475945 h 585787"/>
              <a:gd name="connsiteX95" fmla="*/ 295587 w 503238"/>
              <a:gd name="connsiteY95" fmla="*/ 466777 h 585787"/>
              <a:gd name="connsiteX96" fmla="*/ 298942 w 503238"/>
              <a:gd name="connsiteY96" fmla="*/ 459901 h 585787"/>
              <a:gd name="connsiteX97" fmla="*/ 302473 w 503238"/>
              <a:gd name="connsiteY97" fmla="*/ 452496 h 585787"/>
              <a:gd name="connsiteX98" fmla="*/ 306181 w 503238"/>
              <a:gd name="connsiteY98" fmla="*/ 444738 h 585787"/>
              <a:gd name="connsiteX99" fmla="*/ 309536 w 503238"/>
              <a:gd name="connsiteY99" fmla="*/ 436981 h 585787"/>
              <a:gd name="connsiteX100" fmla="*/ 312538 w 503238"/>
              <a:gd name="connsiteY100" fmla="*/ 429223 h 585787"/>
              <a:gd name="connsiteX101" fmla="*/ 310596 w 503238"/>
              <a:gd name="connsiteY101" fmla="*/ 423052 h 585787"/>
              <a:gd name="connsiteX102" fmla="*/ 319954 w 503238"/>
              <a:gd name="connsiteY102" fmla="*/ 420231 h 585787"/>
              <a:gd name="connsiteX103" fmla="*/ 321720 w 503238"/>
              <a:gd name="connsiteY103" fmla="*/ 419878 h 585787"/>
              <a:gd name="connsiteX104" fmla="*/ 323662 w 503238"/>
              <a:gd name="connsiteY104" fmla="*/ 419702 h 585787"/>
              <a:gd name="connsiteX105" fmla="*/ 325428 w 503238"/>
              <a:gd name="connsiteY105" fmla="*/ 420055 h 585787"/>
              <a:gd name="connsiteX106" fmla="*/ 327194 w 503238"/>
              <a:gd name="connsiteY106" fmla="*/ 420760 h 585787"/>
              <a:gd name="connsiteX107" fmla="*/ 328960 w 503238"/>
              <a:gd name="connsiteY107" fmla="*/ 422170 h 585787"/>
              <a:gd name="connsiteX108" fmla="*/ 330549 w 503238"/>
              <a:gd name="connsiteY108" fmla="*/ 424110 h 585787"/>
              <a:gd name="connsiteX109" fmla="*/ 332138 w 503238"/>
              <a:gd name="connsiteY109" fmla="*/ 426931 h 585787"/>
              <a:gd name="connsiteX110" fmla="*/ 332491 w 503238"/>
              <a:gd name="connsiteY110" fmla="*/ 428165 h 585787"/>
              <a:gd name="connsiteX111" fmla="*/ 332844 w 503238"/>
              <a:gd name="connsiteY111" fmla="*/ 428870 h 585787"/>
              <a:gd name="connsiteX112" fmla="*/ 333021 w 503238"/>
              <a:gd name="connsiteY112" fmla="*/ 429399 h 585787"/>
              <a:gd name="connsiteX113" fmla="*/ 337259 w 503238"/>
              <a:gd name="connsiteY113" fmla="*/ 443680 h 585787"/>
              <a:gd name="connsiteX114" fmla="*/ 341320 w 503238"/>
              <a:gd name="connsiteY114" fmla="*/ 456727 h 585787"/>
              <a:gd name="connsiteX115" fmla="*/ 345204 w 503238"/>
              <a:gd name="connsiteY115" fmla="*/ 469422 h 585787"/>
              <a:gd name="connsiteX116" fmla="*/ 348913 w 503238"/>
              <a:gd name="connsiteY116" fmla="*/ 480882 h 585787"/>
              <a:gd name="connsiteX117" fmla="*/ 352444 w 503238"/>
              <a:gd name="connsiteY117" fmla="*/ 491813 h 585787"/>
              <a:gd name="connsiteX118" fmla="*/ 355622 w 503238"/>
              <a:gd name="connsiteY118" fmla="*/ 501687 h 585787"/>
              <a:gd name="connsiteX119" fmla="*/ 358977 w 503238"/>
              <a:gd name="connsiteY119" fmla="*/ 511384 h 585787"/>
              <a:gd name="connsiteX120" fmla="*/ 361979 w 503238"/>
              <a:gd name="connsiteY120" fmla="*/ 520376 h 585787"/>
              <a:gd name="connsiteX121" fmla="*/ 365157 w 503238"/>
              <a:gd name="connsiteY121" fmla="*/ 528133 h 585787"/>
              <a:gd name="connsiteX122" fmla="*/ 367983 w 503238"/>
              <a:gd name="connsiteY122" fmla="*/ 534833 h 585787"/>
              <a:gd name="connsiteX123" fmla="*/ 370631 w 503238"/>
              <a:gd name="connsiteY123" fmla="*/ 540652 h 585787"/>
              <a:gd name="connsiteX124" fmla="*/ 373457 w 503238"/>
              <a:gd name="connsiteY124" fmla="*/ 545941 h 585787"/>
              <a:gd name="connsiteX125" fmla="*/ 375929 w 503238"/>
              <a:gd name="connsiteY125" fmla="*/ 550349 h 585787"/>
              <a:gd name="connsiteX126" fmla="*/ 378224 w 503238"/>
              <a:gd name="connsiteY126" fmla="*/ 553875 h 585787"/>
              <a:gd name="connsiteX127" fmla="*/ 380343 w 503238"/>
              <a:gd name="connsiteY127" fmla="*/ 556872 h 585787"/>
              <a:gd name="connsiteX128" fmla="*/ 382285 w 503238"/>
              <a:gd name="connsiteY128" fmla="*/ 559164 h 585787"/>
              <a:gd name="connsiteX129" fmla="*/ 384051 w 503238"/>
              <a:gd name="connsiteY129" fmla="*/ 561104 h 585787"/>
              <a:gd name="connsiteX130" fmla="*/ 385640 w 503238"/>
              <a:gd name="connsiteY130" fmla="*/ 562514 h 585787"/>
              <a:gd name="connsiteX131" fmla="*/ 387053 w 503238"/>
              <a:gd name="connsiteY131" fmla="*/ 563396 h 585787"/>
              <a:gd name="connsiteX132" fmla="*/ 388465 w 503238"/>
              <a:gd name="connsiteY132" fmla="*/ 564101 h 585787"/>
              <a:gd name="connsiteX133" fmla="*/ 389525 w 503238"/>
              <a:gd name="connsiteY133" fmla="*/ 564454 h 585787"/>
              <a:gd name="connsiteX134" fmla="*/ 390408 w 503238"/>
              <a:gd name="connsiteY134" fmla="*/ 564630 h 585787"/>
              <a:gd name="connsiteX135" fmla="*/ 392350 w 503238"/>
              <a:gd name="connsiteY135" fmla="*/ 564454 h 585787"/>
              <a:gd name="connsiteX136" fmla="*/ 394292 w 503238"/>
              <a:gd name="connsiteY136" fmla="*/ 563572 h 585787"/>
              <a:gd name="connsiteX137" fmla="*/ 396588 w 503238"/>
              <a:gd name="connsiteY137" fmla="*/ 561985 h 585787"/>
              <a:gd name="connsiteX138" fmla="*/ 399060 w 503238"/>
              <a:gd name="connsiteY138" fmla="*/ 559517 h 585787"/>
              <a:gd name="connsiteX139" fmla="*/ 401532 w 503238"/>
              <a:gd name="connsiteY139" fmla="*/ 556520 h 585787"/>
              <a:gd name="connsiteX140" fmla="*/ 404004 w 503238"/>
              <a:gd name="connsiteY140" fmla="*/ 552993 h 585787"/>
              <a:gd name="connsiteX141" fmla="*/ 406653 w 503238"/>
              <a:gd name="connsiteY141" fmla="*/ 548762 h 585787"/>
              <a:gd name="connsiteX142" fmla="*/ 412833 w 503238"/>
              <a:gd name="connsiteY142" fmla="*/ 536949 h 585787"/>
              <a:gd name="connsiteX143" fmla="*/ 418130 w 503238"/>
              <a:gd name="connsiteY143" fmla="*/ 524784 h 585787"/>
              <a:gd name="connsiteX144" fmla="*/ 422721 w 503238"/>
              <a:gd name="connsiteY144" fmla="*/ 512265 h 585787"/>
              <a:gd name="connsiteX145" fmla="*/ 426959 w 503238"/>
              <a:gd name="connsiteY145" fmla="*/ 499571 h 585787"/>
              <a:gd name="connsiteX146" fmla="*/ 430667 w 503238"/>
              <a:gd name="connsiteY146" fmla="*/ 486524 h 585787"/>
              <a:gd name="connsiteX147" fmla="*/ 433845 w 503238"/>
              <a:gd name="connsiteY147" fmla="*/ 473477 h 585787"/>
              <a:gd name="connsiteX148" fmla="*/ 436847 w 503238"/>
              <a:gd name="connsiteY148" fmla="*/ 460606 h 585787"/>
              <a:gd name="connsiteX149" fmla="*/ 439672 w 503238"/>
              <a:gd name="connsiteY149" fmla="*/ 447383 h 585787"/>
              <a:gd name="connsiteX150" fmla="*/ 442497 w 503238"/>
              <a:gd name="connsiteY150" fmla="*/ 434689 h 585787"/>
              <a:gd name="connsiteX151" fmla="*/ 448854 w 503238"/>
              <a:gd name="connsiteY151" fmla="*/ 407713 h 585787"/>
              <a:gd name="connsiteX152" fmla="*/ 455741 w 503238"/>
              <a:gd name="connsiteY152" fmla="*/ 381090 h 585787"/>
              <a:gd name="connsiteX153" fmla="*/ 460155 w 503238"/>
              <a:gd name="connsiteY153" fmla="*/ 363988 h 585787"/>
              <a:gd name="connsiteX154" fmla="*/ 464393 w 503238"/>
              <a:gd name="connsiteY154" fmla="*/ 346709 h 585787"/>
              <a:gd name="connsiteX155" fmla="*/ 468454 w 503238"/>
              <a:gd name="connsiteY155" fmla="*/ 329431 h 585787"/>
              <a:gd name="connsiteX156" fmla="*/ 472162 w 503238"/>
              <a:gd name="connsiteY156" fmla="*/ 311976 h 585787"/>
              <a:gd name="connsiteX157" fmla="*/ 475517 w 503238"/>
              <a:gd name="connsiteY157" fmla="*/ 294521 h 585787"/>
              <a:gd name="connsiteX158" fmla="*/ 478342 w 503238"/>
              <a:gd name="connsiteY158" fmla="*/ 276890 h 585787"/>
              <a:gd name="connsiteX159" fmla="*/ 480284 w 503238"/>
              <a:gd name="connsiteY159" fmla="*/ 259083 h 585787"/>
              <a:gd name="connsiteX160" fmla="*/ 481697 w 503238"/>
              <a:gd name="connsiteY160" fmla="*/ 241275 h 585787"/>
              <a:gd name="connsiteX161" fmla="*/ 482050 w 503238"/>
              <a:gd name="connsiteY161" fmla="*/ 223292 h 585787"/>
              <a:gd name="connsiteX162" fmla="*/ 481344 w 503238"/>
              <a:gd name="connsiteY162" fmla="*/ 205131 h 585787"/>
              <a:gd name="connsiteX163" fmla="*/ 371514 w 503238"/>
              <a:gd name="connsiteY163" fmla="*/ 205131 h 585787"/>
              <a:gd name="connsiteX164" fmla="*/ 371514 w 503238"/>
              <a:gd name="connsiteY164" fmla="*/ 185737 h 585787"/>
              <a:gd name="connsiteX165" fmla="*/ 499178 w 503238"/>
              <a:gd name="connsiteY165" fmla="*/ 185737 h 585787"/>
              <a:gd name="connsiteX166" fmla="*/ 500061 w 503238"/>
              <a:gd name="connsiteY166" fmla="*/ 194553 h 585787"/>
              <a:gd name="connsiteX167" fmla="*/ 501297 w 503238"/>
              <a:gd name="connsiteY167" fmla="*/ 212713 h 585787"/>
              <a:gd name="connsiteX168" fmla="*/ 501650 w 503238"/>
              <a:gd name="connsiteY168" fmla="*/ 230520 h 585787"/>
              <a:gd name="connsiteX169" fmla="*/ 500944 w 503238"/>
              <a:gd name="connsiteY169" fmla="*/ 248504 h 585787"/>
              <a:gd name="connsiteX170" fmla="*/ 499178 w 503238"/>
              <a:gd name="connsiteY170" fmla="*/ 266135 h 585787"/>
              <a:gd name="connsiteX171" fmla="*/ 497059 w 503238"/>
              <a:gd name="connsiteY171" fmla="*/ 283590 h 585787"/>
              <a:gd name="connsiteX172" fmla="*/ 494234 w 503238"/>
              <a:gd name="connsiteY172" fmla="*/ 301045 h 585787"/>
              <a:gd name="connsiteX173" fmla="*/ 490879 w 503238"/>
              <a:gd name="connsiteY173" fmla="*/ 318147 h 585787"/>
              <a:gd name="connsiteX174" fmla="*/ 487171 w 503238"/>
              <a:gd name="connsiteY174" fmla="*/ 335249 h 585787"/>
              <a:gd name="connsiteX175" fmla="*/ 483286 w 503238"/>
              <a:gd name="connsiteY175" fmla="*/ 352351 h 585787"/>
              <a:gd name="connsiteX176" fmla="*/ 479048 w 503238"/>
              <a:gd name="connsiteY176" fmla="*/ 369101 h 585787"/>
              <a:gd name="connsiteX177" fmla="*/ 474634 w 503238"/>
              <a:gd name="connsiteY177" fmla="*/ 385850 h 585787"/>
              <a:gd name="connsiteX178" fmla="*/ 467924 w 503238"/>
              <a:gd name="connsiteY178" fmla="*/ 412297 h 585787"/>
              <a:gd name="connsiteX179" fmla="*/ 461744 w 503238"/>
              <a:gd name="connsiteY179" fmla="*/ 438920 h 585787"/>
              <a:gd name="connsiteX180" fmla="*/ 458919 w 503238"/>
              <a:gd name="connsiteY180" fmla="*/ 451614 h 585787"/>
              <a:gd name="connsiteX181" fmla="*/ 455917 w 503238"/>
              <a:gd name="connsiteY181" fmla="*/ 465190 h 585787"/>
              <a:gd name="connsiteX182" fmla="*/ 452739 w 503238"/>
              <a:gd name="connsiteY182" fmla="*/ 478766 h 585787"/>
              <a:gd name="connsiteX183" fmla="*/ 449207 w 503238"/>
              <a:gd name="connsiteY183" fmla="*/ 492519 h 585787"/>
              <a:gd name="connsiteX184" fmla="*/ 445323 w 503238"/>
              <a:gd name="connsiteY184" fmla="*/ 505918 h 585787"/>
              <a:gd name="connsiteX185" fmla="*/ 441085 w 503238"/>
              <a:gd name="connsiteY185" fmla="*/ 519494 h 585787"/>
              <a:gd name="connsiteX186" fmla="*/ 435964 w 503238"/>
              <a:gd name="connsiteY186" fmla="*/ 532718 h 585787"/>
              <a:gd name="connsiteX187" fmla="*/ 430314 w 503238"/>
              <a:gd name="connsiteY187" fmla="*/ 545765 h 585787"/>
              <a:gd name="connsiteX188" fmla="*/ 423427 w 503238"/>
              <a:gd name="connsiteY188" fmla="*/ 558459 h 585787"/>
              <a:gd name="connsiteX189" fmla="*/ 419013 w 503238"/>
              <a:gd name="connsiteY189" fmla="*/ 565688 h 585787"/>
              <a:gd name="connsiteX190" fmla="*/ 414245 w 503238"/>
              <a:gd name="connsiteY190" fmla="*/ 571682 h 585787"/>
              <a:gd name="connsiteX191" fmla="*/ 409478 w 503238"/>
              <a:gd name="connsiteY191" fmla="*/ 576795 h 585787"/>
              <a:gd name="connsiteX192" fmla="*/ 404357 w 503238"/>
              <a:gd name="connsiteY192" fmla="*/ 580322 h 585787"/>
              <a:gd name="connsiteX193" fmla="*/ 399236 w 503238"/>
              <a:gd name="connsiteY193" fmla="*/ 582790 h 585787"/>
              <a:gd name="connsiteX194" fmla="*/ 393939 w 503238"/>
              <a:gd name="connsiteY194" fmla="*/ 584024 h 585787"/>
              <a:gd name="connsiteX195" fmla="*/ 388465 w 503238"/>
              <a:gd name="connsiteY195" fmla="*/ 584200 h 585787"/>
              <a:gd name="connsiteX196" fmla="*/ 383345 w 503238"/>
              <a:gd name="connsiteY196" fmla="*/ 583143 h 585787"/>
              <a:gd name="connsiteX197" fmla="*/ 378577 w 503238"/>
              <a:gd name="connsiteY197" fmla="*/ 581027 h 585787"/>
              <a:gd name="connsiteX198" fmla="*/ 374163 w 503238"/>
              <a:gd name="connsiteY198" fmla="*/ 578030 h 585787"/>
              <a:gd name="connsiteX199" fmla="*/ 369572 w 503238"/>
              <a:gd name="connsiteY199" fmla="*/ 574327 h 585787"/>
              <a:gd name="connsiteX200" fmla="*/ 365511 w 503238"/>
              <a:gd name="connsiteY200" fmla="*/ 569567 h 585787"/>
              <a:gd name="connsiteX201" fmla="*/ 361626 w 503238"/>
              <a:gd name="connsiteY201" fmla="*/ 564454 h 585787"/>
              <a:gd name="connsiteX202" fmla="*/ 358094 w 503238"/>
              <a:gd name="connsiteY202" fmla="*/ 558635 h 585787"/>
              <a:gd name="connsiteX203" fmla="*/ 354563 w 503238"/>
              <a:gd name="connsiteY203" fmla="*/ 552288 h 585787"/>
              <a:gd name="connsiteX204" fmla="*/ 351208 w 503238"/>
              <a:gd name="connsiteY204" fmla="*/ 545588 h 585787"/>
              <a:gd name="connsiteX205" fmla="*/ 348206 w 503238"/>
              <a:gd name="connsiteY205" fmla="*/ 538360 h 585787"/>
              <a:gd name="connsiteX206" fmla="*/ 345028 w 503238"/>
              <a:gd name="connsiteY206" fmla="*/ 530954 h 585787"/>
              <a:gd name="connsiteX207" fmla="*/ 342203 w 503238"/>
              <a:gd name="connsiteY207" fmla="*/ 523373 h 585787"/>
              <a:gd name="connsiteX208" fmla="*/ 339554 w 503238"/>
              <a:gd name="connsiteY208" fmla="*/ 515439 h 585787"/>
              <a:gd name="connsiteX209" fmla="*/ 336905 w 503238"/>
              <a:gd name="connsiteY209" fmla="*/ 507681 h 585787"/>
              <a:gd name="connsiteX210" fmla="*/ 333374 w 503238"/>
              <a:gd name="connsiteY210" fmla="*/ 496926 h 585787"/>
              <a:gd name="connsiteX211" fmla="*/ 329666 w 503238"/>
              <a:gd name="connsiteY211" fmla="*/ 484937 h 585787"/>
              <a:gd name="connsiteX212" fmla="*/ 325781 w 503238"/>
              <a:gd name="connsiteY212" fmla="*/ 472243 h 585787"/>
              <a:gd name="connsiteX213" fmla="*/ 321367 w 503238"/>
              <a:gd name="connsiteY213" fmla="*/ 458314 h 585787"/>
              <a:gd name="connsiteX214" fmla="*/ 318365 w 503238"/>
              <a:gd name="connsiteY214" fmla="*/ 464485 h 585787"/>
              <a:gd name="connsiteX215" fmla="*/ 315540 w 503238"/>
              <a:gd name="connsiteY215" fmla="*/ 470127 h 585787"/>
              <a:gd name="connsiteX216" fmla="*/ 312891 w 503238"/>
              <a:gd name="connsiteY216" fmla="*/ 475416 h 585787"/>
              <a:gd name="connsiteX217" fmla="*/ 308477 w 503238"/>
              <a:gd name="connsiteY217" fmla="*/ 484408 h 585787"/>
              <a:gd name="connsiteX218" fmla="*/ 306181 w 503238"/>
              <a:gd name="connsiteY218" fmla="*/ 489169 h 585787"/>
              <a:gd name="connsiteX219" fmla="*/ 303886 w 503238"/>
              <a:gd name="connsiteY219" fmla="*/ 494105 h 585787"/>
              <a:gd name="connsiteX220" fmla="*/ 301061 w 503238"/>
              <a:gd name="connsiteY220" fmla="*/ 499042 h 585787"/>
              <a:gd name="connsiteX221" fmla="*/ 298235 w 503238"/>
              <a:gd name="connsiteY221" fmla="*/ 503803 h 585787"/>
              <a:gd name="connsiteX222" fmla="*/ 294881 w 503238"/>
              <a:gd name="connsiteY222" fmla="*/ 508739 h 585787"/>
              <a:gd name="connsiteX223" fmla="*/ 291349 w 503238"/>
              <a:gd name="connsiteY223" fmla="*/ 513323 h 585787"/>
              <a:gd name="connsiteX224" fmla="*/ 287464 w 503238"/>
              <a:gd name="connsiteY224" fmla="*/ 517907 h 585787"/>
              <a:gd name="connsiteX225" fmla="*/ 283050 w 503238"/>
              <a:gd name="connsiteY225" fmla="*/ 521786 h 585787"/>
              <a:gd name="connsiteX226" fmla="*/ 278459 w 503238"/>
              <a:gd name="connsiteY226" fmla="*/ 525313 h 585787"/>
              <a:gd name="connsiteX227" fmla="*/ 273162 w 503238"/>
              <a:gd name="connsiteY227" fmla="*/ 528133 h 585787"/>
              <a:gd name="connsiteX228" fmla="*/ 267335 w 503238"/>
              <a:gd name="connsiteY228" fmla="*/ 530249 h 585787"/>
              <a:gd name="connsiteX229" fmla="*/ 260802 w 503238"/>
              <a:gd name="connsiteY229" fmla="*/ 531660 h 585787"/>
              <a:gd name="connsiteX230" fmla="*/ 254621 w 503238"/>
              <a:gd name="connsiteY230" fmla="*/ 532012 h 585787"/>
              <a:gd name="connsiteX231" fmla="*/ 248794 w 503238"/>
              <a:gd name="connsiteY231" fmla="*/ 531483 h 585787"/>
              <a:gd name="connsiteX232" fmla="*/ 242791 w 503238"/>
              <a:gd name="connsiteY232" fmla="*/ 529897 h 585787"/>
              <a:gd name="connsiteX233" fmla="*/ 237140 w 503238"/>
              <a:gd name="connsiteY233" fmla="*/ 527781 h 585787"/>
              <a:gd name="connsiteX234" fmla="*/ 231843 w 503238"/>
              <a:gd name="connsiteY234" fmla="*/ 524784 h 585787"/>
              <a:gd name="connsiteX235" fmla="*/ 226723 w 503238"/>
              <a:gd name="connsiteY235" fmla="*/ 521257 h 585787"/>
              <a:gd name="connsiteX236" fmla="*/ 221955 w 503238"/>
              <a:gd name="connsiteY236" fmla="*/ 517026 h 585787"/>
              <a:gd name="connsiteX237" fmla="*/ 217011 w 503238"/>
              <a:gd name="connsiteY237" fmla="*/ 512442 h 585787"/>
              <a:gd name="connsiteX238" fmla="*/ 212597 w 503238"/>
              <a:gd name="connsiteY238" fmla="*/ 507505 h 585787"/>
              <a:gd name="connsiteX239" fmla="*/ 208359 w 503238"/>
              <a:gd name="connsiteY239" fmla="*/ 502216 h 585787"/>
              <a:gd name="connsiteX240" fmla="*/ 204297 w 503238"/>
              <a:gd name="connsiteY240" fmla="*/ 496750 h 585787"/>
              <a:gd name="connsiteX241" fmla="*/ 200413 w 503238"/>
              <a:gd name="connsiteY241" fmla="*/ 491108 h 585787"/>
              <a:gd name="connsiteX242" fmla="*/ 196881 w 503238"/>
              <a:gd name="connsiteY242" fmla="*/ 485290 h 585787"/>
              <a:gd name="connsiteX243" fmla="*/ 193350 w 503238"/>
              <a:gd name="connsiteY243" fmla="*/ 479648 h 585787"/>
              <a:gd name="connsiteX244" fmla="*/ 189995 w 503238"/>
              <a:gd name="connsiteY244" fmla="*/ 474182 h 585787"/>
              <a:gd name="connsiteX245" fmla="*/ 186993 w 503238"/>
              <a:gd name="connsiteY245" fmla="*/ 468893 h 585787"/>
              <a:gd name="connsiteX246" fmla="*/ 184168 w 503238"/>
              <a:gd name="connsiteY246" fmla="*/ 474888 h 585787"/>
              <a:gd name="connsiteX247" fmla="*/ 181166 w 503238"/>
              <a:gd name="connsiteY247" fmla="*/ 481587 h 585787"/>
              <a:gd name="connsiteX248" fmla="*/ 177988 w 503238"/>
              <a:gd name="connsiteY248" fmla="*/ 488992 h 585787"/>
              <a:gd name="connsiteX249" fmla="*/ 174633 w 503238"/>
              <a:gd name="connsiteY249" fmla="*/ 496750 h 585787"/>
              <a:gd name="connsiteX250" fmla="*/ 171278 w 503238"/>
              <a:gd name="connsiteY250" fmla="*/ 504860 h 585787"/>
              <a:gd name="connsiteX251" fmla="*/ 167746 w 503238"/>
              <a:gd name="connsiteY251" fmla="*/ 513147 h 585787"/>
              <a:gd name="connsiteX252" fmla="*/ 164038 w 503238"/>
              <a:gd name="connsiteY252" fmla="*/ 521610 h 585787"/>
              <a:gd name="connsiteX253" fmla="*/ 160860 w 503238"/>
              <a:gd name="connsiteY253" fmla="*/ 529897 h 585787"/>
              <a:gd name="connsiteX254" fmla="*/ 157682 w 503238"/>
              <a:gd name="connsiteY254" fmla="*/ 537831 h 585787"/>
              <a:gd name="connsiteX255" fmla="*/ 155916 w 503238"/>
              <a:gd name="connsiteY255" fmla="*/ 542238 h 585787"/>
              <a:gd name="connsiteX256" fmla="*/ 153974 w 503238"/>
              <a:gd name="connsiteY256" fmla="*/ 547175 h 585787"/>
              <a:gd name="connsiteX257" fmla="*/ 151855 w 503238"/>
              <a:gd name="connsiteY257" fmla="*/ 551935 h 585787"/>
              <a:gd name="connsiteX258" fmla="*/ 149383 w 503238"/>
              <a:gd name="connsiteY258" fmla="*/ 556696 h 585787"/>
              <a:gd name="connsiteX259" fmla="*/ 146734 w 503238"/>
              <a:gd name="connsiteY259" fmla="*/ 561456 h 585787"/>
              <a:gd name="connsiteX260" fmla="*/ 143556 w 503238"/>
              <a:gd name="connsiteY260" fmla="*/ 566040 h 585787"/>
              <a:gd name="connsiteX261" fmla="*/ 139848 w 503238"/>
              <a:gd name="connsiteY261" fmla="*/ 570624 h 585787"/>
              <a:gd name="connsiteX262" fmla="*/ 135963 w 503238"/>
              <a:gd name="connsiteY262" fmla="*/ 574856 h 585787"/>
              <a:gd name="connsiteX263" fmla="*/ 131372 w 503238"/>
              <a:gd name="connsiteY263" fmla="*/ 578735 h 585787"/>
              <a:gd name="connsiteX264" fmla="*/ 126251 w 503238"/>
              <a:gd name="connsiteY264" fmla="*/ 582085 h 585787"/>
              <a:gd name="connsiteX265" fmla="*/ 120424 w 503238"/>
              <a:gd name="connsiteY265" fmla="*/ 585082 h 585787"/>
              <a:gd name="connsiteX266" fmla="*/ 118659 w 503238"/>
              <a:gd name="connsiteY266" fmla="*/ 585787 h 585787"/>
              <a:gd name="connsiteX267" fmla="*/ 116716 w 503238"/>
              <a:gd name="connsiteY267" fmla="*/ 585787 h 585787"/>
              <a:gd name="connsiteX268" fmla="*/ 111419 w 503238"/>
              <a:gd name="connsiteY268" fmla="*/ 585258 h 585787"/>
              <a:gd name="connsiteX269" fmla="*/ 106651 w 503238"/>
              <a:gd name="connsiteY269" fmla="*/ 583848 h 585787"/>
              <a:gd name="connsiteX270" fmla="*/ 102060 w 503238"/>
              <a:gd name="connsiteY270" fmla="*/ 581556 h 585787"/>
              <a:gd name="connsiteX271" fmla="*/ 97823 w 503238"/>
              <a:gd name="connsiteY271" fmla="*/ 578558 h 585787"/>
              <a:gd name="connsiteX272" fmla="*/ 93938 w 503238"/>
              <a:gd name="connsiteY272" fmla="*/ 574856 h 585787"/>
              <a:gd name="connsiteX273" fmla="*/ 90230 w 503238"/>
              <a:gd name="connsiteY273" fmla="*/ 570448 h 585787"/>
              <a:gd name="connsiteX274" fmla="*/ 86698 w 503238"/>
              <a:gd name="connsiteY274" fmla="*/ 565864 h 585787"/>
              <a:gd name="connsiteX275" fmla="*/ 83520 w 503238"/>
              <a:gd name="connsiteY275" fmla="*/ 561104 h 585787"/>
              <a:gd name="connsiteX276" fmla="*/ 80695 w 503238"/>
              <a:gd name="connsiteY276" fmla="*/ 555991 h 585787"/>
              <a:gd name="connsiteX277" fmla="*/ 78046 w 503238"/>
              <a:gd name="connsiteY277" fmla="*/ 550701 h 585787"/>
              <a:gd name="connsiteX278" fmla="*/ 75574 w 503238"/>
              <a:gd name="connsiteY278" fmla="*/ 545412 h 585787"/>
              <a:gd name="connsiteX279" fmla="*/ 73279 w 503238"/>
              <a:gd name="connsiteY279" fmla="*/ 540299 h 585787"/>
              <a:gd name="connsiteX280" fmla="*/ 71160 w 503238"/>
              <a:gd name="connsiteY280" fmla="*/ 535362 h 585787"/>
              <a:gd name="connsiteX281" fmla="*/ 69217 w 503238"/>
              <a:gd name="connsiteY281" fmla="*/ 530778 h 585787"/>
              <a:gd name="connsiteX282" fmla="*/ 68158 w 503238"/>
              <a:gd name="connsiteY282" fmla="*/ 527957 h 585787"/>
              <a:gd name="connsiteX283" fmla="*/ 59859 w 503238"/>
              <a:gd name="connsiteY283" fmla="*/ 507152 h 585787"/>
              <a:gd name="connsiteX284" fmla="*/ 52619 w 503238"/>
              <a:gd name="connsiteY284" fmla="*/ 486171 h 585787"/>
              <a:gd name="connsiteX285" fmla="*/ 46086 w 503238"/>
              <a:gd name="connsiteY285" fmla="*/ 465014 h 585787"/>
              <a:gd name="connsiteX286" fmla="*/ 40259 w 503238"/>
              <a:gd name="connsiteY286" fmla="*/ 443328 h 585787"/>
              <a:gd name="connsiteX287" fmla="*/ 34785 w 503238"/>
              <a:gd name="connsiteY287" fmla="*/ 421465 h 585787"/>
              <a:gd name="connsiteX288" fmla="*/ 30018 w 503238"/>
              <a:gd name="connsiteY288" fmla="*/ 399603 h 585787"/>
              <a:gd name="connsiteX289" fmla="*/ 25603 w 503238"/>
              <a:gd name="connsiteY289" fmla="*/ 377564 h 585787"/>
              <a:gd name="connsiteX290" fmla="*/ 21719 w 503238"/>
              <a:gd name="connsiteY290" fmla="*/ 355525 h 585787"/>
              <a:gd name="connsiteX291" fmla="*/ 18011 w 503238"/>
              <a:gd name="connsiteY291" fmla="*/ 333310 h 585787"/>
              <a:gd name="connsiteX292" fmla="*/ 14479 w 503238"/>
              <a:gd name="connsiteY292" fmla="*/ 311094 h 585787"/>
              <a:gd name="connsiteX293" fmla="*/ 10948 w 503238"/>
              <a:gd name="connsiteY293" fmla="*/ 288879 h 585787"/>
              <a:gd name="connsiteX294" fmla="*/ 7769 w 503238"/>
              <a:gd name="connsiteY294" fmla="*/ 267017 h 585787"/>
              <a:gd name="connsiteX295" fmla="*/ 2472 w 503238"/>
              <a:gd name="connsiteY295" fmla="*/ 230344 h 585787"/>
              <a:gd name="connsiteX296" fmla="*/ 1942 w 503238"/>
              <a:gd name="connsiteY296" fmla="*/ 226289 h 585787"/>
              <a:gd name="connsiteX297" fmla="*/ 1236 w 503238"/>
              <a:gd name="connsiteY297" fmla="*/ 221881 h 585787"/>
              <a:gd name="connsiteX298" fmla="*/ 706 w 503238"/>
              <a:gd name="connsiteY298" fmla="*/ 218002 h 585787"/>
              <a:gd name="connsiteX299" fmla="*/ 353 w 503238"/>
              <a:gd name="connsiteY299" fmla="*/ 214652 h 585787"/>
              <a:gd name="connsiteX300" fmla="*/ 177 w 503238"/>
              <a:gd name="connsiteY300" fmla="*/ 211479 h 585787"/>
              <a:gd name="connsiteX301" fmla="*/ 0 w 503238"/>
              <a:gd name="connsiteY301" fmla="*/ 208481 h 585787"/>
              <a:gd name="connsiteX302" fmla="*/ 0 w 503238"/>
              <a:gd name="connsiteY302" fmla="*/ 207600 h 585787"/>
              <a:gd name="connsiteX303" fmla="*/ 177 w 503238"/>
              <a:gd name="connsiteY303" fmla="*/ 204250 h 585787"/>
              <a:gd name="connsiteX304" fmla="*/ 353 w 503238"/>
              <a:gd name="connsiteY304" fmla="*/ 200018 h 585787"/>
              <a:gd name="connsiteX305" fmla="*/ 706 w 503238"/>
              <a:gd name="connsiteY305" fmla="*/ 194729 h 585787"/>
              <a:gd name="connsiteX306" fmla="*/ 339438 w 503238"/>
              <a:gd name="connsiteY306" fmla="*/ 0 h 585787"/>
              <a:gd name="connsiteX307" fmla="*/ 351807 w 503238"/>
              <a:gd name="connsiteY307" fmla="*/ 352 h 585787"/>
              <a:gd name="connsiteX308" fmla="*/ 363645 w 503238"/>
              <a:gd name="connsiteY308" fmla="*/ 1585 h 585787"/>
              <a:gd name="connsiteX309" fmla="*/ 375484 w 503238"/>
              <a:gd name="connsiteY309" fmla="*/ 3522 h 585787"/>
              <a:gd name="connsiteX310" fmla="*/ 386970 w 503238"/>
              <a:gd name="connsiteY310" fmla="*/ 6339 h 585787"/>
              <a:gd name="connsiteX311" fmla="*/ 398102 w 503238"/>
              <a:gd name="connsiteY311" fmla="*/ 9861 h 585787"/>
              <a:gd name="connsiteX312" fmla="*/ 408704 w 503238"/>
              <a:gd name="connsiteY312" fmla="*/ 14263 h 585787"/>
              <a:gd name="connsiteX313" fmla="*/ 418952 w 503238"/>
              <a:gd name="connsiteY313" fmla="*/ 19370 h 585787"/>
              <a:gd name="connsiteX314" fmla="*/ 428848 w 503238"/>
              <a:gd name="connsiteY314" fmla="*/ 25181 h 585787"/>
              <a:gd name="connsiteX315" fmla="*/ 439980 w 503238"/>
              <a:gd name="connsiteY315" fmla="*/ 32577 h 585787"/>
              <a:gd name="connsiteX316" fmla="*/ 450228 w 503238"/>
              <a:gd name="connsiteY316" fmla="*/ 40677 h 585787"/>
              <a:gd name="connsiteX317" fmla="*/ 459593 w 503238"/>
              <a:gd name="connsiteY317" fmla="*/ 49306 h 585787"/>
              <a:gd name="connsiteX318" fmla="*/ 467898 w 503238"/>
              <a:gd name="connsiteY318" fmla="*/ 57934 h 585787"/>
              <a:gd name="connsiteX319" fmla="*/ 475496 w 503238"/>
              <a:gd name="connsiteY319" fmla="*/ 67091 h 585787"/>
              <a:gd name="connsiteX320" fmla="*/ 481857 w 503238"/>
              <a:gd name="connsiteY320" fmla="*/ 76600 h 585787"/>
              <a:gd name="connsiteX321" fmla="*/ 487158 w 503238"/>
              <a:gd name="connsiteY321" fmla="*/ 86285 h 585787"/>
              <a:gd name="connsiteX322" fmla="*/ 491576 w 503238"/>
              <a:gd name="connsiteY322" fmla="*/ 95970 h 585787"/>
              <a:gd name="connsiteX323" fmla="*/ 494757 w 503238"/>
              <a:gd name="connsiteY323" fmla="*/ 106183 h 585787"/>
              <a:gd name="connsiteX324" fmla="*/ 495817 w 503238"/>
              <a:gd name="connsiteY324" fmla="*/ 110058 h 585787"/>
              <a:gd name="connsiteX325" fmla="*/ 496877 w 503238"/>
              <a:gd name="connsiteY325" fmla="*/ 113051 h 585787"/>
              <a:gd name="connsiteX326" fmla="*/ 497760 w 503238"/>
              <a:gd name="connsiteY326" fmla="*/ 115869 h 585787"/>
              <a:gd name="connsiteX327" fmla="*/ 498644 w 503238"/>
              <a:gd name="connsiteY327" fmla="*/ 118334 h 585787"/>
              <a:gd name="connsiteX328" fmla="*/ 499351 w 503238"/>
              <a:gd name="connsiteY328" fmla="*/ 120975 h 585787"/>
              <a:gd name="connsiteX329" fmla="*/ 500057 w 503238"/>
              <a:gd name="connsiteY329" fmla="*/ 123793 h 585787"/>
              <a:gd name="connsiteX330" fmla="*/ 500941 w 503238"/>
              <a:gd name="connsiteY330" fmla="*/ 127138 h 585787"/>
              <a:gd name="connsiteX331" fmla="*/ 501648 w 503238"/>
              <a:gd name="connsiteY331" fmla="*/ 131013 h 585787"/>
              <a:gd name="connsiteX332" fmla="*/ 502178 w 503238"/>
              <a:gd name="connsiteY332" fmla="*/ 135591 h 585787"/>
              <a:gd name="connsiteX333" fmla="*/ 503238 w 503238"/>
              <a:gd name="connsiteY333" fmla="*/ 146156 h 585787"/>
              <a:gd name="connsiteX334" fmla="*/ 322474 w 503238"/>
              <a:gd name="connsiteY334" fmla="*/ 146156 h 585787"/>
              <a:gd name="connsiteX335" fmla="*/ 322474 w 503238"/>
              <a:gd name="connsiteY335" fmla="*/ 168344 h 585787"/>
              <a:gd name="connsiteX336" fmla="*/ 280243 w 503238"/>
              <a:gd name="connsiteY336" fmla="*/ 182432 h 585787"/>
              <a:gd name="connsiteX337" fmla="*/ 277946 w 503238"/>
              <a:gd name="connsiteY337" fmla="*/ 183664 h 585787"/>
              <a:gd name="connsiteX338" fmla="*/ 276002 w 503238"/>
              <a:gd name="connsiteY338" fmla="*/ 185249 h 585787"/>
              <a:gd name="connsiteX339" fmla="*/ 274589 w 503238"/>
              <a:gd name="connsiteY339" fmla="*/ 187363 h 585787"/>
              <a:gd name="connsiteX340" fmla="*/ 273705 w 503238"/>
              <a:gd name="connsiteY340" fmla="*/ 189652 h 585787"/>
              <a:gd name="connsiteX341" fmla="*/ 273529 w 503238"/>
              <a:gd name="connsiteY341" fmla="*/ 192293 h 585787"/>
              <a:gd name="connsiteX342" fmla="*/ 274059 w 503238"/>
              <a:gd name="connsiteY342" fmla="*/ 194758 h 585787"/>
              <a:gd name="connsiteX343" fmla="*/ 275119 w 503238"/>
              <a:gd name="connsiteY343" fmla="*/ 197048 h 585787"/>
              <a:gd name="connsiteX344" fmla="*/ 276709 w 503238"/>
              <a:gd name="connsiteY344" fmla="*/ 198809 h 585787"/>
              <a:gd name="connsiteX345" fmla="*/ 278653 w 503238"/>
              <a:gd name="connsiteY345" fmla="*/ 200217 h 585787"/>
              <a:gd name="connsiteX346" fmla="*/ 280950 w 503238"/>
              <a:gd name="connsiteY346" fmla="*/ 201098 h 585787"/>
              <a:gd name="connsiteX347" fmla="*/ 283247 w 503238"/>
              <a:gd name="connsiteY347" fmla="*/ 201450 h 585787"/>
              <a:gd name="connsiteX348" fmla="*/ 286428 w 503238"/>
              <a:gd name="connsiteY348" fmla="*/ 200922 h 585787"/>
              <a:gd name="connsiteX349" fmla="*/ 322474 w 503238"/>
              <a:gd name="connsiteY349" fmla="*/ 188947 h 585787"/>
              <a:gd name="connsiteX350" fmla="*/ 322474 w 503238"/>
              <a:gd name="connsiteY350" fmla="*/ 226807 h 585787"/>
              <a:gd name="connsiteX351" fmla="*/ 280243 w 503238"/>
              <a:gd name="connsiteY351" fmla="*/ 240895 h 585787"/>
              <a:gd name="connsiteX352" fmla="*/ 277946 w 503238"/>
              <a:gd name="connsiteY352" fmla="*/ 242127 h 585787"/>
              <a:gd name="connsiteX353" fmla="*/ 276002 w 503238"/>
              <a:gd name="connsiteY353" fmla="*/ 243712 h 585787"/>
              <a:gd name="connsiteX354" fmla="*/ 274589 w 503238"/>
              <a:gd name="connsiteY354" fmla="*/ 245825 h 585787"/>
              <a:gd name="connsiteX355" fmla="*/ 273705 w 503238"/>
              <a:gd name="connsiteY355" fmla="*/ 248114 h 585787"/>
              <a:gd name="connsiteX356" fmla="*/ 273529 w 503238"/>
              <a:gd name="connsiteY356" fmla="*/ 250756 h 585787"/>
              <a:gd name="connsiteX357" fmla="*/ 274059 w 503238"/>
              <a:gd name="connsiteY357" fmla="*/ 253221 h 585787"/>
              <a:gd name="connsiteX358" fmla="*/ 275119 w 503238"/>
              <a:gd name="connsiteY358" fmla="*/ 255510 h 585787"/>
              <a:gd name="connsiteX359" fmla="*/ 276709 w 503238"/>
              <a:gd name="connsiteY359" fmla="*/ 257271 h 585787"/>
              <a:gd name="connsiteX360" fmla="*/ 278653 w 503238"/>
              <a:gd name="connsiteY360" fmla="*/ 258680 h 585787"/>
              <a:gd name="connsiteX361" fmla="*/ 280950 w 503238"/>
              <a:gd name="connsiteY361" fmla="*/ 259560 h 585787"/>
              <a:gd name="connsiteX362" fmla="*/ 283247 w 503238"/>
              <a:gd name="connsiteY362" fmla="*/ 259913 h 585787"/>
              <a:gd name="connsiteX363" fmla="*/ 286428 w 503238"/>
              <a:gd name="connsiteY363" fmla="*/ 259384 h 585787"/>
              <a:gd name="connsiteX364" fmla="*/ 322474 w 503238"/>
              <a:gd name="connsiteY364" fmla="*/ 247410 h 585787"/>
              <a:gd name="connsiteX365" fmla="*/ 322474 w 503238"/>
              <a:gd name="connsiteY365" fmla="*/ 285270 h 585787"/>
              <a:gd name="connsiteX366" fmla="*/ 280243 w 503238"/>
              <a:gd name="connsiteY366" fmla="*/ 299357 h 585787"/>
              <a:gd name="connsiteX367" fmla="*/ 277946 w 503238"/>
              <a:gd name="connsiteY367" fmla="*/ 300590 h 585787"/>
              <a:gd name="connsiteX368" fmla="*/ 276002 w 503238"/>
              <a:gd name="connsiteY368" fmla="*/ 302175 h 585787"/>
              <a:gd name="connsiteX369" fmla="*/ 274589 w 503238"/>
              <a:gd name="connsiteY369" fmla="*/ 304288 h 585787"/>
              <a:gd name="connsiteX370" fmla="*/ 273705 w 503238"/>
              <a:gd name="connsiteY370" fmla="*/ 306577 h 585787"/>
              <a:gd name="connsiteX371" fmla="*/ 273529 w 503238"/>
              <a:gd name="connsiteY371" fmla="*/ 309219 h 585787"/>
              <a:gd name="connsiteX372" fmla="*/ 274059 w 503238"/>
              <a:gd name="connsiteY372" fmla="*/ 311684 h 585787"/>
              <a:gd name="connsiteX373" fmla="*/ 275119 w 503238"/>
              <a:gd name="connsiteY373" fmla="*/ 313973 h 585787"/>
              <a:gd name="connsiteX374" fmla="*/ 276709 w 503238"/>
              <a:gd name="connsiteY374" fmla="*/ 315734 h 585787"/>
              <a:gd name="connsiteX375" fmla="*/ 278653 w 503238"/>
              <a:gd name="connsiteY375" fmla="*/ 317143 h 585787"/>
              <a:gd name="connsiteX376" fmla="*/ 280950 w 503238"/>
              <a:gd name="connsiteY376" fmla="*/ 318023 h 585787"/>
              <a:gd name="connsiteX377" fmla="*/ 283247 w 503238"/>
              <a:gd name="connsiteY377" fmla="*/ 318375 h 585787"/>
              <a:gd name="connsiteX378" fmla="*/ 286428 w 503238"/>
              <a:gd name="connsiteY378" fmla="*/ 317847 h 585787"/>
              <a:gd name="connsiteX379" fmla="*/ 322474 w 503238"/>
              <a:gd name="connsiteY379" fmla="*/ 305873 h 585787"/>
              <a:gd name="connsiteX380" fmla="*/ 322474 w 503238"/>
              <a:gd name="connsiteY380" fmla="*/ 341091 h 585787"/>
              <a:gd name="connsiteX381" fmla="*/ 302861 w 503238"/>
              <a:gd name="connsiteY381" fmla="*/ 341091 h 585787"/>
              <a:gd name="connsiteX382" fmla="*/ 302861 w 503238"/>
              <a:gd name="connsiteY382" fmla="*/ 373492 h 585787"/>
              <a:gd name="connsiteX383" fmla="*/ 268581 w 503238"/>
              <a:gd name="connsiteY383" fmla="*/ 419100 h 585787"/>
              <a:gd name="connsiteX384" fmla="*/ 239249 w 503238"/>
              <a:gd name="connsiteY384" fmla="*/ 419100 h 585787"/>
              <a:gd name="connsiteX385" fmla="*/ 204969 w 503238"/>
              <a:gd name="connsiteY385" fmla="*/ 373492 h 585787"/>
              <a:gd name="connsiteX386" fmla="*/ 204969 w 503238"/>
              <a:gd name="connsiteY386" fmla="*/ 341972 h 585787"/>
              <a:gd name="connsiteX387" fmla="*/ 247200 w 503238"/>
              <a:gd name="connsiteY387" fmla="*/ 328765 h 585787"/>
              <a:gd name="connsiteX388" fmla="*/ 249497 w 503238"/>
              <a:gd name="connsiteY388" fmla="*/ 327708 h 585787"/>
              <a:gd name="connsiteX389" fmla="*/ 251441 w 503238"/>
              <a:gd name="connsiteY389" fmla="*/ 326123 h 585787"/>
              <a:gd name="connsiteX390" fmla="*/ 252855 w 503238"/>
              <a:gd name="connsiteY390" fmla="*/ 324010 h 585787"/>
              <a:gd name="connsiteX391" fmla="*/ 253738 w 503238"/>
              <a:gd name="connsiteY391" fmla="*/ 321721 h 585787"/>
              <a:gd name="connsiteX392" fmla="*/ 253915 w 503238"/>
              <a:gd name="connsiteY392" fmla="*/ 319080 h 585787"/>
              <a:gd name="connsiteX393" fmla="*/ 253562 w 503238"/>
              <a:gd name="connsiteY393" fmla="*/ 316438 h 585787"/>
              <a:gd name="connsiteX394" fmla="*/ 252325 w 503238"/>
              <a:gd name="connsiteY394" fmla="*/ 314149 h 585787"/>
              <a:gd name="connsiteX395" fmla="*/ 250734 w 503238"/>
              <a:gd name="connsiteY395" fmla="*/ 312212 h 585787"/>
              <a:gd name="connsiteX396" fmla="*/ 248614 w 503238"/>
              <a:gd name="connsiteY396" fmla="*/ 310803 h 585787"/>
              <a:gd name="connsiteX397" fmla="*/ 246317 w 503238"/>
              <a:gd name="connsiteY397" fmla="*/ 309923 h 585787"/>
              <a:gd name="connsiteX398" fmla="*/ 243843 w 503238"/>
              <a:gd name="connsiteY398" fmla="*/ 309747 h 585787"/>
              <a:gd name="connsiteX399" fmla="*/ 241193 w 503238"/>
              <a:gd name="connsiteY399" fmla="*/ 310099 h 585787"/>
              <a:gd name="connsiteX400" fmla="*/ 185356 w 503238"/>
              <a:gd name="connsiteY400" fmla="*/ 327884 h 585787"/>
              <a:gd name="connsiteX401" fmla="*/ 185356 w 503238"/>
              <a:gd name="connsiteY401" fmla="*/ 289672 h 585787"/>
              <a:gd name="connsiteX402" fmla="*/ 247200 w 503238"/>
              <a:gd name="connsiteY402" fmla="*/ 270302 h 585787"/>
              <a:gd name="connsiteX403" fmla="*/ 249497 w 503238"/>
              <a:gd name="connsiteY403" fmla="*/ 269246 h 585787"/>
              <a:gd name="connsiteX404" fmla="*/ 251441 w 503238"/>
              <a:gd name="connsiteY404" fmla="*/ 267661 h 585787"/>
              <a:gd name="connsiteX405" fmla="*/ 252855 w 503238"/>
              <a:gd name="connsiteY405" fmla="*/ 265548 h 585787"/>
              <a:gd name="connsiteX406" fmla="*/ 253738 w 503238"/>
              <a:gd name="connsiteY406" fmla="*/ 263082 h 585787"/>
              <a:gd name="connsiteX407" fmla="*/ 253915 w 503238"/>
              <a:gd name="connsiteY407" fmla="*/ 260617 h 585787"/>
              <a:gd name="connsiteX408" fmla="*/ 253562 w 503238"/>
              <a:gd name="connsiteY408" fmla="*/ 257976 h 585787"/>
              <a:gd name="connsiteX409" fmla="*/ 252325 w 503238"/>
              <a:gd name="connsiteY409" fmla="*/ 255686 h 585787"/>
              <a:gd name="connsiteX410" fmla="*/ 250734 w 503238"/>
              <a:gd name="connsiteY410" fmla="*/ 253749 h 585787"/>
              <a:gd name="connsiteX411" fmla="*/ 248614 w 503238"/>
              <a:gd name="connsiteY411" fmla="*/ 252341 h 585787"/>
              <a:gd name="connsiteX412" fmla="*/ 246317 w 503238"/>
              <a:gd name="connsiteY412" fmla="*/ 251460 h 585787"/>
              <a:gd name="connsiteX413" fmla="*/ 243843 w 503238"/>
              <a:gd name="connsiteY413" fmla="*/ 251284 h 585787"/>
              <a:gd name="connsiteX414" fmla="*/ 241193 w 503238"/>
              <a:gd name="connsiteY414" fmla="*/ 251636 h 585787"/>
              <a:gd name="connsiteX415" fmla="*/ 185356 w 503238"/>
              <a:gd name="connsiteY415" fmla="*/ 269422 h 585787"/>
              <a:gd name="connsiteX416" fmla="*/ 185356 w 503238"/>
              <a:gd name="connsiteY416" fmla="*/ 231210 h 585787"/>
              <a:gd name="connsiteX417" fmla="*/ 247200 w 503238"/>
              <a:gd name="connsiteY417" fmla="*/ 211839 h 585787"/>
              <a:gd name="connsiteX418" fmla="*/ 249497 w 503238"/>
              <a:gd name="connsiteY418" fmla="*/ 210783 h 585787"/>
              <a:gd name="connsiteX419" fmla="*/ 251441 w 503238"/>
              <a:gd name="connsiteY419" fmla="*/ 209198 h 585787"/>
              <a:gd name="connsiteX420" fmla="*/ 252855 w 503238"/>
              <a:gd name="connsiteY420" fmla="*/ 206909 h 585787"/>
              <a:gd name="connsiteX421" fmla="*/ 253738 w 503238"/>
              <a:gd name="connsiteY421" fmla="*/ 204620 h 585787"/>
              <a:gd name="connsiteX422" fmla="*/ 253915 w 503238"/>
              <a:gd name="connsiteY422" fmla="*/ 202154 h 585787"/>
              <a:gd name="connsiteX423" fmla="*/ 253562 w 503238"/>
              <a:gd name="connsiteY423" fmla="*/ 199513 h 585787"/>
              <a:gd name="connsiteX424" fmla="*/ 252325 w 503238"/>
              <a:gd name="connsiteY424" fmla="*/ 197224 h 585787"/>
              <a:gd name="connsiteX425" fmla="*/ 250734 w 503238"/>
              <a:gd name="connsiteY425" fmla="*/ 195287 h 585787"/>
              <a:gd name="connsiteX426" fmla="*/ 248614 w 503238"/>
              <a:gd name="connsiteY426" fmla="*/ 193878 h 585787"/>
              <a:gd name="connsiteX427" fmla="*/ 246317 w 503238"/>
              <a:gd name="connsiteY427" fmla="*/ 192998 h 585787"/>
              <a:gd name="connsiteX428" fmla="*/ 243843 w 503238"/>
              <a:gd name="connsiteY428" fmla="*/ 192821 h 585787"/>
              <a:gd name="connsiteX429" fmla="*/ 241193 w 503238"/>
              <a:gd name="connsiteY429" fmla="*/ 193174 h 585787"/>
              <a:gd name="connsiteX430" fmla="*/ 185356 w 503238"/>
              <a:gd name="connsiteY430" fmla="*/ 210959 h 585787"/>
              <a:gd name="connsiteX431" fmla="*/ 185356 w 503238"/>
              <a:gd name="connsiteY431" fmla="*/ 146156 h 585787"/>
              <a:gd name="connsiteX432" fmla="*/ 1588 w 503238"/>
              <a:gd name="connsiteY432" fmla="*/ 146156 h 585787"/>
              <a:gd name="connsiteX433" fmla="*/ 2472 w 503238"/>
              <a:gd name="connsiteY433" fmla="*/ 135767 h 585787"/>
              <a:gd name="connsiteX434" fmla="*/ 3708 w 503238"/>
              <a:gd name="connsiteY434" fmla="*/ 123441 h 585787"/>
              <a:gd name="connsiteX435" fmla="*/ 5829 w 503238"/>
              <a:gd name="connsiteY435" fmla="*/ 111818 h 585787"/>
              <a:gd name="connsiteX436" fmla="*/ 8479 w 503238"/>
              <a:gd name="connsiteY436" fmla="*/ 100901 h 585787"/>
              <a:gd name="connsiteX437" fmla="*/ 11837 w 503238"/>
              <a:gd name="connsiteY437" fmla="*/ 90335 h 585787"/>
              <a:gd name="connsiteX438" fmla="*/ 16077 w 503238"/>
              <a:gd name="connsiteY438" fmla="*/ 80298 h 585787"/>
              <a:gd name="connsiteX439" fmla="*/ 20848 w 503238"/>
              <a:gd name="connsiteY439" fmla="*/ 70965 h 585787"/>
              <a:gd name="connsiteX440" fmla="*/ 26326 w 503238"/>
              <a:gd name="connsiteY440" fmla="*/ 62160 h 585787"/>
              <a:gd name="connsiteX441" fmla="*/ 32334 w 503238"/>
              <a:gd name="connsiteY441" fmla="*/ 53884 h 585787"/>
              <a:gd name="connsiteX442" fmla="*/ 39402 w 503238"/>
              <a:gd name="connsiteY442" fmla="*/ 46136 h 585787"/>
              <a:gd name="connsiteX443" fmla="*/ 46823 w 503238"/>
              <a:gd name="connsiteY443" fmla="*/ 38916 h 585787"/>
              <a:gd name="connsiteX444" fmla="*/ 54951 w 503238"/>
              <a:gd name="connsiteY444" fmla="*/ 32401 h 585787"/>
              <a:gd name="connsiteX445" fmla="*/ 63963 w 503238"/>
              <a:gd name="connsiteY445" fmla="*/ 26414 h 585787"/>
              <a:gd name="connsiteX446" fmla="*/ 73505 w 503238"/>
              <a:gd name="connsiteY446" fmla="*/ 21131 h 585787"/>
              <a:gd name="connsiteX447" fmla="*/ 83577 w 503238"/>
              <a:gd name="connsiteY447" fmla="*/ 16200 h 585787"/>
              <a:gd name="connsiteX448" fmla="*/ 94532 w 503238"/>
              <a:gd name="connsiteY448" fmla="*/ 11798 h 585787"/>
              <a:gd name="connsiteX449" fmla="*/ 103367 w 503238"/>
              <a:gd name="connsiteY449" fmla="*/ 9157 h 585787"/>
              <a:gd name="connsiteX450" fmla="*/ 112909 w 503238"/>
              <a:gd name="connsiteY450" fmla="*/ 7043 h 585787"/>
              <a:gd name="connsiteX451" fmla="*/ 122981 w 503238"/>
              <a:gd name="connsiteY451" fmla="*/ 5459 h 585787"/>
              <a:gd name="connsiteX452" fmla="*/ 133583 w 503238"/>
              <a:gd name="connsiteY452" fmla="*/ 4578 h 585787"/>
              <a:gd name="connsiteX453" fmla="*/ 144891 w 503238"/>
              <a:gd name="connsiteY453" fmla="*/ 4226 h 585787"/>
              <a:gd name="connsiteX454" fmla="*/ 157260 w 503238"/>
              <a:gd name="connsiteY454" fmla="*/ 4578 h 585787"/>
              <a:gd name="connsiteX455" fmla="*/ 169453 w 503238"/>
              <a:gd name="connsiteY455" fmla="*/ 5635 h 585787"/>
              <a:gd name="connsiteX456" fmla="*/ 181468 w 503238"/>
              <a:gd name="connsiteY456" fmla="*/ 7043 h 585787"/>
              <a:gd name="connsiteX457" fmla="*/ 192954 w 503238"/>
              <a:gd name="connsiteY457" fmla="*/ 8804 h 585787"/>
              <a:gd name="connsiteX458" fmla="*/ 203909 w 503238"/>
              <a:gd name="connsiteY458" fmla="*/ 10917 h 585787"/>
              <a:gd name="connsiteX459" fmla="*/ 214158 w 503238"/>
              <a:gd name="connsiteY459" fmla="*/ 13383 h 585787"/>
              <a:gd name="connsiteX460" fmla="*/ 223876 w 503238"/>
              <a:gd name="connsiteY460" fmla="*/ 15848 h 585787"/>
              <a:gd name="connsiteX461" fmla="*/ 232358 w 503238"/>
              <a:gd name="connsiteY461" fmla="*/ 18313 h 585787"/>
              <a:gd name="connsiteX462" fmla="*/ 236775 w 503238"/>
              <a:gd name="connsiteY462" fmla="*/ 19546 h 585787"/>
              <a:gd name="connsiteX463" fmla="*/ 240486 w 503238"/>
              <a:gd name="connsiteY463" fmla="*/ 20603 h 585787"/>
              <a:gd name="connsiteX464" fmla="*/ 243313 w 503238"/>
              <a:gd name="connsiteY464" fmla="*/ 21307 h 585787"/>
              <a:gd name="connsiteX465" fmla="*/ 245787 w 503238"/>
              <a:gd name="connsiteY465" fmla="*/ 21659 h 585787"/>
              <a:gd name="connsiteX466" fmla="*/ 247554 w 503238"/>
              <a:gd name="connsiteY466" fmla="*/ 21835 h 585787"/>
              <a:gd name="connsiteX467" fmla="*/ 248614 w 503238"/>
              <a:gd name="connsiteY467" fmla="*/ 21835 h 585787"/>
              <a:gd name="connsiteX468" fmla="*/ 250028 w 503238"/>
              <a:gd name="connsiteY468" fmla="*/ 21483 h 585787"/>
              <a:gd name="connsiteX469" fmla="*/ 251618 w 503238"/>
              <a:gd name="connsiteY469" fmla="*/ 20955 h 585787"/>
              <a:gd name="connsiteX470" fmla="*/ 253562 w 503238"/>
              <a:gd name="connsiteY470" fmla="*/ 20250 h 585787"/>
              <a:gd name="connsiteX471" fmla="*/ 256212 w 503238"/>
              <a:gd name="connsiteY471" fmla="*/ 19194 h 585787"/>
              <a:gd name="connsiteX472" fmla="*/ 259393 w 503238"/>
              <a:gd name="connsiteY472" fmla="*/ 17961 h 585787"/>
              <a:gd name="connsiteX473" fmla="*/ 262927 w 503238"/>
              <a:gd name="connsiteY473" fmla="*/ 16729 h 585787"/>
              <a:gd name="connsiteX474" fmla="*/ 267167 w 503238"/>
              <a:gd name="connsiteY474" fmla="*/ 15144 h 585787"/>
              <a:gd name="connsiteX475" fmla="*/ 268581 w 503238"/>
              <a:gd name="connsiteY475" fmla="*/ 14615 h 585787"/>
              <a:gd name="connsiteX476" fmla="*/ 270171 w 503238"/>
              <a:gd name="connsiteY476" fmla="*/ 14087 h 585787"/>
              <a:gd name="connsiteX477" fmla="*/ 271938 w 503238"/>
              <a:gd name="connsiteY477" fmla="*/ 13031 h 585787"/>
              <a:gd name="connsiteX478" fmla="*/ 282540 w 503238"/>
              <a:gd name="connsiteY478" fmla="*/ 9157 h 585787"/>
              <a:gd name="connsiteX479" fmla="*/ 293496 w 503238"/>
              <a:gd name="connsiteY479" fmla="*/ 5811 h 585787"/>
              <a:gd name="connsiteX480" fmla="*/ 304804 w 503238"/>
              <a:gd name="connsiteY480" fmla="*/ 3346 h 585787"/>
              <a:gd name="connsiteX481" fmla="*/ 316290 w 503238"/>
              <a:gd name="connsiteY481" fmla="*/ 1408 h 585787"/>
              <a:gd name="connsiteX482" fmla="*/ 327952 w 503238"/>
              <a:gd name="connsiteY482" fmla="*/ 352 h 585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</a:cxnLst>
            <a:rect l="l" t="t" r="r" b="b"/>
            <a:pathLst>
              <a:path w="503238" h="585787">
                <a:moveTo>
                  <a:pt x="1413" y="185737"/>
                </a:moveTo>
                <a:lnTo>
                  <a:pt x="136846" y="185737"/>
                </a:lnTo>
                <a:lnTo>
                  <a:pt x="136846" y="205131"/>
                </a:lnTo>
                <a:lnTo>
                  <a:pt x="19776" y="205131"/>
                </a:lnTo>
                <a:lnTo>
                  <a:pt x="19600" y="208129"/>
                </a:lnTo>
                <a:lnTo>
                  <a:pt x="19776" y="210950"/>
                </a:lnTo>
                <a:lnTo>
                  <a:pt x="19953" y="213594"/>
                </a:lnTo>
                <a:lnTo>
                  <a:pt x="20306" y="216239"/>
                </a:lnTo>
                <a:lnTo>
                  <a:pt x="20659" y="219589"/>
                </a:lnTo>
                <a:lnTo>
                  <a:pt x="21189" y="223292"/>
                </a:lnTo>
                <a:lnTo>
                  <a:pt x="21895" y="227523"/>
                </a:lnTo>
                <a:lnTo>
                  <a:pt x="27193" y="264019"/>
                </a:lnTo>
                <a:lnTo>
                  <a:pt x="30371" y="285706"/>
                </a:lnTo>
                <a:lnTo>
                  <a:pt x="33726" y="307568"/>
                </a:lnTo>
                <a:lnTo>
                  <a:pt x="37081" y="329607"/>
                </a:lnTo>
                <a:lnTo>
                  <a:pt x="40789" y="351470"/>
                </a:lnTo>
                <a:lnTo>
                  <a:pt x="44850" y="373156"/>
                </a:lnTo>
                <a:lnTo>
                  <a:pt x="49088" y="394842"/>
                </a:lnTo>
                <a:lnTo>
                  <a:pt x="53679" y="416352"/>
                </a:lnTo>
                <a:lnTo>
                  <a:pt x="58976" y="437862"/>
                </a:lnTo>
                <a:lnTo>
                  <a:pt x="64803" y="458843"/>
                </a:lnTo>
                <a:lnTo>
                  <a:pt x="71160" y="479648"/>
                </a:lnTo>
                <a:lnTo>
                  <a:pt x="78223" y="500276"/>
                </a:lnTo>
                <a:lnTo>
                  <a:pt x="85992" y="520552"/>
                </a:lnTo>
                <a:lnTo>
                  <a:pt x="87228" y="523373"/>
                </a:lnTo>
                <a:lnTo>
                  <a:pt x="88641" y="526723"/>
                </a:lnTo>
                <a:lnTo>
                  <a:pt x="90583" y="530954"/>
                </a:lnTo>
                <a:lnTo>
                  <a:pt x="92525" y="535539"/>
                </a:lnTo>
                <a:lnTo>
                  <a:pt x="94821" y="540299"/>
                </a:lnTo>
                <a:lnTo>
                  <a:pt x="97293" y="545412"/>
                </a:lnTo>
                <a:lnTo>
                  <a:pt x="100118" y="550349"/>
                </a:lnTo>
                <a:lnTo>
                  <a:pt x="102767" y="554756"/>
                </a:lnTo>
                <a:lnTo>
                  <a:pt x="105769" y="558812"/>
                </a:lnTo>
                <a:lnTo>
                  <a:pt x="108770" y="562162"/>
                </a:lnTo>
                <a:lnTo>
                  <a:pt x="111772" y="564630"/>
                </a:lnTo>
                <a:lnTo>
                  <a:pt x="114774" y="566040"/>
                </a:lnTo>
                <a:lnTo>
                  <a:pt x="119365" y="563396"/>
                </a:lnTo>
                <a:lnTo>
                  <a:pt x="123073" y="560046"/>
                </a:lnTo>
                <a:lnTo>
                  <a:pt x="126428" y="556343"/>
                </a:lnTo>
                <a:lnTo>
                  <a:pt x="129430" y="552112"/>
                </a:lnTo>
                <a:lnTo>
                  <a:pt x="132078" y="547351"/>
                </a:lnTo>
                <a:lnTo>
                  <a:pt x="134727" y="542062"/>
                </a:lnTo>
                <a:lnTo>
                  <a:pt x="137022" y="536596"/>
                </a:lnTo>
                <a:lnTo>
                  <a:pt x="139318" y="530778"/>
                </a:lnTo>
                <a:lnTo>
                  <a:pt x="143909" y="519494"/>
                </a:lnTo>
                <a:lnTo>
                  <a:pt x="148147" y="509092"/>
                </a:lnTo>
                <a:lnTo>
                  <a:pt x="151855" y="499747"/>
                </a:lnTo>
                <a:lnTo>
                  <a:pt x="155386" y="491284"/>
                </a:lnTo>
                <a:lnTo>
                  <a:pt x="158741" y="483350"/>
                </a:lnTo>
                <a:lnTo>
                  <a:pt x="161743" y="476651"/>
                </a:lnTo>
                <a:lnTo>
                  <a:pt x="164392" y="470480"/>
                </a:lnTo>
                <a:lnTo>
                  <a:pt x="166864" y="465014"/>
                </a:lnTo>
                <a:lnTo>
                  <a:pt x="169336" y="460430"/>
                </a:lnTo>
                <a:lnTo>
                  <a:pt x="171455" y="456022"/>
                </a:lnTo>
                <a:lnTo>
                  <a:pt x="173397" y="452496"/>
                </a:lnTo>
                <a:lnTo>
                  <a:pt x="174986" y="449675"/>
                </a:lnTo>
                <a:lnTo>
                  <a:pt x="176575" y="447030"/>
                </a:lnTo>
                <a:lnTo>
                  <a:pt x="177988" y="445091"/>
                </a:lnTo>
                <a:lnTo>
                  <a:pt x="179224" y="443328"/>
                </a:lnTo>
                <a:lnTo>
                  <a:pt x="180460" y="442094"/>
                </a:lnTo>
                <a:lnTo>
                  <a:pt x="181343" y="441036"/>
                </a:lnTo>
                <a:lnTo>
                  <a:pt x="182402" y="440331"/>
                </a:lnTo>
                <a:lnTo>
                  <a:pt x="183285" y="439802"/>
                </a:lnTo>
                <a:lnTo>
                  <a:pt x="183991" y="439449"/>
                </a:lnTo>
                <a:lnTo>
                  <a:pt x="184698" y="439273"/>
                </a:lnTo>
                <a:lnTo>
                  <a:pt x="185404" y="439273"/>
                </a:lnTo>
                <a:lnTo>
                  <a:pt x="186110" y="439096"/>
                </a:lnTo>
                <a:lnTo>
                  <a:pt x="192114" y="438744"/>
                </a:lnTo>
                <a:lnTo>
                  <a:pt x="195469" y="444033"/>
                </a:lnTo>
                <a:lnTo>
                  <a:pt x="198117" y="448793"/>
                </a:lnTo>
                <a:lnTo>
                  <a:pt x="201119" y="453906"/>
                </a:lnTo>
                <a:lnTo>
                  <a:pt x="203944" y="459020"/>
                </a:lnTo>
                <a:lnTo>
                  <a:pt x="206946" y="464485"/>
                </a:lnTo>
                <a:lnTo>
                  <a:pt x="210301" y="470127"/>
                </a:lnTo>
                <a:lnTo>
                  <a:pt x="213656" y="475769"/>
                </a:lnTo>
                <a:lnTo>
                  <a:pt x="217364" y="481235"/>
                </a:lnTo>
                <a:lnTo>
                  <a:pt x="221249" y="486877"/>
                </a:lnTo>
                <a:lnTo>
                  <a:pt x="225310" y="492166"/>
                </a:lnTo>
                <a:lnTo>
                  <a:pt x="229371" y="497103"/>
                </a:lnTo>
                <a:lnTo>
                  <a:pt x="233786" y="501511"/>
                </a:lnTo>
                <a:lnTo>
                  <a:pt x="238023" y="505213"/>
                </a:lnTo>
                <a:lnTo>
                  <a:pt x="242614" y="508387"/>
                </a:lnTo>
                <a:lnTo>
                  <a:pt x="247382" y="510679"/>
                </a:lnTo>
                <a:lnTo>
                  <a:pt x="252149" y="512089"/>
                </a:lnTo>
                <a:lnTo>
                  <a:pt x="256917" y="512265"/>
                </a:lnTo>
                <a:lnTo>
                  <a:pt x="261861" y="511560"/>
                </a:lnTo>
                <a:lnTo>
                  <a:pt x="266099" y="509621"/>
                </a:lnTo>
                <a:lnTo>
                  <a:pt x="270337" y="506976"/>
                </a:lnTo>
                <a:lnTo>
                  <a:pt x="274045" y="503626"/>
                </a:lnTo>
                <a:lnTo>
                  <a:pt x="277400" y="499571"/>
                </a:lnTo>
                <a:lnTo>
                  <a:pt x="280578" y="495163"/>
                </a:lnTo>
                <a:lnTo>
                  <a:pt x="283403" y="490579"/>
                </a:lnTo>
                <a:lnTo>
                  <a:pt x="286052" y="485466"/>
                </a:lnTo>
                <a:lnTo>
                  <a:pt x="288524" y="480706"/>
                </a:lnTo>
                <a:lnTo>
                  <a:pt x="290819" y="475945"/>
                </a:lnTo>
                <a:lnTo>
                  <a:pt x="295587" y="466777"/>
                </a:lnTo>
                <a:lnTo>
                  <a:pt x="298942" y="459901"/>
                </a:lnTo>
                <a:lnTo>
                  <a:pt x="302473" y="452496"/>
                </a:lnTo>
                <a:lnTo>
                  <a:pt x="306181" y="444738"/>
                </a:lnTo>
                <a:lnTo>
                  <a:pt x="309536" y="436981"/>
                </a:lnTo>
                <a:lnTo>
                  <a:pt x="312538" y="429223"/>
                </a:lnTo>
                <a:lnTo>
                  <a:pt x="310596" y="423052"/>
                </a:lnTo>
                <a:lnTo>
                  <a:pt x="319954" y="420231"/>
                </a:lnTo>
                <a:lnTo>
                  <a:pt x="321720" y="419878"/>
                </a:lnTo>
                <a:lnTo>
                  <a:pt x="323662" y="419702"/>
                </a:lnTo>
                <a:lnTo>
                  <a:pt x="325428" y="420055"/>
                </a:lnTo>
                <a:lnTo>
                  <a:pt x="327194" y="420760"/>
                </a:lnTo>
                <a:lnTo>
                  <a:pt x="328960" y="422170"/>
                </a:lnTo>
                <a:lnTo>
                  <a:pt x="330549" y="424110"/>
                </a:lnTo>
                <a:lnTo>
                  <a:pt x="332138" y="426931"/>
                </a:lnTo>
                <a:lnTo>
                  <a:pt x="332491" y="428165"/>
                </a:lnTo>
                <a:lnTo>
                  <a:pt x="332844" y="428870"/>
                </a:lnTo>
                <a:lnTo>
                  <a:pt x="333021" y="429399"/>
                </a:lnTo>
                <a:lnTo>
                  <a:pt x="337259" y="443680"/>
                </a:lnTo>
                <a:lnTo>
                  <a:pt x="341320" y="456727"/>
                </a:lnTo>
                <a:lnTo>
                  <a:pt x="345204" y="469422"/>
                </a:lnTo>
                <a:lnTo>
                  <a:pt x="348913" y="480882"/>
                </a:lnTo>
                <a:lnTo>
                  <a:pt x="352444" y="491813"/>
                </a:lnTo>
                <a:lnTo>
                  <a:pt x="355622" y="501687"/>
                </a:lnTo>
                <a:lnTo>
                  <a:pt x="358977" y="511384"/>
                </a:lnTo>
                <a:lnTo>
                  <a:pt x="361979" y="520376"/>
                </a:lnTo>
                <a:lnTo>
                  <a:pt x="365157" y="528133"/>
                </a:lnTo>
                <a:lnTo>
                  <a:pt x="367983" y="534833"/>
                </a:lnTo>
                <a:lnTo>
                  <a:pt x="370631" y="540652"/>
                </a:lnTo>
                <a:lnTo>
                  <a:pt x="373457" y="545941"/>
                </a:lnTo>
                <a:lnTo>
                  <a:pt x="375929" y="550349"/>
                </a:lnTo>
                <a:lnTo>
                  <a:pt x="378224" y="553875"/>
                </a:lnTo>
                <a:lnTo>
                  <a:pt x="380343" y="556872"/>
                </a:lnTo>
                <a:lnTo>
                  <a:pt x="382285" y="559164"/>
                </a:lnTo>
                <a:lnTo>
                  <a:pt x="384051" y="561104"/>
                </a:lnTo>
                <a:lnTo>
                  <a:pt x="385640" y="562514"/>
                </a:lnTo>
                <a:lnTo>
                  <a:pt x="387053" y="563396"/>
                </a:lnTo>
                <a:lnTo>
                  <a:pt x="388465" y="564101"/>
                </a:lnTo>
                <a:lnTo>
                  <a:pt x="389525" y="564454"/>
                </a:lnTo>
                <a:lnTo>
                  <a:pt x="390408" y="564630"/>
                </a:lnTo>
                <a:lnTo>
                  <a:pt x="392350" y="564454"/>
                </a:lnTo>
                <a:lnTo>
                  <a:pt x="394292" y="563572"/>
                </a:lnTo>
                <a:lnTo>
                  <a:pt x="396588" y="561985"/>
                </a:lnTo>
                <a:lnTo>
                  <a:pt x="399060" y="559517"/>
                </a:lnTo>
                <a:lnTo>
                  <a:pt x="401532" y="556520"/>
                </a:lnTo>
                <a:lnTo>
                  <a:pt x="404004" y="552993"/>
                </a:lnTo>
                <a:lnTo>
                  <a:pt x="406653" y="548762"/>
                </a:lnTo>
                <a:lnTo>
                  <a:pt x="412833" y="536949"/>
                </a:lnTo>
                <a:lnTo>
                  <a:pt x="418130" y="524784"/>
                </a:lnTo>
                <a:lnTo>
                  <a:pt x="422721" y="512265"/>
                </a:lnTo>
                <a:lnTo>
                  <a:pt x="426959" y="499571"/>
                </a:lnTo>
                <a:lnTo>
                  <a:pt x="430667" y="486524"/>
                </a:lnTo>
                <a:lnTo>
                  <a:pt x="433845" y="473477"/>
                </a:lnTo>
                <a:lnTo>
                  <a:pt x="436847" y="460606"/>
                </a:lnTo>
                <a:lnTo>
                  <a:pt x="439672" y="447383"/>
                </a:lnTo>
                <a:lnTo>
                  <a:pt x="442497" y="434689"/>
                </a:lnTo>
                <a:lnTo>
                  <a:pt x="448854" y="407713"/>
                </a:lnTo>
                <a:lnTo>
                  <a:pt x="455741" y="381090"/>
                </a:lnTo>
                <a:lnTo>
                  <a:pt x="460155" y="363988"/>
                </a:lnTo>
                <a:lnTo>
                  <a:pt x="464393" y="346709"/>
                </a:lnTo>
                <a:lnTo>
                  <a:pt x="468454" y="329431"/>
                </a:lnTo>
                <a:lnTo>
                  <a:pt x="472162" y="311976"/>
                </a:lnTo>
                <a:lnTo>
                  <a:pt x="475517" y="294521"/>
                </a:lnTo>
                <a:lnTo>
                  <a:pt x="478342" y="276890"/>
                </a:lnTo>
                <a:lnTo>
                  <a:pt x="480284" y="259083"/>
                </a:lnTo>
                <a:lnTo>
                  <a:pt x="481697" y="241275"/>
                </a:lnTo>
                <a:lnTo>
                  <a:pt x="482050" y="223292"/>
                </a:lnTo>
                <a:lnTo>
                  <a:pt x="481344" y="205131"/>
                </a:lnTo>
                <a:lnTo>
                  <a:pt x="371514" y="205131"/>
                </a:lnTo>
                <a:lnTo>
                  <a:pt x="371514" y="185737"/>
                </a:lnTo>
                <a:lnTo>
                  <a:pt x="499178" y="185737"/>
                </a:lnTo>
                <a:lnTo>
                  <a:pt x="500061" y="194553"/>
                </a:lnTo>
                <a:lnTo>
                  <a:pt x="501297" y="212713"/>
                </a:lnTo>
                <a:lnTo>
                  <a:pt x="501650" y="230520"/>
                </a:lnTo>
                <a:lnTo>
                  <a:pt x="500944" y="248504"/>
                </a:lnTo>
                <a:lnTo>
                  <a:pt x="499178" y="266135"/>
                </a:lnTo>
                <a:lnTo>
                  <a:pt x="497059" y="283590"/>
                </a:lnTo>
                <a:lnTo>
                  <a:pt x="494234" y="301045"/>
                </a:lnTo>
                <a:lnTo>
                  <a:pt x="490879" y="318147"/>
                </a:lnTo>
                <a:lnTo>
                  <a:pt x="487171" y="335249"/>
                </a:lnTo>
                <a:lnTo>
                  <a:pt x="483286" y="352351"/>
                </a:lnTo>
                <a:lnTo>
                  <a:pt x="479048" y="369101"/>
                </a:lnTo>
                <a:lnTo>
                  <a:pt x="474634" y="385850"/>
                </a:lnTo>
                <a:lnTo>
                  <a:pt x="467924" y="412297"/>
                </a:lnTo>
                <a:lnTo>
                  <a:pt x="461744" y="438920"/>
                </a:lnTo>
                <a:lnTo>
                  <a:pt x="458919" y="451614"/>
                </a:lnTo>
                <a:lnTo>
                  <a:pt x="455917" y="465190"/>
                </a:lnTo>
                <a:lnTo>
                  <a:pt x="452739" y="478766"/>
                </a:lnTo>
                <a:lnTo>
                  <a:pt x="449207" y="492519"/>
                </a:lnTo>
                <a:lnTo>
                  <a:pt x="445323" y="505918"/>
                </a:lnTo>
                <a:lnTo>
                  <a:pt x="441085" y="519494"/>
                </a:lnTo>
                <a:lnTo>
                  <a:pt x="435964" y="532718"/>
                </a:lnTo>
                <a:lnTo>
                  <a:pt x="430314" y="545765"/>
                </a:lnTo>
                <a:lnTo>
                  <a:pt x="423427" y="558459"/>
                </a:lnTo>
                <a:lnTo>
                  <a:pt x="419013" y="565688"/>
                </a:lnTo>
                <a:lnTo>
                  <a:pt x="414245" y="571682"/>
                </a:lnTo>
                <a:lnTo>
                  <a:pt x="409478" y="576795"/>
                </a:lnTo>
                <a:lnTo>
                  <a:pt x="404357" y="580322"/>
                </a:lnTo>
                <a:lnTo>
                  <a:pt x="399236" y="582790"/>
                </a:lnTo>
                <a:lnTo>
                  <a:pt x="393939" y="584024"/>
                </a:lnTo>
                <a:lnTo>
                  <a:pt x="388465" y="584200"/>
                </a:lnTo>
                <a:lnTo>
                  <a:pt x="383345" y="583143"/>
                </a:lnTo>
                <a:lnTo>
                  <a:pt x="378577" y="581027"/>
                </a:lnTo>
                <a:lnTo>
                  <a:pt x="374163" y="578030"/>
                </a:lnTo>
                <a:lnTo>
                  <a:pt x="369572" y="574327"/>
                </a:lnTo>
                <a:lnTo>
                  <a:pt x="365511" y="569567"/>
                </a:lnTo>
                <a:lnTo>
                  <a:pt x="361626" y="564454"/>
                </a:lnTo>
                <a:lnTo>
                  <a:pt x="358094" y="558635"/>
                </a:lnTo>
                <a:lnTo>
                  <a:pt x="354563" y="552288"/>
                </a:lnTo>
                <a:lnTo>
                  <a:pt x="351208" y="545588"/>
                </a:lnTo>
                <a:lnTo>
                  <a:pt x="348206" y="538360"/>
                </a:lnTo>
                <a:lnTo>
                  <a:pt x="345028" y="530954"/>
                </a:lnTo>
                <a:lnTo>
                  <a:pt x="342203" y="523373"/>
                </a:lnTo>
                <a:lnTo>
                  <a:pt x="339554" y="515439"/>
                </a:lnTo>
                <a:lnTo>
                  <a:pt x="336905" y="507681"/>
                </a:lnTo>
                <a:lnTo>
                  <a:pt x="333374" y="496926"/>
                </a:lnTo>
                <a:lnTo>
                  <a:pt x="329666" y="484937"/>
                </a:lnTo>
                <a:lnTo>
                  <a:pt x="325781" y="472243"/>
                </a:lnTo>
                <a:lnTo>
                  <a:pt x="321367" y="458314"/>
                </a:lnTo>
                <a:lnTo>
                  <a:pt x="318365" y="464485"/>
                </a:lnTo>
                <a:lnTo>
                  <a:pt x="315540" y="470127"/>
                </a:lnTo>
                <a:lnTo>
                  <a:pt x="312891" y="475416"/>
                </a:lnTo>
                <a:lnTo>
                  <a:pt x="308477" y="484408"/>
                </a:lnTo>
                <a:lnTo>
                  <a:pt x="306181" y="489169"/>
                </a:lnTo>
                <a:lnTo>
                  <a:pt x="303886" y="494105"/>
                </a:lnTo>
                <a:lnTo>
                  <a:pt x="301061" y="499042"/>
                </a:lnTo>
                <a:lnTo>
                  <a:pt x="298235" y="503803"/>
                </a:lnTo>
                <a:lnTo>
                  <a:pt x="294881" y="508739"/>
                </a:lnTo>
                <a:lnTo>
                  <a:pt x="291349" y="513323"/>
                </a:lnTo>
                <a:lnTo>
                  <a:pt x="287464" y="517907"/>
                </a:lnTo>
                <a:lnTo>
                  <a:pt x="283050" y="521786"/>
                </a:lnTo>
                <a:lnTo>
                  <a:pt x="278459" y="525313"/>
                </a:lnTo>
                <a:lnTo>
                  <a:pt x="273162" y="528133"/>
                </a:lnTo>
                <a:lnTo>
                  <a:pt x="267335" y="530249"/>
                </a:lnTo>
                <a:lnTo>
                  <a:pt x="260802" y="531660"/>
                </a:lnTo>
                <a:lnTo>
                  <a:pt x="254621" y="532012"/>
                </a:lnTo>
                <a:lnTo>
                  <a:pt x="248794" y="531483"/>
                </a:lnTo>
                <a:lnTo>
                  <a:pt x="242791" y="529897"/>
                </a:lnTo>
                <a:lnTo>
                  <a:pt x="237140" y="527781"/>
                </a:lnTo>
                <a:lnTo>
                  <a:pt x="231843" y="524784"/>
                </a:lnTo>
                <a:lnTo>
                  <a:pt x="226723" y="521257"/>
                </a:lnTo>
                <a:lnTo>
                  <a:pt x="221955" y="517026"/>
                </a:lnTo>
                <a:lnTo>
                  <a:pt x="217011" y="512442"/>
                </a:lnTo>
                <a:lnTo>
                  <a:pt x="212597" y="507505"/>
                </a:lnTo>
                <a:lnTo>
                  <a:pt x="208359" y="502216"/>
                </a:lnTo>
                <a:lnTo>
                  <a:pt x="204297" y="496750"/>
                </a:lnTo>
                <a:lnTo>
                  <a:pt x="200413" y="491108"/>
                </a:lnTo>
                <a:lnTo>
                  <a:pt x="196881" y="485290"/>
                </a:lnTo>
                <a:lnTo>
                  <a:pt x="193350" y="479648"/>
                </a:lnTo>
                <a:lnTo>
                  <a:pt x="189995" y="474182"/>
                </a:lnTo>
                <a:lnTo>
                  <a:pt x="186993" y="468893"/>
                </a:lnTo>
                <a:lnTo>
                  <a:pt x="184168" y="474888"/>
                </a:lnTo>
                <a:lnTo>
                  <a:pt x="181166" y="481587"/>
                </a:lnTo>
                <a:lnTo>
                  <a:pt x="177988" y="488992"/>
                </a:lnTo>
                <a:lnTo>
                  <a:pt x="174633" y="496750"/>
                </a:lnTo>
                <a:lnTo>
                  <a:pt x="171278" y="504860"/>
                </a:lnTo>
                <a:lnTo>
                  <a:pt x="167746" y="513147"/>
                </a:lnTo>
                <a:lnTo>
                  <a:pt x="164038" y="521610"/>
                </a:lnTo>
                <a:lnTo>
                  <a:pt x="160860" y="529897"/>
                </a:lnTo>
                <a:lnTo>
                  <a:pt x="157682" y="537831"/>
                </a:lnTo>
                <a:lnTo>
                  <a:pt x="155916" y="542238"/>
                </a:lnTo>
                <a:lnTo>
                  <a:pt x="153974" y="547175"/>
                </a:lnTo>
                <a:lnTo>
                  <a:pt x="151855" y="551935"/>
                </a:lnTo>
                <a:lnTo>
                  <a:pt x="149383" y="556696"/>
                </a:lnTo>
                <a:lnTo>
                  <a:pt x="146734" y="561456"/>
                </a:lnTo>
                <a:lnTo>
                  <a:pt x="143556" y="566040"/>
                </a:lnTo>
                <a:lnTo>
                  <a:pt x="139848" y="570624"/>
                </a:lnTo>
                <a:lnTo>
                  <a:pt x="135963" y="574856"/>
                </a:lnTo>
                <a:lnTo>
                  <a:pt x="131372" y="578735"/>
                </a:lnTo>
                <a:lnTo>
                  <a:pt x="126251" y="582085"/>
                </a:lnTo>
                <a:lnTo>
                  <a:pt x="120424" y="585082"/>
                </a:lnTo>
                <a:lnTo>
                  <a:pt x="118659" y="585787"/>
                </a:lnTo>
                <a:lnTo>
                  <a:pt x="116716" y="585787"/>
                </a:lnTo>
                <a:lnTo>
                  <a:pt x="111419" y="585258"/>
                </a:lnTo>
                <a:lnTo>
                  <a:pt x="106651" y="583848"/>
                </a:lnTo>
                <a:lnTo>
                  <a:pt x="102060" y="581556"/>
                </a:lnTo>
                <a:lnTo>
                  <a:pt x="97823" y="578558"/>
                </a:lnTo>
                <a:lnTo>
                  <a:pt x="93938" y="574856"/>
                </a:lnTo>
                <a:lnTo>
                  <a:pt x="90230" y="570448"/>
                </a:lnTo>
                <a:lnTo>
                  <a:pt x="86698" y="565864"/>
                </a:lnTo>
                <a:lnTo>
                  <a:pt x="83520" y="561104"/>
                </a:lnTo>
                <a:lnTo>
                  <a:pt x="80695" y="555991"/>
                </a:lnTo>
                <a:lnTo>
                  <a:pt x="78046" y="550701"/>
                </a:lnTo>
                <a:lnTo>
                  <a:pt x="75574" y="545412"/>
                </a:lnTo>
                <a:lnTo>
                  <a:pt x="73279" y="540299"/>
                </a:lnTo>
                <a:lnTo>
                  <a:pt x="71160" y="535362"/>
                </a:lnTo>
                <a:lnTo>
                  <a:pt x="69217" y="530778"/>
                </a:lnTo>
                <a:lnTo>
                  <a:pt x="68158" y="527957"/>
                </a:lnTo>
                <a:lnTo>
                  <a:pt x="59859" y="507152"/>
                </a:lnTo>
                <a:lnTo>
                  <a:pt x="52619" y="486171"/>
                </a:lnTo>
                <a:lnTo>
                  <a:pt x="46086" y="465014"/>
                </a:lnTo>
                <a:lnTo>
                  <a:pt x="40259" y="443328"/>
                </a:lnTo>
                <a:lnTo>
                  <a:pt x="34785" y="421465"/>
                </a:lnTo>
                <a:lnTo>
                  <a:pt x="30018" y="399603"/>
                </a:lnTo>
                <a:lnTo>
                  <a:pt x="25603" y="377564"/>
                </a:lnTo>
                <a:lnTo>
                  <a:pt x="21719" y="355525"/>
                </a:lnTo>
                <a:lnTo>
                  <a:pt x="18011" y="333310"/>
                </a:lnTo>
                <a:lnTo>
                  <a:pt x="14479" y="311094"/>
                </a:lnTo>
                <a:lnTo>
                  <a:pt x="10948" y="288879"/>
                </a:lnTo>
                <a:lnTo>
                  <a:pt x="7769" y="267017"/>
                </a:lnTo>
                <a:lnTo>
                  <a:pt x="2472" y="230344"/>
                </a:lnTo>
                <a:lnTo>
                  <a:pt x="1942" y="226289"/>
                </a:lnTo>
                <a:lnTo>
                  <a:pt x="1236" y="221881"/>
                </a:lnTo>
                <a:lnTo>
                  <a:pt x="706" y="218002"/>
                </a:lnTo>
                <a:lnTo>
                  <a:pt x="353" y="214652"/>
                </a:lnTo>
                <a:lnTo>
                  <a:pt x="177" y="211479"/>
                </a:lnTo>
                <a:lnTo>
                  <a:pt x="0" y="208481"/>
                </a:lnTo>
                <a:lnTo>
                  <a:pt x="0" y="207600"/>
                </a:lnTo>
                <a:lnTo>
                  <a:pt x="177" y="204250"/>
                </a:lnTo>
                <a:lnTo>
                  <a:pt x="353" y="200018"/>
                </a:lnTo>
                <a:lnTo>
                  <a:pt x="706" y="194729"/>
                </a:lnTo>
                <a:close/>
                <a:moveTo>
                  <a:pt x="339438" y="0"/>
                </a:moveTo>
                <a:lnTo>
                  <a:pt x="351807" y="352"/>
                </a:lnTo>
                <a:lnTo>
                  <a:pt x="363645" y="1585"/>
                </a:lnTo>
                <a:lnTo>
                  <a:pt x="375484" y="3522"/>
                </a:lnTo>
                <a:lnTo>
                  <a:pt x="386970" y="6339"/>
                </a:lnTo>
                <a:lnTo>
                  <a:pt x="398102" y="9861"/>
                </a:lnTo>
                <a:lnTo>
                  <a:pt x="408704" y="14263"/>
                </a:lnTo>
                <a:lnTo>
                  <a:pt x="418952" y="19370"/>
                </a:lnTo>
                <a:lnTo>
                  <a:pt x="428848" y="25181"/>
                </a:lnTo>
                <a:lnTo>
                  <a:pt x="439980" y="32577"/>
                </a:lnTo>
                <a:lnTo>
                  <a:pt x="450228" y="40677"/>
                </a:lnTo>
                <a:lnTo>
                  <a:pt x="459593" y="49306"/>
                </a:lnTo>
                <a:lnTo>
                  <a:pt x="467898" y="57934"/>
                </a:lnTo>
                <a:lnTo>
                  <a:pt x="475496" y="67091"/>
                </a:lnTo>
                <a:lnTo>
                  <a:pt x="481857" y="76600"/>
                </a:lnTo>
                <a:lnTo>
                  <a:pt x="487158" y="86285"/>
                </a:lnTo>
                <a:lnTo>
                  <a:pt x="491576" y="95970"/>
                </a:lnTo>
                <a:lnTo>
                  <a:pt x="494757" y="106183"/>
                </a:lnTo>
                <a:lnTo>
                  <a:pt x="495817" y="110058"/>
                </a:lnTo>
                <a:lnTo>
                  <a:pt x="496877" y="113051"/>
                </a:lnTo>
                <a:lnTo>
                  <a:pt x="497760" y="115869"/>
                </a:lnTo>
                <a:lnTo>
                  <a:pt x="498644" y="118334"/>
                </a:lnTo>
                <a:lnTo>
                  <a:pt x="499351" y="120975"/>
                </a:lnTo>
                <a:lnTo>
                  <a:pt x="500057" y="123793"/>
                </a:lnTo>
                <a:lnTo>
                  <a:pt x="500941" y="127138"/>
                </a:lnTo>
                <a:lnTo>
                  <a:pt x="501648" y="131013"/>
                </a:lnTo>
                <a:lnTo>
                  <a:pt x="502178" y="135591"/>
                </a:lnTo>
                <a:lnTo>
                  <a:pt x="503238" y="146156"/>
                </a:lnTo>
                <a:lnTo>
                  <a:pt x="322474" y="146156"/>
                </a:lnTo>
                <a:lnTo>
                  <a:pt x="322474" y="168344"/>
                </a:lnTo>
                <a:lnTo>
                  <a:pt x="280243" y="182432"/>
                </a:lnTo>
                <a:lnTo>
                  <a:pt x="277946" y="183664"/>
                </a:lnTo>
                <a:lnTo>
                  <a:pt x="276002" y="185249"/>
                </a:lnTo>
                <a:lnTo>
                  <a:pt x="274589" y="187363"/>
                </a:lnTo>
                <a:lnTo>
                  <a:pt x="273705" y="189652"/>
                </a:lnTo>
                <a:lnTo>
                  <a:pt x="273529" y="192293"/>
                </a:lnTo>
                <a:lnTo>
                  <a:pt x="274059" y="194758"/>
                </a:lnTo>
                <a:lnTo>
                  <a:pt x="275119" y="197048"/>
                </a:lnTo>
                <a:lnTo>
                  <a:pt x="276709" y="198809"/>
                </a:lnTo>
                <a:lnTo>
                  <a:pt x="278653" y="200217"/>
                </a:lnTo>
                <a:lnTo>
                  <a:pt x="280950" y="201098"/>
                </a:lnTo>
                <a:lnTo>
                  <a:pt x="283247" y="201450"/>
                </a:lnTo>
                <a:lnTo>
                  <a:pt x="286428" y="200922"/>
                </a:lnTo>
                <a:lnTo>
                  <a:pt x="322474" y="188947"/>
                </a:lnTo>
                <a:lnTo>
                  <a:pt x="322474" y="226807"/>
                </a:lnTo>
                <a:lnTo>
                  <a:pt x="280243" y="240895"/>
                </a:lnTo>
                <a:lnTo>
                  <a:pt x="277946" y="242127"/>
                </a:lnTo>
                <a:lnTo>
                  <a:pt x="276002" y="243712"/>
                </a:lnTo>
                <a:lnTo>
                  <a:pt x="274589" y="245825"/>
                </a:lnTo>
                <a:lnTo>
                  <a:pt x="273705" y="248114"/>
                </a:lnTo>
                <a:lnTo>
                  <a:pt x="273529" y="250756"/>
                </a:lnTo>
                <a:lnTo>
                  <a:pt x="274059" y="253221"/>
                </a:lnTo>
                <a:lnTo>
                  <a:pt x="275119" y="255510"/>
                </a:lnTo>
                <a:lnTo>
                  <a:pt x="276709" y="257271"/>
                </a:lnTo>
                <a:lnTo>
                  <a:pt x="278653" y="258680"/>
                </a:lnTo>
                <a:lnTo>
                  <a:pt x="280950" y="259560"/>
                </a:lnTo>
                <a:lnTo>
                  <a:pt x="283247" y="259913"/>
                </a:lnTo>
                <a:lnTo>
                  <a:pt x="286428" y="259384"/>
                </a:lnTo>
                <a:lnTo>
                  <a:pt x="322474" y="247410"/>
                </a:lnTo>
                <a:lnTo>
                  <a:pt x="322474" y="285270"/>
                </a:lnTo>
                <a:lnTo>
                  <a:pt x="280243" y="299357"/>
                </a:lnTo>
                <a:lnTo>
                  <a:pt x="277946" y="300590"/>
                </a:lnTo>
                <a:lnTo>
                  <a:pt x="276002" y="302175"/>
                </a:lnTo>
                <a:lnTo>
                  <a:pt x="274589" y="304288"/>
                </a:lnTo>
                <a:lnTo>
                  <a:pt x="273705" y="306577"/>
                </a:lnTo>
                <a:lnTo>
                  <a:pt x="273529" y="309219"/>
                </a:lnTo>
                <a:lnTo>
                  <a:pt x="274059" y="311684"/>
                </a:lnTo>
                <a:lnTo>
                  <a:pt x="275119" y="313973"/>
                </a:lnTo>
                <a:lnTo>
                  <a:pt x="276709" y="315734"/>
                </a:lnTo>
                <a:lnTo>
                  <a:pt x="278653" y="317143"/>
                </a:lnTo>
                <a:lnTo>
                  <a:pt x="280950" y="318023"/>
                </a:lnTo>
                <a:lnTo>
                  <a:pt x="283247" y="318375"/>
                </a:lnTo>
                <a:lnTo>
                  <a:pt x="286428" y="317847"/>
                </a:lnTo>
                <a:lnTo>
                  <a:pt x="322474" y="305873"/>
                </a:lnTo>
                <a:lnTo>
                  <a:pt x="322474" y="341091"/>
                </a:lnTo>
                <a:lnTo>
                  <a:pt x="302861" y="341091"/>
                </a:lnTo>
                <a:lnTo>
                  <a:pt x="302861" y="373492"/>
                </a:lnTo>
                <a:lnTo>
                  <a:pt x="268581" y="419100"/>
                </a:lnTo>
                <a:lnTo>
                  <a:pt x="239249" y="419100"/>
                </a:lnTo>
                <a:lnTo>
                  <a:pt x="204969" y="373492"/>
                </a:lnTo>
                <a:lnTo>
                  <a:pt x="204969" y="341972"/>
                </a:lnTo>
                <a:lnTo>
                  <a:pt x="247200" y="328765"/>
                </a:lnTo>
                <a:lnTo>
                  <a:pt x="249497" y="327708"/>
                </a:lnTo>
                <a:lnTo>
                  <a:pt x="251441" y="326123"/>
                </a:lnTo>
                <a:lnTo>
                  <a:pt x="252855" y="324010"/>
                </a:lnTo>
                <a:lnTo>
                  <a:pt x="253738" y="321721"/>
                </a:lnTo>
                <a:lnTo>
                  <a:pt x="253915" y="319080"/>
                </a:lnTo>
                <a:lnTo>
                  <a:pt x="253562" y="316438"/>
                </a:lnTo>
                <a:lnTo>
                  <a:pt x="252325" y="314149"/>
                </a:lnTo>
                <a:lnTo>
                  <a:pt x="250734" y="312212"/>
                </a:lnTo>
                <a:lnTo>
                  <a:pt x="248614" y="310803"/>
                </a:lnTo>
                <a:lnTo>
                  <a:pt x="246317" y="309923"/>
                </a:lnTo>
                <a:lnTo>
                  <a:pt x="243843" y="309747"/>
                </a:lnTo>
                <a:lnTo>
                  <a:pt x="241193" y="310099"/>
                </a:lnTo>
                <a:lnTo>
                  <a:pt x="185356" y="327884"/>
                </a:lnTo>
                <a:lnTo>
                  <a:pt x="185356" y="289672"/>
                </a:lnTo>
                <a:lnTo>
                  <a:pt x="247200" y="270302"/>
                </a:lnTo>
                <a:lnTo>
                  <a:pt x="249497" y="269246"/>
                </a:lnTo>
                <a:lnTo>
                  <a:pt x="251441" y="267661"/>
                </a:lnTo>
                <a:lnTo>
                  <a:pt x="252855" y="265548"/>
                </a:lnTo>
                <a:lnTo>
                  <a:pt x="253738" y="263082"/>
                </a:lnTo>
                <a:lnTo>
                  <a:pt x="253915" y="260617"/>
                </a:lnTo>
                <a:lnTo>
                  <a:pt x="253562" y="257976"/>
                </a:lnTo>
                <a:lnTo>
                  <a:pt x="252325" y="255686"/>
                </a:lnTo>
                <a:lnTo>
                  <a:pt x="250734" y="253749"/>
                </a:lnTo>
                <a:lnTo>
                  <a:pt x="248614" y="252341"/>
                </a:lnTo>
                <a:lnTo>
                  <a:pt x="246317" y="251460"/>
                </a:lnTo>
                <a:lnTo>
                  <a:pt x="243843" y="251284"/>
                </a:lnTo>
                <a:lnTo>
                  <a:pt x="241193" y="251636"/>
                </a:lnTo>
                <a:lnTo>
                  <a:pt x="185356" y="269422"/>
                </a:lnTo>
                <a:lnTo>
                  <a:pt x="185356" y="231210"/>
                </a:lnTo>
                <a:lnTo>
                  <a:pt x="247200" y="211839"/>
                </a:lnTo>
                <a:lnTo>
                  <a:pt x="249497" y="210783"/>
                </a:lnTo>
                <a:lnTo>
                  <a:pt x="251441" y="209198"/>
                </a:lnTo>
                <a:lnTo>
                  <a:pt x="252855" y="206909"/>
                </a:lnTo>
                <a:lnTo>
                  <a:pt x="253738" y="204620"/>
                </a:lnTo>
                <a:lnTo>
                  <a:pt x="253915" y="202154"/>
                </a:lnTo>
                <a:lnTo>
                  <a:pt x="253562" y="199513"/>
                </a:lnTo>
                <a:lnTo>
                  <a:pt x="252325" y="197224"/>
                </a:lnTo>
                <a:lnTo>
                  <a:pt x="250734" y="195287"/>
                </a:lnTo>
                <a:lnTo>
                  <a:pt x="248614" y="193878"/>
                </a:lnTo>
                <a:lnTo>
                  <a:pt x="246317" y="192998"/>
                </a:lnTo>
                <a:lnTo>
                  <a:pt x="243843" y="192821"/>
                </a:lnTo>
                <a:lnTo>
                  <a:pt x="241193" y="193174"/>
                </a:lnTo>
                <a:lnTo>
                  <a:pt x="185356" y="210959"/>
                </a:lnTo>
                <a:lnTo>
                  <a:pt x="185356" y="146156"/>
                </a:lnTo>
                <a:lnTo>
                  <a:pt x="1588" y="146156"/>
                </a:lnTo>
                <a:lnTo>
                  <a:pt x="2472" y="135767"/>
                </a:lnTo>
                <a:lnTo>
                  <a:pt x="3708" y="123441"/>
                </a:lnTo>
                <a:lnTo>
                  <a:pt x="5829" y="111818"/>
                </a:lnTo>
                <a:lnTo>
                  <a:pt x="8479" y="100901"/>
                </a:lnTo>
                <a:lnTo>
                  <a:pt x="11837" y="90335"/>
                </a:lnTo>
                <a:lnTo>
                  <a:pt x="16077" y="80298"/>
                </a:lnTo>
                <a:lnTo>
                  <a:pt x="20848" y="70965"/>
                </a:lnTo>
                <a:lnTo>
                  <a:pt x="26326" y="62160"/>
                </a:lnTo>
                <a:lnTo>
                  <a:pt x="32334" y="53884"/>
                </a:lnTo>
                <a:lnTo>
                  <a:pt x="39402" y="46136"/>
                </a:lnTo>
                <a:lnTo>
                  <a:pt x="46823" y="38916"/>
                </a:lnTo>
                <a:lnTo>
                  <a:pt x="54951" y="32401"/>
                </a:lnTo>
                <a:lnTo>
                  <a:pt x="63963" y="26414"/>
                </a:lnTo>
                <a:lnTo>
                  <a:pt x="73505" y="21131"/>
                </a:lnTo>
                <a:lnTo>
                  <a:pt x="83577" y="16200"/>
                </a:lnTo>
                <a:lnTo>
                  <a:pt x="94532" y="11798"/>
                </a:lnTo>
                <a:lnTo>
                  <a:pt x="103367" y="9157"/>
                </a:lnTo>
                <a:lnTo>
                  <a:pt x="112909" y="7043"/>
                </a:lnTo>
                <a:lnTo>
                  <a:pt x="122981" y="5459"/>
                </a:lnTo>
                <a:lnTo>
                  <a:pt x="133583" y="4578"/>
                </a:lnTo>
                <a:lnTo>
                  <a:pt x="144891" y="4226"/>
                </a:lnTo>
                <a:lnTo>
                  <a:pt x="157260" y="4578"/>
                </a:lnTo>
                <a:lnTo>
                  <a:pt x="169453" y="5635"/>
                </a:lnTo>
                <a:lnTo>
                  <a:pt x="181468" y="7043"/>
                </a:lnTo>
                <a:lnTo>
                  <a:pt x="192954" y="8804"/>
                </a:lnTo>
                <a:lnTo>
                  <a:pt x="203909" y="10917"/>
                </a:lnTo>
                <a:lnTo>
                  <a:pt x="214158" y="13383"/>
                </a:lnTo>
                <a:lnTo>
                  <a:pt x="223876" y="15848"/>
                </a:lnTo>
                <a:lnTo>
                  <a:pt x="232358" y="18313"/>
                </a:lnTo>
                <a:lnTo>
                  <a:pt x="236775" y="19546"/>
                </a:lnTo>
                <a:lnTo>
                  <a:pt x="240486" y="20603"/>
                </a:lnTo>
                <a:lnTo>
                  <a:pt x="243313" y="21307"/>
                </a:lnTo>
                <a:lnTo>
                  <a:pt x="245787" y="21659"/>
                </a:lnTo>
                <a:lnTo>
                  <a:pt x="247554" y="21835"/>
                </a:lnTo>
                <a:lnTo>
                  <a:pt x="248614" y="21835"/>
                </a:lnTo>
                <a:lnTo>
                  <a:pt x="250028" y="21483"/>
                </a:lnTo>
                <a:lnTo>
                  <a:pt x="251618" y="20955"/>
                </a:lnTo>
                <a:lnTo>
                  <a:pt x="253562" y="20250"/>
                </a:lnTo>
                <a:lnTo>
                  <a:pt x="256212" y="19194"/>
                </a:lnTo>
                <a:lnTo>
                  <a:pt x="259393" y="17961"/>
                </a:lnTo>
                <a:lnTo>
                  <a:pt x="262927" y="16729"/>
                </a:lnTo>
                <a:lnTo>
                  <a:pt x="267167" y="15144"/>
                </a:lnTo>
                <a:lnTo>
                  <a:pt x="268581" y="14615"/>
                </a:lnTo>
                <a:lnTo>
                  <a:pt x="270171" y="14087"/>
                </a:lnTo>
                <a:lnTo>
                  <a:pt x="271938" y="13031"/>
                </a:lnTo>
                <a:lnTo>
                  <a:pt x="282540" y="9157"/>
                </a:lnTo>
                <a:lnTo>
                  <a:pt x="293496" y="5811"/>
                </a:lnTo>
                <a:lnTo>
                  <a:pt x="304804" y="3346"/>
                </a:lnTo>
                <a:lnTo>
                  <a:pt x="316290" y="1408"/>
                </a:lnTo>
                <a:lnTo>
                  <a:pt x="327952" y="35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233" name="Group 232"/>
          <p:cNvGrpSpPr/>
          <p:nvPr/>
        </p:nvGrpSpPr>
        <p:grpSpPr>
          <a:xfrm>
            <a:off x="1589551" y="5018088"/>
            <a:ext cx="584200" cy="527050"/>
            <a:chOff x="1601788" y="5018088"/>
            <a:chExt cx="584200" cy="5270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3" name="Freeform 85"/>
            <p:cNvSpPr>
              <a:spLocks/>
            </p:cNvSpPr>
            <p:nvPr/>
          </p:nvSpPr>
          <p:spPr bwMode="auto">
            <a:xfrm>
              <a:off x="1970088" y="5145088"/>
              <a:ext cx="92075" cy="122238"/>
            </a:xfrm>
            <a:custGeom>
              <a:avLst/>
              <a:gdLst>
                <a:gd name="T0" fmla="*/ 278 w 527"/>
                <a:gd name="T1" fmla="*/ 2 h 689"/>
                <a:gd name="T2" fmla="*/ 290 w 527"/>
                <a:gd name="T3" fmla="*/ 4 h 689"/>
                <a:gd name="T4" fmla="*/ 327 w 527"/>
                <a:gd name="T5" fmla="*/ 10 h 689"/>
                <a:gd name="T6" fmla="*/ 362 w 527"/>
                <a:gd name="T7" fmla="*/ 19 h 689"/>
                <a:gd name="T8" fmla="*/ 373 w 527"/>
                <a:gd name="T9" fmla="*/ 23 h 689"/>
                <a:gd name="T10" fmla="*/ 407 w 527"/>
                <a:gd name="T11" fmla="*/ 35 h 689"/>
                <a:gd name="T12" fmla="*/ 440 w 527"/>
                <a:gd name="T13" fmla="*/ 52 h 689"/>
                <a:gd name="T14" fmla="*/ 450 w 527"/>
                <a:gd name="T15" fmla="*/ 57 h 689"/>
                <a:gd name="T16" fmla="*/ 486 w 527"/>
                <a:gd name="T17" fmla="*/ 80 h 689"/>
                <a:gd name="T18" fmla="*/ 514 w 527"/>
                <a:gd name="T19" fmla="*/ 101 h 689"/>
                <a:gd name="T20" fmla="*/ 523 w 527"/>
                <a:gd name="T21" fmla="*/ 109 h 689"/>
                <a:gd name="T22" fmla="*/ 510 w 527"/>
                <a:gd name="T23" fmla="*/ 185 h 689"/>
                <a:gd name="T24" fmla="*/ 472 w 527"/>
                <a:gd name="T25" fmla="*/ 328 h 689"/>
                <a:gd name="T26" fmla="*/ 424 w 527"/>
                <a:gd name="T27" fmla="*/ 466 h 689"/>
                <a:gd name="T28" fmla="*/ 360 w 527"/>
                <a:gd name="T29" fmla="*/ 598 h 689"/>
                <a:gd name="T30" fmla="*/ 331 w 527"/>
                <a:gd name="T31" fmla="*/ 644 h 689"/>
                <a:gd name="T32" fmla="*/ 307 w 527"/>
                <a:gd name="T33" fmla="*/ 671 h 689"/>
                <a:gd name="T34" fmla="*/ 288 w 527"/>
                <a:gd name="T35" fmla="*/ 684 h 689"/>
                <a:gd name="T36" fmla="*/ 276 w 527"/>
                <a:gd name="T37" fmla="*/ 689 h 689"/>
                <a:gd name="T38" fmla="*/ 268 w 527"/>
                <a:gd name="T39" fmla="*/ 689 h 689"/>
                <a:gd name="T40" fmla="*/ 255 w 527"/>
                <a:gd name="T41" fmla="*/ 685 h 689"/>
                <a:gd name="T42" fmla="*/ 238 w 527"/>
                <a:gd name="T43" fmla="*/ 673 h 689"/>
                <a:gd name="T44" fmla="*/ 217 w 527"/>
                <a:gd name="T45" fmla="*/ 651 h 689"/>
                <a:gd name="T46" fmla="*/ 191 w 527"/>
                <a:gd name="T47" fmla="*/ 614 h 689"/>
                <a:gd name="T48" fmla="*/ 162 w 527"/>
                <a:gd name="T49" fmla="*/ 561 h 689"/>
                <a:gd name="T50" fmla="*/ 129 w 527"/>
                <a:gd name="T51" fmla="*/ 488 h 689"/>
                <a:gd name="T52" fmla="*/ 92 w 527"/>
                <a:gd name="T53" fmla="*/ 390 h 689"/>
                <a:gd name="T54" fmla="*/ 52 w 527"/>
                <a:gd name="T55" fmla="*/ 261 h 689"/>
                <a:gd name="T56" fmla="*/ 0 w 527"/>
                <a:gd name="T57" fmla="*/ 69 h 689"/>
                <a:gd name="T58" fmla="*/ 2 w 527"/>
                <a:gd name="T59" fmla="*/ 68 h 689"/>
                <a:gd name="T60" fmla="*/ 51 w 527"/>
                <a:gd name="T61" fmla="*/ 40 h 689"/>
                <a:gd name="T62" fmla="*/ 56 w 527"/>
                <a:gd name="T63" fmla="*/ 38 h 689"/>
                <a:gd name="T64" fmla="*/ 109 w 527"/>
                <a:gd name="T65" fmla="*/ 19 h 689"/>
                <a:gd name="T66" fmla="*/ 119 w 527"/>
                <a:gd name="T67" fmla="*/ 16 h 689"/>
                <a:gd name="T68" fmla="*/ 171 w 527"/>
                <a:gd name="T69" fmla="*/ 5 h 689"/>
                <a:gd name="T70" fmla="*/ 206 w 527"/>
                <a:gd name="T71" fmla="*/ 1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27" h="689">
                  <a:moveTo>
                    <a:pt x="234" y="0"/>
                  </a:moveTo>
                  <a:lnTo>
                    <a:pt x="278" y="2"/>
                  </a:lnTo>
                  <a:lnTo>
                    <a:pt x="284" y="3"/>
                  </a:lnTo>
                  <a:lnTo>
                    <a:pt x="290" y="4"/>
                  </a:lnTo>
                  <a:lnTo>
                    <a:pt x="321" y="9"/>
                  </a:lnTo>
                  <a:lnTo>
                    <a:pt x="327" y="10"/>
                  </a:lnTo>
                  <a:lnTo>
                    <a:pt x="333" y="11"/>
                  </a:lnTo>
                  <a:lnTo>
                    <a:pt x="362" y="19"/>
                  </a:lnTo>
                  <a:lnTo>
                    <a:pt x="368" y="21"/>
                  </a:lnTo>
                  <a:lnTo>
                    <a:pt x="373" y="23"/>
                  </a:lnTo>
                  <a:lnTo>
                    <a:pt x="402" y="33"/>
                  </a:lnTo>
                  <a:lnTo>
                    <a:pt x="407" y="35"/>
                  </a:lnTo>
                  <a:lnTo>
                    <a:pt x="412" y="38"/>
                  </a:lnTo>
                  <a:lnTo>
                    <a:pt x="440" y="52"/>
                  </a:lnTo>
                  <a:lnTo>
                    <a:pt x="445" y="55"/>
                  </a:lnTo>
                  <a:lnTo>
                    <a:pt x="450" y="57"/>
                  </a:lnTo>
                  <a:lnTo>
                    <a:pt x="475" y="73"/>
                  </a:lnTo>
                  <a:lnTo>
                    <a:pt x="486" y="80"/>
                  </a:lnTo>
                  <a:lnTo>
                    <a:pt x="508" y="97"/>
                  </a:lnTo>
                  <a:lnTo>
                    <a:pt x="514" y="101"/>
                  </a:lnTo>
                  <a:lnTo>
                    <a:pt x="519" y="106"/>
                  </a:lnTo>
                  <a:lnTo>
                    <a:pt x="523" y="109"/>
                  </a:lnTo>
                  <a:lnTo>
                    <a:pt x="527" y="113"/>
                  </a:lnTo>
                  <a:lnTo>
                    <a:pt x="510" y="185"/>
                  </a:lnTo>
                  <a:lnTo>
                    <a:pt x="492" y="258"/>
                  </a:lnTo>
                  <a:lnTo>
                    <a:pt x="472" y="328"/>
                  </a:lnTo>
                  <a:lnTo>
                    <a:pt x="450" y="398"/>
                  </a:lnTo>
                  <a:lnTo>
                    <a:pt x="424" y="466"/>
                  </a:lnTo>
                  <a:lnTo>
                    <a:pt x="394" y="534"/>
                  </a:lnTo>
                  <a:lnTo>
                    <a:pt x="360" y="598"/>
                  </a:lnTo>
                  <a:lnTo>
                    <a:pt x="345" y="623"/>
                  </a:lnTo>
                  <a:lnTo>
                    <a:pt x="331" y="644"/>
                  </a:lnTo>
                  <a:lnTo>
                    <a:pt x="318" y="660"/>
                  </a:lnTo>
                  <a:lnTo>
                    <a:pt x="307" y="671"/>
                  </a:lnTo>
                  <a:lnTo>
                    <a:pt x="297" y="679"/>
                  </a:lnTo>
                  <a:lnTo>
                    <a:pt x="288" y="684"/>
                  </a:lnTo>
                  <a:lnTo>
                    <a:pt x="282" y="687"/>
                  </a:lnTo>
                  <a:lnTo>
                    <a:pt x="276" y="689"/>
                  </a:lnTo>
                  <a:lnTo>
                    <a:pt x="272" y="689"/>
                  </a:lnTo>
                  <a:lnTo>
                    <a:pt x="268" y="689"/>
                  </a:lnTo>
                  <a:lnTo>
                    <a:pt x="263" y="687"/>
                  </a:lnTo>
                  <a:lnTo>
                    <a:pt x="255" y="685"/>
                  </a:lnTo>
                  <a:lnTo>
                    <a:pt x="247" y="680"/>
                  </a:lnTo>
                  <a:lnTo>
                    <a:pt x="238" y="673"/>
                  </a:lnTo>
                  <a:lnTo>
                    <a:pt x="228" y="664"/>
                  </a:lnTo>
                  <a:lnTo>
                    <a:pt x="217" y="651"/>
                  </a:lnTo>
                  <a:lnTo>
                    <a:pt x="205" y="634"/>
                  </a:lnTo>
                  <a:lnTo>
                    <a:pt x="191" y="614"/>
                  </a:lnTo>
                  <a:lnTo>
                    <a:pt x="177" y="590"/>
                  </a:lnTo>
                  <a:lnTo>
                    <a:pt x="162" y="561"/>
                  </a:lnTo>
                  <a:lnTo>
                    <a:pt x="146" y="527"/>
                  </a:lnTo>
                  <a:lnTo>
                    <a:pt x="129" y="488"/>
                  </a:lnTo>
                  <a:lnTo>
                    <a:pt x="111" y="442"/>
                  </a:lnTo>
                  <a:lnTo>
                    <a:pt x="92" y="390"/>
                  </a:lnTo>
                  <a:lnTo>
                    <a:pt x="72" y="331"/>
                  </a:lnTo>
                  <a:lnTo>
                    <a:pt x="52" y="261"/>
                  </a:lnTo>
                  <a:lnTo>
                    <a:pt x="32" y="186"/>
                  </a:lnTo>
                  <a:lnTo>
                    <a:pt x="0" y="69"/>
                  </a:lnTo>
                  <a:lnTo>
                    <a:pt x="1" y="69"/>
                  </a:lnTo>
                  <a:lnTo>
                    <a:pt x="2" y="68"/>
                  </a:lnTo>
                  <a:lnTo>
                    <a:pt x="26" y="54"/>
                  </a:lnTo>
                  <a:lnTo>
                    <a:pt x="51" y="40"/>
                  </a:lnTo>
                  <a:lnTo>
                    <a:pt x="54" y="39"/>
                  </a:lnTo>
                  <a:lnTo>
                    <a:pt x="56" y="38"/>
                  </a:lnTo>
                  <a:lnTo>
                    <a:pt x="82" y="27"/>
                  </a:lnTo>
                  <a:lnTo>
                    <a:pt x="109" y="19"/>
                  </a:lnTo>
                  <a:lnTo>
                    <a:pt x="114" y="17"/>
                  </a:lnTo>
                  <a:lnTo>
                    <a:pt x="119" y="16"/>
                  </a:lnTo>
                  <a:lnTo>
                    <a:pt x="163" y="6"/>
                  </a:lnTo>
                  <a:lnTo>
                    <a:pt x="171" y="5"/>
                  </a:lnTo>
                  <a:lnTo>
                    <a:pt x="179" y="4"/>
                  </a:lnTo>
                  <a:lnTo>
                    <a:pt x="206" y="1"/>
                  </a:lnTo>
                  <a:lnTo>
                    <a:pt x="2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86"/>
            <p:cNvSpPr>
              <a:spLocks/>
            </p:cNvSpPr>
            <p:nvPr/>
          </p:nvSpPr>
          <p:spPr bwMode="auto">
            <a:xfrm>
              <a:off x="1816101" y="5224463"/>
              <a:ext cx="152400" cy="173038"/>
            </a:xfrm>
            <a:custGeom>
              <a:avLst/>
              <a:gdLst>
                <a:gd name="T0" fmla="*/ 278 w 861"/>
                <a:gd name="T1" fmla="*/ 7 h 974"/>
                <a:gd name="T2" fmla="*/ 379 w 861"/>
                <a:gd name="T3" fmla="*/ 32 h 974"/>
                <a:gd name="T4" fmla="*/ 431 w 861"/>
                <a:gd name="T5" fmla="*/ 43 h 974"/>
                <a:gd name="T6" fmla="*/ 477 w 861"/>
                <a:gd name="T7" fmla="*/ 32 h 974"/>
                <a:gd name="T8" fmla="*/ 499 w 861"/>
                <a:gd name="T9" fmla="*/ 23 h 974"/>
                <a:gd name="T10" fmla="*/ 510 w 861"/>
                <a:gd name="T11" fmla="*/ 19 h 974"/>
                <a:gd name="T12" fmla="*/ 553 w 861"/>
                <a:gd name="T13" fmla="*/ 11 h 974"/>
                <a:gd name="T14" fmla="*/ 561 w 861"/>
                <a:gd name="T15" fmla="*/ 91 h 974"/>
                <a:gd name="T16" fmla="*/ 599 w 861"/>
                <a:gd name="T17" fmla="*/ 212 h 974"/>
                <a:gd name="T18" fmla="*/ 647 w 861"/>
                <a:gd name="T19" fmla="*/ 299 h 974"/>
                <a:gd name="T20" fmla="*/ 679 w 861"/>
                <a:gd name="T21" fmla="*/ 343 h 974"/>
                <a:gd name="T22" fmla="*/ 746 w 861"/>
                <a:gd name="T23" fmla="*/ 411 h 974"/>
                <a:gd name="T24" fmla="*/ 792 w 861"/>
                <a:gd name="T25" fmla="*/ 447 h 974"/>
                <a:gd name="T26" fmla="*/ 857 w 861"/>
                <a:gd name="T27" fmla="*/ 485 h 974"/>
                <a:gd name="T28" fmla="*/ 824 w 861"/>
                <a:gd name="T29" fmla="*/ 653 h 974"/>
                <a:gd name="T30" fmla="*/ 797 w 861"/>
                <a:gd name="T31" fmla="*/ 768 h 974"/>
                <a:gd name="T32" fmla="*/ 765 w 861"/>
                <a:gd name="T33" fmla="*/ 893 h 974"/>
                <a:gd name="T34" fmla="*/ 731 w 861"/>
                <a:gd name="T35" fmla="*/ 971 h 974"/>
                <a:gd name="T36" fmla="*/ 718 w 861"/>
                <a:gd name="T37" fmla="*/ 948 h 974"/>
                <a:gd name="T38" fmla="*/ 691 w 861"/>
                <a:gd name="T39" fmla="*/ 877 h 974"/>
                <a:gd name="T40" fmla="*/ 670 w 861"/>
                <a:gd name="T41" fmla="*/ 802 h 974"/>
                <a:gd name="T42" fmla="*/ 645 w 861"/>
                <a:gd name="T43" fmla="*/ 725 h 974"/>
                <a:gd name="T44" fmla="*/ 600 w 861"/>
                <a:gd name="T45" fmla="*/ 654 h 974"/>
                <a:gd name="T46" fmla="*/ 525 w 861"/>
                <a:gd name="T47" fmla="*/ 602 h 974"/>
                <a:gd name="T48" fmla="*/ 438 w 861"/>
                <a:gd name="T49" fmla="*/ 593 h 974"/>
                <a:gd name="T50" fmla="*/ 352 w 861"/>
                <a:gd name="T51" fmla="*/ 628 h 974"/>
                <a:gd name="T52" fmla="*/ 279 w 861"/>
                <a:gd name="T53" fmla="*/ 701 h 974"/>
                <a:gd name="T54" fmla="*/ 227 w 861"/>
                <a:gd name="T55" fmla="*/ 804 h 974"/>
                <a:gd name="T56" fmla="*/ 180 w 861"/>
                <a:gd name="T57" fmla="*/ 937 h 974"/>
                <a:gd name="T58" fmla="*/ 162 w 861"/>
                <a:gd name="T59" fmla="*/ 974 h 974"/>
                <a:gd name="T60" fmla="*/ 142 w 861"/>
                <a:gd name="T61" fmla="*/ 931 h 974"/>
                <a:gd name="T62" fmla="*/ 110 w 861"/>
                <a:gd name="T63" fmla="*/ 847 h 974"/>
                <a:gd name="T64" fmla="*/ 56 w 861"/>
                <a:gd name="T65" fmla="*/ 635 h 974"/>
                <a:gd name="T66" fmla="*/ 221 w 861"/>
                <a:gd name="T67" fmla="*/ 489 h 974"/>
                <a:gd name="T68" fmla="*/ 265 w 861"/>
                <a:gd name="T69" fmla="*/ 466 h 974"/>
                <a:gd name="T70" fmla="*/ 273 w 861"/>
                <a:gd name="T71" fmla="*/ 416 h 974"/>
                <a:gd name="T72" fmla="*/ 238 w 861"/>
                <a:gd name="T73" fmla="*/ 381 h 974"/>
                <a:gd name="T74" fmla="*/ 4 w 861"/>
                <a:gd name="T75" fmla="*/ 315 h 974"/>
                <a:gd name="T76" fmla="*/ 2 w 861"/>
                <a:gd name="T77" fmla="*/ 224 h 974"/>
                <a:gd name="T78" fmla="*/ 21 w 861"/>
                <a:gd name="T79" fmla="*/ 134 h 974"/>
                <a:gd name="T80" fmla="*/ 68 w 861"/>
                <a:gd name="T81" fmla="*/ 59 h 974"/>
                <a:gd name="T82" fmla="*/ 142 w 861"/>
                <a:gd name="T83" fmla="*/ 9 h 974"/>
                <a:gd name="T84" fmla="*/ 205 w 861"/>
                <a:gd name="T85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61" h="974">
                  <a:moveTo>
                    <a:pt x="205" y="0"/>
                  </a:moveTo>
                  <a:lnTo>
                    <a:pt x="241" y="2"/>
                  </a:lnTo>
                  <a:lnTo>
                    <a:pt x="278" y="7"/>
                  </a:lnTo>
                  <a:lnTo>
                    <a:pt x="315" y="15"/>
                  </a:lnTo>
                  <a:lnTo>
                    <a:pt x="349" y="23"/>
                  </a:lnTo>
                  <a:lnTo>
                    <a:pt x="379" y="32"/>
                  </a:lnTo>
                  <a:lnTo>
                    <a:pt x="399" y="38"/>
                  </a:lnTo>
                  <a:lnTo>
                    <a:pt x="416" y="42"/>
                  </a:lnTo>
                  <a:lnTo>
                    <a:pt x="431" y="43"/>
                  </a:lnTo>
                  <a:lnTo>
                    <a:pt x="448" y="41"/>
                  </a:lnTo>
                  <a:lnTo>
                    <a:pt x="463" y="38"/>
                  </a:lnTo>
                  <a:lnTo>
                    <a:pt x="477" y="32"/>
                  </a:lnTo>
                  <a:lnTo>
                    <a:pt x="485" y="28"/>
                  </a:lnTo>
                  <a:lnTo>
                    <a:pt x="496" y="24"/>
                  </a:lnTo>
                  <a:lnTo>
                    <a:pt x="499" y="23"/>
                  </a:lnTo>
                  <a:lnTo>
                    <a:pt x="502" y="22"/>
                  </a:lnTo>
                  <a:lnTo>
                    <a:pt x="506" y="20"/>
                  </a:lnTo>
                  <a:lnTo>
                    <a:pt x="510" y="19"/>
                  </a:lnTo>
                  <a:lnTo>
                    <a:pt x="531" y="11"/>
                  </a:lnTo>
                  <a:lnTo>
                    <a:pt x="552" y="5"/>
                  </a:lnTo>
                  <a:lnTo>
                    <a:pt x="553" y="11"/>
                  </a:lnTo>
                  <a:lnTo>
                    <a:pt x="553" y="18"/>
                  </a:lnTo>
                  <a:lnTo>
                    <a:pt x="558" y="69"/>
                  </a:lnTo>
                  <a:lnTo>
                    <a:pt x="561" y="91"/>
                  </a:lnTo>
                  <a:lnTo>
                    <a:pt x="574" y="142"/>
                  </a:lnTo>
                  <a:lnTo>
                    <a:pt x="584" y="172"/>
                  </a:lnTo>
                  <a:lnTo>
                    <a:pt x="599" y="212"/>
                  </a:lnTo>
                  <a:lnTo>
                    <a:pt x="614" y="243"/>
                  </a:lnTo>
                  <a:lnTo>
                    <a:pt x="628" y="267"/>
                  </a:lnTo>
                  <a:lnTo>
                    <a:pt x="647" y="299"/>
                  </a:lnTo>
                  <a:lnTo>
                    <a:pt x="653" y="307"/>
                  </a:lnTo>
                  <a:lnTo>
                    <a:pt x="659" y="315"/>
                  </a:lnTo>
                  <a:lnTo>
                    <a:pt x="679" y="343"/>
                  </a:lnTo>
                  <a:lnTo>
                    <a:pt x="702" y="368"/>
                  </a:lnTo>
                  <a:lnTo>
                    <a:pt x="723" y="390"/>
                  </a:lnTo>
                  <a:lnTo>
                    <a:pt x="746" y="411"/>
                  </a:lnTo>
                  <a:lnTo>
                    <a:pt x="767" y="428"/>
                  </a:lnTo>
                  <a:lnTo>
                    <a:pt x="789" y="444"/>
                  </a:lnTo>
                  <a:lnTo>
                    <a:pt x="792" y="447"/>
                  </a:lnTo>
                  <a:lnTo>
                    <a:pt x="796" y="449"/>
                  </a:lnTo>
                  <a:lnTo>
                    <a:pt x="825" y="468"/>
                  </a:lnTo>
                  <a:lnTo>
                    <a:pt x="857" y="485"/>
                  </a:lnTo>
                  <a:lnTo>
                    <a:pt x="861" y="488"/>
                  </a:lnTo>
                  <a:lnTo>
                    <a:pt x="843" y="570"/>
                  </a:lnTo>
                  <a:lnTo>
                    <a:pt x="824" y="653"/>
                  </a:lnTo>
                  <a:lnTo>
                    <a:pt x="813" y="698"/>
                  </a:lnTo>
                  <a:lnTo>
                    <a:pt x="803" y="741"/>
                  </a:lnTo>
                  <a:lnTo>
                    <a:pt x="797" y="768"/>
                  </a:lnTo>
                  <a:lnTo>
                    <a:pt x="787" y="812"/>
                  </a:lnTo>
                  <a:lnTo>
                    <a:pt x="777" y="853"/>
                  </a:lnTo>
                  <a:lnTo>
                    <a:pt x="765" y="893"/>
                  </a:lnTo>
                  <a:lnTo>
                    <a:pt x="751" y="932"/>
                  </a:lnTo>
                  <a:lnTo>
                    <a:pt x="733" y="969"/>
                  </a:lnTo>
                  <a:lnTo>
                    <a:pt x="731" y="971"/>
                  </a:lnTo>
                  <a:lnTo>
                    <a:pt x="730" y="973"/>
                  </a:lnTo>
                  <a:lnTo>
                    <a:pt x="725" y="962"/>
                  </a:lnTo>
                  <a:lnTo>
                    <a:pt x="718" y="948"/>
                  </a:lnTo>
                  <a:lnTo>
                    <a:pt x="710" y="930"/>
                  </a:lnTo>
                  <a:lnTo>
                    <a:pt x="701" y="906"/>
                  </a:lnTo>
                  <a:lnTo>
                    <a:pt x="691" y="877"/>
                  </a:lnTo>
                  <a:lnTo>
                    <a:pt x="684" y="852"/>
                  </a:lnTo>
                  <a:lnTo>
                    <a:pt x="677" y="827"/>
                  </a:lnTo>
                  <a:lnTo>
                    <a:pt x="670" y="802"/>
                  </a:lnTo>
                  <a:lnTo>
                    <a:pt x="663" y="777"/>
                  </a:lnTo>
                  <a:lnTo>
                    <a:pt x="655" y="750"/>
                  </a:lnTo>
                  <a:lnTo>
                    <a:pt x="645" y="725"/>
                  </a:lnTo>
                  <a:lnTo>
                    <a:pt x="632" y="700"/>
                  </a:lnTo>
                  <a:lnTo>
                    <a:pt x="618" y="676"/>
                  </a:lnTo>
                  <a:lnTo>
                    <a:pt x="600" y="654"/>
                  </a:lnTo>
                  <a:lnTo>
                    <a:pt x="577" y="634"/>
                  </a:lnTo>
                  <a:lnTo>
                    <a:pt x="552" y="615"/>
                  </a:lnTo>
                  <a:lnTo>
                    <a:pt x="525" y="602"/>
                  </a:lnTo>
                  <a:lnTo>
                    <a:pt x="496" y="594"/>
                  </a:lnTo>
                  <a:lnTo>
                    <a:pt x="467" y="591"/>
                  </a:lnTo>
                  <a:lnTo>
                    <a:pt x="438" y="593"/>
                  </a:lnTo>
                  <a:lnTo>
                    <a:pt x="409" y="600"/>
                  </a:lnTo>
                  <a:lnTo>
                    <a:pt x="380" y="611"/>
                  </a:lnTo>
                  <a:lnTo>
                    <a:pt x="352" y="628"/>
                  </a:lnTo>
                  <a:lnTo>
                    <a:pt x="326" y="648"/>
                  </a:lnTo>
                  <a:lnTo>
                    <a:pt x="301" y="672"/>
                  </a:lnTo>
                  <a:lnTo>
                    <a:pt x="279" y="701"/>
                  </a:lnTo>
                  <a:lnTo>
                    <a:pt x="259" y="734"/>
                  </a:lnTo>
                  <a:lnTo>
                    <a:pt x="241" y="768"/>
                  </a:lnTo>
                  <a:lnTo>
                    <a:pt x="227" y="804"/>
                  </a:lnTo>
                  <a:lnTo>
                    <a:pt x="214" y="838"/>
                  </a:lnTo>
                  <a:lnTo>
                    <a:pt x="202" y="872"/>
                  </a:lnTo>
                  <a:lnTo>
                    <a:pt x="180" y="937"/>
                  </a:lnTo>
                  <a:lnTo>
                    <a:pt x="174" y="951"/>
                  </a:lnTo>
                  <a:lnTo>
                    <a:pt x="168" y="964"/>
                  </a:lnTo>
                  <a:lnTo>
                    <a:pt x="162" y="974"/>
                  </a:lnTo>
                  <a:lnTo>
                    <a:pt x="155" y="960"/>
                  </a:lnTo>
                  <a:lnTo>
                    <a:pt x="148" y="945"/>
                  </a:lnTo>
                  <a:lnTo>
                    <a:pt x="142" y="931"/>
                  </a:lnTo>
                  <a:lnTo>
                    <a:pt x="138" y="919"/>
                  </a:lnTo>
                  <a:lnTo>
                    <a:pt x="135" y="914"/>
                  </a:lnTo>
                  <a:lnTo>
                    <a:pt x="110" y="847"/>
                  </a:lnTo>
                  <a:lnTo>
                    <a:pt x="89" y="778"/>
                  </a:lnTo>
                  <a:lnTo>
                    <a:pt x="71" y="707"/>
                  </a:lnTo>
                  <a:lnTo>
                    <a:pt x="56" y="635"/>
                  </a:lnTo>
                  <a:lnTo>
                    <a:pt x="43" y="562"/>
                  </a:lnTo>
                  <a:lnTo>
                    <a:pt x="31" y="489"/>
                  </a:lnTo>
                  <a:lnTo>
                    <a:pt x="221" y="489"/>
                  </a:lnTo>
                  <a:lnTo>
                    <a:pt x="238" y="486"/>
                  </a:lnTo>
                  <a:lnTo>
                    <a:pt x="254" y="477"/>
                  </a:lnTo>
                  <a:lnTo>
                    <a:pt x="265" y="466"/>
                  </a:lnTo>
                  <a:lnTo>
                    <a:pt x="273" y="450"/>
                  </a:lnTo>
                  <a:lnTo>
                    <a:pt x="276" y="433"/>
                  </a:lnTo>
                  <a:lnTo>
                    <a:pt x="273" y="416"/>
                  </a:lnTo>
                  <a:lnTo>
                    <a:pt x="265" y="401"/>
                  </a:lnTo>
                  <a:lnTo>
                    <a:pt x="254" y="389"/>
                  </a:lnTo>
                  <a:lnTo>
                    <a:pt x="238" y="381"/>
                  </a:lnTo>
                  <a:lnTo>
                    <a:pt x="221" y="378"/>
                  </a:lnTo>
                  <a:lnTo>
                    <a:pt x="14" y="378"/>
                  </a:lnTo>
                  <a:lnTo>
                    <a:pt x="4" y="315"/>
                  </a:lnTo>
                  <a:lnTo>
                    <a:pt x="1" y="285"/>
                  </a:lnTo>
                  <a:lnTo>
                    <a:pt x="0" y="255"/>
                  </a:lnTo>
                  <a:lnTo>
                    <a:pt x="2" y="224"/>
                  </a:lnTo>
                  <a:lnTo>
                    <a:pt x="6" y="194"/>
                  </a:lnTo>
                  <a:lnTo>
                    <a:pt x="12" y="163"/>
                  </a:lnTo>
                  <a:lnTo>
                    <a:pt x="21" y="134"/>
                  </a:lnTo>
                  <a:lnTo>
                    <a:pt x="35" y="107"/>
                  </a:lnTo>
                  <a:lnTo>
                    <a:pt x="50" y="82"/>
                  </a:lnTo>
                  <a:lnTo>
                    <a:pt x="68" y="59"/>
                  </a:lnTo>
                  <a:lnTo>
                    <a:pt x="89" y="39"/>
                  </a:lnTo>
                  <a:lnTo>
                    <a:pt x="114" y="22"/>
                  </a:lnTo>
                  <a:lnTo>
                    <a:pt x="142" y="9"/>
                  </a:lnTo>
                  <a:lnTo>
                    <a:pt x="160" y="4"/>
                  </a:lnTo>
                  <a:lnTo>
                    <a:pt x="181" y="1"/>
                  </a:lnTo>
                  <a:lnTo>
                    <a:pt x="2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87"/>
            <p:cNvSpPr>
              <a:spLocks/>
            </p:cNvSpPr>
            <p:nvPr/>
          </p:nvSpPr>
          <p:spPr bwMode="auto">
            <a:xfrm>
              <a:off x="1933576" y="5170488"/>
              <a:ext cx="155575" cy="130175"/>
            </a:xfrm>
            <a:custGeom>
              <a:avLst/>
              <a:gdLst>
                <a:gd name="T0" fmla="*/ 131 w 883"/>
                <a:gd name="T1" fmla="*/ 67 h 739"/>
                <a:gd name="T2" fmla="*/ 174 w 883"/>
                <a:gd name="T3" fmla="*/ 219 h 739"/>
                <a:gd name="T4" fmla="*/ 204 w 883"/>
                <a:gd name="T5" fmla="*/ 304 h 739"/>
                <a:gd name="T6" fmla="*/ 235 w 883"/>
                <a:gd name="T7" fmla="*/ 387 h 739"/>
                <a:gd name="T8" fmla="*/ 270 w 883"/>
                <a:gd name="T9" fmla="*/ 464 h 739"/>
                <a:gd name="T10" fmla="*/ 308 w 883"/>
                <a:gd name="T11" fmla="*/ 532 h 739"/>
                <a:gd name="T12" fmla="*/ 351 w 883"/>
                <a:gd name="T13" fmla="*/ 588 h 739"/>
                <a:gd name="T14" fmla="*/ 398 w 883"/>
                <a:gd name="T15" fmla="*/ 628 h 739"/>
                <a:gd name="T16" fmla="*/ 450 w 883"/>
                <a:gd name="T17" fmla="*/ 650 h 739"/>
                <a:gd name="T18" fmla="*/ 479 w 883"/>
                <a:gd name="T19" fmla="*/ 653 h 739"/>
                <a:gd name="T20" fmla="*/ 536 w 883"/>
                <a:gd name="T21" fmla="*/ 641 h 739"/>
                <a:gd name="T22" fmla="*/ 589 w 883"/>
                <a:gd name="T23" fmla="*/ 605 h 739"/>
                <a:gd name="T24" fmla="*/ 639 w 883"/>
                <a:gd name="T25" fmla="*/ 545 h 739"/>
                <a:gd name="T26" fmla="*/ 699 w 883"/>
                <a:gd name="T27" fmla="*/ 437 h 739"/>
                <a:gd name="T28" fmla="*/ 759 w 883"/>
                <a:gd name="T29" fmla="*/ 294 h 739"/>
                <a:gd name="T30" fmla="*/ 804 w 883"/>
                <a:gd name="T31" fmla="*/ 147 h 739"/>
                <a:gd name="T32" fmla="*/ 844 w 883"/>
                <a:gd name="T33" fmla="*/ 114 h 739"/>
                <a:gd name="T34" fmla="*/ 873 w 883"/>
                <a:gd name="T35" fmla="*/ 202 h 739"/>
                <a:gd name="T36" fmla="*/ 883 w 883"/>
                <a:gd name="T37" fmla="*/ 296 h 739"/>
                <a:gd name="T38" fmla="*/ 871 w 883"/>
                <a:gd name="T39" fmla="*/ 398 h 739"/>
                <a:gd name="T40" fmla="*/ 838 w 883"/>
                <a:gd name="T41" fmla="*/ 491 h 739"/>
                <a:gd name="T42" fmla="*/ 786 w 883"/>
                <a:gd name="T43" fmla="*/ 573 h 739"/>
                <a:gd name="T44" fmla="*/ 717 w 883"/>
                <a:gd name="T45" fmla="*/ 642 h 739"/>
                <a:gd name="T46" fmla="*/ 635 w 883"/>
                <a:gd name="T47" fmla="*/ 694 h 739"/>
                <a:gd name="T48" fmla="*/ 543 w 883"/>
                <a:gd name="T49" fmla="*/ 727 h 739"/>
                <a:gd name="T50" fmla="*/ 441 w 883"/>
                <a:gd name="T51" fmla="*/ 739 h 739"/>
                <a:gd name="T52" fmla="*/ 358 w 883"/>
                <a:gd name="T53" fmla="*/ 731 h 739"/>
                <a:gd name="T54" fmla="*/ 280 w 883"/>
                <a:gd name="T55" fmla="*/ 708 h 739"/>
                <a:gd name="T56" fmla="*/ 223 w 883"/>
                <a:gd name="T57" fmla="*/ 680 h 739"/>
                <a:gd name="T58" fmla="*/ 215 w 883"/>
                <a:gd name="T59" fmla="*/ 676 h 739"/>
                <a:gd name="T60" fmla="*/ 172 w 883"/>
                <a:gd name="T61" fmla="*/ 647 h 739"/>
                <a:gd name="T62" fmla="*/ 161 w 883"/>
                <a:gd name="T63" fmla="*/ 639 h 739"/>
                <a:gd name="T64" fmla="*/ 124 w 883"/>
                <a:gd name="T65" fmla="*/ 604 h 739"/>
                <a:gd name="T66" fmla="*/ 97 w 883"/>
                <a:gd name="T67" fmla="*/ 573 h 739"/>
                <a:gd name="T68" fmla="*/ 68 w 883"/>
                <a:gd name="T69" fmla="*/ 532 h 739"/>
                <a:gd name="T70" fmla="*/ 39 w 883"/>
                <a:gd name="T71" fmla="*/ 478 h 739"/>
                <a:gd name="T72" fmla="*/ 21 w 883"/>
                <a:gd name="T73" fmla="*/ 430 h 739"/>
                <a:gd name="T74" fmla="*/ 12 w 883"/>
                <a:gd name="T75" fmla="*/ 397 h 739"/>
                <a:gd name="T76" fmla="*/ 5 w 883"/>
                <a:gd name="T77" fmla="*/ 356 h 739"/>
                <a:gd name="T78" fmla="*/ 0 w 883"/>
                <a:gd name="T79" fmla="*/ 296 h 739"/>
                <a:gd name="T80" fmla="*/ 10 w 883"/>
                <a:gd name="T81" fmla="*/ 202 h 739"/>
                <a:gd name="T82" fmla="*/ 39 w 883"/>
                <a:gd name="T83" fmla="*/ 114 h 739"/>
                <a:gd name="T84" fmla="*/ 85 w 883"/>
                <a:gd name="T85" fmla="*/ 35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83" h="739">
                  <a:moveTo>
                    <a:pt x="114" y="0"/>
                  </a:moveTo>
                  <a:lnTo>
                    <a:pt x="131" y="67"/>
                  </a:lnTo>
                  <a:lnTo>
                    <a:pt x="152" y="143"/>
                  </a:lnTo>
                  <a:lnTo>
                    <a:pt x="174" y="219"/>
                  </a:lnTo>
                  <a:lnTo>
                    <a:pt x="188" y="261"/>
                  </a:lnTo>
                  <a:lnTo>
                    <a:pt x="204" y="304"/>
                  </a:lnTo>
                  <a:lnTo>
                    <a:pt x="219" y="347"/>
                  </a:lnTo>
                  <a:lnTo>
                    <a:pt x="235" y="387"/>
                  </a:lnTo>
                  <a:lnTo>
                    <a:pt x="252" y="426"/>
                  </a:lnTo>
                  <a:lnTo>
                    <a:pt x="270" y="464"/>
                  </a:lnTo>
                  <a:lnTo>
                    <a:pt x="289" y="500"/>
                  </a:lnTo>
                  <a:lnTo>
                    <a:pt x="308" y="532"/>
                  </a:lnTo>
                  <a:lnTo>
                    <a:pt x="329" y="562"/>
                  </a:lnTo>
                  <a:lnTo>
                    <a:pt x="351" y="588"/>
                  </a:lnTo>
                  <a:lnTo>
                    <a:pt x="374" y="610"/>
                  </a:lnTo>
                  <a:lnTo>
                    <a:pt x="398" y="628"/>
                  </a:lnTo>
                  <a:lnTo>
                    <a:pt x="423" y="642"/>
                  </a:lnTo>
                  <a:lnTo>
                    <a:pt x="450" y="650"/>
                  </a:lnTo>
                  <a:lnTo>
                    <a:pt x="479" y="653"/>
                  </a:lnTo>
                  <a:lnTo>
                    <a:pt x="479" y="653"/>
                  </a:lnTo>
                  <a:lnTo>
                    <a:pt x="508" y="650"/>
                  </a:lnTo>
                  <a:lnTo>
                    <a:pt x="536" y="641"/>
                  </a:lnTo>
                  <a:lnTo>
                    <a:pt x="562" y="626"/>
                  </a:lnTo>
                  <a:lnTo>
                    <a:pt x="589" y="605"/>
                  </a:lnTo>
                  <a:lnTo>
                    <a:pt x="614" y="578"/>
                  </a:lnTo>
                  <a:lnTo>
                    <a:pt x="639" y="545"/>
                  </a:lnTo>
                  <a:lnTo>
                    <a:pt x="663" y="507"/>
                  </a:lnTo>
                  <a:lnTo>
                    <a:pt x="699" y="437"/>
                  </a:lnTo>
                  <a:lnTo>
                    <a:pt x="730" y="366"/>
                  </a:lnTo>
                  <a:lnTo>
                    <a:pt x="759" y="294"/>
                  </a:lnTo>
                  <a:lnTo>
                    <a:pt x="783" y="221"/>
                  </a:lnTo>
                  <a:lnTo>
                    <a:pt x="804" y="147"/>
                  </a:lnTo>
                  <a:lnTo>
                    <a:pt x="823" y="74"/>
                  </a:lnTo>
                  <a:lnTo>
                    <a:pt x="844" y="114"/>
                  </a:lnTo>
                  <a:lnTo>
                    <a:pt x="860" y="157"/>
                  </a:lnTo>
                  <a:lnTo>
                    <a:pt x="873" y="202"/>
                  </a:lnTo>
                  <a:lnTo>
                    <a:pt x="880" y="249"/>
                  </a:lnTo>
                  <a:lnTo>
                    <a:pt x="883" y="296"/>
                  </a:lnTo>
                  <a:lnTo>
                    <a:pt x="880" y="348"/>
                  </a:lnTo>
                  <a:lnTo>
                    <a:pt x="871" y="398"/>
                  </a:lnTo>
                  <a:lnTo>
                    <a:pt x="857" y="445"/>
                  </a:lnTo>
                  <a:lnTo>
                    <a:pt x="838" y="491"/>
                  </a:lnTo>
                  <a:lnTo>
                    <a:pt x="814" y="534"/>
                  </a:lnTo>
                  <a:lnTo>
                    <a:pt x="786" y="573"/>
                  </a:lnTo>
                  <a:lnTo>
                    <a:pt x="754" y="609"/>
                  </a:lnTo>
                  <a:lnTo>
                    <a:pt x="717" y="642"/>
                  </a:lnTo>
                  <a:lnTo>
                    <a:pt x="678" y="670"/>
                  </a:lnTo>
                  <a:lnTo>
                    <a:pt x="635" y="694"/>
                  </a:lnTo>
                  <a:lnTo>
                    <a:pt x="590" y="713"/>
                  </a:lnTo>
                  <a:lnTo>
                    <a:pt x="543" y="727"/>
                  </a:lnTo>
                  <a:lnTo>
                    <a:pt x="493" y="736"/>
                  </a:lnTo>
                  <a:lnTo>
                    <a:pt x="441" y="739"/>
                  </a:lnTo>
                  <a:lnTo>
                    <a:pt x="399" y="737"/>
                  </a:lnTo>
                  <a:lnTo>
                    <a:pt x="358" y="731"/>
                  </a:lnTo>
                  <a:lnTo>
                    <a:pt x="318" y="721"/>
                  </a:lnTo>
                  <a:lnTo>
                    <a:pt x="280" y="708"/>
                  </a:lnTo>
                  <a:lnTo>
                    <a:pt x="251" y="695"/>
                  </a:lnTo>
                  <a:lnTo>
                    <a:pt x="223" y="680"/>
                  </a:lnTo>
                  <a:lnTo>
                    <a:pt x="219" y="678"/>
                  </a:lnTo>
                  <a:lnTo>
                    <a:pt x="215" y="676"/>
                  </a:lnTo>
                  <a:lnTo>
                    <a:pt x="192" y="662"/>
                  </a:lnTo>
                  <a:lnTo>
                    <a:pt x="172" y="647"/>
                  </a:lnTo>
                  <a:lnTo>
                    <a:pt x="166" y="643"/>
                  </a:lnTo>
                  <a:lnTo>
                    <a:pt x="161" y="639"/>
                  </a:lnTo>
                  <a:lnTo>
                    <a:pt x="142" y="622"/>
                  </a:lnTo>
                  <a:lnTo>
                    <a:pt x="124" y="604"/>
                  </a:lnTo>
                  <a:lnTo>
                    <a:pt x="108" y="586"/>
                  </a:lnTo>
                  <a:lnTo>
                    <a:pt x="97" y="573"/>
                  </a:lnTo>
                  <a:lnTo>
                    <a:pt x="87" y="560"/>
                  </a:lnTo>
                  <a:lnTo>
                    <a:pt x="68" y="532"/>
                  </a:lnTo>
                  <a:lnTo>
                    <a:pt x="50" y="500"/>
                  </a:lnTo>
                  <a:lnTo>
                    <a:pt x="39" y="478"/>
                  </a:lnTo>
                  <a:lnTo>
                    <a:pt x="23" y="438"/>
                  </a:lnTo>
                  <a:lnTo>
                    <a:pt x="21" y="430"/>
                  </a:lnTo>
                  <a:lnTo>
                    <a:pt x="18" y="422"/>
                  </a:lnTo>
                  <a:lnTo>
                    <a:pt x="12" y="397"/>
                  </a:lnTo>
                  <a:lnTo>
                    <a:pt x="7" y="372"/>
                  </a:lnTo>
                  <a:lnTo>
                    <a:pt x="5" y="356"/>
                  </a:lnTo>
                  <a:lnTo>
                    <a:pt x="1" y="326"/>
                  </a:lnTo>
                  <a:lnTo>
                    <a:pt x="0" y="296"/>
                  </a:lnTo>
                  <a:lnTo>
                    <a:pt x="3" y="248"/>
                  </a:lnTo>
                  <a:lnTo>
                    <a:pt x="10" y="202"/>
                  </a:lnTo>
                  <a:lnTo>
                    <a:pt x="23" y="156"/>
                  </a:lnTo>
                  <a:lnTo>
                    <a:pt x="39" y="114"/>
                  </a:lnTo>
                  <a:lnTo>
                    <a:pt x="60" y="74"/>
                  </a:lnTo>
                  <a:lnTo>
                    <a:pt x="85" y="35"/>
                  </a:lnTo>
                  <a:lnTo>
                    <a:pt x="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88"/>
            <p:cNvSpPr>
              <a:spLocks noEditPoints="1"/>
            </p:cNvSpPr>
            <p:nvPr/>
          </p:nvSpPr>
          <p:spPr bwMode="auto">
            <a:xfrm>
              <a:off x="1601788" y="5018088"/>
              <a:ext cx="584200" cy="527050"/>
            </a:xfrm>
            <a:custGeom>
              <a:avLst/>
              <a:gdLst>
                <a:gd name="T0" fmla="*/ 2716 w 3312"/>
                <a:gd name="T1" fmla="*/ 2581 h 2991"/>
                <a:gd name="T2" fmla="*/ 3033 w 3312"/>
                <a:gd name="T3" fmla="*/ 2566 h 2991"/>
                <a:gd name="T4" fmla="*/ 883 w 3312"/>
                <a:gd name="T5" fmla="*/ 2382 h 2991"/>
                <a:gd name="T6" fmla="*/ 835 w 3312"/>
                <a:gd name="T7" fmla="*/ 2465 h 2991"/>
                <a:gd name="T8" fmla="*/ 931 w 3312"/>
                <a:gd name="T9" fmla="*/ 2465 h 2991"/>
                <a:gd name="T10" fmla="*/ 883 w 3312"/>
                <a:gd name="T11" fmla="*/ 2382 h 2991"/>
                <a:gd name="T12" fmla="*/ 342 w 3312"/>
                <a:gd name="T13" fmla="*/ 2470 h 2991"/>
                <a:gd name="T14" fmla="*/ 659 w 3312"/>
                <a:gd name="T15" fmla="*/ 2454 h 2991"/>
                <a:gd name="T16" fmla="*/ 2539 w 3312"/>
                <a:gd name="T17" fmla="*/ 2271 h 2991"/>
                <a:gd name="T18" fmla="*/ 2507 w 3312"/>
                <a:gd name="T19" fmla="*/ 2370 h 2991"/>
                <a:gd name="T20" fmla="*/ 3036 w 3312"/>
                <a:gd name="T21" fmla="*/ 2326 h 2991"/>
                <a:gd name="T22" fmla="*/ 811 w 3312"/>
                <a:gd name="T23" fmla="*/ 2163 h 2991"/>
                <a:gd name="T24" fmla="*/ 811 w 3312"/>
                <a:gd name="T25" fmla="*/ 2268 h 2991"/>
                <a:gd name="T26" fmla="*/ 935 w 3312"/>
                <a:gd name="T27" fmla="*/ 2198 h 2991"/>
                <a:gd name="T28" fmla="*/ 575 w 3312"/>
                <a:gd name="T29" fmla="*/ 2171 h 2991"/>
                <a:gd name="T30" fmla="*/ 607 w 3312"/>
                <a:gd name="T31" fmla="*/ 2271 h 2991"/>
                <a:gd name="T32" fmla="*/ 707 w 3312"/>
                <a:gd name="T33" fmla="*/ 2183 h 2991"/>
                <a:gd name="T34" fmla="*/ 342 w 3312"/>
                <a:gd name="T35" fmla="*/ 2183 h 2991"/>
                <a:gd name="T36" fmla="*/ 442 w 3312"/>
                <a:gd name="T37" fmla="*/ 2271 h 2991"/>
                <a:gd name="T38" fmla="*/ 474 w 3312"/>
                <a:gd name="T39" fmla="*/ 2171 h 2991"/>
                <a:gd name="T40" fmla="*/ 2708 w 3312"/>
                <a:gd name="T41" fmla="*/ 2087 h 2991"/>
                <a:gd name="T42" fmla="*/ 2998 w 3312"/>
                <a:gd name="T43" fmla="*/ 2157 h 2991"/>
                <a:gd name="T44" fmla="*/ 2998 w 3312"/>
                <a:gd name="T45" fmla="*/ 2052 h 2991"/>
                <a:gd name="T46" fmla="*/ 276 w 3312"/>
                <a:gd name="T47" fmla="*/ 720 h 2991"/>
                <a:gd name="T48" fmla="*/ 1302 w 3312"/>
                <a:gd name="T49" fmla="*/ 766 h 2991"/>
                <a:gd name="T50" fmla="*/ 1270 w 3312"/>
                <a:gd name="T51" fmla="*/ 665 h 2991"/>
                <a:gd name="T52" fmla="*/ 2166 w 3312"/>
                <a:gd name="T53" fmla="*/ 632 h 2991"/>
                <a:gd name="T54" fmla="*/ 1985 w 3312"/>
                <a:gd name="T55" fmla="*/ 722 h 2991"/>
                <a:gd name="T56" fmla="*/ 1788 w 3312"/>
                <a:gd name="T57" fmla="*/ 1011 h 2991"/>
                <a:gd name="T58" fmla="*/ 1649 w 3312"/>
                <a:gd name="T59" fmla="*/ 1103 h 2991"/>
                <a:gd name="T60" fmla="*/ 1588 w 3312"/>
                <a:gd name="T61" fmla="*/ 1089 h 2991"/>
                <a:gd name="T62" fmla="*/ 1283 w 3312"/>
                <a:gd name="T63" fmla="*/ 1094 h 2991"/>
                <a:gd name="T64" fmla="*/ 1115 w 3312"/>
                <a:gd name="T65" fmla="*/ 1322 h 2991"/>
                <a:gd name="T66" fmla="*/ 867 w 3312"/>
                <a:gd name="T67" fmla="*/ 1514 h 2991"/>
                <a:gd name="T68" fmla="*/ 646 w 3312"/>
                <a:gd name="T69" fmla="*/ 1332 h 2991"/>
                <a:gd name="T70" fmla="*/ 375 w 3312"/>
                <a:gd name="T71" fmla="*/ 1456 h 2991"/>
                <a:gd name="T72" fmla="*/ 375 w 3312"/>
                <a:gd name="T73" fmla="*/ 1757 h 2991"/>
                <a:gd name="T74" fmla="*/ 646 w 3312"/>
                <a:gd name="T75" fmla="*/ 1880 h 2991"/>
                <a:gd name="T76" fmla="*/ 867 w 3312"/>
                <a:gd name="T77" fmla="*/ 1699 h 2991"/>
                <a:gd name="T78" fmla="*/ 1247 w 3312"/>
                <a:gd name="T79" fmla="*/ 2129 h 2991"/>
                <a:gd name="T80" fmla="*/ 1322 w 3312"/>
                <a:gd name="T81" fmla="*/ 2252 h 2991"/>
                <a:gd name="T82" fmla="*/ 1453 w 3312"/>
                <a:gd name="T83" fmla="*/ 2227 h 2991"/>
                <a:gd name="T84" fmla="*/ 1549 w 3312"/>
                <a:gd name="T85" fmla="*/ 2005 h 2991"/>
                <a:gd name="T86" fmla="*/ 1694 w 3312"/>
                <a:gd name="T87" fmla="*/ 1876 h 2991"/>
                <a:gd name="T88" fmla="*/ 1784 w 3312"/>
                <a:gd name="T89" fmla="*/ 2027 h 2991"/>
                <a:gd name="T90" fmla="*/ 1871 w 3312"/>
                <a:gd name="T91" fmla="*/ 2230 h 2991"/>
                <a:gd name="T92" fmla="*/ 2025 w 3312"/>
                <a:gd name="T93" fmla="*/ 2222 h 2991"/>
                <a:gd name="T94" fmla="*/ 2145 w 3312"/>
                <a:gd name="T95" fmla="*/ 1851 h 2991"/>
                <a:gd name="T96" fmla="*/ 2482 w 3312"/>
                <a:gd name="T97" fmla="*/ 1692 h 2991"/>
                <a:gd name="T98" fmla="*/ 2804 w 3312"/>
                <a:gd name="T99" fmla="*/ 1427 h 2991"/>
                <a:gd name="T100" fmla="*/ 2843 w 3312"/>
                <a:gd name="T101" fmla="*/ 992 h 2991"/>
                <a:gd name="T102" fmla="*/ 2704 w 3312"/>
                <a:gd name="T103" fmla="*/ 768 h 2991"/>
                <a:gd name="T104" fmla="*/ 2379 w 3312"/>
                <a:gd name="T105" fmla="*/ 614 h 2991"/>
                <a:gd name="T106" fmla="*/ 279 w 3312"/>
                <a:gd name="T107" fmla="*/ 482 h 2991"/>
                <a:gd name="T108" fmla="*/ 845 w 3312"/>
                <a:gd name="T109" fmla="*/ 551 h 2991"/>
                <a:gd name="T110" fmla="*/ 845 w 3312"/>
                <a:gd name="T111" fmla="*/ 446 h 2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12" h="2991">
                  <a:moveTo>
                    <a:pt x="2760" y="2492"/>
                  </a:moveTo>
                  <a:lnTo>
                    <a:pt x="2743" y="2495"/>
                  </a:lnTo>
                  <a:lnTo>
                    <a:pt x="2728" y="2503"/>
                  </a:lnTo>
                  <a:lnTo>
                    <a:pt x="2716" y="2515"/>
                  </a:lnTo>
                  <a:lnTo>
                    <a:pt x="2708" y="2530"/>
                  </a:lnTo>
                  <a:lnTo>
                    <a:pt x="2705" y="2548"/>
                  </a:lnTo>
                  <a:lnTo>
                    <a:pt x="2708" y="2566"/>
                  </a:lnTo>
                  <a:lnTo>
                    <a:pt x="2716" y="2581"/>
                  </a:lnTo>
                  <a:lnTo>
                    <a:pt x="2728" y="2593"/>
                  </a:lnTo>
                  <a:lnTo>
                    <a:pt x="2743" y="2600"/>
                  </a:lnTo>
                  <a:lnTo>
                    <a:pt x="2760" y="2603"/>
                  </a:lnTo>
                  <a:lnTo>
                    <a:pt x="2981" y="2603"/>
                  </a:lnTo>
                  <a:lnTo>
                    <a:pt x="2998" y="2600"/>
                  </a:lnTo>
                  <a:lnTo>
                    <a:pt x="3013" y="2593"/>
                  </a:lnTo>
                  <a:lnTo>
                    <a:pt x="3025" y="2581"/>
                  </a:lnTo>
                  <a:lnTo>
                    <a:pt x="3033" y="2566"/>
                  </a:lnTo>
                  <a:lnTo>
                    <a:pt x="3036" y="2548"/>
                  </a:lnTo>
                  <a:lnTo>
                    <a:pt x="3033" y="2530"/>
                  </a:lnTo>
                  <a:lnTo>
                    <a:pt x="3025" y="2515"/>
                  </a:lnTo>
                  <a:lnTo>
                    <a:pt x="3013" y="2503"/>
                  </a:lnTo>
                  <a:lnTo>
                    <a:pt x="2998" y="2495"/>
                  </a:lnTo>
                  <a:lnTo>
                    <a:pt x="2981" y="2492"/>
                  </a:lnTo>
                  <a:lnTo>
                    <a:pt x="2760" y="2492"/>
                  </a:lnTo>
                  <a:close/>
                  <a:moveTo>
                    <a:pt x="883" y="2382"/>
                  </a:moveTo>
                  <a:lnTo>
                    <a:pt x="869" y="2384"/>
                  </a:lnTo>
                  <a:lnTo>
                    <a:pt x="855" y="2389"/>
                  </a:lnTo>
                  <a:lnTo>
                    <a:pt x="844" y="2398"/>
                  </a:lnTo>
                  <a:lnTo>
                    <a:pt x="835" y="2409"/>
                  </a:lnTo>
                  <a:lnTo>
                    <a:pt x="830" y="2423"/>
                  </a:lnTo>
                  <a:lnTo>
                    <a:pt x="828" y="2437"/>
                  </a:lnTo>
                  <a:lnTo>
                    <a:pt x="830" y="2451"/>
                  </a:lnTo>
                  <a:lnTo>
                    <a:pt x="835" y="2465"/>
                  </a:lnTo>
                  <a:lnTo>
                    <a:pt x="844" y="2476"/>
                  </a:lnTo>
                  <a:lnTo>
                    <a:pt x="856" y="2485"/>
                  </a:lnTo>
                  <a:lnTo>
                    <a:pt x="869" y="2490"/>
                  </a:lnTo>
                  <a:lnTo>
                    <a:pt x="883" y="2492"/>
                  </a:lnTo>
                  <a:lnTo>
                    <a:pt x="897" y="2490"/>
                  </a:lnTo>
                  <a:lnTo>
                    <a:pt x="910" y="2485"/>
                  </a:lnTo>
                  <a:lnTo>
                    <a:pt x="922" y="2476"/>
                  </a:lnTo>
                  <a:lnTo>
                    <a:pt x="931" y="2465"/>
                  </a:lnTo>
                  <a:lnTo>
                    <a:pt x="936" y="2451"/>
                  </a:lnTo>
                  <a:lnTo>
                    <a:pt x="938" y="2437"/>
                  </a:lnTo>
                  <a:lnTo>
                    <a:pt x="936" y="2423"/>
                  </a:lnTo>
                  <a:lnTo>
                    <a:pt x="931" y="2410"/>
                  </a:lnTo>
                  <a:lnTo>
                    <a:pt x="922" y="2398"/>
                  </a:lnTo>
                  <a:lnTo>
                    <a:pt x="910" y="2389"/>
                  </a:lnTo>
                  <a:lnTo>
                    <a:pt x="897" y="2384"/>
                  </a:lnTo>
                  <a:lnTo>
                    <a:pt x="883" y="2382"/>
                  </a:lnTo>
                  <a:close/>
                  <a:moveTo>
                    <a:pt x="386" y="2381"/>
                  </a:moveTo>
                  <a:lnTo>
                    <a:pt x="369" y="2384"/>
                  </a:lnTo>
                  <a:lnTo>
                    <a:pt x="354" y="2392"/>
                  </a:lnTo>
                  <a:lnTo>
                    <a:pt x="342" y="2405"/>
                  </a:lnTo>
                  <a:lnTo>
                    <a:pt x="334" y="2420"/>
                  </a:lnTo>
                  <a:lnTo>
                    <a:pt x="331" y="2437"/>
                  </a:lnTo>
                  <a:lnTo>
                    <a:pt x="334" y="2454"/>
                  </a:lnTo>
                  <a:lnTo>
                    <a:pt x="342" y="2470"/>
                  </a:lnTo>
                  <a:lnTo>
                    <a:pt x="354" y="2481"/>
                  </a:lnTo>
                  <a:lnTo>
                    <a:pt x="369" y="2489"/>
                  </a:lnTo>
                  <a:lnTo>
                    <a:pt x="386" y="2492"/>
                  </a:lnTo>
                  <a:lnTo>
                    <a:pt x="607" y="2492"/>
                  </a:lnTo>
                  <a:lnTo>
                    <a:pt x="624" y="2489"/>
                  </a:lnTo>
                  <a:lnTo>
                    <a:pt x="640" y="2481"/>
                  </a:lnTo>
                  <a:lnTo>
                    <a:pt x="651" y="2470"/>
                  </a:lnTo>
                  <a:lnTo>
                    <a:pt x="659" y="2454"/>
                  </a:lnTo>
                  <a:lnTo>
                    <a:pt x="662" y="2437"/>
                  </a:lnTo>
                  <a:lnTo>
                    <a:pt x="659" y="2420"/>
                  </a:lnTo>
                  <a:lnTo>
                    <a:pt x="651" y="2405"/>
                  </a:lnTo>
                  <a:lnTo>
                    <a:pt x="640" y="2392"/>
                  </a:lnTo>
                  <a:lnTo>
                    <a:pt x="624" y="2384"/>
                  </a:lnTo>
                  <a:lnTo>
                    <a:pt x="607" y="2381"/>
                  </a:lnTo>
                  <a:lnTo>
                    <a:pt x="386" y="2381"/>
                  </a:lnTo>
                  <a:close/>
                  <a:moveTo>
                    <a:pt x="2539" y="2271"/>
                  </a:moveTo>
                  <a:lnTo>
                    <a:pt x="2522" y="2274"/>
                  </a:lnTo>
                  <a:lnTo>
                    <a:pt x="2507" y="2282"/>
                  </a:lnTo>
                  <a:lnTo>
                    <a:pt x="2495" y="2294"/>
                  </a:lnTo>
                  <a:lnTo>
                    <a:pt x="2487" y="2309"/>
                  </a:lnTo>
                  <a:lnTo>
                    <a:pt x="2484" y="2326"/>
                  </a:lnTo>
                  <a:lnTo>
                    <a:pt x="2487" y="2344"/>
                  </a:lnTo>
                  <a:lnTo>
                    <a:pt x="2495" y="2359"/>
                  </a:lnTo>
                  <a:lnTo>
                    <a:pt x="2507" y="2370"/>
                  </a:lnTo>
                  <a:lnTo>
                    <a:pt x="2522" y="2378"/>
                  </a:lnTo>
                  <a:lnTo>
                    <a:pt x="2539" y="2381"/>
                  </a:lnTo>
                  <a:lnTo>
                    <a:pt x="2981" y="2381"/>
                  </a:lnTo>
                  <a:lnTo>
                    <a:pt x="2998" y="2378"/>
                  </a:lnTo>
                  <a:lnTo>
                    <a:pt x="3013" y="2370"/>
                  </a:lnTo>
                  <a:lnTo>
                    <a:pt x="3025" y="2359"/>
                  </a:lnTo>
                  <a:lnTo>
                    <a:pt x="3033" y="2344"/>
                  </a:lnTo>
                  <a:lnTo>
                    <a:pt x="3036" y="2326"/>
                  </a:lnTo>
                  <a:lnTo>
                    <a:pt x="3033" y="2309"/>
                  </a:lnTo>
                  <a:lnTo>
                    <a:pt x="3025" y="2294"/>
                  </a:lnTo>
                  <a:lnTo>
                    <a:pt x="3013" y="2282"/>
                  </a:lnTo>
                  <a:lnTo>
                    <a:pt x="2998" y="2274"/>
                  </a:lnTo>
                  <a:lnTo>
                    <a:pt x="2981" y="2271"/>
                  </a:lnTo>
                  <a:lnTo>
                    <a:pt x="2539" y="2271"/>
                  </a:lnTo>
                  <a:close/>
                  <a:moveTo>
                    <a:pt x="828" y="2160"/>
                  </a:moveTo>
                  <a:lnTo>
                    <a:pt x="811" y="2163"/>
                  </a:lnTo>
                  <a:lnTo>
                    <a:pt x="796" y="2171"/>
                  </a:lnTo>
                  <a:lnTo>
                    <a:pt x="784" y="2183"/>
                  </a:lnTo>
                  <a:lnTo>
                    <a:pt x="776" y="2198"/>
                  </a:lnTo>
                  <a:lnTo>
                    <a:pt x="773" y="2215"/>
                  </a:lnTo>
                  <a:lnTo>
                    <a:pt x="776" y="2232"/>
                  </a:lnTo>
                  <a:lnTo>
                    <a:pt x="784" y="2249"/>
                  </a:lnTo>
                  <a:lnTo>
                    <a:pt x="796" y="2261"/>
                  </a:lnTo>
                  <a:lnTo>
                    <a:pt x="811" y="2268"/>
                  </a:lnTo>
                  <a:lnTo>
                    <a:pt x="828" y="2271"/>
                  </a:lnTo>
                  <a:lnTo>
                    <a:pt x="883" y="2271"/>
                  </a:lnTo>
                  <a:lnTo>
                    <a:pt x="900" y="2268"/>
                  </a:lnTo>
                  <a:lnTo>
                    <a:pt x="916" y="2261"/>
                  </a:lnTo>
                  <a:lnTo>
                    <a:pt x="927" y="2249"/>
                  </a:lnTo>
                  <a:lnTo>
                    <a:pt x="935" y="2232"/>
                  </a:lnTo>
                  <a:lnTo>
                    <a:pt x="938" y="2215"/>
                  </a:lnTo>
                  <a:lnTo>
                    <a:pt x="935" y="2198"/>
                  </a:lnTo>
                  <a:lnTo>
                    <a:pt x="927" y="2183"/>
                  </a:lnTo>
                  <a:lnTo>
                    <a:pt x="916" y="2171"/>
                  </a:lnTo>
                  <a:lnTo>
                    <a:pt x="900" y="2163"/>
                  </a:lnTo>
                  <a:lnTo>
                    <a:pt x="883" y="2160"/>
                  </a:lnTo>
                  <a:lnTo>
                    <a:pt x="828" y="2160"/>
                  </a:lnTo>
                  <a:close/>
                  <a:moveTo>
                    <a:pt x="607" y="2160"/>
                  </a:moveTo>
                  <a:lnTo>
                    <a:pt x="590" y="2163"/>
                  </a:lnTo>
                  <a:lnTo>
                    <a:pt x="575" y="2171"/>
                  </a:lnTo>
                  <a:lnTo>
                    <a:pt x="563" y="2183"/>
                  </a:lnTo>
                  <a:lnTo>
                    <a:pt x="555" y="2198"/>
                  </a:lnTo>
                  <a:lnTo>
                    <a:pt x="552" y="2215"/>
                  </a:lnTo>
                  <a:lnTo>
                    <a:pt x="555" y="2232"/>
                  </a:lnTo>
                  <a:lnTo>
                    <a:pt x="563" y="2249"/>
                  </a:lnTo>
                  <a:lnTo>
                    <a:pt x="575" y="2261"/>
                  </a:lnTo>
                  <a:lnTo>
                    <a:pt x="590" y="2268"/>
                  </a:lnTo>
                  <a:lnTo>
                    <a:pt x="607" y="2271"/>
                  </a:lnTo>
                  <a:lnTo>
                    <a:pt x="662" y="2271"/>
                  </a:lnTo>
                  <a:lnTo>
                    <a:pt x="679" y="2268"/>
                  </a:lnTo>
                  <a:lnTo>
                    <a:pt x="695" y="2261"/>
                  </a:lnTo>
                  <a:lnTo>
                    <a:pt x="707" y="2249"/>
                  </a:lnTo>
                  <a:lnTo>
                    <a:pt x="715" y="2232"/>
                  </a:lnTo>
                  <a:lnTo>
                    <a:pt x="718" y="2215"/>
                  </a:lnTo>
                  <a:lnTo>
                    <a:pt x="715" y="2198"/>
                  </a:lnTo>
                  <a:lnTo>
                    <a:pt x="707" y="2183"/>
                  </a:lnTo>
                  <a:lnTo>
                    <a:pt x="695" y="2171"/>
                  </a:lnTo>
                  <a:lnTo>
                    <a:pt x="679" y="2163"/>
                  </a:lnTo>
                  <a:lnTo>
                    <a:pt x="662" y="2160"/>
                  </a:lnTo>
                  <a:lnTo>
                    <a:pt x="607" y="2160"/>
                  </a:lnTo>
                  <a:close/>
                  <a:moveTo>
                    <a:pt x="386" y="2160"/>
                  </a:moveTo>
                  <a:lnTo>
                    <a:pt x="369" y="2163"/>
                  </a:lnTo>
                  <a:lnTo>
                    <a:pt x="354" y="2171"/>
                  </a:lnTo>
                  <a:lnTo>
                    <a:pt x="342" y="2183"/>
                  </a:lnTo>
                  <a:lnTo>
                    <a:pt x="334" y="2198"/>
                  </a:lnTo>
                  <a:lnTo>
                    <a:pt x="331" y="2215"/>
                  </a:lnTo>
                  <a:lnTo>
                    <a:pt x="334" y="2232"/>
                  </a:lnTo>
                  <a:lnTo>
                    <a:pt x="342" y="2249"/>
                  </a:lnTo>
                  <a:lnTo>
                    <a:pt x="354" y="2261"/>
                  </a:lnTo>
                  <a:lnTo>
                    <a:pt x="369" y="2268"/>
                  </a:lnTo>
                  <a:lnTo>
                    <a:pt x="386" y="2271"/>
                  </a:lnTo>
                  <a:lnTo>
                    <a:pt x="442" y="2271"/>
                  </a:lnTo>
                  <a:lnTo>
                    <a:pt x="459" y="2268"/>
                  </a:lnTo>
                  <a:lnTo>
                    <a:pt x="474" y="2261"/>
                  </a:lnTo>
                  <a:lnTo>
                    <a:pt x="486" y="2249"/>
                  </a:lnTo>
                  <a:lnTo>
                    <a:pt x="494" y="2232"/>
                  </a:lnTo>
                  <a:lnTo>
                    <a:pt x="497" y="2215"/>
                  </a:lnTo>
                  <a:lnTo>
                    <a:pt x="494" y="2198"/>
                  </a:lnTo>
                  <a:lnTo>
                    <a:pt x="486" y="2183"/>
                  </a:lnTo>
                  <a:lnTo>
                    <a:pt x="474" y="2171"/>
                  </a:lnTo>
                  <a:lnTo>
                    <a:pt x="459" y="2163"/>
                  </a:lnTo>
                  <a:lnTo>
                    <a:pt x="442" y="2160"/>
                  </a:lnTo>
                  <a:lnTo>
                    <a:pt x="386" y="2160"/>
                  </a:lnTo>
                  <a:close/>
                  <a:moveTo>
                    <a:pt x="2760" y="2049"/>
                  </a:moveTo>
                  <a:lnTo>
                    <a:pt x="2743" y="2052"/>
                  </a:lnTo>
                  <a:lnTo>
                    <a:pt x="2728" y="2060"/>
                  </a:lnTo>
                  <a:lnTo>
                    <a:pt x="2716" y="2072"/>
                  </a:lnTo>
                  <a:lnTo>
                    <a:pt x="2708" y="2087"/>
                  </a:lnTo>
                  <a:lnTo>
                    <a:pt x="2705" y="2105"/>
                  </a:lnTo>
                  <a:lnTo>
                    <a:pt x="2708" y="2122"/>
                  </a:lnTo>
                  <a:lnTo>
                    <a:pt x="2716" y="2138"/>
                  </a:lnTo>
                  <a:lnTo>
                    <a:pt x="2728" y="2150"/>
                  </a:lnTo>
                  <a:lnTo>
                    <a:pt x="2743" y="2157"/>
                  </a:lnTo>
                  <a:lnTo>
                    <a:pt x="2760" y="2160"/>
                  </a:lnTo>
                  <a:lnTo>
                    <a:pt x="2981" y="2160"/>
                  </a:lnTo>
                  <a:lnTo>
                    <a:pt x="2998" y="2157"/>
                  </a:lnTo>
                  <a:lnTo>
                    <a:pt x="3013" y="2150"/>
                  </a:lnTo>
                  <a:lnTo>
                    <a:pt x="3025" y="2138"/>
                  </a:lnTo>
                  <a:lnTo>
                    <a:pt x="3033" y="2122"/>
                  </a:lnTo>
                  <a:lnTo>
                    <a:pt x="3036" y="2105"/>
                  </a:lnTo>
                  <a:lnTo>
                    <a:pt x="3033" y="2087"/>
                  </a:lnTo>
                  <a:lnTo>
                    <a:pt x="3025" y="2072"/>
                  </a:lnTo>
                  <a:lnTo>
                    <a:pt x="3013" y="2060"/>
                  </a:lnTo>
                  <a:lnTo>
                    <a:pt x="2998" y="2052"/>
                  </a:lnTo>
                  <a:lnTo>
                    <a:pt x="2981" y="2049"/>
                  </a:lnTo>
                  <a:lnTo>
                    <a:pt x="2760" y="2049"/>
                  </a:lnTo>
                  <a:close/>
                  <a:moveTo>
                    <a:pt x="331" y="665"/>
                  </a:moveTo>
                  <a:lnTo>
                    <a:pt x="314" y="668"/>
                  </a:lnTo>
                  <a:lnTo>
                    <a:pt x="299" y="676"/>
                  </a:lnTo>
                  <a:lnTo>
                    <a:pt x="287" y="688"/>
                  </a:lnTo>
                  <a:lnTo>
                    <a:pt x="279" y="703"/>
                  </a:lnTo>
                  <a:lnTo>
                    <a:pt x="276" y="720"/>
                  </a:lnTo>
                  <a:lnTo>
                    <a:pt x="279" y="737"/>
                  </a:lnTo>
                  <a:lnTo>
                    <a:pt x="287" y="753"/>
                  </a:lnTo>
                  <a:lnTo>
                    <a:pt x="299" y="766"/>
                  </a:lnTo>
                  <a:lnTo>
                    <a:pt x="314" y="773"/>
                  </a:lnTo>
                  <a:lnTo>
                    <a:pt x="331" y="776"/>
                  </a:lnTo>
                  <a:lnTo>
                    <a:pt x="1270" y="776"/>
                  </a:lnTo>
                  <a:lnTo>
                    <a:pt x="1287" y="773"/>
                  </a:lnTo>
                  <a:lnTo>
                    <a:pt x="1302" y="766"/>
                  </a:lnTo>
                  <a:lnTo>
                    <a:pt x="1314" y="753"/>
                  </a:lnTo>
                  <a:lnTo>
                    <a:pt x="1322" y="737"/>
                  </a:lnTo>
                  <a:lnTo>
                    <a:pt x="1325" y="720"/>
                  </a:lnTo>
                  <a:lnTo>
                    <a:pt x="1322" y="703"/>
                  </a:lnTo>
                  <a:lnTo>
                    <a:pt x="1314" y="688"/>
                  </a:lnTo>
                  <a:lnTo>
                    <a:pt x="1302" y="676"/>
                  </a:lnTo>
                  <a:lnTo>
                    <a:pt x="1287" y="668"/>
                  </a:lnTo>
                  <a:lnTo>
                    <a:pt x="1270" y="665"/>
                  </a:lnTo>
                  <a:lnTo>
                    <a:pt x="331" y="665"/>
                  </a:lnTo>
                  <a:close/>
                  <a:moveTo>
                    <a:pt x="2318" y="609"/>
                  </a:moveTo>
                  <a:lnTo>
                    <a:pt x="2292" y="610"/>
                  </a:lnTo>
                  <a:lnTo>
                    <a:pt x="2266" y="612"/>
                  </a:lnTo>
                  <a:lnTo>
                    <a:pt x="2251" y="614"/>
                  </a:lnTo>
                  <a:lnTo>
                    <a:pt x="2216" y="620"/>
                  </a:lnTo>
                  <a:lnTo>
                    <a:pt x="2198" y="623"/>
                  </a:lnTo>
                  <a:lnTo>
                    <a:pt x="2166" y="632"/>
                  </a:lnTo>
                  <a:lnTo>
                    <a:pt x="2149" y="637"/>
                  </a:lnTo>
                  <a:lnTo>
                    <a:pt x="2117" y="649"/>
                  </a:lnTo>
                  <a:lnTo>
                    <a:pt x="2096" y="657"/>
                  </a:lnTo>
                  <a:lnTo>
                    <a:pt x="2060" y="674"/>
                  </a:lnTo>
                  <a:lnTo>
                    <a:pt x="2033" y="690"/>
                  </a:lnTo>
                  <a:lnTo>
                    <a:pt x="2020" y="698"/>
                  </a:lnTo>
                  <a:lnTo>
                    <a:pt x="1992" y="717"/>
                  </a:lnTo>
                  <a:lnTo>
                    <a:pt x="1985" y="722"/>
                  </a:lnTo>
                  <a:lnTo>
                    <a:pt x="1954" y="746"/>
                  </a:lnTo>
                  <a:lnTo>
                    <a:pt x="1955" y="747"/>
                  </a:lnTo>
                  <a:lnTo>
                    <a:pt x="1917" y="784"/>
                  </a:lnTo>
                  <a:lnTo>
                    <a:pt x="1883" y="824"/>
                  </a:lnTo>
                  <a:lnTo>
                    <a:pt x="1853" y="866"/>
                  </a:lnTo>
                  <a:lnTo>
                    <a:pt x="1827" y="913"/>
                  </a:lnTo>
                  <a:lnTo>
                    <a:pt x="1806" y="961"/>
                  </a:lnTo>
                  <a:lnTo>
                    <a:pt x="1788" y="1011"/>
                  </a:lnTo>
                  <a:lnTo>
                    <a:pt x="1775" y="1065"/>
                  </a:lnTo>
                  <a:lnTo>
                    <a:pt x="1743" y="1071"/>
                  </a:lnTo>
                  <a:lnTo>
                    <a:pt x="1712" y="1079"/>
                  </a:lnTo>
                  <a:lnTo>
                    <a:pt x="1682" y="1090"/>
                  </a:lnTo>
                  <a:lnTo>
                    <a:pt x="1674" y="1093"/>
                  </a:lnTo>
                  <a:lnTo>
                    <a:pt x="1661" y="1098"/>
                  </a:lnTo>
                  <a:lnTo>
                    <a:pt x="1651" y="1102"/>
                  </a:lnTo>
                  <a:lnTo>
                    <a:pt x="1649" y="1103"/>
                  </a:lnTo>
                  <a:lnTo>
                    <a:pt x="1647" y="1104"/>
                  </a:lnTo>
                  <a:lnTo>
                    <a:pt x="1646" y="1104"/>
                  </a:lnTo>
                  <a:lnTo>
                    <a:pt x="1646" y="1105"/>
                  </a:lnTo>
                  <a:lnTo>
                    <a:pt x="1647" y="1105"/>
                  </a:lnTo>
                  <a:lnTo>
                    <a:pt x="1641" y="1104"/>
                  </a:lnTo>
                  <a:lnTo>
                    <a:pt x="1634" y="1102"/>
                  </a:lnTo>
                  <a:lnTo>
                    <a:pt x="1624" y="1099"/>
                  </a:lnTo>
                  <a:lnTo>
                    <a:pt x="1588" y="1089"/>
                  </a:lnTo>
                  <a:lnTo>
                    <a:pt x="1549" y="1079"/>
                  </a:lnTo>
                  <a:lnTo>
                    <a:pt x="1506" y="1071"/>
                  </a:lnTo>
                  <a:lnTo>
                    <a:pt x="1463" y="1065"/>
                  </a:lnTo>
                  <a:lnTo>
                    <a:pt x="1419" y="1063"/>
                  </a:lnTo>
                  <a:lnTo>
                    <a:pt x="1383" y="1065"/>
                  </a:lnTo>
                  <a:lnTo>
                    <a:pt x="1350" y="1070"/>
                  </a:lnTo>
                  <a:lnTo>
                    <a:pt x="1319" y="1079"/>
                  </a:lnTo>
                  <a:lnTo>
                    <a:pt x="1283" y="1094"/>
                  </a:lnTo>
                  <a:lnTo>
                    <a:pt x="1250" y="1113"/>
                  </a:lnTo>
                  <a:lnTo>
                    <a:pt x="1220" y="1136"/>
                  </a:lnTo>
                  <a:lnTo>
                    <a:pt x="1194" y="1161"/>
                  </a:lnTo>
                  <a:lnTo>
                    <a:pt x="1172" y="1189"/>
                  </a:lnTo>
                  <a:lnTo>
                    <a:pt x="1153" y="1221"/>
                  </a:lnTo>
                  <a:lnTo>
                    <a:pt x="1137" y="1253"/>
                  </a:lnTo>
                  <a:lnTo>
                    <a:pt x="1125" y="1287"/>
                  </a:lnTo>
                  <a:lnTo>
                    <a:pt x="1115" y="1322"/>
                  </a:lnTo>
                  <a:lnTo>
                    <a:pt x="1109" y="1359"/>
                  </a:lnTo>
                  <a:lnTo>
                    <a:pt x="1105" y="1395"/>
                  </a:lnTo>
                  <a:lnTo>
                    <a:pt x="1104" y="1432"/>
                  </a:lnTo>
                  <a:lnTo>
                    <a:pt x="1105" y="1468"/>
                  </a:lnTo>
                  <a:lnTo>
                    <a:pt x="1109" y="1505"/>
                  </a:lnTo>
                  <a:lnTo>
                    <a:pt x="1116" y="1551"/>
                  </a:lnTo>
                  <a:lnTo>
                    <a:pt x="877" y="1551"/>
                  </a:lnTo>
                  <a:lnTo>
                    <a:pt x="867" y="1514"/>
                  </a:lnTo>
                  <a:lnTo>
                    <a:pt x="852" y="1479"/>
                  </a:lnTo>
                  <a:lnTo>
                    <a:pt x="833" y="1447"/>
                  </a:lnTo>
                  <a:lnTo>
                    <a:pt x="810" y="1419"/>
                  </a:lnTo>
                  <a:lnTo>
                    <a:pt x="783" y="1393"/>
                  </a:lnTo>
                  <a:lnTo>
                    <a:pt x="753" y="1371"/>
                  </a:lnTo>
                  <a:lnTo>
                    <a:pt x="720" y="1353"/>
                  </a:lnTo>
                  <a:lnTo>
                    <a:pt x="684" y="1340"/>
                  </a:lnTo>
                  <a:lnTo>
                    <a:pt x="646" y="1332"/>
                  </a:lnTo>
                  <a:lnTo>
                    <a:pt x="607" y="1329"/>
                  </a:lnTo>
                  <a:lnTo>
                    <a:pt x="566" y="1332"/>
                  </a:lnTo>
                  <a:lnTo>
                    <a:pt x="528" y="1341"/>
                  </a:lnTo>
                  <a:lnTo>
                    <a:pt x="491" y="1356"/>
                  </a:lnTo>
                  <a:lnTo>
                    <a:pt x="457" y="1374"/>
                  </a:lnTo>
                  <a:lnTo>
                    <a:pt x="427" y="1398"/>
                  </a:lnTo>
                  <a:lnTo>
                    <a:pt x="399" y="1425"/>
                  </a:lnTo>
                  <a:lnTo>
                    <a:pt x="375" y="1456"/>
                  </a:lnTo>
                  <a:lnTo>
                    <a:pt x="357" y="1489"/>
                  </a:lnTo>
                  <a:lnTo>
                    <a:pt x="343" y="1527"/>
                  </a:lnTo>
                  <a:lnTo>
                    <a:pt x="334" y="1566"/>
                  </a:lnTo>
                  <a:lnTo>
                    <a:pt x="331" y="1606"/>
                  </a:lnTo>
                  <a:lnTo>
                    <a:pt x="334" y="1647"/>
                  </a:lnTo>
                  <a:lnTo>
                    <a:pt x="343" y="1686"/>
                  </a:lnTo>
                  <a:lnTo>
                    <a:pt x="357" y="1723"/>
                  </a:lnTo>
                  <a:lnTo>
                    <a:pt x="375" y="1757"/>
                  </a:lnTo>
                  <a:lnTo>
                    <a:pt x="399" y="1787"/>
                  </a:lnTo>
                  <a:lnTo>
                    <a:pt x="427" y="1816"/>
                  </a:lnTo>
                  <a:lnTo>
                    <a:pt x="457" y="1839"/>
                  </a:lnTo>
                  <a:lnTo>
                    <a:pt x="491" y="1857"/>
                  </a:lnTo>
                  <a:lnTo>
                    <a:pt x="528" y="1871"/>
                  </a:lnTo>
                  <a:lnTo>
                    <a:pt x="566" y="1880"/>
                  </a:lnTo>
                  <a:lnTo>
                    <a:pt x="607" y="1883"/>
                  </a:lnTo>
                  <a:lnTo>
                    <a:pt x="646" y="1880"/>
                  </a:lnTo>
                  <a:lnTo>
                    <a:pt x="684" y="1872"/>
                  </a:lnTo>
                  <a:lnTo>
                    <a:pt x="720" y="1859"/>
                  </a:lnTo>
                  <a:lnTo>
                    <a:pt x="753" y="1842"/>
                  </a:lnTo>
                  <a:lnTo>
                    <a:pt x="783" y="1820"/>
                  </a:lnTo>
                  <a:lnTo>
                    <a:pt x="810" y="1794"/>
                  </a:lnTo>
                  <a:lnTo>
                    <a:pt x="833" y="1765"/>
                  </a:lnTo>
                  <a:lnTo>
                    <a:pt x="852" y="1733"/>
                  </a:lnTo>
                  <a:lnTo>
                    <a:pt x="867" y="1699"/>
                  </a:lnTo>
                  <a:lnTo>
                    <a:pt x="877" y="1662"/>
                  </a:lnTo>
                  <a:lnTo>
                    <a:pt x="1132" y="1662"/>
                  </a:lnTo>
                  <a:lnTo>
                    <a:pt x="1145" y="1741"/>
                  </a:lnTo>
                  <a:lnTo>
                    <a:pt x="1159" y="1821"/>
                  </a:lnTo>
                  <a:lnTo>
                    <a:pt x="1176" y="1899"/>
                  </a:lnTo>
                  <a:lnTo>
                    <a:pt x="1195" y="1978"/>
                  </a:lnTo>
                  <a:lnTo>
                    <a:pt x="1218" y="2054"/>
                  </a:lnTo>
                  <a:lnTo>
                    <a:pt x="1247" y="2129"/>
                  </a:lnTo>
                  <a:lnTo>
                    <a:pt x="1250" y="2135"/>
                  </a:lnTo>
                  <a:lnTo>
                    <a:pt x="1256" y="2151"/>
                  </a:lnTo>
                  <a:lnTo>
                    <a:pt x="1264" y="2169"/>
                  </a:lnTo>
                  <a:lnTo>
                    <a:pt x="1273" y="2187"/>
                  </a:lnTo>
                  <a:lnTo>
                    <a:pt x="1283" y="2205"/>
                  </a:lnTo>
                  <a:lnTo>
                    <a:pt x="1294" y="2222"/>
                  </a:lnTo>
                  <a:lnTo>
                    <a:pt x="1308" y="2237"/>
                  </a:lnTo>
                  <a:lnTo>
                    <a:pt x="1322" y="2252"/>
                  </a:lnTo>
                  <a:lnTo>
                    <a:pt x="1339" y="2262"/>
                  </a:lnTo>
                  <a:lnTo>
                    <a:pt x="1358" y="2269"/>
                  </a:lnTo>
                  <a:lnTo>
                    <a:pt x="1379" y="2271"/>
                  </a:lnTo>
                  <a:lnTo>
                    <a:pt x="1390" y="2271"/>
                  </a:lnTo>
                  <a:lnTo>
                    <a:pt x="1401" y="2267"/>
                  </a:lnTo>
                  <a:lnTo>
                    <a:pt x="1421" y="2256"/>
                  </a:lnTo>
                  <a:lnTo>
                    <a:pt x="1439" y="2242"/>
                  </a:lnTo>
                  <a:lnTo>
                    <a:pt x="1453" y="2227"/>
                  </a:lnTo>
                  <a:lnTo>
                    <a:pt x="1466" y="2212"/>
                  </a:lnTo>
                  <a:lnTo>
                    <a:pt x="1476" y="2195"/>
                  </a:lnTo>
                  <a:lnTo>
                    <a:pt x="1484" y="2179"/>
                  </a:lnTo>
                  <a:lnTo>
                    <a:pt x="1490" y="2164"/>
                  </a:lnTo>
                  <a:lnTo>
                    <a:pt x="1496" y="2149"/>
                  </a:lnTo>
                  <a:lnTo>
                    <a:pt x="1521" y="2081"/>
                  </a:lnTo>
                  <a:lnTo>
                    <a:pt x="1535" y="2042"/>
                  </a:lnTo>
                  <a:lnTo>
                    <a:pt x="1549" y="2005"/>
                  </a:lnTo>
                  <a:lnTo>
                    <a:pt x="1565" y="1970"/>
                  </a:lnTo>
                  <a:lnTo>
                    <a:pt x="1585" y="1936"/>
                  </a:lnTo>
                  <a:lnTo>
                    <a:pt x="1601" y="1915"/>
                  </a:lnTo>
                  <a:lnTo>
                    <a:pt x="1620" y="1898"/>
                  </a:lnTo>
                  <a:lnTo>
                    <a:pt x="1639" y="1885"/>
                  </a:lnTo>
                  <a:lnTo>
                    <a:pt x="1658" y="1877"/>
                  </a:lnTo>
                  <a:lnTo>
                    <a:pt x="1677" y="1874"/>
                  </a:lnTo>
                  <a:lnTo>
                    <a:pt x="1694" y="1876"/>
                  </a:lnTo>
                  <a:lnTo>
                    <a:pt x="1710" y="1884"/>
                  </a:lnTo>
                  <a:lnTo>
                    <a:pt x="1727" y="1897"/>
                  </a:lnTo>
                  <a:lnTo>
                    <a:pt x="1741" y="1913"/>
                  </a:lnTo>
                  <a:lnTo>
                    <a:pt x="1752" y="1932"/>
                  </a:lnTo>
                  <a:lnTo>
                    <a:pt x="1762" y="1954"/>
                  </a:lnTo>
                  <a:lnTo>
                    <a:pt x="1770" y="1977"/>
                  </a:lnTo>
                  <a:lnTo>
                    <a:pt x="1777" y="2002"/>
                  </a:lnTo>
                  <a:lnTo>
                    <a:pt x="1784" y="2027"/>
                  </a:lnTo>
                  <a:lnTo>
                    <a:pt x="1791" y="2056"/>
                  </a:lnTo>
                  <a:lnTo>
                    <a:pt x="1801" y="2084"/>
                  </a:lnTo>
                  <a:lnTo>
                    <a:pt x="1810" y="2113"/>
                  </a:lnTo>
                  <a:lnTo>
                    <a:pt x="1820" y="2140"/>
                  </a:lnTo>
                  <a:lnTo>
                    <a:pt x="1831" y="2166"/>
                  </a:lnTo>
                  <a:lnTo>
                    <a:pt x="1843" y="2190"/>
                  </a:lnTo>
                  <a:lnTo>
                    <a:pt x="1856" y="2212"/>
                  </a:lnTo>
                  <a:lnTo>
                    <a:pt x="1871" y="2230"/>
                  </a:lnTo>
                  <a:lnTo>
                    <a:pt x="1886" y="2247"/>
                  </a:lnTo>
                  <a:lnTo>
                    <a:pt x="1904" y="2258"/>
                  </a:lnTo>
                  <a:lnTo>
                    <a:pt x="1923" y="2265"/>
                  </a:lnTo>
                  <a:lnTo>
                    <a:pt x="1945" y="2268"/>
                  </a:lnTo>
                  <a:lnTo>
                    <a:pt x="1967" y="2265"/>
                  </a:lnTo>
                  <a:lnTo>
                    <a:pt x="1988" y="2257"/>
                  </a:lnTo>
                  <a:lnTo>
                    <a:pt x="2007" y="2241"/>
                  </a:lnTo>
                  <a:lnTo>
                    <a:pt x="2025" y="2222"/>
                  </a:lnTo>
                  <a:lnTo>
                    <a:pt x="2042" y="2196"/>
                  </a:lnTo>
                  <a:lnTo>
                    <a:pt x="2065" y="2152"/>
                  </a:lnTo>
                  <a:lnTo>
                    <a:pt x="2083" y="2106"/>
                  </a:lnTo>
                  <a:lnTo>
                    <a:pt x="2097" y="2058"/>
                  </a:lnTo>
                  <a:lnTo>
                    <a:pt x="2109" y="2012"/>
                  </a:lnTo>
                  <a:lnTo>
                    <a:pt x="2119" y="1965"/>
                  </a:lnTo>
                  <a:lnTo>
                    <a:pt x="2125" y="1939"/>
                  </a:lnTo>
                  <a:lnTo>
                    <a:pt x="2145" y="1851"/>
                  </a:lnTo>
                  <a:lnTo>
                    <a:pt x="2163" y="1775"/>
                  </a:lnTo>
                  <a:lnTo>
                    <a:pt x="2179" y="1699"/>
                  </a:lnTo>
                  <a:lnTo>
                    <a:pt x="2224" y="1709"/>
                  </a:lnTo>
                  <a:lnTo>
                    <a:pt x="2271" y="1715"/>
                  </a:lnTo>
                  <a:lnTo>
                    <a:pt x="2318" y="1717"/>
                  </a:lnTo>
                  <a:lnTo>
                    <a:pt x="2375" y="1714"/>
                  </a:lnTo>
                  <a:lnTo>
                    <a:pt x="2430" y="1706"/>
                  </a:lnTo>
                  <a:lnTo>
                    <a:pt x="2482" y="1692"/>
                  </a:lnTo>
                  <a:lnTo>
                    <a:pt x="2533" y="1674"/>
                  </a:lnTo>
                  <a:lnTo>
                    <a:pt x="2581" y="1650"/>
                  </a:lnTo>
                  <a:lnTo>
                    <a:pt x="2627" y="1622"/>
                  </a:lnTo>
                  <a:lnTo>
                    <a:pt x="2670" y="1590"/>
                  </a:lnTo>
                  <a:lnTo>
                    <a:pt x="2709" y="1555"/>
                  </a:lnTo>
                  <a:lnTo>
                    <a:pt x="2744" y="1516"/>
                  </a:lnTo>
                  <a:lnTo>
                    <a:pt x="2776" y="1472"/>
                  </a:lnTo>
                  <a:lnTo>
                    <a:pt x="2804" y="1427"/>
                  </a:lnTo>
                  <a:lnTo>
                    <a:pt x="2827" y="1379"/>
                  </a:lnTo>
                  <a:lnTo>
                    <a:pt x="2845" y="1328"/>
                  </a:lnTo>
                  <a:lnTo>
                    <a:pt x="2859" y="1275"/>
                  </a:lnTo>
                  <a:lnTo>
                    <a:pt x="2867" y="1220"/>
                  </a:lnTo>
                  <a:lnTo>
                    <a:pt x="2870" y="1163"/>
                  </a:lnTo>
                  <a:lnTo>
                    <a:pt x="2867" y="1104"/>
                  </a:lnTo>
                  <a:lnTo>
                    <a:pt x="2858" y="1046"/>
                  </a:lnTo>
                  <a:lnTo>
                    <a:pt x="2843" y="992"/>
                  </a:lnTo>
                  <a:lnTo>
                    <a:pt x="2822" y="939"/>
                  </a:lnTo>
                  <a:lnTo>
                    <a:pt x="2797" y="889"/>
                  </a:lnTo>
                  <a:lnTo>
                    <a:pt x="2767" y="842"/>
                  </a:lnTo>
                  <a:lnTo>
                    <a:pt x="2733" y="799"/>
                  </a:lnTo>
                  <a:lnTo>
                    <a:pt x="2733" y="797"/>
                  </a:lnTo>
                  <a:lnTo>
                    <a:pt x="2712" y="776"/>
                  </a:lnTo>
                  <a:lnTo>
                    <a:pt x="2710" y="773"/>
                  </a:lnTo>
                  <a:lnTo>
                    <a:pt x="2704" y="768"/>
                  </a:lnTo>
                  <a:lnTo>
                    <a:pt x="2698" y="763"/>
                  </a:lnTo>
                  <a:lnTo>
                    <a:pt x="2659" y="728"/>
                  </a:lnTo>
                  <a:lnTo>
                    <a:pt x="2617" y="698"/>
                  </a:lnTo>
                  <a:lnTo>
                    <a:pt x="2573" y="673"/>
                  </a:lnTo>
                  <a:lnTo>
                    <a:pt x="2527" y="651"/>
                  </a:lnTo>
                  <a:lnTo>
                    <a:pt x="2479" y="634"/>
                  </a:lnTo>
                  <a:lnTo>
                    <a:pt x="2430" y="622"/>
                  </a:lnTo>
                  <a:lnTo>
                    <a:pt x="2379" y="614"/>
                  </a:lnTo>
                  <a:lnTo>
                    <a:pt x="2377" y="612"/>
                  </a:lnTo>
                  <a:lnTo>
                    <a:pt x="2375" y="612"/>
                  </a:lnTo>
                  <a:lnTo>
                    <a:pt x="2318" y="609"/>
                  </a:lnTo>
                  <a:close/>
                  <a:moveTo>
                    <a:pt x="331" y="443"/>
                  </a:moveTo>
                  <a:lnTo>
                    <a:pt x="314" y="446"/>
                  </a:lnTo>
                  <a:lnTo>
                    <a:pt x="299" y="454"/>
                  </a:lnTo>
                  <a:lnTo>
                    <a:pt x="287" y="467"/>
                  </a:lnTo>
                  <a:lnTo>
                    <a:pt x="279" y="482"/>
                  </a:lnTo>
                  <a:lnTo>
                    <a:pt x="276" y="499"/>
                  </a:lnTo>
                  <a:lnTo>
                    <a:pt x="279" y="516"/>
                  </a:lnTo>
                  <a:lnTo>
                    <a:pt x="287" y="532"/>
                  </a:lnTo>
                  <a:lnTo>
                    <a:pt x="299" y="543"/>
                  </a:lnTo>
                  <a:lnTo>
                    <a:pt x="314" y="551"/>
                  </a:lnTo>
                  <a:lnTo>
                    <a:pt x="331" y="554"/>
                  </a:lnTo>
                  <a:lnTo>
                    <a:pt x="828" y="554"/>
                  </a:lnTo>
                  <a:lnTo>
                    <a:pt x="845" y="551"/>
                  </a:lnTo>
                  <a:lnTo>
                    <a:pt x="860" y="543"/>
                  </a:lnTo>
                  <a:lnTo>
                    <a:pt x="872" y="532"/>
                  </a:lnTo>
                  <a:lnTo>
                    <a:pt x="880" y="516"/>
                  </a:lnTo>
                  <a:lnTo>
                    <a:pt x="883" y="499"/>
                  </a:lnTo>
                  <a:lnTo>
                    <a:pt x="880" y="482"/>
                  </a:lnTo>
                  <a:lnTo>
                    <a:pt x="872" y="467"/>
                  </a:lnTo>
                  <a:lnTo>
                    <a:pt x="860" y="454"/>
                  </a:lnTo>
                  <a:lnTo>
                    <a:pt x="845" y="446"/>
                  </a:lnTo>
                  <a:lnTo>
                    <a:pt x="828" y="443"/>
                  </a:lnTo>
                  <a:lnTo>
                    <a:pt x="331" y="443"/>
                  </a:lnTo>
                  <a:close/>
                  <a:moveTo>
                    <a:pt x="0" y="0"/>
                  </a:moveTo>
                  <a:lnTo>
                    <a:pt x="3312" y="0"/>
                  </a:lnTo>
                  <a:lnTo>
                    <a:pt x="3312" y="2991"/>
                  </a:lnTo>
                  <a:lnTo>
                    <a:pt x="0" y="299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4" name="Group 233"/>
          <p:cNvGrpSpPr/>
          <p:nvPr/>
        </p:nvGrpSpPr>
        <p:grpSpPr>
          <a:xfrm>
            <a:off x="2524251" y="5018088"/>
            <a:ext cx="585788" cy="527050"/>
            <a:chOff x="2486025" y="5018088"/>
            <a:chExt cx="585788" cy="5270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0" name="Freeform 93"/>
            <p:cNvSpPr>
              <a:spLocks/>
            </p:cNvSpPr>
            <p:nvPr/>
          </p:nvSpPr>
          <p:spPr bwMode="auto">
            <a:xfrm>
              <a:off x="2622550" y="5194301"/>
              <a:ext cx="155575" cy="173038"/>
            </a:xfrm>
            <a:custGeom>
              <a:avLst/>
              <a:gdLst>
                <a:gd name="T0" fmla="*/ 679 w 884"/>
                <a:gd name="T1" fmla="*/ 3 h 983"/>
                <a:gd name="T2" fmla="*/ 740 w 884"/>
                <a:gd name="T3" fmla="*/ 20 h 983"/>
                <a:gd name="T4" fmla="*/ 797 w 884"/>
                <a:gd name="T5" fmla="*/ 56 h 983"/>
                <a:gd name="T6" fmla="*/ 844 w 884"/>
                <a:gd name="T7" fmla="*/ 106 h 983"/>
                <a:gd name="T8" fmla="*/ 869 w 884"/>
                <a:gd name="T9" fmla="*/ 159 h 983"/>
                <a:gd name="T10" fmla="*/ 882 w 884"/>
                <a:gd name="T11" fmla="*/ 236 h 983"/>
                <a:gd name="T12" fmla="*/ 775 w 884"/>
                <a:gd name="T13" fmla="*/ 276 h 983"/>
                <a:gd name="T14" fmla="*/ 743 w 884"/>
                <a:gd name="T15" fmla="*/ 287 h 983"/>
                <a:gd name="T16" fmla="*/ 722 w 884"/>
                <a:gd name="T17" fmla="*/ 314 h 983"/>
                <a:gd name="T18" fmla="*/ 722 w 884"/>
                <a:gd name="T19" fmla="*/ 348 h 983"/>
                <a:gd name="T20" fmla="*/ 743 w 884"/>
                <a:gd name="T21" fmla="*/ 376 h 983"/>
                <a:gd name="T22" fmla="*/ 775 w 884"/>
                <a:gd name="T23" fmla="*/ 387 h 983"/>
                <a:gd name="T24" fmla="*/ 869 w 884"/>
                <a:gd name="T25" fmla="*/ 455 h 983"/>
                <a:gd name="T26" fmla="*/ 841 w 884"/>
                <a:gd name="T27" fmla="*/ 592 h 983"/>
                <a:gd name="T28" fmla="*/ 815 w 884"/>
                <a:gd name="T29" fmla="*/ 705 h 983"/>
                <a:gd name="T30" fmla="*/ 799 w 884"/>
                <a:gd name="T31" fmla="*/ 776 h 983"/>
                <a:gd name="T32" fmla="*/ 779 w 884"/>
                <a:gd name="T33" fmla="*/ 862 h 983"/>
                <a:gd name="T34" fmla="*/ 753 w 884"/>
                <a:gd name="T35" fmla="*/ 940 h 983"/>
                <a:gd name="T36" fmla="*/ 732 w 884"/>
                <a:gd name="T37" fmla="*/ 981 h 983"/>
                <a:gd name="T38" fmla="*/ 719 w 884"/>
                <a:gd name="T39" fmla="*/ 957 h 983"/>
                <a:gd name="T40" fmla="*/ 702 w 884"/>
                <a:gd name="T41" fmla="*/ 915 h 983"/>
                <a:gd name="T42" fmla="*/ 685 w 884"/>
                <a:gd name="T43" fmla="*/ 861 h 983"/>
                <a:gd name="T44" fmla="*/ 672 w 884"/>
                <a:gd name="T45" fmla="*/ 810 h 983"/>
                <a:gd name="T46" fmla="*/ 656 w 884"/>
                <a:gd name="T47" fmla="*/ 758 h 983"/>
                <a:gd name="T48" fmla="*/ 634 w 884"/>
                <a:gd name="T49" fmla="*/ 708 h 983"/>
                <a:gd name="T50" fmla="*/ 601 w 884"/>
                <a:gd name="T51" fmla="*/ 662 h 983"/>
                <a:gd name="T52" fmla="*/ 553 w 884"/>
                <a:gd name="T53" fmla="*/ 623 h 983"/>
                <a:gd name="T54" fmla="*/ 490 w 884"/>
                <a:gd name="T55" fmla="*/ 599 h 983"/>
                <a:gd name="T56" fmla="*/ 426 w 884"/>
                <a:gd name="T57" fmla="*/ 601 h 983"/>
                <a:gd name="T58" fmla="*/ 362 w 884"/>
                <a:gd name="T59" fmla="*/ 626 h 983"/>
                <a:gd name="T60" fmla="*/ 305 w 884"/>
                <a:gd name="T61" fmla="*/ 676 h 983"/>
                <a:gd name="T62" fmla="*/ 260 w 884"/>
                <a:gd name="T63" fmla="*/ 742 h 983"/>
                <a:gd name="T64" fmla="*/ 227 w 884"/>
                <a:gd name="T65" fmla="*/ 812 h 983"/>
                <a:gd name="T66" fmla="*/ 202 w 884"/>
                <a:gd name="T67" fmla="*/ 881 h 983"/>
                <a:gd name="T68" fmla="*/ 180 w 884"/>
                <a:gd name="T69" fmla="*/ 944 h 983"/>
                <a:gd name="T70" fmla="*/ 168 w 884"/>
                <a:gd name="T71" fmla="*/ 973 h 983"/>
                <a:gd name="T72" fmla="*/ 155 w 884"/>
                <a:gd name="T73" fmla="*/ 968 h 983"/>
                <a:gd name="T74" fmla="*/ 142 w 884"/>
                <a:gd name="T75" fmla="*/ 939 h 983"/>
                <a:gd name="T76" fmla="*/ 135 w 884"/>
                <a:gd name="T77" fmla="*/ 922 h 983"/>
                <a:gd name="T78" fmla="*/ 86 w 884"/>
                <a:gd name="T79" fmla="*/ 778 h 983"/>
                <a:gd name="T80" fmla="*/ 52 w 884"/>
                <a:gd name="T81" fmla="*/ 628 h 983"/>
                <a:gd name="T82" fmla="*/ 27 w 884"/>
                <a:gd name="T83" fmla="*/ 474 h 983"/>
                <a:gd name="T84" fmla="*/ 5 w 884"/>
                <a:gd name="T85" fmla="*/ 321 h 983"/>
                <a:gd name="T86" fmla="*/ 0 w 884"/>
                <a:gd name="T87" fmla="*/ 261 h 983"/>
                <a:gd name="T88" fmla="*/ 6 w 884"/>
                <a:gd name="T89" fmla="*/ 199 h 983"/>
                <a:gd name="T90" fmla="*/ 21 w 884"/>
                <a:gd name="T91" fmla="*/ 140 h 983"/>
                <a:gd name="T92" fmla="*/ 49 w 884"/>
                <a:gd name="T93" fmla="*/ 88 h 983"/>
                <a:gd name="T94" fmla="*/ 88 w 884"/>
                <a:gd name="T95" fmla="*/ 44 h 983"/>
                <a:gd name="T96" fmla="*/ 142 w 884"/>
                <a:gd name="T97" fmla="*/ 15 h 983"/>
                <a:gd name="T98" fmla="*/ 181 w 884"/>
                <a:gd name="T99" fmla="*/ 7 h 983"/>
                <a:gd name="T100" fmla="*/ 243 w 884"/>
                <a:gd name="T101" fmla="*/ 8 h 983"/>
                <a:gd name="T102" fmla="*/ 320 w 884"/>
                <a:gd name="T103" fmla="*/ 21 h 983"/>
                <a:gd name="T104" fmla="*/ 261 w 884"/>
                <a:gd name="T105" fmla="*/ 172 h 983"/>
                <a:gd name="T106" fmla="*/ 348 w 884"/>
                <a:gd name="T107" fmla="*/ 403 h 983"/>
                <a:gd name="T108" fmla="*/ 577 w 884"/>
                <a:gd name="T109" fmla="*/ 331 h 983"/>
                <a:gd name="T110" fmla="*/ 486 w 884"/>
                <a:gd name="T111" fmla="*/ 34 h 983"/>
                <a:gd name="T112" fmla="*/ 493 w 884"/>
                <a:gd name="T113" fmla="*/ 31 h 983"/>
                <a:gd name="T114" fmla="*/ 500 w 884"/>
                <a:gd name="T115" fmla="*/ 29 h 983"/>
                <a:gd name="T116" fmla="*/ 507 w 884"/>
                <a:gd name="T117" fmla="*/ 26 h 983"/>
                <a:gd name="T118" fmla="*/ 544 w 884"/>
                <a:gd name="T119" fmla="*/ 13 h 983"/>
                <a:gd name="T120" fmla="*/ 613 w 884"/>
                <a:gd name="T121" fmla="*/ 1 h 9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84" h="983">
                  <a:moveTo>
                    <a:pt x="646" y="0"/>
                  </a:moveTo>
                  <a:lnTo>
                    <a:pt x="679" y="3"/>
                  </a:lnTo>
                  <a:lnTo>
                    <a:pt x="710" y="10"/>
                  </a:lnTo>
                  <a:lnTo>
                    <a:pt x="740" y="20"/>
                  </a:lnTo>
                  <a:lnTo>
                    <a:pt x="766" y="34"/>
                  </a:lnTo>
                  <a:lnTo>
                    <a:pt x="797" y="56"/>
                  </a:lnTo>
                  <a:lnTo>
                    <a:pt x="823" y="81"/>
                  </a:lnTo>
                  <a:lnTo>
                    <a:pt x="844" y="106"/>
                  </a:lnTo>
                  <a:lnTo>
                    <a:pt x="859" y="132"/>
                  </a:lnTo>
                  <a:lnTo>
                    <a:pt x="869" y="159"/>
                  </a:lnTo>
                  <a:lnTo>
                    <a:pt x="877" y="196"/>
                  </a:lnTo>
                  <a:lnTo>
                    <a:pt x="882" y="236"/>
                  </a:lnTo>
                  <a:lnTo>
                    <a:pt x="884" y="276"/>
                  </a:lnTo>
                  <a:lnTo>
                    <a:pt x="775" y="276"/>
                  </a:lnTo>
                  <a:lnTo>
                    <a:pt x="758" y="279"/>
                  </a:lnTo>
                  <a:lnTo>
                    <a:pt x="743" y="287"/>
                  </a:lnTo>
                  <a:lnTo>
                    <a:pt x="731" y="299"/>
                  </a:lnTo>
                  <a:lnTo>
                    <a:pt x="722" y="314"/>
                  </a:lnTo>
                  <a:lnTo>
                    <a:pt x="719" y="331"/>
                  </a:lnTo>
                  <a:lnTo>
                    <a:pt x="722" y="348"/>
                  </a:lnTo>
                  <a:lnTo>
                    <a:pt x="731" y="365"/>
                  </a:lnTo>
                  <a:lnTo>
                    <a:pt x="743" y="376"/>
                  </a:lnTo>
                  <a:lnTo>
                    <a:pt x="758" y="384"/>
                  </a:lnTo>
                  <a:lnTo>
                    <a:pt x="775" y="387"/>
                  </a:lnTo>
                  <a:lnTo>
                    <a:pt x="879" y="387"/>
                  </a:lnTo>
                  <a:lnTo>
                    <a:pt x="869" y="455"/>
                  </a:lnTo>
                  <a:lnTo>
                    <a:pt x="856" y="525"/>
                  </a:lnTo>
                  <a:lnTo>
                    <a:pt x="841" y="592"/>
                  </a:lnTo>
                  <a:lnTo>
                    <a:pt x="826" y="660"/>
                  </a:lnTo>
                  <a:lnTo>
                    <a:pt x="815" y="705"/>
                  </a:lnTo>
                  <a:lnTo>
                    <a:pt x="805" y="750"/>
                  </a:lnTo>
                  <a:lnTo>
                    <a:pt x="799" y="776"/>
                  </a:lnTo>
                  <a:lnTo>
                    <a:pt x="789" y="820"/>
                  </a:lnTo>
                  <a:lnTo>
                    <a:pt x="779" y="862"/>
                  </a:lnTo>
                  <a:lnTo>
                    <a:pt x="767" y="902"/>
                  </a:lnTo>
                  <a:lnTo>
                    <a:pt x="753" y="940"/>
                  </a:lnTo>
                  <a:lnTo>
                    <a:pt x="735" y="978"/>
                  </a:lnTo>
                  <a:lnTo>
                    <a:pt x="732" y="981"/>
                  </a:lnTo>
                  <a:lnTo>
                    <a:pt x="725" y="971"/>
                  </a:lnTo>
                  <a:lnTo>
                    <a:pt x="719" y="957"/>
                  </a:lnTo>
                  <a:lnTo>
                    <a:pt x="711" y="938"/>
                  </a:lnTo>
                  <a:lnTo>
                    <a:pt x="702" y="915"/>
                  </a:lnTo>
                  <a:lnTo>
                    <a:pt x="692" y="886"/>
                  </a:lnTo>
                  <a:lnTo>
                    <a:pt x="685" y="861"/>
                  </a:lnTo>
                  <a:lnTo>
                    <a:pt x="678" y="835"/>
                  </a:lnTo>
                  <a:lnTo>
                    <a:pt x="672" y="810"/>
                  </a:lnTo>
                  <a:lnTo>
                    <a:pt x="664" y="784"/>
                  </a:lnTo>
                  <a:lnTo>
                    <a:pt x="656" y="758"/>
                  </a:lnTo>
                  <a:lnTo>
                    <a:pt x="646" y="733"/>
                  </a:lnTo>
                  <a:lnTo>
                    <a:pt x="634" y="708"/>
                  </a:lnTo>
                  <a:lnTo>
                    <a:pt x="619" y="684"/>
                  </a:lnTo>
                  <a:lnTo>
                    <a:pt x="601" y="662"/>
                  </a:lnTo>
                  <a:lnTo>
                    <a:pt x="580" y="641"/>
                  </a:lnTo>
                  <a:lnTo>
                    <a:pt x="553" y="623"/>
                  </a:lnTo>
                  <a:lnTo>
                    <a:pt x="522" y="608"/>
                  </a:lnTo>
                  <a:lnTo>
                    <a:pt x="490" y="599"/>
                  </a:lnTo>
                  <a:lnTo>
                    <a:pt x="458" y="597"/>
                  </a:lnTo>
                  <a:lnTo>
                    <a:pt x="426" y="601"/>
                  </a:lnTo>
                  <a:lnTo>
                    <a:pt x="393" y="611"/>
                  </a:lnTo>
                  <a:lnTo>
                    <a:pt x="362" y="626"/>
                  </a:lnTo>
                  <a:lnTo>
                    <a:pt x="333" y="648"/>
                  </a:lnTo>
                  <a:lnTo>
                    <a:pt x="305" y="676"/>
                  </a:lnTo>
                  <a:lnTo>
                    <a:pt x="280" y="709"/>
                  </a:lnTo>
                  <a:lnTo>
                    <a:pt x="260" y="742"/>
                  </a:lnTo>
                  <a:lnTo>
                    <a:pt x="241" y="776"/>
                  </a:lnTo>
                  <a:lnTo>
                    <a:pt x="227" y="812"/>
                  </a:lnTo>
                  <a:lnTo>
                    <a:pt x="214" y="847"/>
                  </a:lnTo>
                  <a:lnTo>
                    <a:pt x="202" y="881"/>
                  </a:lnTo>
                  <a:lnTo>
                    <a:pt x="191" y="913"/>
                  </a:lnTo>
                  <a:lnTo>
                    <a:pt x="180" y="944"/>
                  </a:lnTo>
                  <a:lnTo>
                    <a:pt x="174" y="960"/>
                  </a:lnTo>
                  <a:lnTo>
                    <a:pt x="168" y="973"/>
                  </a:lnTo>
                  <a:lnTo>
                    <a:pt x="163" y="983"/>
                  </a:lnTo>
                  <a:lnTo>
                    <a:pt x="155" y="968"/>
                  </a:lnTo>
                  <a:lnTo>
                    <a:pt x="148" y="953"/>
                  </a:lnTo>
                  <a:lnTo>
                    <a:pt x="142" y="939"/>
                  </a:lnTo>
                  <a:lnTo>
                    <a:pt x="138" y="928"/>
                  </a:lnTo>
                  <a:lnTo>
                    <a:pt x="135" y="922"/>
                  </a:lnTo>
                  <a:lnTo>
                    <a:pt x="109" y="852"/>
                  </a:lnTo>
                  <a:lnTo>
                    <a:pt x="86" y="778"/>
                  </a:lnTo>
                  <a:lnTo>
                    <a:pt x="68" y="704"/>
                  </a:lnTo>
                  <a:lnTo>
                    <a:pt x="52" y="628"/>
                  </a:lnTo>
                  <a:lnTo>
                    <a:pt x="39" y="551"/>
                  </a:lnTo>
                  <a:lnTo>
                    <a:pt x="27" y="474"/>
                  </a:lnTo>
                  <a:lnTo>
                    <a:pt x="16" y="398"/>
                  </a:lnTo>
                  <a:lnTo>
                    <a:pt x="5" y="321"/>
                  </a:lnTo>
                  <a:lnTo>
                    <a:pt x="1" y="292"/>
                  </a:lnTo>
                  <a:lnTo>
                    <a:pt x="0" y="261"/>
                  </a:lnTo>
                  <a:lnTo>
                    <a:pt x="2" y="230"/>
                  </a:lnTo>
                  <a:lnTo>
                    <a:pt x="6" y="199"/>
                  </a:lnTo>
                  <a:lnTo>
                    <a:pt x="12" y="169"/>
                  </a:lnTo>
                  <a:lnTo>
                    <a:pt x="21" y="140"/>
                  </a:lnTo>
                  <a:lnTo>
                    <a:pt x="34" y="113"/>
                  </a:lnTo>
                  <a:lnTo>
                    <a:pt x="49" y="88"/>
                  </a:lnTo>
                  <a:lnTo>
                    <a:pt x="67" y="65"/>
                  </a:lnTo>
                  <a:lnTo>
                    <a:pt x="88" y="44"/>
                  </a:lnTo>
                  <a:lnTo>
                    <a:pt x="114" y="27"/>
                  </a:lnTo>
                  <a:lnTo>
                    <a:pt x="142" y="15"/>
                  </a:lnTo>
                  <a:lnTo>
                    <a:pt x="160" y="10"/>
                  </a:lnTo>
                  <a:lnTo>
                    <a:pt x="181" y="7"/>
                  </a:lnTo>
                  <a:lnTo>
                    <a:pt x="205" y="5"/>
                  </a:lnTo>
                  <a:lnTo>
                    <a:pt x="243" y="8"/>
                  </a:lnTo>
                  <a:lnTo>
                    <a:pt x="283" y="13"/>
                  </a:lnTo>
                  <a:lnTo>
                    <a:pt x="320" y="21"/>
                  </a:lnTo>
                  <a:lnTo>
                    <a:pt x="355" y="30"/>
                  </a:lnTo>
                  <a:lnTo>
                    <a:pt x="261" y="172"/>
                  </a:lnTo>
                  <a:lnTo>
                    <a:pt x="420" y="331"/>
                  </a:lnTo>
                  <a:lnTo>
                    <a:pt x="348" y="403"/>
                  </a:lnTo>
                  <a:lnTo>
                    <a:pt x="427" y="481"/>
                  </a:lnTo>
                  <a:lnTo>
                    <a:pt x="577" y="331"/>
                  </a:lnTo>
                  <a:lnTo>
                    <a:pt x="403" y="158"/>
                  </a:lnTo>
                  <a:lnTo>
                    <a:pt x="486" y="34"/>
                  </a:lnTo>
                  <a:lnTo>
                    <a:pt x="489" y="33"/>
                  </a:lnTo>
                  <a:lnTo>
                    <a:pt x="493" y="31"/>
                  </a:lnTo>
                  <a:lnTo>
                    <a:pt x="498" y="30"/>
                  </a:lnTo>
                  <a:lnTo>
                    <a:pt x="500" y="29"/>
                  </a:lnTo>
                  <a:lnTo>
                    <a:pt x="503" y="27"/>
                  </a:lnTo>
                  <a:lnTo>
                    <a:pt x="507" y="26"/>
                  </a:lnTo>
                  <a:lnTo>
                    <a:pt x="511" y="24"/>
                  </a:lnTo>
                  <a:lnTo>
                    <a:pt x="544" y="13"/>
                  </a:lnTo>
                  <a:lnTo>
                    <a:pt x="579" y="5"/>
                  </a:lnTo>
                  <a:lnTo>
                    <a:pt x="613" y="1"/>
                  </a:lnTo>
                  <a:lnTo>
                    <a:pt x="6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94"/>
            <p:cNvSpPr>
              <a:spLocks noEditPoints="1"/>
            </p:cNvSpPr>
            <p:nvPr/>
          </p:nvSpPr>
          <p:spPr bwMode="auto">
            <a:xfrm>
              <a:off x="2486025" y="5018088"/>
              <a:ext cx="585788" cy="527050"/>
            </a:xfrm>
            <a:custGeom>
              <a:avLst/>
              <a:gdLst>
                <a:gd name="T0" fmla="*/ 791 w 3321"/>
                <a:gd name="T1" fmla="*/ 2698 h 2991"/>
                <a:gd name="T2" fmla="*/ 884 w 3321"/>
                <a:gd name="T3" fmla="*/ 2644 h 2991"/>
                <a:gd name="T4" fmla="*/ 2715 w 3321"/>
                <a:gd name="T5" fmla="*/ 2641 h 2991"/>
                <a:gd name="T6" fmla="*/ 3033 w 3321"/>
                <a:gd name="T7" fmla="*/ 2692 h 2991"/>
                <a:gd name="T8" fmla="*/ 315 w 3321"/>
                <a:gd name="T9" fmla="*/ 2606 h 2991"/>
                <a:gd name="T10" fmla="*/ 554 w 3321"/>
                <a:gd name="T11" fmla="*/ 2714 h 2991"/>
                <a:gd name="T12" fmla="*/ 554 w 3321"/>
                <a:gd name="T13" fmla="*/ 2603 h 2991"/>
                <a:gd name="T14" fmla="*/ 2514 w 3321"/>
                <a:gd name="T15" fmla="*/ 2481 h 2991"/>
                <a:gd name="T16" fmla="*/ 3033 w 3321"/>
                <a:gd name="T17" fmla="*/ 2405 h 2991"/>
                <a:gd name="T18" fmla="*/ 720 w 3321"/>
                <a:gd name="T19" fmla="*/ 2437 h 2991"/>
                <a:gd name="T20" fmla="*/ 883 w 3321"/>
                <a:gd name="T21" fmla="*/ 2454 h 2991"/>
                <a:gd name="T22" fmla="*/ 521 w 3321"/>
                <a:gd name="T23" fmla="*/ 2392 h 2991"/>
                <a:gd name="T24" fmla="*/ 626 w 3321"/>
                <a:gd name="T25" fmla="*/ 2489 h 2991"/>
                <a:gd name="T26" fmla="*/ 554 w 3321"/>
                <a:gd name="T27" fmla="*/ 2381 h 2991"/>
                <a:gd name="T28" fmla="*/ 315 w 3321"/>
                <a:gd name="T29" fmla="*/ 2489 h 2991"/>
                <a:gd name="T30" fmla="*/ 420 w 3321"/>
                <a:gd name="T31" fmla="*/ 2392 h 2991"/>
                <a:gd name="T32" fmla="*/ 2715 w 3321"/>
                <a:gd name="T33" fmla="*/ 2232 h 2991"/>
                <a:gd name="T34" fmla="*/ 3044 w 3321"/>
                <a:gd name="T35" fmla="*/ 2215 h 2991"/>
                <a:gd name="T36" fmla="*/ 2225 w 3321"/>
                <a:gd name="T37" fmla="*/ 1740 h 2991"/>
                <a:gd name="T38" fmla="*/ 2357 w 3321"/>
                <a:gd name="T39" fmla="*/ 1817 h 2991"/>
                <a:gd name="T40" fmla="*/ 2048 w 3321"/>
                <a:gd name="T41" fmla="*/ 1717 h 2991"/>
                <a:gd name="T42" fmla="*/ 2048 w 3321"/>
                <a:gd name="T43" fmla="*/ 1828 h 2991"/>
                <a:gd name="T44" fmla="*/ 2120 w 3321"/>
                <a:gd name="T45" fmla="*/ 1720 h 2991"/>
                <a:gd name="T46" fmla="*/ 1213 w 3321"/>
                <a:gd name="T47" fmla="*/ 933 h 2991"/>
                <a:gd name="T48" fmla="*/ 1035 w 3321"/>
                <a:gd name="T49" fmla="*/ 896 h 2991"/>
                <a:gd name="T50" fmla="*/ 714 w 3321"/>
                <a:gd name="T51" fmla="*/ 1051 h 2991"/>
                <a:gd name="T52" fmla="*/ 692 w 3321"/>
                <a:gd name="T53" fmla="*/ 1491 h 2991"/>
                <a:gd name="T54" fmla="*/ 833 w 3321"/>
                <a:gd name="T55" fmla="*/ 2021 h 2991"/>
                <a:gd name="T56" fmla="*/ 982 w 3321"/>
                <a:gd name="T57" fmla="*/ 2089 h 2991"/>
                <a:gd name="T58" fmla="*/ 1110 w 3321"/>
                <a:gd name="T59" fmla="*/ 1838 h 2991"/>
                <a:gd name="T60" fmla="*/ 1289 w 3321"/>
                <a:gd name="T61" fmla="*/ 1729 h 2991"/>
                <a:gd name="T62" fmla="*/ 1382 w 3321"/>
                <a:gd name="T63" fmla="*/ 1974 h 2991"/>
                <a:gd name="T64" fmla="*/ 1551 w 3321"/>
                <a:gd name="T65" fmla="*/ 2089 h 2991"/>
                <a:gd name="T66" fmla="*/ 1698 w 3321"/>
                <a:gd name="T67" fmla="*/ 1728 h 2991"/>
                <a:gd name="T68" fmla="*/ 2011 w 3321"/>
                <a:gd name="T69" fmla="*/ 1518 h 2991"/>
                <a:gd name="T70" fmla="*/ 2365 w 3321"/>
                <a:gd name="T71" fmla="*/ 1562 h 2991"/>
                <a:gd name="T72" fmla="*/ 2465 w 3321"/>
                <a:gd name="T73" fmla="*/ 1213 h 2991"/>
                <a:gd name="T74" fmla="*/ 2137 w 3321"/>
                <a:gd name="T75" fmla="*/ 1064 h 2991"/>
                <a:gd name="T76" fmla="*/ 1768 w 3321"/>
                <a:gd name="T77" fmla="*/ 1225 h 2991"/>
                <a:gd name="T78" fmla="*/ 1531 w 3321"/>
                <a:gd name="T79" fmla="*/ 906 h 2991"/>
                <a:gd name="T80" fmla="*/ 2881 w 3321"/>
                <a:gd name="T81" fmla="*/ 571 h 2991"/>
                <a:gd name="T82" fmla="*/ 3044 w 3321"/>
                <a:gd name="T83" fmla="*/ 554 h 2991"/>
                <a:gd name="T84" fmla="*/ 2668 w 3321"/>
                <a:gd name="T85" fmla="*/ 522 h 2991"/>
                <a:gd name="T86" fmla="*/ 2800 w 3321"/>
                <a:gd name="T87" fmla="*/ 599 h 2991"/>
                <a:gd name="T88" fmla="*/ 2491 w 3321"/>
                <a:gd name="T89" fmla="*/ 499 h 2991"/>
                <a:gd name="T90" fmla="*/ 2491 w 3321"/>
                <a:gd name="T91" fmla="*/ 609 h 2991"/>
                <a:gd name="T92" fmla="*/ 2563 w 3321"/>
                <a:gd name="T93" fmla="*/ 502 h 2991"/>
                <a:gd name="T94" fmla="*/ 288 w 3321"/>
                <a:gd name="T95" fmla="*/ 587 h 2991"/>
                <a:gd name="T96" fmla="*/ 1325 w 3321"/>
                <a:gd name="T97" fmla="*/ 537 h 2991"/>
                <a:gd name="T98" fmla="*/ 2881 w 3321"/>
                <a:gd name="T99" fmla="*/ 315 h 2991"/>
                <a:gd name="T100" fmla="*/ 3033 w 3321"/>
                <a:gd name="T101" fmla="*/ 366 h 2991"/>
                <a:gd name="T102" fmla="*/ 2695 w 3321"/>
                <a:gd name="T103" fmla="*/ 280 h 2991"/>
                <a:gd name="T104" fmla="*/ 2768 w 3321"/>
                <a:gd name="T105" fmla="*/ 388 h 2991"/>
                <a:gd name="T106" fmla="*/ 2768 w 3321"/>
                <a:gd name="T107" fmla="*/ 277 h 2991"/>
                <a:gd name="T108" fmla="*/ 2459 w 3321"/>
                <a:gd name="T109" fmla="*/ 378 h 2991"/>
                <a:gd name="T110" fmla="*/ 2590 w 3321"/>
                <a:gd name="T111" fmla="*/ 300 h 2991"/>
                <a:gd name="T112" fmla="*/ 277 w 3321"/>
                <a:gd name="T113" fmla="*/ 333 h 2991"/>
                <a:gd name="T114" fmla="*/ 883 w 3321"/>
                <a:gd name="T115" fmla="*/ 351 h 2991"/>
                <a:gd name="T116" fmla="*/ 3321 w 3321"/>
                <a:gd name="T117" fmla="*/ 2991 h 2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321" h="2991">
                  <a:moveTo>
                    <a:pt x="830" y="2604"/>
                  </a:moveTo>
                  <a:lnTo>
                    <a:pt x="816" y="2605"/>
                  </a:lnTo>
                  <a:lnTo>
                    <a:pt x="802" y="2611"/>
                  </a:lnTo>
                  <a:lnTo>
                    <a:pt x="791" y="2619"/>
                  </a:lnTo>
                  <a:lnTo>
                    <a:pt x="782" y="2631"/>
                  </a:lnTo>
                  <a:lnTo>
                    <a:pt x="777" y="2644"/>
                  </a:lnTo>
                  <a:lnTo>
                    <a:pt x="775" y="2658"/>
                  </a:lnTo>
                  <a:lnTo>
                    <a:pt x="777" y="2672"/>
                  </a:lnTo>
                  <a:lnTo>
                    <a:pt x="782" y="2686"/>
                  </a:lnTo>
                  <a:lnTo>
                    <a:pt x="791" y="2698"/>
                  </a:lnTo>
                  <a:lnTo>
                    <a:pt x="803" y="2707"/>
                  </a:lnTo>
                  <a:lnTo>
                    <a:pt x="816" y="2712"/>
                  </a:lnTo>
                  <a:lnTo>
                    <a:pt x="830" y="2714"/>
                  </a:lnTo>
                  <a:lnTo>
                    <a:pt x="844" y="2712"/>
                  </a:lnTo>
                  <a:lnTo>
                    <a:pt x="857" y="2707"/>
                  </a:lnTo>
                  <a:lnTo>
                    <a:pt x="869" y="2698"/>
                  </a:lnTo>
                  <a:lnTo>
                    <a:pt x="879" y="2686"/>
                  </a:lnTo>
                  <a:lnTo>
                    <a:pt x="884" y="2672"/>
                  </a:lnTo>
                  <a:lnTo>
                    <a:pt x="886" y="2658"/>
                  </a:lnTo>
                  <a:lnTo>
                    <a:pt x="884" y="2644"/>
                  </a:lnTo>
                  <a:lnTo>
                    <a:pt x="879" y="2631"/>
                  </a:lnTo>
                  <a:lnTo>
                    <a:pt x="869" y="2619"/>
                  </a:lnTo>
                  <a:lnTo>
                    <a:pt x="858" y="2611"/>
                  </a:lnTo>
                  <a:lnTo>
                    <a:pt x="844" y="2605"/>
                  </a:lnTo>
                  <a:lnTo>
                    <a:pt x="830" y="2604"/>
                  </a:lnTo>
                  <a:close/>
                  <a:moveTo>
                    <a:pt x="2768" y="2603"/>
                  </a:moveTo>
                  <a:lnTo>
                    <a:pt x="2750" y="2606"/>
                  </a:lnTo>
                  <a:lnTo>
                    <a:pt x="2735" y="2614"/>
                  </a:lnTo>
                  <a:lnTo>
                    <a:pt x="2723" y="2626"/>
                  </a:lnTo>
                  <a:lnTo>
                    <a:pt x="2715" y="2641"/>
                  </a:lnTo>
                  <a:lnTo>
                    <a:pt x="2712" y="2658"/>
                  </a:lnTo>
                  <a:lnTo>
                    <a:pt x="2715" y="2675"/>
                  </a:lnTo>
                  <a:lnTo>
                    <a:pt x="2723" y="2692"/>
                  </a:lnTo>
                  <a:lnTo>
                    <a:pt x="2735" y="2704"/>
                  </a:lnTo>
                  <a:lnTo>
                    <a:pt x="2750" y="2711"/>
                  </a:lnTo>
                  <a:lnTo>
                    <a:pt x="2768" y="2714"/>
                  </a:lnTo>
                  <a:lnTo>
                    <a:pt x="2989" y="2714"/>
                  </a:lnTo>
                  <a:lnTo>
                    <a:pt x="3006" y="2711"/>
                  </a:lnTo>
                  <a:lnTo>
                    <a:pt x="3021" y="2704"/>
                  </a:lnTo>
                  <a:lnTo>
                    <a:pt x="3033" y="2692"/>
                  </a:lnTo>
                  <a:lnTo>
                    <a:pt x="3041" y="2675"/>
                  </a:lnTo>
                  <a:lnTo>
                    <a:pt x="3044" y="2658"/>
                  </a:lnTo>
                  <a:lnTo>
                    <a:pt x="3041" y="2641"/>
                  </a:lnTo>
                  <a:lnTo>
                    <a:pt x="3033" y="2626"/>
                  </a:lnTo>
                  <a:lnTo>
                    <a:pt x="3021" y="2614"/>
                  </a:lnTo>
                  <a:lnTo>
                    <a:pt x="3006" y="2606"/>
                  </a:lnTo>
                  <a:lnTo>
                    <a:pt x="2989" y="2603"/>
                  </a:lnTo>
                  <a:lnTo>
                    <a:pt x="2768" y="2603"/>
                  </a:lnTo>
                  <a:close/>
                  <a:moveTo>
                    <a:pt x="332" y="2603"/>
                  </a:moveTo>
                  <a:lnTo>
                    <a:pt x="315" y="2606"/>
                  </a:lnTo>
                  <a:lnTo>
                    <a:pt x="300" y="2614"/>
                  </a:lnTo>
                  <a:lnTo>
                    <a:pt x="288" y="2626"/>
                  </a:lnTo>
                  <a:lnTo>
                    <a:pt x="280" y="2641"/>
                  </a:lnTo>
                  <a:lnTo>
                    <a:pt x="277" y="2658"/>
                  </a:lnTo>
                  <a:lnTo>
                    <a:pt x="280" y="2675"/>
                  </a:lnTo>
                  <a:lnTo>
                    <a:pt x="288" y="2692"/>
                  </a:lnTo>
                  <a:lnTo>
                    <a:pt x="300" y="2704"/>
                  </a:lnTo>
                  <a:lnTo>
                    <a:pt x="315" y="2711"/>
                  </a:lnTo>
                  <a:lnTo>
                    <a:pt x="332" y="2714"/>
                  </a:lnTo>
                  <a:lnTo>
                    <a:pt x="554" y="2714"/>
                  </a:lnTo>
                  <a:lnTo>
                    <a:pt x="571" y="2711"/>
                  </a:lnTo>
                  <a:lnTo>
                    <a:pt x="586" y="2704"/>
                  </a:lnTo>
                  <a:lnTo>
                    <a:pt x="598" y="2692"/>
                  </a:lnTo>
                  <a:lnTo>
                    <a:pt x="606" y="2675"/>
                  </a:lnTo>
                  <a:lnTo>
                    <a:pt x="609" y="2658"/>
                  </a:lnTo>
                  <a:lnTo>
                    <a:pt x="606" y="2641"/>
                  </a:lnTo>
                  <a:lnTo>
                    <a:pt x="598" y="2626"/>
                  </a:lnTo>
                  <a:lnTo>
                    <a:pt x="586" y="2614"/>
                  </a:lnTo>
                  <a:lnTo>
                    <a:pt x="571" y="2606"/>
                  </a:lnTo>
                  <a:lnTo>
                    <a:pt x="554" y="2603"/>
                  </a:lnTo>
                  <a:lnTo>
                    <a:pt x="332" y="2603"/>
                  </a:lnTo>
                  <a:close/>
                  <a:moveTo>
                    <a:pt x="2546" y="2381"/>
                  </a:moveTo>
                  <a:lnTo>
                    <a:pt x="2529" y="2384"/>
                  </a:lnTo>
                  <a:lnTo>
                    <a:pt x="2514" y="2392"/>
                  </a:lnTo>
                  <a:lnTo>
                    <a:pt x="2502" y="2405"/>
                  </a:lnTo>
                  <a:lnTo>
                    <a:pt x="2494" y="2420"/>
                  </a:lnTo>
                  <a:lnTo>
                    <a:pt x="2491" y="2437"/>
                  </a:lnTo>
                  <a:lnTo>
                    <a:pt x="2494" y="2454"/>
                  </a:lnTo>
                  <a:lnTo>
                    <a:pt x="2502" y="2470"/>
                  </a:lnTo>
                  <a:lnTo>
                    <a:pt x="2514" y="2481"/>
                  </a:lnTo>
                  <a:lnTo>
                    <a:pt x="2529" y="2489"/>
                  </a:lnTo>
                  <a:lnTo>
                    <a:pt x="2546" y="2492"/>
                  </a:lnTo>
                  <a:lnTo>
                    <a:pt x="2989" y="2492"/>
                  </a:lnTo>
                  <a:lnTo>
                    <a:pt x="3006" y="2489"/>
                  </a:lnTo>
                  <a:lnTo>
                    <a:pt x="3021" y="2481"/>
                  </a:lnTo>
                  <a:lnTo>
                    <a:pt x="3033" y="2470"/>
                  </a:lnTo>
                  <a:lnTo>
                    <a:pt x="3041" y="2454"/>
                  </a:lnTo>
                  <a:lnTo>
                    <a:pt x="3044" y="2437"/>
                  </a:lnTo>
                  <a:lnTo>
                    <a:pt x="3041" y="2420"/>
                  </a:lnTo>
                  <a:lnTo>
                    <a:pt x="3033" y="2405"/>
                  </a:lnTo>
                  <a:lnTo>
                    <a:pt x="3021" y="2392"/>
                  </a:lnTo>
                  <a:lnTo>
                    <a:pt x="3006" y="2384"/>
                  </a:lnTo>
                  <a:lnTo>
                    <a:pt x="2989" y="2381"/>
                  </a:lnTo>
                  <a:lnTo>
                    <a:pt x="2546" y="2381"/>
                  </a:lnTo>
                  <a:close/>
                  <a:moveTo>
                    <a:pt x="775" y="2381"/>
                  </a:moveTo>
                  <a:lnTo>
                    <a:pt x="758" y="2384"/>
                  </a:lnTo>
                  <a:lnTo>
                    <a:pt x="742" y="2392"/>
                  </a:lnTo>
                  <a:lnTo>
                    <a:pt x="731" y="2405"/>
                  </a:lnTo>
                  <a:lnTo>
                    <a:pt x="723" y="2420"/>
                  </a:lnTo>
                  <a:lnTo>
                    <a:pt x="720" y="2437"/>
                  </a:lnTo>
                  <a:lnTo>
                    <a:pt x="723" y="2454"/>
                  </a:lnTo>
                  <a:lnTo>
                    <a:pt x="731" y="2470"/>
                  </a:lnTo>
                  <a:lnTo>
                    <a:pt x="742" y="2481"/>
                  </a:lnTo>
                  <a:lnTo>
                    <a:pt x="758" y="2489"/>
                  </a:lnTo>
                  <a:lnTo>
                    <a:pt x="775" y="2492"/>
                  </a:lnTo>
                  <a:lnTo>
                    <a:pt x="830" y="2492"/>
                  </a:lnTo>
                  <a:lnTo>
                    <a:pt x="847" y="2489"/>
                  </a:lnTo>
                  <a:lnTo>
                    <a:pt x="862" y="2481"/>
                  </a:lnTo>
                  <a:lnTo>
                    <a:pt x="875" y="2470"/>
                  </a:lnTo>
                  <a:lnTo>
                    <a:pt x="883" y="2454"/>
                  </a:lnTo>
                  <a:lnTo>
                    <a:pt x="886" y="2437"/>
                  </a:lnTo>
                  <a:lnTo>
                    <a:pt x="883" y="2420"/>
                  </a:lnTo>
                  <a:lnTo>
                    <a:pt x="875" y="2405"/>
                  </a:lnTo>
                  <a:lnTo>
                    <a:pt x="862" y="2392"/>
                  </a:lnTo>
                  <a:lnTo>
                    <a:pt x="847" y="2384"/>
                  </a:lnTo>
                  <a:lnTo>
                    <a:pt x="830" y="2381"/>
                  </a:lnTo>
                  <a:lnTo>
                    <a:pt x="775" y="2381"/>
                  </a:lnTo>
                  <a:close/>
                  <a:moveTo>
                    <a:pt x="554" y="2381"/>
                  </a:moveTo>
                  <a:lnTo>
                    <a:pt x="536" y="2384"/>
                  </a:lnTo>
                  <a:lnTo>
                    <a:pt x="521" y="2392"/>
                  </a:lnTo>
                  <a:lnTo>
                    <a:pt x="509" y="2405"/>
                  </a:lnTo>
                  <a:lnTo>
                    <a:pt x="501" y="2420"/>
                  </a:lnTo>
                  <a:lnTo>
                    <a:pt x="498" y="2437"/>
                  </a:lnTo>
                  <a:lnTo>
                    <a:pt x="501" y="2454"/>
                  </a:lnTo>
                  <a:lnTo>
                    <a:pt x="509" y="2470"/>
                  </a:lnTo>
                  <a:lnTo>
                    <a:pt x="521" y="2481"/>
                  </a:lnTo>
                  <a:lnTo>
                    <a:pt x="536" y="2489"/>
                  </a:lnTo>
                  <a:lnTo>
                    <a:pt x="554" y="2492"/>
                  </a:lnTo>
                  <a:lnTo>
                    <a:pt x="609" y="2492"/>
                  </a:lnTo>
                  <a:lnTo>
                    <a:pt x="626" y="2489"/>
                  </a:lnTo>
                  <a:lnTo>
                    <a:pt x="642" y="2481"/>
                  </a:lnTo>
                  <a:lnTo>
                    <a:pt x="653" y="2470"/>
                  </a:lnTo>
                  <a:lnTo>
                    <a:pt x="661" y="2454"/>
                  </a:lnTo>
                  <a:lnTo>
                    <a:pt x="664" y="2437"/>
                  </a:lnTo>
                  <a:lnTo>
                    <a:pt x="661" y="2420"/>
                  </a:lnTo>
                  <a:lnTo>
                    <a:pt x="653" y="2405"/>
                  </a:lnTo>
                  <a:lnTo>
                    <a:pt x="642" y="2392"/>
                  </a:lnTo>
                  <a:lnTo>
                    <a:pt x="626" y="2384"/>
                  </a:lnTo>
                  <a:lnTo>
                    <a:pt x="609" y="2381"/>
                  </a:lnTo>
                  <a:lnTo>
                    <a:pt x="554" y="2381"/>
                  </a:lnTo>
                  <a:close/>
                  <a:moveTo>
                    <a:pt x="332" y="2381"/>
                  </a:moveTo>
                  <a:lnTo>
                    <a:pt x="315" y="2384"/>
                  </a:lnTo>
                  <a:lnTo>
                    <a:pt x="300" y="2392"/>
                  </a:lnTo>
                  <a:lnTo>
                    <a:pt x="288" y="2405"/>
                  </a:lnTo>
                  <a:lnTo>
                    <a:pt x="280" y="2420"/>
                  </a:lnTo>
                  <a:lnTo>
                    <a:pt x="277" y="2437"/>
                  </a:lnTo>
                  <a:lnTo>
                    <a:pt x="280" y="2454"/>
                  </a:lnTo>
                  <a:lnTo>
                    <a:pt x="288" y="2470"/>
                  </a:lnTo>
                  <a:lnTo>
                    <a:pt x="300" y="2481"/>
                  </a:lnTo>
                  <a:lnTo>
                    <a:pt x="315" y="2489"/>
                  </a:lnTo>
                  <a:lnTo>
                    <a:pt x="332" y="2492"/>
                  </a:lnTo>
                  <a:lnTo>
                    <a:pt x="387" y="2492"/>
                  </a:lnTo>
                  <a:lnTo>
                    <a:pt x="405" y="2489"/>
                  </a:lnTo>
                  <a:lnTo>
                    <a:pt x="420" y="2481"/>
                  </a:lnTo>
                  <a:lnTo>
                    <a:pt x="432" y="2470"/>
                  </a:lnTo>
                  <a:lnTo>
                    <a:pt x="440" y="2454"/>
                  </a:lnTo>
                  <a:lnTo>
                    <a:pt x="443" y="2437"/>
                  </a:lnTo>
                  <a:lnTo>
                    <a:pt x="440" y="2420"/>
                  </a:lnTo>
                  <a:lnTo>
                    <a:pt x="432" y="2405"/>
                  </a:lnTo>
                  <a:lnTo>
                    <a:pt x="420" y="2392"/>
                  </a:lnTo>
                  <a:lnTo>
                    <a:pt x="405" y="2384"/>
                  </a:lnTo>
                  <a:lnTo>
                    <a:pt x="387" y="2381"/>
                  </a:lnTo>
                  <a:lnTo>
                    <a:pt x="332" y="2381"/>
                  </a:lnTo>
                  <a:close/>
                  <a:moveTo>
                    <a:pt x="2768" y="2160"/>
                  </a:moveTo>
                  <a:lnTo>
                    <a:pt x="2750" y="2163"/>
                  </a:lnTo>
                  <a:lnTo>
                    <a:pt x="2735" y="2171"/>
                  </a:lnTo>
                  <a:lnTo>
                    <a:pt x="2723" y="2183"/>
                  </a:lnTo>
                  <a:lnTo>
                    <a:pt x="2715" y="2198"/>
                  </a:lnTo>
                  <a:lnTo>
                    <a:pt x="2712" y="2215"/>
                  </a:lnTo>
                  <a:lnTo>
                    <a:pt x="2715" y="2232"/>
                  </a:lnTo>
                  <a:lnTo>
                    <a:pt x="2723" y="2249"/>
                  </a:lnTo>
                  <a:lnTo>
                    <a:pt x="2735" y="2261"/>
                  </a:lnTo>
                  <a:lnTo>
                    <a:pt x="2750" y="2268"/>
                  </a:lnTo>
                  <a:lnTo>
                    <a:pt x="2768" y="2271"/>
                  </a:lnTo>
                  <a:lnTo>
                    <a:pt x="2989" y="2271"/>
                  </a:lnTo>
                  <a:lnTo>
                    <a:pt x="3006" y="2268"/>
                  </a:lnTo>
                  <a:lnTo>
                    <a:pt x="3021" y="2261"/>
                  </a:lnTo>
                  <a:lnTo>
                    <a:pt x="3033" y="2249"/>
                  </a:lnTo>
                  <a:lnTo>
                    <a:pt x="3041" y="2232"/>
                  </a:lnTo>
                  <a:lnTo>
                    <a:pt x="3044" y="2215"/>
                  </a:lnTo>
                  <a:lnTo>
                    <a:pt x="3041" y="2198"/>
                  </a:lnTo>
                  <a:lnTo>
                    <a:pt x="3033" y="2183"/>
                  </a:lnTo>
                  <a:lnTo>
                    <a:pt x="3021" y="2171"/>
                  </a:lnTo>
                  <a:lnTo>
                    <a:pt x="3006" y="2163"/>
                  </a:lnTo>
                  <a:lnTo>
                    <a:pt x="2989" y="2160"/>
                  </a:lnTo>
                  <a:lnTo>
                    <a:pt x="2768" y="2160"/>
                  </a:lnTo>
                  <a:close/>
                  <a:moveTo>
                    <a:pt x="2269" y="1717"/>
                  </a:moveTo>
                  <a:lnTo>
                    <a:pt x="2252" y="1720"/>
                  </a:lnTo>
                  <a:lnTo>
                    <a:pt x="2237" y="1728"/>
                  </a:lnTo>
                  <a:lnTo>
                    <a:pt x="2225" y="1740"/>
                  </a:lnTo>
                  <a:lnTo>
                    <a:pt x="2217" y="1755"/>
                  </a:lnTo>
                  <a:lnTo>
                    <a:pt x="2214" y="1772"/>
                  </a:lnTo>
                  <a:lnTo>
                    <a:pt x="2217" y="1790"/>
                  </a:lnTo>
                  <a:lnTo>
                    <a:pt x="2225" y="1806"/>
                  </a:lnTo>
                  <a:lnTo>
                    <a:pt x="2237" y="1817"/>
                  </a:lnTo>
                  <a:lnTo>
                    <a:pt x="2252" y="1825"/>
                  </a:lnTo>
                  <a:lnTo>
                    <a:pt x="2269" y="1828"/>
                  </a:lnTo>
                  <a:lnTo>
                    <a:pt x="2325" y="1828"/>
                  </a:lnTo>
                  <a:lnTo>
                    <a:pt x="2342" y="1825"/>
                  </a:lnTo>
                  <a:lnTo>
                    <a:pt x="2357" y="1817"/>
                  </a:lnTo>
                  <a:lnTo>
                    <a:pt x="2369" y="1806"/>
                  </a:lnTo>
                  <a:lnTo>
                    <a:pt x="2377" y="1790"/>
                  </a:lnTo>
                  <a:lnTo>
                    <a:pt x="2380" y="1772"/>
                  </a:lnTo>
                  <a:lnTo>
                    <a:pt x="2377" y="1755"/>
                  </a:lnTo>
                  <a:lnTo>
                    <a:pt x="2369" y="1740"/>
                  </a:lnTo>
                  <a:lnTo>
                    <a:pt x="2357" y="1728"/>
                  </a:lnTo>
                  <a:lnTo>
                    <a:pt x="2342" y="1720"/>
                  </a:lnTo>
                  <a:lnTo>
                    <a:pt x="2325" y="1717"/>
                  </a:lnTo>
                  <a:lnTo>
                    <a:pt x="2269" y="1717"/>
                  </a:lnTo>
                  <a:close/>
                  <a:moveTo>
                    <a:pt x="2048" y="1717"/>
                  </a:moveTo>
                  <a:lnTo>
                    <a:pt x="2031" y="1720"/>
                  </a:lnTo>
                  <a:lnTo>
                    <a:pt x="2016" y="1728"/>
                  </a:lnTo>
                  <a:lnTo>
                    <a:pt x="2004" y="1740"/>
                  </a:lnTo>
                  <a:lnTo>
                    <a:pt x="1996" y="1755"/>
                  </a:lnTo>
                  <a:lnTo>
                    <a:pt x="1993" y="1772"/>
                  </a:lnTo>
                  <a:lnTo>
                    <a:pt x="1996" y="1790"/>
                  </a:lnTo>
                  <a:lnTo>
                    <a:pt x="2004" y="1806"/>
                  </a:lnTo>
                  <a:lnTo>
                    <a:pt x="2016" y="1817"/>
                  </a:lnTo>
                  <a:lnTo>
                    <a:pt x="2031" y="1825"/>
                  </a:lnTo>
                  <a:lnTo>
                    <a:pt x="2048" y="1828"/>
                  </a:lnTo>
                  <a:lnTo>
                    <a:pt x="2103" y="1828"/>
                  </a:lnTo>
                  <a:lnTo>
                    <a:pt x="2120" y="1825"/>
                  </a:lnTo>
                  <a:lnTo>
                    <a:pt x="2136" y="1817"/>
                  </a:lnTo>
                  <a:lnTo>
                    <a:pt x="2148" y="1806"/>
                  </a:lnTo>
                  <a:lnTo>
                    <a:pt x="2156" y="1790"/>
                  </a:lnTo>
                  <a:lnTo>
                    <a:pt x="2159" y="1772"/>
                  </a:lnTo>
                  <a:lnTo>
                    <a:pt x="2156" y="1755"/>
                  </a:lnTo>
                  <a:lnTo>
                    <a:pt x="2148" y="1740"/>
                  </a:lnTo>
                  <a:lnTo>
                    <a:pt x="2136" y="1728"/>
                  </a:lnTo>
                  <a:lnTo>
                    <a:pt x="2120" y="1720"/>
                  </a:lnTo>
                  <a:lnTo>
                    <a:pt x="2103" y="1717"/>
                  </a:lnTo>
                  <a:lnTo>
                    <a:pt x="2048" y="1717"/>
                  </a:lnTo>
                  <a:close/>
                  <a:moveTo>
                    <a:pt x="1410" y="887"/>
                  </a:moveTo>
                  <a:lnTo>
                    <a:pt x="1369" y="889"/>
                  </a:lnTo>
                  <a:lnTo>
                    <a:pt x="1326" y="895"/>
                  </a:lnTo>
                  <a:lnTo>
                    <a:pt x="1284" y="905"/>
                  </a:lnTo>
                  <a:lnTo>
                    <a:pt x="1244" y="920"/>
                  </a:lnTo>
                  <a:lnTo>
                    <a:pt x="1236" y="924"/>
                  </a:lnTo>
                  <a:lnTo>
                    <a:pt x="1223" y="929"/>
                  </a:lnTo>
                  <a:lnTo>
                    <a:pt x="1213" y="933"/>
                  </a:lnTo>
                  <a:lnTo>
                    <a:pt x="1210" y="933"/>
                  </a:lnTo>
                  <a:lnTo>
                    <a:pt x="1209" y="934"/>
                  </a:lnTo>
                  <a:lnTo>
                    <a:pt x="1208" y="935"/>
                  </a:lnTo>
                  <a:lnTo>
                    <a:pt x="1208" y="935"/>
                  </a:lnTo>
                  <a:lnTo>
                    <a:pt x="1209" y="936"/>
                  </a:lnTo>
                  <a:lnTo>
                    <a:pt x="1200" y="934"/>
                  </a:lnTo>
                  <a:lnTo>
                    <a:pt x="1185" y="930"/>
                  </a:lnTo>
                  <a:lnTo>
                    <a:pt x="1140" y="917"/>
                  </a:lnTo>
                  <a:lnTo>
                    <a:pt x="1089" y="904"/>
                  </a:lnTo>
                  <a:lnTo>
                    <a:pt x="1035" y="896"/>
                  </a:lnTo>
                  <a:lnTo>
                    <a:pt x="980" y="893"/>
                  </a:lnTo>
                  <a:lnTo>
                    <a:pt x="944" y="894"/>
                  </a:lnTo>
                  <a:lnTo>
                    <a:pt x="910" y="900"/>
                  </a:lnTo>
                  <a:lnTo>
                    <a:pt x="880" y="908"/>
                  </a:lnTo>
                  <a:lnTo>
                    <a:pt x="843" y="925"/>
                  </a:lnTo>
                  <a:lnTo>
                    <a:pt x="810" y="944"/>
                  </a:lnTo>
                  <a:lnTo>
                    <a:pt x="781" y="967"/>
                  </a:lnTo>
                  <a:lnTo>
                    <a:pt x="755" y="992"/>
                  </a:lnTo>
                  <a:lnTo>
                    <a:pt x="733" y="1020"/>
                  </a:lnTo>
                  <a:lnTo>
                    <a:pt x="714" y="1051"/>
                  </a:lnTo>
                  <a:lnTo>
                    <a:pt x="698" y="1084"/>
                  </a:lnTo>
                  <a:lnTo>
                    <a:pt x="685" y="1118"/>
                  </a:lnTo>
                  <a:lnTo>
                    <a:pt x="675" y="1153"/>
                  </a:lnTo>
                  <a:lnTo>
                    <a:pt x="669" y="1189"/>
                  </a:lnTo>
                  <a:lnTo>
                    <a:pt x="665" y="1227"/>
                  </a:lnTo>
                  <a:lnTo>
                    <a:pt x="664" y="1263"/>
                  </a:lnTo>
                  <a:lnTo>
                    <a:pt x="665" y="1300"/>
                  </a:lnTo>
                  <a:lnTo>
                    <a:pt x="670" y="1336"/>
                  </a:lnTo>
                  <a:lnTo>
                    <a:pt x="681" y="1411"/>
                  </a:lnTo>
                  <a:lnTo>
                    <a:pt x="692" y="1491"/>
                  </a:lnTo>
                  <a:lnTo>
                    <a:pt x="705" y="1571"/>
                  </a:lnTo>
                  <a:lnTo>
                    <a:pt x="720" y="1652"/>
                  </a:lnTo>
                  <a:lnTo>
                    <a:pt x="736" y="1731"/>
                  </a:lnTo>
                  <a:lnTo>
                    <a:pt x="756" y="1810"/>
                  </a:lnTo>
                  <a:lnTo>
                    <a:pt x="779" y="1887"/>
                  </a:lnTo>
                  <a:lnTo>
                    <a:pt x="807" y="1963"/>
                  </a:lnTo>
                  <a:lnTo>
                    <a:pt x="810" y="1969"/>
                  </a:lnTo>
                  <a:lnTo>
                    <a:pt x="817" y="1985"/>
                  </a:lnTo>
                  <a:lnTo>
                    <a:pt x="824" y="2002"/>
                  </a:lnTo>
                  <a:lnTo>
                    <a:pt x="833" y="2021"/>
                  </a:lnTo>
                  <a:lnTo>
                    <a:pt x="843" y="2038"/>
                  </a:lnTo>
                  <a:lnTo>
                    <a:pt x="855" y="2056"/>
                  </a:lnTo>
                  <a:lnTo>
                    <a:pt x="868" y="2071"/>
                  </a:lnTo>
                  <a:lnTo>
                    <a:pt x="884" y="2084"/>
                  </a:lnTo>
                  <a:lnTo>
                    <a:pt x="900" y="2095"/>
                  </a:lnTo>
                  <a:lnTo>
                    <a:pt x="919" y="2103"/>
                  </a:lnTo>
                  <a:lnTo>
                    <a:pt x="940" y="2105"/>
                  </a:lnTo>
                  <a:lnTo>
                    <a:pt x="952" y="2105"/>
                  </a:lnTo>
                  <a:lnTo>
                    <a:pt x="962" y="2101"/>
                  </a:lnTo>
                  <a:lnTo>
                    <a:pt x="982" y="2089"/>
                  </a:lnTo>
                  <a:lnTo>
                    <a:pt x="1000" y="2076"/>
                  </a:lnTo>
                  <a:lnTo>
                    <a:pt x="1015" y="2061"/>
                  </a:lnTo>
                  <a:lnTo>
                    <a:pt x="1027" y="2045"/>
                  </a:lnTo>
                  <a:lnTo>
                    <a:pt x="1038" y="2029"/>
                  </a:lnTo>
                  <a:lnTo>
                    <a:pt x="1046" y="2013"/>
                  </a:lnTo>
                  <a:lnTo>
                    <a:pt x="1052" y="1997"/>
                  </a:lnTo>
                  <a:lnTo>
                    <a:pt x="1058" y="1983"/>
                  </a:lnTo>
                  <a:lnTo>
                    <a:pt x="1082" y="1914"/>
                  </a:lnTo>
                  <a:lnTo>
                    <a:pt x="1096" y="1876"/>
                  </a:lnTo>
                  <a:lnTo>
                    <a:pt x="1110" y="1838"/>
                  </a:lnTo>
                  <a:lnTo>
                    <a:pt x="1126" y="1803"/>
                  </a:lnTo>
                  <a:lnTo>
                    <a:pt x="1146" y="1768"/>
                  </a:lnTo>
                  <a:lnTo>
                    <a:pt x="1163" y="1747"/>
                  </a:lnTo>
                  <a:lnTo>
                    <a:pt x="1181" y="1729"/>
                  </a:lnTo>
                  <a:lnTo>
                    <a:pt x="1200" y="1716"/>
                  </a:lnTo>
                  <a:lnTo>
                    <a:pt x="1218" y="1708"/>
                  </a:lnTo>
                  <a:lnTo>
                    <a:pt x="1236" y="1705"/>
                  </a:lnTo>
                  <a:lnTo>
                    <a:pt x="1254" y="1708"/>
                  </a:lnTo>
                  <a:lnTo>
                    <a:pt x="1272" y="1716"/>
                  </a:lnTo>
                  <a:lnTo>
                    <a:pt x="1289" y="1729"/>
                  </a:lnTo>
                  <a:lnTo>
                    <a:pt x="1303" y="1745"/>
                  </a:lnTo>
                  <a:lnTo>
                    <a:pt x="1314" y="1765"/>
                  </a:lnTo>
                  <a:lnTo>
                    <a:pt x="1324" y="1786"/>
                  </a:lnTo>
                  <a:lnTo>
                    <a:pt x="1332" y="1810"/>
                  </a:lnTo>
                  <a:lnTo>
                    <a:pt x="1339" y="1835"/>
                  </a:lnTo>
                  <a:lnTo>
                    <a:pt x="1347" y="1861"/>
                  </a:lnTo>
                  <a:lnTo>
                    <a:pt x="1354" y="1890"/>
                  </a:lnTo>
                  <a:lnTo>
                    <a:pt x="1363" y="1918"/>
                  </a:lnTo>
                  <a:lnTo>
                    <a:pt x="1372" y="1946"/>
                  </a:lnTo>
                  <a:lnTo>
                    <a:pt x="1382" y="1974"/>
                  </a:lnTo>
                  <a:lnTo>
                    <a:pt x="1393" y="2000"/>
                  </a:lnTo>
                  <a:lnTo>
                    <a:pt x="1405" y="2024"/>
                  </a:lnTo>
                  <a:lnTo>
                    <a:pt x="1418" y="2045"/>
                  </a:lnTo>
                  <a:lnTo>
                    <a:pt x="1432" y="2064"/>
                  </a:lnTo>
                  <a:lnTo>
                    <a:pt x="1448" y="2079"/>
                  </a:lnTo>
                  <a:lnTo>
                    <a:pt x="1466" y="2091"/>
                  </a:lnTo>
                  <a:lnTo>
                    <a:pt x="1485" y="2099"/>
                  </a:lnTo>
                  <a:lnTo>
                    <a:pt x="1508" y="2102"/>
                  </a:lnTo>
                  <a:lnTo>
                    <a:pt x="1530" y="2099"/>
                  </a:lnTo>
                  <a:lnTo>
                    <a:pt x="1551" y="2089"/>
                  </a:lnTo>
                  <a:lnTo>
                    <a:pt x="1570" y="2075"/>
                  </a:lnTo>
                  <a:lnTo>
                    <a:pt x="1588" y="2055"/>
                  </a:lnTo>
                  <a:lnTo>
                    <a:pt x="1605" y="2030"/>
                  </a:lnTo>
                  <a:lnTo>
                    <a:pt x="1627" y="1985"/>
                  </a:lnTo>
                  <a:lnTo>
                    <a:pt x="1645" y="1938"/>
                  </a:lnTo>
                  <a:lnTo>
                    <a:pt x="1659" y="1892"/>
                  </a:lnTo>
                  <a:lnTo>
                    <a:pt x="1672" y="1845"/>
                  </a:lnTo>
                  <a:lnTo>
                    <a:pt x="1682" y="1797"/>
                  </a:lnTo>
                  <a:lnTo>
                    <a:pt x="1688" y="1771"/>
                  </a:lnTo>
                  <a:lnTo>
                    <a:pt x="1698" y="1728"/>
                  </a:lnTo>
                  <a:lnTo>
                    <a:pt x="1709" y="1683"/>
                  </a:lnTo>
                  <a:lnTo>
                    <a:pt x="1726" y="1610"/>
                  </a:lnTo>
                  <a:lnTo>
                    <a:pt x="1742" y="1537"/>
                  </a:lnTo>
                  <a:lnTo>
                    <a:pt x="1755" y="1461"/>
                  </a:lnTo>
                  <a:lnTo>
                    <a:pt x="1766" y="1385"/>
                  </a:lnTo>
                  <a:lnTo>
                    <a:pt x="1943" y="1385"/>
                  </a:lnTo>
                  <a:lnTo>
                    <a:pt x="1953" y="1422"/>
                  </a:lnTo>
                  <a:lnTo>
                    <a:pt x="1968" y="1456"/>
                  </a:lnTo>
                  <a:lnTo>
                    <a:pt x="1988" y="1488"/>
                  </a:lnTo>
                  <a:lnTo>
                    <a:pt x="2011" y="1518"/>
                  </a:lnTo>
                  <a:lnTo>
                    <a:pt x="2038" y="1543"/>
                  </a:lnTo>
                  <a:lnTo>
                    <a:pt x="2068" y="1565"/>
                  </a:lnTo>
                  <a:lnTo>
                    <a:pt x="2101" y="1582"/>
                  </a:lnTo>
                  <a:lnTo>
                    <a:pt x="2137" y="1595"/>
                  </a:lnTo>
                  <a:lnTo>
                    <a:pt x="2175" y="1603"/>
                  </a:lnTo>
                  <a:lnTo>
                    <a:pt x="2214" y="1606"/>
                  </a:lnTo>
                  <a:lnTo>
                    <a:pt x="2255" y="1603"/>
                  </a:lnTo>
                  <a:lnTo>
                    <a:pt x="2294" y="1594"/>
                  </a:lnTo>
                  <a:lnTo>
                    <a:pt x="2331" y="1580"/>
                  </a:lnTo>
                  <a:lnTo>
                    <a:pt x="2365" y="1562"/>
                  </a:lnTo>
                  <a:lnTo>
                    <a:pt x="2395" y="1539"/>
                  </a:lnTo>
                  <a:lnTo>
                    <a:pt x="2422" y="1511"/>
                  </a:lnTo>
                  <a:lnTo>
                    <a:pt x="2446" y="1480"/>
                  </a:lnTo>
                  <a:lnTo>
                    <a:pt x="2465" y="1446"/>
                  </a:lnTo>
                  <a:lnTo>
                    <a:pt x="2479" y="1409"/>
                  </a:lnTo>
                  <a:lnTo>
                    <a:pt x="2488" y="1371"/>
                  </a:lnTo>
                  <a:lnTo>
                    <a:pt x="2491" y="1329"/>
                  </a:lnTo>
                  <a:lnTo>
                    <a:pt x="2488" y="1289"/>
                  </a:lnTo>
                  <a:lnTo>
                    <a:pt x="2479" y="1250"/>
                  </a:lnTo>
                  <a:lnTo>
                    <a:pt x="2465" y="1213"/>
                  </a:lnTo>
                  <a:lnTo>
                    <a:pt x="2446" y="1179"/>
                  </a:lnTo>
                  <a:lnTo>
                    <a:pt x="2422" y="1148"/>
                  </a:lnTo>
                  <a:lnTo>
                    <a:pt x="2395" y="1121"/>
                  </a:lnTo>
                  <a:lnTo>
                    <a:pt x="2365" y="1097"/>
                  </a:lnTo>
                  <a:lnTo>
                    <a:pt x="2331" y="1079"/>
                  </a:lnTo>
                  <a:lnTo>
                    <a:pt x="2294" y="1065"/>
                  </a:lnTo>
                  <a:lnTo>
                    <a:pt x="2255" y="1055"/>
                  </a:lnTo>
                  <a:lnTo>
                    <a:pt x="2214" y="1052"/>
                  </a:lnTo>
                  <a:lnTo>
                    <a:pt x="2175" y="1055"/>
                  </a:lnTo>
                  <a:lnTo>
                    <a:pt x="2137" y="1064"/>
                  </a:lnTo>
                  <a:lnTo>
                    <a:pt x="2101" y="1077"/>
                  </a:lnTo>
                  <a:lnTo>
                    <a:pt x="2068" y="1094"/>
                  </a:lnTo>
                  <a:lnTo>
                    <a:pt x="2038" y="1116"/>
                  </a:lnTo>
                  <a:lnTo>
                    <a:pt x="2011" y="1142"/>
                  </a:lnTo>
                  <a:lnTo>
                    <a:pt x="1988" y="1170"/>
                  </a:lnTo>
                  <a:lnTo>
                    <a:pt x="1968" y="1202"/>
                  </a:lnTo>
                  <a:lnTo>
                    <a:pt x="1953" y="1237"/>
                  </a:lnTo>
                  <a:lnTo>
                    <a:pt x="1942" y="1274"/>
                  </a:lnTo>
                  <a:lnTo>
                    <a:pt x="1771" y="1274"/>
                  </a:lnTo>
                  <a:lnTo>
                    <a:pt x="1768" y="1225"/>
                  </a:lnTo>
                  <a:lnTo>
                    <a:pt x="1762" y="1176"/>
                  </a:lnTo>
                  <a:lnTo>
                    <a:pt x="1752" y="1129"/>
                  </a:lnTo>
                  <a:lnTo>
                    <a:pt x="1740" y="1094"/>
                  </a:lnTo>
                  <a:lnTo>
                    <a:pt x="1722" y="1060"/>
                  </a:lnTo>
                  <a:lnTo>
                    <a:pt x="1699" y="1026"/>
                  </a:lnTo>
                  <a:lnTo>
                    <a:pt x="1671" y="995"/>
                  </a:lnTo>
                  <a:lnTo>
                    <a:pt x="1637" y="966"/>
                  </a:lnTo>
                  <a:lnTo>
                    <a:pt x="1600" y="940"/>
                  </a:lnTo>
                  <a:lnTo>
                    <a:pt x="1567" y="921"/>
                  </a:lnTo>
                  <a:lnTo>
                    <a:pt x="1531" y="906"/>
                  </a:lnTo>
                  <a:lnTo>
                    <a:pt x="1491" y="895"/>
                  </a:lnTo>
                  <a:lnTo>
                    <a:pt x="1451" y="889"/>
                  </a:lnTo>
                  <a:lnTo>
                    <a:pt x="1410" y="887"/>
                  </a:lnTo>
                  <a:close/>
                  <a:moveTo>
                    <a:pt x="2934" y="499"/>
                  </a:moveTo>
                  <a:lnTo>
                    <a:pt x="2916" y="502"/>
                  </a:lnTo>
                  <a:lnTo>
                    <a:pt x="2901" y="510"/>
                  </a:lnTo>
                  <a:lnTo>
                    <a:pt x="2889" y="522"/>
                  </a:lnTo>
                  <a:lnTo>
                    <a:pt x="2881" y="537"/>
                  </a:lnTo>
                  <a:lnTo>
                    <a:pt x="2878" y="554"/>
                  </a:lnTo>
                  <a:lnTo>
                    <a:pt x="2881" y="571"/>
                  </a:lnTo>
                  <a:lnTo>
                    <a:pt x="2889" y="587"/>
                  </a:lnTo>
                  <a:lnTo>
                    <a:pt x="2901" y="599"/>
                  </a:lnTo>
                  <a:lnTo>
                    <a:pt x="2916" y="606"/>
                  </a:lnTo>
                  <a:lnTo>
                    <a:pt x="2934" y="609"/>
                  </a:lnTo>
                  <a:lnTo>
                    <a:pt x="2989" y="609"/>
                  </a:lnTo>
                  <a:lnTo>
                    <a:pt x="3006" y="606"/>
                  </a:lnTo>
                  <a:lnTo>
                    <a:pt x="3021" y="599"/>
                  </a:lnTo>
                  <a:lnTo>
                    <a:pt x="3033" y="587"/>
                  </a:lnTo>
                  <a:lnTo>
                    <a:pt x="3041" y="571"/>
                  </a:lnTo>
                  <a:lnTo>
                    <a:pt x="3044" y="554"/>
                  </a:lnTo>
                  <a:lnTo>
                    <a:pt x="3041" y="537"/>
                  </a:lnTo>
                  <a:lnTo>
                    <a:pt x="3033" y="522"/>
                  </a:lnTo>
                  <a:lnTo>
                    <a:pt x="3021" y="510"/>
                  </a:lnTo>
                  <a:lnTo>
                    <a:pt x="3006" y="502"/>
                  </a:lnTo>
                  <a:lnTo>
                    <a:pt x="2989" y="499"/>
                  </a:lnTo>
                  <a:lnTo>
                    <a:pt x="2934" y="499"/>
                  </a:lnTo>
                  <a:close/>
                  <a:moveTo>
                    <a:pt x="2712" y="499"/>
                  </a:moveTo>
                  <a:lnTo>
                    <a:pt x="2695" y="502"/>
                  </a:lnTo>
                  <a:lnTo>
                    <a:pt x="2679" y="510"/>
                  </a:lnTo>
                  <a:lnTo>
                    <a:pt x="2668" y="522"/>
                  </a:lnTo>
                  <a:lnTo>
                    <a:pt x="2660" y="537"/>
                  </a:lnTo>
                  <a:lnTo>
                    <a:pt x="2657" y="554"/>
                  </a:lnTo>
                  <a:lnTo>
                    <a:pt x="2660" y="571"/>
                  </a:lnTo>
                  <a:lnTo>
                    <a:pt x="2668" y="587"/>
                  </a:lnTo>
                  <a:lnTo>
                    <a:pt x="2679" y="599"/>
                  </a:lnTo>
                  <a:lnTo>
                    <a:pt x="2695" y="606"/>
                  </a:lnTo>
                  <a:lnTo>
                    <a:pt x="2712" y="609"/>
                  </a:lnTo>
                  <a:lnTo>
                    <a:pt x="2768" y="609"/>
                  </a:lnTo>
                  <a:lnTo>
                    <a:pt x="2785" y="606"/>
                  </a:lnTo>
                  <a:lnTo>
                    <a:pt x="2800" y="599"/>
                  </a:lnTo>
                  <a:lnTo>
                    <a:pt x="2812" y="587"/>
                  </a:lnTo>
                  <a:lnTo>
                    <a:pt x="2820" y="571"/>
                  </a:lnTo>
                  <a:lnTo>
                    <a:pt x="2823" y="554"/>
                  </a:lnTo>
                  <a:lnTo>
                    <a:pt x="2820" y="537"/>
                  </a:lnTo>
                  <a:lnTo>
                    <a:pt x="2812" y="522"/>
                  </a:lnTo>
                  <a:lnTo>
                    <a:pt x="2800" y="510"/>
                  </a:lnTo>
                  <a:lnTo>
                    <a:pt x="2785" y="502"/>
                  </a:lnTo>
                  <a:lnTo>
                    <a:pt x="2768" y="499"/>
                  </a:lnTo>
                  <a:lnTo>
                    <a:pt x="2712" y="499"/>
                  </a:lnTo>
                  <a:close/>
                  <a:moveTo>
                    <a:pt x="2491" y="499"/>
                  </a:moveTo>
                  <a:lnTo>
                    <a:pt x="2474" y="502"/>
                  </a:lnTo>
                  <a:lnTo>
                    <a:pt x="2459" y="510"/>
                  </a:lnTo>
                  <a:lnTo>
                    <a:pt x="2446" y="522"/>
                  </a:lnTo>
                  <a:lnTo>
                    <a:pt x="2438" y="537"/>
                  </a:lnTo>
                  <a:lnTo>
                    <a:pt x="2435" y="554"/>
                  </a:lnTo>
                  <a:lnTo>
                    <a:pt x="2438" y="571"/>
                  </a:lnTo>
                  <a:lnTo>
                    <a:pt x="2446" y="587"/>
                  </a:lnTo>
                  <a:lnTo>
                    <a:pt x="2459" y="599"/>
                  </a:lnTo>
                  <a:lnTo>
                    <a:pt x="2474" y="606"/>
                  </a:lnTo>
                  <a:lnTo>
                    <a:pt x="2491" y="609"/>
                  </a:lnTo>
                  <a:lnTo>
                    <a:pt x="2546" y="609"/>
                  </a:lnTo>
                  <a:lnTo>
                    <a:pt x="2563" y="606"/>
                  </a:lnTo>
                  <a:lnTo>
                    <a:pt x="2579" y="599"/>
                  </a:lnTo>
                  <a:lnTo>
                    <a:pt x="2590" y="587"/>
                  </a:lnTo>
                  <a:lnTo>
                    <a:pt x="2598" y="571"/>
                  </a:lnTo>
                  <a:lnTo>
                    <a:pt x="2601" y="554"/>
                  </a:lnTo>
                  <a:lnTo>
                    <a:pt x="2598" y="537"/>
                  </a:lnTo>
                  <a:lnTo>
                    <a:pt x="2590" y="522"/>
                  </a:lnTo>
                  <a:lnTo>
                    <a:pt x="2579" y="510"/>
                  </a:lnTo>
                  <a:lnTo>
                    <a:pt x="2563" y="502"/>
                  </a:lnTo>
                  <a:lnTo>
                    <a:pt x="2546" y="499"/>
                  </a:lnTo>
                  <a:lnTo>
                    <a:pt x="2491" y="499"/>
                  </a:lnTo>
                  <a:close/>
                  <a:moveTo>
                    <a:pt x="332" y="499"/>
                  </a:moveTo>
                  <a:lnTo>
                    <a:pt x="315" y="502"/>
                  </a:lnTo>
                  <a:lnTo>
                    <a:pt x="300" y="510"/>
                  </a:lnTo>
                  <a:lnTo>
                    <a:pt x="288" y="522"/>
                  </a:lnTo>
                  <a:lnTo>
                    <a:pt x="280" y="537"/>
                  </a:lnTo>
                  <a:lnTo>
                    <a:pt x="277" y="554"/>
                  </a:lnTo>
                  <a:lnTo>
                    <a:pt x="280" y="571"/>
                  </a:lnTo>
                  <a:lnTo>
                    <a:pt x="288" y="587"/>
                  </a:lnTo>
                  <a:lnTo>
                    <a:pt x="300" y="599"/>
                  </a:lnTo>
                  <a:lnTo>
                    <a:pt x="315" y="606"/>
                  </a:lnTo>
                  <a:lnTo>
                    <a:pt x="332" y="609"/>
                  </a:lnTo>
                  <a:lnTo>
                    <a:pt x="1273" y="609"/>
                  </a:lnTo>
                  <a:lnTo>
                    <a:pt x="1290" y="606"/>
                  </a:lnTo>
                  <a:lnTo>
                    <a:pt x="1305" y="599"/>
                  </a:lnTo>
                  <a:lnTo>
                    <a:pt x="1317" y="587"/>
                  </a:lnTo>
                  <a:lnTo>
                    <a:pt x="1325" y="571"/>
                  </a:lnTo>
                  <a:lnTo>
                    <a:pt x="1328" y="554"/>
                  </a:lnTo>
                  <a:lnTo>
                    <a:pt x="1325" y="537"/>
                  </a:lnTo>
                  <a:lnTo>
                    <a:pt x="1317" y="522"/>
                  </a:lnTo>
                  <a:lnTo>
                    <a:pt x="1305" y="510"/>
                  </a:lnTo>
                  <a:lnTo>
                    <a:pt x="1290" y="502"/>
                  </a:lnTo>
                  <a:lnTo>
                    <a:pt x="1273" y="499"/>
                  </a:lnTo>
                  <a:lnTo>
                    <a:pt x="332" y="499"/>
                  </a:lnTo>
                  <a:close/>
                  <a:moveTo>
                    <a:pt x="2934" y="277"/>
                  </a:moveTo>
                  <a:lnTo>
                    <a:pt x="2916" y="280"/>
                  </a:lnTo>
                  <a:lnTo>
                    <a:pt x="2901" y="288"/>
                  </a:lnTo>
                  <a:lnTo>
                    <a:pt x="2889" y="300"/>
                  </a:lnTo>
                  <a:lnTo>
                    <a:pt x="2881" y="315"/>
                  </a:lnTo>
                  <a:lnTo>
                    <a:pt x="2878" y="333"/>
                  </a:lnTo>
                  <a:lnTo>
                    <a:pt x="2881" y="351"/>
                  </a:lnTo>
                  <a:lnTo>
                    <a:pt x="2889" y="366"/>
                  </a:lnTo>
                  <a:lnTo>
                    <a:pt x="2901" y="378"/>
                  </a:lnTo>
                  <a:lnTo>
                    <a:pt x="2916" y="385"/>
                  </a:lnTo>
                  <a:lnTo>
                    <a:pt x="2934" y="388"/>
                  </a:lnTo>
                  <a:lnTo>
                    <a:pt x="2989" y="388"/>
                  </a:lnTo>
                  <a:lnTo>
                    <a:pt x="3006" y="385"/>
                  </a:lnTo>
                  <a:lnTo>
                    <a:pt x="3021" y="378"/>
                  </a:lnTo>
                  <a:lnTo>
                    <a:pt x="3033" y="366"/>
                  </a:lnTo>
                  <a:lnTo>
                    <a:pt x="3041" y="351"/>
                  </a:lnTo>
                  <a:lnTo>
                    <a:pt x="3044" y="333"/>
                  </a:lnTo>
                  <a:lnTo>
                    <a:pt x="3041" y="315"/>
                  </a:lnTo>
                  <a:lnTo>
                    <a:pt x="3033" y="300"/>
                  </a:lnTo>
                  <a:lnTo>
                    <a:pt x="3021" y="288"/>
                  </a:lnTo>
                  <a:lnTo>
                    <a:pt x="3006" y="280"/>
                  </a:lnTo>
                  <a:lnTo>
                    <a:pt x="2989" y="277"/>
                  </a:lnTo>
                  <a:lnTo>
                    <a:pt x="2934" y="277"/>
                  </a:lnTo>
                  <a:close/>
                  <a:moveTo>
                    <a:pt x="2712" y="277"/>
                  </a:moveTo>
                  <a:lnTo>
                    <a:pt x="2695" y="280"/>
                  </a:lnTo>
                  <a:lnTo>
                    <a:pt x="2679" y="288"/>
                  </a:lnTo>
                  <a:lnTo>
                    <a:pt x="2668" y="300"/>
                  </a:lnTo>
                  <a:lnTo>
                    <a:pt x="2660" y="315"/>
                  </a:lnTo>
                  <a:lnTo>
                    <a:pt x="2657" y="333"/>
                  </a:lnTo>
                  <a:lnTo>
                    <a:pt x="2660" y="351"/>
                  </a:lnTo>
                  <a:lnTo>
                    <a:pt x="2668" y="366"/>
                  </a:lnTo>
                  <a:lnTo>
                    <a:pt x="2679" y="378"/>
                  </a:lnTo>
                  <a:lnTo>
                    <a:pt x="2695" y="385"/>
                  </a:lnTo>
                  <a:lnTo>
                    <a:pt x="2712" y="388"/>
                  </a:lnTo>
                  <a:lnTo>
                    <a:pt x="2768" y="388"/>
                  </a:lnTo>
                  <a:lnTo>
                    <a:pt x="2785" y="385"/>
                  </a:lnTo>
                  <a:lnTo>
                    <a:pt x="2800" y="378"/>
                  </a:lnTo>
                  <a:lnTo>
                    <a:pt x="2812" y="366"/>
                  </a:lnTo>
                  <a:lnTo>
                    <a:pt x="2820" y="351"/>
                  </a:lnTo>
                  <a:lnTo>
                    <a:pt x="2823" y="333"/>
                  </a:lnTo>
                  <a:lnTo>
                    <a:pt x="2820" y="315"/>
                  </a:lnTo>
                  <a:lnTo>
                    <a:pt x="2812" y="300"/>
                  </a:lnTo>
                  <a:lnTo>
                    <a:pt x="2800" y="288"/>
                  </a:lnTo>
                  <a:lnTo>
                    <a:pt x="2785" y="280"/>
                  </a:lnTo>
                  <a:lnTo>
                    <a:pt x="2768" y="277"/>
                  </a:lnTo>
                  <a:lnTo>
                    <a:pt x="2712" y="277"/>
                  </a:lnTo>
                  <a:close/>
                  <a:moveTo>
                    <a:pt x="2491" y="277"/>
                  </a:moveTo>
                  <a:lnTo>
                    <a:pt x="2474" y="280"/>
                  </a:lnTo>
                  <a:lnTo>
                    <a:pt x="2459" y="288"/>
                  </a:lnTo>
                  <a:lnTo>
                    <a:pt x="2446" y="300"/>
                  </a:lnTo>
                  <a:lnTo>
                    <a:pt x="2438" y="315"/>
                  </a:lnTo>
                  <a:lnTo>
                    <a:pt x="2435" y="333"/>
                  </a:lnTo>
                  <a:lnTo>
                    <a:pt x="2438" y="351"/>
                  </a:lnTo>
                  <a:lnTo>
                    <a:pt x="2446" y="366"/>
                  </a:lnTo>
                  <a:lnTo>
                    <a:pt x="2459" y="378"/>
                  </a:lnTo>
                  <a:lnTo>
                    <a:pt x="2474" y="385"/>
                  </a:lnTo>
                  <a:lnTo>
                    <a:pt x="2491" y="388"/>
                  </a:lnTo>
                  <a:lnTo>
                    <a:pt x="2546" y="388"/>
                  </a:lnTo>
                  <a:lnTo>
                    <a:pt x="2563" y="385"/>
                  </a:lnTo>
                  <a:lnTo>
                    <a:pt x="2579" y="378"/>
                  </a:lnTo>
                  <a:lnTo>
                    <a:pt x="2590" y="366"/>
                  </a:lnTo>
                  <a:lnTo>
                    <a:pt x="2598" y="351"/>
                  </a:lnTo>
                  <a:lnTo>
                    <a:pt x="2601" y="333"/>
                  </a:lnTo>
                  <a:lnTo>
                    <a:pt x="2598" y="315"/>
                  </a:lnTo>
                  <a:lnTo>
                    <a:pt x="2590" y="300"/>
                  </a:lnTo>
                  <a:lnTo>
                    <a:pt x="2579" y="288"/>
                  </a:lnTo>
                  <a:lnTo>
                    <a:pt x="2563" y="280"/>
                  </a:lnTo>
                  <a:lnTo>
                    <a:pt x="2546" y="277"/>
                  </a:lnTo>
                  <a:lnTo>
                    <a:pt x="2491" y="277"/>
                  </a:lnTo>
                  <a:close/>
                  <a:moveTo>
                    <a:pt x="332" y="277"/>
                  </a:moveTo>
                  <a:lnTo>
                    <a:pt x="315" y="280"/>
                  </a:lnTo>
                  <a:lnTo>
                    <a:pt x="300" y="288"/>
                  </a:lnTo>
                  <a:lnTo>
                    <a:pt x="288" y="300"/>
                  </a:lnTo>
                  <a:lnTo>
                    <a:pt x="280" y="315"/>
                  </a:lnTo>
                  <a:lnTo>
                    <a:pt x="277" y="333"/>
                  </a:lnTo>
                  <a:lnTo>
                    <a:pt x="280" y="351"/>
                  </a:lnTo>
                  <a:lnTo>
                    <a:pt x="288" y="366"/>
                  </a:lnTo>
                  <a:lnTo>
                    <a:pt x="300" y="378"/>
                  </a:lnTo>
                  <a:lnTo>
                    <a:pt x="315" y="385"/>
                  </a:lnTo>
                  <a:lnTo>
                    <a:pt x="332" y="388"/>
                  </a:lnTo>
                  <a:lnTo>
                    <a:pt x="830" y="388"/>
                  </a:lnTo>
                  <a:lnTo>
                    <a:pt x="847" y="385"/>
                  </a:lnTo>
                  <a:lnTo>
                    <a:pt x="862" y="378"/>
                  </a:lnTo>
                  <a:lnTo>
                    <a:pt x="875" y="366"/>
                  </a:lnTo>
                  <a:lnTo>
                    <a:pt x="883" y="351"/>
                  </a:lnTo>
                  <a:lnTo>
                    <a:pt x="886" y="333"/>
                  </a:lnTo>
                  <a:lnTo>
                    <a:pt x="883" y="315"/>
                  </a:lnTo>
                  <a:lnTo>
                    <a:pt x="875" y="300"/>
                  </a:lnTo>
                  <a:lnTo>
                    <a:pt x="862" y="288"/>
                  </a:lnTo>
                  <a:lnTo>
                    <a:pt x="847" y="280"/>
                  </a:lnTo>
                  <a:lnTo>
                    <a:pt x="830" y="277"/>
                  </a:lnTo>
                  <a:lnTo>
                    <a:pt x="332" y="277"/>
                  </a:lnTo>
                  <a:close/>
                  <a:moveTo>
                    <a:pt x="0" y="0"/>
                  </a:moveTo>
                  <a:lnTo>
                    <a:pt x="3321" y="0"/>
                  </a:lnTo>
                  <a:lnTo>
                    <a:pt x="3321" y="2991"/>
                  </a:lnTo>
                  <a:lnTo>
                    <a:pt x="0" y="299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5" name="Group 234"/>
          <p:cNvGrpSpPr/>
          <p:nvPr/>
        </p:nvGrpSpPr>
        <p:grpSpPr>
          <a:xfrm>
            <a:off x="3460539" y="5018088"/>
            <a:ext cx="584200" cy="527050"/>
            <a:chOff x="3455988" y="5018088"/>
            <a:chExt cx="584200" cy="5270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5" name="Freeform 99"/>
            <p:cNvSpPr>
              <a:spLocks/>
            </p:cNvSpPr>
            <p:nvPr/>
          </p:nvSpPr>
          <p:spPr bwMode="auto">
            <a:xfrm>
              <a:off x="3621088" y="5249863"/>
              <a:ext cx="254000" cy="168275"/>
            </a:xfrm>
            <a:custGeom>
              <a:avLst/>
              <a:gdLst>
                <a:gd name="T0" fmla="*/ 50 w 1436"/>
                <a:gd name="T1" fmla="*/ 0 h 959"/>
                <a:gd name="T2" fmla="*/ 80 w 1436"/>
                <a:gd name="T3" fmla="*/ 185 h 959"/>
                <a:gd name="T4" fmla="*/ 118 w 1436"/>
                <a:gd name="T5" fmla="*/ 369 h 959"/>
                <a:gd name="T6" fmla="*/ 170 w 1436"/>
                <a:gd name="T7" fmla="*/ 549 h 959"/>
                <a:gd name="T8" fmla="*/ 206 w 1436"/>
                <a:gd name="T9" fmla="*/ 645 h 959"/>
                <a:gd name="T10" fmla="*/ 222 w 1436"/>
                <a:gd name="T11" fmla="*/ 682 h 959"/>
                <a:gd name="T12" fmla="*/ 242 w 1436"/>
                <a:gd name="T13" fmla="*/ 722 h 959"/>
                <a:gd name="T14" fmla="*/ 268 w 1436"/>
                <a:gd name="T15" fmla="*/ 761 h 959"/>
                <a:gd name="T16" fmla="*/ 299 w 1436"/>
                <a:gd name="T17" fmla="*/ 792 h 959"/>
                <a:gd name="T18" fmla="*/ 339 w 1436"/>
                <a:gd name="T19" fmla="*/ 810 h 959"/>
                <a:gd name="T20" fmla="*/ 373 w 1436"/>
                <a:gd name="T21" fmla="*/ 813 h 959"/>
                <a:gd name="T22" fmla="*/ 408 w 1436"/>
                <a:gd name="T23" fmla="*/ 795 h 959"/>
                <a:gd name="T24" fmla="*/ 447 w 1436"/>
                <a:gd name="T25" fmla="*/ 760 h 959"/>
                <a:gd name="T26" fmla="*/ 474 w 1436"/>
                <a:gd name="T27" fmla="*/ 720 h 959"/>
                <a:gd name="T28" fmla="*/ 493 w 1436"/>
                <a:gd name="T29" fmla="*/ 681 h 959"/>
                <a:gd name="T30" fmla="*/ 516 w 1436"/>
                <a:gd name="T31" fmla="*/ 618 h 959"/>
                <a:gd name="T32" fmla="*/ 546 w 1436"/>
                <a:gd name="T33" fmla="*/ 532 h 959"/>
                <a:gd name="T34" fmla="*/ 577 w 1436"/>
                <a:gd name="T35" fmla="*/ 451 h 959"/>
                <a:gd name="T36" fmla="*/ 619 w 1436"/>
                <a:gd name="T37" fmla="*/ 378 h 959"/>
                <a:gd name="T38" fmla="*/ 661 w 1436"/>
                <a:gd name="T39" fmla="*/ 327 h 959"/>
                <a:gd name="T40" fmla="*/ 706 w 1436"/>
                <a:gd name="T41" fmla="*/ 297 h 959"/>
                <a:gd name="T42" fmla="*/ 751 w 1436"/>
                <a:gd name="T43" fmla="*/ 286 h 959"/>
                <a:gd name="T44" fmla="*/ 789 w 1436"/>
                <a:gd name="T45" fmla="*/ 293 h 959"/>
                <a:gd name="T46" fmla="*/ 830 w 1436"/>
                <a:gd name="T47" fmla="*/ 319 h 959"/>
                <a:gd name="T48" fmla="*/ 864 w 1436"/>
                <a:gd name="T49" fmla="*/ 362 h 959"/>
                <a:gd name="T50" fmla="*/ 888 w 1436"/>
                <a:gd name="T51" fmla="*/ 413 h 959"/>
                <a:gd name="T52" fmla="*/ 906 w 1436"/>
                <a:gd name="T53" fmla="*/ 472 h 959"/>
                <a:gd name="T54" fmla="*/ 924 w 1436"/>
                <a:gd name="T55" fmla="*/ 542 h 959"/>
                <a:gd name="T56" fmla="*/ 946 w 1436"/>
                <a:gd name="T57" fmla="*/ 609 h 959"/>
                <a:gd name="T58" fmla="*/ 968 w 1436"/>
                <a:gd name="T59" fmla="*/ 670 h 959"/>
                <a:gd name="T60" fmla="*/ 995 w 1436"/>
                <a:gd name="T61" fmla="*/ 724 h 959"/>
                <a:gd name="T62" fmla="*/ 1027 w 1436"/>
                <a:gd name="T63" fmla="*/ 767 h 959"/>
                <a:gd name="T64" fmla="*/ 1064 w 1436"/>
                <a:gd name="T65" fmla="*/ 798 h 959"/>
                <a:gd name="T66" fmla="*/ 1109 w 1436"/>
                <a:gd name="T67" fmla="*/ 809 h 959"/>
                <a:gd name="T68" fmla="*/ 1151 w 1436"/>
                <a:gd name="T69" fmla="*/ 799 h 959"/>
                <a:gd name="T70" fmla="*/ 1189 w 1436"/>
                <a:gd name="T71" fmla="*/ 770 h 959"/>
                <a:gd name="T72" fmla="*/ 1223 w 1436"/>
                <a:gd name="T73" fmla="*/ 723 h 959"/>
                <a:gd name="T74" fmla="*/ 1268 w 1436"/>
                <a:gd name="T75" fmla="*/ 624 h 959"/>
                <a:gd name="T76" fmla="*/ 1299 w 1436"/>
                <a:gd name="T77" fmla="*/ 524 h 959"/>
                <a:gd name="T78" fmla="*/ 1322 w 1436"/>
                <a:gd name="T79" fmla="*/ 422 h 959"/>
                <a:gd name="T80" fmla="*/ 1343 w 1436"/>
                <a:gd name="T81" fmla="*/ 329 h 959"/>
                <a:gd name="T82" fmla="*/ 1377 w 1436"/>
                <a:gd name="T83" fmla="*/ 184 h 959"/>
                <a:gd name="T84" fmla="*/ 1415 w 1436"/>
                <a:gd name="T85" fmla="*/ 8 h 959"/>
                <a:gd name="T86" fmla="*/ 1433 w 1436"/>
                <a:gd name="T87" fmla="*/ 30 h 959"/>
                <a:gd name="T88" fmla="*/ 1436 w 1436"/>
                <a:gd name="T89" fmla="*/ 576 h 959"/>
                <a:gd name="T90" fmla="*/ 1424 w 1436"/>
                <a:gd name="T91" fmla="*/ 671 h 959"/>
                <a:gd name="T92" fmla="*/ 1390 w 1436"/>
                <a:gd name="T93" fmla="*/ 756 h 959"/>
                <a:gd name="T94" fmla="*/ 1339 w 1436"/>
                <a:gd name="T95" fmla="*/ 830 h 959"/>
                <a:gd name="T96" fmla="*/ 1272 w 1436"/>
                <a:gd name="T97" fmla="*/ 890 h 959"/>
                <a:gd name="T98" fmla="*/ 1192 w 1436"/>
                <a:gd name="T99" fmla="*/ 934 h 959"/>
                <a:gd name="T100" fmla="*/ 1102 w 1436"/>
                <a:gd name="T101" fmla="*/ 956 h 959"/>
                <a:gd name="T102" fmla="*/ 382 w 1436"/>
                <a:gd name="T103" fmla="*/ 959 h 959"/>
                <a:gd name="T104" fmla="*/ 287 w 1436"/>
                <a:gd name="T105" fmla="*/ 948 h 959"/>
                <a:gd name="T106" fmla="*/ 202 w 1436"/>
                <a:gd name="T107" fmla="*/ 914 h 959"/>
                <a:gd name="T108" fmla="*/ 129 w 1436"/>
                <a:gd name="T109" fmla="*/ 862 h 959"/>
                <a:gd name="T110" fmla="*/ 69 w 1436"/>
                <a:gd name="T111" fmla="*/ 795 h 959"/>
                <a:gd name="T112" fmla="*/ 26 w 1436"/>
                <a:gd name="T113" fmla="*/ 714 h 959"/>
                <a:gd name="T114" fmla="*/ 3 w 1436"/>
                <a:gd name="T115" fmla="*/ 624 h 959"/>
                <a:gd name="T116" fmla="*/ 0 w 1436"/>
                <a:gd name="T117" fmla="*/ 46 h 959"/>
                <a:gd name="T118" fmla="*/ 9 w 1436"/>
                <a:gd name="T119" fmla="*/ 18 h 959"/>
                <a:gd name="T120" fmla="*/ 32 w 1436"/>
                <a:gd name="T121" fmla="*/ 2 h 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36" h="959">
                  <a:moveTo>
                    <a:pt x="46" y="0"/>
                  </a:moveTo>
                  <a:lnTo>
                    <a:pt x="50" y="0"/>
                  </a:lnTo>
                  <a:lnTo>
                    <a:pt x="64" y="93"/>
                  </a:lnTo>
                  <a:lnTo>
                    <a:pt x="80" y="185"/>
                  </a:lnTo>
                  <a:lnTo>
                    <a:pt x="97" y="277"/>
                  </a:lnTo>
                  <a:lnTo>
                    <a:pt x="118" y="369"/>
                  </a:lnTo>
                  <a:lnTo>
                    <a:pt x="142" y="459"/>
                  </a:lnTo>
                  <a:lnTo>
                    <a:pt x="170" y="549"/>
                  </a:lnTo>
                  <a:lnTo>
                    <a:pt x="203" y="637"/>
                  </a:lnTo>
                  <a:lnTo>
                    <a:pt x="206" y="645"/>
                  </a:lnTo>
                  <a:lnTo>
                    <a:pt x="213" y="663"/>
                  </a:lnTo>
                  <a:lnTo>
                    <a:pt x="222" y="682"/>
                  </a:lnTo>
                  <a:lnTo>
                    <a:pt x="231" y="702"/>
                  </a:lnTo>
                  <a:lnTo>
                    <a:pt x="242" y="722"/>
                  </a:lnTo>
                  <a:lnTo>
                    <a:pt x="254" y="742"/>
                  </a:lnTo>
                  <a:lnTo>
                    <a:pt x="268" y="761"/>
                  </a:lnTo>
                  <a:lnTo>
                    <a:pt x="283" y="777"/>
                  </a:lnTo>
                  <a:lnTo>
                    <a:pt x="299" y="792"/>
                  </a:lnTo>
                  <a:lnTo>
                    <a:pt x="319" y="803"/>
                  </a:lnTo>
                  <a:lnTo>
                    <a:pt x="339" y="810"/>
                  </a:lnTo>
                  <a:lnTo>
                    <a:pt x="362" y="813"/>
                  </a:lnTo>
                  <a:lnTo>
                    <a:pt x="373" y="813"/>
                  </a:lnTo>
                  <a:lnTo>
                    <a:pt x="383" y="808"/>
                  </a:lnTo>
                  <a:lnTo>
                    <a:pt x="408" y="795"/>
                  </a:lnTo>
                  <a:lnTo>
                    <a:pt x="430" y="778"/>
                  </a:lnTo>
                  <a:lnTo>
                    <a:pt x="447" y="760"/>
                  </a:lnTo>
                  <a:lnTo>
                    <a:pt x="462" y="741"/>
                  </a:lnTo>
                  <a:lnTo>
                    <a:pt x="474" y="720"/>
                  </a:lnTo>
                  <a:lnTo>
                    <a:pt x="484" y="700"/>
                  </a:lnTo>
                  <a:lnTo>
                    <a:pt x="493" y="681"/>
                  </a:lnTo>
                  <a:lnTo>
                    <a:pt x="500" y="663"/>
                  </a:lnTo>
                  <a:lnTo>
                    <a:pt x="516" y="618"/>
                  </a:lnTo>
                  <a:lnTo>
                    <a:pt x="531" y="574"/>
                  </a:lnTo>
                  <a:lnTo>
                    <a:pt x="546" y="532"/>
                  </a:lnTo>
                  <a:lnTo>
                    <a:pt x="561" y="491"/>
                  </a:lnTo>
                  <a:lnTo>
                    <a:pt x="577" y="451"/>
                  </a:lnTo>
                  <a:lnTo>
                    <a:pt x="597" y="414"/>
                  </a:lnTo>
                  <a:lnTo>
                    <a:pt x="619" y="378"/>
                  </a:lnTo>
                  <a:lnTo>
                    <a:pt x="639" y="351"/>
                  </a:lnTo>
                  <a:lnTo>
                    <a:pt x="661" y="327"/>
                  </a:lnTo>
                  <a:lnTo>
                    <a:pt x="683" y="310"/>
                  </a:lnTo>
                  <a:lnTo>
                    <a:pt x="706" y="297"/>
                  </a:lnTo>
                  <a:lnTo>
                    <a:pt x="728" y="288"/>
                  </a:lnTo>
                  <a:lnTo>
                    <a:pt x="751" y="286"/>
                  </a:lnTo>
                  <a:lnTo>
                    <a:pt x="770" y="288"/>
                  </a:lnTo>
                  <a:lnTo>
                    <a:pt x="789" y="293"/>
                  </a:lnTo>
                  <a:lnTo>
                    <a:pt x="808" y="303"/>
                  </a:lnTo>
                  <a:lnTo>
                    <a:pt x="830" y="319"/>
                  </a:lnTo>
                  <a:lnTo>
                    <a:pt x="848" y="338"/>
                  </a:lnTo>
                  <a:lnTo>
                    <a:pt x="864" y="362"/>
                  </a:lnTo>
                  <a:lnTo>
                    <a:pt x="877" y="386"/>
                  </a:lnTo>
                  <a:lnTo>
                    <a:pt x="888" y="413"/>
                  </a:lnTo>
                  <a:lnTo>
                    <a:pt x="897" y="442"/>
                  </a:lnTo>
                  <a:lnTo>
                    <a:pt x="906" y="472"/>
                  </a:lnTo>
                  <a:lnTo>
                    <a:pt x="914" y="504"/>
                  </a:lnTo>
                  <a:lnTo>
                    <a:pt x="924" y="542"/>
                  </a:lnTo>
                  <a:lnTo>
                    <a:pt x="935" y="579"/>
                  </a:lnTo>
                  <a:lnTo>
                    <a:pt x="946" y="609"/>
                  </a:lnTo>
                  <a:lnTo>
                    <a:pt x="957" y="641"/>
                  </a:lnTo>
                  <a:lnTo>
                    <a:pt x="968" y="670"/>
                  </a:lnTo>
                  <a:lnTo>
                    <a:pt x="981" y="698"/>
                  </a:lnTo>
                  <a:lnTo>
                    <a:pt x="995" y="724"/>
                  </a:lnTo>
                  <a:lnTo>
                    <a:pt x="1010" y="747"/>
                  </a:lnTo>
                  <a:lnTo>
                    <a:pt x="1027" y="767"/>
                  </a:lnTo>
                  <a:lnTo>
                    <a:pt x="1045" y="785"/>
                  </a:lnTo>
                  <a:lnTo>
                    <a:pt x="1064" y="798"/>
                  </a:lnTo>
                  <a:lnTo>
                    <a:pt x="1086" y="806"/>
                  </a:lnTo>
                  <a:lnTo>
                    <a:pt x="1109" y="809"/>
                  </a:lnTo>
                  <a:lnTo>
                    <a:pt x="1130" y="806"/>
                  </a:lnTo>
                  <a:lnTo>
                    <a:pt x="1151" y="799"/>
                  </a:lnTo>
                  <a:lnTo>
                    <a:pt x="1171" y="787"/>
                  </a:lnTo>
                  <a:lnTo>
                    <a:pt x="1189" y="770"/>
                  </a:lnTo>
                  <a:lnTo>
                    <a:pt x="1207" y="749"/>
                  </a:lnTo>
                  <a:lnTo>
                    <a:pt x="1223" y="723"/>
                  </a:lnTo>
                  <a:lnTo>
                    <a:pt x="1248" y="675"/>
                  </a:lnTo>
                  <a:lnTo>
                    <a:pt x="1268" y="624"/>
                  </a:lnTo>
                  <a:lnTo>
                    <a:pt x="1285" y="574"/>
                  </a:lnTo>
                  <a:lnTo>
                    <a:pt x="1299" y="524"/>
                  </a:lnTo>
                  <a:lnTo>
                    <a:pt x="1311" y="472"/>
                  </a:lnTo>
                  <a:lnTo>
                    <a:pt x="1322" y="422"/>
                  </a:lnTo>
                  <a:lnTo>
                    <a:pt x="1330" y="388"/>
                  </a:lnTo>
                  <a:lnTo>
                    <a:pt x="1343" y="329"/>
                  </a:lnTo>
                  <a:lnTo>
                    <a:pt x="1357" y="270"/>
                  </a:lnTo>
                  <a:lnTo>
                    <a:pt x="1377" y="184"/>
                  </a:lnTo>
                  <a:lnTo>
                    <a:pt x="1397" y="97"/>
                  </a:lnTo>
                  <a:lnTo>
                    <a:pt x="1415" y="8"/>
                  </a:lnTo>
                  <a:lnTo>
                    <a:pt x="1426" y="18"/>
                  </a:lnTo>
                  <a:lnTo>
                    <a:pt x="1433" y="30"/>
                  </a:lnTo>
                  <a:lnTo>
                    <a:pt x="1436" y="46"/>
                  </a:lnTo>
                  <a:lnTo>
                    <a:pt x="1436" y="576"/>
                  </a:lnTo>
                  <a:lnTo>
                    <a:pt x="1433" y="624"/>
                  </a:lnTo>
                  <a:lnTo>
                    <a:pt x="1424" y="671"/>
                  </a:lnTo>
                  <a:lnTo>
                    <a:pt x="1410" y="714"/>
                  </a:lnTo>
                  <a:lnTo>
                    <a:pt x="1390" y="756"/>
                  </a:lnTo>
                  <a:lnTo>
                    <a:pt x="1367" y="795"/>
                  </a:lnTo>
                  <a:lnTo>
                    <a:pt x="1339" y="830"/>
                  </a:lnTo>
                  <a:lnTo>
                    <a:pt x="1307" y="862"/>
                  </a:lnTo>
                  <a:lnTo>
                    <a:pt x="1272" y="890"/>
                  </a:lnTo>
                  <a:lnTo>
                    <a:pt x="1234" y="914"/>
                  </a:lnTo>
                  <a:lnTo>
                    <a:pt x="1192" y="934"/>
                  </a:lnTo>
                  <a:lnTo>
                    <a:pt x="1149" y="948"/>
                  </a:lnTo>
                  <a:lnTo>
                    <a:pt x="1102" y="956"/>
                  </a:lnTo>
                  <a:lnTo>
                    <a:pt x="1054" y="959"/>
                  </a:lnTo>
                  <a:lnTo>
                    <a:pt x="382" y="959"/>
                  </a:lnTo>
                  <a:lnTo>
                    <a:pt x="334" y="956"/>
                  </a:lnTo>
                  <a:lnTo>
                    <a:pt x="287" y="948"/>
                  </a:lnTo>
                  <a:lnTo>
                    <a:pt x="244" y="934"/>
                  </a:lnTo>
                  <a:lnTo>
                    <a:pt x="202" y="914"/>
                  </a:lnTo>
                  <a:lnTo>
                    <a:pt x="164" y="890"/>
                  </a:lnTo>
                  <a:lnTo>
                    <a:pt x="129" y="862"/>
                  </a:lnTo>
                  <a:lnTo>
                    <a:pt x="97" y="830"/>
                  </a:lnTo>
                  <a:lnTo>
                    <a:pt x="69" y="795"/>
                  </a:lnTo>
                  <a:lnTo>
                    <a:pt x="46" y="756"/>
                  </a:lnTo>
                  <a:lnTo>
                    <a:pt x="26" y="714"/>
                  </a:lnTo>
                  <a:lnTo>
                    <a:pt x="12" y="671"/>
                  </a:lnTo>
                  <a:lnTo>
                    <a:pt x="3" y="624"/>
                  </a:lnTo>
                  <a:lnTo>
                    <a:pt x="0" y="576"/>
                  </a:lnTo>
                  <a:lnTo>
                    <a:pt x="0" y="46"/>
                  </a:lnTo>
                  <a:lnTo>
                    <a:pt x="2" y="31"/>
                  </a:lnTo>
                  <a:lnTo>
                    <a:pt x="9" y="18"/>
                  </a:lnTo>
                  <a:lnTo>
                    <a:pt x="19" y="9"/>
                  </a:lnTo>
                  <a:lnTo>
                    <a:pt x="32" y="2"/>
                  </a:lnTo>
                  <a:lnTo>
                    <a:pt x="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100"/>
            <p:cNvSpPr>
              <a:spLocks noEditPoints="1"/>
            </p:cNvSpPr>
            <p:nvPr/>
          </p:nvSpPr>
          <p:spPr bwMode="auto">
            <a:xfrm>
              <a:off x="3455988" y="5018088"/>
              <a:ext cx="584200" cy="527050"/>
            </a:xfrm>
            <a:custGeom>
              <a:avLst/>
              <a:gdLst>
                <a:gd name="T0" fmla="*/ 673 w 3312"/>
                <a:gd name="T1" fmla="*/ 2747 h 2991"/>
                <a:gd name="T2" fmla="*/ 825 w 3312"/>
                <a:gd name="T3" fmla="*/ 2731 h 2991"/>
                <a:gd name="T4" fmla="*/ 497 w 3312"/>
                <a:gd name="T5" fmla="*/ 2658 h 2991"/>
                <a:gd name="T6" fmla="*/ 464 w 3312"/>
                <a:gd name="T7" fmla="*/ 2758 h 2991"/>
                <a:gd name="T8" fmla="*/ 607 w 3312"/>
                <a:gd name="T9" fmla="*/ 2714 h 2991"/>
                <a:gd name="T10" fmla="*/ 259 w 3312"/>
                <a:gd name="T11" fmla="*/ 2661 h 2991"/>
                <a:gd name="T12" fmla="*/ 259 w 3312"/>
                <a:gd name="T13" fmla="*/ 2766 h 2991"/>
                <a:gd name="T14" fmla="*/ 383 w 3312"/>
                <a:gd name="T15" fmla="*/ 2697 h 2991"/>
                <a:gd name="T16" fmla="*/ 2953 w 3312"/>
                <a:gd name="T17" fmla="*/ 2611 h 2991"/>
                <a:gd name="T18" fmla="*/ 2953 w 3312"/>
                <a:gd name="T19" fmla="*/ 2707 h 2991"/>
                <a:gd name="T20" fmla="*/ 3036 w 3312"/>
                <a:gd name="T21" fmla="*/ 2658 h 2991"/>
                <a:gd name="T22" fmla="*/ 2467 w 3312"/>
                <a:gd name="T23" fmla="*/ 2606 h 2991"/>
                <a:gd name="T24" fmla="*/ 2467 w 3312"/>
                <a:gd name="T25" fmla="*/ 2711 h 2991"/>
                <a:gd name="T26" fmla="*/ 2757 w 3312"/>
                <a:gd name="T27" fmla="*/ 2641 h 2991"/>
                <a:gd name="T28" fmla="*/ 685 w 3312"/>
                <a:gd name="T29" fmla="*/ 2448 h 2991"/>
                <a:gd name="T30" fmla="*/ 718 w 3312"/>
                <a:gd name="T31" fmla="*/ 2548 h 2991"/>
                <a:gd name="T32" fmla="*/ 817 w 3312"/>
                <a:gd name="T33" fmla="*/ 2460 h 2991"/>
                <a:gd name="T34" fmla="*/ 453 w 3312"/>
                <a:gd name="T35" fmla="*/ 2460 h 2991"/>
                <a:gd name="T36" fmla="*/ 552 w 3312"/>
                <a:gd name="T37" fmla="*/ 2548 h 2991"/>
                <a:gd name="T38" fmla="*/ 584 w 3312"/>
                <a:gd name="T39" fmla="*/ 2448 h 2991"/>
                <a:gd name="T40" fmla="*/ 224 w 3312"/>
                <a:gd name="T41" fmla="*/ 2475 h 2991"/>
                <a:gd name="T42" fmla="*/ 348 w 3312"/>
                <a:gd name="T43" fmla="*/ 2545 h 2991"/>
                <a:gd name="T44" fmla="*/ 348 w 3312"/>
                <a:gd name="T45" fmla="*/ 2440 h 2991"/>
                <a:gd name="T46" fmla="*/ 2870 w 3312"/>
                <a:gd name="T47" fmla="*/ 2437 h 2991"/>
                <a:gd name="T48" fmla="*/ 3013 w 3312"/>
                <a:gd name="T49" fmla="*/ 2481 h 2991"/>
                <a:gd name="T50" fmla="*/ 2981 w 3312"/>
                <a:gd name="T51" fmla="*/ 2381 h 2991"/>
                <a:gd name="T52" fmla="*/ 2653 w 3312"/>
                <a:gd name="T53" fmla="*/ 2454 h 2991"/>
                <a:gd name="T54" fmla="*/ 2804 w 3312"/>
                <a:gd name="T55" fmla="*/ 2470 h 2991"/>
                <a:gd name="T56" fmla="*/ 2705 w 3312"/>
                <a:gd name="T57" fmla="*/ 2381 h 2991"/>
                <a:gd name="T58" fmla="*/ 2440 w 3312"/>
                <a:gd name="T59" fmla="*/ 2470 h 2991"/>
                <a:gd name="T60" fmla="*/ 2591 w 3312"/>
                <a:gd name="T61" fmla="*/ 2454 h 2991"/>
                <a:gd name="T62" fmla="*/ 2815 w 3312"/>
                <a:gd name="T63" fmla="*/ 720 h 2991"/>
                <a:gd name="T64" fmla="*/ 2783 w 3312"/>
                <a:gd name="T65" fmla="*/ 820 h 2991"/>
                <a:gd name="T66" fmla="*/ 3091 w 3312"/>
                <a:gd name="T67" fmla="*/ 776 h 2991"/>
                <a:gd name="T68" fmla="*/ 1849 w 3312"/>
                <a:gd name="T69" fmla="*/ 560 h 2991"/>
                <a:gd name="T70" fmla="*/ 1655 w 3312"/>
                <a:gd name="T71" fmla="*/ 618 h 2991"/>
                <a:gd name="T72" fmla="*/ 1465 w 3312"/>
                <a:gd name="T73" fmla="*/ 573 h 2991"/>
                <a:gd name="T74" fmla="*/ 1147 w 3312"/>
                <a:gd name="T75" fmla="*/ 621 h 2991"/>
                <a:gd name="T76" fmla="*/ 971 w 3312"/>
                <a:gd name="T77" fmla="*/ 882 h 2991"/>
                <a:gd name="T78" fmla="*/ 942 w 3312"/>
                <a:gd name="T79" fmla="*/ 1208 h 2991"/>
                <a:gd name="T80" fmla="*/ 828 w 3312"/>
                <a:gd name="T81" fmla="*/ 1888 h 2991"/>
                <a:gd name="T82" fmla="*/ 991 w 3312"/>
                <a:gd name="T83" fmla="*/ 2255 h 2991"/>
                <a:gd name="T84" fmla="*/ 1992 w 3312"/>
                <a:gd name="T85" fmla="*/ 2381 h 2991"/>
                <a:gd name="T86" fmla="*/ 2358 w 3312"/>
                <a:gd name="T87" fmla="*/ 2218 h 2991"/>
                <a:gd name="T88" fmla="*/ 2484 w 3312"/>
                <a:gd name="T89" fmla="*/ 1358 h 2991"/>
                <a:gd name="T90" fmla="*/ 2375 w 3312"/>
                <a:gd name="T91" fmla="*/ 1148 h 2991"/>
                <a:gd name="T92" fmla="*/ 2298 w 3312"/>
                <a:gd name="T93" fmla="*/ 749 h 2991"/>
                <a:gd name="T94" fmla="*/ 1992 w 3312"/>
                <a:gd name="T95" fmla="*/ 560 h 2991"/>
                <a:gd name="T96" fmla="*/ 2539 w 3312"/>
                <a:gd name="T97" fmla="*/ 554 h 2991"/>
                <a:gd name="T98" fmla="*/ 3068 w 3312"/>
                <a:gd name="T99" fmla="*/ 599 h 2991"/>
                <a:gd name="T100" fmla="*/ 3036 w 3312"/>
                <a:gd name="T101" fmla="*/ 499 h 2991"/>
                <a:gd name="T102" fmla="*/ 279 w 3312"/>
                <a:gd name="T103" fmla="*/ 571 h 2991"/>
                <a:gd name="T104" fmla="*/ 817 w 3312"/>
                <a:gd name="T105" fmla="*/ 587 h 2991"/>
                <a:gd name="T106" fmla="*/ 331 w 3312"/>
                <a:gd name="T107" fmla="*/ 499 h 2991"/>
                <a:gd name="T108" fmla="*/ 2771 w 3312"/>
                <a:gd name="T109" fmla="*/ 366 h 2991"/>
                <a:gd name="T110" fmla="*/ 3088 w 3312"/>
                <a:gd name="T111" fmla="*/ 351 h 2991"/>
                <a:gd name="T112" fmla="*/ 331 w 3312"/>
                <a:gd name="T113" fmla="*/ 277 h 2991"/>
                <a:gd name="T114" fmla="*/ 299 w 3312"/>
                <a:gd name="T115" fmla="*/ 378 h 2991"/>
                <a:gd name="T116" fmla="*/ 607 w 3312"/>
                <a:gd name="T117" fmla="*/ 333 h 2991"/>
                <a:gd name="T118" fmla="*/ 3312 w 3312"/>
                <a:gd name="T119" fmla="*/ 0 h 2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312" h="2991">
                  <a:moveTo>
                    <a:pt x="718" y="2658"/>
                  </a:moveTo>
                  <a:lnTo>
                    <a:pt x="701" y="2661"/>
                  </a:lnTo>
                  <a:lnTo>
                    <a:pt x="685" y="2669"/>
                  </a:lnTo>
                  <a:lnTo>
                    <a:pt x="673" y="2681"/>
                  </a:lnTo>
                  <a:lnTo>
                    <a:pt x="665" y="2697"/>
                  </a:lnTo>
                  <a:lnTo>
                    <a:pt x="662" y="2714"/>
                  </a:lnTo>
                  <a:lnTo>
                    <a:pt x="665" y="2731"/>
                  </a:lnTo>
                  <a:lnTo>
                    <a:pt x="673" y="2747"/>
                  </a:lnTo>
                  <a:lnTo>
                    <a:pt x="685" y="2758"/>
                  </a:lnTo>
                  <a:lnTo>
                    <a:pt x="701" y="2766"/>
                  </a:lnTo>
                  <a:lnTo>
                    <a:pt x="718" y="2769"/>
                  </a:lnTo>
                  <a:lnTo>
                    <a:pt x="773" y="2769"/>
                  </a:lnTo>
                  <a:lnTo>
                    <a:pt x="790" y="2766"/>
                  </a:lnTo>
                  <a:lnTo>
                    <a:pt x="805" y="2758"/>
                  </a:lnTo>
                  <a:lnTo>
                    <a:pt x="817" y="2747"/>
                  </a:lnTo>
                  <a:lnTo>
                    <a:pt x="825" y="2731"/>
                  </a:lnTo>
                  <a:lnTo>
                    <a:pt x="828" y="2714"/>
                  </a:lnTo>
                  <a:lnTo>
                    <a:pt x="825" y="2697"/>
                  </a:lnTo>
                  <a:lnTo>
                    <a:pt x="817" y="2681"/>
                  </a:lnTo>
                  <a:lnTo>
                    <a:pt x="805" y="2669"/>
                  </a:lnTo>
                  <a:lnTo>
                    <a:pt x="790" y="2661"/>
                  </a:lnTo>
                  <a:lnTo>
                    <a:pt x="773" y="2658"/>
                  </a:lnTo>
                  <a:lnTo>
                    <a:pt x="718" y="2658"/>
                  </a:lnTo>
                  <a:close/>
                  <a:moveTo>
                    <a:pt x="497" y="2658"/>
                  </a:moveTo>
                  <a:lnTo>
                    <a:pt x="480" y="2661"/>
                  </a:lnTo>
                  <a:lnTo>
                    <a:pt x="464" y="2669"/>
                  </a:lnTo>
                  <a:lnTo>
                    <a:pt x="453" y="2681"/>
                  </a:lnTo>
                  <a:lnTo>
                    <a:pt x="445" y="2697"/>
                  </a:lnTo>
                  <a:lnTo>
                    <a:pt x="442" y="2714"/>
                  </a:lnTo>
                  <a:lnTo>
                    <a:pt x="445" y="2731"/>
                  </a:lnTo>
                  <a:lnTo>
                    <a:pt x="453" y="2747"/>
                  </a:lnTo>
                  <a:lnTo>
                    <a:pt x="464" y="2758"/>
                  </a:lnTo>
                  <a:lnTo>
                    <a:pt x="480" y="2766"/>
                  </a:lnTo>
                  <a:lnTo>
                    <a:pt x="497" y="2769"/>
                  </a:lnTo>
                  <a:lnTo>
                    <a:pt x="552" y="2769"/>
                  </a:lnTo>
                  <a:lnTo>
                    <a:pt x="569" y="2766"/>
                  </a:lnTo>
                  <a:lnTo>
                    <a:pt x="584" y="2758"/>
                  </a:lnTo>
                  <a:lnTo>
                    <a:pt x="596" y="2747"/>
                  </a:lnTo>
                  <a:lnTo>
                    <a:pt x="604" y="2731"/>
                  </a:lnTo>
                  <a:lnTo>
                    <a:pt x="607" y="2714"/>
                  </a:lnTo>
                  <a:lnTo>
                    <a:pt x="604" y="2697"/>
                  </a:lnTo>
                  <a:lnTo>
                    <a:pt x="596" y="2681"/>
                  </a:lnTo>
                  <a:lnTo>
                    <a:pt x="584" y="2669"/>
                  </a:lnTo>
                  <a:lnTo>
                    <a:pt x="569" y="2661"/>
                  </a:lnTo>
                  <a:lnTo>
                    <a:pt x="552" y="2658"/>
                  </a:lnTo>
                  <a:lnTo>
                    <a:pt x="497" y="2658"/>
                  </a:lnTo>
                  <a:close/>
                  <a:moveTo>
                    <a:pt x="276" y="2658"/>
                  </a:moveTo>
                  <a:lnTo>
                    <a:pt x="259" y="2661"/>
                  </a:lnTo>
                  <a:lnTo>
                    <a:pt x="244" y="2669"/>
                  </a:lnTo>
                  <a:lnTo>
                    <a:pt x="232" y="2681"/>
                  </a:lnTo>
                  <a:lnTo>
                    <a:pt x="224" y="2697"/>
                  </a:lnTo>
                  <a:lnTo>
                    <a:pt x="221" y="2714"/>
                  </a:lnTo>
                  <a:lnTo>
                    <a:pt x="224" y="2731"/>
                  </a:lnTo>
                  <a:lnTo>
                    <a:pt x="232" y="2747"/>
                  </a:lnTo>
                  <a:lnTo>
                    <a:pt x="244" y="2758"/>
                  </a:lnTo>
                  <a:lnTo>
                    <a:pt x="259" y="2766"/>
                  </a:lnTo>
                  <a:lnTo>
                    <a:pt x="276" y="2769"/>
                  </a:lnTo>
                  <a:lnTo>
                    <a:pt x="331" y="2769"/>
                  </a:lnTo>
                  <a:lnTo>
                    <a:pt x="348" y="2766"/>
                  </a:lnTo>
                  <a:lnTo>
                    <a:pt x="364" y="2758"/>
                  </a:lnTo>
                  <a:lnTo>
                    <a:pt x="375" y="2747"/>
                  </a:lnTo>
                  <a:lnTo>
                    <a:pt x="383" y="2731"/>
                  </a:lnTo>
                  <a:lnTo>
                    <a:pt x="386" y="2714"/>
                  </a:lnTo>
                  <a:lnTo>
                    <a:pt x="383" y="2697"/>
                  </a:lnTo>
                  <a:lnTo>
                    <a:pt x="375" y="2681"/>
                  </a:lnTo>
                  <a:lnTo>
                    <a:pt x="364" y="2669"/>
                  </a:lnTo>
                  <a:lnTo>
                    <a:pt x="348" y="2661"/>
                  </a:lnTo>
                  <a:lnTo>
                    <a:pt x="331" y="2658"/>
                  </a:lnTo>
                  <a:lnTo>
                    <a:pt x="276" y="2658"/>
                  </a:lnTo>
                  <a:close/>
                  <a:moveTo>
                    <a:pt x="2981" y="2604"/>
                  </a:moveTo>
                  <a:lnTo>
                    <a:pt x="2967" y="2605"/>
                  </a:lnTo>
                  <a:lnTo>
                    <a:pt x="2953" y="2611"/>
                  </a:lnTo>
                  <a:lnTo>
                    <a:pt x="2942" y="2619"/>
                  </a:lnTo>
                  <a:lnTo>
                    <a:pt x="2933" y="2631"/>
                  </a:lnTo>
                  <a:lnTo>
                    <a:pt x="2928" y="2644"/>
                  </a:lnTo>
                  <a:lnTo>
                    <a:pt x="2926" y="2658"/>
                  </a:lnTo>
                  <a:lnTo>
                    <a:pt x="2928" y="2673"/>
                  </a:lnTo>
                  <a:lnTo>
                    <a:pt x="2933" y="2686"/>
                  </a:lnTo>
                  <a:lnTo>
                    <a:pt x="2942" y="2698"/>
                  </a:lnTo>
                  <a:lnTo>
                    <a:pt x="2953" y="2707"/>
                  </a:lnTo>
                  <a:lnTo>
                    <a:pt x="2967" y="2712"/>
                  </a:lnTo>
                  <a:lnTo>
                    <a:pt x="2981" y="2714"/>
                  </a:lnTo>
                  <a:lnTo>
                    <a:pt x="2995" y="2712"/>
                  </a:lnTo>
                  <a:lnTo>
                    <a:pt x="3008" y="2707"/>
                  </a:lnTo>
                  <a:lnTo>
                    <a:pt x="3020" y="2698"/>
                  </a:lnTo>
                  <a:lnTo>
                    <a:pt x="3029" y="2686"/>
                  </a:lnTo>
                  <a:lnTo>
                    <a:pt x="3034" y="2672"/>
                  </a:lnTo>
                  <a:lnTo>
                    <a:pt x="3036" y="2658"/>
                  </a:lnTo>
                  <a:lnTo>
                    <a:pt x="3034" y="2644"/>
                  </a:lnTo>
                  <a:lnTo>
                    <a:pt x="3029" y="2631"/>
                  </a:lnTo>
                  <a:lnTo>
                    <a:pt x="3020" y="2619"/>
                  </a:lnTo>
                  <a:lnTo>
                    <a:pt x="3009" y="2611"/>
                  </a:lnTo>
                  <a:lnTo>
                    <a:pt x="2995" y="2605"/>
                  </a:lnTo>
                  <a:lnTo>
                    <a:pt x="2981" y="2604"/>
                  </a:lnTo>
                  <a:close/>
                  <a:moveTo>
                    <a:pt x="2484" y="2603"/>
                  </a:moveTo>
                  <a:lnTo>
                    <a:pt x="2467" y="2606"/>
                  </a:lnTo>
                  <a:lnTo>
                    <a:pt x="2452" y="2614"/>
                  </a:lnTo>
                  <a:lnTo>
                    <a:pt x="2440" y="2626"/>
                  </a:lnTo>
                  <a:lnTo>
                    <a:pt x="2432" y="2641"/>
                  </a:lnTo>
                  <a:lnTo>
                    <a:pt x="2429" y="2658"/>
                  </a:lnTo>
                  <a:lnTo>
                    <a:pt x="2432" y="2675"/>
                  </a:lnTo>
                  <a:lnTo>
                    <a:pt x="2440" y="2692"/>
                  </a:lnTo>
                  <a:lnTo>
                    <a:pt x="2452" y="2704"/>
                  </a:lnTo>
                  <a:lnTo>
                    <a:pt x="2467" y="2711"/>
                  </a:lnTo>
                  <a:lnTo>
                    <a:pt x="2484" y="2714"/>
                  </a:lnTo>
                  <a:lnTo>
                    <a:pt x="2705" y="2714"/>
                  </a:lnTo>
                  <a:lnTo>
                    <a:pt x="2722" y="2711"/>
                  </a:lnTo>
                  <a:lnTo>
                    <a:pt x="2737" y="2704"/>
                  </a:lnTo>
                  <a:lnTo>
                    <a:pt x="2749" y="2692"/>
                  </a:lnTo>
                  <a:lnTo>
                    <a:pt x="2757" y="2675"/>
                  </a:lnTo>
                  <a:lnTo>
                    <a:pt x="2760" y="2658"/>
                  </a:lnTo>
                  <a:lnTo>
                    <a:pt x="2757" y="2641"/>
                  </a:lnTo>
                  <a:lnTo>
                    <a:pt x="2749" y="2626"/>
                  </a:lnTo>
                  <a:lnTo>
                    <a:pt x="2737" y="2614"/>
                  </a:lnTo>
                  <a:lnTo>
                    <a:pt x="2722" y="2606"/>
                  </a:lnTo>
                  <a:lnTo>
                    <a:pt x="2705" y="2603"/>
                  </a:lnTo>
                  <a:lnTo>
                    <a:pt x="2484" y="2603"/>
                  </a:lnTo>
                  <a:close/>
                  <a:moveTo>
                    <a:pt x="718" y="2437"/>
                  </a:moveTo>
                  <a:lnTo>
                    <a:pt x="701" y="2440"/>
                  </a:lnTo>
                  <a:lnTo>
                    <a:pt x="685" y="2448"/>
                  </a:lnTo>
                  <a:lnTo>
                    <a:pt x="673" y="2460"/>
                  </a:lnTo>
                  <a:lnTo>
                    <a:pt x="665" y="2475"/>
                  </a:lnTo>
                  <a:lnTo>
                    <a:pt x="662" y="2492"/>
                  </a:lnTo>
                  <a:lnTo>
                    <a:pt x="665" y="2509"/>
                  </a:lnTo>
                  <a:lnTo>
                    <a:pt x="673" y="2525"/>
                  </a:lnTo>
                  <a:lnTo>
                    <a:pt x="685" y="2537"/>
                  </a:lnTo>
                  <a:lnTo>
                    <a:pt x="701" y="2545"/>
                  </a:lnTo>
                  <a:lnTo>
                    <a:pt x="718" y="2548"/>
                  </a:lnTo>
                  <a:lnTo>
                    <a:pt x="773" y="2548"/>
                  </a:lnTo>
                  <a:lnTo>
                    <a:pt x="790" y="2545"/>
                  </a:lnTo>
                  <a:lnTo>
                    <a:pt x="805" y="2537"/>
                  </a:lnTo>
                  <a:lnTo>
                    <a:pt x="817" y="2525"/>
                  </a:lnTo>
                  <a:lnTo>
                    <a:pt x="825" y="2509"/>
                  </a:lnTo>
                  <a:lnTo>
                    <a:pt x="828" y="2492"/>
                  </a:lnTo>
                  <a:lnTo>
                    <a:pt x="825" y="2475"/>
                  </a:lnTo>
                  <a:lnTo>
                    <a:pt x="817" y="2460"/>
                  </a:lnTo>
                  <a:lnTo>
                    <a:pt x="805" y="2448"/>
                  </a:lnTo>
                  <a:lnTo>
                    <a:pt x="790" y="2440"/>
                  </a:lnTo>
                  <a:lnTo>
                    <a:pt x="773" y="2437"/>
                  </a:lnTo>
                  <a:lnTo>
                    <a:pt x="718" y="2437"/>
                  </a:lnTo>
                  <a:close/>
                  <a:moveTo>
                    <a:pt x="497" y="2437"/>
                  </a:moveTo>
                  <a:lnTo>
                    <a:pt x="480" y="2440"/>
                  </a:lnTo>
                  <a:lnTo>
                    <a:pt x="464" y="2448"/>
                  </a:lnTo>
                  <a:lnTo>
                    <a:pt x="453" y="2460"/>
                  </a:lnTo>
                  <a:lnTo>
                    <a:pt x="445" y="2475"/>
                  </a:lnTo>
                  <a:lnTo>
                    <a:pt x="442" y="2492"/>
                  </a:lnTo>
                  <a:lnTo>
                    <a:pt x="445" y="2509"/>
                  </a:lnTo>
                  <a:lnTo>
                    <a:pt x="453" y="2525"/>
                  </a:lnTo>
                  <a:lnTo>
                    <a:pt x="464" y="2537"/>
                  </a:lnTo>
                  <a:lnTo>
                    <a:pt x="480" y="2545"/>
                  </a:lnTo>
                  <a:lnTo>
                    <a:pt x="497" y="2548"/>
                  </a:lnTo>
                  <a:lnTo>
                    <a:pt x="552" y="2548"/>
                  </a:lnTo>
                  <a:lnTo>
                    <a:pt x="569" y="2545"/>
                  </a:lnTo>
                  <a:lnTo>
                    <a:pt x="584" y="2537"/>
                  </a:lnTo>
                  <a:lnTo>
                    <a:pt x="596" y="2525"/>
                  </a:lnTo>
                  <a:lnTo>
                    <a:pt x="604" y="2509"/>
                  </a:lnTo>
                  <a:lnTo>
                    <a:pt x="607" y="2492"/>
                  </a:lnTo>
                  <a:lnTo>
                    <a:pt x="604" y="2475"/>
                  </a:lnTo>
                  <a:lnTo>
                    <a:pt x="596" y="2460"/>
                  </a:lnTo>
                  <a:lnTo>
                    <a:pt x="584" y="2448"/>
                  </a:lnTo>
                  <a:lnTo>
                    <a:pt x="569" y="2440"/>
                  </a:lnTo>
                  <a:lnTo>
                    <a:pt x="552" y="2437"/>
                  </a:lnTo>
                  <a:lnTo>
                    <a:pt x="497" y="2437"/>
                  </a:lnTo>
                  <a:close/>
                  <a:moveTo>
                    <a:pt x="276" y="2437"/>
                  </a:moveTo>
                  <a:lnTo>
                    <a:pt x="259" y="2440"/>
                  </a:lnTo>
                  <a:lnTo>
                    <a:pt x="244" y="2448"/>
                  </a:lnTo>
                  <a:lnTo>
                    <a:pt x="232" y="2460"/>
                  </a:lnTo>
                  <a:lnTo>
                    <a:pt x="224" y="2475"/>
                  </a:lnTo>
                  <a:lnTo>
                    <a:pt x="221" y="2492"/>
                  </a:lnTo>
                  <a:lnTo>
                    <a:pt x="224" y="2509"/>
                  </a:lnTo>
                  <a:lnTo>
                    <a:pt x="232" y="2525"/>
                  </a:lnTo>
                  <a:lnTo>
                    <a:pt x="244" y="2537"/>
                  </a:lnTo>
                  <a:lnTo>
                    <a:pt x="259" y="2545"/>
                  </a:lnTo>
                  <a:lnTo>
                    <a:pt x="276" y="2548"/>
                  </a:lnTo>
                  <a:lnTo>
                    <a:pt x="331" y="2548"/>
                  </a:lnTo>
                  <a:lnTo>
                    <a:pt x="348" y="2545"/>
                  </a:lnTo>
                  <a:lnTo>
                    <a:pt x="364" y="2537"/>
                  </a:lnTo>
                  <a:lnTo>
                    <a:pt x="375" y="2525"/>
                  </a:lnTo>
                  <a:lnTo>
                    <a:pt x="383" y="2509"/>
                  </a:lnTo>
                  <a:lnTo>
                    <a:pt x="386" y="2492"/>
                  </a:lnTo>
                  <a:lnTo>
                    <a:pt x="383" y="2475"/>
                  </a:lnTo>
                  <a:lnTo>
                    <a:pt x="375" y="2460"/>
                  </a:lnTo>
                  <a:lnTo>
                    <a:pt x="364" y="2448"/>
                  </a:lnTo>
                  <a:lnTo>
                    <a:pt x="348" y="2440"/>
                  </a:lnTo>
                  <a:lnTo>
                    <a:pt x="331" y="2437"/>
                  </a:lnTo>
                  <a:lnTo>
                    <a:pt x="276" y="2437"/>
                  </a:lnTo>
                  <a:close/>
                  <a:moveTo>
                    <a:pt x="2926" y="2381"/>
                  </a:moveTo>
                  <a:lnTo>
                    <a:pt x="2909" y="2384"/>
                  </a:lnTo>
                  <a:lnTo>
                    <a:pt x="2893" y="2392"/>
                  </a:lnTo>
                  <a:lnTo>
                    <a:pt x="2881" y="2405"/>
                  </a:lnTo>
                  <a:lnTo>
                    <a:pt x="2873" y="2420"/>
                  </a:lnTo>
                  <a:lnTo>
                    <a:pt x="2870" y="2437"/>
                  </a:lnTo>
                  <a:lnTo>
                    <a:pt x="2873" y="2454"/>
                  </a:lnTo>
                  <a:lnTo>
                    <a:pt x="2881" y="2470"/>
                  </a:lnTo>
                  <a:lnTo>
                    <a:pt x="2893" y="2481"/>
                  </a:lnTo>
                  <a:lnTo>
                    <a:pt x="2909" y="2489"/>
                  </a:lnTo>
                  <a:lnTo>
                    <a:pt x="2926" y="2492"/>
                  </a:lnTo>
                  <a:lnTo>
                    <a:pt x="2981" y="2492"/>
                  </a:lnTo>
                  <a:lnTo>
                    <a:pt x="2998" y="2489"/>
                  </a:lnTo>
                  <a:lnTo>
                    <a:pt x="3013" y="2481"/>
                  </a:lnTo>
                  <a:lnTo>
                    <a:pt x="3025" y="2470"/>
                  </a:lnTo>
                  <a:lnTo>
                    <a:pt x="3033" y="2454"/>
                  </a:lnTo>
                  <a:lnTo>
                    <a:pt x="3036" y="2437"/>
                  </a:lnTo>
                  <a:lnTo>
                    <a:pt x="3033" y="2420"/>
                  </a:lnTo>
                  <a:lnTo>
                    <a:pt x="3025" y="2405"/>
                  </a:lnTo>
                  <a:lnTo>
                    <a:pt x="3013" y="2392"/>
                  </a:lnTo>
                  <a:lnTo>
                    <a:pt x="2998" y="2384"/>
                  </a:lnTo>
                  <a:lnTo>
                    <a:pt x="2981" y="2381"/>
                  </a:lnTo>
                  <a:lnTo>
                    <a:pt x="2926" y="2381"/>
                  </a:lnTo>
                  <a:close/>
                  <a:moveTo>
                    <a:pt x="2705" y="2381"/>
                  </a:moveTo>
                  <a:lnTo>
                    <a:pt x="2688" y="2384"/>
                  </a:lnTo>
                  <a:lnTo>
                    <a:pt x="2672" y="2392"/>
                  </a:lnTo>
                  <a:lnTo>
                    <a:pt x="2661" y="2405"/>
                  </a:lnTo>
                  <a:lnTo>
                    <a:pt x="2653" y="2420"/>
                  </a:lnTo>
                  <a:lnTo>
                    <a:pt x="2650" y="2437"/>
                  </a:lnTo>
                  <a:lnTo>
                    <a:pt x="2653" y="2454"/>
                  </a:lnTo>
                  <a:lnTo>
                    <a:pt x="2661" y="2470"/>
                  </a:lnTo>
                  <a:lnTo>
                    <a:pt x="2672" y="2481"/>
                  </a:lnTo>
                  <a:lnTo>
                    <a:pt x="2688" y="2489"/>
                  </a:lnTo>
                  <a:lnTo>
                    <a:pt x="2705" y="2492"/>
                  </a:lnTo>
                  <a:lnTo>
                    <a:pt x="2760" y="2492"/>
                  </a:lnTo>
                  <a:lnTo>
                    <a:pt x="2777" y="2489"/>
                  </a:lnTo>
                  <a:lnTo>
                    <a:pt x="2792" y="2481"/>
                  </a:lnTo>
                  <a:lnTo>
                    <a:pt x="2804" y="2470"/>
                  </a:lnTo>
                  <a:lnTo>
                    <a:pt x="2812" y="2454"/>
                  </a:lnTo>
                  <a:lnTo>
                    <a:pt x="2815" y="2437"/>
                  </a:lnTo>
                  <a:lnTo>
                    <a:pt x="2812" y="2420"/>
                  </a:lnTo>
                  <a:lnTo>
                    <a:pt x="2804" y="2405"/>
                  </a:lnTo>
                  <a:lnTo>
                    <a:pt x="2792" y="2392"/>
                  </a:lnTo>
                  <a:lnTo>
                    <a:pt x="2777" y="2384"/>
                  </a:lnTo>
                  <a:lnTo>
                    <a:pt x="2760" y="2381"/>
                  </a:lnTo>
                  <a:lnTo>
                    <a:pt x="2705" y="2381"/>
                  </a:lnTo>
                  <a:close/>
                  <a:moveTo>
                    <a:pt x="2484" y="2381"/>
                  </a:moveTo>
                  <a:lnTo>
                    <a:pt x="2467" y="2384"/>
                  </a:lnTo>
                  <a:lnTo>
                    <a:pt x="2452" y="2392"/>
                  </a:lnTo>
                  <a:lnTo>
                    <a:pt x="2440" y="2405"/>
                  </a:lnTo>
                  <a:lnTo>
                    <a:pt x="2432" y="2420"/>
                  </a:lnTo>
                  <a:lnTo>
                    <a:pt x="2429" y="2437"/>
                  </a:lnTo>
                  <a:lnTo>
                    <a:pt x="2432" y="2454"/>
                  </a:lnTo>
                  <a:lnTo>
                    <a:pt x="2440" y="2470"/>
                  </a:lnTo>
                  <a:lnTo>
                    <a:pt x="2452" y="2481"/>
                  </a:lnTo>
                  <a:lnTo>
                    <a:pt x="2467" y="2489"/>
                  </a:lnTo>
                  <a:lnTo>
                    <a:pt x="2484" y="2492"/>
                  </a:lnTo>
                  <a:lnTo>
                    <a:pt x="2539" y="2492"/>
                  </a:lnTo>
                  <a:lnTo>
                    <a:pt x="2556" y="2489"/>
                  </a:lnTo>
                  <a:lnTo>
                    <a:pt x="2572" y="2481"/>
                  </a:lnTo>
                  <a:lnTo>
                    <a:pt x="2583" y="2470"/>
                  </a:lnTo>
                  <a:lnTo>
                    <a:pt x="2591" y="2454"/>
                  </a:lnTo>
                  <a:lnTo>
                    <a:pt x="2594" y="2437"/>
                  </a:lnTo>
                  <a:lnTo>
                    <a:pt x="2591" y="2420"/>
                  </a:lnTo>
                  <a:lnTo>
                    <a:pt x="2583" y="2405"/>
                  </a:lnTo>
                  <a:lnTo>
                    <a:pt x="2572" y="2392"/>
                  </a:lnTo>
                  <a:lnTo>
                    <a:pt x="2556" y="2384"/>
                  </a:lnTo>
                  <a:lnTo>
                    <a:pt x="2539" y="2381"/>
                  </a:lnTo>
                  <a:lnTo>
                    <a:pt x="2484" y="2381"/>
                  </a:lnTo>
                  <a:close/>
                  <a:moveTo>
                    <a:pt x="2815" y="720"/>
                  </a:moveTo>
                  <a:lnTo>
                    <a:pt x="2798" y="723"/>
                  </a:lnTo>
                  <a:lnTo>
                    <a:pt x="2783" y="731"/>
                  </a:lnTo>
                  <a:lnTo>
                    <a:pt x="2771" y="743"/>
                  </a:lnTo>
                  <a:lnTo>
                    <a:pt x="2763" y="758"/>
                  </a:lnTo>
                  <a:lnTo>
                    <a:pt x="2760" y="776"/>
                  </a:lnTo>
                  <a:lnTo>
                    <a:pt x="2763" y="793"/>
                  </a:lnTo>
                  <a:lnTo>
                    <a:pt x="2771" y="809"/>
                  </a:lnTo>
                  <a:lnTo>
                    <a:pt x="2783" y="820"/>
                  </a:lnTo>
                  <a:lnTo>
                    <a:pt x="2798" y="828"/>
                  </a:lnTo>
                  <a:lnTo>
                    <a:pt x="2815" y="831"/>
                  </a:lnTo>
                  <a:lnTo>
                    <a:pt x="3036" y="831"/>
                  </a:lnTo>
                  <a:lnTo>
                    <a:pt x="3053" y="828"/>
                  </a:lnTo>
                  <a:lnTo>
                    <a:pt x="3068" y="820"/>
                  </a:lnTo>
                  <a:lnTo>
                    <a:pt x="3080" y="809"/>
                  </a:lnTo>
                  <a:lnTo>
                    <a:pt x="3088" y="793"/>
                  </a:lnTo>
                  <a:lnTo>
                    <a:pt x="3091" y="776"/>
                  </a:lnTo>
                  <a:lnTo>
                    <a:pt x="3088" y="758"/>
                  </a:lnTo>
                  <a:lnTo>
                    <a:pt x="3080" y="743"/>
                  </a:lnTo>
                  <a:lnTo>
                    <a:pt x="3068" y="731"/>
                  </a:lnTo>
                  <a:lnTo>
                    <a:pt x="3053" y="723"/>
                  </a:lnTo>
                  <a:lnTo>
                    <a:pt x="3036" y="720"/>
                  </a:lnTo>
                  <a:lnTo>
                    <a:pt x="2815" y="720"/>
                  </a:lnTo>
                  <a:close/>
                  <a:moveTo>
                    <a:pt x="1897" y="556"/>
                  </a:moveTo>
                  <a:lnTo>
                    <a:pt x="1849" y="560"/>
                  </a:lnTo>
                  <a:lnTo>
                    <a:pt x="1801" y="568"/>
                  </a:lnTo>
                  <a:lnTo>
                    <a:pt x="1753" y="580"/>
                  </a:lnTo>
                  <a:lnTo>
                    <a:pt x="1706" y="597"/>
                  </a:lnTo>
                  <a:lnTo>
                    <a:pt x="1695" y="601"/>
                  </a:lnTo>
                  <a:lnTo>
                    <a:pt x="1678" y="607"/>
                  </a:lnTo>
                  <a:lnTo>
                    <a:pt x="1665" y="614"/>
                  </a:lnTo>
                  <a:lnTo>
                    <a:pt x="1659" y="616"/>
                  </a:lnTo>
                  <a:lnTo>
                    <a:pt x="1655" y="618"/>
                  </a:lnTo>
                  <a:lnTo>
                    <a:pt x="1651" y="619"/>
                  </a:lnTo>
                  <a:lnTo>
                    <a:pt x="1645" y="618"/>
                  </a:lnTo>
                  <a:lnTo>
                    <a:pt x="1636" y="616"/>
                  </a:lnTo>
                  <a:lnTo>
                    <a:pt x="1626" y="612"/>
                  </a:lnTo>
                  <a:lnTo>
                    <a:pt x="1618" y="609"/>
                  </a:lnTo>
                  <a:lnTo>
                    <a:pt x="1571" y="596"/>
                  </a:lnTo>
                  <a:lnTo>
                    <a:pt x="1520" y="584"/>
                  </a:lnTo>
                  <a:lnTo>
                    <a:pt x="1465" y="573"/>
                  </a:lnTo>
                  <a:lnTo>
                    <a:pt x="1409" y="565"/>
                  </a:lnTo>
                  <a:lnTo>
                    <a:pt x="1352" y="563"/>
                  </a:lnTo>
                  <a:lnTo>
                    <a:pt x="1318" y="564"/>
                  </a:lnTo>
                  <a:lnTo>
                    <a:pt x="1285" y="568"/>
                  </a:lnTo>
                  <a:lnTo>
                    <a:pt x="1254" y="574"/>
                  </a:lnTo>
                  <a:lnTo>
                    <a:pt x="1225" y="582"/>
                  </a:lnTo>
                  <a:lnTo>
                    <a:pt x="1184" y="599"/>
                  </a:lnTo>
                  <a:lnTo>
                    <a:pt x="1147" y="621"/>
                  </a:lnTo>
                  <a:lnTo>
                    <a:pt x="1114" y="645"/>
                  </a:lnTo>
                  <a:lnTo>
                    <a:pt x="1084" y="672"/>
                  </a:lnTo>
                  <a:lnTo>
                    <a:pt x="1057" y="701"/>
                  </a:lnTo>
                  <a:lnTo>
                    <a:pt x="1033" y="734"/>
                  </a:lnTo>
                  <a:lnTo>
                    <a:pt x="1013" y="769"/>
                  </a:lnTo>
                  <a:lnTo>
                    <a:pt x="996" y="805"/>
                  </a:lnTo>
                  <a:lnTo>
                    <a:pt x="982" y="843"/>
                  </a:lnTo>
                  <a:lnTo>
                    <a:pt x="971" y="882"/>
                  </a:lnTo>
                  <a:lnTo>
                    <a:pt x="961" y="923"/>
                  </a:lnTo>
                  <a:lnTo>
                    <a:pt x="956" y="963"/>
                  </a:lnTo>
                  <a:lnTo>
                    <a:pt x="953" y="1004"/>
                  </a:lnTo>
                  <a:lnTo>
                    <a:pt x="953" y="1045"/>
                  </a:lnTo>
                  <a:lnTo>
                    <a:pt x="955" y="1087"/>
                  </a:lnTo>
                  <a:lnTo>
                    <a:pt x="960" y="1127"/>
                  </a:lnTo>
                  <a:lnTo>
                    <a:pt x="972" y="1202"/>
                  </a:lnTo>
                  <a:lnTo>
                    <a:pt x="942" y="1208"/>
                  </a:lnTo>
                  <a:lnTo>
                    <a:pt x="915" y="1219"/>
                  </a:lnTo>
                  <a:lnTo>
                    <a:pt x="891" y="1233"/>
                  </a:lnTo>
                  <a:lnTo>
                    <a:pt x="870" y="1252"/>
                  </a:lnTo>
                  <a:lnTo>
                    <a:pt x="852" y="1274"/>
                  </a:lnTo>
                  <a:lnTo>
                    <a:pt x="839" y="1300"/>
                  </a:lnTo>
                  <a:lnTo>
                    <a:pt x="831" y="1327"/>
                  </a:lnTo>
                  <a:lnTo>
                    <a:pt x="828" y="1358"/>
                  </a:lnTo>
                  <a:lnTo>
                    <a:pt x="828" y="1888"/>
                  </a:lnTo>
                  <a:lnTo>
                    <a:pt x="831" y="1942"/>
                  </a:lnTo>
                  <a:lnTo>
                    <a:pt x="839" y="1994"/>
                  </a:lnTo>
                  <a:lnTo>
                    <a:pt x="853" y="2044"/>
                  </a:lnTo>
                  <a:lnTo>
                    <a:pt x="872" y="2091"/>
                  </a:lnTo>
                  <a:lnTo>
                    <a:pt x="895" y="2137"/>
                  </a:lnTo>
                  <a:lnTo>
                    <a:pt x="923" y="2179"/>
                  </a:lnTo>
                  <a:lnTo>
                    <a:pt x="954" y="2218"/>
                  </a:lnTo>
                  <a:lnTo>
                    <a:pt x="991" y="2255"/>
                  </a:lnTo>
                  <a:lnTo>
                    <a:pt x="1030" y="2286"/>
                  </a:lnTo>
                  <a:lnTo>
                    <a:pt x="1072" y="2314"/>
                  </a:lnTo>
                  <a:lnTo>
                    <a:pt x="1117" y="2337"/>
                  </a:lnTo>
                  <a:lnTo>
                    <a:pt x="1164" y="2356"/>
                  </a:lnTo>
                  <a:lnTo>
                    <a:pt x="1214" y="2370"/>
                  </a:lnTo>
                  <a:lnTo>
                    <a:pt x="1267" y="2378"/>
                  </a:lnTo>
                  <a:lnTo>
                    <a:pt x="1320" y="2381"/>
                  </a:lnTo>
                  <a:lnTo>
                    <a:pt x="1992" y="2381"/>
                  </a:lnTo>
                  <a:lnTo>
                    <a:pt x="2045" y="2378"/>
                  </a:lnTo>
                  <a:lnTo>
                    <a:pt x="2098" y="2370"/>
                  </a:lnTo>
                  <a:lnTo>
                    <a:pt x="2148" y="2356"/>
                  </a:lnTo>
                  <a:lnTo>
                    <a:pt x="2195" y="2337"/>
                  </a:lnTo>
                  <a:lnTo>
                    <a:pt x="2240" y="2314"/>
                  </a:lnTo>
                  <a:lnTo>
                    <a:pt x="2282" y="2286"/>
                  </a:lnTo>
                  <a:lnTo>
                    <a:pt x="2321" y="2255"/>
                  </a:lnTo>
                  <a:lnTo>
                    <a:pt x="2358" y="2218"/>
                  </a:lnTo>
                  <a:lnTo>
                    <a:pt x="2389" y="2179"/>
                  </a:lnTo>
                  <a:lnTo>
                    <a:pt x="2417" y="2137"/>
                  </a:lnTo>
                  <a:lnTo>
                    <a:pt x="2440" y="2091"/>
                  </a:lnTo>
                  <a:lnTo>
                    <a:pt x="2459" y="2044"/>
                  </a:lnTo>
                  <a:lnTo>
                    <a:pt x="2473" y="1994"/>
                  </a:lnTo>
                  <a:lnTo>
                    <a:pt x="2481" y="1942"/>
                  </a:lnTo>
                  <a:lnTo>
                    <a:pt x="2484" y="1888"/>
                  </a:lnTo>
                  <a:lnTo>
                    <a:pt x="2484" y="1358"/>
                  </a:lnTo>
                  <a:lnTo>
                    <a:pt x="2481" y="1327"/>
                  </a:lnTo>
                  <a:lnTo>
                    <a:pt x="2473" y="1299"/>
                  </a:lnTo>
                  <a:lnTo>
                    <a:pt x="2460" y="1274"/>
                  </a:lnTo>
                  <a:lnTo>
                    <a:pt x="2442" y="1252"/>
                  </a:lnTo>
                  <a:lnTo>
                    <a:pt x="2421" y="1233"/>
                  </a:lnTo>
                  <a:lnTo>
                    <a:pt x="2396" y="1218"/>
                  </a:lnTo>
                  <a:lnTo>
                    <a:pt x="2369" y="1208"/>
                  </a:lnTo>
                  <a:lnTo>
                    <a:pt x="2375" y="1148"/>
                  </a:lnTo>
                  <a:lnTo>
                    <a:pt x="2377" y="1090"/>
                  </a:lnTo>
                  <a:lnTo>
                    <a:pt x="2377" y="1031"/>
                  </a:lnTo>
                  <a:lnTo>
                    <a:pt x="2373" y="973"/>
                  </a:lnTo>
                  <a:lnTo>
                    <a:pt x="2365" y="917"/>
                  </a:lnTo>
                  <a:lnTo>
                    <a:pt x="2353" y="860"/>
                  </a:lnTo>
                  <a:lnTo>
                    <a:pt x="2339" y="822"/>
                  </a:lnTo>
                  <a:lnTo>
                    <a:pt x="2321" y="785"/>
                  </a:lnTo>
                  <a:lnTo>
                    <a:pt x="2298" y="749"/>
                  </a:lnTo>
                  <a:lnTo>
                    <a:pt x="2271" y="714"/>
                  </a:lnTo>
                  <a:lnTo>
                    <a:pt x="2238" y="681"/>
                  </a:lnTo>
                  <a:lnTo>
                    <a:pt x="2202" y="650"/>
                  </a:lnTo>
                  <a:lnTo>
                    <a:pt x="2161" y="622"/>
                  </a:lnTo>
                  <a:lnTo>
                    <a:pt x="2123" y="599"/>
                  </a:lnTo>
                  <a:lnTo>
                    <a:pt x="2082" y="582"/>
                  </a:lnTo>
                  <a:lnTo>
                    <a:pt x="2037" y="569"/>
                  </a:lnTo>
                  <a:lnTo>
                    <a:pt x="1992" y="560"/>
                  </a:lnTo>
                  <a:lnTo>
                    <a:pt x="1945" y="556"/>
                  </a:lnTo>
                  <a:lnTo>
                    <a:pt x="1897" y="556"/>
                  </a:lnTo>
                  <a:close/>
                  <a:moveTo>
                    <a:pt x="2594" y="499"/>
                  </a:moveTo>
                  <a:lnTo>
                    <a:pt x="2577" y="502"/>
                  </a:lnTo>
                  <a:lnTo>
                    <a:pt x="2562" y="510"/>
                  </a:lnTo>
                  <a:lnTo>
                    <a:pt x="2550" y="522"/>
                  </a:lnTo>
                  <a:lnTo>
                    <a:pt x="2542" y="537"/>
                  </a:lnTo>
                  <a:lnTo>
                    <a:pt x="2539" y="554"/>
                  </a:lnTo>
                  <a:lnTo>
                    <a:pt x="2542" y="571"/>
                  </a:lnTo>
                  <a:lnTo>
                    <a:pt x="2550" y="587"/>
                  </a:lnTo>
                  <a:lnTo>
                    <a:pt x="2562" y="599"/>
                  </a:lnTo>
                  <a:lnTo>
                    <a:pt x="2577" y="606"/>
                  </a:lnTo>
                  <a:lnTo>
                    <a:pt x="2594" y="609"/>
                  </a:lnTo>
                  <a:lnTo>
                    <a:pt x="3036" y="609"/>
                  </a:lnTo>
                  <a:lnTo>
                    <a:pt x="3053" y="606"/>
                  </a:lnTo>
                  <a:lnTo>
                    <a:pt x="3068" y="599"/>
                  </a:lnTo>
                  <a:lnTo>
                    <a:pt x="3080" y="587"/>
                  </a:lnTo>
                  <a:lnTo>
                    <a:pt x="3088" y="571"/>
                  </a:lnTo>
                  <a:lnTo>
                    <a:pt x="3091" y="554"/>
                  </a:lnTo>
                  <a:lnTo>
                    <a:pt x="3088" y="537"/>
                  </a:lnTo>
                  <a:lnTo>
                    <a:pt x="3080" y="522"/>
                  </a:lnTo>
                  <a:lnTo>
                    <a:pt x="3068" y="510"/>
                  </a:lnTo>
                  <a:lnTo>
                    <a:pt x="3053" y="502"/>
                  </a:lnTo>
                  <a:lnTo>
                    <a:pt x="3036" y="499"/>
                  </a:lnTo>
                  <a:lnTo>
                    <a:pt x="2594" y="499"/>
                  </a:lnTo>
                  <a:close/>
                  <a:moveTo>
                    <a:pt x="331" y="499"/>
                  </a:moveTo>
                  <a:lnTo>
                    <a:pt x="314" y="502"/>
                  </a:lnTo>
                  <a:lnTo>
                    <a:pt x="299" y="510"/>
                  </a:lnTo>
                  <a:lnTo>
                    <a:pt x="287" y="522"/>
                  </a:lnTo>
                  <a:lnTo>
                    <a:pt x="279" y="537"/>
                  </a:lnTo>
                  <a:lnTo>
                    <a:pt x="276" y="554"/>
                  </a:lnTo>
                  <a:lnTo>
                    <a:pt x="279" y="571"/>
                  </a:lnTo>
                  <a:lnTo>
                    <a:pt x="287" y="587"/>
                  </a:lnTo>
                  <a:lnTo>
                    <a:pt x="299" y="599"/>
                  </a:lnTo>
                  <a:lnTo>
                    <a:pt x="314" y="606"/>
                  </a:lnTo>
                  <a:lnTo>
                    <a:pt x="331" y="609"/>
                  </a:lnTo>
                  <a:lnTo>
                    <a:pt x="773" y="609"/>
                  </a:lnTo>
                  <a:lnTo>
                    <a:pt x="790" y="606"/>
                  </a:lnTo>
                  <a:lnTo>
                    <a:pt x="805" y="599"/>
                  </a:lnTo>
                  <a:lnTo>
                    <a:pt x="817" y="587"/>
                  </a:lnTo>
                  <a:lnTo>
                    <a:pt x="825" y="571"/>
                  </a:lnTo>
                  <a:lnTo>
                    <a:pt x="828" y="554"/>
                  </a:lnTo>
                  <a:lnTo>
                    <a:pt x="825" y="537"/>
                  </a:lnTo>
                  <a:lnTo>
                    <a:pt x="817" y="522"/>
                  </a:lnTo>
                  <a:lnTo>
                    <a:pt x="805" y="510"/>
                  </a:lnTo>
                  <a:lnTo>
                    <a:pt x="790" y="502"/>
                  </a:lnTo>
                  <a:lnTo>
                    <a:pt x="773" y="499"/>
                  </a:lnTo>
                  <a:lnTo>
                    <a:pt x="331" y="499"/>
                  </a:lnTo>
                  <a:close/>
                  <a:moveTo>
                    <a:pt x="2815" y="277"/>
                  </a:moveTo>
                  <a:lnTo>
                    <a:pt x="2798" y="280"/>
                  </a:lnTo>
                  <a:lnTo>
                    <a:pt x="2783" y="288"/>
                  </a:lnTo>
                  <a:lnTo>
                    <a:pt x="2771" y="300"/>
                  </a:lnTo>
                  <a:lnTo>
                    <a:pt x="2763" y="315"/>
                  </a:lnTo>
                  <a:lnTo>
                    <a:pt x="2760" y="333"/>
                  </a:lnTo>
                  <a:lnTo>
                    <a:pt x="2763" y="351"/>
                  </a:lnTo>
                  <a:lnTo>
                    <a:pt x="2771" y="366"/>
                  </a:lnTo>
                  <a:lnTo>
                    <a:pt x="2783" y="378"/>
                  </a:lnTo>
                  <a:lnTo>
                    <a:pt x="2798" y="385"/>
                  </a:lnTo>
                  <a:lnTo>
                    <a:pt x="2815" y="388"/>
                  </a:lnTo>
                  <a:lnTo>
                    <a:pt x="3036" y="388"/>
                  </a:lnTo>
                  <a:lnTo>
                    <a:pt x="3053" y="385"/>
                  </a:lnTo>
                  <a:lnTo>
                    <a:pt x="3068" y="378"/>
                  </a:lnTo>
                  <a:lnTo>
                    <a:pt x="3080" y="366"/>
                  </a:lnTo>
                  <a:lnTo>
                    <a:pt x="3088" y="351"/>
                  </a:lnTo>
                  <a:lnTo>
                    <a:pt x="3091" y="333"/>
                  </a:lnTo>
                  <a:lnTo>
                    <a:pt x="3088" y="315"/>
                  </a:lnTo>
                  <a:lnTo>
                    <a:pt x="3080" y="300"/>
                  </a:lnTo>
                  <a:lnTo>
                    <a:pt x="3068" y="288"/>
                  </a:lnTo>
                  <a:lnTo>
                    <a:pt x="3053" y="280"/>
                  </a:lnTo>
                  <a:lnTo>
                    <a:pt x="3036" y="277"/>
                  </a:lnTo>
                  <a:lnTo>
                    <a:pt x="2815" y="277"/>
                  </a:lnTo>
                  <a:close/>
                  <a:moveTo>
                    <a:pt x="331" y="277"/>
                  </a:moveTo>
                  <a:lnTo>
                    <a:pt x="314" y="280"/>
                  </a:lnTo>
                  <a:lnTo>
                    <a:pt x="299" y="288"/>
                  </a:lnTo>
                  <a:lnTo>
                    <a:pt x="287" y="300"/>
                  </a:lnTo>
                  <a:lnTo>
                    <a:pt x="279" y="315"/>
                  </a:lnTo>
                  <a:lnTo>
                    <a:pt x="276" y="333"/>
                  </a:lnTo>
                  <a:lnTo>
                    <a:pt x="279" y="351"/>
                  </a:lnTo>
                  <a:lnTo>
                    <a:pt x="287" y="366"/>
                  </a:lnTo>
                  <a:lnTo>
                    <a:pt x="299" y="378"/>
                  </a:lnTo>
                  <a:lnTo>
                    <a:pt x="314" y="385"/>
                  </a:lnTo>
                  <a:lnTo>
                    <a:pt x="331" y="388"/>
                  </a:lnTo>
                  <a:lnTo>
                    <a:pt x="552" y="388"/>
                  </a:lnTo>
                  <a:lnTo>
                    <a:pt x="569" y="385"/>
                  </a:lnTo>
                  <a:lnTo>
                    <a:pt x="584" y="378"/>
                  </a:lnTo>
                  <a:lnTo>
                    <a:pt x="596" y="366"/>
                  </a:lnTo>
                  <a:lnTo>
                    <a:pt x="604" y="351"/>
                  </a:lnTo>
                  <a:lnTo>
                    <a:pt x="607" y="333"/>
                  </a:lnTo>
                  <a:lnTo>
                    <a:pt x="604" y="315"/>
                  </a:lnTo>
                  <a:lnTo>
                    <a:pt x="596" y="300"/>
                  </a:lnTo>
                  <a:lnTo>
                    <a:pt x="584" y="288"/>
                  </a:lnTo>
                  <a:lnTo>
                    <a:pt x="569" y="280"/>
                  </a:lnTo>
                  <a:lnTo>
                    <a:pt x="552" y="277"/>
                  </a:lnTo>
                  <a:lnTo>
                    <a:pt x="331" y="277"/>
                  </a:lnTo>
                  <a:close/>
                  <a:moveTo>
                    <a:pt x="0" y="0"/>
                  </a:moveTo>
                  <a:lnTo>
                    <a:pt x="3312" y="0"/>
                  </a:lnTo>
                  <a:lnTo>
                    <a:pt x="3312" y="2991"/>
                  </a:lnTo>
                  <a:lnTo>
                    <a:pt x="0" y="299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90" name="Freeform 105"/>
          <p:cNvSpPr>
            <a:spLocks noEditPoints="1"/>
          </p:cNvSpPr>
          <p:nvPr/>
        </p:nvSpPr>
        <p:spPr bwMode="auto">
          <a:xfrm>
            <a:off x="4487314" y="5003800"/>
            <a:ext cx="401638" cy="546100"/>
          </a:xfrm>
          <a:custGeom>
            <a:avLst/>
            <a:gdLst>
              <a:gd name="T0" fmla="*/ 1015 w 2526"/>
              <a:gd name="T1" fmla="*/ 920 h 3440"/>
              <a:gd name="T2" fmla="*/ 1509 w 2526"/>
              <a:gd name="T3" fmla="*/ 920 h 3440"/>
              <a:gd name="T4" fmla="*/ 1227 w 2526"/>
              <a:gd name="T5" fmla="*/ 888 h 3440"/>
              <a:gd name="T6" fmla="*/ 910 w 2526"/>
              <a:gd name="T7" fmla="*/ 161 h 3440"/>
              <a:gd name="T8" fmla="*/ 735 w 2526"/>
              <a:gd name="T9" fmla="*/ 469 h 3440"/>
              <a:gd name="T10" fmla="*/ 771 w 2526"/>
              <a:gd name="T11" fmla="*/ 597 h 3440"/>
              <a:gd name="T12" fmla="*/ 818 w 2526"/>
              <a:gd name="T13" fmla="*/ 719 h 3440"/>
              <a:gd name="T14" fmla="*/ 951 w 2526"/>
              <a:gd name="T15" fmla="*/ 810 h 3440"/>
              <a:gd name="T16" fmla="*/ 1262 w 2526"/>
              <a:gd name="T17" fmla="*/ 763 h 3440"/>
              <a:gd name="T18" fmla="*/ 1573 w 2526"/>
              <a:gd name="T19" fmla="*/ 810 h 3440"/>
              <a:gd name="T20" fmla="*/ 1707 w 2526"/>
              <a:gd name="T21" fmla="*/ 720 h 3440"/>
              <a:gd name="T22" fmla="*/ 1755 w 2526"/>
              <a:gd name="T23" fmla="*/ 594 h 3440"/>
              <a:gd name="T24" fmla="*/ 1789 w 2526"/>
              <a:gd name="T25" fmla="*/ 468 h 3440"/>
              <a:gd name="T26" fmla="*/ 1713 w 2526"/>
              <a:gd name="T27" fmla="*/ 187 h 3440"/>
              <a:gd name="T28" fmla="*/ 1314 w 2526"/>
              <a:gd name="T29" fmla="*/ 123 h 3440"/>
              <a:gd name="T30" fmla="*/ 1412 w 2526"/>
              <a:gd name="T31" fmla="*/ 5 h 3440"/>
              <a:gd name="T32" fmla="*/ 1803 w 2526"/>
              <a:gd name="T33" fmla="*/ 87 h 3440"/>
              <a:gd name="T34" fmla="*/ 1903 w 2526"/>
              <a:gd name="T35" fmla="*/ 123 h 3440"/>
              <a:gd name="T36" fmla="*/ 1915 w 2526"/>
              <a:gd name="T37" fmla="*/ 130 h 3440"/>
              <a:gd name="T38" fmla="*/ 1928 w 2526"/>
              <a:gd name="T39" fmla="*/ 146 h 3440"/>
              <a:gd name="T40" fmla="*/ 1958 w 2526"/>
              <a:gd name="T41" fmla="*/ 197 h 3440"/>
              <a:gd name="T42" fmla="*/ 2028 w 2526"/>
              <a:gd name="T43" fmla="*/ 325 h 3440"/>
              <a:gd name="T44" fmla="*/ 2114 w 2526"/>
              <a:gd name="T45" fmla="*/ 504 h 3440"/>
              <a:gd name="T46" fmla="*/ 2199 w 2526"/>
              <a:gd name="T47" fmla="*/ 714 h 3440"/>
              <a:gd name="T48" fmla="*/ 2263 w 2526"/>
              <a:gd name="T49" fmla="*/ 935 h 3440"/>
              <a:gd name="T50" fmla="*/ 2287 w 2526"/>
              <a:gd name="T51" fmla="*/ 1147 h 3440"/>
              <a:gd name="T52" fmla="*/ 2255 w 2526"/>
              <a:gd name="T53" fmla="*/ 1331 h 3440"/>
              <a:gd name="T54" fmla="*/ 1782 w 2526"/>
              <a:gd name="T55" fmla="*/ 1960 h 3440"/>
              <a:gd name="T56" fmla="*/ 2513 w 2526"/>
              <a:gd name="T57" fmla="*/ 2884 h 3440"/>
              <a:gd name="T58" fmla="*/ 2519 w 2526"/>
              <a:gd name="T59" fmla="*/ 3027 h 3440"/>
              <a:gd name="T60" fmla="*/ 2455 w 2526"/>
              <a:gd name="T61" fmla="*/ 3156 h 3440"/>
              <a:gd name="T62" fmla="*/ 2163 w 2526"/>
              <a:gd name="T63" fmla="*/ 3407 h 3440"/>
              <a:gd name="T64" fmla="*/ 2030 w 2526"/>
              <a:gd name="T65" fmla="*/ 3440 h 3440"/>
              <a:gd name="T66" fmla="*/ 1885 w 2526"/>
              <a:gd name="T67" fmla="*/ 3403 h 3440"/>
              <a:gd name="T68" fmla="*/ 1262 w 2526"/>
              <a:gd name="T69" fmla="*/ 2632 h 3440"/>
              <a:gd name="T70" fmla="*/ 639 w 2526"/>
              <a:gd name="T71" fmla="*/ 3403 h 3440"/>
              <a:gd name="T72" fmla="*/ 495 w 2526"/>
              <a:gd name="T73" fmla="*/ 3440 h 3440"/>
              <a:gd name="T74" fmla="*/ 361 w 2526"/>
              <a:gd name="T75" fmla="*/ 3407 h 3440"/>
              <a:gd name="T76" fmla="*/ 69 w 2526"/>
              <a:gd name="T77" fmla="*/ 3156 h 3440"/>
              <a:gd name="T78" fmla="*/ 5 w 2526"/>
              <a:gd name="T79" fmla="*/ 3027 h 3440"/>
              <a:gd name="T80" fmla="*/ 12 w 2526"/>
              <a:gd name="T81" fmla="*/ 2884 h 3440"/>
              <a:gd name="T82" fmla="*/ 743 w 2526"/>
              <a:gd name="T83" fmla="*/ 1960 h 3440"/>
              <a:gd name="T84" fmla="*/ 269 w 2526"/>
              <a:gd name="T85" fmla="*/ 1331 h 3440"/>
              <a:gd name="T86" fmla="*/ 237 w 2526"/>
              <a:gd name="T87" fmla="*/ 1147 h 3440"/>
              <a:gd name="T88" fmla="*/ 262 w 2526"/>
              <a:gd name="T89" fmla="*/ 935 h 3440"/>
              <a:gd name="T90" fmla="*/ 326 w 2526"/>
              <a:gd name="T91" fmla="*/ 714 h 3440"/>
              <a:gd name="T92" fmla="*/ 412 w 2526"/>
              <a:gd name="T93" fmla="*/ 504 h 3440"/>
              <a:gd name="T94" fmla="*/ 497 w 2526"/>
              <a:gd name="T95" fmla="*/ 325 h 3440"/>
              <a:gd name="T96" fmla="*/ 566 w 2526"/>
              <a:gd name="T97" fmla="*/ 197 h 3440"/>
              <a:gd name="T98" fmla="*/ 596 w 2526"/>
              <a:gd name="T99" fmla="*/ 146 h 3440"/>
              <a:gd name="T100" fmla="*/ 612 w 2526"/>
              <a:gd name="T101" fmla="*/ 129 h 3440"/>
              <a:gd name="T102" fmla="*/ 626 w 2526"/>
              <a:gd name="T103" fmla="*/ 121 h 3440"/>
              <a:gd name="T104" fmla="*/ 721 w 2526"/>
              <a:gd name="T105" fmla="*/ 87 h 3440"/>
              <a:gd name="T106" fmla="*/ 1113 w 2526"/>
              <a:gd name="T107" fmla="*/ 5 h 3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526" h="3440">
                <a:moveTo>
                  <a:pt x="1227" y="888"/>
                </a:moveTo>
                <a:lnTo>
                  <a:pt x="1155" y="893"/>
                </a:lnTo>
                <a:lnTo>
                  <a:pt x="1085" y="904"/>
                </a:lnTo>
                <a:lnTo>
                  <a:pt x="1015" y="920"/>
                </a:lnTo>
                <a:lnTo>
                  <a:pt x="947" y="941"/>
                </a:lnTo>
                <a:lnTo>
                  <a:pt x="1262" y="1326"/>
                </a:lnTo>
                <a:lnTo>
                  <a:pt x="1578" y="941"/>
                </a:lnTo>
                <a:lnTo>
                  <a:pt x="1509" y="920"/>
                </a:lnTo>
                <a:lnTo>
                  <a:pt x="1440" y="904"/>
                </a:lnTo>
                <a:lnTo>
                  <a:pt x="1369" y="893"/>
                </a:lnTo>
                <a:lnTo>
                  <a:pt x="1298" y="888"/>
                </a:lnTo>
                <a:lnTo>
                  <a:pt x="1227" y="888"/>
                </a:lnTo>
                <a:close/>
                <a:moveTo>
                  <a:pt x="1212" y="123"/>
                </a:moveTo>
                <a:lnTo>
                  <a:pt x="1111" y="129"/>
                </a:lnTo>
                <a:lnTo>
                  <a:pt x="1009" y="142"/>
                </a:lnTo>
                <a:lnTo>
                  <a:pt x="910" y="161"/>
                </a:lnTo>
                <a:lnTo>
                  <a:pt x="811" y="187"/>
                </a:lnTo>
                <a:lnTo>
                  <a:pt x="714" y="219"/>
                </a:lnTo>
                <a:lnTo>
                  <a:pt x="734" y="461"/>
                </a:lnTo>
                <a:lnTo>
                  <a:pt x="735" y="469"/>
                </a:lnTo>
                <a:lnTo>
                  <a:pt x="745" y="507"/>
                </a:lnTo>
                <a:lnTo>
                  <a:pt x="751" y="533"/>
                </a:lnTo>
                <a:lnTo>
                  <a:pt x="761" y="565"/>
                </a:lnTo>
                <a:lnTo>
                  <a:pt x="771" y="597"/>
                </a:lnTo>
                <a:lnTo>
                  <a:pt x="778" y="620"/>
                </a:lnTo>
                <a:lnTo>
                  <a:pt x="793" y="661"/>
                </a:lnTo>
                <a:lnTo>
                  <a:pt x="797" y="671"/>
                </a:lnTo>
                <a:lnTo>
                  <a:pt x="818" y="719"/>
                </a:lnTo>
                <a:lnTo>
                  <a:pt x="838" y="762"/>
                </a:lnTo>
                <a:lnTo>
                  <a:pt x="857" y="801"/>
                </a:lnTo>
                <a:lnTo>
                  <a:pt x="876" y="835"/>
                </a:lnTo>
                <a:lnTo>
                  <a:pt x="951" y="810"/>
                </a:lnTo>
                <a:lnTo>
                  <a:pt x="1027" y="789"/>
                </a:lnTo>
                <a:lnTo>
                  <a:pt x="1105" y="775"/>
                </a:lnTo>
                <a:lnTo>
                  <a:pt x="1183" y="766"/>
                </a:lnTo>
                <a:lnTo>
                  <a:pt x="1262" y="763"/>
                </a:lnTo>
                <a:lnTo>
                  <a:pt x="1341" y="766"/>
                </a:lnTo>
                <a:lnTo>
                  <a:pt x="1421" y="775"/>
                </a:lnTo>
                <a:lnTo>
                  <a:pt x="1497" y="789"/>
                </a:lnTo>
                <a:lnTo>
                  <a:pt x="1573" y="810"/>
                </a:lnTo>
                <a:lnTo>
                  <a:pt x="1648" y="835"/>
                </a:lnTo>
                <a:lnTo>
                  <a:pt x="1667" y="801"/>
                </a:lnTo>
                <a:lnTo>
                  <a:pt x="1687" y="763"/>
                </a:lnTo>
                <a:lnTo>
                  <a:pt x="1707" y="720"/>
                </a:lnTo>
                <a:lnTo>
                  <a:pt x="1727" y="673"/>
                </a:lnTo>
                <a:lnTo>
                  <a:pt x="1734" y="656"/>
                </a:lnTo>
                <a:lnTo>
                  <a:pt x="1747" y="622"/>
                </a:lnTo>
                <a:lnTo>
                  <a:pt x="1755" y="594"/>
                </a:lnTo>
                <a:lnTo>
                  <a:pt x="1764" y="568"/>
                </a:lnTo>
                <a:lnTo>
                  <a:pt x="1774" y="532"/>
                </a:lnTo>
                <a:lnTo>
                  <a:pt x="1780" y="510"/>
                </a:lnTo>
                <a:lnTo>
                  <a:pt x="1789" y="468"/>
                </a:lnTo>
                <a:lnTo>
                  <a:pt x="1790" y="464"/>
                </a:lnTo>
                <a:lnTo>
                  <a:pt x="1790" y="461"/>
                </a:lnTo>
                <a:lnTo>
                  <a:pt x="1811" y="219"/>
                </a:lnTo>
                <a:lnTo>
                  <a:pt x="1713" y="187"/>
                </a:lnTo>
                <a:lnTo>
                  <a:pt x="1615" y="161"/>
                </a:lnTo>
                <a:lnTo>
                  <a:pt x="1516" y="142"/>
                </a:lnTo>
                <a:lnTo>
                  <a:pt x="1414" y="129"/>
                </a:lnTo>
                <a:lnTo>
                  <a:pt x="1314" y="123"/>
                </a:lnTo>
                <a:lnTo>
                  <a:pt x="1212" y="123"/>
                </a:lnTo>
                <a:close/>
                <a:moveTo>
                  <a:pt x="1212" y="0"/>
                </a:moveTo>
                <a:lnTo>
                  <a:pt x="1313" y="0"/>
                </a:lnTo>
                <a:lnTo>
                  <a:pt x="1412" y="5"/>
                </a:lnTo>
                <a:lnTo>
                  <a:pt x="1511" y="17"/>
                </a:lnTo>
                <a:lnTo>
                  <a:pt x="1610" y="34"/>
                </a:lnTo>
                <a:lnTo>
                  <a:pt x="1707" y="58"/>
                </a:lnTo>
                <a:lnTo>
                  <a:pt x="1803" y="87"/>
                </a:lnTo>
                <a:lnTo>
                  <a:pt x="1898" y="121"/>
                </a:lnTo>
                <a:lnTo>
                  <a:pt x="1898" y="121"/>
                </a:lnTo>
                <a:lnTo>
                  <a:pt x="1898" y="121"/>
                </a:lnTo>
                <a:lnTo>
                  <a:pt x="1903" y="123"/>
                </a:lnTo>
                <a:lnTo>
                  <a:pt x="1906" y="125"/>
                </a:lnTo>
                <a:lnTo>
                  <a:pt x="1910" y="127"/>
                </a:lnTo>
                <a:lnTo>
                  <a:pt x="1912" y="129"/>
                </a:lnTo>
                <a:lnTo>
                  <a:pt x="1915" y="130"/>
                </a:lnTo>
                <a:lnTo>
                  <a:pt x="1920" y="136"/>
                </a:lnTo>
                <a:lnTo>
                  <a:pt x="1924" y="141"/>
                </a:lnTo>
                <a:lnTo>
                  <a:pt x="1928" y="146"/>
                </a:lnTo>
                <a:lnTo>
                  <a:pt x="1928" y="146"/>
                </a:lnTo>
                <a:lnTo>
                  <a:pt x="1928" y="146"/>
                </a:lnTo>
                <a:lnTo>
                  <a:pt x="1936" y="158"/>
                </a:lnTo>
                <a:lnTo>
                  <a:pt x="1945" y="175"/>
                </a:lnTo>
                <a:lnTo>
                  <a:pt x="1958" y="197"/>
                </a:lnTo>
                <a:lnTo>
                  <a:pt x="1973" y="223"/>
                </a:lnTo>
                <a:lnTo>
                  <a:pt x="1989" y="254"/>
                </a:lnTo>
                <a:lnTo>
                  <a:pt x="2008" y="288"/>
                </a:lnTo>
                <a:lnTo>
                  <a:pt x="2028" y="325"/>
                </a:lnTo>
                <a:lnTo>
                  <a:pt x="2048" y="366"/>
                </a:lnTo>
                <a:lnTo>
                  <a:pt x="2069" y="410"/>
                </a:lnTo>
                <a:lnTo>
                  <a:pt x="2092" y="456"/>
                </a:lnTo>
                <a:lnTo>
                  <a:pt x="2114" y="504"/>
                </a:lnTo>
                <a:lnTo>
                  <a:pt x="2136" y="554"/>
                </a:lnTo>
                <a:lnTo>
                  <a:pt x="2158" y="606"/>
                </a:lnTo>
                <a:lnTo>
                  <a:pt x="2178" y="659"/>
                </a:lnTo>
                <a:lnTo>
                  <a:pt x="2199" y="714"/>
                </a:lnTo>
                <a:lnTo>
                  <a:pt x="2217" y="768"/>
                </a:lnTo>
                <a:lnTo>
                  <a:pt x="2234" y="824"/>
                </a:lnTo>
                <a:lnTo>
                  <a:pt x="2250" y="879"/>
                </a:lnTo>
                <a:lnTo>
                  <a:pt x="2263" y="935"/>
                </a:lnTo>
                <a:lnTo>
                  <a:pt x="2273" y="989"/>
                </a:lnTo>
                <a:lnTo>
                  <a:pt x="2281" y="1043"/>
                </a:lnTo>
                <a:lnTo>
                  <a:pt x="2286" y="1096"/>
                </a:lnTo>
                <a:lnTo>
                  <a:pt x="2287" y="1147"/>
                </a:lnTo>
                <a:lnTo>
                  <a:pt x="2285" y="1197"/>
                </a:lnTo>
                <a:lnTo>
                  <a:pt x="2280" y="1244"/>
                </a:lnTo>
                <a:lnTo>
                  <a:pt x="2270" y="1290"/>
                </a:lnTo>
                <a:lnTo>
                  <a:pt x="2255" y="1331"/>
                </a:lnTo>
                <a:lnTo>
                  <a:pt x="2236" y="1371"/>
                </a:lnTo>
                <a:lnTo>
                  <a:pt x="2234" y="1375"/>
                </a:lnTo>
                <a:lnTo>
                  <a:pt x="2231" y="1378"/>
                </a:lnTo>
                <a:lnTo>
                  <a:pt x="1782" y="1960"/>
                </a:lnTo>
                <a:lnTo>
                  <a:pt x="2461" y="2786"/>
                </a:lnTo>
                <a:lnTo>
                  <a:pt x="2482" y="2817"/>
                </a:lnTo>
                <a:lnTo>
                  <a:pt x="2500" y="2850"/>
                </a:lnTo>
                <a:lnTo>
                  <a:pt x="2513" y="2884"/>
                </a:lnTo>
                <a:lnTo>
                  <a:pt x="2521" y="2920"/>
                </a:lnTo>
                <a:lnTo>
                  <a:pt x="2526" y="2956"/>
                </a:lnTo>
                <a:lnTo>
                  <a:pt x="2525" y="2991"/>
                </a:lnTo>
                <a:lnTo>
                  <a:pt x="2519" y="3027"/>
                </a:lnTo>
                <a:lnTo>
                  <a:pt x="2510" y="3061"/>
                </a:lnTo>
                <a:lnTo>
                  <a:pt x="2496" y="3096"/>
                </a:lnTo>
                <a:lnTo>
                  <a:pt x="2478" y="3127"/>
                </a:lnTo>
                <a:lnTo>
                  <a:pt x="2455" y="3156"/>
                </a:lnTo>
                <a:lnTo>
                  <a:pt x="2428" y="3184"/>
                </a:lnTo>
                <a:lnTo>
                  <a:pt x="2221" y="3368"/>
                </a:lnTo>
                <a:lnTo>
                  <a:pt x="2193" y="3389"/>
                </a:lnTo>
                <a:lnTo>
                  <a:pt x="2163" y="3407"/>
                </a:lnTo>
                <a:lnTo>
                  <a:pt x="2132" y="3422"/>
                </a:lnTo>
                <a:lnTo>
                  <a:pt x="2099" y="3432"/>
                </a:lnTo>
                <a:lnTo>
                  <a:pt x="2065" y="3438"/>
                </a:lnTo>
                <a:lnTo>
                  <a:pt x="2030" y="3440"/>
                </a:lnTo>
                <a:lnTo>
                  <a:pt x="1991" y="3438"/>
                </a:lnTo>
                <a:lnTo>
                  <a:pt x="1955" y="3431"/>
                </a:lnTo>
                <a:lnTo>
                  <a:pt x="1920" y="3419"/>
                </a:lnTo>
                <a:lnTo>
                  <a:pt x="1885" y="3403"/>
                </a:lnTo>
                <a:lnTo>
                  <a:pt x="1854" y="3381"/>
                </a:lnTo>
                <a:lnTo>
                  <a:pt x="1827" y="3357"/>
                </a:lnTo>
                <a:lnTo>
                  <a:pt x="1801" y="3328"/>
                </a:lnTo>
                <a:lnTo>
                  <a:pt x="1262" y="2632"/>
                </a:lnTo>
                <a:lnTo>
                  <a:pt x="724" y="3328"/>
                </a:lnTo>
                <a:lnTo>
                  <a:pt x="698" y="3357"/>
                </a:lnTo>
                <a:lnTo>
                  <a:pt x="670" y="3381"/>
                </a:lnTo>
                <a:lnTo>
                  <a:pt x="639" y="3403"/>
                </a:lnTo>
                <a:lnTo>
                  <a:pt x="605" y="3419"/>
                </a:lnTo>
                <a:lnTo>
                  <a:pt x="570" y="3431"/>
                </a:lnTo>
                <a:lnTo>
                  <a:pt x="533" y="3438"/>
                </a:lnTo>
                <a:lnTo>
                  <a:pt x="495" y="3440"/>
                </a:lnTo>
                <a:lnTo>
                  <a:pt x="460" y="3438"/>
                </a:lnTo>
                <a:lnTo>
                  <a:pt x="425" y="3432"/>
                </a:lnTo>
                <a:lnTo>
                  <a:pt x="392" y="3422"/>
                </a:lnTo>
                <a:lnTo>
                  <a:pt x="361" y="3407"/>
                </a:lnTo>
                <a:lnTo>
                  <a:pt x="331" y="3389"/>
                </a:lnTo>
                <a:lnTo>
                  <a:pt x="304" y="3368"/>
                </a:lnTo>
                <a:lnTo>
                  <a:pt x="96" y="3184"/>
                </a:lnTo>
                <a:lnTo>
                  <a:pt x="69" y="3156"/>
                </a:lnTo>
                <a:lnTo>
                  <a:pt x="47" y="3127"/>
                </a:lnTo>
                <a:lnTo>
                  <a:pt x="29" y="3096"/>
                </a:lnTo>
                <a:lnTo>
                  <a:pt x="15" y="3061"/>
                </a:lnTo>
                <a:lnTo>
                  <a:pt x="5" y="3027"/>
                </a:lnTo>
                <a:lnTo>
                  <a:pt x="0" y="2991"/>
                </a:lnTo>
                <a:lnTo>
                  <a:pt x="0" y="2956"/>
                </a:lnTo>
                <a:lnTo>
                  <a:pt x="3" y="2920"/>
                </a:lnTo>
                <a:lnTo>
                  <a:pt x="12" y="2884"/>
                </a:lnTo>
                <a:lnTo>
                  <a:pt x="25" y="2850"/>
                </a:lnTo>
                <a:lnTo>
                  <a:pt x="43" y="2817"/>
                </a:lnTo>
                <a:lnTo>
                  <a:pt x="65" y="2786"/>
                </a:lnTo>
                <a:lnTo>
                  <a:pt x="743" y="1960"/>
                </a:lnTo>
                <a:lnTo>
                  <a:pt x="294" y="1378"/>
                </a:lnTo>
                <a:lnTo>
                  <a:pt x="291" y="1375"/>
                </a:lnTo>
                <a:lnTo>
                  <a:pt x="290" y="1371"/>
                </a:lnTo>
                <a:lnTo>
                  <a:pt x="269" y="1331"/>
                </a:lnTo>
                <a:lnTo>
                  <a:pt x="255" y="1290"/>
                </a:lnTo>
                <a:lnTo>
                  <a:pt x="245" y="1244"/>
                </a:lnTo>
                <a:lnTo>
                  <a:pt x="239" y="1197"/>
                </a:lnTo>
                <a:lnTo>
                  <a:pt x="237" y="1147"/>
                </a:lnTo>
                <a:lnTo>
                  <a:pt x="238" y="1096"/>
                </a:lnTo>
                <a:lnTo>
                  <a:pt x="244" y="1043"/>
                </a:lnTo>
                <a:lnTo>
                  <a:pt x="251" y="989"/>
                </a:lnTo>
                <a:lnTo>
                  <a:pt x="262" y="935"/>
                </a:lnTo>
                <a:lnTo>
                  <a:pt x="276" y="879"/>
                </a:lnTo>
                <a:lnTo>
                  <a:pt x="291" y="824"/>
                </a:lnTo>
                <a:lnTo>
                  <a:pt x="308" y="768"/>
                </a:lnTo>
                <a:lnTo>
                  <a:pt x="326" y="714"/>
                </a:lnTo>
                <a:lnTo>
                  <a:pt x="346" y="659"/>
                </a:lnTo>
                <a:lnTo>
                  <a:pt x="368" y="606"/>
                </a:lnTo>
                <a:lnTo>
                  <a:pt x="389" y="554"/>
                </a:lnTo>
                <a:lnTo>
                  <a:pt x="412" y="504"/>
                </a:lnTo>
                <a:lnTo>
                  <a:pt x="433" y="456"/>
                </a:lnTo>
                <a:lnTo>
                  <a:pt x="455" y="410"/>
                </a:lnTo>
                <a:lnTo>
                  <a:pt x="477" y="366"/>
                </a:lnTo>
                <a:lnTo>
                  <a:pt x="497" y="325"/>
                </a:lnTo>
                <a:lnTo>
                  <a:pt x="517" y="288"/>
                </a:lnTo>
                <a:lnTo>
                  <a:pt x="536" y="254"/>
                </a:lnTo>
                <a:lnTo>
                  <a:pt x="553" y="223"/>
                </a:lnTo>
                <a:lnTo>
                  <a:pt x="566" y="197"/>
                </a:lnTo>
                <a:lnTo>
                  <a:pt x="579" y="175"/>
                </a:lnTo>
                <a:lnTo>
                  <a:pt x="589" y="158"/>
                </a:lnTo>
                <a:lnTo>
                  <a:pt x="596" y="146"/>
                </a:lnTo>
                <a:lnTo>
                  <a:pt x="596" y="146"/>
                </a:lnTo>
                <a:lnTo>
                  <a:pt x="601" y="141"/>
                </a:lnTo>
                <a:lnTo>
                  <a:pt x="605" y="136"/>
                </a:lnTo>
                <a:lnTo>
                  <a:pt x="609" y="130"/>
                </a:lnTo>
                <a:lnTo>
                  <a:pt x="612" y="129"/>
                </a:lnTo>
                <a:lnTo>
                  <a:pt x="616" y="127"/>
                </a:lnTo>
                <a:lnTo>
                  <a:pt x="619" y="125"/>
                </a:lnTo>
                <a:lnTo>
                  <a:pt x="622" y="123"/>
                </a:lnTo>
                <a:lnTo>
                  <a:pt x="626" y="121"/>
                </a:lnTo>
                <a:lnTo>
                  <a:pt x="626" y="121"/>
                </a:lnTo>
                <a:lnTo>
                  <a:pt x="626" y="121"/>
                </a:lnTo>
                <a:lnTo>
                  <a:pt x="626" y="121"/>
                </a:lnTo>
                <a:lnTo>
                  <a:pt x="721" y="87"/>
                </a:lnTo>
                <a:lnTo>
                  <a:pt x="818" y="58"/>
                </a:lnTo>
                <a:lnTo>
                  <a:pt x="915" y="34"/>
                </a:lnTo>
                <a:lnTo>
                  <a:pt x="1013" y="17"/>
                </a:lnTo>
                <a:lnTo>
                  <a:pt x="1113" y="5"/>
                </a:lnTo>
                <a:lnTo>
                  <a:pt x="121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6" name="Group 235"/>
          <p:cNvGrpSpPr/>
          <p:nvPr/>
        </p:nvGrpSpPr>
        <p:grpSpPr>
          <a:xfrm>
            <a:off x="5333909" y="5006975"/>
            <a:ext cx="579437" cy="550863"/>
            <a:chOff x="5360988" y="5006975"/>
            <a:chExt cx="579437" cy="5508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94" name="Freeform 110"/>
            <p:cNvSpPr>
              <a:spLocks/>
            </p:cNvSpPr>
            <p:nvPr/>
          </p:nvSpPr>
          <p:spPr bwMode="auto">
            <a:xfrm>
              <a:off x="5816600" y="5043488"/>
              <a:ext cx="65087" cy="112713"/>
            </a:xfrm>
            <a:custGeom>
              <a:avLst/>
              <a:gdLst>
                <a:gd name="T0" fmla="*/ 129 w 368"/>
                <a:gd name="T1" fmla="*/ 0 h 640"/>
                <a:gd name="T2" fmla="*/ 368 w 368"/>
                <a:gd name="T3" fmla="*/ 494 h 640"/>
                <a:gd name="T4" fmla="*/ 223 w 368"/>
                <a:gd name="T5" fmla="*/ 640 h 640"/>
                <a:gd name="T6" fmla="*/ 0 w 368"/>
                <a:gd name="T7" fmla="*/ 130 h 640"/>
                <a:gd name="T8" fmla="*/ 129 w 368"/>
                <a:gd name="T9" fmla="*/ 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8" h="640">
                  <a:moveTo>
                    <a:pt x="129" y="0"/>
                  </a:moveTo>
                  <a:lnTo>
                    <a:pt x="368" y="494"/>
                  </a:lnTo>
                  <a:lnTo>
                    <a:pt x="223" y="640"/>
                  </a:lnTo>
                  <a:lnTo>
                    <a:pt x="0" y="130"/>
                  </a:lnTo>
                  <a:lnTo>
                    <a:pt x="1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" name="Freeform 111"/>
            <p:cNvSpPr>
              <a:spLocks/>
            </p:cNvSpPr>
            <p:nvPr/>
          </p:nvSpPr>
          <p:spPr bwMode="auto">
            <a:xfrm>
              <a:off x="5778500" y="5081588"/>
              <a:ext cx="61912" cy="112713"/>
            </a:xfrm>
            <a:custGeom>
              <a:avLst/>
              <a:gdLst>
                <a:gd name="T0" fmla="*/ 129 w 351"/>
                <a:gd name="T1" fmla="*/ 0 h 643"/>
                <a:gd name="T2" fmla="*/ 351 w 351"/>
                <a:gd name="T3" fmla="*/ 511 h 643"/>
                <a:gd name="T4" fmla="*/ 220 w 351"/>
                <a:gd name="T5" fmla="*/ 643 h 643"/>
                <a:gd name="T6" fmla="*/ 0 w 351"/>
                <a:gd name="T7" fmla="*/ 130 h 643"/>
                <a:gd name="T8" fmla="*/ 129 w 351"/>
                <a:gd name="T9" fmla="*/ 0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1" h="643">
                  <a:moveTo>
                    <a:pt x="129" y="0"/>
                  </a:moveTo>
                  <a:lnTo>
                    <a:pt x="351" y="511"/>
                  </a:lnTo>
                  <a:lnTo>
                    <a:pt x="220" y="643"/>
                  </a:lnTo>
                  <a:lnTo>
                    <a:pt x="0" y="130"/>
                  </a:lnTo>
                  <a:lnTo>
                    <a:pt x="1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" name="Freeform 112"/>
            <p:cNvSpPr>
              <a:spLocks/>
            </p:cNvSpPr>
            <p:nvPr/>
          </p:nvSpPr>
          <p:spPr bwMode="auto">
            <a:xfrm>
              <a:off x="5854700" y="5006975"/>
              <a:ext cx="85725" cy="109538"/>
            </a:xfrm>
            <a:custGeom>
              <a:avLst/>
              <a:gdLst>
                <a:gd name="T0" fmla="*/ 234 w 493"/>
                <a:gd name="T1" fmla="*/ 0 h 622"/>
                <a:gd name="T2" fmla="*/ 268 w 493"/>
                <a:gd name="T3" fmla="*/ 2 h 622"/>
                <a:gd name="T4" fmla="*/ 302 w 493"/>
                <a:gd name="T5" fmla="*/ 9 h 622"/>
                <a:gd name="T6" fmla="*/ 333 w 493"/>
                <a:gd name="T7" fmla="*/ 20 h 622"/>
                <a:gd name="T8" fmla="*/ 363 w 493"/>
                <a:gd name="T9" fmla="*/ 34 h 622"/>
                <a:gd name="T10" fmla="*/ 391 w 493"/>
                <a:gd name="T11" fmla="*/ 53 h 622"/>
                <a:gd name="T12" fmla="*/ 417 w 493"/>
                <a:gd name="T13" fmla="*/ 76 h 622"/>
                <a:gd name="T14" fmla="*/ 439 w 493"/>
                <a:gd name="T15" fmla="*/ 102 h 622"/>
                <a:gd name="T16" fmla="*/ 459 w 493"/>
                <a:gd name="T17" fmla="*/ 130 h 622"/>
                <a:gd name="T18" fmla="*/ 473 w 493"/>
                <a:gd name="T19" fmla="*/ 161 h 622"/>
                <a:gd name="T20" fmla="*/ 484 w 493"/>
                <a:gd name="T21" fmla="*/ 192 h 622"/>
                <a:gd name="T22" fmla="*/ 491 w 493"/>
                <a:gd name="T23" fmla="*/ 225 h 622"/>
                <a:gd name="T24" fmla="*/ 493 w 493"/>
                <a:gd name="T25" fmla="*/ 260 h 622"/>
                <a:gd name="T26" fmla="*/ 491 w 493"/>
                <a:gd name="T27" fmla="*/ 294 h 622"/>
                <a:gd name="T28" fmla="*/ 484 w 493"/>
                <a:gd name="T29" fmla="*/ 326 h 622"/>
                <a:gd name="T30" fmla="*/ 473 w 493"/>
                <a:gd name="T31" fmla="*/ 359 h 622"/>
                <a:gd name="T32" fmla="*/ 459 w 493"/>
                <a:gd name="T33" fmla="*/ 389 h 622"/>
                <a:gd name="T34" fmla="*/ 439 w 493"/>
                <a:gd name="T35" fmla="*/ 417 h 622"/>
                <a:gd name="T36" fmla="*/ 417 w 493"/>
                <a:gd name="T37" fmla="*/ 443 h 622"/>
                <a:gd name="T38" fmla="*/ 238 w 493"/>
                <a:gd name="T39" fmla="*/ 622 h 622"/>
                <a:gd name="T40" fmla="*/ 0 w 493"/>
                <a:gd name="T41" fmla="*/ 128 h 622"/>
                <a:gd name="T42" fmla="*/ 52 w 493"/>
                <a:gd name="T43" fmla="*/ 76 h 622"/>
                <a:gd name="T44" fmla="*/ 77 w 493"/>
                <a:gd name="T45" fmla="*/ 53 h 622"/>
                <a:gd name="T46" fmla="*/ 105 w 493"/>
                <a:gd name="T47" fmla="*/ 34 h 622"/>
                <a:gd name="T48" fmla="*/ 136 w 493"/>
                <a:gd name="T49" fmla="*/ 20 h 622"/>
                <a:gd name="T50" fmla="*/ 168 w 493"/>
                <a:gd name="T51" fmla="*/ 9 h 622"/>
                <a:gd name="T52" fmla="*/ 200 w 493"/>
                <a:gd name="T53" fmla="*/ 2 h 622"/>
                <a:gd name="T54" fmla="*/ 234 w 493"/>
                <a:gd name="T55" fmla="*/ 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93" h="622">
                  <a:moveTo>
                    <a:pt x="234" y="0"/>
                  </a:moveTo>
                  <a:lnTo>
                    <a:pt x="268" y="2"/>
                  </a:lnTo>
                  <a:lnTo>
                    <a:pt x="302" y="9"/>
                  </a:lnTo>
                  <a:lnTo>
                    <a:pt x="333" y="20"/>
                  </a:lnTo>
                  <a:lnTo>
                    <a:pt x="363" y="34"/>
                  </a:lnTo>
                  <a:lnTo>
                    <a:pt x="391" y="53"/>
                  </a:lnTo>
                  <a:lnTo>
                    <a:pt x="417" y="76"/>
                  </a:lnTo>
                  <a:lnTo>
                    <a:pt x="439" y="102"/>
                  </a:lnTo>
                  <a:lnTo>
                    <a:pt x="459" y="130"/>
                  </a:lnTo>
                  <a:lnTo>
                    <a:pt x="473" y="161"/>
                  </a:lnTo>
                  <a:lnTo>
                    <a:pt x="484" y="192"/>
                  </a:lnTo>
                  <a:lnTo>
                    <a:pt x="491" y="225"/>
                  </a:lnTo>
                  <a:lnTo>
                    <a:pt x="493" y="260"/>
                  </a:lnTo>
                  <a:lnTo>
                    <a:pt x="491" y="294"/>
                  </a:lnTo>
                  <a:lnTo>
                    <a:pt x="484" y="326"/>
                  </a:lnTo>
                  <a:lnTo>
                    <a:pt x="473" y="359"/>
                  </a:lnTo>
                  <a:lnTo>
                    <a:pt x="459" y="389"/>
                  </a:lnTo>
                  <a:lnTo>
                    <a:pt x="439" y="417"/>
                  </a:lnTo>
                  <a:lnTo>
                    <a:pt x="417" y="443"/>
                  </a:lnTo>
                  <a:lnTo>
                    <a:pt x="238" y="622"/>
                  </a:lnTo>
                  <a:lnTo>
                    <a:pt x="0" y="128"/>
                  </a:lnTo>
                  <a:lnTo>
                    <a:pt x="52" y="76"/>
                  </a:lnTo>
                  <a:lnTo>
                    <a:pt x="77" y="53"/>
                  </a:lnTo>
                  <a:lnTo>
                    <a:pt x="105" y="34"/>
                  </a:lnTo>
                  <a:lnTo>
                    <a:pt x="136" y="20"/>
                  </a:lnTo>
                  <a:lnTo>
                    <a:pt x="168" y="9"/>
                  </a:lnTo>
                  <a:lnTo>
                    <a:pt x="200" y="2"/>
                  </a:lnTo>
                  <a:lnTo>
                    <a:pt x="2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" name="Freeform 113"/>
            <p:cNvSpPr>
              <a:spLocks noEditPoints="1"/>
            </p:cNvSpPr>
            <p:nvPr/>
          </p:nvSpPr>
          <p:spPr bwMode="auto">
            <a:xfrm>
              <a:off x="5360988" y="5119688"/>
              <a:ext cx="442912" cy="438150"/>
            </a:xfrm>
            <a:custGeom>
              <a:avLst/>
              <a:gdLst>
                <a:gd name="T0" fmla="*/ 509 w 2507"/>
                <a:gd name="T1" fmla="*/ 2143 h 2489"/>
                <a:gd name="T2" fmla="*/ 485 w 2507"/>
                <a:gd name="T3" fmla="*/ 2157 h 2489"/>
                <a:gd name="T4" fmla="*/ 470 w 2507"/>
                <a:gd name="T5" fmla="*/ 2182 h 2489"/>
                <a:gd name="T6" fmla="*/ 470 w 2507"/>
                <a:gd name="T7" fmla="*/ 2210 h 2489"/>
                <a:gd name="T8" fmla="*/ 485 w 2507"/>
                <a:gd name="T9" fmla="*/ 2235 h 2489"/>
                <a:gd name="T10" fmla="*/ 509 w 2507"/>
                <a:gd name="T11" fmla="*/ 2250 h 2489"/>
                <a:gd name="T12" fmla="*/ 538 w 2507"/>
                <a:gd name="T13" fmla="*/ 2250 h 2489"/>
                <a:gd name="T14" fmla="*/ 563 w 2507"/>
                <a:gd name="T15" fmla="*/ 2235 h 2489"/>
                <a:gd name="T16" fmla="*/ 578 w 2507"/>
                <a:gd name="T17" fmla="*/ 2210 h 2489"/>
                <a:gd name="T18" fmla="*/ 578 w 2507"/>
                <a:gd name="T19" fmla="*/ 2182 h 2489"/>
                <a:gd name="T20" fmla="*/ 563 w 2507"/>
                <a:gd name="T21" fmla="*/ 2157 h 2489"/>
                <a:gd name="T22" fmla="*/ 538 w 2507"/>
                <a:gd name="T23" fmla="*/ 2143 h 2489"/>
                <a:gd name="T24" fmla="*/ 746 w 2507"/>
                <a:gd name="T25" fmla="*/ 1918 h 2489"/>
                <a:gd name="T26" fmla="*/ 718 w 2507"/>
                <a:gd name="T27" fmla="*/ 1925 h 2489"/>
                <a:gd name="T28" fmla="*/ 596 w 2507"/>
                <a:gd name="T29" fmla="*/ 2045 h 2489"/>
                <a:gd name="T30" fmla="*/ 581 w 2507"/>
                <a:gd name="T31" fmla="*/ 2071 h 2489"/>
                <a:gd name="T32" fmla="*/ 581 w 2507"/>
                <a:gd name="T33" fmla="*/ 2099 h 2489"/>
                <a:gd name="T34" fmla="*/ 596 w 2507"/>
                <a:gd name="T35" fmla="*/ 2124 h 2489"/>
                <a:gd name="T36" fmla="*/ 621 w 2507"/>
                <a:gd name="T37" fmla="*/ 2138 h 2489"/>
                <a:gd name="T38" fmla="*/ 649 w 2507"/>
                <a:gd name="T39" fmla="*/ 2138 h 2489"/>
                <a:gd name="T40" fmla="*/ 673 w 2507"/>
                <a:gd name="T41" fmla="*/ 2124 h 2489"/>
                <a:gd name="T42" fmla="*/ 794 w 2507"/>
                <a:gd name="T43" fmla="*/ 2001 h 2489"/>
                <a:gd name="T44" fmla="*/ 801 w 2507"/>
                <a:gd name="T45" fmla="*/ 1974 h 2489"/>
                <a:gd name="T46" fmla="*/ 794 w 2507"/>
                <a:gd name="T47" fmla="*/ 1946 h 2489"/>
                <a:gd name="T48" fmla="*/ 773 w 2507"/>
                <a:gd name="T49" fmla="*/ 1925 h 2489"/>
                <a:gd name="T50" fmla="*/ 746 w 2507"/>
                <a:gd name="T51" fmla="*/ 1918 h 2489"/>
                <a:gd name="T52" fmla="*/ 2507 w 2507"/>
                <a:gd name="T53" fmla="*/ 511 h 2489"/>
                <a:gd name="T54" fmla="*/ 1483 w 2507"/>
                <a:gd name="T55" fmla="*/ 1537 h 2489"/>
                <a:gd name="T56" fmla="*/ 1434 w 2507"/>
                <a:gd name="T57" fmla="*/ 1562 h 2489"/>
                <a:gd name="T58" fmla="*/ 1379 w 2507"/>
                <a:gd name="T59" fmla="*/ 1571 h 2489"/>
                <a:gd name="T60" fmla="*/ 1337 w 2507"/>
                <a:gd name="T61" fmla="*/ 1566 h 2489"/>
                <a:gd name="T62" fmla="*/ 1191 w 2507"/>
                <a:gd name="T63" fmla="*/ 1690 h 2489"/>
                <a:gd name="T64" fmla="*/ 1222 w 2507"/>
                <a:gd name="T65" fmla="*/ 1855 h 2489"/>
                <a:gd name="T66" fmla="*/ 1214 w 2507"/>
                <a:gd name="T67" fmla="*/ 1881 h 2489"/>
                <a:gd name="T68" fmla="*/ 811 w 2507"/>
                <a:gd name="T69" fmla="*/ 2288 h 2489"/>
                <a:gd name="T70" fmla="*/ 716 w 2507"/>
                <a:gd name="T71" fmla="*/ 2366 h 2489"/>
                <a:gd name="T72" fmla="*/ 610 w 2507"/>
                <a:gd name="T73" fmla="*/ 2426 h 2489"/>
                <a:gd name="T74" fmla="*/ 494 w 2507"/>
                <a:gd name="T75" fmla="*/ 2466 h 2489"/>
                <a:gd name="T76" fmla="*/ 371 w 2507"/>
                <a:gd name="T77" fmla="*/ 2486 h 2489"/>
                <a:gd name="T78" fmla="*/ 266 w 2507"/>
                <a:gd name="T79" fmla="*/ 2488 h 2489"/>
                <a:gd name="T80" fmla="*/ 191 w 2507"/>
                <a:gd name="T81" fmla="*/ 2481 h 2489"/>
                <a:gd name="T82" fmla="*/ 129 w 2507"/>
                <a:gd name="T83" fmla="*/ 2470 h 2489"/>
                <a:gd name="T84" fmla="*/ 81 w 2507"/>
                <a:gd name="T85" fmla="*/ 2459 h 2489"/>
                <a:gd name="T86" fmla="*/ 48 w 2507"/>
                <a:gd name="T87" fmla="*/ 2449 h 2489"/>
                <a:gd name="T88" fmla="*/ 35 w 2507"/>
                <a:gd name="T89" fmla="*/ 2444 h 2489"/>
                <a:gd name="T90" fmla="*/ 13 w 2507"/>
                <a:gd name="T91" fmla="*/ 2429 h 2489"/>
                <a:gd name="T92" fmla="*/ 1 w 2507"/>
                <a:gd name="T93" fmla="*/ 2404 h 2489"/>
                <a:gd name="T94" fmla="*/ 2 w 2507"/>
                <a:gd name="T95" fmla="*/ 2377 h 2489"/>
                <a:gd name="T96" fmla="*/ 16 w 2507"/>
                <a:gd name="T97" fmla="*/ 2353 h 2489"/>
                <a:gd name="T98" fmla="*/ 967 w 2507"/>
                <a:gd name="T99" fmla="*/ 1373 h 2489"/>
                <a:gd name="T100" fmla="*/ 977 w 2507"/>
                <a:gd name="T101" fmla="*/ 1327 h 2489"/>
                <a:gd name="T102" fmla="*/ 1003 w 2507"/>
                <a:gd name="T103" fmla="*/ 1289 h 2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07" h="2489">
                  <a:moveTo>
                    <a:pt x="524" y="2141"/>
                  </a:moveTo>
                  <a:lnTo>
                    <a:pt x="509" y="2143"/>
                  </a:lnTo>
                  <a:lnTo>
                    <a:pt x="496" y="2148"/>
                  </a:lnTo>
                  <a:lnTo>
                    <a:pt x="485" y="2157"/>
                  </a:lnTo>
                  <a:lnTo>
                    <a:pt x="476" y="2169"/>
                  </a:lnTo>
                  <a:lnTo>
                    <a:pt x="470" y="2182"/>
                  </a:lnTo>
                  <a:lnTo>
                    <a:pt x="468" y="2196"/>
                  </a:lnTo>
                  <a:lnTo>
                    <a:pt x="470" y="2210"/>
                  </a:lnTo>
                  <a:lnTo>
                    <a:pt x="476" y="2224"/>
                  </a:lnTo>
                  <a:lnTo>
                    <a:pt x="485" y="2235"/>
                  </a:lnTo>
                  <a:lnTo>
                    <a:pt x="496" y="2245"/>
                  </a:lnTo>
                  <a:lnTo>
                    <a:pt x="509" y="2250"/>
                  </a:lnTo>
                  <a:lnTo>
                    <a:pt x="523" y="2252"/>
                  </a:lnTo>
                  <a:lnTo>
                    <a:pt x="538" y="2250"/>
                  </a:lnTo>
                  <a:lnTo>
                    <a:pt x="551" y="2245"/>
                  </a:lnTo>
                  <a:lnTo>
                    <a:pt x="563" y="2235"/>
                  </a:lnTo>
                  <a:lnTo>
                    <a:pt x="572" y="2224"/>
                  </a:lnTo>
                  <a:lnTo>
                    <a:pt x="578" y="2210"/>
                  </a:lnTo>
                  <a:lnTo>
                    <a:pt x="580" y="2196"/>
                  </a:lnTo>
                  <a:lnTo>
                    <a:pt x="578" y="2182"/>
                  </a:lnTo>
                  <a:lnTo>
                    <a:pt x="572" y="2169"/>
                  </a:lnTo>
                  <a:lnTo>
                    <a:pt x="563" y="2157"/>
                  </a:lnTo>
                  <a:lnTo>
                    <a:pt x="551" y="2148"/>
                  </a:lnTo>
                  <a:lnTo>
                    <a:pt x="538" y="2143"/>
                  </a:lnTo>
                  <a:lnTo>
                    <a:pt x="524" y="2141"/>
                  </a:lnTo>
                  <a:close/>
                  <a:moveTo>
                    <a:pt x="746" y="1918"/>
                  </a:moveTo>
                  <a:lnTo>
                    <a:pt x="732" y="1920"/>
                  </a:lnTo>
                  <a:lnTo>
                    <a:pt x="718" y="1925"/>
                  </a:lnTo>
                  <a:lnTo>
                    <a:pt x="706" y="1934"/>
                  </a:lnTo>
                  <a:lnTo>
                    <a:pt x="596" y="2045"/>
                  </a:lnTo>
                  <a:lnTo>
                    <a:pt x="587" y="2057"/>
                  </a:lnTo>
                  <a:lnTo>
                    <a:pt x="581" y="2071"/>
                  </a:lnTo>
                  <a:lnTo>
                    <a:pt x="580" y="2085"/>
                  </a:lnTo>
                  <a:lnTo>
                    <a:pt x="581" y="2099"/>
                  </a:lnTo>
                  <a:lnTo>
                    <a:pt x="587" y="2112"/>
                  </a:lnTo>
                  <a:lnTo>
                    <a:pt x="596" y="2124"/>
                  </a:lnTo>
                  <a:lnTo>
                    <a:pt x="607" y="2133"/>
                  </a:lnTo>
                  <a:lnTo>
                    <a:pt x="621" y="2138"/>
                  </a:lnTo>
                  <a:lnTo>
                    <a:pt x="635" y="2140"/>
                  </a:lnTo>
                  <a:lnTo>
                    <a:pt x="649" y="2138"/>
                  </a:lnTo>
                  <a:lnTo>
                    <a:pt x="662" y="2133"/>
                  </a:lnTo>
                  <a:lnTo>
                    <a:pt x="673" y="2124"/>
                  </a:lnTo>
                  <a:lnTo>
                    <a:pt x="785" y="2013"/>
                  </a:lnTo>
                  <a:lnTo>
                    <a:pt x="794" y="2001"/>
                  </a:lnTo>
                  <a:lnTo>
                    <a:pt x="799" y="1988"/>
                  </a:lnTo>
                  <a:lnTo>
                    <a:pt x="801" y="1974"/>
                  </a:lnTo>
                  <a:lnTo>
                    <a:pt x="799" y="1959"/>
                  </a:lnTo>
                  <a:lnTo>
                    <a:pt x="794" y="1946"/>
                  </a:lnTo>
                  <a:lnTo>
                    <a:pt x="785" y="1934"/>
                  </a:lnTo>
                  <a:lnTo>
                    <a:pt x="773" y="1925"/>
                  </a:lnTo>
                  <a:lnTo>
                    <a:pt x="760" y="1920"/>
                  </a:lnTo>
                  <a:lnTo>
                    <a:pt x="746" y="1918"/>
                  </a:lnTo>
                  <a:close/>
                  <a:moveTo>
                    <a:pt x="2286" y="0"/>
                  </a:moveTo>
                  <a:lnTo>
                    <a:pt x="2507" y="511"/>
                  </a:lnTo>
                  <a:lnTo>
                    <a:pt x="1506" y="1519"/>
                  </a:lnTo>
                  <a:lnTo>
                    <a:pt x="1483" y="1537"/>
                  </a:lnTo>
                  <a:lnTo>
                    <a:pt x="1459" y="1552"/>
                  </a:lnTo>
                  <a:lnTo>
                    <a:pt x="1434" y="1562"/>
                  </a:lnTo>
                  <a:lnTo>
                    <a:pt x="1407" y="1569"/>
                  </a:lnTo>
                  <a:lnTo>
                    <a:pt x="1379" y="1571"/>
                  </a:lnTo>
                  <a:lnTo>
                    <a:pt x="1358" y="1570"/>
                  </a:lnTo>
                  <a:lnTo>
                    <a:pt x="1337" y="1566"/>
                  </a:lnTo>
                  <a:lnTo>
                    <a:pt x="1318" y="1562"/>
                  </a:lnTo>
                  <a:lnTo>
                    <a:pt x="1191" y="1690"/>
                  </a:lnTo>
                  <a:lnTo>
                    <a:pt x="1221" y="1841"/>
                  </a:lnTo>
                  <a:lnTo>
                    <a:pt x="1222" y="1855"/>
                  </a:lnTo>
                  <a:lnTo>
                    <a:pt x="1220" y="1868"/>
                  </a:lnTo>
                  <a:lnTo>
                    <a:pt x="1214" y="1881"/>
                  </a:lnTo>
                  <a:lnTo>
                    <a:pt x="1206" y="1892"/>
                  </a:lnTo>
                  <a:lnTo>
                    <a:pt x="811" y="2288"/>
                  </a:lnTo>
                  <a:lnTo>
                    <a:pt x="765" y="2329"/>
                  </a:lnTo>
                  <a:lnTo>
                    <a:pt x="716" y="2366"/>
                  </a:lnTo>
                  <a:lnTo>
                    <a:pt x="664" y="2398"/>
                  </a:lnTo>
                  <a:lnTo>
                    <a:pt x="610" y="2426"/>
                  </a:lnTo>
                  <a:lnTo>
                    <a:pt x="554" y="2449"/>
                  </a:lnTo>
                  <a:lnTo>
                    <a:pt x="494" y="2466"/>
                  </a:lnTo>
                  <a:lnTo>
                    <a:pt x="434" y="2479"/>
                  </a:lnTo>
                  <a:lnTo>
                    <a:pt x="371" y="2486"/>
                  </a:lnTo>
                  <a:lnTo>
                    <a:pt x="307" y="2489"/>
                  </a:lnTo>
                  <a:lnTo>
                    <a:pt x="266" y="2488"/>
                  </a:lnTo>
                  <a:lnTo>
                    <a:pt x="227" y="2485"/>
                  </a:lnTo>
                  <a:lnTo>
                    <a:pt x="191" y="2481"/>
                  </a:lnTo>
                  <a:lnTo>
                    <a:pt x="159" y="2476"/>
                  </a:lnTo>
                  <a:lnTo>
                    <a:pt x="129" y="2470"/>
                  </a:lnTo>
                  <a:lnTo>
                    <a:pt x="103" y="2464"/>
                  </a:lnTo>
                  <a:lnTo>
                    <a:pt x="81" y="2459"/>
                  </a:lnTo>
                  <a:lnTo>
                    <a:pt x="62" y="2453"/>
                  </a:lnTo>
                  <a:lnTo>
                    <a:pt x="48" y="2449"/>
                  </a:lnTo>
                  <a:lnTo>
                    <a:pt x="39" y="2446"/>
                  </a:lnTo>
                  <a:lnTo>
                    <a:pt x="35" y="2444"/>
                  </a:lnTo>
                  <a:lnTo>
                    <a:pt x="23" y="2438"/>
                  </a:lnTo>
                  <a:lnTo>
                    <a:pt x="13" y="2429"/>
                  </a:lnTo>
                  <a:lnTo>
                    <a:pt x="6" y="2417"/>
                  </a:lnTo>
                  <a:lnTo>
                    <a:pt x="1" y="2404"/>
                  </a:lnTo>
                  <a:lnTo>
                    <a:pt x="0" y="2390"/>
                  </a:lnTo>
                  <a:lnTo>
                    <a:pt x="2" y="2377"/>
                  </a:lnTo>
                  <a:lnTo>
                    <a:pt x="8" y="2364"/>
                  </a:lnTo>
                  <a:lnTo>
                    <a:pt x="16" y="2353"/>
                  </a:lnTo>
                  <a:lnTo>
                    <a:pt x="968" y="1396"/>
                  </a:lnTo>
                  <a:lnTo>
                    <a:pt x="967" y="1373"/>
                  </a:lnTo>
                  <a:lnTo>
                    <a:pt x="970" y="1350"/>
                  </a:lnTo>
                  <a:lnTo>
                    <a:pt x="977" y="1327"/>
                  </a:lnTo>
                  <a:lnTo>
                    <a:pt x="988" y="1307"/>
                  </a:lnTo>
                  <a:lnTo>
                    <a:pt x="1003" y="1289"/>
                  </a:lnTo>
                  <a:lnTo>
                    <a:pt x="22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7" name="Group 236"/>
          <p:cNvGrpSpPr/>
          <p:nvPr/>
        </p:nvGrpSpPr>
        <p:grpSpPr>
          <a:xfrm>
            <a:off x="6274959" y="4999038"/>
            <a:ext cx="568325" cy="558800"/>
            <a:chOff x="6303963" y="4999038"/>
            <a:chExt cx="568325" cy="5588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1" name="Freeform 118"/>
            <p:cNvSpPr>
              <a:spLocks/>
            </p:cNvSpPr>
            <p:nvPr/>
          </p:nvSpPr>
          <p:spPr bwMode="auto">
            <a:xfrm>
              <a:off x="6637338" y="5430838"/>
              <a:ext cx="77787" cy="77788"/>
            </a:xfrm>
            <a:custGeom>
              <a:avLst/>
              <a:gdLst>
                <a:gd name="T0" fmla="*/ 246 w 494"/>
                <a:gd name="T1" fmla="*/ 0 h 494"/>
                <a:gd name="T2" fmla="*/ 287 w 494"/>
                <a:gd name="T3" fmla="*/ 3 h 494"/>
                <a:gd name="T4" fmla="*/ 325 w 494"/>
                <a:gd name="T5" fmla="*/ 12 h 494"/>
                <a:gd name="T6" fmla="*/ 361 w 494"/>
                <a:gd name="T7" fmla="*/ 28 h 494"/>
                <a:gd name="T8" fmla="*/ 393 w 494"/>
                <a:gd name="T9" fmla="*/ 47 h 494"/>
                <a:gd name="T10" fmla="*/ 421 w 494"/>
                <a:gd name="T11" fmla="*/ 73 h 494"/>
                <a:gd name="T12" fmla="*/ 447 w 494"/>
                <a:gd name="T13" fmla="*/ 101 h 494"/>
                <a:gd name="T14" fmla="*/ 466 w 494"/>
                <a:gd name="T15" fmla="*/ 133 h 494"/>
                <a:gd name="T16" fmla="*/ 482 w 494"/>
                <a:gd name="T17" fmla="*/ 168 h 494"/>
                <a:gd name="T18" fmla="*/ 491 w 494"/>
                <a:gd name="T19" fmla="*/ 207 h 494"/>
                <a:gd name="T20" fmla="*/ 494 w 494"/>
                <a:gd name="T21" fmla="*/ 246 h 494"/>
                <a:gd name="T22" fmla="*/ 491 w 494"/>
                <a:gd name="T23" fmla="*/ 287 h 494"/>
                <a:gd name="T24" fmla="*/ 482 w 494"/>
                <a:gd name="T25" fmla="*/ 325 h 494"/>
                <a:gd name="T26" fmla="*/ 466 w 494"/>
                <a:gd name="T27" fmla="*/ 360 h 494"/>
                <a:gd name="T28" fmla="*/ 447 w 494"/>
                <a:gd name="T29" fmla="*/ 393 h 494"/>
                <a:gd name="T30" fmla="*/ 421 w 494"/>
                <a:gd name="T31" fmla="*/ 421 h 494"/>
                <a:gd name="T32" fmla="*/ 393 w 494"/>
                <a:gd name="T33" fmla="*/ 447 h 494"/>
                <a:gd name="T34" fmla="*/ 361 w 494"/>
                <a:gd name="T35" fmla="*/ 466 h 494"/>
                <a:gd name="T36" fmla="*/ 325 w 494"/>
                <a:gd name="T37" fmla="*/ 482 h 494"/>
                <a:gd name="T38" fmla="*/ 287 w 494"/>
                <a:gd name="T39" fmla="*/ 491 h 494"/>
                <a:gd name="T40" fmla="*/ 246 w 494"/>
                <a:gd name="T41" fmla="*/ 494 h 494"/>
                <a:gd name="T42" fmla="*/ 207 w 494"/>
                <a:gd name="T43" fmla="*/ 491 h 494"/>
                <a:gd name="T44" fmla="*/ 168 w 494"/>
                <a:gd name="T45" fmla="*/ 482 h 494"/>
                <a:gd name="T46" fmla="*/ 133 w 494"/>
                <a:gd name="T47" fmla="*/ 466 h 494"/>
                <a:gd name="T48" fmla="*/ 101 w 494"/>
                <a:gd name="T49" fmla="*/ 447 h 494"/>
                <a:gd name="T50" fmla="*/ 73 w 494"/>
                <a:gd name="T51" fmla="*/ 421 h 494"/>
                <a:gd name="T52" fmla="*/ 47 w 494"/>
                <a:gd name="T53" fmla="*/ 393 h 494"/>
                <a:gd name="T54" fmla="*/ 28 w 494"/>
                <a:gd name="T55" fmla="*/ 360 h 494"/>
                <a:gd name="T56" fmla="*/ 12 w 494"/>
                <a:gd name="T57" fmla="*/ 325 h 494"/>
                <a:gd name="T58" fmla="*/ 3 w 494"/>
                <a:gd name="T59" fmla="*/ 287 h 494"/>
                <a:gd name="T60" fmla="*/ 0 w 494"/>
                <a:gd name="T61" fmla="*/ 246 h 494"/>
                <a:gd name="T62" fmla="*/ 3 w 494"/>
                <a:gd name="T63" fmla="*/ 207 h 494"/>
                <a:gd name="T64" fmla="*/ 12 w 494"/>
                <a:gd name="T65" fmla="*/ 168 h 494"/>
                <a:gd name="T66" fmla="*/ 28 w 494"/>
                <a:gd name="T67" fmla="*/ 133 h 494"/>
                <a:gd name="T68" fmla="*/ 47 w 494"/>
                <a:gd name="T69" fmla="*/ 101 h 494"/>
                <a:gd name="T70" fmla="*/ 73 w 494"/>
                <a:gd name="T71" fmla="*/ 73 h 494"/>
                <a:gd name="T72" fmla="*/ 101 w 494"/>
                <a:gd name="T73" fmla="*/ 47 h 494"/>
                <a:gd name="T74" fmla="*/ 133 w 494"/>
                <a:gd name="T75" fmla="*/ 28 h 494"/>
                <a:gd name="T76" fmla="*/ 168 w 494"/>
                <a:gd name="T77" fmla="*/ 12 h 494"/>
                <a:gd name="T78" fmla="*/ 207 w 494"/>
                <a:gd name="T79" fmla="*/ 3 h 494"/>
                <a:gd name="T80" fmla="*/ 246 w 494"/>
                <a:gd name="T81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94" h="494">
                  <a:moveTo>
                    <a:pt x="246" y="0"/>
                  </a:moveTo>
                  <a:lnTo>
                    <a:pt x="287" y="3"/>
                  </a:lnTo>
                  <a:lnTo>
                    <a:pt x="325" y="12"/>
                  </a:lnTo>
                  <a:lnTo>
                    <a:pt x="361" y="28"/>
                  </a:lnTo>
                  <a:lnTo>
                    <a:pt x="393" y="47"/>
                  </a:lnTo>
                  <a:lnTo>
                    <a:pt x="421" y="73"/>
                  </a:lnTo>
                  <a:lnTo>
                    <a:pt x="447" y="101"/>
                  </a:lnTo>
                  <a:lnTo>
                    <a:pt x="466" y="133"/>
                  </a:lnTo>
                  <a:lnTo>
                    <a:pt x="482" y="168"/>
                  </a:lnTo>
                  <a:lnTo>
                    <a:pt x="491" y="207"/>
                  </a:lnTo>
                  <a:lnTo>
                    <a:pt x="494" y="246"/>
                  </a:lnTo>
                  <a:lnTo>
                    <a:pt x="491" y="287"/>
                  </a:lnTo>
                  <a:lnTo>
                    <a:pt x="482" y="325"/>
                  </a:lnTo>
                  <a:lnTo>
                    <a:pt x="466" y="360"/>
                  </a:lnTo>
                  <a:lnTo>
                    <a:pt x="447" y="393"/>
                  </a:lnTo>
                  <a:lnTo>
                    <a:pt x="421" y="421"/>
                  </a:lnTo>
                  <a:lnTo>
                    <a:pt x="393" y="447"/>
                  </a:lnTo>
                  <a:lnTo>
                    <a:pt x="361" y="466"/>
                  </a:lnTo>
                  <a:lnTo>
                    <a:pt x="325" y="482"/>
                  </a:lnTo>
                  <a:lnTo>
                    <a:pt x="287" y="491"/>
                  </a:lnTo>
                  <a:lnTo>
                    <a:pt x="246" y="494"/>
                  </a:lnTo>
                  <a:lnTo>
                    <a:pt x="207" y="491"/>
                  </a:lnTo>
                  <a:lnTo>
                    <a:pt x="168" y="482"/>
                  </a:lnTo>
                  <a:lnTo>
                    <a:pt x="133" y="466"/>
                  </a:lnTo>
                  <a:lnTo>
                    <a:pt x="101" y="447"/>
                  </a:lnTo>
                  <a:lnTo>
                    <a:pt x="73" y="421"/>
                  </a:lnTo>
                  <a:lnTo>
                    <a:pt x="47" y="393"/>
                  </a:lnTo>
                  <a:lnTo>
                    <a:pt x="28" y="360"/>
                  </a:lnTo>
                  <a:lnTo>
                    <a:pt x="12" y="325"/>
                  </a:lnTo>
                  <a:lnTo>
                    <a:pt x="3" y="287"/>
                  </a:lnTo>
                  <a:lnTo>
                    <a:pt x="0" y="246"/>
                  </a:lnTo>
                  <a:lnTo>
                    <a:pt x="3" y="207"/>
                  </a:lnTo>
                  <a:lnTo>
                    <a:pt x="12" y="168"/>
                  </a:lnTo>
                  <a:lnTo>
                    <a:pt x="28" y="133"/>
                  </a:lnTo>
                  <a:lnTo>
                    <a:pt x="47" y="101"/>
                  </a:lnTo>
                  <a:lnTo>
                    <a:pt x="73" y="73"/>
                  </a:lnTo>
                  <a:lnTo>
                    <a:pt x="101" y="47"/>
                  </a:lnTo>
                  <a:lnTo>
                    <a:pt x="133" y="28"/>
                  </a:lnTo>
                  <a:lnTo>
                    <a:pt x="168" y="12"/>
                  </a:lnTo>
                  <a:lnTo>
                    <a:pt x="207" y="3"/>
                  </a:lnTo>
                  <a:lnTo>
                    <a:pt x="2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Freeform 119"/>
            <p:cNvSpPr>
              <a:spLocks/>
            </p:cNvSpPr>
            <p:nvPr/>
          </p:nvSpPr>
          <p:spPr bwMode="auto">
            <a:xfrm>
              <a:off x="6745288" y="5205413"/>
              <a:ext cx="77787" cy="77788"/>
            </a:xfrm>
            <a:custGeom>
              <a:avLst/>
              <a:gdLst>
                <a:gd name="T0" fmla="*/ 246 w 494"/>
                <a:gd name="T1" fmla="*/ 0 h 494"/>
                <a:gd name="T2" fmla="*/ 287 w 494"/>
                <a:gd name="T3" fmla="*/ 3 h 494"/>
                <a:gd name="T4" fmla="*/ 324 w 494"/>
                <a:gd name="T5" fmla="*/ 12 h 494"/>
                <a:gd name="T6" fmla="*/ 360 w 494"/>
                <a:gd name="T7" fmla="*/ 27 h 494"/>
                <a:gd name="T8" fmla="*/ 393 w 494"/>
                <a:gd name="T9" fmla="*/ 47 h 494"/>
                <a:gd name="T10" fmla="*/ 421 w 494"/>
                <a:gd name="T11" fmla="*/ 72 h 494"/>
                <a:gd name="T12" fmla="*/ 446 w 494"/>
                <a:gd name="T13" fmla="*/ 101 h 494"/>
                <a:gd name="T14" fmla="*/ 466 w 494"/>
                <a:gd name="T15" fmla="*/ 133 h 494"/>
                <a:gd name="T16" fmla="*/ 481 w 494"/>
                <a:gd name="T17" fmla="*/ 168 h 494"/>
                <a:gd name="T18" fmla="*/ 490 w 494"/>
                <a:gd name="T19" fmla="*/ 207 h 494"/>
                <a:gd name="T20" fmla="*/ 494 w 494"/>
                <a:gd name="T21" fmla="*/ 246 h 494"/>
                <a:gd name="T22" fmla="*/ 490 w 494"/>
                <a:gd name="T23" fmla="*/ 287 h 494"/>
                <a:gd name="T24" fmla="*/ 481 w 494"/>
                <a:gd name="T25" fmla="*/ 324 h 494"/>
                <a:gd name="T26" fmla="*/ 466 w 494"/>
                <a:gd name="T27" fmla="*/ 361 h 494"/>
                <a:gd name="T28" fmla="*/ 446 w 494"/>
                <a:gd name="T29" fmla="*/ 393 h 494"/>
                <a:gd name="T30" fmla="*/ 421 w 494"/>
                <a:gd name="T31" fmla="*/ 421 h 494"/>
                <a:gd name="T32" fmla="*/ 393 w 494"/>
                <a:gd name="T33" fmla="*/ 446 h 494"/>
                <a:gd name="T34" fmla="*/ 360 w 494"/>
                <a:gd name="T35" fmla="*/ 466 h 494"/>
                <a:gd name="T36" fmla="*/ 324 w 494"/>
                <a:gd name="T37" fmla="*/ 482 h 494"/>
                <a:gd name="T38" fmla="*/ 287 w 494"/>
                <a:gd name="T39" fmla="*/ 490 h 494"/>
                <a:gd name="T40" fmla="*/ 246 w 494"/>
                <a:gd name="T41" fmla="*/ 494 h 494"/>
                <a:gd name="T42" fmla="*/ 207 w 494"/>
                <a:gd name="T43" fmla="*/ 490 h 494"/>
                <a:gd name="T44" fmla="*/ 168 w 494"/>
                <a:gd name="T45" fmla="*/ 482 h 494"/>
                <a:gd name="T46" fmla="*/ 133 w 494"/>
                <a:gd name="T47" fmla="*/ 466 h 494"/>
                <a:gd name="T48" fmla="*/ 101 w 494"/>
                <a:gd name="T49" fmla="*/ 446 h 494"/>
                <a:gd name="T50" fmla="*/ 72 w 494"/>
                <a:gd name="T51" fmla="*/ 421 h 494"/>
                <a:gd name="T52" fmla="*/ 47 w 494"/>
                <a:gd name="T53" fmla="*/ 393 h 494"/>
                <a:gd name="T54" fmla="*/ 27 w 494"/>
                <a:gd name="T55" fmla="*/ 361 h 494"/>
                <a:gd name="T56" fmla="*/ 12 w 494"/>
                <a:gd name="T57" fmla="*/ 324 h 494"/>
                <a:gd name="T58" fmla="*/ 3 w 494"/>
                <a:gd name="T59" fmla="*/ 287 h 494"/>
                <a:gd name="T60" fmla="*/ 0 w 494"/>
                <a:gd name="T61" fmla="*/ 246 h 494"/>
                <a:gd name="T62" fmla="*/ 3 w 494"/>
                <a:gd name="T63" fmla="*/ 207 h 494"/>
                <a:gd name="T64" fmla="*/ 12 w 494"/>
                <a:gd name="T65" fmla="*/ 168 h 494"/>
                <a:gd name="T66" fmla="*/ 27 w 494"/>
                <a:gd name="T67" fmla="*/ 133 h 494"/>
                <a:gd name="T68" fmla="*/ 47 w 494"/>
                <a:gd name="T69" fmla="*/ 101 h 494"/>
                <a:gd name="T70" fmla="*/ 72 w 494"/>
                <a:gd name="T71" fmla="*/ 72 h 494"/>
                <a:gd name="T72" fmla="*/ 101 w 494"/>
                <a:gd name="T73" fmla="*/ 47 h 494"/>
                <a:gd name="T74" fmla="*/ 133 w 494"/>
                <a:gd name="T75" fmla="*/ 27 h 494"/>
                <a:gd name="T76" fmla="*/ 168 w 494"/>
                <a:gd name="T77" fmla="*/ 12 h 494"/>
                <a:gd name="T78" fmla="*/ 207 w 494"/>
                <a:gd name="T79" fmla="*/ 3 h 494"/>
                <a:gd name="T80" fmla="*/ 246 w 494"/>
                <a:gd name="T81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94" h="494">
                  <a:moveTo>
                    <a:pt x="246" y="0"/>
                  </a:moveTo>
                  <a:lnTo>
                    <a:pt x="287" y="3"/>
                  </a:lnTo>
                  <a:lnTo>
                    <a:pt x="324" y="12"/>
                  </a:lnTo>
                  <a:lnTo>
                    <a:pt x="360" y="27"/>
                  </a:lnTo>
                  <a:lnTo>
                    <a:pt x="393" y="47"/>
                  </a:lnTo>
                  <a:lnTo>
                    <a:pt x="421" y="72"/>
                  </a:lnTo>
                  <a:lnTo>
                    <a:pt x="446" y="101"/>
                  </a:lnTo>
                  <a:lnTo>
                    <a:pt x="466" y="133"/>
                  </a:lnTo>
                  <a:lnTo>
                    <a:pt x="481" y="168"/>
                  </a:lnTo>
                  <a:lnTo>
                    <a:pt x="490" y="207"/>
                  </a:lnTo>
                  <a:lnTo>
                    <a:pt x="494" y="246"/>
                  </a:lnTo>
                  <a:lnTo>
                    <a:pt x="490" y="287"/>
                  </a:lnTo>
                  <a:lnTo>
                    <a:pt x="481" y="324"/>
                  </a:lnTo>
                  <a:lnTo>
                    <a:pt x="466" y="361"/>
                  </a:lnTo>
                  <a:lnTo>
                    <a:pt x="446" y="393"/>
                  </a:lnTo>
                  <a:lnTo>
                    <a:pt x="421" y="421"/>
                  </a:lnTo>
                  <a:lnTo>
                    <a:pt x="393" y="446"/>
                  </a:lnTo>
                  <a:lnTo>
                    <a:pt x="360" y="466"/>
                  </a:lnTo>
                  <a:lnTo>
                    <a:pt x="324" y="482"/>
                  </a:lnTo>
                  <a:lnTo>
                    <a:pt x="287" y="490"/>
                  </a:lnTo>
                  <a:lnTo>
                    <a:pt x="246" y="494"/>
                  </a:lnTo>
                  <a:lnTo>
                    <a:pt x="207" y="490"/>
                  </a:lnTo>
                  <a:lnTo>
                    <a:pt x="168" y="482"/>
                  </a:lnTo>
                  <a:lnTo>
                    <a:pt x="133" y="466"/>
                  </a:lnTo>
                  <a:lnTo>
                    <a:pt x="101" y="446"/>
                  </a:lnTo>
                  <a:lnTo>
                    <a:pt x="72" y="421"/>
                  </a:lnTo>
                  <a:lnTo>
                    <a:pt x="47" y="393"/>
                  </a:lnTo>
                  <a:lnTo>
                    <a:pt x="27" y="361"/>
                  </a:lnTo>
                  <a:lnTo>
                    <a:pt x="12" y="324"/>
                  </a:lnTo>
                  <a:lnTo>
                    <a:pt x="3" y="287"/>
                  </a:lnTo>
                  <a:lnTo>
                    <a:pt x="0" y="246"/>
                  </a:lnTo>
                  <a:lnTo>
                    <a:pt x="3" y="207"/>
                  </a:lnTo>
                  <a:lnTo>
                    <a:pt x="12" y="168"/>
                  </a:lnTo>
                  <a:lnTo>
                    <a:pt x="27" y="133"/>
                  </a:lnTo>
                  <a:lnTo>
                    <a:pt x="47" y="101"/>
                  </a:lnTo>
                  <a:lnTo>
                    <a:pt x="72" y="72"/>
                  </a:lnTo>
                  <a:lnTo>
                    <a:pt x="101" y="47"/>
                  </a:lnTo>
                  <a:lnTo>
                    <a:pt x="133" y="27"/>
                  </a:lnTo>
                  <a:lnTo>
                    <a:pt x="168" y="12"/>
                  </a:lnTo>
                  <a:lnTo>
                    <a:pt x="207" y="3"/>
                  </a:lnTo>
                  <a:lnTo>
                    <a:pt x="2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120"/>
            <p:cNvSpPr>
              <a:spLocks noEditPoints="1"/>
            </p:cNvSpPr>
            <p:nvPr/>
          </p:nvSpPr>
          <p:spPr bwMode="auto">
            <a:xfrm>
              <a:off x="6303963" y="4999038"/>
              <a:ext cx="568325" cy="558800"/>
            </a:xfrm>
            <a:custGeom>
              <a:avLst/>
              <a:gdLst>
                <a:gd name="T0" fmla="*/ 2162 w 3584"/>
                <a:gd name="T1" fmla="*/ 2645 h 3522"/>
                <a:gd name="T2" fmla="*/ 2006 w 3584"/>
                <a:gd name="T3" fmla="*/ 2821 h 3522"/>
                <a:gd name="T4" fmla="*/ 1991 w 3584"/>
                <a:gd name="T5" fmla="*/ 3064 h 3522"/>
                <a:gd name="T6" fmla="*/ 2122 w 3584"/>
                <a:gd name="T7" fmla="*/ 3259 h 3522"/>
                <a:gd name="T8" fmla="*/ 2347 w 3584"/>
                <a:gd name="T9" fmla="*/ 3336 h 3522"/>
                <a:gd name="T10" fmla="*/ 2574 w 3584"/>
                <a:gd name="T11" fmla="*/ 3259 h 3522"/>
                <a:gd name="T12" fmla="*/ 2705 w 3584"/>
                <a:gd name="T13" fmla="*/ 3064 h 3522"/>
                <a:gd name="T14" fmla="*/ 2690 w 3584"/>
                <a:gd name="T15" fmla="*/ 2821 h 3522"/>
                <a:gd name="T16" fmla="*/ 2534 w 3584"/>
                <a:gd name="T17" fmla="*/ 2645 h 3522"/>
                <a:gd name="T18" fmla="*/ 1081 w 3584"/>
                <a:gd name="T19" fmla="*/ 1359 h 3522"/>
                <a:gd name="T20" fmla="*/ 992 w 3584"/>
                <a:gd name="T21" fmla="*/ 1428 h 3522"/>
                <a:gd name="T22" fmla="*/ 1035 w 3584"/>
                <a:gd name="T23" fmla="*/ 1532 h 3522"/>
                <a:gd name="T24" fmla="*/ 1147 w 3584"/>
                <a:gd name="T25" fmla="*/ 1518 h 3522"/>
                <a:gd name="T26" fmla="*/ 1162 w 3584"/>
                <a:gd name="T27" fmla="*/ 1406 h 3522"/>
                <a:gd name="T28" fmla="*/ 3027 w 3584"/>
                <a:gd name="T29" fmla="*/ 1174 h 3522"/>
                <a:gd name="T30" fmla="*/ 2802 w 3584"/>
                <a:gd name="T31" fmla="*/ 1252 h 3522"/>
                <a:gd name="T32" fmla="*/ 2670 w 3584"/>
                <a:gd name="T33" fmla="*/ 1446 h 3522"/>
                <a:gd name="T34" fmla="*/ 2686 w 3584"/>
                <a:gd name="T35" fmla="*/ 1689 h 3522"/>
                <a:gd name="T36" fmla="*/ 2840 w 3584"/>
                <a:gd name="T37" fmla="*/ 1864 h 3522"/>
                <a:gd name="T38" fmla="*/ 3078 w 3584"/>
                <a:gd name="T39" fmla="*/ 1912 h 3522"/>
                <a:gd name="T40" fmla="*/ 3290 w 3584"/>
                <a:gd name="T41" fmla="*/ 1807 h 3522"/>
                <a:gd name="T42" fmla="*/ 3395 w 3584"/>
                <a:gd name="T43" fmla="*/ 1595 h 3522"/>
                <a:gd name="T44" fmla="*/ 3347 w 3584"/>
                <a:gd name="T45" fmla="*/ 1357 h 3522"/>
                <a:gd name="T46" fmla="*/ 3171 w 3584"/>
                <a:gd name="T47" fmla="*/ 1203 h 3522"/>
                <a:gd name="T48" fmla="*/ 966 w 3584"/>
                <a:gd name="T49" fmla="*/ 3 h 3522"/>
                <a:gd name="T50" fmla="*/ 1125 w 3584"/>
                <a:gd name="T51" fmla="*/ 101 h 3522"/>
                <a:gd name="T52" fmla="*/ 1174 w 3584"/>
                <a:gd name="T53" fmla="*/ 1128 h 3522"/>
                <a:gd name="T54" fmla="*/ 2473 w 3584"/>
                <a:gd name="T55" fmla="*/ 1515 h 3522"/>
                <a:gd name="T56" fmla="*/ 2553 w 3584"/>
                <a:gd name="T57" fmla="*/ 1255 h 3522"/>
                <a:gd name="T58" fmla="*/ 2756 w 3584"/>
                <a:gd name="T59" fmla="*/ 1060 h 3522"/>
                <a:gd name="T60" fmla="*/ 3027 w 3584"/>
                <a:gd name="T61" fmla="*/ 989 h 3522"/>
                <a:gd name="T62" fmla="*/ 3278 w 3584"/>
                <a:gd name="T63" fmla="*/ 1048 h 3522"/>
                <a:gd name="T64" fmla="*/ 3475 w 3584"/>
                <a:gd name="T65" fmla="*/ 1214 h 3522"/>
                <a:gd name="T66" fmla="*/ 3576 w 3584"/>
                <a:gd name="T67" fmla="*/ 1452 h 3522"/>
                <a:gd name="T68" fmla="*/ 3555 w 3584"/>
                <a:gd name="T69" fmla="*/ 1721 h 3522"/>
                <a:gd name="T70" fmla="*/ 3402 w 3584"/>
                <a:gd name="T71" fmla="*/ 1956 h 3522"/>
                <a:gd name="T72" fmla="*/ 3154 w 3584"/>
                <a:gd name="T73" fmla="*/ 2087 h 3522"/>
                <a:gd name="T74" fmla="*/ 2921 w 3584"/>
                <a:gd name="T75" fmla="*/ 2091 h 3522"/>
                <a:gd name="T76" fmla="*/ 2683 w 3584"/>
                <a:gd name="T77" fmla="*/ 1981 h 3522"/>
                <a:gd name="T78" fmla="*/ 1650 w 3584"/>
                <a:gd name="T79" fmla="*/ 1729 h 3522"/>
                <a:gd name="T80" fmla="*/ 1862 w 3584"/>
                <a:gd name="T81" fmla="*/ 1929 h 3522"/>
                <a:gd name="T82" fmla="*/ 2079 w 3584"/>
                <a:gd name="T83" fmla="*/ 2134 h 3522"/>
                <a:gd name="T84" fmla="*/ 2262 w 3584"/>
                <a:gd name="T85" fmla="*/ 2307 h 3522"/>
                <a:gd name="T86" fmla="*/ 2373 w 3584"/>
                <a:gd name="T87" fmla="*/ 2410 h 3522"/>
                <a:gd name="T88" fmla="*/ 2641 w 3584"/>
                <a:gd name="T89" fmla="*/ 2494 h 3522"/>
                <a:gd name="T90" fmla="*/ 2831 w 3584"/>
                <a:gd name="T91" fmla="*/ 2692 h 3522"/>
                <a:gd name="T92" fmla="*/ 2904 w 3584"/>
                <a:gd name="T93" fmla="*/ 2965 h 3522"/>
                <a:gd name="T94" fmla="*/ 2828 w 3584"/>
                <a:gd name="T95" fmla="*/ 3246 h 3522"/>
                <a:gd name="T96" fmla="*/ 2628 w 3584"/>
                <a:gd name="T97" fmla="*/ 3446 h 3522"/>
                <a:gd name="T98" fmla="*/ 2347 w 3584"/>
                <a:gd name="T99" fmla="*/ 3522 h 3522"/>
                <a:gd name="T100" fmla="*/ 2119 w 3584"/>
                <a:gd name="T101" fmla="*/ 3473 h 3522"/>
                <a:gd name="T102" fmla="*/ 1903 w 3584"/>
                <a:gd name="T103" fmla="*/ 3299 h 3522"/>
                <a:gd name="T104" fmla="*/ 1796 w 3584"/>
                <a:gd name="T105" fmla="*/ 3039 h 3522"/>
                <a:gd name="T106" fmla="*/ 1828 w 3584"/>
                <a:gd name="T107" fmla="*/ 2767 h 3522"/>
                <a:gd name="T108" fmla="*/ 1155 w 3584"/>
                <a:gd name="T109" fmla="*/ 1794 h 3522"/>
                <a:gd name="T110" fmla="*/ 705 w 3584"/>
                <a:gd name="T111" fmla="*/ 1610 h 3522"/>
                <a:gd name="T112" fmla="*/ 47 w 3584"/>
                <a:gd name="T113" fmla="*/ 541 h 3522"/>
                <a:gd name="T114" fmla="*/ 0 w 3584"/>
                <a:gd name="T115" fmla="*/ 394 h 3522"/>
                <a:gd name="T116" fmla="*/ 74 w 3584"/>
                <a:gd name="T117" fmla="*/ 220 h 3522"/>
                <a:gd name="T118" fmla="*/ 246 w 3584"/>
                <a:gd name="T119" fmla="*/ 149 h 3522"/>
                <a:gd name="T120" fmla="*/ 402 w 3584"/>
                <a:gd name="T121" fmla="*/ 203 h 3522"/>
                <a:gd name="T122" fmla="*/ 682 w 3584"/>
                <a:gd name="T123" fmla="*/ 208 h 3522"/>
                <a:gd name="T124" fmla="*/ 779 w 3584"/>
                <a:gd name="T125" fmla="*/ 49 h 3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84" h="3522">
                  <a:moveTo>
                    <a:pt x="2347" y="2595"/>
                  </a:moveTo>
                  <a:lnTo>
                    <a:pt x="2298" y="2598"/>
                  </a:lnTo>
                  <a:lnTo>
                    <a:pt x="2250" y="2608"/>
                  </a:lnTo>
                  <a:lnTo>
                    <a:pt x="2203" y="2624"/>
                  </a:lnTo>
                  <a:lnTo>
                    <a:pt x="2162" y="2645"/>
                  </a:lnTo>
                  <a:lnTo>
                    <a:pt x="2122" y="2673"/>
                  </a:lnTo>
                  <a:lnTo>
                    <a:pt x="2086" y="2704"/>
                  </a:lnTo>
                  <a:lnTo>
                    <a:pt x="2055" y="2740"/>
                  </a:lnTo>
                  <a:lnTo>
                    <a:pt x="2028" y="2778"/>
                  </a:lnTo>
                  <a:lnTo>
                    <a:pt x="2006" y="2821"/>
                  </a:lnTo>
                  <a:lnTo>
                    <a:pt x="1991" y="2868"/>
                  </a:lnTo>
                  <a:lnTo>
                    <a:pt x="1981" y="2916"/>
                  </a:lnTo>
                  <a:lnTo>
                    <a:pt x="1978" y="2965"/>
                  </a:lnTo>
                  <a:lnTo>
                    <a:pt x="1981" y="3016"/>
                  </a:lnTo>
                  <a:lnTo>
                    <a:pt x="1991" y="3064"/>
                  </a:lnTo>
                  <a:lnTo>
                    <a:pt x="2006" y="3110"/>
                  </a:lnTo>
                  <a:lnTo>
                    <a:pt x="2028" y="3152"/>
                  </a:lnTo>
                  <a:lnTo>
                    <a:pt x="2055" y="3192"/>
                  </a:lnTo>
                  <a:lnTo>
                    <a:pt x="2086" y="3227"/>
                  </a:lnTo>
                  <a:lnTo>
                    <a:pt x="2122" y="3259"/>
                  </a:lnTo>
                  <a:lnTo>
                    <a:pt x="2162" y="3286"/>
                  </a:lnTo>
                  <a:lnTo>
                    <a:pt x="2203" y="3308"/>
                  </a:lnTo>
                  <a:lnTo>
                    <a:pt x="2250" y="3323"/>
                  </a:lnTo>
                  <a:lnTo>
                    <a:pt x="2298" y="3333"/>
                  </a:lnTo>
                  <a:lnTo>
                    <a:pt x="2347" y="3336"/>
                  </a:lnTo>
                  <a:lnTo>
                    <a:pt x="2398" y="3333"/>
                  </a:lnTo>
                  <a:lnTo>
                    <a:pt x="2446" y="3323"/>
                  </a:lnTo>
                  <a:lnTo>
                    <a:pt x="2492" y="3308"/>
                  </a:lnTo>
                  <a:lnTo>
                    <a:pt x="2534" y="3286"/>
                  </a:lnTo>
                  <a:lnTo>
                    <a:pt x="2574" y="3259"/>
                  </a:lnTo>
                  <a:lnTo>
                    <a:pt x="2610" y="3227"/>
                  </a:lnTo>
                  <a:lnTo>
                    <a:pt x="2641" y="3192"/>
                  </a:lnTo>
                  <a:lnTo>
                    <a:pt x="2668" y="3152"/>
                  </a:lnTo>
                  <a:lnTo>
                    <a:pt x="2690" y="3110"/>
                  </a:lnTo>
                  <a:lnTo>
                    <a:pt x="2705" y="3064"/>
                  </a:lnTo>
                  <a:lnTo>
                    <a:pt x="2715" y="3016"/>
                  </a:lnTo>
                  <a:lnTo>
                    <a:pt x="2718" y="2965"/>
                  </a:lnTo>
                  <a:lnTo>
                    <a:pt x="2715" y="2916"/>
                  </a:lnTo>
                  <a:lnTo>
                    <a:pt x="2705" y="2868"/>
                  </a:lnTo>
                  <a:lnTo>
                    <a:pt x="2690" y="2821"/>
                  </a:lnTo>
                  <a:lnTo>
                    <a:pt x="2668" y="2778"/>
                  </a:lnTo>
                  <a:lnTo>
                    <a:pt x="2641" y="2740"/>
                  </a:lnTo>
                  <a:lnTo>
                    <a:pt x="2610" y="2704"/>
                  </a:lnTo>
                  <a:lnTo>
                    <a:pt x="2574" y="2673"/>
                  </a:lnTo>
                  <a:lnTo>
                    <a:pt x="2534" y="2645"/>
                  </a:lnTo>
                  <a:lnTo>
                    <a:pt x="2492" y="2624"/>
                  </a:lnTo>
                  <a:lnTo>
                    <a:pt x="2446" y="2608"/>
                  </a:lnTo>
                  <a:lnTo>
                    <a:pt x="2398" y="2598"/>
                  </a:lnTo>
                  <a:lnTo>
                    <a:pt x="2347" y="2595"/>
                  </a:lnTo>
                  <a:close/>
                  <a:moveTo>
                    <a:pt x="1081" y="1359"/>
                  </a:moveTo>
                  <a:lnTo>
                    <a:pt x="1057" y="1363"/>
                  </a:lnTo>
                  <a:lnTo>
                    <a:pt x="1035" y="1372"/>
                  </a:lnTo>
                  <a:lnTo>
                    <a:pt x="1016" y="1387"/>
                  </a:lnTo>
                  <a:lnTo>
                    <a:pt x="1001" y="1406"/>
                  </a:lnTo>
                  <a:lnTo>
                    <a:pt x="992" y="1428"/>
                  </a:lnTo>
                  <a:lnTo>
                    <a:pt x="989" y="1452"/>
                  </a:lnTo>
                  <a:lnTo>
                    <a:pt x="992" y="1477"/>
                  </a:lnTo>
                  <a:lnTo>
                    <a:pt x="1001" y="1499"/>
                  </a:lnTo>
                  <a:lnTo>
                    <a:pt x="1016" y="1518"/>
                  </a:lnTo>
                  <a:lnTo>
                    <a:pt x="1035" y="1532"/>
                  </a:lnTo>
                  <a:lnTo>
                    <a:pt x="1057" y="1541"/>
                  </a:lnTo>
                  <a:lnTo>
                    <a:pt x="1081" y="1544"/>
                  </a:lnTo>
                  <a:lnTo>
                    <a:pt x="1106" y="1541"/>
                  </a:lnTo>
                  <a:lnTo>
                    <a:pt x="1129" y="1532"/>
                  </a:lnTo>
                  <a:lnTo>
                    <a:pt x="1147" y="1518"/>
                  </a:lnTo>
                  <a:lnTo>
                    <a:pt x="1162" y="1499"/>
                  </a:lnTo>
                  <a:lnTo>
                    <a:pt x="1170" y="1477"/>
                  </a:lnTo>
                  <a:lnTo>
                    <a:pt x="1174" y="1452"/>
                  </a:lnTo>
                  <a:lnTo>
                    <a:pt x="1170" y="1428"/>
                  </a:lnTo>
                  <a:lnTo>
                    <a:pt x="1162" y="1406"/>
                  </a:lnTo>
                  <a:lnTo>
                    <a:pt x="1147" y="1387"/>
                  </a:lnTo>
                  <a:lnTo>
                    <a:pt x="1129" y="1372"/>
                  </a:lnTo>
                  <a:lnTo>
                    <a:pt x="1106" y="1363"/>
                  </a:lnTo>
                  <a:lnTo>
                    <a:pt x="1081" y="1359"/>
                  </a:lnTo>
                  <a:close/>
                  <a:moveTo>
                    <a:pt x="3027" y="1174"/>
                  </a:moveTo>
                  <a:lnTo>
                    <a:pt x="2978" y="1177"/>
                  </a:lnTo>
                  <a:lnTo>
                    <a:pt x="2929" y="1187"/>
                  </a:lnTo>
                  <a:lnTo>
                    <a:pt x="2883" y="1203"/>
                  </a:lnTo>
                  <a:lnTo>
                    <a:pt x="2840" y="1224"/>
                  </a:lnTo>
                  <a:lnTo>
                    <a:pt x="2802" y="1252"/>
                  </a:lnTo>
                  <a:lnTo>
                    <a:pt x="2765" y="1282"/>
                  </a:lnTo>
                  <a:lnTo>
                    <a:pt x="2735" y="1318"/>
                  </a:lnTo>
                  <a:lnTo>
                    <a:pt x="2707" y="1357"/>
                  </a:lnTo>
                  <a:lnTo>
                    <a:pt x="2686" y="1400"/>
                  </a:lnTo>
                  <a:lnTo>
                    <a:pt x="2670" y="1446"/>
                  </a:lnTo>
                  <a:lnTo>
                    <a:pt x="2660" y="1495"/>
                  </a:lnTo>
                  <a:lnTo>
                    <a:pt x="2657" y="1544"/>
                  </a:lnTo>
                  <a:lnTo>
                    <a:pt x="2660" y="1595"/>
                  </a:lnTo>
                  <a:lnTo>
                    <a:pt x="2670" y="1643"/>
                  </a:lnTo>
                  <a:lnTo>
                    <a:pt x="2686" y="1689"/>
                  </a:lnTo>
                  <a:lnTo>
                    <a:pt x="2707" y="1731"/>
                  </a:lnTo>
                  <a:lnTo>
                    <a:pt x="2735" y="1771"/>
                  </a:lnTo>
                  <a:lnTo>
                    <a:pt x="2765" y="1807"/>
                  </a:lnTo>
                  <a:lnTo>
                    <a:pt x="2802" y="1838"/>
                  </a:lnTo>
                  <a:lnTo>
                    <a:pt x="2840" y="1864"/>
                  </a:lnTo>
                  <a:lnTo>
                    <a:pt x="2883" y="1886"/>
                  </a:lnTo>
                  <a:lnTo>
                    <a:pt x="2929" y="1902"/>
                  </a:lnTo>
                  <a:lnTo>
                    <a:pt x="2978" y="1912"/>
                  </a:lnTo>
                  <a:lnTo>
                    <a:pt x="3027" y="1916"/>
                  </a:lnTo>
                  <a:lnTo>
                    <a:pt x="3078" y="1912"/>
                  </a:lnTo>
                  <a:lnTo>
                    <a:pt x="3126" y="1902"/>
                  </a:lnTo>
                  <a:lnTo>
                    <a:pt x="3171" y="1886"/>
                  </a:lnTo>
                  <a:lnTo>
                    <a:pt x="3214" y="1864"/>
                  </a:lnTo>
                  <a:lnTo>
                    <a:pt x="3254" y="1838"/>
                  </a:lnTo>
                  <a:lnTo>
                    <a:pt x="3290" y="1807"/>
                  </a:lnTo>
                  <a:lnTo>
                    <a:pt x="3321" y="1771"/>
                  </a:lnTo>
                  <a:lnTo>
                    <a:pt x="3347" y="1731"/>
                  </a:lnTo>
                  <a:lnTo>
                    <a:pt x="3369" y="1689"/>
                  </a:lnTo>
                  <a:lnTo>
                    <a:pt x="3385" y="1643"/>
                  </a:lnTo>
                  <a:lnTo>
                    <a:pt x="3395" y="1595"/>
                  </a:lnTo>
                  <a:lnTo>
                    <a:pt x="3398" y="1544"/>
                  </a:lnTo>
                  <a:lnTo>
                    <a:pt x="3395" y="1495"/>
                  </a:lnTo>
                  <a:lnTo>
                    <a:pt x="3385" y="1446"/>
                  </a:lnTo>
                  <a:lnTo>
                    <a:pt x="3369" y="1400"/>
                  </a:lnTo>
                  <a:lnTo>
                    <a:pt x="3347" y="1357"/>
                  </a:lnTo>
                  <a:lnTo>
                    <a:pt x="3321" y="1318"/>
                  </a:lnTo>
                  <a:lnTo>
                    <a:pt x="3290" y="1282"/>
                  </a:lnTo>
                  <a:lnTo>
                    <a:pt x="3254" y="1252"/>
                  </a:lnTo>
                  <a:lnTo>
                    <a:pt x="3214" y="1224"/>
                  </a:lnTo>
                  <a:lnTo>
                    <a:pt x="3171" y="1203"/>
                  </a:lnTo>
                  <a:lnTo>
                    <a:pt x="3126" y="1187"/>
                  </a:lnTo>
                  <a:lnTo>
                    <a:pt x="3078" y="1177"/>
                  </a:lnTo>
                  <a:lnTo>
                    <a:pt x="3027" y="1174"/>
                  </a:lnTo>
                  <a:close/>
                  <a:moveTo>
                    <a:pt x="926" y="0"/>
                  </a:moveTo>
                  <a:lnTo>
                    <a:pt x="966" y="3"/>
                  </a:lnTo>
                  <a:lnTo>
                    <a:pt x="1004" y="13"/>
                  </a:lnTo>
                  <a:lnTo>
                    <a:pt x="1040" y="27"/>
                  </a:lnTo>
                  <a:lnTo>
                    <a:pt x="1071" y="47"/>
                  </a:lnTo>
                  <a:lnTo>
                    <a:pt x="1100" y="72"/>
                  </a:lnTo>
                  <a:lnTo>
                    <a:pt x="1125" y="101"/>
                  </a:lnTo>
                  <a:lnTo>
                    <a:pt x="1145" y="133"/>
                  </a:lnTo>
                  <a:lnTo>
                    <a:pt x="1161" y="168"/>
                  </a:lnTo>
                  <a:lnTo>
                    <a:pt x="1170" y="207"/>
                  </a:lnTo>
                  <a:lnTo>
                    <a:pt x="1174" y="246"/>
                  </a:lnTo>
                  <a:lnTo>
                    <a:pt x="1174" y="1128"/>
                  </a:lnTo>
                  <a:lnTo>
                    <a:pt x="1192" y="1150"/>
                  </a:lnTo>
                  <a:lnTo>
                    <a:pt x="1212" y="1182"/>
                  </a:lnTo>
                  <a:lnTo>
                    <a:pt x="1227" y="1214"/>
                  </a:lnTo>
                  <a:lnTo>
                    <a:pt x="1565" y="1299"/>
                  </a:lnTo>
                  <a:lnTo>
                    <a:pt x="2473" y="1515"/>
                  </a:lnTo>
                  <a:lnTo>
                    <a:pt x="2478" y="1460"/>
                  </a:lnTo>
                  <a:lnTo>
                    <a:pt x="2489" y="1406"/>
                  </a:lnTo>
                  <a:lnTo>
                    <a:pt x="2505" y="1353"/>
                  </a:lnTo>
                  <a:lnTo>
                    <a:pt x="2527" y="1302"/>
                  </a:lnTo>
                  <a:lnTo>
                    <a:pt x="2553" y="1255"/>
                  </a:lnTo>
                  <a:lnTo>
                    <a:pt x="2585" y="1209"/>
                  </a:lnTo>
                  <a:lnTo>
                    <a:pt x="2621" y="1166"/>
                  </a:lnTo>
                  <a:lnTo>
                    <a:pt x="2662" y="1126"/>
                  </a:lnTo>
                  <a:lnTo>
                    <a:pt x="2707" y="1091"/>
                  </a:lnTo>
                  <a:lnTo>
                    <a:pt x="2756" y="1060"/>
                  </a:lnTo>
                  <a:lnTo>
                    <a:pt x="2806" y="1035"/>
                  </a:lnTo>
                  <a:lnTo>
                    <a:pt x="2859" y="1015"/>
                  </a:lnTo>
                  <a:lnTo>
                    <a:pt x="2914" y="1001"/>
                  </a:lnTo>
                  <a:lnTo>
                    <a:pt x="2970" y="992"/>
                  </a:lnTo>
                  <a:lnTo>
                    <a:pt x="3027" y="989"/>
                  </a:lnTo>
                  <a:lnTo>
                    <a:pt x="3080" y="991"/>
                  </a:lnTo>
                  <a:lnTo>
                    <a:pt x="3132" y="999"/>
                  </a:lnTo>
                  <a:lnTo>
                    <a:pt x="3182" y="1011"/>
                  </a:lnTo>
                  <a:lnTo>
                    <a:pt x="3231" y="1027"/>
                  </a:lnTo>
                  <a:lnTo>
                    <a:pt x="3278" y="1048"/>
                  </a:lnTo>
                  <a:lnTo>
                    <a:pt x="3323" y="1073"/>
                  </a:lnTo>
                  <a:lnTo>
                    <a:pt x="3366" y="1103"/>
                  </a:lnTo>
                  <a:lnTo>
                    <a:pt x="3406" y="1136"/>
                  </a:lnTo>
                  <a:lnTo>
                    <a:pt x="3442" y="1174"/>
                  </a:lnTo>
                  <a:lnTo>
                    <a:pt x="3475" y="1214"/>
                  </a:lnTo>
                  <a:lnTo>
                    <a:pt x="3504" y="1258"/>
                  </a:lnTo>
                  <a:lnTo>
                    <a:pt x="3529" y="1303"/>
                  </a:lnTo>
                  <a:lnTo>
                    <a:pt x="3549" y="1352"/>
                  </a:lnTo>
                  <a:lnTo>
                    <a:pt x="3564" y="1400"/>
                  </a:lnTo>
                  <a:lnTo>
                    <a:pt x="3576" y="1452"/>
                  </a:lnTo>
                  <a:lnTo>
                    <a:pt x="3582" y="1504"/>
                  </a:lnTo>
                  <a:lnTo>
                    <a:pt x="3584" y="1555"/>
                  </a:lnTo>
                  <a:lnTo>
                    <a:pt x="3581" y="1608"/>
                  </a:lnTo>
                  <a:lnTo>
                    <a:pt x="3571" y="1665"/>
                  </a:lnTo>
                  <a:lnTo>
                    <a:pt x="3555" y="1721"/>
                  </a:lnTo>
                  <a:lnTo>
                    <a:pt x="3534" y="1774"/>
                  </a:lnTo>
                  <a:lnTo>
                    <a:pt x="3508" y="1825"/>
                  </a:lnTo>
                  <a:lnTo>
                    <a:pt x="3477" y="1871"/>
                  </a:lnTo>
                  <a:lnTo>
                    <a:pt x="3442" y="1915"/>
                  </a:lnTo>
                  <a:lnTo>
                    <a:pt x="3402" y="1956"/>
                  </a:lnTo>
                  <a:lnTo>
                    <a:pt x="3358" y="1991"/>
                  </a:lnTo>
                  <a:lnTo>
                    <a:pt x="3311" y="2023"/>
                  </a:lnTo>
                  <a:lnTo>
                    <a:pt x="3262" y="2049"/>
                  </a:lnTo>
                  <a:lnTo>
                    <a:pt x="3209" y="2070"/>
                  </a:lnTo>
                  <a:lnTo>
                    <a:pt x="3154" y="2087"/>
                  </a:lnTo>
                  <a:lnTo>
                    <a:pt x="3097" y="2096"/>
                  </a:lnTo>
                  <a:lnTo>
                    <a:pt x="3061" y="2100"/>
                  </a:lnTo>
                  <a:lnTo>
                    <a:pt x="3027" y="2101"/>
                  </a:lnTo>
                  <a:lnTo>
                    <a:pt x="2973" y="2099"/>
                  </a:lnTo>
                  <a:lnTo>
                    <a:pt x="2921" y="2091"/>
                  </a:lnTo>
                  <a:lnTo>
                    <a:pt x="2869" y="2078"/>
                  </a:lnTo>
                  <a:lnTo>
                    <a:pt x="2819" y="2060"/>
                  </a:lnTo>
                  <a:lnTo>
                    <a:pt x="2772" y="2038"/>
                  </a:lnTo>
                  <a:lnTo>
                    <a:pt x="2726" y="2012"/>
                  </a:lnTo>
                  <a:lnTo>
                    <a:pt x="2683" y="1981"/>
                  </a:lnTo>
                  <a:lnTo>
                    <a:pt x="2643" y="1946"/>
                  </a:lnTo>
                  <a:lnTo>
                    <a:pt x="2606" y="1906"/>
                  </a:lnTo>
                  <a:lnTo>
                    <a:pt x="1575" y="1659"/>
                  </a:lnTo>
                  <a:lnTo>
                    <a:pt x="1612" y="1693"/>
                  </a:lnTo>
                  <a:lnTo>
                    <a:pt x="1650" y="1729"/>
                  </a:lnTo>
                  <a:lnTo>
                    <a:pt x="1691" y="1768"/>
                  </a:lnTo>
                  <a:lnTo>
                    <a:pt x="1733" y="1807"/>
                  </a:lnTo>
                  <a:lnTo>
                    <a:pt x="1774" y="1847"/>
                  </a:lnTo>
                  <a:lnTo>
                    <a:pt x="1818" y="1889"/>
                  </a:lnTo>
                  <a:lnTo>
                    <a:pt x="1862" y="1929"/>
                  </a:lnTo>
                  <a:lnTo>
                    <a:pt x="1906" y="1971"/>
                  </a:lnTo>
                  <a:lnTo>
                    <a:pt x="1950" y="2013"/>
                  </a:lnTo>
                  <a:lnTo>
                    <a:pt x="1994" y="2054"/>
                  </a:lnTo>
                  <a:lnTo>
                    <a:pt x="2037" y="2094"/>
                  </a:lnTo>
                  <a:lnTo>
                    <a:pt x="2079" y="2134"/>
                  </a:lnTo>
                  <a:lnTo>
                    <a:pt x="2120" y="2172"/>
                  </a:lnTo>
                  <a:lnTo>
                    <a:pt x="2158" y="2209"/>
                  </a:lnTo>
                  <a:lnTo>
                    <a:pt x="2196" y="2244"/>
                  </a:lnTo>
                  <a:lnTo>
                    <a:pt x="2230" y="2276"/>
                  </a:lnTo>
                  <a:lnTo>
                    <a:pt x="2262" y="2307"/>
                  </a:lnTo>
                  <a:lnTo>
                    <a:pt x="2291" y="2334"/>
                  </a:lnTo>
                  <a:lnTo>
                    <a:pt x="2317" y="2358"/>
                  </a:lnTo>
                  <a:lnTo>
                    <a:pt x="2340" y="2379"/>
                  </a:lnTo>
                  <a:lnTo>
                    <a:pt x="2358" y="2397"/>
                  </a:lnTo>
                  <a:lnTo>
                    <a:pt x="2373" y="2410"/>
                  </a:lnTo>
                  <a:lnTo>
                    <a:pt x="2431" y="2415"/>
                  </a:lnTo>
                  <a:lnTo>
                    <a:pt x="2487" y="2428"/>
                  </a:lnTo>
                  <a:lnTo>
                    <a:pt x="2541" y="2444"/>
                  </a:lnTo>
                  <a:lnTo>
                    <a:pt x="2593" y="2466"/>
                  </a:lnTo>
                  <a:lnTo>
                    <a:pt x="2641" y="2494"/>
                  </a:lnTo>
                  <a:lnTo>
                    <a:pt x="2687" y="2525"/>
                  </a:lnTo>
                  <a:lnTo>
                    <a:pt x="2729" y="2562"/>
                  </a:lnTo>
                  <a:lnTo>
                    <a:pt x="2768" y="2601"/>
                  </a:lnTo>
                  <a:lnTo>
                    <a:pt x="2802" y="2645"/>
                  </a:lnTo>
                  <a:lnTo>
                    <a:pt x="2831" y="2692"/>
                  </a:lnTo>
                  <a:lnTo>
                    <a:pt x="2857" y="2742"/>
                  </a:lnTo>
                  <a:lnTo>
                    <a:pt x="2877" y="2795"/>
                  </a:lnTo>
                  <a:lnTo>
                    <a:pt x="2892" y="2850"/>
                  </a:lnTo>
                  <a:lnTo>
                    <a:pt x="2901" y="2907"/>
                  </a:lnTo>
                  <a:lnTo>
                    <a:pt x="2904" y="2965"/>
                  </a:lnTo>
                  <a:lnTo>
                    <a:pt x="2901" y="3026"/>
                  </a:lnTo>
                  <a:lnTo>
                    <a:pt x="2891" y="3084"/>
                  </a:lnTo>
                  <a:lnTo>
                    <a:pt x="2875" y="3141"/>
                  </a:lnTo>
                  <a:lnTo>
                    <a:pt x="2855" y="3195"/>
                  </a:lnTo>
                  <a:lnTo>
                    <a:pt x="2828" y="3246"/>
                  </a:lnTo>
                  <a:lnTo>
                    <a:pt x="2796" y="3293"/>
                  </a:lnTo>
                  <a:lnTo>
                    <a:pt x="2761" y="3338"/>
                  </a:lnTo>
                  <a:lnTo>
                    <a:pt x="2720" y="3378"/>
                  </a:lnTo>
                  <a:lnTo>
                    <a:pt x="2676" y="3414"/>
                  </a:lnTo>
                  <a:lnTo>
                    <a:pt x="2628" y="3446"/>
                  </a:lnTo>
                  <a:lnTo>
                    <a:pt x="2577" y="3473"/>
                  </a:lnTo>
                  <a:lnTo>
                    <a:pt x="2523" y="3493"/>
                  </a:lnTo>
                  <a:lnTo>
                    <a:pt x="2467" y="3509"/>
                  </a:lnTo>
                  <a:lnTo>
                    <a:pt x="2408" y="3519"/>
                  </a:lnTo>
                  <a:lnTo>
                    <a:pt x="2347" y="3522"/>
                  </a:lnTo>
                  <a:lnTo>
                    <a:pt x="2316" y="3521"/>
                  </a:lnTo>
                  <a:lnTo>
                    <a:pt x="2284" y="3518"/>
                  </a:lnTo>
                  <a:lnTo>
                    <a:pt x="2226" y="3509"/>
                  </a:lnTo>
                  <a:lnTo>
                    <a:pt x="2171" y="3493"/>
                  </a:lnTo>
                  <a:lnTo>
                    <a:pt x="2119" y="3473"/>
                  </a:lnTo>
                  <a:lnTo>
                    <a:pt x="2069" y="3446"/>
                  </a:lnTo>
                  <a:lnTo>
                    <a:pt x="2022" y="3415"/>
                  </a:lnTo>
                  <a:lnTo>
                    <a:pt x="1979" y="3381"/>
                  </a:lnTo>
                  <a:lnTo>
                    <a:pt x="1938" y="3342"/>
                  </a:lnTo>
                  <a:lnTo>
                    <a:pt x="1903" y="3299"/>
                  </a:lnTo>
                  <a:lnTo>
                    <a:pt x="1871" y="3253"/>
                  </a:lnTo>
                  <a:lnTo>
                    <a:pt x="1845" y="3202"/>
                  </a:lnTo>
                  <a:lnTo>
                    <a:pt x="1823" y="3150"/>
                  </a:lnTo>
                  <a:lnTo>
                    <a:pt x="1807" y="3095"/>
                  </a:lnTo>
                  <a:lnTo>
                    <a:pt x="1796" y="3039"/>
                  </a:lnTo>
                  <a:lnTo>
                    <a:pt x="1792" y="2983"/>
                  </a:lnTo>
                  <a:lnTo>
                    <a:pt x="1793" y="2927"/>
                  </a:lnTo>
                  <a:lnTo>
                    <a:pt x="1800" y="2872"/>
                  </a:lnTo>
                  <a:lnTo>
                    <a:pt x="1811" y="2819"/>
                  </a:lnTo>
                  <a:lnTo>
                    <a:pt x="1828" y="2767"/>
                  </a:lnTo>
                  <a:lnTo>
                    <a:pt x="1850" y="2718"/>
                  </a:lnTo>
                  <a:lnTo>
                    <a:pt x="1877" y="2670"/>
                  </a:lnTo>
                  <a:lnTo>
                    <a:pt x="1909" y="2624"/>
                  </a:lnTo>
                  <a:lnTo>
                    <a:pt x="1945" y="2583"/>
                  </a:lnTo>
                  <a:lnTo>
                    <a:pt x="1155" y="1794"/>
                  </a:lnTo>
                  <a:lnTo>
                    <a:pt x="855" y="1704"/>
                  </a:lnTo>
                  <a:lnTo>
                    <a:pt x="813" y="1687"/>
                  </a:lnTo>
                  <a:lnTo>
                    <a:pt x="773" y="1666"/>
                  </a:lnTo>
                  <a:lnTo>
                    <a:pt x="737" y="1641"/>
                  </a:lnTo>
                  <a:lnTo>
                    <a:pt x="705" y="1610"/>
                  </a:lnTo>
                  <a:lnTo>
                    <a:pt x="677" y="1576"/>
                  </a:lnTo>
                  <a:lnTo>
                    <a:pt x="653" y="1539"/>
                  </a:lnTo>
                  <a:lnTo>
                    <a:pt x="635" y="1498"/>
                  </a:lnTo>
                  <a:lnTo>
                    <a:pt x="502" y="1143"/>
                  </a:lnTo>
                  <a:lnTo>
                    <a:pt x="47" y="541"/>
                  </a:lnTo>
                  <a:lnTo>
                    <a:pt x="26" y="507"/>
                  </a:lnTo>
                  <a:lnTo>
                    <a:pt x="11" y="472"/>
                  </a:lnTo>
                  <a:lnTo>
                    <a:pt x="2" y="433"/>
                  </a:lnTo>
                  <a:lnTo>
                    <a:pt x="0" y="396"/>
                  </a:lnTo>
                  <a:lnTo>
                    <a:pt x="0" y="394"/>
                  </a:lnTo>
                  <a:lnTo>
                    <a:pt x="3" y="355"/>
                  </a:lnTo>
                  <a:lnTo>
                    <a:pt x="13" y="318"/>
                  </a:lnTo>
                  <a:lnTo>
                    <a:pt x="28" y="283"/>
                  </a:lnTo>
                  <a:lnTo>
                    <a:pt x="48" y="250"/>
                  </a:lnTo>
                  <a:lnTo>
                    <a:pt x="74" y="220"/>
                  </a:lnTo>
                  <a:lnTo>
                    <a:pt x="103" y="196"/>
                  </a:lnTo>
                  <a:lnTo>
                    <a:pt x="136" y="176"/>
                  </a:lnTo>
                  <a:lnTo>
                    <a:pt x="172" y="160"/>
                  </a:lnTo>
                  <a:lnTo>
                    <a:pt x="208" y="153"/>
                  </a:lnTo>
                  <a:lnTo>
                    <a:pt x="246" y="149"/>
                  </a:lnTo>
                  <a:lnTo>
                    <a:pt x="281" y="152"/>
                  </a:lnTo>
                  <a:lnTo>
                    <a:pt x="314" y="158"/>
                  </a:lnTo>
                  <a:lnTo>
                    <a:pt x="344" y="169"/>
                  </a:lnTo>
                  <a:lnTo>
                    <a:pt x="374" y="185"/>
                  </a:lnTo>
                  <a:lnTo>
                    <a:pt x="402" y="203"/>
                  </a:lnTo>
                  <a:lnTo>
                    <a:pt x="427" y="226"/>
                  </a:lnTo>
                  <a:lnTo>
                    <a:pt x="448" y="253"/>
                  </a:lnTo>
                  <a:lnTo>
                    <a:pt x="680" y="532"/>
                  </a:lnTo>
                  <a:lnTo>
                    <a:pt x="680" y="247"/>
                  </a:lnTo>
                  <a:lnTo>
                    <a:pt x="682" y="208"/>
                  </a:lnTo>
                  <a:lnTo>
                    <a:pt x="691" y="170"/>
                  </a:lnTo>
                  <a:lnTo>
                    <a:pt x="706" y="135"/>
                  </a:lnTo>
                  <a:lnTo>
                    <a:pt x="726" y="103"/>
                  </a:lnTo>
                  <a:lnTo>
                    <a:pt x="750" y="75"/>
                  </a:lnTo>
                  <a:lnTo>
                    <a:pt x="779" y="49"/>
                  </a:lnTo>
                  <a:lnTo>
                    <a:pt x="812" y="30"/>
                  </a:lnTo>
                  <a:lnTo>
                    <a:pt x="847" y="14"/>
                  </a:lnTo>
                  <a:lnTo>
                    <a:pt x="886" y="4"/>
                  </a:lnTo>
                  <a:lnTo>
                    <a:pt x="9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7" name="Freeform 125"/>
          <p:cNvSpPr>
            <a:spLocks noEditPoints="1"/>
          </p:cNvSpPr>
          <p:nvPr/>
        </p:nvSpPr>
        <p:spPr bwMode="auto">
          <a:xfrm>
            <a:off x="7229503" y="4995863"/>
            <a:ext cx="530225" cy="571500"/>
          </a:xfrm>
          <a:custGeom>
            <a:avLst/>
            <a:gdLst>
              <a:gd name="T0" fmla="*/ 2372 w 3005"/>
              <a:gd name="T1" fmla="*/ 2339 h 3243"/>
              <a:gd name="T2" fmla="*/ 2339 w 3005"/>
              <a:gd name="T3" fmla="*/ 2397 h 3243"/>
              <a:gd name="T4" fmla="*/ 2407 w 3005"/>
              <a:gd name="T5" fmla="*/ 2519 h 3243"/>
              <a:gd name="T6" fmla="*/ 2549 w 3005"/>
              <a:gd name="T7" fmla="*/ 2370 h 3243"/>
              <a:gd name="T8" fmla="*/ 1679 w 3005"/>
              <a:gd name="T9" fmla="*/ 2373 h 3243"/>
              <a:gd name="T10" fmla="*/ 1705 w 3005"/>
              <a:gd name="T11" fmla="*/ 2705 h 3243"/>
              <a:gd name="T12" fmla="*/ 2034 w 3005"/>
              <a:gd name="T13" fmla="*/ 2629 h 3243"/>
              <a:gd name="T14" fmla="*/ 1906 w 3005"/>
              <a:gd name="T15" fmla="*/ 2320 h 3243"/>
              <a:gd name="T16" fmla="*/ 902 w 3005"/>
              <a:gd name="T17" fmla="*/ 2458 h 3243"/>
              <a:gd name="T18" fmla="*/ 1077 w 3005"/>
              <a:gd name="T19" fmla="*/ 2745 h 3243"/>
              <a:gd name="T20" fmla="*/ 1335 w 3005"/>
              <a:gd name="T21" fmla="*/ 2528 h 3243"/>
              <a:gd name="T22" fmla="*/ 557 w 3005"/>
              <a:gd name="T23" fmla="*/ 2308 h 3243"/>
              <a:gd name="T24" fmla="*/ 487 w 3005"/>
              <a:gd name="T25" fmla="*/ 2504 h 3243"/>
              <a:gd name="T26" fmla="*/ 659 w 3005"/>
              <a:gd name="T27" fmla="*/ 2461 h 3243"/>
              <a:gd name="T28" fmla="*/ 655 w 3005"/>
              <a:gd name="T29" fmla="*/ 2366 h 3243"/>
              <a:gd name="T30" fmla="*/ 583 w 3005"/>
              <a:gd name="T31" fmla="*/ 2312 h 3243"/>
              <a:gd name="T32" fmla="*/ 1096 w 3005"/>
              <a:gd name="T33" fmla="*/ 136 h 3243"/>
              <a:gd name="T34" fmla="*/ 1520 w 3005"/>
              <a:gd name="T35" fmla="*/ 112 h 3243"/>
              <a:gd name="T36" fmla="*/ 1944 w 3005"/>
              <a:gd name="T37" fmla="*/ 81 h 3243"/>
              <a:gd name="T38" fmla="*/ 2272 w 3005"/>
              <a:gd name="T39" fmla="*/ 64 h 3243"/>
              <a:gd name="T40" fmla="*/ 2768 w 3005"/>
              <a:gd name="T41" fmla="*/ 770 h 3243"/>
              <a:gd name="T42" fmla="*/ 3005 w 3005"/>
              <a:gd name="T43" fmla="*/ 989 h 3243"/>
              <a:gd name="T44" fmla="*/ 2770 w 3005"/>
              <a:gd name="T45" fmla="*/ 1208 h 3243"/>
              <a:gd name="T46" fmla="*/ 2171 w 3005"/>
              <a:gd name="T47" fmla="*/ 1763 h 3243"/>
              <a:gd name="T48" fmla="*/ 2562 w 3005"/>
              <a:gd name="T49" fmla="*/ 956 h 3243"/>
              <a:gd name="T50" fmla="*/ 2081 w 3005"/>
              <a:gd name="T51" fmla="*/ 437 h 3243"/>
              <a:gd name="T52" fmla="*/ 1892 w 3005"/>
              <a:gd name="T53" fmla="*/ 274 h 3243"/>
              <a:gd name="T54" fmla="*/ 1925 w 3005"/>
              <a:gd name="T55" fmla="*/ 594 h 3243"/>
              <a:gd name="T56" fmla="*/ 2056 w 3005"/>
              <a:gd name="T57" fmla="*/ 787 h 3243"/>
              <a:gd name="T58" fmla="*/ 2279 w 3005"/>
              <a:gd name="T59" fmla="*/ 972 h 3243"/>
              <a:gd name="T60" fmla="*/ 2259 w 3005"/>
              <a:gd name="T61" fmla="*/ 1165 h 3243"/>
              <a:gd name="T62" fmla="*/ 2003 w 3005"/>
              <a:gd name="T63" fmla="*/ 1374 h 3243"/>
              <a:gd name="T64" fmla="*/ 1558 w 3005"/>
              <a:gd name="T65" fmla="*/ 1484 h 3243"/>
              <a:gd name="T66" fmla="*/ 1909 w 3005"/>
              <a:gd name="T67" fmla="*/ 1700 h 3243"/>
              <a:gd name="T68" fmla="*/ 1982 w 3005"/>
              <a:gd name="T69" fmla="*/ 2091 h 3243"/>
              <a:gd name="T70" fmla="*/ 2332 w 3005"/>
              <a:gd name="T71" fmla="*/ 2146 h 3243"/>
              <a:gd name="T72" fmla="*/ 2628 w 3005"/>
              <a:gd name="T73" fmla="*/ 2288 h 3243"/>
              <a:gd name="T74" fmla="*/ 2564 w 3005"/>
              <a:gd name="T75" fmla="*/ 2605 h 3243"/>
              <a:gd name="T76" fmla="*/ 2403 w 3005"/>
              <a:gd name="T77" fmla="*/ 3220 h 3243"/>
              <a:gd name="T78" fmla="*/ 1812 w 3005"/>
              <a:gd name="T79" fmla="*/ 3048 h 3243"/>
              <a:gd name="T80" fmla="*/ 1514 w 3005"/>
              <a:gd name="T81" fmla="*/ 2869 h 3243"/>
              <a:gd name="T82" fmla="*/ 1267 w 3005"/>
              <a:gd name="T83" fmla="*/ 3047 h 3243"/>
              <a:gd name="T84" fmla="*/ 612 w 3005"/>
              <a:gd name="T85" fmla="*/ 3188 h 3243"/>
              <a:gd name="T86" fmla="*/ 501 w 3005"/>
              <a:gd name="T87" fmla="*/ 2630 h 3243"/>
              <a:gd name="T88" fmla="*/ 346 w 3005"/>
              <a:gd name="T89" fmla="*/ 2348 h 3243"/>
              <a:gd name="T90" fmla="*/ 605 w 3005"/>
              <a:gd name="T91" fmla="*/ 2179 h 3243"/>
              <a:gd name="T92" fmla="*/ 936 w 3005"/>
              <a:gd name="T93" fmla="*/ 2128 h 3243"/>
              <a:gd name="T94" fmla="*/ 1447 w 3005"/>
              <a:gd name="T95" fmla="*/ 1979 h 3243"/>
              <a:gd name="T96" fmla="*/ 1096 w 3005"/>
              <a:gd name="T97" fmla="*/ 1596 h 3243"/>
              <a:gd name="T98" fmla="*/ 957 w 3005"/>
              <a:gd name="T99" fmla="*/ 1396 h 3243"/>
              <a:gd name="T100" fmla="*/ 724 w 3005"/>
              <a:gd name="T101" fmla="*/ 1209 h 3243"/>
              <a:gd name="T102" fmla="*/ 734 w 3005"/>
              <a:gd name="T103" fmla="*/ 1022 h 3243"/>
              <a:gd name="T104" fmla="*/ 984 w 3005"/>
              <a:gd name="T105" fmla="*/ 821 h 3243"/>
              <a:gd name="T106" fmla="*/ 1447 w 3005"/>
              <a:gd name="T107" fmla="*/ 605 h 3243"/>
              <a:gd name="T108" fmla="*/ 1113 w 3005"/>
              <a:gd name="T109" fmla="*/ 495 h 3243"/>
              <a:gd name="T110" fmla="*/ 1015 w 3005"/>
              <a:gd name="T111" fmla="*/ 402 h 3243"/>
              <a:gd name="T112" fmla="*/ 406 w 3005"/>
              <a:gd name="T113" fmla="*/ 866 h 3243"/>
              <a:gd name="T114" fmla="*/ 822 w 3005"/>
              <a:gd name="T115" fmla="*/ 1723 h 3243"/>
              <a:gd name="T116" fmla="*/ 749 w 3005"/>
              <a:gd name="T117" fmla="*/ 1803 h 3243"/>
              <a:gd name="T118" fmla="*/ 25 w 3005"/>
              <a:gd name="T119" fmla="*/ 1090 h 3243"/>
              <a:gd name="T120" fmla="*/ 153 w 3005"/>
              <a:gd name="T121" fmla="*/ 780 h 3243"/>
              <a:gd name="T122" fmla="*/ 680 w 3005"/>
              <a:gd name="T123" fmla="*/ 150 h 3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005" h="3243">
                <a:moveTo>
                  <a:pt x="2449" y="2308"/>
                </a:moveTo>
                <a:lnTo>
                  <a:pt x="2428" y="2310"/>
                </a:lnTo>
                <a:lnTo>
                  <a:pt x="2424" y="2311"/>
                </a:lnTo>
                <a:lnTo>
                  <a:pt x="2409" y="2315"/>
                </a:lnTo>
                <a:lnTo>
                  <a:pt x="2395" y="2323"/>
                </a:lnTo>
                <a:lnTo>
                  <a:pt x="2392" y="2325"/>
                </a:lnTo>
                <a:lnTo>
                  <a:pt x="2389" y="2326"/>
                </a:lnTo>
                <a:lnTo>
                  <a:pt x="2385" y="2329"/>
                </a:lnTo>
                <a:lnTo>
                  <a:pt x="2381" y="2331"/>
                </a:lnTo>
                <a:lnTo>
                  <a:pt x="2376" y="2335"/>
                </a:lnTo>
                <a:lnTo>
                  <a:pt x="2372" y="2339"/>
                </a:lnTo>
                <a:lnTo>
                  <a:pt x="2367" y="2344"/>
                </a:lnTo>
                <a:lnTo>
                  <a:pt x="2363" y="2349"/>
                </a:lnTo>
                <a:lnTo>
                  <a:pt x="2359" y="2354"/>
                </a:lnTo>
                <a:lnTo>
                  <a:pt x="2357" y="2357"/>
                </a:lnTo>
                <a:lnTo>
                  <a:pt x="2355" y="2359"/>
                </a:lnTo>
                <a:lnTo>
                  <a:pt x="2352" y="2365"/>
                </a:lnTo>
                <a:lnTo>
                  <a:pt x="2348" y="2372"/>
                </a:lnTo>
                <a:lnTo>
                  <a:pt x="2345" y="2378"/>
                </a:lnTo>
                <a:lnTo>
                  <a:pt x="2343" y="2385"/>
                </a:lnTo>
                <a:lnTo>
                  <a:pt x="2341" y="2392"/>
                </a:lnTo>
                <a:lnTo>
                  <a:pt x="2339" y="2397"/>
                </a:lnTo>
                <a:lnTo>
                  <a:pt x="2337" y="2417"/>
                </a:lnTo>
                <a:lnTo>
                  <a:pt x="2338" y="2432"/>
                </a:lnTo>
                <a:lnTo>
                  <a:pt x="2341" y="2446"/>
                </a:lnTo>
                <a:lnTo>
                  <a:pt x="2343" y="2452"/>
                </a:lnTo>
                <a:lnTo>
                  <a:pt x="2350" y="2470"/>
                </a:lnTo>
                <a:lnTo>
                  <a:pt x="2362" y="2486"/>
                </a:lnTo>
                <a:lnTo>
                  <a:pt x="2375" y="2500"/>
                </a:lnTo>
                <a:lnTo>
                  <a:pt x="2376" y="2501"/>
                </a:lnTo>
                <a:lnTo>
                  <a:pt x="2389" y="2510"/>
                </a:lnTo>
                <a:lnTo>
                  <a:pt x="2402" y="2517"/>
                </a:lnTo>
                <a:lnTo>
                  <a:pt x="2407" y="2519"/>
                </a:lnTo>
                <a:lnTo>
                  <a:pt x="2427" y="2526"/>
                </a:lnTo>
                <a:lnTo>
                  <a:pt x="2449" y="2528"/>
                </a:lnTo>
                <a:lnTo>
                  <a:pt x="2474" y="2525"/>
                </a:lnTo>
                <a:lnTo>
                  <a:pt x="2497" y="2516"/>
                </a:lnTo>
                <a:lnTo>
                  <a:pt x="2518" y="2504"/>
                </a:lnTo>
                <a:lnTo>
                  <a:pt x="2535" y="2487"/>
                </a:lnTo>
                <a:lnTo>
                  <a:pt x="2549" y="2466"/>
                </a:lnTo>
                <a:lnTo>
                  <a:pt x="2557" y="2443"/>
                </a:lnTo>
                <a:lnTo>
                  <a:pt x="2560" y="2417"/>
                </a:lnTo>
                <a:lnTo>
                  <a:pt x="2557" y="2393"/>
                </a:lnTo>
                <a:lnTo>
                  <a:pt x="2549" y="2370"/>
                </a:lnTo>
                <a:lnTo>
                  <a:pt x="2535" y="2349"/>
                </a:lnTo>
                <a:lnTo>
                  <a:pt x="2518" y="2332"/>
                </a:lnTo>
                <a:lnTo>
                  <a:pt x="2497" y="2320"/>
                </a:lnTo>
                <a:lnTo>
                  <a:pt x="2474" y="2311"/>
                </a:lnTo>
                <a:lnTo>
                  <a:pt x="2449" y="2308"/>
                </a:lnTo>
                <a:close/>
                <a:moveTo>
                  <a:pt x="1836" y="2308"/>
                </a:moveTo>
                <a:lnTo>
                  <a:pt x="1800" y="2311"/>
                </a:lnTo>
                <a:lnTo>
                  <a:pt x="1766" y="2320"/>
                </a:lnTo>
                <a:lnTo>
                  <a:pt x="1734" y="2333"/>
                </a:lnTo>
                <a:lnTo>
                  <a:pt x="1705" y="2350"/>
                </a:lnTo>
                <a:lnTo>
                  <a:pt x="1679" y="2373"/>
                </a:lnTo>
                <a:lnTo>
                  <a:pt x="1656" y="2398"/>
                </a:lnTo>
                <a:lnTo>
                  <a:pt x="1639" y="2427"/>
                </a:lnTo>
                <a:lnTo>
                  <a:pt x="1625" y="2458"/>
                </a:lnTo>
                <a:lnTo>
                  <a:pt x="1617" y="2492"/>
                </a:lnTo>
                <a:lnTo>
                  <a:pt x="1614" y="2528"/>
                </a:lnTo>
                <a:lnTo>
                  <a:pt x="1617" y="2563"/>
                </a:lnTo>
                <a:lnTo>
                  <a:pt x="1625" y="2597"/>
                </a:lnTo>
                <a:lnTo>
                  <a:pt x="1639" y="2629"/>
                </a:lnTo>
                <a:lnTo>
                  <a:pt x="1656" y="2657"/>
                </a:lnTo>
                <a:lnTo>
                  <a:pt x="1679" y="2684"/>
                </a:lnTo>
                <a:lnTo>
                  <a:pt x="1705" y="2705"/>
                </a:lnTo>
                <a:lnTo>
                  <a:pt x="1734" y="2723"/>
                </a:lnTo>
                <a:lnTo>
                  <a:pt x="1766" y="2737"/>
                </a:lnTo>
                <a:lnTo>
                  <a:pt x="1800" y="2745"/>
                </a:lnTo>
                <a:lnTo>
                  <a:pt x="1836" y="2748"/>
                </a:lnTo>
                <a:lnTo>
                  <a:pt x="1872" y="2745"/>
                </a:lnTo>
                <a:lnTo>
                  <a:pt x="1906" y="2737"/>
                </a:lnTo>
                <a:lnTo>
                  <a:pt x="1938" y="2723"/>
                </a:lnTo>
                <a:lnTo>
                  <a:pt x="1968" y="2705"/>
                </a:lnTo>
                <a:lnTo>
                  <a:pt x="1994" y="2684"/>
                </a:lnTo>
                <a:lnTo>
                  <a:pt x="2016" y="2657"/>
                </a:lnTo>
                <a:lnTo>
                  <a:pt x="2034" y="2629"/>
                </a:lnTo>
                <a:lnTo>
                  <a:pt x="2048" y="2597"/>
                </a:lnTo>
                <a:lnTo>
                  <a:pt x="2056" y="2563"/>
                </a:lnTo>
                <a:lnTo>
                  <a:pt x="2059" y="2528"/>
                </a:lnTo>
                <a:lnTo>
                  <a:pt x="2056" y="2492"/>
                </a:lnTo>
                <a:lnTo>
                  <a:pt x="2048" y="2458"/>
                </a:lnTo>
                <a:lnTo>
                  <a:pt x="2034" y="2427"/>
                </a:lnTo>
                <a:lnTo>
                  <a:pt x="2016" y="2398"/>
                </a:lnTo>
                <a:lnTo>
                  <a:pt x="1994" y="2373"/>
                </a:lnTo>
                <a:lnTo>
                  <a:pt x="1968" y="2350"/>
                </a:lnTo>
                <a:lnTo>
                  <a:pt x="1938" y="2333"/>
                </a:lnTo>
                <a:lnTo>
                  <a:pt x="1906" y="2320"/>
                </a:lnTo>
                <a:lnTo>
                  <a:pt x="1872" y="2311"/>
                </a:lnTo>
                <a:lnTo>
                  <a:pt x="1836" y="2308"/>
                </a:lnTo>
                <a:close/>
                <a:moveTo>
                  <a:pt x="1113" y="2308"/>
                </a:moveTo>
                <a:lnTo>
                  <a:pt x="1077" y="2311"/>
                </a:lnTo>
                <a:lnTo>
                  <a:pt x="1043" y="2320"/>
                </a:lnTo>
                <a:lnTo>
                  <a:pt x="1011" y="2333"/>
                </a:lnTo>
                <a:lnTo>
                  <a:pt x="982" y="2350"/>
                </a:lnTo>
                <a:lnTo>
                  <a:pt x="956" y="2373"/>
                </a:lnTo>
                <a:lnTo>
                  <a:pt x="934" y="2398"/>
                </a:lnTo>
                <a:lnTo>
                  <a:pt x="916" y="2427"/>
                </a:lnTo>
                <a:lnTo>
                  <a:pt x="902" y="2458"/>
                </a:lnTo>
                <a:lnTo>
                  <a:pt x="893" y="2492"/>
                </a:lnTo>
                <a:lnTo>
                  <a:pt x="890" y="2528"/>
                </a:lnTo>
                <a:lnTo>
                  <a:pt x="893" y="2563"/>
                </a:lnTo>
                <a:lnTo>
                  <a:pt x="902" y="2597"/>
                </a:lnTo>
                <a:lnTo>
                  <a:pt x="916" y="2629"/>
                </a:lnTo>
                <a:lnTo>
                  <a:pt x="934" y="2657"/>
                </a:lnTo>
                <a:lnTo>
                  <a:pt x="956" y="2684"/>
                </a:lnTo>
                <a:lnTo>
                  <a:pt x="982" y="2705"/>
                </a:lnTo>
                <a:lnTo>
                  <a:pt x="1011" y="2723"/>
                </a:lnTo>
                <a:lnTo>
                  <a:pt x="1043" y="2737"/>
                </a:lnTo>
                <a:lnTo>
                  <a:pt x="1077" y="2745"/>
                </a:lnTo>
                <a:lnTo>
                  <a:pt x="1113" y="2748"/>
                </a:lnTo>
                <a:lnTo>
                  <a:pt x="1149" y="2745"/>
                </a:lnTo>
                <a:lnTo>
                  <a:pt x="1183" y="2737"/>
                </a:lnTo>
                <a:lnTo>
                  <a:pt x="1215" y="2723"/>
                </a:lnTo>
                <a:lnTo>
                  <a:pt x="1244" y="2705"/>
                </a:lnTo>
                <a:lnTo>
                  <a:pt x="1270" y="2684"/>
                </a:lnTo>
                <a:lnTo>
                  <a:pt x="1293" y="2657"/>
                </a:lnTo>
                <a:lnTo>
                  <a:pt x="1311" y="2629"/>
                </a:lnTo>
                <a:lnTo>
                  <a:pt x="1324" y="2597"/>
                </a:lnTo>
                <a:lnTo>
                  <a:pt x="1333" y="2563"/>
                </a:lnTo>
                <a:lnTo>
                  <a:pt x="1335" y="2528"/>
                </a:lnTo>
                <a:lnTo>
                  <a:pt x="1333" y="2492"/>
                </a:lnTo>
                <a:lnTo>
                  <a:pt x="1324" y="2458"/>
                </a:lnTo>
                <a:lnTo>
                  <a:pt x="1311" y="2427"/>
                </a:lnTo>
                <a:lnTo>
                  <a:pt x="1293" y="2398"/>
                </a:lnTo>
                <a:lnTo>
                  <a:pt x="1270" y="2373"/>
                </a:lnTo>
                <a:lnTo>
                  <a:pt x="1244" y="2350"/>
                </a:lnTo>
                <a:lnTo>
                  <a:pt x="1215" y="2333"/>
                </a:lnTo>
                <a:lnTo>
                  <a:pt x="1183" y="2320"/>
                </a:lnTo>
                <a:lnTo>
                  <a:pt x="1149" y="2311"/>
                </a:lnTo>
                <a:lnTo>
                  <a:pt x="1113" y="2308"/>
                </a:lnTo>
                <a:close/>
                <a:moveTo>
                  <a:pt x="557" y="2308"/>
                </a:moveTo>
                <a:lnTo>
                  <a:pt x="531" y="2311"/>
                </a:lnTo>
                <a:lnTo>
                  <a:pt x="508" y="2320"/>
                </a:lnTo>
                <a:lnTo>
                  <a:pt x="487" y="2332"/>
                </a:lnTo>
                <a:lnTo>
                  <a:pt x="470" y="2349"/>
                </a:lnTo>
                <a:lnTo>
                  <a:pt x="456" y="2370"/>
                </a:lnTo>
                <a:lnTo>
                  <a:pt x="448" y="2393"/>
                </a:lnTo>
                <a:lnTo>
                  <a:pt x="445" y="2417"/>
                </a:lnTo>
                <a:lnTo>
                  <a:pt x="448" y="2443"/>
                </a:lnTo>
                <a:lnTo>
                  <a:pt x="456" y="2466"/>
                </a:lnTo>
                <a:lnTo>
                  <a:pt x="470" y="2487"/>
                </a:lnTo>
                <a:lnTo>
                  <a:pt x="487" y="2504"/>
                </a:lnTo>
                <a:lnTo>
                  <a:pt x="508" y="2516"/>
                </a:lnTo>
                <a:lnTo>
                  <a:pt x="531" y="2525"/>
                </a:lnTo>
                <a:lnTo>
                  <a:pt x="557" y="2528"/>
                </a:lnTo>
                <a:lnTo>
                  <a:pt x="579" y="2526"/>
                </a:lnTo>
                <a:lnTo>
                  <a:pt x="600" y="2519"/>
                </a:lnTo>
                <a:lnTo>
                  <a:pt x="610" y="2513"/>
                </a:lnTo>
                <a:lnTo>
                  <a:pt x="627" y="2502"/>
                </a:lnTo>
                <a:lnTo>
                  <a:pt x="641" y="2489"/>
                </a:lnTo>
                <a:lnTo>
                  <a:pt x="652" y="2474"/>
                </a:lnTo>
                <a:lnTo>
                  <a:pt x="653" y="2473"/>
                </a:lnTo>
                <a:lnTo>
                  <a:pt x="659" y="2461"/>
                </a:lnTo>
                <a:lnTo>
                  <a:pt x="663" y="2449"/>
                </a:lnTo>
                <a:lnTo>
                  <a:pt x="664" y="2445"/>
                </a:lnTo>
                <a:lnTo>
                  <a:pt x="667" y="2432"/>
                </a:lnTo>
                <a:lnTo>
                  <a:pt x="668" y="2417"/>
                </a:lnTo>
                <a:lnTo>
                  <a:pt x="666" y="2397"/>
                </a:lnTo>
                <a:lnTo>
                  <a:pt x="664" y="2390"/>
                </a:lnTo>
                <a:lnTo>
                  <a:pt x="662" y="2385"/>
                </a:lnTo>
                <a:lnTo>
                  <a:pt x="660" y="2379"/>
                </a:lnTo>
                <a:lnTo>
                  <a:pt x="659" y="2375"/>
                </a:lnTo>
                <a:lnTo>
                  <a:pt x="657" y="2371"/>
                </a:lnTo>
                <a:lnTo>
                  <a:pt x="655" y="2366"/>
                </a:lnTo>
                <a:lnTo>
                  <a:pt x="652" y="2361"/>
                </a:lnTo>
                <a:lnTo>
                  <a:pt x="649" y="2357"/>
                </a:lnTo>
                <a:lnTo>
                  <a:pt x="645" y="2353"/>
                </a:lnTo>
                <a:lnTo>
                  <a:pt x="643" y="2350"/>
                </a:lnTo>
                <a:lnTo>
                  <a:pt x="641" y="2347"/>
                </a:lnTo>
                <a:lnTo>
                  <a:pt x="637" y="2342"/>
                </a:lnTo>
                <a:lnTo>
                  <a:pt x="633" y="2338"/>
                </a:lnTo>
                <a:lnTo>
                  <a:pt x="632" y="2337"/>
                </a:lnTo>
                <a:lnTo>
                  <a:pt x="618" y="2327"/>
                </a:lnTo>
                <a:lnTo>
                  <a:pt x="602" y="2318"/>
                </a:lnTo>
                <a:lnTo>
                  <a:pt x="583" y="2312"/>
                </a:lnTo>
                <a:lnTo>
                  <a:pt x="576" y="2310"/>
                </a:lnTo>
                <a:lnTo>
                  <a:pt x="557" y="2308"/>
                </a:lnTo>
                <a:close/>
                <a:moveTo>
                  <a:pt x="890" y="0"/>
                </a:moveTo>
                <a:lnTo>
                  <a:pt x="924" y="2"/>
                </a:lnTo>
                <a:lnTo>
                  <a:pt x="957" y="10"/>
                </a:lnTo>
                <a:lnTo>
                  <a:pt x="987" y="22"/>
                </a:lnTo>
                <a:lnTo>
                  <a:pt x="1015" y="38"/>
                </a:lnTo>
                <a:lnTo>
                  <a:pt x="1040" y="58"/>
                </a:lnTo>
                <a:lnTo>
                  <a:pt x="1063" y="81"/>
                </a:lnTo>
                <a:lnTo>
                  <a:pt x="1081" y="107"/>
                </a:lnTo>
                <a:lnTo>
                  <a:pt x="1096" y="136"/>
                </a:lnTo>
                <a:lnTo>
                  <a:pt x="1106" y="166"/>
                </a:lnTo>
                <a:lnTo>
                  <a:pt x="1108" y="165"/>
                </a:lnTo>
                <a:lnTo>
                  <a:pt x="1110" y="165"/>
                </a:lnTo>
                <a:lnTo>
                  <a:pt x="1113" y="164"/>
                </a:lnTo>
                <a:lnTo>
                  <a:pt x="1447" y="164"/>
                </a:lnTo>
                <a:lnTo>
                  <a:pt x="1450" y="147"/>
                </a:lnTo>
                <a:lnTo>
                  <a:pt x="1458" y="133"/>
                </a:lnTo>
                <a:lnTo>
                  <a:pt x="1470" y="120"/>
                </a:lnTo>
                <a:lnTo>
                  <a:pt x="1485" y="112"/>
                </a:lnTo>
                <a:lnTo>
                  <a:pt x="1503" y="110"/>
                </a:lnTo>
                <a:lnTo>
                  <a:pt x="1520" y="112"/>
                </a:lnTo>
                <a:lnTo>
                  <a:pt x="1536" y="120"/>
                </a:lnTo>
                <a:lnTo>
                  <a:pt x="1547" y="133"/>
                </a:lnTo>
                <a:lnTo>
                  <a:pt x="1555" y="147"/>
                </a:lnTo>
                <a:lnTo>
                  <a:pt x="1558" y="164"/>
                </a:lnTo>
                <a:lnTo>
                  <a:pt x="1892" y="164"/>
                </a:lnTo>
                <a:lnTo>
                  <a:pt x="1895" y="165"/>
                </a:lnTo>
                <a:lnTo>
                  <a:pt x="1897" y="165"/>
                </a:lnTo>
                <a:lnTo>
                  <a:pt x="1900" y="166"/>
                </a:lnTo>
                <a:lnTo>
                  <a:pt x="1911" y="136"/>
                </a:lnTo>
                <a:lnTo>
                  <a:pt x="1925" y="107"/>
                </a:lnTo>
                <a:lnTo>
                  <a:pt x="1944" y="81"/>
                </a:lnTo>
                <a:lnTo>
                  <a:pt x="1965" y="58"/>
                </a:lnTo>
                <a:lnTo>
                  <a:pt x="1990" y="38"/>
                </a:lnTo>
                <a:lnTo>
                  <a:pt x="2018" y="22"/>
                </a:lnTo>
                <a:lnTo>
                  <a:pt x="2048" y="10"/>
                </a:lnTo>
                <a:lnTo>
                  <a:pt x="2081" y="2"/>
                </a:lnTo>
                <a:lnTo>
                  <a:pt x="2115" y="0"/>
                </a:lnTo>
                <a:lnTo>
                  <a:pt x="2151" y="3"/>
                </a:lnTo>
                <a:lnTo>
                  <a:pt x="2185" y="11"/>
                </a:lnTo>
                <a:lnTo>
                  <a:pt x="2217" y="25"/>
                </a:lnTo>
                <a:lnTo>
                  <a:pt x="2246" y="42"/>
                </a:lnTo>
                <a:lnTo>
                  <a:pt x="2272" y="64"/>
                </a:lnTo>
                <a:lnTo>
                  <a:pt x="2295" y="90"/>
                </a:lnTo>
                <a:lnTo>
                  <a:pt x="2312" y="118"/>
                </a:lnTo>
                <a:lnTo>
                  <a:pt x="2326" y="150"/>
                </a:lnTo>
                <a:lnTo>
                  <a:pt x="2335" y="184"/>
                </a:lnTo>
                <a:lnTo>
                  <a:pt x="2337" y="219"/>
                </a:lnTo>
                <a:lnTo>
                  <a:pt x="2335" y="250"/>
                </a:lnTo>
                <a:lnTo>
                  <a:pt x="2329" y="279"/>
                </a:lnTo>
                <a:lnTo>
                  <a:pt x="2318" y="305"/>
                </a:lnTo>
                <a:lnTo>
                  <a:pt x="2306" y="331"/>
                </a:lnTo>
                <a:lnTo>
                  <a:pt x="2753" y="772"/>
                </a:lnTo>
                <a:lnTo>
                  <a:pt x="2768" y="770"/>
                </a:lnTo>
                <a:lnTo>
                  <a:pt x="2782" y="769"/>
                </a:lnTo>
                <a:lnTo>
                  <a:pt x="2818" y="772"/>
                </a:lnTo>
                <a:lnTo>
                  <a:pt x="2852" y="780"/>
                </a:lnTo>
                <a:lnTo>
                  <a:pt x="2884" y="794"/>
                </a:lnTo>
                <a:lnTo>
                  <a:pt x="2913" y="812"/>
                </a:lnTo>
                <a:lnTo>
                  <a:pt x="2940" y="833"/>
                </a:lnTo>
                <a:lnTo>
                  <a:pt x="2962" y="859"/>
                </a:lnTo>
                <a:lnTo>
                  <a:pt x="2980" y="889"/>
                </a:lnTo>
                <a:lnTo>
                  <a:pt x="2994" y="920"/>
                </a:lnTo>
                <a:lnTo>
                  <a:pt x="3002" y="954"/>
                </a:lnTo>
                <a:lnTo>
                  <a:pt x="3005" y="989"/>
                </a:lnTo>
                <a:lnTo>
                  <a:pt x="3002" y="1024"/>
                </a:lnTo>
                <a:lnTo>
                  <a:pt x="2994" y="1059"/>
                </a:lnTo>
                <a:lnTo>
                  <a:pt x="2980" y="1090"/>
                </a:lnTo>
                <a:lnTo>
                  <a:pt x="2962" y="1119"/>
                </a:lnTo>
                <a:lnTo>
                  <a:pt x="2940" y="1145"/>
                </a:lnTo>
                <a:lnTo>
                  <a:pt x="2913" y="1167"/>
                </a:lnTo>
                <a:lnTo>
                  <a:pt x="2884" y="1184"/>
                </a:lnTo>
                <a:lnTo>
                  <a:pt x="2852" y="1198"/>
                </a:lnTo>
                <a:lnTo>
                  <a:pt x="2818" y="1206"/>
                </a:lnTo>
                <a:lnTo>
                  <a:pt x="2782" y="1209"/>
                </a:lnTo>
                <a:lnTo>
                  <a:pt x="2770" y="1208"/>
                </a:lnTo>
                <a:lnTo>
                  <a:pt x="2756" y="1207"/>
                </a:lnTo>
                <a:lnTo>
                  <a:pt x="2269" y="1792"/>
                </a:lnTo>
                <a:lnTo>
                  <a:pt x="2256" y="1803"/>
                </a:lnTo>
                <a:lnTo>
                  <a:pt x="2242" y="1811"/>
                </a:lnTo>
                <a:lnTo>
                  <a:pt x="2226" y="1813"/>
                </a:lnTo>
                <a:lnTo>
                  <a:pt x="2213" y="1811"/>
                </a:lnTo>
                <a:lnTo>
                  <a:pt x="2202" y="1807"/>
                </a:lnTo>
                <a:lnTo>
                  <a:pt x="2190" y="1800"/>
                </a:lnTo>
                <a:lnTo>
                  <a:pt x="2180" y="1789"/>
                </a:lnTo>
                <a:lnTo>
                  <a:pt x="2174" y="1777"/>
                </a:lnTo>
                <a:lnTo>
                  <a:pt x="2171" y="1763"/>
                </a:lnTo>
                <a:lnTo>
                  <a:pt x="2171" y="1748"/>
                </a:lnTo>
                <a:lnTo>
                  <a:pt x="2175" y="1735"/>
                </a:lnTo>
                <a:lnTo>
                  <a:pt x="2183" y="1723"/>
                </a:lnTo>
                <a:lnTo>
                  <a:pt x="2648" y="1164"/>
                </a:lnTo>
                <a:lnTo>
                  <a:pt x="2623" y="1141"/>
                </a:lnTo>
                <a:lnTo>
                  <a:pt x="2601" y="1116"/>
                </a:lnTo>
                <a:lnTo>
                  <a:pt x="2584" y="1088"/>
                </a:lnTo>
                <a:lnTo>
                  <a:pt x="2571" y="1057"/>
                </a:lnTo>
                <a:lnTo>
                  <a:pt x="2563" y="1024"/>
                </a:lnTo>
                <a:lnTo>
                  <a:pt x="2560" y="989"/>
                </a:lnTo>
                <a:lnTo>
                  <a:pt x="2562" y="956"/>
                </a:lnTo>
                <a:lnTo>
                  <a:pt x="2570" y="923"/>
                </a:lnTo>
                <a:lnTo>
                  <a:pt x="2583" y="894"/>
                </a:lnTo>
                <a:lnTo>
                  <a:pt x="2599" y="866"/>
                </a:lnTo>
                <a:lnTo>
                  <a:pt x="2619" y="841"/>
                </a:lnTo>
                <a:lnTo>
                  <a:pt x="2643" y="819"/>
                </a:lnTo>
                <a:lnTo>
                  <a:pt x="2228" y="408"/>
                </a:lnTo>
                <a:lnTo>
                  <a:pt x="2202" y="421"/>
                </a:lnTo>
                <a:lnTo>
                  <a:pt x="2174" y="432"/>
                </a:lnTo>
                <a:lnTo>
                  <a:pt x="2145" y="438"/>
                </a:lnTo>
                <a:lnTo>
                  <a:pt x="2115" y="440"/>
                </a:lnTo>
                <a:lnTo>
                  <a:pt x="2081" y="437"/>
                </a:lnTo>
                <a:lnTo>
                  <a:pt x="2048" y="430"/>
                </a:lnTo>
                <a:lnTo>
                  <a:pt x="2018" y="417"/>
                </a:lnTo>
                <a:lnTo>
                  <a:pt x="1990" y="402"/>
                </a:lnTo>
                <a:lnTo>
                  <a:pt x="1965" y="382"/>
                </a:lnTo>
                <a:lnTo>
                  <a:pt x="1944" y="359"/>
                </a:lnTo>
                <a:lnTo>
                  <a:pt x="1925" y="333"/>
                </a:lnTo>
                <a:lnTo>
                  <a:pt x="1911" y="304"/>
                </a:lnTo>
                <a:lnTo>
                  <a:pt x="1900" y="273"/>
                </a:lnTo>
                <a:lnTo>
                  <a:pt x="1897" y="273"/>
                </a:lnTo>
                <a:lnTo>
                  <a:pt x="1895" y="274"/>
                </a:lnTo>
                <a:lnTo>
                  <a:pt x="1892" y="274"/>
                </a:lnTo>
                <a:lnTo>
                  <a:pt x="1558" y="274"/>
                </a:lnTo>
                <a:lnTo>
                  <a:pt x="1558" y="495"/>
                </a:lnTo>
                <a:lnTo>
                  <a:pt x="1892" y="495"/>
                </a:lnTo>
                <a:lnTo>
                  <a:pt x="1909" y="497"/>
                </a:lnTo>
                <a:lnTo>
                  <a:pt x="1925" y="505"/>
                </a:lnTo>
                <a:lnTo>
                  <a:pt x="1937" y="517"/>
                </a:lnTo>
                <a:lnTo>
                  <a:pt x="1945" y="533"/>
                </a:lnTo>
                <a:lnTo>
                  <a:pt x="1948" y="550"/>
                </a:lnTo>
                <a:lnTo>
                  <a:pt x="1945" y="567"/>
                </a:lnTo>
                <a:lnTo>
                  <a:pt x="1937" y="581"/>
                </a:lnTo>
                <a:lnTo>
                  <a:pt x="1925" y="594"/>
                </a:lnTo>
                <a:lnTo>
                  <a:pt x="1909" y="602"/>
                </a:lnTo>
                <a:lnTo>
                  <a:pt x="1892" y="605"/>
                </a:lnTo>
                <a:lnTo>
                  <a:pt x="1558" y="605"/>
                </a:lnTo>
                <a:lnTo>
                  <a:pt x="1558" y="714"/>
                </a:lnTo>
                <a:lnTo>
                  <a:pt x="2003" y="714"/>
                </a:lnTo>
                <a:lnTo>
                  <a:pt x="2021" y="717"/>
                </a:lnTo>
                <a:lnTo>
                  <a:pt x="2037" y="725"/>
                </a:lnTo>
                <a:lnTo>
                  <a:pt x="2049" y="737"/>
                </a:lnTo>
                <a:lnTo>
                  <a:pt x="2056" y="752"/>
                </a:lnTo>
                <a:lnTo>
                  <a:pt x="2059" y="769"/>
                </a:lnTo>
                <a:lnTo>
                  <a:pt x="2056" y="787"/>
                </a:lnTo>
                <a:lnTo>
                  <a:pt x="2049" y="802"/>
                </a:lnTo>
                <a:lnTo>
                  <a:pt x="2037" y="814"/>
                </a:lnTo>
                <a:lnTo>
                  <a:pt x="2021" y="821"/>
                </a:lnTo>
                <a:lnTo>
                  <a:pt x="2003" y="824"/>
                </a:lnTo>
                <a:lnTo>
                  <a:pt x="1558" y="824"/>
                </a:lnTo>
                <a:lnTo>
                  <a:pt x="1558" y="934"/>
                </a:lnTo>
                <a:lnTo>
                  <a:pt x="2226" y="934"/>
                </a:lnTo>
                <a:lnTo>
                  <a:pt x="2243" y="937"/>
                </a:lnTo>
                <a:lnTo>
                  <a:pt x="2259" y="945"/>
                </a:lnTo>
                <a:lnTo>
                  <a:pt x="2271" y="957"/>
                </a:lnTo>
                <a:lnTo>
                  <a:pt x="2279" y="972"/>
                </a:lnTo>
                <a:lnTo>
                  <a:pt x="2281" y="989"/>
                </a:lnTo>
                <a:lnTo>
                  <a:pt x="2279" y="1007"/>
                </a:lnTo>
                <a:lnTo>
                  <a:pt x="2271" y="1022"/>
                </a:lnTo>
                <a:lnTo>
                  <a:pt x="2259" y="1033"/>
                </a:lnTo>
                <a:lnTo>
                  <a:pt x="2243" y="1042"/>
                </a:lnTo>
                <a:lnTo>
                  <a:pt x="2226" y="1044"/>
                </a:lnTo>
                <a:lnTo>
                  <a:pt x="1558" y="1044"/>
                </a:lnTo>
                <a:lnTo>
                  <a:pt x="1558" y="1154"/>
                </a:lnTo>
                <a:lnTo>
                  <a:pt x="2226" y="1154"/>
                </a:lnTo>
                <a:lnTo>
                  <a:pt x="2243" y="1157"/>
                </a:lnTo>
                <a:lnTo>
                  <a:pt x="2259" y="1165"/>
                </a:lnTo>
                <a:lnTo>
                  <a:pt x="2271" y="1176"/>
                </a:lnTo>
                <a:lnTo>
                  <a:pt x="2279" y="1191"/>
                </a:lnTo>
                <a:lnTo>
                  <a:pt x="2281" y="1209"/>
                </a:lnTo>
                <a:lnTo>
                  <a:pt x="2279" y="1226"/>
                </a:lnTo>
                <a:lnTo>
                  <a:pt x="2271" y="1241"/>
                </a:lnTo>
                <a:lnTo>
                  <a:pt x="2259" y="1254"/>
                </a:lnTo>
                <a:lnTo>
                  <a:pt x="2243" y="1261"/>
                </a:lnTo>
                <a:lnTo>
                  <a:pt x="2226" y="1264"/>
                </a:lnTo>
                <a:lnTo>
                  <a:pt x="1558" y="1264"/>
                </a:lnTo>
                <a:lnTo>
                  <a:pt x="1558" y="1374"/>
                </a:lnTo>
                <a:lnTo>
                  <a:pt x="2003" y="1374"/>
                </a:lnTo>
                <a:lnTo>
                  <a:pt x="2021" y="1377"/>
                </a:lnTo>
                <a:lnTo>
                  <a:pt x="2037" y="1384"/>
                </a:lnTo>
                <a:lnTo>
                  <a:pt x="2049" y="1396"/>
                </a:lnTo>
                <a:lnTo>
                  <a:pt x="2056" y="1412"/>
                </a:lnTo>
                <a:lnTo>
                  <a:pt x="2059" y="1429"/>
                </a:lnTo>
                <a:lnTo>
                  <a:pt x="2056" y="1446"/>
                </a:lnTo>
                <a:lnTo>
                  <a:pt x="2049" y="1462"/>
                </a:lnTo>
                <a:lnTo>
                  <a:pt x="2037" y="1473"/>
                </a:lnTo>
                <a:lnTo>
                  <a:pt x="2021" y="1481"/>
                </a:lnTo>
                <a:lnTo>
                  <a:pt x="2003" y="1484"/>
                </a:lnTo>
                <a:lnTo>
                  <a:pt x="1558" y="1484"/>
                </a:lnTo>
                <a:lnTo>
                  <a:pt x="1558" y="1593"/>
                </a:lnTo>
                <a:lnTo>
                  <a:pt x="1892" y="1593"/>
                </a:lnTo>
                <a:lnTo>
                  <a:pt x="1909" y="1596"/>
                </a:lnTo>
                <a:lnTo>
                  <a:pt x="1925" y="1605"/>
                </a:lnTo>
                <a:lnTo>
                  <a:pt x="1937" y="1616"/>
                </a:lnTo>
                <a:lnTo>
                  <a:pt x="1945" y="1631"/>
                </a:lnTo>
                <a:lnTo>
                  <a:pt x="1948" y="1648"/>
                </a:lnTo>
                <a:lnTo>
                  <a:pt x="1945" y="1666"/>
                </a:lnTo>
                <a:lnTo>
                  <a:pt x="1937" y="1681"/>
                </a:lnTo>
                <a:lnTo>
                  <a:pt x="1925" y="1693"/>
                </a:lnTo>
                <a:lnTo>
                  <a:pt x="1909" y="1700"/>
                </a:lnTo>
                <a:lnTo>
                  <a:pt x="1892" y="1703"/>
                </a:lnTo>
                <a:lnTo>
                  <a:pt x="1558" y="1703"/>
                </a:lnTo>
                <a:lnTo>
                  <a:pt x="1558" y="1979"/>
                </a:lnTo>
                <a:lnTo>
                  <a:pt x="1778" y="1979"/>
                </a:lnTo>
                <a:lnTo>
                  <a:pt x="1816" y="1981"/>
                </a:lnTo>
                <a:lnTo>
                  <a:pt x="1852" y="1988"/>
                </a:lnTo>
                <a:lnTo>
                  <a:pt x="1887" y="2000"/>
                </a:lnTo>
                <a:lnTo>
                  <a:pt x="1899" y="2005"/>
                </a:lnTo>
                <a:lnTo>
                  <a:pt x="1939" y="2054"/>
                </a:lnTo>
                <a:lnTo>
                  <a:pt x="1959" y="2075"/>
                </a:lnTo>
                <a:lnTo>
                  <a:pt x="1982" y="2091"/>
                </a:lnTo>
                <a:lnTo>
                  <a:pt x="2007" y="2104"/>
                </a:lnTo>
                <a:lnTo>
                  <a:pt x="2034" y="2114"/>
                </a:lnTo>
                <a:lnTo>
                  <a:pt x="2064" y="2120"/>
                </a:lnTo>
                <a:lnTo>
                  <a:pt x="2095" y="2121"/>
                </a:lnTo>
                <a:lnTo>
                  <a:pt x="2127" y="2118"/>
                </a:lnTo>
                <a:lnTo>
                  <a:pt x="2156" y="2115"/>
                </a:lnTo>
                <a:lnTo>
                  <a:pt x="2188" y="2116"/>
                </a:lnTo>
                <a:lnTo>
                  <a:pt x="2222" y="2119"/>
                </a:lnTo>
                <a:lnTo>
                  <a:pt x="2259" y="2125"/>
                </a:lnTo>
                <a:lnTo>
                  <a:pt x="2296" y="2134"/>
                </a:lnTo>
                <a:lnTo>
                  <a:pt x="2332" y="2146"/>
                </a:lnTo>
                <a:lnTo>
                  <a:pt x="2367" y="2161"/>
                </a:lnTo>
                <a:lnTo>
                  <a:pt x="2399" y="2179"/>
                </a:lnTo>
                <a:lnTo>
                  <a:pt x="2429" y="2200"/>
                </a:lnTo>
                <a:lnTo>
                  <a:pt x="2438" y="2199"/>
                </a:lnTo>
                <a:lnTo>
                  <a:pt x="2449" y="2198"/>
                </a:lnTo>
                <a:lnTo>
                  <a:pt x="2485" y="2201"/>
                </a:lnTo>
                <a:lnTo>
                  <a:pt x="2519" y="2209"/>
                </a:lnTo>
                <a:lnTo>
                  <a:pt x="2551" y="2223"/>
                </a:lnTo>
                <a:lnTo>
                  <a:pt x="2580" y="2241"/>
                </a:lnTo>
                <a:lnTo>
                  <a:pt x="2606" y="2262"/>
                </a:lnTo>
                <a:lnTo>
                  <a:pt x="2628" y="2288"/>
                </a:lnTo>
                <a:lnTo>
                  <a:pt x="2646" y="2317"/>
                </a:lnTo>
                <a:lnTo>
                  <a:pt x="2659" y="2348"/>
                </a:lnTo>
                <a:lnTo>
                  <a:pt x="2669" y="2383"/>
                </a:lnTo>
                <a:lnTo>
                  <a:pt x="2671" y="2417"/>
                </a:lnTo>
                <a:lnTo>
                  <a:pt x="2669" y="2451"/>
                </a:lnTo>
                <a:lnTo>
                  <a:pt x="2661" y="2483"/>
                </a:lnTo>
                <a:lnTo>
                  <a:pt x="2649" y="2513"/>
                </a:lnTo>
                <a:lnTo>
                  <a:pt x="2632" y="2540"/>
                </a:lnTo>
                <a:lnTo>
                  <a:pt x="2613" y="2565"/>
                </a:lnTo>
                <a:lnTo>
                  <a:pt x="2590" y="2587"/>
                </a:lnTo>
                <a:lnTo>
                  <a:pt x="2564" y="2605"/>
                </a:lnTo>
                <a:lnTo>
                  <a:pt x="2535" y="2619"/>
                </a:lnTo>
                <a:lnTo>
                  <a:pt x="2504" y="2630"/>
                </a:lnTo>
                <a:lnTo>
                  <a:pt x="2504" y="3188"/>
                </a:lnTo>
                <a:lnTo>
                  <a:pt x="2501" y="3205"/>
                </a:lnTo>
                <a:lnTo>
                  <a:pt x="2493" y="3220"/>
                </a:lnTo>
                <a:lnTo>
                  <a:pt x="2482" y="3231"/>
                </a:lnTo>
                <a:lnTo>
                  <a:pt x="2466" y="3240"/>
                </a:lnTo>
                <a:lnTo>
                  <a:pt x="2449" y="3243"/>
                </a:lnTo>
                <a:lnTo>
                  <a:pt x="2431" y="3240"/>
                </a:lnTo>
                <a:lnTo>
                  <a:pt x="2416" y="3231"/>
                </a:lnTo>
                <a:lnTo>
                  <a:pt x="2403" y="3220"/>
                </a:lnTo>
                <a:lnTo>
                  <a:pt x="2396" y="3205"/>
                </a:lnTo>
                <a:lnTo>
                  <a:pt x="2393" y="3188"/>
                </a:lnTo>
                <a:lnTo>
                  <a:pt x="2393" y="2630"/>
                </a:lnTo>
                <a:lnTo>
                  <a:pt x="2392" y="2630"/>
                </a:lnTo>
                <a:lnTo>
                  <a:pt x="2391" y="2630"/>
                </a:lnTo>
                <a:lnTo>
                  <a:pt x="1977" y="2969"/>
                </a:lnTo>
                <a:lnTo>
                  <a:pt x="1950" y="2993"/>
                </a:lnTo>
                <a:lnTo>
                  <a:pt x="1919" y="3012"/>
                </a:lnTo>
                <a:lnTo>
                  <a:pt x="1885" y="3028"/>
                </a:lnTo>
                <a:lnTo>
                  <a:pt x="1850" y="3041"/>
                </a:lnTo>
                <a:lnTo>
                  <a:pt x="1812" y="3048"/>
                </a:lnTo>
                <a:lnTo>
                  <a:pt x="1774" y="3051"/>
                </a:lnTo>
                <a:lnTo>
                  <a:pt x="1737" y="3048"/>
                </a:lnTo>
                <a:lnTo>
                  <a:pt x="1701" y="3041"/>
                </a:lnTo>
                <a:lnTo>
                  <a:pt x="1667" y="3028"/>
                </a:lnTo>
                <a:lnTo>
                  <a:pt x="1634" y="3012"/>
                </a:lnTo>
                <a:lnTo>
                  <a:pt x="1604" y="2992"/>
                </a:lnTo>
                <a:lnTo>
                  <a:pt x="1578" y="2968"/>
                </a:lnTo>
                <a:lnTo>
                  <a:pt x="1555" y="2942"/>
                </a:lnTo>
                <a:lnTo>
                  <a:pt x="1536" y="2912"/>
                </a:lnTo>
                <a:lnTo>
                  <a:pt x="1520" y="2880"/>
                </a:lnTo>
                <a:lnTo>
                  <a:pt x="1514" y="2869"/>
                </a:lnTo>
                <a:lnTo>
                  <a:pt x="1503" y="2862"/>
                </a:lnTo>
                <a:lnTo>
                  <a:pt x="1492" y="2869"/>
                </a:lnTo>
                <a:lnTo>
                  <a:pt x="1485" y="2880"/>
                </a:lnTo>
                <a:lnTo>
                  <a:pt x="1471" y="2912"/>
                </a:lnTo>
                <a:lnTo>
                  <a:pt x="1451" y="2942"/>
                </a:lnTo>
                <a:lnTo>
                  <a:pt x="1428" y="2968"/>
                </a:lnTo>
                <a:lnTo>
                  <a:pt x="1401" y="2992"/>
                </a:lnTo>
                <a:lnTo>
                  <a:pt x="1372" y="3012"/>
                </a:lnTo>
                <a:lnTo>
                  <a:pt x="1339" y="3028"/>
                </a:lnTo>
                <a:lnTo>
                  <a:pt x="1304" y="3041"/>
                </a:lnTo>
                <a:lnTo>
                  <a:pt x="1267" y="3047"/>
                </a:lnTo>
                <a:lnTo>
                  <a:pt x="1230" y="3049"/>
                </a:lnTo>
                <a:lnTo>
                  <a:pt x="1193" y="3046"/>
                </a:lnTo>
                <a:lnTo>
                  <a:pt x="1156" y="3039"/>
                </a:lnTo>
                <a:lnTo>
                  <a:pt x="1120" y="3027"/>
                </a:lnTo>
                <a:lnTo>
                  <a:pt x="1085" y="3011"/>
                </a:lnTo>
                <a:lnTo>
                  <a:pt x="1054" y="2990"/>
                </a:lnTo>
                <a:lnTo>
                  <a:pt x="1025" y="2965"/>
                </a:lnTo>
                <a:lnTo>
                  <a:pt x="628" y="2626"/>
                </a:lnTo>
                <a:lnTo>
                  <a:pt x="620" y="2628"/>
                </a:lnTo>
                <a:lnTo>
                  <a:pt x="612" y="2630"/>
                </a:lnTo>
                <a:lnTo>
                  <a:pt x="612" y="3188"/>
                </a:lnTo>
                <a:lnTo>
                  <a:pt x="609" y="3205"/>
                </a:lnTo>
                <a:lnTo>
                  <a:pt x="602" y="3220"/>
                </a:lnTo>
                <a:lnTo>
                  <a:pt x="590" y="3231"/>
                </a:lnTo>
                <a:lnTo>
                  <a:pt x="574" y="3240"/>
                </a:lnTo>
                <a:lnTo>
                  <a:pt x="557" y="3243"/>
                </a:lnTo>
                <a:lnTo>
                  <a:pt x="539" y="3240"/>
                </a:lnTo>
                <a:lnTo>
                  <a:pt x="524" y="3231"/>
                </a:lnTo>
                <a:lnTo>
                  <a:pt x="512" y="3220"/>
                </a:lnTo>
                <a:lnTo>
                  <a:pt x="504" y="3205"/>
                </a:lnTo>
                <a:lnTo>
                  <a:pt x="501" y="3188"/>
                </a:lnTo>
                <a:lnTo>
                  <a:pt x="501" y="2630"/>
                </a:lnTo>
                <a:lnTo>
                  <a:pt x="470" y="2619"/>
                </a:lnTo>
                <a:lnTo>
                  <a:pt x="441" y="2605"/>
                </a:lnTo>
                <a:lnTo>
                  <a:pt x="415" y="2587"/>
                </a:lnTo>
                <a:lnTo>
                  <a:pt x="392" y="2565"/>
                </a:lnTo>
                <a:lnTo>
                  <a:pt x="373" y="2540"/>
                </a:lnTo>
                <a:lnTo>
                  <a:pt x="356" y="2513"/>
                </a:lnTo>
                <a:lnTo>
                  <a:pt x="344" y="2483"/>
                </a:lnTo>
                <a:lnTo>
                  <a:pt x="337" y="2451"/>
                </a:lnTo>
                <a:lnTo>
                  <a:pt x="335" y="2417"/>
                </a:lnTo>
                <a:lnTo>
                  <a:pt x="338" y="2383"/>
                </a:lnTo>
                <a:lnTo>
                  <a:pt x="346" y="2348"/>
                </a:lnTo>
                <a:lnTo>
                  <a:pt x="359" y="2317"/>
                </a:lnTo>
                <a:lnTo>
                  <a:pt x="377" y="2288"/>
                </a:lnTo>
                <a:lnTo>
                  <a:pt x="400" y="2262"/>
                </a:lnTo>
                <a:lnTo>
                  <a:pt x="425" y="2241"/>
                </a:lnTo>
                <a:lnTo>
                  <a:pt x="454" y="2223"/>
                </a:lnTo>
                <a:lnTo>
                  <a:pt x="486" y="2209"/>
                </a:lnTo>
                <a:lnTo>
                  <a:pt x="520" y="2201"/>
                </a:lnTo>
                <a:lnTo>
                  <a:pt x="557" y="2198"/>
                </a:lnTo>
                <a:lnTo>
                  <a:pt x="567" y="2199"/>
                </a:lnTo>
                <a:lnTo>
                  <a:pt x="577" y="2200"/>
                </a:lnTo>
                <a:lnTo>
                  <a:pt x="605" y="2179"/>
                </a:lnTo>
                <a:lnTo>
                  <a:pt x="635" y="2160"/>
                </a:lnTo>
                <a:lnTo>
                  <a:pt x="667" y="2145"/>
                </a:lnTo>
                <a:lnTo>
                  <a:pt x="700" y="2134"/>
                </a:lnTo>
                <a:lnTo>
                  <a:pt x="734" y="2125"/>
                </a:lnTo>
                <a:lnTo>
                  <a:pt x="767" y="2119"/>
                </a:lnTo>
                <a:lnTo>
                  <a:pt x="798" y="2116"/>
                </a:lnTo>
                <a:lnTo>
                  <a:pt x="828" y="2115"/>
                </a:lnTo>
                <a:lnTo>
                  <a:pt x="856" y="2116"/>
                </a:lnTo>
                <a:lnTo>
                  <a:pt x="882" y="2119"/>
                </a:lnTo>
                <a:lnTo>
                  <a:pt x="907" y="2124"/>
                </a:lnTo>
                <a:lnTo>
                  <a:pt x="936" y="2128"/>
                </a:lnTo>
                <a:lnTo>
                  <a:pt x="966" y="2127"/>
                </a:lnTo>
                <a:lnTo>
                  <a:pt x="996" y="2121"/>
                </a:lnTo>
                <a:lnTo>
                  <a:pt x="1024" y="2110"/>
                </a:lnTo>
                <a:lnTo>
                  <a:pt x="1051" y="2094"/>
                </a:lnTo>
                <a:lnTo>
                  <a:pt x="1075" y="2074"/>
                </a:lnTo>
                <a:lnTo>
                  <a:pt x="1130" y="2023"/>
                </a:lnTo>
                <a:lnTo>
                  <a:pt x="1165" y="2003"/>
                </a:lnTo>
                <a:lnTo>
                  <a:pt x="1202" y="1990"/>
                </a:lnTo>
                <a:lnTo>
                  <a:pt x="1240" y="1981"/>
                </a:lnTo>
                <a:lnTo>
                  <a:pt x="1280" y="1979"/>
                </a:lnTo>
                <a:lnTo>
                  <a:pt x="1447" y="1979"/>
                </a:lnTo>
                <a:lnTo>
                  <a:pt x="1447" y="1703"/>
                </a:lnTo>
                <a:lnTo>
                  <a:pt x="1113" y="1703"/>
                </a:lnTo>
                <a:lnTo>
                  <a:pt x="1096" y="1700"/>
                </a:lnTo>
                <a:lnTo>
                  <a:pt x="1080" y="1693"/>
                </a:lnTo>
                <a:lnTo>
                  <a:pt x="1068" y="1681"/>
                </a:lnTo>
                <a:lnTo>
                  <a:pt x="1061" y="1666"/>
                </a:lnTo>
                <a:lnTo>
                  <a:pt x="1057" y="1648"/>
                </a:lnTo>
                <a:lnTo>
                  <a:pt x="1061" y="1631"/>
                </a:lnTo>
                <a:lnTo>
                  <a:pt x="1068" y="1616"/>
                </a:lnTo>
                <a:lnTo>
                  <a:pt x="1080" y="1605"/>
                </a:lnTo>
                <a:lnTo>
                  <a:pt x="1096" y="1596"/>
                </a:lnTo>
                <a:lnTo>
                  <a:pt x="1113" y="1593"/>
                </a:lnTo>
                <a:lnTo>
                  <a:pt x="1447" y="1593"/>
                </a:lnTo>
                <a:lnTo>
                  <a:pt x="1447" y="1484"/>
                </a:lnTo>
                <a:lnTo>
                  <a:pt x="1002" y="1484"/>
                </a:lnTo>
                <a:lnTo>
                  <a:pt x="984" y="1481"/>
                </a:lnTo>
                <a:lnTo>
                  <a:pt x="969" y="1473"/>
                </a:lnTo>
                <a:lnTo>
                  <a:pt x="957" y="1462"/>
                </a:lnTo>
                <a:lnTo>
                  <a:pt x="949" y="1446"/>
                </a:lnTo>
                <a:lnTo>
                  <a:pt x="946" y="1429"/>
                </a:lnTo>
                <a:lnTo>
                  <a:pt x="949" y="1412"/>
                </a:lnTo>
                <a:lnTo>
                  <a:pt x="957" y="1396"/>
                </a:lnTo>
                <a:lnTo>
                  <a:pt x="969" y="1384"/>
                </a:lnTo>
                <a:lnTo>
                  <a:pt x="984" y="1377"/>
                </a:lnTo>
                <a:lnTo>
                  <a:pt x="1002" y="1374"/>
                </a:lnTo>
                <a:lnTo>
                  <a:pt x="1447" y="1374"/>
                </a:lnTo>
                <a:lnTo>
                  <a:pt x="1447" y="1264"/>
                </a:lnTo>
                <a:lnTo>
                  <a:pt x="780" y="1264"/>
                </a:lnTo>
                <a:lnTo>
                  <a:pt x="762" y="1261"/>
                </a:lnTo>
                <a:lnTo>
                  <a:pt x="747" y="1254"/>
                </a:lnTo>
                <a:lnTo>
                  <a:pt x="734" y="1241"/>
                </a:lnTo>
                <a:lnTo>
                  <a:pt x="726" y="1226"/>
                </a:lnTo>
                <a:lnTo>
                  <a:pt x="724" y="1209"/>
                </a:lnTo>
                <a:lnTo>
                  <a:pt x="726" y="1191"/>
                </a:lnTo>
                <a:lnTo>
                  <a:pt x="734" y="1176"/>
                </a:lnTo>
                <a:lnTo>
                  <a:pt x="747" y="1165"/>
                </a:lnTo>
                <a:lnTo>
                  <a:pt x="762" y="1157"/>
                </a:lnTo>
                <a:lnTo>
                  <a:pt x="780" y="1154"/>
                </a:lnTo>
                <a:lnTo>
                  <a:pt x="1447" y="1154"/>
                </a:lnTo>
                <a:lnTo>
                  <a:pt x="1447" y="1044"/>
                </a:lnTo>
                <a:lnTo>
                  <a:pt x="780" y="1044"/>
                </a:lnTo>
                <a:lnTo>
                  <a:pt x="762" y="1042"/>
                </a:lnTo>
                <a:lnTo>
                  <a:pt x="747" y="1033"/>
                </a:lnTo>
                <a:lnTo>
                  <a:pt x="734" y="1022"/>
                </a:lnTo>
                <a:lnTo>
                  <a:pt x="726" y="1007"/>
                </a:lnTo>
                <a:lnTo>
                  <a:pt x="724" y="989"/>
                </a:lnTo>
                <a:lnTo>
                  <a:pt x="726" y="972"/>
                </a:lnTo>
                <a:lnTo>
                  <a:pt x="734" y="957"/>
                </a:lnTo>
                <a:lnTo>
                  <a:pt x="747" y="945"/>
                </a:lnTo>
                <a:lnTo>
                  <a:pt x="762" y="937"/>
                </a:lnTo>
                <a:lnTo>
                  <a:pt x="780" y="934"/>
                </a:lnTo>
                <a:lnTo>
                  <a:pt x="1447" y="934"/>
                </a:lnTo>
                <a:lnTo>
                  <a:pt x="1447" y="824"/>
                </a:lnTo>
                <a:lnTo>
                  <a:pt x="1002" y="824"/>
                </a:lnTo>
                <a:lnTo>
                  <a:pt x="984" y="821"/>
                </a:lnTo>
                <a:lnTo>
                  <a:pt x="969" y="814"/>
                </a:lnTo>
                <a:lnTo>
                  <a:pt x="957" y="802"/>
                </a:lnTo>
                <a:lnTo>
                  <a:pt x="949" y="787"/>
                </a:lnTo>
                <a:lnTo>
                  <a:pt x="946" y="769"/>
                </a:lnTo>
                <a:lnTo>
                  <a:pt x="949" y="752"/>
                </a:lnTo>
                <a:lnTo>
                  <a:pt x="957" y="737"/>
                </a:lnTo>
                <a:lnTo>
                  <a:pt x="969" y="725"/>
                </a:lnTo>
                <a:lnTo>
                  <a:pt x="984" y="717"/>
                </a:lnTo>
                <a:lnTo>
                  <a:pt x="1002" y="714"/>
                </a:lnTo>
                <a:lnTo>
                  <a:pt x="1447" y="714"/>
                </a:lnTo>
                <a:lnTo>
                  <a:pt x="1447" y="605"/>
                </a:lnTo>
                <a:lnTo>
                  <a:pt x="1113" y="605"/>
                </a:lnTo>
                <a:lnTo>
                  <a:pt x="1096" y="602"/>
                </a:lnTo>
                <a:lnTo>
                  <a:pt x="1080" y="594"/>
                </a:lnTo>
                <a:lnTo>
                  <a:pt x="1068" y="581"/>
                </a:lnTo>
                <a:lnTo>
                  <a:pt x="1061" y="567"/>
                </a:lnTo>
                <a:lnTo>
                  <a:pt x="1057" y="550"/>
                </a:lnTo>
                <a:lnTo>
                  <a:pt x="1061" y="533"/>
                </a:lnTo>
                <a:lnTo>
                  <a:pt x="1068" y="517"/>
                </a:lnTo>
                <a:lnTo>
                  <a:pt x="1080" y="505"/>
                </a:lnTo>
                <a:lnTo>
                  <a:pt x="1096" y="497"/>
                </a:lnTo>
                <a:lnTo>
                  <a:pt x="1113" y="495"/>
                </a:lnTo>
                <a:lnTo>
                  <a:pt x="1447" y="495"/>
                </a:lnTo>
                <a:lnTo>
                  <a:pt x="1447" y="274"/>
                </a:lnTo>
                <a:lnTo>
                  <a:pt x="1113" y="274"/>
                </a:lnTo>
                <a:lnTo>
                  <a:pt x="1110" y="274"/>
                </a:lnTo>
                <a:lnTo>
                  <a:pt x="1108" y="273"/>
                </a:lnTo>
                <a:lnTo>
                  <a:pt x="1106" y="273"/>
                </a:lnTo>
                <a:lnTo>
                  <a:pt x="1096" y="304"/>
                </a:lnTo>
                <a:lnTo>
                  <a:pt x="1081" y="333"/>
                </a:lnTo>
                <a:lnTo>
                  <a:pt x="1063" y="359"/>
                </a:lnTo>
                <a:lnTo>
                  <a:pt x="1040" y="382"/>
                </a:lnTo>
                <a:lnTo>
                  <a:pt x="1015" y="402"/>
                </a:lnTo>
                <a:lnTo>
                  <a:pt x="987" y="417"/>
                </a:lnTo>
                <a:lnTo>
                  <a:pt x="957" y="430"/>
                </a:lnTo>
                <a:lnTo>
                  <a:pt x="924" y="437"/>
                </a:lnTo>
                <a:lnTo>
                  <a:pt x="890" y="440"/>
                </a:lnTo>
                <a:lnTo>
                  <a:pt x="860" y="438"/>
                </a:lnTo>
                <a:lnTo>
                  <a:pt x="831" y="432"/>
                </a:lnTo>
                <a:lnTo>
                  <a:pt x="803" y="421"/>
                </a:lnTo>
                <a:lnTo>
                  <a:pt x="779" y="408"/>
                </a:lnTo>
                <a:lnTo>
                  <a:pt x="362" y="819"/>
                </a:lnTo>
                <a:lnTo>
                  <a:pt x="386" y="841"/>
                </a:lnTo>
                <a:lnTo>
                  <a:pt x="406" y="866"/>
                </a:lnTo>
                <a:lnTo>
                  <a:pt x="422" y="894"/>
                </a:lnTo>
                <a:lnTo>
                  <a:pt x="435" y="923"/>
                </a:lnTo>
                <a:lnTo>
                  <a:pt x="443" y="956"/>
                </a:lnTo>
                <a:lnTo>
                  <a:pt x="445" y="989"/>
                </a:lnTo>
                <a:lnTo>
                  <a:pt x="443" y="1024"/>
                </a:lnTo>
                <a:lnTo>
                  <a:pt x="435" y="1057"/>
                </a:lnTo>
                <a:lnTo>
                  <a:pt x="421" y="1088"/>
                </a:lnTo>
                <a:lnTo>
                  <a:pt x="404" y="1116"/>
                </a:lnTo>
                <a:lnTo>
                  <a:pt x="382" y="1141"/>
                </a:lnTo>
                <a:lnTo>
                  <a:pt x="357" y="1164"/>
                </a:lnTo>
                <a:lnTo>
                  <a:pt x="822" y="1723"/>
                </a:lnTo>
                <a:lnTo>
                  <a:pt x="830" y="1735"/>
                </a:lnTo>
                <a:lnTo>
                  <a:pt x="834" y="1748"/>
                </a:lnTo>
                <a:lnTo>
                  <a:pt x="834" y="1763"/>
                </a:lnTo>
                <a:lnTo>
                  <a:pt x="831" y="1777"/>
                </a:lnTo>
                <a:lnTo>
                  <a:pt x="825" y="1789"/>
                </a:lnTo>
                <a:lnTo>
                  <a:pt x="815" y="1800"/>
                </a:lnTo>
                <a:lnTo>
                  <a:pt x="803" y="1807"/>
                </a:lnTo>
                <a:lnTo>
                  <a:pt x="792" y="1811"/>
                </a:lnTo>
                <a:lnTo>
                  <a:pt x="780" y="1813"/>
                </a:lnTo>
                <a:lnTo>
                  <a:pt x="763" y="1811"/>
                </a:lnTo>
                <a:lnTo>
                  <a:pt x="749" y="1803"/>
                </a:lnTo>
                <a:lnTo>
                  <a:pt x="736" y="1792"/>
                </a:lnTo>
                <a:lnTo>
                  <a:pt x="249" y="1207"/>
                </a:lnTo>
                <a:lnTo>
                  <a:pt x="236" y="1208"/>
                </a:lnTo>
                <a:lnTo>
                  <a:pt x="223" y="1209"/>
                </a:lnTo>
                <a:lnTo>
                  <a:pt x="187" y="1206"/>
                </a:lnTo>
                <a:lnTo>
                  <a:pt x="153" y="1198"/>
                </a:lnTo>
                <a:lnTo>
                  <a:pt x="121" y="1184"/>
                </a:lnTo>
                <a:lnTo>
                  <a:pt x="92" y="1167"/>
                </a:lnTo>
                <a:lnTo>
                  <a:pt x="66" y="1145"/>
                </a:lnTo>
                <a:lnTo>
                  <a:pt x="43" y="1119"/>
                </a:lnTo>
                <a:lnTo>
                  <a:pt x="25" y="1090"/>
                </a:lnTo>
                <a:lnTo>
                  <a:pt x="11" y="1059"/>
                </a:lnTo>
                <a:lnTo>
                  <a:pt x="3" y="1024"/>
                </a:lnTo>
                <a:lnTo>
                  <a:pt x="0" y="989"/>
                </a:lnTo>
                <a:lnTo>
                  <a:pt x="3" y="954"/>
                </a:lnTo>
                <a:lnTo>
                  <a:pt x="11" y="920"/>
                </a:lnTo>
                <a:lnTo>
                  <a:pt x="25" y="889"/>
                </a:lnTo>
                <a:lnTo>
                  <a:pt x="43" y="859"/>
                </a:lnTo>
                <a:lnTo>
                  <a:pt x="66" y="833"/>
                </a:lnTo>
                <a:lnTo>
                  <a:pt x="92" y="812"/>
                </a:lnTo>
                <a:lnTo>
                  <a:pt x="121" y="794"/>
                </a:lnTo>
                <a:lnTo>
                  <a:pt x="153" y="780"/>
                </a:lnTo>
                <a:lnTo>
                  <a:pt x="187" y="772"/>
                </a:lnTo>
                <a:lnTo>
                  <a:pt x="223" y="769"/>
                </a:lnTo>
                <a:lnTo>
                  <a:pt x="237" y="770"/>
                </a:lnTo>
                <a:lnTo>
                  <a:pt x="252" y="772"/>
                </a:lnTo>
                <a:lnTo>
                  <a:pt x="700" y="331"/>
                </a:lnTo>
                <a:lnTo>
                  <a:pt x="687" y="305"/>
                </a:lnTo>
                <a:lnTo>
                  <a:pt x="676" y="279"/>
                </a:lnTo>
                <a:lnTo>
                  <a:pt x="670" y="250"/>
                </a:lnTo>
                <a:lnTo>
                  <a:pt x="668" y="219"/>
                </a:lnTo>
                <a:lnTo>
                  <a:pt x="671" y="184"/>
                </a:lnTo>
                <a:lnTo>
                  <a:pt x="680" y="150"/>
                </a:lnTo>
                <a:lnTo>
                  <a:pt x="693" y="118"/>
                </a:lnTo>
                <a:lnTo>
                  <a:pt x="712" y="90"/>
                </a:lnTo>
                <a:lnTo>
                  <a:pt x="733" y="64"/>
                </a:lnTo>
                <a:lnTo>
                  <a:pt x="759" y="42"/>
                </a:lnTo>
                <a:lnTo>
                  <a:pt x="788" y="25"/>
                </a:lnTo>
                <a:lnTo>
                  <a:pt x="820" y="11"/>
                </a:lnTo>
                <a:lnTo>
                  <a:pt x="855" y="3"/>
                </a:lnTo>
                <a:lnTo>
                  <a:pt x="89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8" name="Group 237"/>
          <p:cNvGrpSpPr/>
          <p:nvPr/>
        </p:nvGrpSpPr>
        <p:grpSpPr>
          <a:xfrm>
            <a:off x="8225322" y="4995863"/>
            <a:ext cx="409575" cy="566737"/>
            <a:chOff x="8224838" y="4995863"/>
            <a:chExt cx="409575" cy="5667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1" name="Rectangle 130"/>
            <p:cNvSpPr>
              <a:spLocks noChangeArrowheads="1"/>
            </p:cNvSpPr>
            <p:nvPr/>
          </p:nvSpPr>
          <p:spPr bwMode="auto">
            <a:xfrm>
              <a:off x="8440738" y="5445125"/>
              <a:ext cx="20637" cy="2063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Rectangle 131"/>
            <p:cNvSpPr>
              <a:spLocks noChangeArrowheads="1"/>
            </p:cNvSpPr>
            <p:nvPr/>
          </p:nvSpPr>
          <p:spPr bwMode="auto">
            <a:xfrm>
              <a:off x="8402638" y="5445125"/>
              <a:ext cx="19050" cy="2063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Rectangle 132"/>
            <p:cNvSpPr>
              <a:spLocks noChangeArrowheads="1"/>
            </p:cNvSpPr>
            <p:nvPr/>
          </p:nvSpPr>
          <p:spPr bwMode="auto">
            <a:xfrm>
              <a:off x="8364538" y="5445125"/>
              <a:ext cx="19050" cy="2063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Rectangle 133"/>
            <p:cNvSpPr>
              <a:spLocks noChangeArrowheads="1"/>
            </p:cNvSpPr>
            <p:nvPr/>
          </p:nvSpPr>
          <p:spPr bwMode="auto">
            <a:xfrm>
              <a:off x="8480425" y="5445125"/>
              <a:ext cx="19050" cy="2063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Freeform 134"/>
            <p:cNvSpPr>
              <a:spLocks noEditPoints="1"/>
            </p:cNvSpPr>
            <p:nvPr/>
          </p:nvSpPr>
          <p:spPr bwMode="auto">
            <a:xfrm>
              <a:off x="8224838" y="4995863"/>
              <a:ext cx="409575" cy="430212"/>
            </a:xfrm>
            <a:custGeom>
              <a:avLst/>
              <a:gdLst>
                <a:gd name="T0" fmla="*/ 1235 w 2582"/>
                <a:gd name="T1" fmla="*/ 1678 h 2439"/>
                <a:gd name="T2" fmla="*/ 1084 w 2582"/>
                <a:gd name="T3" fmla="*/ 2089 h 2439"/>
                <a:gd name="T4" fmla="*/ 1301 w 2582"/>
                <a:gd name="T5" fmla="*/ 2109 h 2439"/>
                <a:gd name="T6" fmla="*/ 1442 w 2582"/>
                <a:gd name="T7" fmla="*/ 2140 h 2439"/>
                <a:gd name="T8" fmla="*/ 1523 w 2582"/>
                <a:gd name="T9" fmla="*/ 1915 h 2439"/>
                <a:gd name="T10" fmla="*/ 2491 w 2582"/>
                <a:gd name="T11" fmla="*/ 1451 h 2439"/>
                <a:gd name="T12" fmla="*/ 1642 w 2582"/>
                <a:gd name="T13" fmla="*/ 1017 h 2439"/>
                <a:gd name="T14" fmla="*/ 1429 w 2582"/>
                <a:gd name="T15" fmla="*/ 1171 h 2439"/>
                <a:gd name="T16" fmla="*/ 1634 w 2582"/>
                <a:gd name="T17" fmla="*/ 1477 h 2439"/>
                <a:gd name="T18" fmla="*/ 1970 w 2582"/>
                <a:gd name="T19" fmla="*/ 1386 h 2439"/>
                <a:gd name="T20" fmla="*/ 2000 w 2582"/>
                <a:gd name="T21" fmla="*/ 1074 h 2439"/>
                <a:gd name="T22" fmla="*/ 789 w 2582"/>
                <a:gd name="T23" fmla="*/ 996 h 2439"/>
                <a:gd name="T24" fmla="*/ 597 w 2582"/>
                <a:gd name="T25" fmla="*/ 1096 h 2439"/>
                <a:gd name="T26" fmla="*/ 666 w 2582"/>
                <a:gd name="T27" fmla="*/ 1416 h 2439"/>
                <a:gd name="T28" fmla="*/ 1015 w 2582"/>
                <a:gd name="T29" fmla="*/ 1460 h 2439"/>
                <a:gd name="T30" fmla="*/ 1176 w 2582"/>
                <a:gd name="T31" fmla="*/ 1145 h 2439"/>
                <a:gd name="T32" fmla="*/ 940 w 2582"/>
                <a:gd name="T33" fmla="*/ 1011 h 2439"/>
                <a:gd name="T34" fmla="*/ 2189 w 2582"/>
                <a:gd name="T35" fmla="*/ 618 h 2439"/>
                <a:gd name="T36" fmla="*/ 2244 w 2582"/>
                <a:gd name="T37" fmla="*/ 759 h 2439"/>
                <a:gd name="T38" fmla="*/ 2163 w 2582"/>
                <a:gd name="T39" fmla="*/ 973 h 2439"/>
                <a:gd name="T40" fmla="*/ 2250 w 2582"/>
                <a:gd name="T41" fmla="*/ 1047 h 2439"/>
                <a:gd name="T42" fmla="*/ 2372 w 2582"/>
                <a:gd name="T43" fmla="*/ 733 h 2439"/>
                <a:gd name="T44" fmla="*/ 318 w 2582"/>
                <a:gd name="T45" fmla="*/ 645 h 2439"/>
                <a:gd name="T46" fmla="*/ 256 w 2582"/>
                <a:gd name="T47" fmla="*/ 966 h 2439"/>
                <a:gd name="T48" fmla="*/ 447 w 2582"/>
                <a:gd name="T49" fmla="*/ 1016 h 2439"/>
                <a:gd name="T50" fmla="*/ 328 w 2582"/>
                <a:gd name="T51" fmla="*/ 834 h 2439"/>
                <a:gd name="T52" fmla="*/ 447 w 2582"/>
                <a:gd name="T53" fmla="*/ 651 h 2439"/>
                <a:gd name="T54" fmla="*/ 1280 w 2582"/>
                <a:gd name="T55" fmla="*/ 2 h 2439"/>
                <a:gd name="T56" fmla="*/ 1553 w 2582"/>
                <a:gd name="T57" fmla="*/ 6 h 2439"/>
                <a:gd name="T58" fmla="*/ 2092 w 2582"/>
                <a:gd name="T59" fmla="*/ 140 h 2439"/>
                <a:gd name="T60" fmla="*/ 2528 w 2582"/>
                <a:gd name="T61" fmla="*/ 599 h 2439"/>
                <a:gd name="T62" fmla="*/ 2508 w 2582"/>
                <a:gd name="T63" fmla="*/ 1408 h 2439"/>
                <a:gd name="T64" fmla="*/ 2286 w 2582"/>
                <a:gd name="T65" fmla="*/ 1377 h 2439"/>
                <a:gd name="T66" fmla="*/ 2236 w 2582"/>
                <a:gd name="T67" fmla="*/ 1113 h 2439"/>
                <a:gd name="T68" fmla="*/ 2166 w 2582"/>
                <a:gd name="T69" fmla="*/ 1408 h 2439"/>
                <a:gd name="T70" fmla="*/ 2457 w 2582"/>
                <a:gd name="T71" fmla="*/ 1560 h 2439"/>
                <a:gd name="T72" fmla="*/ 2486 w 2582"/>
                <a:gd name="T73" fmla="*/ 1763 h 2439"/>
                <a:gd name="T74" fmla="*/ 2428 w 2582"/>
                <a:gd name="T75" fmla="*/ 1953 h 2439"/>
                <a:gd name="T76" fmla="*/ 2209 w 2582"/>
                <a:gd name="T77" fmla="*/ 2057 h 2439"/>
                <a:gd name="T78" fmla="*/ 1962 w 2582"/>
                <a:gd name="T79" fmla="*/ 2147 h 2439"/>
                <a:gd name="T80" fmla="*/ 1849 w 2582"/>
                <a:gd name="T81" fmla="*/ 2254 h 2439"/>
                <a:gd name="T82" fmla="*/ 1730 w 2582"/>
                <a:gd name="T83" fmla="*/ 2439 h 2439"/>
                <a:gd name="T84" fmla="*/ 1497 w 2582"/>
                <a:gd name="T85" fmla="*/ 2239 h 2439"/>
                <a:gd name="T86" fmla="*/ 1302 w 2582"/>
                <a:gd name="T87" fmla="*/ 2217 h 2439"/>
                <a:gd name="T88" fmla="*/ 1108 w 2582"/>
                <a:gd name="T89" fmla="*/ 2239 h 2439"/>
                <a:gd name="T90" fmla="*/ 877 w 2582"/>
                <a:gd name="T91" fmla="*/ 2439 h 2439"/>
                <a:gd name="T92" fmla="*/ 757 w 2582"/>
                <a:gd name="T93" fmla="*/ 2254 h 2439"/>
                <a:gd name="T94" fmla="*/ 644 w 2582"/>
                <a:gd name="T95" fmla="*/ 2147 h 2439"/>
                <a:gd name="T96" fmla="*/ 397 w 2582"/>
                <a:gd name="T97" fmla="*/ 2057 h 2439"/>
                <a:gd name="T98" fmla="*/ 175 w 2582"/>
                <a:gd name="T99" fmla="*/ 1944 h 2439"/>
                <a:gd name="T100" fmla="*/ 93 w 2582"/>
                <a:gd name="T101" fmla="*/ 1723 h 2439"/>
                <a:gd name="T102" fmla="*/ 201 w 2582"/>
                <a:gd name="T103" fmla="*/ 1541 h 2439"/>
                <a:gd name="T104" fmla="*/ 452 w 2582"/>
                <a:gd name="T105" fmla="*/ 1355 h 2439"/>
                <a:gd name="T106" fmla="*/ 339 w 2582"/>
                <a:gd name="T107" fmla="*/ 1132 h 2439"/>
                <a:gd name="T108" fmla="*/ 313 w 2582"/>
                <a:gd name="T109" fmla="*/ 1384 h 2439"/>
                <a:gd name="T110" fmla="*/ 91 w 2582"/>
                <a:gd name="T111" fmla="*/ 1463 h 2439"/>
                <a:gd name="T112" fmla="*/ 17 w 2582"/>
                <a:gd name="T113" fmla="*/ 736 h 2439"/>
                <a:gd name="T114" fmla="*/ 381 w 2582"/>
                <a:gd name="T115" fmla="*/ 200 h 2439"/>
                <a:gd name="T116" fmla="*/ 932 w 2582"/>
                <a:gd name="T117" fmla="*/ 16 h 2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82" h="2439">
                  <a:moveTo>
                    <a:pt x="1304" y="1608"/>
                  </a:moveTo>
                  <a:lnTo>
                    <a:pt x="1302" y="1608"/>
                  </a:lnTo>
                  <a:lnTo>
                    <a:pt x="1301" y="1608"/>
                  </a:lnTo>
                  <a:lnTo>
                    <a:pt x="1243" y="1609"/>
                  </a:lnTo>
                  <a:lnTo>
                    <a:pt x="1243" y="1653"/>
                  </a:lnTo>
                  <a:lnTo>
                    <a:pt x="1241" y="1660"/>
                  </a:lnTo>
                  <a:lnTo>
                    <a:pt x="1238" y="1668"/>
                  </a:lnTo>
                  <a:lnTo>
                    <a:pt x="1237" y="1671"/>
                  </a:lnTo>
                  <a:lnTo>
                    <a:pt x="1236" y="1674"/>
                  </a:lnTo>
                  <a:lnTo>
                    <a:pt x="1235" y="1678"/>
                  </a:lnTo>
                  <a:lnTo>
                    <a:pt x="1235" y="1680"/>
                  </a:lnTo>
                  <a:lnTo>
                    <a:pt x="1233" y="1682"/>
                  </a:lnTo>
                  <a:lnTo>
                    <a:pt x="1233" y="1683"/>
                  </a:lnTo>
                  <a:lnTo>
                    <a:pt x="1087" y="1915"/>
                  </a:lnTo>
                  <a:lnTo>
                    <a:pt x="1072" y="1947"/>
                  </a:lnTo>
                  <a:lnTo>
                    <a:pt x="1062" y="1979"/>
                  </a:lnTo>
                  <a:lnTo>
                    <a:pt x="1059" y="2011"/>
                  </a:lnTo>
                  <a:lnTo>
                    <a:pt x="1064" y="2043"/>
                  </a:lnTo>
                  <a:lnTo>
                    <a:pt x="1072" y="2068"/>
                  </a:lnTo>
                  <a:lnTo>
                    <a:pt x="1084" y="2089"/>
                  </a:lnTo>
                  <a:lnTo>
                    <a:pt x="1101" y="2109"/>
                  </a:lnTo>
                  <a:lnTo>
                    <a:pt x="1120" y="2123"/>
                  </a:lnTo>
                  <a:lnTo>
                    <a:pt x="1143" y="2134"/>
                  </a:lnTo>
                  <a:lnTo>
                    <a:pt x="1168" y="2140"/>
                  </a:lnTo>
                  <a:lnTo>
                    <a:pt x="1197" y="2142"/>
                  </a:lnTo>
                  <a:lnTo>
                    <a:pt x="1225" y="2140"/>
                  </a:lnTo>
                  <a:lnTo>
                    <a:pt x="1250" y="2134"/>
                  </a:lnTo>
                  <a:lnTo>
                    <a:pt x="1276" y="2124"/>
                  </a:lnTo>
                  <a:lnTo>
                    <a:pt x="1299" y="2110"/>
                  </a:lnTo>
                  <a:lnTo>
                    <a:pt x="1301" y="2109"/>
                  </a:lnTo>
                  <a:lnTo>
                    <a:pt x="1303" y="2108"/>
                  </a:lnTo>
                  <a:lnTo>
                    <a:pt x="1307" y="2108"/>
                  </a:lnTo>
                  <a:lnTo>
                    <a:pt x="1309" y="2109"/>
                  </a:lnTo>
                  <a:lnTo>
                    <a:pt x="1311" y="2110"/>
                  </a:lnTo>
                  <a:lnTo>
                    <a:pt x="1334" y="2124"/>
                  </a:lnTo>
                  <a:lnTo>
                    <a:pt x="1360" y="2134"/>
                  </a:lnTo>
                  <a:lnTo>
                    <a:pt x="1385" y="2140"/>
                  </a:lnTo>
                  <a:lnTo>
                    <a:pt x="1413" y="2142"/>
                  </a:lnTo>
                  <a:lnTo>
                    <a:pt x="1414" y="2142"/>
                  </a:lnTo>
                  <a:lnTo>
                    <a:pt x="1442" y="2140"/>
                  </a:lnTo>
                  <a:lnTo>
                    <a:pt x="1467" y="2134"/>
                  </a:lnTo>
                  <a:lnTo>
                    <a:pt x="1489" y="2123"/>
                  </a:lnTo>
                  <a:lnTo>
                    <a:pt x="1509" y="2109"/>
                  </a:lnTo>
                  <a:lnTo>
                    <a:pt x="1525" y="2089"/>
                  </a:lnTo>
                  <a:lnTo>
                    <a:pt x="1537" y="2068"/>
                  </a:lnTo>
                  <a:lnTo>
                    <a:pt x="1546" y="2043"/>
                  </a:lnTo>
                  <a:lnTo>
                    <a:pt x="1550" y="2011"/>
                  </a:lnTo>
                  <a:lnTo>
                    <a:pt x="1548" y="1979"/>
                  </a:lnTo>
                  <a:lnTo>
                    <a:pt x="1538" y="1947"/>
                  </a:lnTo>
                  <a:lnTo>
                    <a:pt x="1523" y="1915"/>
                  </a:lnTo>
                  <a:lnTo>
                    <a:pt x="1378" y="1686"/>
                  </a:lnTo>
                  <a:lnTo>
                    <a:pt x="1375" y="1678"/>
                  </a:lnTo>
                  <a:lnTo>
                    <a:pt x="1371" y="1668"/>
                  </a:lnTo>
                  <a:lnTo>
                    <a:pt x="1369" y="1660"/>
                  </a:lnTo>
                  <a:lnTo>
                    <a:pt x="1365" y="1653"/>
                  </a:lnTo>
                  <a:lnTo>
                    <a:pt x="1365" y="1608"/>
                  </a:lnTo>
                  <a:lnTo>
                    <a:pt x="1304" y="1608"/>
                  </a:lnTo>
                  <a:close/>
                  <a:moveTo>
                    <a:pt x="2491" y="1451"/>
                  </a:moveTo>
                  <a:lnTo>
                    <a:pt x="2491" y="1451"/>
                  </a:lnTo>
                  <a:lnTo>
                    <a:pt x="2491" y="1451"/>
                  </a:lnTo>
                  <a:lnTo>
                    <a:pt x="2491" y="1451"/>
                  </a:lnTo>
                  <a:close/>
                  <a:moveTo>
                    <a:pt x="1822" y="996"/>
                  </a:moveTo>
                  <a:lnTo>
                    <a:pt x="1810" y="996"/>
                  </a:lnTo>
                  <a:lnTo>
                    <a:pt x="1793" y="997"/>
                  </a:lnTo>
                  <a:lnTo>
                    <a:pt x="1773" y="998"/>
                  </a:lnTo>
                  <a:lnTo>
                    <a:pt x="1751" y="1000"/>
                  </a:lnTo>
                  <a:lnTo>
                    <a:pt x="1727" y="1003"/>
                  </a:lnTo>
                  <a:lnTo>
                    <a:pt x="1700" y="1006"/>
                  </a:lnTo>
                  <a:lnTo>
                    <a:pt x="1671" y="1011"/>
                  </a:lnTo>
                  <a:lnTo>
                    <a:pt x="1642" y="1017"/>
                  </a:lnTo>
                  <a:lnTo>
                    <a:pt x="1614" y="1024"/>
                  </a:lnTo>
                  <a:lnTo>
                    <a:pt x="1585" y="1033"/>
                  </a:lnTo>
                  <a:lnTo>
                    <a:pt x="1557" y="1043"/>
                  </a:lnTo>
                  <a:lnTo>
                    <a:pt x="1531" y="1055"/>
                  </a:lnTo>
                  <a:lnTo>
                    <a:pt x="1506" y="1069"/>
                  </a:lnTo>
                  <a:lnTo>
                    <a:pt x="1484" y="1085"/>
                  </a:lnTo>
                  <a:lnTo>
                    <a:pt x="1464" y="1102"/>
                  </a:lnTo>
                  <a:lnTo>
                    <a:pt x="1448" y="1123"/>
                  </a:lnTo>
                  <a:lnTo>
                    <a:pt x="1436" y="1145"/>
                  </a:lnTo>
                  <a:lnTo>
                    <a:pt x="1429" y="1171"/>
                  </a:lnTo>
                  <a:lnTo>
                    <a:pt x="1425" y="1207"/>
                  </a:lnTo>
                  <a:lnTo>
                    <a:pt x="1429" y="1244"/>
                  </a:lnTo>
                  <a:lnTo>
                    <a:pt x="1437" y="1281"/>
                  </a:lnTo>
                  <a:lnTo>
                    <a:pt x="1453" y="1319"/>
                  </a:lnTo>
                  <a:lnTo>
                    <a:pt x="1475" y="1354"/>
                  </a:lnTo>
                  <a:lnTo>
                    <a:pt x="1502" y="1388"/>
                  </a:lnTo>
                  <a:lnTo>
                    <a:pt x="1532" y="1416"/>
                  </a:lnTo>
                  <a:lnTo>
                    <a:pt x="1564" y="1440"/>
                  </a:lnTo>
                  <a:lnTo>
                    <a:pt x="1597" y="1460"/>
                  </a:lnTo>
                  <a:lnTo>
                    <a:pt x="1634" y="1477"/>
                  </a:lnTo>
                  <a:lnTo>
                    <a:pt x="1671" y="1489"/>
                  </a:lnTo>
                  <a:lnTo>
                    <a:pt x="1709" y="1496"/>
                  </a:lnTo>
                  <a:lnTo>
                    <a:pt x="1749" y="1498"/>
                  </a:lnTo>
                  <a:lnTo>
                    <a:pt x="1782" y="1496"/>
                  </a:lnTo>
                  <a:lnTo>
                    <a:pt x="1820" y="1490"/>
                  </a:lnTo>
                  <a:lnTo>
                    <a:pt x="1855" y="1478"/>
                  </a:lnTo>
                  <a:lnTo>
                    <a:pt x="1888" y="1461"/>
                  </a:lnTo>
                  <a:lnTo>
                    <a:pt x="1918" y="1441"/>
                  </a:lnTo>
                  <a:lnTo>
                    <a:pt x="1946" y="1416"/>
                  </a:lnTo>
                  <a:lnTo>
                    <a:pt x="1970" y="1386"/>
                  </a:lnTo>
                  <a:lnTo>
                    <a:pt x="1992" y="1353"/>
                  </a:lnTo>
                  <a:lnTo>
                    <a:pt x="2009" y="1318"/>
                  </a:lnTo>
                  <a:lnTo>
                    <a:pt x="2021" y="1281"/>
                  </a:lnTo>
                  <a:lnTo>
                    <a:pt x="2029" y="1246"/>
                  </a:lnTo>
                  <a:lnTo>
                    <a:pt x="2034" y="1211"/>
                  </a:lnTo>
                  <a:lnTo>
                    <a:pt x="2034" y="1179"/>
                  </a:lnTo>
                  <a:lnTo>
                    <a:pt x="2031" y="1149"/>
                  </a:lnTo>
                  <a:lnTo>
                    <a:pt x="2025" y="1121"/>
                  </a:lnTo>
                  <a:lnTo>
                    <a:pt x="2014" y="1096"/>
                  </a:lnTo>
                  <a:lnTo>
                    <a:pt x="2000" y="1074"/>
                  </a:lnTo>
                  <a:lnTo>
                    <a:pt x="1984" y="1055"/>
                  </a:lnTo>
                  <a:lnTo>
                    <a:pt x="1965" y="1040"/>
                  </a:lnTo>
                  <a:lnTo>
                    <a:pt x="1945" y="1027"/>
                  </a:lnTo>
                  <a:lnTo>
                    <a:pt x="1923" y="1016"/>
                  </a:lnTo>
                  <a:lnTo>
                    <a:pt x="1902" y="1008"/>
                  </a:lnTo>
                  <a:lnTo>
                    <a:pt x="1880" y="1002"/>
                  </a:lnTo>
                  <a:lnTo>
                    <a:pt x="1859" y="999"/>
                  </a:lnTo>
                  <a:lnTo>
                    <a:pt x="1840" y="996"/>
                  </a:lnTo>
                  <a:lnTo>
                    <a:pt x="1822" y="996"/>
                  </a:lnTo>
                  <a:close/>
                  <a:moveTo>
                    <a:pt x="789" y="996"/>
                  </a:moveTo>
                  <a:lnTo>
                    <a:pt x="771" y="996"/>
                  </a:lnTo>
                  <a:lnTo>
                    <a:pt x="753" y="999"/>
                  </a:lnTo>
                  <a:lnTo>
                    <a:pt x="731" y="1002"/>
                  </a:lnTo>
                  <a:lnTo>
                    <a:pt x="710" y="1008"/>
                  </a:lnTo>
                  <a:lnTo>
                    <a:pt x="688" y="1016"/>
                  </a:lnTo>
                  <a:lnTo>
                    <a:pt x="667" y="1027"/>
                  </a:lnTo>
                  <a:lnTo>
                    <a:pt x="647" y="1040"/>
                  </a:lnTo>
                  <a:lnTo>
                    <a:pt x="628" y="1055"/>
                  </a:lnTo>
                  <a:lnTo>
                    <a:pt x="612" y="1074"/>
                  </a:lnTo>
                  <a:lnTo>
                    <a:pt x="597" y="1096"/>
                  </a:lnTo>
                  <a:lnTo>
                    <a:pt x="587" y="1121"/>
                  </a:lnTo>
                  <a:lnTo>
                    <a:pt x="581" y="1149"/>
                  </a:lnTo>
                  <a:lnTo>
                    <a:pt x="577" y="1179"/>
                  </a:lnTo>
                  <a:lnTo>
                    <a:pt x="579" y="1211"/>
                  </a:lnTo>
                  <a:lnTo>
                    <a:pt x="583" y="1246"/>
                  </a:lnTo>
                  <a:lnTo>
                    <a:pt x="591" y="1281"/>
                  </a:lnTo>
                  <a:lnTo>
                    <a:pt x="603" y="1318"/>
                  </a:lnTo>
                  <a:lnTo>
                    <a:pt x="621" y="1353"/>
                  </a:lnTo>
                  <a:lnTo>
                    <a:pt x="642" y="1386"/>
                  </a:lnTo>
                  <a:lnTo>
                    <a:pt x="666" y="1416"/>
                  </a:lnTo>
                  <a:lnTo>
                    <a:pt x="694" y="1441"/>
                  </a:lnTo>
                  <a:lnTo>
                    <a:pt x="725" y="1461"/>
                  </a:lnTo>
                  <a:lnTo>
                    <a:pt x="757" y="1478"/>
                  </a:lnTo>
                  <a:lnTo>
                    <a:pt x="792" y="1490"/>
                  </a:lnTo>
                  <a:lnTo>
                    <a:pt x="830" y="1496"/>
                  </a:lnTo>
                  <a:lnTo>
                    <a:pt x="863" y="1498"/>
                  </a:lnTo>
                  <a:lnTo>
                    <a:pt x="903" y="1496"/>
                  </a:lnTo>
                  <a:lnTo>
                    <a:pt x="942" y="1489"/>
                  </a:lnTo>
                  <a:lnTo>
                    <a:pt x="979" y="1477"/>
                  </a:lnTo>
                  <a:lnTo>
                    <a:pt x="1015" y="1460"/>
                  </a:lnTo>
                  <a:lnTo>
                    <a:pt x="1048" y="1440"/>
                  </a:lnTo>
                  <a:lnTo>
                    <a:pt x="1081" y="1416"/>
                  </a:lnTo>
                  <a:lnTo>
                    <a:pt x="1109" y="1388"/>
                  </a:lnTo>
                  <a:lnTo>
                    <a:pt x="1137" y="1354"/>
                  </a:lnTo>
                  <a:lnTo>
                    <a:pt x="1158" y="1319"/>
                  </a:lnTo>
                  <a:lnTo>
                    <a:pt x="1175" y="1281"/>
                  </a:lnTo>
                  <a:lnTo>
                    <a:pt x="1184" y="1244"/>
                  </a:lnTo>
                  <a:lnTo>
                    <a:pt x="1187" y="1207"/>
                  </a:lnTo>
                  <a:lnTo>
                    <a:pt x="1184" y="1171"/>
                  </a:lnTo>
                  <a:lnTo>
                    <a:pt x="1176" y="1145"/>
                  </a:lnTo>
                  <a:lnTo>
                    <a:pt x="1164" y="1123"/>
                  </a:lnTo>
                  <a:lnTo>
                    <a:pt x="1148" y="1103"/>
                  </a:lnTo>
                  <a:lnTo>
                    <a:pt x="1128" y="1085"/>
                  </a:lnTo>
                  <a:lnTo>
                    <a:pt x="1106" y="1069"/>
                  </a:lnTo>
                  <a:lnTo>
                    <a:pt x="1082" y="1055"/>
                  </a:lnTo>
                  <a:lnTo>
                    <a:pt x="1055" y="1043"/>
                  </a:lnTo>
                  <a:lnTo>
                    <a:pt x="1027" y="1033"/>
                  </a:lnTo>
                  <a:lnTo>
                    <a:pt x="999" y="1024"/>
                  </a:lnTo>
                  <a:lnTo>
                    <a:pt x="969" y="1017"/>
                  </a:lnTo>
                  <a:lnTo>
                    <a:pt x="940" y="1011"/>
                  </a:lnTo>
                  <a:lnTo>
                    <a:pt x="912" y="1006"/>
                  </a:lnTo>
                  <a:lnTo>
                    <a:pt x="885" y="1003"/>
                  </a:lnTo>
                  <a:lnTo>
                    <a:pt x="860" y="1000"/>
                  </a:lnTo>
                  <a:lnTo>
                    <a:pt x="838" y="998"/>
                  </a:lnTo>
                  <a:lnTo>
                    <a:pt x="818" y="997"/>
                  </a:lnTo>
                  <a:lnTo>
                    <a:pt x="801" y="996"/>
                  </a:lnTo>
                  <a:lnTo>
                    <a:pt x="789" y="996"/>
                  </a:lnTo>
                  <a:close/>
                  <a:moveTo>
                    <a:pt x="2219" y="612"/>
                  </a:moveTo>
                  <a:lnTo>
                    <a:pt x="2203" y="613"/>
                  </a:lnTo>
                  <a:lnTo>
                    <a:pt x="2189" y="618"/>
                  </a:lnTo>
                  <a:lnTo>
                    <a:pt x="2176" y="627"/>
                  </a:lnTo>
                  <a:lnTo>
                    <a:pt x="2166" y="638"/>
                  </a:lnTo>
                  <a:lnTo>
                    <a:pt x="2159" y="651"/>
                  </a:lnTo>
                  <a:lnTo>
                    <a:pt x="2157" y="665"/>
                  </a:lnTo>
                  <a:lnTo>
                    <a:pt x="2158" y="681"/>
                  </a:lnTo>
                  <a:lnTo>
                    <a:pt x="2163" y="694"/>
                  </a:lnTo>
                  <a:lnTo>
                    <a:pt x="2172" y="705"/>
                  </a:lnTo>
                  <a:lnTo>
                    <a:pt x="2185" y="715"/>
                  </a:lnTo>
                  <a:lnTo>
                    <a:pt x="2218" y="736"/>
                  </a:lnTo>
                  <a:lnTo>
                    <a:pt x="2244" y="759"/>
                  </a:lnTo>
                  <a:lnTo>
                    <a:pt x="2263" y="783"/>
                  </a:lnTo>
                  <a:lnTo>
                    <a:pt x="2274" y="808"/>
                  </a:lnTo>
                  <a:lnTo>
                    <a:pt x="2279" y="834"/>
                  </a:lnTo>
                  <a:lnTo>
                    <a:pt x="2274" y="860"/>
                  </a:lnTo>
                  <a:lnTo>
                    <a:pt x="2263" y="884"/>
                  </a:lnTo>
                  <a:lnTo>
                    <a:pt x="2244" y="908"/>
                  </a:lnTo>
                  <a:lnTo>
                    <a:pt x="2218" y="931"/>
                  </a:lnTo>
                  <a:lnTo>
                    <a:pt x="2185" y="952"/>
                  </a:lnTo>
                  <a:lnTo>
                    <a:pt x="2172" y="962"/>
                  </a:lnTo>
                  <a:lnTo>
                    <a:pt x="2163" y="973"/>
                  </a:lnTo>
                  <a:lnTo>
                    <a:pt x="2158" y="987"/>
                  </a:lnTo>
                  <a:lnTo>
                    <a:pt x="2157" y="1002"/>
                  </a:lnTo>
                  <a:lnTo>
                    <a:pt x="2159" y="1016"/>
                  </a:lnTo>
                  <a:lnTo>
                    <a:pt x="2166" y="1029"/>
                  </a:lnTo>
                  <a:lnTo>
                    <a:pt x="2176" y="1040"/>
                  </a:lnTo>
                  <a:lnTo>
                    <a:pt x="2188" y="1048"/>
                  </a:lnTo>
                  <a:lnTo>
                    <a:pt x="2202" y="1053"/>
                  </a:lnTo>
                  <a:lnTo>
                    <a:pt x="2218" y="1055"/>
                  </a:lnTo>
                  <a:lnTo>
                    <a:pt x="2234" y="1053"/>
                  </a:lnTo>
                  <a:lnTo>
                    <a:pt x="2250" y="1047"/>
                  </a:lnTo>
                  <a:lnTo>
                    <a:pt x="2289" y="1022"/>
                  </a:lnTo>
                  <a:lnTo>
                    <a:pt x="2322" y="995"/>
                  </a:lnTo>
                  <a:lnTo>
                    <a:pt x="2350" y="965"/>
                  </a:lnTo>
                  <a:lnTo>
                    <a:pt x="2372" y="935"/>
                  </a:lnTo>
                  <a:lnTo>
                    <a:pt x="2387" y="902"/>
                  </a:lnTo>
                  <a:lnTo>
                    <a:pt x="2397" y="869"/>
                  </a:lnTo>
                  <a:lnTo>
                    <a:pt x="2400" y="834"/>
                  </a:lnTo>
                  <a:lnTo>
                    <a:pt x="2397" y="798"/>
                  </a:lnTo>
                  <a:lnTo>
                    <a:pt x="2387" y="765"/>
                  </a:lnTo>
                  <a:lnTo>
                    <a:pt x="2372" y="733"/>
                  </a:lnTo>
                  <a:lnTo>
                    <a:pt x="2350" y="702"/>
                  </a:lnTo>
                  <a:lnTo>
                    <a:pt x="2322" y="672"/>
                  </a:lnTo>
                  <a:lnTo>
                    <a:pt x="2289" y="645"/>
                  </a:lnTo>
                  <a:lnTo>
                    <a:pt x="2250" y="620"/>
                  </a:lnTo>
                  <a:lnTo>
                    <a:pt x="2234" y="614"/>
                  </a:lnTo>
                  <a:lnTo>
                    <a:pt x="2219" y="612"/>
                  </a:lnTo>
                  <a:close/>
                  <a:moveTo>
                    <a:pt x="387" y="612"/>
                  </a:moveTo>
                  <a:lnTo>
                    <a:pt x="371" y="614"/>
                  </a:lnTo>
                  <a:lnTo>
                    <a:pt x="357" y="620"/>
                  </a:lnTo>
                  <a:lnTo>
                    <a:pt x="318" y="645"/>
                  </a:lnTo>
                  <a:lnTo>
                    <a:pt x="284" y="672"/>
                  </a:lnTo>
                  <a:lnTo>
                    <a:pt x="256" y="702"/>
                  </a:lnTo>
                  <a:lnTo>
                    <a:pt x="235" y="733"/>
                  </a:lnTo>
                  <a:lnTo>
                    <a:pt x="218" y="765"/>
                  </a:lnTo>
                  <a:lnTo>
                    <a:pt x="209" y="798"/>
                  </a:lnTo>
                  <a:lnTo>
                    <a:pt x="206" y="834"/>
                  </a:lnTo>
                  <a:lnTo>
                    <a:pt x="209" y="869"/>
                  </a:lnTo>
                  <a:lnTo>
                    <a:pt x="218" y="902"/>
                  </a:lnTo>
                  <a:lnTo>
                    <a:pt x="235" y="935"/>
                  </a:lnTo>
                  <a:lnTo>
                    <a:pt x="256" y="966"/>
                  </a:lnTo>
                  <a:lnTo>
                    <a:pt x="284" y="995"/>
                  </a:lnTo>
                  <a:lnTo>
                    <a:pt x="318" y="1022"/>
                  </a:lnTo>
                  <a:lnTo>
                    <a:pt x="357" y="1047"/>
                  </a:lnTo>
                  <a:lnTo>
                    <a:pt x="372" y="1053"/>
                  </a:lnTo>
                  <a:lnTo>
                    <a:pt x="389" y="1055"/>
                  </a:lnTo>
                  <a:lnTo>
                    <a:pt x="403" y="1053"/>
                  </a:lnTo>
                  <a:lnTo>
                    <a:pt x="418" y="1048"/>
                  </a:lnTo>
                  <a:lnTo>
                    <a:pt x="430" y="1040"/>
                  </a:lnTo>
                  <a:lnTo>
                    <a:pt x="441" y="1029"/>
                  </a:lnTo>
                  <a:lnTo>
                    <a:pt x="447" y="1016"/>
                  </a:lnTo>
                  <a:lnTo>
                    <a:pt x="450" y="1002"/>
                  </a:lnTo>
                  <a:lnTo>
                    <a:pt x="448" y="987"/>
                  </a:lnTo>
                  <a:lnTo>
                    <a:pt x="442" y="973"/>
                  </a:lnTo>
                  <a:lnTo>
                    <a:pt x="433" y="962"/>
                  </a:lnTo>
                  <a:lnTo>
                    <a:pt x="421" y="952"/>
                  </a:lnTo>
                  <a:lnTo>
                    <a:pt x="388" y="931"/>
                  </a:lnTo>
                  <a:lnTo>
                    <a:pt x="362" y="908"/>
                  </a:lnTo>
                  <a:lnTo>
                    <a:pt x="344" y="884"/>
                  </a:lnTo>
                  <a:lnTo>
                    <a:pt x="331" y="859"/>
                  </a:lnTo>
                  <a:lnTo>
                    <a:pt x="328" y="834"/>
                  </a:lnTo>
                  <a:lnTo>
                    <a:pt x="331" y="808"/>
                  </a:lnTo>
                  <a:lnTo>
                    <a:pt x="344" y="783"/>
                  </a:lnTo>
                  <a:lnTo>
                    <a:pt x="362" y="759"/>
                  </a:lnTo>
                  <a:lnTo>
                    <a:pt x="388" y="736"/>
                  </a:lnTo>
                  <a:lnTo>
                    <a:pt x="421" y="715"/>
                  </a:lnTo>
                  <a:lnTo>
                    <a:pt x="433" y="705"/>
                  </a:lnTo>
                  <a:lnTo>
                    <a:pt x="442" y="694"/>
                  </a:lnTo>
                  <a:lnTo>
                    <a:pt x="448" y="681"/>
                  </a:lnTo>
                  <a:lnTo>
                    <a:pt x="450" y="665"/>
                  </a:lnTo>
                  <a:lnTo>
                    <a:pt x="447" y="651"/>
                  </a:lnTo>
                  <a:lnTo>
                    <a:pt x="441" y="638"/>
                  </a:lnTo>
                  <a:lnTo>
                    <a:pt x="430" y="627"/>
                  </a:lnTo>
                  <a:lnTo>
                    <a:pt x="417" y="618"/>
                  </a:lnTo>
                  <a:lnTo>
                    <a:pt x="402" y="613"/>
                  </a:lnTo>
                  <a:lnTo>
                    <a:pt x="387" y="612"/>
                  </a:lnTo>
                  <a:close/>
                  <a:moveTo>
                    <a:pt x="1185" y="0"/>
                  </a:moveTo>
                  <a:lnTo>
                    <a:pt x="1216" y="0"/>
                  </a:lnTo>
                  <a:lnTo>
                    <a:pt x="1241" y="0"/>
                  </a:lnTo>
                  <a:lnTo>
                    <a:pt x="1263" y="1"/>
                  </a:lnTo>
                  <a:lnTo>
                    <a:pt x="1280" y="2"/>
                  </a:lnTo>
                  <a:lnTo>
                    <a:pt x="1291" y="3"/>
                  </a:lnTo>
                  <a:lnTo>
                    <a:pt x="1302" y="2"/>
                  </a:lnTo>
                  <a:lnTo>
                    <a:pt x="1319" y="1"/>
                  </a:lnTo>
                  <a:lnTo>
                    <a:pt x="1340" y="0"/>
                  </a:lnTo>
                  <a:lnTo>
                    <a:pt x="1366" y="0"/>
                  </a:lnTo>
                  <a:lnTo>
                    <a:pt x="1396" y="0"/>
                  </a:lnTo>
                  <a:lnTo>
                    <a:pt x="1430" y="0"/>
                  </a:lnTo>
                  <a:lnTo>
                    <a:pt x="1467" y="1"/>
                  </a:lnTo>
                  <a:lnTo>
                    <a:pt x="1508" y="3"/>
                  </a:lnTo>
                  <a:lnTo>
                    <a:pt x="1553" y="6"/>
                  </a:lnTo>
                  <a:lnTo>
                    <a:pt x="1600" y="10"/>
                  </a:lnTo>
                  <a:lnTo>
                    <a:pt x="1650" y="16"/>
                  </a:lnTo>
                  <a:lnTo>
                    <a:pt x="1701" y="23"/>
                  </a:lnTo>
                  <a:lnTo>
                    <a:pt x="1755" y="33"/>
                  </a:lnTo>
                  <a:lnTo>
                    <a:pt x="1811" y="45"/>
                  </a:lnTo>
                  <a:lnTo>
                    <a:pt x="1866" y="59"/>
                  </a:lnTo>
                  <a:lnTo>
                    <a:pt x="1923" y="75"/>
                  </a:lnTo>
                  <a:lnTo>
                    <a:pt x="1980" y="94"/>
                  </a:lnTo>
                  <a:lnTo>
                    <a:pt x="2037" y="116"/>
                  </a:lnTo>
                  <a:lnTo>
                    <a:pt x="2092" y="140"/>
                  </a:lnTo>
                  <a:lnTo>
                    <a:pt x="2147" y="168"/>
                  </a:lnTo>
                  <a:lnTo>
                    <a:pt x="2201" y="200"/>
                  </a:lnTo>
                  <a:lnTo>
                    <a:pt x="2252" y="235"/>
                  </a:lnTo>
                  <a:lnTo>
                    <a:pt x="2301" y="274"/>
                  </a:lnTo>
                  <a:lnTo>
                    <a:pt x="2348" y="317"/>
                  </a:lnTo>
                  <a:lnTo>
                    <a:pt x="2392" y="365"/>
                  </a:lnTo>
                  <a:lnTo>
                    <a:pt x="2434" y="418"/>
                  </a:lnTo>
                  <a:lnTo>
                    <a:pt x="2470" y="475"/>
                  </a:lnTo>
                  <a:lnTo>
                    <a:pt x="2501" y="536"/>
                  </a:lnTo>
                  <a:lnTo>
                    <a:pt x="2528" y="599"/>
                  </a:lnTo>
                  <a:lnTo>
                    <a:pt x="2549" y="666"/>
                  </a:lnTo>
                  <a:lnTo>
                    <a:pt x="2566" y="736"/>
                  </a:lnTo>
                  <a:lnTo>
                    <a:pt x="2577" y="809"/>
                  </a:lnTo>
                  <a:lnTo>
                    <a:pt x="2582" y="886"/>
                  </a:lnTo>
                  <a:lnTo>
                    <a:pt x="2582" y="965"/>
                  </a:lnTo>
                  <a:lnTo>
                    <a:pt x="2578" y="1048"/>
                  </a:lnTo>
                  <a:lnTo>
                    <a:pt x="2568" y="1133"/>
                  </a:lnTo>
                  <a:lnTo>
                    <a:pt x="2553" y="1222"/>
                  </a:lnTo>
                  <a:lnTo>
                    <a:pt x="2533" y="1314"/>
                  </a:lnTo>
                  <a:lnTo>
                    <a:pt x="2508" y="1408"/>
                  </a:lnTo>
                  <a:lnTo>
                    <a:pt x="2491" y="1451"/>
                  </a:lnTo>
                  <a:lnTo>
                    <a:pt x="2461" y="1440"/>
                  </a:lnTo>
                  <a:lnTo>
                    <a:pt x="2429" y="1432"/>
                  </a:lnTo>
                  <a:lnTo>
                    <a:pt x="2393" y="1424"/>
                  </a:lnTo>
                  <a:lnTo>
                    <a:pt x="2362" y="1416"/>
                  </a:lnTo>
                  <a:lnTo>
                    <a:pt x="2337" y="1408"/>
                  </a:lnTo>
                  <a:lnTo>
                    <a:pt x="2318" y="1399"/>
                  </a:lnTo>
                  <a:lnTo>
                    <a:pt x="2304" y="1391"/>
                  </a:lnTo>
                  <a:lnTo>
                    <a:pt x="2293" y="1384"/>
                  </a:lnTo>
                  <a:lnTo>
                    <a:pt x="2286" y="1377"/>
                  </a:lnTo>
                  <a:lnTo>
                    <a:pt x="2282" y="1372"/>
                  </a:lnTo>
                  <a:lnTo>
                    <a:pt x="2279" y="1367"/>
                  </a:lnTo>
                  <a:lnTo>
                    <a:pt x="2276" y="1361"/>
                  </a:lnTo>
                  <a:lnTo>
                    <a:pt x="2275" y="1353"/>
                  </a:lnTo>
                  <a:lnTo>
                    <a:pt x="2277" y="1343"/>
                  </a:lnTo>
                  <a:lnTo>
                    <a:pt x="2279" y="1166"/>
                  </a:lnTo>
                  <a:lnTo>
                    <a:pt x="2275" y="1149"/>
                  </a:lnTo>
                  <a:lnTo>
                    <a:pt x="2266" y="1133"/>
                  </a:lnTo>
                  <a:lnTo>
                    <a:pt x="2253" y="1121"/>
                  </a:lnTo>
                  <a:lnTo>
                    <a:pt x="2236" y="1113"/>
                  </a:lnTo>
                  <a:lnTo>
                    <a:pt x="2218" y="1110"/>
                  </a:lnTo>
                  <a:lnTo>
                    <a:pt x="2198" y="1113"/>
                  </a:lnTo>
                  <a:lnTo>
                    <a:pt x="2181" y="1121"/>
                  </a:lnTo>
                  <a:lnTo>
                    <a:pt x="2168" y="1133"/>
                  </a:lnTo>
                  <a:lnTo>
                    <a:pt x="2159" y="1149"/>
                  </a:lnTo>
                  <a:lnTo>
                    <a:pt x="2157" y="1166"/>
                  </a:lnTo>
                  <a:lnTo>
                    <a:pt x="2157" y="1327"/>
                  </a:lnTo>
                  <a:lnTo>
                    <a:pt x="2153" y="1355"/>
                  </a:lnTo>
                  <a:lnTo>
                    <a:pt x="2157" y="1382"/>
                  </a:lnTo>
                  <a:lnTo>
                    <a:pt x="2166" y="1408"/>
                  </a:lnTo>
                  <a:lnTo>
                    <a:pt x="2180" y="1433"/>
                  </a:lnTo>
                  <a:lnTo>
                    <a:pt x="2199" y="1454"/>
                  </a:lnTo>
                  <a:lnTo>
                    <a:pt x="2221" y="1474"/>
                  </a:lnTo>
                  <a:lnTo>
                    <a:pt x="2249" y="1491"/>
                  </a:lnTo>
                  <a:lnTo>
                    <a:pt x="2281" y="1506"/>
                  </a:lnTo>
                  <a:lnTo>
                    <a:pt x="2318" y="1520"/>
                  </a:lnTo>
                  <a:lnTo>
                    <a:pt x="2359" y="1531"/>
                  </a:lnTo>
                  <a:lnTo>
                    <a:pt x="2405" y="1541"/>
                  </a:lnTo>
                  <a:lnTo>
                    <a:pt x="2433" y="1548"/>
                  </a:lnTo>
                  <a:lnTo>
                    <a:pt x="2457" y="1560"/>
                  </a:lnTo>
                  <a:lnTo>
                    <a:pt x="2478" y="1575"/>
                  </a:lnTo>
                  <a:lnTo>
                    <a:pt x="2496" y="1594"/>
                  </a:lnTo>
                  <a:lnTo>
                    <a:pt x="2509" y="1617"/>
                  </a:lnTo>
                  <a:lnTo>
                    <a:pt x="2518" y="1643"/>
                  </a:lnTo>
                  <a:lnTo>
                    <a:pt x="2521" y="1661"/>
                  </a:lnTo>
                  <a:lnTo>
                    <a:pt x="2521" y="1681"/>
                  </a:lnTo>
                  <a:lnTo>
                    <a:pt x="2519" y="1702"/>
                  </a:lnTo>
                  <a:lnTo>
                    <a:pt x="2512" y="1723"/>
                  </a:lnTo>
                  <a:lnTo>
                    <a:pt x="2501" y="1744"/>
                  </a:lnTo>
                  <a:lnTo>
                    <a:pt x="2486" y="1763"/>
                  </a:lnTo>
                  <a:lnTo>
                    <a:pt x="2465" y="1780"/>
                  </a:lnTo>
                  <a:lnTo>
                    <a:pt x="2458" y="1786"/>
                  </a:lnTo>
                  <a:lnTo>
                    <a:pt x="2428" y="1806"/>
                  </a:lnTo>
                  <a:lnTo>
                    <a:pt x="2434" y="1838"/>
                  </a:lnTo>
                  <a:lnTo>
                    <a:pt x="2436" y="1851"/>
                  </a:lnTo>
                  <a:lnTo>
                    <a:pt x="2437" y="1867"/>
                  </a:lnTo>
                  <a:lnTo>
                    <a:pt x="2437" y="1886"/>
                  </a:lnTo>
                  <a:lnTo>
                    <a:pt x="2436" y="1907"/>
                  </a:lnTo>
                  <a:lnTo>
                    <a:pt x="2433" y="1929"/>
                  </a:lnTo>
                  <a:lnTo>
                    <a:pt x="2428" y="1953"/>
                  </a:lnTo>
                  <a:lnTo>
                    <a:pt x="2422" y="1974"/>
                  </a:lnTo>
                  <a:lnTo>
                    <a:pt x="2412" y="1995"/>
                  </a:lnTo>
                  <a:lnTo>
                    <a:pt x="2398" y="2013"/>
                  </a:lnTo>
                  <a:lnTo>
                    <a:pt x="2381" y="2028"/>
                  </a:lnTo>
                  <a:lnTo>
                    <a:pt x="2361" y="2040"/>
                  </a:lnTo>
                  <a:lnTo>
                    <a:pt x="2335" y="2047"/>
                  </a:lnTo>
                  <a:lnTo>
                    <a:pt x="2307" y="2051"/>
                  </a:lnTo>
                  <a:lnTo>
                    <a:pt x="2274" y="2053"/>
                  </a:lnTo>
                  <a:lnTo>
                    <a:pt x="2241" y="2055"/>
                  </a:lnTo>
                  <a:lnTo>
                    <a:pt x="2209" y="2057"/>
                  </a:lnTo>
                  <a:lnTo>
                    <a:pt x="2178" y="2060"/>
                  </a:lnTo>
                  <a:lnTo>
                    <a:pt x="2147" y="2063"/>
                  </a:lnTo>
                  <a:lnTo>
                    <a:pt x="2118" y="2067"/>
                  </a:lnTo>
                  <a:lnTo>
                    <a:pt x="2090" y="2073"/>
                  </a:lnTo>
                  <a:lnTo>
                    <a:pt x="2065" y="2080"/>
                  </a:lnTo>
                  <a:lnTo>
                    <a:pt x="2040" y="2089"/>
                  </a:lnTo>
                  <a:lnTo>
                    <a:pt x="2017" y="2100"/>
                  </a:lnTo>
                  <a:lnTo>
                    <a:pt x="1997" y="2113"/>
                  </a:lnTo>
                  <a:lnTo>
                    <a:pt x="1978" y="2129"/>
                  </a:lnTo>
                  <a:lnTo>
                    <a:pt x="1962" y="2147"/>
                  </a:lnTo>
                  <a:lnTo>
                    <a:pt x="1947" y="2168"/>
                  </a:lnTo>
                  <a:lnTo>
                    <a:pt x="1935" y="2192"/>
                  </a:lnTo>
                  <a:lnTo>
                    <a:pt x="1925" y="2220"/>
                  </a:lnTo>
                  <a:lnTo>
                    <a:pt x="1918" y="2252"/>
                  </a:lnTo>
                  <a:lnTo>
                    <a:pt x="1914" y="2288"/>
                  </a:lnTo>
                  <a:lnTo>
                    <a:pt x="1912" y="2328"/>
                  </a:lnTo>
                  <a:lnTo>
                    <a:pt x="1912" y="2439"/>
                  </a:lnTo>
                  <a:lnTo>
                    <a:pt x="1852" y="2439"/>
                  </a:lnTo>
                  <a:lnTo>
                    <a:pt x="1852" y="2273"/>
                  </a:lnTo>
                  <a:lnTo>
                    <a:pt x="1849" y="2254"/>
                  </a:lnTo>
                  <a:lnTo>
                    <a:pt x="1840" y="2239"/>
                  </a:lnTo>
                  <a:lnTo>
                    <a:pt x="1826" y="2227"/>
                  </a:lnTo>
                  <a:lnTo>
                    <a:pt x="1810" y="2220"/>
                  </a:lnTo>
                  <a:lnTo>
                    <a:pt x="1791" y="2217"/>
                  </a:lnTo>
                  <a:lnTo>
                    <a:pt x="1771" y="2220"/>
                  </a:lnTo>
                  <a:lnTo>
                    <a:pt x="1754" y="2227"/>
                  </a:lnTo>
                  <a:lnTo>
                    <a:pt x="1741" y="2239"/>
                  </a:lnTo>
                  <a:lnTo>
                    <a:pt x="1732" y="2254"/>
                  </a:lnTo>
                  <a:lnTo>
                    <a:pt x="1730" y="2273"/>
                  </a:lnTo>
                  <a:lnTo>
                    <a:pt x="1730" y="2439"/>
                  </a:lnTo>
                  <a:lnTo>
                    <a:pt x="1607" y="2439"/>
                  </a:lnTo>
                  <a:lnTo>
                    <a:pt x="1607" y="2273"/>
                  </a:lnTo>
                  <a:lnTo>
                    <a:pt x="1605" y="2254"/>
                  </a:lnTo>
                  <a:lnTo>
                    <a:pt x="1596" y="2239"/>
                  </a:lnTo>
                  <a:lnTo>
                    <a:pt x="1583" y="2227"/>
                  </a:lnTo>
                  <a:lnTo>
                    <a:pt x="1566" y="2220"/>
                  </a:lnTo>
                  <a:lnTo>
                    <a:pt x="1547" y="2217"/>
                  </a:lnTo>
                  <a:lnTo>
                    <a:pt x="1527" y="2220"/>
                  </a:lnTo>
                  <a:lnTo>
                    <a:pt x="1511" y="2227"/>
                  </a:lnTo>
                  <a:lnTo>
                    <a:pt x="1497" y="2239"/>
                  </a:lnTo>
                  <a:lnTo>
                    <a:pt x="1488" y="2254"/>
                  </a:lnTo>
                  <a:lnTo>
                    <a:pt x="1486" y="2273"/>
                  </a:lnTo>
                  <a:lnTo>
                    <a:pt x="1486" y="2439"/>
                  </a:lnTo>
                  <a:lnTo>
                    <a:pt x="1364" y="2439"/>
                  </a:lnTo>
                  <a:lnTo>
                    <a:pt x="1364" y="2273"/>
                  </a:lnTo>
                  <a:lnTo>
                    <a:pt x="1361" y="2254"/>
                  </a:lnTo>
                  <a:lnTo>
                    <a:pt x="1352" y="2239"/>
                  </a:lnTo>
                  <a:lnTo>
                    <a:pt x="1339" y="2227"/>
                  </a:lnTo>
                  <a:lnTo>
                    <a:pt x="1322" y="2220"/>
                  </a:lnTo>
                  <a:lnTo>
                    <a:pt x="1302" y="2217"/>
                  </a:lnTo>
                  <a:lnTo>
                    <a:pt x="1283" y="2220"/>
                  </a:lnTo>
                  <a:lnTo>
                    <a:pt x="1267" y="2227"/>
                  </a:lnTo>
                  <a:lnTo>
                    <a:pt x="1253" y="2239"/>
                  </a:lnTo>
                  <a:lnTo>
                    <a:pt x="1245" y="2254"/>
                  </a:lnTo>
                  <a:lnTo>
                    <a:pt x="1242" y="2273"/>
                  </a:lnTo>
                  <a:lnTo>
                    <a:pt x="1242" y="2439"/>
                  </a:lnTo>
                  <a:lnTo>
                    <a:pt x="1120" y="2439"/>
                  </a:lnTo>
                  <a:lnTo>
                    <a:pt x="1120" y="2273"/>
                  </a:lnTo>
                  <a:lnTo>
                    <a:pt x="1117" y="2254"/>
                  </a:lnTo>
                  <a:lnTo>
                    <a:pt x="1108" y="2239"/>
                  </a:lnTo>
                  <a:lnTo>
                    <a:pt x="1095" y="2227"/>
                  </a:lnTo>
                  <a:lnTo>
                    <a:pt x="1078" y="2220"/>
                  </a:lnTo>
                  <a:lnTo>
                    <a:pt x="1059" y="2217"/>
                  </a:lnTo>
                  <a:lnTo>
                    <a:pt x="1040" y="2220"/>
                  </a:lnTo>
                  <a:lnTo>
                    <a:pt x="1023" y="2227"/>
                  </a:lnTo>
                  <a:lnTo>
                    <a:pt x="1010" y="2239"/>
                  </a:lnTo>
                  <a:lnTo>
                    <a:pt x="1001" y="2254"/>
                  </a:lnTo>
                  <a:lnTo>
                    <a:pt x="997" y="2273"/>
                  </a:lnTo>
                  <a:lnTo>
                    <a:pt x="997" y="2439"/>
                  </a:lnTo>
                  <a:lnTo>
                    <a:pt x="877" y="2439"/>
                  </a:lnTo>
                  <a:lnTo>
                    <a:pt x="877" y="2273"/>
                  </a:lnTo>
                  <a:lnTo>
                    <a:pt x="873" y="2254"/>
                  </a:lnTo>
                  <a:lnTo>
                    <a:pt x="864" y="2239"/>
                  </a:lnTo>
                  <a:lnTo>
                    <a:pt x="851" y="2227"/>
                  </a:lnTo>
                  <a:lnTo>
                    <a:pt x="835" y="2220"/>
                  </a:lnTo>
                  <a:lnTo>
                    <a:pt x="816" y="2217"/>
                  </a:lnTo>
                  <a:lnTo>
                    <a:pt x="796" y="2220"/>
                  </a:lnTo>
                  <a:lnTo>
                    <a:pt x="779" y="2227"/>
                  </a:lnTo>
                  <a:lnTo>
                    <a:pt x="766" y="2239"/>
                  </a:lnTo>
                  <a:lnTo>
                    <a:pt x="757" y="2254"/>
                  </a:lnTo>
                  <a:lnTo>
                    <a:pt x="755" y="2273"/>
                  </a:lnTo>
                  <a:lnTo>
                    <a:pt x="755" y="2439"/>
                  </a:lnTo>
                  <a:lnTo>
                    <a:pt x="693" y="2439"/>
                  </a:lnTo>
                  <a:lnTo>
                    <a:pt x="693" y="2328"/>
                  </a:lnTo>
                  <a:lnTo>
                    <a:pt x="692" y="2288"/>
                  </a:lnTo>
                  <a:lnTo>
                    <a:pt x="687" y="2252"/>
                  </a:lnTo>
                  <a:lnTo>
                    <a:pt x="680" y="2220"/>
                  </a:lnTo>
                  <a:lnTo>
                    <a:pt x="670" y="2192"/>
                  </a:lnTo>
                  <a:lnTo>
                    <a:pt x="658" y="2168"/>
                  </a:lnTo>
                  <a:lnTo>
                    <a:pt x="644" y="2147"/>
                  </a:lnTo>
                  <a:lnTo>
                    <a:pt x="627" y="2129"/>
                  </a:lnTo>
                  <a:lnTo>
                    <a:pt x="608" y="2113"/>
                  </a:lnTo>
                  <a:lnTo>
                    <a:pt x="588" y="2100"/>
                  </a:lnTo>
                  <a:lnTo>
                    <a:pt x="565" y="2089"/>
                  </a:lnTo>
                  <a:lnTo>
                    <a:pt x="541" y="2080"/>
                  </a:lnTo>
                  <a:lnTo>
                    <a:pt x="515" y="2073"/>
                  </a:lnTo>
                  <a:lnTo>
                    <a:pt x="488" y="2067"/>
                  </a:lnTo>
                  <a:lnTo>
                    <a:pt x="459" y="2063"/>
                  </a:lnTo>
                  <a:lnTo>
                    <a:pt x="429" y="2060"/>
                  </a:lnTo>
                  <a:lnTo>
                    <a:pt x="397" y="2057"/>
                  </a:lnTo>
                  <a:lnTo>
                    <a:pt x="365" y="2055"/>
                  </a:lnTo>
                  <a:lnTo>
                    <a:pt x="331" y="2053"/>
                  </a:lnTo>
                  <a:lnTo>
                    <a:pt x="298" y="2051"/>
                  </a:lnTo>
                  <a:lnTo>
                    <a:pt x="270" y="2047"/>
                  </a:lnTo>
                  <a:lnTo>
                    <a:pt x="246" y="2040"/>
                  </a:lnTo>
                  <a:lnTo>
                    <a:pt x="225" y="2028"/>
                  </a:lnTo>
                  <a:lnTo>
                    <a:pt x="207" y="2013"/>
                  </a:lnTo>
                  <a:lnTo>
                    <a:pt x="193" y="1992"/>
                  </a:lnTo>
                  <a:lnTo>
                    <a:pt x="183" y="1969"/>
                  </a:lnTo>
                  <a:lnTo>
                    <a:pt x="175" y="1944"/>
                  </a:lnTo>
                  <a:lnTo>
                    <a:pt x="171" y="1918"/>
                  </a:lnTo>
                  <a:lnTo>
                    <a:pt x="170" y="1894"/>
                  </a:lnTo>
                  <a:lnTo>
                    <a:pt x="170" y="1872"/>
                  </a:lnTo>
                  <a:lnTo>
                    <a:pt x="171" y="1853"/>
                  </a:lnTo>
                  <a:lnTo>
                    <a:pt x="172" y="1839"/>
                  </a:lnTo>
                  <a:lnTo>
                    <a:pt x="171" y="1801"/>
                  </a:lnTo>
                  <a:lnTo>
                    <a:pt x="142" y="1780"/>
                  </a:lnTo>
                  <a:lnTo>
                    <a:pt x="121" y="1763"/>
                  </a:lnTo>
                  <a:lnTo>
                    <a:pt x="104" y="1744"/>
                  </a:lnTo>
                  <a:lnTo>
                    <a:pt x="93" y="1723"/>
                  </a:lnTo>
                  <a:lnTo>
                    <a:pt x="86" y="1702"/>
                  </a:lnTo>
                  <a:lnTo>
                    <a:pt x="84" y="1681"/>
                  </a:lnTo>
                  <a:lnTo>
                    <a:pt x="84" y="1661"/>
                  </a:lnTo>
                  <a:lnTo>
                    <a:pt x="88" y="1643"/>
                  </a:lnTo>
                  <a:lnTo>
                    <a:pt x="98" y="1616"/>
                  </a:lnTo>
                  <a:lnTo>
                    <a:pt x="111" y="1594"/>
                  </a:lnTo>
                  <a:lnTo>
                    <a:pt x="127" y="1575"/>
                  </a:lnTo>
                  <a:lnTo>
                    <a:pt x="150" y="1560"/>
                  </a:lnTo>
                  <a:lnTo>
                    <a:pt x="174" y="1548"/>
                  </a:lnTo>
                  <a:lnTo>
                    <a:pt x="201" y="1541"/>
                  </a:lnTo>
                  <a:lnTo>
                    <a:pt x="246" y="1531"/>
                  </a:lnTo>
                  <a:lnTo>
                    <a:pt x="288" y="1520"/>
                  </a:lnTo>
                  <a:lnTo>
                    <a:pt x="325" y="1506"/>
                  </a:lnTo>
                  <a:lnTo>
                    <a:pt x="357" y="1491"/>
                  </a:lnTo>
                  <a:lnTo>
                    <a:pt x="385" y="1474"/>
                  </a:lnTo>
                  <a:lnTo>
                    <a:pt x="408" y="1453"/>
                  </a:lnTo>
                  <a:lnTo>
                    <a:pt x="426" y="1432"/>
                  </a:lnTo>
                  <a:lnTo>
                    <a:pt x="440" y="1408"/>
                  </a:lnTo>
                  <a:lnTo>
                    <a:pt x="449" y="1382"/>
                  </a:lnTo>
                  <a:lnTo>
                    <a:pt x="452" y="1355"/>
                  </a:lnTo>
                  <a:lnTo>
                    <a:pt x="450" y="1327"/>
                  </a:lnTo>
                  <a:lnTo>
                    <a:pt x="450" y="1166"/>
                  </a:lnTo>
                  <a:lnTo>
                    <a:pt x="447" y="1147"/>
                  </a:lnTo>
                  <a:lnTo>
                    <a:pt x="438" y="1132"/>
                  </a:lnTo>
                  <a:lnTo>
                    <a:pt x="424" y="1121"/>
                  </a:lnTo>
                  <a:lnTo>
                    <a:pt x="408" y="1113"/>
                  </a:lnTo>
                  <a:lnTo>
                    <a:pt x="389" y="1110"/>
                  </a:lnTo>
                  <a:lnTo>
                    <a:pt x="369" y="1113"/>
                  </a:lnTo>
                  <a:lnTo>
                    <a:pt x="352" y="1121"/>
                  </a:lnTo>
                  <a:lnTo>
                    <a:pt x="339" y="1132"/>
                  </a:lnTo>
                  <a:lnTo>
                    <a:pt x="330" y="1147"/>
                  </a:lnTo>
                  <a:lnTo>
                    <a:pt x="328" y="1166"/>
                  </a:lnTo>
                  <a:lnTo>
                    <a:pt x="328" y="1332"/>
                  </a:lnTo>
                  <a:lnTo>
                    <a:pt x="329" y="1343"/>
                  </a:lnTo>
                  <a:lnTo>
                    <a:pt x="330" y="1353"/>
                  </a:lnTo>
                  <a:lnTo>
                    <a:pt x="329" y="1361"/>
                  </a:lnTo>
                  <a:lnTo>
                    <a:pt x="327" y="1367"/>
                  </a:lnTo>
                  <a:lnTo>
                    <a:pt x="325" y="1372"/>
                  </a:lnTo>
                  <a:lnTo>
                    <a:pt x="320" y="1377"/>
                  </a:lnTo>
                  <a:lnTo>
                    <a:pt x="313" y="1384"/>
                  </a:lnTo>
                  <a:lnTo>
                    <a:pt x="303" y="1391"/>
                  </a:lnTo>
                  <a:lnTo>
                    <a:pt x="287" y="1399"/>
                  </a:lnTo>
                  <a:lnTo>
                    <a:pt x="268" y="1408"/>
                  </a:lnTo>
                  <a:lnTo>
                    <a:pt x="244" y="1416"/>
                  </a:lnTo>
                  <a:lnTo>
                    <a:pt x="214" y="1424"/>
                  </a:lnTo>
                  <a:lnTo>
                    <a:pt x="177" y="1432"/>
                  </a:lnTo>
                  <a:lnTo>
                    <a:pt x="146" y="1439"/>
                  </a:lnTo>
                  <a:lnTo>
                    <a:pt x="117" y="1450"/>
                  </a:lnTo>
                  <a:lnTo>
                    <a:pt x="91" y="1463"/>
                  </a:lnTo>
                  <a:lnTo>
                    <a:pt x="91" y="1463"/>
                  </a:lnTo>
                  <a:lnTo>
                    <a:pt x="92" y="1462"/>
                  </a:lnTo>
                  <a:lnTo>
                    <a:pt x="74" y="1410"/>
                  </a:lnTo>
                  <a:lnTo>
                    <a:pt x="49" y="1316"/>
                  </a:lnTo>
                  <a:lnTo>
                    <a:pt x="29" y="1223"/>
                  </a:lnTo>
                  <a:lnTo>
                    <a:pt x="14" y="1134"/>
                  </a:lnTo>
                  <a:lnTo>
                    <a:pt x="4" y="1049"/>
                  </a:lnTo>
                  <a:lnTo>
                    <a:pt x="0" y="965"/>
                  </a:lnTo>
                  <a:lnTo>
                    <a:pt x="0" y="886"/>
                  </a:lnTo>
                  <a:lnTo>
                    <a:pt x="6" y="809"/>
                  </a:lnTo>
                  <a:lnTo>
                    <a:pt x="17" y="736"/>
                  </a:lnTo>
                  <a:lnTo>
                    <a:pt x="33" y="666"/>
                  </a:lnTo>
                  <a:lnTo>
                    <a:pt x="54" y="599"/>
                  </a:lnTo>
                  <a:lnTo>
                    <a:pt x="81" y="536"/>
                  </a:lnTo>
                  <a:lnTo>
                    <a:pt x="112" y="475"/>
                  </a:lnTo>
                  <a:lnTo>
                    <a:pt x="149" y="418"/>
                  </a:lnTo>
                  <a:lnTo>
                    <a:pt x="191" y="365"/>
                  </a:lnTo>
                  <a:lnTo>
                    <a:pt x="234" y="317"/>
                  </a:lnTo>
                  <a:lnTo>
                    <a:pt x="280" y="274"/>
                  </a:lnTo>
                  <a:lnTo>
                    <a:pt x="330" y="235"/>
                  </a:lnTo>
                  <a:lnTo>
                    <a:pt x="381" y="200"/>
                  </a:lnTo>
                  <a:lnTo>
                    <a:pt x="434" y="168"/>
                  </a:lnTo>
                  <a:lnTo>
                    <a:pt x="490" y="140"/>
                  </a:lnTo>
                  <a:lnTo>
                    <a:pt x="545" y="116"/>
                  </a:lnTo>
                  <a:lnTo>
                    <a:pt x="602" y="94"/>
                  </a:lnTo>
                  <a:lnTo>
                    <a:pt x="658" y="75"/>
                  </a:lnTo>
                  <a:lnTo>
                    <a:pt x="715" y="59"/>
                  </a:lnTo>
                  <a:lnTo>
                    <a:pt x="771" y="45"/>
                  </a:lnTo>
                  <a:lnTo>
                    <a:pt x="827" y="33"/>
                  </a:lnTo>
                  <a:lnTo>
                    <a:pt x="880" y="23"/>
                  </a:lnTo>
                  <a:lnTo>
                    <a:pt x="932" y="16"/>
                  </a:lnTo>
                  <a:lnTo>
                    <a:pt x="982" y="10"/>
                  </a:lnTo>
                  <a:lnTo>
                    <a:pt x="1030" y="6"/>
                  </a:lnTo>
                  <a:lnTo>
                    <a:pt x="1074" y="3"/>
                  </a:lnTo>
                  <a:lnTo>
                    <a:pt x="1115" y="1"/>
                  </a:lnTo>
                  <a:lnTo>
                    <a:pt x="1151" y="0"/>
                  </a:lnTo>
                  <a:lnTo>
                    <a:pt x="11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Freeform 135"/>
            <p:cNvSpPr>
              <a:spLocks/>
            </p:cNvSpPr>
            <p:nvPr/>
          </p:nvSpPr>
          <p:spPr bwMode="auto">
            <a:xfrm>
              <a:off x="8264525" y="5376863"/>
              <a:ext cx="322262" cy="185737"/>
            </a:xfrm>
            <a:custGeom>
              <a:avLst/>
              <a:gdLst>
                <a:gd name="T0" fmla="*/ 20 w 2029"/>
                <a:gd name="T1" fmla="*/ 4 h 1058"/>
                <a:gd name="T2" fmla="*/ 74 w 2029"/>
                <a:gd name="T3" fmla="*/ 8 h 1058"/>
                <a:gd name="T4" fmla="*/ 164 w 2029"/>
                <a:gd name="T5" fmla="*/ 14 h 1058"/>
                <a:gd name="T6" fmla="*/ 231 w 2029"/>
                <a:gd name="T7" fmla="*/ 22 h 1058"/>
                <a:gd name="T8" fmla="*/ 276 w 2029"/>
                <a:gd name="T9" fmla="*/ 38 h 1058"/>
                <a:gd name="T10" fmla="*/ 304 w 2029"/>
                <a:gd name="T11" fmla="*/ 65 h 1058"/>
                <a:gd name="T12" fmla="*/ 317 w 2029"/>
                <a:gd name="T13" fmla="*/ 109 h 1058"/>
                <a:gd name="T14" fmla="*/ 322 w 2029"/>
                <a:gd name="T15" fmla="*/ 172 h 1058"/>
                <a:gd name="T16" fmla="*/ 323 w 2029"/>
                <a:gd name="T17" fmla="*/ 303 h 1058"/>
                <a:gd name="T18" fmla="*/ 323 w 2029"/>
                <a:gd name="T19" fmla="*/ 331 h 1058"/>
                <a:gd name="T20" fmla="*/ 326 w 2029"/>
                <a:gd name="T21" fmla="*/ 359 h 1058"/>
                <a:gd name="T22" fmla="*/ 517 w 2029"/>
                <a:gd name="T23" fmla="*/ 593 h 1058"/>
                <a:gd name="T24" fmla="*/ 519 w 2029"/>
                <a:gd name="T25" fmla="*/ 595 h 1058"/>
                <a:gd name="T26" fmla="*/ 529 w 2029"/>
                <a:gd name="T27" fmla="*/ 603 h 1058"/>
                <a:gd name="T28" fmla="*/ 540 w 2029"/>
                <a:gd name="T29" fmla="*/ 610 h 1058"/>
                <a:gd name="T30" fmla="*/ 566 w 2029"/>
                <a:gd name="T31" fmla="*/ 615 h 1058"/>
                <a:gd name="T32" fmla="*/ 1554 w 2029"/>
                <a:gd name="T33" fmla="*/ 614 h 1058"/>
                <a:gd name="T34" fmla="*/ 1570 w 2029"/>
                <a:gd name="T35" fmla="*/ 608 h 1058"/>
                <a:gd name="T36" fmla="*/ 1578 w 2029"/>
                <a:gd name="T37" fmla="*/ 603 h 1058"/>
                <a:gd name="T38" fmla="*/ 1586 w 2029"/>
                <a:gd name="T39" fmla="*/ 595 h 1058"/>
                <a:gd name="T40" fmla="*/ 1590 w 2029"/>
                <a:gd name="T41" fmla="*/ 593 h 1058"/>
                <a:gd name="T42" fmla="*/ 1780 w 2029"/>
                <a:gd name="T43" fmla="*/ 359 h 1058"/>
                <a:gd name="T44" fmla="*/ 1784 w 2029"/>
                <a:gd name="T45" fmla="*/ 331 h 1058"/>
                <a:gd name="T46" fmla="*/ 1783 w 2029"/>
                <a:gd name="T47" fmla="*/ 303 h 1058"/>
                <a:gd name="T48" fmla="*/ 1785 w 2029"/>
                <a:gd name="T49" fmla="*/ 172 h 1058"/>
                <a:gd name="T50" fmla="*/ 1788 w 2029"/>
                <a:gd name="T51" fmla="*/ 110 h 1058"/>
                <a:gd name="T52" fmla="*/ 1801 w 2029"/>
                <a:gd name="T53" fmla="*/ 66 h 1058"/>
                <a:gd name="T54" fmla="*/ 1829 w 2029"/>
                <a:gd name="T55" fmla="*/ 39 h 1058"/>
                <a:gd name="T56" fmla="*/ 1873 w 2029"/>
                <a:gd name="T57" fmla="*/ 23 h 1058"/>
                <a:gd name="T58" fmla="*/ 1939 w 2029"/>
                <a:gd name="T59" fmla="*/ 14 h 1058"/>
                <a:gd name="T60" fmla="*/ 2029 w 2029"/>
                <a:gd name="T61" fmla="*/ 8 h 1058"/>
                <a:gd name="T62" fmla="*/ 2027 w 2029"/>
                <a:gd name="T63" fmla="*/ 313 h 1058"/>
                <a:gd name="T64" fmla="*/ 2025 w 2029"/>
                <a:gd name="T65" fmla="*/ 334 h 1058"/>
                <a:gd name="T66" fmla="*/ 2017 w 2029"/>
                <a:gd name="T67" fmla="*/ 369 h 1058"/>
                <a:gd name="T68" fmla="*/ 2003 w 2029"/>
                <a:gd name="T69" fmla="*/ 417 h 1058"/>
                <a:gd name="T70" fmla="*/ 1978 w 2029"/>
                <a:gd name="T71" fmla="*/ 474 h 1058"/>
                <a:gd name="T72" fmla="*/ 1941 w 2029"/>
                <a:gd name="T73" fmla="*/ 540 h 1058"/>
                <a:gd name="T74" fmla="*/ 1889 w 2029"/>
                <a:gd name="T75" fmla="*/ 613 h 1058"/>
                <a:gd name="T76" fmla="*/ 1820 w 2029"/>
                <a:gd name="T77" fmla="*/ 689 h 1058"/>
                <a:gd name="T78" fmla="*/ 1733 w 2029"/>
                <a:gd name="T79" fmla="*/ 769 h 1058"/>
                <a:gd name="T80" fmla="*/ 1622 w 2029"/>
                <a:gd name="T81" fmla="*/ 849 h 1058"/>
                <a:gd name="T82" fmla="*/ 1487 w 2029"/>
                <a:gd name="T83" fmla="*/ 928 h 1058"/>
                <a:gd name="T84" fmla="*/ 1325 w 2029"/>
                <a:gd name="T85" fmla="*/ 1003 h 1058"/>
                <a:gd name="T86" fmla="*/ 1216 w 2029"/>
                <a:gd name="T87" fmla="*/ 1038 h 1058"/>
                <a:gd name="T88" fmla="*/ 1103 w 2029"/>
                <a:gd name="T89" fmla="*/ 1056 h 1058"/>
                <a:gd name="T90" fmla="*/ 987 w 2029"/>
                <a:gd name="T91" fmla="*/ 1056 h 1058"/>
                <a:gd name="T92" fmla="*/ 872 w 2029"/>
                <a:gd name="T93" fmla="*/ 1038 h 1058"/>
                <a:gd name="T94" fmla="*/ 759 w 2029"/>
                <a:gd name="T95" fmla="*/ 1003 h 1058"/>
                <a:gd name="T96" fmla="*/ 594 w 2029"/>
                <a:gd name="T97" fmla="*/ 931 h 1058"/>
                <a:gd name="T98" fmla="*/ 457 w 2029"/>
                <a:gd name="T99" fmla="*/ 854 h 1058"/>
                <a:gd name="T100" fmla="*/ 343 w 2029"/>
                <a:gd name="T101" fmla="*/ 776 h 1058"/>
                <a:gd name="T102" fmla="*/ 250 w 2029"/>
                <a:gd name="T103" fmla="*/ 697 h 1058"/>
                <a:gd name="T104" fmla="*/ 177 w 2029"/>
                <a:gd name="T105" fmla="*/ 621 h 1058"/>
                <a:gd name="T106" fmla="*/ 121 w 2029"/>
                <a:gd name="T107" fmla="*/ 548 h 1058"/>
                <a:gd name="T108" fmla="*/ 79 w 2029"/>
                <a:gd name="T109" fmla="*/ 481 h 1058"/>
                <a:gd name="T110" fmla="*/ 50 w 2029"/>
                <a:gd name="T111" fmla="*/ 424 h 1058"/>
                <a:gd name="T112" fmla="*/ 33 w 2029"/>
                <a:gd name="T113" fmla="*/ 375 h 1058"/>
                <a:gd name="T114" fmla="*/ 23 w 2029"/>
                <a:gd name="T115" fmla="*/ 340 h 1058"/>
                <a:gd name="T116" fmla="*/ 18 w 2029"/>
                <a:gd name="T117" fmla="*/ 319 h 1058"/>
                <a:gd name="T118" fmla="*/ 17 w 2029"/>
                <a:gd name="T119" fmla="*/ 308 h 1058"/>
                <a:gd name="T120" fmla="*/ 12 w 2029"/>
                <a:gd name="T121" fmla="*/ 3 h 1058"/>
                <a:gd name="T122" fmla="*/ 0 w 2029"/>
                <a:gd name="T123" fmla="*/ 0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29" h="1058">
                  <a:moveTo>
                    <a:pt x="0" y="0"/>
                  </a:moveTo>
                  <a:lnTo>
                    <a:pt x="20" y="4"/>
                  </a:lnTo>
                  <a:lnTo>
                    <a:pt x="40" y="6"/>
                  </a:lnTo>
                  <a:lnTo>
                    <a:pt x="74" y="8"/>
                  </a:lnTo>
                  <a:lnTo>
                    <a:pt x="122" y="11"/>
                  </a:lnTo>
                  <a:lnTo>
                    <a:pt x="164" y="14"/>
                  </a:lnTo>
                  <a:lnTo>
                    <a:pt x="201" y="18"/>
                  </a:lnTo>
                  <a:lnTo>
                    <a:pt x="231" y="22"/>
                  </a:lnTo>
                  <a:lnTo>
                    <a:pt x="256" y="29"/>
                  </a:lnTo>
                  <a:lnTo>
                    <a:pt x="276" y="38"/>
                  </a:lnTo>
                  <a:lnTo>
                    <a:pt x="292" y="50"/>
                  </a:lnTo>
                  <a:lnTo>
                    <a:pt x="304" y="65"/>
                  </a:lnTo>
                  <a:lnTo>
                    <a:pt x="312" y="84"/>
                  </a:lnTo>
                  <a:lnTo>
                    <a:pt x="317" y="109"/>
                  </a:lnTo>
                  <a:lnTo>
                    <a:pt x="321" y="138"/>
                  </a:lnTo>
                  <a:lnTo>
                    <a:pt x="322" y="172"/>
                  </a:lnTo>
                  <a:lnTo>
                    <a:pt x="322" y="288"/>
                  </a:lnTo>
                  <a:lnTo>
                    <a:pt x="323" y="303"/>
                  </a:lnTo>
                  <a:lnTo>
                    <a:pt x="326" y="317"/>
                  </a:lnTo>
                  <a:lnTo>
                    <a:pt x="323" y="331"/>
                  </a:lnTo>
                  <a:lnTo>
                    <a:pt x="322" y="345"/>
                  </a:lnTo>
                  <a:lnTo>
                    <a:pt x="326" y="359"/>
                  </a:lnTo>
                  <a:lnTo>
                    <a:pt x="334" y="371"/>
                  </a:lnTo>
                  <a:lnTo>
                    <a:pt x="517" y="593"/>
                  </a:lnTo>
                  <a:lnTo>
                    <a:pt x="518" y="594"/>
                  </a:lnTo>
                  <a:lnTo>
                    <a:pt x="519" y="595"/>
                  </a:lnTo>
                  <a:lnTo>
                    <a:pt x="524" y="599"/>
                  </a:lnTo>
                  <a:lnTo>
                    <a:pt x="529" y="603"/>
                  </a:lnTo>
                  <a:lnTo>
                    <a:pt x="534" y="606"/>
                  </a:lnTo>
                  <a:lnTo>
                    <a:pt x="540" y="610"/>
                  </a:lnTo>
                  <a:lnTo>
                    <a:pt x="552" y="614"/>
                  </a:lnTo>
                  <a:lnTo>
                    <a:pt x="566" y="615"/>
                  </a:lnTo>
                  <a:lnTo>
                    <a:pt x="1541" y="615"/>
                  </a:lnTo>
                  <a:lnTo>
                    <a:pt x="1554" y="614"/>
                  </a:lnTo>
                  <a:lnTo>
                    <a:pt x="1566" y="610"/>
                  </a:lnTo>
                  <a:lnTo>
                    <a:pt x="1570" y="608"/>
                  </a:lnTo>
                  <a:lnTo>
                    <a:pt x="1572" y="606"/>
                  </a:lnTo>
                  <a:lnTo>
                    <a:pt x="1578" y="603"/>
                  </a:lnTo>
                  <a:lnTo>
                    <a:pt x="1582" y="599"/>
                  </a:lnTo>
                  <a:lnTo>
                    <a:pt x="1586" y="595"/>
                  </a:lnTo>
                  <a:lnTo>
                    <a:pt x="1587" y="594"/>
                  </a:lnTo>
                  <a:lnTo>
                    <a:pt x="1590" y="593"/>
                  </a:lnTo>
                  <a:lnTo>
                    <a:pt x="1773" y="371"/>
                  </a:lnTo>
                  <a:lnTo>
                    <a:pt x="1780" y="359"/>
                  </a:lnTo>
                  <a:lnTo>
                    <a:pt x="1784" y="345"/>
                  </a:lnTo>
                  <a:lnTo>
                    <a:pt x="1784" y="331"/>
                  </a:lnTo>
                  <a:lnTo>
                    <a:pt x="1779" y="317"/>
                  </a:lnTo>
                  <a:lnTo>
                    <a:pt x="1783" y="303"/>
                  </a:lnTo>
                  <a:lnTo>
                    <a:pt x="1785" y="288"/>
                  </a:lnTo>
                  <a:lnTo>
                    <a:pt x="1785" y="172"/>
                  </a:lnTo>
                  <a:lnTo>
                    <a:pt x="1785" y="138"/>
                  </a:lnTo>
                  <a:lnTo>
                    <a:pt x="1788" y="110"/>
                  </a:lnTo>
                  <a:lnTo>
                    <a:pt x="1794" y="85"/>
                  </a:lnTo>
                  <a:lnTo>
                    <a:pt x="1801" y="66"/>
                  </a:lnTo>
                  <a:lnTo>
                    <a:pt x="1814" y="50"/>
                  </a:lnTo>
                  <a:lnTo>
                    <a:pt x="1829" y="39"/>
                  </a:lnTo>
                  <a:lnTo>
                    <a:pt x="1849" y="30"/>
                  </a:lnTo>
                  <a:lnTo>
                    <a:pt x="1873" y="23"/>
                  </a:lnTo>
                  <a:lnTo>
                    <a:pt x="1903" y="18"/>
                  </a:lnTo>
                  <a:lnTo>
                    <a:pt x="1939" y="14"/>
                  </a:lnTo>
                  <a:lnTo>
                    <a:pt x="1980" y="11"/>
                  </a:lnTo>
                  <a:lnTo>
                    <a:pt x="2029" y="8"/>
                  </a:lnTo>
                  <a:lnTo>
                    <a:pt x="2029" y="308"/>
                  </a:lnTo>
                  <a:lnTo>
                    <a:pt x="2027" y="313"/>
                  </a:lnTo>
                  <a:lnTo>
                    <a:pt x="2026" y="322"/>
                  </a:lnTo>
                  <a:lnTo>
                    <a:pt x="2025" y="334"/>
                  </a:lnTo>
                  <a:lnTo>
                    <a:pt x="2022" y="350"/>
                  </a:lnTo>
                  <a:lnTo>
                    <a:pt x="2017" y="369"/>
                  </a:lnTo>
                  <a:lnTo>
                    <a:pt x="2011" y="391"/>
                  </a:lnTo>
                  <a:lnTo>
                    <a:pt x="2003" y="417"/>
                  </a:lnTo>
                  <a:lnTo>
                    <a:pt x="1992" y="444"/>
                  </a:lnTo>
                  <a:lnTo>
                    <a:pt x="1978" y="474"/>
                  </a:lnTo>
                  <a:lnTo>
                    <a:pt x="1961" y="506"/>
                  </a:lnTo>
                  <a:lnTo>
                    <a:pt x="1941" y="540"/>
                  </a:lnTo>
                  <a:lnTo>
                    <a:pt x="1917" y="576"/>
                  </a:lnTo>
                  <a:lnTo>
                    <a:pt x="1889" y="613"/>
                  </a:lnTo>
                  <a:lnTo>
                    <a:pt x="1857" y="650"/>
                  </a:lnTo>
                  <a:lnTo>
                    <a:pt x="1820" y="689"/>
                  </a:lnTo>
                  <a:lnTo>
                    <a:pt x="1779" y="728"/>
                  </a:lnTo>
                  <a:lnTo>
                    <a:pt x="1733" y="769"/>
                  </a:lnTo>
                  <a:lnTo>
                    <a:pt x="1679" y="809"/>
                  </a:lnTo>
                  <a:lnTo>
                    <a:pt x="1622" y="849"/>
                  </a:lnTo>
                  <a:lnTo>
                    <a:pt x="1558" y="888"/>
                  </a:lnTo>
                  <a:lnTo>
                    <a:pt x="1487" y="928"/>
                  </a:lnTo>
                  <a:lnTo>
                    <a:pt x="1409" y="966"/>
                  </a:lnTo>
                  <a:lnTo>
                    <a:pt x="1325" y="1003"/>
                  </a:lnTo>
                  <a:lnTo>
                    <a:pt x="1272" y="1022"/>
                  </a:lnTo>
                  <a:lnTo>
                    <a:pt x="1216" y="1038"/>
                  </a:lnTo>
                  <a:lnTo>
                    <a:pt x="1161" y="1049"/>
                  </a:lnTo>
                  <a:lnTo>
                    <a:pt x="1103" y="1056"/>
                  </a:lnTo>
                  <a:lnTo>
                    <a:pt x="1046" y="1058"/>
                  </a:lnTo>
                  <a:lnTo>
                    <a:pt x="987" y="1056"/>
                  </a:lnTo>
                  <a:lnTo>
                    <a:pt x="929" y="1050"/>
                  </a:lnTo>
                  <a:lnTo>
                    <a:pt x="872" y="1038"/>
                  </a:lnTo>
                  <a:lnTo>
                    <a:pt x="815" y="1023"/>
                  </a:lnTo>
                  <a:lnTo>
                    <a:pt x="759" y="1003"/>
                  </a:lnTo>
                  <a:lnTo>
                    <a:pt x="673" y="968"/>
                  </a:lnTo>
                  <a:lnTo>
                    <a:pt x="594" y="931"/>
                  </a:lnTo>
                  <a:lnTo>
                    <a:pt x="522" y="894"/>
                  </a:lnTo>
                  <a:lnTo>
                    <a:pt x="457" y="854"/>
                  </a:lnTo>
                  <a:lnTo>
                    <a:pt x="397" y="815"/>
                  </a:lnTo>
                  <a:lnTo>
                    <a:pt x="343" y="776"/>
                  </a:lnTo>
                  <a:lnTo>
                    <a:pt x="294" y="737"/>
                  </a:lnTo>
                  <a:lnTo>
                    <a:pt x="250" y="697"/>
                  </a:lnTo>
                  <a:lnTo>
                    <a:pt x="211" y="658"/>
                  </a:lnTo>
                  <a:lnTo>
                    <a:pt x="177" y="621"/>
                  </a:lnTo>
                  <a:lnTo>
                    <a:pt x="147" y="584"/>
                  </a:lnTo>
                  <a:lnTo>
                    <a:pt x="121" y="548"/>
                  </a:lnTo>
                  <a:lnTo>
                    <a:pt x="98" y="514"/>
                  </a:lnTo>
                  <a:lnTo>
                    <a:pt x="79" y="481"/>
                  </a:lnTo>
                  <a:lnTo>
                    <a:pt x="64" y="451"/>
                  </a:lnTo>
                  <a:lnTo>
                    <a:pt x="50" y="424"/>
                  </a:lnTo>
                  <a:lnTo>
                    <a:pt x="40" y="397"/>
                  </a:lnTo>
                  <a:lnTo>
                    <a:pt x="33" y="375"/>
                  </a:lnTo>
                  <a:lnTo>
                    <a:pt x="26" y="356"/>
                  </a:lnTo>
                  <a:lnTo>
                    <a:pt x="23" y="340"/>
                  </a:lnTo>
                  <a:lnTo>
                    <a:pt x="19" y="327"/>
                  </a:lnTo>
                  <a:lnTo>
                    <a:pt x="18" y="319"/>
                  </a:lnTo>
                  <a:lnTo>
                    <a:pt x="17" y="315"/>
                  </a:lnTo>
                  <a:lnTo>
                    <a:pt x="17" y="308"/>
                  </a:lnTo>
                  <a:lnTo>
                    <a:pt x="17" y="4"/>
                  </a:lnTo>
                  <a:lnTo>
                    <a:pt x="12" y="3"/>
                  </a:lnTo>
                  <a:lnTo>
                    <a:pt x="6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0" name="Freeform 140"/>
          <p:cNvSpPr>
            <a:spLocks noEditPoints="1"/>
          </p:cNvSpPr>
          <p:nvPr/>
        </p:nvSpPr>
        <p:spPr bwMode="auto">
          <a:xfrm>
            <a:off x="9160816" y="5068888"/>
            <a:ext cx="409575" cy="425450"/>
          </a:xfrm>
          <a:custGeom>
            <a:avLst/>
            <a:gdLst>
              <a:gd name="T0" fmla="*/ 1290 w 3100"/>
              <a:gd name="T1" fmla="*/ 2564 h 3224"/>
              <a:gd name="T2" fmla="*/ 1407 w 3100"/>
              <a:gd name="T3" fmla="*/ 2829 h 3224"/>
              <a:gd name="T4" fmla="*/ 1602 w 3100"/>
              <a:gd name="T5" fmla="*/ 2806 h 3224"/>
              <a:gd name="T6" fmla="*/ 1847 w 3100"/>
              <a:gd name="T7" fmla="*/ 2730 h 3224"/>
              <a:gd name="T8" fmla="*/ 1639 w 3100"/>
              <a:gd name="T9" fmla="*/ 2184 h 3224"/>
              <a:gd name="T10" fmla="*/ 2113 w 3100"/>
              <a:gd name="T11" fmla="*/ 1320 h 3224"/>
              <a:gd name="T12" fmla="*/ 1794 w 3100"/>
              <a:gd name="T13" fmla="*/ 1423 h 3224"/>
              <a:gd name="T14" fmla="*/ 1775 w 3100"/>
              <a:gd name="T15" fmla="*/ 1796 h 3224"/>
              <a:gd name="T16" fmla="*/ 2178 w 3100"/>
              <a:gd name="T17" fmla="*/ 1971 h 3224"/>
              <a:gd name="T18" fmla="*/ 2439 w 3100"/>
              <a:gd name="T19" fmla="*/ 1626 h 3224"/>
              <a:gd name="T20" fmla="*/ 2298 w 3100"/>
              <a:gd name="T21" fmla="*/ 1338 h 3224"/>
              <a:gd name="T22" fmla="*/ 837 w 3100"/>
              <a:gd name="T23" fmla="*/ 1338 h 3224"/>
              <a:gd name="T24" fmla="*/ 697 w 3100"/>
              <a:gd name="T25" fmla="*/ 1626 h 3224"/>
              <a:gd name="T26" fmla="*/ 957 w 3100"/>
              <a:gd name="T27" fmla="*/ 1971 h 3224"/>
              <a:gd name="T28" fmla="*/ 1361 w 3100"/>
              <a:gd name="T29" fmla="*/ 1796 h 3224"/>
              <a:gd name="T30" fmla="*/ 1342 w 3100"/>
              <a:gd name="T31" fmla="*/ 1423 h 3224"/>
              <a:gd name="T32" fmla="*/ 1022 w 3100"/>
              <a:gd name="T33" fmla="*/ 1320 h 3224"/>
              <a:gd name="T34" fmla="*/ 294 w 3100"/>
              <a:gd name="T35" fmla="*/ 947 h 3224"/>
              <a:gd name="T36" fmla="*/ 387 w 3100"/>
              <a:gd name="T37" fmla="*/ 1354 h 3224"/>
              <a:gd name="T38" fmla="*/ 532 w 3100"/>
              <a:gd name="T39" fmla="*/ 1287 h 3224"/>
              <a:gd name="T40" fmla="*/ 423 w 3100"/>
              <a:gd name="T41" fmla="*/ 1019 h 3224"/>
              <a:gd name="T42" fmla="*/ 501 w 3100"/>
              <a:gd name="T43" fmla="*/ 817 h 3224"/>
              <a:gd name="T44" fmla="*/ 2596 w 3100"/>
              <a:gd name="T45" fmla="*/ 916 h 3224"/>
              <a:gd name="T46" fmla="*/ 2705 w 3100"/>
              <a:gd name="T47" fmla="*/ 1185 h 3224"/>
              <a:gd name="T48" fmla="*/ 2626 w 3100"/>
              <a:gd name="T49" fmla="*/ 1385 h 3224"/>
              <a:gd name="T50" fmla="*/ 2877 w 3100"/>
              <a:gd name="T51" fmla="*/ 1142 h 3224"/>
              <a:gd name="T52" fmla="*/ 2663 w 3100"/>
              <a:gd name="T53" fmla="*/ 809 h 3224"/>
              <a:gd name="T54" fmla="*/ 1677 w 3100"/>
              <a:gd name="T55" fmla="*/ 0 h 3224"/>
              <a:gd name="T56" fmla="*/ 2211 w 3100"/>
              <a:gd name="T57" fmla="*/ 69 h 3224"/>
              <a:gd name="T58" fmla="*/ 2825 w 3100"/>
              <a:gd name="T59" fmla="*/ 426 h 3224"/>
              <a:gd name="T60" fmla="*/ 3100 w 3100"/>
              <a:gd name="T61" fmla="*/ 1250 h 3224"/>
              <a:gd name="T62" fmla="*/ 2843 w 3100"/>
              <a:gd name="T63" fmla="*/ 1875 h 3224"/>
              <a:gd name="T64" fmla="*/ 2733 w 3100"/>
              <a:gd name="T65" fmla="*/ 1775 h 3224"/>
              <a:gd name="T66" fmla="*/ 2598 w 3100"/>
              <a:gd name="T67" fmla="*/ 1504 h 3224"/>
              <a:gd name="T68" fmla="*/ 2699 w 3100"/>
              <a:gd name="T69" fmla="*/ 1971 h 3224"/>
              <a:gd name="T70" fmla="*/ 3022 w 3100"/>
              <a:gd name="T71" fmla="*/ 2171 h 3224"/>
              <a:gd name="T72" fmla="*/ 2921 w 3100"/>
              <a:gd name="T73" fmla="*/ 2430 h 3224"/>
              <a:gd name="T74" fmla="*/ 2862 w 3100"/>
              <a:gd name="T75" fmla="*/ 2677 h 3224"/>
              <a:gd name="T76" fmla="*/ 2529 w 3100"/>
              <a:gd name="T77" fmla="*/ 2736 h 3224"/>
              <a:gd name="T78" fmla="*/ 2307 w 3100"/>
              <a:gd name="T79" fmla="*/ 2947 h 3224"/>
              <a:gd name="T80" fmla="*/ 2022 w 3100"/>
              <a:gd name="T81" fmla="*/ 3006 h 3224"/>
              <a:gd name="T82" fmla="*/ 1781 w 3100"/>
              <a:gd name="T83" fmla="*/ 3058 h 3224"/>
              <a:gd name="T84" fmla="*/ 1637 w 3100"/>
              <a:gd name="T85" fmla="*/ 3077 h 3224"/>
              <a:gd name="T86" fmla="*/ 1381 w 3100"/>
              <a:gd name="T87" fmla="*/ 3014 h 3224"/>
              <a:gd name="T88" fmla="*/ 1162 w 3100"/>
              <a:gd name="T89" fmla="*/ 3014 h 3224"/>
              <a:gd name="T90" fmla="*/ 832 w 3100"/>
              <a:gd name="T91" fmla="*/ 3077 h 3224"/>
              <a:gd name="T92" fmla="*/ 682 w 3100"/>
              <a:gd name="T93" fmla="*/ 2762 h 3224"/>
              <a:gd name="T94" fmla="*/ 331 w 3100"/>
              <a:gd name="T95" fmla="*/ 2708 h 3224"/>
              <a:gd name="T96" fmla="*/ 204 w 3100"/>
              <a:gd name="T97" fmla="*/ 2485 h 3224"/>
              <a:gd name="T98" fmla="*/ 101 w 3100"/>
              <a:gd name="T99" fmla="*/ 2216 h 3224"/>
              <a:gd name="T100" fmla="*/ 346 w 3100"/>
              <a:gd name="T101" fmla="*/ 2009 h 3224"/>
              <a:gd name="T102" fmla="*/ 540 w 3100"/>
              <a:gd name="T103" fmla="*/ 1541 h 3224"/>
              <a:gd name="T104" fmla="*/ 397 w 3100"/>
              <a:gd name="T105" fmla="*/ 1521 h 3224"/>
              <a:gd name="T106" fmla="*/ 355 w 3100"/>
              <a:gd name="T107" fmla="*/ 1844 h 3224"/>
              <a:gd name="T108" fmla="*/ 90 w 3100"/>
              <a:gd name="T109" fmla="*/ 1864 h 3224"/>
              <a:gd name="T110" fmla="*/ 55 w 3100"/>
              <a:gd name="T111" fmla="*/ 825 h 3224"/>
              <a:gd name="T112" fmla="*/ 536 w 3100"/>
              <a:gd name="T113" fmla="*/ 214 h 3224"/>
              <a:gd name="T114" fmla="*/ 1167 w 3100"/>
              <a:gd name="T115" fmla="*/ 15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100" h="3224">
                <a:moveTo>
                  <a:pt x="1566" y="2126"/>
                </a:moveTo>
                <a:lnTo>
                  <a:pt x="1563" y="2126"/>
                </a:lnTo>
                <a:lnTo>
                  <a:pt x="1561" y="2126"/>
                </a:lnTo>
                <a:lnTo>
                  <a:pt x="1494" y="2128"/>
                </a:lnTo>
                <a:lnTo>
                  <a:pt x="1494" y="2184"/>
                </a:lnTo>
                <a:lnTo>
                  <a:pt x="1486" y="2204"/>
                </a:lnTo>
                <a:lnTo>
                  <a:pt x="1483" y="2213"/>
                </a:lnTo>
                <a:lnTo>
                  <a:pt x="1481" y="2221"/>
                </a:lnTo>
                <a:lnTo>
                  <a:pt x="1481" y="2224"/>
                </a:lnTo>
                <a:lnTo>
                  <a:pt x="1305" y="2532"/>
                </a:lnTo>
                <a:lnTo>
                  <a:pt x="1290" y="2564"/>
                </a:lnTo>
                <a:lnTo>
                  <a:pt x="1278" y="2598"/>
                </a:lnTo>
                <a:lnTo>
                  <a:pt x="1273" y="2633"/>
                </a:lnTo>
                <a:lnTo>
                  <a:pt x="1272" y="2667"/>
                </a:lnTo>
                <a:lnTo>
                  <a:pt x="1277" y="2701"/>
                </a:lnTo>
                <a:lnTo>
                  <a:pt x="1285" y="2730"/>
                </a:lnTo>
                <a:lnTo>
                  <a:pt x="1298" y="2756"/>
                </a:lnTo>
                <a:lnTo>
                  <a:pt x="1314" y="2778"/>
                </a:lnTo>
                <a:lnTo>
                  <a:pt x="1333" y="2797"/>
                </a:lnTo>
                <a:lnTo>
                  <a:pt x="1354" y="2812"/>
                </a:lnTo>
                <a:lnTo>
                  <a:pt x="1380" y="2823"/>
                </a:lnTo>
                <a:lnTo>
                  <a:pt x="1407" y="2829"/>
                </a:lnTo>
                <a:lnTo>
                  <a:pt x="1437" y="2831"/>
                </a:lnTo>
                <a:lnTo>
                  <a:pt x="1470" y="2828"/>
                </a:lnTo>
                <a:lnTo>
                  <a:pt x="1501" y="2820"/>
                </a:lnTo>
                <a:lnTo>
                  <a:pt x="1530" y="2806"/>
                </a:lnTo>
                <a:lnTo>
                  <a:pt x="1559" y="2788"/>
                </a:lnTo>
                <a:lnTo>
                  <a:pt x="1561" y="2787"/>
                </a:lnTo>
                <a:lnTo>
                  <a:pt x="1564" y="2786"/>
                </a:lnTo>
                <a:lnTo>
                  <a:pt x="1568" y="2786"/>
                </a:lnTo>
                <a:lnTo>
                  <a:pt x="1571" y="2787"/>
                </a:lnTo>
                <a:lnTo>
                  <a:pt x="1575" y="2788"/>
                </a:lnTo>
                <a:lnTo>
                  <a:pt x="1602" y="2806"/>
                </a:lnTo>
                <a:lnTo>
                  <a:pt x="1632" y="2820"/>
                </a:lnTo>
                <a:lnTo>
                  <a:pt x="1664" y="2828"/>
                </a:lnTo>
                <a:lnTo>
                  <a:pt x="1695" y="2831"/>
                </a:lnTo>
                <a:lnTo>
                  <a:pt x="1699" y="2831"/>
                </a:lnTo>
                <a:lnTo>
                  <a:pt x="1727" y="2829"/>
                </a:lnTo>
                <a:lnTo>
                  <a:pt x="1755" y="2823"/>
                </a:lnTo>
                <a:lnTo>
                  <a:pt x="1778" y="2812"/>
                </a:lnTo>
                <a:lnTo>
                  <a:pt x="1801" y="2797"/>
                </a:lnTo>
                <a:lnTo>
                  <a:pt x="1819" y="2778"/>
                </a:lnTo>
                <a:lnTo>
                  <a:pt x="1835" y="2756"/>
                </a:lnTo>
                <a:lnTo>
                  <a:pt x="1847" y="2730"/>
                </a:lnTo>
                <a:lnTo>
                  <a:pt x="1856" y="2701"/>
                </a:lnTo>
                <a:lnTo>
                  <a:pt x="1860" y="2667"/>
                </a:lnTo>
                <a:lnTo>
                  <a:pt x="1860" y="2633"/>
                </a:lnTo>
                <a:lnTo>
                  <a:pt x="1854" y="2598"/>
                </a:lnTo>
                <a:lnTo>
                  <a:pt x="1843" y="2564"/>
                </a:lnTo>
                <a:lnTo>
                  <a:pt x="1828" y="2532"/>
                </a:lnTo>
                <a:lnTo>
                  <a:pt x="1654" y="2229"/>
                </a:lnTo>
                <a:lnTo>
                  <a:pt x="1652" y="2222"/>
                </a:lnTo>
                <a:lnTo>
                  <a:pt x="1649" y="2214"/>
                </a:lnTo>
                <a:lnTo>
                  <a:pt x="1646" y="2204"/>
                </a:lnTo>
                <a:lnTo>
                  <a:pt x="1639" y="2184"/>
                </a:lnTo>
                <a:lnTo>
                  <a:pt x="1639" y="2126"/>
                </a:lnTo>
                <a:lnTo>
                  <a:pt x="1566" y="2126"/>
                </a:lnTo>
                <a:close/>
                <a:moveTo>
                  <a:pt x="2990" y="1918"/>
                </a:moveTo>
                <a:lnTo>
                  <a:pt x="2990" y="1919"/>
                </a:lnTo>
                <a:lnTo>
                  <a:pt x="2990" y="1919"/>
                </a:lnTo>
                <a:lnTo>
                  <a:pt x="2990" y="1918"/>
                </a:lnTo>
                <a:close/>
                <a:moveTo>
                  <a:pt x="2186" y="1315"/>
                </a:moveTo>
                <a:lnTo>
                  <a:pt x="2173" y="1315"/>
                </a:lnTo>
                <a:lnTo>
                  <a:pt x="2157" y="1316"/>
                </a:lnTo>
                <a:lnTo>
                  <a:pt x="2136" y="1318"/>
                </a:lnTo>
                <a:lnTo>
                  <a:pt x="2113" y="1320"/>
                </a:lnTo>
                <a:lnTo>
                  <a:pt x="2087" y="1323"/>
                </a:lnTo>
                <a:lnTo>
                  <a:pt x="2059" y="1327"/>
                </a:lnTo>
                <a:lnTo>
                  <a:pt x="2031" y="1332"/>
                </a:lnTo>
                <a:lnTo>
                  <a:pt x="2000" y="1337"/>
                </a:lnTo>
                <a:lnTo>
                  <a:pt x="1969" y="1345"/>
                </a:lnTo>
                <a:lnTo>
                  <a:pt x="1937" y="1353"/>
                </a:lnTo>
                <a:lnTo>
                  <a:pt x="1907" y="1364"/>
                </a:lnTo>
                <a:lnTo>
                  <a:pt x="1876" y="1376"/>
                </a:lnTo>
                <a:lnTo>
                  <a:pt x="1847" y="1389"/>
                </a:lnTo>
                <a:lnTo>
                  <a:pt x="1819" y="1405"/>
                </a:lnTo>
                <a:lnTo>
                  <a:pt x="1794" y="1423"/>
                </a:lnTo>
                <a:lnTo>
                  <a:pt x="1771" y="1443"/>
                </a:lnTo>
                <a:lnTo>
                  <a:pt x="1751" y="1465"/>
                </a:lnTo>
                <a:lnTo>
                  <a:pt x="1735" y="1490"/>
                </a:lnTo>
                <a:lnTo>
                  <a:pt x="1723" y="1517"/>
                </a:lnTo>
                <a:lnTo>
                  <a:pt x="1715" y="1548"/>
                </a:lnTo>
                <a:lnTo>
                  <a:pt x="1711" y="1588"/>
                </a:lnTo>
                <a:lnTo>
                  <a:pt x="1713" y="1630"/>
                </a:lnTo>
                <a:lnTo>
                  <a:pt x="1720" y="1673"/>
                </a:lnTo>
                <a:lnTo>
                  <a:pt x="1733" y="1715"/>
                </a:lnTo>
                <a:lnTo>
                  <a:pt x="1752" y="1756"/>
                </a:lnTo>
                <a:lnTo>
                  <a:pt x="1775" y="1796"/>
                </a:lnTo>
                <a:lnTo>
                  <a:pt x="1803" y="1834"/>
                </a:lnTo>
                <a:lnTo>
                  <a:pt x="1834" y="1867"/>
                </a:lnTo>
                <a:lnTo>
                  <a:pt x="1867" y="1896"/>
                </a:lnTo>
                <a:lnTo>
                  <a:pt x="1901" y="1921"/>
                </a:lnTo>
                <a:lnTo>
                  <a:pt x="1938" y="1942"/>
                </a:lnTo>
                <a:lnTo>
                  <a:pt x="1977" y="1958"/>
                </a:lnTo>
                <a:lnTo>
                  <a:pt x="2016" y="1970"/>
                </a:lnTo>
                <a:lnTo>
                  <a:pt x="2057" y="1977"/>
                </a:lnTo>
                <a:lnTo>
                  <a:pt x="2098" y="1980"/>
                </a:lnTo>
                <a:lnTo>
                  <a:pt x="2139" y="1978"/>
                </a:lnTo>
                <a:lnTo>
                  <a:pt x="2178" y="1971"/>
                </a:lnTo>
                <a:lnTo>
                  <a:pt x="2215" y="1958"/>
                </a:lnTo>
                <a:lnTo>
                  <a:pt x="2249" y="1942"/>
                </a:lnTo>
                <a:lnTo>
                  <a:pt x="2282" y="1921"/>
                </a:lnTo>
                <a:lnTo>
                  <a:pt x="2313" y="1896"/>
                </a:lnTo>
                <a:lnTo>
                  <a:pt x="2340" y="1866"/>
                </a:lnTo>
                <a:lnTo>
                  <a:pt x="2365" y="1832"/>
                </a:lnTo>
                <a:lnTo>
                  <a:pt x="2388" y="1792"/>
                </a:lnTo>
                <a:lnTo>
                  <a:pt x="2407" y="1751"/>
                </a:lnTo>
                <a:lnTo>
                  <a:pt x="2421" y="1709"/>
                </a:lnTo>
                <a:lnTo>
                  <a:pt x="2432" y="1667"/>
                </a:lnTo>
                <a:lnTo>
                  <a:pt x="2439" y="1626"/>
                </a:lnTo>
                <a:lnTo>
                  <a:pt x="2442" y="1586"/>
                </a:lnTo>
                <a:lnTo>
                  <a:pt x="2441" y="1548"/>
                </a:lnTo>
                <a:lnTo>
                  <a:pt x="2438" y="1513"/>
                </a:lnTo>
                <a:lnTo>
                  <a:pt x="2430" y="1483"/>
                </a:lnTo>
                <a:lnTo>
                  <a:pt x="2419" y="1452"/>
                </a:lnTo>
                <a:lnTo>
                  <a:pt x="2404" y="1424"/>
                </a:lnTo>
                <a:lnTo>
                  <a:pt x="2386" y="1400"/>
                </a:lnTo>
                <a:lnTo>
                  <a:pt x="2367" y="1381"/>
                </a:lnTo>
                <a:lnTo>
                  <a:pt x="2344" y="1364"/>
                </a:lnTo>
                <a:lnTo>
                  <a:pt x="2322" y="1349"/>
                </a:lnTo>
                <a:lnTo>
                  <a:pt x="2298" y="1338"/>
                </a:lnTo>
                <a:lnTo>
                  <a:pt x="2274" y="1330"/>
                </a:lnTo>
                <a:lnTo>
                  <a:pt x="2250" y="1323"/>
                </a:lnTo>
                <a:lnTo>
                  <a:pt x="2227" y="1318"/>
                </a:lnTo>
                <a:lnTo>
                  <a:pt x="2206" y="1316"/>
                </a:lnTo>
                <a:lnTo>
                  <a:pt x="2186" y="1315"/>
                </a:lnTo>
                <a:close/>
                <a:moveTo>
                  <a:pt x="947" y="1315"/>
                </a:moveTo>
                <a:lnTo>
                  <a:pt x="929" y="1316"/>
                </a:lnTo>
                <a:lnTo>
                  <a:pt x="907" y="1318"/>
                </a:lnTo>
                <a:lnTo>
                  <a:pt x="885" y="1323"/>
                </a:lnTo>
                <a:lnTo>
                  <a:pt x="861" y="1330"/>
                </a:lnTo>
                <a:lnTo>
                  <a:pt x="837" y="1338"/>
                </a:lnTo>
                <a:lnTo>
                  <a:pt x="814" y="1349"/>
                </a:lnTo>
                <a:lnTo>
                  <a:pt x="791" y="1364"/>
                </a:lnTo>
                <a:lnTo>
                  <a:pt x="770" y="1381"/>
                </a:lnTo>
                <a:lnTo>
                  <a:pt x="749" y="1400"/>
                </a:lnTo>
                <a:lnTo>
                  <a:pt x="732" y="1424"/>
                </a:lnTo>
                <a:lnTo>
                  <a:pt x="717" y="1452"/>
                </a:lnTo>
                <a:lnTo>
                  <a:pt x="705" y="1483"/>
                </a:lnTo>
                <a:lnTo>
                  <a:pt x="698" y="1513"/>
                </a:lnTo>
                <a:lnTo>
                  <a:pt x="695" y="1548"/>
                </a:lnTo>
                <a:lnTo>
                  <a:pt x="694" y="1586"/>
                </a:lnTo>
                <a:lnTo>
                  <a:pt x="697" y="1626"/>
                </a:lnTo>
                <a:lnTo>
                  <a:pt x="704" y="1667"/>
                </a:lnTo>
                <a:lnTo>
                  <a:pt x="714" y="1709"/>
                </a:lnTo>
                <a:lnTo>
                  <a:pt x="729" y="1751"/>
                </a:lnTo>
                <a:lnTo>
                  <a:pt x="747" y="1793"/>
                </a:lnTo>
                <a:lnTo>
                  <a:pt x="771" y="1832"/>
                </a:lnTo>
                <a:lnTo>
                  <a:pt x="795" y="1866"/>
                </a:lnTo>
                <a:lnTo>
                  <a:pt x="824" y="1896"/>
                </a:lnTo>
                <a:lnTo>
                  <a:pt x="854" y="1921"/>
                </a:lnTo>
                <a:lnTo>
                  <a:pt x="887" y="1942"/>
                </a:lnTo>
                <a:lnTo>
                  <a:pt x="922" y="1958"/>
                </a:lnTo>
                <a:lnTo>
                  <a:pt x="957" y="1971"/>
                </a:lnTo>
                <a:lnTo>
                  <a:pt x="996" y="1978"/>
                </a:lnTo>
                <a:lnTo>
                  <a:pt x="1037" y="1980"/>
                </a:lnTo>
                <a:lnTo>
                  <a:pt x="1078" y="1978"/>
                </a:lnTo>
                <a:lnTo>
                  <a:pt x="1119" y="1971"/>
                </a:lnTo>
                <a:lnTo>
                  <a:pt x="1158" y="1958"/>
                </a:lnTo>
                <a:lnTo>
                  <a:pt x="1197" y="1942"/>
                </a:lnTo>
                <a:lnTo>
                  <a:pt x="1234" y="1921"/>
                </a:lnTo>
                <a:lnTo>
                  <a:pt x="1269" y="1897"/>
                </a:lnTo>
                <a:lnTo>
                  <a:pt x="1302" y="1867"/>
                </a:lnTo>
                <a:lnTo>
                  <a:pt x="1333" y="1834"/>
                </a:lnTo>
                <a:lnTo>
                  <a:pt x="1361" y="1796"/>
                </a:lnTo>
                <a:lnTo>
                  <a:pt x="1385" y="1756"/>
                </a:lnTo>
                <a:lnTo>
                  <a:pt x="1403" y="1715"/>
                </a:lnTo>
                <a:lnTo>
                  <a:pt x="1416" y="1673"/>
                </a:lnTo>
                <a:lnTo>
                  <a:pt x="1424" y="1631"/>
                </a:lnTo>
                <a:lnTo>
                  <a:pt x="1425" y="1589"/>
                </a:lnTo>
                <a:lnTo>
                  <a:pt x="1421" y="1548"/>
                </a:lnTo>
                <a:lnTo>
                  <a:pt x="1414" y="1517"/>
                </a:lnTo>
                <a:lnTo>
                  <a:pt x="1401" y="1491"/>
                </a:lnTo>
                <a:lnTo>
                  <a:pt x="1385" y="1465"/>
                </a:lnTo>
                <a:lnTo>
                  <a:pt x="1364" y="1444"/>
                </a:lnTo>
                <a:lnTo>
                  <a:pt x="1342" y="1423"/>
                </a:lnTo>
                <a:lnTo>
                  <a:pt x="1316" y="1406"/>
                </a:lnTo>
                <a:lnTo>
                  <a:pt x="1289" y="1389"/>
                </a:lnTo>
                <a:lnTo>
                  <a:pt x="1260" y="1376"/>
                </a:lnTo>
                <a:lnTo>
                  <a:pt x="1229" y="1364"/>
                </a:lnTo>
                <a:lnTo>
                  <a:pt x="1198" y="1353"/>
                </a:lnTo>
                <a:lnTo>
                  <a:pt x="1167" y="1345"/>
                </a:lnTo>
                <a:lnTo>
                  <a:pt x="1136" y="1337"/>
                </a:lnTo>
                <a:lnTo>
                  <a:pt x="1105" y="1332"/>
                </a:lnTo>
                <a:lnTo>
                  <a:pt x="1075" y="1327"/>
                </a:lnTo>
                <a:lnTo>
                  <a:pt x="1048" y="1323"/>
                </a:lnTo>
                <a:lnTo>
                  <a:pt x="1022" y="1320"/>
                </a:lnTo>
                <a:lnTo>
                  <a:pt x="998" y="1318"/>
                </a:lnTo>
                <a:lnTo>
                  <a:pt x="978" y="1316"/>
                </a:lnTo>
                <a:lnTo>
                  <a:pt x="960" y="1315"/>
                </a:lnTo>
                <a:lnTo>
                  <a:pt x="947" y="1315"/>
                </a:lnTo>
                <a:close/>
                <a:moveTo>
                  <a:pt x="465" y="809"/>
                </a:moveTo>
                <a:lnTo>
                  <a:pt x="446" y="812"/>
                </a:lnTo>
                <a:lnTo>
                  <a:pt x="428" y="820"/>
                </a:lnTo>
                <a:lnTo>
                  <a:pt x="387" y="849"/>
                </a:lnTo>
                <a:lnTo>
                  <a:pt x="351" y="880"/>
                </a:lnTo>
                <a:lnTo>
                  <a:pt x="320" y="912"/>
                </a:lnTo>
                <a:lnTo>
                  <a:pt x="294" y="947"/>
                </a:lnTo>
                <a:lnTo>
                  <a:pt x="274" y="984"/>
                </a:lnTo>
                <a:lnTo>
                  <a:pt x="259" y="1022"/>
                </a:lnTo>
                <a:lnTo>
                  <a:pt x="250" y="1061"/>
                </a:lnTo>
                <a:lnTo>
                  <a:pt x="248" y="1102"/>
                </a:lnTo>
                <a:lnTo>
                  <a:pt x="250" y="1142"/>
                </a:lnTo>
                <a:lnTo>
                  <a:pt x="259" y="1182"/>
                </a:lnTo>
                <a:lnTo>
                  <a:pt x="274" y="1220"/>
                </a:lnTo>
                <a:lnTo>
                  <a:pt x="294" y="1256"/>
                </a:lnTo>
                <a:lnTo>
                  <a:pt x="320" y="1291"/>
                </a:lnTo>
                <a:lnTo>
                  <a:pt x="351" y="1324"/>
                </a:lnTo>
                <a:lnTo>
                  <a:pt x="387" y="1354"/>
                </a:lnTo>
                <a:lnTo>
                  <a:pt x="428" y="1383"/>
                </a:lnTo>
                <a:lnTo>
                  <a:pt x="447" y="1391"/>
                </a:lnTo>
                <a:lnTo>
                  <a:pt x="466" y="1394"/>
                </a:lnTo>
                <a:lnTo>
                  <a:pt x="485" y="1392"/>
                </a:lnTo>
                <a:lnTo>
                  <a:pt x="502" y="1385"/>
                </a:lnTo>
                <a:lnTo>
                  <a:pt x="518" y="1375"/>
                </a:lnTo>
                <a:lnTo>
                  <a:pt x="529" y="1359"/>
                </a:lnTo>
                <a:lnTo>
                  <a:pt x="537" y="1342"/>
                </a:lnTo>
                <a:lnTo>
                  <a:pt x="540" y="1324"/>
                </a:lnTo>
                <a:lnTo>
                  <a:pt x="538" y="1304"/>
                </a:lnTo>
                <a:lnTo>
                  <a:pt x="532" y="1287"/>
                </a:lnTo>
                <a:lnTo>
                  <a:pt x="521" y="1271"/>
                </a:lnTo>
                <a:lnTo>
                  <a:pt x="505" y="1259"/>
                </a:lnTo>
                <a:lnTo>
                  <a:pt x="473" y="1235"/>
                </a:lnTo>
                <a:lnTo>
                  <a:pt x="445" y="1211"/>
                </a:lnTo>
                <a:lnTo>
                  <a:pt x="423" y="1185"/>
                </a:lnTo>
                <a:lnTo>
                  <a:pt x="407" y="1157"/>
                </a:lnTo>
                <a:lnTo>
                  <a:pt x="398" y="1130"/>
                </a:lnTo>
                <a:lnTo>
                  <a:pt x="394" y="1102"/>
                </a:lnTo>
                <a:lnTo>
                  <a:pt x="398" y="1073"/>
                </a:lnTo>
                <a:lnTo>
                  <a:pt x="407" y="1046"/>
                </a:lnTo>
                <a:lnTo>
                  <a:pt x="423" y="1019"/>
                </a:lnTo>
                <a:lnTo>
                  <a:pt x="445" y="992"/>
                </a:lnTo>
                <a:lnTo>
                  <a:pt x="473" y="968"/>
                </a:lnTo>
                <a:lnTo>
                  <a:pt x="505" y="944"/>
                </a:lnTo>
                <a:lnTo>
                  <a:pt x="521" y="932"/>
                </a:lnTo>
                <a:lnTo>
                  <a:pt x="532" y="916"/>
                </a:lnTo>
                <a:lnTo>
                  <a:pt x="538" y="899"/>
                </a:lnTo>
                <a:lnTo>
                  <a:pt x="540" y="881"/>
                </a:lnTo>
                <a:lnTo>
                  <a:pt x="537" y="861"/>
                </a:lnTo>
                <a:lnTo>
                  <a:pt x="529" y="844"/>
                </a:lnTo>
                <a:lnTo>
                  <a:pt x="517" y="828"/>
                </a:lnTo>
                <a:lnTo>
                  <a:pt x="501" y="817"/>
                </a:lnTo>
                <a:lnTo>
                  <a:pt x="484" y="811"/>
                </a:lnTo>
                <a:lnTo>
                  <a:pt x="465" y="809"/>
                </a:lnTo>
                <a:close/>
                <a:moveTo>
                  <a:pt x="2663" y="809"/>
                </a:moveTo>
                <a:lnTo>
                  <a:pt x="2645" y="811"/>
                </a:lnTo>
                <a:lnTo>
                  <a:pt x="2627" y="817"/>
                </a:lnTo>
                <a:lnTo>
                  <a:pt x="2612" y="828"/>
                </a:lnTo>
                <a:lnTo>
                  <a:pt x="2600" y="844"/>
                </a:lnTo>
                <a:lnTo>
                  <a:pt x="2591" y="861"/>
                </a:lnTo>
                <a:lnTo>
                  <a:pt x="2588" y="881"/>
                </a:lnTo>
                <a:lnTo>
                  <a:pt x="2590" y="899"/>
                </a:lnTo>
                <a:lnTo>
                  <a:pt x="2596" y="916"/>
                </a:lnTo>
                <a:lnTo>
                  <a:pt x="2608" y="932"/>
                </a:lnTo>
                <a:lnTo>
                  <a:pt x="2622" y="944"/>
                </a:lnTo>
                <a:lnTo>
                  <a:pt x="2656" y="968"/>
                </a:lnTo>
                <a:lnTo>
                  <a:pt x="2684" y="992"/>
                </a:lnTo>
                <a:lnTo>
                  <a:pt x="2705" y="1019"/>
                </a:lnTo>
                <a:lnTo>
                  <a:pt x="2722" y="1046"/>
                </a:lnTo>
                <a:lnTo>
                  <a:pt x="2731" y="1073"/>
                </a:lnTo>
                <a:lnTo>
                  <a:pt x="2734" y="1102"/>
                </a:lnTo>
                <a:lnTo>
                  <a:pt x="2731" y="1130"/>
                </a:lnTo>
                <a:lnTo>
                  <a:pt x="2722" y="1157"/>
                </a:lnTo>
                <a:lnTo>
                  <a:pt x="2705" y="1185"/>
                </a:lnTo>
                <a:lnTo>
                  <a:pt x="2684" y="1211"/>
                </a:lnTo>
                <a:lnTo>
                  <a:pt x="2656" y="1235"/>
                </a:lnTo>
                <a:lnTo>
                  <a:pt x="2622" y="1259"/>
                </a:lnTo>
                <a:lnTo>
                  <a:pt x="2608" y="1271"/>
                </a:lnTo>
                <a:lnTo>
                  <a:pt x="2596" y="1287"/>
                </a:lnTo>
                <a:lnTo>
                  <a:pt x="2590" y="1304"/>
                </a:lnTo>
                <a:lnTo>
                  <a:pt x="2588" y="1324"/>
                </a:lnTo>
                <a:lnTo>
                  <a:pt x="2591" y="1342"/>
                </a:lnTo>
                <a:lnTo>
                  <a:pt x="2600" y="1360"/>
                </a:lnTo>
                <a:lnTo>
                  <a:pt x="2612" y="1375"/>
                </a:lnTo>
                <a:lnTo>
                  <a:pt x="2626" y="1385"/>
                </a:lnTo>
                <a:lnTo>
                  <a:pt x="2644" y="1392"/>
                </a:lnTo>
                <a:lnTo>
                  <a:pt x="2661" y="1394"/>
                </a:lnTo>
                <a:lnTo>
                  <a:pt x="2682" y="1391"/>
                </a:lnTo>
                <a:lnTo>
                  <a:pt x="2700" y="1384"/>
                </a:lnTo>
                <a:lnTo>
                  <a:pt x="2741" y="1355"/>
                </a:lnTo>
                <a:lnTo>
                  <a:pt x="2777" y="1325"/>
                </a:lnTo>
                <a:lnTo>
                  <a:pt x="2809" y="1291"/>
                </a:lnTo>
                <a:lnTo>
                  <a:pt x="2834" y="1256"/>
                </a:lnTo>
                <a:lnTo>
                  <a:pt x="2854" y="1220"/>
                </a:lnTo>
                <a:lnTo>
                  <a:pt x="2869" y="1182"/>
                </a:lnTo>
                <a:lnTo>
                  <a:pt x="2877" y="1142"/>
                </a:lnTo>
                <a:lnTo>
                  <a:pt x="2880" y="1102"/>
                </a:lnTo>
                <a:lnTo>
                  <a:pt x="2877" y="1061"/>
                </a:lnTo>
                <a:lnTo>
                  <a:pt x="2869" y="1022"/>
                </a:lnTo>
                <a:lnTo>
                  <a:pt x="2854" y="984"/>
                </a:lnTo>
                <a:lnTo>
                  <a:pt x="2834" y="947"/>
                </a:lnTo>
                <a:lnTo>
                  <a:pt x="2809" y="912"/>
                </a:lnTo>
                <a:lnTo>
                  <a:pt x="2777" y="880"/>
                </a:lnTo>
                <a:lnTo>
                  <a:pt x="2741" y="849"/>
                </a:lnTo>
                <a:lnTo>
                  <a:pt x="2700" y="820"/>
                </a:lnTo>
                <a:lnTo>
                  <a:pt x="2682" y="812"/>
                </a:lnTo>
                <a:lnTo>
                  <a:pt x="2663" y="809"/>
                </a:lnTo>
                <a:close/>
                <a:moveTo>
                  <a:pt x="1423" y="0"/>
                </a:moveTo>
                <a:lnTo>
                  <a:pt x="1460" y="0"/>
                </a:lnTo>
                <a:lnTo>
                  <a:pt x="1490" y="1"/>
                </a:lnTo>
                <a:lnTo>
                  <a:pt x="1517" y="2"/>
                </a:lnTo>
                <a:lnTo>
                  <a:pt x="1537" y="3"/>
                </a:lnTo>
                <a:lnTo>
                  <a:pt x="1550" y="4"/>
                </a:lnTo>
                <a:lnTo>
                  <a:pt x="1563" y="3"/>
                </a:lnTo>
                <a:lnTo>
                  <a:pt x="1583" y="2"/>
                </a:lnTo>
                <a:lnTo>
                  <a:pt x="1609" y="1"/>
                </a:lnTo>
                <a:lnTo>
                  <a:pt x="1640" y="0"/>
                </a:lnTo>
                <a:lnTo>
                  <a:pt x="1677" y="0"/>
                </a:lnTo>
                <a:lnTo>
                  <a:pt x="1711" y="0"/>
                </a:lnTo>
                <a:lnTo>
                  <a:pt x="1749" y="1"/>
                </a:lnTo>
                <a:lnTo>
                  <a:pt x="1791" y="3"/>
                </a:lnTo>
                <a:lnTo>
                  <a:pt x="1836" y="6"/>
                </a:lnTo>
                <a:lnTo>
                  <a:pt x="1883" y="10"/>
                </a:lnTo>
                <a:lnTo>
                  <a:pt x="1933" y="15"/>
                </a:lnTo>
                <a:lnTo>
                  <a:pt x="1986" y="22"/>
                </a:lnTo>
                <a:lnTo>
                  <a:pt x="2040" y="30"/>
                </a:lnTo>
                <a:lnTo>
                  <a:pt x="2096" y="42"/>
                </a:lnTo>
                <a:lnTo>
                  <a:pt x="2153" y="54"/>
                </a:lnTo>
                <a:lnTo>
                  <a:pt x="2211" y="69"/>
                </a:lnTo>
                <a:lnTo>
                  <a:pt x="2269" y="86"/>
                </a:lnTo>
                <a:lnTo>
                  <a:pt x="2329" y="106"/>
                </a:lnTo>
                <a:lnTo>
                  <a:pt x="2388" y="129"/>
                </a:lnTo>
                <a:lnTo>
                  <a:pt x="2447" y="154"/>
                </a:lnTo>
                <a:lnTo>
                  <a:pt x="2505" y="182"/>
                </a:lnTo>
                <a:lnTo>
                  <a:pt x="2563" y="214"/>
                </a:lnTo>
                <a:lnTo>
                  <a:pt x="2619" y="249"/>
                </a:lnTo>
                <a:lnTo>
                  <a:pt x="2673" y="288"/>
                </a:lnTo>
                <a:lnTo>
                  <a:pt x="2727" y="330"/>
                </a:lnTo>
                <a:lnTo>
                  <a:pt x="2777" y="376"/>
                </a:lnTo>
                <a:lnTo>
                  <a:pt x="2825" y="426"/>
                </a:lnTo>
                <a:lnTo>
                  <a:pt x="2870" y="482"/>
                </a:lnTo>
                <a:lnTo>
                  <a:pt x="2914" y="543"/>
                </a:lnTo>
                <a:lnTo>
                  <a:pt x="2954" y="609"/>
                </a:lnTo>
                <a:lnTo>
                  <a:pt x="2989" y="678"/>
                </a:lnTo>
                <a:lnTo>
                  <a:pt x="3019" y="749"/>
                </a:lnTo>
                <a:lnTo>
                  <a:pt x="3044" y="825"/>
                </a:lnTo>
                <a:lnTo>
                  <a:pt x="3065" y="903"/>
                </a:lnTo>
                <a:lnTo>
                  <a:pt x="3080" y="985"/>
                </a:lnTo>
                <a:lnTo>
                  <a:pt x="3092" y="1070"/>
                </a:lnTo>
                <a:lnTo>
                  <a:pt x="3098" y="1158"/>
                </a:lnTo>
                <a:lnTo>
                  <a:pt x="3100" y="1250"/>
                </a:lnTo>
                <a:lnTo>
                  <a:pt x="3097" y="1344"/>
                </a:lnTo>
                <a:lnTo>
                  <a:pt x="3089" y="1441"/>
                </a:lnTo>
                <a:lnTo>
                  <a:pt x="3076" y="1542"/>
                </a:lnTo>
                <a:lnTo>
                  <a:pt x="3059" y="1646"/>
                </a:lnTo>
                <a:lnTo>
                  <a:pt x="3037" y="1752"/>
                </a:lnTo>
                <a:lnTo>
                  <a:pt x="3010" y="1862"/>
                </a:lnTo>
                <a:lnTo>
                  <a:pt x="2990" y="1918"/>
                </a:lnTo>
                <a:lnTo>
                  <a:pt x="2954" y="1904"/>
                </a:lnTo>
                <a:lnTo>
                  <a:pt x="2915" y="1894"/>
                </a:lnTo>
                <a:lnTo>
                  <a:pt x="2875" y="1884"/>
                </a:lnTo>
                <a:lnTo>
                  <a:pt x="2843" y="1875"/>
                </a:lnTo>
                <a:lnTo>
                  <a:pt x="2815" y="1865"/>
                </a:lnTo>
                <a:lnTo>
                  <a:pt x="2792" y="1855"/>
                </a:lnTo>
                <a:lnTo>
                  <a:pt x="2774" y="1844"/>
                </a:lnTo>
                <a:lnTo>
                  <a:pt x="2761" y="1835"/>
                </a:lnTo>
                <a:lnTo>
                  <a:pt x="2750" y="1827"/>
                </a:lnTo>
                <a:lnTo>
                  <a:pt x="2743" y="1819"/>
                </a:lnTo>
                <a:lnTo>
                  <a:pt x="2739" y="1814"/>
                </a:lnTo>
                <a:lnTo>
                  <a:pt x="2735" y="1807"/>
                </a:lnTo>
                <a:lnTo>
                  <a:pt x="2732" y="1798"/>
                </a:lnTo>
                <a:lnTo>
                  <a:pt x="2731" y="1788"/>
                </a:lnTo>
                <a:lnTo>
                  <a:pt x="2733" y="1775"/>
                </a:lnTo>
                <a:lnTo>
                  <a:pt x="2734" y="1541"/>
                </a:lnTo>
                <a:lnTo>
                  <a:pt x="2732" y="1521"/>
                </a:lnTo>
                <a:lnTo>
                  <a:pt x="2725" y="1504"/>
                </a:lnTo>
                <a:lnTo>
                  <a:pt x="2712" y="1489"/>
                </a:lnTo>
                <a:lnTo>
                  <a:pt x="2698" y="1477"/>
                </a:lnTo>
                <a:lnTo>
                  <a:pt x="2681" y="1470"/>
                </a:lnTo>
                <a:lnTo>
                  <a:pt x="2661" y="1467"/>
                </a:lnTo>
                <a:lnTo>
                  <a:pt x="2642" y="1470"/>
                </a:lnTo>
                <a:lnTo>
                  <a:pt x="2624" y="1477"/>
                </a:lnTo>
                <a:lnTo>
                  <a:pt x="2610" y="1489"/>
                </a:lnTo>
                <a:lnTo>
                  <a:pt x="2598" y="1504"/>
                </a:lnTo>
                <a:lnTo>
                  <a:pt x="2590" y="1521"/>
                </a:lnTo>
                <a:lnTo>
                  <a:pt x="2588" y="1541"/>
                </a:lnTo>
                <a:lnTo>
                  <a:pt x="2588" y="1753"/>
                </a:lnTo>
                <a:lnTo>
                  <a:pt x="2585" y="1784"/>
                </a:lnTo>
                <a:lnTo>
                  <a:pt x="2586" y="1813"/>
                </a:lnTo>
                <a:lnTo>
                  <a:pt x="2592" y="1841"/>
                </a:lnTo>
                <a:lnTo>
                  <a:pt x="2602" y="1868"/>
                </a:lnTo>
                <a:lnTo>
                  <a:pt x="2616" y="1894"/>
                </a:lnTo>
                <a:lnTo>
                  <a:pt x="2639" y="1921"/>
                </a:lnTo>
                <a:lnTo>
                  <a:pt x="2666" y="1947"/>
                </a:lnTo>
                <a:lnTo>
                  <a:pt x="2699" y="1971"/>
                </a:lnTo>
                <a:lnTo>
                  <a:pt x="2738" y="1991"/>
                </a:lnTo>
                <a:lnTo>
                  <a:pt x="2782" y="2009"/>
                </a:lnTo>
                <a:lnTo>
                  <a:pt x="2831" y="2024"/>
                </a:lnTo>
                <a:lnTo>
                  <a:pt x="2887" y="2036"/>
                </a:lnTo>
                <a:lnTo>
                  <a:pt x="2914" y="2044"/>
                </a:lnTo>
                <a:lnTo>
                  <a:pt x="2941" y="2057"/>
                </a:lnTo>
                <a:lnTo>
                  <a:pt x="2963" y="2073"/>
                </a:lnTo>
                <a:lnTo>
                  <a:pt x="2983" y="2093"/>
                </a:lnTo>
                <a:lnTo>
                  <a:pt x="3000" y="2116"/>
                </a:lnTo>
                <a:lnTo>
                  <a:pt x="3013" y="2142"/>
                </a:lnTo>
                <a:lnTo>
                  <a:pt x="3022" y="2171"/>
                </a:lnTo>
                <a:lnTo>
                  <a:pt x="3026" y="2192"/>
                </a:lnTo>
                <a:lnTo>
                  <a:pt x="3027" y="2216"/>
                </a:lnTo>
                <a:lnTo>
                  <a:pt x="3025" y="2239"/>
                </a:lnTo>
                <a:lnTo>
                  <a:pt x="3020" y="2264"/>
                </a:lnTo>
                <a:lnTo>
                  <a:pt x="3011" y="2289"/>
                </a:lnTo>
                <a:lnTo>
                  <a:pt x="2998" y="2312"/>
                </a:lnTo>
                <a:lnTo>
                  <a:pt x="2980" y="2334"/>
                </a:lnTo>
                <a:lnTo>
                  <a:pt x="2957" y="2354"/>
                </a:lnTo>
                <a:lnTo>
                  <a:pt x="2950" y="2359"/>
                </a:lnTo>
                <a:lnTo>
                  <a:pt x="2914" y="2386"/>
                </a:lnTo>
                <a:lnTo>
                  <a:pt x="2921" y="2430"/>
                </a:lnTo>
                <a:lnTo>
                  <a:pt x="2922" y="2444"/>
                </a:lnTo>
                <a:lnTo>
                  <a:pt x="2925" y="2464"/>
                </a:lnTo>
                <a:lnTo>
                  <a:pt x="2925" y="2485"/>
                </a:lnTo>
                <a:lnTo>
                  <a:pt x="2925" y="2510"/>
                </a:lnTo>
                <a:lnTo>
                  <a:pt x="2922" y="2536"/>
                </a:lnTo>
                <a:lnTo>
                  <a:pt x="2918" y="2562"/>
                </a:lnTo>
                <a:lnTo>
                  <a:pt x="2912" y="2589"/>
                </a:lnTo>
                <a:lnTo>
                  <a:pt x="2904" y="2616"/>
                </a:lnTo>
                <a:lnTo>
                  <a:pt x="2893" y="2639"/>
                </a:lnTo>
                <a:lnTo>
                  <a:pt x="2878" y="2661"/>
                </a:lnTo>
                <a:lnTo>
                  <a:pt x="2862" y="2677"/>
                </a:lnTo>
                <a:lnTo>
                  <a:pt x="2844" y="2692"/>
                </a:lnTo>
                <a:lnTo>
                  <a:pt x="2821" y="2701"/>
                </a:lnTo>
                <a:lnTo>
                  <a:pt x="2796" y="2708"/>
                </a:lnTo>
                <a:lnTo>
                  <a:pt x="2769" y="2712"/>
                </a:lnTo>
                <a:lnTo>
                  <a:pt x="2730" y="2714"/>
                </a:lnTo>
                <a:lnTo>
                  <a:pt x="2694" y="2716"/>
                </a:lnTo>
                <a:lnTo>
                  <a:pt x="2659" y="2719"/>
                </a:lnTo>
                <a:lnTo>
                  <a:pt x="2624" y="2722"/>
                </a:lnTo>
                <a:lnTo>
                  <a:pt x="2591" y="2725"/>
                </a:lnTo>
                <a:lnTo>
                  <a:pt x="2560" y="2730"/>
                </a:lnTo>
                <a:lnTo>
                  <a:pt x="2529" y="2736"/>
                </a:lnTo>
                <a:lnTo>
                  <a:pt x="2500" y="2743"/>
                </a:lnTo>
                <a:lnTo>
                  <a:pt x="2472" y="2752"/>
                </a:lnTo>
                <a:lnTo>
                  <a:pt x="2446" y="2762"/>
                </a:lnTo>
                <a:lnTo>
                  <a:pt x="2421" y="2776"/>
                </a:lnTo>
                <a:lnTo>
                  <a:pt x="2399" y="2791"/>
                </a:lnTo>
                <a:lnTo>
                  <a:pt x="2378" y="2809"/>
                </a:lnTo>
                <a:lnTo>
                  <a:pt x="2360" y="2830"/>
                </a:lnTo>
                <a:lnTo>
                  <a:pt x="2343" y="2854"/>
                </a:lnTo>
                <a:lnTo>
                  <a:pt x="2329" y="2881"/>
                </a:lnTo>
                <a:lnTo>
                  <a:pt x="2318" y="2912"/>
                </a:lnTo>
                <a:lnTo>
                  <a:pt x="2307" y="2947"/>
                </a:lnTo>
                <a:lnTo>
                  <a:pt x="2301" y="2986"/>
                </a:lnTo>
                <a:lnTo>
                  <a:pt x="2297" y="3029"/>
                </a:lnTo>
                <a:lnTo>
                  <a:pt x="2295" y="3077"/>
                </a:lnTo>
                <a:lnTo>
                  <a:pt x="2295" y="3224"/>
                </a:lnTo>
                <a:lnTo>
                  <a:pt x="2076" y="3224"/>
                </a:lnTo>
                <a:lnTo>
                  <a:pt x="2076" y="3077"/>
                </a:lnTo>
                <a:lnTo>
                  <a:pt x="2074" y="3058"/>
                </a:lnTo>
                <a:lnTo>
                  <a:pt x="2067" y="3040"/>
                </a:lnTo>
                <a:lnTo>
                  <a:pt x="2054" y="3026"/>
                </a:lnTo>
                <a:lnTo>
                  <a:pt x="2040" y="3014"/>
                </a:lnTo>
                <a:lnTo>
                  <a:pt x="2022" y="3006"/>
                </a:lnTo>
                <a:lnTo>
                  <a:pt x="2003" y="3004"/>
                </a:lnTo>
                <a:lnTo>
                  <a:pt x="1984" y="3006"/>
                </a:lnTo>
                <a:lnTo>
                  <a:pt x="1966" y="3014"/>
                </a:lnTo>
                <a:lnTo>
                  <a:pt x="1951" y="3026"/>
                </a:lnTo>
                <a:lnTo>
                  <a:pt x="1939" y="3040"/>
                </a:lnTo>
                <a:lnTo>
                  <a:pt x="1932" y="3058"/>
                </a:lnTo>
                <a:lnTo>
                  <a:pt x="1929" y="3077"/>
                </a:lnTo>
                <a:lnTo>
                  <a:pt x="1929" y="3224"/>
                </a:lnTo>
                <a:lnTo>
                  <a:pt x="1784" y="3224"/>
                </a:lnTo>
                <a:lnTo>
                  <a:pt x="1784" y="3077"/>
                </a:lnTo>
                <a:lnTo>
                  <a:pt x="1781" y="3058"/>
                </a:lnTo>
                <a:lnTo>
                  <a:pt x="1773" y="3040"/>
                </a:lnTo>
                <a:lnTo>
                  <a:pt x="1762" y="3026"/>
                </a:lnTo>
                <a:lnTo>
                  <a:pt x="1748" y="3014"/>
                </a:lnTo>
                <a:lnTo>
                  <a:pt x="1730" y="3006"/>
                </a:lnTo>
                <a:lnTo>
                  <a:pt x="1711" y="3004"/>
                </a:lnTo>
                <a:lnTo>
                  <a:pt x="1691" y="3006"/>
                </a:lnTo>
                <a:lnTo>
                  <a:pt x="1674" y="3014"/>
                </a:lnTo>
                <a:lnTo>
                  <a:pt x="1659" y="3026"/>
                </a:lnTo>
                <a:lnTo>
                  <a:pt x="1647" y="3040"/>
                </a:lnTo>
                <a:lnTo>
                  <a:pt x="1640" y="3058"/>
                </a:lnTo>
                <a:lnTo>
                  <a:pt x="1637" y="3077"/>
                </a:lnTo>
                <a:lnTo>
                  <a:pt x="1637" y="3224"/>
                </a:lnTo>
                <a:lnTo>
                  <a:pt x="1491" y="3224"/>
                </a:lnTo>
                <a:lnTo>
                  <a:pt x="1491" y="3077"/>
                </a:lnTo>
                <a:lnTo>
                  <a:pt x="1488" y="3058"/>
                </a:lnTo>
                <a:lnTo>
                  <a:pt x="1481" y="3040"/>
                </a:lnTo>
                <a:lnTo>
                  <a:pt x="1470" y="3026"/>
                </a:lnTo>
                <a:lnTo>
                  <a:pt x="1455" y="3014"/>
                </a:lnTo>
                <a:lnTo>
                  <a:pt x="1437" y="3006"/>
                </a:lnTo>
                <a:lnTo>
                  <a:pt x="1418" y="3004"/>
                </a:lnTo>
                <a:lnTo>
                  <a:pt x="1398" y="3006"/>
                </a:lnTo>
                <a:lnTo>
                  <a:pt x="1381" y="3014"/>
                </a:lnTo>
                <a:lnTo>
                  <a:pt x="1366" y="3026"/>
                </a:lnTo>
                <a:lnTo>
                  <a:pt x="1355" y="3040"/>
                </a:lnTo>
                <a:lnTo>
                  <a:pt x="1347" y="3058"/>
                </a:lnTo>
                <a:lnTo>
                  <a:pt x="1345" y="3077"/>
                </a:lnTo>
                <a:lnTo>
                  <a:pt x="1345" y="3224"/>
                </a:lnTo>
                <a:lnTo>
                  <a:pt x="1198" y="3224"/>
                </a:lnTo>
                <a:lnTo>
                  <a:pt x="1198" y="3077"/>
                </a:lnTo>
                <a:lnTo>
                  <a:pt x="1195" y="3058"/>
                </a:lnTo>
                <a:lnTo>
                  <a:pt x="1188" y="3040"/>
                </a:lnTo>
                <a:lnTo>
                  <a:pt x="1177" y="3026"/>
                </a:lnTo>
                <a:lnTo>
                  <a:pt x="1162" y="3014"/>
                </a:lnTo>
                <a:lnTo>
                  <a:pt x="1145" y="3006"/>
                </a:lnTo>
                <a:lnTo>
                  <a:pt x="1126" y="3004"/>
                </a:lnTo>
                <a:lnTo>
                  <a:pt x="1106" y="3006"/>
                </a:lnTo>
                <a:lnTo>
                  <a:pt x="1089" y="3014"/>
                </a:lnTo>
                <a:lnTo>
                  <a:pt x="1073" y="3026"/>
                </a:lnTo>
                <a:lnTo>
                  <a:pt x="1062" y="3040"/>
                </a:lnTo>
                <a:lnTo>
                  <a:pt x="1055" y="3058"/>
                </a:lnTo>
                <a:lnTo>
                  <a:pt x="1053" y="3077"/>
                </a:lnTo>
                <a:lnTo>
                  <a:pt x="1053" y="3224"/>
                </a:lnTo>
                <a:lnTo>
                  <a:pt x="832" y="3224"/>
                </a:lnTo>
                <a:lnTo>
                  <a:pt x="832" y="3077"/>
                </a:lnTo>
                <a:lnTo>
                  <a:pt x="831" y="3029"/>
                </a:lnTo>
                <a:lnTo>
                  <a:pt x="827" y="2986"/>
                </a:lnTo>
                <a:lnTo>
                  <a:pt x="820" y="2947"/>
                </a:lnTo>
                <a:lnTo>
                  <a:pt x="811" y="2912"/>
                </a:lnTo>
                <a:lnTo>
                  <a:pt x="799" y="2881"/>
                </a:lnTo>
                <a:lnTo>
                  <a:pt x="784" y="2854"/>
                </a:lnTo>
                <a:lnTo>
                  <a:pt x="768" y="2830"/>
                </a:lnTo>
                <a:lnTo>
                  <a:pt x="749" y="2809"/>
                </a:lnTo>
                <a:lnTo>
                  <a:pt x="729" y="2791"/>
                </a:lnTo>
                <a:lnTo>
                  <a:pt x="706" y="2776"/>
                </a:lnTo>
                <a:lnTo>
                  <a:pt x="682" y="2762"/>
                </a:lnTo>
                <a:lnTo>
                  <a:pt x="656" y="2752"/>
                </a:lnTo>
                <a:lnTo>
                  <a:pt x="628" y="2743"/>
                </a:lnTo>
                <a:lnTo>
                  <a:pt x="600" y="2736"/>
                </a:lnTo>
                <a:lnTo>
                  <a:pt x="569" y="2730"/>
                </a:lnTo>
                <a:lnTo>
                  <a:pt x="537" y="2725"/>
                </a:lnTo>
                <a:lnTo>
                  <a:pt x="503" y="2722"/>
                </a:lnTo>
                <a:lnTo>
                  <a:pt x="469" y="2719"/>
                </a:lnTo>
                <a:lnTo>
                  <a:pt x="435" y="2716"/>
                </a:lnTo>
                <a:lnTo>
                  <a:pt x="399" y="2714"/>
                </a:lnTo>
                <a:lnTo>
                  <a:pt x="359" y="2712"/>
                </a:lnTo>
                <a:lnTo>
                  <a:pt x="331" y="2708"/>
                </a:lnTo>
                <a:lnTo>
                  <a:pt x="306" y="2701"/>
                </a:lnTo>
                <a:lnTo>
                  <a:pt x="285" y="2692"/>
                </a:lnTo>
                <a:lnTo>
                  <a:pt x="267" y="2677"/>
                </a:lnTo>
                <a:lnTo>
                  <a:pt x="250" y="2661"/>
                </a:lnTo>
                <a:lnTo>
                  <a:pt x="236" y="2639"/>
                </a:lnTo>
                <a:lnTo>
                  <a:pt x="224" y="2616"/>
                </a:lnTo>
                <a:lnTo>
                  <a:pt x="216" y="2589"/>
                </a:lnTo>
                <a:lnTo>
                  <a:pt x="210" y="2562"/>
                </a:lnTo>
                <a:lnTo>
                  <a:pt x="206" y="2536"/>
                </a:lnTo>
                <a:lnTo>
                  <a:pt x="204" y="2510"/>
                </a:lnTo>
                <a:lnTo>
                  <a:pt x="204" y="2485"/>
                </a:lnTo>
                <a:lnTo>
                  <a:pt x="204" y="2464"/>
                </a:lnTo>
                <a:lnTo>
                  <a:pt x="205" y="2444"/>
                </a:lnTo>
                <a:lnTo>
                  <a:pt x="207" y="2430"/>
                </a:lnTo>
                <a:lnTo>
                  <a:pt x="205" y="2381"/>
                </a:lnTo>
                <a:lnTo>
                  <a:pt x="170" y="2354"/>
                </a:lnTo>
                <a:lnTo>
                  <a:pt x="148" y="2334"/>
                </a:lnTo>
                <a:lnTo>
                  <a:pt x="130" y="2312"/>
                </a:lnTo>
                <a:lnTo>
                  <a:pt x="118" y="2289"/>
                </a:lnTo>
                <a:lnTo>
                  <a:pt x="109" y="2264"/>
                </a:lnTo>
                <a:lnTo>
                  <a:pt x="104" y="2239"/>
                </a:lnTo>
                <a:lnTo>
                  <a:pt x="101" y="2216"/>
                </a:lnTo>
                <a:lnTo>
                  <a:pt x="103" y="2192"/>
                </a:lnTo>
                <a:lnTo>
                  <a:pt x="107" y="2171"/>
                </a:lnTo>
                <a:lnTo>
                  <a:pt x="115" y="2142"/>
                </a:lnTo>
                <a:lnTo>
                  <a:pt x="128" y="2116"/>
                </a:lnTo>
                <a:lnTo>
                  <a:pt x="145" y="2093"/>
                </a:lnTo>
                <a:lnTo>
                  <a:pt x="165" y="2073"/>
                </a:lnTo>
                <a:lnTo>
                  <a:pt x="188" y="2057"/>
                </a:lnTo>
                <a:lnTo>
                  <a:pt x="213" y="2044"/>
                </a:lnTo>
                <a:lnTo>
                  <a:pt x="242" y="2036"/>
                </a:lnTo>
                <a:lnTo>
                  <a:pt x="296" y="2024"/>
                </a:lnTo>
                <a:lnTo>
                  <a:pt x="346" y="2009"/>
                </a:lnTo>
                <a:lnTo>
                  <a:pt x="391" y="1991"/>
                </a:lnTo>
                <a:lnTo>
                  <a:pt x="428" y="1971"/>
                </a:lnTo>
                <a:lnTo>
                  <a:pt x="462" y="1947"/>
                </a:lnTo>
                <a:lnTo>
                  <a:pt x="490" y="1921"/>
                </a:lnTo>
                <a:lnTo>
                  <a:pt x="512" y="1894"/>
                </a:lnTo>
                <a:lnTo>
                  <a:pt x="526" y="1868"/>
                </a:lnTo>
                <a:lnTo>
                  <a:pt x="536" y="1841"/>
                </a:lnTo>
                <a:lnTo>
                  <a:pt x="542" y="1813"/>
                </a:lnTo>
                <a:lnTo>
                  <a:pt x="543" y="1784"/>
                </a:lnTo>
                <a:lnTo>
                  <a:pt x="540" y="1753"/>
                </a:lnTo>
                <a:lnTo>
                  <a:pt x="540" y="1541"/>
                </a:lnTo>
                <a:lnTo>
                  <a:pt x="537" y="1521"/>
                </a:lnTo>
                <a:lnTo>
                  <a:pt x="530" y="1504"/>
                </a:lnTo>
                <a:lnTo>
                  <a:pt x="519" y="1489"/>
                </a:lnTo>
                <a:lnTo>
                  <a:pt x="504" y="1477"/>
                </a:lnTo>
                <a:lnTo>
                  <a:pt x="487" y="1470"/>
                </a:lnTo>
                <a:lnTo>
                  <a:pt x="467" y="1467"/>
                </a:lnTo>
                <a:lnTo>
                  <a:pt x="448" y="1470"/>
                </a:lnTo>
                <a:lnTo>
                  <a:pt x="431" y="1477"/>
                </a:lnTo>
                <a:lnTo>
                  <a:pt x="415" y="1489"/>
                </a:lnTo>
                <a:lnTo>
                  <a:pt x="404" y="1504"/>
                </a:lnTo>
                <a:lnTo>
                  <a:pt x="397" y="1521"/>
                </a:lnTo>
                <a:lnTo>
                  <a:pt x="394" y="1541"/>
                </a:lnTo>
                <a:lnTo>
                  <a:pt x="394" y="1760"/>
                </a:lnTo>
                <a:lnTo>
                  <a:pt x="396" y="1775"/>
                </a:lnTo>
                <a:lnTo>
                  <a:pt x="397" y="1788"/>
                </a:lnTo>
                <a:lnTo>
                  <a:pt x="396" y="1798"/>
                </a:lnTo>
                <a:lnTo>
                  <a:pt x="394" y="1807"/>
                </a:lnTo>
                <a:lnTo>
                  <a:pt x="390" y="1814"/>
                </a:lnTo>
                <a:lnTo>
                  <a:pt x="385" y="1819"/>
                </a:lnTo>
                <a:lnTo>
                  <a:pt x="378" y="1827"/>
                </a:lnTo>
                <a:lnTo>
                  <a:pt x="368" y="1835"/>
                </a:lnTo>
                <a:lnTo>
                  <a:pt x="355" y="1844"/>
                </a:lnTo>
                <a:lnTo>
                  <a:pt x="336" y="1855"/>
                </a:lnTo>
                <a:lnTo>
                  <a:pt x="314" y="1865"/>
                </a:lnTo>
                <a:lnTo>
                  <a:pt x="286" y="1875"/>
                </a:lnTo>
                <a:lnTo>
                  <a:pt x="252" y="1884"/>
                </a:lnTo>
                <a:lnTo>
                  <a:pt x="213" y="1894"/>
                </a:lnTo>
                <a:lnTo>
                  <a:pt x="174" y="1904"/>
                </a:lnTo>
                <a:lnTo>
                  <a:pt x="138" y="1918"/>
                </a:lnTo>
                <a:lnTo>
                  <a:pt x="105" y="1938"/>
                </a:lnTo>
                <a:lnTo>
                  <a:pt x="108" y="1935"/>
                </a:lnTo>
                <a:lnTo>
                  <a:pt x="111" y="1933"/>
                </a:lnTo>
                <a:lnTo>
                  <a:pt x="90" y="1864"/>
                </a:lnTo>
                <a:lnTo>
                  <a:pt x="64" y="1754"/>
                </a:lnTo>
                <a:lnTo>
                  <a:pt x="41" y="1647"/>
                </a:lnTo>
                <a:lnTo>
                  <a:pt x="24" y="1543"/>
                </a:lnTo>
                <a:lnTo>
                  <a:pt x="11" y="1443"/>
                </a:lnTo>
                <a:lnTo>
                  <a:pt x="3" y="1344"/>
                </a:lnTo>
                <a:lnTo>
                  <a:pt x="0" y="1250"/>
                </a:lnTo>
                <a:lnTo>
                  <a:pt x="1" y="1158"/>
                </a:lnTo>
                <a:lnTo>
                  <a:pt x="8" y="1070"/>
                </a:lnTo>
                <a:lnTo>
                  <a:pt x="19" y="985"/>
                </a:lnTo>
                <a:lnTo>
                  <a:pt x="35" y="903"/>
                </a:lnTo>
                <a:lnTo>
                  <a:pt x="55" y="825"/>
                </a:lnTo>
                <a:lnTo>
                  <a:pt x="81" y="749"/>
                </a:lnTo>
                <a:lnTo>
                  <a:pt x="111" y="678"/>
                </a:lnTo>
                <a:lnTo>
                  <a:pt x="146" y="609"/>
                </a:lnTo>
                <a:lnTo>
                  <a:pt x="186" y="543"/>
                </a:lnTo>
                <a:lnTo>
                  <a:pt x="230" y="482"/>
                </a:lnTo>
                <a:lnTo>
                  <a:pt x="275" y="426"/>
                </a:lnTo>
                <a:lnTo>
                  <a:pt x="323" y="376"/>
                </a:lnTo>
                <a:lnTo>
                  <a:pt x="373" y="330"/>
                </a:lnTo>
                <a:lnTo>
                  <a:pt x="425" y="288"/>
                </a:lnTo>
                <a:lnTo>
                  <a:pt x="481" y="249"/>
                </a:lnTo>
                <a:lnTo>
                  <a:pt x="536" y="214"/>
                </a:lnTo>
                <a:lnTo>
                  <a:pt x="594" y="182"/>
                </a:lnTo>
                <a:lnTo>
                  <a:pt x="652" y="154"/>
                </a:lnTo>
                <a:lnTo>
                  <a:pt x="711" y="129"/>
                </a:lnTo>
                <a:lnTo>
                  <a:pt x="770" y="106"/>
                </a:lnTo>
                <a:lnTo>
                  <a:pt x="829" y="86"/>
                </a:lnTo>
                <a:lnTo>
                  <a:pt x="889" y="69"/>
                </a:lnTo>
                <a:lnTo>
                  <a:pt x="946" y="54"/>
                </a:lnTo>
                <a:lnTo>
                  <a:pt x="1004" y="42"/>
                </a:lnTo>
                <a:lnTo>
                  <a:pt x="1060" y="30"/>
                </a:lnTo>
                <a:lnTo>
                  <a:pt x="1114" y="22"/>
                </a:lnTo>
                <a:lnTo>
                  <a:pt x="1167" y="15"/>
                </a:lnTo>
                <a:lnTo>
                  <a:pt x="1217" y="10"/>
                </a:lnTo>
                <a:lnTo>
                  <a:pt x="1264" y="6"/>
                </a:lnTo>
                <a:lnTo>
                  <a:pt x="1309" y="3"/>
                </a:lnTo>
                <a:lnTo>
                  <a:pt x="1350" y="1"/>
                </a:lnTo>
                <a:lnTo>
                  <a:pt x="1388" y="0"/>
                </a:lnTo>
                <a:lnTo>
                  <a:pt x="142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9" name="Freeform 238"/>
          <p:cNvSpPr>
            <a:spLocks/>
          </p:cNvSpPr>
          <p:nvPr/>
        </p:nvSpPr>
        <p:spPr bwMode="auto">
          <a:xfrm>
            <a:off x="10008203" y="4989513"/>
            <a:ext cx="585788" cy="577850"/>
          </a:xfrm>
          <a:custGeom>
            <a:avLst/>
            <a:gdLst>
              <a:gd name="connsiteX0" fmla="*/ 534658 w 585788"/>
              <a:gd name="connsiteY0" fmla="*/ 125413 h 577850"/>
              <a:gd name="connsiteX1" fmla="*/ 544034 w 585788"/>
              <a:gd name="connsiteY1" fmla="*/ 139701 h 577850"/>
              <a:gd name="connsiteX2" fmla="*/ 552350 w 585788"/>
              <a:gd name="connsiteY2" fmla="*/ 154694 h 577850"/>
              <a:gd name="connsiteX3" fmla="*/ 559957 w 585788"/>
              <a:gd name="connsiteY3" fmla="*/ 169863 h 577850"/>
              <a:gd name="connsiteX4" fmla="*/ 566504 w 585788"/>
              <a:gd name="connsiteY4" fmla="*/ 185738 h 577850"/>
              <a:gd name="connsiteX5" fmla="*/ 572342 w 585788"/>
              <a:gd name="connsiteY5" fmla="*/ 202143 h 577850"/>
              <a:gd name="connsiteX6" fmla="*/ 577119 w 585788"/>
              <a:gd name="connsiteY6" fmla="*/ 218900 h 577850"/>
              <a:gd name="connsiteX7" fmla="*/ 580834 w 585788"/>
              <a:gd name="connsiteY7" fmla="*/ 236009 h 577850"/>
              <a:gd name="connsiteX8" fmla="*/ 583665 w 585788"/>
              <a:gd name="connsiteY8" fmla="*/ 253472 h 577850"/>
              <a:gd name="connsiteX9" fmla="*/ 585257 w 585788"/>
              <a:gd name="connsiteY9" fmla="*/ 271111 h 577850"/>
              <a:gd name="connsiteX10" fmla="*/ 585788 w 585788"/>
              <a:gd name="connsiteY10" fmla="*/ 289102 h 577850"/>
              <a:gd name="connsiteX11" fmla="*/ 585257 w 585788"/>
              <a:gd name="connsiteY11" fmla="*/ 306565 h 577850"/>
              <a:gd name="connsiteX12" fmla="*/ 583842 w 585788"/>
              <a:gd name="connsiteY12" fmla="*/ 323675 h 577850"/>
              <a:gd name="connsiteX13" fmla="*/ 581188 w 585788"/>
              <a:gd name="connsiteY13" fmla="*/ 340608 h 577850"/>
              <a:gd name="connsiteX14" fmla="*/ 577827 w 585788"/>
              <a:gd name="connsiteY14" fmla="*/ 357189 h 577850"/>
              <a:gd name="connsiteX15" fmla="*/ 573227 w 585788"/>
              <a:gd name="connsiteY15" fmla="*/ 373416 h 577850"/>
              <a:gd name="connsiteX16" fmla="*/ 567919 w 585788"/>
              <a:gd name="connsiteY16" fmla="*/ 389115 h 577850"/>
              <a:gd name="connsiteX17" fmla="*/ 561727 w 585788"/>
              <a:gd name="connsiteY17" fmla="*/ 404461 h 577850"/>
              <a:gd name="connsiteX18" fmla="*/ 554650 w 585788"/>
              <a:gd name="connsiteY18" fmla="*/ 419278 h 577850"/>
              <a:gd name="connsiteX19" fmla="*/ 546865 w 585788"/>
              <a:gd name="connsiteY19" fmla="*/ 433918 h 577850"/>
              <a:gd name="connsiteX20" fmla="*/ 538196 w 585788"/>
              <a:gd name="connsiteY20" fmla="*/ 447676 h 577850"/>
              <a:gd name="connsiteX21" fmla="*/ 537665 w 585788"/>
              <a:gd name="connsiteY21" fmla="*/ 444678 h 577850"/>
              <a:gd name="connsiteX22" fmla="*/ 534835 w 585788"/>
              <a:gd name="connsiteY22" fmla="*/ 421923 h 577850"/>
              <a:gd name="connsiteX23" fmla="*/ 532535 w 585788"/>
              <a:gd name="connsiteY23" fmla="*/ 398464 h 577850"/>
              <a:gd name="connsiteX24" fmla="*/ 530588 w 585788"/>
              <a:gd name="connsiteY24" fmla="*/ 374298 h 577850"/>
              <a:gd name="connsiteX25" fmla="*/ 528996 w 585788"/>
              <a:gd name="connsiteY25" fmla="*/ 349604 h 577850"/>
              <a:gd name="connsiteX26" fmla="*/ 527935 w 585788"/>
              <a:gd name="connsiteY26" fmla="*/ 324557 h 577850"/>
              <a:gd name="connsiteX27" fmla="*/ 527227 w 585788"/>
              <a:gd name="connsiteY27" fmla="*/ 299157 h 577850"/>
              <a:gd name="connsiteX28" fmla="*/ 527050 w 585788"/>
              <a:gd name="connsiteY28" fmla="*/ 273580 h 577850"/>
              <a:gd name="connsiteX29" fmla="*/ 527404 w 585788"/>
              <a:gd name="connsiteY29" fmla="*/ 243418 h 577850"/>
              <a:gd name="connsiteX30" fmla="*/ 528288 w 585788"/>
              <a:gd name="connsiteY30" fmla="*/ 213961 h 577850"/>
              <a:gd name="connsiteX31" fmla="*/ 529881 w 585788"/>
              <a:gd name="connsiteY31" fmla="*/ 185033 h 577850"/>
              <a:gd name="connsiteX32" fmla="*/ 531827 w 585788"/>
              <a:gd name="connsiteY32" fmla="*/ 156634 h 577850"/>
              <a:gd name="connsiteX33" fmla="*/ 534481 w 585788"/>
              <a:gd name="connsiteY33" fmla="*/ 128588 h 577850"/>
              <a:gd name="connsiteX34" fmla="*/ 50777 w 585788"/>
              <a:gd name="connsiteY34" fmla="*/ 125413 h 577850"/>
              <a:gd name="connsiteX35" fmla="*/ 51484 w 585788"/>
              <a:gd name="connsiteY35" fmla="*/ 129126 h 577850"/>
              <a:gd name="connsiteX36" fmla="*/ 53961 w 585788"/>
              <a:gd name="connsiteY36" fmla="*/ 156703 h 577850"/>
              <a:gd name="connsiteX37" fmla="*/ 56261 w 585788"/>
              <a:gd name="connsiteY37" fmla="*/ 184987 h 577850"/>
              <a:gd name="connsiteX38" fmla="*/ 57676 w 585788"/>
              <a:gd name="connsiteY38" fmla="*/ 213801 h 577850"/>
              <a:gd name="connsiteX39" fmla="*/ 58384 w 585788"/>
              <a:gd name="connsiteY39" fmla="*/ 243146 h 577850"/>
              <a:gd name="connsiteX40" fmla="*/ 58738 w 585788"/>
              <a:gd name="connsiteY40" fmla="*/ 273198 h 577850"/>
              <a:gd name="connsiteX41" fmla="*/ 58561 w 585788"/>
              <a:gd name="connsiteY41" fmla="*/ 298831 h 577850"/>
              <a:gd name="connsiteX42" fmla="*/ 57853 w 585788"/>
              <a:gd name="connsiteY42" fmla="*/ 324286 h 577850"/>
              <a:gd name="connsiteX43" fmla="*/ 56792 w 585788"/>
              <a:gd name="connsiteY43" fmla="*/ 349389 h 577850"/>
              <a:gd name="connsiteX44" fmla="*/ 55200 w 585788"/>
              <a:gd name="connsiteY44" fmla="*/ 374137 h 577850"/>
              <a:gd name="connsiteX45" fmla="*/ 53253 w 585788"/>
              <a:gd name="connsiteY45" fmla="*/ 398356 h 577850"/>
              <a:gd name="connsiteX46" fmla="*/ 50953 w 585788"/>
              <a:gd name="connsiteY46" fmla="*/ 421513 h 577850"/>
              <a:gd name="connsiteX47" fmla="*/ 48123 w 585788"/>
              <a:gd name="connsiteY47" fmla="*/ 444317 h 577850"/>
              <a:gd name="connsiteX48" fmla="*/ 47592 w 585788"/>
              <a:gd name="connsiteY48" fmla="*/ 447676 h 577850"/>
              <a:gd name="connsiteX49" fmla="*/ 38923 w 585788"/>
              <a:gd name="connsiteY49" fmla="*/ 433888 h 577850"/>
              <a:gd name="connsiteX50" fmla="*/ 31138 w 585788"/>
              <a:gd name="connsiteY50" fmla="*/ 419392 h 577850"/>
              <a:gd name="connsiteX51" fmla="*/ 24061 w 585788"/>
              <a:gd name="connsiteY51" fmla="*/ 404366 h 577850"/>
              <a:gd name="connsiteX52" fmla="*/ 17869 w 585788"/>
              <a:gd name="connsiteY52" fmla="*/ 388987 h 577850"/>
              <a:gd name="connsiteX53" fmla="*/ 12561 w 585788"/>
              <a:gd name="connsiteY53" fmla="*/ 373253 h 577850"/>
              <a:gd name="connsiteX54" fmla="*/ 7961 w 585788"/>
              <a:gd name="connsiteY54" fmla="*/ 356990 h 577850"/>
              <a:gd name="connsiteX55" fmla="*/ 4600 w 585788"/>
              <a:gd name="connsiteY55" fmla="*/ 340373 h 577850"/>
              <a:gd name="connsiteX56" fmla="*/ 1946 w 585788"/>
              <a:gd name="connsiteY56" fmla="*/ 323403 h 577850"/>
              <a:gd name="connsiteX57" fmla="*/ 531 w 585788"/>
              <a:gd name="connsiteY57" fmla="*/ 306255 h 577850"/>
              <a:gd name="connsiteX58" fmla="*/ 0 w 585788"/>
              <a:gd name="connsiteY58" fmla="*/ 288754 h 577850"/>
              <a:gd name="connsiteX59" fmla="*/ 531 w 585788"/>
              <a:gd name="connsiteY59" fmla="*/ 270723 h 577850"/>
              <a:gd name="connsiteX60" fmla="*/ 2123 w 585788"/>
              <a:gd name="connsiteY60" fmla="*/ 253222 h 577850"/>
              <a:gd name="connsiteX61" fmla="*/ 4954 w 585788"/>
              <a:gd name="connsiteY61" fmla="*/ 235722 h 577850"/>
              <a:gd name="connsiteX62" fmla="*/ 8492 w 585788"/>
              <a:gd name="connsiteY62" fmla="*/ 218751 h 577850"/>
              <a:gd name="connsiteX63" fmla="*/ 13269 w 585788"/>
              <a:gd name="connsiteY63" fmla="*/ 201957 h 577850"/>
              <a:gd name="connsiteX64" fmla="*/ 18931 w 585788"/>
              <a:gd name="connsiteY64" fmla="*/ 185694 h 577850"/>
              <a:gd name="connsiteX65" fmla="*/ 25654 w 585788"/>
              <a:gd name="connsiteY65" fmla="*/ 169784 h 577850"/>
              <a:gd name="connsiteX66" fmla="*/ 33084 w 585788"/>
              <a:gd name="connsiteY66" fmla="*/ 154581 h 577850"/>
              <a:gd name="connsiteX67" fmla="*/ 41400 w 585788"/>
              <a:gd name="connsiteY67" fmla="*/ 139732 h 577850"/>
              <a:gd name="connsiteX68" fmla="*/ 322263 w 585788"/>
              <a:gd name="connsiteY68" fmla="*/ 0 h 577850"/>
              <a:gd name="connsiteX69" fmla="*/ 340239 w 585788"/>
              <a:gd name="connsiteY69" fmla="*/ 2465 h 577850"/>
              <a:gd name="connsiteX70" fmla="*/ 357510 w 585788"/>
              <a:gd name="connsiteY70" fmla="*/ 5810 h 577850"/>
              <a:gd name="connsiteX71" fmla="*/ 374604 w 585788"/>
              <a:gd name="connsiteY71" fmla="*/ 10036 h 577850"/>
              <a:gd name="connsiteX72" fmla="*/ 390994 w 585788"/>
              <a:gd name="connsiteY72" fmla="*/ 15318 h 577850"/>
              <a:gd name="connsiteX73" fmla="*/ 407208 w 585788"/>
              <a:gd name="connsiteY73" fmla="*/ 21656 h 577850"/>
              <a:gd name="connsiteX74" fmla="*/ 422892 w 585788"/>
              <a:gd name="connsiteY74" fmla="*/ 28875 h 577850"/>
              <a:gd name="connsiteX75" fmla="*/ 438225 w 585788"/>
              <a:gd name="connsiteY75" fmla="*/ 36798 h 577850"/>
              <a:gd name="connsiteX76" fmla="*/ 452852 w 585788"/>
              <a:gd name="connsiteY76" fmla="*/ 45601 h 577850"/>
              <a:gd name="connsiteX77" fmla="*/ 466774 w 585788"/>
              <a:gd name="connsiteY77" fmla="*/ 55285 h 577850"/>
              <a:gd name="connsiteX78" fmla="*/ 480168 w 585788"/>
              <a:gd name="connsiteY78" fmla="*/ 66025 h 577850"/>
              <a:gd name="connsiteX79" fmla="*/ 493033 w 585788"/>
              <a:gd name="connsiteY79" fmla="*/ 77117 h 577850"/>
              <a:gd name="connsiteX80" fmla="*/ 505193 w 585788"/>
              <a:gd name="connsiteY80" fmla="*/ 88914 h 577850"/>
              <a:gd name="connsiteX81" fmla="*/ 516472 w 585788"/>
              <a:gd name="connsiteY81" fmla="*/ 101767 h 577850"/>
              <a:gd name="connsiteX82" fmla="*/ 515062 w 585788"/>
              <a:gd name="connsiteY82" fmla="*/ 126944 h 577850"/>
              <a:gd name="connsiteX83" fmla="*/ 512595 w 585788"/>
              <a:gd name="connsiteY83" fmla="*/ 155115 h 577850"/>
              <a:gd name="connsiteX84" fmla="*/ 510480 w 585788"/>
              <a:gd name="connsiteY84" fmla="*/ 183814 h 577850"/>
              <a:gd name="connsiteX85" fmla="*/ 508894 w 585788"/>
              <a:gd name="connsiteY85" fmla="*/ 213041 h 577850"/>
              <a:gd name="connsiteX86" fmla="*/ 508013 w 585788"/>
              <a:gd name="connsiteY86" fmla="*/ 242796 h 577850"/>
              <a:gd name="connsiteX87" fmla="*/ 507661 w 585788"/>
              <a:gd name="connsiteY87" fmla="*/ 273255 h 577850"/>
              <a:gd name="connsiteX88" fmla="*/ 508013 w 585788"/>
              <a:gd name="connsiteY88" fmla="*/ 299137 h 577850"/>
              <a:gd name="connsiteX89" fmla="*/ 508542 w 585788"/>
              <a:gd name="connsiteY89" fmla="*/ 325019 h 577850"/>
              <a:gd name="connsiteX90" fmla="*/ 509599 w 585788"/>
              <a:gd name="connsiteY90" fmla="*/ 350372 h 577850"/>
              <a:gd name="connsiteX91" fmla="*/ 511362 w 585788"/>
              <a:gd name="connsiteY91" fmla="*/ 375374 h 577850"/>
              <a:gd name="connsiteX92" fmla="*/ 513300 w 585788"/>
              <a:gd name="connsiteY92" fmla="*/ 399847 h 577850"/>
              <a:gd name="connsiteX93" fmla="*/ 515591 w 585788"/>
              <a:gd name="connsiteY93" fmla="*/ 423792 h 577850"/>
              <a:gd name="connsiteX94" fmla="*/ 518587 w 585788"/>
              <a:gd name="connsiteY94" fmla="*/ 446857 h 577850"/>
              <a:gd name="connsiteX95" fmla="*/ 522288 w 585788"/>
              <a:gd name="connsiteY95" fmla="*/ 469041 h 577850"/>
              <a:gd name="connsiteX96" fmla="*/ 511890 w 585788"/>
              <a:gd name="connsiteY96" fmla="*/ 481542 h 577850"/>
              <a:gd name="connsiteX97" fmla="*/ 500435 w 585788"/>
              <a:gd name="connsiteY97" fmla="*/ 493338 h 577850"/>
              <a:gd name="connsiteX98" fmla="*/ 488451 w 585788"/>
              <a:gd name="connsiteY98" fmla="*/ 504783 h 577850"/>
              <a:gd name="connsiteX99" fmla="*/ 475939 w 585788"/>
              <a:gd name="connsiteY99" fmla="*/ 515347 h 577850"/>
              <a:gd name="connsiteX100" fmla="*/ 462721 w 585788"/>
              <a:gd name="connsiteY100" fmla="*/ 525206 h 577850"/>
              <a:gd name="connsiteX101" fmla="*/ 448975 w 585788"/>
              <a:gd name="connsiteY101" fmla="*/ 534538 h 577850"/>
              <a:gd name="connsiteX102" fmla="*/ 434700 w 585788"/>
              <a:gd name="connsiteY102" fmla="*/ 542813 h 577850"/>
              <a:gd name="connsiteX103" fmla="*/ 419896 w 585788"/>
              <a:gd name="connsiteY103" fmla="*/ 550560 h 577850"/>
              <a:gd name="connsiteX104" fmla="*/ 404564 w 585788"/>
              <a:gd name="connsiteY104" fmla="*/ 557074 h 577850"/>
              <a:gd name="connsiteX105" fmla="*/ 389055 w 585788"/>
              <a:gd name="connsiteY105" fmla="*/ 563237 h 577850"/>
              <a:gd name="connsiteX106" fmla="*/ 373018 w 585788"/>
              <a:gd name="connsiteY106" fmla="*/ 568343 h 577850"/>
              <a:gd name="connsiteX107" fmla="*/ 356276 w 585788"/>
              <a:gd name="connsiteY107" fmla="*/ 572392 h 577850"/>
              <a:gd name="connsiteX108" fmla="*/ 339534 w 585788"/>
              <a:gd name="connsiteY108" fmla="*/ 575385 h 577850"/>
              <a:gd name="connsiteX109" fmla="*/ 322263 w 585788"/>
              <a:gd name="connsiteY109" fmla="*/ 577850 h 577850"/>
              <a:gd name="connsiteX110" fmla="*/ 322263 w 585788"/>
              <a:gd name="connsiteY110" fmla="*/ 540524 h 577850"/>
              <a:gd name="connsiteX111" fmla="*/ 327550 w 585788"/>
              <a:gd name="connsiteY111" fmla="*/ 540524 h 577850"/>
              <a:gd name="connsiteX112" fmla="*/ 331075 w 585788"/>
              <a:gd name="connsiteY112" fmla="*/ 539996 h 577850"/>
              <a:gd name="connsiteX113" fmla="*/ 334423 w 585788"/>
              <a:gd name="connsiteY113" fmla="*/ 538763 h 577850"/>
              <a:gd name="connsiteX114" fmla="*/ 337243 w 585788"/>
              <a:gd name="connsiteY114" fmla="*/ 536827 h 577850"/>
              <a:gd name="connsiteX115" fmla="*/ 339710 w 585788"/>
              <a:gd name="connsiteY115" fmla="*/ 534362 h 577850"/>
              <a:gd name="connsiteX116" fmla="*/ 341472 w 585788"/>
              <a:gd name="connsiteY116" fmla="*/ 531193 h 577850"/>
              <a:gd name="connsiteX117" fmla="*/ 342530 w 585788"/>
              <a:gd name="connsiteY117" fmla="*/ 527847 h 577850"/>
              <a:gd name="connsiteX118" fmla="*/ 345526 w 585788"/>
              <a:gd name="connsiteY118" fmla="*/ 509889 h 577850"/>
              <a:gd name="connsiteX119" fmla="*/ 383064 w 585788"/>
              <a:gd name="connsiteY119" fmla="*/ 501437 h 577850"/>
              <a:gd name="connsiteX120" fmla="*/ 386060 w 585788"/>
              <a:gd name="connsiteY120" fmla="*/ 500381 h 577850"/>
              <a:gd name="connsiteX121" fmla="*/ 388174 w 585788"/>
              <a:gd name="connsiteY121" fmla="*/ 498444 h 577850"/>
              <a:gd name="connsiteX122" fmla="*/ 389760 w 585788"/>
              <a:gd name="connsiteY122" fmla="*/ 496155 h 577850"/>
              <a:gd name="connsiteX123" fmla="*/ 390642 w 585788"/>
              <a:gd name="connsiteY123" fmla="*/ 492986 h 577850"/>
              <a:gd name="connsiteX124" fmla="*/ 390289 w 585788"/>
              <a:gd name="connsiteY124" fmla="*/ 489993 h 577850"/>
              <a:gd name="connsiteX125" fmla="*/ 389584 w 585788"/>
              <a:gd name="connsiteY125" fmla="*/ 487704 h 577850"/>
              <a:gd name="connsiteX126" fmla="*/ 387998 w 585788"/>
              <a:gd name="connsiteY126" fmla="*/ 485415 h 577850"/>
              <a:gd name="connsiteX127" fmla="*/ 386236 w 585788"/>
              <a:gd name="connsiteY127" fmla="*/ 484007 h 577850"/>
              <a:gd name="connsiteX128" fmla="*/ 383768 w 585788"/>
              <a:gd name="connsiteY128" fmla="*/ 482950 h 577850"/>
              <a:gd name="connsiteX129" fmla="*/ 381477 w 585788"/>
              <a:gd name="connsiteY129" fmla="*/ 482422 h 577850"/>
              <a:gd name="connsiteX130" fmla="*/ 378834 w 585788"/>
              <a:gd name="connsiteY130" fmla="*/ 482598 h 577850"/>
              <a:gd name="connsiteX131" fmla="*/ 349050 w 585788"/>
              <a:gd name="connsiteY131" fmla="*/ 489289 h 577850"/>
              <a:gd name="connsiteX132" fmla="*/ 350460 w 585788"/>
              <a:gd name="connsiteY132" fmla="*/ 480662 h 577850"/>
              <a:gd name="connsiteX133" fmla="*/ 350637 w 585788"/>
              <a:gd name="connsiteY133" fmla="*/ 477140 h 577850"/>
              <a:gd name="connsiteX134" fmla="*/ 350108 w 585788"/>
              <a:gd name="connsiteY134" fmla="*/ 474147 h 577850"/>
              <a:gd name="connsiteX135" fmla="*/ 348874 w 585788"/>
              <a:gd name="connsiteY135" fmla="*/ 471154 h 577850"/>
              <a:gd name="connsiteX136" fmla="*/ 347112 w 585788"/>
              <a:gd name="connsiteY136" fmla="*/ 468337 h 577850"/>
              <a:gd name="connsiteX137" fmla="*/ 344645 w 585788"/>
              <a:gd name="connsiteY137" fmla="*/ 466048 h 577850"/>
              <a:gd name="connsiteX138" fmla="*/ 341825 w 585788"/>
              <a:gd name="connsiteY138" fmla="*/ 464463 h 577850"/>
              <a:gd name="connsiteX139" fmla="*/ 338653 w 585788"/>
              <a:gd name="connsiteY139" fmla="*/ 463407 h 577850"/>
              <a:gd name="connsiteX140" fmla="*/ 335481 w 585788"/>
              <a:gd name="connsiteY140" fmla="*/ 463055 h 577850"/>
              <a:gd name="connsiteX141" fmla="*/ 322263 w 585788"/>
              <a:gd name="connsiteY141" fmla="*/ 463055 h 577850"/>
              <a:gd name="connsiteX142" fmla="*/ 322263 w 585788"/>
              <a:gd name="connsiteY142" fmla="*/ 453371 h 577850"/>
              <a:gd name="connsiteX143" fmla="*/ 346231 w 585788"/>
              <a:gd name="connsiteY143" fmla="*/ 453371 h 577850"/>
              <a:gd name="connsiteX144" fmla="*/ 350284 w 585788"/>
              <a:gd name="connsiteY144" fmla="*/ 452843 h 577850"/>
              <a:gd name="connsiteX145" fmla="*/ 353985 w 585788"/>
              <a:gd name="connsiteY145" fmla="*/ 451435 h 577850"/>
              <a:gd name="connsiteX146" fmla="*/ 356981 w 585788"/>
              <a:gd name="connsiteY146" fmla="*/ 448970 h 577850"/>
              <a:gd name="connsiteX147" fmla="*/ 359448 w 585788"/>
              <a:gd name="connsiteY147" fmla="*/ 445976 h 577850"/>
              <a:gd name="connsiteX148" fmla="*/ 360858 w 585788"/>
              <a:gd name="connsiteY148" fmla="*/ 442455 h 577850"/>
              <a:gd name="connsiteX149" fmla="*/ 361387 w 585788"/>
              <a:gd name="connsiteY149" fmla="*/ 438406 h 577850"/>
              <a:gd name="connsiteX150" fmla="*/ 361387 w 585788"/>
              <a:gd name="connsiteY150" fmla="*/ 422208 h 577850"/>
              <a:gd name="connsiteX151" fmla="*/ 393109 w 585788"/>
              <a:gd name="connsiteY151" fmla="*/ 414285 h 577850"/>
              <a:gd name="connsiteX152" fmla="*/ 395929 w 585788"/>
              <a:gd name="connsiteY152" fmla="*/ 413052 h 577850"/>
              <a:gd name="connsiteX153" fmla="*/ 398043 w 585788"/>
              <a:gd name="connsiteY153" fmla="*/ 411115 h 577850"/>
              <a:gd name="connsiteX154" fmla="*/ 399806 w 585788"/>
              <a:gd name="connsiteY154" fmla="*/ 408650 h 577850"/>
              <a:gd name="connsiteX155" fmla="*/ 400511 w 585788"/>
              <a:gd name="connsiteY155" fmla="*/ 405833 h 577850"/>
              <a:gd name="connsiteX156" fmla="*/ 400158 w 585788"/>
              <a:gd name="connsiteY156" fmla="*/ 402664 h 577850"/>
              <a:gd name="connsiteX157" fmla="*/ 399277 w 585788"/>
              <a:gd name="connsiteY157" fmla="*/ 400375 h 577850"/>
              <a:gd name="connsiteX158" fmla="*/ 397515 w 585788"/>
              <a:gd name="connsiteY158" fmla="*/ 398262 h 577850"/>
              <a:gd name="connsiteX159" fmla="*/ 395576 w 585788"/>
              <a:gd name="connsiteY159" fmla="*/ 396854 h 577850"/>
              <a:gd name="connsiteX160" fmla="*/ 393461 w 585788"/>
              <a:gd name="connsiteY160" fmla="*/ 395621 h 577850"/>
              <a:gd name="connsiteX161" fmla="*/ 390818 w 585788"/>
              <a:gd name="connsiteY161" fmla="*/ 395269 h 577850"/>
              <a:gd name="connsiteX162" fmla="*/ 388351 w 585788"/>
              <a:gd name="connsiteY162" fmla="*/ 395621 h 577850"/>
              <a:gd name="connsiteX163" fmla="*/ 361387 w 585788"/>
              <a:gd name="connsiteY163" fmla="*/ 402312 h 577850"/>
              <a:gd name="connsiteX164" fmla="*/ 361387 w 585788"/>
              <a:gd name="connsiteY164" fmla="*/ 391044 h 577850"/>
              <a:gd name="connsiteX165" fmla="*/ 360858 w 585788"/>
              <a:gd name="connsiteY165" fmla="*/ 386994 h 577850"/>
              <a:gd name="connsiteX166" fmla="*/ 359448 w 585788"/>
              <a:gd name="connsiteY166" fmla="*/ 383473 h 577850"/>
              <a:gd name="connsiteX167" fmla="*/ 356981 w 585788"/>
              <a:gd name="connsiteY167" fmla="*/ 380480 h 577850"/>
              <a:gd name="connsiteX168" fmla="*/ 353985 w 585788"/>
              <a:gd name="connsiteY168" fmla="*/ 378015 h 577850"/>
              <a:gd name="connsiteX169" fmla="*/ 350284 w 585788"/>
              <a:gd name="connsiteY169" fmla="*/ 376430 h 577850"/>
              <a:gd name="connsiteX170" fmla="*/ 346231 w 585788"/>
              <a:gd name="connsiteY170" fmla="*/ 375902 h 577850"/>
              <a:gd name="connsiteX171" fmla="*/ 322263 w 585788"/>
              <a:gd name="connsiteY171" fmla="*/ 375902 h 577850"/>
              <a:gd name="connsiteX172" fmla="*/ 322263 w 585788"/>
              <a:gd name="connsiteY172" fmla="*/ 366218 h 577850"/>
              <a:gd name="connsiteX173" fmla="*/ 345173 w 585788"/>
              <a:gd name="connsiteY173" fmla="*/ 366218 h 577850"/>
              <a:gd name="connsiteX174" fmla="*/ 348522 w 585788"/>
              <a:gd name="connsiteY174" fmla="*/ 366042 h 577850"/>
              <a:gd name="connsiteX175" fmla="*/ 351518 w 585788"/>
              <a:gd name="connsiteY175" fmla="*/ 364986 h 577850"/>
              <a:gd name="connsiteX176" fmla="*/ 354514 w 585788"/>
              <a:gd name="connsiteY176" fmla="*/ 363225 h 577850"/>
              <a:gd name="connsiteX177" fmla="*/ 356805 w 585788"/>
              <a:gd name="connsiteY177" fmla="*/ 361112 h 577850"/>
              <a:gd name="connsiteX178" fmla="*/ 358567 w 585788"/>
              <a:gd name="connsiteY178" fmla="*/ 358295 h 577850"/>
              <a:gd name="connsiteX179" fmla="*/ 359977 w 585788"/>
              <a:gd name="connsiteY179" fmla="*/ 355302 h 577850"/>
              <a:gd name="connsiteX180" fmla="*/ 360506 w 585788"/>
              <a:gd name="connsiteY180" fmla="*/ 352133 h 577850"/>
              <a:gd name="connsiteX181" fmla="*/ 360329 w 585788"/>
              <a:gd name="connsiteY181" fmla="*/ 348788 h 577850"/>
              <a:gd name="connsiteX182" fmla="*/ 357510 w 585788"/>
              <a:gd name="connsiteY182" fmla="*/ 333646 h 577850"/>
              <a:gd name="connsiteX183" fmla="*/ 374781 w 585788"/>
              <a:gd name="connsiteY183" fmla="*/ 326956 h 577850"/>
              <a:gd name="connsiteX184" fmla="*/ 376895 w 585788"/>
              <a:gd name="connsiteY184" fmla="*/ 325723 h 577850"/>
              <a:gd name="connsiteX185" fmla="*/ 378834 w 585788"/>
              <a:gd name="connsiteY185" fmla="*/ 323786 h 577850"/>
              <a:gd name="connsiteX186" fmla="*/ 380068 w 585788"/>
              <a:gd name="connsiteY186" fmla="*/ 321674 h 577850"/>
              <a:gd name="connsiteX187" fmla="*/ 380773 w 585788"/>
              <a:gd name="connsiteY187" fmla="*/ 319385 h 577850"/>
              <a:gd name="connsiteX188" fmla="*/ 380773 w 585788"/>
              <a:gd name="connsiteY188" fmla="*/ 316920 h 577850"/>
              <a:gd name="connsiteX189" fmla="*/ 380244 w 585788"/>
              <a:gd name="connsiteY189" fmla="*/ 314279 h 577850"/>
              <a:gd name="connsiteX190" fmla="*/ 379010 w 585788"/>
              <a:gd name="connsiteY190" fmla="*/ 311990 h 577850"/>
              <a:gd name="connsiteX191" fmla="*/ 377072 w 585788"/>
              <a:gd name="connsiteY191" fmla="*/ 310229 h 577850"/>
              <a:gd name="connsiteX192" fmla="*/ 374957 w 585788"/>
              <a:gd name="connsiteY192" fmla="*/ 308997 h 577850"/>
              <a:gd name="connsiteX193" fmla="*/ 372666 w 585788"/>
              <a:gd name="connsiteY193" fmla="*/ 308469 h 577850"/>
              <a:gd name="connsiteX194" fmla="*/ 370022 w 585788"/>
              <a:gd name="connsiteY194" fmla="*/ 308293 h 577850"/>
              <a:gd name="connsiteX195" fmla="*/ 367555 w 585788"/>
              <a:gd name="connsiteY195" fmla="*/ 308997 h 577850"/>
              <a:gd name="connsiteX196" fmla="*/ 354514 w 585788"/>
              <a:gd name="connsiteY196" fmla="*/ 314103 h 577850"/>
              <a:gd name="connsiteX197" fmla="*/ 352399 w 585788"/>
              <a:gd name="connsiteY197" fmla="*/ 301426 h 577850"/>
              <a:gd name="connsiteX198" fmla="*/ 351165 w 585788"/>
              <a:gd name="connsiteY198" fmla="*/ 298081 h 577850"/>
              <a:gd name="connsiteX199" fmla="*/ 349403 w 585788"/>
              <a:gd name="connsiteY199" fmla="*/ 294911 h 577850"/>
              <a:gd name="connsiteX200" fmla="*/ 347112 w 585788"/>
              <a:gd name="connsiteY200" fmla="*/ 292447 h 577850"/>
              <a:gd name="connsiteX201" fmla="*/ 344116 w 585788"/>
              <a:gd name="connsiteY201" fmla="*/ 290510 h 577850"/>
              <a:gd name="connsiteX202" fmla="*/ 340944 w 585788"/>
              <a:gd name="connsiteY202" fmla="*/ 289453 h 577850"/>
              <a:gd name="connsiteX203" fmla="*/ 337243 w 585788"/>
              <a:gd name="connsiteY203" fmla="*/ 288749 h 577850"/>
              <a:gd name="connsiteX204" fmla="*/ 322263 w 585788"/>
              <a:gd name="connsiteY204" fmla="*/ 288749 h 577850"/>
              <a:gd name="connsiteX205" fmla="*/ 322263 w 585788"/>
              <a:gd name="connsiteY205" fmla="*/ 279066 h 577850"/>
              <a:gd name="connsiteX206" fmla="*/ 325611 w 585788"/>
              <a:gd name="connsiteY206" fmla="*/ 279066 h 577850"/>
              <a:gd name="connsiteX207" fmla="*/ 328960 w 585788"/>
              <a:gd name="connsiteY207" fmla="*/ 278713 h 577850"/>
              <a:gd name="connsiteX208" fmla="*/ 332132 w 585788"/>
              <a:gd name="connsiteY208" fmla="*/ 277833 h 577850"/>
              <a:gd name="connsiteX209" fmla="*/ 334952 w 585788"/>
              <a:gd name="connsiteY209" fmla="*/ 276248 h 577850"/>
              <a:gd name="connsiteX210" fmla="*/ 337243 w 585788"/>
              <a:gd name="connsiteY210" fmla="*/ 273960 h 577850"/>
              <a:gd name="connsiteX211" fmla="*/ 339005 w 585788"/>
              <a:gd name="connsiteY211" fmla="*/ 271319 h 577850"/>
              <a:gd name="connsiteX212" fmla="*/ 340415 w 585788"/>
              <a:gd name="connsiteY212" fmla="*/ 268149 h 577850"/>
              <a:gd name="connsiteX213" fmla="*/ 340944 w 585788"/>
              <a:gd name="connsiteY213" fmla="*/ 264980 h 577850"/>
              <a:gd name="connsiteX214" fmla="*/ 340768 w 585788"/>
              <a:gd name="connsiteY214" fmla="*/ 261635 h 577850"/>
              <a:gd name="connsiteX215" fmla="*/ 338476 w 585788"/>
              <a:gd name="connsiteY215" fmla="*/ 248958 h 577850"/>
              <a:gd name="connsiteX216" fmla="*/ 373547 w 585788"/>
              <a:gd name="connsiteY216" fmla="*/ 240155 h 577850"/>
              <a:gd name="connsiteX217" fmla="*/ 376014 w 585788"/>
              <a:gd name="connsiteY217" fmla="*/ 239275 h 577850"/>
              <a:gd name="connsiteX218" fmla="*/ 377953 w 585788"/>
              <a:gd name="connsiteY218" fmla="*/ 237866 h 577850"/>
              <a:gd name="connsiteX219" fmla="*/ 379539 w 585788"/>
              <a:gd name="connsiteY219" fmla="*/ 235929 h 577850"/>
              <a:gd name="connsiteX220" fmla="*/ 380596 w 585788"/>
              <a:gd name="connsiteY220" fmla="*/ 233464 h 577850"/>
              <a:gd name="connsiteX221" fmla="*/ 380949 w 585788"/>
              <a:gd name="connsiteY221" fmla="*/ 231175 h 577850"/>
              <a:gd name="connsiteX222" fmla="*/ 380596 w 585788"/>
              <a:gd name="connsiteY222" fmla="*/ 228534 h 577850"/>
              <a:gd name="connsiteX223" fmla="*/ 379715 w 585788"/>
              <a:gd name="connsiteY223" fmla="*/ 226246 h 577850"/>
              <a:gd name="connsiteX224" fmla="*/ 378129 w 585788"/>
              <a:gd name="connsiteY224" fmla="*/ 223957 h 577850"/>
              <a:gd name="connsiteX225" fmla="*/ 376190 w 585788"/>
              <a:gd name="connsiteY225" fmla="*/ 222548 h 577850"/>
              <a:gd name="connsiteX226" fmla="*/ 373899 w 585788"/>
              <a:gd name="connsiteY226" fmla="*/ 221492 h 577850"/>
              <a:gd name="connsiteX227" fmla="*/ 371256 w 585788"/>
              <a:gd name="connsiteY227" fmla="*/ 221140 h 577850"/>
              <a:gd name="connsiteX228" fmla="*/ 368789 w 585788"/>
              <a:gd name="connsiteY228" fmla="*/ 221492 h 577850"/>
              <a:gd name="connsiteX229" fmla="*/ 335304 w 585788"/>
              <a:gd name="connsiteY229" fmla="*/ 229767 h 577850"/>
              <a:gd name="connsiteX230" fmla="*/ 332837 w 585788"/>
              <a:gd name="connsiteY230" fmla="*/ 214273 h 577850"/>
              <a:gd name="connsiteX231" fmla="*/ 331780 w 585788"/>
              <a:gd name="connsiteY231" fmla="*/ 211104 h 577850"/>
              <a:gd name="connsiteX232" fmla="*/ 330194 w 585788"/>
              <a:gd name="connsiteY232" fmla="*/ 208287 h 577850"/>
              <a:gd name="connsiteX233" fmla="*/ 328079 w 585788"/>
              <a:gd name="connsiteY233" fmla="*/ 205822 h 577850"/>
              <a:gd name="connsiteX234" fmla="*/ 325259 w 585788"/>
              <a:gd name="connsiteY234" fmla="*/ 203885 h 577850"/>
              <a:gd name="connsiteX235" fmla="*/ 322263 w 585788"/>
              <a:gd name="connsiteY235" fmla="*/ 202653 h 577850"/>
              <a:gd name="connsiteX236" fmla="*/ 322263 w 585788"/>
              <a:gd name="connsiteY236" fmla="*/ 192265 h 577850"/>
              <a:gd name="connsiteX237" fmla="*/ 325611 w 585788"/>
              <a:gd name="connsiteY237" fmla="*/ 192265 h 577850"/>
              <a:gd name="connsiteX238" fmla="*/ 328960 w 585788"/>
              <a:gd name="connsiteY238" fmla="*/ 191913 h 577850"/>
              <a:gd name="connsiteX239" fmla="*/ 332132 w 585788"/>
              <a:gd name="connsiteY239" fmla="*/ 190856 h 577850"/>
              <a:gd name="connsiteX240" fmla="*/ 334952 w 585788"/>
              <a:gd name="connsiteY240" fmla="*/ 189096 h 577850"/>
              <a:gd name="connsiteX241" fmla="*/ 337243 w 585788"/>
              <a:gd name="connsiteY241" fmla="*/ 186807 h 577850"/>
              <a:gd name="connsiteX242" fmla="*/ 339005 w 585788"/>
              <a:gd name="connsiteY242" fmla="*/ 184166 h 577850"/>
              <a:gd name="connsiteX243" fmla="*/ 340415 w 585788"/>
              <a:gd name="connsiteY243" fmla="*/ 180997 h 577850"/>
              <a:gd name="connsiteX244" fmla="*/ 340944 w 585788"/>
              <a:gd name="connsiteY244" fmla="*/ 177827 h 577850"/>
              <a:gd name="connsiteX245" fmla="*/ 340768 w 585788"/>
              <a:gd name="connsiteY245" fmla="*/ 174658 h 577850"/>
              <a:gd name="connsiteX246" fmla="*/ 338476 w 585788"/>
              <a:gd name="connsiteY246" fmla="*/ 161805 h 577850"/>
              <a:gd name="connsiteX247" fmla="*/ 373547 w 585788"/>
              <a:gd name="connsiteY247" fmla="*/ 153178 h 577850"/>
              <a:gd name="connsiteX248" fmla="*/ 376014 w 585788"/>
              <a:gd name="connsiteY248" fmla="*/ 152122 h 577850"/>
              <a:gd name="connsiteX249" fmla="*/ 377953 w 585788"/>
              <a:gd name="connsiteY249" fmla="*/ 150713 h 577850"/>
              <a:gd name="connsiteX250" fmla="*/ 379539 w 585788"/>
              <a:gd name="connsiteY250" fmla="*/ 148776 h 577850"/>
              <a:gd name="connsiteX251" fmla="*/ 380596 w 585788"/>
              <a:gd name="connsiteY251" fmla="*/ 146488 h 577850"/>
              <a:gd name="connsiteX252" fmla="*/ 380949 w 585788"/>
              <a:gd name="connsiteY252" fmla="*/ 144023 h 577850"/>
              <a:gd name="connsiteX253" fmla="*/ 380596 w 585788"/>
              <a:gd name="connsiteY253" fmla="*/ 141382 h 577850"/>
              <a:gd name="connsiteX254" fmla="*/ 379715 w 585788"/>
              <a:gd name="connsiteY254" fmla="*/ 139093 h 577850"/>
              <a:gd name="connsiteX255" fmla="*/ 378129 w 585788"/>
              <a:gd name="connsiteY255" fmla="*/ 137156 h 577850"/>
              <a:gd name="connsiteX256" fmla="*/ 376190 w 585788"/>
              <a:gd name="connsiteY256" fmla="*/ 135395 h 577850"/>
              <a:gd name="connsiteX257" fmla="*/ 373899 w 585788"/>
              <a:gd name="connsiteY257" fmla="*/ 134515 h 577850"/>
              <a:gd name="connsiteX258" fmla="*/ 371256 w 585788"/>
              <a:gd name="connsiteY258" fmla="*/ 133987 h 577850"/>
              <a:gd name="connsiteX259" fmla="*/ 368789 w 585788"/>
              <a:gd name="connsiteY259" fmla="*/ 134339 h 577850"/>
              <a:gd name="connsiteX260" fmla="*/ 335304 w 585788"/>
              <a:gd name="connsiteY260" fmla="*/ 142614 h 577850"/>
              <a:gd name="connsiteX261" fmla="*/ 332837 w 585788"/>
              <a:gd name="connsiteY261" fmla="*/ 127472 h 577850"/>
              <a:gd name="connsiteX262" fmla="*/ 331780 w 585788"/>
              <a:gd name="connsiteY262" fmla="*/ 123951 h 577850"/>
              <a:gd name="connsiteX263" fmla="*/ 330194 w 585788"/>
              <a:gd name="connsiteY263" fmla="*/ 121134 h 577850"/>
              <a:gd name="connsiteX264" fmla="*/ 328079 w 585788"/>
              <a:gd name="connsiteY264" fmla="*/ 118845 h 577850"/>
              <a:gd name="connsiteX265" fmla="*/ 325259 w 585788"/>
              <a:gd name="connsiteY265" fmla="*/ 116732 h 577850"/>
              <a:gd name="connsiteX266" fmla="*/ 322263 w 585788"/>
              <a:gd name="connsiteY266" fmla="*/ 115500 h 577850"/>
              <a:gd name="connsiteX267" fmla="*/ 322263 w 585788"/>
              <a:gd name="connsiteY267" fmla="*/ 104056 h 577850"/>
              <a:gd name="connsiteX268" fmla="*/ 325435 w 585788"/>
              <a:gd name="connsiteY268" fmla="*/ 102471 h 577850"/>
              <a:gd name="connsiteX269" fmla="*/ 328255 w 585788"/>
              <a:gd name="connsiteY269" fmla="*/ 100006 h 577850"/>
              <a:gd name="connsiteX270" fmla="*/ 330370 w 585788"/>
              <a:gd name="connsiteY270" fmla="*/ 97013 h 577850"/>
              <a:gd name="connsiteX271" fmla="*/ 331603 w 585788"/>
              <a:gd name="connsiteY271" fmla="*/ 93844 h 577850"/>
              <a:gd name="connsiteX272" fmla="*/ 331956 w 585788"/>
              <a:gd name="connsiteY272" fmla="*/ 89970 h 577850"/>
              <a:gd name="connsiteX273" fmla="*/ 331956 w 585788"/>
              <a:gd name="connsiteY273" fmla="*/ 73948 h 577850"/>
              <a:gd name="connsiteX274" fmla="*/ 363678 w 585788"/>
              <a:gd name="connsiteY274" fmla="*/ 66201 h 577850"/>
              <a:gd name="connsiteX275" fmla="*/ 366674 w 585788"/>
              <a:gd name="connsiteY275" fmla="*/ 64969 h 577850"/>
              <a:gd name="connsiteX276" fmla="*/ 368965 w 585788"/>
              <a:gd name="connsiteY276" fmla="*/ 62856 h 577850"/>
              <a:gd name="connsiteX277" fmla="*/ 370375 w 585788"/>
              <a:gd name="connsiteY277" fmla="*/ 60391 h 577850"/>
              <a:gd name="connsiteX278" fmla="*/ 371080 w 585788"/>
              <a:gd name="connsiteY278" fmla="*/ 57574 h 577850"/>
              <a:gd name="connsiteX279" fmla="*/ 370727 w 585788"/>
              <a:gd name="connsiteY279" fmla="*/ 54229 h 577850"/>
              <a:gd name="connsiteX280" fmla="*/ 369846 w 585788"/>
              <a:gd name="connsiteY280" fmla="*/ 51940 h 577850"/>
              <a:gd name="connsiteX281" fmla="*/ 368436 w 585788"/>
              <a:gd name="connsiteY281" fmla="*/ 50003 h 577850"/>
              <a:gd name="connsiteX282" fmla="*/ 366498 w 585788"/>
              <a:gd name="connsiteY282" fmla="*/ 48419 h 577850"/>
              <a:gd name="connsiteX283" fmla="*/ 364030 w 585788"/>
              <a:gd name="connsiteY283" fmla="*/ 47538 h 577850"/>
              <a:gd name="connsiteX284" fmla="*/ 361563 w 585788"/>
              <a:gd name="connsiteY284" fmla="*/ 47186 h 577850"/>
              <a:gd name="connsiteX285" fmla="*/ 359096 w 585788"/>
              <a:gd name="connsiteY285" fmla="*/ 47362 h 577850"/>
              <a:gd name="connsiteX286" fmla="*/ 331956 w 585788"/>
              <a:gd name="connsiteY286" fmla="*/ 53877 h 577850"/>
              <a:gd name="connsiteX287" fmla="*/ 331956 w 585788"/>
              <a:gd name="connsiteY287" fmla="*/ 42608 h 577850"/>
              <a:gd name="connsiteX288" fmla="*/ 331603 w 585788"/>
              <a:gd name="connsiteY288" fmla="*/ 39087 h 577850"/>
              <a:gd name="connsiteX289" fmla="*/ 330370 w 585788"/>
              <a:gd name="connsiteY289" fmla="*/ 35566 h 577850"/>
              <a:gd name="connsiteX290" fmla="*/ 328255 w 585788"/>
              <a:gd name="connsiteY290" fmla="*/ 32749 h 577850"/>
              <a:gd name="connsiteX291" fmla="*/ 325435 w 585788"/>
              <a:gd name="connsiteY291" fmla="*/ 30460 h 577850"/>
              <a:gd name="connsiteX292" fmla="*/ 322263 w 585788"/>
              <a:gd name="connsiteY292" fmla="*/ 28699 h 577850"/>
              <a:gd name="connsiteX293" fmla="*/ 263525 w 585788"/>
              <a:gd name="connsiteY293" fmla="*/ 0 h 577850"/>
              <a:gd name="connsiteX294" fmla="*/ 263525 w 585788"/>
              <a:gd name="connsiteY294" fmla="*/ 28875 h 577850"/>
              <a:gd name="connsiteX295" fmla="*/ 260353 w 585788"/>
              <a:gd name="connsiteY295" fmla="*/ 30460 h 577850"/>
              <a:gd name="connsiteX296" fmla="*/ 257533 w 585788"/>
              <a:gd name="connsiteY296" fmla="*/ 32749 h 577850"/>
              <a:gd name="connsiteX297" fmla="*/ 255418 w 585788"/>
              <a:gd name="connsiteY297" fmla="*/ 35566 h 577850"/>
              <a:gd name="connsiteX298" fmla="*/ 254185 w 585788"/>
              <a:gd name="connsiteY298" fmla="*/ 39087 h 577850"/>
              <a:gd name="connsiteX299" fmla="*/ 253832 w 585788"/>
              <a:gd name="connsiteY299" fmla="*/ 42608 h 577850"/>
              <a:gd name="connsiteX300" fmla="*/ 253832 w 585788"/>
              <a:gd name="connsiteY300" fmla="*/ 53877 h 577850"/>
              <a:gd name="connsiteX301" fmla="*/ 226692 w 585788"/>
              <a:gd name="connsiteY301" fmla="*/ 47362 h 577850"/>
              <a:gd name="connsiteX302" fmla="*/ 224225 w 585788"/>
              <a:gd name="connsiteY302" fmla="*/ 47010 h 577850"/>
              <a:gd name="connsiteX303" fmla="*/ 221758 w 585788"/>
              <a:gd name="connsiteY303" fmla="*/ 47538 h 577850"/>
              <a:gd name="connsiteX304" fmla="*/ 219290 w 585788"/>
              <a:gd name="connsiteY304" fmla="*/ 48419 h 577850"/>
              <a:gd name="connsiteX305" fmla="*/ 217352 w 585788"/>
              <a:gd name="connsiteY305" fmla="*/ 50003 h 577850"/>
              <a:gd name="connsiteX306" fmla="*/ 215942 w 585788"/>
              <a:gd name="connsiteY306" fmla="*/ 51940 h 577850"/>
              <a:gd name="connsiteX307" fmla="*/ 215061 w 585788"/>
              <a:gd name="connsiteY307" fmla="*/ 54229 h 577850"/>
              <a:gd name="connsiteX308" fmla="*/ 214708 w 585788"/>
              <a:gd name="connsiteY308" fmla="*/ 57574 h 577850"/>
              <a:gd name="connsiteX309" fmla="*/ 215413 w 585788"/>
              <a:gd name="connsiteY309" fmla="*/ 60391 h 577850"/>
              <a:gd name="connsiteX310" fmla="*/ 216823 w 585788"/>
              <a:gd name="connsiteY310" fmla="*/ 62856 h 577850"/>
              <a:gd name="connsiteX311" fmla="*/ 219114 w 585788"/>
              <a:gd name="connsiteY311" fmla="*/ 64969 h 577850"/>
              <a:gd name="connsiteX312" fmla="*/ 222110 w 585788"/>
              <a:gd name="connsiteY312" fmla="*/ 66201 h 577850"/>
              <a:gd name="connsiteX313" fmla="*/ 253656 w 585788"/>
              <a:gd name="connsiteY313" fmla="*/ 73948 h 577850"/>
              <a:gd name="connsiteX314" fmla="*/ 253656 w 585788"/>
              <a:gd name="connsiteY314" fmla="*/ 89970 h 577850"/>
              <a:gd name="connsiteX315" fmla="*/ 254185 w 585788"/>
              <a:gd name="connsiteY315" fmla="*/ 93844 h 577850"/>
              <a:gd name="connsiteX316" fmla="*/ 255418 w 585788"/>
              <a:gd name="connsiteY316" fmla="*/ 97013 h 577850"/>
              <a:gd name="connsiteX317" fmla="*/ 257533 w 585788"/>
              <a:gd name="connsiteY317" fmla="*/ 100006 h 577850"/>
              <a:gd name="connsiteX318" fmla="*/ 260353 w 585788"/>
              <a:gd name="connsiteY318" fmla="*/ 102471 h 577850"/>
              <a:gd name="connsiteX319" fmla="*/ 263349 w 585788"/>
              <a:gd name="connsiteY319" fmla="*/ 104056 h 577850"/>
              <a:gd name="connsiteX320" fmla="*/ 263349 w 585788"/>
              <a:gd name="connsiteY320" fmla="*/ 115500 h 577850"/>
              <a:gd name="connsiteX321" fmla="*/ 260529 w 585788"/>
              <a:gd name="connsiteY321" fmla="*/ 116732 h 577850"/>
              <a:gd name="connsiteX322" fmla="*/ 257709 w 585788"/>
              <a:gd name="connsiteY322" fmla="*/ 118845 h 577850"/>
              <a:gd name="connsiteX323" fmla="*/ 255594 w 585788"/>
              <a:gd name="connsiteY323" fmla="*/ 121134 h 577850"/>
              <a:gd name="connsiteX324" fmla="*/ 254008 w 585788"/>
              <a:gd name="connsiteY324" fmla="*/ 123951 h 577850"/>
              <a:gd name="connsiteX325" fmla="*/ 252951 w 585788"/>
              <a:gd name="connsiteY325" fmla="*/ 127472 h 577850"/>
              <a:gd name="connsiteX326" fmla="*/ 250484 w 585788"/>
              <a:gd name="connsiteY326" fmla="*/ 142614 h 577850"/>
              <a:gd name="connsiteX327" fmla="*/ 216999 w 585788"/>
              <a:gd name="connsiteY327" fmla="*/ 134339 h 577850"/>
              <a:gd name="connsiteX328" fmla="*/ 214532 w 585788"/>
              <a:gd name="connsiteY328" fmla="*/ 133987 h 577850"/>
              <a:gd name="connsiteX329" fmla="*/ 211889 w 585788"/>
              <a:gd name="connsiteY329" fmla="*/ 134339 h 577850"/>
              <a:gd name="connsiteX330" fmla="*/ 209598 w 585788"/>
              <a:gd name="connsiteY330" fmla="*/ 135395 h 577850"/>
              <a:gd name="connsiteX331" fmla="*/ 207659 w 585788"/>
              <a:gd name="connsiteY331" fmla="*/ 137156 h 577850"/>
              <a:gd name="connsiteX332" fmla="*/ 206073 w 585788"/>
              <a:gd name="connsiteY332" fmla="*/ 139093 h 577850"/>
              <a:gd name="connsiteX333" fmla="*/ 205192 w 585788"/>
              <a:gd name="connsiteY333" fmla="*/ 141382 h 577850"/>
              <a:gd name="connsiteX334" fmla="*/ 204839 w 585788"/>
              <a:gd name="connsiteY334" fmla="*/ 144375 h 577850"/>
              <a:gd name="connsiteX335" fmla="*/ 205544 w 585788"/>
              <a:gd name="connsiteY335" fmla="*/ 147544 h 577850"/>
              <a:gd name="connsiteX336" fmla="*/ 207307 w 585788"/>
              <a:gd name="connsiteY336" fmla="*/ 150009 h 577850"/>
              <a:gd name="connsiteX337" fmla="*/ 209421 w 585788"/>
              <a:gd name="connsiteY337" fmla="*/ 151946 h 577850"/>
              <a:gd name="connsiteX338" fmla="*/ 212241 w 585788"/>
              <a:gd name="connsiteY338" fmla="*/ 153178 h 577850"/>
              <a:gd name="connsiteX339" fmla="*/ 247312 w 585788"/>
              <a:gd name="connsiteY339" fmla="*/ 161805 h 577850"/>
              <a:gd name="connsiteX340" fmla="*/ 245020 w 585788"/>
              <a:gd name="connsiteY340" fmla="*/ 174658 h 577850"/>
              <a:gd name="connsiteX341" fmla="*/ 244844 w 585788"/>
              <a:gd name="connsiteY341" fmla="*/ 177827 h 577850"/>
              <a:gd name="connsiteX342" fmla="*/ 245373 w 585788"/>
              <a:gd name="connsiteY342" fmla="*/ 180997 h 577850"/>
              <a:gd name="connsiteX343" fmla="*/ 246783 w 585788"/>
              <a:gd name="connsiteY343" fmla="*/ 184166 h 577850"/>
              <a:gd name="connsiteX344" fmla="*/ 248545 w 585788"/>
              <a:gd name="connsiteY344" fmla="*/ 186807 h 577850"/>
              <a:gd name="connsiteX345" fmla="*/ 250836 w 585788"/>
              <a:gd name="connsiteY345" fmla="*/ 189096 h 577850"/>
              <a:gd name="connsiteX346" fmla="*/ 253656 w 585788"/>
              <a:gd name="connsiteY346" fmla="*/ 190856 h 577850"/>
              <a:gd name="connsiteX347" fmla="*/ 256652 w 585788"/>
              <a:gd name="connsiteY347" fmla="*/ 191913 h 577850"/>
              <a:gd name="connsiteX348" fmla="*/ 260177 w 585788"/>
              <a:gd name="connsiteY348" fmla="*/ 192265 h 577850"/>
              <a:gd name="connsiteX349" fmla="*/ 263349 w 585788"/>
              <a:gd name="connsiteY349" fmla="*/ 192265 h 577850"/>
              <a:gd name="connsiteX350" fmla="*/ 263349 w 585788"/>
              <a:gd name="connsiteY350" fmla="*/ 202653 h 577850"/>
              <a:gd name="connsiteX351" fmla="*/ 260529 w 585788"/>
              <a:gd name="connsiteY351" fmla="*/ 203885 h 577850"/>
              <a:gd name="connsiteX352" fmla="*/ 257709 w 585788"/>
              <a:gd name="connsiteY352" fmla="*/ 205822 h 577850"/>
              <a:gd name="connsiteX353" fmla="*/ 255594 w 585788"/>
              <a:gd name="connsiteY353" fmla="*/ 208287 h 577850"/>
              <a:gd name="connsiteX354" fmla="*/ 254008 w 585788"/>
              <a:gd name="connsiteY354" fmla="*/ 211104 h 577850"/>
              <a:gd name="connsiteX355" fmla="*/ 252951 w 585788"/>
              <a:gd name="connsiteY355" fmla="*/ 214273 h 577850"/>
              <a:gd name="connsiteX356" fmla="*/ 250484 w 585788"/>
              <a:gd name="connsiteY356" fmla="*/ 229767 h 577850"/>
              <a:gd name="connsiteX357" fmla="*/ 216999 w 585788"/>
              <a:gd name="connsiteY357" fmla="*/ 221492 h 577850"/>
              <a:gd name="connsiteX358" fmla="*/ 214532 w 585788"/>
              <a:gd name="connsiteY358" fmla="*/ 221140 h 577850"/>
              <a:gd name="connsiteX359" fmla="*/ 211889 w 585788"/>
              <a:gd name="connsiteY359" fmla="*/ 221492 h 577850"/>
              <a:gd name="connsiteX360" fmla="*/ 209598 w 585788"/>
              <a:gd name="connsiteY360" fmla="*/ 222548 h 577850"/>
              <a:gd name="connsiteX361" fmla="*/ 207659 w 585788"/>
              <a:gd name="connsiteY361" fmla="*/ 223957 h 577850"/>
              <a:gd name="connsiteX362" fmla="*/ 206073 w 585788"/>
              <a:gd name="connsiteY362" fmla="*/ 226246 h 577850"/>
              <a:gd name="connsiteX363" fmla="*/ 205192 w 585788"/>
              <a:gd name="connsiteY363" fmla="*/ 228534 h 577850"/>
              <a:gd name="connsiteX364" fmla="*/ 204839 w 585788"/>
              <a:gd name="connsiteY364" fmla="*/ 230999 h 577850"/>
              <a:gd name="connsiteX365" fmla="*/ 205192 w 585788"/>
              <a:gd name="connsiteY365" fmla="*/ 233464 h 577850"/>
              <a:gd name="connsiteX366" fmla="*/ 206249 w 585788"/>
              <a:gd name="connsiteY366" fmla="*/ 235929 h 577850"/>
              <a:gd name="connsiteX367" fmla="*/ 207835 w 585788"/>
              <a:gd name="connsiteY367" fmla="*/ 237866 h 577850"/>
              <a:gd name="connsiteX368" fmla="*/ 209774 w 585788"/>
              <a:gd name="connsiteY368" fmla="*/ 239275 h 577850"/>
              <a:gd name="connsiteX369" fmla="*/ 212241 w 585788"/>
              <a:gd name="connsiteY369" fmla="*/ 240155 h 577850"/>
              <a:gd name="connsiteX370" fmla="*/ 247312 w 585788"/>
              <a:gd name="connsiteY370" fmla="*/ 248782 h 577850"/>
              <a:gd name="connsiteX371" fmla="*/ 245020 w 585788"/>
              <a:gd name="connsiteY371" fmla="*/ 261635 h 577850"/>
              <a:gd name="connsiteX372" fmla="*/ 244844 w 585788"/>
              <a:gd name="connsiteY372" fmla="*/ 264980 h 577850"/>
              <a:gd name="connsiteX373" fmla="*/ 245373 w 585788"/>
              <a:gd name="connsiteY373" fmla="*/ 268149 h 577850"/>
              <a:gd name="connsiteX374" fmla="*/ 246783 w 585788"/>
              <a:gd name="connsiteY374" fmla="*/ 271319 h 577850"/>
              <a:gd name="connsiteX375" fmla="*/ 248545 w 585788"/>
              <a:gd name="connsiteY375" fmla="*/ 273960 h 577850"/>
              <a:gd name="connsiteX376" fmla="*/ 250836 w 585788"/>
              <a:gd name="connsiteY376" fmla="*/ 276248 h 577850"/>
              <a:gd name="connsiteX377" fmla="*/ 253656 w 585788"/>
              <a:gd name="connsiteY377" fmla="*/ 277833 h 577850"/>
              <a:gd name="connsiteX378" fmla="*/ 256828 w 585788"/>
              <a:gd name="connsiteY378" fmla="*/ 278713 h 577850"/>
              <a:gd name="connsiteX379" fmla="*/ 260177 w 585788"/>
              <a:gd name="connsiteY379" fmla="*/ 279066 h 577850"/>
              <a:gd name="connsiteX380" fmla="*/ 263525 w 585788"/>
              <a:gd name="connsiteY380" fmla="*/ 279066 h 577850"/>
              <a:gd name="connsiteX381" fmla="*/ 263525 w 585788"/>
              <a:gd name="connsiteY381" fmla="*/ 288749 h 577850"/>
              <a:gd name="connsiteX382" fmla="*/ 248545 w 585788"/>
              <a:gd name="connsiteY382" fmla="*/ 288749 h 577850"/>
              <a:gd name="connsiteX383" fmla="*/ 244844 w 585788"/>
              <a:gd name="connsiteY383" fmla="*/ 289453 h 577850"/>
              <a:gd name="connsiteX384" fmla="*/ 241672 w 585788"/>
              <a:gd name="connsiteY384" fmla="*/ 290510 h 577850"/>
              <a:gd name="connsiteX385" fmla="*/ 238676 w 585788"/>
              <a:gd name="connsiteY385" fmla="*/ 292447 h 577850"/>
              <a:gd name="connsiteX386" fmla="*/ 236385 w 585788"/>
              <a:gd name="connsiteY386" fmla="*/ 294911 h 577850"/>
              <a:gd name="connsiteX387" fmla="*/ 234623 w 585788"/>
              <a:gd name="connsiteY387" fmla="*/ 298081 h 577850"/>
              <a:gd name="connsiteX388" fmla="*/ 233389 w 585788"/>
              <a:gd name="connsiteY388" fmla="*/ 301426 h 577850"/>
              <a:gd name="connsiteX389" fmla="*/ 231274 w 585788"/>
              <a:gd name="connsiteY389" fmla="*/ 314103 h 577850"/>
              <a:gd name="connsiteX390" fmla="*/ 218233 w 585788"/>
              <a:gd name="connsiteY390" fmla="*/ 308997 h 577850"/>
              <a:gd name="connsiteX391" fmla="*/ 215766 w 585788"/>
              <a:gd name="connsiteY391" fmla="*/ 308293 h 577850"/>
              <a:gd name="connsiteX392" fmla="*/ 213122 w 585788"/>
              <a:gd name="connsiteY392" fmla="*/ 308469 h 577850"/>
              <a:gd name="connsiteX393" fmla="*/ 210831 w 585788"/>
              <a:gd name="connsiteY393" fmla="*/ 308997 h 577850"/>
              <a:gd name="connsiteX394" fmla="*/ 208716 w 585788"/>
              <a:gd name="connsiteY394" fmla="*/ 310229 h 577850"/>
              <a:gd name="connsiteX395" fmla="*/ 206778 w 585788"/>
              <a:gd name="connsiteY395" fmla="*/ 311990 h 577850"/>
              <a:gd name="connsiteX396" fmla="*/ 205544 w 585788"/>
              <a:gd name="connsiteY396" fmla="*/ 314279 h 577850"/>
              <a:gd name="connsiteX397" fmla="*/ 204839 w 585788"/>
              <a:gd name="connsiteY397" fmla="*/ 316920 h 577850"/>
              <a:gd name="connsiteX398" fmla="*/ 205015 w 585788"/>
              <a:gd name="connsiteY398" fmla="*/ 319385 h 577850"/>
              <a:gd name="connsiteX399" fmla="*/ 205544 w 585788"/>
              <a:gd name="connsiteY399" fmla="*/ 321674 h 577850"/>
              <a:gd name="connsiteX400" fmla="*/ 206778 w 585788"/>
              <a:gd name="connsiteY400" fmla="*/ 323786 h 577850"/>
              <a:gd name="connsiteX401" fmla="*/ 208716 w 585788"/>
              <a:gd name="connsiteY401" fmla="*/ 325723 h 577850"/>
              <a:gd name="connsiteX402" fmla="*/ 211007 w 585788"/>
              <a:gd name="connsiteY402" fmla="*/ 326956 h 577850"/>
              <a:gd name="connsiteX403" fmla="*/ 228102 w 585788"/>
              <a:gd name="connsiteY403" fmla="*/ 333646 h 577850"/>
              <a:gd name="connsiteX404" fmla="*/ 225459 w 585788"/>
              <a:gd name="connsiteY404" fmla="*/ 348788 h 577850"/>
              <a:gd name="connsiteX405" fmla="*/ 225282 w 585788"/>
              <a:gd name="connsiteY405" fmla="*/ 352133 h 577850"/>
              <a:gd name="connsiteX406" fmla="*/ 225811 w 585788"/>
              <a:gd name="connsiteY406" fmla="*/ 355302 h 577850"/>
              <a:gd name="connsiteX407" fmla="*/ 227221 w 585788"/>
              <a:gd name="connsiteY407" fmla="*/ 358295 h 577850"/>
              <a:gd name="connsiteX408" fmla="*/ 228983 w 585788"/>
              <a:gd name="connsiteY408" fmla="*/ 361112 h 577850"/>
              <a:gd name="connsiteX409" fmla="*/ 231274 w 585788"/>
              <a:gd name="connsiteY409" fmla="*/ 363225 h 577850"/>
              <a:gd name="connsiteX410" fmla="*/ 234270 w 585788"/>
              <a:gd name="connsiteY410" fmla="*/ 364986 h 577850"/>
              <a:gd name="connsiteX411" fmla="*/ 237266 w 585788"/>
              <a:gd name="connsiteY411" fmla="*/ 366042 h 577850"/>
              <a:gd name="connsiteX412" fmla="*/ 240615 w 585788"/>
              <a:gd name="connsiteY412" fmla="*/ 366218 h 577850"/>
              <a:gd name="connsiteX413" fmla="*/ 263525 w 585788"/>
              <a:gd name="connsiteY413" fmla="*/ 366218 h 577850"/>
              <a:gd name="connsiteX414" fmla="*/ 263525 w 585788"/>
              <a:gd name="connsiteY414" fmla="*/ 375902 h 577850"/>
              <a:gd name="connsiteX415" fmla="*/ 239557 w 585788"/>
              <a:gd name="connsiteY415" fmla="*/ 375902 h 577850"/>
              <a:gd name="connsiteX416" fmla="*/ 235504 w 585788"/>
              <a:gd name="connsiteY416" fmla="*/ 376430 h 577850"/>
              <a:gd name="connsiteX417" fmla="*/ 231803 w 585788"/>
              <a:gd name="connsiteY417" fmla="*/ 378015 h 577850"/>
              <a:gd name="connsiteX418" fmla="*/ 228807 w 585788"/>
              <a:gd name="connsiteY418" fmla="*/ 380480 h 577850"/>
              <a:gd name="connsiteX419" fmla="*/ 226340 w 585788"/>
              <a:gd name="connsiteY419" fmla="*/ 383473 h 577850"/>
              <a:gd name="connsiteX420" fmla="*/ 224930 w 585788"/>
              <a:gd name="connsiteY420" fmla="*/ 386994 h 577850"/>
              <a:gd name="connsiteX421" fmla="*/ 224401 w 585788"/>
              <a:gd name="connsiteY421" fmla="*/ 391044 h 577850"/>
              <a:gd name="connsiteX422" fmla="*/ 224401 w 585788"/>
              <a:gd name="connsiteY422" fmla="*/ 402312 h 577850"/>
              <a:gd name="connsiteX423" fmla="*/ 197437 w 585788"/>
              <a:gd name="connsiteY423" fmla="*/ 395621 h 577850"/>
              <a:gd name="connsiteX424" fmla="*/ 194970 w 585788"/>
              <a:gd name="connsiteY424" fmla="*/ 395269 h 577850"/>
              <a:gd name="connsiteX425" fmla="*/ 192327 w 585788"/>
              <a:gd name="connsiteY425" fmla="*/ 395621 h 577850"/>
              <a:gd name="connsiteX426" fmla="*/ 190212 w 585788"/>
              <a:gd name="connsiteY426" fmla="*/ 396854 h 577850"/>
              <a:gd name="connsiteX427" fmla="*/ 188273 w 585788"/>
              <a:gd name="connsiteY427" fmla="*/ 398262 h 577850"/>
              <a:gd name="connsiteX428" fmla="*/ 186511 w 585788"/>
              <a:gd name="connsiteY428" fmla="*/ 400199 h 577850"/>
              <a:gd name="connsiteX429" fmla="*/ 185630 w 585788"/>
              <a:gd name="connsiteY429" fmla="*/ 402664 h 577850"/>
              <a:gd name="connsiteX430" fmla="*/ 185277 w 585788"/>
              <a:gd name="connsiteY430" fmla="*/ 405129 h 577850"/>
              <a:gd name="connsiteX431" fmla="*/ 185630 w 585788"/>
              <a:gd name="connsiteY431" fmla="*/ 407770 h 577850"/>
              <a:gd name="connsiteX432" fmla="*/ 186687 w 585788"/>
              <a:gd name="connsiteY432" fmla="*/ 410059 h 577850"/>
              <a:gd name="connsiteX433" fmla="*/ 188273 w 585788"/>
              <a:gd name="connsiteY433" fmla="*/ 411820 h 577850"/>
              <a:gd name="connsiteX434" fmla="*/ 190388 w 585788"/>
              <a:gd name="connsiteY434" fmla="*/ 413404 h 577850"/>
              <a:gd name="connsiteX435" fmla="*/ 192679 w 585788"/>
              <a:gd name="connsiteY435" fmla="*/ 414285 h 577850"/>
              <a:gd name="connsiteX436" fmla="*/ 224401 w 585788"/>
              <a:gd name="connsiteY436" fmla="*/ 422208 h 577850"/>
              <a:gd name="connsiteX437" fmla="*/ 224401 w 585788"/>
              <a:gd name="connsiteY437" fmla="*/ 438406 h 577850"/>
              <a:gd name="connsiteX438" fmla="*/ 224930 w 585788"/>
              <a:gd name="connsiteY438" fmla="*/ 442455 h 577850"/>
              <a:gd name="connsiteX439" fmla="*/ 226340 w 585788"/>
              <a:gd name="connsiteY439" fmla="*/ 445976 h 577850"/>
              <a:gd name="connsiteX440" fmla="*/ 228807 w 585788"/>
              <a:gd name="connsiteY440" fmla="*/ 448970 h 577850"/>
              <a:gd name="connsiteX441" fmla="*/ 231803 w 585788"/>
              <a:gd name="connsiteY441" fmla="*/ 451435 h 577850"/>
              <a:gd name="connsiteX442" fmla="*/ 235504 w 585788"/>
              <a:gd name="connsiteY442" fmla="*/ 452843 h 577850"/>
              <a:gd name="connsiteX443" fmla="*/ 239557 w 585788"/>
              <a:gd name="connsiteY443" fmla="*/ 453371 h 577850"/>
              <a:gd name="connsiteX444" fmla="*/ 263525 w 585788"/>
              <a:gd name="connsiteY444" fmla="*/ 453371 h 577850"/>
              <a:gd name="connsiteX445" fmla="*/ 263525 w 585788"/>
              <a:gd name="connsiteY445" fmla="*/ 463055 h 577850"/>
              <a:gd name="connsiteX446" fmla="*/ 250307 w 585788"/>
              <a:gd name="connsiteY446" fmla="*/ 463055 h 577850"/>
              <a:gd name="connsiteX447" fmla="*/ 247135 w 585788"/>
              <a:gd name="connsiteY447" fmla="*/ 463407 h 577850"/>
              <a:gd name="connsiteX448" fmla="*/ 243963 w 585788"/>
              <a:gd name="connsiteY448" fmla="*/ 464463 h 577850"/>
              <a:gd name="connsiteX449" fmla="*/ 241143 w 585788"/>
              <a:gd name="connsiteY449" fmla="*/ 466048 h 577850"/>
              <a:gd name="connsiteX450" fmla="*/ 238676 w 585788"/>
              <a:gd name="connsiteY450" fmla="*/ 468337 h 577850"/>
              <a:gd name="connsiteX451" fmla="*/ 236914 w 585788"/>
              <a:gd name="connsiteY451" fmla="*/ 471154 h 577850"/>
              <a:gd name="connsiteX452" fmla="*/ 235680 w 585788"/>
              <a:gd name="connsiteY452" fmla="*/ 474147 h 577850"/>
              <a:gd name="connsiteX453" fmla="*/ 235151 w 585788"/>
              <a:gd name="connsiteY453" fmla="*/ 477140 h 577850"/>
              <a:gd name="connsiteX454" fmla="*/ 235328 w 585788"/>
              <a:gd name="connsiteY454" fmla="*/ 480662 h 577850"/>
              <a:gd name="connsiteX455" fmla="*/ 236738 w 585788"/>
              <a:gd name="connsiteY455" fmla="*/ 489289 h 577850"/>
              <a:gd name="connsiteX456" fmla="*/ 206954 w 585788"/>
              <a:gd name="connsiteY456" fmla="*/ 482598 h 577850"/>
              <a:gd name="connsiteX457" fmla="*/ 203958 w 585788"/>
              <a:gd name="connsiteY457" fmla="*/ 482422 h 577850"/>
              <a:gd name="connsiteX458" fmla="*/ 201138 w 585788"/>
              <a:gd name="connsiteY458" fmla="*/ 483303 h 577850"/>
              <a:gd name="connsiteX459" fmla="*/ 198495 w 585788"/>
              <a:gd name="connsiteY459" fmla="*/ 484711 h 577850"/>
              <a:gd name="connsiteX460" fmla="*/ 196556 w 585788"/>
              <a:gd name="connsiteY460" fmla="*/ 487176 h 577850"/>
              <a:gd name="connsiteX461" fmla="*/ 195499 w 585788"/>
              <a:gd name="connsiteY461" fmla="*/ 489993 h 577850"/>
              <a:gd name="connsiteX462" fmla="*/ 195323 w 585788"/>
              <a:gd name="connsiteY462" fmla="*/ 492986 h 577850"/>
              <a:gd name="connsiteX463" fmla="*/ 196028 w 585788"/>
              <a:gd name="connsiteY463" fmla="*/ 495979 h 577850"/>
              <a:gd name="connsiteX464" fmla="*/ 197614 w 585788"/>
              <a:gd name="connsiteY464" fmla="*/ 498444 h 577850"/>
              <a:gd name="connsiteX465" fmla="*/ 199728 w 585788"/>
              <a:gd name="connsiteY465" fmla="*/ 500381 h 577850"/>
              <a:gd name="connsiteX466" fmla="*/ 202901 w 585788"/>
              <a:gd name="connsiteY466" fmla="*/ 501437 h 577850"/>
              <a:gd name="connsiteX467" fmla="*/ 240262 w 585788"/>
              <a:gd name="connsiteY467" fmla="*/ 509889 h 577850"/>
              <a:gd name="connsiteX468" fmla="*/ 243258 w 585788"/>
              <a:gd name="connsiteY468" fmla="*/ 527847 h 577850"/>
              <a:gd name="connsiteX469" fmla="*/ 244316 w 585788"/>
              <a:gd name="connsiteY469" fmla="*/ 531193 h 577850"/>
              <a:gd name="connsiteX470" fmla="*/ 246078 w 585788"/>
              <a:gd name="connsiteY470" fmla="*/ 534362 h 577850"/>
              <a:gd name="connsiteX471" fmla="*/ 248545 w 585788"/>
              <a:gd name="connsiteY471" fmla="*/ 536827 h 577850"/>
              <a:gd name="connsiteX472" fmla="*/ 251365 w 585788"/>
              <a:gd name="connsiteY472" fmla="*/ 538763 h 577850"/>
              <a:gd name="connsiteX473" fmla="*/ 254713 w 585788"/>
              <a:gd name="connsiteY473" fmla="*/ 539996 h 577850"/>
              <a:gd name="connsiteX474" fmla="*/ 258238 w 585788"/>
              <a:gd name="connsiteY474" fmla="*/ 540524 h 577850"/>
              <a:gd name="connsiteX475" fmla="*/ 263525 w 585788"/>
              <a:gd name="connsiteY475" fmla="*/ 540524 h 577850"/>
              <a:gd name="connsiteX476" fmla="*/ 263525 w 585788"/>
              <a:gd name="connsiteY476" fmla="*/ 577850 h 577850"/>
              <a:gd name="connsiteX477" fmla="*/ 246254 w 585788"/>
              <a:gd name="connsiteY477" fmla="*/ 575385 h 577850"/>
              <a:gd name="connsiteX478" fmla="*/ 229512 w 585788"/>
              <a:gd name="connsiteY478" fmla="*/ 572392 h 577850"/>
              <a:gd name="connsiteX479" fmla="*/ 212946 w 585788"/>
              <a:gd name="connsiteY479" fmla="*/ 568343 h 577850"/>
              <a:gd name="connsiteX480" fmla="*/ 196909 w 585788"/>
              <a:gd name="connsiteY480" fmla="*/ 563237 h 577850"/>
              <a:gd name="connsiteX481" fmla="*/ 181224 w 585788"/>
              <a:gd name="connsiteY481" fmla="*/ 557250 h 577850"/>
              <a:gd name="connsiteX482" fmla="*/ 165892 w 585788"/>
              <a:gd name="connsiteY482" fmla="*/ 550560 h 577850"/>
              <a:gd name="connsiteX483" fmla="*/ 151088 w 585788"/>
              <a:gd name="connsiteY483" fmla="*/ 542989 h 577850"/>
              <a:gd name="connsiteX484" fmla="*/ 136813 w 585788"/>
              <a:gd name="connsiteY484" fmla="*/ 534538 h 577850"/>
              <a:gd name="connsiteX485" fmla="*/ 123243 w 585788"/>
              <a:gd name="connsiteY485" fmla="*/ 525382 h 577850"/>
              <a:gd name="connsiteX486" fmla="*/ 110026 w 585788"/>
              <a:gd name="connsiteY486" fmla="*/ 515523 h 577850"/>
              <a:gd name="connsiteX487" fmla="*/ 97337 w 585788"/>
              <a:gd name="connsiteY487" fmla="*/ 504959 h 577850"/>
              <a:gd name="connsiteX488" fmla="*/ 85353 w 585788"/>
              <a:gd name="connsiteY488" fmla="*/ 493514 h 577850"/>
              <a:gd name="connsiteX489" fmla="*/ 74074 w 585788"/>
              <a:gd name="connsiteY489" fmla="*/ 481542 h 577850"/>
              <a:gd name="connsiteX490" fmla="*/ 63500 w 585788"/>
              <a:gd name="connsiteY490" fmla="*/ 469217 h 577850"/>
              <a:gd name="connsiteX491" fmla="*/ 67377 w 585788"/>
              <a:gd name="connsiteY491" fmla="*/ 446505 h 577850"/>
              <a:gd name="connsiteX492" fmla="*/ 70197 w 585788"/>
              <a:gd name="connsiteY492" fmla="*/ 423440 h 577850"/>
              <a:gd name="connsiteX493" fmla="*/ 72488 w 585788"/>
              <a:gd name="connsiteY493" fmla="*/ 399847 h 577850"/>
              <a:gd name="connsiteX494" fmla="*/ 74426 w 585788"/>
              <a:gd name="connsiteY494" fmla="*/ 375374 h 577850"/>
              <a:gd name="connsiteX495" fmla="*/ 76189 w 585788"/>
              <a:gd name="connsiteY495" fmla="*/ 350196 h 577850"/>
              <a:gd name="connsiteX496" fmla="*/ 77246 w 585788"/>
              <a:gd name="connsiteY496" fmla="*/ 325019 h 577850"/>
              <a:gd name="connsiteX497" fmla="*/ 77775 w 585788"/>
              <a:gd name="connsiteY497" fmla="*/ 299137 h 577850"/>
              <a:gd name="connsiteX498" fmla="*/ 78127 w 585788"/>
              <a:gd name="connsiteY498" fmla="*/ 273255 h 577850"/>
              <a:gd name="connsiteX499" fmla="*/ 77775 w 585788"/>
              <a:gd name="connsiteY499" fmla="*/ 242796 h 577850"/>
              <a:gd name="connsiteX500" fmla="*/ 76894 w 585788"/>
              <a:gd name="connsiteY500" fmla="*/ 213041 h 577850"/>
              <a:gd name="connsiteX501" fmla="*/ 75308 w 585788"/>
              <a:gd name="connsiteY501" fmla="*/ 183814 h 577850"/>
              <a:gd name="connsiteX502" fmla="*/ 73193 w 585788"/>
              <a:gd name="connsiteY502" fmla="*/ 155115 h 577850"/>
              <a:gd name="connsiteX503" fmla="*/ 70726 w 585788"/>
              <a:gd name="connsiteY503" fmla="*/ 126944 h 577850"/>
              <a:gd name="connsiteX504" fmla="*/ 65791 w 585788"/>
              <a:gd name="connsiteY504" fmla="*/ 105816 h 577850"/>
              <a:gd name="connsiteX505" fmla="*/ 76541 w 585788"/>
              <a:gd name="connsiteY505" fmla="*/ 93668 h 577850"/>
              <a:gd name="connsiteX506" fmla="*/ 87644 w 585788"/>
              <a:gd name="connsiteY506" fmla="*/ 81871 h 577850"/>
              <a:gd name="connsiteX507" fmla="*/ 99452 w 585788"/>
              <a:gd name="connsiteY507" fmla="*/ 70955 h 577850"/>
              <a:gd name="connsiteX508" fmla="*/ 111964 w 585788"/>
              <a:gd name="connsiteY508" fmla="*/ 60743 h 577850"/>
              <a:gd name="connsiteX509" fmla="*/ 125005 w 585788"/>
              <a:gd name="connsiteY509" fmla="*/ 51060 h 577850"/>
              <a:gd name="connsiteX510" fmla="*/ 138575 w 585788"/>
              <a:gd name="connsiteY510" fmla="*/ 42256 h 577850"/>
              <a:gd name="connsiteX511" fmla="*/ 152674 w 585788"/>
              <a:gd name="connsiteY511" fmla="*/ 33981 h 577850"/>
              <a:gd name="connsiteX512" fmla="*/ 167302 w 585788"/>
              <a:gd name="connsiteY512" fmla="*/ 26586 h 577850"/>
              <a:gd name="connsiteX513" fmla="*/ 182458 w 585788"/>
              <a:gd name="connsiteY513" fmla="*/ 20072 h 577850"/>
              <a:gd name="connsiteX514" fmla="*/ 197790 w 585788"/>
              <a:gd name="connsiteY514" fmla="*/ 14262 h 577850"/>
              <a:gd name="connsiteX515" fmla="*/ 213651 w 585788"/>
              <a:gd name="connsiteY515" fmla="*/ 9332 h 577850"/>
              <a:gd name="connsiteX516" fmla="*/ 230041 w 585788"/>
              <a:gd name="connsiteY516" fmla="*/ 5458 h 577850"/>
              <a:gd name="connsiteX517" fmla="*/ 246430 w 585788"/>
              <a:gd name="connsiteY517" fmla="*/ 2289 h 57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</a:cxnLst>
            <a:rect l="l" t="t" r="r" b="b"/>
            <a:pathLst>
              <a:path w="585788" h="577850">
                <a:moveTo>
                  <a:pt x="534658" y="125413"/>
                </a:moveTo>
                <a:lnTo>
                  <a:pt x="544034" y="139701"/>
                </a:lnTo>
                <a:lnTo>
                  <a:pt x="552350" y="154694"/>
                </a:lnTo>
                <a:lnTo>
                  <a:pt x="559957" y="169863"/>
                </a:lnTo>
                <a:lnTo>
                  <a:pt x="566504" y="185738"/>
                </a:lnTo>
                <a:lnTo>
                  <a:pt x="572342" y="202143"/>
                </a:lnTo>
                <a:lnTo>
                  <a:pt x="577119" y="218900"/>
                </a:lnTo>
                <a:lnTo>
                  <a:pt x="580834" y="236009"/>
                </a:lnTo>
                <a:lnTo>
                  <a:pt x="583665" y="253472"/>
                </a:lnTo>
                <a:lnTo>
                  <a:pt x="585257" y="271111"/>
                </a:lnTo>
                <a:lnTo>
                  <a:pt x="585788" y="289102"/>
                </a:lnTo>
                <a:lnTo>
                  <a:pt x="585257" y="306565"/>
                </a:lnTo>
                <a:lnTo>
                  <a:pt x="583842" y="323675"/>
                </a:lnTo>
                <a:lnTo>
                  <a:pt x="581188" y="340608"/>
                </a:lnTo>
                <a:lnTo>
                  <a:pt x="577827" y="357189"/>
                </a:lnTo>
                <a:lnTo>
                  <a:pt x="573227" y="373416"/>
                </a:lnTo>
                <a:lnTo>
                  <a:pt x="567919" y="389115"/>
                </a:lnTo>
                <a:lnTo>
                  <a:pt x="561727" y="404461"/>
                </a:lnTo>
                <a:lnTo>
                  <a:pt x="554650" y="419278"/>
                </a:lnTo>
                <a:lnTo>
                  <a:pt x="546865" y="433918"/>
                </a:lnTo>
                <a:lnTo>
                  <a:pt x="538196" y="447676"/>
                </a:lnTo>
                <a:lnTo>
                  <a:pt x="537665" y="444678"/>
                </a:lnTo>
                <a:lnTo>
                  <a:pt x="534835" y="421923"/>
                </a:lnTo>
                <a:lnTo>
                  <a:pt x="532535" y="398464"/>
                </a:lnTo>
                <a:lnTo>
                  <a:pt x="530588" y="374298"/>
                </a:lnTo>
                <a:lnTo>
                  <a:pt x="528996" y="349604"/>
                </a:lnTo>
                <a:lnTo>
                  <a:pt x="527935" y="324557"/>
                </a:lnTo>
                <a:lnTo>
                  <a:pt x="527227" y="299157"/>
                </a:lnTo>
                <a:lnTo>
                  <a:pt x="527050" y="273580"/>
                </a:lnTo>
                <a:lnTo>
                  <a:pt x="527404" y="243418"/>
                </a:lnTo>
                <a:lnTo>
                  <a:pt x="528288" y="213961"/>
                </a:lnTo>
                <a:lnTo>
                  <a:pt x="529881" y="185033"/>
                </a:lnTo>
                <a:lnTo>
                  <a:pt x="531827" y="156634"/>
                </a:lnTo>
                <a:lnTo>
                  <a:pt x="534481" y="128588"/>
                </a:lnTo>
                <a:close/>
                <a:moveTo>
                  <a:pt x="50777" y="125413"/>
                </a:moveTo>
                <a:lnTo>
                  <a:pt x="51484" y="129126"/>
                </a:lnTo>
                <a:lnTo>
                  <a:pt x="53961" y="156703"/>
                </a:lnTo>
                <a:lnTo>
                  <a:pt x="56261" y="184987"/>
                </a:lnTo>
                <a:lnTo>
                  <a:pt x="57676" y="213801"/>
                </a:lnTo>
                <a:lnTo>
                  <a:pt x="58384" y="243146"/>
                </a:lnTo>
                <a:lnTo>
                  <a:pt x="58738" y="273198"/>
                </a:lnTo>
                <a:lnTo>
                  <a:pt x="58561" y="298831"/>
                </a:lnTo>
                <a:lnTo>
                  <a:pt x="57853" y="324286"/>
                </a:lnTo>
                <a:lnTo>
                  <a:pt x="56792" y="349389"/>
                </a:lnTo>
                <a:lnTo>
                  <a:pt x="55200" y="374137"/>
                </a:lnTo>
                <a:lnTo>
                  <a:pt x="53253" y="398356"/>
                </a:lnTo>
                <a:lnTo>
                  <a:pt x="50953" y="421513"/>
                </a:lnTo>
                <a:lnTo>
                  <a:pt x="48123" y="444317"/>
                </a:lnTo>
                <a:lnTo>
                  <a:pt x="47592" y="447676"/>
                </a:lnTo>
                <a:lnTo>
                  <a:pt x="38923" y="433888"/>
                </a:lnTo>
                <a:lnTo>
                  <a:pt x="31138" y="419392"/>
                </a:lnTo>
                <a:lnTo>
                  <a:pt x="24061" y="404366"/>
                </a:lnTo>
                <a:lnTo>
                  <a:pt x="17869" y="388987"/>
                </a:lnTo>
                <a:lnTo>
                  <a:pt x="12561" y="373253"/>
                </a:lnTo>
                <a:lnTo>
                  <a:pt x="7961" y="356990"/>
                </a:lnTo>
                <a:lnTo>
                  <a:pt x="4600" y="340373"/>
                </a:lnTo>
                <a:lnTo>
                  <a:pt x="1946" y="323403"/>
                </a:lnTo>
                <a:lnTo>
                  <a:pt x="531" y="306255"/>
                </a:lnTo>
                <a:lnTo>
                  <a:pt x="0" y="288754"/>
                </a:lnTo>
                <a:lnTo>
                  <a:pt x="531" y="270723"/>
                </a:lnTo>
                <a:lnTo>
                  <a:pt x="2123" y="253222"/>
                </a:lnTo>
                <a:lnTo>
                  <a:pt x="4954" y="235722"/>
                </a:lnTo>
                <a:lnTo>
                  <a:pt x="8492" y="218751"/>
                </a:lnTo>
                <a:lnTo>
                  <a:pt x="13269" y="201957"/>
                </a:lnTo>
                <a:lnTo>
                  <a:pt x="18931" y="185694"/>
                </a:lnTo>
                <a:lnTo>
                  <a:pt x="25654" y="169784"/>
                </a:lnTo>
                <a:lnTo>
                  <a:pt x="33084" y="154581"/>
                </a:lnTo>
                <a:lnTo>
                  <a:pt x="41400" y="139732"/>
                </a:lnTo>
                <a:close/>
                <a:moveTo>
                  <a:pt x="322263" y="0"/>
                </a:moveTo>
                <a:lnTo>
                  <a:pt x="340239" y="2465"/>
                </a:lnTo>
                <a:lnTo>
                  <a:pt x="357510" y="5810"/>
                </a:lnTo>
                <a:lnTo>
                  <a:pt x="374604" y="10036"/>
                </a:lnTo>
                <a:lnTo>
                  <a:pt x="390994" y="15318"/>
                </a:lnTo>
                <a:lnTo>
                  <a:pt x="407208" y="21656"/>
                </a:lnTo>
                <a:lnTo>
                  <a:pt x="422892" y="28875"/>
                </a:lnTo>
                <a:lnTo>
                  <a:pt x="438225" y="36798"/>
                </a:lnTo>
                <a:lnTo>
                  <a:pt x="452852" y="45601"/>
                </a:lnTo>
                <a:lnTo>
                  <a:pt x="466774" y="55285"/>
                </a:lnTo>
                <a:lnTo>
                  <a:pt x="480168" y="66025"/>
                </a:lnTo>
                <a:lnTo>
                  <a:pt x="493033" y="77117"/>
                </a:lnTo>
                <a:lnTo>
                  <a:pt x="505193" y="88914"/>
                </a:lnTo>
                <a:lnTo>
                  <a:pt x="516472" y="101767"/>
                </a:lnTo>
                <a:lnTo>
                  <a:pt x="515062" y="126944"/>
                </a:lnTo>
                <a:lnTo>
                  <a:pt x="512595" y="155115"/>
                </a:lnTo>
                <a:lnTo>
                  <a:pt x="510480" y="183814"/>
                </a:lnTo>
                <a:lnTo>
                  <a:pt x="508894" y="213041"/>
                </a:lnTo>
                <a:lnTo>
                  <a:pt x="508013" y="242796"/>
                </a:lnTo>
                <a:lnTo>
                  <a:pt x="507661" y="273255"/>
                </a:lnTo>
                <a:lnTo>
                  <a:pt x="508013" y="299137"/>
                </a:lnTo>
                <a:lnTo>
                  <a:pt x="508542" y="325019"/>
                </a:lnTo>
                <a:lnTo>
                  <a:pt x="509599" y="350372"/>
                </a:lnTo>
                <a:lnTo>
                  <a:pt x="511362" y="375374"/>
                </a:lnTo>
                <a:lnTo>
                  <a:pt x="513300" y="399847"/>
                </a:lnTo>
                <a:lnTo>
                  <a:pt x="515591" y="423792"/>
                </a:lnTo>
                <a:lnTo>
                  <a:pt x="518587" y="446857"/>
                </a:lnTo>
                <a:lnTo>
                  <a:pt x="522288" y="469041"/>
                </a:lnTo>
                <a:lnTo>
                  <a:pt x="511890" y="481542"/>
                </a:lnTo>
                <a:lnTo>
                  <a:pt x="500435" y="493338"/>
                </a:lnTo>
                <a:lnTo>
                  <a:pt x="488451" y="504783"/>
                </a:lnTo>
                <a:lnTo>
                  <a:pt x="475939" y="515347"/>
                </a:lnTo>
                <a:lnTo>
                  <a:pt x="462721" y="525206"/>
                </a:lnTo>
                <a:lnTo>
                  <a:pt x="448975" y="534538"/>
                </a:lnTo>
                <a:lnTo>
                  <a:pt x="434700" y="542813"/>
                </a:lnTo>
                <a:lnTo>
                  <a:pt x="419896" y="550560"/>
                </a:lnTo>
                <a:lnTo>
                  <a:pt x="404564" y="557074"/>
                </a:lnTo>
                <a:lnTo>
                  <a:pt x="389055" y="563237"/>
                </a:lnTo>
                <a:lnTo>
                  <a:pt x="373018" y="568343"/>
                </a:lnTo>
                <a:lnTo>
                  <a:pt x="356276" y="572392"/>
                </a:lnTo>
                <a:lnTo>
                  <a:pt x="339534" y="575385"/>
                </a:lnTo>
                <a:lnTo>
                  <a:pt x="322263" y="577850"/>
                </a:lnTo>
                <a:lnTo>
                  <a:pt x="322263" y="540524"/>
                </a:lnTo>
                <a:lnTo>
                  <a:pt x="327550" y="540524"/>
                </a:lnTo>
                <a:lnTo>
                  <a:pt x="331075" y="539996"/>
                </a:lnTo>
                <a:lnTo>
                  <a:pt x="334423" y="538763"/>
                </a:lnTo>
                <a:lnTo>
                  <a:pt x="337243" y="536827"/>
                </a:lnTo>
                <a:lnTo>
                  <a:pt x="339710" y="534362"/>
                </a:lnTo>
                <a:lnTo>
                  <a:pt x="341472" y="531193"/>
                </a:lnTo>
                <a:lnTo>
                  <a:pt x="342530" y="527847"/>
                </a:lnTo>
                <a:lnTo>
                  <a:pt x="345526" y="509889"/>
                </a:lnTo>
                <a:lnTo>
                  <a:pt x="383064" y="501437"/>
                </a:lnTo>
                <a:lnTo>
                  <a:pt x="386060" y="500381"/>
                </a:lnTo>
                <a:lnTo>
                  <a:pt x="388174" y="498444"/>
                </a:lnTo>
                <a:lnTo>
                  <a:pt x="389760" y="496155"/>
                </a:lnTo>
                <a:lnTo>
                  <a:pt x="390642" y="492986"/>
                </a:lnTo>
                <a:lnTo>
                  <a:pt x="390289" y="489993"/>
                </a:lnTo>
                <a:lnTo>
                  <a:pt x="389584" y="487704"/>
                </a:lnTo>
                <a:lnTo>
                  <a:pt x="387998" y="485415"/>
                </a:lnTo>
                <a:lnTo>
                  <a:pt x="386236" y="484007"/>
                </a:lnTo>
                <a:lnTo>
                  <a:pt x="383768" y="482950"/>
                </a:lnTo>
                <a:lnTo>
                  <a:pt x="381477" y="482422"/>
                </a:lnTo>
                <a:lnTo>
                  <a:pt x="378834" y="482598"/>
                </a:lnTo>
                <a:lnTo>
                  <a:pt x="349050" y="489289"/>
                </a:lnTo>
                <a:lnTo>
                  <a:pt x="350460" y="480662"/>
                </a:lnTo>
                <a:lnTo>
                  <a:pt x="350637" y="477140"/>
                </a:lnTo>
                <a:lnTo>
                  <a:pt x="350108" y="474147"/>
                </a:lnTo>
                <a:lnTo>
                  <a:pt x="348874" y="471154"/>
                </a:lnTo>
                <a:lnTo>
                  <a:pt x="347112" y="468337"/>
                </a:lnTo>
                <a:lnTo>
                  <a:pt x="344645" y="466048"/>
                </a:lnTo>
                <a:lnTo>
                  <a:pt x="341825" y="464463"/>
                </a:lnTo>
                <a:lnTo>
                  <a:pt x="338653" y="463407"/>
                </a:lnTo>
                <a:lnTo>
                  <a:pt x="335481" y="463055"/>
                </a:lnTo>
                <a:lnTo>
                  <a:pt x="322263" y="463055"/>
                </a:lnTo>
                <a:lnTo>
                  <a:pt x="322263" y="453371"/>
                </a:lnTo>
                <a:lnTo>
                  <a:pt x="346231" y="453371"/>
                </a:lnTo>
                <a:lnTo>
                  <a:pt x="350284" y="452843"/>
                </a:lnTo>
                <a:lnTo>
                  <a:pt x="353985" y="451435"/>
                </a:lnTo>
                <a:lnTo>
                  <a:pt x="356981" y="448970"/>
                </a:lnTo>
                <a:lnTo>
                  <a:pt x="359448" y="445976"/>
                </a:lnTo>
                <a:lnTo>
                  <a:pt x="360858" y="442455"/>
                </a:lnTo>
                <a:lnTo>
                  <a:pt x="361387" y="438406"/>
                </a:lnTo>
                <a:lnTo>
                  <a:pt x="361387" y="422208"/>
                </a:lnTo>
                <a:lnTo>
                  <a:pt x="393109" y="414285"/>
                </a:lnTo>
                <a:lnTo>
                  <a:pt x="395929" y="413052"/>
                </a:lnTo>
                <a:lnTo>
                  <a:pt x="398043" y="411115"/>
                </a:lnTo>
                <a:lnTo>
                  <a:pt x="399806" y="408650"/>
                </a:lnTo>
                <a:lnTo>
                  <a:pt x="400511" y="405833"/>
                </a:lnTo>
                <a:lnTo>
                  <a:pt x="400158" y="402664"/>
                </a:lnTo>
                <a:lnTo>
                  <a:pt x="399277" y="400375"/>
                </a:lnTo>
                <a:lnTo>
                  <a:pt x="397515" y="398262"/>
                </a:lnTo>
                <a:lnTo>
                  <a:pt x="395576" y="396854"/>
                </a:lnTo>
                <a:lnTo>
                  <a:pt x="393461" y="395621"/>
                </a:lnTo>
                <a:lnTo>
                  <a:pt x="390818" y="395269"/>
                </a:lnTo>
                <a:lnTo>
                  <a:pt x="388351" y="395621"/>
                </a:lnTo>
                <a:lnTo>
                  <a:pt x="361387" y="402312"/>
                </a:lnTo>
                <a:lnTo>
                  <a:pt x="361387" y="391044"/>
                </a:lnTo>
                <a:lnTo>
                  <a:pt x="360858" y="386994"/>
                </a:lnTo>
                <a:lnTo>
                  <a:pt x="359448" y="383473"/>
                </a:lnTo>
                <a:lnTo>
                  <a:pt x="356981" y="380480"/>
                </a:lnTo>
                <a:lnTo>
                  <a:pt x="353985" y="378015"/>
                </a:lnTo>
                <a:lnTo>
                  <a:pt x="350284" y="376430"/>
                </a:lnTo>
                <a:lnTo>
                  <a:pt x="346231" y="375902"/>
                </a:lnTo>
                <a:lnTo>
                  <a:pt x="322263" y="375902"/>
                </a:lnTo>
                <a:lnTo>
                  <a:pt x="322263" y="366218"/>
                </a:lnTo>
                <a:lnTo>
                  <a:pt x="345173" y="366218"/>
                </a:lnTo>
                <a:lnTo>
                  <a:pt x="348522" y="366042"/>
                </a:lnTo>
                <a:lnTo>
                  <a:pt x="351518" y="364986"/>
                </a:lnTo>
                <a:lnTo>
                  <a:pt x="354514" y="363225"/>
                </a:lnTo>
                <a:lnTo>
                  <a:pt x="356805" y="361112"/>
                </a:lnTo>
                <a:lnTo>
                  <a:pt x="358567" y="358295"/>
                </a:lnTo>
                <a:lnTo>
                  <a:pt x="359977" y="355302"/>
                </a:lnTo>
                <a:lnTo>
                  <a:pt x="360506" y="352133"/>
                </a:lnTo>
                <a:lnTo>
                  <a:pt x="360329" y="348788"/>
                </a:lnTo>
                <a:lnTo>
                  <a:pt x="357510" y="333646"/>
                </a:lnTo>
                <a:lnTo>
                  <a:pt x="374781" y="326956"/>
                </a:lnTo>
                <a:lnTo>
                  <a:pt x="376895" y="325723"/>
                </a:lnTo>
                <a:lnTo>
                  <a:pt x="378834" y="323786"/>
                </a:lnTo>
                <a:lnTo>
                  <a:pt x="380068" y="321674"/>
                </a:lnTo>
                <a:lnTo>
                  <a:pt x="380773" y="319385"/>
                </a:lnTo>
                <a:lnTo>
                  <a:pt x="380773" y="316920"/>
                </a:lnTo>
                <a:lnTo>
                  <a:pt x="380244" y="314279"/>
                </a:lnTo>
                <a:lnTo>
                  <a:pt x="379010" y="311990"/>
                </a:lnTo>
                <a:lnTo>
                  <a:pt x="377072" y="310229"/>
                </a:lnTo>
                <a:lnTo>
                  <a:pt x="374957" y="308997"/>
                </a:lnTo>
                <a:lnTo>
                  <a:pt x="372666" y="308469"/>
                </a:lnTo>
                <a:lnTo>
                  <a:pt x="370022" y="308293"/>
                </a:lnTo>
                <a:lnTo>
                  <a:pt x="367555" y="308997"/>
                </a:lnTo>
                <a:lnTo>
                  <a:pt x="354514" y="314103"/>
                </a:lnTo>
                <a:lnTo>
                  <a:pt x="352399" y="301426"/>
                </a:lnTo>
                <a:lnTo>
                  <a:pt x="351165" y="298081"/>
                </a:lnTo>
                <a:lnTo>
                  <a:pt x="349403" y="294911"/>
                </a:lnTo>
                <a:lnTo>
                  <a:pt x="347112" y="292447"/>
                </a:lnTo>
                <a:lnTo>
                  <a:pt x="344116" y="290510"/>
                </a:lnTo>
                <a:lnTo>
                  <a:pt x="340944" y="289453"/>
                </a:lnTo>
                <a:lnTo>
                  <a:pt x="337243" y="288749"/>
                </a:lnTo>
                <a:lnTo>
                  <a:pt x="322263" y="288749"/>
                </a:lnTo>
                <a:lnTo>
                  <a:pt x="322263" y="279066"/>
                </a:lnTo>
                <a:lnTo>
                  <a:pt x="325611" y="279066"/>
                </a:lnTo>
                <a:lnTo>
                  <a:pt x="328960" y="278713"/>
                </a:lnTo>
                <a:lnTo>
                  <a:pt x="332132" y="277833"/>
                </a:lnTo>
                <a:lnTo>
                  <a:pt x="334952" y="276248"/>
                </a:lnTo>
                <a:lnTo>
                  <a:pt x="337243" y="273960"/>
                </a:lnTo>
                <a:lnTo>
                  <a:pt x="339005" y="271319"/>
                </a:lnTo>
                <a:lnTo>
                  <a:pt x="340415" y="268149"/>
                </a:lnTo>
                <a:lnTo>
                  <a:pt x="340944" y="264980"/>
                </a:lnTo>
                <a:lnTo>
                  <a:pt x="340768" y="261635"/>
                </a:lnTo>
                <a:lnTo>
                  <a:pt x="338476" y="248958"/>
                </a:lnTo>
                <a:lnTo>
                  <a:pt x="373547" y="240155"/>
                </a:lnTo>
                <a:lnTo>
                  <a:pt x="376014" y="239275"/>
                </a:lnTo>
                <a:lnTo>
                  <a:pt x="377953" y="237866"/>
                </a:lnTo>
                <a:lnTo>
                  <a:pt x="379539" y="235929"/>
                </a:lnTo>
                <a:lnTo>
                  <a:pt x="380596" y="233464"/>
                </a:lnTo>
                <a:lnTo>
                  <a:pt x="380949" y="231175"/>
                </a:lnTo>
                <a:lnTo>
                  <a:pt x="380596" y="228534"/>
                </a:lnTo>
                <a:lnTo>
                  <a:pt x="379715" y="226246"/>
                </a:lnTo>
                <a:lnTo>
                  <a:pt x="378129" y="223957"/>
                </a:lnTo>
                <a:lnTo>
                  <a:pt x="376190" y="222548"/>
                </a:lnTo>
                <a:lnTo>
                  <a:pt x="373899" y="221492"/>
                </a:lnTo>
                <a:lnTo>
                  <a:pt x="371256" y="221140"/>
                </a:lnTo>
                <a:lnTo>
                  <a:pt x="368789" y="221492"/>
                </a:lnTo>
                <a:lnTo>
                  <a:pt x="335304" y="229767"/>
                </a:lnTo>
                <a:lnTo>
                  <a:pt x="332837" y="214273"/>
                </a:lnTo>
                <a:lnTo>
                  <a:pt x="331780" y="211104"/>
                </a:lnTo>
                <a:lnTo>
                  <a:pt x="330194" y="208287"/>
                </a:lnTo>
                <a:lnTo>
                  <a:pt x="328079" y="205822"/>
                </a:lnTo>
                <a:lnTo>
                  <a:pt x="325259" y="203885"/>
                </a:lnTo>
                <a:lnTo>
                  <a:pt x="322263" y="202653"/>
                </a:lnTo>
                <a:lnTo>
                  <a:pt x="322263" y="192265"/>
                </a:lnTo>
                <a:lnTo>
                  <a:pt x="325611" y="192265"/>
                </a:lnTo>
                <a:lnTo>
                  <a:pt x="328960" y="191913"/>
                </a:lnTo>
                <a:lnTo>
                  <a:pt x="332132" y="190856"/>
                </a:lnTo>
                <a:lnTo>
                  <a:pt x="334952" y="189096"/>
                </a:lnTo>
                <a:lnTo>
                  <a:pt x="337243" y="186807"/>
                </a:lnTo>
                <a:lnTo>
                  <a:pt x="339005" y="184166"/>
                </a:lnTo>
                <a:lnTo>
                  <a:pt x="340415" y="180997"/>
                </a:lnTo>
                <a:lnTo>
                  <a:pt x="340944" y="177827"/>
                </a:lnTo>
                <a:lnTo>
                  <a:pt x="340768" y="174658"/>
                </a:lnTo>
                <a:lnTo>
                  <a:pt x="338476" y="161805"/>
                </a:lnTo>
                <a:lnTo>
                  <a:pt x="373547" y="153178"/>
                </a:lnTo>
                <a:lnTo>
                  <a:pt x="376014" y="152122"/>
                </a:lnTo>
                <a:lnTo>
                  <a:pt x="377953" y="150713"/>
                </a:lnTo>
                <a:lnTo>
                  <a:pt x="379539" y="148776"/>
                </a:lnTo>
                <a:lnTo>
                  <a:pt x="380596" y="146488"/>
                </a:lnTo>
                <a:lnTo>
                  <a:pt x="380949" y="144023"/>
                </a:lnTo>
                <a:lnTo>
                  <a:pt x="380596" y="141382"/>
                </a:lnTo>
                <a:lnTo>
                  <a:pt x="379715" y="139093"/>
                </a:lnTo>
                <a:lnTo>
                  <a:pt x="378129" y="137156"/>
                </a:lnTo>
                <a:lnTo>
                  <a:pt x="376190" y="135395"/>
                </a:lnTo>
                <a:lnTo>
                  <a:pt x="373899" y="134515"/>
                </a:lnTo>
                <a:lnTo>
                  <a:pt x="371256" y="133987"/>
                </a:lnTo>
                <a:lnTo>
                  <a:pt x="368789" y="134339"/>
                </a:lnTo>
                <a:lnTo>
                  <a:pt x="335304" y="142614"/>
                </a:lnTo>
                <a:lnTo>
                  <a:pt x="332837" y="127472"/>
                </a:lnTo>
                <a:lnTo>
                  <a:pt x="331780" y="123951"/>
                </a:lnTo>
                <a:lnTo>
                  <a:pt x="330194" y="121134"/>
                </a:lnTo>
                <a:lnTo>
                  <a:pt x="328079" y="118845"/>
                </a:lnTo>
                <a:lnTo>
                  <a:pt x="325259" y="116732"/>
                </a:lnTo>
                <a:lnTo>
                  <a:pt x="322263" y="115500"/>
                </a:lnTo>
                <a:lnTo>
                  <a:pt x="322263" y="104056"/>
                </a:lnTo>
                <a:lnTo>
                  <a:pt x="325435" y="102471"/>
                </a:lnTo>
                <a:lnTo>
                  <a:pt x="328255" y="100006"/>
                </a:lnTo>
                <a:lnTo>
                  <a:pt x="330370" y="97013"/>
                </a:lnTo>
                <a:lnTo>
                  <a:pt x="331603" y="93844"/>
                </a:lnTo>
                <a:lnTo>
                  <a:pt x="331956" y="89970"/>
                </a:lnTo>
                <a:lnTo>
                  <a:pt x="331956" y="73948"/>
                </a:lnTo>
                <a:lnTo>
                  <a:pt x="363678" y="66201"/>
                </a:lnTo>
                <a:lnTo>
                  <a:pt x="366674" y="64969"/>
                </a:lnTo>
                <a:lnTo>
                  <a:pt x="368965" y="62856"/>
                </a:lnTo>
                <a:lnTo>
                  <a:pt x="370375" y="60391"/>
                </a:lnTo>
                <a:lnTo>
                  <a:pt x="371080" y="57574"/>
                </a:lnTo>
                <a:lnTo>
                  <a:pt x="370727" y="54229"/>
                </a:lnTo>
                <a:lnTo>
                  <a:pt x="369846" y="51940"/>
                </a:lnTo>
                <a:lnTo>
                  <a:pt x="368436" y="50003"/>
                </a:lnTo>
                <a:lnTo>
                  <a:pt x="366498" y="48419"/>
                </a:lnTo>
                <a:lnTo>
                  <a:pt x="364030" y="47538"/>
                </a:lnTo>
                <a:lnTo>
                  <a:pt x="361563" y="47186"/>
                </a:lnTo>
                <a:lnTo>
                  <a:pt x="359096" y="47362"/>
                </a:lnTo>
                <a:lnTo>
                  <a:pt x="331956" y="53877"/>
                </a:lnTo>
                <a:lnTo>
                  <a:pt x="331956" y="42608"/>
                </a:lnTo>
                <a:lnTo>
                  <a:pt x="331603" y="39087"/>
                </a:lnTo>
                <a:lnTo>
                  <a:pt x="330370" y="35566"/>
                </a:lnTo>
                <a:lnTo>
                  <a:pt x="328255" y="32749"/>
                </a:lnTo>
                <a:lnTo>
                  <a:pt x="325435" y="30460"/>
                </a:lnTo>
                <a:lnTo>
                  <a:pt x="322263" y="28699"/>
                </a:lnTo>
                <a:close/>
                <a:moveTo>
                  <a:pt x="263525" y="0"/>
                </a:moveTo>
                <a:lnTo>
                  <a:pt x="263525" y="28875"/>
                </a:lnTo>
                <a:lnTo>
                  <a:pt x="260353" y="30460"/>
                </a:lnTo>
                <a:lnTo>
                  <a:pt x="257533" y="32749"/>
                </a:lnTo>
                <a:lnTo>
                  <a:pt x="255418" y="35566"/>
                </a:lnTo>
                <a:lnTo>
                  <a:pt x="254185" y="39087"/>
                </a:lnTo>
                <a:lnTo>
                  <a:pt x="253832" y="42608"/>
                </a:lnTo>
                <a:lnTo>
                  <a:pt x="253832" y="53877"/>
                </a:lnTo>
                <a:lnTo>
                  <a:pt x="226692" y="47362"/>
                </a:lnTo>
                <a:lnTo>
                  <a:pt x="224225" y="47010"/>
                </a:lnTo>
                <a:lnTo>
                  <a:pt x="221758" y="47538"/>
                </a:lnTo>
                <a:lnTo>
                  <a:pt x="219290" y="48419"/>
                </a:lnTo>
                <a:lnTo>
                  <a:pt x="217352" y="50003"/>
                </a:lnTo>
                <a:lnTo>
                  <a:pt x="215942" y="51940"/>
                </a:lnTo>
                <a:lnTo>
                  <a:pt x="215061" y="54229"/>
                </a:lnTo>
                <a:lnTo>
                  <a:pt x="214708" y="57574"/>
                </a:lnTo>
                <a:lnTo>
                  <a:pt x="215413" y="60391"/>
                </a:lnTo>
                <a:lnTo>
                  <a:pt x="216823" y="62856"/>
                </a:lnTo>
                <a:lnTo>
                  <a:pt x="219114" y="64969"/>
                </a:lnTo>
                <a:lnTo>
                  <a:pt x="222110" y="66201"/>
                </a:lnTo>
                <a:lnTo>
                  <a:pt x="253656" y="73948"/>
                </a:lnTo>
                <a:lnTo>
                  <a:pt x="253656" y="89970"/>
                </a:lnTo>
                <a:lnTo>
                  <a:pt x="254185" y="93844"/>
                </a:lnTo>
                <a:lnTo>
                  <a:pt x="255418" y="97013"/>
                </a:lnTo>
                <a:lnTo>
                  <a:pt x="257533" y="100006"/>
                </a:lnTo>
                <a:lnTo>
                  <a:pt x="260353" y="102471"/>
                </a:lnTo>
                <a:lnTo>
                  <a:pt x="263349" y="104056"/>
                </a:lnTo>
                <a:lnTo>
                  <a:pt x="263349" y="115500"/>
                </a:lnTo>
                <a:lnTo>
                  <a:pt x="260529" y="116732"/>
                </a:lnTo>
                <a:lnTo>
                  <a:pt x="257709" y="118845"/>
                </a:lnTo>
                <a:lnTo>
                  <a:pt x="255594" y="121134"/>
                </a:lnTo>
                <a:lnTo>
                  <a:pt x="254008" y="123951"/>
                </a:lnTo>
                <a:lnTo>
                  <a:pt x="252951" y="127472"/>
                </a:lnTo>
                <a:lnTo>
                  <a:pt x="250484" y="142614"/>
                </a:lnTo>
                <a:lnTo>
                  <a:pt x="216999" y="134339"/>
                </a:lnTo>
                <a:lnTo>
                  <a:pt x="214532" y="133987"/>
                </a:lnTo>
                <a:lnTo>
                  <a:pt x="211889" y="134339"/>
                </a:lnTo>
                <a:lnTo>
                  <a:pt x="209598" y="135395"/>
                </a:lnTo>
                <a:lnTo>
                  <a:pt x="207659" y="137156"/>
                </a:lnTo>
                <a:lnTo>
                  <a:pt x="206073" y="139093"/>
                </a:lnTo>
                <a:lnTo>
                  <a:pt x="205192" y="141382"/>
                </a:lnTo>
                <a:lnTo>
                  <a:pt x="204839" y="144375"/>
                </a:lnTo>
                <a:lnTo>
                  <a:pt x="205544" y="147544"/>
                </a:lnTo>
                <a:lnTo>
                  <a:pt x="207307" y="150009"/>
                </a:lnTo>
                <a:lnTo>
                  <a:pt x="209421" y="151946"/>
                </a:lnTo>
                <a:lnTo>
                  <a:pt x="212241" y="153178"/>
                </a:lnTo>
                <a:lnTo>
                  <a:pt x="247312" y="161805"/>
                </a:lnTo>
                <a:lnTo>
                  <a:pt x="245020" y="174658"/>
                </a:lnTo>
                <a:lnTo>
                  <a:pt x="244844" y="177827"/>
                </a:lnTo>
                <a:lnTo>
                  <a:pt x="245373" y="180997"/>
                </a:lnTo>
                <a:lnTo>
                  <a:pt x="246783" y="184166"/>
                </a:lnTo>
                <a:lnTo>
                  <a:pt x="248545" y="186807"/>
                </a:lnTo>
                <a:lnTo>
                  <a:pt x="250836" y="189096"/>
                </a:lnTo>
                <a:lnTo>
                  <a:pt x="253656" y="190856"/>
                </a:lnTo>
                <a:lnTo>
                  <a:pt x="256652" y="191913"/>
                </a:lnTo>
                <a:lnTo>
                  <a:pt x="260177" y="192265"/>
                </a:lnTo>
                <a:lnTo>
                  <a:pt x="263349" y="192265"/>
                </a:lnTo>
                <a:lnTo>
                  <a:pt x="263349" y="202653"/>
                </a:lnTo>
                <a:lnTo>
                  <a:pt x="260529" y="203885"/>
                </a:lnTo>
                <a:lnTo>
                  <a:pt x="257709" y="205822"/>
                </a:lnTo>
                <a:lnTo>
                  <a:pt x="255594" y="208287"/>
                </a:lnTo>
                <a:lnTo>
                  <a:pt x="254008" y="211104"/>
                </a:lnTo>
                <a:lnTo>
                  <a:pt x="252951" y="214273"/>
                </a:lnTo>
                <a:lnTo>
                  <a:pt x="250484" y="229767"/>
                </a:lnTo>
                <a:lnTo>
                  <a:pt x="216999" y="221492"/>
                </a:lnTo>
                <a:lnTo>
                  <a:pt x="214532" y="221140"/>
                </a:lnTo>
                <a:lnTo>
                  <a:pt x="211889" y="221492"/>
                </a:lnTo>
                <a:lnTo>
                  <a:pt x="209598" y="222548"/>
                </a:lnTo>
                <a:lnTo>
                  <a:pt x="207659" y="223957"/>
                </a:lnTo>
                <a:lnTo>
                  <a:pt x="206073" y="226246"/>
                </a:lnTo>
                <a:lnTo>
                  <a:pt x="205192" y="228534"/>
                </a:lnTo>
                <a:lnTo>
                  <a:pt x="204839" y="230999"/>
                </a:lnTo>
                <a:lnTo>
                  <a:pt x="205192" y="233464"/>
                </a:lnTo>
                <a:lnTo>
                  <a:pt x="206249" y="235929"/>
                </a:lnTo>
                <a:lnTo>
                  <a:pt x="207835" y="237866"/>
                </a:lnTo>
                <a:lnTo>
                  <a:pt x="209774" y="239275"/>
                </a:lnTo>
                <a:lnTo>
                  <a:pt x="212241" y="240155"/>
                </a:lnTo>
                <a:lnTo>
                  <a:pt x="247312" y="248782"/>
                </a:lnTo>
                <a:lnTo>
                  <a:pt x="245020" y="261635"/>
                </a:lnTo>
                <a:lnTo>
                  <a:pt x="244844" y="264980"/>
                </a:lnTo>
                <a:lnTo>
                  <a:pt x="245373" y="268149"/>
                </a:lnTo>
                <a:lnTo>
                  <a:pt x="246783" y="271319"/>
                </a:lnTo>
                <a:lnTo>
                  <a:pt x="248545" y="273960"/>
                </a:lnTo>
                <a:lnTo>
                  <a:pt x="250836" y="276248"/>
                </a:lnTo>
                <a:lnTo>
                  <a:pt x="253656" y="277833"/>
                </a:lnTo>
                <a:lnTo>
                  <a:pt x="256828" y="278713"/>
                </a:lnTo>
                <a:lnTo>
                  <a:pt x="260177" y="279066"/>
                </a:lnTo>
                <a:lnTo>
                  <a:pt x="263525" y="279066"/>
                </a:lnTo>
                <a:lnTo>
                  <a:pt x="263525" y="288749"/>
                </a:lnTo>
                <a:lnTo>
                  <a:pt x="248545" y="288749"/>
                </a:lnTo>
                <a:lnTo>
                  <a:pt x="244844" y="289453"/>
                </a:lnTo>
                <a:lnTo>
                  <a:pt x="241672" y="290510"/>
                </a:lnTo>
                <a:lnTo>
                  <a:pt x="238676" y="292447"/>
                </a:lnTo>
                <a:lnTo>
                  <a:pt x="236385" y="294911"/>
                </a:lnTo>
                <a:lnTo>
                  <a:pt x="234623" y="298081"/>
                </a:lnTo>
                <a:lnTo>
                  <a:pt x="233389" y="301426"/>
                </a:lnTo>
                <a:lnTo>
                  <a:pt x="231274" y="314103"/>
                </a:lnTo>
                <a:lnTo>
                  <a:pt x="218233" y="308997"/>
                </a:lnTo>
                <a:lnTo>
                  <a:pt x="215766" y="308293"/>
                </a:lnTo>
                <a:lnTo>
                  <a:pt x="213122" y="308469"/>
                </a:lnTo>
                <a:lnTo>
                  <a:pt x="210831" y="308997"/>
                </a:lnTo>
                <a:lnTo>
                  <a:pt x="208716" y="310229"/>
                </a:lnTo>
                <a:lnTo>
                  <a:pt x="206778" y="311990"/>
                </a:lnTo>
                <a:lnTo>
                  <a:pt x="205544" y="314279"/>
                </a:lnTo>
                <a:lnTo>
                  <a:pt x="204839" y="316920"/>
                </a:lnTo>
                <a:lnTo>
                  <a:pt x="205015" y="319385"/>
                </a:lnTo>
                <a:lnTo>
                  <a:pt x="205544" y="321674"/>
                </a:lnTo>
                <a:lnTo>
                  <a:pt x="206778" y="323786"/>
                </a:lnTo>
                <a:lnTo>
                  <a:pt x="208716" y="325723"/>
                </a:lnTo>
                <a:lnTo>
                  <a:pt x="211007" y="326956"/>
                </a:lnTo>
                <a:lnTo>
                  <a:pt x="228102" y="333646"/>
                </a:lnTo>
                <a:lnTo>
                  <a:pt x="225459" y="348788"/>
                </a:lnTo>
                <a:lnTo>
                  <a:pt x="225282" y="352133"/>
                </a:lnTo>
                <a:lnTo>
                  <a:pt x="225811" y="355302"/>
                </a:lnTo>
                <a:lnTo>
                  <a:pt x="227221" y="358295"/>
                </a:lnTo>
                <a:lnTo>
                  <a:pt x="228983" y="361112"/>
                </a:lnTo>
                <a:lnTo>
                  <a:pt x="231274" y="363225"/>
                </a:lnTo>
                <a:lnTo>
                  <a:pt x="234270" y="364986"/>
                </a:lnTo>
                <a:lnTo>
                  <a:pt x="237266" y="366042"/>
                </a:lnTo>
                <a:lnTo>
                  <a:pt x="240615" y="366218"/>
                </a:lnTo>
                <a:lnTo>
                  <a:pt x="263525" y="366218"/>
                </a:lnTo>
                <a:lnTo>
                  <a:pt x="263525" y="375902"/>
                </a:lnTo>
                <a:lnTo>
                  <a:pt x="239557" y="375902"/>
                </a:lnTo>
                <a:lnTo>
                  <a:pt x="235504" y="376430"/>
                </a:lnTo>
                <a:lnTo>
                  <a:pt x="231803" y="378015"/>
                </a:lnTo>
                <a:lnTo>
                  <a:pt x="228807" y="380480"/>
                </a:lnTo>
                <a:lnTo>
                  <a:pt x="226340" y="383473"/>
                </a:lnTo>
                <a:lnTo>
                  <a:pt x="224930" y="386994"/>
                </a:lnTo>
                <a:lnTo>
                  <a:pt x="224401" y="391044"/>
                </a:lnTo>
                <a:lnTo>
                  <a:pt x="224401" y="402312"/>
                </a:lnTo>
                <a:lnTo>
                  <a:pt x="197437" y="395621"/>
                </a:lnTo>
                <a:lnTo>
                  <a:pt x="194970" y="395269"/>
                </a:lnTo>
                <a:lnTo>
                  <a:pt x="192327" y="395621"/>
                </a:lnTo>
                <a:lnTo>
                  <a:pt x="190212" y="396854"/>
                </a:lnTo>
                <a:lnTo>
                  <a:pt x="188273" y="398262"/>
                </a:lnTo>
                <a:lnTo>
                  <a:pt x="186511" y="400199"/>
                </a:lnTo>
                <a:lnTo>
                  <a:pt x="185630" y="402664"/>
                </a:lnTo>
                <a:lnTo>
                  <a:pt x="185277" y="405129"/>
                </a:lnTo>
                <a:lnTo>
                  <a:pt x="185630" y="407770"/>
                </a:lnTo>
                <a:lnTo>
                  <a:pt x="186687" y="410059"/>
                </a:lnTo>
                <a:lnTo>
                  <a:pt x="188273" y="411820"/>
                </a:lnTo>
                <a:lnTo>
                  <a:pt x="190388" y="413404"/>
                </a:lnTo>
                <a:lnTo>
                  <a:pt x="192679" y="414285"/>
                </a:lnTo>
                <a:lnTo>
                  <a:pt x="224401" y="422208"/>
                </a:lnTo>
                <a:lnTo>
                  <a:pt x="224401" y="438406"/>
                </a:lnTo>
                <a:lnTo>
                  <a:pt x="224930" y="442455"/>
                </a:lnTo>
                <a:lnTo>
                  <a:pt x="226340" y="445976"/>
                </a:lnTo>
                <a:lnTo>
                  <a:pt x="228807" y="448970"/>
                </a:lnTo>
                <a:lnTo>
                  <a:pt x="231803" y="451435"/>
                </a:lnTo>
                <a:lnTo>
                  <a:pt x="235504" y="452843"/>
                </a:lnTo>
                <a:lnTo>
                  <a:pt x="239557" y="453371"/>
                </a:lnTo>
                <a:lnTo>
                  <a:pt x="263525" y="453371"/>
                </a:lnTo>
                <a:lnTo>
                  <a:pt x="263525" y="463055"/>
                </a:lnTo>
                <a:lnTo>
                  <a:pt x="250307" y="463055"/>
                </a:lnTo>
                <a:lnTo>
                  <a:pt x="247135" y="463407"/>
                </a:lnTo>
                <a:lnTo>
                  <a:pt x="243963" y="464463"/>
                </a:lnTo>
                <a:lnTo>
                  <a:pt x="241143" y="466048"/>
                </a:lnTo>
                <a:lnTo>
                  <a:pt x="238676" y="468337"/>
                </a:lnTo>
                <a:lnTo>
                  <a:pt x="236914" y="471154"/>
                </a:lnTo>
                <a:lnTo>
                  <a:pt x="235680" y="474147"/>
                </a:lnTo>
                <a:lnTo>
                  <a:pt x="235151" y="477140"/>
                </a:lnTo>
                <a:lnTo>
                  <a:pt x="235328" y="480662"/>
                </a:lnTo>
                <a:lnTo>
                  <a:pt x="236738" y="489289"/>
                </a:lnTo>
                <a:lnTo>
                  <a:pt x="206954" y="482598"/>
                </a:lnTo>
                <a:lnTo>
                  <a:pt x="203958" y="482422"/>
                </a:lnTo>
                <a:lnTo>
                  <a:pt x="201138" y="483303"/>
                </a:lnTo>
                <a:lnTo>
                  <a:pt x="198495" y="484711"/>
                </a:lnTo>
                <a:lnTo>
                  <a:pt x="196556" y="487176"/>
                </a:lnTo>
                <a:lnTo>
                  <a:pt x="195499" y="489993"/>
                </a:lnTo>
                <a:lnTo>
                  <a:pt x="195323" y="492986"/>
                </a:lnTo>
                <a:lnTo>
                  <a:pt x="196028" y="495979"/>
                </a:lnTo>
                <a:lnTo>
                  <a:pt x="197614" y="498444"/>
                </a:lnTo>
                <a:lnTo>
                  <a:pt x="199728" y="500381"/>
                </a:lnTo>
                <a:lnTo>
                  <a:pt x="202901" y="501437"/>
                </a:lnTo>
                <a:lnTo>
                  <a:pt x="240262" y="509889"/>
                </a:lnTo>
                <a:lnTo>
                  <a:pt x="243258" y="527847"/>
                </a:lnTo>
                <a:lnTo>
                  <a:pt x="244316" y="531193"/>
                </a:lnTo>
                <a:lnTo>
                  <a:pt x="246078" y="534362"/>
                </a:lnTo>
                <a:lnTo>
                  <a:pt x="248545" y="536827"/>
                </a:lnTo>
                <a:lnTo>
                  <a:pt x="251365" y="538763"/>
                </a:lnTo>
                <a:lnTo>
                  <a:pt x="254713" y="539996"/>
                </a:lnTo>
                <a:lnTo>
                  <a:pt x="258238" y="540524"/>
                </a:lnTo>
                <a:lnTo>
                  <a:pt x="263525" y="540524"/>
                </a:lnTo>
                <a:lnTo>
                  <a:pt x="263525" y="577850"/>
                </a:lnTo>
                <a:lnTo>
                  <a:pt x="246254" y="575385"/>
                </a:lnTo>
                <a:lnTo>
                  <a:pt x="229512" y="572392"/>
                </a:lnTo>
                <a:lnTo>
                  <a:pt x="212946" y="568343"/>
                </a:lnTo>
                <a:lnTo>
                  <a:pt x="196909" y="563237"/>
                </a:lnTo>
                <a:lnTo>
                  <a:pt x="181224" y="557250"/>
                </a:lnTo>
                <a:lnTo>
                  <a:pt x="165892" y="550560"/>
                </a:lnTo>
                <a:lnTo>
                  <a:pt x="151088" y="542989"/>
                </a:lnTo>
                <a:lnTo>
                  <a:pt x="136813" y="534538"/>
                </a:lnTo>
                <a:lnTo>
                  <a:pt x="123243" y="525382"/>
                </a:lnTo>
                <a:lnTo>
                  <a:pt x="110026" y="515523"/>
                </a:lnTo>
                <a:lnTo>
                  <a:pt x="97337" y="504959"/>
                </a:lnTo>
                <a:lnTo>
                  <a:pt x="85353" y="493514"/>
                </a:lnTo>
                <a:lnTo>
                  <a:pt x="74074" y="481542"/>
                </a:lnTo>
                <a:lnTo>
                  <a:pt x="63500" y="469217"/>
                </a:lnTo>
                <a:lnTo>
                  <a:pt x="67377" y="446505"/>
                </a:lnTo>
                <a:lnTo>
                  <a:pt x="70197" y="423440"/>
                </a:lnTo>
                <a:lnTo>
                  <a:pt x="72488" y="399847"/>
                </a:lnTo>
                <a:lnTo>
                  <a:pt x="74426" y="375374"/>
                </a:lnTo>
                <a:lnTo>
                  <a:pt x="76189" y="350196"/>
                </a:lnTo>
                <a:lnTo>
                  <a:pt x="77246" y="325019"/>
                </a:lnTo>
                <a:lnTo>
                  <a:pt x="77775" y="299137"/>
                </a:lnTo>
                <a:lnTo>
                  <a:pt x="78127" y="273255"/>
                </a:lnTo>
                <a:lnTo>
                  <a:pt x="77775" y="242796"/>
                </a:lnTo>
                <a:lnTo>
                  <a:pt x="76894" y="213041"/>
                </a:lnTo>
                <a:lnTo>
                  <a:pt x="75308" y="183814"/>
                </a:lnTo>
                <a:lnTo>
                  <a:pt x="73193" y="155115"/>
                </a:lnTo>
                <a:lnTo>
                  <a:pt x="70726" y="126944"/>
                </a:lnTo>
                <a:lnTo>
                  <a:pt x="65791" y="105816"/>
                </a:lnTo>
                <a:lnTo>
                  <a:pt x="76541" y="93668"/>
                </a:lnTo>
                <a:lnTo>
                  <a:pt x="87644" y="81871"/>
                </a:lnTo>
                <a:lnTo>
                  <a:pt x="99452" y="70955"/>
                </a:lnTo>
                <a:lnTo>
                  <a:pt x="111964" y="60743"/>
                </a:lnTo>
                <a:lnTo>
                  <a:pt x="125005" y="51060"/>
                </a:lnTo>
                <a:lnTo>
                  <a:pt x="138575" y="42256"/>
                </a:lnTo>
                <a:lnTo>
                  <a:pt x="152674" y="33981"/>
                </a:lnTo>
                <a:lnTo>
                  <a:pt x="167302" y="26586"/>
                </a:lnTo>
                <a:lnTo>
                  <a:pt x="182458" y="20072"/>
                </a:lnTo>
                <a:lnTo>
                  <a:pt x="197790" y="14262"/>
                </a:lnTo>
                <a:lnTo>
                  <a:pt x="213651" y="9332"/>
                </a:lnTo>
                <a:lnTo>
                  <a:pt x="230041" y="5458"/>
                </a:lnTo>
                <a:lnTo>
                  <a:pt x="246430" y="228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31" name="Freeform 153"/>
          <p:cNvSpPr>
            <a:spLocks noEditPoints="1"/>
          </p:cNvSpPr>
          <p:nvPr/>
        </p:nvSpPr>
        <p:spPr bwMode="auto">
          <a:xfrm>
            <a:off x="10998471" y="4989513"/>
            <a:ext cx="476250" cy="585787"/>
          </a:xfrm>
          <a:custGeom>
            <a:avLst/>
            <a:gdLst>
              <a:gd name="T0" fmla="*/ 356 w 2699"/>
              <a:gd name="T1" fmla="*/ 2282 h 3321"/>
              <a:gd name="T2" fmla="*/ 154 w 2699"/>
              <a:gd name="T3" fmla="*/ 2507 h 3321"/>
              <a:gd name="T4" fmla="*/ 122 w 2699"/>
              <a:gd name="T5" fmla="*/ 2819 h 3321"/>
              <a:gd name="T6" fmla="*/ 274 w 2699"/>
              <a:gd name="T7" fmla="*/ 3081 h 3321"/>
              <a:gd name="T8" fmla="*/ 552 w 2699"/>
              <a:gd name="T9" fmla="*/ 3207 h 3321"/>
              <a:gd name="T10" fmla="*/ 856 w 2699"/>
              <a:gd name="T11" fmla="*/ 3142 h 3321"/>
              <a:gd name="T12" fmla="*/ 1058 w 2699"/>
              <a:gd name="T13" fmla="*/ 2917 h 3321"/>
              <a:gd name="T14" fmla="*/ 606 w 2699"/>
              <a:gd name="T15" fmla="*/ 2214 h 3321"/>
              <a:gd name="T16" fmla="*/ 2103 w 2699"/>
              <a:gd name="T17" fmla="*/ 2002 h 3321"/>
              <a:gd name="T18" fmla="*/ 2041 w 2699"/>
              <a:gd name="T19" fmla="*/ 2195 h 3321"/>
              <a:gd name="T20" fmla="*/ 2157 w 2699"/>
              <a:gd name="T21" fmla="*/ 2355 h 3321"/>
              <a:gd name="T22" fmla="*/ 2359 w 2699"/>
              <a:gd name="T23" fmla="*/ 2355 h 3321"/>
              <a:gd name="T24" fmla="*/ 2476 w 2699"/>
              <a:gd name="T25" fmla="*/ 2195 h 3321"/>
              <a:gd name="T26" fmla="*/ 2415 w 2699"/>
              <a:gd name="T27" fmla="*/ 2002 h 3321"/>
              <a:gd name="T28" fmla="*/ 744 w 2699"/>
              <a:gd name="T29" fmla="*/ 0 h 3321"/>
              <a:gd name="T30" fmla="*/ 888 w 2699"/>
              <a:gd name="T31" fmla="*/ 32 h 3321"/>
              <a:gd name="T32" fmla="*/ 1023 w 2699"/>
              <a:gd name="T33" fmla="*/ 125 h 3321"/>
              <a:gd name="T34" fmla="*/ 1023 w 2699"/>
              <a:gd name="T35" fmla="*/ 263 h 3321"/>
              <a:gd name="T36" fmla="*/ 888 w 2699"/>
              <a:gd name="T37" fmla="*/ 355 h 3321"/>
              <a:gd name="T38" fmla="*/ 744 w 2699"/>
              <a:gd name="T39" fmla="*/ 387 h 3321"/>
              <a:gd name="T40" fmla="*/ 588 w 2699"/>
              <a:gd name="T41" fmla="*/ 306 h 3321"/>
              <a:gd name="T42" fmla="*/ 378 w 2699"/>
              <a:gd name="T43" fmla="*/ 231 h 3321"/>
              <a:gd name="T44" fmla="*/ 311 w 2699"/>
              <a:gd name="T45" fmla="*/ 349 h 3321"/>
              <a:gd name="T46" fmla="*/ 1111 w 2699"/>
              <a:gd name="T47" fmla="*/ 1650 h 3321"/>
              <a:gd name="T48" fmla="*/ 1241 w 2699"/>
              <a:gd name="T49" fmla="*/ 1623 h 3321"/>
              <a:gd name="T50" fmla="*/ 1978 w 2699"/>
              <a:gd name="T51" fmla="*/ 302 h 3321"/>
              <a:gd name="T52" fmla="*/ 1869 w 2699"/>
              <a:gd name="T53" fmla="*/ 221 h 3321"/>
              <a:gd name="T54" fmla="*/ 1684 w 2699"/>
              <a:gd name="T55" fmla="*/ 349 h 3321"/>
              <a:gd name="T56" fmla="*/ 1528 w 2699"/>
              <a:gd name="T57" fmla="*/ 384 h 3321"/>
              <a:gd name="T58" fmla="*/ 1372 w 2699"/>
              <a:gd name="T59" fmla="*/ 331 h 3321"/>
              <a:gd name="T60" fmla="*/ 1270 w 2699"/>
              <a:gd name="T61" fmla="*/ 218 h 3321"/>
              <a:gd name="T62" fmla="*/ 1326 w 2699"/>
              <a:gd name="T63" fmla="*/ 88 h 3321"/>
              <a:gd name="T64" fmla="*/ 1479 w 2699"/>
              <a:gd name="T65" fmla="*/ 14 h 3321"/>
              <a:gd name="T66" fmla="*/ 1632 w 2699"/>
              <a:gd name="T67" fmla="*/ 10 h 3321"/>
              <a:gd name="T68" fmla="*/ 1869 w 2699"/>
              <a:gd name="T69" fmla="*/ 111 h 3321"/>
              <a:gd name="T70" fmla="*/ 2044 w 2699"/>
              <a:gd name="T71" fmla="*/ 196 h 3321"/>
              <a:gd name="T72" fmla="*/ 2087 w 2699"/>
              <a:gd name="T73" fmla="*/ 387 h 3321"/>
              <a:gd name="T74" fmla="*/ 1291 w 2699"/>
              <a:gd name="T75" fmla="*/ 1727 h 3321"/>
              <a:gd name="T76" fmla="*/ 1831 w 2699"/>
              <a:gd name="T77" fmla="*/ 2054 h 3321"/>
              <a:gd name="T78" fmla="*/ 1985 w 2699"/>
              <a:gd name="T79" fmla="*/ 1812 h 3321"/>
              <a:gd name="T80" fmla="*/ 2258 w 2699"/>
              <a:gd name="T81" fmla="*/ 1716 h 3321"/>
              <a:gd name="T82" fmla="*/ 2534 w 2699"/>
              <a:gd name="T83" fmla="*/ 1813 h 3321"/>
              <a:gd name="T84" fmla="*/ 2687 w 2699"/>
              <a:gd name="T85" fmla="*/ 2057 h 3321"/>
              <a:gd name="T86" fmla="*/ 2654 w 2699"/>
              <a:gd name="T87" fmla="*/ 2353 h 3321"/>
              <a:gd name="T88" fmla="*/ 2452 w 2699"/>
              <a:gd name="T89" fmla="*/ 2556 h 3321"/>
              <a:gd name="T90" fmla="*/ 2158 w 2699"/>
              <a:gd name="T91" fmla="*/ 2590 h 3321"/>
              <a:gd name="T92" fmla="*/ 1917 w 2699"/>
              <a:gd name="T93" fmla="*/ 2437 h 3321"/>
              <a:gd name="T94" fmla="*/ 1212 w 2699"/>
              <a:gd name="T95" fmla="*/ 2214 h 3321"/>
              <a:gd name="T96" fmla="*/ 1139 w 2699"/>
              <a:gd name="T97" fmla="*/ 3002 h 3321"/>
              <a:gd name="T98" fmla="*/ 894 w 2699"/>
              <a:gd name="T99" fmla="*/ 3248 h 3321"/>
              <a:gd name="T100" fmla="*/ 544 w 2699"/>
              <a:gd name="T101" fmla="*/ 3318 h 3321"/>
              <a:gd name="T102" fmla="*/ 220 w 2699"/>
              <a:gd name="T103" fmla="*/ 3182 h 3321"/>
              <a:gd name="T104" fmla="*/ 27 w 2699"/>
              <a:gd name="T105" fmla="*/ 2893 h 3321"/>
              <a:gd name="T106" fmla="*/ 27 w 2699"/>
              <a:gd name="T107" fmla="*/ 2531 h 3321"/>
              <a:gd name="T108" fmla="*/ 220 w 2699"/>
              <a:gd name="T109" fmla="*/ 2242 h 3321"/>
              <a:gd name="T110" fmla="*/ 544 w 2699"/>
              <a:gd name="T111" fmla="*/ 2106 h 3321"/>
              <a:gd name="T112" fmla="*/ 1022 w 2699"/>
              <a:gd name="T113" fmla="*/ 1727 h 3321"/>
              <a:gd name="T114" fmla="*/ 206 w 2699"/>
              <a:gd name="T115" fmla="*/ 388 h 3321"/>
              <a:gd name="T116" fmla="*/ 249 w 2699"/>
              <a:gd name="T117" fmla="*/ 196 h 3321"/>
              <a:gd name="T118" fmla="*/ 425 w 2699"/>
              <a:gd name="T119" fmla="*/ 111 h 3321"/>
              <a:gd name="T120" fmla="*/ 681 w 2699"/>
              <a:gd name="T121" fmla="*/ 10 h 3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699" h="3321">
                <a:moveTo>
                  <a:pt x="606" y="2214"/>
                </a:moveTo>
                <a:lnTo>
                  <a:pt x="552" y="2217"/>
                </a:lnTo>
                <a:lnTo>
                  <a:pt x="500" y="2225"/>
                </a:lnTo>
                <a:lnTo>
                  <a:pt x="450" y="2239"/>
                </a:lnTo>
                <a:lnTo>
                  <a:pt x="402" y="2258"/>
                </a:lnTo>
                <a:lnTo>
                  <a:pt x="356" y="2282"/>
                </a:lnTo>
                <a:lnTo>
                  <a:pt x="313" y="2311"/>
                </a:lnTo>
                <a:lnTo>
                  <a:pt x="274" y="2343"/>
                </a:lnTo>
                <a:lnTo>
                  <a:pt x="238" y="2379"/>
                </a:lnTo>
                <a:lnTo>
                  <a:pt x="206" y="2418"/>
                </a:lnTo>
                <a:lnTo>
                  <a:pt x="178" y="2461"/>
                </a:lnTo>
                <a:lnTo>
                  <a:pt x="154" y="2507"/>
                </a:lnTo>
                <a:lnTo>
                  <a:pt x="135" y="2555"/>
                </a:lnTo>
                <a:lnTo>
                  <a:pt x="122" y="2605"/>
                </a:lnTo>
                <a:lnTo>
                  <a:pt x="113" y="2658"/>
                </a:lnTo>
                <a:lnTo>
                  <a:pt x="110" y="2712"/>
                </a:lnTo>
                <a:lnTo>
                  <a:pt x="113" y="2766"/>
                </a:lnTo>
                <a:lnTo>
                  <a:pt x="122" y="2819"/>
                </a:lnTo>
                <a:lnTo>
                  <a:pt x="135" y="2869"/>
                </a:lnTo>
                <a:lnTo>
                  <a:pt x="154" y="2917"/>
                </a:lnTo>
                <a:lnTo>
                  <a:pt x="178" y="2964"/>
                </a:lnTo>
                <a:lnTo>
                  <a:pt x="206" y="3006"/>
                </a:lnTo>
                <a:lnTo>
                  <a:pt x="238" y="3045"/>
                </a:lnTo>
                <a:lnTo>
                  <a:pt x="274" y="3081"/>
                </a:lnTo>
                <a:lnTo>
                  <a:pt x="313" y="3114"/>
                </a:lnTo>
                <a:lnTo>
                  <a:pt x="356" y="3142"/>
                </a:lnTo>
                <a:lnTo>
                  <a:pt x="402" y="3166"/>
                </a:lnTo>
                <a:lnTo>
                  <a:pt x="450" y="3185"/>
                </a:lnTo>
                <a:lnTo>
                  <a:pt x="500" y="3198"/>
                </a:lnTo>
                <a:lnTo>
                  <a:pt x="552" y="3207"/>
                </a:lnTo>
                <a:lnTo>
                  <a:pt x="606" y="3210"/>
                </a:lnTo>
                <a:lnTo>
                  <a:pt x="660" y="3207"/>
                </a:lnTo>
                <a:lnTo>
                  <a:pt x="712" y="3198"/>
                </a:lnTo>
                <a:lnTo>
                  <a:pt x="762" y="3185"/>
                </a:lnTo>
                <a:lnTo>
                  <a:pt x="810" y="3166"/>
                </a:lnTo>
                <a:lnTo>
                  <a:pt x="856" y="3142"/>
                </a:lnTo>
                <a:lnTo>
                  <a:pt x="898" y="3114"/>
                </a:lnTo>
                <a:lnTo>
                  <a:pt x="937" y="3081"/>
                </a:lnTo>
                <a:lnTo>
                  <a:pt x="973" y="3045"/>
                </a:lnTo>
                <a:lnTo>
                  <a:pt x="1005" y="3006"/>
                </a:lnTo>
                <a:lnTo>
                  <a:pt x="1034" y="2964"/>
                </a:lnTo>
                <a:lnTo>
                  <a:pt x="1058" y="2917"/>
                </a:lnTo>
                <a:lnTo>
                  <a:pt x="1077" y="2869"/>
                </a:lnTo>
                <a:lnTo>
                  <a:pt x="1091" y="2819"/>
                </a:lnTo>
                <a:lnTo>
                  <a:pt x="1099" y="2766"/>
                </a:lnTo>
                <a:lnTo>
                  <a:pt x="1102" y="2712"/>
                </a:lnTo>
                <a:lnTo>
                  <a:pt x="1102" y="2214"/>
                </a:lnTo>
                <a:lnTo>
                  <a:pt x="606" y="2214"/>
                </a:lnTo>
                <a:close/>
                <a:moveTo>
                  <a:pt x="2258" y="1937"/>
                </a:moveTo>
                <a:lnTo>
                  <a:pt x="2222" y="1940"/>
                </a:lnTo>
                <a:lnTo>
                  <a:pt x="2189" y="1948"/>
                </a:lnTo>
                <a:lnTo>
                  <a:pt x="2157" y="1962"/>
                </a:lnTo>
                <a:lnTo>
                  <a:pt x="2128" y="1980"/>
                </a:lnTo>
                <a:lnTo>
                  <a:pt x="2103" y="2002"/>
                </a:lnTo>
                <a:lnTo>
                  <a:pt x="2081" y="2028"/>
                </a:lnTo>
                <a:lnTo>
                  <a:pt x="2063" y="2057"/>
                </a:lnTo>
                <a:lnTo>
                  <a:pt x="2049" y="2088"/>
                </a:lnTo>
                <a:lnTo>
                  <a:pt x="2041" y="2122"/>
                </a:lnTo>
                <a:lnTo>
                  <a:pt x="2038" y="2159"/>
                </a:lnTo>
                <a:lnTo>
                  <a:pt x="2041" y="2195"/>
                </a:lnTo>
                <a:lnTo>
                  <a:pt x="2049" y="2228"/>
                </a:lnTo>
                <a:lnTo>
                  <a:pt x="2063" y="2260"/>
                </a:lnTo>
                <a:lnTo>
                  <a:pt x="2081" y="2289"/>
                </a:lnTo>
                <a:lnTo>
                  <a:pt x="2103" y="2315"/>
                </a:lnTo>
                <a:lnTo>
                  <a:pt x="2128" y="2337"/>
                </a:lnTo>
                <a:lnTo>
                  <a:pt x="2157" y="2355"/>
                </a:lnTo>
                <a:lnTo>
                  <a:pt x="2189" y="2369"/>
                </a:lnTo>
                <a:lnTo>
                  <a:pt x="2222" y="2377"/>
                </a:lnTo>
                <a:lnTo>
                  <a:pt x="2258" y="2380"/>
                </a:lnTo>
                <a:lnTo>
                  <a:pt x="2294" y="2377"/>
                </a:lnTo>
                <a:lnTo>
                  <a:pt x="2328" y="2369"/>
                </a:lnTo>
                <a:lnTo>
                  <a:pt x="2359" y="2355"/>
                </a:lnTo>
                <a:lnTo>
                  <a:pt x="2388" y="2337"/>
                </a:lnTo>
                <a:lnTo>
                  <a:pt x="2415" y="2315"/>
                </a:lnTo>
                <a:lnTo>
                  <a:pt x="2437" y="2289"/>
                </a:lnTo>
                <a:lnTo>
                  <a:pt x="2454" y="2260"/>
                </a:lnTo>
                <a:lnTo>
                  <a:pt x="2468" y="2228"/>
                </a:lnTo>
                <a:lnTo>
                  <a:pt x="2476" y="2195"/>
                </a:lnTo>
                <a:lnTo>
                  <a:pt x="2479" y="2159"/>
                </a:lnTo>
                <a:lnTo>
                  <a:pt x="2476" y="2122"/>
                </a:lnTo>
                <a:lnTo>
                  <a:pt x="2468" y="2088"/>
                </a:lnTo>
                <a:lnTo>
                  <a:pt x="2454" y="2057"/>
                </a:lnTo>
                <a:lnTo>
                  <a:pt x="2437" y="2028"/>
                </a:lnTo>
                <a:lnTo>
                  <a:pt x="2415" y="2002"/>
                </a:lnTo>
                <a:lnTo>
                  <a:pt x="2388" y="1980"/>
                </a:lnTo>
                <a:lnTo>
                  <a:pt x="2359" y="1962"/>
                </a:lnTo>
                <a:lnTo>
                  <a:pt x="2328" y="1948"/>
                </a:lnTo>
                <a:lnTo>
                  <a:pt x="2294" y="1940"/>
                </a:lnTo>
                <a:lnTo>
                  <a:pt x="2258" y="1937"/>
                </a:lnTo>
                <a:close/>
                <a:moveTo>
                  <a:pt x="744" y="0"/>
                </a:moveTo>
                <a:lnTo>
                  <a:pt x="763" y="1"/>
                </a:lnTo>
                <a:lnTo>
                  <a:pt x="785" y="4"/>
                </a:lnTo>
                <a:lnTo>
                  <a:pt x="809" y="8"/>
                </a:lnTo>
                <a:lnTo>
                  <a:pt x="834" y="14"/>
                </a:lnTo>
                <a:lnTo>
                  <a:pt x="861" y="22"/>
                </a:lnTo>
                <a:lnTo>
                  <a:pt x="888" y="32"/>
                </a:lnTo>
                <a:lnTo>
                  <a:pt x="915" y="43"/>
                </a:lnTo>
                <a:lnTo>
                  <a:pt x="940" y="56"/>
                </a:lnTo>
                <a:lnTo>
                  <a:pt x="965" y="71"/>
                </a:lnTo>
                <a:lnTo>
                  <a:pt x="987" y="88"/>
                </a:lnTo>
                <a:lnTo>
                  <a:pt x="1007" y="106"/>
                </a:lnTo>
                <a:lnTo>
                  <a:pt x="1023" y="125"/>
                </a:lnTo>
                <a:lnTo>
                  <a:pt x="1036" y="147"/>
                </a:lnTo>
                <a:lnTo>
                  <a:pt x="1044" y="169"/>
                </a:lnTo>
                <a:lnTo>
                  <a:pt x="1047" y="194"/>
                </a:lnTo>
                <a:lnTo>
                  <a:pt x="1044" y="218"/>
                </a:lnTo>
                <a:lnTo>
                  <a:pt x="1036" y="241"/>
                </a:lnTo>
                <a:lnTo>
                  <a:pt x="1023" y="263"/>
                </a:lnTo>
                <a:lnTo>
                  <a:pt x="1007" y="282"/>
                </a:lnTo>
                <a:lnTo>
                  <a:pt x="987" y="300"/>
                </a:lnTo>
                <a:lnTo>
                  <a:pt x="965" y="316"/>
                </a:lnTo>
                <a:lnTo>
                  <a:pt x="940" y="331"/>
                </a:lnTo>
                <a:lnTo>
                  <a:pt x="915" y="344"/>
                </a:lnTo>
                <a:lnTo>
                  <a:pt x="888" y="355"/>
                </a:lnTo>
                <a:lnTo>
                  <a:pt x="861" y="365"/>
                </a:lnTo>
                <a:lnTo>
                  <a:pt x="834" y="373"/>
                </a:lnTo>
                <a:lnTo>
                  <a:pt x="809" y="379"/>
                </a:lnTo>
                <a:lnTo>
                  <a:pt x="785" y="384"/>
                </a:lnTo>
                <a:lnTo>
                  <a:pt x="763" y="386"/>
                </a:lnTo>
                <a:lnTo>
                  <a:pt x="744" y="387"/>
                </a:lnTo>
                <a:lnTo>
                  <a:pt x="712" y="385"/>
                </a:lnTo>
                <a:lnTo>
                  <a:pt x="682" y="377"/>
                </a:lnTo>
                <a:lnTo>
                  <a:pt x="654" y="365"/>
                </a:lnTo>
                <a:lnTo>
                  <a:pt x="629" y="349"/>
                </a:lnTo>
                <a:lnTo>
                  <a:pt x="607" y="329"/>
                </a:lnTo>
                <a:lnTo>
                  <a:pt x="588" y="306"/>
                </a:lnTo>
                <a:lnTo>
                  <a:pt x="572" y="280"/>
                </a:lnTo>
                <a:lnTo>
                  <a:pt x="561" y="252"/>
                </a:lnTo>
                <a:lnTo>
                  <a:pt x="554" y="221"/>
                </a:lnTo>
                <a:lnTo>
                  <a:pt x="425" y="221"/>
                </a:lnTo>
                <a:lnTo>
                  <a:pt x="401" y="223"/>
                </a:lnTo>
                <a:lnTo>
                  <a:pt x="378" y="231"/>
                </a:lnTo>
                <a:lnTo>
                  <a:pt x="358" y="244"/>
                </a:lnTo>
                <a:lnTo>
                  <a:pt x="339" y="260"/>
                </a:lnTo>
                <a:lnTo>
                  <a:pt x="325" y="280"/>
                </a:lnTo>
                <a:lnTo>
                  <a:pt x="315" y="302"/>
                </a:lnTo>
                <a:lnTo>
                  <a:pt x="310" y="325"/>
                </a:lnTo>
                <a:lnTo>
                  <a:pt x="311" y="349"/>
                </a:lnTo>
                <a:lnTo>
                  <a:pt x="316" y="372"/>
                </a:lnTo>
                <a:lnTo>
                  <a:pt x="326" y="394"/>
                </a:lnTo>
                <a:lnTo>
                  <a:pt x="1058" y="1604"/>
                </a:lnTo>
                <a:lnTo>
                  <a:pt x="1073" y="1623"/>
                </a:lnTo>
                <a:lnTo>
                  <a:pt x="1091" y="1639"/>
                </a:lnTo>
                <a:lnTo>
                  <a:pt x="1111" y="1650"/>
                </a:lnTo>
                <a:lnTo>
                  <a:pt x="1133" y="1658"/>
                </a:lnTo>
                <a:lnTo>
                  <a:pt x="1157" y="1661"/>
                </a:lnTo>
                <a:lnTo>
                  <a:pt x="1181" y="1658"/>
                </a:lnTo>
                <a:lnTo>
                  <a:pt x="1203" y="1650"/>
                </a:lnTo>
                <a:lnTo>
                  <a:pt x="1223" y="1639"/>
                </a:lnTo>
                <a:lnTo>
                  <a:pt x="1241" y="1623"/>
                </a:lnTo>
                <a:lnTo>
                  <a:pt x="1255" y="1604"/>
                </a:lnTo>
                <a:lnTo>
                  <a:pt x="1967" y="394"/>
                </a:lnTo>
                <a:lnTo>
                  <a:pt x="1977" y="372"/>
                </a:lnTo>
                <a:lnTo>
                  <a:pt x="1982" y="349"/>
                </a:lnTo>
                <a:lnTo>
                  <a:pt x="1982" y="325"/>
                </a:lnTo>
                <a:lnTo>
                  <a:pt x="1978" y="302"/>
                </a:lnTo>
                <a:lnTo>
                  <a:pt x="1968" y="280"/>
                </a:lnTo>
                <a:lnTo>
                  <a:pt x="1953" y="260"/>
                </a:lnTo>
                <a:lnTo>
                  <a:pt x="1936" y="244"/>
                </a:lnTo>
                <a:lnTo>
                  <a:pt x="1915" y="231"/>
                </a:lnTo>
                <a:lnTo>
                  <a:pt x="1893" y="223"/>
                </a:lnTo>
                <a:lnTo>
                  <a:pt x="1869" y="221"/>
                </a:lnTo>
                <a:lnTo>
                  <a:pt x="1760" y="221"/>
                </a:lnTo>
                <a:lnTo>
                  <a:pt x="1753" y="252"/>
                </a:lnTo>
                <a:lnTo>
                  <a:pt x="1742" y="280"/>
                </a:lnTo>
                <a:lnTo>
                  <a:pt x="1727" y="306"/>
                </a:lnTo>
                <a:lnTo>
                  <a:pt x="1706" y="329"/>
                </a:lnTo>
                <a:lnTo>
                  <a:pt x="1684" y="349"/>
                </a:lnTo>
                <a:lnTo>
                  <a:pt x="1659" y="365"/>
                </a:lnTo>
                <a:lnTo>
                  <a:pt x="1631" y="377"/>
                </a:lnTo>
                <a:lnTo>
                  <a:pt x="1601" y="385"/>
                </a:lnTo>
                <a:lnTo>
                  <a:pt x="1570" y="387"/>
                </a:lnTo>
                <a:lnTo>
                  <a:pt x="1550" y="386"/>
                </a:lnTo>
                <a:lnTo>
                  <a:pt x="1528" y="384"/>
                </a:lnTo>
                <a:lnTo>
                  <a:pt x="1504" y="379"/>
                </a:lnTo>
                <a:lnTo>
                  <a:pt x="1479" y="373"/>
                </a:lnTo>
                <a:lnTo>
                  <a:pt x="1452" y="365"/>
                </a:lnTo>
                <a:lnTo>
                  <a:pt x="1425" y="355"/>
                </a:lnTo>
                <a:lnTo>
                  <a:pt x="1398" y="344"/>
                </a:lnTo>
                <a:lnTo>
                  <a:pt x="1372" y="331"/>
                </a:lnTo>
                <a:lnTo>
                  <a:pt x="1348" y="316"/>
                </a:lnTo>
                <a:lnTo>
                  <a:pt x="1326" y="300"/>
                </a:lnTo>
                <a:lnTo>
                  <a:pt x="1306" y="282"/>
                </a:lnTo>
                <a:lnTo>
                  <a:pt x="1290" y="263"/>
                </a:lnTo>
                <a:lnTo>
                  <a:pt x="1278" y="241"/>
                </a:lnTo>
                <a:lnTo>
                  <a:pt x="1270" y="218"/>
                </a:lnTo>
                <a:lnTo>
                  <a:pt x="1267" y="194"/>
                </a:lnTo>
                <a:lnTo>
                  <a:pt x="1270" y="169"/>
                </a:lnTo>
                <a:lnTo>
                  <a:pt x="1278" y="147"/>
                </a:lnTo>
                <a:lnTo>
                  <a:pt x="1290" y="125"/>
                </a:lnTo>
                <a:lnTo>
                  <a:pt x="1306" y="106"/>
                </a:lnTo>
                <a:lnTo>
                  <a:pt x="1326" y="88"/>
                </a:lnTo>
                <a:lnTo>
                  <a:pt x="1348" y="71"/>
                </a:lnTo>
                <a:lnTo>
                  <a:pt x="1372" y="56"/>
                </a:lnTo>
                <a:lnTo>
                  <a:pt x="1398" y="43"/>
                </a:lnTo>
                <a:lnTo>
                  <a:pt x="1425" y="32"/>
                </a:lnTo>
                <a:lnTo>
                  <a:pt x="1452" y="22"/>
                </a:lnTo>
                <a:lnTo>
                  <a:pt x="1479" y="14"/>
                </a:lnTo>
                <a:lnTo>
                  <a:pt x="1504" y="8"/>
                </a:lnTo>
                <a:lnTo>
                  <a:pt x="1528" y="4"/>
                </a:lnTo>
                <a:lnTo>
                  <a:pt x="1550" y="1"/>
                </a:lnTo>
                <a:lnTo>
                  <a:pt x="1570" y="0"/>
                </a:lnTo>
                <a:lnTo>
                  <a:pt x="1602" y="3"/>
                </a:lnTo>
                <a:lnTo>
                  <a:pt x="1632" y="10"/>
                </a:lnTo>
                <a:lnTo>
                  <a:pt x="1660" y="23"/>
                </a:lnTo>
                <a:lnTo>
                  <a:pt x="1686" y="39"/>
                </a:lnTo>
                <a:lnTo>
                  <a:pt x="1708" y="60"/>
                </a:lnTo>
                <a:lnTo>
                  <a:pt x="1728" y="85"/>
                </a:lnTo>
                <a:lnTo>
                  <a:pt x="1744" y="111"/>
                </a:lnTo>
                <a:lnTo>
                  <a:pt x="1869" y="111"/>
                </a:lnTo>
                <a:lnTo>
                  <a:pt x="1903" y="114"/>
                </a:lnTo>
                <a:lnTo>
                  <a:pt x="1936" y="121"/>
                </a:lnTo>
                <a:lnTo>
                  <a:pt x="1967" y="133"/>
                </a:lnTo>
                <a:lnTo>
                  <a:pt x="1996" y="150"/>
                </a:lnTo>
                <a:lnTo>
                  <a:pt x="2021" y="171"/>
                </a:lnTo>
                <a:lnTo>
                  <a:pt x="2044" y="196"/>
                </a:lnTo>
                <a:lnTo>
                  <a:pt x="2063" y="224"/>
                </a:lnTo>
                <a:lnTo>
                  <a:pt x="2078" y="256"/>
                </a:lnTo>
                <a:lnTo>
                  <a:pt x="2088" y="289"/>
                </a:lnTo>
                <a:lnTo>
                  <a:pt x="2093" y="321"/>
                </a:lnTo>
                <a:lnTo>
                  <a:pt x="2092" y="355"/>
                </a:lnTo>
                <a:lnTo>
                  <a:pt x="2087" y="387"/>
                </a:lnTo>
                <a:lnTo>
                  <a:pt x="2077" y="420"/>
                </a:lnTo>
                <a:lnTo>
                  <a:pt x="2061" y="451"/>
                </a:lnTo>
                <a:lnTo>
                  <a:pt x="1350" y="1661"/>
                </a:lnTo>
                <a:lnTo>
                  <a:pt x="1333" y="1686"/>
                </a:lnTo>
                <a:lnTo>
                  <a:pt x="1313" y="1708"/>
                </a:lnTo>
                <a:lnTo>
                  <a:pt x="1291" y="1727"/>
                </a:lnTo>
                <a:lnTo>
                  <a:pt x="1266" y="1743"/>
                </a:lnTo>
                <a:lnTo>
                  <a:pt x="1240" y="1755"/>
                </a:lnTo>
                <a:lnTo>
                  <a:pt x="1212" y="1764"/>
                </a:lnTo>
                <a:lnTo>
                  <a:pt x="1212" y="2103"/>
                </a:lnTo>
                <a:lnTo>
                  <a:pt x="1822" y="2103"/>
                </a:lnTo>
                <a:lnTo>
                  <a:pt x="1831" y="2054"/>
                </a:lnTo>
                <a:lnTo>
                  <a:pt x="1845" y="2007"/>
                </a:lnTo>
                <a:lnTo>
                  <a:pt x="1864" y="1961"/>
                </a:lnTo>
                <a:lnTo>
                  <a:pt x="1888" y="1919"/>
                </a:lnTo>
                <a:lnTo>
                  <a:pt x="1917" y="1880"/>
                </a:lnTo>
                <a:lnTo>
                  <a:pt x="1949" y="1845"/>
                </a:lnTo>
                <a:lnTo>
                  <a:pt x="1985" y="1812"/>
                </a:lnTo>
                <a:lnTo>
                  <a:pt x="2024" y="1784"/>
                </a:lnTo>
                <a:lnTo>
                  <a:pt x="2066" y="1760"/>
                </a:lnTo>
                <a:lnTo>
                  <a:pt x="2111" y="1741"/>
                </a:lnTo>
                <a:lnTo>
                  <a:pt x="2158" y="1728"/>
                </a:lnTo>
                <a:lnTo>
                  <a:pt x="2207" y="1719"/>
                </a:lnTo>
                <a:lnTo>
                  <a:pt x="2258" y="1716"/>
                </a:lnTo>
                <a:lnTo>
                  <a:pt x="2309" y="1719"/>
                </a:lnTo>
                <a:lnTo>
                  <a:pt x="2359" y="1728"/>
                </a:lnTo>
                <a:lnTo>
                  <a:pt x="2406" y="1742"/>
                </a:lnTo>
                <a:lnTo>
                  <a:pt x="2452" y="1761"/>
                </a:lnTo>
                <a:lnTo>
                  <a:pt x="2495" y="1785"/>
                </a:lnTo>
                <a:lnTo>
                  <a:pt x="2534" y="1813"/>
                </a:lnTo>
                <a:lnTo>
                  <a:pt x="2570" y="1846"/>
                </a:lnTo>
                <a:lnTo>
                  <a:pt x="2602" y="1882"/>
                </a:lnTo>
                <a:lnTo>
                  <a:pt x="2630" y="1921"/>
                </a:lnTo>
                <a:lnTo>
                  <a:pt x="2654" y="1964"/>
                </a:lnTo>
                <a:lnTo>
                  <a:pt x="2673" y="2010"/>
                </a:lnTo>
                <a:lnTo>
                  <a:pt x="2687" y="2057"/>
                </a:lnTo>
                <a:lnTo>
                  <a:pt x="2696" y="2107"/>
                </a:lnTo>
                <a:lnTo>
                  <a:pt x="2699" y="2159"/>
                </a:lnTo>
                <a:lnTo>
                  <a:pt x="2696" y="2210"/>
                </a:lnTo>
                <a:lnTo>
                  <a:pt x="2687" y="2260"/>
                </a:lnTo>
                <a:lnTo>
                  <a:pt x="2673" y="2308"/>
                </a:lnTo>
                <a:lnTo>
                  <a:pt x="2654" y="2353"/>
                </a:lnTo>
                <a:lnTo>
                  <a:pt x="2630" y="2396"/>
                </a:lnTo>
                <a:lnTo>
                  <a:pt x="2602" y="2435"/>
                </a:lnTo>
                <a:lnTo>
                  <a:pt x="2570" y="2472"/>
                </a:lnTo>
                <a:lnTo>
                  <a:pt x="2534" y="2504"/>
                </a:lnTo>
                <a:lnTo>
                  <a:pt x="2495" y="2533"/>
                </a:lnTo>
                <a:lnTo>
                  <a:pt x="2452" y="2556"/>
                </a:lnTo>
                <a:lnTo>
                  <a:pt x="2406" y="2575"/>
                </a:lnTo>
                <a:lnTo>
                  <a:pt x="2359" y="2589"/>
                </a:lnTo>
                <a:lnTo>
                  <a:pt x="2309" y="2598"/>
                </a:lnTo>
                <a:lnTo>
                  <a:pt x="2258" y="2601"/>
                </a:lnTo>
                <a:lnTo>
                  <a:pt x="2207" y="2598"/>
                </a:lnTo>
                <a:lnTo>
                  <a:pt x="2158" y="2590"/>
                </a:lnTo>
                <a:lnTo>
                  <a:pt x="2111" y="2576"/>
                </a:lnTo>
                <a:lnTo>
                  <a:pt x="2066" y="2557"/>
                </a:lnTo>
                <a:lnTo>
                  <a:pt x="2024" y="2533"/>
                </a:lnTo>
                <a:lnTo>
                  <a:pt x="1985" y="2505"/>
                </a:lnTo>
                <a:lnTo>
                  <a:pt x="1949" y="2473"/>
                </a:lnTo>
                <a:lnTo>
                  <a:pt x="1917" y="2437"/>
                </a:lnTo>
                <a:lnTo>
                  <a:pt x="1888" y="2398"/>
                </a:lnTo>
                <a:lnTo>
                  <a:pt x="1864" y="2356"/>
                </a:lnTo>
                <a:lnTo>
                  <a:pt x="1845" y="2311"/>
                </a:lnTo>
                <a:lnTo>
                  <a:pt x="1831" y="2263"/>
                </a:lnTo>
                <a:lnTo>
                  <a:pt x="1822" y="2214"/>
                </a:lnTo>
                <a:lnTo>
                  <a:pt x="1212" y="2214"/>
                </a:lnTo>
                <a:lnTo>
                  <a:pt x="1212" y="2712"/>
                </a:lnTo>
                <a:lnTo>
                  <a:pt x="1209" y="2775"/>
                </a:lnTo>
                <a:lnTo>
                  <a:pt x="1200" y="2835"/>
                </a:lnTo>
                <a:lnTo>
                  <a:pt x="1185" y="2893"/>
                </a:lnTo>
                <a:lnTo>
                  <a:pt x="1164" y="2949"/>
                </a:lnTo>
                <a:lnTo>
                  <a:pt x="1139" y="3002"/>
                </a:lnTo>
                <a:lnTo>
                  <a:pt x="1109" y="3052"/>
                </a:lnTo>
                <a:lnTo>
                  <a:pt x="1074" y="3100"/>
                </a:lnTo>
                <a:lnTo>
                  <a:pt x="1035" y="3143"/>
                </a:lnTo>
                <a:lnTo>
                  <a:pt x="991" y="3182"/>
                </a:lnTo>
                <a:lnTo>
                  <a:pt x="944" y="3217"/>
                </a:lnTo>
                <a:lnTo>
                  <a:pt x="894" y="3248"/>
                </a:lnTo>
                <a:lnTo>
                  <a:pt x="841" y="3273"/>
                </a:lnTo>
                <a:lnTo>
                  <a:pt x="786" y="3294"/>
                </a:lnTo>
                <a:lnTo>
                  <a:pt x="728" y="3309"/>
                </a:lnTo>
                <a:lnTo>
                  <a:pt x="668" y="3318"/>
                </a:lnTo>
                <a:lnTo>
                  <a:pt x="606" y="3321"/>
                </a:lnTo>
                <a:lnTo>
                  <a:pt x="544" y="3318"/>
                </a:lnTo>
                <a:lnTo>
                  <a:pt x="484" y="3309"/>
                </a:lnTo>
                <a:lnTo>
                  <a:pt x="426" y="3294"/>
                </a:lnTo>
                <a:lnTo>
                  <a:pt x="371" y="3273"/>
                </a:lnTo>
                <a:lnTo>
                  <a:pt x="317" y="3248"/>
                </a:lnTo>
                <a:lnTo>
                  <a:pt x="267" y="3217"/>
                </a:lnTo>
                <a:lnTo>
                  <a:pt x="220" y="3182"/>
                </a:lnTo>
                <a:lnTo>
                  <a:pt x="177" y="3143"/>
                </a:lnTo>
                <a:lnTo>
                  <a:pt x="138" y="3100"/>
                </a:lnTo>
                <a:lnTo>
                  <a:pt x="103" y="3052"/>
                </a:lnTo>
                <a:lnTo>
                  <a:pt x="73" y="3002"/>
                </a:lnTo>
                <a:lnTo>
                  <a:pt x="48" y="2949"/>
                </a:lnTo>
                <a:lnTo>
                  <a:pt x="27" y="2893"/>
                </a:lnTo>
                <a:lnTo>
                  <a:pt x="12" y="2835"/>
                </a:lnTo>
                <a:lnTo>
                  <a:pt x="3" y="2775"/>
                </a:lnTo>
                <a:lnTo>
                  <a:pt x="0" y="2712"/>
                </a:lnTo>
                <a:lnTo>
                  <a:pt x="3" y="2650"/>
                </a:lnTo>
                <a:lnTo>
                  <a:pt x="12" y="2589"/>
                </a:lnTo>
                <a:lnTo>
                  <a:pt x="27" y="2531"/>
                </a:lnTo>
                <a:lnTo>
                  <a:pt x="48" y="2476"/>
                </a:lnTo>
                <a:lnTo>
                  <a:pt x="73" y="2422"/>
                </a:lnTo>
                <a:lnTo>
                  <a:pt x="103" y="2372"/>
                </a:lnTo>
                <a:lnTo>
                  <a:pt x="138" y="2325"/>
                </a:lnTo>
                <a:lnTo>
                  <a:pt x="177" y="2281"/>
                </a:lnTo>
                <a:lnTo>
                  <a:pt x="220" y="2242"/>
                </a:lnTo>
                <a:lnTo>
                  <a:pt x="267" y="2207"/>
                </a:lnTo>
                <a:lnTo>
                  <a:pt x="317" y="2177"/>
                </a:lnTo>
                <a:lnTo>
                  <a:pt x="371" y="2152"/>
                </a:lnTo>
                <a:lnTo>
                  <a:pt x="426" y="2130"/>
                </a:lnTo>
                <a:lnTo>
                  <a:pt x="484" y="2115"/>
                </a:lnTo>
                <a:lnTo>
                  <a:pt x="544" y="2106"/>
                </a:lnTo>
                <a:lnTo>
                  <a:pt x="606" y="2103"/>
                </a:lnTo>
                <a:lnTo>
                  <a:pt x="1102" y="2103"/>
                </a:lnTo>
                <a:lnTo>
                  <a:pt x="1102" y="1764"/>
                </a:lnTo>
                <a:lnTo>
                  <a:pt x="1074" y="1755"/>
                </a:lnTo>
                <a:lnTo>
                  <a:pt x="1048" y="1743"/>
                </a:lnTo>
                <a:lnTo>
                  <a:pt x="1022" y="1727"/>
                </a:lnTo>
                <a:lnTo>
                  <a:pt x="1000" y="1708"/>
                </a:lnTo>
                <a:lnTo>
                  <a:pt x="980" y="1686"/>
                </a:lnTo>
                <a:lnTo>
                  <a:pt x="963" y="1661"/>
                </a:lnTo>
                <a:lnTo>
                  <a:pt x="232" y="452"/>
                </a:lnTo>
                <a:lnTo>
                  <a:pt x="216" y="421"/>
                </a:lnTo>
                <a:lnTo>
                  <a:pt x="206" y="388"/>
                </a:lnTo>
                <a:lnTo>
                  <a:pt x="201" y="355"/>
                </a:lnTo>
                <a:lnTo>
                  <a:pt x="200" y="321"/>
                </a:lnTo>
                <a:lnTo>
                  <a:pt x="205" y="289"/>
                </a:lnTo>
                <a:lnTo>
                  <a:pt x="215" y="256"/>
                </a:lnTo>
                <a:lnTo>
                  <a:pt x="229" y="224"/>
                </a:lnTo>
                <a:lnTo>
                  <a:pt x="249" y="196"/>
                </a:lnTo>
                <a:lnTo>
                  <a:pt x="271" y="171"/>
                </a:lnTo>
                <a:lnTo>
                  <a:pt x="297" y="150"/>
                </a:lnTo>
                <a:lnTo>
                  <a:pt x="326" y="133"/>
                </a:lnTo>
                <a:lnTo>
                  <a:pt x="358" y="121"/>
                </a:lnTo>
                <a:lnTo>
                  <a:pt x="391" y="114"/>
                </a:lnTo>
                <a:lnTo>
                  <a:pt x="425" y="111"/>
                </a:lnTo>
                <a:lnTo>
                  <a:pt x="570" y="111"/>
                </a:lnTo>
                <a:lnTo>
                  <a:pt x="586" y="85"/>
                </a:lnTo>
                <a:lnTo>
                  <a:pt x="605" y="60"/>
                </a:lnTo>
                <a:lnTo>
                  <a:pt x="627" y="39"/>
                </a:lnTo>
                <a:lnTo>
                  <a:pt x="653" y="23"/>
                </a:lnTo>
                <a:lnTo>
                  <a:pt x="681" y="10"/>
                </a:lnTo>
                <a:lnTo>
                  <a:pt x="711" y="3"/>
                </a:lnTo>
                <a:lnTo>
                  <a:pt x="74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18" name="Group 317"/>
          <p:cNvGrpSpPr/>
          <p:nvPr/>
        </p:nvGrpSpPr>
        <p:grpSpPr>
          <a:xfrm>
            <a:off x="653263" y="4217988"/>
            <a:ext cx="585788" cy="585787"/>
            <a:chOff x="669925" y="4217988"/>
            <a:chExt cx="585788" cy="5857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3" name="Freeform 158"/>
            <p:cNvSpPr>
              <a:spLocks noEditPoints="1"/>
            </p:cNvSpPr>
            <p:nvPr/>
          </p:nvSpPr>
          <p:spPr bwMode="auto">
            <a:xfrm>
              <a:off x="811213" y="4217988"/>
              <a:ext cx="444500" cy="471487"/>
            </a:xfrm>
            <a:custGeom>
              <a:avLst/>
              <a:gdLst>
                <a:gd name="T0" fmla="*/ 2303 w 2524"/>
                <a:gd name="T1" fmla="*/ 111 h 2676"/>
                <a:gd name="T2" fmla="*/ 2303 w 2524"/>
                <a:gd name="T3" fmla="*/ 443 h 2676"/>
                <a:gd name="T4" fmla="*/ 2413 w 2524"/>
                <a:gd name="T5" fmla="*/ 443 h 2676"/>
                <a:gd name="T6" fmla="*/ 2413 w 2524"/>
                <a:gd name="T7" fmla="*/ 111 h 2676"/>
                <a:gd name="T8" fmla="*/ 2303 w 2524"/>
                <a:gd name="T9" fmla="*/ 111 h 2676"/>
                <a:gd name="T10" fmla="*/ 2247 w 2524"/>
                <a:gd name="T11" fmla="*/ 0 h 2676"/>
                <a:gd name="T12" fmla="*/ 2469 w 2524"/>
                <a:gd name="T13" fmla="*/ 0 h 2676"/>
                <a:gd name="T14" fmla="*/ 2486 w 2524"/>
                <a:gd name="T15" fmla="*/ 3 h 2676"/>
                <a:gd name="T16" fmla="*/ 2501 w 2524"/>
                <a:gd name="T17" fmla="*/ 11 h 2676"/>
                <a:gd name="T18" fmla="*/ 2513 w 2524"/>
                <a:gd name="T19" fmla="*/ 23 h 2676"/>
                <a:gd name="T20" fmla="*/ 2521 w 2524"/>
                <a:gd name="T21" fmla="*/ 38 h 2676"/>
                <a:gd name="T22" fmla="*/ 2524 w 2524"/>
                <a:gd name="T23" fmla="*/ 55 h 2676"/>
                <a:gd name="T24" fmla="*/ 2524 w 2524"/>
                <a:gd name="T25" fmla="*/ 498 h 2676"/>
                <a:gd name="T26" fmla="*/ 2521 w 2524"/>
                <a:gd name="T27" fmla="*/ 515 h 2676"/>
                <a:gd name="T28" fmla="*/ 2513 w 2524"/>
                <a:gd name="T29" fmla="*/ 530 h 2676"/>
                <a:gd name="T30" fmla="*/ 2501 w 2524"/>
                <a:gd name="T31" fmla="*/ 542 h 2676"/>
                <a:gd name="T32" fmla="*/ 2486 w 2524"/>
                <a:gd name="T33" fmla="*/ 550 h 2676"/>
                <a:gd name="T34" fmla="*/ 2469 w 2524"/>
                <a:gd name="T35" fmla="*/ 554 h 2676"/>
                <a:gd name="T36" fmla="*/ 2049 w 2524"/>
                <a:gd name="T37" fmla="*/ 554 h 2676"/>
                <a:gd name="T38" fmla="*/ 1417 w 2524"/>
                <a:gd name="T39" fmla="*/ 1185 h 2676"/>
                <a:gd name="T40" fmla="*/ 1427 w 2524"/>
                <a:gd name="T41" fmla="*/ 1188 h 2676"/>
                <a:gd name="T42" fmla="*/ 1453 w 2524"/>
                <a:gd name="T43" fmla="*/ 1197 h 2676"/>
                <a:gd name="T44" fmla="*/ 1475 w 2524"/>
                <a:gd name="T45" fmla="*/ 1211 h 2676"/>
                <a:gd name="T46" fmla="*/ 1495 w 2524"/>
                <a:gd name="T47" fmla="*/ 1229 h 2676"/>
                <a:gd name="T48" fmla="*/ 1511 w 2524"/>
                <a:gd name="T49" fmla="*/ 1251 h 2676"/>
                <a:gd name="T50" fmla="*/ 1521 w 2524"/>
                <a:gd name="T51" fmla="*/ 1276 h 2676"/>
                <a:gd name="T52" fmla="*/ 1525 w 2524"/>
                <a:gd name="T53" fmla="*/ 1298 h 2676"/>
                <a:gd name="T54" fmla="*/ 1525 w 2524"/>
                <a:gd name="T55" fmla="*/ 1321 h 2676"/>
                <a:gd name="T56" fmla="*/ 1522 w 2524"/>
                <a:gd name="T57" fmla="*/ 1342 h 2676"/>
                <a:gd name="T58" fmla="*/ 1514 w 2524"/>
                <a:gd name="T59" fmla="*/ 1364 h 2676"/>
                <a:gd name="T60" fmla="*/ 1503 w 2524"/>
                <a:gd name="T61" fmla="*/ 1384 h 2676"/>
                <a:gd name="T62" fmla="*/ 1488 w 2524"/>
                <a:gd name="T63" fmla="*/ 1401 h 2676"/>
                <a:gd name="T64" fmla="*/ 212 w 2524"/>
                <a:gd name="T65" fmla="*/ 2676 h 2676"/>
                <a:gd name="T66" fmla="*/ 0 w 2524"/>
                <a:gd name="T67" fmla="*/ 2159 h 2676"/>
                <a:gd name="T68" fmla="*/ 986 w 2524"/>
                <a:gd name="T69" fmla="*/ 1172 h 2676"/>
                <a:gd name="T70" fmla="*/ 1009 w 2524"/>
                <a:gd name="T71" fmla="*/ 1153 h 2676"/>
                <a:gd name="T72" fmla="*/ 1036 w 2524"/>
                <a:gd name="T73" fmla="*/ 1138 h 2676"/>
                <a:gd name="T74" fmla="*/ 1064 w 2524"/>
                <a:gd name="T75" fmla="*/ 1127 h 2676"/>
                <a:gd name="T76" fmla="*/ 1093 w 2524"/>
                <a:gd name="T77" fmla="*/ 1121 h 2676"/>
                <a:gd name="T78" fmla="*/ 1123 w 2524"/>
                <a:gd name="T79" fmla="*/ 1121 h 2676"/>
                <a:gd name="T80" fmla="*/ 1153 w 2524"/>
                <a:gd name="T81" fmla="*/ 1125 h 2676"/>
                <a:gd name="T82" fmla="*/ 1290 w 2524"/>
                <a:gd name="T83" fmla="*/ 1156 h 2676"/>
                <a:gd name="T84" fmla="*/ 1987 w 2524"/>
                <a:gd name="T85" fmla="*/ 459 h 2676"/>
                <a:gd name="T86" fmla="*/ 1999 w 2524"/>
                <a:gd name="T87" fmla="*/ 450 h 2676"/>
                <a:gd name="T88" fmla="*/ 2012 w 2524"/>
                <a:gd name="T89" fmla="*/ 445 h 2676"/>
                <a:gd name="T90" fmla="*/ 2026 w 2524"/>
                <a:gd name="T91" fmla="*/ 443 h 2676"/>
                <a:gd name="T92" fmla="*/ 2192 w 2524"/>
                <a:gd name="T93" fmla="*/ 443 h 2676"/>
                <a:gd name="T94" fmla="*/ 2192 w 2524"/>
                <a:gd name="T95" fmla="*/ 55 h 2676"/>
                <a:gd name="T96" fmla="*/ 2195 w 2524"/>
                <a:gd name="T97" fmla="*/ 38 h 2676"/>
                <a:gd name="T98" fmla="*/ 2203 w 2524"/>
                <a:gd name="T99" fmla="*/ 23 h 2676"/>
                <a:gd name="T100" fmla="*/ 2215 w 2524"/>
                <a:gd name="T101" fmla="*/ 11 h 2676"/>
                <a:gd name="T102" fmla="*/ 2230 w 2524"/>
                <a:gd name="T103" fmla="*/ 3 h 2676"/>
                <a:gd name="T104" fmla="*/ 2247 w 2524"/>
                <a:gd name="T105" fmla="*/ 0 h 2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524" h="2676">
                  <a:moveTo>
                    <a:pt x="2303" y="111"/>
                  </a:moveTo>
                  <a:lnTo>
                    <a:pt x="2303" y="443"/>
                  </a:lnTo>
                  <a:lnTo>
                    <a:pt x="2413" y="443"/>
                  </a:lnTo>
                  <a:lnTo>
                    <a:pt x="2413" y="111"/>
                  </a:lnTo>
                  <a:lnTo>
                    <a:pt x="2303" y="111"/>
                  </a:lnTo>
                  <a:close/>
                  <a:moveTo>
                    <a:pt x="2247" y="0"/>
                  </a:moveTo>
                  <a:lnTo>
                    <a:pt x="2469" y="0"/>
                  </a:lnTo>
                  <a:lnTo>
                    <a:pt x="2486" y="3"/>
                  </a:lnTo>
                  <a:lnTo>
                    <a:pt x="2501" y="11"/>
                  </a:lnTo>
                  <a:lnTo>
                    <a:pt x="2513" y="23"/>
                  </a:lnTo>
                  <a:lnTo>
                    <a:pt x="2521" y="38"/>
                  </a:lnTo>
                  <a:lnTo>
                    <a:pt x="2524" y="55"/>
                  </a:lnTo>
                  <a:lnTo>
                    <a:pt x="2524" y="498"/>
                  </a:lnTo>
                  <a:lnTo>
                    <a:pt x="2521" y="515"/>
                  </a:lnTo>
                  <a:lnTo>
                    <a:pt x="2513" y="530"/>
                  </a:lnTo>
                  <a:lnTo>
                    <a:pt x="2501" y="542"/>
                  </a:lnTo>
                  <a:lnTo>
                    <a:pt x="2486" y="550"/>
                  </a:lnTo>
                  <a:lnTo>
                    <a:pt x="2469" y="554"/>
                  </a:lnTo>
                  <a:lnTo>
                    <a:pt x="2049" y="554"/>
                  </a:lnTo>
                  <a:lnTo>
                    <a:pt x="1417" y="1185"/>
                  </a:lnTo>
                  <a:lnTo>
                    <a:pt x="1427" y="1188"/>
                  </a:lnTo>
                  <a:lnTo>
                    <a:pt x="1453" y="1197"/>
                  </a:lnTo>
                  <a:lnTo>
                    <a:pt x="1475" y="1211"/>
                  </a:lnTo>
                  <a:lnTo>
                    <a:pt x="1495" y="1229"/>
                  </a:lnTo>
                  <a:lnTo>
                    <a:pt x="1511" y="1251"/>
                  </a:lnTo>
                  <a:lnTo>
                    <a:pt x="1521" y="1276"/>
                  </a:lnTo>
                  <a:lnTo>
                    <a:pt x="1525" y="1298"/>
                  </a:lnTo>
                  <a:lnTo>
                    <a:pt x="1525" y="1321"/>
                  </a:lnTo>
                  <a:lnTo>
                    <a:pt x="1522" y="1342"/>
                  </a:lnTo>
                  <a:lnTo>
                    <a:pt x="1514" y="1364"/>
                  </a:lnTo>
                  <a:lnTo>
                    <a:pt x="1503" y="1384"/>
                  </a:lnTo>
                  <a:lnTo>
                    <a:pt x="1488" y="1401"/>
                  </a:lnTo>
                  <a:lnTo>
                    <a:pt x="212" y="2676"/>
                  </a:lnTo>
                  <a:lnTo>
                    <a:pt x="0" y="2159"/>
                  </a:lnTo>
                  <a:lnTo>
                    <a:pt x="986" y="1172"/>
                  </a:lnTo>
                  <a:lnTo>
                    <a:pt x="1009" y="1153"/>
                  </a:lnTo>
                  <a:lnTo>
                    <a:pt x="1036" y="1138"/>
                  </a:lnTo>
                  <a:lnTo>
                    <a:pt x="1064" y="1127"/>
                  </a:lnTo>
                  <a:lnTo>
                    <a:pt x="1093" y="1121"/>
                  </a:lnTo>
                  <a:lnTo>
                    <a:pt x="1123" y="1121"/>
                  </a:lnTo>
                  <a:lnTo>
                    <a:pt x="1153" y="1125"/>
                  </a:lnTo>
                  <a:lnTo>
                    <a:pt x="1290" y="1156"/>
                  </a:lnTo>
                  <a:lnTo>
                    <a:pt x="1987" y="459"/>
                  </a:lnTo>
                  <a:lnTo>
                    <a:pt x="1999" y="450"/>
                  </a:lnTo>
                  <a:lnTo>
                    <a:pt x="2012" y="445"/>
                  </a:lnTo>
                  <a:lnTo>
                    <a:pt x="2026" y="443"/>
                  </a:lnTo>
                  <a:lnTo>
                    <a:pt x="2192" y="443"/>
                  </a:lnTo>
                  <a:lnTo>
                    <a:pt x="2192" y="55"/>
                  </a:lnTo>
                  <a:lnTo>
                    <a:pt x="2195" y="38"/>
                  </a:lnTo>
                  <a:lnTo>
                    <a:pt x="2203" y="23"/>
                  </a:lnTo>
                  <a:lnTo>
                    <a:pt x="2215" y="11"/>
                  </a:lnTo>
                  <a:lnTo>
                    <a:pt x="2230" y="3"/>
                  </a:lnTo>
                  <a:lnTo>
                    <a:pt x="22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" name="Freeform 159"/>
            <p:cNvSpPr>
              <a:spLocks/>
            </p:cNvSpPr>
            <p:nvPr/>
          </p:nvSpPr>
          <p:spPr bwMode="auto">
            <a:xfrm>
              <a:off x="769938" y="4613275"/>
              <a:ext cx="63500" cy="115887"/>
            </a:xfrm>
            <a:custGeom>
              <a:avLst/>
              <a:gdLst>
                <a:gd name="T0" fmla="*/ 146 w 358"/>
                <a:gd name="T1" fmla="*/ 0 h 654"/>
                <a:gd name="T2" fmla="*/ 358 w 358"/>
                <a:gd name="T3" fmla="*/ 517 h 654"/>
                <a:gd name="T4" fmla="*/ 221 w 358"/>
                <a:gd name="T5" fmla="*/ 654 h 654"/>
                <a:gd name="T6" fmla="*/ 0 w 358"/>
                <a:gd name="T7" fmla="*/ 146 h 654"/>
                <a:gd name="T8" fmla="*/ 146 w 358"/>
                <a:gd name="T9" fmla="*/ 0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8" h="654">
                  <a:moveTo>
                    <a:pt x="146" y="0"/>
                  </a:moveTo>
                  <a:lnTo>
                    <a:pt x="358" y="517"/>
                  </a:lnTo>
                  <a:lnTo>
                    <a:pt x="221" y="654"/>
                  </a:lnTo>
                  <a:lnTo>
                    <a:pt x="0" y="146"/>
                  </a:lnTo>
                  <a:lnTo>
                    <a:pt x="1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" name="Freeform 160"/>
            <p:cNvSpPr>
              <a:spLocks/>
            </p:cNvSpPr>
            <p:nvPr/>
          </p:nvSpPr>
          <p:spPr bwMode="auto">
            <a:xfrm>
              <a:off x="730250" y="4654550"/>
              <a:ext cx="63500" cy="114300"/>
            </a:xfrm>
            <a:custGeom>
              <a:avLst/>
              <a:gdLst>
                <a:gd name="T0" fmla="*/ 143 w 364"/>
                <a:gd name="T1" fmla="*/ 0 h 645"/>
                <a:gd name="T2" fmla="*/ 364 w 364"/>
                <a:gd name="T3" fmla="*/ 508 h 645"/>
                <a:gd name="T4" fmla="*/ 229 w 364"/>
                <a:gd name="T5" fmla="*/ 645 h 645"/>
                <a:gd name="T6" fmla="*/ 0 w 364"/>
                <a:gd name="T7" fmla="*/ 144 h 645"/>
                <a:gd name="T8" fmla="*/ 143 w 364"/>
                <a:gd name="T9" fmla="*/ 0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645">
                  <a:moveTo>
                    <a:pt x="143" y="0"/>
                  </a:moveTo>
                  <a:lnTo>
                    <a:pt x="364" y="508"/>
                  </a:lnTo>
                  <a:lnTo>
                    <a:pt x="229" y="645"/>
                  </a:lnTo>
                  <a:lnTo>
                    <a:pt x="0" y="144"/>
                  </a:lnTo>
                  <a:lnTo>
                    <a:pt x="1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" name="Freeform 161"/>
            <p:cNvSpPr>
              <a:spLocks/>
            </p:cNvSpPr>
            <p:nvPr/>
          </p:nvSpPr>
          <p:spPr bwMode="auto">
            <a:xfrm>
              <a:off x="669925" y="4694238"/>
              <a:ext cx="85725" cy="109537"/>
            </a:xfrm>
            <a:custGeom>
              <a:avLst/>
              <a:gdLst>
                <a:gd name="T0" fmla="*/ 256 w 484"/>
                <a:gd name="T1" fmla="*/ 0 h 620"/>
                <a:gd name="T2" fmla="*/ 484 w 484"/>
                <a:gd name="T3" fmla="*/ 501 h 620"/>
                <a:gd name="T4" fmla="*/ 441 w 484"/>
                <a:gd name="T5" fmla="*/ 545 h 620"/>
                <a:gd name="T6" fmla="*/ 415 w 484"/>
                <a:gd name="T7" fmla="*/ 567 h 620"/>
                <a:gd name="T8" fmla="*/ 386 w 484"/>
                <a:gd name="T9" fmla="*/ 586 h 620"/>
                <a:gd name="T10" fmla="*/ 357 w 484"/>
                <a:gd name="T11" fmla="*/ 601 h 620"/>
                <a:gd name="T12" fmla="*/ 325 w 484"/>
                <a:gd name="T13" fmla="*/ 611 h 620"/>
                <a:gd name="T14" fmla="*/ 292 w 484"/>
                <a:gd name="T15" fmla="*/ 618 h 620"/>
                <a:gd name="T16" fmla="*/ 258 w 484"/>
                <a:gd name="T17" fmla="*/ 620 h 620"/>
                <a:gd name="T18" fmla="*/ 224 w 484"/>
                <a:gd name="T19" fmla="*/ 618 h 620"/>
                <a:gd name="T20" fmla="*/ 191 w 484"/>
                <a:gd name="T21" fmla="*/ 611 h 620"/>
                <a:gd name="T22" fmla="*/ 159 w 484"/>
                <a:gd name="T23" fmla="*/ 601 h 620"/>
                <a:gd name="T24" fmla="*/ 129 w 484"/>
                <a:gd name="T25" fmla="*/ 586 h 620"/>
                <a:gd name="T26" fmla="*/ 102 w 484"/>
                <a:gd name="T27" fmla="*/ 567 h 620"/>
                <a:gd name="T28" fmla="*/ 75 w 484"/>
                <a:gd name="T29" fmla="*/ 545 h 620"/>
                <a:gd name="T30" fmla="*/ 53 w 484"/>
                <a:gd name="T31" fmla="*/ 518 h 620"/>
                <a:gd name="T32" fmla="*/ 34 w 484"/>
                <a:gd name="T33" fmla="*/ 491 h 620"/>
                <a:gd name="T34" fmla="*/ 19 w 484"/>
                <a:gd name="T35" fmla="*/ 461 h 620"/>
                <a:gd name="T36" fmla="*/ 9 w 484"/>
                <a:gd name="T37" fmla="*/ 429 h 620"/>
                <a:gd name="T38" fmla="*/ 2 w 484"/>
                <a:gd name="T39" fmla="*/ 396 h 620"/>
                <a:gd name="T40" fmla="*/ 0 w 484"/>
                <a:gd name="T41" fmla="*/ 362 h 620"/>
                <a:gd name="T42" fmla="*/ 2 w 484"/>
                <a:gd name="T43" fmla="*/ 328 h 620"/>
                <a:gd name="T44" fmla="*/ 9 w 484"/>
                <a:gd name="T45" fmla="*/ 295 h 620"/>
                <a:gd name="T46" fmla="*/ 19 w 484"/>
                <a:gd name="T47" fmla="*/ 263 h 620"/>
                <a:gd name="T48" fmla="*/ 34 w 484"/>
                <a:gd name="T49" fmla="*/ 234 h 620"/>
                <a:gd name="T50" fmla="*/ 53 w 484"/>
                <a:gd name="T51" fmla="*/ 205 h 620"/>
                <a:gd name="T52" fmla="*/ 75 w 484"/>
                <a:gd name="T53" fmla="*/ 179 h 620"/>
                <a:gd name="T54" fmla="*/ 256 w 484"/>
                <a:gd name="T55" fmla="*/ 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84" h="620">
                  <a:moveTo>
                    <a:pt x="256" y="0"/>
                  </a:moveTo>
                  <a:lnTo>
                    <a:pt x="484" y="501"/>
                  </a:lnTo>
                  <a:lnTo>
                    <a:pt x="441" y="545"/>
                  </a:lnTo>
                  <a:lnTo>
                    <a:pt x="415" y="567"/>
                  </a:lnTo>
                  <a:lnTo>
                    <a:pt x="386" y="586"/>
                  </a:lnTo>
                  <a:lnTo>
                    <a:pt x="357" y="601"/>
                  </a:lnTo>
                  <a:lnTo>
                    <a:pt x="325" y="611"/>
                  </a:lnTo>
                  <a:lnTo>
                    <a:pt x="292" y="618"/>
                  </a:lnTo>
                  <a:lnTo>
                    <a:pt x="258" y="620"/>
                  </a:lnTo>
                  <a:lnTo>
                    <a:pt x="224" y="618"/>
                  </a:lnTo>
                  <a:lnTo>
                    <a:pt x="191" y="611"/>
                  </a:lnTo>
                  <a:lnTo>
                    <a:pt x="159" y="601"/>
                  </a:lnTo>
                  <a:lnTo>
                    <a:pt x="129" y="586"/>
                  </a:lnTo>
                  <a:lnTo>
                    <a:pt x="102" y="567"/>
                  </a:lnTo>
                  <a:lnTo>
                    <a:pt x="75" y="545"/>
                  </a:lnTo>
                  <a:lnTo>
                    <a:pt x="53" y="518"/>
                  </a:lnTo>
                  <a:lnTo>
                    <a:pt x="34" y="491"/>
                  </a:lnTo>
                  <a:lnTo>
                    <a:pt x="19" y="461"/>
                  </a:lnTo>
                  <a:lnTo>
                    <a:pt x="9" y="429"/>
                  </a:lnTo>
                  <a:lnTo>
                    <a:pt x="2" y="396"/>
                  </a:lnTo>
                  <a:lnTo>
                    <a:pt x="0" y="362"/>
                  </a:lnTo>
                  <a:lnTo>
                    <a:pt x="2" y="328"/>
                  </a:lnTo>
                  <a:lnTo>
                    <a:pt x="9" y="295"/>
                  </a:lnTo>
                  <a:lnTo>
                    <a:pt x="19" y="263"/>
                  </a:lnTo>
                  <a:lnTo>
                    <a:pt x="34" y="234"/>
                  </a:lnTo>
                  <a:lnTo>
                    <a:pt x="53" y="205"/>
                  </a:lnTo>
                  <a:lnTo>
                    <a:pt x="75" y="179"/>
                  </a:lnTo>
                  <a:lnTo>
                    <a:pt x="2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50" name="Freeform 166"/>
          <p:cNvSpPr>
            <a:spLocks noEditPoints="1"/>
          </p:cNvSpPr>
          <p:nvPr/>
        </p:nvSpPr>
        <p:spPr bwMode="auto">
          <a:xfrm>
            <a:off x="1588757" y="4213225"/>
            <a:ext cx="585788" cy="582613"/>
          </a:xfrm>
          <a:custGeom>
            <a:avLst/>
            <a:gdLst>
              <a:gd name="T0" fmla="*/ 2249 w 3321"/>
              <a:gd name="T1" fmla="*/ 121 h 3306"/>
              <a:gd name="T2" fmla="*/ 2062 w 3321"/>
              <a:gd name="T3" fmla="*/ 173 h 3306"/>
              <a:gd name="T4" fmla="*/ 1894 w 3321"/>
              <a:gd name="T5" fmla="*/ 267 h 3306"/>
              <a:gd name="T6" fmla="*/ 1128 w 3321"/>
              <a:gd name="T7" fmla="*/ 1014 h 3306"/>
              <a:gd name="T8" fmla="*/ 3013 w 3321"/>
              <a:gd name="T9" fmla="*/ 1473 h 3306"/>
              <a:gd name="T10" fmla="*/ 3121 w 3321"/>
              <a:gd name="T11" fmla="*/ 1311 h 3306"/>
              <a:gd name="T12" fmla="*/ 3187 w 3321"/>
              <a:gd name="T13" fmla="*/ 1130 h 3306"/>
              <a:gd name="T14" fmla="*/ 3210 w 3321"/>
              <a:gd name="T15" fmla="*/ 936 h 3306"/>
              <a:gd name="T16" fmla="*/ 3187 w 3321"/>
              <a:gd name="T17" fmla="*/ 741 h 3306"/>
              <a:gd name="T18" fmla="*/ 3121 w 3321"/>
              <a:gd name="T19" fmla="*/ 560 h 3306"/>
              <a:gd name="T20" fmla="*/ 3013 w 3321"/>
              <a:gd name="T21" fmla="*/ 400 h 3306"/>
              <a:gd name="T22" fmla="*/ 2869 w 3321"/>
              <a:gd name="T23" fmla="*/ 267 h 3306"/>
              <a:gd name="T24" fmla="*/ 2699 w 3321"/>
              <a:gd name="T25" fmla="*/ 173 h 3306"/>
              <a:gd name="T26" fmla="*/ 2512 w 3321"/>
              <a:gd name="T27" fmla="*/ 121 h 3306"/>
              <a:gd name="T28" fmla="*/ 2381 w 3321"/>
              <a:gd name="T29" fmla="*/ 0 h 3306"/>
              <a:gd name="T30" fmla="*/ 2583 w 3321"/>
              <a:gd name="T31" fmla="*/ 21 h 3306"/>
              <a:gd name="T32" fmla="*/ 2772 w 3321"/>
              <a:gd name="T33" fmla="*/ 84 h 3306"/>
              <a:gd name="T34" fmla="*/ 2944 w 3321"/>
              <a:gd name="T35" fmla="*/ 185 h 3306"/>
              <a:gd name="T36" fmla="*/ 3093 w 3321"/>
              <a:gd name="T37" fmla="*/ 323 h 3306"/>
              <a:gd name="T38" fmla="*/ 3207 w 3321"/>
              <a:gd name="T39" fmla="*/ 487 h 3306"/>
              <a:gd name="T40" fmla="*/ 3283 w 3321"/>
              <a:gd name="T41" fmla="*/ 671 h 3306"/>
              <a:gd name="T42" fmla="*/ 3319 w 3321"/>
              <a:gd name="T43" fmla="*/ 868 h 3306"/>
              <a:gd name="T44" fmla="*/ 3312 w 3321"/>
              <a:gd name="T45" fmla="*/ 1071 h 3306"/>
              <a:gd name="T46" fmla="*/ 3262 w 3321"/>
              <a:gd name="T47" fmla="*/ 1264 h 3306"/>
              <a:gd name="T48" fmla="*/ 3173 w 3321"/>
              <a:gd name="T49" fmla="*/ 1442 h 3306"/>
              <a:gd name="T50" fmla="*/ 3047 w 3321"/>
              <a:gd name="T51" fmla="*/ 1599 h 3306"/>
              <a:gd name="T52" fmla="*/ 1503 w 3321"/>
              <a:gd name="T53" fmla="*/ 3121 h 3306"/>
              <a:gd name="T54" fmla="*/ 1331 w 3321"/>
              <a:gd name="T55" fmla="*/ 3223 h 3306"/>
              <a:gd name="T56" fmla="*/ 1142 w 3321"/>
              <a:gd name="T57" fmla="*/ 3285 h 3306"/>
              <a:gd name="T58" fmla="*/ 940 w 3321"/>
              <a:gd name="T59" fmla="*/ 3306 h 3306"/>
              <a:gd name="T60" fmla="*/ 738 w 3321"/>
              <a:gd name="T61" fmla="*/ 3285 h 3306"/>
              <a:gd name="T62" fmla="*/ 549 w 3321"/>
              <a:gd name="T63" fmla="*/ 3223 h 3306"/>
              <a:gd name="T64" fmla="*/ 376 w 3321"/>
              <a:gd name="T65" fmla="*/ 3121 h 3306"/>
              <a:gd name="T66" fmla="*/ 228 w 3321"/>
              <a:gd name="T67" fmla="*/ 2983 h 3306"/>
              <a:gd name="T68" fmla="*/ 114 w 3321"/>
              <a:gd name="T69" fmla="*/ 2820 h 3306"/>
              <a:gd name="T70" fmla="*/ 37 w 3321"/>
              <a:gd name="T71" fmla="*/ 2636 h 3306"/>
              <a:gd name="T72" fmla="*/ 2 w 3321"/>
              <a:gd name="T73" fmla="*/ 2438 h 3306"/>
              <a:gd name="T74" fmla="*/ 9 w 3321"/>
              <a:gd name="T75" fmla="*/ 2236 h 3306"/>
              <a:gd name="T76" fmla="*/ 59 w 3321"/>
              <a:gd name="T77" fmla="*/ 2042 h 3306"/>
              <a:gd name="T78" fmla="*/ 148 w 3321"/>
              <a:gd name="T79" fmla="*/ 1864 h 3306"/>
              <a:gd name="T80" fmla="*/ 274 w 3321"/>
              <a:gd name="T81" fmla="*/ 1708 h 3306"/>
              <a:gd name="T82" fmla="*/ 1818 w 3321"/>
              <a:gd name="T83" fmla="*/ 185 h 3306"/>
              <a:gd name="T84" fmla="*/ 1989 w 3321"/>
              <a:gd name="T85" fmla="*/ 84 h 3306"/>
              <a:gd name="T86" fmla="*/ 2179 w 3321"/>
              <a:gd name="T87" fmla="*/ 21 h 3306"/>
              <a:gd name="T88" fmla="*/ 2381 w 3321"/>
              <a:gd name="T89" fmla="*/ 0 h 3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321" h="3306">
                <a:moveTo>
                  <a:pt x="2381" y="110"/>
                </a:moveTo>
                <a:lnTo>
                  <a:pt x="2315" y="114"/>
                </a:lnTo>
                <a:lnTo>
                  <a:pt x="2249" y="121"/>
                </a:lnTo>
                <a:lnTo>
                  <a:pt x="2186" y="133"/>
                </a:lnTo>
                <a:lnTo>
                  <a:pt x="2123" y="150"/>
                </a:lnTo>
                <a:lnTo>
                  <a:pt x="2062" y="173"/>
                </a:lnTo>
                <a:lnTo>
                  <a:pt x="2004" y="199"/>
                </a:lnTo>
                <a:lnTo>
                  <a:pt x="1947" y="231"/>
                </a:lnTo>
                <a:lnTo>
                  <a:pt x="1894" y="267"/>
                </a:lnTo>
                <a:lnTo>
                  <a:pt x="1842" y="307"/>
                </a:lnTo>
                <a:lnTo>
                  <a:pt x="1794" y="352"/>
                </a:lnTo>
                <a:lnTo>
                  <a:pt x="1128" y="1014"/>
                </a:lnTo>
                <a:lnTo>
                  <a:pt x="2303" y="2183"/>
                </a:lnTo>
                <a:lnTo>
                  <a:pt x="2969" y="1521"/>
                </a:lnTo>
                <a:lnTo>
                  <a:pt x="3013" y="1473"/>
                </a:lnTo>
                <a:lnTo>
                  <a:pt x="3054" y="1422"/>
                </a:lnTo>
                <a:lnTo>
                  <a:pt x="3090" y="1367"/>
                </a:lnTo>
                <a:lnTo>
                  <a:pt x="3121" y="1311"/>
                </a:lnTo>
                <a:lnTo>
                  <a:pt x="3148" y="1253"/>
                </a:lnTo>
                <a:lnTo>
                  <a:pt x="3170" y="1193"/>
                </a:lnTo>
                <a:lnTo>
                  <a:pt x="3187" y="1130"/>
                </a:lnTo>
                <a:lnTo>
                  <a:pt x="3201" y="1067"/>
                </a:lnTo>
                <a:lnTo>
                  <a:pt x="3208" y="1002"/>
                </a:lnTo>
                <a:lnTo>
                  <a:pt x="3210" y="936"/>
                </a:lnTo>
                <a:lnTo>
                  <a:pt x="3208" y="870"/>
                </a:lnTo>
                <a:lnTo>
                  <a:pt x="3201" y="805"/>
                </a:lnTo>
                <a:lnTo>
                  <a:pt x="3187" y="741"/>
                </a:lnTo>
                <a:lnTo>
                  <a:pt x="3170" y="679"/>
                </a:lnTo>
                <a:lnTo>
                  <a:pt x="3148" y="619"/>
                </a:lnTo>
                <a:lnTo>
                  <a:pt x="3121" y="560"/>
                </a:lnTo>
                <a:lnTo>
                  <a:pt x="3090" y="504"/>
                </a:lnTo>
                <a:lnTo>
                  <a:pt x="3054" y="451"/>
                </a:lnTo>
                <a:lnTo>
                  <a:pt x="3013" y="400"/>
                </a:lnTo>
                <a:lnTo>
                  <a:pt x="2969" y="352"/>
                </a:lnTo>
                <a:lnTo>
                  <a:pt x="2920" y="307"/>
                </a:lnTo>
                <a:lnTo>
                  <a:pt x="2869" y="267"/>
                </a:lnTo>
                <a:lnTo>
                  <a:pt x="2814" y="231"/>
                </a:lnTo>
                <a:lnTo>
                  <a:pt x="2758" y="199"/>
                </a:lnTo>
                <a:lnTo>
                  <a:pt x="2699" y="173"/>
                </a:lnTo>
                <a:lnTo>
                  <a:pt x="2639" y="150"/>
                </a:lnTo>
                <a:lnTo>
                  <a:pt x="2576" y="133"/>
                </a:lnTo>
                <a:lnTo>
                  <a:pt x="2512" y="121"/>
                </a:lnTo>
                <a:lnTo>
                  <a:pt x="2448" y="114"/>
                </a:lnTo>
                <a:lnTo>
                  <a:pt x="2381" y="110"/>
                </a:lnTo>
                <a:close/>
                <a:moveTo>
                  <a:pt x="2381" y="0"/>
                </a:moveTo>
                <a:lnTo>
                  <a:pt x="2450" y="3"/>
                </a:lnTo>
                <a:lnTo>
                  <a:pt x="2516" y="10"/>
                </a:lnTo>
                <a:lnTo>
                  <a:pt x="2583" y="21"/>
                </a:lnTo>
                <a:lnTo>
                  <a:pt x="2648" y="38"/>
                </a:lnTo>
                <a:lnTo>
                  <a:pt x="2711" y="58"/>
                </a:lnTo>
                <a:lnTo>
                  <a:pt x="2772" y="84"/>
                </a:lnTo>
                <a:lnTo>
                  <a:pt x="2832" y="114"/>
                </a:lnTo>
                <a:lnTo>
                  <a:pt x="2889" y="147"/>
                </a:lnTo>
                <a:lnTo>
                  <a:pt x="2944" y="185"/>
                </a:lnTo>
                <a:lnTo>
                  <a:pt x="2996" y="227"/>
                </a:lnTo>
                <a:lnTo>
                  <a:pt x="3047" y="274"/>
                </a:lnTo>
                <a:lnTo>
                  <a:pt x="3093" y="323"/>
                </a:lnTo>
                <a:lnTo>
                  <a:pt x="3135" y="375"/>
                </a:lnTo>
                <a:lnTo>
                  <a:pt x="3173" y="431"/>
                </a:lnTo>
                <a:lnTo>
                  <a:pt x="3207" y="487"/>
                </a:lnTo>
                <a:lnTo>
                  <a:pt x="3237" y="546"/>
                </a:lnTo>
                <a:lnTo>
                  <a:pt x="3262" y="608"/>
                </a:lnTo>
                <a:lnTo>
                  <a:pt x="3283" y="671"/>
                </a:lnTo>
                <a:lnTo>
                  <a:pt x="3299" y="735"/>
                </a:lnTo>
                <a:lnTo>
                  <a:pt x="3312" y="801"/>
                </a:lnTo>
                <a:lnTo>
                  <a:pt x="3319" y="868"/>
                </a:lnTo>
                <a:lnTo>
                  <a:pt x="3321" y="936"/>
                </a:lnTo>
                <a:lnTo>
                  <a:pt x="3319" y="1004"/>
                </a:lnTo>
                <a:lnTo>
                  <a:pt x="3312" y="1071"/>
                </a:lnTo>
                <a:lnTo>
                  <a:pt x="3299" y="1137"/>
                </a:lnTo>
                <a:lnTo>
                  <a:pt x="3283" y="1202"/>
                </a:lnTo>
                <a:lnTo>
                  <a:pt x="3262" y="1264"/>
                </a:lnTo>
                <a:lnTo>
                  <a:pt x="3237" y="1325"/>
                </a:lnTo>
                <a:lnTo>
                  <a:pt x="3207" y="1385"/>
                </a:lnTo>
                <a:lnTo>
                  <a:pt x="3173" y="1442"/>
                </a:lnTo>
                <a:lnTo>
                  <a:pt x="3135" y="1496"/>
                </a:lnTo>
                <a:lnTo>
                  <a:pt x="3093" y="1548"/>
                </a:lnTo>
                <a:lnTo>
                  <a:pt x="3047" y="1599"/>
                </a:lnTo>
                <a:lnTo>
                  <a:pt x="1605" y="3032"/>
                </a:lnTo>
                <a:lnTo>
                  <a:pt x="1556" y="3078"/>
                </a:lnTo>
                <a:lnTo>
                  <a:pt x="1503" y="3121"/>
                </a:lnTo>
                <a:lnTo>
                  <a:pt x="1448" y="3159"/>
                </a:lnTo>
                <a:lnTo>
                  <a:pt x="1390" y="3193"/>
                </a:lnTo>
                <a:lnTo>
                  <a:pt x="1331" y="3223"/>
                </a:lnTo>
                <a:lnTo>
                  <a:pt x="1270" y="3247"/>
                </a:lnTo>
                <a:lnTo>
                  <a:pt x="1206" y="3269"/>
                </a:lnTo>
                <a:lnTo>
                  <a:pt x="1142" y="3285"/>
                </a:lnTo>
                <a:lnTo>
                  <a:pt x="1076" y="3296"/>
                </a:lnTo>
                <a:lnTo>
                  <a:pt x="1008" y="3303"/>
                </a:lnTo>
                <a:lnTo>
                  <a:pt x="940" y="3306"/>
                </a:lnTo>
                <a:lnTo>
                  <a:pt x="871" y="3303"/>
                </a:lnTo>
                <a:lnTo>
                  <a:pt x="805" y="3296"/>
                </a:lnTo>
                <a:lnTo>
                  <a:pt x="738" y="3285"/>
                </a:lnTo>
                <a:lnTo>
                  <a:pt x="673" y="3269"/>
                </a:lnTo>
                <a:lnTo>
                  <a:pt x="609" y="3247"/>
                </a:lnTo>
                <a:lnTo>
                  <a:pt x="549" y="3223"/>
                </a:lnTo>
                <a:lnTo>
                  <a:pt x="489" y="3193"/>
                </a:lnTo>
                <a:lnTo>
                  <a:pt x="432" y="3159"/>
                </a:lnTo>
                <a:lnTo>
                  <a:pt x="376" y="3121"/>
                </a:lnTo>
                <a:lnTo>
                  <a:pt x="324" y="3078"/>
                </a:lnTo>
                <a:lnTo>
                  <a:pt x="274" y="3032"/>
                </a:lnTo>
                <a:lnTo>
                  <a:pt x="228" y="2983"/>
                </a:lnTo>
                <a:lnTo>
                  <a:pt x="186" y="2931"/>
                </a:lnTo>
                <a:lnTo>
                  <a:pt x="148" y="2876"/>
                </a:lnTo>
                <a:lnTo>
                  <a:pt x="114" y="2820"/>
                </a:lnTo>
                <a:lnTo>
                  <a:pt x="84" y="2760"/>
                </a:lnTo>
                <a:lnTo>
                  <a:pt x="59" y="2699"/>
                </a:lnTo>
                <a:lnTo>
                  <a:pt x="37" y="2636"/>
                </a:lnTo>
                <a:lnTo>
                  <a:pt x="22" y="2571"/>
                </a:lnTo>
                <a:lnTo>
                  <a:pt x="9" y="2506"/>
                </a:lnTo>
                <a:lnTo>
                  <a:pt x="2" y="2438"/>
                </a:lnTo>
                <a:lnTo>
                  <a:pt x="0" y="2371"/>
                </a:lnTo>
                <a:lnTo>
                  <a:pt x="2" y="2302"/>
                </a:lnTo>
                <a:lnTo>
                  <a:pt x="9" y="2236"/>
                </a:lnTo>
                <a:lnTo>
                  <a:pt x="22" y="2169"/>
                </a:lnTo>
                <a:lnTo>
                  <a:pt x="37" y="2105"/>
                </a:lnTo>
                <a:lnTo>
                  <a:pt x="59" y="2042"/>
                </a:lnTo>
                <a:lnTo>
                  <a:pt x="84" y="1981"/>
                </a:lnTo>
                <a:lnTo>
                  <a:pt x="114" y="1922"/>
                </a:lnTo>
                <a:lnTo>
                  <a:pt x="148" y="1864"/>
                </a:lnTo>
                <a:lnTo>
                  <a:pt x="186" y="1810"/>
                </a:lnTo>
                <a:lnTo>
                  <a:pt x="228" y="1758"/>
                </a:lnTo>
                <a:lnTo>
                  <a:pt x="274" y="1708"/>
                </a:lnTo>
                <a:lnTo>
                  <a:pt x="1716" y="274"/>
                </a:lnTo>
                <a:lnTo>
                  <a:pt x="1765" y="227"/>
                </a:lnTo>
                <a:lnTo>
                  <a:pt x="1818" y="185"/>
                </a:lnTo>
                <a:lnTo>
                  <a:pt x="1873" y="147"/>
                </a:lnTo>
                <a:lnTo>
                  <a:pt x="1930" y="114"/>
                </a:lnTo>
                <a:lnTo>
                  <a:pt x="1989" y="84"/>
                </a:lnTo>
                <a:lnTo>
                  <a:pt x="2051" y="58"/>
                </a:lnTo>
                <a:lnTo>
                  <a:pt x="2115" y="38"/>
                </a:lnTo>
                <a:lnTo>
                  <a:pt x="2179" y="21"/>
                </a:lnTo>
                <a:lnTo>
                  <a:pt x="2245" y="10"/>
                </a:lnTo>
                <a:lnTo>
                  <a:pt x="2313" y="3"/>
                </a:lnTo>
                <a:lnTo>
                  <a:pt x="238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4" name="Freeform 171"/>
          <p:cNvSpPr>
            <a:spLocks noEditPoints="1"/>
          </p:cNvSpPr>
          <p:nvPr/>
        </p:nvSpPr>
        <p:spPr bwMode="auto">
          <a:xfrm>
            <a:off x="2524251" y="4213225"/>
            <a:ext cx="585788" cy="582613"/>
          </a:xfrm>
          <a:custGeom>
            <a:avLst/>
            <a:gdLst>
              <a:gd name="T0" fmla="*/ 1766 w 3321"/>
              <a:gd name="T1" fmla="*/ 2334 h 3306"/>
              <a:gd name="T2" fmla="*/ 1540 w 3321"/>
              <a:gd name="T3" fmla="*/ 2444 h 3306"/>
              <a:gd name="T4" fmla="*/ 1297 w 3321"/>
              <a:gd name="T5" fmla="*/ 2397 h 3306"/>
              <a:gd name="T6" fmla="*/ 991 w 3321"/>
              <a:gd name="T7" fmla="*/ 2314 h 3306"/>
              <a:gd name="T8" fmla="*/ 737 w 3321"/>
              <a:gd name="T9" fmla="*/ 2432 h 3306"/>
              <a:gd name="T10" fmla="*/ 666 w 3321"/>
              <a:gd name="T11" fmla="*/ 2570 h 3306"/>
              <a:gd name="T12" fmla="*/ 742 w 3321"/>
              <a:gd name="T13" fmla="*/ 2594 h 3306"/>
              <a:gd name="T14" fmla="*/ 876 w 3321"/>
              <a:gd name="T15" fmla="*/ 2462 h 3306"/>
              <a:gd name="T16" fmla="*/ 1060 w 3321"/>
              <a:gd name="T17" fmla="*/ 2427 h 3306"/>
              <a:gd name="T18" fmla="*/ 1220 w 3321"/>
              <a:gd name="T19" fmla="*/ 2481 h 3306"/>
              <a:gd name="T20" fmla="*/ 1481 w 3321"/>
              <a:gd name="T21" fmla="*/ 2560 h 3306"/>
              <a:gd name="T22" fmla="*/ 1764 w 3321"/>
              <a:gd name="T23" fmla="*/ 2477 h 3306"/>
              <a:gd name="T24" fmla="*/ 1908 w 3321"/>
              <a:gd name="T25" fmla="*/ 2335 h 3306"/>
              <a:gd name="T26" fmla="*/ 1878 w 3321"/>
              <a:gd name="T27" fmla="*/ 2263 h 3306"/>
              <a:gd name="T28" fmla="*/ 1692 w 3321"/>
              <a:gd name="T29" fmla="*/ 1653 h 3306"/>
              <a:gd name="T30" fmla="*/ 1692 w 3321"/>
              <a:gd name="T31" fmla="*/ 1730 h 3306"/>
              <a:gd name="T32" fmla="*/ 2194 w 3321"/>
              <a:gd name="T33" fmla="*/ 2173 h 3306"/>
              <a:gd name="T34" fmla="*/ 2214 w 3321"/>
              <a:gd name="T35" fmla="*/ 2098 h 3306"/>
              <a:gd name="T36" fmla="*/ 996 w 3321"/>
              <a:gd name="T37" fmla="*/ 1402 h 3306"/>
              <a:gd name="T38" fmla="*/ 806 w 3321"/>
              <a:gd name="T39" fmla="*/ 1561 h 3306"/>
              <a:gd name="T40" fmla="*/ 566 w 3321"/>
              <a:gd name="T41" fmla="*/ 1793 h 3306"/>
              <a:gd name="T42" fmla="*/ 366 w 3321"/>
              <a:gd name="T43" fmla="*/ 2060 h 3306"/>
              <a:gd name="T44" fmla="*/ 277 w 3321"/>
              <a:gd name="T45" fmla="*/ 2366 h 3306"/>
              <a:gd name="T46" fmla="*/ 335 w 3321"/>
              <a:gd name="T47" fmla="*/ 2621 h 3306"/>
              <a:gd name="T48" fmla="*/ 417 w 3321"/>
              <a:gd name="T49" fmla="*/ 2599 h 3306"/>
              <a:gd name="T50" fmla="*/ 388 w 3321"/>
              <a:gd name="T51" fmla="*/ 2396 h 3306"/>
              <a:gd name="T52" fmla="*/ 469 w 3321"/>
              <a:gd name="T53" fmla="*/ 2102 h 3306"/>
              <a:gd name="T54" fmla="*/ 673 w 3321"/>
              <a:gd name="T55" fmla="*/ 1841 h 3306"/>
              <a:gd name="T56" fmla="*/ 935 w 3321"/>
              <a:gd name="T57" fmla="*/ 1592 h 3306"/>
              <a:gd name="T58" fmla="*/ 1050 w 3321"/>
              <a:gd name="T59" fmla="*/ 1443 h 3306"/>
              <a:gd name="T60" fmla="*/ 1911 w 3321"/>
              <a:gd name="T61" fmla="*/ 468 h 3306"/>
              <a:gd name="T62" fmla="*/ 1391 w 3321"/>
              <a:gd name="T63" fmla="*/ 1043 h 3306"/>
              <a:gd name="T64" fmla="*/ 1466 w 3321"/>
              <a:gd name="T65" fmla="*/ 1065 h 3306"/>
              <a:gd name="T66" fmla="*/ 2798 w 3321"/>
              <a:gd name="T67" fmla="*/ 454 h 3306"/>
              <a:gd name="T68" fmla="*/ 2758 w 3321"/>
              <a:gd name="T69" fmla="*/ 522 h 3306"/>
              <a:gd name="T70" fmla="*/ 2893 w 3321"/>
              <a:gd name="T71" fmla="*/ 724 h 3306"/>
              <a:gd name="T72" fmla="*/ 2923 w 3321"/>
              <a:gd name="T73" fmla="*/ 1044 h 3306"/>
              <a:gd name="T74" fmla="*/ 2772 w 3321"/>
              <a:gd name="T75" fmla="*/ 1325 h 3306"/>
              <a:gd name="T76" fmla="*/ 2362 w 3321"/>
              <a:gd name="T77" fmla="*/ 1791 h 3306"/>
              <a:gd name="T78" fmla="*/ 2438 w 3321"/>
              <a:gd name="T79" fmla="*/ 1811 h 3306"/>
              <a:gd name="T80" fmla="*/ 2983 w 3321"/>
              <a:gd name="T81" fmla="*/ 1216 h 3306"/>
              <a:gd name="T82" fmla="*/ 3042 w 3321"/>
              <a:gd name="T83" fmla="*/ 878 h 3306"/>
              <a:gd name="T84" fmla="*/ 2925 w 3321"/>
              <a:gd name="T85" fmla="*/ 557 h 3306"/>
              <a:gd name="T86" fmla="*/ 2381 w 3321"/>
              <a:gd name="T87" fmla="*/ 0 h 3306"/>
              <a:gd name="T88" fmla="*/ 2772 w 3321"/>
              <a:gd name="T89" fmla="*/ 84 h 3306"/>
              <a:gd name="T90" fmla="*/ 3093 w 3321"/>
              <a:gd name="T91" fmla="*/ 323 h 3306"/>
              <a:gd name="T92" fmla="*/ 3283 w 3321"/>
              <a:gd name="T93" fmla="*/ 671 h 3306"/>
              <a:gd name="T94" fmla="*/ 3312 w 3321"/>
              <a:gd name="T95" fmla="*/ 1071 h 3306"/>
              <a:gd name="T96" fmla="*/ 3173 w 3321"/>
              <a:gd name="T97" fmla="*/ 1442 h 3306"/>
              <a:gd name="T98" fmla="*/ 1503 w 3321"/>
              <a:gd name="T99" fmla="*/ 3121 h 3306"/>
              <a:gd name="T100" fmla="*/ 1142 w 3321"/>
              <a:gd name="T101" fmla="*/ 3285 h 3306"/>
              <a:gd name="T102" fmla="*/ 738 w 3321"/>
              <a:gd name="T103" fmla="*/ 3285 h 3306"/>
              <a:gd name="T104" fmla="*/ 376 w 3321"/>
              <a:gd name="T105" fmla="*/ 3121 h 3306"/>
              <a:gd name="T106" fmla="*/ 114 w 3321"/>
              <a:gd name="T107" fmla="*/ 2820 h 3306"/>
              <a:gd name="T108" fmla="*/ 2 w 3321"/>
              <a:gd name="T109" fmla="*/ 2438 h 3306"/>
              <a:gd name="T110" fmla="*/ 59 w 3321"/>
              <a:gd name="T111" fmla="*/ 2042 h 3306"/>
              <a:gd name="T112" fmla="*/ 274 w 3321"/>
              <a:gd name="T113" fmla="*/ 1708 h 3306"/>
              <a:gd name="T114" fmla="*/ 1389 w 3321"/>
              <a:gd name="T115" fmla="*/ 1390 h 3306"/>
              <a:gd name="T116" fmla="*/ 1428 w 3321"/>
              <a:gd name="T117" fmla="*/ 1323 h 3306"/>
              <a:gd name="T118" fmla="*/ 1818 w 3321"/>
              <a:gd name="T119" fmla="*/ 185 h 3306"/>
              <a:gd name="T120" fmla="*/ 2179 w 3321"/>
              <a:gd name="T121" fmla="*/ 21 h 3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321" h="3306">
                <a:moveTo>
                  <a:pt x="1851" y="2259"/>
                </a:moveTo>
                <a:lnTo>
                  <a:pt x="1837" y="2263"/>
                </a:lnTo>
                <a:lnTo>
                  <a:pt x="1824" y="2270"/>
                </a:lnTo>
                <a:lnTo>
                  <a:pt x="1814" y="2281"/>
                </a:lnTo>
                <a:lnTo>
                  <a:pt x="1792" y="2306"/>
                </a:lnTo>
                <a:lnTo>
                  <a:pt x="1766" y="2334"/>
                </a:lnTo>
                <a:lnTo>
                  <a:pt x="1733" y="2363"/>
                </a:lnTo>
                <a:lnTo>
                  <a:pt x="1699" y="2387"/>
                </a:lnTo>
                <a:lnTo>
                  <a:pt x="1662" y="2408"/>
                </a:lnTo>
                <a:lnTo>
                  <a:pt x="1622" y="2424"/>
                </a:lnTo>
                <a:lnTo>
                  <a:pt x="1582" y="2436"/>
                </a:lnTo>
                <a:lnTo>
                  <a:pt x="1540" y="2444"/>
                </a:lnTo>
                <a:lnTo>
                  <a:pt x="1499" y="2448"/>
                </a:lnTo>
                <a:lnTo>
                  <a:pt x="1457" y="2447"/>
                </a:lnTo>
                <a:lnTo>
                  <a:pt x="1415" y="2441"/>
                </a:lnTo>
                <a:lnTo>
                  <a:pt x="1375" y="2432"/>
                </a:lnTo>
                <a:lnTo>
                  <a:pt x="1335" y="2417"/>
                </a:lnTo>
                <a:lnTo>
                  <a:pt x="1297" y="2397"/>
                </a:lnTo>
                <a:lnTo>
                  <a:pt x="1243" y="2370"/>
                </a:lnTo>
                <a:lnTo>
                  <a:pt x="1191" y="2347"/>
                </a:lnTo>
                <a:lnTo>
                  <a:pt x="1140" y="2331"/>
                </a:lnTo>
                <a:lnTo>
                  <a:pt x="1089" y="2320"/>
                </a:lnTo>
                <a:lnTo>
                  <a:pt x="1039" y="2314"/>
                </a:lnTo>
                <a:lnTo>
                  <a:pt x="991" y="2314"/>
                </a:lnTo>
                <a:lnTo>
                  <a:pt x="944" y="2321"/>
                </a:lnTo>
                <a:lnTo>
                  <a:pt x="898" y="2332"/>
                </a:lnTo>
                <a:lnTo>
                  <a:pt x="855" y="2348"/>
                </a:lnTo>
                <a:lnTo>
                  <a:pt x="814" y="2371"/>
                </a:lnTo>
                <a:lnTo>
                  <a:pt x="774" y="2398"/>
                </a:lnTo>
                <a:lnTo>
                  <a:pt x="737" y="2432"/>
                </a:lnTo>
                <a:lnTo>
                  <a:pt x="702" y="2471"/>
                </a:lnTo>
                <a:lnTo>
                  <a:pt x="670" y="2515"/>
                </a:lnTo>
                <a:lnTo>
                  <a:pt x="663" y="2528"/>
                </a:lnTo>
                <a:lnTo>
                  <a:pt x="661" y="2543"/>
                </a:lnTo>
                <a:lnTo>
                  <a:pt x="662" y="2557"/>
                </a:lnTo>
                <a:lnTo>
                  <a:pt x="666" y="2570"/>
                </a:lnTo>
                <a:lnTo>
                  <a:pt x="674" y="2581"/>
                </a:lnTo>
                <a:lnTo>
                  <a:pt x="685" y="2592"/>
                </a:lnTo>
                <a:lnTo>
                  <a:pt x="701" y="2598"/>
                </a:lnTo>
                <a:lnTo>
                  <a:pt x="716" y="2601"/>
                </a:lnTo>
                <a:lnTo>
                  <a:pt x="730" y="2599"/>
                </a:lnTo>
                <a:lnTo>
                  <a:pt x="742" y="2594"/>
                </a:lnTo>
                <a:lnTo>
                  <a:pt x="753" y="2586"/>
                </a:lnTo>
                <a:lnTo>
                  <a:pt x="762" y="2575"/>
                </a:lnTo>
                <a:lnTo>
                  <a:pt x="789" y="2538"/>
                </a:lnTo>
                <a:lnTo>
                  <a:pt x="818" y="2508"/>
                </a:lnTo>
                <a:lnTo>
                  <a:pt x="847" y="2482"/>
                </a:lnTo>
                <a:lnTo>
                  <a:pt x="876" y="2462"/>
                </a:lnTo>
                <a:lnTo>
                  <a:pt x="907" y="2446"/>
                </a:lnTo>
                <a:lnTo>
                  <a:pt x="938" y="2435"/>
                </a:lnTo>
                <a:lnTo>
                  <a:pt x="969" y="2428"/>
                </a:lnTo>
                <a:lnTo>
                  <a:pt x="1000" y="2425"/>
                </a:lnTo>
                <a:lnTo>
                  <a:pt x="1030" y="2424"/>
                </a:lnTo>
                <a:lnTo>
                  <a:pt x="1060" y="2427"/>
                </a:lnTo>
                <a:lnTo>
                  <a:pt x="1089" y="2432"/>
                </a:lnTo>
                <a:lnTo>
                  <a:pt x="1118" y="2439"/>
                </a:lnTo>
                <a:lnTo>
                  <a:pt x="1146" y="2448"/>
                </a:lnTo>
                <a:lnTo>
                  <a:pt x="1171" y="2458"/>
                </a:lnTo>
                <a:lnTo>
                  <a:pt x="1196" y="2469"/>
                </a:lnTo>
                <a:lnTo>
                  <a:pt x="1220" y="2481"/>
                </a:lnTo>
                <a:lnTo>
                  <a:pt x="1240" y="2492"/>
                </a:lnTo>
                <a:lnTo>
                  <a:pt x="1286" y="2516"/>
                </a:lnTo>
                <a:lnTo>
                  <a:pt x="1334" y="2534"/>
                </a:lnTo>
                <a:lnTo>
                  <a:pt x="1382" y="2548"/>
                </a:lnTo>
                <a:lnTo>
                  <a:pt x="1431" y="2556"/>
                </a:lnTo>
                <a:lnTo>
                  <a:pt x="1481" y="2560"/>
                </a:lnTo>
                <a:lnTo>
                  <a:pt x="1530" y="2558"/>
                </a:lnTo>
                <a:lnTo>
                  <a:pt x="1579" y="2551"/>
                </a:lnTo>
                <a:lnTo>
                  <a:pt x="1628" y="2539"/>
                </a:lnTo>
                <a:lnTo>
                  <a:pt x="1675" y="2523"/>
                </a:lnTo>
                <a:lnTo>
                  <a:pt x="1721" y="2503"/>
                </a:lnTo>
                <a:lnTo>
                  <a:pt x="1764" y="2477"/>
                </a:lnTo>
                <a:lnTo>
                  <a:pt x="1806" y="2446"/>
                </a:lnTo>
                <a:lnTo>
                  <a:pt x="1844" y="2412"/>
                </a:lnTo>
                <a:lnTo>
                  <a:pt x="1866" y="2389"/>
                </a:lnTo>
                <a:lnTo>
                  <a:pt x="1885" y="2369"/>
                </a:lnTo>
                <a:lnTo>
                  <a:pt x="1901" y="2348"/>
                </a:lnTo>
                <a:lnTo>
                  <a:pt x="1908" y="2335"/>
                </a:lnTo>
                <a:lnTo>
                  <a:pt x="1912" y="2322"/>
                </a:lnTo>
                <a:lnTo>
                  <a:pt x="1912" y="2307"/>
                </a:lnTo>
                <a:lnTo>
                  <a:pt x="1909" y="2294"/>
                </a:lnTo>
                <a:lnTo>
                  <a:pt x="1902" y="2282"/>
                </a:lnTo>
                <a:lnTo>
                  <a:pt x="1892" y="2270"/>
                </a:lnTo>
                <a:lnTo>
                  <a:pt x="1878" y="2263"/>
                </a:lnTo>
                <a:lnTo>
                  <a:pt x="1865" y="2259"/>
                </a:lnTo>
                <a:lnTo>
                  <a:pt x="1851" y="2259"/>
                </a:lnTo>
                <a:close/>
                <a:moveTo>
                  <a:pt x="1731" y="1636"/>
                </a:moveTo>
                <a:lnTo>
                  <a:pt x="1717" y="1638"/>
                </a:lnTo>
                <a:lnTo>
                  <a:pt x="1704" y="1644"/>
                </a:lnTo>
                <a:lnTo>
                  <a:pt x="1692" y="1653"/>
                </a:lnTo>
                <a:lnTo>
                  <a:pt x="1683" y="1664"/>
                </a:lnTo>
                <a:lnTo>
                  <a:pt x="1677" y="1677"/>
                </a:lnTo>
                <a:lnTo>
                  <a:pt x="1676" y="1692"/>
                </a:lnTo>
                <a:lnTo>
                  <a:pt x="1677" y="1705"/>
                </a:lnTo>
                <a:lnTo>
                  <a:pt x="1683" y="1718"/>
                </a:lnTo>
                <a:lnTo>
                  <a:pt x="1692" y="1730"/>
                </a:lnTo>
                <a:lnTo>
                  <a:pt x="2127" y="2164"/>
                </a:lnTo>
                <a:lnTo>
                  <a:pt x="2139" y="2173"/>
                </a:lnTo>
                <a:lnTo>
                  <a:pt x="2153" y="2178"/>
                </a:lnTo>
                <a:lnTo>
                  <a:pt x="2166" y="2180"/>
                </a:lnTo>
                <a:lnTo>
                  <a:pt x="2180" y="2178"/>
                </a:lnTo>
                <a:lnTo>
                  <a:pt x="2194" y="2173"/>
                </a:lnTo>
                <a:lnTo>
                  <a:pt x="2206" y="2164"/>
                </a:lnTo>
                <a:lnTo>
                  <a:pt x="2214" y="2152"/>
                </a:lnTo>
                <a:lnTo>
                  <a:pt x="2221" y="2139"/>
                </a:lnTo>
                <a:lnTo>
                  <a:pt x="2222" y="2125"/>
                </a:lnTo>
                <a:lnTo>
                  <a:pt x="2221" y="2111"/>
                </a:lnTo>
                <a:lnTo>
                  <a:pt x="2214" y="2098"/>
                </a:lnTo>
                <a:lnTo>
                  <a:pt x="2206" y="2086"/>
                </a:lnTo>
                <a:lnTo>
                  <a:pt x="1770" y="1653"/>
                </a:lnTo>
                <a:lnTo>
                  <a:pt x="1758" y="1644"/>
                </a:lnTo>
                <a:lnTo>
                  <a:pt x="1745" y="1638"/>
                </a:lnTo>
                <a:lnTo>
                  <a:pt x="1731" y="1636"/>
                </a:lnTo>
                <a:close/>
                <a:moveTo>
                  <a:pt x="996" y="1402"/>
                </a:moveTo>
                <a:lnTo>
                  <a:pt x="982" y="1404"/>
                </a:lnTo>
                <a:lnTo>
                  <a:pt x="969" y="1409"/>
                </a:lnTo>
                <a:lnTo>
                  <a:pt x="957" y="1419"/>
                </a:lnTo>
                <a:lnTo>
                  <a:pt x="909" y="1465"/>
                </a:lnTo>
                <a:lnTo>
                  <a:pt x="859" y="1512"/>
                </a:lnTo>
                <a:lnTo>
                  <a:pt x="806" y="1561"/>
                </a:lnTo>
                <a:lnTo>
                  <a:pt x="767" y="1598"/>
                </a:lnTo>
                <a:lnTo>
                  <a:pt x="726" y="1634"/>
                </a:lnTo>
                <a:lnTo>
                  <a:pt x="685" y="1673"/>
                </a:lnTo>
                <a:lnTo>
                  <a:pt x="645" y="1712"/>
                </a:lnTo>
                <a:lnTo>
                  <a:pt x="605" y="1752"/>
                </a:lnTo>
                <a:lnTo>
                  <a:pt x="566" y="1793"/>
                </a:lnTo>
                <a:lnTo>
                  <a:pt x="528" y="1835"/>
                </a:lnTo>
                <a:lnTo>
                  <a:pt x="491" y="1878"/>
                </a:lnTo>
                <a:lnTo>
                  <a:pt x="456" y="1922"/>
                </a:lnTo>
                <a:lnTo>
                  <a:pt x="424" y="1967"/>
                </a:lnTo>
                <a:lnTo>
                  <a:pt x="394" y="2013"/>
                </a:lnTo>
                <a:lnTo>
                  <a:pt x="366" y="2060"/>
                </a:lnTo>
                <a:lnTo>
                  <a:pt x="342" y="2108"/>
                </a:lnTo>
                <a:lnTo>
                  <a:pt x="321" y="2157"/>
                </a:lnTo>
                <a:lnTo>
                  <a:pt x="303" y="2207"/>
                </a:lnTo>
                <a:lnTo>
                  <a:pt x="290" y="2258"/>
                </a:lnTo>
                <a:lnTo>
                  <a:pt x="282" y="2311"/>
                </a:lnTo>
                <a:lnTo>
                  <a:pt x="277" y="2366"/>
                </a:lnTo>
                <a:lnTo>
                  <a:pt x="278" y="2421"/>
                </a:lnTo>
                <a:lnTo>
                  <a:pt x="285" y="2477"/>
                </a:lnTo>
                <a:lnTo>
                  <a:pt x="297" y="2534"/>
                </a:lnTo>
                <a:lnTo>
                  <a:pt x="314" y="2594"/>
                </a:lnTo>
                <a:lnTo>
                  <a:pt x="324" y="2609"/>
                </a:lnTo>
                <a:lnTo>
                  <a:pt x="335" y="2621"/>
                </a:lnTo>
                <a:lnTo>
                  <a:pt x="350" y="2628"/>
                </a:lnTo>
                <a:lnTo>
                  <a:pt x="367" y="2630"/>
                </a:lnTo>
                <a:lnTo>
                  <a:pt x="385" y="2627"/>
                </a:lnTo>
                <a:lnTo>
                  <a:pt x="399" y="2621"/>
                </a:lnTo>
                <a:lnTo>
                  <a:pt x="409" y="2611"/>
                </a:lnTo>
                <a:lnTo>
                  <a:pt x="417" y="2599"/>
                </a:lnTo>
                <a:lnTo>
                  <a:pt x="421" y="2585"/>
                </a:lnTo>
                <a:lnTo>
                  <a:pt x="422" y="2571"/>
                </a:lnTo>
                <a:lnTo>
                  <a:pt x="419" y="2557"/>
                </a:lnTo>
                <a:lnTo>
                  <a:pt x="403" y="2503"/>
                </a:lnTo>
                <a:lnTo>
                  <a:pt x="393" y="2448"/>
                </a:lnTo>
                <a:lnTo>
                  <a:pt x="388" y="2396"/>
                </a:lnTo>
                <a:lnTo>
                  <a:pt x="390" y="2344"/>
                </a:lnTo>
                <a:lnTo>
                  <a:pt x="397" y="2294"/>
                </a:lnTo>
                <a:lnTo>
                  <a:pt x="408" y="2245"/>
                </a:lnTo>
                <a:lnTo>
                  <a:pt x="424" y="2196"/>
                </a:lnTo>
                <a:lnTo>
                  <a:pt x="445" y="2149"/>
                </a:lnTo>
                <a:lnTo>
                  <a:pt x="469" y="2102"/>
                </a:lnTo>
                <a:lnTo>
                  <a:pt x="496" y="2057"/>
                </a:lnTo>
                <a:lnTo>
                  <a:pt x="527" y="2012"/>
                </a:lnTo>
                <a:lnTo>
                  <a:pt x="560" y="1968"/>
                </a:lnTo>
                <a:lnTo>
                  <a:pt x="596" y="1925"/>
                </a:lnTo>
                <a:lnTo>
                  <a:pt x="634" y="1882"/>
                </a:lnTo>
                <a:lnTo>
                  <a:pt x="673" y="1841"/>
                </a:lnTo>
                <a:lnTo>
                  <a:pt x="714" y="1799"/>
                </a:lnTo>
                <a:lnTo>
                  <a:pt x="755" y="1759"/>
                </a:lnTo>
                <a:lnTo>
                  <a:pt x="797" y="1719"/>
                </a:lnTo>
                <a:lnTo>
                  <a:pt x="839" y="1680"/>
                </a:lnTo>
                <a:lnTo>
                  <a:pt x="882" y="1641"/>
                </a:lnTo>
                <a:lnTo>
                  <a:pt x="935" y="1592"/>
                </a:lnTo>
                <a:lnTo>
                  <a:pt x="986" y="1543"/>
                </a:lnTo>
                <a:lnTo>
                  <a:pt x="1036" y="1496"/>
                </a:lnTo>
                <a:lnTo>
                  <a:pt x="1044" y="1484"/>
                </a:lnTo>
                <a:lnTo>
                  <a:pt x="1050" y="1471"/>
                </a:lnTo>
                <a:lnTo>
                  <a:pt x="1051" y="1457"/>
                </a:lnTo>
                <a:lnTo>
                  <a:pt x="1050" y="1443"/>
                </a:lnTo>
                <a:lnTo>
                  <a:pt x="1044" y="1430"/>
                </a:lnTo>
                <a:lnTo>
                  <a:pt x="1036" y="1419"/>
                </a:lnTo>
                <a:lnTo>
                  <a:pt x="1023" y="1409"/>
                </a:lnTo>
                <a:lnTo>
                  <a:pt x="1010" y="1404"/>
                </a:lnTo>
                <a:lnTo>
                  <a:pt x="996" y="1402"/>
                </a:lnTo>
                <a:close/>
                <a:moveTo>
                  <a:pt x="1911" y="468"/>
                </a:moveTo>
                <a:lnTo>
                  <a:pt x="1400" y="978"/>
                </a:lnTo>
                <a:lnTo>
                  <a:pt x="1391" y="989"/>
                </a:lnTo>
                <a:lnTo>
                  <a:pt x="1385" y="1002"/>
                </a:lnTo>
                <a:lnTo>
                  <a:pt x="1384" y="1017"/>
                </a:lnTo>
                <a:lnTo>
                  <a:pt x="1385" y="1030"/>
                </a:lnTo>
                <a:lnTo>
                  <a:pt x="1391" y="1043"/>
                </a:lnTo>
                <a:lnTo>
                  <a:pt x="1400" y="1055"/>
                </a:lnTo>
                <a:lnTo>
                  <a:pt x="1412" y="1065"/>
                </a:lnTo>
                <a:lnTo>
                  <a:pt x="1425" y="1070"/>
                </a:lnTo>
                <a:lnTo>
                  <a:pt x="1440" y="1072"/>
                </a:lnTo>
                <a:lnTo>
                  <a:pt x="1453" y="1070"/>
                </a:lnTo>
                <a:lnTo>
                  <a:pt x="1466" y="1065"/>
                </a:lnTo>
                <a:lnTo>
                  <a:pt x="1479" y="1055"/>
                </a:lnTo>
                <a:lnTo>
                  <a:pt x="1989" y="546"/>
                </a:lnTo>
                <a:lnTo>
                  <a:pt x="1953" y="504"/>
                </a:lnTo>
                <a:lnTo>
                  <a:pt x="1911" y="468"/>
                </a:lnTo>
                <a:close/>
                <a:moveTo>
                  <a:pt x="2811" y="452"/>
                </a:moveTo>
                <a:lnTo>
                  <a:pt x="2798" y="454"/>
                </a:lnTo>
                <a:lnTo>
                  <a:pt x="2785" y="459"/>
                </a:lnTo>
                <a:lnTo>
                  <a:pt x="2772" y="468"/>
                </a:lnTo>
                <a:lnTo>
                  <a:pt x="2764" y="480"/>
                </a:lnTo>
                <a:lnTo>
                  <a:pt x="2758" y="493"/>
                </a:lnTo>
                <a:lnTo>
                  <a:pt x="2757" y="507"/>
                </a:lnTo>
                <a:lnTo>
                  <a:pt x="2758" y="522"/>
                </a:lnTo>
                <a:lnTo>
                  <a:pt x="2764" y="535"/>
                </a:lnTo>
                <a:lnTo>
                  <a:pt x="2772" y="546"/>
                </a:lnTo>
                <a:lnTo>
                  <a:pt x="2809" y="587"/>
                </a:lnTo>
                <a:lnTo>
                  <a:pt x="2841" y="630"/>
                </a:lnTo>
                <a:lnTo>
                  <a:pt x="2869" y="676"/>
                </a:lnTo>
                <a:lnTo>
                  <a:pt x="2893" y="724"/>
                </a:lnTo>
                <a:lnTo>
                  <a:pt x="2910" y="775"/>
                </a:lnTo>
                <a:lnTo>
                  <a:pt x="2923" y="827"/>
                </a:lnTo>
                <a:lnTo>
                  <a:pt x="2931" y="881"/>
                </a:lnTo>
                <a:lnTo>
                  <a:pt x="2934" y="936"/>
                </a:lnTo>
                <a:lnTo>
                  <a:pt x="2931" y="991"/>
                </a:lnTo>
                <a:lnTo>
                  <a:pt x="2923" y="1044"/>
                </a:lnTo>
                <a:lnTo>
                  <a:pt x="2910" y="1096"/>
                </a:lnTo>
                <a:lnTo>
                  <a:pt x="2893" y="1148"/>
                </a:lnTo>
                <a:lnTo>
                  <a:pt x="2869" y="1196"/>
                </a:lnTo>
                <a:lnTo>
                  <a:pt x="2841" y="1242"/>
                </a:lnTo>
                <a:lnTo>
                  <a:pt x="2809" y="1286"/>
                </a:lnTo>
                <a:lnTo>
                  <a:pt x="2772" y="1325"/>
                </a:lnTo>
                <a:lnTo>
                  <a:pt x="2372" y="1724"/>
                </a:lnTo>
                <a:lnTo>
                  <a:pt x="2362" y="1736"/>
                </a:lnTo>
                <a:lnTo>
                  <a:pt x="2357" y="1749"/>
                </a:lnTo>
                <a:lnTo>
                  <a:pt x="2355" y="1763"/>
                </a:lnTo>
                <a:lnTo>
                  <a:pt x="2357" y="1778"/>
                </a:lnTo>
                <a:lnTo>
                  <a:pt x="2362" y="1791"/>
                </a:lnTo>
                <a:lnTo>
                  <a:pt x="2372" y="1802"/>
                </a:lnTo>
                <a:lnTo>
                  <a:pt x="2384" y="1811"/>
                </a:lnTo>
                <a:lnTo>
                  <a:pt x="2397" y="1816"/>
                </a:lnTo>
                <a:lnTo>
                  <a:pt x="2411" y="1818"/>
                </a:lnTo>
                <a:lnTo>
                  <a:pt x="2425" y="1816"/>
                </a:lnTo>
                <a:lnTo>
                  <a:pt x="2438" y="1811"/>
                </a:lnTo>
                <a:lnTo>
                  <a:pt x="2450" y="1802"/>
                </a:lnTo>
                <a:lnTo>
                  <a:pt x="2850" y="1403"/>
                </a:lnTo>
                <a:lnTo>
                  <a:pt x="2890" y="1360"/>
                </a:lnTo>
                <a:lnTo>
                  <a:pt x="2925" y="1315"/>
                </a:lnTo>
                <a:lnTo>
                  <a:pt x="2956" y="1266"/>
                </a:lnTo>
                <a:lnTo>
                  <a:pt x="2983" y="1216"/>
                </a:lnTo>
                <a:lnTo>
                  <a:pt x="3005" y="1163"/>
                </a:lnTo>
                <a:lnTo>
                  <a:pt x="3022" y="1109"/>
                </a:lnTo>
                <a:lnTo>
                  <a:pt x="3034" y="1052"/>
                </a:lnTo>
                <a:lnTo>
                  <a:pt x="3042" y="994"/>
                </a:lnTo>
                <a:lnTo>
                  <a:pt x="3045" y="936"/>
                </a:lnTo>
                <a:lnTo>
                  <a:pt x="3042" y="878"/>
                </a:lnTo>
                <a:lnTo>
                  <a:pt x="3034" y="820"/>
                </a:lnTo>
                <a:lnTo>
                  <a:pt x="3022" y="764"/>
                </a:lnTo>
                <a:lnTo>
                  <a:pt x="3005" y="709"/>
                </a:lnTo>
                <a:lnTo>
                  <a:pt x="2983" y="656"/>
                </a:lnTo>
                <a:lnTo>
                  <a:pt x="2956" y="605"/>
                </a:lnTo>
                <a:lnTo>
                  <a:pt x="2925" y="557"/>
                </a:lnTo>
                <a:lnTo>
                  <a:pt x="2890" y="511"/>
                </a:lnTo>
                <a:lnTo>
                  <a:pt x="2850" y="468"/>
                </a:lnTo>
                <a:lnTo>
                  <a:pt x="2839" y="459"/>
                </a:lnTo>
                <a:lnTo>
                  <a:pt x="2826" y="454"/>
                </a:lnTo>
                <a:lnTo>
                  <a:pt x="2811" y="452"/>
                </a:lnTo>
                <a:close/>
                <a:moveTo>
                  <a:pt x="2381" y="0"/>
                </a:moveTo>
                <a:lnTo>
                  <a:pt x="2450" y="3"/>
                </a:lnTo>
                <a:lnTo>
                  <a:pt x="2516" y="10"/>
                </a:lnTo>
                <a:lnTo>
                  <a:pt x="2583" y="21"/>
                </a:lnTo>
                <a:lnTo>
                  <a:pt x="2648" y="38"/>
                </a:lnTo>
                <a:lnTo>
                  <a:pt x="2711" y="58"/>
                </a:lnTo>
                <a:lnTo>
                  <a:pt x="2772" y="84"/>
                </a:lnTo>
                <a:lnTo>
                  <a:pt x="2832" y="114"/>
                </a:lnTo>
                <a:lnTo>
                  <a:pt x="2889" y="147"/>
                </a:lnTo>
                <a:lnTo>
                  <a:pt x="2944" y="185"/>
                </a:lnTo>
                <a:lnTo>
                  <a:pt x="2996" y="227"/>
                </a:lnTo>
                <a:lnTo>
                  <a:pt x="3047" y="274"/>
                </a:lnTo>
                <a:lnTo>
                  <a:pt x="3093" y="323"/>
                </a:lnTo>
                <a:lnTo>
                  <a:pt x="3135" y="375"/>
                </a:lnTo>
                <a:lnTo>
                  <a:pt x="3173" y="431"/>
                </a:lnTo>
                <a:lnTo>
                  <a:pt x="3207" y="487"/>
                </a:lnTo>
                <a:lnTo>
                  <a:pt x="3237" y="546"/>
                </a:lnTo>
                <a:lnTo>
                  <a:pt x="3262" y="608"/>
                </a:lnTo>
                <a:lnTo>
                  <a:pt x="3283" y="671"/>
                </a:lnTo>
                <a:lnTo>
                  <a:pt x="3299" y="735"/>
                </a:lnTo>
                <a:lnTo>
                  <a:pt x="3312" y="801"/>
                </a:lnTo>
                <a:lnTo>
                  <a:pt x="3319" y="868"/>
                </a:lnTo>
                <a:lnTo>
                  <a:pt x="3321" y="936"/>
                </a:lnTo>
                <a:lnTo>
                  <a:pt x="3319" y="1004"/>
                </a:lnTo>
                <a:lnTo>
                  <a:pt x="3312" y="1071"/>
                </a:lnTo>
                <a:lnTo>
                  <a:pt x="3299" y="1137"/>
                </a:lnTo>
                <a:lnTo>
                  <a:pt x="3283" y="1202"/>
                </a:lnTo>
                <a:lnTo>
                  <a:pt x="3262" y="1264"/>
                </a:lnTo>
                <a:lnTo>
                  <a:pt x="3237" y="1325"/>
                </a:lnTo>
                <a:lnTo>
                  <a:pt x="3207" y="1385"/>
                </a:lnTo>
                <a:lnTo>
                  <a:pt x="3173" y="1442"/>
                </a:lnTo>
                <a:lnTo>
                  <a:pt x="3135" y="1496"/>
                </a:lnTo>
                <a:lnTo>
                  <a:pt x="3093" y="1548"/>
                </a:lnTo>
                <a:lnTo>
                  <a:pt x="3047" y="1599"/>
                </a:lnTo>
                <a:lnTo>
                  <a:pt x="1605" y="3032"/>
                </a:lnTo>
                <a:lnTo>
                  <a:pt x="1556" y="3078"/>
                </a:lnTo>
                <a:lnTo>
                  <a:pt x="1503" y="3121"/>
                </a:lnTo>
                <a:lnTo>
                  <a:pt x="1448" y="3159"/>
                </a:lnTo>
                <a:lnTo>
                  <a:pt x="1390" y="3193"/>
                </a:lnTo>
                <a:lnTo>
                  <a:pt x="1331" y="3223"/>
                </a:lnTo>
                <a:lnTo>
                  <a:pt x="1270" y="3247"/>
                </a:lnTo>
                <a:lnTo>
                  <a:pt x="1206" y="3269"/>
                </a:lnTo>
                <a:lnTo>
                  <a:pt x="1142" y="3285"/>
                </a:lnTo>
                <a:lnTo>
                  <a:pt x="1076" y="3296"/>
                </a:lnTo>
                <a:lnTo>
                  <a:pt x="1008" y="3303"/>
                </a:lnTo>
                <a:lnTo>
                  <a:pt x="940" y="3306"/>
                </a:lnTo>
                <a:lnTo>
                  <a:pt x="871" y="3303"/>
                </a:lnTo>
                <a:lnTo>
                  <a:pt x="805" y="3296"/>
                </a:lnTo>
                <a:lnTo>
                  <a:pt x="738" y="3285"/>
                </a:lnTo>
                <a:lnTo>
                  <a:pt x="673" y="3269"/>
                </a:lnTo>
                <a:lnTo>
                  <a:pt x="609" y="3247"/>
                </a:lnTo>
                <a:lnTo>
                  <a:pt x="549" y="3223"/>
                </a:lnTo>
                <a:lnTo>
                  <a:pt x="489" y="3193"/>
                </a:lnTo>
                <a:lnTo>
                  <a:pt x="432" y="3159"/>
                </a:lnTo>
                <a:lnTo>
                  <a:pt x="376" y="3121"/>
                </a:lnTo>
                <a:lnTo>
                  <a:pt x="324" y="3078"/>
                </a:lnTo>
                <a:lnTo>
                  <a:pt x="274" y="3032"/>
                </a:lnTo>
                <a:lnTo>
                  <a:pt x="228" y="2983"/>
                </a:lnTo>
                <a:lnTo>
                  <a:pt x="186" y="2931"/>
                </a:lnTo>
                <a:lnTo>
                  <a:pt x="148" y="2876"/>
                </a:lnTo>
                <a:lnTo>
                  <a:pt x="114" y="2820"/>
                </a:lnTo>
                <a:lnTo>
                  <a:pt x="84" y="2760"/>
                </a:lnTo>
                <a:lnTo>
                  <a:pt x="59" y="2699"/>
                </a:lnTo>
                <a:lnTo>
                  <a:pt x="37" y="2636"/>
                </a:lnTo>
                <a:lnTo>
                  <a:pt x="22" y="2571"/>
                </a:lnTo>
                <a:lnTo>
                  <a:pt x="9" y="2506"/>
                </a:lnTo>
                <a:lnTo>
                  <a:pt x="2" y="2438"/>
                </a:lnTo>
                <a:lnTo>
                  <a:pt x="0" y="2371"/>
                </a:lnTo>
                <a:lnTo>
                  <a:pt x="2" y="2302"/>
                </a:lnTo>
                <a:lnTo>
                  <a:pt x="9" y="2236"/>
                </a:lnTo>
                <a:lnTo>
                  <a:pt x="22" y="2169"/>
                </a:lnTo>
                <a:lnTo>
                  <a:pt x="37" y="2105"/>
                </a:lnTo>
                <a:lnTo>
                  <a:pt x="59" y="2042"/>
                </a:lnTo>
                <a:lnTo>
                  <a:pt x="84" y="1981"/>
                </a:lnTo>
                <a:lnTo>
                  <a:pt x="114" y="1922"/>
                </a:lnTo>
                <a:lnTo>
                  <a:pt x="148" y="1864"/>
                </a:lnTo>
                <a:lnTo>
                  <a:pt x="186" y="1810"/>
                </a:lnTo>
                <a:lnTo>
                  <a:pt x="228" y="1758"/>
                </a:lnTo>
                <a:lnTo>
                  <a:pt x="274" y="1708"/>
                </a:lnTo>
                <a:lnTo>
                  <a:pt x="972" y="1014"/>
                </a:lnTo>
                <a:lnTo>
                  <a:pt x="1336" y="1376"/>
                </a:lnTo>
                <a:lnTo>
                  <a:pt x="1347" y="1385"/>
                </a:lnTo>
                <a:lnTo>
                  <a:pt x="1360" y="1390"/>
                </a:lnTo>
                <a:lnTo>
                  <a:pt x="1375" y="1392"/>
                </a:lnTo>
                <a:lnTo>
                  <a:pt x="1389" y="1390"/>
                </a:lnTo>
                <a:lnTo>
                  <a:pt x="1403" y="1385"/>
                </a:lnTo>
                <a:lnTo>
                  <a:pt x="1414" y="1376"/>
                </a:lnTo>
                <a:lnTo>
                  <a:pt x="1423" y="1364"/>
                </a:lnTo>
                <a:lnTo>
                  <a:pt x="1428" y="1351"/>
                </a:lnTo>
                <a:lnTo>
                  <a:pt x="1430" y="1337"/>
                </a:lnTo>
                <a:lnTo>
                  <a:pt x="1428" y="1323"/>
                </a:lnTo>
                <a:lnTo>
                  <a:pt x="1423" y="1310"/>
                </a:lnTo>
                <a:lnTo>
                  <a:pt x="1414" y="1298"/>
                </a:lnTo>
                <a:lnTo>
                  <a:pt x="1050" y="936"/>
                </a:lnTo>
                <a:lnTo>
                  <a:pt x="1716" y="274"/>
                </a:lnTo>
                <a:lnTo>
                  <a:pt x="1765" y="227"/>
                </a:lnTo>
                <a:lnTo>
                  <a:pt x="1818" y="185"/>
                </a:lnTo>
                <a:lnTo>
                  <a:pt x="1873" y="147"/>
                </a:lnTo>
                <a:lnTo>
                  <a:pt x="1930" y="114"/>
                </a:lnTo>
                <a:lnTo>
                  <a:pt x="1989" y="84"/>
                </a:lnTo>
                <a:lnTo>
                  <a:pt x="2051" y="58"/>
                </a:lnTo>
                <a:lnTo>
                  <a:pt x="2115" y="38"/>
                </a:lnTo>
                <a:lnTo>
                  <a:pt x="2179" y="21"/>
                </a:lnTo>
                <a:lnTo>
                  <a:pt x="2245" y="10"/>
                </a:lnTo>
                <a:lnTo>
                  <a:pt x="2313" y="3"/>
                </a:lnTo>
                <a:lnTo>
                  <a:pt x="238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9" name="Freeform 318"/>
          <p:cNvSpPr>
            <a:spLocks/>
          </p:cNvSpPr>
          <p:nvPr/>
        </p:nvSpPr>
        <p:spPr bwMode="auto">
          <a:xfrm>
            <a:off x="3468476" y="4217988"/>
            <a:ext cx="568326" cy="585787"/>
          </a:xfrm>
          <a:custGeom>
            <a:avLst/>
            <a:gdLst>
              <a:gd name="connsiteX0" fmla="*/ 503346 w 568326"/>
              <a:gd name="connsiteY0" fmla="*/ 488950 h 585787"/>
              <a:gd name="connsiteX1" fmla="*/ 505973 w 568326"/>
              <a:gd name="connsiteY1" fmla="*/ 489303 h 585787"/>
              <a:gd name="connsiteX2" fmla="*/ 508250 w 568326"/>
              <a:gd name="connsiteY2" fmla="*/ 490185 h 585787"/>
              <a:gd name="connsiteX3" fmla="*/ 510352 w 568326"/>
              <a:gd name="connsiteY3" fmla="*/ 491772 h 585787"/>
              <a:gd name="connsiteX4" fmla="*/ 531020 w 568326"/>
              <a:gd name="connsiteY4" fmla="*/ 512410 h 585787"/>
              <a:gd name="connsiteX5" fmla="*/ 551687 w 568326"/>
              <a:gd name="connsiteY5" fmla="*/ 491772 h 585787"/>
              <a:gd name="connsiteX6" fmla="*/ 553789 w 568326"/>
              <a:gd name="connsiteY6" fmla="*/ 490185 h 585787"/>
              <a:gd name="connsiteX7" fmla="*/ 556066 w 568326"/>
              <a:gd name="connsiteY7" fmla="*/ 489303 h 585787"/>
              <a:gd name="connsiteX8" fmla="*/ 558518 w 568326"/>
              <a:gd name="connsiteY8" fmla="*/ 488950 h 585787"/>
              <a:gd name="connsiteX9" fmla="*/ 560970 w 568326"/>
              <a:gd name="connsiteY9" fmla="*/ 489303 h 585787"/>
              <a:gd name="connsiteX10" fmla="*/ 563247 w 568326"/>
              <a:gd name="connsiteY10" fmla="*/ 490185 h 585787"/>
              <a:gd name="connsiteX11" fmla="*/ 565349 w 568326"/>
              <a:gd name="connsiteY11" fmla="*/ 491772 h 585787"/>
              <a:gd name="connsiteX12" fmla="*/ 566925 w 568326"/>
              <a:gd name="connsiteY12" fmla="*/ 493889 h 585787"/>
              <a:gd name="connsiteX13" fmla="*/ 567976 w 568326"/>
              <a:gd name="connsiteY13" fmla="*/ 496182 h 585787"/>
              <a:gd name="connsiteX14" fmla="*/ 568326 w 568326"/>
              <a:gd name="connsiteY14" fmla="*/ 498652 h 585787"/>
              <a:gd name="connsiteX15" fmla="*/ 567976 w 568326"/>
              <a:gd name="connsiteY15" fmla="*/ 501121 h 585787"/>
              <a:gd name="connsiteX16" fmla="*/ 566925 w 568326"/>
              <a:gd name="connsiteY16" fmla="*/ 503414 h 585787"/>
              <a:gd name="connsiteX17" fmla="*/ 565349 w 568326"/>
              <a:gd name="connsiteY17" fmla="*/ 505531 h 585787"/>
              <a:gd name="connsiteX18" fmla="*/ 544856 w 568326"/>
              <a:gd name="connsiteY18" fmla="*/ 526344 h 585787"/>
              <a:gd name="connsiteX19" fmla="*/ 565349 w 568326"/>
              <a:gd name="connsiteY19" fmla="*/ 546982 h 585787"/>
              <a:gd name="connsiteX20" fmla="*/ 566925 w 568326"/>
              <a:gd name="connsiteY20" fmla="*/ 549098 h 585787"/>
              <a:gd name="connsiteX21" fmla="*/ 567976 w 568326"/>
              <a:gd name="connsiteY21" fmla="*/ 551391 h 585787"/>
              <a:gd name="connsiteX22" fmla="*/ 568326 w 568326"/>
              <a:gd name="connsiteY22" fmla="*/ 553861 h 585787"/>
              <a:gd name="connsiteX23" fmla="*/ 567976 w 568326"/>
              <a:gd name="connsiteY23" fmla="*/ 556330 h 585787"/>
              <a:gd name="connsiteX24" fmla="*/ 566925 w 568326"/>
              <a:gd name="connsiteY24" fmla="*/ 558623 h 585787"/>
              <a:gd name="connsiteX25" fmla="*/ 565349 w 568326"/>
              <a:gd name="connsiteY25" fmla="*/ 560740 h 585787"/>
              <a:gd name="connsiteX26" fmla="*/ 563247 w 568326"/>
              <a:gd name="connsiteY26" fmla="*/ 562328 h 585787"/>
              <a:gd name="connsiteX27" fmla="*/ 560970 w 568326"/>
              <a:gd name="connsiteY27" fmla="*/ 563209 h 585787"/>
              <a:gd name="connsiteX28" fmla="*/ 558693 w 568326"/>
              <a:gd name="connsiteY28" fmla="*/ 563562 h 585787"/>
              <a:gd name="connsiteX29" fmla="*/ 556066 w 568326"/>
              <a:gd name="connsiteY29" fmla="*/ 563209 h 585787"/>
              <a:gd name="connsiteX30" fmla="*/ 553789 w 568326"/>
              <a:gd name="connsiteY30" fmla="*/ 562328 h 585787"/>
              <a:gd name="connsiteX31" fmla="*/ 551687 w 568326"/>
              <a:gd name="connsiteY31" fmla="*/ 560740 h 585787"/>
              <a:gd name="connsiteX32" fmla="*/ 531020 w 568326"/>
              <a:gd name="connsiteY32" fmla="*/ 539926 h 585787"/>
              <a:gd name="connsiteX33" fmla="*/ 510352 w 568326"/>
              <a:gd name="connsiteY33" fmla="*/ 560740 h 585787"/>
              <a:gd name="connsiteX34" fmla="*/ 508250 w 568326"/>
              <a:gd name="connsiteY34" fmla="*/ 562328 h 585787"/>
              <a:gd name="connsiteX35" fmla="*/ 505973 w 568326"/>
              <a:gd name="connsiteY35" fmla="*/ 563209 h 585787"/>
              <a:gd name="connsiteX36" fmla="*/ 503346 w 568326"/>
              <a:gd name="connsiteY36" fmla="*/ 563562 h 585787"/>
              <a:gd name="connsiteX37" fmla="*/ 500894 w 568326"/>
              <a:gd name="connsiteY37" fmla="*/ 563209 h 585787"/>
              <a:gd name="connsiteX38" fmla="*/ 498617 w 568326"/>
              <a:gd name="connsiteY38" fmla="*/ 562328 h 585787"/>
              <a:gd name="connsiteX39" fmla="*/ 496515 w 568326"/>
              <a:gd name="connsiteY39" fmla="*/ 560740 h 585787"/>
              <a:gd name="connsiteX40" fmla="*/ 494939 w 568326"/>
              <a:gd name="connsiteY40" fmla="*/ 558623 h 585787"/>
              <a:gd name="connsiteX41" fmla="*/ 494063 w 568326"/>
              <a:gd name="connsiteY41" fmla="*/ 556330 h 585787"/>
              <a:gd name="connsiteX42" fmla="*/ 493713 w 568326"/>
              <a:gd name="connsiteY42" fmla="*/ 553861 h 585787"/>
              <a:gd name="connsiteX43" fmla="*/ 494063 w 568326"/>
              <a:gd name="connsiteY43" fmla="*/ 551391 h 585787"/>
              <a:gd name="connsiteX44" fmla="*/ 494939 w 568326"/>
              <a:gd name="connsiteY44" fmla="*/ 549098 h 585787"/>
              <a:gd name="connsiteX45" fmla="*/ 496515 w 568326"/>
              <a:gd name="connsiteY45" fmla="*/ 546982 h 585787"/>
              <a:gd name="connsiteX46" fmla="*/ 517183 w 568326"/>
              <a:gd name="connsiteY46" fmla="*/ 526344 h 585787"/>
              <a:gd name="connsiteX47" fmla="*/ 496515 w 568326"/>
              <a:gd name="connsiteY47" fmla="*/ 505531 h 585787"/>
              <a:gd name="connsiteX48" fmla="*/ 494939 w 568326"/>
              <a:gd name="connsiteY48" fmla="*/ 503414 h 585787"/>
              <a:gd name="connsiteX49" fmla="*/ 494063 w 568326"/>
              <a:gd name="connsiteY49" fmla="*/ 501121 h 585787"/>
              <a:gd name="connsiteX50" fmla="*/ 493713 w 568326"/>
              <a:gd name="connsiteY50" fmla="*/ 498652 h 585787"/>
              <a:gd name="connsiteX51" fmla="*/ 494063 w 568326"/>
              <a:gd name="connsiteY51" fmla="*/ 496182 h 585787"/>
              <a:gd name="connsiteX52" fmla="*/ 494939 w 568326"/>
              <a:gd name="connsiteY52" fmla="*/ 493889 h 585787"/>
              <a:gd name="connsiteX53" fmla="*/ 496515 w 568326"/>
              <a:gd name="connsiteY53" fmla="*/ 491772 h 585787"/>
              <a:gd name="connsiteX54" fmla="*/ 498617 w 568326"/>
              <a:gd name="connsiteY54" fmla="*/ 490185 h 585787"/>
              <a:gd name="connsiteX55" fmla="*/ 500894 w 568326"/>
              <a:gd name="connsiteY55" fmla="*/ 489303 h 585787"/>
              <a:gd name="connsiteX56" fmla="*/ 153199 w 568326"/>
              <a:gd name="connsiteY56" fmla="*/ 411162 h 585787"/>
              <a:gd name="connsiteX57" fmla="*/ 263525 w 568326"/>
              <a:gd name="connsiteY57" fmla="*/ 521582 h 585787"/>
              <a:gd name="connsiteX58" fmla="*/ 222241 w 568326"/>
              <a:gd name="connsiteY58" fmla="*/ 563033 h 585787"/>
              <a:gd name="connsiteX59" fmla="*/ 215565 w 568326"/>
              <a:gd name="connsiteY59" fmla="*/ 568854 h 585787"/>
              <a:gd name="connsiteX60" fmla="*/ 208538 w 568326"/>
              <a:gd name="connsiteY60" fmla="*/ 573969 h 585787"/>
              <a:gd name="connsiteX61" fmla="*/ 200983 w 568326"/>
              <a:gd name="connsiteY61" fmla="*/ 578203 h 585787"/>
              <a:gd name="connsiteX62" fmla="*/ 192902 w 568326"/>
              <a:gd name="connsiteY62" fmla="*/ 581554 h 585787"/>
              <a:gd name="connsiteX63" fmla="*/ 184645 w 568326"/>
              <a:gd name="connsiteY63" fmla="*/ 583847 h 585787"/>
              <a:gd name="connsiteX64" fmla="*/ 175861 w 568326"/>
              <a:gd name="connsiteY64" fmla="*/ 585258 h 585787"/>
              <a:gd name="connsiteX65" fmla="*/ 166902 w 568326"/>
              <a:gd name="connsiteY65" fmla="*/ 585787 h 585787"/>
              <a:gd name="connsiteX66" fmla="*/ 158118 w 568326"/>
              <a:gd name="connsiteY66" fmla="*/ 585258 h 585787"/>
              <a:gd name="connsiteX67" fmla="*/ 149334 w 568326"/>
              <a:gd name="connsiteY67" fmla="*/ 583847 h 585787"/>
              <a:gd name="connsiteX68" fmla="*/ 141077 w 568326"/>
              <a:gd name="connsiteY68" fmla="*/ 581554 h 585787"/>
              <a:gd name="connsiteX69" fmla="*/ 132996 w 568326"/>
              <a:gd name="connsiteY69" fmla="*/ 578203 h 585787"/>
              <a:gd name="connsiteX70" fmla="*/ 125441 w 568326"/>
              <a:gd name="connsiteY70" fmla="*/ 573969 h 585787"/>
              <a:gd name="connsiteX71" fmla="*/ 118239 w 568326"/>
              <a:gd name="connsiteY71" fmla="*/ 568854 h 585787"/>
              <a:gd name="connsiteX72" fmla="*/ 111738 w 568326"/>
              <a:gd name="connsiteY72" fmla="*/ 563033 h 585787"/>
              <a:gd name="connsiteX73" fmla="*/ 105941 w 568326"/>
              <a:gd name="connsiteY73" fmla="*/ 556330 h 585787"/>
              <a:gd name="connsiteX74" fmla="*/ 100671 w 568326"/>
              <a:gd name="connsiteY74" fmla="*/ 549275 h 585787"/>
              <a:gd name="connsiteX75" fmla="*/ 96454 w 568326"/>
              <a:gd name="connsiteY75" fmla="*/ 541514 h 585787"/>
              <a:gd name="connsiteX76" fmla="*/ 93292 w 568326"/>
              <a:gd name="connsiteY76" fmla="*/ 533576 h 585787"/>
              <a:gd name="connsiteX77" fmla="*/ 90833 w 568326"/>
              <a:gd name="connsiteY77" fmla="*/ 525286 h 585787"/>
              <a:gd name="connsiteX78" fmla="*/ 89427 w 568326"/>
              <a:gd name="connsiteY78" fmla="*/ 516643 h 585787"/>
              <a:gd name="connsiteX79" fmla="*/ 88900 w 568326"/>
              <a:gd name="connsiteY79" fmla="*/ 507647 h 585787"/>
              <a:gd name="connsiteX80" fmla="*/ 89427 w 568326"/>
              <a:gd name="connsiteY80" fmla="*/ 498828 h 585787"/>
              <a:gd name="connsiteX81" fmla="*/ 90833 w 568326"/>
              <a:gd name="connsiteY81" fmla="*/ 490361 h 585787"/>
              <a:gd name="connsiteX82" fmla="*/ 93292 w 568326"/>
              <a:gd name="connsiteY82" fmla="*/ 481894 h 585787"/>
              <a:gd name="connsiteX83" fmla="*/ 96454 w 568326"/>
              <a:gd name="connsiteY83" fmla="*/ 473780 h 585787"/>
              <a:gd name="connsiteX84" fmla="*/ 100671 w 568326"/>
              <a:gd name="connsiteY84" fmla="*/ 466372 h 585787"/>
              <a:gd name="connsiteX85" fmla="*/ 105941 w 568326"/>
              <a:gd name="connsiteY85" fmla="*/ 458964 h 585787"/>
              <a:gd name="connsiteX86" fmla="*/ 111738 w 568326"/>
              <a:gd name="connsiteY86" fmla="*/ 452437 h 585787"/>
              <a:gd name="connsiteX87" fmla="*/ 263312 w 568326"/>
              <a:gd name="connsiteY87" fmla="*/ 333375 h 585787"/>
              <a:gd name="connsiteX88" fmla="*/ 272271 w 568326"/>
              <a:gd name="connsiteY88" fmla="*/ 333904 h 585787"/>
              <a:gd name="connsiteX89" fmla="*/ 281055 w 568326"/>
              <a:gd name="connsiteY89" fmla="*/ 335316 h 585787"/>
              <a:gd name="connsiteX90" fmla="*/ 289312 w 568326"/>
              <a:gd name="connsiteY90" fmla="*/ 337785 h 585787"/>
              <a:gd name="connsiteX91" fmla="*/ 297393 w 568326"/>
              <a:gd name="connsiteY91" fmla="*/ 341136 h 585787"/>
              <a:gd name="connsiteX92" fmla="*/ 304948 w 568326"/>
              <a:gd name="connsiteY92" fmla="*/ 345193 h 585787"/>
              <a:gd name="connsiteX93" fmla="*/ 312150 w 568326"/>
              <a:gd name="connsiteY93" fmla="*/ 350485 h 585787"/>
              <a:gd name="connsiteX94" fmla="*/ 318826 w 568326"/>
              <a:gd name="connsiteY94" fmla="*/ 356306 h 585787"/>
              <a:gd name="connsiteX95" fmla="*/ 324448 w 568326"/>
              <a:gd name="connsiteY95" fmla="*/ 362479 h 585787"/>
              <a:gd name="connsiteX96" fmla="*/ 329367 w 568326"/>
              <a:gd name="connsiteY96" fmla="*/ 369359 h 585787"/>
              <a:gd name="connsiteX97" fmla="*/ 333408 w 568326"/>
              <a:gd name="connsiteY97" fmla="*/ 376414 h 585787"/>
              <a:gd name="connsiteX98" fmla="*/ 336570 w 568326"/>
              <a:gd name="connsiteY98" fmla="*/ 383999 h 585787"/>
              <a:gd name="connsiteX99" fmla="*/ 339029 w 568326"/>
              <a:gd name="connsiteY99" fmla="*/ 391584 h 585787"/>
              <a:gd name="connsiteX100" fmla="*/ 340610 w 568326"/>
              <a:gd name="connsiteY100" fmla="*/ 399521 h 585787"/>
              <a:gd name="connsiteX101" fmla="*/ 341313 w 568326"/>
              <a:gd name="connsiteY101" fmla="*/ 407459 h 585787"/>
              <a:gd name="connsiteX102" fmla="*/ 341313 w 568326"/>
              <a:gd name="connsiteY102" fmla="*/ 415572 h 585787"/>
              <a:gd name="connsiteX103" fmla="*/ 340610 w 568326"/>
              <a:gd name="connsiteY103" fmla="*/ 423334 h 585787"/>
              <a:gd name="connsiteX104" fmla="*/ 339029 w 568326"/>
              <a:gd name="connsiteY104" fmla="*/ 431271 h 585787"/>
              <a:gd name="connsiteX105" fmla="*/ 336570 w 568326"/>
              <a:gd name="connsiteY105" fmla="*/ 439032 h 585787"/>
              <a:gd name="connsiteX106" fmla="*/ 333408 w 568326"/>
              <a:gd name="connsiteY106" fmla="*/ 446441 h 585787"/>
              <a:gd name="connsiteX107" fmla="*/ 329367 w 568326"/>
              <a:gd name="connsiteY107" fmla="*/ 453496 h 585787"/>
              <a:gd name="connsiteX108" fmla="*/ 324448 w 568326"/>
              <a:gd name="connsiteY108" fmla="*/ 460199 h 585787"/>
              <a:gd name="connsiteX109" fmla="*/ 318826 w 568326"/>
              <a:gd name="connsiteY109" fmla="*/ 466725 h 585787"/>
              <a:gd name="connsiteX110" fmla="*/ 277190 w 568326"/>
              <a:gd name="connsiteY110" fmla="*/ 508000 h 585787"/>
              <a:gd name="connsiteX111" fmla="*/ 166688 w 568326"/>
              <a:gd name="connsiteY111" fmla="*/ 397581 h 585787"/>
              <a:gd name="connsiteX112" fmla="*/ 208148 w 568326"/>
              <a:gd name="connsiteY112" fmla="*/ 356306 h 585787"/>
              <a:gd name="connsiteX113" fmla="*/ 214649 w 568326"/>
              <a:gd name="connsiteY113" fmla="*/ 350485 h 585787"/>
              <a:gd name="connsiteX114" fmla="*/ 222027 w 568326"/>
              <a:gd name="connsiteY114" fmla="*/ 345193 h 585787"/>
              <a:gd name="connsiteX115" fmla="*/ 229406 w 568326"/>
              <a:gd name="connsiteY115" fmla="*/ 341136 h 585787"/>
              <a:gd name="connsiteX116" fmla="*/ 237487 w 568326"/>
              <a:gd name="connsiteY116" fmla="*/ 337785 h 585787"/>
              <a:gd name="connsiteX117" fmla="*/ 245919 w 568326"/>
              <a:gd name="connsiteY117" fmla="*/ 335316 h 585787"/>
              <a:gd name="connsiteX118" fmla="*/ 254528 w 568326"/>
              <a:gd name="connsiteY118" fmla="*/ 333904 h 585787"/>
              <a:gd name="connsiteX119" fmla="*/ 58737 w 568326"/>
              <a:gd name="connsiteY119" fmla="*/ 293687 h 585787"/>
              <a:gd name="connsiteX120" fmla="*/ 61924 w 568326"/>
              <a:gd name="connsiteY120" fmla="*/ 294213 h 585787"/>
              <a:gd name="connsiteX121" fmla="*/ 64579 w 568326"/>
              <a:gd name="connsiteY121" fmla="*/ 295613 h 585787"/>
              <a:gd name="connsiteX122" fmla="*/ 66703 w 568326"/>
              <a:gd name="connsiteY122" fmla="*/ 297715 h 585787"/>
              <a:gd name="connsiteX123" fmla="*/ 68120 w 568326"/>
              <a:gd name="connsiteY123" fmla="*/ 300342 h 585787"/>
              <a:gd name="connsiteX124" fmla="*/ 68651 w 568326"/>
              <a:gd name="connsiteY124" fmla="*/ 303318 h 585787"/>
              <a:gd name="connsiteX125" fmla="*/ 68651 w 568326"/>
              <a:gd name="connsiteY125" fmla="*/ 332387 h 585787"/>
              <a:gd name="connsiteX126" fmla="*/ 98037 w 568326"/>
              <a:gd name="connsiteY126" fmla="*/ 332387 h 585787"/>
              <a:gd name="connsiteX127" fmla="*/ 101223 w 568326"/>
              <a:gd name="connsiteY127" fmla="*/ 332912 h 585787"/>
              <a:gd name="connsiteX128" fmla="*/ 103879 w 568326"/>
              <a:gd name="connsiteY128" fmla="*/ 334313 h 585787"/>
              <a:gd name="connsiteX129" fmla="*/ 106180 w 568326"/>
              <a:gd name="connsiteY129" fmla="*/ 336415 h 585787"/>
              <a:gd name="connsiteX130" fmla="*/ 107596 w 568326"/>
              <a:gd name="connsiteY130" fmla="*/ 339041 h 585787"/>
              <a:gd name="connsiteX131" fmla="*/ 107950 w 568326"/>
              <a:gd name="connsiteY131" fmla="*/ 342018 h 585787"/>
              <a:gd name="connsiteX132" fmla="*/ 107596 w 568326"/>
              <a:gd name="connsiteY132" fmla="*/ 344995 h 585787"/>
              <a:gd name="connsiteX133" fmla="*/ 106180 w 568326"/>
              <a:gd name="connsiteY133" fmla="*/ 347622 h 585787"/>
              <a:gd name="connsiteX134" fmla="*/ 103879 w 568326"/>
              <a:gd name="connsiteY134" fmla="*/ 349898 h 585787"/>
              <a:gd name="connsiteX135" fmla="*/ 101223 w 568326"/>
              <a:gd name="connsiteY135" fmla="*/ 351299 h 585787"/>
              <a:gd name="connsiteX136" fmla="*/ 98037 w 568326"/>
              <a:gd name="connsiteY136" fmla="*/ 351824 h 585787"/>
              <a:gd name="connsiteX137" fmla="*/ 68651 w 568326"/>
              <a:gd name="connsiteY137" fmla="*/ 351824 h 585787"/>
              <a:gd name="connsiteX138" fmla="*/ 68651 w 568326"/>
              <a:gd name="connsiteY138" fmla="*/ 380893 h 585787"/>
              <a:gd name="connsiteX139" fmla="*/ 68120 w 568326"/>
              <a:gd name="connsiteY139" fmla="*/ 383870 h 585787"/>
              <a:gd name="connsiteX140" fmla="*/ 66703 w 568326"/>
              <a:gd name="connsiteY140" fmla="*/ 386497 h 585787"/>
              <a:gd name="connsiteX141" fmla="*/ 64579 w 568326"/>
              <a:gd name="connsiteY141" fmla="*/ 388598 h 585787"/>
              <a:gd name="connsiteX142" fmla="*/ 61924 w 568326"/>
              <a:gd name="connsiteY142" fmla="*/ 389999 h 585787"/>
              <a:gd name="connsiteX143" fmla="*/ 58737 w 568326"/>
              <a:gd name="connsiteY143" fmla="*/ 390524 h 585787"/>
              <a:gd name="connsiteX144" fmla="*/ 55551 w 568326"/>
              <a:gd name="connsiteY144" fmla="*/ 389999 h 585787"/>
              <a:gd name="connsiteX145" fmla="*/ 52896 w 568326"/>
              <a:gd name="connsiteY145" fmla="*/ 388598 h 585787"/>
              <a:gd name="connsiteX146" fmla="*/ 50771 w 568326"/>
              <a:gd name="connsiteY146" fmla="*/ 386497 h 585787"/>
              <a:gd name="connsiteX147" fmla="*/ 49355 w 568326"/>
              <a:gd name="connsiteY147" fmla="*/ 383870 h 585787"/>
              <a:gd name="connsiteX148" fmla="*/ 48824 w 568326"/>
              <a:gd name="connsiteY148" fmla="*/ 380893 h 585787"/>
              <a:gd name="connsiteX149" fmla="*/ 48824 w 568326"/>
              <a:gd name="connsiteY149" fmla="*/ 351824 h 585787"/>
              <a:gd name="connsiteX150" fmla="*/ 19438 w 568326"/>
              <a:gd name="connsiteY150" fmla="*/ 351824 h 585787"/>
              <a:gd name="connsiteX151" fmla="*/ 16252 w 568326"/>
              <a:gd name="connsiteY151" fmla="*/ 351299 h 585787"/>
              <a:gd name="connsiteX152" fmla="*/ 13596 w 568326"/>
              <a:gd name="connsiteY152" fmla="*/ 349898 h 585787"/>
              <a:gd name="connsiteX153" fmla="*/ 11472 w 568326"/>
              <a:gd name="connsiteY153" fmla="*/ 347622 h 585787"/>
              <a:gd name="connsiteX154" fmla="*/ 10056 w 568326"/>
              <a:gd name="connsiteY154" fmla="*/ 344995 h 585787"/>
              <a:gd name="connsiteX155" fmla="*/ 9525 w 568326"/>
              <a:gd name="connsiteY155" fmla="*/ 342018 h 585787"/>
              <a:gd name="connsiteX156" fmla="*/ 10056 w 568326"/>
              <a:gd name="connsiteY156" fmla="*/ 339041 h 585787"/>
              <a:gd name="connsiteX157" fmla="*/ 11472 w 568326"/>
              <a:gd name="connsiteY157" fmla="*/ 336415 h 585787"/>
              <a:gd name="connsiteX158" fmla="*/ 13596 w 568326"/>
              <a:gd name="connsiteY158" fmla="*/ 334313 h 585787"/>
              <a:gd name="connsiteX159" fmla="*/ 16252 w 568326"/>
              <a:gd name="connsiteY159" fmla="*/ 332912 h 585787"/>
              <a:gd name="connsiteX160" fmla="*/ 19438 w 568326"/>
              <a:gd name="connsiteY160" fmla="*/ 332387 h 585787"/>
              <a:gd name="connsiteX161" fmla="*/ 48824 w 568326"/>
              <a:gd name="connsiteY161" fmla="*/ 332387 h 585787"/>
              <a:gd name="connsiteX162" fmla="*/ 48824 w 568326"/>
              <a:gd name="connsiteY162" fmla="*/ 303318 h 585787"/>
              <a:gd name="connsiteX163" fmla="*/ 49355 w 568326"/>
              <a:gd name="connsiteY163" fmla="*/ 300342 h 585787"/>
              <a:gd name="connsiteX164" fmla="*/ 50771 w 568326"/>
              <a:gd name="connsiteY164" fmla="*/ 297715 h 585787"/>
              <a:gd name="connsiteX165" fmla="*/ 52896 w 568326"/>
              <a:gd name="connsiteY165" fmla="*/ 295613 h 585787"/>
              <a:gd name="connsiteX166" fmla="*/ 55551 w 568326"/>
              <a:gd name="connsiteY166" fmla="*/ 294213 h 585787"/>
              <a:gd name="connsiteX167" fmla="*/ 392113 w 568326"/>
              <a:gd name="connsiteY167" fmla="*/ 263525 h 585787"/>
              <a:gd name="connsiteX168" fmla="*/ 549276 w 568326"/>
              <a:gd name="connsiteY168" fmla="*/ 263525 h 585787"/>
              <a:gd name="connsiteX169" fmla="*/ 549276 w 568326"/>
              <a:gd name="connsiteY169" fmla="*/ 322187 h 585787"/>
              <a:gd name="connsiteX170" fmla="*/ 548746 w 568326"/>
              <a:gd name="connsiteY170" fmla="*/ 331171 h 585787"/>
              <a:gd name="connsiteX171" fmla="*/ 547331 w 568326"/>
              <a:gd name="connsiteY171" fmla="*/ 339979 h 585787"/>
              <a:gd name="connsiteX172" fmla="*/ 544856 w 568326"/>
              <a:gd name="connsiteY172" fmla="*/ 348259 h 585787"/>
              <a:gd name="connsiteX173" fmla="*/ 541498 w 568326"/>
              <a:gd name="connsiteY173" fmla="*/ 356362 h 585787"/>
              <a:gd name="connsiteX174" fmla="*/ 537255 w 568326"/>
              <a:gd name="connsiteY174" fmla="*/ 363937 h 585787"/>
              <a:gd name="connsiteX175" fmla="*/ 532128 w 568326"/>
              <a:gd name="connsiteY175" fmla="*/ 370807 h 585787"/>
              <a:gd name="connsiteX176" fmla="*/ 526294 w 568326"/>
              <a:gd name="connsiteY176" fmla="*/ 377325 h 585787"/>
              <a:gd name="connsiteX177" fmla="*/ 519753 w 568326"/>
              <a:gd name="connsiteY177" fmla="*/ 382963 h 585787"/>
              <a:gd name="connsiteX178" fmla="*/ 512858 w 568326"/>
              <a:gd name="connsiteY178" fmla="*/ 387895 h 585787"/>
              <a:gd name="connsiteX179" fmla="*/ 505433 w 568326"/>
              <a:gd name="connsiteY179" fmla="*/ 392123 h 585787"/>
              <a:gd name="connsiteX180" fmla="*/ 497301 w 568326"/>
              <a:gd name="connsiteY180" fmla="*/ 395470 h 585787"/>
              <a:gd name="connsiteX181" fmla="*/ 488815 w 568326"/>
              <a:gd name="connsiteY181" fmla="*/ 397936 h 585787"/>
              <a:gd name="connsiteX182" fmla="*/ 479976 w 568326"/>
              <a:gd name="connsiteY182" fmla="*/ 399522 h 585787"/>
              <a:gd name="connsiteX183" fmla="*/ 470606 w 568326"/>
              <a:gd name="connsiteY183" fmla="*/ 400050 h 585787"/>
              <a:gd name="connsiteX184" fmla="*/ 461590 w 568326"/>
              <a:gd name="connsiteY184" fmla="*/ 399522 h 585787"/>
              <a:gd name="connsiteX185" fmla="*/ 452751 w 568326"/>
              <a:gd name="connsiteY185" fmla="*/ 397936 h 585787"/>
              <a:gd name="connsiteX186" fmla="*/ 444265 w 568326"/>
              <a:gd name="connsiteY186" fmla="*/ 395470 h 585787"/>
              <a:gd name="connsiteX187" fmla="*/ 436133 w 568326"/>
              <a:gd name="connsiteY187" fmla="*/ 392123 h 585787"/>
              <a:gd name="connsiteX188" fmla="*/ 428708 w 568326"/>
              <a:gd name="connsiteY188" fmla="*/ 387895 h 585787"/>
              <a:gd name="connsiteX189" fmla="*/ 421460 w 568326"/>
              <a:gd name="connsiteY189" fmla="*/ 382963 h 585787"/>
              <a:gd name="connsiteX190" fmla="*/ 415095 w 568326"/>
              <a:gd name="connsiteY190" fmla="*/ 377325 h 585787"/>
              <a:gd name="connsiteX191" fmla="*/ 409438 w 568326"/>
              <a:gd name="connsiteY191" fmla="*/ 370807 h 585787"/>
              <a:gd name="connsiteX192" fmla="*/ 404311 w 568326"/>
              <a:gd name="connsiteY192" fmla="*/ 363937 h 585787"/>
              <a:gd name="connsiteX193" fmla="*/ 400069 w 568326"/>
              <a:gd name="connsiteY193" fmla="*/ 356362 h 585787"/>
              <a:gd name="connsiteX194" fmla="*/ 396710 w 568326"/>
              <a:gd name="connsiteY194" fmla="*/ 348259 h 585787"/>
              <a:gd name="connsiteX195" fmla="*/ 394235 w 568326"/>
              <a:gd name="connsiteY195" fmla="*/ 339979 h 585787"/>
              <a:gd name="connsiteX196" fmla="*/ 392643 w 568326"/>
              <a:gd name="connsiteY196" fmla="*/ 331171 h 585787"/>
              <a:gd name="connsiteX197" fmla="*/ 392113 w 568326"/>
              <a:gd name="connsiteY197" fmla="*/ 322187 h 585787"/>
              <a:gd name="connsiteX198" fmla="*/ 313811 w 568326"/>
              <a:gd name="connsiteY198" fmla="*/ 223837 h 585787"/>
              <a:gd name="connsiteX199" fmla="*/ 316972 w 568326"/>
              <a:gd name="connsiteY199" fmla="*/ 224395 h 585787"/>
              <a:gd name="connsiteX200" fmla="*/ 319761 w 568326"/>
              <a:gd name="connsiteY200" fmla="*/ 225882 h 585787"/>
              <a:gd name="connsiteX201" fmla="*/ 321992 w 568326"/>
              <a:gd name="connsiteY201" fmla="*/ 227927 h 585787"/>
              <a:gd name="connsiteX202" fmla="*/ 323293 w 568326"/>
              <a:gd name="connsiteY202" fmla="*/ 230902 h 585787"/>
              <a:gd name="connsiteX203" fmla="*/ 323851 w 568326"/>
              <a:gd name="connsiteY203" fmla="*/ 234063 h 585787"/>
              <a:gd name="connsiteX204" fmla="*/ 323293 w 568326"/>
              <a:gd name="connsiteY204" fmla="*/ 237409 h 585787"/>
              <a:gd name="connsiteX205" fmla="*/ 321992 w 568326"/>
              <a:gd name="connsiteY205" fmla="*/ 240198 h 585787"/>
              <a:gd name="connsiteX206" fmla="*/ 319761 w 568326"/>
              <a:gd name="connsiteY206" fmla="*/ 242429 h 585787"/>
              <a:gd name="connsiteX207" fmla="*/ 316972 w 568326"/>
              <a:gd name="connsiteY207" fmla="*/ 243916 h 585787"/>
              <a:gd name="connsiteX208" fmla="*/ 313811 w 568326"/>
              <a:gd name="connsiteY208" fmla="*/ 244474 h 585787"/>
              <a:gd name="connsiteX209" fmla="*/ 310278 w 568326"/>
              <a:gd name="connsiteY209" fmla="*/ 243916 h 585787"/>
              <a:gd name="connsiteX210" fmla="*/ 307489 w 568326"/>
              <a:gd name="connsiteY210" fmla="*/ 242429 h 585787"/>
              <a:gd name="connsiteX211" fmla="*/ 305258 w 568326"/>
              <a:gd name="connsiteY211" fmla="*/ 240198 h 585787"/>
              <a:gd name="connsiteX212" fmla="*/ 303771 w 568326"/>
              <a:gd name="connsiteY212" fmla="*/ 237409 h 585787"/>
              <a:gd name="connsiteX213" fmla="*/ 303213 w 568326"/>
              <a:gd name="connsiteY213" fmla="*/ 234063 h 585787"/>
              <a:gd name="connsiteX214" fmla="*/ 303771 w 568326"/>
              <a:gd name="connsiteY214" fmla="*/ 230902 h 585787"/>
              <a:gd name="connsiteX215" fmla="*/ 305258 w 568326"/>
              <a:gd name="connsiteY215" fmla="*/ 227927 h 585787"/>
              <a:gd name="connsiteX216" fmla="*/ 307489 w 568326"/>
              <a:gd name="connsiteY216" fmla="*/ 225882 h 585787"/>
              <a:gd name="connsiteX217" fmla="*/ 310278 w 568326"/>
              <a:gd name="connsiteY217" fmla="*/ 224395 h 585787"/>
              <a:gd name="connsiteX218" fmla="*/ 470606 w 568326"/>
              <a:gd name="connsiteY218" fmla="*/ 107950 h 585787"/>
              <a:gd name="connsiteX219" fmla="*/ 479976 w 568326"/>
              <a:gd name="connsiteY219" fmla="*/ 108479 h 585787"/>
              <a:gd name="connsiteX220" fmla="*/ 488815 w 568326"/>
              <a:gd name="connsiteY220" fmla="*/ 110064 h 585787"/>
              <a:gd name="connsiteX221" fmla="*/ 497301 w 568326"/>
              <a:gd name="connsiteY221" fmla="*/ 112530 h 585787"/>
              <a:gd name="connsiteX222" fmla="*/ 505433 w 568326"/>
              <a:gd name="connsiteY222" fmla="*/ 115878 h 585787"/>
              <a:gd name="connsiteX223" fmla="*/ 512858 w 568326"/>
              <a:gd name="connsiteY223" fmla="*/ 120105 h 585787"/>
              <a:gd name="connsiteX224" fmla="*/ 519753 w 568326"/>
              <a:gd name="connsiteY224" fmla="*/ 125038 h 585787"/>
              <a:gd name="connsiteX225" fmla="*/ 526294 w 568326"/>
              <a:gd name="connsiteY225" fmla="*/ 130851 h 585787"/>
              <a:gd name="connsiteX226" fmla="*/ 532128 w 568326"/>
              <a:gd name="connsiteY226" fmla="*/ 137193 h 585787"/>
              <a:gd name="connsiteX227" fmla="*/ 537255 w 568326"/>
              <a:gd name="connsiteY227" fmla="*/ 144063 h 585787"/>
              <a:gd name="connsiteX228" fmla="*/ 541498 w 568326"/>
              <a:gd name="connsiteY228" fmla="*/ 151638 h 585787"/>
              <a:gd name="connsiteX229" fmla="*/ 544856 w 568326"/>
              <a:gd name="connsiteY229" fmla="*/ 159742 h 585787"/>
              <a:gd name="connsiteX230" fmla="*/ 547331 w 568326"/>
              <a:gd name="connsiteY230" fmla="*/ 168021 h 585787"/>
              <a:gd name="connsiteX231" fmla="*/ 548746 w 568326"/>
              <a:gd name="connsiteY231" fmla="*/ 176829 h 585787"/>
              <a:gd name="connsiteX232" fmla="*/ 549276 w 568326"/>
              <a:gd name="connsiteY232" fmla="*/ 185990 h 585787"/>
              <a:gd name="connsiteX233" fmla="*/ 549276 w 568326"/>
              <a:gd name="connsiteY233" fmla="*/ 244475 h 585787"/>
              <a:gd name="connsiteX234" fmla="*/ 392113 w 568326"/>
              <a:gd name="connsiteY234" fmla="*/ 244475 h 585787"/>
              <a:gd name="connsiteX235" fmla="*/ 392113 w 568326"/>
              <a:gd name="connsiteY235" fmla="*/ 185990 h 585787"/>
              <a:gd name="connsiteX236" fmla="*/ 392643 w 568326"/>
              <a:gd name="connsiteY236" fmla="*/ 176829 h 585787"/>
              <a:gd name="connsiteX237" fmla="*/ 394235 w 568326"/>
              <a:gd name="connsiteY237" fmla="*/ 168021 h 585787"/>
              <a:gd name="connsiteX238" fmla="*/ 396710 w 568326"/>
              <a:gd name="connsiteY238" fmla="*/ 159742 h 585787"/>
              <a:gd name="connsiteX239" fmla="*/ 400069 w 568326"/>
              <a:gd name="connsiteY239" fmla="*/ 151638 h 585787"/>
              <a:gd name="connsiteX240" fmla="*/ 404311 w 568326"/>
              <a:gd name="connsiteY240" fmla="*/ 144063 h 585787"/>
              <a:gd name="connsiteX241" fmla="*/ 409438 w 568326"/>
              <a:gd name="connsiteY241" fmla="*/ 137193 h 585787"/>
              <a:gd name="connsiteX242" fmla="*/ 415095 w 568326"/>
              <a:gd name="connsiteY242" fmla="*/ 130851 h 585787"/>
              <a:gd name="connsiteX243" fmla="*/ 421460 w 568326"/>
              <a:gd name="connsiteY243" fmla="*/ 125038 h 585787"/>
              <a:gd name="connsiteX244" fmla="*/ 428708 w 568326"/>
              <a:gd name="connsiteY244" fmla="*/ 120105 h 585787"/>
              <a:gd name="connsiteX245" fmla="*/ 436133 w 568326"/>
              <a:gd name="connsiteY245" fmla="*/ 115878 h 585787"/>
              <a:gd name="connsiteX246" fmla="*/ 444265 w 568326"/>
              <a:gd name="connsiteY246" fmla="*/ 112530 h 585787"/>
              <a:gd name="connsiteX247" fmla="*/ 452751 w 568326"/>
              <a:gd name="connsiteY247" fmla="*/ 110064 h 585787"/>
              <a:gd name="connsiteX248" fmla="*/ 461590 w 568326"/>
              <a:gd name="connsiteY248" fmla="*/ 108479 h 585787"/>
              <a:gd name="connsiteX249" fmla="*/ 189183 w 568326"/>
              <a:gd name="connsiteY249" fmla="*/ 77787 h 585787"/>
              <a:gd name="connsiteX250" fmla="*/ 230978 w 568326"/>
              <a:gd name="connsiteY250" fmla="*/ 119062 h 585787"/>
              <a:gd name="connsiteX251" fmla="*/ 236823 w 568326"/>
              <a:gd name="connsiteY251" fmla="*/ 125589 h 585787"/>
              <a:gd name="connsiteX252" fmla="*/ 241604 w 568326"/>
              <a:gd name="connsiteY252" fmla="*/ 132291 h 585787"/>
              <a:gd name="connsiteX253" fmla="*/ 245678 w 568326"/>
              <a:gd name="connsiteY253" fmla="*/ 139347 h 585787"/>
              <a:gd name="connsiteX254" fmla="*/ 249042 w 568326"/>
              <a:gd name="connsiteY254" fmla="*/ 146755 h 585787"/>
              <a:gd name="connsiteX255" fmla="*/ 251522 w 568326"/>
              <a:gd name="connsiteY255" fmla="*/ 154516 h 585787"/>
              <a:gd name="connsiteX256" fmla="*/ 253116 w 568326"/>
              <a:gd name="connsiteY256" fmla="*/ 162454 h 585787"/>
              <a:gd name="connsiteX257" fmla="*/ 254001 w 568326"/>
              <a:gd name="connsiteY257" fmla="*/ 170215 h 585787"/>
              <a:gd name="connsiteX258" fmla="*/ 254001 w 568326"/>
              <a:gd name="connsiteY258" fmla="*/ 178329 h 585787"/>
              <a:gd name="connsiteX259" fmla="*/ 253116 w 568326"/>
              <a:gd name="connsiteY259" fmla="*/ 186266 h 585787"/>
              <a:gd name="connsiteX260" fmla="*/ 251522 w 568326"/>
              <a:gd name="connsiteY260" fmla="*/ 194204 h 585787"/>
              <a:gd name="connsiteX261" fmla="*/ 249042 w 568326"/>
              <a:gd name="connsiteY261" fmla="*/ 201789 h 585787"/>
              <a:gd name="connsiteX262" fmla="*/ 245678 w 568326"/>
              <a:gd name="connsiteY262" fmla="*/ 209373 h 585787"/>
              <a:gd name="connsiteX263" fmla="*/ 241604 w 568326"/>
              <a:gd name="connsiteY263" fmla="*/ 216429 h 585787"/>
              <a:gd name="connsiteX264" fmla="*/ 236823 w 568326"/>
              <a:gd name="connsiteY264" fmla="*/ 223308 h 585787"/>
              <a:gd name="connsiteX265" fmla="*/ 230978 w 568326"/>
              <a:gd name="connsiteY265" fmla="*/ 229482 h 585787"/>
              <a:gd name="connsiteX266" fmla="*/ 224249 w 568326"/>
              <a:gd name="connsiteY266" fmla="*/ 235303 h 585787"/>
              <a:gd name="connsiteX267" fmla="*/ 217165 w 568326"/>
              <a:gd name="connsiteY267" fmla="*/ 240594 h 585787"/>
              <a:gd name="connsiteX268" fmla="*/ 209372 w 568326"/>
              <a:gd name="connsiteY268" fmla="*/ 244651 h 585787"/>
              <a:gd name="connsiteX269" fmla="*/ 201403 w 568326"/>
              <a:gd name="connsiteY269" fmla="*/ 248003 h 585787"/>
              <a:gd name="connsiteX270" fmla="*/ 192902 w 568326"/>
              <a:gd name="connsiteY270" fmla="*/ 250472 h 585787"/>
              <a:gd name="connsiteX271" fmla="*/ 184224 w 568326"/>
              <a:gd name="connsiteY271" fmla="*/ 251883 h 585787"/>
              <a:gd name="connsiteX272" fmla="*/ 175192 w 568326"/>
              <a:gd name="connsiteY272" fmla="*/ 252412 h 585787"/>
              <a:gd name="connsiteX273" fmla="*/ 166160 w 568326"/>
              <a:gd name="connsiteY273" fmla="*/ 251883 h 585787"/>
              <a:gd name="connsiteX274" fmla="*/ 157660 w 568326"/>
              <a:gd name="connsiteY274" fmla="*/ 250472 h 585787"/>
              <a:gd name="connsiteX275" fmla="*/ 149159 w 568326"/>
              <a:gd name="connsiteY275" fmla="*/ 248003 h 585787"/>
              <a:gd name="connsiteX276" fmla="*/ 141012 w 568326"/>
              <a:gd name="connsiteY276" fmla="*/ 244651 h 585787"/>
              <a:gd name="connsiteX277" fmla="*/ 133397 w 568326"/>
              <a:gd name="connsiteY277" fmla="*/ 240594 h 585787"/>
              <a:gd name="connsiteX278" fmla="*/ 126136 w 568326"/>
              <a:gd name="connsiteY278" fmla="*/ 235303 h 585787"/>
              <a:gd name="connsiteX279" fmla="*/ 119406 w 568326"/>
              <a:gd name="connsiteY279" fmla="*/ 229482 h 585787"/>
              <a:gd name="connsiteX280" fmla="*/ 77788 w 568326"/>
              <a:gd name="connsiteY280" fmla="*/ 188207 h 585787"/>
              <a:gd name="connsiteX281" fmla="*/ 441411 w 568326"/>
              <a:gd name="connsiteY281" fmla="*/ 39687 h 585787"/>
              <a:gd name="connsiteX282" fmla="*/ 444500 w 568326"/>
              <a:gd name="connsiteY282" fmla="*/ 40202 h 585787"/>
              <a:gd name="connsiteX283" fmla="*/ 447074 w 568326"/>
              <a:gd name="connsiteY283" fmla="*/ 41575 h 585787"/>
              <a:gd name="connsiteX284" fmla="*/ 449134 w 568326"/>
              <a:gd name="connsiteY284" fmla="*/ 43806 h 585787"/>
              <a:gd name="connsiteX285" fmla="*/ 450507 w 568326"/>
              <a:gd name="connsiteY285" fmla="*/ 46380 h 585787"/>
              <a:gd name="connsiteX286" fmla="*/ 450850 w 568326"/>
              <a:gd name="connsiteY286" fmla="*/ 49298 h 585787"/>
              <a:gd name="connsiteX287" fmla="*/ 450507 w 568326"/>
              <a:gd name="connsiteY287" fmla="*/ 52215 h 585787"/>
              <a:gd name="connsiteX288" fmla="*/ 449134 w 568326"/>
              <a:gd name="connsiteY288" fmla="*/ 54789 h 585787"/>
              <a:gd name="connsiteX289" fmla="*/ 447074 w 568326"/>
              <a:gd name="connsiteY289" fmla="*/ 56849 h 585787"/>
              <a:gd name="connsiteX290" fmla="*/ 444500 w 568326"/>
              <a:gd name="connsiteY290" fmla="*/ 58222 h 585787"/>
              <a:gd name="connsiteX291" fmla="*/ 441411 w 568326"/>
              <a:gd name="connsiteY291" fmla="*/ 58737 h 585787"/>
              <a:gd name="connsiteX292" fmla="*/ 438322 w 568326"/>
              <a:gd name="connsiteY292" fmla="*/ 58222 h 585787"/>
              <a:gd name="connsiteX293" fmla="*/ 435747 w 568326"/>
              <a:gd name="connsiteY293" fmla="*/ 56849 h 585787"/>
              <a:gd name="connsiteX294" fmla="*/ 433688 w 568326"/>
              <a:gd name="connsiteY294" fmla="*/ 54789 h 585787"/>
              <a:gd name="connsiteX295" fmla="*/ 432315 w 568326"/>
              <a:gd name="connsiteY295" fmla="*/ 52215 h 585787"/>
              <a:gd name="connsiteX296" fmla="*/ 431800 w 568326"/>
              <a:gd name="connsiteY296" fmla="*/ 49298 h 585787"/>
              <a:gd name="connsiteX297" fmla="*/ 432315 w 568326"/>
              <a:gd name="connsiteY297" fmla="*/ 46380 h 585787"/>
              <a:gd name="connsiteX298" fmla="*/ 433688 w 568326"/>
              <a:gd name="connsiteY298" fmla="*/ 43806 h 585787"/>
              <a:gd name="connsiteX299" fmla="*/ 435747 w 568326"/>
              <a:gd name="connsiteY299" fmla="*/ 41575 h 585787"/>
              <a:gd name="connsiteX300" fmla="*/ 438322 w 568326"/>
              <a:gd name="connsiteY300" fmla="*/ 40202 h 585787"/>
              <a:gd name="connsiteX301" fmla="*/ 78099 w 568326"/>
              <a:gd name="connsiteY301" fmla="*/ 0 h 585787"/>
              <a:gd name="connsiteX302" fmla="*/ 86874 w 568326"/>
              <a:gd name="connsiteY302" fmla="*/ 529 h 585787"/>
              <a:gd name="connsiteX303" fmla="*/ 95649 w 568326"/>
              <a:gd name="connsiteY303" fmla="*/ 1940 h 585787"/>
              <a:gd name="connsiteX304" fmla="*/ 104073 w 568326"/>
              <a:gd name="connsiteY304" fmla="*/ 4233 h 585787"/>
              <a:gd name="connsiteX305" fmla="*/ 111971 w 568326"/>
              <a:gd name="connsiteY305" fmla="*/ 7584 h 585787"/>
              <a:gd name="connsiteX306" fmla="*/ 119517 w 568326"/>
              <a:gd name="connsiteY306" fmla="*/ 11818 h 585787"/>
              <a:gd name="connsiteX307" fmla="*/ 126713 w 568326"/>
              <a:gd name="connsiteY307" fmla="*/ 16933 h 585787"/>
              <a:gd name="connsiteX308" fmla="*/ 133207 w 568326"/>
              <a:gd name="connsiteY308" fmla="*/ 22754 h 585787"/>
              <a:gd name="connsiteX309" fmla="*/ 174625 w 568326"/>
              <a:gd name="connsiteY309" fmla="*/ 64205 h 585787"/>
              <a:gd name="connsiteX310" fmla="*/ 64234 w 568326"/>
              <a:gd name="connsiteY310" fmla="*/ 174625 h 585787"/>
              <a:gd name="connsiteX311" fmla="*/ 22815 w 568326"/>
              <a:gd name="connsiteY311" fmla="*/ 133350 h 585787"/>
              <a:gd name="connsiteX312" fmla="*/ 17024 w 568326"/>
              <a:gd name="connsiteY312" fmla="*/ 126824 h 585787"/>
              <a:gd name="connsiteX313" fmla="*/ 11934 w 568326"/>
              <a:gd name="connsiteY313" fmla="*/ 119416 h 585787"/>
              <a:gd name="connsiteX314" fmla="*/ 7546 w 568326"/>
              <a:gd name="connsiteY314" fmla="*/ 112007 h 585787"/>
              <a:gd name="connsiteX315" fmla="*/ 4387 w 568326"/>
              <a:gd name="connsiteY315" fmla="*/ 103893 h 585787"/>
              <a:gd name="connsiteX316" fmla="*/ 1930 w 568326"/>
              <a:gd name="connsiteY316" fmla="*/ 95427 h 585787"/>
              <a:gd name="connsiteX317" fmla="*/ 526 w 568326"/>
              <a:gd name="connsiteY317" fmla="*/ 86960 h 585787"/>
              <a:gd name="connsiteX318" fmla="*/ 0 w 568326"/>
              <a:gd name="connsiteY318" fmla="*/ 78141 h 585787"/>
              <a:gd name="connsiteX319" fmla="*/ 526 w 568326"/>
              <a:gd name="connsiteY319" fmla="*/ 69144 h 585787"/>
              <a:gd name="connsiteX320" fmla="*/ 1930 w 568326"/>
              <a:gd name="connsiteY320" fmla="*/ 60501 h 585787"/>
              <a:gd name="connsiteX321" fmla="*/ 4387 w 568326"/>
              <a:gd name="connsiteY321" fmla="*/ 52211 h 585787"/>
              <a:gd name="connsiteX322" fmla="*/ 7546 w 568326"/>
              <a:gd name="connsiteY322" fmla="*/ 44097 h 585787"/>
              <a:gd name="connsiteX323" fmla="*/ 11934 w 568326"/>
              <a:gd name="connsiteY323" fmla="*/ 36512 h 585787"/>
              <a:gd name="connsiteX324" fmla="*/ 17024 w 568326"/>
              <a:gd name="connsiteY324" fmla="*/ 29280 h 585787"/>
              <a:gd name="connsiteX325" fmla="*/ 22815 w 568326"/>
              <a:gd name="connsiteY325" fmla="*/ 22754 h 585787"/>
              <a:gd name="connsiteX326" fmla="*/ 29484 w 568326"/>
              <a:gd name="connsiteY326" fmla="*/ 16933 h 585787"/>
              <a:gd name="connsiteX327" fmla="*/ 36504 w 568326"/>
              <a:gd name="connsiteY327" fmla="*/ 11818 h 585787"/>
              <a:gd name="connsiteX328" fmla="*/ 44227 w 568326"/>
              <a:gd name="connsiteY328" fmla="*/ 7584 h 585787"/>
              <a:gd name="connsiteX329" fmla="*/ 52124 w 568326"/>
              <a:gd name="connsiteY329" fmla="*/ 4233 h 585787"/>
              <a:gd name="connsiteX330" fmla="*/ 60548 w 568326"/>
              <a:gd name="connsiteY330" fmla="*/ 1940 h 585787"/>
              <a:gd name="connsiteX331" fmla="*/ 69148 w 568326"/>
              <a:gd name="connsiteY331" fmla="*/ 529 h 585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</a:cxnLst>
            <a:rect l="l" t="t" r="r" b="b"/>
            <a:pathLst>
              <a:path w="568326" h="585787">
                <a:moveTo>
                  <a:pt x="503346" y="488950"/>
                </a:moveTo>
                <a:lnTo>
                  <a:pt x="505973" y="489303"/>
                </a:lnTo>
                <a:lnTo>
                  <a:pt x="508250" y="490185"/>
                </a:lnTo>
                <a:lnTo>
                  <a:pt x="510352" y="491772"/>
                </a:lnTo>
                <a:lnTo>
                  <a:pt x="531020" y="512410"/>
                </a:lnTo>
                <a:lnTo>
                  <a:pt x="551687" y="491772"/>
                </a:lnTo>
                <a:lnTo>
                  <a:pt x="553789" y="490185"/>
                </a:lnTo>
                <a:lnTo>
                  <a:pt x="556066" y="489303"/>
                </a:lnTo>
                <a:lnTo>
                  <a:pt x="558518" y="488950"/>
                </a:lnTo>
                <a:lnTo>
                  <a:pt x="560970" y="489303"/>
                </a:lnTo>
                <a:lnTo>
                  <a:pt x="563247" y="490185"/>
                </a:lnTo>
                <a:lnTo>
                  <a:pt x="565349" y="491772"/>
                </a:lnTo>
                <a:lnTo>
                  <a:pt x="566925" y="493889"/>
                </a:lnTo>
                <a:lnTo>
                  <a:pt x="567976" y="496182"/>
                </a:lnTo>
                <a:lnTo>
                  <a:pt x="568326" y="498652"/>
                </a:lnTo>
                <a:lnTo>
                  <a:pt x="567976" y="501121"/>
                </a:lnTo>
                <a:lnTo>
                  <a:pt x="566925" y="503414"/>
                </a:lnTo>
                <a:lnTo>
                  <a:pt x="565349" y="505531"/>
                </a:lnTo>
                <a:lnTo>
                  <a:pt x="544856" y="526344"/>
                </a:lnTo>
                <a:lnTo>
                  <a:pt x="565349" y="546982"/>
                </a:lnTo>
                <a:lnTo>
                  <a:pt x="566925" y="549098"/>
                </a:lnTo>
                <a:lnTo>
                  <a:pt x="567976" y="551391"/>
                </a:lnTo>
                <a:lnTo>
                  <a:pt x="568326" y="553861"/>
                </a:lnTo>
                <a:lnTo>
                  <a:pt x="567976" y="556330"/>
                </a:lnTo>
                <a:lnTo>
                  <a:pt x="566925" y="558623"/>
                </a:lnTo>
                <a:lnTo>
                  <a:pt x="565349" y="560740"/>
                </a:lnTo>
                <a:lnTo>
                  <a:pt x="563247" y="562328"/>
                </a:lnTo>
                <a:lnTo>
                  <a:pt x="560970" y="563209"/>
                </a:lnTo>
                <a:lnTo>
                  <a:pt x="558693" y="563562"/>
                </a:lnTo>
                <a:lnTo>
                  <a:pt x="556066" y="563209"/>
                </a:lnTo>
                <a:lnTo>
                  <a:pt x="553789" y="562328"/>
                </a:lnTo>
                <a:lnTo>
                  <a:pt x="551687" y="560740"/>
                </a:lnTo>
                <a:lnTo>
                  <a:pt x="531020" y="539926"/>
                </a:lnTo>
                <a:lnTo>
                  <a:pt x="510352" y="560740"/>
                </a:lnTo>
                <a:lnTo>
                  <a:pt x="508250" y="562328"/>
                </a:lnTo>
                <a:lnTo>
                  <a:pt x="505973" y="563209"/>
                </a:lnTo>
                <a:lnTo>
                  <a:pt x="503346" y="563562"/>
                </a:lnTo>
                <a:lnTo>
                  <a:pt x="500894" y="563209"/>
                </a:lnTo>
                <a:lnTo>
                  <a:pt x="498617" y="562328"/>
                </a:lnTo>
                <a:lnTo>
                  <a:pt x="496515" y="560740"/>
                </a:lnTo>
                <a:lnTo>
                  <a:pt x="494939" y="558623"/>
                </a:lnTo>
                <a:lnTo>
                  <a:pt x="494063" y="556330"/>
                </a:lnTo>
                <a:lnTo>
                  <a:pt x="493713" y="553861"/>
                </a:lnTo>
                <a:lnTo>
                  <a:pt x="494063" y="551391"/>
                </a:lnTo>
                <a:lnTo>
                  <a:pt x="494939" y="549098"/>
                </a:lnTo>
                <a:lnTo>
                  <a:pt x="496515" y="546982"/>
                </a:lnTo>
                <a:lnTo>
                  <a:pt x="517183" y="526344"/>
                </a:lnTo>
                <a:lnTo>
                  <a:pt x="496515" y="505531"/>
                </a:lnTo>
                <a:lnTo>
                  <a:pt x="494939" y="503414"/>
                </a:lnTo>
                <a:lnTo>
                  <a:pt x="494063" y="501121"/>
                </a:lnTo>
                <a:lnTo>
                  <a:pt x="493713" y="498652"/>
                </a:lnTo>
                <a:lnTo>
                  <a:pt x="494063" y="496182"/>
                </a:lnTo>
                <a:lnTo>
                  <a:pt x="494939" y="493889"/>
                </a:lnTo>
                <a:lnTo>
                  <a:pt x="496515" y="491772"/>
                </a:lnTo>
                <a:lnTo>
                  <a:pt x="498617" y="490185"/>
                </a:lnTo>
                <a:lnTo>
                  <a:pt x="500894" y="489303"/>
                </a:lnTo>
                <a:close/>
                <a:moveTo>
                  <a:pt x="153199" y="411162"/>
                </a:moveTo>
                <a:lnTo>
                  <a:pt x="263525" y="521582"/>
                </a:lnTo>
                <a:lnTo>
                  <a:pt x="222241" y="563033"/>
                </a:lnTo>
                <a:lnTo>
                  <a:pt x="215565" y="568854"/>
                </a:lnTo>
                <a:lnTo>
                  <a:pt x="208538" y="573969"/>
                </a:lnTo>
                <a:lnTo>
                  <a:pt x="200983" y="578203"/>
                </a:lnTo>
                <a:lnTo>
                  <a:pt x="192902" y="581554"/>
                </a:lnTo>
                <a:lnTo>
                  <a:pt x="184645" y="583847"/>
                </a:lnTo>
                <a:lnTo>
                  <a:pt x="175861" y="585258"/>
                </a:lnTo>
                <a:lnTo>
                  <a:pt x="166902" y="585787"/>
                </a:lnTo>
                <a:lnTo>
                  <a:pt x="158118" y="585258"/>
                </a:lnTo>
                <a:lnTo>
                  <a:pt x="149334" y="583847"/>
                </a:lnTo>
                <a:lnTo>
                  <a:pt x="141077" y="581554"/>
                </a:lnTo>
                <a:lnTo>
                  <a:pt x="132996" y="578203"/>
                </a:lnTo>
                <a:lnTo>
                  <a:pt x="125441" y="573969"/>
                </a:lnTo>
                <a:lnTo>
                  <a:pt x="118239" y="568854"/>
                </a:lnTo>
                <a:lnTo>
                  <a:pt x="111738" y="563033"/>
                </a:lnTo>
                <a:lnTo>
                  <a:pt x="105941" y="556330"/>
                </a:lnTo>
                <a:lnTo>
                  <a:pt x="100671" y="549275"/>
                </a:lnTo>
                <a:lnTo>
                  <a:pt x="96454" y="541514"/>
                </a:lnTo>
                <a:lnTo>
                  <a:pt x="93292" y="533576"/>
                </a:lnTo>
                <a:lnTo>
                  <a:pt x="90833" y="525286"/>
                </a:lnTo>
                <a:lnTo>
                  <a:pt x="89427" y="516643"/>
                </a:lnTo>
                <a:lnTo>
                  <a:pt x="88900" y="507647"/>
                </a:lnTo>
                <a:lnTo>
                  <a:pt x="89427" y="498828"/>
                </a:lnTo>
                <a:lnTo>
                  <a:pt x="90833" y="490361"/>
                </a:lnTo>
                <a:lnTo>
                  <a:pt x="93292" y="481894"/>
                </a:lnTo>
                <a:lnTo>
                  <a:pt x="96454" y="473780"/>
                </a:lnTo>
                <a:lnTo>
                  <a:pt x="100671" y="466372"/>
                </a:lnTo>
                <a:lnTo>
                  <a:pt x="105941" y="458964"/>
                </a:lnTo>
                <a:lnTo>
                  <a:pt x="111738" y="452437"/>
                </a:lnTo>
                <a:close/>
                <a:moveTo>
                  <a:pt x="263312" y="333375"/>
                </a:moveTo>
                <a:lnTo>
                  <a:pt x="272271" y="333904"/>
                </a:lnTo>
                <a:lnTo>
                  <a:pt x="281055" y="335316"/>
                </a:lnTo>
                <a:lnTo>
                  <a:pt x="289312" y="337785"/>
                </a:lnTo>
                <a:lnTo>
                  <a:pt x="297393" y="341136"/>
                </a:lnTo>
                <a:lnTo>
                  <a:pt x="304948" y="345193"/>
                </a:lnTo>
                <a:lnTo>
                  <a:pt x="312150" y="350485"/>
                </a:lnTo>
                <a:lnTo>
                  <a:pt x="318826" y="356306"/>
                </a:lnTo>
                <a:lnTo>
                  <a:pt x="324448" y="362479"/>
                </a:lnTo>
                <a:lnTo>
                  <a:pt x="329367" y="369359"/>
                </a:lnTo>
                <a:lnTo>
                  <a:pt x="333408" y="376414"/>
                </a:lnTo>
                <a:lnTo>
                  <a:pt x="336570" y="383999"/>
                </a:lnTo>
                <a:lnTo>
                  <a:pt x="339029" y="391584"/>
                </a:lnTo>
                <a:lnTo>
                  <a:pt x="340610" y="399521"/>
                </a:lnTo>
                <a:lnTo>
                  <a:pt x="341313" y="407459"/>
                </a:lnTo>
                <a:lnTo>
                  <a:pt x="341313" y="415572"/>
                </a:lnTo>
                <a:lnTo>
                  <a:pt x="340610" y="423334"/>
                </a:lnTo>
                <a:lnTo>
                  <a:pt x="339029" y="431271"/>
                </a:lnTo>
                <a:lnTo>
                  <a:pt x="336570" y="439032"/>
                </a:lnTo>
                <a:lnTo>
                  <a:pt x="333408" y="446441"/>
                </a:lnTo>
                <a:lnTo>
                  <a:pt x="329367" y="453496"/>
                </a:lnTo>
                <a:lnTo>
                  <a:pt x="324448" y="460199"/>
                </a:lnTo>
                <a:lnTo>
                  <a:pt x="318826" y="466725"/>
                </a:lnTo>
                <a:lnTo>
                  <a:pt x="277190" y="508000"/>
                </a:lnTo>
                <a:lnTo>
                  <a:pt x="166688" y="397581"/>
                </a:lnTo>
                <a:lnTo>
                  <a:pt x="208148" y="356306"/>
                </a:lnTo>
                <a:lnTo>
                  <a:pt x="214649" y="350485"/>
                </a:lnTo>
                <a:lnTo>
                  <a:pt x="222027" y="345193"/>
                </a:lnTo>
                <a:lnTo>
                  <a:pt x="229406" y="341136"/>
                </a:lnTo>
                <a:lnTo>
                  <a:pt x="237487" y="337785"/>
                </a:lnTo>
                <a:lnTo>
                  <a:pt x="245919" y="335316"/>
                </a:lnTo>
                <a:lnTo>
                  <a:pt x="254528" y="333904"/>
                </a:lnTo>
                <a:close/>
                <a:moveTo>
                  <a:pt x="58737" y="293687"/>
                </a:moveTo>
                <a:lnTo>
                  <a:pt x="61924" y="294213"/>
                </a:lnTo>
                <a:lnTo>
                  <a:pt x="64579" y="295613"/>
                </a:lnTo>
                <a:lnTo>
                  <a:pt x="66703" y="297715"/>
                </a:lnTo>
                <a:lnTo>
                  <a:pt x="68120" y="300342"/>
                </a:lnTo>
                <a:lnTo>
                  <a:pt x="68651" y="303318"/>
                </a:lnTo>
                <a:lnTo>
                  <a:pt x="68651" y="332387"/>
                </a:lnTo>
                <a:lnTo>
                  <a:pt x="98037" y="332387"/>
                </a:lnTo>
                <a:lnTo>
                  <a:pt x="101223" y="332912"/>
                </a:lnTo>
                <a:lnTo>
                  <a:pt x="103879" y="334313"/>
                </a:lnTo>
                <a:lnTo>
                  <a:pt x="106180" y="336415"/>
                </a:lnTo>
                <a:lnTo>
                  <a:pt x="107596" y="339041"/>
                </a:lnTo>
                <a:lnTo>
                  <a:pt x="107950" y="342018"/>
                </a:lnTo>
                <a:lnTo>
                  <a:pt x="107596" y="344995"/>
                </a:lnTo>
                <a:lnTo>
                  <a:pt x="106180" y="347622"/>
                </a:lnTo>
                <a:lnTo>
                  <a:pt x="103879" y="349898"/>
                </a:lnTo>
                <a:lnTo>
                  <a:pt x="101223" y="351299"/>
                </a:lnTo>
                <a:lnTo>
                  <a:pt x="98037" y="351824"/>
                </a:lnTo>
                <a:lnTo>
                  <a:pt x="68651" y="351824"/>
                </a:lnTo>
                <a:lnTo>
                  <a:pt x="68651" y="380893"/>
                </a:lnTo>
                <a:lnTo>
                  <a:pt x="68120" y="383870"/>
                </a:lnTo>
                <a:lnTo>
                  <a:pt x="66703" y="386497"/>
                </a:lnTo>
                <a:lnTo>
                  <a:pt x="64579" y="388598"/>
                </a:lnTo>
                <a:lnTo>
                  <a:pt x="61924" y="389999"/>
                </a:lnTo>
                <a:lnTo>
                  <a:pt x="58737" y="390524"/>
                </a:lnTo>
                <a:lnTo>
                  <a:pt x="55551" y="389999"/>
                </a:lnTo>
                <a:lnTo>
                  <a:pt x="52896" y="388598"/>
                </a:lnTo>
                <a:lnTo>
                  <a:pt x="50771" y="386497"/>
                </a:lnTo>
                <a:lnTo>
                  <a:pt x="49355" y="383870"/>
                </a:lnTo>
                <a:lnTo>
                  <a:pt x="48824" y="380893"/>
                </a:lnTo>
                <a:lnTo>
                  <a:pt x="48824" y="351824"/>
                </a:lnTo>
                <a:lnTo>
                  <a:pt x="19438" y="351824"/>
                </a:lnTo>
                <a:lnTo>
                  <a:pt x="16252" y="351299"/>
                </a:lnTo>
                <a:lnTo>
                  <a:pt x="13596" y="349898"/>
                </a:lnTo>
                <a:lnTo>
                  <a:pt x="11472" y="347622"/>
                </a:lnTo>
                <a:lnTo>
                  <a:pt x="10056" y="344995"/>
                </a:lnTo>
                <a:lnTo>
                  <a:pt x="9525" y="342018"/>
                </a:lnTo>
                <a:lnTo>
                  <a:pt x="10056" y="339041"/>
                </a:lnTo>
                <a:lnTo>
                  <a:pt x="11472" y="336415"/>
                </a:lnTo>
                <a:lnTo>
                  <a:pt x="13596" y="334313"/>
                </a:lnTo>
                <a:lnTo>
                  <a:pt x="16252" y="332912"/>
                </a:lnTo>
                <a:lnTo>
                  <a:pt x="19438" y="332387"/>
                </a:lnTo>
                <a:lnTo>
                  <a:pt x="48824" y="332387"/>
                </a:lnTo>
                <a:lnTo>
                  <a:pt x="48824" y="303318"/>
                </a:lnTo>
                <a:lnTo>
                  <a:pt x="49355" y="300342"/>
                </a:lnTo>
                <a:lnTo>
                  <a:pt x="50771" y="297715"/>
                </a:lnTo>
                <a:lnTo>
                  <a:pt x="52896" y="295613"/>
                </a:lnTo>
                <a:lnTo>
                  <a:pt x="55551" y="294213"/>
                </a:lnTo>
                <a:close/>
                <a:moveTo>
                  <a:pt x="392113" y="263525"/>
                </a:moveTo>
                <a:lnTo>
                  <a:pt x="549276" y="263525"/>
                </a:lnTo>
                <a:lnTo>
                  <a:pt x="549276" y="322187"/>
                </a:lnTo>
                <a:lnTo>
                  <a:pt x="548746" y="331171"/>
                </a:lnTo>
                <a:lnTo>
                  <a:pt x="547331" y="339979"/>
                </a:lnTo>
                <a:lnTo>
                  <a:pt x="544856" y="348259"/>
                </a:lnTo>
                <a:lnTo>
                  <a:pt x="541498" y="356362"/>
                </a:lnTo>
                <a:lnTo>
                  <a:pt x="537255" y="363937"/>
                </a:lnTo>
                <a:lnTo>
                  <a:pt x="532128" y="370807"/>
                </a:lnTo>
                <a:lnTo>
                  <a:pt x="526294" y="377325"/>
                </a:lnTo>
                <a:lnTo>
                  <a:pt x="519753" y="382963"/>
                </a:lnTo>
                <a:lnTo>
                  <a:pt x="512858" y="387895"/>
                </a:lnTo>
                <a:lnTo>
                  <a:pt x="505433" y="392123"/>
                </a:lnTo>
                <a:lnTo>
                  <a:pt x="497301" y="395470"/>
                </a:lnTo>
                <a:lnTo>
                  <a:pt x="488815" y="397936"/>
                </a:lnTo>
                <a:lnTo>
                  <a:pt x="479976" y="399522"/>
                </a:lnTo>
                <a:lnTo>
                  <a:pt x="470606" y="400050"/>
                </a:lnTo>
                <a:lnTo>
                  <a:pt x="461590" y="399522"/>
                </a:lnTo>
                <a:lnTo>
                  <a:pt x="452751" y="397936"/>
                </a:lnTo>
                <a:lnTo>
                  <a:pt x="444265" y="395470"/>
                </a:lnTo>
                <a:lnTo>
                  <a:pt x="436133" y="392123"/>
                </a:lnTo>
                <a:lnTo>
                  <a:pt x="428708" y="387895"/>
                </a:lnTo>
                <a:lnTo>
                  <a:pt x="421460" y="382963"/>
                </a:lnTo>
                <a:lnTo>
                  <a:pt x="415095" y="377325"/>
                </a:lnTo>
                <a:lnTo>
                  <a:pt x="409438" y="370807"/>
                </a:lnTo>
                <a:lnTo>
                  <a:pt x="404311" y="363937"/>
                </a:lnTo>
                <a:lnTo>
                  <a:pt x="400069" y="356362"/>
                </a:lnTo>
                <a:lnTo>
                  <a:pt x="396710" y="348259"/>
                </a:lnTo>
                <a:lnTo>
                  <a:pt x="394235" y="339979"/>
                </a:lnTo>
                <a:lnTo>
                  <a:pt x="392643" y="331171"/>
                </a:lnTo>
                <a:lnTo>
                  <a:pt x="392113" y="322187"/>
                </a:lnTo>
                <a:close/>
                <a:moveTo>
                  <a:pt x="313811" y="223837"/>
                </a:moveTo>
                <a:lnTo>
                  <a:pt x="316972" y="224395"/>
                </a:lnTo>
                <a:lnTo>
                  <a:pt x="319761" y="225882"/>
                </a:lnTo>
                <a:lnTo>
                  <a:pt x="321992" y="227927"/>
                </a:lnTo>
                <a:lnTo>
                  <a:pt x="323293" y="230902"/>
                </a:lnTo>
                <a:lnTo>
                  <a:pt x="323851" y="234063"/>
                </a:lnTo>
                <a:lnTo>
                  <a:pt x="323293" y="237409"/>
                </a:lnTo>
                <a:lnTo>
                  <a:pt x="321992" y="240198"/>
                </a:lnTo>
                <a:lnTo>
                  <a:pt x="319761" y="242429"/>
                </a:lnTo>
                <a:lnTo>
                  <a:pt x="316972" y="243916"/>
                </a:lnTo>
                <a:lnTo>
                  <a:pt x="313811" y="244474"/>
                </a:lnTo>
                <a:lnTo>
                  <a:pt x="310278" y="243916"/>
                </a:lnTo>
                <a:lnTo>
                  <a:pt x="307489" y="242429"/>
                </a:lnTo>
                <a:lnTo>
                  <a:pt x="305258" y="240198"/>
                </a:lnTo>
                <a:lnTo>
                  <a:pt x="303771" y="237409"/>
                </a:lnTo>
                <a:lnTo>
                  <a:pt x="303213" y="234063"/>
                </a:lnTo>
                <a:lnTo>
                  <a:pt x="303771" y="230902"/>
                </a:lnTo>
                <a:lnTo>
                  <a:pt x="305258" y="227927"/>
                </a:lnTo>
                <a:lnTo>
                  <a:pt x="307489" y="225882"/>
                </a:lnTo>
                <a:lnTo>
                  <a:pt x="310278" y="224395"/>
                </a:lnTo>
                <a:close/>
                <a:moveTo>
                  <a:pt x="470606" y="107950"/>
                </a:moveTo>
                <a:lnTo>
                  <a:pt x="479976" y="108479"/>
                </a:lnTo>
                <a:lnTo>
                  <a:pt x="488815" y="110064"/>
                </a:lnTo>
                <a:lnTo>
                  <a:pt x="497301" y="112530"/>
                </a:lnTo>
                <a:lnTo>
                  <a:pt x="505433" y="115878"/>
                </a:lnTo>
                <a:lnTo>
                  <a:pt x="512858" y="120105"/>
                </a:lnTo>
                <a:lnTo>
                  <a:pt x="519753" y="125038"/>
                </a:lnTo>
                <a:lnTo>
                  <a:pt x="526294" y="130851"/>
                </a:lnTo>
                <a:lnTo>
                  <a:pt x="532128" y="137193"/>
                </a:lnTo>
                <a:lnTo>
                  <a:pt x="537255" y="144063"/>
                </a:lnTo>
                <a:lnTo>
                  <a:pt x="541498" y="151638"/>
                </a:lnTo>
                <a:lnTo>
                  <a:pt x="544856" y="159742"/>
                </a:lnTo>
                <a:lnTo>
                  <a:pt x="547331" y="168021"/>
                </a:lnTo>
                <a:lnTo>
                  <a:pt x="548746" y="176829"/>
                </a:lnTo>
                <a:lnTo>
                  <a:pt x="549276" y="185990"/>
                </a:lnTo>
                <a:lnTo>
                  <a:pt x="549276" y="244475"/>
                </a:lnTo>
                <a:lnTo>
                  <a:pt x="392113" y="244475"/>
                </a:lnTo>
                <a:lnTo>
                  <a:pt x="392113" y="185990"/>
                </a:lnTo>
                <a:lnTo>
                  <a:pt x="392643" y="176829"/>
                </a:lnTo>
                <a:lnTo>
                  <a:pt x="394235" y="168021"/>
                </a:lnTo>
                <a:lnTo>
                  <a:pt x="396710" y="159742"/>
                </a:lnTo>
                <a:lnTo>
                  <a:pt x="400069" y="151638"/>
                </a:lnTo>
                <a:lnTo>
                  <a:pt x="404311" y="144063"/>
                </a:lnTo>
                <a:lnTo>
                  <a:pt x="409438" y="137193"/>
                </a:lnTo>
                <a:lnTo>
                  <a:pt x="415095" y="130851"/>
                </a:lnTo>
                <a:lnTo>
                  <a:pt x="421460" y="125038"/>
                </a:lnTo>
                <a:lnTo>
                  <a:pt x="428708" y="120105"/>
                </a:lnTo>
                <a:lnTo>
                  <a:pt x="436133" y="115878"/>
                </a:lnTo>
                <a:lnTo>
                  <a:pt x="444265" y="112530"/>
                </a:lnTo>
                <a:lnTo>
                  <a:pt x="452751" y="110064"/>
                </a:lnTo>
                <a:lnTo>
                  <a:pt x="461590" y="108479"/>
                </a:lnTo>
                <a:close/>
                <a:moveTo>
                  <a:pt x="189183" y="77787"/>
                </a:moveTo>
                <a:lnTo>
                  <a:pt x="230978" y="119062"/>
                </a:lnTo>
                <a:lnTo>
                  <a:pt x="236823" y="125589"/>
                </a:lnTo>
                <a:lnTo>
                  <a:pt x="241604" y="132291"/>
                </a:lnTo>
                <a:lnTo>
                  <a:pt x="245678" y="139347"/>
                </a:lnTo>
                <a:lnTo>
                  <a:pt x="249042" y="146755"/>
                </a:lnTo>
                <a:lnTo>
                  <a:pt x="251522" y="154516"/>
                </a:lnTo>
                <a:lnTo>
                  <a:pt x="253116" y="162454"/>
                </a:lnTo>
                <a:lnTo>
                  <a:pt x="254001" y="170215"/>
                </a:lnTo>
                <a:lnTo>
                  <a:pt x="254001" y="178329"/>
                </a:lnTo>
                <a:lnTo>
                  <a:pt x="253116" y="186266"/>
                </a:lnTo>
                <a:lnTo>
                  <a:pt x="251522" y="194204"/>
                </a:lnTo>
                <a:lnTo>
                  <a:pt x="249042" y="201789"/>
                </a:lnTo>
                <a:lnTo>
                  <a:pt x="245678" y="209373"/>
                </a:lnTo>
                <a:lnTo>
                  <a:pt x="241604" y="216429"/>
                </a:lnTo>
                <a:lnTo>
                  <a:pt x="236823" y="223308"/>
                </a:lnTo>
                <a:lnTo>
                  <a:pt x="230978" y="229482"/>
                </a:lnTo>
                <a:lnTo>
                  <a:pt x="224249" y="235303"/>
                </a:lnTo>
                <a:lnTo>
                  <a:pt x="217165" y="240594"/>
                </a:lnTo>
                <a:lnTo>
                  <a:pt x="209372" y="244651"/>
                </a:lnTo>
                <a:lnTo>
                  <a:pt x="201403" y="248003"/>
                </a:lnTo>
                <a:lnTo>
                  <a:pt x="192902" y="250472"/>
                </a:lnTo>
                <a:lnTo>
                  <a:pt x="184224" y="251883"/>
                </a:lnTo>
                <a:lnTo>
                  <a:pt x="175192" y="252412"/>
                </a:lnTo>
                <a:lnTo>
                  <a:pt x="166160" y="251883"/>
                </a:lnTo>
                <a:lnTo>
                  <a:pt x="157660" y="250472"/>
                </a:lnTo>
                <a:lnTo>
                  <a:pt x="149159" y="248003"/>
                </a:lnTo>
                <a:lnTo>
                  <a:pt x="141012" y="244651"/>
                </a:lnTo>
                <a:lnTo>
                  <a:pt x="133397" y="240594"/>
                </a:lnTo>
                <a:lnTo>
                  <a:pt x="126136" y="235303"/>
                </a:lnTo>
                <a:lnTo>
                  <a:pt x="119406" y="229482"/>
                </a:lnTo>
                <a:lnTo>
                  <a:pt x="77788" y="188207"/>
                </a:lnTo>
                <a:close/>
                <a:moveTo>
                  <a:pt x="441411" y="39687"/>
                </a:moveTo>
                <a:lnTo>
                  <a:pt x="444500" y="40202"/>
                </a:lnTo>
                <a:lnTo>
                  <a:pt x="447074" y="41575"/>
                </a:lnTo>
                <a:lnTo>
                  <a:pt x="449134" y="43806"/>
                </a:lnTo>
                <a:lnTo>
                  <a:pt x="450507" y="46380"/>
                </a:lnTo>
                <a:lnTo>
                  <a:pt x="450850" y="49298"/>
                </a:lnTo>
                <a:lnTo>
                  <a:pt x="450507" y="52215"/>
                </a:lnTo>
                <a:lnTo>
                  <a:pt x="449134" y="54789"/>
                </a:lnTo>
                <a:lnTo>
                  <a:pt x="447074" y="56849"/>
                </a:lnTo>
                <a:lnTo>
                  <a:pt x="444500" y="58222"/>
                </a:lnTo>
                <a:lnTo>
                  <a:pt x="441411" y="58737"/>
                </a:lnTo>
                <a:lnTo>
                  <a:pt x="438322" y="58222"/>
                </a:lnTo>
                <a:lnTo>
                  <a:pt x="435747" y="56849"/>
                </a:lnTo>
                <a:lnTo>
                  <a:pt x="433688" y="54789"/>
                </a:lnTo>
                <a:lnTo>
                  <a:pt x="432315" y="52215"/>
                </a:lnTo>
                <a:lnTo>
                  <a:pt x="431800" y="49298"/>
                </a:lnTo>
                <a:lnTo>
                  <a:pt x="432315" y="46380"/>
                </a:lnTo>
                <a:lnTo>
                  <a:pt x="433688" y="43806"/>
                </a:lnTo>
                <a:lnTo>
                  <a:pt x="435747" y="41575"/>
                </a:lnTo>
                <a:lnTo>
                  <a:pt x="438322" y="40202"/>
                </a:lnTo>
                <a:close/>
                <a:moveTo>
                  <a:pt x="78099" y="0"/>
                </a:moveTo>
                <a:lnTo>
                  <a:pt x="86874" y="529"/>
                </a:lnTo>
                <a:lnTo>
                  <a:pt x="95649" y="1940"/>
                </a:lnTo>
                <a:lnTo>
                  <a:pt x="104073" y="4233"/>
                </a:lnTo>
                <a:lnTo>
                  <a:pt x="111971" y="7584"/>
                </a:lnTo>
                <a:lnTo>
                  <a:pt x="119517" y="11818"/>
                </a:lnTo>
                <a:lnTo>
                  <a:pt x="126713" y="16933"/>
                </a:lnTo>
                <a:lnTo>
                  <a:pt x="133207" y="22754"/>
                </a:lnTo>
                <a:lnTo>
                  <a:pt x="174625" y="64205"/>
                </a:lnTo>
                <a:lnTo>
                  <a:pt x="64234" y="174625"/>
                </a:lnTo>
                <a:lnTo>
                  <a:pt x="22815" y="133350"/>
                </a:lnTo>
                <a:lnTo>
                  <a:pt x="17024" y="126824"/>
                </a:lnTo>
                <a:lnTo>
                  <a:pt x="11934" y="119416"/>
                </a:lnTo>
                <a:lnTo>
                  <a:pt x="7546" y="112007"/>
                </a:lnTo>
                <a:lnTo>
                  <a:pt x="4387" y="103893"/>
                </a:lnTo>
                <a:lnTo>
                  <a:pt x="1930" y="95427"/>
                </a:lnTo>
                <a:lnTo>
                  <a:pt x="526" y="86960"/>
                </a:lnTo>
                <a:lnTo>
                  <a:pt x="0" y="78141"/>
                </a:lnTo>
                <a:lnTo>
                  <a:pt x="526" y="69144"/>
                </a:lnTo>
                <a:lnTo>
                  <a:pt x="1930" y="60501"/>
                </a:lnTo>
                <a:lnTo>
                  <a:pt x="4387" y="52211"/>
                </a:lnTo>
                <a:lnTo>
                  <a:pt x="7546" y="44097"/>
                </a:lnTo>
                <a:lnTo>
                  <a:pt x="11934" y="36512"/>
                </a:lnTo>
                <a:lnTo>
                  <a:pt x="17024" y="29280"/>
                </a:lnTo>
                <a:lnTo>
                  <a:pt x="22815" y="22754"/>
                </a:lnTo>
                <a:lnTo>
                  <a:pt x="29484" y="16933"/>
                </a:lnTo>
                <a:lnTo>
                  <a:pt x="36504" y="11818"/>
                </a:lnTo>
                <a:lnTo>
                  <a:pt x="44227" y="7584"/>
                </a:lnTo>
                <a:lnTo>
                  <a:pt x="52124" y="4233"/>
                </a:lnTo>
                <a:lnTo>
                  <a:pt x="60548" y="1940"/>
                </a:lnTo>
                <a:lnTo>
                  <a:pt x="69148" y="52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20" name="Freeform 319"/>
          <p:cNvSpPr>
            <a:spLocks/>
          </p:cNvSpPr>
          <p:nvPr/>
        </p:nvSpPr>
        <p:spPr bwMode="auto">
          <a:xfrm>
            <a:off x="4442864" y="4233863"/>
            <a:ext cx="490538" cy="542925"/>
          </a:xfrm>
          <a:custGeom>
            <a:avLst/>
            <a:gdLst>
              <a:gd name="connsiteX0" fmla="*/ 304669 w 490538"/>
              <a:gd name="connsiteY0" fmla="*/ 379412 h 542925"/>
              <a:gd name="connsiteX1" fmla="*/ 382476 w 490538"/>
              <a:gd name="connsiteY1" fmla="*/ 388311 h 542925"/>
              <a:gd name="connsiteX2" fmla="*/ 390961 w 490538"/>
              <a:gd name="connsiteY2" fmla="*/ 389900 h 542925"/>
              <a:gd name="connsiteX3" fmla="*/ 399126 w 490538"/>
              <a:gd name="connsiteY3" fmla="*/ 392125 h 542925"/>
              <a:gd name="connsiteX4" fmla="*/ 406811 w 490538"/>
              <a:gd name="connsiteY4" fmla="*/ 395303 h 542925"/>
              <a:gd name="connsiteX5" fmla="*/ 414015 w 490538"/>
              <a:gd name="connsiteY5" fmla="*/ 398958 h 542925"/>
              <a:gd name="connsiteX6" fmla="*/ 420739 w 490538"/>
              <a:gd name="connsiteY6" fmla="*/ 403566 h 542925"/>
              <a:gd name="connsiteX7" fmla="*/ 426983 w 490538"/>
              <a:gd name="connsiteY7" fmla="*/ 408651 h 542925"/>
              <a:gd name="connsiteX8" fmla="*/ 432746 w 490538"/>
              <a:gd name="connsiteY8" fmla="*/ 414371 h 542925"/>
              <a:gd name="connsiteX9" fmla="*/ 437709 w 490538"/>
              <a:gd name="connsiteY9" fmla="*/ 420569 h 542925"/>
              <a:gd name="connsiteX10" fmla="*/ 442032 w 490538"/>
              <a:gd name="connsiteY10" fmla="*/ 427401 h 542925"/>
              <a:gd name="connsiteX11" fmla="*/ 445714 w 490538"/>
              <a:gd name="connsiteY11" fmla="*/ 434552 h 542925"/>
              <a:gd name="connsiteX12" fmla="*/ 448596 w 490538"/>
              <a:gd name="connsiteY12" fmla="*/ 441862 h 542925"/>
              <a:gd name="connsiteX13" fmla="*/ 450677 w 490538"/>
              <a:gd name="connsiteY13" fmla="*/ 449807 h 542925"/>
              <a:gd name="connsiteX14" fmla="*/ 451798 w 490538"/>
              <a:gd name="connsiteY14" fmla="*/ 457752 h 542925"/>
              <a:gd name="connsiteX15" fmla="*/ 452438 w 490538"/>
              <a:gd name="connsiteY15" fmla="*/ 466015 h 542925"/>
              <a:gd name="connsiteX16" fmla="*/ 451638 w 490538"/>
              <a:gd name="connsiteY16" fmla="*/ 474596 h 542925"/>
              <a:gd name="connsiteX17" fmla="*/ 450197 w 490538"/>
              <a:gd name="connsiteY17" fmla="*/ 483495 h 542925"/>
              <a:gd name="connsiteX18" fmla="*/ 447475 w 490538"/>
              <a:gd name="connsiteY18" fmla="*/ 491758 h 542925"/>
              <a:gd name="connsiteX19" fmla="*/ 444113 w 490538"/>
              <a:gd name="connsiteY19" fmla="*/ 499862 h 542925"/>
              <a:gd name="connsiteX20" fmla="*/ 439791 w 490538"/>
              <a:gd name="connsiteY20" fmla="*/ 507331 h 542925"/>
              <a:gd name="connsiteX21" fmla="*/ 434667 w 490538"/>
              <a:gd name="connsiteY21" fmla="*/ 514322 h 542925"/>
              <a:gd name="connsiteX22" fmla="*/ 428904 w 490538"/>
              <a:gd name="connsiteY22" fmla="*/ 520520 h 542925"/>
              <a:gd name="connsiteX23" fmla="*/ 422340 w 490538"/>
              <a:gd name="connsiteY23" fmla="*/ 526240 h 542925"/>
              <a:gd name="connsiteX24" fmla="*/ 415296 w 490538"/>
              <a:gd name="connsiteY24" fmla="*/ 531166 h 542925"/>
              <a:gd name="connsiteX25" fmla="*/ 407611 w 490538"/>
              <a:gd name="connsiteY25" fmla="*/ 535139 h 542925"/>
              <a:gd name="connsiteX26" fmla="*/ 399606 w 490538"/>
              <a:gd name="connsiteY26" fmla="*/ 538635 h 542925"/>
              <a:gd name="connsiteX27" fmla="*/ 391121 w 490538"/>
              <a:gd name="connsiteY27" fmla="*/ 541018 h 542925"/>
              <a:gd name="connsiteX28" fmla="*/ 382156 w 490538"/>
              <a:gd name="connsiteY28" fmla="*/ 542449 h 542925"/>
              <a:gd name="connsiteX29" fmla="*/ 373030 w 490538"/>
              <a:gd name="connsiteY29" fmla="*/ 542925 h 542925"/>
              <a:gd name="connsiteX30" fmla="*/ 368387 w 490538"/>
              <a:gd name="connsiteY30" fmla="*/ 542766 h 542925"/>
              <a:gd name="connsiteX31" fmla="*/ 363744 w 490538"/>
              <a:gd name="connsiteY31" fmla="*/ 542449 h 542925"/>
              <a:gd name="connsiteX32" fmla="*/ 282575 w 490538"/>
              <a:gd name="connsiteY32" fmla="*/ 533073 h 542925"/>
              <a:gd name="connsiteX33" fmla="*/ 272113 w 490538"/>
              <a:gd name="connsiteY33" fmla="*/ 376237 h 542925"/>
              <a:gd name="connsiteX34" fmla="*/ 285750 w 490538"/>
              <a:gd name="connsiteY34" fmla="*/ 377969 h 542925"/>
              <a:gd name="connsiteX35" fmla="*/ 263868 w 490538"/>
              <a:gd name="connsiteY35" fmla="*/ 530225 h 542925"/>
              <a:gd name="connsiteX36" fmla="*/ 149542 w 490538"/>
              <a:gd name="connsiteY36" fmla="*/ 516999 h 542925"/>
              <a:gd name="connsiteX37" fmla="*/ 149225 w 490538"/>
              <a:gd name="connsiteY37" fmla="*/ 516999 h 542925"/>
              <a:gd name="connsiteX38" fmla="*/ 151286 w 490538"/>
              <a:gd name="connsiteY38" fmla="*/ 514795 h 542925"/>
              <a:gd name="connsiteX39" fmla="*/ 153347 w 490538"/>
              <a:gd name="connsiteY39" fmla="*/ 512591 h 542925"/>
              <a:gd name="connsiteX40" fmla="*/ 91740 w 490538"/>
              <a:gd name="connsiteY40" fmla="*/ 315912 h 542925"/>
              <a:gd name="connsiteX41" fmla="*/ 206375 w 490538"/>
              <a:gd name="connsiteY41" fmla="*/ 421877 h 542925"/>
              <a:gd name="connsiteX42" fmla="*/ 138484 w 490538"/>
              <a:gd name="connsiteY42" fmla="*/ 500006 h 542925"/>
              <a:gd name="connsiteX43" fmla="*/ 132442 w 490538"/>
              <a:gd name="connsiteY43" fmla="*/ 506174 h 542925"/>
              <a:gd name="connsiteX44" fmla="*/ 125923 w 490538"/>
              <a:gd name="connsiteY44" fmla="*/ 511551 h 542925"/>
              <a:gd name="connsiteX45" fmla="*/ 118928 w 490538"/>
              <a:gd name="connsiteY45" fmla="*/ 515979 h 542925"/>
              <a:gd name="connsiteX46" fmla="*/ 111614 w 490538"/>
              <a:gd name="connsiteY46" fmla="*/ 519933 h 542925"/>
              <a:gd name="connsiteX47" fmla="*/ 103664 w 490538"/>
              <a:gd name="connsiteY47" fmla="*/ 523096 h 542925"/>
              <a:gd name="connsiteX48" fmla="*/ 95397 w 490538"/>
              <a:gd name="connsiteY48" fmla="*/ 525311 h 542925"/>
              <a:gd name="connsiteX49" fmla="*/ 87129 w 490538"/>
              <a:gd name="connsiteY49" fmla="*/ 526576 h 542925"/>
              <a:gd name="connsiteX50" fmla="*/ 78543 w 490538"/>
              <a:gd name="connsiteY50" fmla="*/ 527050 h 542925"/>
              <a:gd name="connsiteX51" fmla="*/ 70434 w 490538"/>
              <a:gd name="connsiteY51" fmla="*/ 526576 h 542925"/>
              <a:gd name="connsiteX52" fmla="*/ 62485 w 490538"/>
              <a:gd name="connsiteY52" fmla="*/ 525469 h 542925"/>
              <a:gd name="connsiteX53" fmla="*/ 55012 w 490538"/>
              <a:gd name="connsiteY53" fmla="*/ 523571 h 542925"/>
              <a:gd name="connsiteX54" fmla="*/ 47698 w 490538"/>
              <a:gd name="connsiteY54" fmla="*/ 520882 h 542925"/>
              <a:gd name="connsiteX55" fmla="*/ 40384 w 490538"/>
              <a:gd name="connsiteY55" fmla="*/ 517403 h 542925"/>
              <a:gd name="connsiteX56" fmla="*/ 33707 w 490538"/>
              <a:gd name="connsiteY56" fmla="*/ 513291 h 542925"/>
              <a:gd name="connsiteX57" fmla="*/ 27347 w 490538"/>
              <a:gd name="connsiteY57" fmla="*/ 508704 h 542925"/>
              <a:gd name="connsiteX58" fmla="*/ 21305 w 490538"/>
              <a:gd name="connsiteY58" fmla="*/ 502694 h 542925"/>
              <a:gd name="connsiteX59" fmla="*/ 15740 w 490538"/>
              <a:gd name="connsiteY59" fmla="*/ 496526 h 542925"/>
              <a:gd name="connsiteX60" fmla="*/ 11129 w 490538"/>
              <a:gd name="connsiteY60" fmla="*/ 489725 h 542925"/>
              <a:gd name="connsiteX61" fmla="*/ 7314 w 490538"/>
              <a:gd name="connsiteY61" fmla="*/ 482767 h 542925"/>
              <a:gd name="connsiteX62" fmla="*/ 4293 w 490538"/>
              <a:gd name="connsiteY62" fmla="*/ 475333 h 542925"/>
              <a:gd name="connsiteX63" fmla="*/ 2067 w 490538"/>
              <a:gd name="connsiteY63" fmla="*/ 467742 h 542925"/>
              <a:gd name="connsiteX64" fmla="*/ 477 w 490538"/>
              <a:gd name="connsiteY64" fmla="*/ 459834 h 542925"/>
              <a:gd name="connsiteX65" fmla="*/ 0 w 490538"/>
              <a:gd name="connsiteY65" fmla="*/ 451926 h 542925"/>
              <a:gd name="connsiteX66" fmla="*/ 159 w 490538"/>
              <a:gd name="connsiteY66" fmla="*/ 444018 h 542925"/>
              <a:gd name="connsiteX67" fmla="*/ 1272 w 490538"/>
              <a:gd name="connsiteY67" fmla="*/ 436269 h 542925"/>
              <a:gd name="connsiteX68" fmla="*/ 2862 w 490538"/>
              <a:gd name="connsiteY68" fmla="*/ 428361 h 542925"/>
              <a:gd name="connsiteX69" fmla="*/ 5724 w 490538"/>
              <a:gd name="connsiteY69" fmla="*/ 420770 h 542925"/>
              <a:gd name="connsiteX70" fmla="*/ 9062 w 490538"/>
              <a:gd name="connsiteY70" fmla="*/ 413494 h 542925"/>
              <a:gd name="connsiteX71" fmla="*/ 13514 w 490538"/>
              <a:gd name="connsiteY71" fmla="*/ 406377 h 542925"/>
              <a:gd name="connsiteX72" fmla="*/ 18602 w 490538"/>
              <a:gd name="connsiteY72" fmla="*/ 399735 h 542925"/>
              <a:gd name="connsiteX73" fmla="*/ 218985 w 490538"/>
              <a:gd name="connsiteY73" fmla="*/ 211137 h 542925"/>
              <a:gd name="connsiteX74" fmla="*/ 226725 w 490538"/>
              <a:gd name="connsiteY74" fmla="*/ 211455 h 542925"/>
              <a:gd name="connsiteX75" fmla="*/ 234624 w 490538"/>
              <a:gd name="connsiteY75" fmla="*/ 212726 h 542925"/>
              <a:gd name="connsiteX76" fmla="*/ 242048 w 490538"/>
              <a:gd name="connsiteY76" fmla="*/ 214473 h 542925"/>
              <a:gd name="connsiteX77" fmla="*/ 249631 w 490538"/>
              <a:gd name="connsiteY77" fmla="*/ 217174 h 542925"/>
              <a:gd name="connsiteX78" fmla="*/ 256581 w 490538"/>
              <a:gd name="connsiteY78" fmla="*/ 220828 h 542925"/>
              <a:gd name="connsiteX79" fmla="*/ 263216 w 490538"/>
              <a:gd name="connsiteY79" fmla="*/ 224800 h 542925"/>
              <a:gd name="connsiteX80" fmla="*/ 269534 w 490538"/>
              <a:gd name="connsiteY80" fmla="*/ 229567 h 542925"/>
              <a:gd name="connsiteX81" fmla="*/ 275695 w 490538"/>
              <a:gd name="connsiteY81" fmla="*/ 235445 h 542925"/>
              <a:gd name="connsiteX82" fmla="*/ 281066 w 490538"/>
              <a:gd name="connsiteY82" fmla="*/ 241800 h 542925"/>
              <a:gd name="connsiteX83" fmla="*/ 285648 w 490538"/>
              <a:gd name="connsiteY83" fmla="*/ 248473 h 542925"/>
              <a:gd name="connsiteX84" fmla="*/ 289597 w 490538"/>
              <a:gd name="connsiteY84" fmla="*/ 255623 h 542925"/>
              <a:gd name="connsiteX85" fmla="*/ 292598 w 490538"/>
              <a:gd name="connsiteY85" fmla="*/ 263090 h 542925"/>
              <a:gd name="connsiteX86" fmla="*/ 294810 w 490538"/>
              <a:gd name="connsiteY86" fmla="*/ 270875 h 542925"/>
              <a:gd name="connsiteX87" fmla="*/ 296231 w 490538"/>
              <a:gd name="connsiteY87" fmla="*/ 278501 h 542925"/>
              <a:gd name="connsiteX88" fmla="*/ 296863 w 490538"/>
              <a:gd name="connsiteY88" fmla="*/ 286445 h 542925"/>
              <a:gd name="connsiteX89" fmla="*/ 296705 w 490538"/>
              <a:gd name="connsiteY89" fmla="*/ 294389 h 542925"/>
              <a:gd name="connsiteX90" fmla="*/ 295757 w 490538"/>
              <a:gd name="connsiteY90" fmla="*/ 302333 h 542925"/>
              <a:gd name="connsiteX91" fmla="*/ 293862 w 490538"/>
              <a:gd name="connsiteY91" fmla="*/ 310118 h 542925"/>
              <a:gd name="connsiteX92" fmla="*/ 291334 w 490538"/>
              <a:gd name="connsiteY92" fmla="*/ 317744 h 542925"/>
              <a:gd name="connsiteX93" fmla="*/ 287701 w 490538"/>
              <a:gd name="connsiteY93" fmla="*/ 325211 h 542925"/>
              <a:gd name="connsiteX94" fmla="*/ 283436 w 490538"/>
              <a:gd name="connsiteY94" fmla="*/ 332361 h 542925"/>
              <a:gd name="connsiteX95" fmla="*/ 278223 w 490538"/>
              <a:gd name="connsiteY95" fmla="*/ 339034 h 542925"/>
              <a:gd name="connsiteX96" fmla="*/ 218985 w 490538"/>
              <a:gd name="connsiteY96" fmla="*/ 407987 h 542925"/>
              <a:gd name="connsiteX97" fmla="*/ 104775 w 490538"/>
              <a:gd name="connsiteY97" fmla="*/ 301380 h 542925"/>
              <a:gd name="connsiteX98" fmla="*/ 159273 w 490538"/>
              <a:gd name="connsiteY98" fmla="*/ 238146 h 542925"/>
              <a:gd name="connsiteX99" fmla="*/ 165118 w 490538"/>
              <a:gd name="connsiteY99" fmla="*/ 232109 h 542925"/>
              <a:gd name="connsiteX100" fmla="*/ 171595 w 490538"/>
              <a:gd name="connsiteY100" fmla="*/ 226707 h 542925"/>
              <a:gd name="connsiteX101" fmla="*/ 178545 w 490538"/>
              <a:gd name="connsiteY101" fmla="*/ 222099 h 542925"/>
              <a:gd name="connsiteX102" fmla="*/ 186128 w 490538"/>
              <a:gd name="connsiteY102" fmla="*/ 218286 h 542925"/>
              <a:gd name="connsiteX103" fmla="*/ 193710 w 490538"/>
              <a:gd name="connsiteY103" fmla="*/ 215268 h 542925"/>
              <a:gd name="connsiteX104" fmla="*/ 201925 w 490538"/>
              <a:gd name="connsiteY104" fmla="*/ 212884 h 542925"/>
              <a:gd name="connsiteX105" fmla="*/ 210297 w 490538"/>
              <a:gd name="connsiteY105" fmla="*/ 211455 h 542925"/>
              <a:gd name="connsiteX106" fmla="*/ 414179 w 490538"/>
              <a:gd name="connsiteY106" fmla="*/ 119062 h 542925"/>
              <a:gd name="connsiteX107" fmla="*/ 477044 w 490538"/>
              <a:gd name="connsiteY107" fmla="*/ 210230 h 542925"/>
              <a:gd name="connsiteX108" fmla="*/ 481489 w 490538"/>
              <a:gd name="connsiteY108" fmla="*/ 217548 h 542925"/>
              <a:gd name="connsiteX109" fmla="*/ 484982 w 490538"/>
              <a:gd name="connsiteY109" fmla="*/ 224867 h 542925"/>
              <a:gd name="connsiteX110" fmla="*/ 487681 w 490538"/>
              <a:gd name="connsiteY110" fmla="*/ 232664 h 542925"/>
              <a:gd name="connsiteX111" fmla="*/ 489586 w 490538"/>
              <a:gd name="connsiteY111" fmla="*/ 240460 h 542925"/>
              <a:gd name="connsiteX112" fmla="*/ 490379 w 490538"/>
              <a:gd name="connsiteY112" fmla="*/ 248574 h 542925"/>
              <a:gd name="connsiteX113" fmla="*/ 490538 w 490538"/>
              <a:gd name="connsiteY113" fmla="*/ 256530 h 542925"/>
              <a:gd name="connsiteX114" fmla="*/ 489903 w 490538"/>
              <a:gd name="connsiteY114" fmla="*/ 264485 h 542925"/>
              <a:gd name="connsiteX115" fmla="*/ 488316 w 490538"/>
              <a:gd name="connsiteY115" fmla="*/ 272281 h 542925"/>
              <a:gd name="connsiteX116" fmla="*/ 486093 w 490538"/>
              <a:gd name="connsiteY116" fmla="*/ 279918 h 542925"/>
              <a:gd name="connsiteX117" fmla="*/ 483077 w 490538"/>
              <a:gd name="connsiteY117" fmla="*/ 287396 h 542925"/>
              <a:gd name="connsiteX118" fmla="*/ 479267 w 490538"/>
              <a:gd name="connsiteY118" fmla="*/ 294397 h 542925"/>
              <a:gd name="connsiteX119" fmla="*/ 474663 w 490538"/>
              <a:gd name="connsiteY119" fmla="*/ 301079 h 542925"/>
              <a:gd name="connsiteX120" fmla="*/ 469424 w 490538"/>
              <a:gd name="connsiteY120" fmla="*/ 307284 h 542925"/>
              <a:gd name="connsiteX121" fmla="*/ 463233 w 490538"/>
              <a:gd name="connsiteY121" fmla="*/ 313171 h 542925"/>
              <a:gd name="connsiteX122" fmla="*/ 456407 w 490538"/>
              <a:gd name="connsiteY122" fmla="*/ 318263 h 542925"/>
              <a:gd name="connsiteX123" fmla="*/ 449739 w 490538"/>
              <a:gd name="connsiteY123" fmla="*/ 322240 h 542925"/>
              <a:gd name="connsiteX124" fmla="*/ 442754 w 490538"/>
              <a:gd name="connsiteY124" fmla="*/ 325582 h 542925"/>
              <a:gd name="connsiteX125" fmla="*/ 435452 w 490538"/>
              <a:gd name="connsiteY125" fmla="*/ 328127 h 542925"/>
              <a:gd name="connsiteX126" fmla="*/ 427832 w 490538"/>
              <a:gd name="connsiteY126" fmla="*/ 330037 h 542925"/>
              <a:gd name="connsiteX127" fmla="*/ 420053 w 490538"/>
              <a:gd name="connsiteY127" fmla="*/ 331150 h 542925"/>
              <a:gd name="connsiteX128" fmla="*/ 412274 w 490538"/>
              <a:gd name="connsiteY128" fmla="*/ 331787 h 542925"/>
              <a:gd name="connsiteX129" fmla="*/ 403702 w 490538"/>
              <a:gd name="connsiteY129" fmla="*/ 331150 h 542925"/>
              <a:gd name="connsiteX130" fmla="*/ 395288 w 490538"/>
              <a:gd name="connsiteY130" fmla="*/ 329877 h 542925"/>
              <a:gd name="connsiteX131" fmla="*/ 387033 w 490538"/>
              <a:gd name="connsiteY131" fmla="*/ 327650 h 542925"/>
              <a:gd name="connsiteX132" fmla="*/ 379254 w 490538"/>
              <a:gd name="connsiteY132" fmla="*/ 324468 h 542925"/>
              <a:gd name="connsiteX133" fmla="*/ 371793 w 490538"/>
              <a:gd name="connsiteY133" fmla="*/ 320490 h 542925"/>
              <a:gd name="connsiteX134" fmla="*/ 364808 w 490538"/>
              <a:gd name="connsiteY134" fmla="*/ 316035 h 542925"/>
              <a:gd name="connsiteX135" fmla="*/ 358299 w 490538"/>
              <a:gd name="connsiteY135" fmla="*/ 310626 h 542925"/>
              <a:gd name="connsiteX136" fmla="*/ 352584 w 490538"/>
              <a:gd name="connsiteY136" fmla="*/ 304580 h 542925"/>
              <a:gd name="connsiteX137" fmla="*/ 347187 w 490538"/>
              <a:gd name="connsiteY137" fmla="*/ 297897 h 542925"/>
              <a:gd name="connsiteX138" fmla="*/ 284163 w 490538"/>
              <a:gd name="connsiteY138" fmla="*/ 206570 h 542925"/>
              <a:gd name="connsiteX139" fmla="*/ 290729 w 490538"/>
              <a:gd name="connsiteY139" fmla="*/ 0 h 542925"/>
              <a:gd name="connsiteX140" fmla="*/ 299273 w 490538"/>
              <a:gd name="connsiteY140" fmla="*/ 477 h 542925"/>
              <a:gd name="connsiteX141" fmla="*/ 307659 w 490538"/>
              <a:gd name="connsiteY141" fmla="*/ 1910 h 542925"/>
              <a:gd name="connsiteX142" fmla="*/ 315886 w 490538"/>
              <a:gd name="connsiteY142" fmla="*/ 3978 h 542925"/>
              <a:gd name="connsiteX143" fmla="*/ 323639 w 490538"/>
              <a:gd name="connsiteY143" fmla="*/ 7321 h 542925"/>
              <a:gd name="connsiteX144" fmla="*/ 331076 w 490538"/>
              <a:gd name="connsiteY144" fmla="*/ 10981 h 542925"/>
              <a:gd name="connsiteX145" fmla="*/ 338038 w 490538"/>
              <a:gd name="connsiteY145" fmla="*/ 15755 h 542925"/>
              <a:gd name="connsiteX146" fmla="*/ 344525 w 490538"/>
              <a:gd name="connsiteY146" fmla="*/ 21166 h 542925"/>
              <a:gd name="connsiteX147" fmla="*/ 350221 w 490538"/>
              <a:gd name="connsiteY147" fmla="*/ 27055 h 542925"/>
              <a:gd name="connsiteX148" fmla="*/ 355600 w 490538"/>
              <a:gd name="connsiteY148" fmla="*/ 33898 h 542925"/>
              <a:gd name="connsiteX149" fmla="*/ 403225 w 490538"/>
              <a:gd name="connsiteY149" fmla="*/ 103128 h 542925"/>
              <a:gd name="connsiteX150" fmla="*/ 273640 w 490538"/>
              <a:gd name="connsiteY150" fmla="*/ 190500 h 542925"/>
              <a:gd name="connsiteX151" fmla="*/ 226174 w 490538"/>
              <a:gd name="connsiteY151" fmla="*/ 121589 h 542925"/>
              <a:gd name="connsiteX152" fmla="*/ 221585 w 490538"/>
              <a:gd name="connsiteY152" fmla="*/ 114109 h 542925"/>
              <a:gd name="connsiteX153" fmla="*/ 217946 w 490538"/>
              <a:gd name="connsiteY153" fmla="*/ 106151 h 542925"/>
              <a:gd name="connsiteX154" fmla="*/ 215256 w 490538"/>
              <a:gd name="connsiteY154" fmla="*/ 97876 h 542925"/>
              <a:gd name="connsiteX155" fmla="*/ 213516 w 490538"/>
              <a:gd name="connsiteY155" fmla="*/ 89282 h 542925"/>
              <a:gd name="connsiteX156" fmla="*/ 212725 w 490538"/>
              <a:gd name="connsiteY156" fmla="*/ 80847 h 542925"/>
              <a:gd name="connsiteX157" fmla="*/ 212883 w 490538"/>
              <a:gd name="connsiteY157" fmla="*/ 72094 h 542925"/>
              <a:gd name="connsiteX158" fmla="*/ 213991 w 490538"/>
              <a:gd name="connsiteY158" fmla="*/ 63341 h 542925"/>
              <a:gd name="connsiteX159" fmla="*/ 215731 w 490538"/>
              <a:gd name="connsiteY159" fmla="*/ 55861 h 542925"/>
              <a:gd name="connsiteX160" fmla="*/ 218263 w 490538"/>
              <a:gd name="connsiteY160" fmla="*/ 48540 h 542925"/>
              <a:gd name="connsiteX161" fmla="*/ 221585 w 490538"/>
              <a:gd name="connsiteY161" fmla="*/ 41537 h 542925"/>
              <a:gd name="connsiteX162" fmla="*/ 225224 w 490538"/>
              <a:gd name="connsiteY162" fmla="*/ 35171 h 542925"/>
              <a:gd name="connsiteX163" fmla="*/ 229655 w 490538"/>
              <a:gd name="connsiteY163" fmla="*/ 28965 h 542925"/>
              <a:gd name="connsiteX164" fmla="*/ 234876 w 490538"/>
              <a:gd name="connsiteY164" fmla="*/ 23394 h 542925"/>
              <a:gd name="connsiteX165" fmla="*/ 240414 w 490538"/>
              <a:gd name="connsiteY165" fmla="*/ 18143 h 542925"/>
              <a:gd name="connsiteX166" fmla="*/ 246584 w 490538"/>
              <a:gd name="connsiteY166" fmla="*/ 13527 h 542925"/>
              <a:gd name="connsiteX167" fmla="*/ 253388 w 490538"/>
              <a:gd name="connsiteY167" fmla="*/ 9389 h 542925"/>
              <a:gd name="connsiteX168" fmla="*/ 260350 w 490538"/>
              <a:gd name="connsiteY168" fmla="*/ 6047 h 542925"/>
              <a:gd name="connsiteX169" fmla="*/ 267786 w 490538"/>
              <a:gd name="connsiteY169" fmla="*/ 3501 h 542925"/>
              <a:gd name="connsiteX170" fmla="*/ 275223 w 490538"/>
              <a:gd name="connsiteY170" fmla="*/ 1432 h 542925"/>
              <a:gd name="connsiteX171" fmla="*/ 282976 w 490538"/>
              <a:gd name="connsiteY171" fmla="*/ 477 h 54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</a:cxnLst>
            <a:rect l="l" t="t" r="r" b="b"/>
            <a:pathLst>
              <a:path w="490538" h="542925">
                <a:moveTo>
                  <a:pt x="304669" y="379412"/>
                </a:moveTo>
                <a:lnTo>
                  <a:pt x="382476" y="388311"/>
                </a:lnTo>
                <a:lnTo>
                  <a:pt x="390961" y="389900"/>
                </a:lnTo>
                <a:lnTo>
                  <a:pt x="399126" y="392125"/>
                </a:lnTo>
                <a:lnTo>
                  <a:pt x="406811" y="395303"/>
                </a:lnTo>
                <a:lnTo>
                  <a:pt x="414015" y="398958"/>
                </a:lnTo>
                <a:lnTo>
                  <a:pt x="420739" y="403566"/>
                </a:lnTo>
                <a:lnTo>
                  <a:pt x="426983" y="408651"/>
                </a:lnTo>
                <a:lnTo>
                  <a:pt x="432746" y="414371"/>
                </a:lnTo>
                <a:lnTo>
                  <a:pt x="437709" y="420569"/>
                </a:lnTo>
                <a:lnTo>
                  <a:pt x="442032" y="427401"/>
                </a:lnTo>
                <a:lnTo>
                  <a:pt x="445714" y="434552"/>
                </a:lnTo>
                <a:lnTo>
                  <a:pt x="448596" y="441862"/>
                </a:lnTo>
                <a:lnTo>
                  <a:pt x="450677" y="449807"/>
                </a:lnTo>
                <a:lnTo>
                  <a:pt x="451798" y="457752"/>
                </a:lnTo>
                <a:lnTo>
                  <a:pt x="452438" y="466015"/>
                </a:lnTo>
                <a:lnTo>
                  <a:pt x="451638" y="474596"/>
                </a:lnTo>
                <a:lnTo>
                  <a:pt x="450197" y="483495"/>
                </a:lnTo>
                <a:lnTo>
                  <a:pt x="447475" y="491758"/>
                </a:lnTo>
                <a:lnTo>
                  <a:pt x="444113" y="499862"/>
                </a:lnTo>
                <a:lnTo>
                  <a:pt x="439791" y="507331"/>
                </a:lnTo>
                <a:lnTo>
                  <a:pt x="434667" y="514322"/>
                </a:lnTo>
                <a:lnTo>
                  <a:pt x="428904" y="520520"/>
                </a:lnTo>
                <a:lnTo>
                  <a:pt x="422340" y="526240"/>
                </a:lnTo>
                <a:lnTo>
                  <a:pt x="415296" y="531166"/>
                </a:lnTo>
                <a:lnTo>
                  <a:pt x="407611" y="535139"/>
                </a:lnTo>
                <a:lnTo>
                  <a:pt x="399606" y="538635"/>
                </a:lnTo>
                <a:lnTo>
                  <a:pt x="391121" y="541018"/>
                </a:lnTo>
                <a:lnTo>
                  <a:pt x="382156" y="542449"/>
                </a:lnTo>
                <a:lnTo>
                  <a:pt x="373030" y="542925"/>
                </a:lnTo>
                <a:lnTo>
                  <a:pt x="368387" y="542766"/>
                </a:lnTo>
                <a:lnTo>
                  <a:pt x="363744" y="542449"/>
                </a:lnTo>
                <a:lnTo>
                  <a:pt x="282575" y="533073"/>
                </a:lnTo>
                <a:close/>
                <a:moveTo>
                  <a:pt x="272113" y="376237"/>
                </a:moveTo>
                <a:lnTo>
                  <a:pt x="285750" y="377969"/>
                </a:lnTo>
                <a:lnTo>
                  <a:pt x="263868" y="530225"/>
                </a:lnTo>
                <a:lnTo>
                  <a:pt x="149542" y="516999"/>
                </a:lnTo>
                <a:lnTo>
                  <a:pt x="149225" y="516999"/>
                </a:lnTo>
                <a:lnTo>
                  <a:pt x="151286" y="514795"/>
                </a:lnTo>
                <a:lnTo>
                  <a:pt x="153347" y="512591"/>
                </a:lnTo>
                <a:close/>
                <a:moveTo>
                  <a:pt x="91740" y="315912"/>
                </a:moveTo>
                <a:lnTo>
                  <a:pt x="206375" y="421877"/>
                </a:lnTo>
                <a:lnTo>
                  <a:pt x="138484" y="500006"/>
                </a:lnTo>
                <a:lnTo>
                  <a:pt x="132442" y="506174"/>
                </a:lnTo>
                <a:lnTo>
                  <a:pt x="125923" y="511551"/>
                </a:lnTo>
                <a:lnTo>
                  <a:pt x="118928" y="515979"/>
                </a:lnTo>
                <a:lnTo>
                  <a:pt x="111614" y="519933"/>
                </a:lnTo>
                <a:lnTo>
                  <a:pt x="103664" y="523096"/>
                </a:lnTo>
                <a:lnTo>
                  <a:pt x="95397" y="525311"/>
                </a:lnTo>
                <a:lnTo>
                  <a:pt x="87129" y="526576"/>
                </a:lnTo>
                <a:lnTo>
                  <a:pt x="78543" y="527050"/>
                </a:lnTo>
                <a:lnTo>
                  <a:pt x="70434" y="526576"/>
                </a:lnTo>
                <a:lnTo>
                  <a:pt x="62485" y="525469"/>
                </a:lnTo>
                <a:lnTo>
                  <a:pt x="55012" y="523571"/>
                </a:lnTo>
                <a:lnTo>
                  <a:pt x="47698" y="520882"/>
                </a:lnTo>
                <a:lnTo>
                  <a:pt x="40384" y="517403"/>
                </a:lnTo>
                <a:lnTo>
                  <a:pt x="33707" y="513291"/>
                </a:lnTo>
                <a:lnTo>
                  <a:pt x="27347" y="508704"/>
                </a:lnTo>
                <a:lnTo>
                  <a:pt x="21305" y="502694"/>
                </a:lnTo>
                <a:lnTo>
                  <a:pt x="15740" y="496526"/>
                </a:lnTo>
                <a:lnTo>
                  <a:pt x="11129" y="489725"/>
                </a:lnTo>
                <a:lnTo>
                  <a:pt x="7314" y="482767"/>
                </a:lnTo>
                <a:lnTo>
                  <a:pt x="4293" y="475333"/>
                </a:lnTo>
                <a:lnTo>
                  <a:pt x="2067" y="467742"/>
                </a:lnTo>
                <a:lnTo>
                  <a:pt x="477" y="459834"/>
                </a:lnTo>
                <a:lnTo>
                  <a:pt x="0" y="451926"/>
                </a:lnTo>
                <a:lnTo>
                  <a:pt x="159" y="444018"/>
                </a:lnTo>
                <a:lnTo>
                  <a:pt x="1272" y="436269"/>
                </a:lnTo>
                <a:lnTo>
                  <a:pt x="2862" y="428361"/>
                </a:lnTo>
                <a:lnTo>
                  <a:pt x="5724" y="420770"/>
                </a:lnTo>
                <a:lnTo>
                  <a:pt x="9062" y="413494"/>
                </a:lnTo>
                <a:lnTo>
                  <a:pt x="13514" y="406377"/>
                </a:lnTo>
                <a:lnTo>
                  <a:pt x="18602" y="399735"/>
                </a:lnTo>
                <a:close/>
                <a:moveTo>
                  <a:pt x="218985" y="211137"/>
                </a:moveTo>
                <a:lnTo>
                  <a:pt x="226725" y="211455"/>
                </a:lnTo>
                <a:lnTo>
                  <a:pt x="234624" y="212726"/>
                </a:lnTo>
                <a:lnTo>
                  <a:pt x="242048" y="214473"/>
                </a:lnTo>
                <a:lnTo>
                  <a:pt x="249631" y="217174"/>
                </a:lnTo>
                <a:lnTo>
                  <a:pt x="256581" y="220828"/>
                </a:lnTo>
                <a:lnTo>
                  <a:pt x="263216" y="224800"/>
                </a:lnTo>
                <a:lnTo>
                  <a:pt x="269534" y="229567"/>
                </a:lnTo>
                <a:lnTo>
                  <a:pt x="275695" y="235445"/>
                </a:lnTo>
                <a:lnTo>
                  <a:pt x="281066" y="241800"/>
                </a:lnTo>
                <a:lnTo>
                  <a:pt x="285648" y="248473"/>
                </a:lnTo>
                <a:lnTo>
                  <a:pt x="289597" y="255623"/>
                </a:lnTo>
                <a:lnTo>
                  <a:pt x="292598" y="263090"/>
                </a:lnTo>
                <a:lnTo>
                  <a:pt x="294810" y="270875"/>
                </a:lnTo>
                <a:lnTo>
                  <a:pt x="296231" y="278501"/>
                </a:lnTo>
                <a:lnTo>
                  <a:pt x="296863" y="286445"/>
                </a:lnTo>
                <a:lnTo>
                  <a:pt x="296705" y="294389"/>
                </a:lnTo>
                <a:lnTo>
                  <a:pt x="295757" y="302333"/>
                </a:lnTo>
                <a:lnTo>
                  <a:pt x="293862" y="310118"/>
                </a:lnTo>
                <a:lnTo>
                  <a:pt x="291334" y="317744"/>
                </a:lnTo>
                <a:lnTo>
                  <a:pt x="287701" y="325211"/>
                </a:lnTo>
                <a:lnTo>
                  <a:pt x="283436" y="332361"/>
                </a:lnTo>
                <a:lnTo>
                  <a:pt x="278223" y="339034"/>
                </a:lnTo>
                <a:lnTo>
                  <a:pt x="218985" y="407987"/>
                </a:lnTo>
                <a:lnTo>
                  <a:pt x="104775" y="301380"/>
                </a:lnTo>
                <a:lnTo>
                  <a:pt x="159273" y="238146"/>
                </a:lnTo>
                <a:lnTo>
                  <a:pt x="165118" y="232109"/>
                </a:lnTo>
                <a:lnTo>
                  <a:pt x="171595" y="226707"/>
                </a:lnTo>
                <a:lnTo>
                  <a:pt x="178545" y="222099"/>
                </a:lnTo>
                <a:lnTo>
                  <a:pt x="186128" y="218286"/>
                </a:lnTo>
                <a:lnTo>
                  <a:pt x="193710" y="215268"/>
                </a:lnTo>
                <a:lnTo>
                  <a:pt x="201925" y="212884"/>
                </a:lnTo>
                <a:lnTo>
                  <a:pt x="210297" y="211455"/>
                </a:lnTo>
                <a:close/>
                <a:moveTo>
                  <a:pt x="414179" y="119062"/>
                </a:moveTo>
                <a:lnTo>
                  <a:pt x="477044" y="210230"/>
                </a:lnTo>
                <a:lnTo>
                  <a:pt x="481489" y="217548"/>
                </a:lnTo>
                <a:lnTo>
                  <a:pt x="484982" y="224867"/>
                </a:lnTo>
                <a:lnTo>
                  <a:pt x="487681" y="232664"/>
                </a:lnTo>
                <a:lnTo>
                  <a:pt x="489586" y="240460"/>
                </a:lnTo>
                <a:lnTo>
                  <a:pt x="490379" y="248574"/>
                </a:lnTo>
                <a:lnTo>
                  <a:pt x="490538" y="256530"/>
                </a:lnTo>
                <a:lnTo>
                  <a:pt x="489903" y="264485"/>
                </a:lnTo>
                <a:lnTo>
                  <a:pt x="488316" y="272281"/>
                </a:lnTo>
                <a:lnTo>
                  <a:pt x="486093" y="279918"/>
                </a:lnTo>
                <a:lnTo>
                  <a:pt x="483077" y="287396"/>
                </a:lnTo>
                <a:lnTo>
                  <a:pt x="479267" y="294397"/>
                </a:lnTo>
                <a:lnTo>
                  <a:pt x="474663" y="301079"/>
                </a:lnTo>
                <a:lnTo>
                  <a:pt x="469424" y="307284"/>
                </a:lnTo>
                <a:lnTo>
                  <a:pt x="463233" y="313171"/>
                </a:lnTo>
                <a:lnTo>
                  <a:pt x="456407" y="318263"/>
                </a:lnTo>
                <a:lnTo>
                  <a:pt x="449739" y="322240"/>
                </a:lnTo>
                <a:lnTo>
                  <a:pt x="442754" y="325582"/>
                </a:lnTo>
                <a:lnTo>
                  <a:pt x="435452" y="328127"/>
                </a:lnTo>
                <a:lnTo>
                  <a:pt x="427832" y="330037"/>
                </a:lnTo>
                <a:lnTo>
                  <a:pt x="420053" y="331150"/>
                </a:lnTo>
                <a:lnTo>
                  <a:pt x="412274" y="331787"/>
                </a:lnTo>
                <a:lnTo>
                  <a:pt x="403702" y="331150"/>
                </a:lnTo>
                <a:lnTo>
                  <a:pt x="395288" y="329877"/>
                </a:lnTo>
                <a:lnTo>
                  <a:pt x="387033" y="327650"/>
                </a:lnTo>
                <a:lnTo>
                  <a:pt x="379254" y="324468"/>
                </a:lnTo>
                <a:lnTo>
                  <a:pt x="371793" y="320490"/>
                </a:lnTo>
                <a:lnTo>
                  <a:pt x="364808" y="316035"/>
                </a:lnTo>
                <a:lnTo>
                  <a:pt x="358299" y="310626"/>
                </a:lnTo>
                <a:lnTo>
                  <a:pt x="352584" y="304580"/>
                </a:lnTo>
                <a:lnTo>
                  <a:pt x="347187" y="297897"/>
                </a:lnTo>
                <a:lnTo>
                  <a:pt x="284163" y="206570"/>
                </a:lnTo>
                <a:close/>
                <a:moveTo>
                  <a:pt x="290729" y="0"/>
                </a:moveTo>
                <a:lnTo>
                  <a:pt x="299273" y="477"/>
                </a:lnTo>
                <a:lnTo>
                  <a:pt x="307659" y="1910"/>
                </a:lnTo>
                <a:lnTo>
                  <a:pt x="315886" y="3978"/>
                </a:lnTo>
                <a:lnTo>
                  <a:pt x="323639" y="7321"/>
                </a:lnTo>
                <a:lnTo>
                  <a:pt x="331076" y="10981"/>
                </a:lnTo>
                <a:lnTo>
                  <a:pt x="338038" y="15755"/>
                </a:lnTo>
                <a:lnTo>
                  <a:pt x="344525" y="21166"/>
                </a:lnTo>
                <a:lnTo>
                  <a:pt x="350221" y="27055"/>
                </a:lnTo>
                <a:lnTo>
                  <a:pt x="355600" y="33898"/>
                </a:lnTo>
                <a:lnTo>
                  <a:pt x="403225" y="103128"/>
                </a:lnTo>
                <a:lnTo>
                  <a:pt x="273640" y="190500"/>
                </a:lnTo>
                <a:lnTo>
                  <a:pt x="226174" y="121589"/>
                </a:lnTo>
                <a:lnTo>
                  <a:pt x="221585" y="114109"/>
                </a:lnTo>
                <a:lnTo>
                  <a:pt x="217946" y="106151"/>
                </a:lnTo>
                <a:lnTo>
                  <a:pt x="215256" y="97876"/>
                </a:lnTo>
                <a:lnTo>
                  <a:pt x="213516" y="89282"/>
                </a:lnTo>
                <a:lnTo>
                  <a:pt x="212725" y="80847"/>
                </a:lnTo>
                <a:lnTo>
                  <a:pt x="212883" y="72094"/>
                </a:lnTo>
                <a:lnTo>
                  <a:pt x="213991" y="63341"/>
                </a:lnTo>
                <a:lnTo>
                  <a:pt x="215731" y="55861"/>
                </a:lnTo>
                <a:lnTo>
                  <a:pt x="218263" y="48540"/>
                </a:lnTo>
                <a:lnTo>
                  <a:pt x="221585" y="41537"/>
                </a:lnTo>
                <a:lnTo>
                  <a:pt x="225224" y="35171"/>
                </a:lnTo>
                <a:lnTo>
                  <a:pt x="229655" y="28965"/>
                </a:lnTo>
                <a:lnTo>
                  <a:pt x="234876" y="23394"/>
                </a:lnTo>
                <a:lnTo>
                  <a:pt x="240414" y="18143"/>
                </a:lnTo>
                <a:lnTo>
                  <a:pt x="246584" y="13527"/>
                </a:lnTo>
                <a:lnTo>
                  <a:pt x="253388" y="9389"/>
                </a:lnTo>
                <a:lnTo>
                  <a:pt x="260350" y="6047"/>
                </a:lnTo>
                <a:lnTo>
                  <a:pt x="267786" y="3501"/>
                </a:lnTo>
                <a:lnTo>
                  <a:pt x="275223" y="1432"/>
                </a:lnTo>
                <a:lnTo>
                  <a:pt x="282976" y="47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321" name="Group 320"/>
          <p:cNvGrpSpPr/>
          <p:nvPr/>
        </p:nvGrpSpPr>
        <p:grpSpPr>
          <a:xfrm>
            <a:off x="5427571" y="4217988"/>
            <a:ext cx="392112" cy="585787"/>
            <a:chOff x="5443538" y="4217988"/>
            <a:chExt cx="392112" cy="5857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80" name="Freeform 200"/>
            <p:cNvSpPr>
              <a:spLocks noEditPoints="1"/>
            </p:cNvSpPr>
            <p:nvPr/>
          </p:nvSpPr>
          <p:spPr bwMode="auto">
            <a:xfrm>
              <a:off x="5443538" y="4217988"/>
              <a:ext cx="392112" cy="585787"/>
            </a:xfrm>
            <a:custGeom>
              <a:avLst/>
              <a:gdLst>
                <a:gd name="T0" fmla="*/ 1723 w 2223"/>
                <a:gd name="T1" fmla="*/ 1107 h 3321"/>
                <a:gd name="T2" fmla="*/ 1834 w 2223"/>
                <a:gd name="T3" fmla="*/ 996 h 3321"/>
                <a:gd name="T4" fmla="*/ 889 w 2223"/>
                <a:gd name="T5" fmla="*/ 996 h 3321"/>
                <a:gd name="T6" fmla="*/ 1556 w 2223"/>
                <a:gd name="T7" fmla="*/ 1107 h 3321"/>
                <a:gd name="T8" fmla="*/ 889 w 2223"/>
                <a:gd name="T9" fmla="*/ 996 h 3321"/>
                <a:gd name="T10" fmla="*/ 389 w 2223"/>
                <a:gd name="T11" fmla="*/ 1107 h 3321"/>
                <a:gd name="T12" fmla="*/ 722 w 2223"/>
                <a:gd name="T13" fmla="*/ 996 h 3321"/>
                <a:gd name="T14" fmla="*/ 278 w 2223"/>
                <a:gd name="T15" fmla="*/ 720 h 3321"/>
                <a:gd name="T16" fmla="*/ 1945 w 2223"/>
                <a:gd name="T17" fmla="*/ 775 h 3321"/>
                <a:gd name="T18" fmla="*/ 278 w 2223"/>
                <a:gd name="T19" fmla="*/ 720 h 3321"/>
                <a:gd name="T20" fmla="*/ 1834 w 2223"/>
                <a:gd name="T21" fmla="*/ 609 h 3321"/>
                <a:gd name="T22" fmla="*/ 1945 w 2223"/>
                <a:gd name="T23" fmla="*/ 498 h 3321"/>
                <a:gd name="T24" fmla="*/ 1612 w 2223"/>
                <a:gd name="T25" fmla="*/ 498 h 3321"/>
                <a:gd name="T26" fmla="*/ 1723 w 2223"/>
                <a:gd name="T27" fmla="*/ 609 h 3321"/>
                <a:gd name="T28" fmla="*/ 1612 w 2223"/>
                <a:gd name="T29" fmla="*/ 498 h 3321"/>
                <a:gd name="T30" fmla="*/ 1389 w 2223"/>
                <a:gd name="T31" fmla="*/ 609 h 3321"/>
                <a:gd name="T32" fmla="*/ 1501 w 2223"/>
                <a:gd name="T33" fmla="*/ 498 h 3321"/>
                <a:gd name="T34" fmla="*/ 1167 w 2223"/>
                <a:gd name="T35" fmla="*/ 498 h 3321"/>
                <a:gd name="T36" fmla="*/ 1278 w 2223"/>
                <a:gd name="T37" fmla="*/ 609 h 3321"/>
                <a:gd name="T38" fmla="*/ 1167 w 2223"/>
                <a:gd name="T39" fmla="*/ 498 h 3321"/>
                <a:gd name="T40" fmla="*/ 945 w 2223"/>
                <a:gd name="T41" fmla="*/ 609 h 3321"/>
                <a:gd name="T42" fmla="*/ 1056 w 2223"/>
                <a:gd name="T43" fmla="*/ 498 h 3321"/>
                <a:gd name="T44" fmla="*/ 722 w 2223"/>
                <a:gd name="T45" fmla="*/ 498 h 3321"/>
                <a:gd name="T46" fmla="*/ 834 w 2223"/>
                <a:gd name="T47" fmla="*/ 609 h 3321"/>
                <a:gd name="T48" fmla="*/ 722 w 2223"/>
                <a:gd name="T49" fmla="*/ 498 h 3321"/>
                <a:gd name="T50" fmla="*/ 500 w 2223"/>
                <a:gd name="T51" fmla="*/ 609 h 3321"/>
                <a:gd name="T52" fmla="*/ 611 w 2223"/>
                <a:gd name="T53" fmla="*/ 498 h 3321"/>
                <a:gd name="T54" fmla="*/ 278 w 2223"/>
                <a:gd name="T55" fmla="*/ 498 h 3321"/>
                <a:gd name="T56" fmla="*/ 389 w 2223"/>
                <a:gd name="T57" fmla="*/ 609 h 3321"/>
                <a:gd name="T58" fmla="*/ 278 w 2223"/>
                <a:gd name="T59" fmla="*/ 498 h 3321"/>
                <a:gd name="T60" fmla="*/ 2223 w 2223"/>
                <a:gd name="T61" fmla="*/ 0 h 3321"/>
                <a:gd name="T62" fmla="*/ 2056 w 2223"/>
                <a:gd name="T63" fmla="*/ 720 h 3321"/>
                <a:gd name="T64" fmla="*/ 2223 w 2223"/>
                <a:gd name="T65" fmla="*/ 775 h 3321"/>
                <a:gd name="T66" fmla="*/ 2056 w 2223"/>
                <a:gd name="T67" fmla="*/ 1107 h 3321"/>
                <a:gd name="T68" fmla="*/ 1056 w 2223"/>
                <a:gd name="T69" fmla="*/ 1218 h 3321"/>
                <a:gd name="T70" fmla="*/ 2056 w 2223"/>
                <a:gd name="T71" fmla="*/ 2989 h 3321"/>
                <a:gd name="T72" fmla="*/ 167 w 2223"/>
                <a:gd name="T73" fmla="*/ 3321 h 3321"/>
                <a:gd name="T74" fmla="*/ 500 w 2223"/>
                <a:gd name="T75" fmla="*/ 2989 h 3321"/>
                <a:gd name="T76" fmla="*/ 167 w 2223"/>
                <a:gd name="T77" fmla="*/ 1218 h 3321"/>
                <a:gd name="T78" fmla="*/ 0 w 2223"/>
                <a:gd name="T79" fmla="*/ 1107 h 3321"/>
                <a:gd name="T80" fmla="*/ 167 w 2223"/>
                <a:gd name="T81" fmla="*/ 775 h 3321"/>
                <a:gd name="T82" fmla="*/ 0 w 2223"/>
                <a:gd name="T83" fmla="*/ 720 h 3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23" h="3321">
                  <a:moveTo>
                    <a:pt x="1723" y="996"/>
                  </a:moveTo>
                  <a:lnTo>
                    <a:pt x="1723" y="1107"/>
                  </a:lnTo>
                  <a:lnTo>
                    <a:pt x="1834" y="1107"/>
                  </a:lnTo>
                  <a:lnTo>
                    <a:pt x="1834" y="996"/>
                  </a:lnTo>
                  <a:lnTo>
                    <a:pt x="1723" y="996"/>
                  </a:lnTo>
                  <a:close/>
                  <a:moveTo>
                    <a:pt x="889" y="996"/>
                  </a:moveTo>
                  <a:lnTo>
                    <a:pt x="889" y="1107"/>
                  </a:lnTo>
                  <a:lnTo>
                    <a:pt x="1556" y="1107"/>
                  </a:lnTo>
                  <a:lnTo>
                    <a:pt x="1556" y="996"/>
                  </a:lnTo>
                  <a:lnTo>
                    <a:pt x="889" y="996"/>
                  </a:lnTo>
                  <a:close/>
                  <a:moveTo>
                    <a:pt x="389" y="996"/>
                  </a:moveTo>
                  <a:lnTo>
                    <a:pt x="389" y="1107"/>
                  </a:lnTo>
                  <a:lnTo>
                    <a:pt x="722" y="1107"/>
                  </a:lnTo>
                  <a:lnTo>
                    <a:pt x="722" y="996"/>
                  </a:lnTo>
                  <a:lnTo>
                    <a:pt x="389" y="996"/>
                  </a:lnTo>
                  <a:close/>
                  <a:moveTo>
                    <a:pt x="278" y="720"/>
                  </a:moveTo>
                  <a:lnTo>
                    <a:pt x="278" y="775"/>
                  </a:lnTo>
                  <a:lnTo>
                    <a:pt x="1945" y="775"/>
                  </a:lnTo>
                  <a:lnTo>
                    <a:pt x="1945" y="720"/>
                  </a:lnTo>
                  <a:lnTo>
                    <a:pt x="278" y="720"/>
                  </a:lnTo>
                  <a:close/>
                  <a:moveTo>
                    <a:pt x="1834" y="498"/>
                  </a:moveTo>
                  <a:lnTo>
                    <a:pt x="1834" y="609"/>
                  </a:lnTo>
                  <a:lnTo>
                    <a:pt x="1945" y="609"/>
                  </a:lnTo>
                  <a:lnTo>
                    <a:pt x="1945" y="498"/>
                  </a:lnTo>
                  <a:lnTo>
                    <a:pt x="1834" y="498"/>
                  </a:lnTo>
                  <a:close/>
                  <a:moveTo>
                    <a:pt x="1612" y="498"/>
                  </a:moveTo>
                  <a:lnTo>
                    <a:pt x="1612" y="609"/>
                  </a:lnTo>
                  <a:lnTo>
                    <a:pt x="1723" y="609"/>
                  </a:lnTo>
                  <a:lnTo>
                    <a:pt x="1723" y="498"/>
                  </a:lnTo>
                  <a:lnTo>
                    <a:pt x="1612" y="498"/>
                  </a:lnTo>
                  <a:close/>
                  <a:moveTo>
                    <a:pt x="1389" y="498"/>
                  </a:moveTo>
                  <a:lnTo>
                    <a:pt x="1389" y="609"/>
                  </a:lnTo>
                  <a:lnTo>
                    <a:pt x="1501" y="609"/>
                  </a:lnTo>
                  <a:lnTo>
                    <a:pt x="1501" y="498"/>
                  </a:lnTo>
                  <a:lnTo>
                    <a:pt x="1389" y="498"/>
                  </a:lnTo>
                  <a:close/>
                  <a:moveTo>
                    <a:pt x="1167" y="498"/>
                  </a:moveTo>
                  <a:lnTo>
                    <a:pt x="1167" y="609"/>
                  </a:lnTo>
                  <a:lnTo>
                    <a:pt x="1278" y="609"/>
                  </a:lnTo>
                  <a:lnTo>
                    <a:pt x="1278" y="498"/>
                  </a:lnTo>
                  <a:lnTo>
                    <a:pt x="1167" y="498"/>
                  </a:lnTo>
                  <a:close/>
                  <a:moveTo>
                    <a:pt x="945" y="498"/>
                  </a:moveTo>
                  <a:lnTo>
                    <a:pt x="945" y="609"/>
                  </a:lnTo>
                  <a:lnTo>
                    <a:pt x="1056" y="609"/>
                  </a:lnTo>
                  <a:lnTo>
                    <a:pt x="1056" y="498"/>
                  </a:lnTo>
                  <a:lnTo>
                    <a:pt x="945" y="498"/>
                  </a:lnTo>
                  <a:close/>
                  <a:moveTo>
                    <a:pt x="722" y="498"/>
                  </a:moveTo>
                  <a:lnTo>
                    <a:pt x="722" y="609"/>
                  </a:lnTo>
                  <a:lnTo>
                    <a:pt x="834" y="609"/>
                  </a:lnTo>
                  <a:lnTo>
                    <a:pt x="834" y="498"/>
                  </a:lnTo>
                  <a:lnTo>
                    <a:pt x="722" y="498"/>
                  </a:lnTo>
                  <a:close/>
                  <a:moveTo>
                    <a:pt x="500" y="498"/>
                  </a:moveTo>
                  <a:lnTo>
                    <a:pt x="500" y="609"/>
                  </a:lnTo>
                  <a:lnTo>
                    <a:pt x="611" y="609"/>
                  </a:lnTo>
                  <a:lnTo>
                    <a:pt x="611" y="498"/>
                  </a:lnTo>
                  <a:lnTo>
                    <a:pt x="500" y="498"/>
                  </a:lnTo>
                  <a:close/>
                  <a:moveTo>
                    <a:pt x="278" y="498"/>
                  </a:moveTo>
                  <a:lnTo>
                    <a:pt x="278" y="609"/>
                  </a:lnTo>
                  <a:lnTo>
                    <a:pt x="389" y="609"/>
                  </a:lnTo>
                  <a:lnTo>
                    <a:pt x="389" y="498"/>
                  </a:lnTo>
                  <a:lnTo>
                    <a:pt x="278" y="498"/>
                  </a:lnTo>
                  <a:close/>
                  <a:moveTo>
                    <a:pt x="0" y="0"/>
                  </a:moveTo>
                  <a:lnTo>
                    <a:pt x="2223" y="0"/>
                  </a:lnTo>
                  <a:lnTo>
                    <a:pt x="2223" y="720"/>
                  </a:lnTo>
                  <a:lnTo>
                    <a:pt x="2056" y="720"/>
                  </a:lnTo>
                  <a:lnTo>
                    <a:pt x="2056" y="775"/>
                  </a:lnTo>
                  <a:lnTo>
                    <a:pt x="2223" y="775"/>
                  </a:lnTo>
                  <a:lnTo>
                    <a:pt x="2223" y="1107"/>
                  </a:lnTo>
                  <a:lnTo>
                    <a:pt x="2056" y="1107"/>
                  </a:lnTo>
                  <a:lnTo>
                    <a:pt x="2056" y="1218"/>
                  </a:lnTo>
                  <a:lnTo>
                    <a:pt x="1056" y="1218"/>
                  </a:lnTo>
                  <a:lnTo>
                    <a:pt x="1056" y="2989"/>
                  </a:lnTo>
                  <a:lnTo>
                    <a:pt x="2056" y="2989"/>
                  </a:lnTo>
                  <a:lnTo>
                    <a:pt x="2056" y="3321"/>
                  </a:lnTo>
                  <a:lnTo>
                    <a:pt x="167" y="3321"/>
                  </a:lnTo>
                  <a:lnTo>
                    <a:pt x="167" y="2989"/>
                  </a:lnTo>
                  <a:lnTo>
                    <a:pt x="500" y="2989"/>
                  </a:lnTo>
                  <a:lnTo>
                    <a:pt x="500" y="1218"/>
                  </a:lnTo>
                  <a:lnTo>
                    <a:pt x="167" y="1218"/>
                  </a:lnTo>
                  <a:lnTo>
                    <a:pt x="167" y="1107"/>
                  </a:lnTo>
                  <a:lnTo>
                    <a:pt x="0" y="1107"/>
                  </a:lnTo>
                  <a:lnTo>
                    <a:pt x="0" y="775"/>
                  </a:lnTo>
                  <a:lnTo>
                    <a:pt x="167" y="775"/>
                  </a:lnTo>
                  <a:lnTo>
                    <a:pt x="167" y="720"/>
                  </a:lnTo>
                  <a:lnTo>
                    <a:pt x="0" y="72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1" name="Rectangle 201"/>
            <p:cNvSpPr>
              <a:spLocks noChangeArrowheads="1"/>
            </p:cNvSpPr>
            <p:nvPr/>
          </p:nvSpPr>
          <p:spPr bwMode="auto">
            <a:xfrm>
              <a:off x="5473700" y="4452938"/>
              <a:ext cx="38100" cy="273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2" name="Freeform 202"/>
            <p:cNvSpPr>
              <a:spLocks/>
            </p:cNvSpPr>
            <p:nvPr/>
          </p:nvSpPr>
          <p:spPr bwMode="auto">
            <a:xfrm>
              <a:off x="5649913" y="4452938"/>
              <a:ext cx="155575" cy="273050"/>
            </a:xfrm>
            <a:custGeom>
              <a:avLst/>
              <a:gdLst>
                <a:gd name="T0" fmla="*/ 0 w 889"/>
                <a:gd name="T1" fmla="*/ 0 h 1550"/>
                <a:gd name="T2" fmla="*/ 889 w 889"/>
                <a:gd name="T3" fmla="*/ 0 h 1550"/>
                <a:gd name="T4" fmla="*/ 889 w 889"/>
                <a:gd name="T5" fmla="*/ 166 h 1550"/>
                <a:gd name="T6" fmla="*/ 334 w 889"/>
                <a:gd name="T7" fmla="*/ 166 h 1550"/>
                <a:gd name="T8" fmla="*/ 334 w 889"/>
                <a:gd name="T9" fmla="*/ 277 h 1550"/>
                <a:gd name="T10" fmla="*/ 889 w 889"/>
                <a:gd name="T11" fmla="*/ 277 h 1550"/>
                <a:gd name="T12" fmla="*/ 889 w 889"/>
                <a:gd name="T13" fmla="*/ 388 h 1550"/>
                <a:gd name="T14" fmla="*/ 334 w 889"/>
                <a:gd name="T15" fmla="*/ 388 h 1550"/>
                <a:gd name="T16" fmla="*/ 334 w 889"/>
                <a:gd name="T17" fmla="*/ 499 h 1550"/>
                <a:gd name="T18" fmla="*/ 889 w 889"/>
                <a:gd name="T19" fmla="*/ 499 h 1550"/>
                <a:gd name="T20" fmla="*/ 889 w 889"/>
                <a:gd name="T21" fmla="*/ 609 h 1550"/>
                <a:gd name="T22" fmla="*/ 334 w 889"/>
                <a:gd name="T23" fmla="*/ 609 h 1550"/>
                <a:gd name="T24" fmla="*/ 334 w 889"/>
                <a:gd name="T25" fmla="*/ 720 h 1550"/>
                <a:gd name="T26" fmla="*/ 889 w 889"/>
                <a:gd name="T27" fmla="*/ 720 h 1550"/>
                <a:gd name="T28" fmla="*/ 889 w 889"/>
                <a:gd name="T29" fmla="*/ 831 h 1550"/>
                <a:gd name="T30" fmla="*/ 334 w 889"/>
                <a:gd name="T31" fmla="*/ 831 h 1550"/>
                <a:gd name="T32" fmla="*/ 334 w 889"/>
                <a:gd name="T33" fmla="*/ 941 h 1550"/>
                <a:gd name="T34" fmla="*/ 889 w 889"/>
                <a:gd name="T35" fmla="*/ 941 h 1550"/>
                <a:gd name="T36" fmla="*/ 889 w 889"/>
                <a:gd name="T37" fmla="*/ 1052 h 1550"/>
                <a:gd name="T38" fmla="*/ 334 w 889"/>
                <a:gd name="T39" fmla="*/ 1052 h 1550"/>
                <a:gd name="T40" fmla="*/ 334 w 889"/>
                <a:gd name="T41" fmla="*/ 1163 h 1550"/>
                <a:gd name="T42" fmla="*/ 889 w 889"/>
                <a:gd name="T43" fmla="*/ 1163 h 1550"/>
                <a:gd name="T44" fmla="*/ 889 w 889"/>
                <a:gd name="T45" fmla="*/ 1273 h 1550"/>
                <a:gd name="T46" fmla="*/ 334 w 889"/>
                <a:gd name="T47" fmla="*/ 1273 h 1550"/>
                <a:gd name="T48" fmla="*/ 334 w 889"/>
                <a:gd name="T49" fmla="*/ 1384 h 1550"/>
                <a:gd name="T50" fmla="*/ 889 w 889"/>
                <a:gd name="T51" fmla="*/ 1384 h 1550"/>
                <a:gd name="T52" fmla="*/ 889 w 889"/>
                <a:gd name="T53" fmla="*/ 1550 h 1550"/>
                <a:gd name="T54" fmla="*/ 0 w 889"/>
                <a:gd name="T55" fmla="*/ 1550 h 1550"/>
                <a:gd name="T56" fmla="*/ 0 w 889"/>
                <a:gd name="T57" fmla="*/ 0 h 1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89" h="1550">
                  <a:moveTo>
                    <a:pt x="0" y="0"/>
                  </a:moveTo>
                  <a:lnTo>
                    <a:pt x="889" y="0"/>
                  </a:lnTo>
                  <a:lnTo>
                    <a:pt x="889" y="166"/>
                  </a:lnTo>
                  <a:lnTo>
                    <a:pt x="334" y="166"/>
                  </a:lnTo>
                  <a:lnTo>
                    <a:pt x="334" y="277"/>
                  </a:lnTo>
                  <a:lnTo>
                    <a:pt x="889" y="277"/>
                  </a:lnTo>
                  <a:lnTo>
                    <a:pt x="889" y="388"/>
                  </a:lnTo>
                  <a:lnTo>
                    <a:pt x="334" y="388"/>
                  </a:lnTo>
                  <a:lnTo>
                    <a:pt x="334" y="499"/>
                  </a:lnTo>
                  <a:lnTo>
                    <a:pt x="889" y="499"/>
                  </a:lnTo>
                  <a:lnTo>
                    <a:pt x="889" y="609"/>
                  </a:lnTo>
                  <a:lnTo>
                    <a:pt x="334" y="609"/>
                  </a:lnTo>
                  <a:lnTo>
                    <a:pt x="334" y="720"/>
                  </a:lnTo>
                  <a:lnTo>
                    <a:pt x="889" y="720"/>
                  </a:lnTo>
                  <a:lnTo>
                    <a:pt x="889" y="831"/>
                  </a:lnTo>
                  <a:lnTo>
                    <a:pt x="334" y="831"/>
                  </a:lnTo>
                  <a:lnTo>
                    <a:pt x="334" y="941"/>
                  </a:lnTo>
                  <a:lnTo>
                    <a:pt x="889" y="941"/>
                  </a:lnTo>
                  <a:lnTo>
                    <a:pt x="889" y="1052"/>
                  </a:lnTo>
                  <a:lnTo>
                    <a:pt x="334" y="1052"/>
                  </a:lnTo>
                  <a:lnTo>
                    <a:pt x="334" y="1163"/>
                  </a:lnTo>
                  <a:lnTo>
                    <a:pt x="889" y="1163"/>
                  </a:lnTo>
                  <a:lnTo>
                    <a:pt x="889" y="1273"/>
                  </a:lnTo>
                  <a:lnTo>
                    <a:pt x="334" y="1273"/>
                  </a:lnTo>
                  <a:lnTo>
                    <a:pt x="334" y="1384"/>
                  </a:lnTo>
                  <a:lnTo>
                    <a:pt x="889" y="1384"/>
                  </a:lnTo>
                  <a:lnTo>
                    <a:pt x="889" y="1550"/>
                  </a:lnTo>
                  <a:lnTo>
                    <a:pt x="0" y="15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86" name="Freeform 207"/>
          <p:cNvSpPr>
            <a:spLocks noEditPoints="1"/>
          </p:cNvSpPr>
          <p:nvPr/>
        </p:nvSpPr>
        <p:spPr bwMode="auto">
          <a:xfrm>
            <a:off x="6324965" y="4217988"/>
            <a:ext cx="468313" cy="585787"/>
          </a:xfrm>
          <a:custGeom>
            <a:avLst/>
            <a:gdLst>
              <a:gd name="T0" fmla="*/ 1297 w 2659"/>
              <a:gd name="T1" fmla="*/ 2978 h 3321"/>
              <a:gd name="T2" fmla="*/ 1375 w 2659"/>
              <a:gd name="T3" fmla="*/ 2791 h 3321"/>
              <a:gd name="T4" fmla="*/ 2202 w 2659"/>
              <a:gd name="T5" fmla="*/ 3097 h 3321"/>
              <a:gd name="T6" fmla="*/ 2437 w 2659"/>
              <a:gd name="T7" fmla="*/ 2827 h 3321"/>
              <a:gd name="T8" fmla="*/ 2233 w 2659"/>
              <a:gd name="T9" fmla="*/ 2556 h 3321"/>
              <a:gd name="T10" fmla="*/ 1641 w 2659"/>
              <a:gd name="T11" fmla="*/ 2619 h 3321"/>
              <a:gd name="T12" fmla="*/ 1587 w 2659"/>
              <a:gd name="T13" fmla="*/ 2956 h 3321"/>
              <a:gd name="T14" fmla="*/ 1939 w 2659"/>
              <a:gd name="T15" fmla="*/ 2546 h 3321"/>
              <a:gd name="T16" fmla="*/ 948 w 2659"/>
              <a:gd name="T17" fmla="*/ 3074 h 3321"/>
              <a:gd name="T18" fmla="*/ 1100 w 2659"/>
              <a:gd name="T19" fmla="*/ 2755 h 3321"/>
              <a:gd name="T20" fmla="*/ 831 w 2659"/>
              <a:gd name="T21" fmla="*/ 2546 h 3321"/>
              <a:gd name="T22" fmla="*/ 264 w 2659"/>
              <a:gd name="T23" fmla="*/ 2675 h 3321"/>
              <a:gd name="T24" fmla="*/ 301 w 2659"/>
              <a:gd name="T25" fmla="*/ 3013 h 3321"/>
              <a:gd name="T26" fmla="*/ 1329 w 2659"/>
              <a:gd name="T27" fmla="*/ 2269 h 3321"/>
              <a:gd name="T28" fmla="*/ 1312 w 2659"/>
              <a:gd name="T29" fmla="*/ 2488 h 3321"/>
              <a:gd name="T30" fmla="*/ 1363 w 2659"/>
              <a:gd name="T31" fmla="*/ 2280 h 3321"/>
              <a:gd name="T32" fmla="*/ 2278 w 2659"/>
              <a:gd name="T33" fmla="*/ 2300 h 3321"/>
              <a:gd name="T34" fmla="*/ 2429 w 2659"/>
              <a:gd name="T35" fmla="*/ 1981 h 3321"/>
              <a:gd name="T36" fmla="*/ 2160 w 2659"/>
              <a:gd name="T37" fmla="*/ 1771 h 3321"/>
              <a:gd name="T38" fmla="*/ 1593 w 2659"/>
              <a:gd name="T39" fmla="*/ 1900 h 3321"/>
              <a:gd name="T40" fmla="*/ 1630 w 2659"/>
              <a:gd name="T41" fmla="*/ 2238 h 3321"/>
              <a:gd name="T42" fmla="*/ 1329 w 2659"/>
              <a:gd name="T43" fmla="*/ 1771 h 3321"/>
              <a:gd name="T44" fmla="*/ 1312 w 2659"/>
              <a:gd name="T45" fmla="*/ 1990 h 3321"/>
              <a:gd name="T46" fmla="*/ 1363 w 2659"/>
              <a:gd name="T47" fmla="*/ 1782 h 3321"/>
              <a:gd name="T48" fmla="*/ 949 w 2659"/>
              <a:gd name="T49" fmla="*/ 2300 h 3321"/>
              <a:gd name="T50" fmla="*/ 1100 w 2659"/>
              <a:gd name="T51" fmla="*/ 1981 h 3321"/>
              <a:gd name="T52" fmla="*/ 831 w 2659"/>
              <a:gd name="T53" fmla="*/ 1771 h 3321"/>
              <a:gd name="T54" fmla="*/ 264 w 2659"/>
              <a:gd name="T55" fmla="*/ 1900 h 3321"/>
              <a:gd name="T56" fmla="*/ 301 w 2659"/>
              <a:gd name="T57" fmla="*/ 2238 h 3321"/>
              <a:gd name="T58" fmla="*/ 1329 w 2659"/>
              <a:gd name="T59" fmla="*/ 1273 h 3321"/>
              <a:gd name="T60" fmla="*/ 1312 w 2659"/>
              <a:gd name="T61" fmla="*/ 1491 h 3321"/>
              <a:gd name="T62" fmla="*/ 1363 w 2659"/>
              <a:gd name="T63" fmla="*/ 1284 h 3321"/>
              <a:gd name="T64" fmla="*/ 2202 w 2659"/>
              <a:gd name="T65" fmla="*/ 1547 h 3321"/>
              <a:gd name="T66" fmla="*/ 2437 w 2659"/>
              <a:gd name="T67" fmla="*/ 1277 h 3321"/>
              <a:gd name="T68" fmla="*/ 2233 w 2659"/>
              <a:gd name="T69" fmla="*/ 1006 h 3321"/>
              <a:gd name="T70" fmla="*/ 1641 w 2659"/>
              <a:gd name="T71" fmla="*/ 1069 h 3321"/>
              <a:gd name="T72" fmla="*/ 1587 w 2659"/>
              <a:gd name="T73" fmla="*/ 1406 h 3321"/>
              <a:gd name="T74" fmla="*/ 1939 w 2659"/>
              <a:gd name="T75" fmla="*/ 996 h 3321"/>
              <a:gd name="T76" fmla="*/ 948 w 2659"/>
              <a:gd name="T77" fmla="*/ 1525 h 3321"/>
              <a:gd name="T78" fmla="*/ 1100 w 2659"/>
              <a:gd name="T79" fmla="*/ 1206 h 3321"/>
              <a:gd name="T80" fmla="*/ 831 w 2659"/>
              <a:gd name="T81" fmla="*/ 996 h 3321"/>
              <a:gd name="T82" fmla="*/ 264 w 2659"/>
              <a:gd name="T83" fmla="*/ 1125 h 3321"/>
              <a:gd name="T84" fmla="*/ 301 w 2659"/>
              <a:gd name="T85" fmla="*/ 1463 h 3321"/>
              <a:gd name="T86" fmla="*/ 1329 w 2659"/>
              <a:gd name="T87" fmla="*/ 775 h 3321"/>
              <a:gd name="T88" fmla="*/ 1312 w 2659"/>
              <a:gd name="T89" fmla="*/ 993 h 3321"/>
              <a:gd name="T90" fmla="*/ 1363 w 2659"/>
              <a:gd name="T91" fmla="*/ 786 h 3321"/>
              <a:gd name="T92" fmla="*/ 1277 w 2659"/>
              <a:gd name="T93" fmla="*/ 460 h 3321"/>
              <a:gd name="T94" fmla="*/ 1385 w 2659"/>
              <a:gd name="T95" fmla="*/ 332 h 3321"/>
              <a:gd name="T96" fmla="*/ 2162 w 2659"/>
              <a:gd name="T97" fmla="*/ 775 h 3321"/>
              <a:gd name="T98" fmla="*/ 2434 w 2659"/>
              <a:gd name="T99" fmla="*/ 542 h 3321"/>
              <a:gd name="T100" fmla="*/ 2267 w 2659"/>
              <a:gd name="T101" fmla="*/ 244 h 3321"/>
              <a:gd name="T102" fmla="*/ 1670 w 2659"/>
              <a:gd name="T103" fmla="*/ 271 h 3321"/>
              <a:gd name="T104" fmla="*/ 1572 w 2659"/>
              <a:gd name="T105" fmla="*/ 599 h 3321"/>
              <a:gd name="T106" fmla="*/ 1939 w 2659"/>
              <a:gd name="T107" fmla="*/ 775 h 3321"/>
              <a:gd name="T108" fmla="*/ 949 w 2659"/>
              <a:gd name="T109" fmla="*/ 750 h 3321"/>
              <a:gd name="T110" fmla="*/ 1100 w 2659"/>
              <a:gd name="T111" fmla="*/ 431 h 3321"/>
              <a:gd name="T112" fmla="*/ 831 w 2659"/>
              <a:gd name="T113" fmla="*/ 221 h 3321"/>
              <a:gd name="T114" fmla="*/ 264 w 2659"/>
              <a:gd name="T115" fmla="*/ 350 h 3321"/>
              <a:gd name="T116" fmla="*/ 301 w 2659"/>
              <a:gd name="T117" fmla="*/ 688 h 3321"/>
              <a:gd name="T118" fmla="*/ 55 w 2659"/>
              <a:gd name="T119" fmla="*/ 0 h 3321"/>
              <a:gd name="T120" fmla="*/ 2637 w 2659"/>
              <a:gd name="T121" fmla="*/ 3310 h 3321"/>
              <a:gd name="T122" fmla="*/ 3 w 2659"/>
              <a:gd name="T123" fmla="*/ 38 h 3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659" h="3321">
                <a:moveTo>
                  <a:pt x="1329" y="2768"/>
                </a:moveTo>
                <a:lnTo>
                  <a:pt x="1312" y="2771"/>
                </a:lnTo>
                <a:lnTo>
                  <a:pt x="1297" y="2779"/>
                </a:lnTo>
                <a:lnTo>
                  <a:pt x="1285" y="2791"/>
                </a:lnTo>
                <a:lnTo>
                  <a:pt x="1277" y="2806"/>
                </a:lnTo>
                <a:lnTo>
                  <a:pt x="1274" y="2823"/>
                </a:lnTo>
                <a:lnTo>
                  <a:pt x="1274" y="2934"/>
                </a:lnTo>
                <a:lnTo>
                  <a:pt x="1277" y="2951"/>
                </a:lnTo>
                <a:lnTo>
                  <a:pt x="1285" y="2966"/>
                </a:lnTo>
                <a:lnTo>
                  <a:pt x="1297" y="2978"/>
                </a:lnTo>
                <a:lnTo>
                  <a:pt x="1312" y="2986"/>
                </a:lnTo>
                <a:lnTo>
                  <a:pt x="1329" y="2989"/>
                </a:lnTo>
                <a:lnTo>
                  <a:pt x="1347" y="2986"/>
                </a:lnTo>
                <a:lnTo>
                  <a:pt x="1363" y="2978"/>
                </a:lnTo>
                <a:lnTo>
                  <a:pt x="1375" y="2966"/>
                </a:lnTo>
                <a:lnTo>
                  <a:pt x="1383" y="2951"/>
                </a:lnTo>
                <a:lnTo>
                  <a:pt x="1385" y="2934"/>
                </a:lnTo>
                <a:lnTo>
                  <a:pt x="1385" y="2823"/>
                </a:lnTo>
                <a:lnTo>
                  <a:pt x="1383" y="2806"/>
                </a:lnTo>
                <a:lnTo>
                  <a:pt x="1375" y="2791"/>
                </a:lnTo>
                <a:lnTo>
                  <a:pt x="1363" y="2779"/>
                </a:lnTo>
                <a:lnTo>
                  <a:pt x="1347" y="2771"/>
                </a:lnTo>
                <a:lnTo>
                  <a:pt x="1329" y="2768"/>
                </a:lnTo>
                <a:close/>
                <a:moveTo>
                  <a:pt x="2050" y="2546"/>
                </a:moveTo>
                <a:lnTo>
                  <a:pt x="2050" y="3100"/>
                </a:lnTo>
                <a:lnTo>
                  <a:pt x="2160" y="3100"/>
                </a:lnTo>
                <a:lnTo>
                  <a:pt x="2161" y="3100"/>
                </a:lnTo>
                <a:lnTo>
                  <a:pt x="2162" y="3100"/>
                </a:lnTo>
                <a:lnTo>
                  <a:pt x="2162" y="3100"/>
                </a:lnTo>
                <a:lnTo>
                  <a:pt x="2202" y="3097"/>
                </a:lnTo>
                <a:lnTo>
                  <a:pt x="2242" y="3089"/>
                </a:lnTo>
                <a:lnTo>
                  <a:pt x="2278" y="3074"/>
                </a:lnTo>
                <a:lnTo>
                  <a:pt x="2311" y="3055"/>
                </a:lnTo>
                <a:lnTo>
                  <a:pt x="2341" y="3033"/>
                </a:lnTo>
                <a:lnTo>
                  <a:pt x="2369" y="3006"/>
                </a:lnTo>
                <a:lnTo>
                  <a:pt x="2392" y="2976"/>
                </a:lnTo>
                <a:lnTo>
                  <a:pt x="2411" y="2942"/>
                </a:lnTo>
                <a:lnTo>
                  <a:pt x="2425" y="2905"/>
                </a:lnTo>
                <a:lnTo>
                  <a:pt x="2434" y="2867"/>
                </a:lnTo>
                <a:lnTo>
                  <a:pt x="2437" y="2827"/>
                </a:lnTo>
                <a:lnTo>
                  <a:pt x="2435" y="2791"/>
                </a:lnTo>
                <a:lnTo>
                  <a:pt x="2429" y="2755"/>
                </a:lnTo>
                <a:lnTo>
                  <a:pt x="2417" y="2721"/>
                </a:lnTo>
                <a:lnTo>
                  <a:pt x="2401" y="2689"/>
                </a:lnTo>
                <a:lnTo>
                  <a:pt x="2381" y="2659"/>
                </a:lnTo>
                <a:lnTo>
                  <a:pt x="2357" y="2631"/>
                </a:lnTo>
                <a:lnTo>
                  <a:pt x="2329" y="2605"/>
                </a:lnTo>
                <a:lnTo>
                  <a:pt x="2299" y="2584"/>
                </a:lnTo>
                <a:lnTo>
                  <a:pt x="2267" y="2568"/>
                </a:lnTo>
                <a:lnTo>
                  <a:pt x="2233" y="2556"/>
                </a:lnTo>
                <a:lnTo>
                  <a:pt x="2197" y="2549"/>
                </a:lnTo>
                <a:lnTo>
                  <a:pt x="2160" y="2546"/>
                </a:lnTo>
                <a:lnTo>
                  <a:pt x="2050" y="2546"/>
                </a:lnTo>
                <a:close/>
                <a:moveTo>
                  <a:pt x="1826" y="2546"/>
                </a:moveTo>
                <a:lnTo>
                  <a:pt x="1800" y="2547"/>
                </a:lnTo>
                <a:lnTo>
                  <a:pt x="1773" y="2551"/>
                </a:lnTo>
                <a:lnTo>
                  <a:pt x="1736" y="2561"/>
                </a:lnTo>
                <a:lnTo>
                  <a:pt x="1702" y="2576"/>
                </a:lnTo>
                <a:lnTo>
                  <a:pt x="1670" y="2595"/>
                </a:lnTo>
                <a:lnTo>
                  <a:pt x="1641" y="2619"/>
                </a:lnTo>
                <a:lnTo>
                  <a:pt x="1615" y="2646"/>
                </a:lnTo>
                <a:lnTo>
                  <a:pt x="1593" y="2675"/>
                </a:lnTo>
                <a:lnTo>
                  <a:pt x="1576" y="2708"/>
                </a:lnTo>
                <a:lnTo>
                  <a:pt x="1563" y="2743"/>
                </a:lnTo>
                <a:lnTo>
                  <a:pt x="1554" y="2780"/>
                </a:lnTo>
                <a:lnTo>
                  <a:pt x="1551" y="2818"/>
                </a:lnTo>
                <a:lnTo>
                  <a:pt x="1553" y="2854"/>
                </a:lnTo>
                <a:lnTo>
                  <a:pt x="1560" y="2889"/>
                </a:lnTo>
                <a:lnTo>
                  <a:pt x="1572" y="2923"/>
                </a:lnTo>
                <a:lnTo>
                  <a:pt x="1587" y="2956"/>
                </a:lnTo>
                <a:lnTo>
                  <a:pt x="1607" y="2986"/>
                </a:lnTo>
                <a:lnTo>
                  <a:pt x="1630" y="3013"/>
                </a:lnTo>
                <a:lnTo>
                  <a:pt x="1658" y="3038"/>
                </a:lnTo>
                <a:lnTo>
                  <a:pt x="1687" y="3059"/>
                </a:lnTo>
                <a:lnTo>
                  <a:pt x="1720" y="3076"/>
                </a:lnTo>
                <a:lnTo>
                  <a:pt x="1755" y="3089"/>
                </a:lnTo>
                <a:lnTo>
                  <a:pt x="1791" y="3097"/>
                </a:lnTo>
                <a:lnTo>
                  <a:pt x="1828" y="3100"/>
                </a:lnTo>
                <a:lnTo>
                  <a:pt x="1939" y="3100"/>
                </a:lnTo>
                <a:lnTo>
                  <a:pt x="1939" y="2546"/>
                </a:lnTo>
                <a:lnTo>
                  <a:pt x="1826" y="2546"/>
                </a:lnTo>
                <a:close/>
                <a:moveTo>
                  <a:pt x="720" y="2546"/>
                </a:moveTo>
                <a:lnTo>
                  <a:pt x="720" y="3100"/>
                </a:lnTo>
                <a:lnTo>
                  <a:pt x="831" y="3100"/>
                </a:lnTo>
                <a:lnTo>
                  <a:pt x="832" y="3100"/>
                </a:lnTo>
                <a:lnTo>
                  <a:pt x="833" y="3100"/>
                </a:lnTo>
                <a:lnTo>
                  <a:pt x="834" y="3100"/>
                </a:lnTo>
                <a:lnTo>
                  <a:pt x="873" y="3097"/>
                </a:lnTo>
                <a:lnTo>
                  <a:pt x="911" y="3089"/>
                </a:lnTo>
                <a:lnTo>
                  <a:pt x="948" y="3074"/>
                </a:lnTo>
                <a:lnTo>
                  <a:pt x="982" y="3055"/>
                </a:lnTo>
                <a:lnTo>
                  <a:pt x="1012" y="3033"/>
                </a:lnTo>
                <a:lnTo>
                  <a:pt x="1039" y="3006"/>
                </a:lnTo>
                <a:lnTo>
                  <a:pt x="1062" y="2976"/>
                </a:lnTo>
                <a:lnTo>
                  <a:pt x="1082" y="2942"/>
                </a:lnTo>
                <a:lnTo>
                  <a:pt x="1096" y="2905"/>
                </a:lnTo>
                <a:lnTo>
                  <a:pt x="1105" y="2867"/>
                </a:lnTo>
                <a:lnTo>
                  <a:pt x="1108" y="2827"/>
                </a:lnTo>
                <a:lnTo>
                  <a:pt x="1106" y="2791"/>
                </a:lnTo>
                <a:lnTo>
                  <a:pt x="1100" y="2755"/>
                </a:lnTo>
                <a:lnTo>
                  <a:pt x="1088" y="2721"/>
                </a:lnTo>
                <a:lnTo>
                  <a:pt x="1072" y="2689"/>
                </a:lnTo>
                <a:lnTo>
                  <a:pt x="1051" y="2659"/>
                </a:lnTo>
                <a:lnTo>
                  <a:pt x="1027" y="2631"/>
                </a:lnTo>
                <a:lnTo>
                  <a:pt x="1000" y="2605"/>
                </a:lnTo>
                <a:lnTo>
                  <a:pt x="970" y="2584"/>
                </a:lnTo>
                <a:lnTo>
                  <a:pt x="938" y="2568"/>
                </a:lnTo>
                <a:lnTo>
                  <a:pt x="903" y="2556"/>
                </a:lnTo>
                <a:lnTo>
                  <a:pt x="868" y="2549"/>
                </a:lnTo>
                <a:lnTo>
                  <a:pt x="831" y="2546"/>
                </a:lnTo>
                <a:lnTo>
                  <a:pt x="720" y="2546"/>
                </a:lnTo>
                <a:close/>
                <a:moveTo>
                  <a:pt x="496" y="2546"/>
                </a:moveTo>
                <a:lnTo>
                  <a:pt x="470" y="2547"/>
                </a:lnTo>
                <a:lnTo>
                  <a:pt x="444" y="2551"/>
                </a:lnTo>
                <a:lnTo>
                  <a:pt x="407" y="2561"/>
                </a:lnTo>
                <a:lnTo>
                  <a:pt x="373" y="2576"/>
                </a:lnTo>
                <a:lnTo>
                  <a:pt x="340" y="2595"/>
                </a:lnTo>
                <a:lnTo>
                  <a:pt x="311" y="2619"/>
                </a:lnTo>
                <a:lnTo>
                  <a:pt x="286" y="2646"/>
                </a:lnTo>
                <a:lnTo>
                  <a:pt x="264" y="2675"/>
                </a:lnTo>
                <a:lnTo>
                  <a:pt x="247" y="2708"/>
                </a:lnTo>
                <a:lnTo>
                  <a:pt x="234" y="2743"/>
                </a:lnTo>
                <a:lnTo>
                  <a:pt x="225" y="2780"/>
                </a:lnTo>
                <a:lnTo>
                  <a:pt x="222" y="2818"/>
                </a:lnTo>
                <a:lnTo>
                  <a:pt x="224" y="2854"/>
                </a:lnTo>
                <a:lnTo>
                  <a:pt x="231" y="2889"/>
                </a:lnTo>
                <a:lnTo>
                  <a:pt x="243" y="2923"/>
                </a:lnTo>
                <a:lnTo>
                  <a:pt x="258" y="2956"/>
                </a:lnTo>
                <a:lnTo>
                  <a:pt x="278" y="2986"/>
                </a:lnTo>
                <a:lnTo>
                  <a:pt x="301" y="3013"/>
                </a:lnTo>
                <a:lnTo>
                  <a:pt x="328" y="3038"/>
                </a:lnTo>
                <a:lnTo>
                  <a:pt x="358" y="3059"/>
                </a:lnTo>
                <a:lnTo>
                  <a:pt x="391" y="3076"/>
                </a:lnTo>
                <a:lnTo>
                  <a:pt x="426" y="3089"/>
                </a:lnTo>
                <a:lnTo>
                  <a:pt x="461" y="3097"/>
                </a:lnTo>
                <a:lnTo>
                  <a:pt x="499" y="3100"/>
                </a:lnTo>
                <a:lnTo>
                  <a:pt x="609" y="3100"/>
                </a:lnTo>
                <a:lnTo>
                  <a:pt x="609" y="2546"/>
                </a:lnTo>
                <a:lnTo>
                  <a:pt x="496" y="2546"/>
                </a:lnTo>
                <a:close/>
                <a:moveTo>
                  <a:pt x="1329" y="2269"/>
                </a:moveTo>
                <a:lnTo>
                  <a:pt x="1312" y="2272"/>
                </a:lnTo>
                <a:lnTo>
                  <a:pt x="1297" y="2280"/>
                </a:lnTo>
                <a:lnTo>
                  <a:pt x="1285" y="2292"/>
                </a:lnTo>
                <a:lnTo>
                  <a:pt x="1277" y="2308"/>
                </a:lnTo>
                <a:lnTo>
                  <a:pt x="1274" y="2325"/>
                </a:lnTo>
                <a:lnTo>
                  <a:pt x="1274" y="2435"/>
                </a:lnTo>
                <a:lnTo>
                  <a:pt x="1277" y="2453"/>
                </a:lnTo>
                <a:lnTo>
                  <a:pt x="1285" y="2468"/>
                </a:lnTo>
                <a:lnTo>
                  <a:pt x="1297" y="2480"/>
                </a:lnTo>
                <a:lnTo>
                  <a:pt x="1312" y="2488"/>
                </a:lnTo>
                <a:lnTo>
                  <a:pt x="1329" y="2491"/>
                </a:lnTo>
                <a:lnTo>
                  <a:pt x="1347" y="2488"/>
                </a:lnTo>
                <a:lnTo>
                  <a:pt x="1363" y="2480"/>
                </a:lnTo>
                <a:lnTo>
                  <a:pt x="1375" y="2468"/>
                </a:lnTo>
                <a:lnTo>
                  <a:pt x="1383" y="2453"/>
                </a:lnTo>
                <a:lnTo>
                  <a:pt x="1385" y="2435"/>
                </a:lnTo>
                <a:lnTo>
                  <a:pt x="1385" y="2325"/>
                </a:lnTo>
                <a:lnTo>
                  <a:pt x="1383" y="2308"/>
                </a:lnTo>
                <a:lnTo>
                  <a:pt x="1375" y="2292"/>
                </a:lnTo>
                <a:lnTo>
                  <a:pt x="1363" y="2280"/>
                </a:lnTo>
                <a:lnTo>
                  <a:pt x="1347" y="2272"/>
                </a:lnTo>
                <a:lnTo>
                  <a:pt x="1329" y="2269"/>
                </a:lnTo>
                <a:close/>
                <a:moveTo>
                  <a:pt x="2050" y="1771"/>
                </a:moveTo>
                <a:lnTo>
                  <a:pt x="2050" y="2325"/>
                </a:lnTo>
                <a:lnTo>
                  <a:pt x="2161" y="2325"/>
                </a:lnTo>
                <a:lnTo>
                  <a:pt x="2162" y="2325"/>
                </a:lnTo>
                <a:lnTo>
                  <a:pt x="2162" y="2325"/>
                </a:lnTo>
                <a:lnTo>
                  <a:pt x="2202" y="2322"/>
                </a:lnTo>
                <a:lnTo>
                  <a:pt x="2242" y="2314"/>
                </a:lnTo>
                <a:lnTo>
                  <a:pt x="2278" y="2300"/>
                </a:lnTo>
                <a:lnTo>
                  <a:pt x="2311" y="2280"/>
                </a:lnTo>
                <a:lnTo>
                  <a:pt x="2341" y="2258"/>
                </a:lnTo>
                <a:lnTo>
                  <a:pt x="2369" y="2231"/>
                </a:lnTo>
                <a:lnTo>
                  <a:pt x="2392" y="2201"/>
                </a:lnTo>
                <a:lnTo>
                  <a:pt x="2411" y="2167"/>
                </a:lnTo>
                <a:lnTo>
                  <a:pt x="2425" y="2131"/>
                </a:lnTo>
                <a:lnTo>
                  <a:pt x="2434" y="2092"/>
                </a:lnTo>
                <a:lnTo>
                  <a:pt x="2437" y="2052"/>
                </a:lnTo>
                <a:lnTo>
                  <a:pt x="2435" y="2016"/>
                </a:lnTo>
                <a:lnTo>
                  <a:pt x="2429" y="1981"/>
                </a:lnTo>
                <a:lnTo>
                  <a:pt x="2417" y="1946"/>
                </a:lnTo>
                <a:lnTo>
                  <a:pt x="2401" y="1914"/>
                </a:lnTo>
                <a:lnTo>
                  <a:pt x="2381" y="1884"/>
                </a:lnTo>
                <a:lnTo>
                  <a:pt x="2357" y="1856"/>
                </a:lnTo>
                <a:lnTo>
                  <a:pt x="2329" y="1831"/>
                </a:lnTo>
                <a:lnTo>
                  <a:pt x="2299" y="1810"/>
                </a:lnTo>
                <a:lnTo>
                  <a:pt x="2267" y="1793"/>
                </a:lnTo>
                <a:lnTo>
                  <a:pt x="2233" y="1781"/>
                </a:lnTo>
                <a:lnTo>
                  <a:pt x="2197" y="1774"/>
                </a:lnTo>
                <a:lnTo>
                  <a:pt x="2160" y="1771"/>
                </a:lnTo>
                <a:lnTo>
                  <a:pt x="2050" y="1771"/>
                </a:lnTo>
                <a:close/>
                <a:moveTo>
                  <a:pt x="1826" y="1771"/>
                </a:moveTo>
                <a:lnTo>
                  <a:pt x="1800" y="1772"/>
                </a:lnTo>
                <a:lnTo>
                  <a:pt x="1773" y="1776"/>
                </a:lnTo>
                <a:lnTo>
                  <a:pt x="1736" y="1786"/>
                </a:lnTo>
                <a:lnTo>
                  <a:pt x="1702" y="1801"/>
                </a:lnTo>
                <a:lnTo>
                  <a:pt x="1670" y="1821"/>
                </a:lnTo>
                <a:lnTo>
                  <a:pt x="1641" y="1844"/>
                </a:lnTo>
                <a:lnTo>
                  <a:pt x="1615" y="1871"/>
                </a:lnTo>
                <a:lnTo>
                  <a:pt x="1593" y="1900"/>
                </a:lnTo>
                <a:lnTo>
                  <a:pt x="1576" y="1933"/>
                </a:lnTo>
                <a:lnTo>
                  <a:pt x="1563" y="1968"/>
                </a:lnTo>
                <a:lnTo>
                  <a:pt x="1554" y="2005"/>
                </a:lnTo>
                <a:lnTo>
                  <a:pt x="1551" y="2044"/>
                </a:lnTo>
                <a:lnTo>
                  <a:pt x="1553" y="2079"/>
                </a:lnTo>
                <a:lnTo>
                  <a:pt x="1560" y="2114"/>
                </a:lnTo>
                <a:lnTo>
                  <a:pt x="1572" y="2149"/>
                </a:lnTo>
                <a:lnTo>
                  <a:pt x="1587" y="2181"/>
                </a:lnTo>
                <a:lnTo>
                  <a:pt x="1607" y="2211"/>
                </a:lnTo>
                <a:lnTo>
                  <a:pt x="1630" y="2238"/>
                </a:lnTo>
                <a:lnTo>
                  <a:pt x="1658" y="2263"/>
                </a:lnTo>
                <a:lnTo>
                  <a:pt x="1687" y="2284"/>
                </a:lnTo>
                <a:lnTo>
                  <a:pt x="1720" y="2302"/>
                </a:lnTo>
                <a:lnTo>
                  <a:pt x="1755" y="2314"/>
                </a:lnTo>
                <a:lnTo>
                  <a:pt x="1791" y="2322"/>
                </a:lnTo>
                <a:lnTo>
                  <a:pt x="1828" y="2325"/>
                </a:lnTo>
                <a:lnTo>
                  <a:pt x="1939" y="2325"/>
                </a:lnTo>
                <a:lnTo>
                  <a:pt x="1939" y="1771"/>
                </a:lnTo>
                <a:lnTo>
                  <a:pt x="1826" y="1771"/>
                </a:lnTo>
                <a:close/>
                <a:moveTo>
                  <a:pt x="1329" y="1771"/>
                </a:moveTo>
                <a:lnTo>
                  <a:pt x="1312" y="1774"/>
                </a:lnTo>
                <a:lnTo>
                  <a:pt x="1297" y="1782"/>
                </a:lnTo>
                <a:lnTo>
                  <a:pt x="1285" y="1794"/>
                </a:lnTo>
                <a:lnTo>
                  <a:pt x="1277" y="1809"/>
                </a:lnTo>
                <a:lnTo>
                  <a:pt x="1274" y="1827"/>
                </a:lnTo>
                <a:lnTo>
                  <a:pt x="1274" y="1937"/>
                </a:lnTo>
                <a:lnTo>
                  <a:pt x="1277" y="1954"/>
                </a:lnTo>
                <a:lnTo>
                  <a:pt x="1285" y="1969"/>
                </a:lnTo>
                <a:lnTo>
                  <a:pt x="1297" y="1982"/>
                </a:lnTo>
                <a:lnTo>
                  <a:pt x="1312" y="1990"/>
                </a:lnTo>
                <a:lnTo>
                  <a:pt x="1329" y="1993"/>
                </a:lnTo>
                <a:lnTo>
                  <a:pt x="1347" y="1990"/>
                </a:lnTo>
                <a:lnTo>
                  <a:pt x="1363" y="1982"/>
                </a:lnTo>
                <a:lnTo>
                  <a:pt x="1375" y="1969"/>
                </a:lnTo>
                <a:lnTo>
                  <a:pt x="1383" y="1954"/>
                </a:lnTo>
                <a:lnTo>
                  <a:pt x="1385" y="1937"/>
                </a:lnTo>
                <a:lnTo>
                  <a:pt x="1385" y="1827"/>
                </a:lnTo>
                <a:lnTo>
                  <a:pt x="1383" y="1809"/>
                </a:lnTo>
                <a:lnTo>
                  <a:pt x="1375" y="1794"/>
                </a:lnTo>
                <a:lnTo>
                  <a:pt x="1363" y="1782"/>
                </a:lnTo>
                <a:lnTo>
                  <a:pt x="1347" y="1774"/>
                </a:lnTo>
                <a:lnTo>
                  <a:pt x="1329" y="1771"/>
                </a:lnTo>
                <a:close/>
                <a:moveTo>
                  <a:pt x="720" y="1771"/>
                </a:moveTo>
                <a:lnTo>
                  <a:pt x="720" y="2325"/>
                </a:lnTo>
                <a:lnTo>
                  <a:pt x="832" y="2325"/>
                </a:lnTo>
                <a:lnTo>
                  <a:pt x="833" y="2325"/>
                </a:lnTo>
                <a:lnTo>
                  <a:pt x="834" y="2325"/>
                </a:lnTo>
                <a:lnTo>
                  <a:pt x="873" y="2322"/>
                </a:lnTo>
                <a:lnTo>
                  <a:pt x="912" y="2314"/>
                </a:lnTo>
                <a:lnTo>
                  <a:pt x="949" y="2300"/>
                </a:lnTo>
                <a:lnTo>
                  <a:pt x="982" y="2280"/>
                </a:lnTo>
                <a:lnTo>
                  <a:pt x="1012" y="2258"/>
                </a:lnTo>
                <a:lnTo>
                  <a:pt x="1039" y="2231"/>
                </a:lnTo>
                <a:lnTo>
                  <a:pt x="1062" y="2201"/>
                </a:lnTo>
                <a:lnTo>
                  <a:pt x="1082" y="2167"/>
                </a:lnTo>
                <a:lnTo>
                  <a:pt x="1096" y="2131"/>
                </a:lnTo>
                <a:lnTo>
                  <a:pt x="1105" y="2092"/>
                </a:lnTo>
                <a:lnTo>
                  <a:pt x="1108" y="2052"/>
                </a:lnTo>
                <a:lnTo>
                  <a:pt x="1106" y="2016"/>
                </a:lnTo>
                <a:lnTo>
                  <a:pt x="1100" y="1981"/>
                </a:lnTo>
                <a:lnTo>
                  <a:pt x="1088" y="1946"/>
                </a:lnTo>
                <a:lnTo>
                  <a:pt x="1072" y="1914"/>
                </a:lnTo>
                <a:lnTo>
                  <a:pt x="1051" y="1884"/>
                </a:lnTo>
                <a:lnTo>
                  <a:pt x="1027" y="1856"/>
                </a:lnTo>
                <a:lnTo>
                  <a:pt x="1000" y="1831"/>
                </a:lnTo>
                <a:lnTo>
                  <a:pt x="970" y="1810"/>
                </a:lnTo>
                <a:lnTo>
                  <a:pt x="938" y="1793"/>
                </a:lnTo>
                <a:lnTo>
                  <a:pt x="903" y="1781"/>
                </a:lnTo>
                <a:lnTo>
                  <a:pt x="868" y="1774"/>
                </a:lnTo>
                <a:lnTo>
                  <a:pt x="831" y="1771"/>
                </a:lnTo>
                <a:lnTo>
                  <a:pt x="720" y="1771"/>
                </a:lnTo>
                <a:close/>
                <a:moveTo>
                  <a:pt x="496" y="1771"/>
                </a:moveTo>
                <a:lnTo>
                  <a:pt x="470" y="1772"/>
                </a:lnTo>
                <a:lnTo>
                  <a:pt x="444" y="1776"/>
                </a:lnTo>
                <a:lnTo>
                  <a:pt x="407" y="1786"/>
                </a:lnTo>
                <a:lnTo>
                  <a:pt x="373" y="1801"/>
                </a:lnTo>
                <a:lnTo>
                  <a:pt x="340" y="1821"/>
                </a:lnTo>
                <a:lnTo>
                  <a:pt x="311" y="1844"/>
                </a:lnTo>
                <a:lnTo>
                  <a:pt x="286" y="1871"/>
                </a:lnTo>
                <a:lnTo>
                  <a:pt x="264" y="1900"/>
                </a:lnTo>
                <a:lnTo>
                  <a:pt x="247" y="1933"/>
                </a:lnTo>
                <a:lnTo>
                  <a:pt x="234" y="1968"/>
                </a:lnTo>
                <a:lnTo>
                  <a:pt x="225" y="2005"/>
                </a:lnTo>
                <a:lnTo>
                  <a:pt x="222" y="2044"/>
                </a:lnTo>
                <a:lnTo>
                  <a:pt x="224" y="2079"/>
                </a:lnTo>
                <a:lnTo>
                  <a:pt x="231" y="2114"/>
                </a:lnTo>
                <a:lnTo>
                  <a:pt x="243" y="2149"/>
                </a:lnTo>
                <a:lnTo>
                  <a:pt x="258" y="2181"/>
                </a:lnTo>
                <a:lnTo>
                  <a:pt x="278" y="2211"/>
                </a:lnTo>
                <a:lnTo>
                  <a:pt x="301" y="2238"/>
                </a:lnTo>
                <a:lnTo>
                  <a:pt x="328" y="2263"/>
                </a:lnTo>
                <a:lnTo>
                  <a:pt x="358" y="2284"/>
                </a:lnTo>
                <a:lnTo>
                  <a:pt x="391" y="2302"/>
                </a:lnTo>
                <a:lnTo>
                  <a:pt x="426" y="2314"/>
                </a:lnTo>
                <a:lnTo>
                  <a:pt x="461" y="2322"/>
                </a:lnTo>
                <a:lnTo>
                  <a:pt x="499" y="2325"/>
                </a:lnTo>
                <a:lnTo>
                  <a:pt x="609" y="2325"/>
                </a:lnTo>
                <a:lnTo>
                  <a:pt x="609" y="1771"/>
                </a:lnTo>
                <a:lnTo>
                  <a:pt x="496" y="1771"/>
                </a:lnTo>
                <a:close/>
                <a:moveTo>
                  <a:pt x="1329" y="1273"/>
                </a:moveTo>
                <a:lnTo>
                  <a:pt x="1312" y="1276"/>
                </a:lnTo>
                <a:lnTo>
                  <a:pt x="1297" y="1284"/>
                </a:lnTo>
                <a:lnTo>
                  <a:pt x="1285" y="1295"/>
                </a:lnTo>
                <a:lnTo>
                  <a:pt x="1277" y="1311"/>
                </a:lnTo>
                <a:lnTo>
                  <a:pt x="1274" y="1328"/>
                </a:lnTo>
                <a:lnTo>
                  <a:pt x="1274" y="1439"/>
                </a:lnTo>
                <a:lnTo>
                  <a:pt x="1277" y="1456"/>
                </a:lnTo>
                <a:lnTo>
                  <a:pt x="1285" y="1472"/>
                </a:lnTo>
                <a:lnTo>
                  <a:pt x="1297" y="1483"/>
                </a:lnTo>
                <a:lnTo>
                  <a:pt x="1312" y="1491"/>
                </a:lnTo>
                <a:lnTo>
                  <a:pt x="1329" y="1494"/>
                </a:lnTo>
                <a:lnTo>
                  <a:pt x="1347" y="1491"/>
                </a:lnTo>
                <a:lnTo>
                  <a:pt x="1363" y="1483"/>
                </a:lnTo>
                <a:lnTo>
                  <a:pt x="1375" y="1472"/>
                </a:lnTo>
                <a:lnTo>
                  <a:pt x="1383" y="1456"/>
                </a:lnTo>
                <a:lnTo>
                  <a:pt x="1385" y="1439"/>
                </a:lnTo>
                <a:lnTo>
                  <a:pt x="1385" y="1328"/>
                </a:lnTo>
                <a:lnTo>
                  <a:pt x="1383" y="1311"/>
                </a:lnTo>
                <a:lnTo>
                  <a:pt x="1375" y="1295"/>
                </a:lnTo>
                <a:lnTo>
                  <a:pt x="1363" y="1284"/>
                </a:lnTo>
                <a:lnTo>
                  <a:pt x="1347" y="1276"/>
                </a:lnTo>
                <a:lnTo>
                  <a:pt x="1329" y="1273"/>
                </a:lnTo>
                <a:close/>
                <a:moveTo>
                  <a:pt x="2050" y="996"/>
                </a:moveTo>
                <a:lnTo>
                  <a:pt x="2050" y="1550"/>
                </a:lnTo>
                <a:lnTo>
                  <a:pt x="2160" y="1550"/>
                </a:lnTo>
                <a:lnTo>
                  <a:pt x="2160" y="1550"/>
                </a:lnTo>
                <a:lnTo>
                  <a:pt x="2161" y="1550"/>
                </a:lnTo>
                <a:lnTo>
                  <a:pt x="2162" y="1550"/>
                </a:lnTo>
                <a:lnTo>
                  <a:pt x="2162" y="1550"/>
                </a:lnTo>
                <a:lnTo>
                  <a:pt x="2202" y="1547"/>
                </a:lnTo>
                <a:lnTo>
                  <a:pt x="2242" y="1538"/>
                </a:lnTo>
                <a:lnTo>
                  <a:pt x="2278" y="1525"/>
                </a:lnTo>
                <a:lnTo>
                  <a:pt x="2311" y="1506"/>
                </a:lnTo>
                <a:lnTo>
                  <a:pt x="2341" y="1483"/>
                </a:lnTo>
                <a:lnTo>
                  <a:pt x="2369" y="1456"/>
                </a:lnTo>
                <a:lnTo>
                  <a:pt x="2392" y="1426"/>
                </a:lnTo>
                <a:lnTo>
                  <a:pt x="2411" y="1392"/>
                </a:lnTo>
                <a:lnTo>
                  <a:pt x="2425" y="1357"/>
                </a:lnTo>
                <a:lnTo>
                  <a:pt x="2434" y="1317"/>
                </a:lnTo>
                <a:lnTo>
                  <a:pt x="2437" y="1277"/>
                </a:lnTo>
                <a:lnTo>
                  <a:pt x="2435" y="1241"/>
                </a:lnTo>
                <a:lnTo>
                  <a:pt x="2429" y="1206"/>
                </a:lnTo>
                <a:lnTo>
                  <a:pt x="2417" y="1171"/>
                </a:lnTo>
                <a:lnTo>
                  <a:pt x="2401" y="1139"/>
                </a:lnTo>
                <a:lnTo>
                  <a:pt x="2381" y="1109"/>
                </a:lnTo>
                <a:lnTo>
                  <a:pt x="2357" y="1081"/>
                </a:lnTo>
                <a:lnTo>
                  <a:pt x="2329" y="1056"/>
                </a:lnTo>
                <a:lnTo>
                  <a:pt x="2299" y="1036"/>
                </a:lnTo>
                <a:lnTo>
                  <a:pt x="2267" y="1018"/>
                </a:lnTo>
                <a:lnTo>
                  <a:pt x="2233" y="1006"/>
                </a:lnTo>
                <a:lnTo>
                  <a:pt x="2197" y="999"/>
                </a:lnTo>
                <a:lnTo>
                  <a:pt x="2160" y="996"/>
                </a:lnTo>
                <a:lnTo>
                  <a:pt x="2050" y="996"/>
                </a:lnTo>
                <a:close/>
                <a:moveTo>
                  <a:pt x="1826" y="996"/>
                </a:moveTo>
                <a:lnTo>
                  <a:pt x="1800" y="997"/>
                </a:lnTo>
                <a:lnTo>
                  <a:pt x="1773" y="1001"/>
                </a:lnTo>
                <a:lnTo>
                  <a:pt x="1736" y="1011"/>
                </a:lnTo>
                <a:lnTo>
                  <a:pt x="1702" y="1026"/>
                </a:lnTo>
                <a:lnTo>
                  <a:pt x="1670" y="1046"/>
                </a:lnTo>
                <a:lnTo>
                  <a:pt x="1641" y="1069"/>
                </a:lnTo>
                <a:lnTo>
                  <a:pt x="1615" y="1096"/>
                </a:lnTo>
                <a:lnTo>
                  <a:pt x="1593" y="1125"/>
                </a:lnTo>
                <a:lnTo>
                  <a:pt x="1576" y="1158"/>
                </a:lnTo>
                <a:lnTo>
                  <a:pt x="1563" y="1194"/>
                </a:lnTo>
                <a:lnTo>
                  <a:pt x="1554" y="1230"/>
                </a:lnTo>
                <a:lnTo>
                  <a:pt x="1551" y="1269"/>
                </a:lnTo>
                <a:lnTo>
                  <a:pt x="1553" y="1304"/>
                </a:lnTo>
                <a:lnTo>
                  <a:pt x="1560" y="1339"/>
                </a:lnTo>
                <a:lnTo>
                  <a:pt x="1572" y="1374"/>
                </a:lnTo>
                <a:lnTo>
                  <a:pt x="1587" y="1406"/>
                </a:lnTo>
                <a:lnTo>
                  <a:pt x="1607" y="1436"/>
                </a:lnTo>
                <a:lnTo>
                  <a:pt x="1630" y="1463"/>
                </a:lnTo>
                <a:lnTo>
                  <a:pt x="1658" y="1488"/>
                </a:lnTo>
                <a:lnTo>
                  <a:pt x="1687" y="1510"/>
                </a:lnTo>
                <a:lnTo>
                  <a:pt x="1720" y="1527"/>
                </a:lnTo>
                <a:lnTo>
                  <a:pt x="1755" y="1539"/>
                </a:lnTo>
                <a:lnTo>
                  <a:pt x="1791" y="1547"/>
                </a:lnTo>
                <a:lnTo>
                  <a:pt x="1828" y="1550"/>
                </a:lnTo>
                <a:lnTo>
                  <a:pt x="1939" y="1550"/>
                </a:lnTo>
                <a:lnTo>
                  <a:pt x="1939" y="996"/>
                </a:lnTo>
                <a:lnTo>
                  <a:pt x="1826" y="996"/>
                </a:lnTo>
                <a:close/>
                <a:moveTo>
                  <a:pt x="720" y="996"/>
                </a:moveTo>
                <a:lnTo>
                  <a:pt x="720" y="1550"/>
                </a:lnTo>
                <a:lnTo>
                  <a:pt x="831" y="1550"/>
                </a:lnTo>
                <a:lnTo>
                  <a:pt x="832" y="1550"/>
                </a:lnTo>
                <a:lnTo>
                  <a:pt x="833" y="1550"/>
                </a:lnTo>
                <a:lnTo>
                  <a:pt x="834" y="1550"/>
                </a:lnTo>
                <a:lnTo>
                  <a:pt x="873" y="1547"/>
                </a:lnTo>
                <a:lnTo>
                  <a:pt x="911" y="1538"/>
                </a:lnTo>
                <a:lnTo>
                  <a:pt x="948" y="1525"/>
                </a:lnTo>
                <a:lnTo>
                  <a:pt x="982" y="1506"/>
                </a:lnTo>
                <a:lnTo>
                  <a:pt x="1012" y="1483"/>
                </a:lnTo>
                <a:lnTo>
                  <a:pt x="1039" y="1456"/>
                </a:lnTo>
                <a:lnTo>
                  <a:pt x="1062" y="1426"/>
                </a:lnTo>
                <a:lnTo>
                  <a:pt x="1082" y="1392"/>
                </a:lnTo>
                <a:lnTo>
                  <a:pt x="1096" y="1357"/>
                </a:lnTo>
                <a:lnTo>
                  <a:pt x="1105" y="1317"/>
                </a:lnTo>
                <a:lnTo>
                  <a:pt x="1108" y="1277"/>
                </a:lnTo>
                <a:lnTo>
                  <a:pt x="1106" y="1241"/>
                </a:lnTo>
                <a:lnTo>
                  <a:pt x="1100" y="1206"/>
                </a:lnTo>
                <a:lnTo>
                  <a:pt x="1088" y="1171"/>
                </a:lnTo>
                <a:lnTo>
                  <a:pt x="1072" y="1139"/>
                </a:lnTo>
                <a:lnTo>
                  <a:pt x="1051" y="1109"/>
                </a:lnTo>
                <a:lnTo>
                  <a:pt x="1027" y="1081"/>
                </a:lnTo>
                <a:lnTo>
                  <a:pt x="1000" y="1056"/>
                </a:lnTo>
                <a:lnTo>
                  <a:pt x="970" y="1036"/>
                </a:lnTo>
                <a:lnTo>
                  <a:pt x="938" y="1018"/>
                </a:lnTo>
                <a:lnTo>
                  <a:pt x="903" y="1006"/>
                </a:lnTo>
                <a:lnTo>
                  <a:pt x="868" y="999"/>
                </a:lnTo>
                <a:lnTo>
                  <a:pt x="831" y="996"/>
                </a:lnTo>
                <a:lnTo>
                  <a:pt x="720" y="996"/>
                </a:lnTo>
                <a:close/>
                <a:moveTo>
                  <a:pt x="496" y="996"/>
                </a:moveTo>
                <a:lnTo>
                  <a:pt x="470" y="997"/>
                </a:lnTo>
                <a:lnTo>
                  <a:pt x="444" y="1001"/>
                </a:lnTo>
                <a:lnTo>
                  <a:pt x="407" y="1011"/>
                </a:lnTo>
                <a:lnTo>
                  <a:pt x="373" y="1026"/>
                </a:lnTo>
                <a:lnTo>
                  <a:pt x="340" y="1046"/>
                </a:lnTo>
                <a:lnTo>
                  <a:pt x="311" y="1069"/>
                </a:lnTo>
                <a:lnTo>
                  <a:pt x="286" y="1096"/>
                </a:lnTo>
                <a:lnTo>
                  <a:pt x="264" y="1125"/>
                </a:lnTo>
                <a:lnTo>
                  <a:pt x="247" y="1158"/>
                </a:lnTo>
                <a:lnTo>
                  <a:pt x="234" y="1194"/>
                </a:lnTo>
                <a:lnTo>
                  <a:pt x="225" y="1230"/>
                </a:lnTo>
                <a:lnTo>
                  <a:pt x="222" y="1269"/>
                </a:lnTo>
                <a:lnTo>
                  <a:pt x="224" y="1304"/>
                </a:lnTo>
                <a:lnTo>
                  <a:pt x="231" y="1339"/>
                </a:lnTo>
                <a:lnTo>
                  <a:pt x="243" y="1374"/>
                </a:lnTo>
                <a:lnTo>
                  <a:pt x="258" y="1406"/>
                </a:lnTo>
                <a:lnTo>
                  <a:pt x="278" y="1436"/>
                </a:lnTo>
                <a:lnTo>
                  <a:pt x="301" y="1463"/>
                </a:lnTo>
                <a:lnTo>
                  <a:pt x="328" y="1488"/>
                </a:lnTo>
                <a:lnTo>
                  <a:pt x="358" y="1510"/>
                </a:lnTo>
                <a:lnTo>
                  <a:pt x="391" y="1527"/>
                </a:lnTo>
                <a:lnTo>
                  <a:pt x="426" y="1539"/>
                </a:lnTo>
                <a:lnTo>
                  <a:pt x="461" y="1547"/>
                </a:lnTo>
                <a:lnTo>
                  <a:pt x="499" y="1550"/>
                </a:lnTo>
                <a:lnTo>
                  <a:pt x="609" y="1550"/>
                </a:lnTo>
                <a:lnTo>
                  <a:pt x="609" y="996"/>
                </a:lnTo>
                <a:lnTo>
                  <a:pt x="496" y="996"/>
                </a:lnTo>
                <a:close/>
                <a:moveTo>
                  <a:pt x="1329" y="775"/>
                </a:moveTo>
                <a:lnTo>
                  <a:pt x="1312" y="778"/>
                </a:lnTo>
                <a:lnTo>
                  <a:pt x="1297" y="786"/>
                </a:lnTo>
                <a:lnTo>
                  <a:pt x="1285" y="798"/>
                </a:lnTo>
                <a:lnTo>
                  <a:pt x="1277" y="813"/>
                </a:lnTo>
                <a:lnTo>
                  <a:pt x="1274" y="830"/>
                </a:lnTo>
                <a:lnTo>
                  <a:pt x="1274" y="941"/>
                </a:lnTo>
                <a:lnTo>
                  <a:pt x="1277" y="958"/>
                </a:lnTo>
                <a:lnTo>
                  <a:pt x="1285" y="973"/>
                </a:lnTo>
                <a:lnTo>
                  <a:pt x="1297" y="985"/>
                </a:lnTo>
                <a:lnTo>
                  <a:pt x="1312" y="993"/>
                </a:lnTo>
                <a:lnTo>
                  <a:pt x="1329" y="996"/>
                </a:lnTo>
                <a:lnTo>
                  <a:pt x="1347" y="993"/>
                </a:lnTo>
                <a:lnTo>
                  <a:pt x="1363" y="985"/>
                </a:lnTo>
                <a:lnTo>
                  <a:pt x="1375" y="973"/>
                </a:lnTo>
                <a:lnTo>
                  <a:pt x="1383" y="958"/>
                </a:lnTo>
                <a:lnTo>
                  <a:pt x="1385" y="941"/>
                </a:lnTo>
                <a:lnTo>
                  <a:pt x="1385" y="830"/>
                </a:lnTo>
                <a:lnTo>
                  <a:pt x="1383" y="813"/>
                </a:lnTo>
                <a:lnTo>
                  <a:pt x="1375" y="798"/>
                </a:lnTo>
                <a:lnTo>
                  <a:pt x="1363" y="786"/>
                </a:lnTo>
                <a:lnTo>
                  <a:pt x="1347" y="778"/>
                </a:lnTo>
                <a:lnTo>
                  <a:pt x="1329" y="775"/>
                </a:lnTo>
                <a:close/>
                <a:moveTo>
                  <a:pt x="1329" y="277"/>
                </a:moveTo>
                <a:lnTo>
                  <a:pt x="1312" y="280"/>
                </a:lnTo>
                <a:lnTo>
                  <a:pt x="1297" y="288"/>
                </a:lnTo>
                <a:lnTo>
                  <a:pt x="1285" y="300"/>
                </a:lnTo>
                <a:lnTo>
                  <a:pt x="1277" y="315"/>
                </a:lnTo>
                <a:lnTo>
                  <a:pt x="1274" y="332"/>
                </a:lnTo>
                <a:lnTo>
                  <a:pt x="1274" y="443"/>
                </a:lnTo>
                <a:lnTo>
                  <a:pt x="1277" y="460"/>
                </a:lnTo>
                <a:lnTo>
                  <a:pt x="1285" y="475"/>
                </a:lnTo>
                <a:lnTo>
                  <a:pt x="1297" y="487"/>
                </a:lnTo>
                <a:lnTo>
                  <a:pt x="1312" y="495"/>
                </a:lnTo>
                <a:lnTo>
                  <a:pt x="1329" y="498"/>
                </a:lnTo>
                <a:lnTo>
                  <a:pt x="1347" y="495"/>
                </a:lnTo>
                <a:lnTo>
                  <a:pt x="1363" y="487"/>
                </a:lnTo>
                <a:lnTo>
                  <a:pt x="1375" y="475"/>
                </a:lnTo>
                <a:lnTo>
                  <a:pt x="1383" y="460"/>
                </a:lnTo>
                <a:lnTo>
                  <a:pt x="1385" y="443"/>
                </a:lnTo>
                <a:lnTo>
                  <a:pt x="1385" y="332"/>
                </a:lnTo>
                <a:lnTo>
                  <a:pt x="1383" y="315"/>
                </a:lnTo>
                <a:lnTo>
                  <a:pt x="1375" y="300"/>
                </a:lnTo>
                <a:lnTo>
                  <a:pt x="1363" y="288"/>
                </a:lnTo>
                <a:lnTo>
                  <a:pt x="1347" y="280"/>
                </a:lnTo>
                <a:lnTo>
                  <a:pt x="1329" y="277"/>
                </a:lnTo>
                <a:close/>
                <a:moveTo>
                  <a:pt x="2050" y="221"/>
                </a:moveTo>
                <a:lnTo>
                  <a:pt x="2050" y="775"/>
                </a:lnTo>
                <a:lnTo>
                  <a:pt x="2161" y="775"/>
                </a:lnTo>
                <a:lnTo>
                  <a:pt x="2162" y="775"/>
                </a:lnTo>
                <a:lnTo>
                  <a:pt x="2162" y="775"/>
                </a:lnTo>
                <a:lnTo>
                  <a:pt x="2202" y="772"/>
                </a:lnTo>
                <a:lnTo>
                  <a:pt x="2242" y="763"/>
                </a:lnTo>
                <a:lnTo>
                  <a:pt x="2278" y="750"/>
                </a:lnTo>
                <a:lnTo>
                  <a:pt x="2311" y="731"/>
                </a:lnTo>
                <a:lnTo>
                  <a:pt x="2341" y="708"/>
                </a:lnTo>
                <a:lnTo>
                  <a:pt x="2369" y="681"/>
                </a:lnTo>
                <a:lnTo>
                  <a:pt x="2392" y="651"/>
                </a:lnTo>
                <a:lnTo>
                  <a:pt x="2411" y="617"/>
                </a:lnTo>
                <a:lnTo>
                  <a:pt x="2425" y="582"/>
                </a:lnTo>
                <a:lnTo>
                  <a:pt x="2434" y="542"/>
                </a:lnTo>
                <a:lnTo>
                  <a:pt x="2437" y="503"/>
                </a:lnTo>
                <a:lnTo>
                  <a:pt x="2435" y="466"/>
                </a:lnTo>
                <a:lnTo>
                  <a:pt x="2429" y="431"/>
                </a:lnTo>
                <a:lnTo>
                  <a:pt x="2417" y="397"/>
                </a:lnTo>
                <a:lnTo>
                  <a:pt x="2401" y="364"/>
                </a:lnTo>
                <a:lnTo>
                  <a:pt x="2381" y="334"/>
                </a:lnTo>
                <a:lnTo>
                  <a:pt x="2357" y="306"/>
                </a:lnTo>
                <a:lnTo>
                  <a:pt x="2329" y="281"/>
                </a:lnTo>
                <a:lnTo>
                  <a:pt x="2299" y="261"/>
                </a:lnTo>
                <a:lnTo>
                  <a:pt x="2267" y="244"/>
                </a:lnTo>
                <a:lnTo>
                  <a:pt x="2233" y="231"/>
                </a:lnTo>
                <a:lnTo>
                  <a:pt x="2197" y="224"/>
                </a:lnTo>
                <a:lnTo>
                  <a:pt x="2160" y="221"/>
                </a:lnTo>
                <a:lnTo>
                  <a:pt x="2050" y="221"/>
                </a:lnTo>
                <a:close/>
                <a:moveTo>
                  <a:pt x="1826" y="221"/>
                </a:moveTo>
                <a:lnTo>
                  <a:pt x="1800" y="222"/>
                </a:lnTo>
                <a:lnTo>
                  <a:pt x="1773" y="226"/>
                </a:lnTo>
                <a:lnTo>
                  <a:pt x="1736" y="236"/>
                </a:lnTo>
                <a:lnTo>
                  <a:pt x="1702" y="252"/>
                </a:lnTo>
                <a:lnTo>
                  <a:pt x="1670" y="271"/>
                </a:lnTo>
                <a:lnTo>
                  <a:pt x="1641" y="294"/>
                </a:lnTo>
                <a:lnTo>
                  <a:pt x="1615" y="321"/>
                </a:lnTo>
                <a:lnTo>
                  <a:pt x="1593" y="350"/>
                </a:lnTo>
                <a:lnTo>
                  <a:pt x="1576" y="383"/>
                </a:lnTo>
                <a:lnTo>
                  <a:pt x="1563" y="419"/>
                </a:lnTo>
                <a:lnTo>
                  <a:pt x="1554" y="456"/>
                </a:lnTo>
                <a:lnTo>
                  <a:pt x="1551" y="494"/>
                </a:lnTo>
                <a:lnTo>
                  <a:pt x="1553" y="529"/>
                </a:lnTo>
                <a:lnTo>
                  <a:pt x="1560" y="565"/>
                </a:lnTo>
                <a:lnTo>
                  <a:pt x="1572" y="599"/>
                </a:lnTo>
                <a:lnTo>
                  <a:pt x="1587" y="631"/>
                </a:lnTo>
                <a:lnTo>
                  <a:pt x="1607" y="661"/>
                </a:lnTo>
                <a:lnTo>
                  <a:pt x="1630" y="688"/>
                </a:lnTo>
                <a:lnTo>
                  <a:pt x="1658" y="714"/>
                </a:lnTo>
                <a:lnTo>
                  <a:pt x="1687" y="735"/>
                </a:lnTo>
                <a:lnTo>
                  <a:pt x="1720" y="752"/>
                </a:lnTo>
                <a:lnTo>
                  <a:pt x="1755" y="764"/>
                </a:lnTo>
                <a:lnTo>
                  <a:pt x="1791" y="772"/>
                </a:lnTo>
                <a:lnTo>
                  <a:pt x="1828" y="775"/>
                </a:lnTo>
                <a:lnTo>
                  <a:pt x="1939" y="775"/>
                </a:lnTo>
                <a:lnTo>
                  <a:pt x="1939" y="221"/>
                </a:lnTo>
                <a:lnTo>
                  <a:pt x="1826" y="221"/>
                </a:lnTo>
                <a:close/>
                <a:moveTo>
                  <a:pt x="720" y="221"/>
                </a:moveTo>
                <a:lnTo>
                  <a:pt x="720" y="775"/>
                </a:lnTo>
                <a:lnTo>
                  <a:pt x="832" y="775"/>
                </a:lnTo>
                <a:lnTo>
                  <a:pt x="833" y="775"/>
                </a:lnTo>
                <a:lnTo>
                  <a:pt x="834" y="775"/>
                </a:lnTo>
                <a:lnTo>
                  <a:pt x="873" y="772"/>
                </a:lnTo>
                <a:lnTo>
                  <a:pt x="912" y="763"/>
                </a:lnTo>
                <a:lnTo>
                  <a:pt x="949" y="750"/>
                </a:lnTo>
                <a:lnTo>
                  <a:pt x="982" y="731"/>
                </a:lnTo>
                <a:lnTo>
                  <a:pt x="1012" y="708"/>
                </a:lnTo>
                <a:lnTo>
                  <a:pt x="1039" y="681"/>
                </a:lnTo>
                <a:lnTo>
                  <a:pt x="1062" y="651"/>
                </a:lnTo>
                <a:lnTo>
                  <a:pt x="1082" y="617"/>
                </a:lnTo>
                <a:lnTo>
                  <a:pt x="1096" y="582"/>
                </a:lnTo>
                <a:lnTo>
                  <a:pt x="1105" y="542"/>
                </a:lnTo>
                <a:lnTo>
                  <a:pt x="1108" y="503"/>
                </a:lnTo>
                <a:lnTo>
                  <a:pt x="1106" y="466"/>
                </a:lnTo>
                <a:lnTo>
                  <a:pt x="1100" y="431"/>
                </a:lnTo>
                <a:lnTo>
                  <a:pt x="1088" y="397"/>
                </a:lnTo>
                <a:lnTo>
                  <a:pt x="1072" y="364"/>
                </a:lnTo>
                <a:lnTo>
                  <a:pt x="1051" y="334"/>
                </a:lnTo>
                <a:lnTo>
                  <a:pt x="1027" y="306"/>
                </a:lnTo>
                <a:lnTo>
                  <a:pt x="1000" y="281"/>
                </a:lnTo>
                <a:lnTo>
                  <a:pt x="970" y="261"/>
                </a:lnTo>
                <a:lnTo>
                  <a:pt x="938" y="244"/>
                </a:lnTo>
                <a:lnTo>
                  <a:pt x="903" y="231"/>
                </a:lnTo>
                <a:lnTo>
                  <a:pt x="868" y="224"/>
                </a:lnTo>
                <a:lnTo>
                  <a:pt x="831" y="221"/>
                </a:lnTo>
                <a:lnTo>
                  <a:pt x="720" y="221"/>
                </a:lnTo>
                <a:close/>
                <a:moveTo>
                  <a:pt x="496" y="221"/>
                </a:moveTo>
                <a:lnTo>
                  <a:pt x="470" y="222"/>
                </a:lnTo>
                <a:lnTo>
                  <a:pt x="444" y="226"/>
                </a:lnTo>
                <a:lnTo>
                  <a:pt x="407" y="236"/>
                </a:lnTo>
                <a:lnTo>
                  <a:pt x="373" y="252"/>
                </a:lnTo>
                <a:lnTo>
                  <a:pt x="340" y="271"/>
                </a:lnTo>
                <a:lnTo>
                  <a:pt x="311" y="294"/>
                </a:lnTo>
                <a:lnTo>
                  <a:pt x="286" y="321"/>
                </a:lnTo>
                <a:lnTo>
                  <a:pt x="264" y="350"/>
                </a:lnTo>
                <a:lnTo>
                  <a:pt x="247" y="383"/>
                </a:lnTo>
                <a:lnTo>
                  <a:pt x="234" y="419"/>
                </a:lnTo>
                <a:lnTo>
                  <a:pt x="225" y="456"/>
                </a:lnTo>
                <a:lnTo>
                  <a:pt x="222" y="494"/>
                </a:lnTo>
                <a:lnTo>
                  <a:pt x="224" y="529"/>
                </a:lnTo>
                <a:lnTo>
                  <a:pt x="231" y="565"/>
                </a:lnTo>
                <a:lnTo>
                  <a:pt x="243" y="599"/>
                </a:lnTo>
                <a:lnTo>
                  <a:pt x="258" y="631"/>
                </a:lnTo>
                <a:lnTo>
                  <a:pt x="278" y="661"/>
                </a:lnTo>
                <a:lnTo>
                  <a:pt x="301" y="688"/>
                </a:lnTo>
                <a:lnTo>
                  <a:pt x="328" y="714"/>
                </a:lnTo>
                <a:lnTo>
                  <a:pt x="358" y="735"/>
                </a:lnTo>
                <a:lnTo>
                  <a:pt x="391" y="752"/>
                </a:lnTo>
                <a:lnTo>
                  <a:pt x="426" y="764"/>
                </a:lnTo>
                <a:lnTo>
                  <a:pt x="461" y="772"/>
                </a:lnTo>
                <a:lnTo>
                  <a:pt x="499" y="775"/>
                </a:lnTo>
                <a:lnTo>
                  <a:pt x="609" y="775"/>
                </a:lnTo>
                <a:lnTo>
                  <a:pt x="609" y="221"/>
                </a:lnTo>
                <a:lnTo>
                  <a:pt x="496" y="221"/>
                </a:lnTo>
                <a:close/>
                <a:moveTo>
                  <a:pt x="55" y="0"/>
                </a:moveTo>
                <a:lnTo>
                  <a:pt x="2604" y="0"/>
                </a:lnTo>
                <a:lnTo>
                  <a:pt x="2621" y="3"/>
                </a:lnTo>
                <a:lnTo>
                  <a:pt x="2637" y="11"/>
                </a:lnTo>
                <a:lnTo>
                  <a:pt x="2649" y="23"/>
                </a:lnTo>
                <a:lnTo>
                  <a:pt x="2656" y="38"/>
                </a:lnTo>
                <a:lnTo>
                  <a:pt x="2659" y="55"/>
                </a:lnTo>
                <a:lnTo>
                  <a:pt x="2659" y="3266"/>
                </a:lnTo>
                <a:lnTo>
                  <a:pt x="2656" y="3283"/>
                </a:lnTo>
                <a:lnTo>
                  <a:pt x="2649" y="3298"/>
                </a:lnTo>
                <a:lnTo>
                  <a:pt x="2637" y="3310"/>
                </a:lnTo>
                <a:lnTo>
                  <a:pt x="2621" y="3318"/>
                </a:lnTo>
                <a:lnTo>
                  <a:pt x="2604" y="3321"/>
                </a:lnTo>
                <a:lnTo>
                  <a:pt x="55" y="3321"/>
                </a:lnTo>
                <a:lnTo>
                  <a:pt x="38" y="3318"/>
                </a:lnTo>
                <a:lnTo>
                  <a:pt x="23" y="3310"/>
                </a:lnTo>
                <a:lnTo>
                  <a:pt x="11" y="3298"/>
                </a:lnTo>
                <a:lnTo>
                  <a:pt x="3" y="3283"/>
                </a:lnTo>
                <a:lnTo>
                  <a:pt x="0" y="3266"/>
                </a:lnTo>
                <a:lnTo>
                  <a:pt x="0" y="55"/>
                </a:lnTo>
                <a:lnTo>
                  <a:pt x="3" y="38"/>
                </a:lnTo>
                <a:lnTo>
                  <a:pt x="11" y="23"/>
                </a:lnTo>
                <a:lnTo>
                  <a:pt x="23" y="11"/>
                </a:lnTo>
                <a:lnTo>
                  <a:pt x="38" y="3"/>
                </a:lnTo>
                <a:lnTo>
                  <a:pt x="5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0" name="Freeform 212"/>
          <p:cNvSpPr>
            <a:spLocks noEditPoints="1"/>
          </p:cNvSpPr>
          <p:nvPr/>
        </p:nvSpPr>
        <p:spPr bwMode="auto">
          <a:xfrm>
            <a:off x="7204103" y="4217988"/>
            <a:ext cx="581025" cy="577850"/>
          </a:xfrm>
          <a:custGeom>
            <a:avLst/>
            <a:gdLst>
              <a:gd name="T0" fmla="*/ 303 w 3295"/>
              <a:gd name="T1" fmla="*/ 2601 h 3282"/>
              <a:gd name="T2" fmla="*/ 357 w 3295"/>
              <a:gd name="T3" fmla="*/ 2791 h 3282"/>
              <a:gd name="T4" fmla="*/ 475 w 3295"/>
              <a:gd name="T5" fmla="*/ 2932 h 3282"/>
              <a:gd name="T6" fmla="*/ 537 w 3295"/>
              <a:gd name="T7" fmla="*/ 2906 h 3282"/>
              <a:gd name="T8" fmla="*/ 528 w 3295"/>
              <a:gd name="T9" fmla="*/ 2840 h 3282"/>
              <a:gd name="T10" fmla="*/ 419 w 3295"/>
              <a:gd name="T11" fmla="*/ 2656 h 3282"/>
              <a:gd name="T12" fmla="*/ 360 w 3295"/>
              <a:gd name="T13" fmla="*/ 2569 h 3282"/>
              <a:gd name="T14" fmla="*/ 904 w 3295"/>
              <a:gd name="T15" fmla="*/ 1172 h 3282"/>
              <a:gd name="T16" fmla="*/ 536 w 3295"/>
              <a:gd name="T17" fmla="*/ 1645 h 3282"/>
              <a:gd name="T18" fmla="*/ 331 w 3295"/>
              <a:gd name="T19" fmla="*/ 2114 h 3282"/>
              <a:gd name="T20" fmla="*/ 309 w 3295"/>
              <a:gd name="T21" fmla="*/ 2348 h 3282"/>
              <a:gd name="T22" fmla="*/ 378 w 3295"/>
              <a:gd name="T23" fmla="*/ 2354 h 3282"/>
              <a:gd name="T24" fmla="*/ 438 w 3295"/>
              <a:gd name="T25" fmla="*/ 2139 h 3282"/>
              <a:gd name="T26" fmla="*/ 634 w 3295"/>
              <a:gd name="T27" fmla="*/ 1696 h 3282"/>
              <a:gd name="T28" fmla="*/ 986 w 3295"/>
              <a:gd name="T29" fmla="*/ 1245 h 3282"/>
              <a:gd name="T30" fmla="*/ 1090 w 3295"/>
              <a:gd name="T31" fmla="*/ 1100 h 3282"/>
              <a:gd name="T32" fmla="*/ 1037 w 3295"/>
              <a:gd name="T33" fmla="*/ 1059 h 3282"/>
              <a:gd name="T34" fmla="*/ 2133 w 3295"/>
              <a:gd name="T35" fmla="*/ 429 h 3282"/>
              <a:gd name="T36" fmla="*/ 1936 w 3295"/>
              <a:gd name="T37" fmla="*/ 585 h 3282"/>
              <a:gd name="T38" fmla="*/ 1824 w 3295"/>
              <a:gd name="T39" fmla="*/ 766 h 3282"/>
              <a:gd name="T40" fmla="*/ 1809 w 3295"/>
              <a:gd name="T41" fmla="*/ 928 h 3282"/>
              <a:gd name="T42" fmla="*/ 1896 w 3295"/>
              <a:gd name="T43" fmla="*/ 1032 h 3282"/>
              <a:gd name="T44" fmla="*/ 2060 w 3295"/>
              <a:gd name="T45" fmla="*/ 1040 h 3282"/>
              <a:gd name="T46" fmla="*/ 2268 w 3295"/>
              <a:gd name="T47" fmla="*/ 923 h 3282"/>
              <a:gd name="T48" fmla="*/ 2419 w 3295"/>
              <a:gd name="T49" fmla="*/ 742 h 3282"/>
              <a:gd name="T50" fmla="*/ 2472 w 3295"/>
              <a:gd name="T51" fmla="*/ 568 h 3282"/>
              <a:gd name="T52" fmla="*/ 2424 w 3295"/>
              <a:gd name="T53" fmla="*/ 433 h 3282"/>
              <a:gd name="T54" fmla="*/ 2296 w 3295"/>
              <a:gd name="T55" fmla="*/ 385 h 3282"/>
              <a:gd name="T56" fmla="*/ 2803 w 3295"/>
              <a:gd name="T57" fmla="*/ 32 h 3282"/>
              <a:gd name="T58" fmla="*/ 3057 w 3295"/>
              <a:gd name="T59" fmla="*/ 162 h 3282"/>
              <a:gd name="T60" fmla="*/ 3229 w 3295"/>
              <a:gd name="T61" fmla="*/ 392 h 3282"/>
              <a:gd name="T62" fmla="*/ 3294 w 3295"/>
              <a:gd name="T63" fmla="*/ 698 h 3282"/>
              <a:gd name="T64" fmla="*/ 3257 w 3295"/>
              <a:gd name="T65" fmla="*/ 1057 h 3282"/>
              <a:gd name="T66" fmla="*/ 3122 w 3295"/>
              <a:gd name="T67" fmla="*/ 1451 h 3282"/>
              <a:gd name="T68" fmla="*/ 2894 w 3295"/>
              <a:gd name="T69" fmla="*/ 1860 h 3282"/>
              <a:gd name="T70" fmla="*/ 2580 w 3295"/>
              <a:gd name="T71" fmla="*/ 2264 h 3282"/>
              <a:gd name="T72" fmla="*/ 2171 w 3295"/>
              <a:gd name="T73" fmla="*/ 2657 h 3282"/>
              <a:gd name="T74" fmla="*/ 1717 w 3295"/>
              <a:gd name="T75" fmla="*/ 2975 h 3282"/>
              <a:gd name="T76" fmla="*/ 1261 w 3295"/>
              <a:gd name="T77" fmla="*/ 3187 h 3282"/>
              <a:gd name="T78" fmla="*/ 829 w 3295"/>
              <a:gd name="T79" fmla="*/ 3279 h 3282"/>
              <a:gd name="T80" fmla="*/ 495 w 3295"/>
              <a:gd name="T81" fmla="*/ 3250 h 3282"/>
              <a:gd name="T82" fmla="*/ 241 w 3295"/>
              <a:gd name="T83" fmla="*/ 3120 h 3282"/>
              <a:gd name="T84" fmla="*/ 66 w 3295"/>
              <a:gd name="T85" fmla="*/ 2884 h 3282"/>
              <a:gd name="T86" fmla="*/ 0 w 3295"/>
              <a:gd name="T87" fmla="*/ 2564 h 3282"/>
              <a:gd name="T88" fmla="*/ 50 w 3295"/>
              <a:gd name="T89" fmla="*/ 2177 h 3282"/>
              <a:gd name="T90" fmla="*/ 252 w 3295"/>
              <a:gd name="T91" fmla="*/ 1675 h 3282"/>
              <a:gd name="T92" fmla="*/ 599 w 3295"/>
              <a:gd name="T93" fmla="*/ 1156 h 3282"/>
              <a:gd name="T94" fmla="*/ 1039 w 3295"/>
              <a:gd name="T95" fmla="*/ 700 h 3282"/>
              <a:gd name="T96" fmla="*/ 1489 w 3295"/>
              <a:gd name="T97" fmla="*/ 363 h 3282"/>
              <a:gd name="T98" fmla="*/ 1948 w 3295"/>
              <a:gd name="T99" fmla="*/ 127 h 3282"/>
              <a:gd name="T100" fmla="*/ 2386 w 3295"/>
              <a:gd name="T101" fmla="*/ 10 h 3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95" h="3282">
                <a:moveTo>
                  <a:pt x="360" y="2569"/>
                </a:moveTo>
                <a:lnTo>
                  <a:pt x="342" y="2570"/>
                </a:lnTo>
                <a:lnTo>
                  <a:pt x="326" y="2576"/>
                </a:lnTo>
                <a:lnTo>
                  <a:pt x="312" y="2587"/>
                </a:lnTo>
                <a:lnTo>
                  <a:pt x="303" y="2601"/>
                </a:lnTo>
                <a:lnTo>
                  <a:pt x="299" y="2618"/>
                </a:lnTo>
                <a:lnTo>
                  <a:pt x="300" y="2635"/>
                </a:lnTo>
                <a:lnTo>
                  <a:pt x="314" y="2689"/>
                </a:lnTo>
                <a:lnTo>
                  <a:pt x="333" y="2741"/>
                </a:lnTo>
                <a:lnTo>
                  <a:pt x="357" y="2791"/>
                </a:lnTo>
                <a:lnTo>
                  <a:pt x="383" y="2837"/>
                </a:lnTo>
                <a:lnTo>
                  <a:pt x="415" y="2879"/>
                </a:lnTo>
                <a:lnTo>
                  <a:pt x="450" y="2917"/>
                </a:lnTo>
                <a:lnTo>
                  <a:pt x="461" y="2927"/>
                </a:lnTo>
                <a:lnTo>
                  <a:pt x="475" y="2932"/>
                </a:lnTo>
                <a:lnTo>
                  <a:pt x="489" y="2934"/>
                </a:lnTo>
                <a:lnTo>
                  <a:pt x="503" y="2932"/>
                </a:lnTo>
                <a:lnTo>
                  <a:pt x="517" y="2927"/>
                </a:lnTo>
                <a:lnTo>
                  <a:pt x="528" y="2917"/>
                </a:lnTo>
                <a:lnTo>
                  <a:pt x="537" y="2906"/>
                </a:lnTo>
                <a:lnTo>
                  <a:pt x="543" y="2893"/>
                </a:lnTo>
                <a:lnTo>
                  <a:pt x="545" y="2879"/>
                </a:lnTo>
                <a:lnTo>
                  <a:pt x="543" y="2865"/>
                </a:lnTo>
                <a:lnTo>
                  <a:pt x="537" y="2852"/>
                </a:lnTo>
                <a:lnTo>
                  <a:pt x="528" y="2840"/>
                </a:lnTo>
                <a:lnTo>
                  <a:pt x="500" y="2809"/>
                </a:lnTo>
                <a:lnTo>
                  <a:pt x="475" y="2774"/>
                </a:lnTo>
                <a:lnTo>
                  <a:pt x="453" y="2737"/>
                </a:lnTo>
                <a:lnTo>
                  <a:pt x="435" y="2697"/>
                </a:lnTo>
                <a:lnTo>
                  <a:pt x="419" y="2656"/>
                </a:lnTo>
                <a:lnTo>
                  <a:pt x="408" y="2612"/>
                </a:lnTo>
                <a:lnTo>
                  <a:pt x="402" y="2595"/>
                </a:lnTo>
                <a:lnTo>
                  <a:pt x="390" y="2582"/>
                </a:lnTo>
                <a:lnTo>
                  <a:pt x="376" y="2573"/>
                </a:lnTo>
                <a:lnTo>
                  <a:pt x="360" y="2569"/>
                </a:lnTo>
                <a:close/>
                <a:moveTo>
                  <a:pt x="1037" y="1059"/>
                </a:moveTo>
                <a:lnTo>
                  <a:pt x="1022" y="1061"/>
                </a:lnTo>
                <a:lnTo>
                  <a:pt x="1009" y="1066"/>
                </a:lnTo>
                <a:lnTo>
                  <a:pt x="998" y="1075"/>
                </a:lnTo>
                <a:lnTo>
                  <a:pt x="904" y="1172"/>
                </a:lnTo>
                <a:lnTo>
                  <a:pt x="817" y="1268"/>
                </a:lnTo>
                <a:lnTo>
                  <a:pt x="737" y="1363"/>
                </a:lnTo>
                <a:lnTo>
                  <a:pt x="664" y="1457"/>
                </a:lnTo>
                <a:lnTo>
                  <a:pt x="596" y="1551"/>
                </a:lnTo>
                <a:lnTo>
                  <a:pt x="536" y="1645"/>
                </a:lnTo>
                <a:lnTo>
                  <a:pt x="482" y="1739"/>
                </a:lnTo>
                <a:lnTo>
                  <a:pt x="435" y="1833"/>
                </a:lnTo>
                <a:lnTo>
                  <a:pt x="394" y="1926"/>
                </a:lnTo>
                <a:lnTo>
                  <a:pt x="359" y="2019"/>
                </a:lnTo>
                <a:lnTo>
                  <a:pt x="331" y="2114"/>
                </a:lnTo>
                <a:lnTo>
                  <a:pt x="308" y="2207"/>
                </a:lnTo>
                <a:lnTo>
                  <a:pt x="293" y="2301"/>
                </a:lnTo>
                <a:lnTo>
                  <a:pt x="294" y="2318"/>
                </a:lnTo>
                <a:lnTo>
                  <a:pt x="299" y="2334"/>
                </a:lnTo>
                <a:lnTo>
                  <a:pt x="309" y="2348"/>
                </a:lnTo>
                <a:lnTo>
                  <a:pt x="324" y="2357"/>
                </a:lnTo>
                <a:lnTo>
                  <a:pt x="340" y="2362"/>
                </a:lnTo>
                <a:lnTo>
                  <a:pt x="347" y="2363"/>
                </a:lnTo>
                <a:lnTo>
                  <a:pt x="364" y="2361"/>
                </a:lnTo>
                <a:lnTo>
                  <a:pt x="378" y="2354"/>
                </a:lnTo>
                <a:lnTo>
                  <a:pt x="389" y="2344"/>
                </a:lnTo>
                <a:lnTo>
                  <a:pt x="399" y="2330"/>
                </a:lnTo>
                <a:lnTo>
                  <a:pt x="403" y="2315"/>
                </a:lnTo>
                <a:lnTo>
                  <a:pt x="417" y="2227"/>
                </a:lnTo>
                <a:lnTo>
                  <a:pt x="438" y="2139"/>
                </a:lnTo>
                <a:lnTo>
                  <a:pt x="465" y="2051"/>
                </a:lnTo>
                <a:lnTo>
                  <a:pt x="498" y="1963"/>
                </a:lnTo>
                <a:lnTo>
                  <a:pt x="537" y="1874"/>
                </a:lnTo>
                <a:lnTo>
                  <a:pt x="583" y="1785"/>
                </a:lnTo>
                <a:lnTo>
                  <a:pt x="634" y="1696"/>
                </a:lnTo>
                <a:lnTo>
                  <a:pt x="692" y="1607"/>
                </a:lnTo>
                <a:lnTo>
                  <a:pt x="756" y="1517"/>
                </a:lnTo>
                <a:lnTo>
                  <a:pt x="826" y="1427"/>
                </a:lnTo>
                <a:lnTo>
                  <a:pt x="903" y="1337"/>
                </a:lnTo>
                <a:lnTo>
                  <a:pt x="986" y="1245"/>
                </a:lnTo>
                <a:lnTo>
                  <a:pt x="1076" y="1153"/>
                </a:lnTo>
                <a:lnTo>
                  <a:pt x="1085" y="1142"/>
                </a:lnTo>
                <a:lnTo>
                  <a:pt x="1090" y="1129"/>
                </a:lnTo>
                <a:lnTo>
                  <a:pt x="1092" y="1114"/>
                </a:lnTo>
                <a:lnTo>
                  <a:pt x="1090" y="1100"/>
                </a:lnTo>
                <a:lnTo>
                  <a:pt x="1085" y="1088"/>
                </a:lnTo>
                <a:lnTo>
                  <a:pt x="1076" y="1075"/>
                </a:lnTo>
                <a:lnTo>
                  <a:pt x="1065" y="1066"/>
                </a:lnTo>
                <a:lnTo>
                  <a:pt x="1051" y="1061"/>
                </a:lnTo>
                <a:lnTo>
                  <a:pt x="1037" y="1059"/>
                </a:lnTo>
                <a:close/>
                <a:moveTo>
                  <a:pt x="2296" y="385"/>
                </a:moveTo>
                <a:lnTo>
                  <a:pt x="2256" y="388"/>
                </a:lnTo>
                <a:lnTo>
                  <a:pt x="2216" y="396"/>
                </a:lnTo>
                <a:lnTo>
                  <a:pt x="2175" y="410"/>
                </a:lnTo>
                <a:lnTo>
                  <a:pt x="2133" y="429"/>
                </a:lnTo>
                <a:lnTo>
                  <a:pt x="2091" y="453"/>
                </a:lnTo>
                <a:lnTo>
                  <a:pt x="2049" y="480"/>
                </a:lnTo>
                <a:lnTo>
                  <a:pt x="2008" y="513"/>
                </a:lnTo>
                <a:lnTo>
                  <a:pt x="1969" y="549"/>
                </a:lnTo>
                <a:lnTo>
                  <a:pt x="1936" y="585"/>
                </a:lnTo>
                <a:lnTo>
                  <a:pt x="1906" y="620"/>
                </a:lnTo>
                <a:lnTo>
                  <a:pt x="1879" y="657"/>
                </a:lnTo>
                <a:lnTo>
                  <a:pt x="1858" y="693"/>
                </a:lnTo>
                <a:lnTo>
                  <a:pt x="1839" y="730"/>
                </a:lnTo>
                <a:lnTo>
                  <a:pt x="1824" y="766"/>
                </a:lnTo>
                <a:lnTo>
                  <a:pt x="1814" y="800"/>
                </a:lnTo>
                <a:lnTo>
                  <a:pt x="1806" y="835"/>
                </a:lnTo>
                <a:lnTo>
                  <a:pt x="1803" y="868"/>
                </a:lnTo>
                <a:lnTo>
                  <a:pt x="1804" y="899"/>
                </a:lnTo>
                <a:lnTo>
                  <a:pt x="1809" y="928"/>
                </a:lnTo>
                <a:lnTo>
                  <a:pt x="1820" y="956"/>
                </a:lnTo>
                <a:lnTo>
                  <a:pt x="1834" y="980"/>
                </a:lnTo>
                <a:lnTo>
                  <a:pt x="1853" y="1002"/>
                </a:lnTo>
                <a:lnTo>
                  <a:pt x="1872" y="1019"/>
                </a:lnTo>
                <a:lnTo>
                  <a:pt x="1896" y="1032"/>
                </a:lnTo>
                <a:lnTo>
                  <a:pt x="1921" y="1043"/>
                </a:lnTo>
                <a:lnTo>
                  <a:pt x="1950" y="1049"/>
                </a:lnTo>
                <a:lnTo>
                  <a:pt x="1980" y="1051"/>
                </a:lnTo>
                <a:lnTo>
                  <a:pt x="2019" y="1048"/>
                </a:lnTo>
                <a:lnTo>
                  <a:pt x="2060" y="1040"/>
                </a:lnTo>
                <a:lnTo>
                  <a:pt x="2101" y="1025"/>
                </a:lnTo>
                <a:lnTo>
                  <a:pt x="2143" y="1007"/>
                </a:lnTo>
                <a:lnTo>
                  <a:pt x="2186" y="983"/>
                </a:lnTo>
                <a:lnTo>
                  <a:pt x="2227" y="956"/>
                </a:lnTo>
                <a:lnTo>
                  <a:pt x="2268" y="923"/>
                </a:lnTo>
                <a:lnTo>
                  <a:pt x="2308" y="886"/>
                </a:lnTo>
                <a:lnTo>
                  <a:pt x="2341" y="851"/>
                </a:lnTo>
                <a:lnTo>
                  <a:pt x="2371" y="816"/>
                </a:lnTo>
                <a:lnTo>
                  <a:pt x="2396" y="779"/>
                </a:lnTo>
                <a:lnTo>
                  <a:pt x="2419" y="742"/>
                </a:lnTo>
                <a:lnTo>
                  <a:pt x="2437" y="706"/>
                </a:lnTo>
                <a:lnTo>
                  <a:pt x="2452" y="670"/>
                </a:lnTo>
                <a:lnTo>
                  <a:pt x="2463" y="635"/>
                </a:lnTo>
                <a:lnTo>
                  <a:pt x="2470" y="601"/>
                </a:lnTo>
                <a:lnTo>
                  <a:pt x="2472" y="568"/>
                </a:lnTo>
                <a:lnTo>
                  <a:pt x="2471" y="536"/>
                </a:lnTo>
                <a:lnTo>
                  <a:pt x="2466" y="507"/>
                </a:lnTo>
                <a:lnTo>
                  <a:pt x="2457" y="480"/>
                </a:lnTo>
                <a:lnTo>
                  <a:pt x="2442" y="456"/>
                </a:lnTo>
                <a:lnTo>
                  <a:pt x="2424" y="433"/>
                </a:lnTo>
                <a:lnTo>
                  <a:pt x="2403" y="416"/>
                </a:lnTo>
                <a:lnTo>
                  <a:pt x="2380" y="402"/>
                </a:lnTo>
                <a:lnTo>
                  <a:pt x="2354" y="393"/>
                </a:lnTo>
                <a:lnTo>
                  <a:pt x="2326" y="387"/>
                </a:lnTo>
                <a:lnTo>
                  <a:pt x="2296" y="385"/>
                </a:lnTo>
                <a:close/>
                <a:moveTo>
                  <a:pt x="2549" y="0"/>
                </a:moveTo>
                <a:lnTo>
                  <a:pt x="2617" y="2"/>
                </a:lnTo>
                <a:lnTo>
                  <a:pt x="2681" y="8"/>
                </a:lnTo>
                <a:lnTo>
                  <a:pt x="2744" y="18"/>
                </a:lnTo>
                <a:lnTo>
                  <a:pt x="2803" y="32"/>
                </a:lnTo>
                <a:lnTo>
                  <a:pt x="2860" y="51"/>
                </a:lnTo>
                <a:lnTo>
                  <a:pt x="2913" y="72"/>
                </a:lnTo>
                <a:lnTo>
                  <a:pt x="2964" y="99"/>
                </a:lnTo>
                <a:lnTo>
                  <a:pt x="3012" y="128"/>
                </a:lnTo>
                <a:lnTo>
                  <a:pt x="3057" y="162"/>
                </a:lnTo>
                <a:lnTo>
                  <a:pt x="3098" y="199"/>
                </a:lnTo>
                <a:lnTo>
                  <a:pt x="3137" y="243"/>
                </a:lnTo>
                <a:lnTo>
                  <a:pt x="3172" y="289"/>
                </a:lnTo>
                <a:lnTo>
                  <a:pt x="3203" y="339"/>
                </a:lnTo>
                <a:lnTo>
                  <a:pt x="3229" y="392"/>
                </a:lnTo>
                <a:lnTo>
                  <a:pt x="3250" y="449"/>
                </a:lnTo>
                <a:lnTo>
                  <a:pt x="3268" y="507"/>
                </a:lnTo>
                <a:lnTo>
                  <a:pt x="3281" y="568"/>
                </a:lnTo>
                <a:lnTo>
                  <a:pt x="3290" y="632"/>
                </a:lnTo>
                <a:lnTo>
                  <a:pt x="3294" y="698"/>
                </a:lnTo>
                <a:lnTo>
                  <a:pt x="3295" y="767"/>
                </a:lnTo>
                <a:lnTo>
                  <a:pt x="3291" y="836"/>
                </a:lnTo>
                <a:lnTo>
                  <a:pt x="3284" y="909"/>
                </a:lnTo>
                <a:lnTo>
                  <a:pt x="3273" y="982"/>
                </a:lnTo>
                <a:lnTo>
                  <a:pt x="3257" y="1057"/>
                </a:lnTo>
                <a:lnTo>
                  <a:pt x="3238" y="1134"/>
                </a:lnTo>
                <a:lnTo>
                  <a:pt x="3214" y="1211"/>
                </a:lnTo>
                <a:lnTo>
                  <a:pt x="3186" y="1290"/>
                </a:lnTo>
                <a:lnTo>
                  <a:pt x="3156" y="1370"/>
                </a:lnTo>
                <a:lnTo>
                  <a:pt x="3122" y="1451"/>
                </a:lnTo>
                <a:lnTo>
                  <a:pt x="3083" y="1532"/>
                </a:lnTo>
                <a:lnTo>
                  <a:pt x="3042" y="1613"/>
                </a:lnTo>
                <a:lnTo>
                  <a:pt x="2995" y="1695"/>
                </a:lnTo>
                <a:lnTo>
                  <a:pt x="2947" y="1778"/>
                </a:lnTo>
                <a:lnTo>
                  <a:pt x="2894" y="1860"/>
                </a:lnTo>
                <a:lnTo>
                  <a:pt x="2838" y="1942"/>
                </a:lnTo>
                <a:lnTo>
                  <a:pt x="2778" y="2022"/>
                </a:lnTo>
                <a:lnTo>
                  <a:pt x="2716" y="2104"/>
                </a:lnTo>
                <a:lnTo>
                  <a:pt x="2650" y="2184"/>
                </a:lnTo>
                <a:lnTo>
                  <a:pt x="2580" y="2264"/>
                </a:lnTo>
                <a:lnTo>
                  <a:pt x="2507" y="2343"/>
                </a:lnTo>
                <a:lnTo>
                  <a:pt x="2432" y="2420"/>
                </a:lnTo>
                <a:lnTo>
                  <a:pt x="2347" y="2502"/>
                </a:lnTo>
                <a:lnTo>
                  <a:pt x="2260" y="2581"/>
                </a:lnTo>
                <a:lnTo>
                  <a:pt x="2171" y="2657"/>
                </a:lnTo>
                <a:lnTo>
                  <a:pt x="2082" y="2728"/>
                </a:lnTo>
                <a:lnTo>
                  <a:pt x="1991" y="2796"/>
                </a:lnTo>
                <a:lnTo>
                  <a:pt x="1901" y="2859"/>
                </a:lnTo>
                <a:lnTo>
                  <a:pt x="1809" y="2919"/>
                </a:lnTo>
                <a:lnTo>
                  <a:pt x="1717" y="2975"/>
                </a:lnTo>
                <a:lnTo>
                  <a:pt x="1626" y="3027"/>
                </a:lnTo>
                <a:lnTo>
                  <a:pt x="1533" y="3074"/>
                </a:lnTo>
                <a:lnTo>
                  <a:pt x="1442" y="3116"/>
                </a:lnTo>
                <a:lnTo>
                  <a:pt x="1350" y="3155"/>
                </a:lnTo>
                <a:lnTo>
                  <a:pt x="1261" y="3187"/>
                </a:lnTo>
                <a:lnTo>
                  <a:pt x="1171" y="3216"/>
                </a:lnTo>
                <a:lnTo>
                  <a:pt x="1083" y="3240"/>
                </a:lnTo>
                <a:lnTo>
                  <a:pt x="997" y="3258"/>
                </a:lnTo>
                <a:lnTo>
                  <a:pt x="912" y="3271"/>
                </a:lnTo>
                <a:lnTo>
                  <a:pt x="829" y="3279"/>
                </a:lnTo>
                <a:lnTo>
                  <a:pt x="749" y="3282"/>
                </a:lnTo>
                <a:lnTo>
                  <a:pt x="681" y="3280"/>
                </a:lnTo>
                <a:lnTo>
                  <a:pt x="618" y="3274"/>
                </a:lnTo>
                <a:lnTo>
                  <a:pt x="555" y="3264"/>
                </a:lnTo>
                <a:lnTo>
                  <a:pt x="495" y="3250"/>
                </a:lnTo>
                <a:lnTo>
                  <a:pt x="439" y="3231"/>
                </a:lnTo>
                <a:lnTo>
                  <a:pt x="385" y="3209"/>
                </a:lnTo>
                <a:lnTo>
                  <a:pt x="334" y="3183"/>
                </a:lnTo>
                <a:lnTo>
                  <a:pt x="287" y="3154"/>
                </a:lnTo>
                <a:lnTo>
                  <a:pt x="241" y="3120"/>
                </a:lnTo>
                <a:lnTo>
                  <a:pt x="200" y="3082"/>
                </a:lnTo>
                <a:lnTo>
                  <a:pt x="160" y="3038"/>
                </a:lnTo>
                <a:lnTo>
                  <a:pt x="124" y="2990"/>
                </a:lnTo>
                <a:lnTo>
                  <a:pt x="92" y="2939"/>
                </a:lnTo>
                <a:lnTo>
                  <a:pt x="66" y="2884"/>
                </a:lnTo>
                <a:lnTo>
                  <a:pt x="43" y="2825"/>
                </a:lnTo>
                <a:lnTo>
                  <a:pt x="26" y="2765"/>
                </a:lnTo>
                <a:lnTo>
                  <a:pt x="12" y="2701"/>
                </a:lnTo>
                <a:lnTo>
                  <a:pt x="4" y="2633"/>
                </a:lnTo>
                <a:lnTo>
                  <a:pt x="0" y="2564"/>
                </a:lnTo>
                <a:lnTo>
                  <a:pt x="1" y="2491"/>
                </a:lnTo>
                <a:lnTo>
                  <a:pt x="6" y="2416"/>
                </a:lnTo>
                <a:lnTo>
                  <a:pt x="15" y="2339"/>
                </a:lnTo>
                <a:lnTo>
                  <a:pt x="31" y="2259"/>
                </a:lnTo>
                <a:lnTo>
                  <a:pt x="50" y="2177"/>
                </a:lnTo>
                <a:lnTo>
                  <a:pt x="74" y="2093"/>
                </a:lnTo>
                <a:lnTo>
                  <a:pt x="109" y="1989"/>
                </a:lnTo>
                <a:lnTo>
                  <a:pt x="151" y="1884"/>
                </a:lnTo>
                <a:lnTo>
                  <a:pt x="198" y="1780"/>
                </a:lnTo>
                <a:lnTo>
                  <a:pt x="252" y="1675"/>
                </a:lnTo>
                <a:lnTo>
                  <a:pt x="310" y="1569"/>
                </a:lnTo>
                <a:lnTo>
                  <a:pt x="375" y="1465"/>
                </a:lnTo>
                <a:lnTo>
                  <a:pt x="444" y="1361"/>
                </a:lnTo>
                <a:lnTo>
                  <a:pt x="519" y="1259"/>
                </a:lnTo>
                <a:lnTo>
                  <a:pt x="599" y="1156"/>
                </a:lnTo>
                <a:lnTo>
                  <a:pt x="683" y="1056"/>
                </a:lnTo>
                <a:lnTo>
                  <a:pt x="773" y="958"/>
                </a:lnTo>
                <a:lnTo>
                  <a:pt x="866" y="862"/>
                </a:lnTo>
                <a:lnTo>
                  <a:pt x="951" y="779"/>
                </a:lnTo>
                <a:lnTo>
                  <a:pt x="1039" y="700"/>
                </a:lnTo>
                <a:lnTo>
                  <a:pt x="1127" y="625"/>
                </a:lnTo>
                <a:lnTo>
                  <a:pt x="1217" y="554"/>
                </a:lnTo>
                <a:lnTo>
                  <a:pt x="1307" y="486"/>
                </a:lnTo>
                <a:lnTo>
                  <a:pt x="1397" y="422"/>
                </a:lnTo>
                <a:lnTo>
                  <a:pt x="1489" y="363"/>
                </a:lnTo>
                <a:lnTo>
                  <a:pt x="1581" y="306"/>
                </a:lnTo>
                <a:lnTo>
                  <a:pt x="1674" y="255"/>
                </a:lnTo>
                <a:lnTo>
                  <a:pt x="1765" y="208"/>
                </a:lnTo>
                <a:lnTo>
                  <a:pt x="1857" y="165"/>
                </a:lnTo>
                <a:lnTo>
                  <a:pt x="1948" y="127"/>
                </a:lnTo>
                <a:lnTo>
                  <a:pt x="2038" y="94"/>
                </a:lnTo>
                <a:lnTo>
                  <a:pt x="2127" y="66"/>
                </a:lnTo>
                <a:lnTo>
                  <a:pt x="2215" y="42"/>
                </a:lnTo>
                <a:lnTo>
                  <a:pt x="2302" y="23"/>
                </a:lnTo>
                <a:lnTo>
                  <a:pt x="2386" y="10"/>
                </a:lnTo>
                <a:lnTo>
                  <a:pt x="2469" y="2"/>
                </a:lnTo>
                <a:lnTo>
                  <a:pt x="254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22" name="Group 321"/>
          <p:cNvGrpSpPr/>
          <p:nvPr/>
        </p:nvGrpSpPr>
        <p:grpSpPr>
          <a:xfrm>
            <a:off x="8145153" y="4225925"/>
            <a:ext cx="569912" cy="565150"/>
            <a:chOff x="8132763" y="4225925"/>
            <a:chExt cx="569912" cy="5651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94" name="Freeform 217"/>
            <p:cNvSpPr>
              <a:spLocks/>
            </p:cNvSpPr>
            <p:nvPr/>
          </p:nvSpPr>
          <p:spPr bwMode="auto">
            <a:xfrm>
              <a:off x="8496300" y="4249738"/>
              <a:ext cx="19050" cy="19050"/>
            </a:xfrm>
            <a:custGeom>
              <a:avLst/>
              <a:gdLst>
                <a:gd name="T0" fmla="*/ 55 w 111"/>
                <a:gd name="T1" fmla="*/ 0 h 111"/>
                <a:gd name="T2" fmla="*/ 73 w 111"/>
                <a:gd name="T3" fmla="*/ 3 h 111"/>
                <a:gd name="T4" fmla="*/ 89 w 111"/>
                <a:gd name="T5" fmla="*/ 11 h 111"/>
                <a:gd name="T6" fmla="*/ 101 w 111"/>
                <a:gd name="T7" fmla="*/ 23 h 111"/>
                <a:gd name="T8" fmla="*/ 108 w 111"/>
                <a:gd name="T9" fmla="*/ 38 h 111"/>
                <a:gd name="T10" fmla="*/ 111 w 111"/>
                <a:gd name="T11" fmla="*/ 55 h 111"/>
                <a:gd name="T12" fmla="*/ 108 w 111"/>
                <a:gd name="T13" fmla="*/ 74 h 111"/>
                <a:gd name="T14" fmla="*/ 101 w 111"/>
                <a:gd name="T15" fmla="*/ 89 h 111"/>
                <a:gd name="T16" fmla="*/ 89 w 111"/>
                <a:gd name="T17" fmla="*/ 101 h 111"/>
                <a:gd name="T18" fmla="*/ 73 w 111"/>
                <a:gd name="T19" fmla="*/ 109 h 111"/>
                <a:gd name="T20" fmla="*/ 55 w 111"/>
                <a:gd name="T21" fmla="*/ 111 h 111"/>
                <a:gd name="T22" fmla="*/ 38 w 111"/>
                <a:gd name="T23" fmla="*/ 109 h 111"/>
                <a:gd name="T24" fmla="*/ 23 w 111"/>
                <a:gd name="T25" fmla="*/ 101 h 111"/>
                <a:gd name="T26" fmla="*/ 11 w 111"/>
                <a:gd name="T27" fmla="*/ 89 h 111"/>
                <a:gd name="T28" fmla="*/ 3 w 111"/>
                <a:gd name="T29" fmla="*/ 74 h 111"/>
                <a:gd name="T30" fmla="*/ 0 w 111"/>
                <a:gd name="T31" fmla="*/ 55 h 111"/>
                <a:gd name="T32" fmla="*/ 3 w 111"/>
                <a:gd name="T33" fmla="*/ 38 h 111"/>
                <a:gd name="T34" fmla="*/ 11 w 111"/>
                <a:gd name="T35" fmla="*/ 23 h 111"/>
                <a:gd name="T36" fmla="*/ 23 w 111"/>
                <a:gd name="T37" fmla="*/ 11 h 111"/>
                <a:gd name="T38" fmla="*/ 38 w 111"/>
                <a:gd name="T39" fmla="*/ 3 h 111"/>
                <a:gd name="T40" fmla="*/ 55 w 111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1">
                  <a:moveTo>
                    <a:pt x="55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8" y="38"/>
                  </a:lnTo>
                  <a:lnTo>
                    <a:pt x="111" y="55"/>
                  </a:lnTo>
                  <a:lnTo>
                    <a:pt x="108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3" y="109"/>
                  </a:lnTo>
                  <a:lnTo>
                    <a:pt x="55" y="111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5" name="Freeform 218"/>
            <p:cNvSpPr>
              <a:spLocks/>
            </p:cNvSpPr>
            <p:nvPr/>
          </p:nvSpPr>
          <p:spPr bwMode="auto">
            <a:xfrm>
              <a:off x="8524875" y="4268788"/>
              <a:ext cx="19050" cy="20637"/>
            </a:xfrm>
            <a:custGeom>
              <a:avLst/>
              <a:gdLst>
                <a:gd name="T0" fmla="*/ 55 w 111"/>
                <a:gd name="T1" fmla="*/ 0 h 111"/>
                <a:gd name="T2" fmla="*/ 73 w 111"/>
                <a:gd name="T3" fmla="*/ 3 h 111"/>
                <a:gd name="T4" fmla="*/ 88 w 111"/>
                <a:gd name="T5" fmla="*/ 11 h 111"/>
                <a:gd name="T6" fmla="*/ 101 w 111"/>
                <a:gd name="T7" fmla="*/ 23 h 111"/>
                <a:gd name="T8" fmla="*/ 108 w 111"/>
                <a:gd name="T9" fmla="*/ 38 h 111"/>
                <a:gd name="T10" fmla="*/ 111 w 111"/>
                <a:gd name="T11" fmla="*/ 55 h 111"/>
                <a:gd name="T12" fmla="*/ 108 w 111"/>
                <a:gd name="T13" fmla="*/ 73 h 111"/>
                <a:gd name="T14" fmla="*/ 101 w 111"/>
                <a:gd name="T15" fmla="*/ 88 h 111"/>
                <a:gd name="T16" fmla="*/ 88 w 111"/>
                <a:gd name="T17" fmla="*/ 100 h 111"/>
                <a:gd name="T18" fmla="*/ 73 w 111"/>
                <a:gd name="T19" fmla="*/ 108 h 111"/>
                <a:gd name="T20" fmla="*/ 55 w 111"/>
                <a:gd name="T21" fmla="*/ 111 h 111"/>
                <a:gd name="T22" fmla="*/ 38 w 111"/>
                <a:gd name="T23" fmla="*/ 108 h 111"/>
                <a:gd name="T24" fmla="*/ 23 w 111"/>
                <a:gd name="T25" fmla="*/ 100 h 111"/>
                <a:gd name="T26" fmla="*/ 11 w 111"/>
                <a:gd name="T27" fmla="*/ 88 h 111"/>
                <a:gd name="T28" fmla="*/ 3 w 111"/>
                <a:gd name="T29" fmla="*/ 73 h 111"/>
                <a:gd name="T30" fmla="*/ 0 w 111"/>
                <a:gd name="T31" fmla="*/ 55 h 111"/>
                <a:gd name="T32" fmla="*/ 3 w 111"/>
                <a:gd name="T33" fmla="*/ 38 h 111"/>
                <a:gd name="T34" fmla="*/ 11 w 111"/>
                <a:gd name="T35" fmla="*/ 23 h 111"/>
                <a:gd name="T36" fmla="*/ 23 w 111"/>
                <a:gd name="T37" fmla="*/ 11 h 111"/>
                <a:gd name="T38" fmla="*/ 38 w 111"/>
                <a:gd name="T39" fmla="*/ 3 h 111"/>
                <a:gd name="T40" fmla="*/ 55 w 111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1">
                  <a:moveTo>
                    <a:pt x="55" y="0"/>
                  </a:moveTo>
                  <a:lnTo>
                    <a:pt x="73" y="3"/>
                  </a:lnTo>
                  <a:lnTo>
                    <a:pt x="88" y="11"/>
                  </a:lnTo>
                  <a:lnTo>
                    <a:pt x="101" y="23"/>
                  </a:lnTo>
                  <a:lnTo>
                    <a:pt x="108" y="38"/>
                  </a:lnTo>
                  <a:lnTo>
                    <a:pt x="111" y="55"/>
                  </a:lnTo>
                  <a:lnTo>
                    <a:pt x="108" y="73"/>
                  </a:lnTo>
                  <a:lnTo>
                    <a:pt x="101" y="88"/>
                  </a:lnTo>
                  <a:lnTo>
                    <a:pt x="88" y="100"/>
                  </a:lnTo>
                  <a:lnTo>
                    <a:pt x="73" y="108"/>
                  </a:lnTo>
                  <a:lnTo>
                    <a:pt x="55" y="111"/>
                  </a:lnTo>
                  <a:lnTo>
                    <a:pt x="38" y="108"/>
                  </a:lnTo>
                  <a:lnTo>
                    <a:pt x="23" y="100"/>
                  </a:lnTo>
                  <a:lnTo>
                    <a:pt x="11" y="88"/>
                  </a:lnTo>
                  <a:lnTo>
                    <a:pt x="3" y="73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6" name="Freeform 219"/>
            <p:cNvSpPr>
              <a:spLocks/>
            </p:cNvSpPr>
            <p:nvPr/>
          </p:nvSpPr>
          <p:spPr bwMode="auto">
            <a:xfrm>
              <a:off x="8505825" y="4298950"/>
              <a:ext cx="19050" cy="19050"/>
            </a:xfrm>
            <a:custGeom>
              <a:avLst/>
              <a:gdLst>
                <a:gd name="T0" fmla="*/ 56 w 112"/>
                <a:gd name="T1" fmla="*/ 0 h 111"/>
                <a:gd name="T2" fmla="*/ 74 w 112"/>
                <a:gd name="T3" fmla="*/ 3 h 111"/>
                <a:gd name="T4" fmla="*/ 89 w 112"/>
                <a:gd name="T5" fmla="*/ 11 h 111"/>
                <a:gd name="T6" fmla="*/ 101 w 112"/>
                <a:gd name="T7" fmla="*/ 23 h 111"/>
                <a:gd name="T8" fmla="*/ 109 w 112"/>
                <a:gd name="T9" fmla="*/ 38 h 111"/>
                <a:gd name="T10" fmla="*/ 112 w 112"/>
                <a:gd name="T11" fmla="*/ 55 h 111"/>
                <a:gd name="T12" fmla="*/ 109 w 112"/>
                <a:gd name="T13" fmla="*/ 73 h 111"/>
                <a:gd name="T14" fmla="*/ 101 w 112"/>
                <a:gd name="T15" fmla="*/ 88 h 111"/>
                <a:gd name="T16" fmla="*/ 89 w 112"/>
                <a:gd name="T17" fmla="*/ 101 h 111"/>
                <a:gd name="T18" fmla="*/ 74 w 112"/>
                <a:gd name="T19" fmla="*/ 109 h 111"/>
                <a:gd name="T20" fmla="*/ 56 w 112"/>
                <a:gd name="T21" fmla="*/ 111 h 111"/>
                <a:gd name="T22" fmla="*/ 39 w 112"/>
                <a:gd name="T23" fmla="*/ 109 h 111"/>
                <a:gd name="T24" fmla="*/ 24 w 112"/>
                <a:gd name="T25" fmla="*/ 101 h 111"/>
                <a:gd name="T26" fmla="*/ 11 w 112"/>
                <a:gd name="T27" fmla="*/ 88 h 111"/>
                <a:gd name="T28" fmla="*/ 3 w 112"/>
                <a:gd name="T29" fmla="*/ 73 h 111"/>
                <a:gd name="T30" fmla="*/ 0 w 112"/>
                <a:gd name="T31" fmla="*/ 55 h 111"/>
                <a:gd name="T32" fmla="*/ 3 w 112"/>
                <a:gd name="T33" fmla="*/ 38 h 111"/>
                <a:gd name="T34" fmla="*/ 11 w 112"/>
                <a:gd name="T35" fmla="*/ 23 h 111"/>
                <a:gd name="T36" fmla="*/ 24 w 112"/>
                <a:gd name="T37" fmla="*/ 11 h 111"/>
                <a:gd name="T38" fmla="*/ 39 w 112"/>
                <a:gd name="T39" fmla="*/ 3 h 111"/>
                <a:gd name="T40" fmla="*/ 56 w 112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1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2" y="55"/>
                  </a:lnTo>
                  <a:lnTo>
                    <a:pt x="109" y="73"/>
                  </a:lnTo>
                  <a:lnTo>
                    <a:pt x="101" y="88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1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88"/>
                  </a:lnTo>
                  <a:lnTo>
                    <a:pt x="3" y="73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7" name="Freeform 220"/>
            <p:cNvSpPr>
              <a:spLocks noEditPoints="1"/>
            </p:cNvSpPr>
            <p:nvPr/>
          </p:nvSpPr>
          <p:spPr bwMode="auto">
            <a:xfrm>
              <a:off x="8132763" y="4225925"/>
              <a:ext cx="569912" cy="565150"/>
            </a:xfrm>
            <a:custGeom>
              <a:avLst/>
              <a:gdLst>
                <a:gd name="T0" fmla="*/ 165 w 3233"/>
                <a:gd name="T1" fmla="*/ 2502 h 3211"/>
                <a:gd name="T2" fmla="*/ 112 w 3233"/>
                <a:gd name="T3" fmla="*/ 2555 h 3211"/>
                <a:gd name="T4" fmla="*/ 142 w 3233"/>
                <a:gd name="T5" fmla="*/ 2655 h 3211"/>
                <a:gd name="T6" fmla="*/ 271 w 3233"/>
                <a:gd name="T7" fmla="*/ 2791 h 3211"/>
                <a:gd name="T8" fmla="*/ 499 w 3233"/>
                <a:gd name="T9" fmla="*/ 2932 h 3211"/>
                <a:gd name="T10" fmla="*/ 2319 w 3233"/>
                <a:gd name="T11" fmla="*/ 2023 h 3211"/>
                <a:gd name="T12" fmla="*/ 2283 w 3233"/>
                <a:gd name="T13" fmla="*/ 2093 h 3211"/>
                <a:gd name="T14" fmla="*/ 2354 w 3233"/>
                <a:gd name="T15" fmla="*/ 2129 h 3211"/>
                <a:gd name="T16" fmla="*/ 2388 w 3233"/>
                <a:gd name="T17" fmla="*/ 2058 h 3211"/>
                <a:gd name="T18" fmla="*/ 2225 w 3233"/>
                <a:gd name="T19" fmla="*/ 1909 h 3211"/>
                <a:gd name="T20" fmla="*/ 2169 w 3233"/>
                <a:gd name="T21" fmla="*/ 1965 h 3211"/>
                <a:gd name="T22" fmla="*/ 2225 w 3233"/>
                <a:gd name="T23" fmla="*/ 2020 h 3211"/>
                <a:gd name="T24" fmla="*/ 2280 w 3233"/>
                <a:gd name="T25" fmla="*/ 1965 h 3211"/>
                <a:gd name="T26" fmla="*/ 2225 w 3233"/>
                <a:gd name="T27" fmla="*/ 1909 h 3211"/>
                <a:gd name="T28" fmla="*/ 1949 w 3233"/>
                <a:gd name="T29" fmla="*/ 1948 h 3211"/>
                <a:gd name="T30" fmla="*/ 1985 w 3233"/>
                <a:gd name="T31" fmla="*/ 2017 h 3211"/>
                <a:gd name="T32" fmla="*/ 2055 w 3233"/>
                <a:gd name="T33" fmla="*/ 1983 h 3211"/>
                <a:gd name="T34" fmla="*/ 2020 w 3233"/>
                <a:gd name="T35" fmla="*/ 1912 h 3211"/>
                <a:gd name="T36" fmla="*/ 2069 w 3233"/>
                <a:gd name="T37" fmla="*/ 1822 h 3211"/>
                <a:gd name="T38" fmla="*/ 2081 w 3233"/>
                <a:gd name="T39" fmla="*/ 1899 h 3211"/>
                <a:gd name="T40" fmla="*/ 2159 w 3233"/>
                <a:gd name="T41" fmla="*/ 1887 h 3211"/>
                <a:gd name="T42" fmla="*/ 2147 w 3233"/>
                <a:gd name="T43" fmla="*/ 1810 h 3211"/>
                <a:gd name="T44" fmla="*/ 2192 w 3233"/>
                <a:gd name="T45" fmla="*/ 1699 h 3211"/>
                <a:gd name="T46" fmla="*/ 2180 w 3233"/>
                <a:gd name="T47" fmla="*/ 1776 h 3211"/>
                <a:gd name="T48" fmla="*/ 2258 w 3233"/>
                <a:gd name="T49" fmla="*/ 1789 h 3211"/>
                <a:gd name="T50" fmla="*/ 2270 w 3233"/>
                <a:gd name="T51" fmla="*/ 1711 h 3211"/>
                <a:gd name="T52" fmla="*/ 1985 w 3233"/>
                <a:gd name="T53" fmla="*/ 1691 h 3211"/>
                <a:gd name="T54" fmla="*/ 1949 w 3233"/>
                <a:gd name="T55" fmla="*/ 1761 h 3211"/>
                <a:gd name="T56" fmla="*/ 2020 w 3233"/>
                <a:gd name="T57" fmla="*/ 1796 h 3211"/>
                <a:gd name="T58" fmla="*/ 2055 w 3233"/>
                <a:gd name="T59" fmla="*/ 1726 h 3211"/>
                <a:gd name="T60" fmla="*/ 2002 w 3233"/>
                <a:gd name="T61" fmla="*/ 111 h 3211"/>
                <a:gd name="T62" fmla="*/ 2055 w 3233"/>
                <a:gd name="T63" fmla="*/ 342 h 3211"/>
                <a:gd name="T64" fmla="*/ 2020 w 3233"/>
                <a:gd name="T65" fmla="*/ 412 h 3211"/>
                <a:gd name="T66" fmla="*/ 2002 w 3233"/>
                <a:gd name="T67" fmla="*/ 111 h 3211"/>
                <a:gd name="T68" fmla="*/ 3059 w 3233"/>
                <a:gd name="T69" fmla="*/ 1743 h 3211"/>
                <a:gd name="T70" fmla="*/ 3064 w 3233"/>
                <a:gd name="T71" fmla="*/ 1833 h 3211"/>
                <a:gd name="T72" fmla="*/ 3091 w 3233"/>
                <a:gd name="T73" fmla="*/ 2037 h 3211"/>
                <a:gd name="T74" fmla="*/ 3165 w 3233"/>
                <a:gd name="T75" fmla="*/ 2274 h 3211"/>
                <a:gd name="T76" fmla="*/ 3232 w 3233"/>
                <a:gd name="T77" fmla="*/ 2550 h 3211"/>
                <a:gd name="T78" fmla="*/ 3207 w 3233"/>
                <a:gd name="T79" fmla="*/ 2767 h 3211"/>
                <a:gd name="T80" fmla="*/ 3161 w 3233"/>
                <a:gd name="T81" fmla="*/ 2881 h 3211"/>
                <a:gd name="T82" fmla="*/ 3128 w 3233"/>
                <a:gd name="T83" fmla="*/ 2929 h 3211"/>
                <a:gd name="T84" fmla="*/ 3049 w 3233"/>
                <a:gd name="T85" fmla="*/ 2996 h 3211"/>
                <a:gd name="T86" fmla="*/ 2897 w 3233"/>
                <a:gd name="T87" fmla="*/ 3055 h 3211"/>
                <a:gd name="T88" fmla="*/ 2668 w 3233"/>
                <a:gd name="T89" fmla="*/ 3072 h 3211"/>
                <a:gd name="T90" fmla="*/ 2192 w 3233"/>
                <a:gd name="T91" fmla="*/ 3045 h 3211"/>
                <a:gd name="T92" fmla="*/ 1718 w 3233"/>
                <a:gd name="T93" fmla="*/ 3056 h 3211"/>
                <a:gd name="T94" fmla="*/ 1253 w 3233"/>
                <a:gd name="T95" fmla="*/ 3138 h 3211"/>
                <a:gd name="T96" fmla="*/ 873 w 3233"/>
                <a:gd name="T97" fmla="*/ 3208 h 3211"/>
                <a:gd name="T98" fmla="*/ 595 w 3233"/>
                <a:gd name="T99" fmla="*/ 3179 h 3211"/>
                <a:gd name="T100" fmla="*/ 367 w 3233"/>
                <a:gd name="T101" fmla="*/ 2988 h 3211"/>
                <a:gd name="T102" fmla="*/ 131 w 3233"/>
                <a:gd name="T103" fmla="*/ 2814 h 3211"/>
                <a:gd name="T104" fmla="*/ 15 w 3233"/>
                <a:gd name="T105" fmla="*/ 2646 h 3211"/>
                <a:gd name="T106" fmla="*/ 7 w 3233"/>
                <a:gd name="T107" fmla="*/ 2512 h 3211"/>
                <a:gd name="T108" fmla="*/ 71 w 3233"/>
                <a:gd name="T109" fmla="*/ 2426 h 3211"/>
                <a:gd name="T110" fmla="*/ 184 w 3233"/>
                <a:gd name="T111" fmla="*/ 2384 h 3211"/>
                <a:gd name="T112" fmla="*/ 556 w 3233"/>
                <a:gd name="T113" fmla="*/ 2259 h 3211"/>
                <a:gd name="T114" fmla="*/ 1742 w 3233"/>
                <a:gd name="T115" fmla="*/ 1790 h 3211"/>
                <a:gd name="T116" fmla="*/ 1780 w 3233"/>
                <a:gd name="T117" fmla="*/ 664 h 3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33" h="3211">
                  <a:moveTo>
                    <a:pt x="235" y="2491"/>
                  </a:moveTo>
                  <a:lnTo>
                    <a:pt x="219" y="2492"/>
                  </a:lnTo>
                  <a:lnTo>
                    <a:pt x="201" y="2494"/>
                  </a:lnTo>
                  <a:lnTo>
                    <a:pt x="183" y="2497"/>
                  </a:lnTo>
                  <a:lnTo>
                    <a:pt x="165" y="2502"/>
                  </a:lnTo>
                  <a:lnTo>
                    <a:pt x="148" y="2508"/>
                  </a:lnTo>
                  <a:lnTo>
                    <a:pt x="132" y="2517"/>
                  </a:lnTo>
                  <a:lnTo>
                    <a:pt x="121" y="2529"/>
                  </a:lnTo>
                  <a:lnTo>
                    <a:pt x="115" y="2541"/>
                  </a:lnTo>
                  <a:lnTo>
                    <a:pt x="112" y="2555"/>
                  </a:lnTo>
                  <a:lnTo>
                    <a:pt x="112" y="2572"/>
                  </a:lnTo>
                  <a:lnTo>
                    <a:pt x="114" y="2591"/>
                  </a:lnTo>
                  <a:lnTo>
                    <a:pt x="120" y="2612"/>
                  </a:lnTo>
                  <a:lnTo>
                    <a:pt x="129" y="2632"/>
                  </a:lnTo>
                  <a:lnTo>
                    <a:pt x="142" y="2655"/>
                  </a:lnTo>
                  <a:lnTo>
                    <a:pt x="160" y="2680"/>
                  </a:lnTo>
                  <a:lnTo>
                    <a:pt x="181" y="2706"/>
                  </a:lnTo>
                  <a:lnTo>
                    <a:pt x="207" y="2734"/>
                  </a:lnTo>
                  <a:lnTo>
                    <a:pt x="237" y="2763"/>
                  </a:lnTo>
                  <a:lnTo>
                    <a:pt x="271" y="2791"/>
                  </a:lnTo>
                  <a:lnTo>
                    <a:pt x="309" y="2820"/>
                  </a:lnTo>
                  <a:lnTo>
                    <a:pt x="351" y="2849"/>
                  </a:lnTo>
                  <a:lnTo>
                    <a:pt x="397" y="2877"/>
                  </a:lnTo>
                  <a:lnTo>
                    <a:pt x="447" y="2906"/>
                  </a:lnTo>
                  <a:lnTo>
                    <a:pt x="499" y="2932"/>
                  </a:lnTo>
                  <a:lnTo>
                    <a:pt x="556" y="2956"/>
                  </a:lnTo>
                  <a:lnTo>
                    <a:pt x="556" y="2491"/>
                  </a:lnTo>
                  <a:lnTo>
                    <a:pt x="235" y="2491"/>
                  </a:lnTo>
                  <a:close/>
                  <a:moveTo>
                    <a:pt x="2336" y="2020"/>
                  </a:moveTo>
                  <a:lnTo>
                    <a:pt x="2319" y="2023"/>
                  </a:lnTo>
                  <a:lnTo>
                    <a:pt x="2303" y="2031"/>
                  </a:lnTo>
                  <a:lnTo>
                    <a:pt x="2291" y="2043"/>
                  </a:lnTo>
                  <a:lnTo>
                    <a:pt x="2283" y="2058"/>
                  </a:lnTo>
                  <a:lnTo>
                    <a:pt x="2280" y="2075"/>
                  </a:lnTo>
                  <a:lnTo>
                    <a:pt x="2283" y="2093"/>
                  </a:lnTo>
                  <a:lnTo>
                    <a:pt x="2291" y="2109"/>
                  </a:lnTo>
                  <a:lnTo>
                    <a:pt x="2303" y="2121"/>
                  </a:lnTo>
                  <a:lnTo>
                    <a:pt x="2319" y="2129"/>
                  </a:lnTo>
                  <a:lnTo>
                    <a:pt x="2336" y="2131"/>
                  </a:lnTo>
                  <a:lnTo>
                    <a:pt x="2354" y="2129"/>
                  </a:lnTo>
                  <a:lnTo>
                    <a:pt x="2369" y="2121"/>
                  </a:lnTo>
                  <a:lnTo>
                    <a:pt x="2381" y="2109"/>
                  </a:lnTo>
                  <a:lnTo>
                    <a:pt x="2388" y="2093"/>
                  </a:lnTo>
                  <a:lnTo>
                    <a:pt x="2391" y="2075"/>
                  </a:lnTo>
                  <a:lnTo>
                    <a:pt x="2388" y="2058"/>
                  </a:lnTo>
                  <a:lnTo>
                    <a:pt x="2381" y="2043"/>
                  </a:lnTo>
                  <a:lnTo>
                    <a:pt x="2369" y="2031"/>
                  </a:lnTo>
                  <a:lnTo>
                    <a:pt x="2354" y="2023"/>
                  </a:lnTo>
                  <a:lnTo>
                    <a:pt x="2336" y="2020"/>
                  </a:lnTo>
                  <a:close/>
                  <a:moveTo>
                    <a:pt x="2225" y="1909"/>
                  </a:moveTo>
                  <a:lnTo>
                    <a:pt x="2207" y="1912"/>
                  </a:lnTo>
                  <a:lnTo>
                    <a:pt x="2192" y="1920"/>
                  </a:lnTo>
                  <a:lnTo>
                    <a:pt x="2180" y="1932"/>
                  </a:lnTo>
                  <a:lnTo>
                    <a:pt x="2172" y="1948"/>
                  </a:lnTo>
                  <a:lnTo>
                    <a:pt x="2169" y="1965"/>
                  </a:lnTo>
                  <a:lnTo>
                    <a:pt x="2172" y="1983"/>
                  </a:lnTo>
                  <a:lnTo>
                    <a:pt x="2180" y="1998"/>
                  </a:lnTo>
                  <a:lnTo>
                    <a:pt x="2192" y="2010"/>
                  </a:lnTo>
                  <a:lnTo>
                    <a:pt x="2207" y="2017"/>
                  </a:lnTo>
                  <a:lnTo>
                    <a:pt x="2225" y="2020"/>
                  </a:lnTo>
                  <a:lnTo>
                    <a:pt x="2243" y="2017"/>
                  </a:lnTo>
                  <a:lnTo>
                    <a:pt x="2258" y="2010"/>
                  </a:lnTo>
                  <a:lnTo>
                    <a:pt x="2270" y="1998"/>
                  </a:lnTo>
                  <a:lnTo>
                    <a:pt x="2277" y="1983"/>
                  </a:lnTo>
                  <a:lnTo>
                    <a:pt x="2280" y="1965"/>
                  </a:lnTo>
                  <a:lnTo>
                    <a:pt x="2277" y="1948"/>
                  </a:lnTo>
                  <a:lnTo>
                    <a:pt x="2270" y="1932"/>
                  </a:lnTo>
                  <a:lnTo>
                    <a:pt x="2258" y="1920"/>
                  </a:lnTo>
                  <a:lnTo>
                    <a:pt x="2243" y="1912"/>
                  </a:lnTo>
                  <a:lnTo>
                    <a:pt x="2225" y="1909"/>
                  </a:lnTo>
                  <a:close/>
                  <a:moveTo>
                    <a:pt x="2002" y="1909"/>
                  </a:moveTo>
                  <a:lnTo>
                    <a:pt x="1985" y="1912"/>
                  </a:lnTo>
                  <a:lnTo>
                    <a:pt x="1970" y="1920"/>
                  </a:lnTo>
                  <a:lnTo>
                    <a:pt x="1958" y="1932"/>
                  </a:lnTo>
                  <a:lnTo>
                    <a:pt x="1949" y="1948"/>
                  </a:lnTo>
                  <a:lnTo>
                    <a:pt x="1946" y="1965"/>
                  </a:lnTo>
                  <a:lnTo>
                    <a:pt x="1949" y="1983"/>
                  </a:lnTo>
                  <a:lnTo>
                    <a:pt x="1958" y="1998"/>
                  </a:lnTo>
                  <a:lnTo>
                    <a:pt x="1970" y="2010"/>
                  </a:lnTo>
                  <a:lnTo>
                    <a:pt x="1985" y="2017"/>
                  </a:lnTo>
                  <a:lnTo>
                    <a:pt x="2002" y="2020"/>
                  </a:lnTo>
                  <a:lnTo>
                    <a:pt x="2020" y="2017"/>
                  </a:lnTo>
                  <a:lnTo>
                    <a:pt x="2035" y="2010"/>
                  </a:lnTo>
                  <a:lnTo>
                    <a:pt x="2048" y="1998"/>
                  </a:lnTo>
                  <a:lnTo>
                    <a:pt x="2055" y="1983"/>
                  </a:lnTo>
                  <a:lnTo>
                    <a:pt x="2058" y="1965"/>
                  </a:lnTo>
                  <a:lnTo>
                    <a:pt x="2055" y="1948"/>
                  </a:lnTo>
                  <a:lnTo>
                    <a:pt x="2048" y="1932"/>
                  </a:lnTo>
                  <a:lnTo>
                    <a:pt x="2035" y="1920"/>
                  </a:lnTo>
                  <a:lnTo>
                    <a:pt x="2020" y="1912"/>
                  </a:lnTo>
                  <a:lnTo>
                    <a:pt x="2002" y="1909"/>
                  </a:lnTo>
                  <a:close/>
                  <a:moveTo>
                    <a:pt x="2113" y="1799"/>
                  </a:moveTo>
                  <a:lnTo>
                    <a:pt x="2096" y="1802"/>
                  </a:lnTo>
                  <a:lnTo>
                    <a:pt x="2081" y="1810"/>
                  </a:lnTo>
                  <a:lnTo>
                    <a:pt x="2069" y="1822"/>
                  </a:lnTo>
                  <a:lnTo>
                    <a:pt x="2061" y="1837"/>
                  </a:lnTo>
                  <a:lnTo>
                    <a:pt x="2058" y="1854"/>
                  </a:lnTo>
                  <a:lnTo>
                    <a:pt x="2061" y="1872"/>
                  </a:lnTo>
                  <a:lnTo>
                    <a:pt x="2069" y="1887"/>
                  </a:lnTo>
                  <a:lnTo>
                    <a:pt x="2081" y="1899"/>
                  </a:lnTo>
                  <a:lnTo>
                    <a:pt x="2096" y="1907"/>
                  </a:lnTo>
                  <a:lnTo>
                    <a:pt x="2113" y="1909"/>
                  </a:lnTo>
                  <a:lnTo>
                    <a:pt x="2131" y="1907"/>
                  </a:lnTo>
                  <a:lnTo>
                    <a:pt x="2147" y="1899"/>
                  </a:lnTo>
                  <a:lnTo>
                    <a:pt x="2159" y="1887"/>
                  </a:lnTo>
                  <a:lnTo>
                    <a:pt x="2166" y="1872"/>
                  </a:lnTo>
                  <a:lnTo>
                    <a:pt x="2169" y="1854"/>
                  </a:lnTo>
                  <a:lnTo>
                    <a:pt x="2166" y="1837"/>
                  </a:lnTo>
                  <a:lnTo>
                    <a:pt x="2159" y="1822"/>
                  </a:lnTo>
                  <a:lnTo>
                    <a:pt x="2147" y="1810"/>
                  </a:lnTo>
                  <a:lnTo>
                    <a:pt x="2131" y="1802"/>
                  </a:lnTo>
                  <a:lnTo>
                    <a:pt x="2113" y="1799"/>
                  </a:lnTo>
                  <a:close/>
                  <a:moveTo>
                    <a:pt x="2225" y="1688"/>
                  </a:moveTo>
                  <a:lnTo>
                    <a:pt x="2207" y="1691"/>
                  </a:lnTo>
                  <a:lnTo>
                    <a:pt x="2192" y="1699"/>
                  </a:lnTo>
                  <a:lnTo>
                    <a:pt x="2180" y="1711"/>
                  </a:lnTo>
                  <a:lnTo>
                    <a:pt x="2172" y="1726"/>
                  </a:lnTo>
                  <a:lnTo>
                    <a:pt x="2169" y="1743"/>
                  </a:lnTo>
                  <a:lnTo>
                    <a:pt x="2172" y="1761"/>
                  </a:lnTo>
                  <a:lnTo>
                    <a:pt x="2180" y="1776"/>
                  </a:lnTo>
                  <a:lnTo>
                    <a:pt x="2192" y="1789"/>
                  </a:lnTo>
                  <a:lnTo>
                    <a:pt x="2207" y="1796"/>
                  </a:lnTo>
                  <a:lnTo>
                    <a:pt x="2225" y="1799"/>
                  </a:lnTo>
                  <a:lnTo>
                    <a:pt x="2243" y="1796"/>
                  </a:lnTo>
                  <a:lnTo>
                    <a:pt x="2258" y="1789"/>
                  </a:lnTo>
                  <a:lnTo>
                    <a:pt x="2270" y="1776"/>
                  </a:lnTo>
                  <a:lnTo>
                    <a:pt x="2277" y="1761"/>
                  </a:lnTo>
                  <a:lnTo>
                    <a:pt x="2280" y="1743"/>
                  </a:lnTo>
                  <a:lnTo>
                    <a:pt x="2277" y="1726"/>
                  </a:lnTo>
                  <a:lnTo>
                    <a:pt x="2270" y="1711"/>
                  </a:lnTo>
                  <a:lnTo>
                    <a:pt x="2258" y="1699"/>
                  </a:lnTo>
                  <a:lnTo>
                    <a:pt x="2243" y="1691"/>
                  </a:lnTo>
                  <a:lnTo>
                    <a:pt x="2225" y="1688"/>
                  </a:lnTo>
                  <a:close/>
                  <a:moveTo>
                    <a:pt x="2002" y="1688"/>
                  </a:moveTo>
                  <a:lnTo>
                    <a:pt x="1985" y="1691"/>
                  </a:lnTo>
                  <a:lnTo>
                    <a:pt x="1970" y="1699"/>
                  </a:lnTo>
                  <a:lnTo>
                    <a:pt x="1958" y="1711"/>
                  </a:lnTo>
                  <a:lnTo>
                    <a:pt x="1949" y="1726"/>
                  </a:lnTo>
                  <a:lnTo>
                    <a:pt x="1946" y="1743"/>
                  </a:lnTo>
                  <a:lnTo>
                    <a:pt x="1949" y="1761"/>
                  </a:lnTo>
                  <a:lnTo>
                    <a:pt x="1958" y="1776"/>
                  </a:lnTo>
                  <a:lnTo>
                    <a:pt x="1970" y="1789"/>
                  </a:lnTo>
                  <a:lnTo>
                    <a:pt x="1985" y="1796"/>
                  </a:lnTo>
                  <a:lnTo>
                    <a:pt x="2002" y="1799"/>
                  </a:lnTo>
                  <a:lnTo>
                    <a:pt x="2020" y="1796"/>
                  </a:lnTo>
                  <a:lnTo>
                    <a:pt x="2035" y="1789"/>
                  </a:lnTo>
                  <a:lnTo>
                    <a:pt x="2048" y="1776"/>
                  </a:lnTo>
                  <a:lnTo>
                    <a:pt x="2055" y="1761"/>
                  </a:lnTo>
                  <a:lnTo>
                    <a:pt x="2058" y="1743"/>
                  </a:lnTo>
                  <a:lnTo>
                    <a:pt x="2055" y="1726"/>
                  </a:lnTo>
                  <a:lnTo>
                    <a:pt x="2048" y="1711"/>
                  </a:lnTo>
                  <a:lnTo>
                    <a:pt x="2035" y="1699"/>
                  </a:lnTo>
                  <a:lnTo>
                    <a:pt x="2020" y="1691"/>
                  </a:lnTo>
                  <a:lnTo>
                    <a:pt x="2002" y="1688"/>
                  </a:lnTo>
                  <a:close/>
                  <a:moveTo>
                    <a:pt x="2002" y="111"/>
                  </a:moveTo>
                  <a:lnTo>
                    <a:pt x="2002" y="304"/>
                  </a:lnTo>
                  <a:lnTo>
                    <a:pt x="2020" y="307"/>
                  </a:lnTo>
                  <a:lnTo>
                    <a:pt x="2035" y="315"/>
                  </a:lnTo>
                  <a:lnTo>
                    <a:pt x="2048" y="327"/>
                  </a:lnTo>
                  <a:lnTo>
                    <a:pt x="2055" y="342"/>
                  </a:lnTo>
                  <a:lnTo>
                    <a:pt x="2058" y="360"/>
                  </a:lnTo>
                  <a:lnTo>
                    <a:pt x="2055" y="378"/>
                  </a:lnTo>
                  <a:lnTo>
                    <a:pt x="2048" y="393"/>
                  </a:lnTo>
                  <a:lnTo>
                    <a:pt x="2035" y="405"/>
                  </a:lnTo>
                  <a:lnTo>
                    <a:pt x="2020" y="412"/>
                  </a:lnTo>
                  <a:lnTo>
                    <a:pt x="2002" y="415"/>
                  </a:lnTo>
                  <a:lnTo>
                    <a:pt x="2002" y="664"/>
                  </a:lnTo>
                  <a:lnTo>
                    <a:pt x="2836" y="664"/>
                  </a:lnTo>
                  <a:lnTo>
                    <a:pt x="2836" y="111"/>
                  </a:lnTo>
                  <a:lnTo>
                    <a:pt x="2002" y="111"/>
                  </a:lnTo>
                  <a:close/>
                  <a:moveTo>
                    <a:pt x="1891" y="0"/>
                  </a:moveTo>
                  <a:lnTo>
                    <a:pt x="2947" y="0"/>
                  </a:lnTo>
                  <a:lnTo>
                    <a:pt x="2947" y="664"/>
                  </a:lnTo>
                  <a:lnTo>
                    <a:pt x="3059" y="664"/>
                  </a:lnTo>
                  <a:lnTo>
                    <a:pt x="3059" y="1743"/>
                  </a:lnTo>
                  <a:lnTo>
                    <a:pt x="3059" y="1748"/>
                  </a:lnTo>
                  <a:lnTo>
                    <a:pt x="3060" y="1759"/>
                  </a:lnTo>
                  <a:lnTo>
                    <a:pt x="3060" y="1779"/>
                  </a:lnTo>
                  <a:lnTo>
                    <a:pt x="3062" y="1803"/>
                  </a:lnTo>
                  <a:lnTo>
                    <a:pt x="3064" y="1833"/>
                  </a:lnTo>
                  <a:lnTo>
                    <a:pt x="3066" y="1867"/>
                  </a:lnTo>
                  <a:lnTo>
                    <a:pt x="3070" y="1905"/>
                  </a:lnTo>
                  <a:lnTo>
                    <a:pt x="3076" y="1947"/>
                  </a:lnTo>
                  <a:lnTo>
                    <a:pt x="3083" y="1991"/>
                  </a:lnTo>
                  <a:lnTo>
                    <a:pt x="3091" y="2037"/>
                  </a:lnTo>
                  <a:lnTo>
                    <a:pt x="3101" y="2084"/>
                  </a:lnTo>
                  <a:lnTo>
                    <a:pt x="3114" y="2133"/>
                  </a:lnTo>
                  <a:lnTo>
                    <a:pt x="3128" y="2181"/>
                  </a:lnTo>
                  <a:lnTo>
                    <a:pt x="3146" y="2228"/>
                  </a:lnTo>
                  <a:lnTo>
                    <a:pt x="3165" y="2274"/>
                  </a:lnTo>
                  <a:lnTo>
                    <a:pt x="3189" y="2332"/>
                  </a:lnTo>
                  <a:lnTo>
                    <a:pt x="3207" y="2389"/>
                  </a:lnTo>
                  <a:lnTo>
                    <a:pt x="3220" y="2445"/>
                  </a:lnTo>
                  <a:lnTo>
                    <a:pt x="3229" y="2498"/>
                  </a:lnTo>
                  <a:lnTo>
                    <a:pt x="3232" y="2550"/>
                  </a:lnTo>
                  <a:lnTo>
                    <a:pt x="3233" y="2600"/>
                  </a:lnTo>
                  <a:lnTo>
                    <a:pt x="3230" y="2646"/>
                  </a:lnTo>
                  <a:lnTo>
                    <a:pt x="3224" y="2690"/>
                  </a:lnTo>
                  <a:lnTo>
                    <a:pt x="3216" y="2731"/>
                  </a:lnTo>
                  <a:lnTo>
                    <a:pt x="3207" y="2767"/>
                  </a:lnTo>
                  <a:lnTo>
                    <a:pt x="3197" y="2799"/>
                  </a:lnTo>
                  <a:lnTo>
                    <a:pt x="3187" y="2827"/>
                  </a:lnTo>
                  <a:lnTo>
                    <a:pt x="3177" y="2850"/>
                  </a:lnTo>
                  <a:lnTo>
                    <a:pt x="3168" y="2868"/>
                  </a:lnTo>
                  <a:lnTo>
                    <a:pt x="3161" y="2881"/>
                  </a:lnTo>
                  <a:lnTo>
                    <a:pt x="3158" y="2887"/>
                  </a:lnTo>
                  <a:lnTo>
                    <a:pt x="3153" y="2895"/>
                  </a:lnTo>
                  <a:lnTo>
                    <a:pt x="3146" y="2905"/>
                  </a:lnTo>
                  <a:lnTo>
                    <a:pt x="3139" y="2916"/>
                  </a:lnTo>
                  <a:lnTo>
                    <a:pt x="3128" y="2929"/>
                  </a:lnTo>
                  <a:lnTo>
                    <a:pt x="3117" y="2942"/>
                  </a:lnTo>
                  <a:lnTo>
                    <a:pt x="3104" y="2955"/>
                  </a:lnTo>
                  <a:lnTo>
                    <a:pt x="3088" y="2969"/>
                  </a:lnTo>
                  <a:lnTo>
                    <a:pt x="3070" y="2983"/>
                  </a:lnTo>
                  <a:lnTo>
                    <a:pt x="3049" y="2996"/>
                  </a:lnTo>
                  <a:lnTo>
                    <a:pt x="3025" y="3010"/>
                  </a:lnTo>
                  <a:lnTo>
                    <a:pt x="2998" y="3022"/>
                  </a:lnTo>
                  <a:lnTo>
                    <a:pt x="2968" y="3034"/>
                  </a:lnTo>
                  <a:lnTo>
                    <a:pt x="2934" y="3045"/>
                  </a:lnTo>
                  <a:lnTo>
                    <a:pt x="2897" y="3055"/>
                  </a:lnTo>
                  <a:lnTo>
                    <a:pt x="2855" y="3062"/>
                  </a:lnTo>
                  <a:lnTo>
                    <a:pt x="2810" y="3068"/>
                  </a:lnTo>
                  <a:lnTo>
                    <a:pt x="2760" y="3071"/>
                  </a:lnTo>
                  <a:lnTo>
                    <a:pt x="2706" y="3073"/>
                  </a:lnTo>
                  <a:lnTo>
                    <a:pt x="2668" y="3072"/>
                  </a:lnTo>
                  <a:lnTo>
                    <a:pt x="2546" y="3067"/>
                  </a:lnTo>
                  <a:lnTo>
                    <a:pt x="2421" y="3058"/>
                  </a:lnTo>
                  <a:lnTo>
                    <a:pt x="2346" y="3053"/>
                  </a:lnTo>
                  <a:lnTo>
                    <a:pt x="2270" y="3049"/>
                  </a:lnTo>
                  <a:lnTo>
                    <a:pt x="2192" y="3045"/>
                  </a:lnTo>
                  <a:lnTo>
                    <a:pt x="2111" y="3041"/>
                  </a:lnTo>
                  <a:lnTo>
                    <a:pt x="2028" y="3040"/>
                  </a:lnTo>
                  <a:lnTo>
                    <a:pt x="1923" y="3042"/>
                  </a:lnTo>
                  <a:lnTo>
                    <a:pt x="1820" y="3048"/>
                  </a:lnTo>
                  <a:lnTo>
                    <a:pt x="1718" y="3056"/>
                  </a:lnTo>
                  <a:lnTo>
                    <a:pt x="1616" y="3068"/>
                  </a:lnTo>
                  <a:lnTo>
                    <a:pt x="1513" y="3084"/>
                  </a:lnTo>
                  <a:lnTo>
                    <a:pt x="1410" y="3103"/>
                  </a:lnTo>
                  <a:lnTo>
                    <a:pt x="1303" y="3126"/>
                  </a:lnTo>
                  <a:lnTo>
                    <a:pt x="1253" y="3138"/>
                  </a:lnTo>
                  <a:lnTo>
                    <a:pt x="1174" y="3156"/>
                  </a:lnTo>
                  <a:lnTo>
                    <a:pt x="1097" y="3173"/>
                  </a:lnTo>
                  <a:lnTo>
                    <a:pt x="1020" y="3188"/>
                  </a:lnTo>
                  <a:lnTo>
                    <a:pt x="946" y="3200"/>
                  </a:lnTo>
                  <a:lnTo>
                    <a:pt x="873" y="3208"/>
                  </a:lnTo>
                  <a:lnTo>
                    <a:pt x="801" y="3211"/>
                  </a:lnTo>
                  <a:lnTo>
                    <a:pt x="744" y="3209"/>
                  </a:lnTo>
                  <a:lnTo>
                    <a:pt x="692" y="3204"/>
                  </a:lnTo>
                  <a:lnTo>
                    <a:pt x="642" y="3193"/>
                  </a:lnTo>
                  <a:lnTo>
                    <a:pt x="595" y="3179"/>
                  </a:lnTo>
                  <a:lnTo>
                    <a:pt x="556" y="3167"/>
                  </a:lnTo>
                  <a:lnTo>
                    <a:pt x="556" y="3075"/>
                  </a:lnTo>
                  <a:lnTo>
                    <a:pt x="489" y="3049"/>
                  </a:lnTo>
                  <a:lnTo>
                    <a:pt x="427" y="3019"/>
                  </a:lnTo>
                  <a:lnTo>
                    <a:pt x="367" y="2988"/>
                  </a:lnTo>
                  <a:lnTo>
                    <a:pt x="311" y="2955"/>
                  </a:lnTo>
                  <a:lnTo>
                    <a:pt x="260" y="2921"/>
                  </a:lnTo>
                  <a:lnTo>
                    <a:pt x="212" y="2886"/>
                  </a:lnTo>
                  <a:lnTo>
                    <a:pt x="170" y="2850"/>
                  </a:lnTo>
                  <a:lnTo>
                    <a:pt x="131" y="2814"/>
                  </a:lnTo>
                  <a:lnTo>
                    <a:pt x="98" y="2779"/>
                  </a:lnTo>
                  <a:lnTo>
                    <a:pt x="69" y="2744"/>
                  </a:lnTo>
                  <a:lnTo>
                    <a:pt x="45" y="2709"/>
                  </a:lnTo>
                  <a:lnTo>
                    <a:pt x="27" y="2677"/>
                  </a:lnTo>
                  <a:lnTo>
                    <a:pt x="15" y="2646"/>
                  </a:lnTo>
                  <a:lnTo>
                    <a:pt x="6" y="2614"/>
                  </a:lnTo>
                  <a:lnTo>
                    <a:pt x="1" y="2585"/>
                  </a:lnTo>
                  <a:lnTo>
                    <a:pt x="0" y="2557"/>
                  </a:lnTo>
                  <a:lnTo>
                    <a:pt x="3" y="2533"/>
                  </a:lnTo>
                  <a:lnTo>
                    <a:pt x="7" y="2512"/>
                  </a:lnTo>
                  <a:lnTo>
                    <a:pt x="14" y="2494"/>
                  </a:lnTo>
                  <a:lnTo>
                    <a:pt x="22" y="2478"/>
                  </a:lnTo>
                  <a:lnTo>
                    <a:pt x="31" y="2464"/>
                  </a:lnTo>
                  <a:lnTo>
                    <a:pt x="50" y="2443"/>
                  </a:lnTo>
                  <a:lnTo>
                    <a:pt x="71" y="2426"/>
                  </a:lnTo>
                  <a:lnTo>
                    <a:pt x="93" y="2412"/>
                  </a:lnTo>
                  <a:lnTo>
                    <a:pt x="116" y="2401"/>
                  </a:lnTo>
                  <a:lnTo>
                    <a:pt x="141" y="2393"/>
                  </a:lnTo>
                  <a:lnTo>
                    <a:pt x="163" y="2387"/>
                  </a:lnTo>
                  <a:lnTo>
                    <a:pt x="184" y="2384"/>
                  </a:lnTo>
                  <a:lnTo>
                    <a:pt x="203" y="2381"/>
                  </a:lnTo>
                  <a:lnTo>
                    <a:pt x="219" y="2380"/>
                  </a:lnTo>
                  <a:lnTo>
                    <a:pt x="232" y="2380"/>
                  </a:lnTo>
                  <a:lnTo>
                    <a:pt x="556" y="2380"/>
                  </a:lnTo>
                  <a:lnTo>
                    <a:pt x="556" y="2259"/>
                  </a:lnTo>
                  <a:lnTo>
                    <a:pt x="1644" y="1865"/>
                  </a:lnTo>
                  <a:lnTo>
                    <a:pt x="1673" y="1851"/>
                  </a:lnTo>
                  <a:lnTo>
                    <a:pt x="1700" y="1834"/>
                  </a:lnTo>
                  <a:lnTo>
                    <a:pt x="1723" y="1814"/>
                  </a:lnTo>
                  <a:lnTo>
                    <a:pt x="1742" y="1790"/>
                  </a:lnTo>
                  <a:lnTo>
                    <a:pt x="1758" y="1762"/>
                  </a:lnTo>
                  <a:lnTo>
                    <a:pt x="1770" y="1734"/>
                  </a:lnTo>
                  <a:lnTo>
                    <a:pt x="1778" y="1704"/>
                  </a:lnTo>
                  <a:lnTo>
                    <a:pt x="1780" y="1672"/>
                  </a:lnTo>
                  <a:lnTo>
                    <a:pt x="1780" y="664"/>
                  </a:lnTo>
                  <a:lnTo>
                    <a:pt x="1891" y="664"/>
                  </a:lnTo>
                  <a:lnTo>
                    <a:pt x="18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23" name="Group 322"/>
          <p:cNvGrpSpPr/>
          <p:nvPr/>
        </p:nvGrpSpPr>
        <p:grpSpPr>
          <a:xfrm>
            <a:off x="9080647" y="4225925"/>
            <a:ext cx="569912" cy="565150"/>
            <a:chOff x="9034463" y="4225925"/>
            <a:chExt cx="569912" cy="5651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01" name="Freeform 225"/>
            <p:cNvSpPr>
              <a:spLocks noEditPoints="1"/>
            </p:cNvSpPr>
            <p:nvPr/>
          </p:nvSpPr>
          <p:spPr bwMode="auto">
            <a:xfrm>
              <a:off x="9034463" y="4629150"/>
              <a:ext cx="242887" cy="161925"/>
            </a:xfrm>
            <a:custGeom>
              <a:avLst/>
              <a:gdLst>
                <a:gd name="T0" fmla="*/ 219 w 1382"/>
                <a:gd name="T1" fmla="*/ 204 h 923"/>
                <a:gd name="T2" fmla="*/ 183 w 1382"/>
                <a:gd name="T3" fmla="*/ 209 h 923"/>
                <a:gd name="T4" fmla="*/ 148 w 1382"/>
                <a:gd name="T5" fmla="*/ 220 h 923"/>
                <a:gd name="T6" fmla="*/ 121 w 1382"/>
                <a:gd name="T7" fmla="*/ 241 h 923"/>
                <a:gd name="T8" fmla="*/ 112 w 1382"/>
                <a:gd name="T9" fmla="*/ 267 h 923"/>
                <a:gd name="T10" fmla="*/ 114 w 1382"/>
                <a:gd name="T11" fmla="*/ 303 h 923"/>
                <a:gd name="T12" fmla="*/ 129 w 1382"/>
                <a:gd name="T13" fmla="*/ 344 h 923"/>
                <a:gd name="T14" fmla="*/ 160 w 1382"/>
                <a:gd name="T15" fmla="*/ 392 h 923"/>
                <a:gd name="T16" fmla="*/ 207 w 1382"/>
                <a:gd name="T17" fmla="*/ 446 h 923"/>
                <a:gd name="T18" fmla="*/ 271 w 1382"/>
                <a:gd name="T19" fmla="*/ 503 h 923"/>
                <a:gd name="T20" fmla="*/ 351 w 1382"/>
                <a:gd name="T21" fmla="*/ 561 h 923"/>
                <a:gd name="T22" fmla="*/ 447 w 1382"/>
                <a:gd name="T23" fmla="*/ 618 h 923"/>
                <a:gd name="T24" fmla="*/ 556 w 1382"/>
                <a:gd name="T25" fmla="*/ 668 h 923"/>
                <a:gd name="T26" fmla="*/ 235 w 1382"/>
                <a:gd name="T27" fmla="*/ 203 h 923"/>
                <a:gd name="T28" fmla="*/ 650 w 1382"/>
                <a:gd name="T29" fmla="*/ 92 h 923"/>
                <a:gd name="T30" fmla="*/ 1382 w 1382"/>
                <a:gd name="T31" fmla="*/ 822 h 923"/>
                <a:gd name="T32" fmla="*/ 1303 w 1382"/>
                <a:gd name="T33" fmla="*/ 838 h 923"/>
                <a:gd name="T34" fmla="*/ 1174 w 1382"/>
                <a:gd name="T35" fmla="*/ 868 h 923"/>
                <a:gd name="T36" fmla="*/ 1020 w 1382"/>
                <a:gd name="T37" fmla="*/ 900 h 923"/>
                <a:gd name="T38" fmla="*/ 873 w 1382"/>
                <a:gd name="T39" fmla="*/ 920 h 923"/>
                <a:gd name="T40" fmla="*/ 744 w 1382"/>
                <a:gd name="T41" fmla="*/ 921 h 923"/>
                <a:gd name="T42" fmla="*/ 642 w 1382"/>
                <a:gd name="T43" fmla="*/ 905 h 923"/>
                <a:gd name="T44" fmla="*/ 556 w 1382"/>
                <a:gd name="T45" fmla="*/ 879 h 923"/>
                <a:gd name="T46" fmla="*/ 489 w 1382"/>
                <a:gd name="T47" fmla="*/ 761 h 923"/>
                <a:gd name="T48" fmla="*/ 367 w 1382"/>
                <a:gd name="T49" fmla="*/ 700 h 923"/>
                <a:gd name="T50" fmla="*/ 260 w 1382"/>
                <a:gd name="T51" fmla="*/ 633 h 923"/>
                <a:gd name="T52" fmla="*/ 170 w 1382"/>
                <a:gd name="T53" fmla="*/ 562 h 923"/>
                <a:gd name="T54" fmla="*/ 98 w 1382"/>
                <a:gd name="T55" fmla="*/ 491 h 923"/>
                <a:gd name="T56" fmla="*/ 45 w 1382"/>
                <a:gd name="T57" fmla="*/ 421 h 923"/>
                <a:gd name="T58" fmla="*/ 15 w 1382"/>
                <a:gd name="T59" fmla="*/ 358 h 923"/>
                <a:gd name="T60" fmla="*/ 1 w 1382"/>
                <a:gd name="T61" fmla="*/ 297 h 923"/>
                <a:gd name="T62" fmla="*/ 3 w 1382"/>
                <a:gd name="T63" fmla="*/ 245 h 923"/>
                <a:gd name="T64" fmla="*/ 14 w 1382"/>
                <a:gd name="T65" fmla="*/ 206 h 923"/>
                <a:gd name="T66" fmla="*/ 31 w 1382"/>
                <a:gd name="T67" fmla="*/ 176 h 923"/>
                <a:gd name="T68" fmla="*/ 71 w 1382"/>
                <a:gd name="T69" fmla="*/ 138 h 923"/>
                <a:gd name="T70" fmla="*/ 116 w 1382"/>
                <a:gd name="T71" fmla="*/ 113 h 923"/>
                <a:gd name="T72" fmla="*/ 163 w 1382"/>
                <a:gd name="T73" fmla="*/ 99 h 923"/>
                <a:gd name="T74" fmla="*/ 203 w 1382"/>
                <a:gd name="T75" fmla="*/ 93 h 923"/>
                <a:gd name="T76" fmla="*/ 232 w 1382"/>
                <a:gd name="T77" fmla="*/ 92 h 923"/>
                <a:gd name="T78" fmla="*/ 556 w 1382"/>
                <a:gd name="T79" fmla="*/ 0 h 9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82" h="923">
                  <a:moveTo>
                    <a:pt x="235" y="203"/>
                  </a:moveTo>
                  <a:lnTo>
                    <a:pt x="219" y="204"/>
                  </a:lnTo>
                  <a:lnTo>
                    <a:pt x="201" y="205"/>
                  </a:lnTo>
                  <a:lnTo>
                    <a:pt x="183" y="209"/>
                  </a:lnTo>
                  <a:lnTo>
                    <a:pt x="165" y="214"/>
                  </a:lnTo>
                  <a:lnTo>
                    <a:pt x="148" y="220"/>
                  </a:lnTo>
                  <a:lnTo>
                    <a:pt x="132" y="229"/>
                  </a:lnTo>
                  <a:lnTo>
                    <a:pt x="121" y="241"/>
                  </a:lnTo>
                  <a:lnTo>
                    <a:pt x="115" y="253"/>
                  </a:lnTo>
                  <a:lnTo>
                    <a:pt x="112" y="267"/>
                  </a:lnTo>
                  <a:lnTo>
                    <a:pt x="112" y="284"/>
                  </a:lnTo>
                  <a:lnTo>
                    <a:pt x="114" y="303"/>
                  </a:lnTo>
                  <a:lnTo>
                    <a:pt x="120" y="324"/>
                  </a:lnTo>
                  <a:lnTo>
                    <a:pt x="129" y="344"/>
                  </a:lnTo>
                  <a:lnTo>
                    <a:pt x="142" y="367"/>
                  </a:lnTo>
                  <a:lnTo>
                    <a:pt x="160" y="392"/>
                  </a:lnTo>
                  <a:lnTo>
                    <a:pt x="181" y="418"/>
                  </a:lnTo>
                  <a:lnTo>
                    <a:pt x="207" y="446"/>
                  </a:lnTo>
                  <a:lnTo>
                    <a:pt x="237" y="474"/>
                  </a:lnTo>
                  <a:lnTo>
                    <a:pt x="271" y="503"/>
                  </a:lnTo>
                  <a:lnTo>
                    <a:pt x="309" y="532"/>
                  </a:lnTo>
                  <a:lnTo>
                    <a:pt x="351" y="561"/>
                  </a:lnTo>
                  <a:lnTo>
                    <a:pt x="397" y="589"/>
                  </a:lnTo>
                  <a:lnTo>
                    <a:pt x="447" y="618"/>
                  </a:lnTo>
                  <a:lnTo>
                    <a:pt x="499" y="644"/>
                  </a:lnTo>
                  <a:lnTo>
                    <a:pt x="556" y="668"/>
                  </a:lnTo>
                  <a:lnTo>
                    <a:pt x="556" y="203"/>
                  </a:lnTo>
                  <a:lnTo>
                    <a:pt x="235" y="203"/>
                  </a:lnTo>
                  <a:close/>
                  <a:moveTo>
                    <a:pt x="556" y="0"/>
                  </a:moveTo>
                  <a:lnTo>
                    <a:pt x="650" y="92"/>
                  </a:lnTo>
                  <a:lnTo>
                    <a:pt x="667" y="110"/>
                  </a:lnTo>
                  <a:lnTo>
                    <a:pt x="1382" y="822"/>
                  </a:lnTo>
                  <a:lnTo>
                    <a:pt x="1344" y="829"/>
                  </a:lnTo>
                  <a:lnTo>
                    <a:pt x="1303" y="838"/>
                  </a:lnTo>
                  <a:lnTo>
                    <a:pt x="1253" y="850"/>
                  </a:lnTo>
                  <a:lnTo>
                    <a:pt x="1174" y="868"/>
                  </a:lnTo>
                  <a:lnTo>
                    <a:pt x="1097" y="885"/>
                  </a:lnTo>
                  <a:lnTo>
                    <a:pt x="1020" y="900"/>
                  </a:lnTo>
                  <a:lnTo>
                    <a:pt x="946" y="912"/>
                  </a:lnTo>
                  <a:lnTo>
                    <a:pt x="873" y="920"/>
                  </a:lnTo>
                  <a:lnTo>
                    <a:pt x="801" y="923"/>
                  </a:lnTo>
                  <a:lnTo>
                    <a:pt x="744" y="921"/>
                  </a:lnTo>
                  <a:lnTo>
                    <a:pt x="692" y="916"/>
                  </a:lnTo>
                  <a:lnTo>
                    <a:pt x="642" y="905"/>
                  </a:lnTo>
                  <a:lnTo>
                    <a:pt x="595" y="891"/>
                  </a:lnTo>
                  <a:lnTo>
                    <a:pt x="556" y="879"/>
                  </a:lnTo>
                  <a:lnTo>
                    <a:pt x="556" y="787"/>
                  </a:lnTo>
                  <a:lnTo>
                    <a:pt x="489" y="761"/>
                  </a:lnTo>
                  <a:lnTo>
                    <a:pt x="427" y="731"/>
                  </a:lnTo>
                  <a:lnTo>
                    <a:pt x="367" y="700"/>
                  </a:lnTo>
                  <a:lnTo>
                    <a:pt x="311" y="667"/>
                  </a:lnTo>
                  <a:lnTo>
                    <a:pt x="260" y="633"/>
                  </a:lnTo>
                  <a:lnTo>
                    <a:pt x="212" y="598"/>
                  </a:lnTo>
                  <a:lnTo>
                    <a:pt x="170" y="562"/>
                  </a:lnTo>
                  <a:lnTo>
                    <a:pt x="131" y="526"/>
                  </a:lnTo>
                  <a:lnTo>
                    <a:pt x="98" y="491"/>
                  </a:lnTo>
                  <a:lnTo>
                    <a:pt x="69" y="456"/>
                  </a:lnTo>
                  <a:lnTo>
                    <a:pt x="45" y="421"/>
                  </a:lnTo>
                  <a:lnTo>
                    <a:pt x="27" y="389"/>
                  </a:lnTo>
                  <a:lnTo>
                    <a:pt x="15" y="358"/>
                  </a:lnTo>
                  <a:lnTo>
                    <a:pt x="6" y="326"/>
                  </a:lnTo>
                  <a:lnTo>
                    <a:pt x="1" y="297"/>
                  </a:lnTo>
                  <a:lnTo>
                    <a:pt x="0" y="269"/>
                  </a:lnTo>
                  <a:lnTo>
                    <a:pt x="3" y="245"/>
                  </a:lnTo>
                  <a:lnTo>
                    <a:pt x="7" y="224"/>
                  </a:lnTo>
                  <a:lnTo>
                    <a:pt x="14" y="206"/>
                  </a:lnTo>
                  <a:lnTo>
                    <a:pt x="22" y="190"/>
                  </a:lnTo>
                  <a:lnTo>
                    <a:pt x="31" y="176"/>
                  </a:lnTo>
                  <a:lnTo>
                    <a:pt x="50" y="155"/>
                  </a:lnTo>
                  <a:lnTo>
                    <a:pt x="71" y="138"/>
                  </a:lnTo>
                  <a:lnTo>
                    <a:pt x="93" y="124"/>
                  </a:lnTo>
                  <a:lnTo>
                    <a:pt x="116" y="113"/>
                  </a:lnTo>
                  <a:lnTo>
                    <a:pt x="141" y="105"/>
                  </a:lnTo>
                  <a:lnTo>
                    <a:pt x="163" y="99"/>
                  </a:lnTo>
                  <a:lnTo>
                    <a:pt x="184" y="96"/>
                  </a:lnTo>
                  <a:lnTo>
                    <a:pt x="203" y="93"/>
                  </a:lnTo>
                  <a:lnTo>
                    <a:pt x="219" y="92"/>
                  </a:lnTo>
                  <a:lnTo>
                    <a:pt x="232" y="92"/>
                  </a:lnTo>
                  <a:lnTo>
                    <a:pt x="556" y="92"/>
                  </a:lnTo>
                  <a:lnTo>
                    <a:pt x="5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2" name="Freeform 226"/>
            <p:cNvSpPr>
              <a:spLocks/>
            </p:cNvSpPr>
            <p:nvPr/>
          </p:nvSpPr>
          <p:spPr bwMode="auto">
            <a:xfrm>
              <a:off x="9398000" y="4249738"/>
              <a:ext cx="19050" cy="19050"/>
            </a:xfrm>
            <a:custGeom>
              <a:avLst/>
              <a:gdLst>
                <a:gd name="T0" fmla="*/ 55 w 111"/>
                <a:gd name="T1" fmla="*/ 0 h 111"/>
                <a:gd name="T2" fmla="*/ 73 w 111"/>
                <a:gd name="T3" fmla="*/ 3 h 111"/>
                <a:gd name="T4" fmla="*/ 89 w 111"/>
                <a:gd name="T5" fmla="*/ 11 h 111"/>
                <a:gd name="T6" fmla="*/ 101 w 111"/>
                <a:gd name="T7" fmla="*/ 23 h 111"/>
                <a:gd name="T8" fmla="*/ 108 w 111"/>
                <a:gd name="T9" fmla="*/ 38 h 111"/>
                <a:gd name="T10" fmla="*/ 111 w 111"/>
                <a:gd name="T11" fmla="*/ 55 h 111"/>
                <a:gd name="T12" fmla="*/ 108 w 111"/>
                <a:gd name="T13" fmla="*/ 74 h 111"/>
                <a:gd name="T14" fmla="*/ 101 w 111"/>
                <a:gd name="T15" fmla="*/ 89 h 111"/>
                <a:gd name="T16" fmla="*/ 89 w 111"/>
                <a:gd name="T17" fmla="*/ 101 h 111"/>
                <a:gd name="T18" fmla="*/ 73 w 111"/>
                <a:gd name="T19" fmla="*/ 109 h 111"/>
                <a:gd name="T20" fmla="*/ 55 w 111"/>
                <a:gd name="T21" fmla="*/ 111 h 111"/>
                <a:gd name="T22" fmla="*/ 38 w 111"/>
                <a:gd name="T23" fmla="*/ 109 h 111"/>
                <a:gd name="T24" fmla="*/ 23 w 111"/>
                <a:gd name="T25" fmla="*/ 101 h 111"/>
                <a:gd name="T26" fmla="*/ 11 w 111"/>
                <a:gd name="T27" fmla="*/ 89 h 111"/>
                <a:gd name="T28" fmla="*/ 3 w 111"/>
                <a:gd name="T29" fmla="*/ 74 h 111"/>
                <a:gd name="T30" fmla="*/ 0 w 111"/>
                <a:gd name="T31" fmla="*/ 55 h 111"/>
                <a:gd name="T32" fmla="*/ 3 w 111"/>
                <a:gd name="T33" fmla="*/ 38 h 111"/>
                <a:gd name="T34" fmla="*/ 11 w 111"/>
                <a:gd name="T35" fmla="*/ 23 h 111"/>
                <a:gd name="T36" fmla="*/ 23 w 111"/>
                <a:gd name="T37" fmla="*/ 11 h 111"/>
                <a:gd name="T38" fmla="*/ 38 w 111"/>
                <a:gd name="T39" fmla="*/ 3 h 111"/>
                <a:gd name="T40" fmla="*/ 55 w 111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1">
                  <a:moveTo>
                    <a:pt x="55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8" y="38"/>
                  </a:lnTo>
                  <a:lnTo>
                    <a:pt x="111" y="55"/>
                  </a:lnTo>
                  <a:lnTo>
                    <a:pt x="108" y="74"/>
                  </a:lnTo>
                  <a:lnTo>
                    <a:pt x="101" y="89"/>
                  </a:lnTo>
                  <a:lnTo>
                    <a:pt x="89" y="101"/>
                  </a:lnTo>
                  <a:lnTo>
                    <a:pt x="73" y="109"/>
                  </a:lnTo>
                  <a:lnTo>
                    <a:pt x="55" y="111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3" name="Freeform 227"/>
            <p:cNvSpPr>
              <a:spLocks/>
            </p:cNvSpPr>
            <p:nvPr/>
          </p:nvSpPr>
          <p:spPr bwMode="auto">
            <a:xfrm>
              <a:off x="9426575" y="4268788"/>
              <a:ext cx="19050" cy="20637"/>
            </a:xfrm>
            <a:custGeom>
              <a:avLst/>
              <a:gdLst>
                <a:gd name="T0" fmla="*/ 55 w 111"/>
                <a:gd name="T1" fmla="*/ 0 h 111"/>
                <a:gd name="T2" fmla="*/ 73 w 111"/>
                <a:gd name="T3" fmla="*/ 3 h 111"/>
                <a:gd name="T4" fmla="*/ 88 w 111"/>
                <a:gd name="T5" fmla="*/ 11 h 111"/>
                <a:gd name="T6" fmla="*/ 101 w 111"/>
                <a:gd name="T7" fmla="*/ 23 h 111"/>
                <a:gd name="T8" fmla="*/ 108 w 111"/>
                <a:gd name="T9" fmla="*/ 38 h 111"/>
                <a:gd name="T10" fmla="*/ 111 w 111"/>
                <a:gd name="T11" fmla="*/ 55 h 111"/>
                <a:gd name="T12" fmla="*/ 108 w 111"/>
                <a:gd name="T13" fmla="*/ 73 h 111"/>
                <a:gd name="T14" fmla="*/ 101 w 111"/>
                <a:gd name="T15" fmla="*/ 88 h 111"/>
                <a:gd name="T16" fmla="*/ 88 w 111"/>
                <a:gd name="T17" fmla="*/ 100 h 111"/>
                <a:gd name="T18" fmla="*/ 73 w 111"/>
                <a:gd name="T19" fmla="*/ 108 h 111"/>
                <a:gd name="T20" fmla="*/ 55 w 111"/>
                <a:gd name="T21" fmla="*/ 111 h 111"/>
                <a:gd name="T22" fmla="*/ 38 w 111"/>
                <a:gd name="T23" fmla="*/ 108 h 111"/>
                <a:gd name="T24" fmla="*/ 23 w 111"/>
                <a:gd name="T25" fmla="*/ 100 h 111"/>
                <a:gd name="T26" fmla="*/ 11 w 111"/>
                <a:gd name="T27" fmla="*/ 88 h 111"/>
                <a:gd name="T28" fmla="*/ 3 w 111"/>
                <a:gd name="T29" fmla="*/ 73 h 111"/>
                <a:gd name="T30" fmla="*/ 0 w 111"/>
                <a:gd name="T31" fmla="*/ 55 h 111"/>
                <a:gd name="T32" fmla="*/ 3 w 111"/>
                <a:gd name="T33" fmla="*/ 38 h 111"/>
                <a:gd name="T34" fmla="*/ 11 w 111"/>
                <a:gd name="T35" fmla="*/ 23 h 111"/>
                <a:gd name="T36" fmla="*/ 23 w 111"/>
                <a:gd name="T37" fmla="*/ 11 h 111"/>
                <a:gd name="T38" fmla="*/ 38 w 111"/>
                <a:gd name="T39" fmla="*/ 3 h 111"/>
                <a:gd name="T40" fmla="*/ 55 w 111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11">
                  <a:moveTo>
                    <a:pt x="55" y="0"/>
                  </a:moveTo>
                  <a:lnTo>
                    <a:pt x="73" y="3"/>
                  </a:lnTo>
                  <a:lnTo>
                    <a:pt x="88" y="11"/>
                  </a:lnTo>
                  <a:lnTo>
                    <a:pt x="101" y="23"/>
                  </a:lnTo>
                  <a:lnTo>
                    <a:pt x="108" y="38"/>
                  </a:lnTo>
                  <a:lnTo>
                    <a:pt x="111" y="55"/>
                  </a:lnTo>
                  <a:lnTo>
                    <a:pt x="108" y="73"/>
                  </a:lnTo>
                  <a:lnTo>
                    <a:pt x="101" y="88"/>
                  </a:lnTo>
                  <a:lnTo>
                    <a:pt x="88" y="100"/>
                  </a:lnTo>
                  <a:lnTo>
                    <a:pt x="73" y="108"/>
                  </a:lnTo>
                  <a:lnTo>
                    <a:pt x="55" y="111"/>
                  </a:lnTo>
                  <a:lnTo>
                    <a:pt x="38" y="108"/>
                  </a:lnTo>
                  <a:lnTo>
                    <a:pt x="23" y="100"/>
                  </a:lnTo>
                  <a:lnTo>
                    <a:pt x="11" y="88"/>
                  </a:lnTo>
                  <a:lnTo>
                    <a:pt x="3" y="73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4" name="Freeform 228"/>
            <p:cNvSpPr>
              <a:spLocks/>
            </p:cNvSpPr>
            <p:nvPr/>
          </p:nvSpPr>
          <p:spPr bwMode="auto">
            <a:xfrm>
              <a:off x="9407525" y="4298950"/>
              <a:ext cx="19050" cy="19050"/>
            </a:xfrm>
            <a:custGeom>
              <a:avLst/>
              <a:gdLst>
                <a:gd name="T0" fmla="*/ 56 w 112"/>
                <a:gd name="T1" fmla="*/ 0 h 111"/>
                <a:gd name="T2" fmla="*/ 74 w 112"/>
                <a:gd name="T3" fmla="*/ 3 h 111"/>
                <a:gd name="T4" fmla="*/ 89 w 112"/>
                <a:gd name="T5" fmla="*/ 11 h 111"/>
                <a:gd name="T6" fmla="*/ 101 w 112"/>
                <a:gd name="T7" fmla="*/ 23 h 111"/>
                <a:gd name="T8" fmla="*/ 109 w 112"/>
                <a:gd name="T9" fmla="*/ 38 h 111"/>
                <a:gd name="T10" fmla="*/ 112 w 112"/>
                <a:gd name="T11" fmla="*/ 55 h 111"/>
                <a:gd name="T12" fmla="*/ 109 w 112"/>
                <a:gd name="T13" fmla="*/ 73 h 111"/>
                <a:gd name="T14" fmla="*/ 101 w 112"/>
                <a:gd name="T15" fmla="*/ 88 h 111"/>
                <a:gd name="T16" fmla="*/ 89 w 112"/>
                <a:gd name="T17" fmla="*/ 101 h 111"/>
                <a:gd name="T18" fmla="*/ 74 w 112"/>
                <a:gd name="T19" fmla="*/ 109 h 111"/>
                <a:gd name="T20" fmla="*/ 56 w 112"/>
                <a:gd name="T21" fmla="*/ 111 h 111"/>
                <a:gd name="T22" fmla="*/ 39 w 112"/>
                <a:gd name="T23" fmla="*/ 109 h 111"/>
                <a:gd name="T24" fmla="*/ 24 w 112"/>
                <a:gd name="T25" fmla="*/ 101 h 111"/>
                <a:gd name="T26" fmla="*/ 11 w 112"/>
                <a:gd name="T27" fmla="*/ 88 h 111"/>
                <a:gd name="T28" fmla="*/ 3 w 112"/>
                <a:gd name="T29" fmla="*/ 73 h 111"/>
                <a:gd name="T30" fmla="*/ 0 w 112"/>
                <a:gd name="T31" fmla="*/ 55 h 111"/>
                <a:gd name="T32" fmla="*/ 3 w 112"/>
                <a:gd name="T33" fmla="*/ 38 h 111"/>
                <a:gd name="T34" fmla="*/ 11 w 112"/>
                <a:gd name="T35" fmla="*/ 23 h 111"/>
                <a:gd name="T36" fmla="*/ 24 w 112"/>
                <a:gd name="T37" fmla="*/ 11 h 111"/>
                <a:gd name="T38" fmla="*/ 39 w 112"/>
                <a:gd name="T39" fmla="*/ 3 h 111"/>
                <a:gd name="T40" fmla="*/ 56 w 112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1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2" y="55"/>
                  </a:lnTo>
                  <a:lnTo>
                    <a:pt x="109" y="73"/>
                  </a:lnTo>
                  <a:lnTo>
                    <a:pt x="101" y="88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1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88"/>
                  </a:lnTo>
                  <a:lnTo>
                    <a:pt x="3" y="73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5" name="Freeform 229"/>
            <p:cNvSpPr>
              <a:spLocks/>
            </p:cNvSpPr>
            <p:nvPr/>
          </p:nvSpPr>
          <p:spPr bwMode="auto">
            <a:xfrm>
              <a:off x="9380538" y="4459288"/>
              <a:ext cx="193675" cy="109537"/>
            </a:xfrm>
            <a:custGeom>
              <a:avLst/>
              <a:gdLst>
                <a:gd name="T0" fmla="*/ 0 w 1094"/>
                <a:gd name="T1" fmla="*/ 0 h 619"/>
                <a:gd name="T2" fmla="*/ 1094 w 1094"/>
                <a:gd name="T3" fmla="*/ 0 h 619"/>
                <a:gd name="T4" fmla="*/ 1094 w 1094"/>
                <a:gd name="T5" fmla="*/ 149 h 619"/>
                <a:gd name="T6" fmla="*/ 621 w 1094"/>
                <a:gd name="T7" fmla="*/ 619 h 619"/>
                <a:gd name="T8" fmla="*/ 0 w 1094"/>
                <a:gd name="T9" fmla="*/ 0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4" h="619">
                  <a:moveTo>
                    <a:pt x="0" y="0"/>
                  </a:moveTo>
                  <a:lnTo>
                    <a:pt x="1094" y="0"/>
                  </a:lnTo>
                  <a:lnTo>
                    <a:pt x="1094" y="149"/>
                  </a:lnTo>
                  <a:lnTo>
                    <a:pt x="621" y="61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6" name="Freeform 230"/>
            <p:cNvSpPr>
              <a:spLocks/>
            </p:cNvSpPr>
            <p:nvPr/>
          </p:nvSpPr>
          <p:spPr bwMode="auto">
            <a:xfrm>
              <a:off x="9293225" y="4459288"/>
              <a:ext cx="307975" cy="307975"/>
            </a:xfrm>
            <a:custGeom>
              <a:avLst/>
              <a:gdLst>
                <a:gd name="T0" fmla="*/ 314 w 1749"/>
                <a:gd name="T1" fmla="*/ 0 h 1744"/>
                <a:gd name="T2" fmla="*/ 341 w 1749"/>
                <a:gd name="T3" fmla="*/ 0 h 1744"/>
                <a:gd name="T4" fmla="*/ 1671 w 1749"/>
                <a:gd name="T5" fmla="*/ 1323 h 1744"/>
                <a:gd name="T6" fmla="*/ 1671 w 1749"/>
                <a:gd name="T7" fmla="*/ 1323 h 1744"/>
                <a:gd name="T8" fmla="*/ 1749 w 1749"/>
                <a:gd name="T9" fmla="*/ 1402 h 1744"/>
                <a:gd name="T10" fmla="*/ 1740 w 1749"/>
                <a:gd name="T11" fmla="*/ 1438 h 1744"/>
                <a:gd name="T12" fmla="*/ 1731 w 1749"/>
                <a:gd name="T13" fmla="*/ 1470 h 1744"/>
                <a:gd name="T14" fmla="*/ 1721 w 1749"/>
                <a:gd name="T15" fmla="*/ 1498 h 1744"/>
                <a:gd name="T16" fmla="*/ 1711 w 1749"/>
                <a:gd name="T17" fmla="*/ 1521 h 1744"/>
                <a:gd name="T18" fmla="*/ 1702 w 1749"/>
                <a:gd name="T19" fmla="*/ 1539 h 1744"/>
                <a:gd name="T20" fmla="*/ 1695 w 1749"/>
                <a:gd name="T21" fmla="*/ 1552 h 1744"/>
                <a:gd name="T22" fmla="*/ 1692 w 1749"/>
                <a:gd name="T23" fmla="*/ 1558 h 1744"/>
                <a:gd name="T24" fmla="*/ 1687 w 1749"/>
                <a:gd name="T25" fmla="*/ 1566 h 1744"/>
                <a:gd name="T26" fmla="*/ 1680 w 1749"/>
                <a:gd name="T27" fmla="*/ 1576 h 1744"/>
                <a:gd name="T28" fmla="*/ 1673 w 1749"/>
                <a:gd name="T29" fmla="*/ 1587 h 1744"/>
                <a:gd name="T30" fmla="*/ 1662 w 1749"/>
                <a:gd name="T31" fmla="*/ 1600 h 1744"/>
                <a:gd name="T32" fmla="*/ 1651 w 1749"/>
                <a:gd name="T33" fmla="*/ 1613 h 1744"/>
                <a:gd name="T34" fmla="*/ 1638 w 1749"/>
                <a:gd name="T35" fmla="*/ 1626 h 1744"/>
                <a:gd name="T36" fmla="*/ 1622 w 1749"/>
                <a:gd name="T37" fmla="*/ 1640 h 1744"/>
                <a:gd name="T38" fmla="*/ 1604 w 1749"/>
                <a:gd name="T39" fmla="*/ 1654 h 1744"/>
                <a:gd name="T40" fmla="*/ 1583 w 1749"/>
                <a:gd name="T41" fmla="*/ 1667 h 1744"/>
                <a:gd name="T42" fmla="*/ 1559 w 1749"/>
                <a:gd name="T43" fmla="*/ 1681 h 1744"/>
                <a:gd name="T44" fmla="*/ 1532 w 1749"/>
                <a:gd name="T45" fmla="*/ 1693 h 1744"/>
                <a:gd name="T46" fmla="*/ 1502 w 1749"/>
                <a:gd name="T47" fmla="*/ 1705 h 1744"/>
                <a:gd name="T48" fmla="*/ 1468 w 1749"/>
                <a:gd name="T49" fmla="*/ 1716 h 1744"/>
                <a:gd name="T50" fmla="*/ 1431 w 1749"/>
                <a:gd name="T51" fmla="*/ 1726 h 1744"/>
                <a:gd name="T52" fmla="*/ 1389 w 1749"/>
                <a:gd name="T53" fmla="*/ 1733 h 1744"/>
                <a:gd name="T54" fmla="*/ 1344 w 1749"/>
                <a:gd name="T55" fmla="*/ 1739 h 1744"/>
                <a:gd name="T56" fmla="*/ 1294 w 1749"/>
                <a:gd name="T57" fmla="*/ 1742 h 1744"/>
                <a:gd name="T58" fmla="*/ 1240 w 1749"/>
                <a:gd name="T59" fmla="*/ 1744 h 1744"/>
                <a:gd name="T60" fmla="*/ 1202 w 1749"/>
                <a:gd name="T61" fmla="*/ 1743 h 1744"/>
                <a:gd name="T62" fmla="*/ 1146 w 1749"/>
                <a:gd name="T63" fmla="*/ 1741 h 1744"/>
                <a:gd name="T64" fmla="*/ 0 w 1749"/>
                <a:gd name="T65" fmla="*/ 600 h 1744"/>
                <a:gd name="T66" fmla="*/ 178 w 1749"/>
                <a:gd name="T67" fmla="*/ 535 h 1744"/>
                <a:gd name="T68" fmla="*/ 207 w 1749"/>
                <a:gd name="T69" fmla="*/ 522 h 1744"/>
                <a:gd name="T70" fmla="*/ 234 w 1749"/>
                <a:gd name="T71" fmla="*/ 505 h 1744"/>
                <a:gd name="T72" fmla="*/ 257 w 1749"/>
                <a:gd name="T73" fmla="*/ 485 h 1744"/>
                <a:gd name="T74" fmla="*/ 276 w 1749"/>
                <a:gd name="T75" fmla="*/ 461 h 1744"/>
                <a:gd name="T76" fmla="*/ 292 w 1749"/>
                <a:gd name="T77" fmla="*/ 433 h 1744"/>
                <a:gd name="T78" fmla="*/ 304 w 1749"/>
                <a:gd name="T79" fmla="*/ 405 h 1744"/>
                <a:gd name="T80" fmla="*/ 312 w 1749"/>
                <a:gd name="T81" fmla="*/ 375 h 1744"/>
                <a:gd name="T82" fmla="*/ 314 w 1749"/>
                <a:gd name="T83" fmla="*/ 343 h 1744"/>
                <a:gd name="T84" fmla="*/ 314 w 1749"/>
                <a:gd name="T85" fmla="*/ 0 h 1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49" h="1744">
                  <a:moveTo>
                    <a:pt x="314" y="0"/>
                  </a:moveTo>
                  <a:lnTo>
                    <a:pt x="341" y="0"/>
                  </a:lnTo>
                  <a:lnTo>
                    <a:pt x="1671" y="1323"/>
                  </a:lnTo>
                  <a:lnTo>
                    <a:pt x="1671" y="1323"/>
                  </a:lnTo>
                  <a:lnTo>
                    <a:pt x="1749" y="1402"/>
                  </a:lnTo>
                  <a:lnTo>
                    <a:pt x="1740" y="1438"/>
                  </a:lnTo>
                  <a:lnTo>
                    <a:pt x="1731" y="1470"/>
                  </a:lnTo>
                  <a:lnTo>
                    <a:pt x="1721" y="1498"/>
                  </a:lnTo>
                  <a:lnTo>
                    <a:pt x="1711" y="1521"/>
                  </a:lnTo>
                  <a:lnTo>
                    <a:pt x="1702" y="1539"/>
                  </a:lnTo>
                  <a:lnTo>
                    <a:pt x="1695" y="1552"/>
                  </a:lnTo>
                  <a:lnTo>
                    <a:pt x="1692" y="1558"/>
                  </a:lnTo>
                  <a:lnTo>
                    <a:pt x="1687" y="1566"/>
                  </a:lnTo>
                  <a:lnTo>
                    <a:pt x="1680" y="1576"/>
                  </a:lnTo>
                  <a:lnTo>
                    <a:pt x="1673" y="1587"/>
                  </a:lnTo>
                  <a:lnTo>
                    <a:pt x="1662" y="1600"/>
                  </a:lnTo>
                  <a:lnTo>
                    <a:pt x="1651" y="1613"/>
                  </a:lnTo>
                  <a:lnTo>
                    <a:pt x="1638" y="1626"/>
                  </a:lnTo>
                  <a:lnTo>
                    <a:pt x="1622" y="1640"/>
                  </a:lnTo>
                  <a:lnTo>
                    <a:pt x="1604" y="1654"/>
                  </a:lnTo>
                  <a:lnTo>
                    <a:pt x="1583" y="1667"/>
                  </a:lnTo>
                  <a:lnTo>
                    <a:pt x="1559" y="1681"/>
                  </a:lnTo>
                  <a:lnTo>
                    <a:pt x="1532" y="1693"/>
                  </a:lnTo>
                  <a:lnTo>
                    <a:pt x="1502" y="1705"/>
                  </a:lnTo>
                  <a:lnTo>
                    <a:pt x="1468" y="1716"/>
                  </a:lnTo>
                  <a:lnTo>
                    <a:pt x="1431" y="1726"/>
                  </a:lnTo>
                  <a:lnTo>
                    <a:pt x="1389" y="1733"/>
                  </a:lnTo>
                  <a:lnTo>
                    <a:pt x="1344" y="1739"/>
                  </a:lnTo>
                  <a:lnTo>
                    <a:pt x="1294" y="1742"/>
                  </a:lnTo>
                  <a:lnTo>
                    <a:pt x="1240" y="1744"/>
                  </a:lnTo>
                  <a:lnTo>
                    <a:pt x="1202" y="1743"/>
                  </a:lnTo>
                  <a:lnTo>
                    <a:pt x="1146" y="1741"/>
                  </a:lnTo>
                  <a:lnTo>
                    <a:pt x="0" y="600"/>
                  </a:lnTo>
                  <a:lnTo>
                    <a:pt x="178" y="535"/>
                  </a:lnTo>
                  <a:lnTo>
                    <a:pt x="207" y="522"/>
                  </a:lnTo>
                  <a:lnTo>
                    <a:pt x="234" y="505"/>
                  </a:lnTo>
                  <a:lnTo>
                    <a:pt x="257" y="485"/>
                  </a:lnTo>
                  <a:lnTo>
                    <a:pt x="276" y="461"/>
                  </a:lnTo>
                  <a:lnTo>
                    <a:pt x="292" y="433"/>
                  </a:lnTo>
                  <a:lnTo>
                    <a:pt x="304" y="405"/>
                  </a:lnTo>
                  <a:lnTo>
                    <a:pt x="312" y="375"/>
                  </a:lnTo>
                  <a:lnTo>
                    <a:pt x="314" y="343"/>
                  </a:lnTo>
                  <a:lnTo>
                    <a:pt x="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" name="Freeform 231"/>
            <p:cNvSpPr>
              <a:spLocks/>
            </p:cNvSpPr>
            <p:nvPr/>
          </p:nvSpPr>
          <p:spPr bwMode="auto">
            <a:xfrm>
              <a:off x="9504363" y="4513263"/>
              <a:ext cx="100012" cy="168275"/>
            </a:xfrm>
            <a:custGeom>
              <a:avLst/>
              <a:gdLst>
                <a:gd name="T0" fmla="*/ 395 w 568"/>
                <a:gd name="T1" fmla="*/ 0 h 956"/>
                <a:gd name="T2" fmla="*/ 395 w 568"/>
                <a:gd name="T3" fmla="*/ 108 h 956"/>
                <a:gd name="T4" fmla="*/ 395 w 568"/>
                <a:gd name="T5" fmla="*/ 113 h 956"/>
                <a:gd name="T6" fmla="*/ 396 w 568"/>
                <a:gd name="T7" fmla="*/ 124 h 956"/>
                <a:gd name="T8" fmla="*/ 396 w 568"/>
                <a:gd name="T9" fmla="*/ 144 h 956"/>
                <a:gd name="T10" fmla="*/ 398 w 568"/>
                <a:gd name="T11" fmla="*/ 168 h 956"/>
                <a:gd name="T12" fmla="*/ 400 w 568"/>
                <a:gd name="T13" fmla="*/ 198 h 956"/>
                <a:gd name="T14" fmla="*/ 402 w 568"/>
                <a:gd name="T15" fmla="*/ 232 h 956"/>
                <a:gd name="T16" fmla="*/ 406 w 568"/>
                <a:gd name="T17" fmla="*/ 270 h 956"/>
                <a:gd name="T18" fmla="*/ 412 w 568"/>
                <a:gd name="T19" fmla="*/ 312 h 956"/>
                <a:gd name="T20" fmla="*/ 419 w 568"/>
                <a:gd name="T21" fmla="*/ 356 h 956"/>
                <a:gd name="T22" fmla="*/ 427 w 568"/>
                <a:gd name="T23" fmla="*/ 402 h 956"/>
                <a:gd name="T24" fmla="*/ 437 w 568"/>
                <a:gd name="T25" fmla="*/ 449 h 956"/>
                <a:gd name="T26" fmla="*/ 450 w 568"/>
                <a:gd name="T27" fmla="*/ 498 h 956"/>
                <a:gd name="T28" fmla="*/ 464 w 568"/>
                <a:gd name="T29" fmla="*/ 546 h 956"/>
                <a:gd name="T30" fmla="*/ 482 w 568"/>
                <a:gd name="T31" fmla="*/ 593 h 956"/>
                <a:gd name="T32" fmla="*/ 501 w 568"/>
                <a:gd name="T33" fmla="*/ 639 h 956"/>
                <a:gd name="T34" fmla="*/ 524 w 568"/>
                <a:gd name="T35" fmla="*/ 695 h 956"/>
                <a:gd name="T36" fmla="*/ 542 w 568"/>
                <a:gd name="T37" fmla="*/ 750 h 956"/>
                <a:gd name="T38" fmla="*/ 555 w 568"/>
                <a:gd name="T39" fmla="*/ 805 h 956"/>
                <a:gd name="T40" fmla="*/ 564 w 568"/>
                <a:gd name="T41" fmla="*/ 857 h 956"/>
                <a:gd name="T42" fmla="*/ 568 w 568"/>
                <a:gd name="T43" fmla="*/ 907 h 956"/>
                <a:gd name="T44" fmla="*/ 568 w 568"/>
                <a:gd name="T45" fmla="*/ 956 h 956"/>
                <a:gd name="T46" fmla="*/ 0 w 568"/>
                <a:gd name="T47" fmla="*/ 391 h 956"/>
                <a:gd name="T48" fmla="*/ 395 w 568"/>
                <a:gd name="T49" fmla="*/ 0 h 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68" h="956">
                  <a:moveTo>
                    <a:pt x="395" y="0"/>
                  </a:moveTo>
                  <a:lnTo>
                    <a:pt x="395" y="108"/>
                  </a:lnTo>
                  <a:lnTo>
                    <a:pt x="395" y="113"/>
                  </a:lnTo>
                  <a:lnTo>
                    <a:pt x="396" y="124"/>
                  </a:lnTo>
                  <a:lnTo>
                    <a:pt x="396" y="144"/>
                  </a:lnTo>
                  <a:lnTo>
                    <a:pt x="398" y="168"/>
                  </a:lnTo>
                  <a:lnTo>
                    <a:pt x="400" y="198"/>
                  </a:lnTo>
                  <a:lnTo>
                    <a:pt x="402" y="232"/>
                  </a:lnTo>
                  <a:lnTo>
                    <a:pt x="406" y="270"/>
                  </a:lnTo>
                  <a:lnTo>
                    <a:pt x="412" y="312"/>
                  </a:lnTo>
                  <a:lnTo>
                    <a:pt x="419" y="356"/>
                  </a:lnTo>
                  <a:lnTo>
                    <a:pt x="427" y="402"/>
                  </a:lnTo>
                  <a:lnTo>
                    <a:pt x="437" y="449"/>
                  </a:lnTo>
                  <a:lnTo>
                    <a:pt x="450" y="498"/>
                  </a:lnTo>
                  <a:lnTo>
                    <a:pt x="464" y="546"/>
                  </a:lnTo>
                  <a:lnTo>
                    <a:pt x="482" y="593"/>
                  </a:lnTo>
                  <a:lnTo>
                    <a:pt x="501" y="639"/>
                  </a:lnTo>
                  <a:lnTo>
                    <a:pt x="524" y="695"/>
                  </a:lnTo>
                  <a:lnTo>
                    <a:pt x="542" y="750"/>
                  </a:lnTo>
                  <a:lnTo>
                    <a:pt x="555" y="805"/>
                  </a:lnTo>
                  <a:lnTo>
                    <a:pt x="564" y="857"/>
                  </a:lnTo>
                  <a:lnTo>
                    <a:pt x="568" y="907"/>
                  </a:lnTo>
                  <a:lnTo>
                    <a:pt x="568" y="956"/>
                  </a:lnTo>
                  <a:lnTo>
                    <a:pt x="0" y="391"/>
                  </a:lnTo>
                  <a:lnTo>
                    <a:pt x="3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8" name="Freeform 232"/>
            <p:cNvSpPr>
              <a:spLocks noEditPoints="1"/>
            </p:cNvSpPr>
            <p:nvPr/>
          </p:nvSpPr>
          <p:spPr bwMode="auto">
            <a:xfrm>
              <a:off x="9348788" y="4225925"/>
              <a:ext cx="225425" cy="214312"/>
            </a:xfrm>
            <a:custGeom>
              <a:avLst/>
              <a:gdLst>
                <a:gd name="T0" fmla="*/ 222 w 1279"/>
                <a:gd name="T1" fmla="*/ 111 h 1218"/>
                <a:gd name="T2" fmla="*/ 222 w 1279"/>
                <a:gd name="T3" fmla="*/ 304 h 1218"/>
                <a:gd name="T4" fmla="*/ 240 w 1279"/>
                <a:gd name="T5" fmla="*/ 307 h 1218"/>
                <a:gd name="T6" fmla="*/ 255 w 1279"/>
                <a:gd name="T7" fmla="*/ 315 h 1218"/>
                <a:gd name="T8" fmla="*/ 268 w 1279"/>
                <a:gd name="T9" fmla="*/ 327 h 1218"/>
                <a:gd name="T10" fmla="*/ 275 w 1279"/>
                <a:gd name="T11" fmla="*/ 342 h 1218"/>
                <a:gd name="T12" fmla="*/ 278 w 1279"/>
                <a:gd name="T13" fmla="*/ 360 h 1218"/>
                <a:gd name="T14" fmla="*/ 275 w 1279"/>
                <a:gd name="T15" fmla="*/ 378 h 1218"/>
                <a:gd name="T16" fmla="*/ 268 w 1279"/>
                <a:gd name="T17" fmla="*/ 393 h 1218"/>
                <a:gd name="T18" fmla="*/ 255 w 1279"/>
                <a:gd name="T19" fmla="*/ 405 h 1218"/>
                <a:gd name="T20" fmla="*/ 240 w 1279"/>
                <a:gd name="T21" fmla="*/ 412 h 1218"/>
                <a:gd name="T22" fmla="*/ 222 w 1279"/>
                <a:gd name="T23" fmla="*/ 415 h 1218"/>
                <a:gd name="T24" fmla="*/ 222 w 1279"/>
                <a:gd name="T25" fmla="*/ 664 h 1218"/>
                <a:gd name="T26" fmla="*/ 1056 w 1279"/>
                <a:gd name="T27" fmla="*/ 664 h 1218"/>
                <a:gd name="T28" fmla="*/ 1056 w 1279"/>
                <a:gd name="T29" fmla="*/ 111 h 1218"/>
                <a:gd name="T30" fmla="*/ 222 w 1279"/>
                <a:gd name="T31" fmla="*/ 111 h 1218"/>
                <a:gd name="T32" fmla="*/ 111 w 1279"/>
                <a:gd name="T33" fmla="*/ 0 h 1218"/>
                <a:gd name="T34" fmla="*/ 1167 w 1279"/>
                <a:gd name="T35" fmla="*/ 0 h 1218"/>
                <a:gd name="T36" fmla="*/ 1167 w 1279"/>
                <a:gd name="T37" fmla="*/ 664 h 1218"/>
                <a:gd name="T38" fmla="*/ 1279 w 1279"/>
                <a:gd name="T39" fmla="*/ 664 h 1218"/>
                <a:gd name="T40" fmla="*/ 1279 w 1279"/>
                <a:gd name="T41" fmla="*/ 1218 h 1218"/>
                <a:gd name="T42" fmla="*/ 0 w 1279"/>
                <a:gd name="T43" fmla="*/ 1218 h 1218"/>
                <a:gd name="T44" fmla="*/ 0 w 1279"/>
                <a:gd name="T45" fmla="*/ 664 h 1218"/>
                <a:gd name="T46" fmla="*/ 111 w 1279"/>
                <a:gd name="T47" fmla="*/ 664 h 1218"/>
                <a:gd name="T48" fmla="*/ 111 w 1279"/>
                <a:gd name="T49" fmla="*/ 0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79" h="1218">
                  <a:moveTo>
                    <a:pt x="222" y="111"/>
                  </a:moveTo>
                  <a:lnTo>
                    <a:pt x="222" y="304"/>
                  </a:lnTo>
                  <a:lnTo>
                    <a:pt x="240" y="307"/>
                  </a:lnTo>
                  <a:lnTo>
                    <a:pt x="255" y="315"/>
                  </a:lnTo>
                  <a:lnTo>
                    <a:pt x="268" y="327"/>
                  </a:lnTo>
                  <a:lnTo>
                    <a:pt x="275" y="342"/>
                  </a:lnTo>
                  <a:lnTo>
                    <a:pt x="278" y="360"/>
                  </a:lnTo>
                  <a:lnTo>
                    <a:pt x="275" y="378"/>
                  </a:lnTo>
                  <a:lnTo>
                    <a:pt x="268" y="393"/>
                  </a:lnTo>
                  <a:lnTo>
                    <a:pt x="255" y="405"/>
                  </a:lnTo>
                  <a:lnTo>
                    <a:pt x="240" y="412"/>
                  </a:lnTo>
                  <a:lnTo>
                    <a:pt x="222" y="415"/>
                  </a:lnTo>
                  <a:lnTo>
                    <a:pt x="222" y="664"/>
                  </a:lnTo>
                  <a:lnTo>
                    <a:pt x="1056" y="664"/>
                  </a:lnTo>
                  <a:lnTo>
                    <a:pt x="1056" y="111"/>
                  </a:lnTo>
                  <a:lnTo>
                    <a:pt x="222" y="111"/>
                  </a:lnTo>
                  <a:close/>
                  <a:moveTo>
                    <a:pt x="111" y="0"/>
                  </a:moveTo>
                  <a:lnTo>
                    <a:pt x="1167" y="0"/>
                  </a:lnTo>
                  <a:lnTo>
                    <a:pt x="1167" y="664"/>
                  </a:lnTo>
                  <a:lnTo>
                    <a:pt x="1279" y="664"/>
                  </a:lnTo>
                  <a:lnTo>
                    <a:pt x="1279" y="1218"/>
                  </a:lnTo>
                  <a:lnTo>
                    <a:pt x="0" y="1218"/>
                  </a:lnTo>
                  <a:lnTo>
                    <a:pt x="0" y="664"/>
                  </a:lnTo>
                  <a:lnTo>
                    <a:pt x="111" y="664"/>
                  </a:lnTo>
                  <a:lnTo>
                    <a:pt x="1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9" name="Freeform 233"/>
            <p:cNvSpPr>
              <a:spLocks/>
            </p:cNvSpPr>
            <p:nvPr/>
          </p:nvSpPr>
          <p:spPr bwMode="auto">
            <a:xfrm>
              <a:off x="9148763" y="4573588"/>
              <a:ext cx="317500" cy="195262"/>
            </a:xfrm>
            <a:custGeom>
              <a:avLst/>
              <a:gdLst>
                <a:gd name="T0" fmla="*/ 701 w 1795"/>
                <a:gd name="T1" fmla="*/ 0 h 1113"/>
                <a:gd name="T2" fmla="*/ 1795 w 1795"/>
                <a:gd name="T3" fmla="*/ 1089 h 1113"/>
                <a:gd name="T4" fmla="*/ 1771 w 1795"/>
                <a:gd name="T5" fmla="*/ 1088 h 1113"/>
                <a:gd name="T6" fmla="*/ 1696 w 1795"/>
                <a:gd name="T7" fmla="*/ 1083 h 1113"/>
                <a:gd name="T8" fmla="*/ 1620 w 1795"/>
                <a:gd name="T9" fmla="*/ 1078 h 1113"/>
                <a:gd name="T10" fmla="*/ 1542 w 1795"/>
                <a:gd name="T11" fmla="*/ 1074 h 1113"/>
                <a:gd name="T12" fmla="*/ 1461 w 1795"/>
                <a:gd name="T13" fmla="*/ 1070 h 1113"/>
                <a:gd name="T14" fmla="*/ 1378 w 1795"/>
                <a:gd name="T15" fmla="*/ 1069 h 1113"/>
                <a:gd name="T16" fmla="*/ 1274 w 1795"/>
                <a:gd name="T17" fmla="*/ 1071 h 1113"/>
                <a:gd name="T18" fmla="*/ 1171 w 1795"/>
                <a:gd name="T19" fmla="*/ 1077 h 1113"/>
                <a:gd name="T20" fmla="*/ 1069 w 1795"/>
                <a:gd name="T21" fmla="*/ 1086 h 1113"/>
                <a:gd name="T22" fmla="*/ 967 w 1795"/>
                <a:gd name="T23" fmla="*/ 1098 h 1113"/>
                <a:gd name="T24" fmla="*/ 865 w 1795"/>
                <a:gd name="T25" fmla="*/ 1113 h 1113"/>
                <a:gd name="T26" fmla="*/ 0 w 1795"/>
                <a:gd name="T27" fmla="*/ 253 h 1113"/>
                <a:gd name="T28" fmla="*/ 701 w 1795"/>
                <a:gd name="T29" fmla="*/ 0 h 1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95" h="1113">
                  <a:moveTo>
                    <a:pt x="701" y="0"/>
                  </a:moveTo>
                  <a:lnTo>
                    <a:pt x="1795" y="1089"/>
                  </a:lnTo>
                  <a:lnTo>
                    <a:pt x="1771" y="1088"/>
                  </a:lnTo>
                  <a:lnTo>
                    <a:pt x="1696" y="1083"/>
                  </a:lnTo>
                  <a:lnTo>
                    <a:pt x="1620" y="1078"/>
                  </a:lnTo>
                  <a:lnTo>
                    <a:pt x="1542" y="1074"/>
                  </a:lnTo>
                  <a:lnTo>
                    <a:pt x="1461" y="1070"/>
                  </a:lnTo>
                  <a:lnTo>
                    <a:pt x="1378" y="1069"/>
                  </a:lnTo>
                  <a:lnTo>
                    <a:pt x="1274" y="1071"/>
                  </a:lnTo>
                  <a:lnTo>
                    <a:pt x="1171" y="1077"/>
                  </a:lnTo>
                  <a:lnTo>
                    <a:pt x="1069" y="1086"/>
                  </a:lnTo>
                  <a:lnTo>
                    <a:pt x="967" y="1098"/>
                  </a:lnTo>
                  <a:lnTo>
                    <a:pt x="865" y="1113"/>
                  </a:lnTo>
                  <a:lnTo>
                    <a:pt x="0" y="253"/>
                  </a:lnTo>
                  <a:lnTo>
                    <a:pt x="7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13" name="Freeform 238"/>
          <p:cNvSpPr>
            <a:spLocks/>
          </p:cNvSpPr>
          <p:nvPr/>
        </p:nvSpPr>
        <p:spPr bwMode="auto">
          <a:xfrm>
            <a:off x="10050272" y="4232275"/>
            <a:ext cx="501650" cy="554038"/>
          </a:xfrm>
          <a:custGeom>
            <a:avLst/>
            <a:gdLst>
              <a:gd name="T0" fmla="*/ 2379 w 3158"/>
              <a:gd name="T1" fmla="*/ 21 h 3497"/>
              <a:gd name="T2" fmla="*/ 2632 w 3158"/>
              <a:gd name="T3" fmla="*/ 111 h 3497"/>
              <a:gd name="T4" fmla="*/ 2882 w 3158"/>
              <a:gd name="T5" fmla="*/ 297 h 3497"/>
              <a:gd name="T6" fmla="*/ 3056 w 3158"/>
              <a:gd name="T7" fmla="*/ 533 h 3497"/>
              <a:gd name="T8" fmla="*/ 3141 w 3158"/>
              <a:gd name="T9" fmla="*/ 855 h 3497"/>
              <a:gd name="T10" fmla="*/ 3154 w 3158"/>
              <a:gd name="T11" fmla="*/ 1264 h 3497"/>
              <a:gd name="T12" fmla="*/ 3104 w 3158"/>
              <a:gd name="T13" fmla="*/ 1682 h 3497"/>
              <a:gd name="T14" fmla="*/ 3019 w 3158"/>
              <a:gd name="T15" fmla="*/ 2095 h 3497"/>
              <a:gd name="T16" fmla="*/ 2907 w 3158"/>
              <a:gd name="T17" fmla="*/ 2566 h 3497"/>
              <a:gd name="T18" fmla="*/ 2829 w 3158"/>
              <a:gd name="T19" fmla="*/ 2905 h 3497"/>
              <a:gd name="T20" fmla="*/ 2710 w 3158"/>
              <a:gd name="T21" fmla="*/ 3243 h 3497"/>
              <a:gd name="T22" fmla="*/ 2584 w 3158"/>
              <a:gd name="T23" fmla="*/ 3434 h 3497"/>
              <a:gd name="T24" fmla="*/ 2462 w 3158"/>
              <a:gd name="T25" fmla="*/ 3487 h 3497"/>
              <a:gd name="T26" fmla="*/ 2345 w 3158"/>
              <a:gd name="T27" fmla="*/ 3440 h 3497"/>
              <a:gd name="T28" fmla="*/ 2249 w 3158"/>
              <a:gd name="T29" fmla="*/ 3316 h 3497"/>
              <a:gd name="T30" fmla="*/ 2172 w 3158"/>
              <a:gd name="T31" fmla="*/ 3145 h 3497"/>
              <a:gd name="T32" fmla="*/ 2105 w 3158"/>
              <a:gd name="T33" fmla="*/ 2947 h 3497"/>
              <a:gd name="T34" fmla="*/ 2050 w 3158"/>
              <a:gd name="T35" fmla="*/ 2741 h 3497"/>
              <a:gd name="T36" fmla="*/ 1991 w 3158"/>
              <a:gd name="T37" fmla="*/ 2565 h 3497"/>
              <a:gd name="T38" fmla="*/ 1901 w 3158"/>
              <a:gd name="T39" fmla="*/ 2415 h 3497"/>
              <a:gd name="T40" fmla="*/ 1760 w 3158"/>
              <a:gd name="T41" fmla="*/ 2308 h 3497"/>
              <a:gd name="T42" fmla="*/ 1593 w 3158"/>
              <a:gd name="T43" fmla="*/ 2283 h 3497"/>
              <a:gd name="T44" fmla="*/ 1427 w 3158"/>
              <a:gd name="T45" fmla="*/ 2357 h 3497"/>
              <a:gd name="T46" fmla="*/ 1274 w 3158"/>
              <a:gd name="T47" fmla="*/ 2521 h 3497"/>
              <a:gd name="T48" fmla="*/ 1141 w 3158"/>
              <a:gd name="T49" fmla="*/ 2780 h 3497"/>
              <a:gd name="T50" fmla="*/ 1031 w 3158"/>
              <a:gd name="T51" fmla="*/ 3092 h 3497"/>
              <a:gd name="T52" fmla="*/ 957 w 3158"/>
              <a:gd name="T53" fmla="*/ 3281 h 3497"/>
              <a:gd name="T54" fmla="*/ 882 w 3158"/>
              <a:gd name="T55" fmla="*/ 3401 h 3497"/>
              <a:gd name="T56" fmla="*/ 759 w 3158"/>
              <a:gd name="T57" fmla="*/ 3492 h 3497"/>
              <a:gd name="T58" fmla="*/ 673 w 3158"/>
              <a:gd name="T59" fmla="*/ 3484 h 3497"/>
              <a:gd name="T60" fmla="*/ 570 w 3158"/>
              <a:gd name="T61" fmla="*/ 3400 h 3497"/>
              <a:gd name="T62" fmla="*/ 492 w 3158"/>
              <a:gd name="T63" fmla="*/ 3275 h 3497"/>
              <a:gd name="T64" fmla="*/ 437 w 3158"/>
              <a:gd name="T65" fmla="*/ 3148 h 3497"/>
              <a:gd name="T66" fmla="*/ 291 w 3158"/>
              <a:gd name="T67" fmla="*/ 2731 h 3497"/>
              <a:gd name="T68" fmla="*/ 162 w 3158"/>
              <a:gd name="T69" fmla="*/ 2178 h 3497"/>
              <a:gd name="T70" fmla="*/ 71 w 3158"/>
              <a:gd name="T71" fmla="*/ 1617 h 3497"/>
              <a:gd name="T72" fmla="*/ 0 w 3158"/>
              <a:gd name="T73" fmla="*/ 1069 h 3497"/>
              <a:gd name="T74" fmla="*/ 26 w 3158"/>
              <a:gd name="T75" fmla="*/ 751 h 3497"/>
              <a:gd name="T76" fmla="*/ 118 w 3158"/>
              <a:gd name="T77" fmla="*/ 489 h 3497"/>
              <a:gd name="T78" fmla="*/ 261 w 3158"/>
              <a:gd name="T79" fmla="*/ 281 h 3497"/>
              <a:gd name="T80" fmla="*/ 438 w 3158"/>
              <a:gd name="T81" fmla="*/ 132 h 3497"/>
              <a:gd name="T82" fmla="*/ 634 w 3158"/>
              <a:gd name="T83" fmla="*/ 46 h 3497"/>
              <a:gd name="T84" fmla="*/ 857 w 3158"/>
              <a:gd name="T85" fmla="*/ 20 h 3497"/>
              <a:gd name="T86" fmla="*/ 1177 w 3158"/>
              <a:gd name="T87" fmla="*/ 55 h 3497"/>
              <a:gd name="T88" fmla="*/ 1680 w 3158"/>
              <a:gd name="T89" fmla="*/ 432 h 3497"/>
              <a:gd name="T90" fmla="*/ 1774 w 3158"/>
              <a:gd name="T91" fmla="*/ 580 h 3497"/>
              <a:gd name="T92" fmla="*/ 1803 w 3158"/>
              <a:gd name="T93" fmla="*/ 771 h 3497"/>
              <a:gd name="T94" fmla="*/ 1805 w 3158"/>
              <a:gd name="T95" fmla="*/ 1051 h 3497"/>
              <a:gd name="T96" fmla="*/ 1847 w 3158"/>
              <a:gd name="T97" fmla="*/ 1109 h 3497"/>
              <a:gd name="T98" fmla="*/ 1916 w 3158"/>
              <a:gd name="T99" fmla="*/ 1087 h 3497"/>
              <a:gd name="T100" fmla="*/ 1928 w 3158"/>
              <a:gd name="T101" fmla="*/ 893 h 3497"/>
              <a:gd name="T102" fmla="*/ 1914 w 3158"/>
              <a:gd name="T103" fmla="*/ 639 h 3497"/>
              <a:gd name="T104" fmla="*/ 1843 w 3158"/>
              <a:gd name="T105" fmla="*/ 439 h 3497"/>
              <a:gd name="T106" fmla="*/ 1561 w 3158"/>
              <a:gd name="T107" fmla="*/ 146 h 3497"/>
              <a:gd name="T108" fmla="*/ 1623 w 3158"/>
              <a:gd name="T109" fmla="*/ 124 h 3497"/>
              <a:gd name="T110" fmla="*/ 1700 w 3158"/>
              <a:gd name="T111" fmla="*/ 94 h 3497"/>
              <a:gd name="T112" fmla="*/ 2009 w 3158"/>
              <a:gd name="T113" fmla="*/ 11 h 3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158" h="3497">
                <a:moveTo>
                  <a:pt x="2167" y="0"/>
                </a:moveTo>
                <a:lnTo>
                  <a:pt x="2240" y="2"/>
                </a:lnTo>
                <a:lnTo>
                  <a:pt x="2310" y="9"/>
                </a:lnTo>
                <a:lnTo>
                  <a:pt x="2379" y="21"/>
                </a:lnTo>
                <a:lnTo>
                  <a:pt x="2446" y="36"/>
                </a:lnTo>
                <a:lnTo>
                  <a:pt x="2510" y="57"/>
                </a:lnTo>
                <a:lnTo>
                  <a:pt x="2573" y="82"/>
                </a:lnTo>
                <a:lnTo>
                  <a:pt x="2632" y="111"/>
                </a:lnTo>
                <a:lnTo>
                  <a:pt x="2688" y="144"/>
                </a:lnTo>
                <a:lnTo>
                  <a:pt x="2758" y="193"/>
                </a:lnTo>
                <a:lnTo>
                  <a:pt x="2822" y="243"/>
                </a:lnTo>
                <a:lnTo>
                  <a:pt x="2882" y="297"/>
                </a:lnTo>
                <a:lnTo>
                  <a:pt x="2934" y="353"/>
                </a:lnTo>
                <a:lnTo>
                  <a:pt x="2981" y="412"/>
                </a:lnTo>
                <a:lnTo>
                  <a:pt x="3022" y="471"/>
                </a:lnTo>
                <a:lnTo>
                  <a:pt x="3056" y="533"/>
                </a:lnTo>
                <a:lnTo>
                  <a:pt x="3083" y="595"/>
                </a:lnTo>
                <a:lnTo>
                  <a:pt x="3103" y="658"/>
                </a:lnTo>
                <a:lnTo>
                  <a:pt x="3126" y="756"/>
                </a:lnTo>
                <a:lnTo>
                  <a:pt x="3141" y="855"/>
                </a:lnTo>
                <a:lnTo>
                  <a:pt x="3152" y="956"/>
                </a:lnTo>
                <a:lnTo>
                  <a:pt x="3158" y="1058"/>
                </a:lnTo>
                <a:lnTo>
                  <a:pt x="3158" y="1161"/>
                </a:lnTo>
                <a:lnTo>
                  <a:pt x="3154" y="1264"/>
                </a:lnTo>
                <a:lnTo>
                  <a:pt x="3147" y="1369"/>
                </a:lnTo>
                <a:lnTo>
                  <a:pt x="3136" y="1473"/>
                </a:lnTo>
                <a:lnTo>
                  <a:pt x="3120" y="1578"/>
                </a:lnTo>
                <a:lnTo>
                  <a:pt x="3104" y="1682"/>
                </a:lnTo>
                <a:lnTo>
                  <a:pt x="3084" y="1787"/>
                </a:lnTo>
                <a:lnTo>
                  <a:pt x="3063" y="1890"/>
                </a:lnTo>
                <a:lnTo>
                  <a:pt x="3042" y="1992"/>
                </a:lnTo>
                <a:lnTo>
                  <a:pt x="3019" y="2095"/>
                </a:lnTo>
                <a:lnTo>
                  <a:pt x="2994" y="2195"/>
                </a:lnTo>
                <a:lnTo>
                  <a:pt x="2971" y="2294"/>
                </a:lnTo>
                <a:lnTo>
                  <a:pt x="2939" y="2432"/>
                </a:lnTo>
                <a:lnTo>
                  <a:pt x="2907" y="2566"/>
                </a:lnTo>
                <a:lnTo>
                  <a:pt x="2889" y="2647"/>
                </a:lnTo>
                <a:lnTo>
                  <a:pt x="2871" y="2733"/>
                </a:lnTo>
                <a:lnTo>
                  <a:pt x="2851" y="2819"/>
                </a:lnTo>
                <a:lnTo>
                  <a:pt x="2829" y="2905"/>
                </a:lnTo>
                <a:lnTo>
                  <a:pt x="2805" y="2991"/>
                </a:lnTo>
                <a:lnTo>
                  <a:pt x="2777" y="3077"/>
                </a:lnTo>
                <a:lnTo>
                  <a:pt x="2746" y="3160"/>
                </a:lnTo>
                <a:lnTo>
                  <a:pt x="2710" y="3243"/>
                </a:lnTo>
                <a:lnTo>
                  <a:pt x="2667" y="3324"/>
                </a:lnTo>
                <a:lnTo>
                  <a:pt x="2641" y="3367"/>
                </a:lnTo>
                <a:lnTo>
                  <a:pt x="2612" y="3405"/>
                </a:lnTo>
                <a:lnTo>
                  <a:pt x="2584" y="3434"/>
                </a:lnTo>
                <a:lnTo>
                  <a:pt x="2555" y="3457"/>
                </a:lnTo>
                <a:lnTo>
                  <a:pt x="2524" y="3474"/>
                </a:lnTo>
                <a:lnTo>
                  <a:pt x="2494" y="3484"/>
                </a:lnTo>
                <a:lnTo>
                  <a:pt x="2462" y="3487"/>
                </a:lnTo>
                <a:lnTo>
                  <a:pt x="2430" y="3484"/>
                </a:lnTo>
                <a:lnTo>
                  <a:pt x="2401" y="3475"/>
                </a:lnTo>
                <a:lnTo>
                  <a:pt x="2372" y="3460"/>
                </a:lnTo>
                <a:lnTo>
                  <a:pt x="2345" y="3440"/>
                </a:lnTo>
                <a:lnTo>
                  <a:pt x="2320" y="3415"/>
                </a:lnTo>
                <a:lnTo>
                  <a:pt x="2295" y="3386"/>
                </a:lnTo>
                <a:lnTo>
                  <a:pt x="2271" y="3353"/>
                </a:lnTo>
                <a:lnTo>
                  <a:pt x="2249" y="3316"/>
                </a:lnTo>
                <a:lnTo>
                  <a:pt x="2229" y="3277"/>
                </a:lnTo>
                <a:lnTo>
                  <a:pt x="2209" y="3234"/>
                </a:lnTo>
                <a:lnTo>
                  <a:pt x="2190" y="3190"/>
                </a:lnTo>
                <a:lnTo>
                  <a:pt x="2172" y="3145"/>
                </a:lnTo>
                <a:lnTo>
                  <a:pt x="2154" y="3098"/>
                </a:lnTo>
                <a:lnTo>
                  <a:pt x="2138" y="3050"/>
                </a:lnTo>
                <a:lnTo>
                  <a:pt x="2122" y="3002"/>
                </a:lnTo>
                <a:lnTo>
                  <a:pt x="2105" y="2947"/>
                </a:lnTo>
                <a:lnTo>
                  <a:pt x="2089" y="2890"/>
                </a:lnTo>
                <a:lnTo>
                  <a:pt x="2075" y="2834"/>
                </a:lnTo>
                <a:lnTo>
                  <a:pt x="2063" y="2788"/>
                </a:lnTo>
                <a:lnTo>
                  <a:pt x="2050" y="2741"/>
                </a:lnTo>
                <a:lnTo>
                  <a:pt x="2037" y="2696"/>
                </a:lnTo>
                <a:lnTo>
                  <a:pt x="2024" y="2652"/>
                </a:lnTo>
                <a:lnTo>
                  <a:pt x="2008" y="2608"/>
                </a:lnTo>
                <a:lnTo>
                  <a:pt x="1991" y="2565"/>
                </a:lnTo>
                <a:lnTo>
                  <a:pt x="1972" y="2525"/>
                </a:lnTo>
                <a:lnTo>
                  <a:pt x="1951" y="2486"/>
                </a:lnTo>
                <a:lnTo>
                  <a:pt x="1927" y="2449"/>
                </a:lnTo>
                <a:lnTo>
                  <a:pt x="1901" y="2415"/>
                </a:lnTo>
                <a:lnTo>
                  <a:pt x="1870" y="2383"/>
                </a:lnTo>
                <a:lnTo>
                  <a:pt x="1837" y="2354"/>
                </a:lnTo>
                <a:lnTo>
                  <a:pt x="1800" y="2330"/>
                </a:lnTo>
                <a:lnTo>
                  <a:pt x="1760" y="2308"/>
                </a:lnTo>
                <a:lnTo>
                  <a:pt x="1718" y="2293"/>
                </a:lnTo>
                <a:lnTo>
                  <a:pt x="1676" y="2283"/>
                </a:lnTo>
                <a:lnTo>
                  <a:pt x="1635" y="2280"/>
                </a:lnTo>
                <a:lnTo>
                  <a:pt x="1593" y="2283"/>
                </a:lnTo>
                <a:lnTo>
                  <a:pt x="1550" y="2293"/>
                </a:lnTo>
                <a:lnTo>
                  <a:pt x="1509" y="2308"/>
                </a:lnTo>
                <a:lnTo>
                  <a:pt x="1467" y="2330"/>
                </a:lnTo>
                <a:lnTo>
                  <a:pt x="1427" y="2357"/>
                </a:lnTo>
                <a:lnTo>
                  <a:pt x="1386" y="2390"/>
                </a:lnTo>
                <a:lnTo>
                  <a:pt x="1348" y="2429"/>
                </a:lnTo>
                <a:lnTo>
                  <a:pt x="1309" y="2472"/>
                </a:lnTo>
                <a:lnTo>
                  <a:pt x="1274" y="2521"/>
                </a:lnTo>
                <a:lnTo>
                  <a:pt x="1235" y="2583"/>
                </a:lnTo>
                <a:lnTo>
                  <a:pt x="1200" y="2647"/>
                </a:lnTo>
                <a:lnTo>
                  <a:pt x="1169" y="2713"/>
                </a:lnTo>
                <a:lnTo>
                  <a:pt x="1141" y="2780"/>
                </a:lnTo>
                <a:lnTo>
                  <a:pt x="1115" y="2849"/>
                </a:lnTo>
                <a:lnTo>
                  <a:pt x="1090" y="2920"/>
                </a:lnTo>
                <a:lnTo>
                  <a:pt x="1066" y="2991"/>
                </a:lnTo>
                <a:lnTo>
                  <a:pt x="1031" y="3092"/>
                </a:lnTo>
                <a:lnTo>
                  <a:pt x="994" y="3193"/>
                </a:lnTo>
                <a:lnTo>
                  <a:pt x="983" y="3222"/>
                </a:lnTo>
                <a:lnTo>
                  <a:pt x="971" y="3252"/>
                </a:lnTo>
                <a:lnTo>
                  <a:pt x="957" y="3281"/>
                </a:lnTo>
                <a:lnTo>
                  <a:pt x="942" y="3312"/>
                </a:lnTo>
                <a:lnTo>
                  <a:pt x="925" y="3343"/>
                </a:lnTo>
                <a:lnTo>
                  <a:pt x="905" y="3373"/>
                </a:lnTo>
                <a:lnTo>
                  <a:pt x="882" y="3401"/>
                </a:lnTo>
                <a:lnTo>
                  <a:pt x="857" y="3428"/>
                </a:lnTo>
                <a:lnTo>
                  <a:pt x="828" y="3452"/>
                </a:lnTo>
                <a:lnTo>
                  <a:pt x="795" y="3474"/>
                </a:lnTo>
                <a:lnTo>
                  <a:pt x="759" y="3492"/>
                </a:lnTo>
                <a:lnTo>
                  <a:pt x="747" y="3497"/>
                </a:lnTo>
                <a:lnTo>
                  <a:pt x="735" y="3497"/>
                </a:lnTo>
                <a:lnTo>
                  <a:pt x="702" y="3494"/>
                </a:lnTo>
                <a:lnTo>
                  <a:pt x="673" y="3484"/>
                </a:lnTo>
                <a:lnTo>
                  <a:pt x="644" y="3470"/>
                </a:lnTo>
                <a:lnTo>
                  <a:pt x="617" y="3451"/>
                </a:lnTo>
                <a:lnTo>
                  <a:pt x="593" y="3428"/>
                </a:lnTo>
                <a:lnTo>
                  <a:pt x="570" y="3400"/>
                </a:lnTo>
                <a:lnTo>
                  <a:pt x="548" y="3372"/>
                </a:lnTo>
                <a:lnTo>
                  <a:pt x="528" y="3340"/>
                </a:lnTo>
                <a:lnTo>
                  <a:pt x="509" y="3308"/>
                </a:lnTo>
                <a:lnTo>
                  <a:pt x="492" y="3275"/>
                </a:lnTo>
                <a:lnTo>
                  <a:pt x="477" y="3242"/>
                </a:lnTo>
                <a:lnTo>
                  <a:pt x="462" y="3209"/>
                </a:lnTo>
                <a:lnTo>
                  <a:pt x="449" y="3178"/>
                </a:lnTo>
                <a:lnTo>
                  <a:pt x="437" y="3148"/>
                </a:lnTo>
                <a:lnTo>
                  <a:pt x="429" y="3131"/>
                </a:lnTo>
                <a:lnTo>
                  <a:pt x="379" y="3000"/>
                </a:lnTo>
                <a:lnTo>
                  <a:pt x="333" y="2867"/>
                </a:lnTo>
                <a:lnTo>
                  <a:pt x="291" y="2731"/>
                </a:lnTo>
                <a:lnTo>
                  <a:pt x="254" y="2595"/>
                </a:lnTo>
                <a:lnTo>
                  <a:pt x="220" y="2456"/>
                </a:lnTo>
                <a:lnTo>
                  <a:pt x="191" y="2318"/>
                </a:lnTo>
                <a:lnTo>
                  <a:pt x="162" y="2178"/>
                </a:lnTo>
                <a:lnTo>
                  <a:pt x="137" y="2038"/>
                </a:lnTo>
                <a:lnTo>
                  <a:pt x="114" y="1898"/>
                </a:lnTo>
                <a:lnTo>
                  <a:pt x="92" y="1757"/>
                </a:lnTo>
                <a:lnTo>
                  <a:pt x="71" y="1617"/>
                </a:lnTo>
                <a:lnTo>
                  <a:pt x="51" y="1477"/>
                </a:lnTo>
                <a:lnTo>
                  <a:pt x="18" y="1246"/>
                </a:lnTo>
                <a:lnTo>
                  <a:pt x="7" y="1156"/>
                </a:lnTo>
                <a:lnTo>
                  <a:pt x="0" y="1069"/>
                </a:lnTo>
                <a:lnTo>
                  <a:pt x="0" y="985"/>
                </a:lnTo>
                <a:lnTo>
                  <a:pt x="4" y="903"/>
                </a:lnTo>
                <a:lnTo>
                  <a:pt x="13" y="826"/>
                </a:lnTo>
                <a:lnTo>
                  <a:pt x="26" y="751"/>
                </a:lnTo>
                <a:lnTo>
                  <a:pt x="44" y="681"/>
                </a:lnTo>
                <a:lnTo>
                  <a:pt x="65" y="613"/>
                </a:lnTo>
                <a:lnTo>
                  <a:pt x="90" y="549"/>
                </a:lnTo>
                <a:lnTo>
                  <a:pt x="118" y="489"/>
                </a:lnTo>
                <a:lnTo>
                  <a:pt x="149" y="431"/>
                </a:lnTo>
                <a:lnTo>
                  <a:pt x="184" y="377"/>
                </a:lnTo>
                <a:lnTo>
                  <a:pt x="220" y="327"/>
                </a:lnTo>
                <a:lnTo>
                  <a:pt x="261" y="281"/>
                </a:lnTo>
                <a:lnTo>
                  <a:pt x="302" y="238"/>
                </a:lnTo>
                <a:lnTo>
                  <a:pt x="346" y="199"/>
                </a:lnTo>
                <a:lnTo>
                  <a:pt x="391" y="164"/>
                </a:lnTo>
                <a:lnTo>
                  <a:pt x="438" y="132"/>
                </a:lnTo>
                <a:lnTo>
                  <a:pt x="486" y="105"/>
                </a:lnTo>
                <a:lnTo>
                  <a:pt x="536" y="82"/>
                </a:lnTo>
                <a:lnTo>
                  <a:pt x="586" y="62"/>
                </a:lnTo>
                <a:lnTo>
                  <a:pt x="634" y="46"/>
                </a:lnTo>
                <a:lnTo>
                  <a:pt x="686" y="34"/>
                </a:lnTo>
                <a:lnTo>
                  <a:pt x="740" y="27"/>
                </a:lnTo>
                <a:lnTo>
                  <a:pt x="797" y="21"/>
                </a:lnTo>
                <a:lnTo>
                  <a:pt x="857" y="20"/>
                </a:lnTo>
                <a:lnTo>
                  <a:pt x="937" y="22"/>
                </a:lnTo>
                <a:lnTo>
                  <a:pt x="1018" y="30"/>
                </a:lnTo>
                <a:lnTo>
                  <a:pt x="1098" y="41"/>
                </a:lnTo>
                <a:lnTo>
                  <a:pt x="1177" y="55"/>
                </a:lnTo>
                <a:lnTo>
                  <a:pt x="1255" y="73"/>
                </a:lnTo>
                <a:lnTo>
                  <a:pt x="1328" y="91"/>
                </a:lnTo>
                <a:lnTo>
                  <a:pt x="1641" y="397"/>
                </a:lnTo>
                <a:lnTo>
                  <a:pt x="1680" y="432"/>
                </a:lnTo>
                <a:lnTo>
                  <a:pt x="1711" y="468"/>
                </a:lnTo>
                <a:lnTo>
                  <a:pt x="1737" y="503"/>
                </a:lnTo>
                <a:lnTo>
                  <a:pt x="1757" y="540"/>
                </a:lnTo>
                <a:lnTo>
                  <a:pt x="1774" y="580"/>
                </a:lnTo>
                <a:lnTo>
                  <a:pt x="1786" y="622"/>
                </a:lnTo>
                <a:lnTo>
                  <a:pt x="1794" y="667"/>
                </a:lnTo>
                <a:lnTo>
                  <a:pt x="1800" y="716"/>
                </a:lnTo>
                <a:lnTo>
                  <a:pt x="1803" y="771"/>
                </a:lnTo>
                <a:lnTo>
                  <a:pt x="1805" y="831"/>
                </a:lnTo>
                <a:lnTo>
                  <a:pt x="1806" y="897"/>
                </a:lnTo>
                <a:lnTo>
                  <a:pt x="1805" y="969"/>
                </a:lnTo>
                <a:lnTo>
                  <a:pt x="1805" y="1051"/>
                </a:lnTo>
                <a:lnTo>
                  <a:pt x="1808" y="1070"/>
                </a:lnTo>
                <a:lnTo>
                  <a:pt x="1817" y="1087"/>
                </a:lnTo>
                <a:lnTo>
                  <a:pt x="1830" y="1100"/>
                </a:lnTo>
                <a:lnTo>
                  <a:pt x="1847" y="1109"/>
                </a:lnTo>
                <a:lnTo>
                  <a:pt x="1866" y="1112"/>
                </a:lnTo>
                <a:lnTo>
                  <a:pt x="1886" y="1109"/>
                </a:lnTo>
                <a:lnTo>
                  <a:pt x="1902" y="1100"/>
                </a:lnTo>
                <a:lnTo>
                  <a:pt x="1916" y="1087"/>
                </a:lnTo>
                <a:lnTo>
                  <a:pt x="1925" y="1070"/>
                </a:lnTo>
                <a:lnTo>
                  <a:pt x="1927" y="1051"/>
                </a:lnTo>
                <a:lnTo>
                  <a:pt x="1927" y="969"/>
                </a:lnTo>
                <a:lnTo>
                  <a:pt x="1928" y="893"/>
                </a:lnTo>
                <a:lnTo>
                  <a:pt x="1927" y="823"/>
                </a:lnTo>
                <a:lnTo>
                  <a:pt x="1925" y="758"/>
                </a:lnTo>
                <a:lnTo>
                  <a:pt x="1922" y="696"/>
                </a:lnTo>
                <a:lnTo>
                  <a:pt x="1914" y="639"/>
                </a:lnTo>
                <a:lnTo>
                  <a:pt x="1903" y="585"/>
                </a:lnTo>
                <a:lnTo>
                  <a:pt x="1889" y="535"/>
                </a:lnTo>
                <a:lnTo>
                  <a:pt x="1869" y="486"/>
                </a:lnTo>
                <a:lnTo>
                  <a:pt x="1843" y="439"/>
                </a:lnTo>
                <a:lnTo>
                  <a:pt x="1811" y="394"/>
                </a:lnTo>
                <a:lnTo>
                  <a:pt x="1772" y="350"/>
                </a:lnTo>
                <a:lnTo>
                  <a:pt x="1725" y="306"/>
                </a:lnTo>
                <a:lnTo>
                  <a:pt x="1561" y="146"/>
                </a:lnTo>
                <a:lnTo>
                  <a:pt x="1571" y="143"/>
                </a:lnTo>
                <a:lnTo>
                  <a:pt x="1585" y="139"/>
                </a:lnTo>
                <a:lnTo>
                  <a:pt x="1603" y="131"/>
                </a:lnTo>
                <a:lnTo>
                  <a:pt x="1623" y="124"/>
                </a:lnTo>
                <a:lnTo>
                  <a:pt x="1645" y="116"/>
                </a:lnTo>
                <a:lnTo>
                  <a:pt x="1672" y="106"/>
                </a:lnTo>
                <a:lnTo>
                  <a:pt x="1690" y="99"/>
                </a:lnTo>
                <a:lnTo>
                  <a:pt x="1700" y="94"/>
                </a:lnTo>
                <a:lnTo>
                  <a:pt x="1776" y="66"/>
                </a:lnTo>
                <a:lnTo>
                  <a:pt x="1853" y="42"/>
                </a:lnTo>
                <a:lnTo>
                  <a:pt x="1931" y="24"/>
                </a:lnTo>
                <a:lnTo>
                  <a:pt x="2009" y="11"/>
                </a:lnTo>
                <a:lnTo>
                  <a:pt x="2088" y="2"/>
                </a:lnTo>
                <a:lnTo>
                  <a:pt x="216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7" name="Freeform 243"/>
          <p:cNvSpPr>
            <a:spLocks noEditPoints="1"/>
          </p:cNvSpPr>
          <p:nvPr/>
        </p:nvSpPr>
        <p:spPr bwMode="auto">
          <a:xfrm>
            <a:off x="10985771" y="4232275"/>
            <a:ext cx="501650" cy="554038"/>
          </a:xfrm>
          <a:custGeom>
            <a:avLst/>
            <a:gdLst>
              <a:gd name="T0" fmla="*/ 838 w 3158"/>
              <a:gd name="T1" fmla="*/ 1223 h 3497"/>
              <a:gd name="T2" fmla="*/ 497 w 3158"/>
              <a:gd name="T3" fmla="*/ 1154 h 3497"/>
              <a:gd name="T4" fmla="*/ 605 w 3158"/>
              <a:gd name="T5" fmla="*/ 1138 h 3497"/>
              <a:gd name="T6" fmla="*/ 289 w 3158"/>
              <a:gd name="T7" fmla="*/ 1232 h 3497"/>
              <a:gd name="T8" fmla="*/ 905 w 3158"/>
              <a:gd name="T9" fmla="*/ 992 h 3497"/>
              <a:gd name="T10" fmla="*/ 983 w 3158"/>
              <a:gd name="T11" fmla="*/ 1070 h 3497"/>
              <a:gd name="T12" fmla="*/ 620 w 3158"/>
              <a:gd name="T13" fmla="*/ 1070 h 3497"/>
              <a:gd name="T14" fmla="*/ 698 w 3158"/>
              <a:gd name="T15" fmla="*/ 992 h 3497"/>
              <a:gd name="T16" fmla="*/ 451 w 3158"/>
              <a:gd name="T17" fmla="*/ 1109 h 3497"/>
              <a:gd name="T18" fmla="*/ 998 w 3158"/>
              <a:gd name="T19" fmla="*/ 890 h 3497"/>
              <a:gd name="T20" fmla="*/ 1107 w 3158"/>
              <a:gd name="T21" fmla="*/ 908 h 3497"/>
              <a:gd name="T22" fmla="*/ 765 w 3158"/>
              <a:gd name="T23" fmla="*/ 977 h 3497"/>
              <a:gd name="T24" fmla="*/ 555 w 3158"/>
              <a:gd name="T25" fmla="*/ 865 h 3497"/>
              <a:gd name="T26" fmla="*/ 605 w 3158"/>
              <a:gd name="T27" fmla="*/ 964 h 3497"/>
              <a:gd name="T28" fmla="*/ 248 w 3158"/>
              <a:gd name="T29" fmla="*/ 926 h 3497"/>
              <a:gd name="T30" fmla="*/ 345 w 3158"/>
              <a:gd name="T31" fmla="*/ 877 h 3497"/>
              <a:gd name="T32" fmla="*/ 1170 w 3158"/>
              <a:gd name="T33" fmla="*/ 865 h 3497"/>
              <a:gd name="T34" fmla="*/ 889 w 3158"/>
              <a:gd name="T35" fmla="*/ 754 h 3497"/>
              <a:gd name="T36" fmla="*/ 986 w 3158"/>
              <a:gd name="T37" fmla="*/ 803 h 3497"/>
              <a:gd name="T38" fmla="*/ 629 w 3158"/>
              <a:gd name="T39" fmla="*/ 839 h 3497"/>
              <a:gd name="T40" fmla="*/ 678 w 3158"/>
              <a:gd name="T41" fmla="*/ 742 h 3497"/>
              <a:gd name="T42" fmla="*/ 469 w 3158"/>
              <a:gd name="T43" fmla="*/ 853 h 3497"/>
              <a:gd name="T44" fmla="*/ 989 w 3158"/>
              <a:gd name="T45" fmla="*/ 660 h 3497"/>
              <a:gd name="T46" fmla="*/ 1098 w 3158"/>
              <a:gd name="T47" fmla="*/ 644 h 3497"/>
              <a:gd name="T48" fmla="*/ 782 w 3158"/>
              <a:gd name="T49" fmla="*/ 738 h 3497"/>
              <a:gd name="T50" fmla="*/ 536 w 3158"/>
              <a:gd name="T51" fmla="*/ 621 h 3497"/>
              <a:gd name="T52" fmla="*/ 614 w 3158"/>
              <a:gd name="T53" fmla="*/ 700 h 3497"/>
              <a:gd name="T54" fmla="*/ 251 w 3158"/>
              <a:gd name="T55" fmla="*/ 700 h 3497"/>
              <a:gd name="T56" fmla="*/ 329 w 3158"/>
              <a:gd name="T57" fmla="*/ 621 h 3497"/>
              <a:gd name="T58" fmla="*/ 1190 w 3158"/>
              <a:gd name="T59" fmla="*/ 615 h 3497"/>
              <a:gd name="T60" fmla="*/ 874 w 3158"/>
              <a:gd name="T61" fmla="*/ 519 h 3497"/>
              <a:gd name="T62" fmla="*/ 983 w 3158"/>
              <a:gd name="T63" fmla="*/ 537 h 3497"/>
              <a:gd name="T64" fmla="*/ 642 w 3158"/>
              <a:gd name="T65" fmla="*/ 606 h 3497"/>
              <a:gd name="T66" fmla="*/ 432 w 3158"/>
              <a:gd name="T67" fmla="*/ 494 h 3497"/>
              <a:gd name="T68" fmla="*/ 482 w 3158"/>
              <a:gd name="T69" fmla="*/ 593 h 3497"/>
              <a:gd name="T70" fmla="*/ 986 w 3158"/>
              <a:gd name="T71" fmla="*/ 432 h 3497"/>
              <a:gd name="T72" fmla="*/ 1084 w 3158"/>
              <a:gd name="T73" fmla="*/ 383 h 3497"/>
              <a:gd name="T74" fmla="*/ 802 w 3158"/>
              <a:gd name="T75" fmla="*/ 494 h 3497"/>
              <a:gd name="T76" fmla="*/ 519 w 3158"/>
              <a:gd name="T77" fmla="*/ 383 h 3497"/>
              <a:gd name="T78" fmla="*/ 617 w 3158"/>
              <a:gd name="T79" fmla="*/ 432 h 3497"/>
              <a:gd name="T80" fmla="*/ 874 w 3158"/>
              <a:gd name="T81" fmla="*/ 346 h 3497"/>
              <a:gd name="T82" fmla="*/ 925 w 3158"/>
              <a:gd name="T83" fmla="*/ 248 h 3497"/>
              <a:gd name="T84" fmla="*/ 714 w 3158"/>
              <a:gd name="T85" fmla="*/ 359 h 3497"/>
              <a:gd name="T86" fmla="*/ 2446 w 3158"/>
              <a:gd name="T87" fmla="*/ 36 h 3497"/>
              <a:gd name="T88" fmla="*/ 3103 w 3158"/>
              <a:gd name="T89" fmla="*/ 658 h 3497"/>
              <a:gd name="T90" fmla="*/ 3042 w 3158"/>
              <a:gd name="T91" fmla="*/ 1992 h 3497"/>
              <a:gd name="T92" fmla="*/ 2710 w 3158"/>
              <a:gd name="T93" fmla="*/ 3243 h 3497"/>
              <a:gd name="T94" fmla="*/ 2320 w 3158"/>
              <a:gd name="T95" fmla="*/ 3415 h 3497"/>
              <a:gd name="T96" fmla="*/ 2075 w 3158"/>
              <a:gd name="T97" fmla="*/ 2834 h 3497"/>
              <a:gd name="T98" fmla="*/ 1800 w 3158"/>
              <a:gd name="T99" fmla="*/ 2330 h 3497"/>
              <a:gd name="T100" fmla="*/ 1274 w 3158"/>
              <a:gd name="T101" fmla="*/ 2521 h 3497"/>
              <a:gd name="T102" fmla="*/ 942 w 3158"/>
              <a:gd name="T103" fmla="*/ 3312 h 3497"/>
              <a:gd name="T104" fmla="*/ 617 w 3158"/>
              <a:gd name="T105" fmla="*/ 3451 h 3497"/>
              <a:gd name="T106" fmla="*/ 333 w 3158"/>
              <a:gd name="T107" fmla="*/ 2867 h 3497"/>
              <a:gd name="T108" fmla="*/ 0 w 3158"/>
              <a:gd name="T109" fmla="*/ 1069 h 3497"/>
              <a:gd name="T110" fmla="*/ 302 w 3158"/>
              <a:gd name="T111" fmla="*/ 238 h 3497"/>
              <a:gd name="T112" fmla="*/ 1018 w 3158"/>
              <a:gd name="T113" fmla="*/ 30 h 3497"/>
              <a:gd name="T114" fmla="*/ 1800 w 3158"/>
              <a:gd name="T115" fmla="*/ 716 h 3497"/>
              <a:gd name="T116" fmla="*/ 1916 w 3158"/>
              <a:gd name="T117" fmla="*/ 1087 h 3497"/>
              <a:gd name="T118" fmla="*/ 1811 w 3158"/>
              <a:gd name="T119" fmla="*/ 394 h 3497"/>
              <a:gd name="T120" fmla="*/ 1853 w 3158"/>
              <a:gd name="T121" fmla="*/ 42 h 3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158" h="3497">
                <a:moveTo>
                  <a:pt x="802" y="1112"/>
                </a:moveTo>
                <a:lnTo>
                  <a:pt x="782" y="1116"/>
                </a:lnTo>
                <a:lnTo>
                  <a:pt x="765" y="1124"/>
                </a:lnTo>
                <a:lnTo>
                  <a:pt x="752" y="1138"/>
                </a:lnTo>
                <a:lnTo>
                  <a:pt x="743" y="1154"/>
                </a:lnTo>
                <a:lnTo>
                  <a:pt x="740" y="1174"/>
                </a:lnTo>
                <a:lnTo>
                  <a:pt x="743" y="1194"/>
                </a:lnTo>
                <a:lnTo>
                  <a:pt x="752" y="1210"/>
                </a:lnTo>
                <a:lnTo>
                  <a:pt x="765" y="1223"/>
                </a:lnTo>
                <a:lnTo>
                  <a:pt x="782" y="1232"/>
                </a:lnTo>
                <a:lnTo>
                  <a:pt x="802" y="1235"/>
                </a:lnTo>
                <a:lnTo>
                  <a:pt x="821" y="1232"/>
                </a:lnTo>
                <a:lnTo>
                  <a:pt x="838" y="1223"/>
                </a:lnTo>
                <a:lnTo>
                  <a:pt x="851" y="1210"/>
                </a:lnTo>
                <a:lnTo>
                  <a:pt x="860" y="1194"/>
                </a:lnTo>
                <a:lnTo>
                  <a:pt x="863" y="1174"/>
                </a:lnTo>
                <a:lnTo>
                  <a:pt x="860" y="1154"/>
                </a:lnTo>
                <a:lnTo>
                  <a:pt x="851" y="1138"/>
                </a:lnTo>
                <a:lnTo>
                  <a:pt x="838" y="1124"/>
                </a:lnTo>
                <a:lnTo>
                  <a:pt x="821" y="1116"/>
                </a:lnTo>
                <a:lnTo>
                  <a:pt x="802" y="1112"/>
                </a:lnTo>
                <a:close/>
                <a:moveTo>
                  <a:pt x="555" y="1112"/>
                </a:moveTo>
                <a:lnTo>
                  <a:pt x="536" y="1116"/>
                </a:lnTo>
                <a:lnTo>
                  <a:pt x="519" y="1124"/>
                </a:lnTo>
                <a:lnTo>
                  <a:pt x="505" y="1138"/>
                </a:lnTo>
                <a:lnTo>
                  <a:pt x="497" y="1154"/>
                </a:lnTo>
                <a:lnTo>
                  <a:pt x="494" y="1174"/>
                </a:lnTo>
                <a:lnTo>
                  <a:pt x="497" y="1194"/>
                </a:lnTo>
                <a:lnTo>
                  <a:pt x="505" y="1210"/>
                </a:lnTo>
                <a:lnTo>
                  <a:pt x="519" y="1223"/>
                </a:lnTo>
                <a:lnTo>
                  <a:pt x="536" y="1232"/>
                </a:lnTo>
                <a:lnTo>
                  <a:pt x="555" y="1235"/>
                </a:lnTo>
                <a:lnTo>
                  <a:pt x="574" y="1232"/>
                </a:lnTo>
                <a:lnTo>
                  <a:pt x="592" y="1223"/>
                </a:lnTo>
                <a:lnTo>
                  <a:pt x="605" y="1210"/>
                </a:lnTo>
                <a:lnTo>
                  <a:pt x="614" y="1194"/>
                </a:lnTo>
                <a:lnTo>
                  <a:pt x="617" y="1174"/>
                </a:lnTo>
                <a:lnTo>
                  <a:pt x="614" y="1154"/>
                </a:lnTo>
                <a:lnTo>
                  <a:pt x="605" y="1138"/>
                </a:lnTo>
                <a:lnTo>
                  <a:pt x="592" y="1124"/>
                </a:lnTo>
                <a:lnTo>
                  <a:pt x="574" y="1116"/>
                </a:lnTo>
                <a:lnTo>
                  <a:pt x="555" y="1112"/>
                </a:lnTo>
                <a:close/>
                <a:moveTo>
                  <a:pt x="309" y="1112"/>
                </a:moveTo>
                <a:lnTo>
                  <a:pt x="289" y="1116"/>
                </a:lnTo>
                <a:lnTo>
                  <a:pt x="273" y="1124"/>
                </a:lnTo>
                <a:lnTo>
                  <a:pt x="260" y="1138"/>
                </a:lnTo>
                <a:lnTo>
                  <a:pt x="251" y="1154"/>
                </a:lnTo>
                <a:lnTo>
                  <a:pt x="248" y="1174"/>
                </a:lnTo>
                <a:lnTo>
                  <a:pt x="251" y="1194"/>
                </a:lnTo>
                <a:lnTo>
                  <a:pt x="260" y="1210"/>
                </a:lnTo>
                <a:lnTo>
                  <a:pt x="273" y="1223"/>
                </a:lnTo>
                <a:lnTo>
                  <a:pt x="289" y="1232"/>
                </a:lnTo>
                <a:lnTo>
                  <a:pt x="309" y="1235"/>
                </a:lnTo>
                <a:lnTo>
                  <a:pt x="329" y="1232"/>
                </a:lnTo>
                <a:lnTo>
                  <a:pt x="345" y="1223"/>
                </a:lnTo>
                <a:lnTo>
                  <a:pt x="358" y="1210"/>
                </a:lnTo>
                <a:lnTo>
                  <a:pt x="367" y="1194"/>
                </a:lnTo>
                <a:lnTo>
                  <a:pt x="370" y="1174"/>
                </a:lnTo>
                <a:lnTo>
                  <a:pt x="367" y="1154"/>
                </a:lnTo>
                <a:lnTo>
                  <a:pt x="358" y="1138"/>
                </a:lnTo>
                <a:lnTo>
                  <a:pt x="345" y="1124"/>
                </a:lnTo>
                <a:lnTo>
                  <a:pt x="329" y="1116"/>
                </a:lnTo>
                <a:lnTo>
                  <a:pt x="309" y="1112"/>
                </a:lnTo>
                <a:close/>
                <a:moveTo>
                  <a:pt x="925" y="989"/>
                </a:moveTo>
                <a:lnTo>
                  <a:pt x="905" y="992"/>
                </a:lnTo>
                <a:lnTo>
                  <a:pt x="889" y="1001"/>
                </a:lnTo>
                <a:lnTo>
                  <a:pt x="874" y="1014"/>
                </a:lnTo>
                <a:lnTo>
                  <a:pt x="866" y="1031"/>
                </a:lnTo>
                <a:lnTo>
                  <a:pt x="863" y="1051"/>
                </a:lnTo>
                <a:lnTo>
                  <a:pt x="866" y="1070"/>
                </a:lnTo>
                <a:lnTo>
                  <a:pt x="874" y="1087"/>
                </a:lnTo>
                <a:lnTo>
                  <a:pt x="889" y="1100"/>
                </a:lnTo>
                <a:lnTo>
                  <a:pt x="905" y="1109"/>
                </a:lnTo>
                <a:lnTo>
                  <a:pt x="925" y="1112"/>
                </a:lnTo>
                <a:lnTo>
                  <a:pt x="943" y="1109"/>
                </a:lnTo>
                <a:lnTo>
                  <a:pt x="961" y="1100"/>
                </a:lnTo>
                <a:lnTo>
                  <a:pt x="974" y="1087"/>
                </a:lnTo>
                <a:lnTo>
                  <a:pt x="983" y="1070"/>
                </a:lnTo>
                <a:lnTo>
                  <a:pt x="986" y="1051"/>
                </a:lnTo>
                <a:lnTo>
                  <a:pt x="983" y="1031"/>
                </a:lnTo>
                <a:lnTo>
                  <a:pt x="974" y="1014"/>
                </a:lnTo>
                <a:lnTo>
                  <a:pt x="961" y="1001"/>
                </a:lnTo>
                <a:lnTo>
                  <a:pt x="943" y="992"/>
                </a:lnTo>
                <a:lnTo>
                  <a:pt x="925" y="989"/>
                </a:lnTo>
                <a:close/>
                <a:moveTo>
                  <a:pt x="678" y="989"/>
                </a:moveTo>
                <a:lnTo>
                  <a:pt x="658" y="992"/>
                </a:lnTo>
                <a:lnTo>
                  <a:pt x="642" y="1001"/>
                </a:lnTo>
                <a:lnTo>
                  <a:pt x="629" y="1014"/>
                </a:lnTo>
                <a:lnTo>
                  <a:pt x="620" y="1031"/>
                </a:lnTo>
                <a:lnTo>
                  <a:pt x="617" y="1051"/>
                </a:lnTo>
                <a:lnTo>
                  <a:pt x="620" y="1070"/>
                </a:lnTo>
                <a:lnTo>
                  <a:pt x="629" y="1087"/>
                </a:lnTo>
                <a:lnTo>
                  <a:pt x="642" y="1100"/>
                </a:lnTo>
                <a:lnTo>
                  <a:pt x="658" y="1109"/>
                </a:lnTo>
                <a:lnTo>
                  <a:pt x="678" y="1112"/>
                </a:lnTo>
                <a:lnTo>
                  <a:pt x="698" y="1109"/>
                </a:lnTo>
                <a:lnTo>
                  <a:pt x="714" y="1100"/>
                </a:lnTo>
                <a:lnTo>
                  <a:pt x="728" y="1087"/>
                </a:lnTo>
                <a:lnTo>
                  <a:pt x="736" y="1070"/>
                </a:lnTo>
                <a:lnTo>
                  <a:pt x="740" y="1051"/>
                </a:lnTo>
                <a:lnTo>
                  <a:pt x="736" y="1031"/>
                </a:lnTo>
                <a:lnTo>
                  <a:pt x="728" y="1014"/>
                </a:lnTo>
                <a:lnTo>
                  <a:pt x="714" y="1001"/>
                </a:lnTo>
                <a:lnTo>
                  <a:pt x="698" y="992"/>
                </a:lnTo>
                <a:lnTo>
                  <a:pt x="678" y="989"/>
                </a:lnTo>
                <a:close/>
                <a:moveTo>
                  <a:pt x="432" y="989"/>
                </a:moveTo>
                <a:lnTo>
                  <a:pt x="413" y="992"/>
                </a:lnTo>
                <a:lnTo>
                  <a:pt x="396" y="1001"/>
                </a:lnTo>
                <a:lnTo>
                  <a:pt x="382" y="1014"/>
                </a:lnTo>
                <a:lnTo>
                  <a:pt x="374" y="1031"/>
                </a:lnTo>
                <a:lnTo>
                  <a:pt x="370" y="1051"/>
                </a:lnTo>
                <a:lnTo>
                  <a:pt x="374" y="1070"/>
                </a:lnTo>
                <a:lnTo>
                  <a:pt x="382" y="1087"/>
                </a:lnTo>
                <a:lnTo>
                  <a:pt x="396" y="1100"/>
                </a:lnTo>
                <a:lnTo>
                  <a:pt x="413" y="1109"/>
                </a:lnTo>
                <a:lnTo>
                  <a:pt x="432" y="1112"/>
                </a:lnTo>
                <a:lnTo>
                  <a:pt x="451" y="1109"/>
                </a:lnTo>
                <a:lnTo>
                  <a:pt x="469" y="1100"/>
                </a:lnTo>
                <a:lnTo>
                  <a:pt x="482" y="1087"/>
                </a:lnTo>
                <a:lnTo>
                  <a:pt x="491" y="1070"/>
                </a:lnTo>
                <a:lnTo>
                  <a:pt x="494" y="1051"/>
                </a:lnTo>
                <a:lnTo>
                  <a:pt x="491" y="1031"/>
                </a:lnTo>
                <a:lnTo>
                  <a:pt x="482" y="1014"/>
                </a:lnTo>
                <a:lnTo>
                  <a:pt x="469" y="1001"/>
                </a:lnTo>
                <a:lnTo>
                  <a:pt x="451" y="992"/>
                </a:lnTo>
                <a:lnTo>
                  <a:pt x="432" y="989"/>
                </a:lnTo>
                <a:close/>
                <a:moveTo>
                  <a:pt x="1047" y="865"/>
                </a:moveTo>
                <a:lnTo>
                  <a:pt x="1028" y="868"/>
                </a:lnTo>
                <a:lnTo>
                  <a:pt x="1011" y="877"/>
                </a:lnTo>
                <a:lnTo>
                  <a:pt x="998" y="890"/>
                </a:lnTo>
                <a:lnTo>
                  <a:pt x="989" y="908"/>
                </a:lnTo>
                <a:lnTo>
                  <a:pt x="986" y="926"/>
                </a:lnTo>
                <a:lnTo>
                  <a:pt x="989" y="946"/>
                </a:lnTo>
                <a:lnTo>
                  <a:pt x="998" y="964"/>
                </a:lnTo>
                <a:lnTo>
                  <a:pt x="1011" y="977"/>
                </a:lnTo>
                <a:lnTo>
                  <a:pt x="1028" y="986"/>
                </a:lnTo>
                <a:lnTo>
                  <a:pt x="1047" y="989"/>
                </a:lnTo>
                <a:lnTo>
                  <a:pt x="1067" y="986"/>
                </a:lnTo>
                <a:lnTo>
                  <a:pt x="1084" y="977"/>
                </a:lnTo>
                <a:lnTo>
                  <a:pt x="1098" y="964"/>
                </a:lnTo>
                <a:lnTo>
                  <a:pt x="1107" y="946"/>
                </a:lnTo>
                <a:lnTo>
                  <a:pt x="1109" y="926"/>
                </a:lnTo>
                <a:lnTo>
                  <a:pt x="1107" y="908"/>
                </a:lnTo>
                <a:lnTo>
                  <a:pt x="1098" y="890"/>
                </a:lnTo>
                <a:lnTo>
                  <a:pt x="1084" y="877"/>
                </a:lnTo>
                <a:lnTo>
                  <a:pt x="1067" y="868"/>
                </a:lnTo>
                <a:lnTo>
                  <a:pt x="1047" y="865"/>
                </a:lnTo>
                <a:close/>
                <a:moveTo>
                  <a:pt x="802" y="865"/>
                </a:moveTo>
                <a:lnTo>
                  <a:pt x="782" y="868"/>
                </a:lnTo>
                <a:lnTo>
                  <a:pt x="765" y="877"/>
                </a:lnTo>
                <a:lnTo>
                  <a:pt x="752" y="890"/>
                </a:lnTo>
                <a:lnTo>
                  <a:pt x="743" y="908"/>
                </a:lnTo>
                <a:lnTo>
                  <a:pt x="740" y="926"/>
                </a:lnTo>
                <a:lnTo>
                  <a:pt x="743" y="946"/>
                </a:lnTo>
                <a:lnTo>
                  <a:pt x="752" y="964"/>
                </a:lnTo>
                <a:lnTo>
                  <a:pt x="765" y="977"/>
                </a:lnTo>
                <a:lnTo>
                  <a:pt x="782" y="986"/>
                </a:lnTo>
                <a:lnTo>
                  <a:pt x="802" y="989"/>
                </a:lnTo>
                <a:lnTo>
                  <a:pt x="821" y="986"/>
                </a:lnTo>
                <a:lnTo>
                  <a:pt x="838" y="977"/>
                </a:lnTo>
                <a:lnTo>
                  <a:pt x="851" y="964"/>
                </a:lnTo>
                <a:lnTo>
                  <a:pt x="860" y="946"/>
                </a:lnTo>
                <a:lnTo>
                  <a:pt x="863" y="926"/>
                </a:lnTo>
                <a:lnTo>
                  <a:pt x="860" y="908"/>
                </a:lnTo>
                <a:lnTo>
                  <a:pt x="851" y="890"/>
                </a:lnTo>
                <a:lnTo>
                  <a:pt x="838" y="877"/>
                </a:lnTo>
                <a:lnTo>
                  <a:pt x="821" y="868"/>
                </a:lnTo>
                <a:lnTo>
                  <a:pt x="802" y="865"/>
                </a:lnTo>
                <a:close/>
                <a:moveTo>
                  <a:pt x="555" y="865"/>
                </a:moveTo>
                <a:lnTo>
                  <a:pt x="536" y="868"/>
                </a:lnTo>
                <a:lnTo>
                  <a:pt x="519" y="877"/>
                </a:lnTo>
                <a:lnTo>
                  <a:pt x="505" y="890"/>
                </a:lnTo>
                <a:lnTo>
                  <a:pt x="497" y="908"/>
                </a:lnTo>
                <a:lnTo>
                  <a:pt x="494" y="926"/>
                </a:lnTo>
                <a:lnTo>
                  <a:pt x="497" y="946"/>
                </a:lnTo>
                <a:lnTo>
                  <a:pt x="505" y="964"/>
                </a:lnTo>
                <a:lnTo>
                  <a:pt x="519" y="977"/>
                </a:lnTo>
                <a:lnTo>
                  <a:pt x="536" y="986"/>
                </a:lnTo>
                <a:lnTo>
                  <a:pt x="555" y="989"/>
                </a:lnTo>
                <a:lnTo>
                  <a:pt x="574" y="986"/>
                </a:lnTo>
                <a:lnTo>
                  <a:pt x="592" y="977"/>
                </a:lnTo>
                <a:lnTo>
                  <a:pt x="605" y="964"/>
                </a:lnTo>
                <a:lnTo>
                  <a:pt x="614" y="946"/>
                </a:lnTo>
                <a:lnTo>
                  <a:pt x="617" y="926"/>
                </a:lnTo>
                <a:lnTo>
                  <a:pt x="614" y="908"/>
                </a:lnTo>
                <a:lnTo>
                  <a:pt x="605" y="890"/>
                </a:lnTo>
                <a:lnTo>
                  <a:pt x="592" y="877"/>
                </a:lnTo>
                <a:lnTo>
                  <a:pt x="574" y="868"/>
                </a:lnTo>
                <a:lnTo>
                  <a:pt x="555" y="865"/>
                </a:lnTo>
                <a:close/>
                <a:moveTo>
                  <a:pt x="309" y="865"/>
                </a:moveTo>
                <a:lnTo>
                  <a:pt x="289" y="868"/>
                </a:lnTo>
                <a:lnTo>
                  <a:pt x="273" y="877"/>
                </a:lnTo>
                <a:lnTo>
                  <a:pt x="260" y="890"/>
                </a:lnTo>
                <a:lnTo>
                  <a:pt x="251" y="908"/>
                </a:lnTo>
                <a:lnTo>
                  <a:pt x="248" y="926"/>
                </a:lnTo>
                <a:lnTo>
                  <a:pt x="251" y="946"/>
                </a:lnTo>
                <a:lnTo>
                  <a:pt x="260" y="964"/>
                </a:lnTo>
                <a:lnTo>
                  <a:pt x="273" y="977"/>
                </a:lnTo>
                <a:lnTo>
                  <a:pt x="289" y="986"/>
                </a:lnTo>
                <a:lnTo>
                  <a:pt x="309" y="989"/>
                </a:lnTo>
                <a:lnTo>
                  <a:pt x="329" y="986"/>
                </a:lnTo>
                <a:lnTo>
                  <a:pt x="345" y="977"/>
                </a:lnTo>
                <a:lnTo>
                  <a:pt x="358" y="964"/>
                </a:lnTo>
                <a:lnTo>
                  <a:pt x="367" y="946"/>
                </a:lnTo>
                <a:lnTo>
                  <a:pt x="370" y="926"/>
                </a:lnTo>
                <a:lnTo>
                  <a:pt x="367" y="908"/>
                </a:lnTo>
                <a:lnTo>
                  <a:pt x="358" y="890"/>
                </a:lnTo>
                <a:lnTo>
                  <a:pt x="345" y="877"/>
                </a:lnTo>
                <a:lnTo>
                  <a:pt x="329" y="868"/>
                </a:lnTo>
                <a:lnTo>
                  <a:pt x="309" y="865"/>
                </a:lnTo>
                <a:close/>
                <a:moveTo>
                  <a:pt x="1170" y="742"/>
                </a:moveTo>
                <a:lnTo>
                  <a:pt x="1152" y="745"/>
                </a:lnTo>
                <a:lnTo>
                  <a:pt x="1134" y="754"/>
                </a:lnTo>
                <a:lnTo>
                  <a:pt x="1121" y="767"/>
                </a:lnTo>
                <a:lnTo>
                  <a:pt x="1112" y="783"/>
                </a:lnTo>
                <a:lnTo>
                  <a:pt x="1109" y="803"/>
                </a:lnTo>
                <a:lnTo>
                  <a:pt x="1112" y="823"/>
                </a:lnTo>
                <a:lnTo>
                  <a:pt x="1121" y="839"/>
                </a:lnTo>
                <a:lnTo>
                  <a:pt x="1134" y="853"/>
                </a:lnTo>
                <a:lnTo>
                  <a:pt x="1152" y="861"/>
                </a:lnTo>
                <a:lnTo>
                  <a:pt x="1170" y="865"/>
                </a:lnTo>
                <a:lnTo>
                  <a:pt x="1190" y="861"/>
                </a:lnTo>
                <a:lnTo>
                  <a:pt x="1207" y="853"/>
                </a:lnTo>
                <a:lnTo>
                  <a:pt x="1221" y="839"/>
                </a:lnTo>
                <a:lnTo>
                  <a:pt x="1229" y="823"/>
                </a:lnTo>
                <a:lnTo>
                  <a:pt x="1233" y="803"/>
                </a:lnTo>
                <a:lnTo>
                  <a:pt x="1229" y="783"/>
                </a:lnTo>
                <a:lnTo>
                  <a:pt x="1221" y="767"/>
                </a:lnTo>
                <a:lnTo>
                  <a:pt x="1207" y="754"/>
                </a:lnTo>
                <a:lnTo>
                  <a:pt x="1190" y="745"/>
                </a:lnTo>
                <a:lnTo>
                  <a:pt x="1170" y="742"/>
                </a:lnTo>
                <a:close/>
                <a:moveTo>
                  <a:pt x="925" y="742"/>
                </a:moveTo>
                <a:lnTo>
                  <a:pt x="905" y="745"/>
                </a:lnTo>
                <a:lnTo>
                  <a:pt x="889" y="754"/>
                </a:lnTo>
                <a:lnTo>
                  <a:pt x="874" y="767"/>
                </a:lnTo>
                <a:lnTo>
                  <a:pt x="866" y="783"/>
                </a:lnTo>
                <a:lnTo>
                  <a:pt x="863" y="803"/>
                </a:lnTo>
                <a:lnTo>
                  <a:pt x="866" y="823"/>
                </a:lnTo>
                <a:lnTo>
                  <a:pt x="874" y="839"/>
                </a:lnTo>
                <a:lnTo>
                  <a:pt x="889" y="853"/>
                </a:lnTo>
                <a:lnTo>
                  <a:pt x="905" y="861"/>
                </a:lnTo>
                <a:lnTo>
                  <a:pt x="925" y="865"/>
                </a:lnTo>
                <a:lnTo>
                  <a:pt x="943" y="861"/>
                </a:lnTo>
                <a:lnTo>
                  <a:pt x="961" y="853"/>
                </a:lnTo>
                <a:lnTo>
                  <a:pt x="974" y="839"/>
                </a:lnTo>
                <a:lnTo>
                  <a:pt x="983" y="823"/>
                </a:lnTo>
                <a:lnTo>
                  <a:pt x="986" y="803"/>
                </a:lnTo>
                <a:lnTo>
                  <a:pt x="983" y="783"/>
                </a:lnTo>
                <a:lnTo>
                  <a:pt x="974" y="767"/>
                </a:lnTo>
                <a:lnTo>
                  <a:pt x="961" y="754"/>
                </a:lnTo>
                <a:lnTo>
                  <a:pt x="943" y="745"/>
                </a:lnTo>
                <a:lnTo>
                  <a:pt x="925" y="742"/>
                </a:lnTo>
                <a:close/>
                <a:moveTo>
                  <a:pt x="678" y="742"/>
                </a:moveTo>
                <a:lnTo>
                  <a:pt x="658" y="745"/>
                </a:lnTo>
                <a:lnTo>
                  <a:pt x="642" y="754"/>
                </a:lnTo>
                <a:lnTo>
                  <a:pt x="629" y="767"/>
                </a:lnTo>
                <a:lnTo>
                  <a:pt x="620" y="783"/>
                </a:lnTo>
                <a:lnTo>
                  <a:pt x="617" y="803"/>
                </a:lnTo>
                <a:lnTo>
                  <a:pt x="620" y="823"/>
                </a:lnTo>
                <a:lnTo>
                  <a:pt x="629" y="839"/>
                </a:lnTo>
                <a:lnTo>
                  <a:pt x="642" y="853"/>
                </a:lnTo>
                <a:lnTo>
                  <a:pt x="658" y="861"/>
                </a:lnTo>
                <a:lnTo>
                  <a:pt x="678" y="865"/>
                </a:lnTo>
                <a:lnTo>
                  <a:pt x="698" y="861"/>
                </a:lnTo>
                <a:lnTo>
                  <a:pt x="714" y="853"/>
                </a:lnTo>
                <a:lnTo>
                  <a:pt x="728" y="839"/>
                </a:lnTo>
                <a:lnTo>
                  <a:pt x="736" y="823"/>
                </a:lnTo>
                <a:lnTo>
                  <a:pt x="740" y="803"/>
                </a:lnTo>
                <a:lnTo>
                  <a:pt x="736" y="783"/>
                </a:lnTo>
                <a:lnTo>
                  <a:pt x="728" y="767"/>
                </a:lnTo>
                <a:lnTo>
                  <a:pt x="714" y="754"/>
                </a:lnTo>
                <a:lnTo>
                  <a:pt x="698" y="745"/>
                </a:lnTo>
                <a:lnTo>
                  <a:pt x="678" y="742"/>
                </a:lnTo>
                <a:close/>
                <a:moveTo>
                  <a:pt x="432" y="742"/>
                </a:moveTo>
                <a:lnTo>
                  <a:pt x="413" y="745"/>
                </a:lnTo>
                <a:lnTo>
                  <a:pt x="396" y="754"/>
                </a:lnTo>
                <a:lnTo>
                  <a:pt x="382" y="767"/>
                </a:lnTo>
                <a:lnTo>
                  <a:pt x="374" y="783"/>
                </a:lnTo>
                <a:lnTo>
                  <a:pt x="370" y="803"/>
                </a:lnTo>
                <a:lnTo>
                  <a:pt x="374" y="823"/>
                </a:lnTo>
                <a:lnTo>
                  <a:pt x="382" y="839"/>
                </a:lnTo>
                <a:lnTo>
                  <a:pt x="396" y="853"/>
                </a:lnTo>
                <a:lnTo>
                  <a:pt x="413" y="861"/>
                </a:lnTo>
                <a:lnTo>
                  <a:pt x="432" y="865"/>
                </a:lnTo>
                <a:lnTo>
                  <a:pt x="451" y="861"/>
                </a:lnTo>
                <a:lnTo>
                  <a:pt x="469" y="853"/>
                </a:lnTo>
                <a:lnTo>
                  <a:pt x="482" y="839"/>
                </a:lnTo>
                <a:lnTo>
                  <a:pt x="491" y="823"/>
                </a:lnTo>
                <a:lnTo>
                  <a:pt x="494" y="803"/>
                </a:lnTo>
                <a:lnTo>
                  <a:pt x="491" y="783"/>
                </a:lnTo>
                <a:lnTo>
                  <a:pt x="482" y="767"/>
                </a:lnTo>
                <a:lnTo>
                  <a:pt x="469" y="754"/>
                </a:lnTo>
                <a:lnTo>
                  <a:pt x="451" y="745"/>
                </a:lnTo>
                <a:lnTo>
                  <a:pt x="432" y="742"/>
                </a:lnTo>
                <a:close/>
                <a:moveTo>
                  <a:pt x="1047" y="618"/>
                </a:moveTo>
                <a:lnTo>
                  <a:pt x="1028" y="621"/>
                </a:lnTo>
                <a:lnTo>
                  <a:pt x="1011" y="629"/>
                </a:lnTo>
                <a:lnTo>
                  <a:pt x="998" y="644"/>
                </a:lnTo>
                <a:lnTo>
                  <a:pt x="989" y="660"/>
                </a:lnTo>
                <a:lnTo>
                  <a:pt x="986" y="680"/>
                </a:lnTo>
                <a:lnTo>
                  <a:pt x="989" y="700"/>
                </a:lnTo>
                <a:lnTo>
                  <a:pt x="998" y="716"/>
                </a:lnTo>
                <a:lnTo>
                  <a:pt x="1011" y="729"/>
                </a:lnTo>
                <a:lnTo>
                  <a:pt x="1028" y="738"/>
                </a:lnTo>
                <a:lnTo>
                  <a:pt x="1047" y="742"/>
                </a:lnTo>
                <a:lnTo>
                  <a:pt x="1067" y="738"/>
                </a:lnTo>
                <a:lnTo>
                  <a:pt x="1084" y="729"/>
                </a:lnTo>
                <a:lnTo>
                  <a:pt x="1098" y="716"/>
                </a:lnTo>
                <a:lnTo>
                  <a:pt x="1107" y="700"/>
                </a:lnTo>
                <a:lnTo>
                  <a:pt x="1109" y="680"/>
                </a:lnTo>
                <a:lnTo>
                  <a:pt x="1107" y="660"/>
                </a:lnTo>
                <a:lnTo>
                  <a:pt x="1098" y="644"/>
                </a:lnTo>
                <a:lnTo>
                  <a:pt x="1084" y="629"/>
                </a:lnTo>
                <a:lnTo>
                  <a:pt x="1067" y="621"/>
                </a:lnTo>
                <a:lnTo>
                  <a:pt x="1047" y="618"/>
                </a:lnTo>
                <a:close/>
                <a:moveTo>
                  <a:pt x="802" y="618"/>
                </a:moveTo>
                <a:lnTo>
                  <a:pt x="782" y="621"/>
                </a:lnTo>
                <a:lnTo>
                  <a:pt x="765" y="629"/>
                </a:lnTo>
                <a:lnTo>
                  <a:pt x="752" y="644"/>
                </a:lnTo>
                <a:lnTo>
                  <a:pt x="743" y="660"/>
                </a:lnTo>
                <a:lnTo>
                  <a:pt x="740" y="680"/>
                </a:lnTo>
                <a:lnTo>
                  <a:pt x="743" y="700"/>
                </a:lnTo>
                <a:lnTo>
                  <a:pt x="752" y="716"/>
                </a:lnTo>
                <a:lnTo>
                  <a:pt x="765" y="729"/>
                </a:lnTo>
                <a:lnTo>
                  <a:pt x="782" y="738"/>
                </a:lnTo>
                <a:lnTo>
                  <a:pt x="802" y="742"/>
                </a:lnTo>
                <a:lnTo>
                  <a:pt x="821" y="738"/>
                </a:lnTo>
                <a:lnTo>
                  <a:pt x="838" y="729"/>
                </a:lnTo>
                <a:lnTo>
                  <a:pt x="851" y="716"/>
                </a:lnTo>
                <a:lnTo>
                  <a:pt x="860" y="700"/>
                </a:lnTo>
                <a:lnTo>
                  <a:pt x="863" y="680"/>
                </a:lnTo>
                <a:lnTo>
                  <a:pt x="860" y="660"/>
                </a:lnTo>
                <a:lnTo>
                  <a:pt x="851" y="644"/>
                </a:lnTo>
                <a:lnTo>
                  <a:pt x="838" y="629"/>
                </a:lnTo>
                <a:lnTo>
                  <a:pt x="821" y="621"/>
                </a:lnTo>
                <a:lnTo>
                  <a:pt x="802" y="618"/>
                </a:lnTo>
                <a:close/>
                <a:moveTo>
                  <a:pt x="555" y="618"/>
                </a:moveTo>
                <a:lnTo>
                  <a:pt x="536" y="621"/>
                </a:lnTo>
                <a:lnTo>
                  <a:pt x="519" y="629"/>
                </a:lnTo>
                <a:lnTo>
                  <a:pt x="505" y="644"/>
                </a:lnTo>
                <a:lnTo>
                  <a:pt x="497" y="660"/>
                </a:lnTo>
                <a:lnTo>
                  <a:pt x="494" y="680"/>
                </a:lnTo>
                <a:lnTo>
                  <a:pt x="497" y="700"/>
                </a:lnTo>
                <a:lnTo>
                  <a:pt x="505" y="716"/>
                </a:lnTo>
                <a:lnTo>
                  <a:pt x="519" y="729"/>
                </a:lnTo>
                <a:lnTo>
                  <a:pt x="536" y="738"/>
                </a:lnTo>
                <a:lnTo>
                  <a:pt x="555" y="742"/>
                </a:lnTo>
                <a:lnTo>
                  <a:pt x="574" y="738"/>
                </a:lnTo>
                <a:lnTo>
                  <a:pt x="592" y="729"/>
                </a:lnTo>
                <a:lnTo>
                  <a:pt x="605" y="716"/>
                </a:lnTo>
                <a:lnTo>
                  <a:pt x="614" y="700"/>
                </a:lnTo>
                <a:lnTo>
                  <a:pt x="617" y="680"/>
                </a:lnTo>
                <a:lnTo>
                  <a:pt x="614" y="660"/>
                </a:lnTo>
                <a:lnTo>
                  <a:pt x="605" y="644"/>
                </a:lnTo>
                <a:lnTo>
                  <a:pt x="592" y="629"/>
                </a:lnTo>
                <a:lnTo>
                  <a:pt x="574" y="621"/>
                </a:lnTo>
                <a:lnTo>
                  <a:pt x="555" y="618"/>
                </a:lnTo>
                <a:close/>
                <a:moveTo>
                  <a:pt x="309" y="618"/>
                </a:moveTo>
                <a:lnTo>
                  <a:pt x="289" y="621"/>
                </a:lnTo>
                <a:lnTo>
                  <a:pt x="273" y="629"/>
                </a:lnTo>
                <a:lnTo>
                  <a:pt x="260" y="644"/>
                </a:lnTo>
                <a:lnTo>
                  <a:pt x="251" y="660"/>
                </a:lnTo>
                <a:lnTo>
                  <a:pt x="248" y="680"/>
                </a:lnTo>
                <a:lnTo>
                  <a:pt x="251" y="700"/>
                </a:lnTo>
                <a:lnTo>
                  <a:pt x="260" y="716"/>
                </a:lnTo>
                <a:lnTo>
                  <a:pt x="273" y="729"/>
                </a:lnTo>
                <a:lnTo>
                  <a:pt x="289" y="738"/>
                </a:lnTo>
                <a:lnTo>
                  <a:pt x="309" y="742"/>
                </a:lnTo>
                <a:lnTo>
                  <a:pt x="329" y="738"/>
                </a:lnTo>
                <a:lnTo>
                  <a:pt x="345" y="729"/>
                </a:lnTo>
                <a:lnTo>
                  <a:pt x="358" y="716"/>
                </a:lnTo>
                <a:lnTo>
                  <a:pt x="367" y="700"/>
                </a:lnTo>
                <a:lnTo>
                  <a:pt x="370" y="680"/>
                </a:lnTo>
                <a:lnTo>
                  <a:pt x="367" y="660"/>
                </a:lnTo>
                <a:lnTo>
                  <a:pt x="358" y="644"/>
                </a:lnTo>
                <a:lnTo>
                  <a:pt x="345" y="629"/>
                </a:lnTo>
                <a:lnTo>
                  <a:pt x="329" y="621"/>
                </a:lnTo>
                <a:lnTo>
                  <a:pt x="309" y="618"/>
                </a:lnTo>
                <a:close/>
                <a:moveTo>
                  <a:pt x="1170" y="494"/>
                </a:moveTo>
                <a:lnTo>
                  <a:pt x="1152" y="497"/>
                </a:lnTo>
                <a:lnTo>
                  <a:pt x="1134" y="506"/>
                </a:lnTo>
                <a:lnTo>
                  <a:pt x="1121" y="519"/>
                </a:lnTo>
                <a:lnTo>
                  <a:pt x="1112" y="537"/>
                </a:lnTo>
                <a:lnTo>
                  <a:pt x="1109" y="556"/>
                </a:lnTo>
                <a:lnTo>
                  <a:pt x="1112" y="575"/>
                </a:lnTo>
                <a:lnTo>
                  <a:pt x="1121" y="593"/>
                </a:lnTo>
                <a:lnTo>
                  <a:pt x="1134" y="606"/>
                </a:lnTo>
                <a:lnTo>
                  <a:pt x="1152" y="615"/>
                </a:lnTo>
                <a:lnTo>
                  <a:pt x="1170" y="618"/>
                </a:lnTo>
                <a:lnTo>
                  <a:pt x="1190" y="615"/>
                </a:lnTo>
                <a:lnTo>
                  <a:pt x="1207" y="606"/>
                </a:lnTo>
                <a:lnTo>
                  <a:pt x="1221" y="593"/>
                </a:lnTo>
                <a:lnTo>
                  <a:pt x="1229" y="575"/>
                </a:lnTo>
                <a:lnTo>
                  <a:pt x="1233" y="556"/>
                </a:lnTo>
                <a:lnTo>
                  <a:pt x="1229" y="537"/>
                </a:lnTo>
                <a:lnTo>
                  <a:pt x="1221" y="519"/>
                </a:lnTo>
                <a:lnTo>
                  <a:pt x="1207" y="506"/>
                </a:lnTo>
                <a:lnTo>
                  <a:pt x="1190" y="497"/>
                </a:lnTo>
                <a:lnTo>
                  <a:pt x="1170" y="494"/>
                </a:lnTo>
                <a:close/>
                <a:moveTo>
                  <a:pt x="925" y="494"/>
                </a:moveTo>
                <a:lnTo>
                  <a:pt x="905" y="497"/>
                </a:lnTo>
                <a:lnTo>
                  <a:pt x="889" y="506"/>
                </a:lnTo>
                <a:lnTo>
                  <a:pt x="874" y="519"/>
                </a:lnTo>
                <a:lnTo>
                  <a:pt x="866" y="537"/>
                </a:lnTo>
                <a:lnTo>
                  <a:pt x="863" y="556"/>
                </a:lnTo>
                <a:lnTo>
                  <a:pt x="866" y="575"/>
                </a:lnTo>
                <a:lnTo>
                  <a:pt x="874" y="593"/>
                </a:lnTo>
                <a:lnTo>
                  <a:pt x="889" y="606"/>
                </a:lnTo>
                <a:lnTo>
                  <a:pt x="905" y="615"/>
                </a:lnTo>
                <a:lnTo>
                  <a:pt x="925" y="618"/>
                </a:lnTo>
                <a:lnTo>
                  <a:pt x="943" y="615"/>
                </a:lnTo>
                <a:lnTo>
                  <a:pt x="961" y="606"/>
                </a:lnTo>
                <a:lnTo>
                  <a:pt x="974" y="593"/>
                </a:lnTo>
                <a:lnTo>
                  <a:pt x="983" y="575"/>
                </a:lnTo>
                <a:lnTo>
                  <a:pt x="986" y="556"/>
                </a:lnTo>
                <a:lnTo>
                  <a:pt x="983" y="537"/>
                </a:lnTo>
                <a:lnTo>
                  <a:pt x="974" y="519"/>
                </a:lnTo>
                <a:lnTo>
                  <a:pt x="961" y="506"/>
                </a:lnTo>
                <a:lnTo>
                  <a:pt x="943" y="497"/>
                </a:lnTo>
                <a:lnTo>
                  <a:pt x="925" y="494"/>
                </a:lnTo>
                <a:close/>
                <a:moveTo>
                  <a:pt x="678" y="494"/>
                </a:moveTo>
                <a:lnTo>
                  <a:pt x="658" y="497"/>
                </a:lnTo>
                <a:lnTo>
                  <a:pt x="642" y="506"/>
                </a:lnTo>
                <a:lnTo>
                  <a:pt x="629" y="519"/>
                </a:lnTo>
                <a:lnTo>
                  <a:pt x="620" y="537"/>
                </a:lnTo>
                <a:lnTo>
                  <a:pt x="617" y="556"/>
                </a:lnTo>
                <a:lnTo>
                  <a:pt x="620" y="575"/>
                </a:lnTo>
                <a:lnTo>
                  <a:pt x="629" y="593"/>
                </a:lnTo>
                <a:lnTo>
                  <a:pt x="642" y="606"/>
                </a:lnTo>
                <a:lnTo>
                  <a:pt x="658" y="615"/>
                </a:lnTo>
                <a:lnTo>
                  <a:pt x="678" y="618"/>
                </a:lnTo>
                <a:lnTo>
                  <a:pt x="698" y="615"/>
                </a:lnTo>
                <a:lnTo>
                  <a:pt x="714" y="606"/>
                </a:lnTo>
                <a:lnTo>
                  <a:pt x="728" y="593"/>
                </a:lnTo>
                <a:lnTo>
                  <a:pt x="736" y="575"/>
                </a:lnTo>
                <a:lnTo>
                  <a:pt x="740" y="556"/>
                </a:lnTo>
                <a:lnTo>
                  <a:pt x="736" y="537"/>
                </a:lnTo>
                <a:lnTo>
                  <a:pt x="728" y="519"/>
                </a:lnTo>
                <a:lnTo>
                  <a:pt x="714" y="506"/>
                </a:lnTo>
                <a:lnTo>
                  <a:pt x="698" y="497"/>
                </a:lnTo>
                <a:lnTo>
                  <a:pt x="678" y="494"/>
                </a:lnTo>
                <a:close/>
                <a:moveTo>
                  <a:pt x="432" y="494"/>
                </a:moveTo>
                <a:lnTo>
                  <a:pt x="413" y="497"/>
                </a:lnTo>
                <a:lnTo>
                  <a:pt x="396" y="506"/>
                </a:lnTo>
                <a:lnTo>
                  <a:pt x="382" y="519"/>
                </a:lnTo>
                <a:lnTo>
                  <a:pt x="374" y="537"/>
                </a:lnTo>
                <a:lnTo>
                  <a:pt x="370" y="556"/>
                </a:lnTo>
                <a:lnTo>
                  <a:pt x="374" y="575"/>
                </a:lnTo>
                <a:lnTo>
                  <a:pt x="382" y="593"/>
                </a:lnTo>
                <a:lnTo>
                  <a:pt x="396" y="606"/>
                </a:lnTo>
                <a:lnTo>
                  <a:pt x="413" y="615"/>
                </a:lnTo>
                <a:lnTo>
                  <a:pt x="432" y="618"/>
                </a:lnTo>
                <a:lnTo>
                  <a:pt x="451" y="615"/>
                </a:lnTo>
                <a:lnTo>
                  <a:pt x="469" y="606"/>
                </a:lnTo>
                <a:lnTo>
                  <a:pt x="482" y="593"/>
                </a:lnTo>
                <a:lnTo>
                  <a:pt x="491" y="575"/>
                </a:lnTo>
                <a:lnTo>
                  <a:pt x="494" y="556"/>
                </a:lnTo>
                <a:lnTo>
                  <a:pt x="491" y="537"/>
                </a:lnTo>
                <a:lnTo>
                  <a:pt x="482" y="519"/>
                </a:lnTo>
                <a:lnTo>
                  <a:pt x="469" y="506"/>
                </a:lnTo>
                <a:lnTo>
                  <a:pt x="451" y="497"/>
                </a:lnTo>
                <a:lnTo>
                  <a:pt x="432" y="494"/>
                </a:lnTo>
                <a:close/>
                <a:moveTo>
                  <a:pt x="1047" y="371"/>
                </a:moveTo>
                <a:lnTo>
                  <a:pt x="1028" y="374"/>
                </a:lnTo>
                <a:lnTo>
                  <a:pt x="1011" y="383"/>
                </a:lnTo>
                <a:lnTo>
                  <a:pt x="998" y="396"/>
                </a:lnTo>
                <a:lnTo>
                  <a:pt x="989" y="413"/>
                </a:lnTo>
                <a:lnTo>
                  <a:pt x="986" y="432"/>
                </a:lnTo>
                <a:lnTo>
                  <a:pt x="989" y="452"/>
                </a:lnTo>
                <a:lnTo>
                  <a:pt x="998" y="469"/>
                </a:lnTo>
                <a:lnTo>
                  <a:pt x="1011" y="482"/>
                </a:lnTo>
                <a:lnTo>
                  <a:pt x="1028" y="491"/>
                </a:lnTo>
                <a:lnTo>
                  <a:pt x="1047" y="494"/>
                </a:lnTo>
                <a:lnTo>
                  <a:pt x="1067" y="491"/>
                </a:lnTo>
                <a:lnTo>
                  <a:pt x="1084" y="482"/>
                </a:lnTo>
                <a:lnTo>
                  <a:pt x="1098" y="469"/>
                </a:lnTo>
                <a:lnTo>
                  <a:pt x="1107" y="452"/>
                </a:lnTo>
                <a:lnTo>
                  <a:pt x="1109" y="432"/>
                </a:lnTo>
                <a:lnTo>
                  <a:pt x="1107" y="413"/>
                </a:lnTo>
                <a:lnTo>
                  <a:pt x="1098" y="396"/>
                </a:lnTo>
                <a:lnTo>
                  <a:pt x="1084" y="383"/>
                </a:lnTo>
                <a:lnTo>
                  <a:pt x="1067" y="374"/>
                </a:lnTo>
                <a:lnTo>
                  <a:pt x="1047" y="371"/>
                </a:lnTo>
                <a:close/>
                <a:moveTo>
                  <a:pt x="802" y="371"/>
                </a:moveTo>
                <a:lnTo>
                  <a:pt x="782" y="374"/>
                </a:lnTo>
                <a:lnTo>
                  <a:pt x="765" y="383"/>
                </a:lnTo>
                <a:lnTo>
                  <a:pt x="752" y="396"/>
                </a:lnTo>
                <a:lnTo>
                  <a:pt x="743" y="413"/>
                </a:lnTo>
                <a:lnTo>
                  <a:pt x="740" y="432"/>
                </a:lnTo>
                <a:lnTo>
                  <a:pt x="743" y="452"/>
                </a:lnTo>
                <a:lnTo>
                  <a:pt x="752" y="469"/>
                </a:lnTo>
                <a:lnTo>
                  <a:pt x="765" y="482"/>
                </a:lnTo>
                <a:lnTo>
                  <a:pt x="782" y="491"/>
                </a:lnTo>
                <a:lnTo>
                  <a:pt x="802" y="494"/>
                </a:lnTo>
                <a:lnTo>
                  <a:pt x="821" y="491"/>
                </a:lnTo>
                <a:lnTo>
                  <a:pt x="838" y="482"/>
                </a:lnTo>
                <a:lnTo>
                  <a:pt x="851" y="469"/>
                </a:lnTo>
                <a:lnTo>
                  <a:pt x="860" y="452"/>
                </a:lnTo>
                <a:lnTo>
                  <a:pt x="863" y="432"/>
                </a:lnTo>
                <a:lnTo>
                  <a:pt x="860" y="413"/>
                </a:lnTo>
                <a:lnTo>
                  <a:pt x="851" y="396"/>
                </a:lnTo>
                <a:lnTo>
                  <a:pt x="838" y="383"/>
                </a:lnTo>
                <a:lnTo>
                  <a:pt x="821" y="374"/>
                </a:lnTo>
                <a:lnTo>
                  <a:pt x="802" y="371"/>
                </a:lnTo>
                <a:close/>
                <a:moveTo>
                  <a:pt x="555" y="371"/>
                </a:moveTo>
                <a:lnTo>
                  <a:pt x="536" y="374"/>
                </a:lnTo>
                <a:lnTo>
                  <a:pt x="519" y="383"/>
                </a:lnTo>
                <a:lnTo>
                  <a:pt x="505" y="396"/>
                </a:lnTo>
                <a:lnTo>
                  <a:pt x="497" y="413"/>
                </a:lnTo>
                <a:lnTo>
                  <a:pt x="494" y="432"/>
                </a:lnTo>
                <a:lnTo>
                  <a:pt x="497" y="452"/>
                </a:lnTo>
                <a:lnTo>
                  <a:pt x="505" y="469"/>
                </a:lnTo>
                <a:lnTo>
                  <a:pt x="519" y="482"/>
                </a:lnTo>
                <a:lnTo>
                  <a:pt x="536" y="491"/>
                </a:lnTo>
                <a:lnTo>
                  <a:pt x="555" y="494"/>
                </a:lnTo>
                <a:lnTo>
                  <a:pt x="574" y="491"/>
                </a:lnTo>
                <a:lnTo>
                  <a:pt x="592" y="482"/>
                </a:lnTo>
                <a:lnTo>
                  <a:pt x="605" y="469"/>
                </a:lnTo>
                <a:lnTo>
                  <a:pt x="614" y="452"/>
                </a:lnTo>
                <a:lnTo>
                  <a:pt x="617" y="432"/>
                </a:lnTo>
                <a:lnTo>
                  <a:pt x="614" y="413"/>
                </a:lnTo>
                <a:lnTo>
                  <a:pt x="605" y="396"/>
                </a:lnTo>
                <a:lnTo>
                  <a:pt x="592" y="383"/>
                </a:lnTo>
                <a:lnTo>
                  <a:pt x="574" y="374"/>
                </a:lnTo>
                <a:lnTo>
                  <a:pt x="555" y="371"/>
                </a:lnTo>
                <a:close/>
                <a:moveTo>
                  <a:pt x="925" y="248"/>
                </a:moveTo>
                <a:lnTo>
                  <a:pt x="905" y="250"/>
                </a:lnTo>
                <a:lnTo>
                  <a:pt x="889" y="259"/>
                </a:lnTo>
                <a:lnTo>
                  <a:pt x="874" y="273"/>
                </a:lnTo>
                <a:lnTo>
                  <a:pt x="866" y="289"/>
                </a:lnTo>
                <a:lnTo>
                  <a:pt x="863" y="309"/>
                </a:lnTo>
                <a:lnTo>
                  <a:pt x="866" y="328"/>
                </a:lnTo>
                <a:lnTo>
                  <a:pt x="874" y="346"/>
                </a:lnTo>
                <a:lnTo>
                  <a:pt x="889" y="359"/>
                </a:lnTo>
                <a:lnTo>
                  <a:pt x="905" y="368"/>
                </a:lnTo>
                <a:lnTo>
                  <a:pt x="925" y="371"/>
                </a:lnTo>
                <a:lnTo>
                  <a:pt x="943" y="368"/>
                </a:lnTo>
                <a:lnTo>
                  <a:pt x="961" y="359"/>
                </a:lnTo>
                <a:lnTo>
                  <a:pt x="974" y="346"/>
                </a:lnTo>
                <a:lnTo>
                  <a:pt x="983" y="328"/>
                </a:lnTo>
                <a:lnTo>
                  <a:pt x="986" y="309"/>
                </a:lnTo>
                <a:lnTo>
                  <a:pt x="983" y="289"/>
                </a:lnTo>
                <a:lnTo>
                  <a:pt x="974" y="273"/>
                </a:lnTo>
                <a:lnTo>
                  <a:pt x="961" y="259"/>
                </a:lnTo>
                <a:lnTo>
                  <a:pt x="943" y="250"/>
                </a:lnTo>
                <a:lnTo>
                  <a:pt x="925" y="248"/>
                </a:lnTo>
                <a:close/>
                <a:moveTo>
                  <a:pt x="678" y="248"/>
                </a:moveTo>
                <a:lnTo>
                  <a:pt x="658" y="250"/>
                </a:lnTo>
                <a:lnTo>
                  <a:pt x="642" y="259"/>
                </a:lnTo>
                <a:lnTo>
                  <a:pt x="629" y="273"/>
                </a:lnTo>
                <a:lnTo>
                  <a:pt x="620" y="289"/>
                </a:lnTo>
                <a:lnTo>
                  <a:pt x="617" y="309"/>
                </a:lnTo>
                <a:lnTo>
                  <a:pt x="620" y="328"/>
                </a:lnTo>
                <a:lnTo>
                  <a:pt x="629" y="346"/>
                </a:lnTo>
                <a:lnTo>
                  <a:pt x="642" y="359"/>
                </a:lnTo>
                <a:lnTo>
                  <a:pt x="658" y="368"/>
                </a:lnTo>
                <a:lnTo>
                  <a:pt x="678" y="371"/>
                </a:lnTo>
                <a:lnTo>
                  <a:pt x="698" y="368"/>
                </a:lnTo>
                <a:lnTo>
                  <a:pt x="714" y="359"/>
                </a:lnTo>
                <a:lnTo>
                  <a:pt x="728" y="346"/>
                </a:lnTo>
                <a:lnTo>
                  <a:pt x="736" y="328"/>
                </a:lnTo>
                <a:lnTo>
                  <a:pt x="740" y="309"/>
                </a:lnTo>
                <a:lnTo>
                  <a:pt x="736" y="289"/>
                </a:lnTo>
                <a:lnTo>
                  <a:pt x="728" y="273"/>
                </a:lnTo>
                <a:lnTo>
                  <a:pt x="714" y="259"/>
                </a:lnTo>
                <a:lnTo>
                  <a:pt x="698" y="250"/>
                </a:lnTo>
                <a:lnTo>
                  <a:pt x="678" y="248"/>
                </a:lnTo>
                <a:close/>
                <a:moveTo>
                  <a:pt x="2167" y="0"/>
                </a:moveTo>
                <a:lnTo>
                  <a:pt x="2240" y="2"/>
                </a:lnTo>
                <a:lnTo>
                  <a:pt x="2310" y="9"/>
                </a:lnTo>
                <a:lnTo>
                  <a:pt x="2379" y="21"/>
                </a:lnTo>
                <a:lnTo>
                  <a:pt x="2446" y="36"/>
                </a:lnTo>
                <a:lnTo>
                  <a:pt x="2510" y="57"/>
                </a:lnTo>
                <a:lnTo>
                  <a:pt x="2573" y="82"/>
                </a:lnTo>
                <a:lnTo>
                  <a:pt x="2632" y="111"/>
                </a:lnTo>
                <a:lnTo>
                  <a:pt x="2688" y="144"/>
                </a:lnTo>
                <a:lnTo>
                  <a:pt x="2758" y="193"/>
                </a:lnTo>
                <a:lnTo>
                  <a:pt x="2822" y="243"/>
                </a:lnTo>
                <a:lnTo>
                  <a:pt x="2882" y="297"/>
                </a:lnTo>
                <a:lnTo>
                  <a:pt x="2934" y="353"/>
                </a:lnTo>
                <a:lnTo>
                  <a:pt x="2981" y="412"/>
                </a:lnTo>
                <a:lnTo>
                  <a:pt x="3022" y="471"/>
                </a:lnTo>
                <a:lnTo>
                  <a:pt x="3056" y="533"/>
                </a:lnTo>
                <a:lnTo>
                  <a:pt x="3083" y="595"/>
                </a:lnTo>
                <a:lnTo>
                  <a:pt x="3103" y="658"/>
                </a:lnTo>
                <a:lnTo>
                  <a:pt x="3126" y="756"/>
                </a:lnTo>
                <a:lnTo>
                  <a:pt x="3141" y="855"/>
                </a:lnTo>
                <a:lnTo>
                  <a:pt x="3152" y="956"/>
                </a:lnTo>
                <a:lnTo>
                  <a:pt x="3158" y="1058"/>
                </a:lnTo>
                <a:lnTo>
                  <a:pt x="3158" y="1161"/>
                </a:lnTo>
                <a:lnTo>
                  <a:pt x="3154" y="1264"/>
                </a:lnTo>
                <a:lnTo>
                  <a:pt x="3147" y="1369"/>
                </a:lnTo>
                <a:lnTo>
                  <a:pt x="3136" y="1473"/>
                </a:lnTo>
                <a:lnTo>
                  <a:pt x="3120" y="1578"/>
                </a:lnTo>
                <a:lnTo>
                  <a:pt x="3104" y="1682"/>
                </a:lnTo>
                <a:lnTo>
                  <a:pt x="3084" y="1787"/>
                </a:lnTo>
                <a:lnTo>
                  <a:pt x="3063" y="1890"/>
                </a:lnTo>
                <a:lnTo>
                  <a:pt x="3042" y="1992"/>
                </a:lnTo>
                <a:lnTo>
                  <a:pt x="3019" y="2095"/>
                </a:lnTo>
                <a:lnTo>
                  <a:pt x="2994" y="2195"/>
                </a:lnTo>
                <a:lnTo>
                  <a:pt x="2971" y="2294"/>
                </a:lnTo>
                <a:lnTo>
                  <a:pt x="2939" y="2432"/>
                </a:lnTo>
                <a:lnTo>
                  <a:pt x="2907" y="2566"/>
                </a:lnTo>
                <a:lnTo>
                  <a:pt x="2889" y="2647"/>
                </a:lnTo>
                <a:lnTo>
                  <a:pt x="2871" y="2733"/>
                </a:lnTo>
                <a:lnTo>
                  <a:pt x="2851" y="2819"/>
                </a:lnTo>
                <a:lnTo>
                  <a:pt x="2829" y="2905"/>
                </a:lnTo>
                <a:lnTo>
                  <a:pt x="2805" y="2991"/>
                </a:lnTo>
                <a:lnTo>
                  <a:pt x="2777" y="3077"/>
                </a:lnTo>
                <a:lnTo>
                  <a:pt x="2746" y="3160"/>
                </a:lnTo>
                <a:lnTo>
                  <a:pt x="2710" y="3243"/>
                </a:lnTo>
                <a:lnTo>
                  <a:pt x="2667" y="3324"/>
                </a:lnTo>
                <a:lnTo>
                  <a:pt x="2641" y="3367"/>
                </a:lnTo>
                <a:lnTo>
                  <a:pt x="2612" y="3405"/>
                </a:lnTo>
                <a:lnTo>
                  <a:pt x="2584" y="3434"/>
                </a:lnTo>
                <a:lnTo>
                  <a:pt x="2555" y="3457"/>
                </a:lnTo>
                <a:lnTo>
                  <a:pt x="2524" y="3474"/>
                </a:lnTo>
                <a:lnTo>
                  <a:pt x="2494" y="3484"/>
                </a:lnTo>
                <a:lnTo>
                  <a:pt x="2462" y="3487"/>
                </a:lnTo>
                <a:lnTo>
                  <a:pt x="2430" y="3484"/>
                </a:lnTo>
                <a:lnTo>
                  <a:pt x="2401" y="3475"/>
                </a:lnTo>
                <a:lnTo>
                  <a:pt x="2372" y="3460"/>
                </a:lnTo>
                <a:lnTo>
                  <a:pt x="2345" y="3440"/>
                </a:lnTo>
                <a:lnTo>
                  <a:pt x="2320" y="3415"/>
                </a:lnTo>
                <a:lnTo>
                  <a:pt x="2295" y="3386"/>
                </a:lnTo>
                <a:lnTo>
                  <a:pt x="2271" y="3353"/>
                </a:lnTo>
                <a:lnTo>
                  <a:pt x="2249" y="3316"/>
                </a:lnTo>
                <a:lnTo>
                  <a:pt x="2229" y="3277"/>
                </a:lnTo>
                <a:lnTo>
                  <a:pt x="2209" y="3234"/>
                </a:lnTo>
                <a:lnTo>
                  <a:pt x="2190" y="3190"/>
                </a:lnTo>
                <a:lnTo>
                  <a:pt x="2172" y="3145"/>
                </a:lnTo>
                <a:lnTo>
                  <a:pt x="2154" y="3098"/>
                </a:lnTo>
                <a:lnTo>
                  <a:pt x="2138" y="3050"/>
                </a:lnTo>
                <a:lnTo>
                  <a:pt x="2122" y="3002"/>
                </a:lnTo>
                <a:lnTo>
                  <a:pt x="2105" y="2947"/>
                </a:lnTo>
                <a:lnTo>
                  <a:pt x="2089" y="2890"/>
                </a:lnTo>
                <a:lnTo>
                  <a:pt x="2075" y="2834"/>
                </a:lnTo>
                <a:lnTo>
                  <a:pt x="2063" y="2788"/>
                </a:lnTo>
                <a:lnTo>
                  <a:pt x="2050" y="2741"/>
                </a:lnTo>
                <a:lnTo>
                  <a:pt x="2037" y="2696"/>
                </a:lnTo>
                <a:lnTo>
                  <a:pt x="2024" y="2652"/>
                </a:lnTo>
                <a:lnTo>
                  <a:pt x="2008" y="2608"/>
                </a:lnTo>
                <a:lnTo>
                  <a:pt x="1991" y="2565"/>
                </a:lnTo>
                <a:lnTo>
                  <a:pt x="1972" y="2525"/>
                </a:lnTo>
                <a:lnTo>
                  <a:pt x="1951" y="2486"/>
                </a:lnTo>
                <a:lnTo>
                  <a:pt x="1927" y="2449"/>
                </a:lnTo>
                <a:lnTo>
                  <a:pt x="1901" y="2415"/>
                </a:lnTo>
                <a:lnTo>
                  <a:pt x="1870" y="2383"/>
                </a:lnTo>
                <a:lnTo>
                  <a:pt x="1837" y="2354"/>
                </a:lnTo>
                <a:lnTo>
                  <a:pt x="1800" y="2330"/>
                </a:lnTo>
                <a:lnTo>
                  <a:pt x="1760" y="2308"/>
                </a:lnTo>
                <a:lnTo>
                  <a:pt x="1718" y="2293"/>
                </a:lnTo>
                <a:lnTo>
                  <a:pt x="1676" y="2283"/>
                </a:lnTo>
                <a:lnTo>
                  <a:pt x="1635" y="2280"/>
                </a:lnTo>
                <a:lnTo>
                  <a:pt x="1593" y="2283"/>
                </a:lnTo>
                <a:lnTo>
                  <a:pt x="1550" y="2293"/>
                </a:lnTo>
                <a:lnTo>
                  <a:pt x="1509" y="2308"/>
                </a:lnTo>
                <a:lnTo>
                  <a:pt x="1467" y="2330"/>
                </a:lnTo>
                <a:lnTo>
                  <a:pt x="1427" y="2357"/>
                </a:lnTo>
                <a:lnTo>
                  <a:pt x="1386" y="2390"/>
                </a:lnTo>
                <a:lnTo>
                  <a:pt x="1348" y="2429"/>
                </a:lnTo>
                <a:lnTo>
                  <a:pt x="1309" y="2472"/>
                </a:lnTo>
                <a:lnTo>
                  <a:pt x="1274" y="2521"/>
                </a:lnTo>
                <a:lnTo>
                  <a:pt x="1235" y="2583"/>
                </a:lnTo>
                <a:lnTo>
                  <a:pt x="1200" y="2647"/>
                </a:lnTo>
                <a:lnTo>
                  <a:pt x="1169" y="2713"/>
                </a:lnTo>
                <a:lnTo>
                  <a:pt x="1141" y="2780"/>
                </a:lnTo>
                <a:lnTo>
                  <a:pt x="1115" y="2849"/>
                </a:lnTo>
                <a:lnTo>
                  <a:pt x="1090" y="2920"/>
                </a:lnTo>
                <a:lnTo>
                  <a:pt x="1066" y="2991"/>
                </a:lnTo>
                <a:lnTo>
                  <a:pt x="1031" y="3092"/>
                </a:lnTo>
                <a:lnTo>
                  <a:pt x="994" y="3193"/>
                </a:lnTo>
                <a:lnTo>
                  <a:pt x="983" y="3222"/>
                </a:lnTo>
                <a:lnTo>
                  <a:pt x="971" y="3252"/>
                </a:lnTo>
                <a:lnTo>
                  <a:pt x="957" y="3281"/>
                </a:lnTo>
                <a:lnTo>
                  <a:pt x="942" y="3312"/>
                </a:lnTo>
                <a:lnTo>
                  <a:pt x="925" y="3343"/>
                </a:lnTo>
                <a:lnTo>
                  <a:pt x="905" y="3373"/>
                </a:lnTo>
                <a:lnTo>
                  <a:pt x="882" y="3401"/>
                </a:lnTo>
                <a:lnTo>
                  <a:pt x="857" y="3428"/>
                </a:lnTo>
                <a:lnTo>
                  <a:pt x="828" y="3452"/>
                </a:lnTo>
                <a:lnTo>
                  <a:pt x="795" y="3474"/>
                </a:lnTo>
                <a:lnTo>
                  <a:pt x="759" y="3492"/>
                </a:lnTo>
                <a:lnTo>
                  <a:pt x="747" y="3497"/>
                </a:lnTo>
                <a:lnTo>
                  <a:pt x="735" y="3497"/>
                </a:lnTo>
                <a:lnTo>
                  <a:pt x="702" y="3494"/>
                </a:lnTo>
                <a:lnTo>
                  <a:pt x="673" y="3484"/>
                </a:lnTo>
                <a:lnTo>
                  <a:pt x="644" y="3470"/>
                </a:lnTo>
                <a:lnTo>
                  <a:pt x="617" y="3451"/>
                </a:lnTo>
                <a:lnTo>
                  <a:pt x="593" y="3428"/>
                </a:lnTo>
                <a:lnTo>
                  <a:pt x="570" y="3400"/>
                </a:lnTo>
                <a:lnTo>
                  <a:pt x="548" y="3372"/>
                </a:lnTo>
                <a:lnTo>
                  <a:pt x="528" y="3340"/>
                </a:lnTo>
                <a:lnTo>
                  <a:pt x="509" y="3308"/>
                </a:lnTo>
                <a:lnTo>
                  <a:pt x="492" y="3275"/>
                </a:lnTo>
                <a:lnTo>
                  <a:pt x="477" y="3242"/>
                </a:lnTo>
                <a:lnTo>
                  <a:pt x="462" y="3209"/>
                </a:lnTo>
                <a:lnTo>
                  <a:pt x="449" y="3178"/>
                </a:lnTo>
                <a:lnTo>
                  <a:pt x="437" y="3148"/>
                </a:lnTo>
                <a:lnTo>
                  <a:pt x="429" y="3131"/>
                </a:lnTo>
                <a:lnTo>
                  <a:pt x="379" y="3000"/>
                </a:lnTo>
                <a:lnTo>
                  <a:pt x="333" y="2867"/>
                </a:lnTo>
                <a:lnTo>
                  <a:pt x="291" y="2731"/>
                </a:lnTo>
                <a:lnTo>
                  <a:pt x="254" y="2595"/>
                </a:lnTo>
                <a:lnTo>
                  <a:pt x="220" y="2456"/>
                </a:lnTo>
                <a:lnTo>
                  <a:pt x="191" y="2318"/>
                </a:lnTo>
                <a:lnTo>
                  <a:pt x="162" y="2178"/>
                </a:lnTo>
                <a:lnTo>
                  <a:pt x="137" y="2038"/>
                </a:lnTo>
                <a:lnTo>
                  <a:pt x="114" y="1898"/>
                </a:lnTo>
                <a:lnTo>
                  <a:pt x="92" y="1757"/>
                </a:lnTo>
                <a:lnTo>
                  <a:pt x="71" y="1617"/>
                </a:lnTo>
                <a:lnTo>
                  <a:pt x="51" y="1477"/>
                </a:lnTo>
                <a:lnTo>
                  <a:pt x="18" y="1246"/>
                </a:lnTo>
                <a:lnTo>
                  <a:pt x="7" y="1156"/>
                </a:lnTo>
                <a:lnTo>
                  <a:pt x="0" y="1069"/>
                </a:lnTo>
                <a:lnTo>
                  <a:pt x="0" y="985"/>
                </a:lnTo>
                <a:lnTo>
                  <a:pt x="4" y="903"/>
                </a:lnTo>
                <a:lnTo>
                  <a:pt x="13" y="826"/>
                </a:lnTo>
                <a:lnTo>
                  <a:pt x="26" y="751"/>
                </a:lnTo>
                <a:lnTo>
                  <a:pt x="44" y="681"/>
                </a:lnTo>
                <a:lnTo>
                  <a:pt x="65" y="613"/>
                </a:lnTo>
                <a:lnTo>
                  <a:pt x="90" y="549"/>
                </a:lnTo>
                <a:lnTo>
                  <a:pt x="118" y="489"/>
                </a:lnTo>
                <a:lnTo>
                  <a:pt x="149" y="431"/>
                </a:lnTo>
                <a:lnTo>
                  <a:pt x="184" y="377"/>
                </a:lnTo>
                <a:lnTo>
                  <a:pt x="220" y="327"/>
                </a:lnTo>
                <a:lnTo>
                  <a:pt x="261" y="281"/>
                </a:lnTo>
                <a:lnTo>
                  <a:pt x="302" y="238"/>
                </a:lnTo>
                <a:lnTo>
                  <a:pt x="346" y="199"/>
                </a:lnTo>
                <a:lnTo>
                  <a:pt x="391" y="164"/>
                </a:lnTo>
                <a:lnTo>
                  <a:pt x="438" y="132"/>
                </a:lnTo>
                <a:lnTo>
                  <a:pt x="486" y="105"/>
                </a:lnTo>
                <a:lnTo>
                  <a:pt x="536" y="82"/>
                </a:lnTo>
                <a:lnTo>
                  <a:pt x="586" y="62"/>
                </a:lnTo>
                <a:lnTo>
                  <a:pt x="634" y="46"/>
                </a:lnTo>
                <a:lnTo>
                  <a:pt x="686" y="34"/>
                </a:lnTo>
                <a:lnTo>
                  <a:pt x="740" y="27"/>
                </a:lnTo>
                <a:lnTo>
                  <a:pt x="797" y="21"/>
                </a:lnTo>
                <a:lnTo>
                  <a:pt x="857" y="20"/>
                </a:lnTo>
                <a:lnTo>
                  <a:pt x="937" y="22"/>
                </a:lnTo>
                <a:lnTo>
                  <a:pt x="1018" y="30"/>
                </a:lnTo>
                <a:lnTo>
                  <a:pt x="1098" y="41"/>
                </a:lnTo>
                <a:lnTo>
                  <a:pt x="1177" y="55"/>
                </a:lnTo>
                <a:lnTo>
                  <a:pt x="1255" y="73"/>
                </a:lnTo>
                <a:lnTo>
                  <a:pt x="1328" y="91"/>
                </a:lnTo>
                <a:lnTo>
                  <a:pt x="1641" y="397"/>
                </a:lnTo>
                <a:lnTo>
                  <a:pt x="1680" y="432"/>
                </a:lnTo>
                <a:lnTo>
                  <a:pt x="1711" y="468"/>
                </a:lnTo>
                <a:lnTo>
                  <a:pt x="1737" y="503"/>
                </a:lnTo>
                <a:lnTo>
                  <a:pt x="1757" y="540"/>
                </a:lnTo>
                <a:lnTo>
                  <a:pt x="1774" y="580"/>
                </a:lnTo>
                <a:lnTo>
                  <a:pt x="1786" y="622"/>
                </a:lnTo>
                <a:lnTo>
                  <a:pt x="1794" y="667"/>
                </a:lnTo>
                <a:lnTo>
                  <a:pt x="1800" y="716"/>
                </a:lnTo>
                <a:lnTo>
                  <a:pt x="1803" y="771"/>
                </a:lnTo>
                <a:lnTo>
                  <a:pt x="1805" y="831"/>
                </a:lnTo>
                <a:lnTo>
                  <a:pt x="1806" y="897"/>
                </a:lnTo>
                <a:lnTo>
                  <a:pt x="1805" y="969"/>
                </a:lnTo>
                <a:lnTo>
                  <a:pt x="1805" y="1051"/>
                </a:lnTo>
                <a:lnTo>
                  <a:pt x="1808" y="1070"/>
                </a:lnTo>
                <a:lnTo>
                  <a:pt x="1817" y="1087"/>
                </a:lnTo>
                <a:lnTo>
                  <a:pt x="1830" y="1100"/>
                </a:lnTo>
                <a:lnTo>
                  <a:pt x="1847" y="1109"/>
                </a:lnTo>
                <a:lnTo>
                  <a:pt x="1866" y="1112"/>
                </a:lnTo>
                <a:lnTo>
                  <a:pt x="1886" y="1109"/>
                </a:lnTo>
                <a:lnTo>
                  <a:pt x="1902" y="1100"/>
                </a:lnTo>
                <a:lnTo>
                  <a:pt x="1916" y="1087"/>
                </a:lnTo>
                <a:lnTo>
                  <a:pt x="1925" y="1070"/>
                </a:lnTo>
                <a:lnTo>
                  <a:pt x="1927" y="1051"/>
                </a:lnTo>
                <a:lnTo>
                  <a:pt x="1927" y="969"/>
                </a:lnTo>
                <a:lnTo>
                  <a:pt x="1928" y="893"/>
                </a:lnTo>
                <a:lnTo>
                  <a:pt x="1927" y="823"/>
                </a:lnTo>
                <a:lnTo>
                  <a:pt x="1925" y="758"/>
                </a:lnTo>
                <a:lnTo>
                  <a:pt x="1922" y="696"/>
                </a:lnTo>
                <a:lnTo>
                  <a:pt x="1914" y="639"/>
                </a:lnTo>
                <a:lnTo>
                  <a:pt x="1903" y="585"/>
                </a:lnTo>
                <a:lnTo>
                  <a:pt x="1889" y="535"/>
                </a:lnTo>
                <a:lnTo>
                  <a:pt x="1869" y="486"/>
                </a:lnTo>
                <a:lnTo>
                  <a:pt x="1843" y="439"/>
                </a:lnTo>
                <a:lnTo>
                  <a:pt x="1811" y="394"/>
                </a:lnTo>
                <a:lnTo>
                  <a:pt x="1772" y="350"/>
                </a:lnTo>
                <a:lnTo>
                  <a:pt x="1725" y="306"/>
                </a:lnTo>
                <a:lnTo>
                  <a:pt x="1561" y="146"/>
                </a:lnTo>
                <a:lnTo>
                  <a:pt x="1571" y="143"/>
                </a:lnTo>
                <a:lnTo>
                  <a:pt x="1585" y="139"/>
                </a:lnTo>
                <a:lnTo>
                  <a:pt x="1603" y="131"/>
                </a:lnTo>
                <a:lnTo>
                  <a:pt x="1623" y="124"/>
                </a:lnTo>
                <a:lnTo>
                  <a:pt x="1645" y="116"/>
                </a:lnTo>
                <a:lnTo>
                  <a:pt x="1672" y="106"/>
                </a:lnTo>
                <a:lnTo>
                  <a:pt x="1690" y="99"/>
                </a:lnTo>
                <a:lnTo>
                  <a:pt x="1700" y="94"/>
                </a:lnTo>
                <a:lnTo>
                  <a:pt x="1776" y="66"/>
                </a:lnTo>
                <a:lnTo>
                  <a:pt x="1853" y="42"/>
                </a:lnTo>
                <a:lnTo>
                  <a:pt x="1931" y="24"/>
                </a:lnTo>
                <a:lnTo>
                  <a:pt x="2009" y="11"/>
                </a:lnTo>
                <a:lnTo>
                  <a:pt x="2088" y="2"/>
                </a:lnTo>
                <a:lnTo>
                  <a:pt x="216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7" name="Freeform 248"/>
          <p:cNvSpPr>
            <a:spLocks noEditPoints="1"/>
          </p:cNvSpPr>
          <p:nvPr/>
        </p:nvSpPr>
        <p:spPr bwMode="auto">
          <a:xfrm>
            <a:off x="694538" y="3446463"/>
            <a:ext cx="503238" cy="584200"/>
          </a:xfrm>
          <a:custGeom>
            <a:avLst/>
            <a:gdLst>
              <a:gd name="T0" fmla="*/ 2453 w 2851"/>
              <a:gd name="T1" fmla="*/ 994 h 3312"/>
              <a:gd name="T2" fmla="*/ 2453 w 2851"/>
              <a:gd name="T3" fmla="*/ 883 h 3312"/>
              <a:gd name="T4" fmla="*/ 1994 w 2851"/>
              <a:gd name="T5" fmla="*/ 2 h 3312"/>
              <a:gd name="T6" fmla="*/ 2256 w 2851"/>
              <a:gd name="T7" fmla="*/ 56 h 3312"/>
              <a:gd name="T8" fmla="*/ 2493 w 2851"/>
              <a:gd name="T9" fmla="*/ 185 h 3312"/>
              <a:gd name="T10" fmla="*/ 2694 w 2851"/>
              <a:gd name="T11" fmla="*/ 380 h 3312"/>
              <a:gd name="T12" fmla="*/ 2803 w 2851"/>
              <a:gd name="T13" fmla="*/ 601 h 3312"/>
              <a:gd name="T14" fmla="*/ 2825 w 2851"/>
              <a:gd name="T15" fmla="*/ 670 h 3312"/>
              <a:gd name="T16" fmla="*/ 2842 w 2851"/>
              <a:gd name="T17" fmla="*/ 742 h 3312"/>
              <a:gd name="T18" fmla="*/ 2564 w 2851"/>
              <a:gd name="T19" fmla="*/ 883 h 3312"/>
              <a:gd name="T20" fmla="*/ 2564 w 2851"/>
              <a:gd name="T21" fmla="*/ 1049 h 3312"/>
              <a:gd name="T22" fmla="*/ 2841 w 2851"/>
              <a:gd name="T23" fmla="*/ 1303 h 3312"/>
              <a:gd name="T24" fmla="*/ 2799 w 2851"/>
              <a:gd name="T25" fmla="*/ 1701 h 3312"/>
              <a:gd name="T26" fmla="*/ 2713 w 2851"/>
              <a:gd name="T27" fmla="*/ 2087 h 3312"/>
              <a:gd name="T28" fmla="*/ 2599 w 2851"/>
              <a:gd name="T29" fmla="*/ 2553 h 3312"/>
              <a:gd name="T30" fmla="*/ 2522 w 2851"/>
              <a:gd name="T31" fmla="*/ 2860 h 3312"/>
              <a:gd name="T32" fmla="*/ 2398 w 2851"/>
              <a:gd name="T33" fmla="*/ 3157 h 3312"/>
              <a:gd name="T34" fmla="*/ 2298 w 2851"/>
              <a:gd name="T35" fmla="*/ 3277 h 3312"/>
              <a:gd name="T36" fmla="*/ 2186 w 2851"/>
              <a:gd name="T37" fmla="*/ 3301 h 3312"/>
              <a:gd name="T38" fmla="*/ 2085 w 2851"/>
              <a:gd name="T39" fmla="*/ 3239 h 3312"/>
              <a:gd name="T40" fmla="*/ 2004 w 2851"/>
              <a:gd name="T41" fmla="*/ 3115 h 3312"/>
              <a:gd name="T42" fmla="*/ 1937 w 2851"/>
              <a:gd name="T43" fmla="*/ 2956 h 3312"/>
              <a:gd name="T44" fmla="*/ 1879 w 2851"/>
              <a:gd name="T45" fmla="*/ 2770 h 3312"/>
              <a:gd name="T46" fmla="*/ 1806 w 2851"/>
              <a:gd name="T47" fmla="*/ 2626 h 3312"/>
              <a:gd name="T48" fmla="*/ 1751 w 2851"/>
              <a:gd name="T49" fmla="*/ 2731 h 3312"/>
              <a:gd name="T50" fmla="*/ 1705 w 2851"/>
              <a:gd name="T51" fmla="*/ 2821 h 3312"/>
              <a:gd name="T52" fmla="*/ 1628 w 2851"/>
              <a:gd name="T53" fmla="*/ 2928 h 3312"/>
              <a:gd name="T54" fmla="*/ 1514 w 2851"/>
              <a:gd name="T55" fmla="*/ 2998 h 3312"/>
              <a:gd name="T56" fmla="*/ 1372 w 2851"/>
              <a:gd name="T57" fmla="*/ 2996 h 3312"/>
              <a:gd name="T58" fmla="*/ 1242 w 2851"/>
              <a:gd name="T59" fmla="*/ 2917 h 3312"/>
              <a:gd name="T60" fmla="*/ 1135 w 2851"/>
              <a:gd name="T61" fmla="*/ 2792 h 3312"/>
              <a:gd name="T62" fmla="*/ 1056 w 2851"/>
              <a:gd name="T63" fmla="*/ 2662 h 3312"/>
              <a:gd name="T64" fmla="*/ 958 w 2851"/>
              <a:gd name="T65" fmla="*/ 2859 h 3312"/>
              <a:gd name="T66" fmla="*/ 872 w 2851"/>
              <a:gd name="T67" fmla="*/ 3093 h 3312"/>
              <a:gd name="T68" fmla="*/ 813 w 2851"/>
              <a:gd name="T69" fmla="*/ 3201 h 3312"/>
              <a:gd name="T70" fmla="*/ 715 w 2851"/>
              <a:gd name="T71" fmla="*/ 3291 h 3312"/>
              <a:gd name="T72" fmla="*/ 631 w 2851"/>
              <a:gd name="T73" fmla="*/ 3309 h 3312"/>
              <a:gd name="T74" fmla="*/ 532 w 2851"/>
              <a:gd name="T75" fmla="*/ 3250 h 3312"/>
              <a:gd name="T76" fmla="*/ 457 w 2851"/>
              <a:gd name="T77" fmla="*/ 3143 h 3312"/>
              <a:gd name="T78" fmla="*/ 403 w 2851"/>
              <a:gd name="T79" fmla="*/ 3027 h 3312"/>
              <a:gd name="T80" fmla="*/ 298 w 2851"/>
              <a:gd name="T81" fmla="*/ 2749 h 3312"/>
              <a:gd name="T82" fmla="*/ 170 w 2851"/>
              <a:gd name="T83" fmla="*/ 2259 h 3312"/>
              <a:gd name="T84" fmla="*/ 82 w 2851"/>
              <a:gd name="T85" fmla="*/ 1758 h 3312"/>
              <a:gd name="T86" fmla="*/ 11 w 2851"/>
              <a:gd name="T87" fmla="*/ 1279 h 3312"/>
              <a:gd name="T88" fmla="*/ 1 w 2851"/>
              <a:gd name="T89" fmla="*/ 1194 h 3312"/>
              <a:gd name="T90" fmla="*/ 2 w 2851"/>
              <a:gd name="T91" fmla="*/ 1130 h 3312"/>
              <a:gd name="T92" fmla="*/ 293 w 2851"/>
              <a:gd name="T93" fmla="*/ 994 h 3312"/>
              <a:gd name="T94" fmla="*/ 293 w 2851"/>
              <a:gd name="T95" fmla="*/ 828 h 3312"/>
              <a:gd name="T96" fmla="*/ 36 w 2851"/>
              <a:gd name="T97" fmla="*/ 633 h 3312"/>
              <a:gd name="T98" fmla="*/ 121 w 2851"/>
              <a:gd name="T99" fmla="*/ 401 h 3312"/>
              <a:gd name="T100" fmla="*/ 268 w 2851"/>
              <a:gd name="T101" fmla="*/ 221 h 3312"/>
              <a:gd name="T102" fmla="*/ 476 w 2851"/>
              <a:gd name="T103" fmla="*/ 91 h 3312"/>
              <a:gd name="T104" fmla="*/ 700 w 2851"/>
              <a:gd name="T105" fmla="*/ 31 h 3312"/>
              <a:gd name="T106" fmla="*/ 962 w 2851"/>
              <a:gd name="T107" fmla="*/ 32 h 3312"/>
              <a:gd name="T108" fmla="*/ 1215 w 2851"/>
              <a:gd name="T109" fmla="*/ 76 h 3312"/>
              <a:gd name="T110" fmla="*/ 1364 w 2851"/>
              <a:gd name="T111" fmla="*/ 116 h 3312"/>
              <a:gd name="T112" fmla="*/ 1410 w 2851"/>
              <a:gd name="T113" fmla="*/ 123 h 3312"/>
              <a:gd name="T114" fmla="*/ 1453 w 2851"/>
              <a:gd name="T115" fmla="*/ 108 h 3312"/>
              <a:gd name="T116" fmla="*/ 1523 w 2851"/>
              <a:gd name="T117" fmla="*/ 82 h 3312"/>
              <a:gd name="T118" fmla="*/ 1664 w 2851"/>
              <a:gd name="T119" fmla="*/ 34 h 3312"/>
              <a:gd name="T120" fmla="*/ 1924 w 2851"/>
              <a:gd name="T121" fmla="*/ 0 h 3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851" h="3312">
                <a:moveTo>
                  <a:pt x="404" y="994"/>
                </a:moveTo>
                <a:lnTo>
                  <a:pt x="404" y="1049"/>
                </a:lnTo>
                <a:lnTo>
                  <a:pt x="2453" y="1049"/>
                </a:lnTo>
                <a:lnTo>
                  <a:pt x="2453" y="994"/>
                </a:lnTo>
                <a:lnTo>
                  <a:pt x="404" y="994"/>
                </a:lnTo>
                <a:close/>
                <a:moveTo>
                  <a:pt x="404" y="828"/>
                </a:moveTo>
                <a:lnTo>
                  <a:pt x="404" y="883"/>
                </a:lnTo>
                <a:lnTo>
                  <a:pt x="2453" y="883"/>
                </a:lnTo>
                <a:lnTo>
                  <a:pt x="2453" y="828"/>
                </a:lnTo>
                <a:lnTo>
                  <a:pt x="404" y="828"/>
                </a:lnTo>
                <a:close/>
                <a:moveTo>
                  <a:pt x="1924" y="0"/>
                </a:moveTo>
                <a:lnTo>
                  <a:pt x="1994" y="2"/>
                </a:lnTo>
                <a:lnTo>
                  <a:pt x="2061" y="9"/>
                </a:lnTo>
                <a:lnTo>
                  <a:pt x="2128" y="20"/>
                </a:lnTo>
                <a:lnTo>
                  <a:pt x="2193" y="36"/>
                </a:lnTo>
                <a:lnTo>
                  <a:pt x="2256" y="56"/>
                </a:lnTo>
                <a:lnTo>
                  <a:pt x="2316" y="80"/>
                </a:lnTo>
                <a:lnTo>
                  <a:pt x="2374" y="109"/>
                </a:lnTo>
                <a:lnTo>
                  <a:pt x="2430" y="143"/>
                </a:lnTo>
                <a:lnTo>
                  <a:pt x="2493" y="185"/>
                </a:lnTo>
                <a:lnTo>
                  <a:pt x="2551" y="231"/>
                </a:lnTo>
                <a:lnTo>
                  <a:pt x="2604" y="279"/>
                </a:lnTo>
                <a:lnTo>
                  <a:pt x="2651" y="328"/>
                </a:lnTo>
                <a:lnTo>
                  <a:pt x="2694" y="380"/>
                </a:lnTo>
                <a:lnTo>
                  <a:pt x="2730" y="434"/>
                </a:lnTo>
                <a:lnTo>
                  <a:pt x="2761" y="489"/>
                </a:lnTo>
                <a:lnTo>
                  <a:pt x="2785" y="544"/>
                </a:lnTo>
                <a:lnTo>
                  <a:pt x="2803" y="601"/>
                </a:lnTo>
                <a:lnTo>
                  <a:pt x="2809" y="623"/>
                </a:lnTo>
                <a:lnTo>
                  <a:pt x="2815" y="640"/>
                </a:lnTo>
                <a:lnTo>
                  <a:pt x="2820" y="656"/>
                </a:lnTo>
                <a:lnTo>
                  <a:pt x="2825" y="670"/>
                </a:lnTo>
                <a:lnTo>
                  <a:pt x="2829" y="685"/>
                </a:lnTo>
                <a:lnTo>
                  <a:pt x="2834" y="702"/>
                </a:lnTo>
                <a:lnTo>
                  <a:pt x="2839" y="720"/>
                </a:lnTo>
                <a:lnTo>
                  <a:pt x="2842" y="742"/>
                </a:lnTo>
                <a:lnTo>
                  <a:pt x="2845" y="768"/>
                </a:lnTo>
                <a:lnTo>
                  <a:pt x="2851" y="828"/>
                </a:lnTo>
                <a:lnTo>
                  <a:pt x="2564" y="828"/>
                </a:lnTo>
                <a:lnTo>
                  <a:pt x="2564" y="883"/>
                </a:lnTo>
                <a:lnTo>
                  <a:pt x="2675" y="883"/>
                </a:lnTo>
                <a:lnTo>
                  <a:pt x="2675" y="994"/>
                </a:lnTo>
                <a:lnTo>
                  <a:pt x="2564" y="994"/>
                </a:lnTo>
                <a:lnTo>
                  <a:pt x="2564" y="1049"/>
                </a:lnTo>
                <a:lnTo>
                  <a:pt x="2827" y="1049"/>
                </a:lnTo>
                <a:lnTo>
                  <a:pt x="2832" y="1099"/>
                </a:lnTo>
                <a:lnTo>
                  <a:pt x="2839" y="1201"/>
                </a:lnTo>
                <a:lnTo>
                  <a:pt x="2841" y="1303"/>
                </a:lnTo>
                <a:lnTo>
                  <a:pt x="2837" y="1404"/>
                </a:lnTo>
                <a:lnTo>
                  <a:pt x="2827" y="1503"/>
                </a:lnTo>
                <a:lnTo>
                  <a:pt x="2815" y="1603"/>
                </a:lnTo>
                <a:lnTo>
                  <a:pt x="2799" y="1701"/>
                </a:lnTo>
                <a:lnTo>
                  <a:pt x="2780" y="1799"/>
                </a:lnTo>
                <a:lnTo>
                  <a:pt x="2759" y="1895"/>
                </a:lnTo>
                <a:lnTo>
                  <a:pt x="2737" y="1991"/>
                </a:lnTo>
                <a:lnTo>
                  <a:pt x="2713" y="2087"/>
                </a:lnTo>
                <a:lnTo>
                  <a:pt x="2688" y="2181"/>
                </a:lnTo>
                <a:lnTo>
                  <a:pt x="2650" y="2330"/>
                </a:lnTo>
                <a:lnTo>
                  <a:pt x="2615" y="2481"/>
                </a:lnTo>
                <a:lnTo>
                  <a:pt x="2599" y="2553"/>
                </a:lnTo>
                <a:lnTo>
                  <a:pt x="2582" y="2630"/>
                </a:lnTo>
                <a:lnTo>
                  <a:pt x="2564" y="2707"/>
                </a:lnTo>
                <a:lnTo>
                  <a:pt x="2544" y="2784"/>
                </a:lnTo>
                <a:lnTo>
                  <a:pt x="2522" y="2860"/>
                </a:lnTo>
                <a:lnTo>
                  <a:pt x="2498" y="2937"/>
                </a:lnTo>
                <a:lnTo>
                  <a:pt x="2469" y="3012"/>
                </a:lnTo>
                <a:lnTo>
                  <a:pt x="2437" y="3085"/>
                </a:lnTo>
                <a:lnTo>
                  <a:pt x="2398" y="3157"/>
                </a:lnTo>
                <a:lnTo>
                  <a:pt x="2374" y="3197"/>
                </a:lnTo>
                <a:lnTo>
                  <a:pt x="2349" y="3230"/>
                </a:lnTo>
                <a:lnTo>
                  <a:pt x="2324" y="3256"/>
                </a:lnTo>
                <a:lnTo>
                  <a:pt x="2298" y="3277"/>
                </a:lnTo>
                <a:lnTo>
                  <a:pt x="2271" y="3292"/>
                </a:lnTo>
                <a:lnTo>
                  <a:pt x="2242" y="3300"/>
                </a:lnTo>
                <a:lnTo>
                  <a:pt x="2214" y="3303"/>
                </a:lnTo>
                <a:lnTo>
                  <a:pt x="2186" y="3301"/>
                </a:lnTo>
                <a:lnTo>
                  <a:pt x="2159" y="3292"/>
                </a:lnTo>
                <a:lnTo>
                  <a:pt x="2133" y="3279"/>
                </a:lnTo>
                <a:lnTo>
                  <a:pt x="2108" y="3261"/>
                </a:lnTo>
                <a:lnTo>
                  <a:pt x="2085" y="3239"/>
                </a:lnTo>
                <a:lnTo>
                  <a:pt x="2064" y="3213"/>
                </a:lnTo>
                <a:lnTo>
                  <a:pt x="2043" y="3184"/>
                </a:lnTo>
                <a:lnTo>
                  <a:pt x="2023" y="3150"/>
                </a:lnTo>
                <a:lnTo>
                  <a:pt x="2004" y="3115"/>
                </a:lnTo>
                <a:lnTo>
                  <a:pt x="1987" y="3078"/>
                </a:lnTo>
                <a:lnTo>
                  <a:pt x="1970" y="3039"/>
                </a:lnTo>
                <a:lnTo>
                  <a:pt x="1952" y="2998"/>
                </a:lnTo>
                <a:lnTo>
                  <a:pt x="1937" y="2956"/>
                </a:lnTo>
                <a:lnTo>
                  <a:pt x="1922" y="2914"/>
                </a:lnTo>
                <a:lnTo>
                  <a:pt x="1908" y="2870"/>
                </a:lnTo>
                <a:lnTo>
                  <a:pt x="1893" y="2821"/>
                </a:lnTo>
                <a:lnTo>
                  <a:pt x="1879" y="2770"/>
                </a:lnTo>
                <a:lnTo>
                  <a:pt x="1866" y="2719"/>
                </a:lnTo>
                <a:lnTo>
                  <a:pt x="1848" y="2651"/>
                </a:lnTo>
                <a:lnTo>
                  <a:pt x="1828" y="2583"/>
                </a:lnTo>
                <a:lnTo>
                  <a:pt x="1806" y="2626"/>
                </a:lnTo>
                <a:lnTo>
                  <a:pt x="1786" y="2664"/>
                </a:lnTo>
                <a:lnTo>
                  <a:pt x="1773" y="2688"/>
                </a:lnTo>
                <a:lnTo>
                  <a:pt x="1761" y="2711"/>
                </a:lnTo>
                <a:lnTo>
                  <a:pt x="1751" y="2731"/>
                </a:lnTo>
                <a:lnTo>
                  <a:pt x="1747" y="2739"/>
                </a:lnTo>
                <a:lnTo>
                  <a:pt x="1734" y="2765"/>
                </a:lnTo>
                <a:lnTo>
                  <a:pt x="1720" y="2793"/>
                </a:lnTo>
                <a:lnTo>
                  <a:pt x="1705" y="2821"/>
                </a:lnTo>
                <a:lnTo>
                  <a:pt x="1689" y="2849"/>
                </a:lnTo>
                <a:lnTo>
                  <a:pt x="1670" y="2876"/>
                </a:lnTo>
                <a:lnTo>
                  <a:pt x="1650" y="2903"/>
                </a:lnTo>
                <a:lnTo>
                  <a:pt x="1628" y="2928"/>
                </a:lnTo>
                <a:lnTo>
                  <a:pt x="1603" y="2950"/>
                </a:lnTo>
                <a:lnTo>
                  <a:pt x="1576" y="2970"/>
                </a:lnTo>
                <a:lnTo>
                  <a:pt x="1547" y="2986"/>
                </a:lnTo>
                <a:lnTo>
                  <a:pt x="1514" y="2998"/>
                </a:lnTo>
                <a:lnTo>
                  <a:pt x="1481" y="3005"/>
                </a:lnTo>
                <a:lnTo>
                  <a:pt x="1447" y="3008"/>
                </a:lnTo>
                <a:lnTo>
                  <a:pt x="1409" y="3005"/>
                </a:lnTo>
                <a:lnTo>
                  <a:pt x="1372" y="2996"/>
                </a:lnTo>
                <a:lnTo>
                  <a:pt x="1338" y="2982"/>
                </a:lnTo>
                <a:lnTo>
                  <a:pt x="1304" y="2964"/>
                </a:lnTo>
                <a:lnTo>
                  <a:pt x="1273" y="2942"/>
                </a:lnTo>
                <a:lnTo>
                  <a:pt x="1242" y="2917"/>
                </a:lnTo>
                <a:lnTo>
                  <a:pt x="1212" y="2888"/>
                </a:lnTo>
                <a:lnTo>
                  <a:pt x="1185" y="2857"/>
                </a:lnTo>
                <a:lnTo>
                  <a:pt x="1159" y="2825"/>
                </a:lnTo>
                <a:lnTo>
                  <a:pt x="1135" y="2792"/>
                </a:lnTo>
                <a:lnTo>
                  <a:pt x="1113" y="2759"/>
                </a:lnTo>
                <a:lnTo>
                  <a:pt x="1093" y="2726"/>
                </a:lnTo>
                <a:lnTo>
                  <a:pt x="1073" y="2693"/>
                </a:lnTo>
                <a:lnTo>
                  <a:pt x="1056" y="2662"/>
                </a:lnTo>
                <a:lnTo>
                  <a:pt x="1041" y="2633"/>
                </a:lnTo>
                <a:lnTo>
                  <a:pt x="1012" y="2707"/>
                </a:lnTo>
                <a:lnTo>
                  <a:pt x="985" y="2782"/>
                </a:lnTo>
                <a:lnTo>
                  <a:pt x="958" y="2859"/>
                </a:lnTo>
                <a:lnTo>
                  <a:pt x="926" y="2951"/>
                </a:lnTo>
                <a:lnTo>
                  <a:pt x="893" y="3041"/>
                </a:lnTo>
                <a:lnTo>
                  <a:pt x="883" y="3066"/>
                </a:lnTo>
                <a:lnTo>
                  <a:pt x="872" y="3093"/>
                </a:lnTo>
                <a:lnTo>
                  <a:pt x="860" y="3120"/>
                </a:lnTo>
                <a:lnTo>
                  <a:pt x="846" y="3147"/>
                </a:lnTo>
                <a:lnTo>
                  <a:pt x="831" y="3175"/>
                </a:lnTo>
                <a:lnTo>
                  <a:pt x="813" y="3201"/>
                </a:lnTo>
                <a:lnTo>
                  <a:pt x="792" y="3227"/>
                </a:lnTo>
                <a:lnTo>
                  <a:pt x="770" y="3250"/>
                </a:lnTo>
                <a:lnTo>
                  <a:pt x="744" y="3272"/>
                </a:lnTo>
                <a:lnTo>
                  <a:pt x="715" y="3291"/>
                </a:lnTo>
                <a:lnTo>
                  <a:pt x="682" y="3308"/>
                </a:lnTo>
                <a:lnTo>
                  <a:pt x="672" y="3312"/>
                </a:lnTo>
                <a:lnTo>
                  <a:pt x="661" y="3312"/>
                </a:lnTo>
                <a:lnTo>
                  <a:pt x="631" y="3309"/>
                </a:lnTo>
                <a:lnTo>
                  <a:pt x="604" y="3301"/>
                </a:lnTo>
                <a:lnTo>
                  <a:pt x="578" y="3288"/>
                </a:lnTo>
                <a:lnTo>
                  <a:pt x="554" y="3271"/>
                </a:lnTo>
                <a:lnTo>
                  <a:pt x="532" y="3250"/>
                </a:lnTo>
                <a:lnTo>
                  <a:pt x="511" y="3226"/>
                </a:lnTo>
                <a:lnTo>
                  <a:pt x="491" y="3200"/>
                </a:lnTo>
                <a:lnTo>
                  <a:pt x="473" y="3172"/>
                </a:lnTo>
                <a:lnTo>
                  <a:pt x="457" y="3143"/>
                </a:lnTo>
                <a:lnTo>
                  <a:pt x="442" y="3113"/>
                </a:lnTo>
                <a:lnTo>
                  <a:pt x="428" y="3084"/>
                </a:lnTo>
                <a:lnTo>
                  <a:pt x="415" y="3055"/>
                </a:lnTo>
                <a:lnTo>
                  <a:pt x="403" y="3027"/>
                </a:lnTo>
                <a:lnTo>
                  <a:pt x="392" y="3001"/>
                </a:lnTo>
                <a:lnTo>
                  <a:pt x="386" y="2985"/>
                </a:lnTo>
                <a:lnTo>
                  <a:pt x="339" y="2867"/>
                </a:lnTo>
                <a:lnTo>
                  <a:pt x="298" y="2749"/>
                </a:lnTo>
                <a:lnTo>
                  <a:pt x="261" y="2629"/>
                </a:lnTo>
                <a:lnTo>
                  <a:pt x="228" y="2506"/>
                </a:lnTo>
                <a:lnTo>
                  <a:pt x="197" y="2383"/>
                </a:lnTo>
                <a:lnTo>
                  <a:pt x="170" y="2259"/>
                </a:lnTo>
                <a:lnTo>
                  <a:pt x="145" y="2134"/>
                </a:lnTo>
                <a:lnTo>
                  <a:pt x="123" y="2009"/>
                </a:lnTo>
                <a:lnTo>
                  <a:pt x="102" y="1884"/>
                </a:lnTo>
                <a:lnTo>
                  <a:pt x="82" y="1758"/>
                </a:lnTo>
                <a:lnTo>
                  <a:pt x="62" y="1633"/>
                </a:lnTo>
                <a:lnTo>
                  <a:pt x="44" y="1508"/>
                </a:lnTo>
                <a:lnTo>
                  <a:pt x="14" y="1302"/>
                </a:lnTo>
                <a:lnTo>
                  <a:pt x="11" y="1279"/>
                </a:lnTo>
                <a:lnTo>
                  <a:pt x="7" y="1254"/>
                </a:lnTo>
                <a:lnTo>
                  <a:pt x="4" y="1231"/>
                </a:lnTo>
                <a:lnTo>
                  <a:pt x="2" y="1212"/>
                </a:lnTo>
                <a:lnTo>
                  <a:pt x="1" y="1194"/>
                </a:lnTo>
                <a:lnTo>
                  <a:pt x="0" y="1178"/>
                </a:lnTo>
                <a:lnTo>
                  <a:pt x="0" y="1173"/>
                </a:lnTo>
                <a:lnTo>
                  <a:pt x="1" y="1154"/>
                </a:lnTo>
                <a:lnTo>
                  <a:pt x="2" y="1130"/>
                </a:lnTo>
                <a:lnTo>
                  <a:pt x="4" y="1100"/>
                </a:lnTo>
                <a:lnTo>
                  <a:pt x="8" y="1049"/>
                </a:lnTo>
                <a:lnTo>
                  <a:pt x="293" y="1049"/>
                </a:lnTo>
                <a:lnTo>
                  <a:pt x="293" y="994"/>
                </a:lnTo>
                <a:lnTo>
                  <a:pt x="183" y="994"/>
                </a:lnTo>
                <a:lnTo>
                  <a:pt x="183" y="883"/>
                </a:lnTo>
                <a:lnTo>
                  <a:pt x="293" y="883"/>
                </a:lnTo>
                <a:lnTo>
                  <a:pt x="293" y="828"/>
                </a:lnTo>
                <a:lnTo>
                  <a:pt x="12" y="828"/>
                </a:lnTo>
                <a:lnTo>
                  <a:pt x="17" y="769"/>
                </a:lnTo>
                <a:lnTo>
                  <a:pt x="24" y="700"/>
                </a:lnTo>
                <a:lnTo>
                  <a:pt x="36" y="633"/>
                </a:lnTo>
                <a:lnTo>
                  <a:pt x="51" y="571"/>
                </a:lnTo>
                <a:lnTo>
                  <a:pt x="70" y="512"/>
                </a:lnTo>
                <a:lnTo>
                  <a:pt x="94" y="455"/>
                </a:lnTo>
                <a:lnTo>
                  <a:pt x="121" y="401"/>
                </a:lnTo>
                <a:lnTo>
                  <a:pt x="152" y="352"/>
                </a:lnTo>
                <a:lnTo>
                  <a:pt x="186" y="305"/>
                </a:lnTo>
                <a:lnTo>
                  <a:pt x="226" y="261"/>
                </a:lnTo>
                <a:lnTo>
                  <a:pt x="268" y="221"/>
                </a:lnTo>
                <a:lnTo>
                  <a:pt x="314" y="184"/>
                </a:lnTo>
                <a:lnTo>
                  <a:pt x="365" y="150"/>
                </a:lnTo>
                <a:lnTo>
                  <a:pt x="419" y="119"/>
                </a:lnTo>
                <a:lnTo>
                  <a:pt x="476" y="91"/>
                </a:lnTo>
                <a:lnTo>
                  <a:pt x="539" y="67"/>
                </a:lnTo>
                <a:lnTo>
                  <a:pt x="589" y="52"/>
                </a:lnTo>
                <a:lnTo>
                  <a:pt x="642" y="40"/>
                </a:lnTo>
                <a:lnTo>
                  <a:pt x="700" y="31"/>
                </a:lnTo>
                <a:lnTo>
                  <a:pt x="759" y="26"/>
                </a:lnTo>
                <a:lnTo>
                  <a:pt x="823" y="24"/>
                </a:lnTo>
                <a:lnTo>
                  <a:pt x="893" y="26"/>
                </a:lnTo>
                <a:lnTo>
                  <a:pt x="962" y="32"/>
                </a:lnTo>
                <a:lnTo>
                  <a:pt x="1030" y="40"/>
                </a:lnTo>
                <a:lnTo>
                  <a:pt x="1095" y="50"/>
                </a:lnTo>
                <a:lnTo>
                  <a:pt x="1157" y="62"/>
                </a:lnTo>
                <a:lnTo>
                  <a:pt x="1215" y="76"/>
                </a:lnTo>
                <a:lnTo>
                  <a:pt x="1270" y="89"/>
                </a:lnTo>
                <a:lnTo>
                  <a:pt x="1318" y="103"/>
                </a:lnTo>
                <a:lnTo>
                  <a:pt x="1343" y="110"/>
                </a:lnTo>
                <a:lnTo>
                  <a:pt x="1364" y="116"/>
                </a:lnTo>
                <a:lnTo>
                  <a:pt x="1380" y="120"/>
                </a:lnTo>
                <a:lnTo>
                  <a:pt x="1394" y="122"/>
                </a:lnTo>
                <a:lnTo>
                  <a:pt x="1404" y="123"/>
                </a:lnTo>
                <a:lnTo>
                  <a:pt x="1410" y="123"/>
                </a:lnTo>
                <a:lnTo>
                  <a:pt x="1418" y="121"/>
                </a:lnTo>
                <a:lnTo>
                  <a:pt x="1427" y="118"/>
                </a:lnTo>
                <a:lnTo>
                  <a:pt x="1438" y="114"/>
                </a:lnTo>
                <a:lnTo>
                  <a:pt x="1453" y="108"/>
                </a:lnTo>
                <a:lnTo>
                  <a:pt x="1471" y="101"/>
                </a:lnTo>
                <a:lnTo>
                  <a:pt x="1491" y="94"/>
                </a:lnTo>
                <a:lnTo>
                  <a:pt x="1515" y="85"/>
                </a:lnTo>
                <a:lnTo>
                  <a:pt x="1523" y="82"/>
                </a:lnTo>
                <a:lnTo>
                  <a:pt x="1531" y="79"/>
                </a:lnTo>
                <a:lnTo>
                  <a:pt x="1542" y="75"/>
                </a:lnTo>
                <a:lnTo>
                  <a:pt x="1602" y="52"/>
                </a:lnTo>
                <a:lnTo>
                  <a:pt x="1664" y="34"/>
                </a:lnTo>
                <a:lnTo>
                  <a:pt x="1728" y="19"/>
                </a:lnTo>
                <a:lnTo>
                  <a:pt x="1793" y="8"/>
                </a:lnTo>
                <a:lnTo>
                  <a:pt x="1859" y="2"/>
                </a:lnTo>
                <a:lnTo>
                  <a:pt x="192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00" name="Group 399"/>
          <p:cNvGrpSpPr/>
          <p:nvPr/>
        </p:nvGrpSpPr>
        <p:grpSpPr>
          <a:xfrm>
            <a:off x="1588757" y="3441700"/>
            <a:ext cx="585788" cy="581025"/>
            <a:chOff x="1651000" y="3441700"/>
            <a:chExt cx="585788" cy="5810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31" name="Freeform 253"/>
            <p:cNvSpPr>
              <a:spLocks/>
            </p:cNvSpPr>
            <p:nvPr/>
          </p:nvSpPr>
          <p:spPr bwMode="auto">
            <a:xfrm>
              <a:off x="1941513" y="3444875"/>
              <a:ext cx="295275" cy="577850"/>
            </a:xfrm>
            <a:custGeom>
              <a:avLst/>
              <a:gdLst>
                <a:gd name="T0" fmla="*/ 452 w 1675"/>
                <a:gd name="T1" fmla="*/ 40 h 3280"/>
                <a:gd name="T2" fmla="*/ 730 w 1675"/>
                <a:gd name="T3" fmla="*/ 143 h 3280"/>
                <a:gd name="T4" fmla="*/ 980 w 1675"/>
                <a:gd name="T5" fmla="*/ 291 h 3280"/>
                <a:gd name="T6" fmla="*/ 1200 w 1675"/>
                <a:gd name="T7" fmla="*/ 478 h 3280"/>
                <a:gd name="T8" fmla="*/ 1385 w 1675"/>
                <a:gd name="T9" fmla="*/ 701 h 3280"/>
                <a:gd name="T10" fmla="*/ 1528 w 1675"/>
                <a:gd name="T11" fmla="*/ 953 h 3280"/>
                <a:gd name="T12" fmla="*/ 1626 w 1675"/>
                <a:gd name="T13" fmla="*/ 1230 h 3280"/>
                <a:gd name="T14" fmla="*/ 1672 w 1675"/>
                <a:gd name="T15" fmla="*/ 1528 h 3280"/>
                <a:gd name="T16" fmla="*/ 1663 w 1675"/>
                <a:gd name="T17" fmla="*/ 1837 h 3280"/>
                <a:gd name="T18" fmla="*/ 1597 w 1675"/>
                <a:gd name="T19" fmla="*/ 2131 h 3280"/>
                <a:gd name="T20" fmla="*/ 1481 w 1675"/>
                <a:gd name="T21" fmla="*/ 2403 h 3280"/>
                <a:gd name="T22" fmla="*/ 1319 w 1675"/>
                <a:gd name="T23" fmla="*/ 2649 h 3280"/>
                <a:gd name="T24" fmla="*/ 1119 w 1675"/>
                <a:gd name="T25" fmla="*/ 2861 h 3280"/>
                <a:gd name="T26" fmla="*/ 883 w 1675"/>
                <a:gd name="T27" fmla="*/ 3036 h 3280"/>
                <a:gd name="T28" fmla="*/ 618 w 1675"/>
                <a:gd name="T29" fmla="*/ 3166 h 3280"/>
                <a:gd name="T30" fmla="*/ 328 w 1675"/>
                <a:gd name="T31" fmla="*/ 3250 h 3280"/>
                <a:gd name="T32" fmla="*/ 20 w 1675"/>
                <a:gd name="T33" fmla="*/ 3280 h 3280"/>
                <a:gd name="T34" fmla="*/ 16 w 1675"/>
                <a:gd name="T35" fmla="*/ 2955 h 3280"/>
                <a:gd name="T36" fmla="*/ 1 w 1675"/>
                <a:gd name="T37" fmla="*/ 2822 h 3280"/>
                <a:gd name="T38" fmla="*/ 7 w 1675"/>
                <a:gd name="T39" fmla="*/ 2722 h 3280"/>
                <a:gd name="T40" fmla="*/ 40 w 1675"/>
                <a:gd name="T41" fmla="*/ 2647 h 3280"/>
                <a:gd name="T42" fmla="*/ 111 w 1675"/>
                <a:gd name="T43" fmla="*/ 2591 h 3280"/>
                <a:gd name="T44" fmla="*/ 210 w 1675"/>
                <a:gd name="T45" fmla="*/ 2555 h 3280"/>
                <a:gd name="T46" fmla="*/ 327 w 1675"/>
                <a:gd name="T47" fmla="*/ 2533 h 3280"/>
                <a:gd name="T48" fmla="*/ 427 w 1675"/>
                <a:gd name="T49" fmla="*/ 2520 h 3280"/>
                <a:gd name="T50" fmla="*/ 567 w 1675"/>
                <a:gd name="T51" fmla="*/ 2492 h 3280"/>
                <a:gd name="T52" fmla="*/ 713 w 1675"/>
                <a:gd name="T53" fmla="*/ 2442 h 3280"/>
                <a:gd name="T54" fmla="*/ 853 w 1675"/>
                <a:gd name="T55" fmla="*/ 2369 h 3280"/>
                <a:gd name="T56" fmla="*/ 972 w 1675"/>
                <a:gd name="T57" fmla="*/ 2270 h 3280"/>
                <a:gd name="T58" fmla="*/ 1061 w 1675"/>
                <a:gd name="T59" fmla="*/ 2146 h 3280"/>
                <a:gd name="T60" fmla="*/ 1106 w 1675"/>
                <a:gd name="T61" fmla="*/ 1989 h 3280"/>
                <a:gd name="T62" fmla="*/ 1093 w 1675"/>
                <a:gd name="T63" fmla="*/ 1818 h 3280"/>
                <a:gd name="T64" fmla="*/ 1025 w 1675"/>
                <a:gd name="T65" fmla="*/ 1632 h 3280"/>
                <a:gd name="T66" fmla="*/ 916 w 1675"/>
                <a:gd name="T67" fmla="*/ 1437 h 3280"/>
                <a:gd name="T68" fmla="*/ 809 w 1675"/>
                <a:gd name="T69" fmla="*/ 1237 h 3280"/>
                <a:gd name="T70" fmla="*/ 708 w 1675"/>
                <a:gd name="T71" fmla="*/ 1037 h 3280"/>
                <a:gd name="T72" fmla="*/ 616 w 1675"/>
                <a:gd name="T73" fmla="*/ 844 h 3280"/>
                <a:gd name="T74" fmla="*/ 534 w 1675"/>
                <a:gd name="T75" fmla="*/ 664 h 3280"/>
                <a:gd name="T76" fmla="*/ 465 w 1675"/>
                <a:gd name="T77" fmla="*/ 505 h 3280"/>
                <a:gd name="T78" fmla="*/ 409 w 1675"/>
                <a:gd name="T79" fmla="*/ 373 h 3280"/>
                <a:gd name="T80" fmla="*/ 368 w 1675"/>
                <a:gd name="T81" fmla="*/ 275 h 3280"/>
                <a:gd name="T82" fmla="*/ 344 w 1675"/>
                <a:gd name="T83" fmla="*/ 217 h 3280"/>
                <a:gd name="T84" fmla="*/ 256 w 1675"/>
                <a:gd name="T85" fmla="*/ 0 h 3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75" h="3280">
                  <a:moveTo>
                    <a:pt x="256" y="0"/>
                  </a:moveTo>
                  <a:lnTo>
                    <a:pt x="356" y="18"/>
                  </a:lnTo>
                  <a:lnTo>
                    <a:pt x="452" y="40"/>
                  </a:lnTo>
                  <a:lnTo>
                    <a:pt x="547" y="70"/>
                  </a:lnTo>
                  <a:lnTo>
                    <a:pt x="639" y="103"/>
                  </a:lnTo>
                  <a:lnTo>
                    <a:pt x="730" y="143"/>
                  </a:lnTo>
                  <a:lnTo>
                    <a:pt x="816" y="187"/>
                  </a:lnTo>
                  <a:lnTo>
                    <a:pt x="900" y="237"/>
                  </a:lnTo>
                  <a:lnTo>
                    <a:pt x="980" y="291"/>
                  </a:lnTo>
                  <a:lnTo>
                    <a:pt x="1057" y="349"/>
                  </a:lnTo>
                  <a:lnTo>
                    <a:pt x="1130" y="411"/>
                  </a:lnTo>
                  <a:lnTo>
                    <a:pt x="1200" y="478"/>
                  </a:lnTo>
                  <a:lnTo>
                    <a:pt x="1266" y="549"/>
                  </a:lnTo>
                  <a:lnTo>
                    <a:pt x="1328" y="623"/>
                  </a:lnTo>
                  <a:lnTo>
                    <a:pt x="1385" y="701"/>
                  </a:lnTo>
                  <a:lnTo>
                    <a:pt x="1438" y="782"/>
                  </a:lnTo>
                  <a:lnTo>
                    <a:pt x="1486" y="866"/>
                  </a:lnTo>
                  <a:lnTo>
                    <a:pt x="1528" y="953"/>
                  </a:lnTo>
                  <a:lnTo>
                    <a:pt x="1566" y="1043"/>
                  </a:lnTo>
                  <a:lnTo>
                    <a:pt x="1599" y="1136"/>
                  </a:lnTo>
                  <a:lnTo>
                    <a:pt x="1626" y="1230"/>
                  </a:lnTo>
                  <a:lnTo>
                    <a:pt x="1647" y="1328"/>
                  </a:lnTo>
                  <a:lnTo>
                    <a:pt x="1663" y="1427"/>
                  </a:lnTo>
                  <a:lnTo>
                    <a:pt x="1672" y="1528"/>
                  </a:lnTo>
                  <a:lnTo>
                    <a:pt x="1675" y="1630"/>
                  </a:lnTo>
                  <a:lnTo>
                    <a:pt x="1672" y="1734"/>
                  </a:lnTo>
                  <a:lnTo>
                    <a:pt x="1663" y="1837"/>
                  </a:lnTo>
                  <a:lnTo>
                    <a:pt x="1646" y="1937"/>
                  </a:lnTo>
                  <a:lnTo>
                    <a:pt x="1625" y="2035"/>
                  </a:lnTo>
                  <a:lnTo>
                    <a:pt x="1597" y="2131"/>
                  </a:lnTo>
                  <a:lnTo>
                    <a:pt x="1564" y="2225"/>
                  </a:lnTo>
                  <a:lnTo>
                    <a:pt x="1525" y="2316"/>
                  </a:lnTo>
                  <a:lnTo>
                    <a:pt x="1481" y="2403"/>
                  </a:lnTo>
                  <a:lnTo>
                    <a:pt x="1433" y="2489"/>
                  </a:lnTo>
                  <a:lnTo>
                    <a:pt x="1378" y="2571"/>
                  </a:lnTo>
                  <a:lnTo>
                    <a:pt x="1319" y="2649"/>
                  </a:lnTo>
                  <a:lnTo>
                    <a:pt x="1257" y="2724"/>
                  </a:lnTo>
                  <a:lnTo>
                    <a:pt x="1190" y="2794"/>
                  </a:lnTo>
                  <a:lnTo>
                    <a:pt x="1119" y="2861"/>
                  </a:lnTo>
                  <a:lnTo>
                    <a:pt x="1044" y="2924"/>
                  </a:lnTo>
                  <a:lnTo>
                    <a:pt x="965" y="2982"/>
                  </a:lnTo>
                  <a:lnTo>
                    <a:pt x="883" y="3036"/>
                  </a:lnTo>
                  <a:lnTo>
                    <a:pt x="797" y="3085"/>
                  </a:lnTo>
                  <a:lnTo>
                    <a:pt x="709" y="3129"/>
                  </a:lnTo>
                  <a:lnTo>
                    <a:pt x="618" y="3166"/>
                  </a:lnTo>
                  <a:lnTo>
                    <a:pt x="523" y="3200"/>
                  </a:lnTo>
                  <a:lnTo>
                    <a:pt x="427" y="3228"/>
                  </a:lnTo>
                  <a:lnTo>
                    <a:pt x="328" y="3250"/>
                  </a:lnTo>
                  <a:lnTo>
                    <a:pt x="227" y="3265"/>
                  </a:lnTo>
                  <a:lnTo>
                    <a:pt x="124" y="3276"/>
                  </a:lnTo>
                  <a:lnTo>
                    <a:pt x="20" y="3280"/>
                  </a:lnTo>
                  <a:lnTo>
                    <a:pt x="20" y="3065"/>
                  </a:lnTo>
                  <a:lnTo>
                    <a:pt x="19" y="3009"/>
                  </a:lnTo>
                  <a:lnTo>
                    <a:pt x="16" y="2955"/>
                  </a:lnTo>
                  <a:lnTo>
                    <a:pt x="10" y="2906"/>
                  </a:lnTo>
                  <a:lnTo>
                    <a:pt x="5" y="2861"/>
                  </a:lnTo>
                  <a:lnTo>
                    <a:pt x="1" y="2822"/>
                  </a:lnTo>
                  <a:lnTo>
                    <a:pt x="0" y="2786"/>
                  </a:lnTo>
                  <a:lnTo>
                    <a:pt x="2" y="2752"/>
                  </a:lnTo>
                  <a:lnTo>
                    <a:pt x="7" y="2722"/>
                  </a:lnTo>
                  <a:lnTo>
                    <a:pt x="15" y="2694"/>
                  </a:lnTo>
                  <a:lnTo>
                    <a:pt x="26" y="2670"/>
                  </a:lnTo>
                  <a:lnTo>
                    <a:pt x="40" y="2647"/>
                  </a:lnTo>
                  <a:lnTo>
                    <a:pt x="61" y="2626"/>
                  </a:lnTo>
                  <a:lnTo>
                    <a:pt x="84" y="2606"/>
                  </a:lnTo>
                  <a:lnTo>
                    <a:pt x="111" y="2591"/>
                  </a:lnTo>
                  <a:lnTo>
                    <a:pt x="141" y="2577"/>
                  </a:lnTo>
                  <a:lnTo>
                    <a:pt x="174" y="2566"/>
                  </a:lnTo>
                  <a:lnTo>
                    <a:pt x="210" y="2555"/>
                  </a:lnTo>
                  <a:lnTo>
                    <a:pt x="247" y="2547"/>
                  </a:lnTo>
                  <a:lnTo>
                    <a:pt x="287" y="2540"/>
                  </a:lnTo>
                  <a:lnTo>
                    <a:pt x="327" y="2533"/>
                  </a:lnTo>
                  <a:lnTo>
                    <a:pt x="369" y="2528"/>
                  </a:lnTo>
                  <a:lnTo>
                    <a:pt x="411" y="2522"/>
                  </a:lnTo>
                  <a:lnTo>
                    <a:pt x="427" y="2520"/>
                  </a:lnTo>
                  <a:lnTo>
                    <a:pt x="473" y="2513"/>
                  </a:lnTo>
                  <a:lnTo>
                    <a:pt x="519" y="2503"/>
                  </a:lnTo>
                  <a:lnTo>
                    <a:pt x="567" y="2492"/>
                  </a:lnTo>
                  <a:lnTo>
                    <a:pt x="616" y="2478"/>
                  </a:lnTo>
                  <a:lnTo>
                    <a:pt x="665" y="2461"/>
                  </a:lnTo>
                  <a:lnTo>
                    <a:pt x="713" y="2442"/>
                  </a:lnTo>
                  <a:lnTo>
                    <a:pt x="760" y="2420"/>
                  </a:lnTo>
                  <a:lnTo>
                    <a:pt x="808" y="2395"/>
                  </a:lnTo>
                  <a:lnTo>
                    <a:pt x="853" y="2369"/>
                  </a:lnTo>
                  <a:lnTo>
                    <a:pt x="895" y="2338"/>
                  </a:lnTo>
                  <a:lnTo>
                    <a:pt x="935" y="2306"/>
                  </a:lnTo>
                  <a:lnTo>
                    <a:pt x="972" y="2270"/>
                  </a:lnTo>
                  <a:lnTo>
                    <a:pt x="1006" y="2232"/>
                  </a:lnTo>
                  <a:lnTo>
                    <a:pt x="1036" y="2190"/>
                  </a:lnTo>
                  <a:lnTo>
                    <a:pt x="1061" y="2146"/>
                  </a:lnTo>
                  <a:lnTo>
                    <a:pt x="1082" y="2095"/>
                  </a:lnTo>
                  <a:lnTo>
                    <a:pt x="1098" y="2043"/>
                  </a:lnTo>
                  <a:lnTo>
                    <a:pt x="1106" y="1989"/>
                  </a:lnTo>
                  <a:lnTo>
                    <a:pt x="1108" y="1934"/>
                  </a:lnTo>
                  <a:lnTo>
                    <a:pt x="1104" y="1877"/>
                  </a:lnTo>
                  <a:lnTo>
                    <a:pt x="1093" y="1818"/>
                  </a:lnTo>
                  <a:lnTo>
                    <a:pt x="1077" y="1758"/>
                  </a:lnTo>
                  <a:lnTo>
                    <a:pt x="1054" y="1696"/>
                  </a:lnTo>
                  <a:lnTo>
                    <a:pt x="1025" y="1632"/>
                  </a:lnTo>
                  <a:lnTo>
                    <a:pt x="990" y="1567"/>
                  </a:lnTo>
                  <a:lnTo>
                    <a:pt x="953" y="1503"/>
                  </a:lnTo>
                  <a:lnTo>
                    <a:pt x="916" y="1437"/>
                  </a:lnTo>
                  <a:lnTo>
                    <a:pt x="879" y="1370"/>
                  </a:lnTo>
                  <a:lnTo>
                    <a:pt x="844" y="1304"/>
                  </a:lnTo>
                  <a:lnTo>
                    <a:pt x="809" y="1237"/>
                  </a:lnTo>
                  <a:lnTo>
                    <a:pt x="774" y="1169"/>
                  </a:lnTo>
                  <a:lnTo>
                    <a:pt x="741" y="1103"/>
                  </a:lnTo>
                  <a:lnTo>
                    <a:pt x="708" y="1037"/>
                  </a:lnTo>
                  <a:lnTo>
                    <a:pt x="676" y="971"/>
                  </a:lnTo>
                  <a:lnTo>
                    <a:pt x="645" y="907"/>
                  </a:lnTo>
                  <a:lnTo>
                    <a:pt x="616" y="844"/>
                  </a:lnTo>
                  <a:lnTo>
                    <a:pt x="588" y="782"/>
                  </a:lnTo>
                  <a:lnTo>
                    <a:pt x="560" y="723"/>
                  </a:lnTo>
                  <a:lnTo>
                    <a:pt x="534" y="664"/>
                  </a:lnTo>
                  <a:lnTo>
                    <a:pt x="510" y="608"/>
                  </a:lnTo>
                  <a:lnTo>
                    <a:pt x="486" y="555"/>
                  </a:lnTo>
                  <a:lnTo>
                    <a:pt x="465" y="505"/>
                  </a:lnTo>
                  <a:lnTo>
                    <a:pt x="444" y="457"/>
                  </a:lnTo>
                  <a:lnTo>
                    <a:pt x="426" y="413"/>
                  </a:lnTo>
                  <a:lnTo>
                    <a:pt x="409" y="373"/>
                  </a:lnTo>
                  <a:lnTo>
                    <a:pt x="394" y="336"/>
                  </a:lnTo>
                  <a:lnTo>
                    <a:pt x="380" y="303"/>
                  </a:lnTo>
                  <a:lnTo>
                    <a:pt x="368" y="275"/>
                  </a:lnTo>
                  <a:lnTo>
                    <a:pt x="359" y="250"/>
                  </a:lnTo>
                  <a:lnTo>
                    <a:pt x="351" y="231"/>
                  </a:lnTo>
                  <a:lnTo>
                    <a:pt x="344" y="217"/>
                  </a:lnTo>
                  <a:lnTo>
                    <a:pt x="341" y="207"/>
                  </a:lnTo>
                  <a:lnTo>
                    <a:pt x="339" y="203"/>
                  </a:lnTo>
                  <a:lnTo>
                    <a:pt x="2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2" name="Freeform 254"/>
            <p:cNvSpPr>
              <a:spLocks noEditPoints="1"/>
            </p:cNvSpPr>
            <p:nvPr/>
          </p:nvSpPr>
          <p:spPr bwMode="auto">
            <a:xfrm>
              <a:off x="1651000" y="3441700"/>
              <a:ext cx="466725" cy="581025"/>
            </a:xfrm>
            <a:custGeom>
              <a:avLst/>
              <a:gdLst>
                <a:gd name="T0" fmla="*/ 814 w 2643"/>
                <a:gd name="T1" fmla="*/ 1483 h 3294"/>
                <a:gd name="T2" fmla="*/ 779 w 2643"/>
                <a:gd name="T3" fmla="*/ 1549 h 3294"/>
                <a:gd name="T4" fmla="*/ 718 w 2643"/>
                <a:gd name="T5" fmla="*/ 1695 h 3294"/>
                <a:gd name="T6" fmla="*/ 677 w 2643"/>
                <a:gd name="T7" fmla="*/ 1885 h 3294"/>
                <a:gd name="T8" fmla="*/ 699 w 2643"/>
                <a:gd name="T9" fmla="*/ 2077 h 3294"/>
                <a:gd name="T10" fmla="*/ 823 w 2643"/>
                <a:gd name="T11" fmla="*/ 2230 h 3294"/>
                <a:gd name="T12" fmla="*/ 1049 w 2643"/>
                <a:gd name="T13" fmla="*/ 2301 h 3294"/>
                <a:gd name="T14" fmla="*/ 1375 w 2643"/>
                <a:gd name="T15" fmla="*/ 2289 h 3294"/>
                <a:gd name="T16" fmla="*/ 1730 w 2643"/>
                <a:gd name="T17" fmla="*/ 2231 h 3294"/>
                <a:gd name="T18" fmla="*/ 1964 w 2643"/>
                <a:gd name="T19" fmla="*/ 2208 h 3294"/>
                <a:gd name="T20" fmla="*/ 2097 w 2643"/>
                <a:gd name="T21" fmla="*/ 2208 h 3294"/>
                <a:gd name="T22" fmla="*/ 2063 w 2643"/>
                <a:gd name="T23" fmla="*/ 2230 h 3294"/>
                <a:gd name="T24" fmla="*/ 1958 w 2643"/>
                <a:gd name="T25" fmla="*/ 2217 h 3294"/>
                <a:gd name="T26" fmla="*/ 1900 w 2643"/>
                <a:gd name="T27" fmla="*/ 2249 h 3294"/>
                <a:gd name="T28" fmla="*/ 1914 w 2643"/>
                <a:gd name="T29" fmla="*/ 2314 h 3294"/>
                <a:gd name="T30" fmla="*/ 2030 w 2643"/>
                <a:gd name="T31" fmla="*/ 2342 h 3294"/>
                <a:gd name="T32" fmla="*/ 2198 w 2643"/>
                <a:gd name="T33" fmla="*/ 2300 h 3294"/>
                <a:gd name="T34" fmla="*/ 2272 w 2643"/>
                <a:gd name="T35" fmla="*/ 2204 h 3294"/>
                <a:gd name="T36" fmla="*/ 2252 w 2643"/>
                <a:gd name="T37" fmla="*/ 2150 h 3294"/>
                <a:gd name="T38" fmla="*/ 2217 w 2643"/>
                <a:gd name="T39" fmla="*/ 2124 h 3294"/>
                <a:gd name="T40" fmla="*/ 2134 w 2643"/>
                <a:gd name="T41" fmla="*/ 2102 h 3294"/>
                <a:gd name="T42" fmla="*/ 1978 w 2643"/>
                <a:gd name="T43" fmla="*/ 2097 h 3294"/>
                <a:gd name="T44" fmla="*/ 1724 w 2643"/>
                <a:gd name="T45" fmla="*/ 2121 h 3294"/>
                <a:gd name="T46" fmla="*/ 1360 w 2643"/>
                <a:gd name="T47" fmla="*/ 2180 h 3294"/>
                <a:gd name="T48" fmla="*/ 1065 w 2643"/>
                <a:gd name="T49" fmla="*/ 2193 h 3294"/>
                <a:gd name="T50" fmla="*/ 872 w 2643"/>
                <a:gd name="T51" fmla="*/ 2130 h 3294"/>
                <a:gd name="T52" fmla="*/ 790 w 2643"/>
                <a:gd name="T53" fmla="*/ 1992 h 3294"/>
                <a:gd name="T54" fmla="*/ 801 w 2643"/>
                <a:gd name="T55" fmla="*/ 1811 h 3294"/>
                <a:gd name="T56" fmla="*/ 860 w 2643"/>
                <a:gd name="T57" fmla="*/ 1638 h 3294"/>
                <a:gd name="T58" fmla="*/ 916 w 2643"/>
                <a:gd name="T59" fmla="*/ 1526 h 3294"/>
                <a:gd name="T60" fmla="*/ 890 w 2643"/>
                <a:gd name="T61" fmla="*/ 1465 h 3294"/>
                <a:gd name="T62" fmla="*/ 1778 w 2643"/>
                <a:gd name="T63" fmla="*/ 5 h 3294"/>
                <a:gd name="T64" fmla="*/ 1902 w 2643"/>
                <a:gd name="T65" fmla="*/ 309 h 3294"/>
                <a:gd name="T66" fmla="*/ 1970 w 2643"/>
                <a:gd name="T67" fmla="*/ 473 h 3294"/>
                <a:gd name="T68" fmla="*/ 2080 w 2643"/>
                <a:gd name="T69" fmla="*/ 727 h 3294"/>
                <a:gd name="T70" fmla="*/ 2223 w 2643"/>
                <a:gd name="T71" fmla="*/ 1037 h 3294"/>
                <a:gd name="T72" fmla="*/ 2392 w 2643"/>
                <a:gd name="T73" fmla="*/ 1374 h 3294"/>
                <a:gd name="T74" fmla="*/ 2570 w 2643"/>
                <a:gd name="T75" fmla="*/ 1695 h 3294"/>
                <a:gd name="T76" fmla="*/ 2643 w 2643"/>
                <a:gd name="T77" fmla="*/ 1946 h 3294"/>
                <a:gd name="T78" fmla="*/ 2585 w 2643"/>
                <a:gd name="T79" fmla="*/ 2155 h 3294"/>
                <a:gd name="T80" fmla="*/ 2416 w 2643"/>
                <a:gd name="T81" fmla="*/ 2308 h 3294"/>
                <a:gd name="T82" fmla="*/ 2206 w 2643"/>
                <a:gd name="T83" fmla="*/ 2397 h 3294"/>
                <a:gd name="T84" fmla="*/ 2043 w 2643"/>
                <a:gd name="T85" fmla="*/ 2431 h 3294"/>
                <a:gd name="T86" fmla="*/ 1831 w 2643"/>
                <a:gd name="T87" fmla="*/ 2466 h 3294"/>
                <a:gd name="T88" fmla="*/ 1652 w 2643"/>
                <a:gd name="T89" fmla="*/ 2546 h 3294"/>
                <a:gd name="T90" fmla="*/ 1547 w 2643"/>
                <a:gd name="T91" fmla="*/ 2706 h 3294"/>
                <a:gd name="T92" fmla="*/ 1546 w 2643"/>
                <a:gd name="T93" fmla="*/ 2936 h 3294"/>
                <a:gd name="T94" fmla="*/ 1452 w 2643"/>
                <a:gd name="T95" fmla="*/ 3284 h 3294"/>
                <a:gd name="T96" fmla="*/ 968 w 2643"/>
                <a:gd name="T97" fmla="*/ 3147 h 3294"/>
                <a:gd name="T98" fmla="*/ 558 w 2643"/>
                <a:gd name="T99" fmla="*/ 2880 h 3294"/>
                <a:gd name="T100" fmla="*/ 244 w 2643"/>
                <a:gd name="T101" fmla="*/ 2508 h 3294"/>
                <a:gd name="T102" fmla="*/ 50 w 2643"/>
                <a:gd name="T103" fmla="*/ 2054 h 3294"/>
                <a:gd name="T104" fmla="*/ 3 w 2643"/>
                <a:gd name="T105" fmla="*/ 1544 h 3294"/>
                <a:gd name="T106" fmla="*/ 112 w 2643"/>
                <a:gd name="T107" fmla="*/ 1054 h 3294"/>
                <a:gd name="T108" fmla="*/ 357 w 2643"/>
                <a:gd name="T109" fmla="*/ 629 h 3294"/>
                <a:gd name="T110" fmla="*/ 712 w 2643"/>
                <a:gd name="T111" fmla="*/ 296 h 3294"/>
                <a:gd name="T112" fmla="*/ 1155 w 2643"/>
                <a:gd name="T113" fmla="*/ 79 h 3294"/>
                <a:gd name="T114" fmla="*/ 1661 w 2643"/>
                <a:gd name="T115" fmla="*/ 0 h 3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43" h="3294">
                  <a:moveTo>
                    <a:pt x="861" y="1457"/>
                  </a:moveTo>
                  <a:lnTo>
                    <a:pt x="848" y="1459"/>
                  </a:lnTo>
                  <a:lnTo>
                    <a:pt x="834" y="1464"/>
                  </a:lnTo>
                  <a:lnTo>
                    <a:pt x="823" y="1472"/>
                  </a:lnTo>
                  <a:lnTo>
                    <a:pt x="814" y="1483"/>
                  </a:lnTo>
                  <a:lnTo>
                    <a:pt x="811" y="1488"/>
                  </a:lnTo>
                  <a:lnTo>
                    <a:pt x="806" y="1497"/>
                  </a:lnTo>
                  <a:lnTo>
                    <a:pt x="798" y="1511"/>
                  </a:lnTo>
                  <a:lnTo>
                    <a:pt x="789" y="1528"/>
                  </a:lnTo>
                  <a:lnTo>
                    <a:pt x="779" y="1549"/>
                  </a:lnTo>
                  <a:lnTo>
                    <a:pt x="768" y="1573"/>
                  </a:lnTo>
                  <a:lnTo>
                    <a:pt x="755" y="1600"/>
                  </a:lnTo>
                  <a:lnTo>
                    <a:pt x="743" y="1630"/>
                  </a:lnTo>
                  <a:lnTo>
                    <a:pt x="731" y="1662"/>
                  </a:lnTo>
                  <a:lnTo>
                    <a:pt x="718" y="1695"/>
                  </a:lnTo>
                  <a:lnTo>
                    <a:pt x="707" y="1731"/>
                  </a:lnTo>
                  <a:lnTo>
                    <a:pt x="697" y="1769"/>
                  </a:lnTo>
                  <a:lnTo>
                    <a:pt x="688" y="1806"/>
                  </a:lnTo>
                  <a:lnTo>
                    <a:pt x="681" y="1845"/>
                  </a:lnTo>
                  <a:lnTo>
                    <a:pt x="677" y="1885"/>
                  </a:lnTo>
                  <a:lnTo>
                    <a:pt x="675" y="1924"/>
                  </a:lnTo>
                  <a:lnTo>
                    <a:pt x="675" y="1964"/>
                  </a:lnTo>
                  <a:lnTo>
                    <a:pt x="679" y="2002"/>
                  </a:lnTo>
                  <a:lnTo>
                    <a:pt x="687" y="2040"/>
                  </a:lnTo>
                  <a:lnTo>
                    <a:pt x="699" y="2077"/>
                  </a:lnTo>
                  <a:lnTo>
                    <a:pt x="714" y="2112"/>
                  </a:lnTo>
                  <a:lnTo>
                    <a:pt x="736" y="2146"/>
                  </a:lnTo>
                  <a:lnTo>
                    <a:pt x="760" y="2178"/>
                  </a:lnTo>
                  <a:lnTo>
                    <a:pt x="789" y="2205"/>
                  </a:lnTo>
                  <a:lnTo>
                    <a:pt x="823" y="2230"/>
                  </a:lnTo>
                  <a:lnTo>
                    <a:pt x="860" y="2251"/>
                  </a:lnTo>
                  <a:lnTo>
                    <a:pt x="901" y="2268"/>
                  </a:lnTo>
                  <a:lnTo>
                    <a:pt x="947" y="2283"/>
                  </a:lnTo>
                  <a:lnTo>
                    <a:pt x="997" y="2294"/>
                  </a:lnTo>
                  <a:lnTo>
                    <a:pt x="1049" y="2301"/>
                  </a:lnTo>
                  <a:lnTo>
                    <a:pt x="1107" y="2305"/>
                  </a:lnTo>
                  <a:lnTo>
                    <a:pt x="1168" y="2306"/>
                  </a:lnTo>
                  <a:lnTo>
                    <a:pt x="1233" y="2304"/>
                  </a:lnTo>
                  <a:lnTo>
                    <a:pt x="1302" y="2298"/>
                  </a:lnTo>
                  <a:lnTo>
                    <a:pt x="1375" y="2289"/>
                  </a:lnTo>
                  <a:lnTo>
                    <a:pt x="1452" y="2276"/>
                  </a:lnTo>
                  <a:lnTo>
                    <a:pt x="1530" y="2262"/>
                  </a:lnTo>
                  <a:lnTo>
                    <a:pt x="1602" y="2250"/>
                  </a:lnTo>
                  <a:lnTo>
                    <a:pt x="1669" y="2240"/>
                  </a:lnTo>
                  <a:lnTo>
                    <a:pt x="1730" y="2231"/>
                  </a:lnTo>
                  <a:lnTo>
                    <a:pt x="1786" y="2224"/>
                  </a:lnTo>
                  <a:lnTo>
                    <a:pt x="1837" y="2219"/>
                  </a:lnTo>
                  <a:lnTo>
                    <a:pt x="1885" y="2213"/>
                  </a:lnTo>
                  <a:lnTo>
                    <a:pt x="1927" y="2210"/>
                  </a:lnTo>
                  <a:lnTo>
                    <a:pt x="1964" y="2208"/>
                  </a:lnTo>
                  <a:lnTo>
                    <a:pt x="1998" y="2206"/>
                  </a:lnTo>
                  <a:lnTo>
                    <a:pt x="2028" y="2206"/>
                  </a:lnTo>
                  <a:lnTo>
                    <a:pt x="2054" y="2206"/>
                  </a:lnTo>
                  <a:lnTo>
                    <a:pt x="2078" y="2207"/>
                  </a:lnTo>
                  <a:lnTo>
                    <a:pt x="2097" y="2208"/>
                  </a:lnTo>
                  <a:lnTo>
                    <a:pt x="2115" y="2209"/>
                  </a:lnTo>
                  <a:lnTo>
                    <a:pt x="2128" y="2211"/>
                  </a:lnTo>
                  <a:lnTo>
                    <a:pt x="2109" y="2219"/>
                  </a:lnTo>
                  <a:lnTo>
                    <a:pt x="2087" y="2225"/>
                  </a:lnTo>
                  <a:lnTo>
                    <a:pt x="2063" y="2230"/>
                  </a:lnTo>
                  <a:lnTo>
                    <a:pt x="2040" y="2232"/>
                  </a:lnTo>
                  <a:lnTo>
                    <a:pt x="2016" y="2232"/>
                  </a:lnTo>
                  <a:lnTo>
                    <a:pt x="1993" y="2229"/>
                  </a:lnTo>
                  <a:lnTo>
                    <a:pt x="1973" y="2222"/>
                  </a:lnTo>
                  <a:lnTo>
                    <a:pt x="1958" y="2217"/>
                  </a:lnTo>
                  <a:lnTo>
                    <a:pt x="1944" y="2217"/>
                  </a:lnTo>
                  <a:lnTo>
                    <a:pt x="1931" y="2221"/>
                  </a:lnTo>
                  <a:lnTo>
                    <a:pt x="1918" y="2228"/>
                  </a:lnTo>
                  <a:lnTo>
                    <a:pt x="1907" y="2237"/>
                  </a:lnTo>
                  <a:lnTo>
                    <a:pt x="1900" y="2249"/>
                  </a:lnTo>
                  <a:lnTo>
                    <a:pt x="1895" y="2263"/>
                  </a:lnTo>
                  <a:lnTo>
                    <a:pt x="1895" y="2278"/>
                  </a:lnTo>
                  <a:lnTo>
                    <a:pt x="1898" y="2291"/>
                  </a:lnTo>
                  <a:lnTo>
                    <a:pt x="1905" y="2304"/>
                  </a:lnTo>
                  <a:lnTo>
                    <a:pt x="1914" y="2314"/>
                  </a:lnTo>
                  <a:lnTo>
                    <a:pt x="1927" y="2323"/>
                  </a:lnTo>
                  <a:lnTo>
                    <a:pt x="1951" y="2331"/>
                  </a:lnTo>
                  <a:lnTo>
                    <a:pt x="1977" y="2338"/>
                  </a:lnTo>
                  <a:lnTo>
                    <a:pt x="2003" y="2341"/>
                  </a:lnTo>
                  <a:lnTo>
                    <a:pt x="2030" y="2342"/>
                  </a:lnTo>
                  <a:lnTo>
                    <a:pt x="2066" y="2340"/>
                  </a:lnTo>
                  <a:lnTo>
                    <a:pt x="2102" y="2335"/>
                  </a:lnTo>
                  <a:lnTo>
                    <a:pt x="2136" y="2326"/>
                  </a:lnTo>
                  <a:lnTo>
                    <a:pt x="2169" y="2314"/>
                  </a:lnTo>
                  <a:lnTo>
                    <a:pt x="2198" y="2300"/>
                  </a:lnTo>
                  <a:lnTo>
                    <a:pt x="2224" y="2283"/>
                  </a:lnTo>
                  <a:lnTo>
                    <a:pt x="2244" y="2264"/>
                  </a:lnTo>
                  <a:lnTo>
                    <a:pt x="2259" y="2246"/>
                  </a:lnTo>
                  <a:lnTo>
                    <a:pt x="2268" y="2226"/>
                  </a:lnTo>
                  <a:lnTo>
                    <a:pt x="2272" y="2204"/>
                  </a:lnTo>
                  <a:lnTo>
                    <a:pt x="2270" y="2184"/>
                  </a:lnTo>
                  <a:lnTo>
                    <a:pt x="2262" y="2164"/>
                  </a:lnTo>
                  <a:lnTo>
                    <a:pt x="2260" y="2159"/>
                  </a:lnTo>
                  <a:lnTo>
                    <a:pt x="2256" y="2155"/>
                  </a:lnTo>
                  <a:lnTo>
                    <a:pt x="2252" y="2150"/>
                  </a:lnTo>
                  <a:lnTo>
                    <a:pt x="2248" y="2145"/>
                  </a:lnTo>
                  <a:lnTo>
                    <a:pt x="2243" y="2139"/>
                  </a:lnTo>
                  <a:lnTo>
                    <a:pt x="2236" y="2134"/>
                  </a:lnTo>
                  <a:lnTo>
                    <a:pt x="2228" y="2129"/>
                  </a:lnTo>
                  <a:lnTo>
                    <a:pt x="2217" y="2124"/>
                  </a:lnTo>
                  <a:lnTo>
                    <a:pt x="2205" y="2119"/>
                  </a:lnTo>
                  <a:lnTo>
                    <a:pt x="2192" y="2113"/>
                  </a:lnTo>
                  <a:lnTo>
                    <a:pt x="2175" y="2109"/>
                  </a:lnTo>
                  <a:lnTo>
                    <a:pt x="2156" y="2105"/>
                  </a:lnTo>
                  <a:lnTo>
                    <a:pt x="2134" y="2102"/>
                  </a:lnTo>
                  <a:lnTo>
                    <a:pt x="2110" y="2099"/>
                  </a:lnTo>
                  <a:lnTo>
                    <a:pt x="2082" y="2097"/>
                  </a:lnTo>
                  <a:lnTo>
                    <a:pt x="2051" y="2096"/>
                  </a:lnTo>
                  <a:lnTo>
                    <a:pt x="2017" y="2096"/>
                  </a:lnTo>
                  <a:lnTo>
                    <a:pt x="1978" y="2097"/>
                  </a:lnTo>
                  <a:lnTo>
                    <a:pt x="1936" y="2099"/>
                  </a:lnTo>
                  <a:lnTo>
                    <a:pt x="1890" y="2103"/>
                  </a:lnTo>
                  <a:lnTo>
                    <a:pt x="1839" y="2107"/>
                  </a:lnTo>
                  <a:lnTo>
                    <a:pt x="1784" y="2113"/>
                  </a:lnTo>
                  <a:lnTo>
                    <a:pt x="1724" y="2121"/>
                  </a:lnTo>
                  <a:lnTo>
                    <a:pt x="1658" y="2130"/>
                  </a:lnTo>
                  <a:lnTo>
                    <a:pt x="1589" y="2141"/>
                  </a:lnTo>
                  <a:lnTo>
                    <a:pt x="1514" y="2153"/>
                  </a:lnTo>
                  <a:lnTo>
                    <a:pt x="1432" y="2168"/>
                  </a:lnTo>
                  <a:lnTo>
                    <a:pt x="1360" y="2180"/>
                  </a:lnTo>
                  <a:lnTo>
                    <a:pt x="1294" y="2188"/>
                  </a:lnTo>
                  <a:lnTo>
                    <a:pt x="1230" y="2194"/>
                  </a:lnTo>
                  <a:lnTo>
                    <a:pt x="1170" y="2197"/>
                  </a:lnTo>
                  <a:lnTo>
                    <a:pt x="1116" y="2196"/>
                  </a:lnTo>
                  <a:lnTo>
                    <a:pt x="1065" y="2193"/>
                  </a:lnTo>
                  <a:lnTo>
                    <a:pt x="1017" y="2186"/>
                  </a:lnTo>
                  <a:lnTo>
                    <a:pt x="974" y="2177"/>
                  </a:lnTo>
                  <a:lnTo>
                    <a:pt x="936" y="2164"/>
                  </a:lnTo>
                  <a:lnTo>
                    <a:pt x="902" y="2148"/>
                  </a:lnTo>
                  <a:lnTo>
                    <a:pt x="872" y="2130"/>
                  </a:lnTo>
                  <a:lnTo>
                    <a:pt x="847" y="2108"/>
                  </a:lnTo>
                  <a:lnTo>
                    <a:pt x="826" y="2084"/>
                  </a:lnTo>
                  <a:lnTo>
                    <a:pt x="810" y="2055"/>
                  </a:lnTo>
                  <a:lnTo>
                    <a:pt x="797" y="2025"/>
                  </a:lnTo>
                  <a:lnTo>
                    <a:pt x="790" y="1992"/>
                  </a:lnTo>
                  <a:lnTo>
                    <a:pt x="786" y="1957"/>
                  </a:lnTo>
                  <a:lnTo>
                    <a:pt x="786" y="1922"/>
                  </a:lnTo>
                  <a:lnTo>
                    <a:pt x="788" y="1885"/>
                  </a:lnTo>
                  <a:lnTo>
                    <a:pt x="793" y="1848"/>
                  </a:lnTo>
                  <a:lnTo>
                    <a:pt x="801" y="1811"/>
                  </a:lnTo>
                  <a:lnTo>
                    <a:pt x="811" y="1774"/>
                  </a:lnTo>
                  <a:lnTo>
                    <a:pt x="821" y="1738"/>
                  </a:lnTo>
                  <a:lnTo>
                    <a:pt x="833" y="1702"/>
                  </a:lnTo>
                  <a:lnTo>
                    <a:pt x="847" y="1669"/>
                  </a:lnTo>
                  <a:lnTo>
                    <a:pt x="860" y="1638"/>
                  </a:lnTo>
                  <a:lnTo>
                    <a:pt x="873" y="1609"/>
                  </a:lnTo>
                  <a:lnTo>
                    <a:pt x="886" y="1582"/>
                  </a:lnTo>
                  <a:lnTo>
                    <a:pt x="898" y="1559"/>
                  </a:lnTo>
                  <a:lnTo>
                    <a:pt x="909" y="1539"/>
                  </a:lnTo>
                  <a:lnTo>
                    <a:pt x="916" y="1526"/>
                  </a:lnTo>
                  <a:lnTo>
                    <a:pt x="917" y="1512"/>
                  </a:lnTo>
                  <a:lnTo>
                    <a:pt x="916" y="1497"/>
                  </a:lnTo>
                  <a:lnTo>
                    <a:pt x="909" y="1485"/>
                  </a:lnTo>
                  <a:lnTo>
                    <a:pt x="901" y="1473"/>
                  </a:lnTo>
                  <a:lnTo>
                    <a:pt x="890" y="1465"/>
                  </a:lnTo>
                  <a:lnTo>
                    <a:pt x="875" y="1459"/>
                  </a:lnTo>
                  <a:lnTo>
                    <a:pt x="861" y="1457"/>
                  </a:lnTo>
                  <a:close/>
                  <a:moveTo>
                    <a:pt x="1661" y="0"/>
                  </a:moveTo>
                  <a:lnTo>
                    <a:pt x="1719" y="1"/>
                  </a:lnTo>
                  <a:lnTo>
                    <a:pt x="1778" y="5"/>
                  </a:lnTo>
                  <a:lnTo>
                    <a:pt x="1883" y="262"/>
                  </a:lnTo>
                  <a:lnTo>
                    <a:pt x="1885" y="266"/>
                  </a:lnTo>
                  <a:lnTo>
                    <a:pt x="1888" y="275"/>
                  </a:lnTo>
                  <a:lnTo>
                    <a:pt x="1894" y="290"/>
                  </a:lnTo>
                  <a:lnTo>
                    <a:pt x="1902" y="309"/>
                  </a:lnTo>
                  <a:lnTo>
                    <a:pt x="1911" y="334"/>
                  </a:lnTo>
                  <a:lnTo>
                    <a:pt x="1924" y="362"/>
                  </a:lnTo>
                  <a:lnTo>
                    <a:pt x="1937" y="396"/>
                  </a:lnTo>
                  <a:lnTo>
                    <a:pt x="1952" y="432"/>
                  </a:lnTo>
                  <a:lnTo>
                    <a:pt x="1970" y="473"/>
                  </a:lnTo>
                  <a:lnTo>
                    <a:pt x="1988" y="518"/>
                  </a:lnTo>
                  <a:lnTo>
                    <a:pt x="2009" y="566"/>
                  </a:lnTo>
                  <a:lnTo>
                    <a:pt x="2031" y="617"/>
                  </a:lnTo>
                  <a:lnTo>
                    <a:pt x="2054" y="671"/>
                  </a:lnTo>
                  <a:lnTo>
                    <a:pt x="2080" y="727"/>
                  </a:lnTo>
                  <a:lnTo>
                    <a:pt x="2105" y="785"/>
                  </a:lnTo>
                  <a:lnTo>
                    <a:pt x="2133" y="847"/>
                  </a:lnTo>
                  <a:lnTo>
                    <a:pt x="2162" y="909"/>
                  </a:lnTo>
                  <a:lnTo>
                    <a:pt x="2192" y="972"/>
                  </a:lnTo>
                  <a:lnTo>
                    <a:pt x="2223" y="1037"/>
                  </a:lnTo>
                  <a:lnTo>
                    <a:pt x="2254" y="1104"/>
                  </a:lnTo>
                  <a:lnTo>
                    <a:pt x="2288" y="1171"/>
                  </a:lnTo>
                  <a:lnTo>
                    <a:pt x="2322" y="1238"/>
                  </a:lnTo>
                  <a:lnTo>
                    <a:pt x="2356" y="1306"/>
                  </a:lnTo>
                  <a:lnTo>
                    <a:pt x="2392" y="1374"/>
                  </a:lnTo>
                  <a:lnTo>
                    <a:pt x="2428" y="1441"/>
                  </a:lnTo>
                  <a:lnTo>
                    <a:pt x="2465" y="1509"/>
                  </a:lnTo>
                  <a:lnTo>
                    <a:pt x="2502" y="1575"/>
                  </a:lnTo>
                  <a:lnTo>
                    <a:pt x="2540" y="1640"/>
                  </a:lnTo>
                  <a:lnTo>
                    <a:pt x="2570" y="1695"/>
                  </a:lnTo>
                  <a:lnTo>
                    <a:pt x="2595" y="1748"/>
                  </a:lnTo>
                  <a:lnTo>
                    <a:pt x="2615" y="1800"/>
                  </a:lnTo>
                  <a:lnTo>
                    <a:pt x="2629" y="1850"/>
                  </a:lnTo>
                  <a:lnTo>
                    <a:pt x="2639" y="1899"/>
                  </a:lnTo>
                  <a:lnTo>
                    <a:pt x="2643" y="1946"/>
                  </a:lnTo>
                  <a:lnTo>
                    <a:pt x="2642" y="1991"/>
                  </a:lnTo>
                  <a:lnTo>
                    <a:pt x="2636" y="2034"/>
                  </a:lnTo>
                  <a:lnTo>
                    <a:pt x="2624" y="2076"/>
                  </a:lnTo>
                  <a:lnTo>
                    <a:pt x="2608" y="2115"/>
                  </a:lnTo>
                  <a:lnTo>
                    <a:pt x="2585" y="2155"/>
                  </a:lnTo>
                  <a:lnTo>
                    <a:pt x="2558" y="2191"/>
                  </a:lnTo>
                  <a:lnTo>
                    <a:pt x="2527" y="2225"/>
                  </a:lnTo>
                  <a:lnTo>
                    <a:pt x="2493" y="2255"/>
                  </a:lnTo>
                  <a:lnTo>
                    <a:pt x="2455" y="2283"/>
                  </a:lnTo>
                  <a:lnTo>
                    <a:pt x="2416" y="2308"/>
                  </a:lnTo>
                  <a:lnTo>
                    <a:pt x="2375" y="2331"/>
                  </a:lnTo>
                  <a:lnTo>
                    <a:pt x="2333" y="2351"/>
                  </a:lnTo>
                  <a:lnTo>
                    <a:pt x="2290" y="2368"/>
                  </a:lnTo>
                  <a:lnTo>
                    <a:pt x="2248" y="2384"/>
                  </a:lnTo>
                  <a:lnTo>
                    <a:pt x="2206" y="2397"/>
                  </a:lnTo>
                  <a:lnTo>
                    <a:pt x="2166" y="2408"/>
                  </a:lnTo>
                  <a:lnTo>
                    <a:pt x="2128" y="2417"/>
                  </a:lnTo>
                  <a:lnTo>
                    <a:pt x="2092" y="2425"/>
                  </a:lnTo>
                  <a:lnTo>
                    <a:pt x="2059" y="2430"/>
                  </a:lnTo>
                  <a:lnTo>
                    <a:pt x="2043" y="2431"/>
                  </a:lnTo>
                  <a:lnTo>
                    <a:pt x="2000" y="2437"/>
                  </a:lnTo>
                  <a:lnTo>
                    <a:pt x="1956" y="2443"/>
                  </a:lnTo>
                  <a:lnTo>
                    <a:pt x="1913" y="2450"/>
                  </a:lnTo>
                  <a:lnTo>
                    <a:pt x="1872" y="2457"/>
                  </a:lnTo>
                  <a:lnTo>
                    <a:pt x="1831" y="2466"/>
                  </a:lnTo>
                  <a:lnTo>
                    <a:pt x="1791" y="2478"/>
                  </a:lnTo>
                  <a:lnTo>
                    <a:pt x="1753" y="2491"/>
                  </a:lnTo>
                  <a:lnTo>
                    <a:pt x="1717" y="2506"/>
                  </a:lnTo>
                  <a:lnTo>
                    <a:pt x="1683" y="2525"/>
                  </a:lnTo>
                  <a:lnTo>
                    <a:pt x="1652" y="2546"/>
                  </a:lnTo>
                  <a:lnTo>
                    <a:pt x="1624" y="2570"/>
                  </a:lnTo>
                  <a:lnTo>
                    <a:pt x="1599" y="2599"/>
                  </a:lnTo>
                  <a:lnTo>
                    <a:pt x="1577" y="2632"/>
                  </a:lnTo>
                  <a:lnTo>
                    <a:pt x="1560" y="2667"/>
                  </a:lnTo>
                  <a:lnTo>
                    <a:pt x="1547" y="2706"/>
                  </a:lnTo>
                  <a:lnTo>
                    <a:pt x="1539" y="2748"/>
                  </a:lnTo>
                  <a:lnTo>
                    <a:pt x="1535" y="2793"/>
                  </a:lnTo>
                  <a:lnTo>
                    <a:pt x="1536" y="2842"/>
                  </a:lnTo>
                  <a:lnTo>
                    <a:pt x="1541" y="2895"/>
                  </a:lnTo>
                  <a:lnTo>
                    <a:pt x="1546" y="2936"/>
                  </a:lnTo>
                  <a:lnTo>
                    <a:pt x="1552" y="2981"/>
                  </a:lnTo>
                  <a:lnTo>
                    <a:pt x="1554" y="3030"/>
                  </a:lnTo>
                  <a:lnTo>
                    <a:pt x="1555" y="3082"/>
                  </a:lnTo>
                  <a:lnTo>
                    <a:pt x="1555" y="3294"/>
                  </a:lnTo>
                  <a:lnTo>
                    <a:pt x="1452" y="3284"/>
                  </a:lnTo>
                  <a:lnTo>
                    <a:pt x="1350" y="3268"/>
                  </a:lnTo>
                  <a:lnTo>
                    <a:pt x="1252" y="3247"/>
                  </a:lnTo>
                  <a:lnTo>
                    <a:pt x="1154" y="3219"/>
                  </a:lnTo>
                  <a:lnTo>
                    <a:pt x="1060" y="3185"/>
                  </a:lnTo>
                  <a:lnTo>
                    <a:pt x="968" y="3147"/>
                  </a:lnTo>
                  <a:lnTo>
                    <a:pt x="880" y="3103"/>
                  </a:lnTo>
                  <a:lnTo>
                    <a:pt x="794" y="3055"/>
                  </a:lnTo>
                  <a:lnTo>
                    <a:pt x="712" y="3001"/>
                  </a:lnTo>
                  <a:lnTo>
                    <a:pt x="633" y="2943"/>
                  </a:lnTo>
                  <a:lnTo>
                    <a:pt x="558" y="2880"/>
                  </a:lnTo>
                  <a:lnTo>
                    <a:pt x="486" y="2813"/>
                  </a:lnTo>
                  <a:lnTo>
                    <a:pt x="419" y="2743"/>
                  </a:lnTo>
                  <a:lnTo>
                    <a:pt x="356" y="2668"/>
                  </a:lnTo>
                  <a:lnTo>
                    <a:pt x="297" y="2590"/>
                  </a:lnTo>
                  <a:lnTo>
                    <a:pt x="244" y="2508"/>
                  </a:lnTo>
                  <a:lnTo>
                    <a:pt x="194" y="2423"/>
                  </a:lnTo>
                  <a:lnTo>
                    <a:pt x="150" y="2335"/>
                  </a:lnTo>
                  <a:lnTo>
                    <a:pt x="112" y="2244"/>
                  </a:lnTo>
                  <a:lnTo>
                    <a:pt x="78" y="2150"/>
                  </a:lnTo>
                  <a:lnTo>
                    <a:pt x="50" y="2054"/>
                  </a:lnTo>
                  <a:lnTo>
                    <a:pt x="29" y="1955"/>
                  </a:lnTo>
                  <a:lnTo>
                    <a:pt x="12" y="1855"/>
                  </a:lnTo>
                  <a:lnTo>
                    <a:pt x="3" y="1752"/>
                  </a:lnTo>
                  <a:lnTo>
                    <a:pt x="0" y="1648"/>
                  </a:lnTo>
                  <a:lnTo>
                    <a:pt x="3" y="1544"/>
                  </a:lnTo>
                  <a:lnTo>
                    <a:pt x="12" y="1442"/>
                  </a:lnTo>
                  <a:lnTo>
                    <a:pt x="29" y="1341"/>
                  </a:lnTo>
                  <a:lnTo>
                    <a:pt x="50" y="1243"/>
                  </a:lnTo>
                  <a:lnTo>
                    <a:pt x="78" y="1148"/>
                  </a:lnTo>
                  <a:lnTo>
                    <a:pt x="112" y="1054"/>
                  </a:lnTo>
                  <a:lnTo>
                    <a:pt x="150" y="963"/>
                  </a:lnTo>
                  <a:lnTo>
                    <a:pt x="194" y="874"/>
                  </a:lnTo>
                  <a:lnTo>
                    <a:pt x="244" y="789"/>
                  </a:lnTo>
                  <a:lnTo>
                    <a:pt x="298" y="708"/>
                  </a:lnTo>
                  <a:lnTo>
                    <a:pt x="357" y="629"/>
                  </a:lnTo>
                  <a:lnTo>
                    <a:pt x="419" y="555"/>
                  </a:lnTo>
                  <a:lnTo>
                    <a:pt x="487" y="483"/>
                  </a:lnTo>
                  <a:lnTo>
                    <a:pt x="558" y="417"/>
                  </a:lnTo>
                  <a:lnTo>
                    <a:pt x="633" y="354"/>
                  </a:lnTo>
                  <a:lnTo>
                    <a:pt x="712" y="296"/>
                  </a:lnTo>
                  <a:lnTo>
                    <a:pt x="794" y="243"/>
                  </a:lnTo>
                  <a:lnTo>
                    <a:pt x="881" y="194"/>
                  </a:lnTo>
                  <a:lnTo>
                    <a:pt x="969" y="150"/>
                  </a:lnTo>
                  <a:lnTo>
                    <a:pt x="1060" y="111"/>
                  </a:lnTo>
                  <a:lnTo>
                    <a:pt x="1155" y="79"/>
                  </a:lnTo>
                  <a:lnTo>
                    <a:pt x="1252" y="51"/>
                  </a:lnTo>
                  <a:lnTo>
                    <a:pt x="1351" y="29"/>
                  </a:lnTo>
                  <a:lnTo>
                    <a:pt x="1453" y="13"/>
                  </a:lnTo>
                  <a:lnTo>
                    <a:pt x="1556" y="3"/>
                  </a:lnTo>
                  <a:lnTo>
                    <a:pt x="16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01" name="Group 400"/>
          <p:cNvGrpSpPr/>
          <p:nvPr/>
        </p:nvGrpSpPr>
        <p:grpSpPr>
          <a:xfrm>
            <a:off x="2594895" y="3446463"/>
            <a:ext cx="444500" cy="584200"/>
            <a:chOff x="2582863" y="3446463"/>
            <a:chExt cx="444500" cy="5842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36" name="Freeform 259"/>
            <p:cNvSpPr>
              <a:spLocks noEditPoints="1"/>
            </p:cNvSpPr>
            <p:nvPr/>
          </p:nvSpPr>
          <p:spPr bwMode="auto">
            <a:xfrm>
              <a:off x="2582863" y="3446463"/>
              <a:ext cx="444500" cy="584200"/>
            </a:xfrm>
            <a:custGeom>
              <a:avLst/>
              <a:gdLst>
                <a:gd name="T0" fmla="*/ 1220 w 2805"/>
                <a:gd name="T1" fmla="*/ 2594 h 3312"/>
                <a:gd name="T2" fmla="*/ 2196 w 2805"/>
                <a:gd name="T3" fmla="*/ 2650 h 3312"/>
                <a:gd name="T4" fmla="*/ 2253 w 2805"/>
                <a:gd name="T5" fmla="*/ 2577 h 3312"/>
                <a:gd name="T6" fmla="*/ 1281 w 2805"/>
                <a:gd name="T7" fmla="*/ 2318 h 3312"/>
                <a:gd name="T8" fmla="*/ 1223 w 2805"/>
                <a:gd name="T9" fmla="*/ 2391 h 3312"/>
                <a:gd name="T10" fmla="*/ 2216 w 2805"/>
                <a:gd name="T11" fmla="*/ 2426 h 3312"/>
                <a:gd name="T12" fmla="*/ 2245 w 2805"/>
                <a:gd name="T13" fmla="*/ 2341 h 3312"/>
                <a:gd name="T14" fmla="*/ 783 w 2805"/>
                <a:gd name="T15" fmla="*/ 2211 h 3312"/>
                <a:gd name="T16" fmla="*/ 593 w 2805"/>
                <a:gd name="T17" fmla="*/ 2321 h 3312"/>
                <a:gd name="T18" fmla="*/ 561 w 2805"/>
                <a:gd name="T19" fmla="*/ 2528 h 3312"/>
                <a:gd name="T20" fmla="*/ 707 w 2805"/>
                <a:gd name="T21" fmla="*/ 2682 h 3312"/>
                <a:gd name="T22" fmla="*/ 939 w 2805"/>
                <a:gd name="T23" fmla="*/ 2682 h 3312"/>
                <a:gd name="T24" fmla="*/ 1087 w 2805"/>
                <a:gd name="T25" fmla="*/ 2528 h 3312"/>
                <a:gd name="T26" fmla="*/ 1053 w 2805"/>
                <a:gd name="T27" fmla="*/ 2321 h 3312"/>
                <a:gd name="T28" fmla="*/ 864 w 2805"/>
                <a:gd name="T29" fmla="*/ 2211 h 3312"/>
                <a:gd name="T30" fmla="*/ 1223 w 2805"/>
                <a:gd name="T31" fmla="*/ 1860 h 3312"/>
                <a:gd name="T32" fmla="*/ 1281 w 2805"/>
                <a:gd name="T33" fmla="*/ 1932 h 3312"/>
                <a:gd name="T34" fmla="*/ 2257 w 2805"/>
                <a:gd name="T35" fmla="*/ 1877 h 3312"/>
                <a:gd name="T36" fmla="*/ 1281 w 2805"/>
                <a:gd name="T37" fmla="*/ 1822 h 3312"/>
                <a:gd name="T38" fmla="*/ 1220 w 2805"/>
                <a:gd name="T39" fmla="*/ 1656 h 3312"/>
                <a:gd name="T40" fmla="*/ 2196 w 2805"/>
                <a:gd name="T41" fmla="*/ 1711 h 3312"/>
                <a:gd name="T42" fmla="*/ 2253 w 2805"/>
                <a:gd name="T43" fmla="*/ 1639 h 3312"/>
                <a:gd name="T44" fmla="*/ 824 w 2805"/>
                <a:gd name="T45" fmla="*/ 1490 h 3312"/>
                <a:gd name="T46" fmla="*/ 616 w 2805"/>
                <a:gd name="T47" fmla="*/ 1576 h 3312"/>
                <a:gd name="T48" fmla="*/ 552 w 2805"/>
                <a:gd name="T49" fmla="*/ 1775 h 3312"/>
                <a:gd name="T50" fmla="*/ 674 w 2805"/>
                <a:gd name="T51" fmla="*/ 1947 h 3312"/>
                <a:gd name="T52" fmla="*/ 903 w 2805"/>
                <a:gd name="T53" fmla="*/ 1977 h 3312"/>
                <a:gd name="T54" fmla="*/ 1072 w 2805"/>
                <a:gd name="T55" fmla="*/ 1844 h 3312"/>
                <a:gd name="T56" fmla="*/ 1072 w 2805"/>
                <a:gd name="T57" fmla="*/ 1634 h 3312"/>
                <a:gd name="T58" fmla="*/ 903 w 2805"/>
                <a:gd name="T59" fmla="*/ 1501 h 3312"/>
                <a:gd name="T60" fmla="*/ 1232 w 2805"/>
                <a:gd name="T61" fmla="*/ 1127 h 3312"/>
                <a:gd name="T62" fmla="*/ 1262 w 2805"/>
                <a:gd name="T63" fmla="*/ 1211 h 3312"/>
                <a:gd name="T64" fmla="*/ 2253 w 2805"/>
                <a:gd name="T65" fmla="*/ 1176 h 3312"/>
                <a:gd name="T66" fmla="*/ 2196 w 2805"/>
                <a:gd name="T67" fmla="*/ 1104 h 3312"/>
                <a:gd name="T68" fmla="*/ 1223 w 2805"/>
                <a:gd name="T69" fmla="*/ 921 h 3312"/>
                <a:gd name="T70" fmla="*/ 1281 w 2805"/>
                <a:gd name="T71" fmla="*/ 994 h 3312"/>
                <a:gd name="T72" fmla="*/ 2257 w 2805"/>
                <a:gd name="T73" fmla="*/ 938 h 3312"/>
                <a:gd name="T74" fmla="*/ 1281 w 2805"/>
                <a:gd name="T75" fmla="*/ 883 h 3312"/>
                <a:gd name="T76" fmla="*/ 643 w 2805"/>
                <a:gd name="T77" fmla="*/ 834 h 3312"/>
                <a:gd name="T78" fmla="*/ 549 w 2805"/>
                <a:gd name="T79" fmla="*/ 1022 h 3312"/>
                <a:gd name="T80" fmla="*/ 643 w 2805"/>
                <a:gd name="T81" fmla="*/ 1208 h 3312"/>
                <a:gd name="T82" fmla="*/ 864 w 2805"/>
                <a:gd name="T83" fmla="*/ 1267 h 3312"/>
                <a:gd name="T84" fmla="*/ 1053 w 2805"/>
                <a:gd name="T85" fmla="*/ 1156 h 3312"/>
                <a:gd name="T86" fmla="*/ 1087 w 2805"/>
                <a:gd name="T87" fmla="*/ 949 h 3312"/>
                <a:gd name="T88" fmla="*/ 939 w 2805"/>
                <a:gd name="T89" fmla="*/ 796 h 3312"/>
                <a:gd name="T90" fmla="*/ 2683 w 2805"/>
                <a:gd name="T91" fmla="*/ 3202 h 3312"/>
                <a:gd name="T92" fmla="*/ 2537 w 2805"/>
                <a:gd name="T93" fmla="*/ 397 h 3312"/>
                <a:gd name="T94" fmla="*/ 2550 w 2805"/>
                <a:gd name="T95" fmla="*/ 3068 h 3312"/>
                <a:gd name="T96" fmla="*/ 269 w 2805"/>
                <a:gd name="T97" fmla="*/ 3080 h 3312"/>
                <a:gd name="T98" fmla="*/ 256 w 2805"/>
                <a:gd name="T99" fmla="*/ 409 h 3312"/>
                <a:gd name="T100" fmla="*/ 122 w 2805"/>
                <a:gd name="T101" fmla="*/ 276 h 3312"/>
                <a:gd name="T102" fmla="*/ 732 w 2805"/>
                <a:gd name="T103" fmla="*/ 0 h 3312"/>
                <a:gd name="T104" fmla="*/ 2196 w 2805"/>
                <a:gd name="T105" fmla="*/ 55 h 3312"/>
                <a:gd name="T106" fmla="*/ 2802 w 2805"/>
                <a:gd name="T107" fmla="*/ 204 h 3312"/>
                <a:gd name="T108" fmla="*/ 2763 w 2805"/>
                <a:gd name="T109" fmla="*/ 3309 h 3312"/>
                <a:gd name="T110" fmla="*/ 3 w 2805"/>
                <a:gd name="T111" fmla="*/ 3274 h 3312"/>
                <a:gd name="T112" fmla="*/ 42 w 2805"/>
                <a:gd name="T113" fmla="*/ 169 h 3312"/>
                <a:gd name="T114" fmla="*/ 696 w 2805"/>
                <a:gd name="T115" fmla="*/ 11 h 3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05" h="3312">
                  <a:moveTo>
                    <a:pt x="1281" y="2539"/>
                  </a:moveTo>
                  <a:lnTo>
                    <a:pt x="1262" y="2542"/>
                  </a:lnTo>
                  <a:lnTo>
                    <a:pt x="1245" y="2550"/>
                  </a:lnTo>
                  <a:lnTo>
                    <a:pt x="1232" y="2562"/>
                  </a:lnTo>
                  <a:lnTo>
                    <a:pt x="1223" y="2577"/>
                  </a:lnTo>
                  <a:lnTo>
                    <a:pt x="1220" y="2594"/>
                  </a:lnTo>
                  <a:lnTo>
                    <a:pt x="1223" y="2611"/>
                  </a:lnTo>
                  <a:lnTo>
                    <a:pt x="1232" y="2627"/>
                  </a:lnTo>
                  <a:lnTo>
                    <a:pt x="1245" y="2639"/>
                  </a:lnTo>
                  <a:lnTo>
                    <a:pt x="1262" y="2647"/>
                  </a:lnTo>
                  <a:lnTo>
                    <a:pt x="1281" y="2650"/>
                  </a:lnTo>
                  <a:lnTo>
                    <a:pt x="2196" y="2650"/>
                  </a:lnTo>
                  <a:lnTo>
                    <a:pt x="2216" y="2647"/>
                  </a:lnTo>
                  <a:lnTo>
                    <a:pt x="2232" y="2639"/>
                  </a:lnTo>
                  <a:lnTo>
                    <a:pt x="2245" y="2627"/>
                  </a:lnTo>
                  <a:lnTo>
                    <a:pt x="2253" y="2611"/>
                  </a:lnTo>
                  <a:lnTo>
                    <a:pt x="2257" y="2594"/>
                  </a:lnTo>
                  <a:lnTo>
                    <a:pt x="2253" y="2577"/>
                  </a:lnTo>
                  <a:lnTo>
                    <a:pt x="2245" y="2562"/>
                  </a:lnTo>
                  <a:lnTo>
                    <a:pt x="2232" y="2550"/>
                  </a:lnTo>
                  <a:lnTo>
                    <a:pt x="2216" y="2542"/>
                  </a:lnTo>
                  <a:lnTo>
                    <a:pt x="2196" y="2539"/>
                  </a:lnTo>
                  <a:lnTo>
                    <a:pt x="1281" y="2539"/>
                  </a:lnTo>
                  <a:close/>
                  <a:moveTo>
                    <a:pt x="1281" y="2318"/>
                  </a:moveTo>
                  <a:lnTo>
                    <a:pt x="1262" y="2321"/>
                  </a:lnTo>
                  <a:lnTo>
                    <a:pt x="1245" y="2329"/>
                  </a:lnTo>
                  <a:lnTo>
                    <a:pt x="1232" y="2341"/>
                  </a:lnTo>
                  <a:lnTo>
                    <a:pt x="1223" y="2357"/>
                  </a:lnTo>
                  <a:lnTo>
                    <a:pt x="1220" y="2374"/>
                  </a:lnTo>
                  <a:lnTo>
                    <a:pt x="1223" y="2391"/>
                  </a:lnTo>
                  <a:lnTo>
                    <a:pt x="1232" y="2406"/>
                  </a:lnTo>
                  <a:lnTo>
                    <a:pt x="1245" y="2418"/>
                  </a:lnTo>
                  <a:lnTo>
                    <a:pt x="1262" y="2426"/>
                  </a:lnTo>
                  <a:lnTo>
                    <a:pt x="1281" y="2429"/>
                  </a:lnTo>
                  <a:lnTo>
                    <a:pt x="2196" y="2429"/>
                  </a:lnTo>
                  <a:lnTo>
                    <a:pt x="2216" y="2426"/>
                  </a:lnTo>
                  <a:lnTo>
                    <a:pt x="2232" y="2418"/>
                  </a:lnTo>
                  <a:lnTo>
                    <a:pt x="2245" y="2406"/>
                  </a:lnTo>
                  <a:lnTo>
                    <a:pt x="2253" y="2391"/>
                  </a:lnTo>
                  <a:lnTo>
                    <a:pt x="2257" y="2374"/>
                  </a:lnTo>
                  <a:lnTo>
                    <a:pt x="2253" y="2357"/>
                  </a:lnTo>
                  <a:lnTo>
                    <a:pt x="2245" y="2341"/>
                  </a:lnTo>
                  <a:lnTo>
                    <a:pt x="2232" y="2329"/>
                  </a:lnTo>
                  <a:lnTo>
                    <a:pt x="2216" y="2321"/>
                  </a:lnTo>
                  <a:lnTo>
                    <a:pt x="2196" y="2318"/>
                  </a:lnTo>
                  <a:lnTo>
                    <a:pt x="1281" y="2318"/>
                  </a:lnTo>
                  <a:close/>
                  <a:moveTo>
                    <a:pt x="824" y="2208"/>
                  </a:moveTo>
                  <a:lnTo>
                    <a:pt x="783" y="2211"/>
                  </a:lnTo>
                  <a:lnTo>
                    <a:pt x="744" y="2218"/>
                  </a:lnTo>
                  <a:lnTo>
                    <a:pt x="707" y="2231"/>
                  </a:lnTo>
                  <a:lnTo>
                    <a:pt x="674" y="2248"/>
                  </a:lnTo>
                  <a:lnTo>
                    <a:pt x="643" y="2269"/>
                  </a:lnTo>
                  <a:lnTo>
                    <a:pt x="616" y="2293"/>
                  </a:lnTo>
                  <a:lnTo>
                    <a:pt x="593" y="2321"/>
                  </a:lnTo>
                  <a:lnTo>
                    <a:pt x="574" y="2352"/>
                  </a:lnTo>
                  <a:lnTo>
                    <a:pt x="561" y="2385"/>
                  </a:lnTo>
                  <a:lnTo>
                    <a:pt x="552" y="2420"/>
                  </a:lnTo>
                  <a:lnTo>
                    <a:pt x="549" y="2457"/>
                  </a:lnTo>
                  <a:lnTo>
                    <a:pt x="552" y="2493"/>
                  </a:lnTo>
                  <a:lnTo>
                    <a:pt x="561" y="2528"/>
                  </a:lnTo>
                  <a:lnTo>
                    <a:pt x="574" y="2561"/>
                  </a:lnTo>
                  <a:lnTo>
                    <a:pt x="593" y="2591"/>
                  </a:lnTo>
                  <a:lnTo>
                    <a:pt x="616" y="2619"/>
                  </a:lnTo>
                  <a:lnTo>
                    <a:pt x="643" y="2644"/>
                  </a:lnTo>
                  <a:lnTo>
                    <a:pt x="674" y="2665"/>
                  </a:lnTo>
                  <a:lnTo>
                    <a:pt x="707" y="2682"/>
                  </a:lnTo>
                  <a:lnTo>
                    <a:pt x="744" y="2694"/>
                  </a:lnTo>
                  <a:lnTo>
                    <a:pt x="783" y="2702"/>
                  </a:lnTo>
                  <a:lnTo>
                    <a:pt x="824" y="2705"/>
                  </a:lnTo>
                  <a:lnTo>
                    <a:pt x="864" y="2702"/>
                  </a:lnTo>
                  <a:lnTo>
                    <a:pt x="903" y="2694"/>
                  </a:lnTo>
                  <a:lnTo>
                    <a:pt x="939" y="2682"/>
                  </a:lnTo>
                  <a:lnTo>
                    <a:pt x="972" y="2665"/>
                  </a:lnTo>
                  <a:lnTo>
                    <a:pt x="1003" y="2644"/>
                  </a:lnTo>
                  <a:lnTo>
                    <a:pt x="1030" y="2619"/>
                  </a:lnTo>
                  <a:lnTo>
                    <a:pt x="1053" y="2591"/>
                  </a:lnTo>
                  <a:lnTo>
                    <a:pt x="1072" y="2561"/>
                  </a:lnTo>
                  <a:lnTo>
                    <a:pt x="1087" y="2528"/>
                  </a:lnTo>
                  <a:lnTo>
                    <a:pt x="1094" y="2493"/>
                  </a:lnTo>
                  <a:lnTo>
                    <a:pt x="1098" y="2457"/>
                  </a:lnTo>
                  <a:lnTo>
                    <a:pt x="1094" y="2420"/>
                  </a:lnTo>
                  <a:lnTo>
                    <a:pt x="1087" y="2385"/>
                  </a:lnTo>
                  <a:lnTo>
                    <a:pt x="1072" y="2352"/>
                  </a:lnTo>
                  <a:lnTo>
                    <a:pt x="1053" y="2321"/>
                  </a:lnTo>
                  <a:lnTo>
                    <a:pt x="1030" y="2293"/>
                  </a:lnTo>
                  <a:lnTo>
                    <a:pt x="1003" y="2269"/>
                  </a:lnTo>
                  <a:lnTo>
                    <a:pt x="972" y="2248"/>
                  </a:lnTo>
                  <a:lnTo>
                    <a:pt x="939" y="2231"/>
                  </a:lnTo>
                  <a:lnTo>
                    <a:pt x="903" y="2218"/>
                  </a:lnTo>
                  <a:lnTo>
                    <a:pt x="864" y="2211"/>
                  </a:lnTo>
                  <a:lnTo>
                    <a:pt x="824" y="2208"/>
                  </a:lnTo>
                  <a:close/>
                  <a:moveTo>
                    <a:pt x="1281" y="1822"/>
                  </a:moveTo>
                  <a:lnTo>
                    <a:pt x="1262" y="1825"/>
                  </a:lnTo>
                  <a:lnTo>
                    <a:pt x="1245" y="1833"/>
                  </a:lnTo>
                  <a:lnTo>
                    <a:pt x="1232" y="1844"/>
                  </a:lnTo>
                  <a:lnTo>
                    <a:pt x="1223" y="1860"/>
                  </a:lnTo>
                  <a:lnTo>
                    <a:pt x="1220" y="1877"/>
                  </a:lnTo>
                  <a:lnTo>
                    <a:pt x="1223" y="1894"/>
                  </a:lnTo>
                  <a:lnTo>
                    <a:pt x="1232" y="1909"/>
                  </a:lnTo>
                  <a:lnTo>
                    <a:pt x="1245" y="1921"/>
                  </a:lnTo>
                  <a:lnTo>
                    <a:pt x="1262" y="1929"/>
                  </a:lnTo>
                  <a:lnTo>
                    <a:pt x="1281" y="1932"/>
                  </a:lnTo>
                  <a:lnTo>
                    <a:pt x="2196" y="1932"/>
                  </a:lnTo>
                  <a:lnTo>
                    <a:pt x="2216" y="1929"/>
                  </a:lnTo>
                  <a:lnTo>
                    <a:pt x="2232" y="1921"/>
                  </a:lnTo>
                  <a:lnTo>
                    <a:pt x="2245" y="1909"/>
                  </a:lnTo>
                  <a:lnTo>
                    <a:pt x="2253" y="1894"/>
                  </a:lnTo>
                  <a:lnTo>
                    <a:pt x="2257" y="1877"/>
                  </a:lnTo>
                  <a:lnTo>
                    <a:pt x="2253" y="1860"/>
                  </a:lnTo>
                  <a:lnTo>
                    <a:pt x="2245" y="1844"/>
                  </a:lnTo>
                  <a:lnTo>
                    <a:pt x="2232" y="1833"/>
                  </a:lnTo>
                  <a:lnTo>
                    <a:pt x="2216" y="1825"/>
                  </a:lnTo>
                  <a:lnTo>
                    <a:pt x="2196" y="1822"/>
                  </a:lnTo>
                  <a:lnTo>
                    <a:pt x="1281" y="1822"/>
                  </a:lnTo>
                  <a:close/>
                  <a:moveTo>
                    <a:pt x="1281" y="1601"/>
                  </a:moveTo>
                  <a:lnTo>
                    <a:pt x="1262" y="1604"/>
                  </a:lnTo>
                  <a:lnTo>
                    <a:pt x="1245" y="1612"/>
                  </a:lnTo>
                  <a:lnTo>
                    <a:pt x="1232" y="1624"/>
                  </a:lnTo>
                  <a:lnTo>
                    <a:pt x="1223" y="1639"/>
                  </a:lnTo>
                  <a:lnTo>
                    <a:pt x="1220" y="1656"/>
                  </a:lnTo>
                  <a:lnTo>
                    <a:pt x="1223" y="1673"/>
                  </a:lnTo>
                  <a:lnTo>
                    <a:pt x="1232" y="1688"/>
                  </a:lnTo>
                  <a:lnTo>
                    <a:pt x="1245" y="1700"/>
                  </a:lnTo>
                  <a:lnTo>
                    <a:pt x="1262" y="1708"/>
                  </a:lnTo>
                  <a:lnTo>
                    <a:pt x="1281" y="1711"/>
                  </a:lnTo>
                  <a:lnTo>
                    <a:pt x="2196" y="1711"/>
                  </a:lnTo>
                  <a:lnTo>
                    <a:pt x="2216" y="1708"/>
                  </a:lnTo>
                  <a:lnTo>
                    <a:pt x="2232" y="1700"/>
                  </a:lnTo>
                  <a:lnTo>
                    <a:pt x="2245" y="1688"/>
                  </a:lnTo>
                  <a:lnTo>
                    <a:pt x="2253" y="1673"/>
                  </a:lnTo>
                  <a:lnTo>
                    <a:pt x="2257" y="1656"/>
                  </a:lnTo>
                  <a:lnTo>
                    <a:pt x="2253" y="1639"/>
                  </a:lnTo>
                  <a:lnTo>
                    <a:pt x="2245" y="1624"/>
                  </a:lnTo>
                  <a:lnTo>
                    <a:pt x="2232" y="1612"/>
                  </a:lnTo>
                  <a:lnTo>
                    <a:pt x="2216" y="1604"/>
                  </a:lnTo>
                  <a:lnTo>
                    <a:pt x="2196" y="1601"/>
                  </a:lnTo>
                  <a:lnTo>
                    <a:pt x="1281" y="1601"/>
                  </a:lnTo>
                  <a:close/>
                  <a:moveTo>
                    <a:pt x="824" y="1490"/>
                  </a:moveTo>
                  <a:lnTo>
                    <a:pt x="783" y="1493"/>
                  </a:lnTo>
                  <a:lnTo>
                    <a:pt x="744" y="1501"/>
                  </a:lnTo>
                  <a:lnTo>
                    <a:pt x="707" y="1513"/>
                  </a:lnTo>
                  <a:lnTo>
                    <a:pt x="674" y="1531"/>
                  </a:lnTo>
                  <a:lnTo>
                    <a:pt x="643" y="1552"/>
                  </a:lnTo>
                  <a:lnTo>
                    <a:pt x="616" y="1576"/>
                  </a:lnTo>
                  <a:lnTo>
                    <a:pt x="593" y="1604"/>
                  </a:lnTo>
                  <a:lnTo>
                    <a:pt x="574" y="1634"/>
                  </a:lnTo>
                  <a:lnTo>
                    <a:pt x="561" y="1667"/>
                  </a:lnTo>
                  <a:lnTo>
                    <a:pt x="552" y="1702"/>
                  </a:lnTo>
                  <a:lnTo>
                    <a:pt x="549" y="1738"/>
                  </a:lnTo>
                  <a:lnTo>
                    <a:pt x="552" y="1775"/>
                  </a:lnTo>
                  <a:lnTo>
                    <a:pt x="561" y="1811"/>
                  </a:lnTo>
                  <a:lnTo>
                    <a:pt x="574" y="1844"/>
                  </a:lnTo>
                  <a:lnTo>
                    <a:pt x="593" y="1874"/>
                  </a:lnTo>
                  <a:lnTo>
                    <a:pt x="616" y="1902"/>
                  </a:lnTo>
                  <a:lnTo>
                    <a:pt x="643" y="1926"/>
                  </a:lnTo>
                  <a:lnTo>
                    <a:pt x="674" y="1947"/>
                  </a:lnTo>
                  <a:lnTo>
                    <a:pt x="707" y="1964"/>
                  </a:lnTo>
                  <a:lnTo>
                    <a:pt x="744" y="1977"/>
                  </a:lnTo>
                  <a:lnTo>
                    <a:pt x="783" y="1984"/>
                  </a:lnTo>
                  <a:lnTo>
                    <a:pt x="824" y="1987"/>
                  </a:lnTo>
                  <a:lnTo>
                    <a:pt x="864" y="1984"/>
                  </a:lnTo>
                  <a:lnTo>
                    <a:pt x="903" y="1977"/>
                  </a:lnTo>
                  <a:lnTo>
                    <a:pt x="939" y="1964"/>
                  </a:lnTo>
                  <a:lnTo>
                    <a:pt x="972" y="1947"/>
                  </a:lnTo>
                  <a:lnTo>
                    <a:pt x="1003" y="1926"/>
                  </a:lnTo>
                  <a:lnTo>
                    <a:pt x="1030" y="1902"/>
                  </a:lnTo>
                  <a:lnTo>
                    <a:pt x="1053" y="1874"/>
                  </a:lnTo>
                  <a:lnTo>
                    <a:pt x="1072" y="1844"/>
                  </a:lnTo>
                  <a:lnTo>
                    <a:pt x="1087" y="1811"/>
                  </a:lnTo>
                  <a:lnTo>
                    <a:pt x="1094" y="1775"/>
                  </a:lnTo>
                  <a:lnTo>
                    <a:pt x="1098" y="1738"/>
                  </a:lnTo>
                  <a:lnTo>
                    <a:pt x="1094" y="1702"/>
                  </a:lnTo>
                  <a:lnTo>
                    <a:pt x="1087" y="1667"/>
                  </a:lnTo>
                  <a:lnTo>
                    <a:pt x="1072" y="1634"/>
                  </a:lnTo>
                  <a:lnTo>
                    <a:pt x="1053" y="1604"/>
                  </a:lnTo>
                  <a:lnTo>
                    <a:pt x="1030" y="1576"/>
                  </a:lnTo>
                  <a:lnTo>
                    <a:pt x="1003" y="1552"/>
                  </a:lnTo>
                  <a:lnTo>
                    <a:pt x="972" y="1531"/>
                  </a:lnTo>
                  <a:lnTo>
                    <a:pt x="939" y="1513"/>
                  </a:lnTo>
                  <a:lnTo>
                    <a:pt x="903" y="1501"/>
                  </a:lnTo>
                  <a:lnTo>
                    <a:pt x="864" y="1493"/>
                  </a:lnTo>
                  <a:lnTo>
                    <a:pt x="824" y="1490"/>
                  </a:lnTo>
                  <a:close/>
                  <a:moveTo>
                    <a:pt x="1281" y="1104"/>
                  </a:moveTo>
                  <a:lnTo>
                    <a:pt x="1262" y="1107"/>
                  </a:lnTo>
                  <a:lnTo>
                    <a:pt x="1245" y="1115"/>
                  </a:lnTo>
                  <a:lnTo>
                    <a:pt x="1232" y="1127"/>
                  </a:lnTo>
                  <a:lnTo>
                    <a:pt x="1223" y="1142"/>
                  </a:lnTo>
                  <a:lnTo>
                    <a:pt x="1220" y="1159"/>
                  </a:lnTo>
                  <a:lnTo>
                    <a:pt x="1223" y="1176"/>
                  </a:lnTo>
                  <a:lnTo>
                    <a:pt x="1232" y="1192"/>
                  </a:lnTo>
                  <a:lnTo>
                    <a:pt x="1245" y="1203"/>
                  </a:lnTo>
                  <a:lnTo>
                    <a:pt x="1262" y="1211"/>
                  </a:lnTo>
                  <a:lnTo>
                    <a:pt x="1281" y="1214"/>
                  </a:lnTo>
                  <a:lnTo>
                    <a:pt x="2196" y="1214"/>
                  </a:lnTo>
                  <a:lnTo>
                    <a:pt x="2216" y="1211"/>
                  </a:lnTo>
                  <a:lnTo>
                    <a:pt x="2232" y="1203"/>
                  </a:lnTo>
                  <a:lnTo>
                    <a:pt x="2245" y="1192"/>
                  </a:lnTo>
                  <a:lnTo>
                    <a:pt x="2253" y="1176"/>
                  </a:lnTo>
                  <a:lnTo>
                    <a:pt x="2257" y="1159"/>
                  </a:lnTo>
                  <a:lnTo>
                    <a:pt x="2253" y="1142"/>
                  </a:lnTo>
                  <a:lnTo>
                    <a:pt x="2245" y="1127"/>
                  </a:lnTo>
                  <a:lnTo>
                    <a:pt x="2232" y="1115"/>
                  </a:lnTo>
                  <a:lnTo>
                    <a:pt x="2216" y="1107"/>
                  </a:lnTo>
                  <a:lnTo>
                    <a:pt x="2196" y="1104"/>
                  </a:lnTo>
                  <a:lnTo>
                    <a:pt x="1281" y="1104"/>
                  </a:lnTo>
                  <a:close/>
                  <a:moveTo>
                    <a:pt x="1281" y="883"/>
                  </a:moveTo>
                  <a:lnTo>
                    <a:pt x="1262" y="886"/>
                  </a:lnTo>
                  <a:lnTo>
                    <a:pt x="1245" y="894"/>
                  </a:lnTo>
                  <a:lnTo>
                    <a:pt x="1232" y="906"/>
                  </a:lnTo>
                  <a:lnTo>
                    <a:pt x="1223" y="921"/>
                  </a:lnTo>
                  <a:lnTo>
                    <a:pt x="1220" y="938"/>
                  </a:lnTo>
                  <a:lnTo>
                    <a:pt x="1223" y="955"/>
                  </a:lnTo>
                  <a:lnTo>
                    <a:pt x="1232" y="971"/>
                  </a:lnTo>
                  <a:lnTo>
                    <a:pt x="1245" y="983"/>
                  </a:lnTo>
                  <a:lnTo>
                    <a:pt x="1262" y="991"/>
                  </a:lnTo>
                  <a:lnTo>
                    <a:pt x="1281" y="994"/>
                  </a:lnTo>
                  <a:lnTo>
                    <a:pt x="2196" y="994"/>
                  </a:lnTo>
                  <a:lnTo>
                    <a:pt x="2216" y="991"/>
                  </a:lnTo>
                  <a:lnTo>
                    <a:pt x="2232" y="983"/>
                  </a:lnTo>
                  <a:lnTo>
                    <a:pt x="2245" y="971"/>
                  </a:lnTo>
                  <a:lnTo>
                    <a:pt x="2253" y="955"/>
                  </a:lnTo>
                  <a:lnTo>
                    <a:pt x="2257" y="938"/>
                  </a:lnTo>
                  <a:lnTo>
                    <a:pt x="2253" y="921"/>
                  </a:lnTo>
                  <a:lnTo>
                    <a:pt x="2245" y="906"/>
                  </a:lnTo>
                  <a:lnTo>
                    <a:pt x="2232" y="894"/>
                  </a:lnTo>
                  <a:lnTo>
                    <a:pt x="2216" y="886"/>
                  </a:lnTo>
                  <a:lnTo>
                    <a:pt x="2196" y="883"/>
                  </a:lnTo>
                  <a:lnTo>
                    <a:pt x="1281" y="883"/>
                  </a:lnTo>
                  <a:close/>
                  <a:moveTo>
                    <a:pt x="824" y="773"/>
                  </a:moveTo>
                  <a:lnTo>
                    <a:pt x="783" y="776"/>
                  </a:lnTo>
                  <a:lnTo>
                    <a:pt x="744" y="783"/>
                  </a:lnTo>
                  <a:lnTo>
                    <a:pt x="707" y="796"/>
                  </a:lnTo>
                  <a:lnTo>
                    <a:pt x="674" y="813"/>
                  </a:lnTo>
                  <a:lnTo>
                    <a:pt x="643" y="834"/>
                  </a:lnTo>
                  <a:lnTo>
                    <a:pt x="616" y="858"/>
                  </a:lnTo>
                  <a:lnTo>
                    <a:pt x="593" y="886"/>
                  </a:lnTo>
                  <a:lnTo>
                    <a:pt x="574" y="916"/>
                  </a:lnTo>
                  <a:lnTo>
                    <a:pt x="561" y="949"/>
                  </a:lnTo>
                  <a:lnTo>
                    <a:pt x="552" y="985"/>
                  </a:lnTo>
                  <a:lnTo>
                    <a:pt x="549" y="1022"/>
                  </a:lnTo>
                  <a:lnTo>
                    <a:pt x="552" y="1058"/>
                  </a:lnTo>
                  <a:lnTo>
                    <a:pt x="561" y="1093"/>
                  </a:lnTo>
                  <a:lnTo>
                    <a:pt x="574" y="1126"/>
                  </a:lnTo>
                  <a:lnTo>
                    <a:pt x="593" y="1156"/>
                  </a:lnTo>
                  <a:lnTo>
                    <a:pt x="616" y="1184"/>
                  </a:lnTo>
                  <a:lnTo>
                    <a:pt x="643" y="1208"/>
                  </a:lnTo>
                  <a:lnTo>
                    <a:pt x="674" y="1229"/>
                  </a:lnTo>
                  <a:lnTo>
                    <a:pt x="707" y="1247"/>
                  </a:lnTo>
                  <a:lnTo>
                    <a:pt x="744" y="1259"/>
                  </a:lnTo>
                  <a:lnTo>
                    <a:pt x="783" y="1267"/>
                  </a:lnTo>
                  <a:lnTo>
                    <a:pt x="824" y="1270"/>
                  </a:lnTo>
                  <a:lnTo>
                    <a:pt x="864" y="1267"/>
                  </a:lnTo>
                  <a:lnTo>
                    <a:pt x="903" y="1259"/>
                  </a:lnTo>
                  <a:lnTo>
                    <a:pt x="939" y="1247"/>
                  </a:lnTo>
                  <a:lnTo>
                    <a:pt x="972" y="1229"/>
                  </a:lnTo>
                  <a:lnTo>
                    <a:pt x="1003" y="1208"/>
                  </a:lnTo>
                  <a:lnTo>
                    <a:pt x="1030" y="1184"/>
                  </a:lnTo>
                  <a:lnTo>
                    <a:pt x="1053" y="1156"/>
                  </a:lnTo>
                  <a:lnTo>
                    <a:pt x="1072" y="1126"/>
                  </a:lnTo>
                  <a:lnTo>
                    <a:pt x="1087" y="1093"/>
                  </a:lnTo>
                  <a:lnTo>
                    <a:pt x="1094" y="1058"/>
                  </a:lnTo>
                  <a:lnTo>
                    <a:pt x="1098" y="1022"/>
                  </a:lnTo>
                  <a:lnTo>
                    <a:pt x="1094" y="985"/>
                  </a:lnTo>
                  <a:lnTo>
                    <a:pt x="1087" y="949"/>
                  </a:lnTo>
                  <a:lnTo>
                    <a:pt x="1072" y="916"/>
                  </a:lnTo>
                  <a:lnTo>
                    <a:pt x="1053" y="886"/>
                  </a:lnTo>
                  <a:lnTo>
                    <a:pt x="1030" y="858"/>
                  </a:lnTo>
                  <a:lnTo>
                    <a:pt x="1003" y="834"/>
                  </a:lnTo>
                  <a:lnTo>
                    <a:pt x="972" y="813"/>
                  </a:lnTo>
                  <a:lnTo>
                    <a:pt x="939" y="796"/>
                  </a:lnTo>
                  <a:lnTo>
                    <a:pt x="903" y="783"/>
                  </a:lnTo>
                  <a:lnTo>
                    <a:pt x="864" y="776"/>
                  </a:lnTo>
                  <a:lnTo>
                    <a:pt x="824" y="773"/>
                  </a:lnTo>
                  <a:close/>
                  <a:moveTo>
                    <a:pt x="122" y="276"/>
                  </a:moveTo>
                  <a:lnTo>
                    <a:pt x="122" y="3202"/>
                  </a:lnTo>
                  <a:lnTo>
                    <a:pt x="2683" y="3202"/>
                  </a:lnTo>
                  <a:lnTo>
                    <a:pt x="2683" y="276"/>
                  </a:lnTo>
                  <a:lnTo>
                    <a:pt x="2196" y="276"/>
                  </a:lnTo>
                  <a:lnTo>
                    <a:pt x="2196" y="386"/>
                  </a:lnTo>
                  <a:lnTo>
                    <a:pt x="2501" y="386"/>
                  </a:lnTo>
                  <a:lnTo>
                    <a:pt x="2520" y="389"/>
                  </a:lnTo>
                  <a:lnTo>
                    <a:pt x="2537" y="397"/>
                  </a:lnTo>
                  <a:lnTo>
                    <a:pt x="2550" y="409"/>
                  </a:lnTo>
                  <a:lnTo>
                    <a:pt x="2558" y="425"/>
                  </a:lnTo>
                  <a:lnTo>
                    <a:pt x="2562" y="442"/>
                  </a:lnTo>
                  <a:lnTo>
                    <a:pt x="2562" y="3036"/>
                  </a:lnTo>
                  <a:lnTo>
                    <a:pt x="2558" y="3053"/>
                  </a:lnTo>
                  <a:lnTo>
                    <a:pt x="2550" y="3068"/>
                  </a:lnTo>
                  <a:lnTo>
                    <a:pt x="2537" y="3080"/>
                  </a:lnTo>
                  <a:lnTo>
                    <a:pt x="2520" y="3088"/>
                  </a:lnTo>
                  <a:lnTo>
                    <a:pt x="2501" y="3091"/>
                  </a:lnTo>
                  <a:lnTo>
                    <a:pt x="305" y="3091"/>
                  </a:lnTo>
                  <a:lnTo>
                    <a:pt x="286" y="3088"/>
                  </a:lnTo>
                  <a:lnTo>
                    <a:pt x="269" y="3080"/>
                  </a:lnTo>
                  <a:lnTo>
                    <a:pt x="256" y="3068"/>
                  </a:lnTo>
                  <a:lnTo>
                    <a:pt x="247" y="3053"/>
                  </a:lnTo>
                  <a:lnTo>
                    <a:pt x="244" y="3036"/>
                  </a:lnTo>
                  <a:lnTo>
                    <a:pt x="244" y="442"/>
                  </a:lnTo>
                  <a:lnTo>
                    <a:pt x="247" y="425"/>
                  </a:lnTo>
                  <a:lnTo>
                    <a:pt x="256" y="409"/>
                  </a:lnTo>
                  <a:lnTo>
                    <a:pt x="269" y="397"/>
                  </a:lnTo>
                  <a:lnTo>
                    <a:pt x="286" y="389"/>
                  </a:lnTo>
                  <a:lnTo>
                    <a:pt x="305" y="386"/>
                  </a:lnTo>
                  <a:lnTo>
                    <a:pt x="671" y="386"/>
                  </a:lnTo>
                  <a:lnTo>
                    <a:pt x="671" y="276"/>
                  </a:lnTo>
                  <a:lnTo>
                    <a:pt x="122" y="276"/>
                  </a:lnTo>
                  <a:close/>
                  <a:moveTo>
                    <a:pt x="793" y="110"/>
                  </a:moveTo>
                  <a:lnTo>
                    <a:pt x="793" y="497"/>
                  </a:lnTo>
                  <a:lnTo>
                    <a:pt x="2074" y="497"/>
                  </a:lnTo>
                  <a:lnTo>
                    <a:pt x="2074" y="110"/>
                  </a:lnTo>
                  <a:lnTo>
                    <a:pt x="793" y="110"/>
                  </a:lnTo>
                  <a:close/>
                  <a:moveTo>
                    <a:pt x="732" y="0"/>
                  </a:moveTo>
                  <a:lnTo>
                    <a:pt x="2135" y="0"/>
                  </a:lnTo>
                  <a:lnTo>
                    <a:pt x="2153" y="3"/>
                  </a:lnTo>
                  <a:lnTo>
                    <a:pt x="2171" y="11"/>
                  </a:lnTo>
                  <a:lnTo>
                    <a:pt x="2184" y="23"/>
                  </a:lnTo>
                  <a:lnTo>
                    <a:pt x="2192" y="38"/>
                  </a:lnTo>
                  <a:lnTo>
                    <a:pt x="2196" y="55"/>
                  </a:lnTo>
                  <a:lnTo>
                    <a:pt x="2196" y="166"/>
                  </a:lnTo>
                  <a:lnTo>
                    <a:pt x="2744" y="166"/>
                  </a:lnTo>
                  <a:lnTo>
                    <a:pt x="2763" y="169"/>
                  </a:lnTo>
                  <a:lnTo>
                    <a:pt x="2781" y="177"/>
                  </a:lnTo>
                  <a:lnTo>
                    <a:pt x="2794" y="188"/>
                  </a:lnTo>
                  <a:lnTo>
                    <a:pt x="2802" y="204"/>
                  </a:lnTo>
                  <a:lnTo>
                    <a:pt x="2805" y="221"/>
                  </a:lnTo>
                  <a:lnTo>
                    <a:pt x="2805" y="3257"/>
                  </a:lnTo>
                  <a:lnTo>
                    <a:pt x="2802" y="3274"/>
                  </a:lnTo>
                  <a:lnTo>
                    <a:pt x="2794" y="3289"/>
                  </a:lnTo>
                  <a:lnTo>
                    <a:pt x="2781" y="3301"/>
                  </a:lnTo>
                  <a:lnTo>
                    <a:pt x="2763" y="3309"/>
                  </a:lnTo>
                  <a:lnTo>
                    <a:pt x="2744" y="3312"/>
                  </a:lnTo>
                  <a:lnTo>
                    <a:pt x="61" y="3312"/>
                  </a:lnTo>
                  <a:lnTo>
                    <a:pt x="42" y="3309"/>
                  </a:lnTo>
                  <a:lnTo>
                    <a:pt x="25" y="3301"/>
                  </a:lnTo>
                  <a:lnTo>
                    <a:pt x="12" y="3289"/>
                  </a:lnTo>
                  <a:lnTo>
                    <a:pt x="3" y="3274"/>
                  </a:lnTo>
                  <a:lnTo>
                    <a:pt x="0" y="3257"/>
                  </a:lnTo>
                  <a:lnTo>
                    <a:pt x="0" y="221"/>
                  </a:lnTo>
                  <a:lnTo>
                    <a:pt x="3" y="204"/>
                  </a:lnTo>
                  <a:lnTo>
                    <a:pt x="12" y="188"/>
                  </a:lnTo>
                  <a:lnTo>
                    <a:pt x="25" y="177"/>
                  </a:lnTo>
                  <a:lnTo>
                    <a:pt x="42" y="169"/>
                  </a:lnTo>
                  <a:lnTo>
                    <a:pt x="61" y="166"/>
                  </a:lnTo>
                  <a:lnTo>
                    <a:pt x="671" y="166"/>
                  </a:lnTo>
                  <a:lnTo>
                    <a:pt x="671" y="55"/>
                  </a:lnTo>
                  <a:lnTo>
                    <a:pt x="674" y="38"/>
                  </a:lnTo>
                  <a:lnTo>
                    <a:pt x="683" y="23"/>
                  </a:lnTo>
                  <a:lnTo>
                    <a:pt x="696" y="11"/>
                  </a:lnTo>
                  <a:lnTo>
                    <a:pt x="713" y="3"/>
                  </a:lnTo>
                  <a:lnTo>
                    <a:pt x="7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7" name="Freeform 260"/>
            <p:cNvSpPr>
              <a:spLocks/>
            </p:cNvSpPr>
            <p:nvPr/>
          </p:nvSpPr>
          <p:spPr bwMode="auto">
            <a:xfrm>
              <a:off x="2727326" y="3486151"/>
              <a:ext cx="165100" cy="19050"/>
            </a:xfrm>
            <a:custGeom>
              <a:avLst/>
              <a:gdLst>
                <a:gd name="T0" fmla="*/ 61 w 1037"/>
                <a:gd name="T1" fmla="*/ 0 h 110"/>
                <a:gd name="T2" fmla="*/ 976 w 1037"/>
                <a:gd name="T3" fmla="*/ 0 h 110"/>
                <a:gd name="T4" fmla="*/ 996 w 1037"/>
                <a:gd name="T5" fmla="*/ 3 h 110"/>
                <a:gd name="T6" fmla="*/ 1012 w 1037"/>
                <a:gd name="T7" fmla="*/ 11 h 110"/>
                <a:gd name="T8" fmla="*/ 1026 w 1037"/>
                <a:gd name="T9" fmla="*/ 23 h 110"/>
                <a:gd name="T10" fmla="*/ 1033 w 1037"/>
                <a:gd name="T11" fmla="*/ 38 h 110"/>
                <a:gd name="T12" fmla="*/ 1037 w 1037"/>
                <a:gd name="T13" fmla="*/ 55 h 110"/>
                <a:gd name="T14" fmla="*/ 1033 w 1037"/>
                <a:gd name="T15" fmla="*/ 72 h 110"/>
                <a:gd name="T16" fmla="*/ 1026 w 1037"/>
                <a:gd name="T17" fmla="*/ 87 h 110"/>
                <a:gd name="T18" fmla="*/ 1012 w 1037"/>
                <a:gd name="T19" fmla="*/ 99 h 110"/>
                <a:gd name="T20" fmla="*/ 996 w 1037"/>
                <a:gd name="T21" fmla="*/ 107 h 110"/>
                <a:gd name="T22" fmla="*/ 976 w 1037"/>
                <a:gd name="T23" fmla="*/ 110 h 110"/>
                <a:gd name="T24" fmla="*/ 61 w 1037"/>
                <a:gd name="T25" fmla="*/ 110 h 110"/>
                <a:gd name="T26" fmla="*/ 42 w 1037"/>
                <a:gd name="T27" fmla="*/ 107 h 110"/>
                <a:gd name="T28" fmla="*/ 25 w 1037"/>
                <a:gd name="T29" fmla="*/ 99 h 110"/>
                <a:gd name="T30" fmla="*/ 12 w 1037"/>
                <a:gd name="T31" fmla="*/ 87 h 110"/>
                <a:gd name="T32" fmla="*/ 3 w 1037"/>
                <a:gd name="T33" fmla="*/ 72 h 110"/>
                <a:gd name="T34" fmla="*/ 0 w 1037"/>
                <a:gd name="T35" fmla="*/ 55 h 110"/>
                <a:gd name="T36" fmla="*/ 3 w 1037"/>
                <a:gd name="T37" fmla="*/ 38 h 110"/>
                <a:gd name="T38" fmla="*/ 12 w 1037"/>
                <a:gd name="T39" fmla="*/ 23 h 110"/>
                <a:gd name="T40" fmla="*/ 25 w 1037"/>
                <a:gd name="T41" fmla="*/ 11 h 110"/>
                <a:gd name="T42" fmla="*/ 42 w 1037"/>
                <a:gd name="T43" fmla="*/ 3 h 110"/>
                <a:gd name="T44" fmla="*/ 61 w 1037"/>
                <a:gd name="T45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37" h="110">
                  <a:moveTo>
                    <a:pt x="61" y="0"/>
                  </a:moveTo>
                  <a:lnTo>
                    <a:pt x="976" y="0"/>
                  </a:lnTo>
                  <a:lnTo>
                    <a:pt x="996" y="3"/>
                  </a:lnTo>
                  <a:lnTo>
                    <a:pt x="1012" y="11"/>
                  </a:lnTo>
                  <a:lnTo>
                    <a:pt x="1026" y="23"/>
                  </a:lnTo>
                  <a:lnTo>
                    <a:pt x="1033" y="38"/>
                  </a:lnTo>
                  <a:lnTo>
                    <a:pt x="1037" y="55"/>
                  </a:lnTo>
                  <a:lnTo>
                    <a:pt x="1033" y="72"/>
                  </a:lnTo>
                  <a:lnTo>
                    <a:pt x="1026" y="87"/>
                  </a:lnTo>
                  <a:lnTo>
                    <a:pt x="1012" y="99"/>
                  </a:lnTo>
                  <a:lnTo>
                    <a:pt x="996" y="107"/>
                  </a:lnTo>
                  <a:lnTo>
                    <a:pt x="976" y="110"/>
                  </a:lnTo>
                  <a:lnTo>
                    <a:pt x="61" y="110"/>
                  </a:lnTo>
                  <a:lnTo>
                    <a:pt x="42" y="107"/>
                  </a:lnTo>
                  <a:lnTo>
                    <a:pt x="25" y="99"/>
                  </a:lnTo>
                  <a:lnTo>
                    <a:pt x="12" y="87"/>
                  </a:lnTo>
                  <a:lnTo>
                    <a:pt x="3" y="72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5" y="11"/>
                  </a:lnTo>
                  <a:lnTo>
                    <a:pt x="42" y="3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41" name="Freeform 265"/>
          <p:cNvSpPr>
            <a:spLocks noEditPoints="1"/>
          </p:cNvSpPr>
          <p:nvPr/>
        </p:nvSpPr>
        <p:spPr bwMode="auto">
          <a:xfrm>
            <a:off x="3475620" y="3454400"/>
            <a:ext cx="554038" cy="558800"/>
          </a:xfrm>
          <a:custGeom>
            <a:avLst/>
            <a:gdLst>
              <a:gd name="T0" fmla="*/ 2613 w 3489"/>
              <a:gd name="T1" fmla="*/ 3381 h 3521"/>
              <a:gd name="T2" fmla="*/ 2481 w 3489"/>
              <a:gd name="T3" fmla="*/ 3512 h 3521"/>
              <a:gd name="T4" fmla="*/ 2449 w 3489"/>
              <a:gd name="T5" fmla="*/ 3521 h 3521"/>
              <a:gd name="T6" fmla="*/ 2447 w 3489"/>
              <a:gd name="T7" fmla="*/ 3521 h 3521"/>
              <a:gd name="T8" fmla="*/ 2416 w 3489"/>
              <a:gd name="T9" fmla="*/ 3510 h 3521"/>
              <a:gd name="T10" fmla="*/ 2179 w 3489"/>
              <a:gd name="T11" fmla="*/ 3225 h 3521"/>
              <a:gd name="T12" fmla="*/ 2482 w 3489"/>
              <a:gd name="T13" fmla="*/ 2920 h 3521"/>
              <a:gd name="T14" fmla="*/ 2700 w 3489"/>
              <a:gd name="T15" fmla="*/ 3294 h 3521"/>
              <a:gd name="T16" fmla="*/ 2482 w 3489"/>
              <a:gd name="T17" fmla="*/ 2920 h 3521"/>
              <a:gd name="T18" fmla="*/ 2939 w 3489"/>
              <a:gd name="T19" fmla="*/ 3052 h 3521"/>
              <a:gd name="T20" fmla="*/ 2568 w 3489"/>
              <a:gd name="T21" fmla="*/ 2832 h 3521"/>
              <a:gd name="T22" fmla="*/ 2808 w 3489"/>
              <a:gd name="T23" fmla="*/ 2592 h 3521"/>
              <a:gd name="T24" fmla="*/ 3026 w 3489"/>
              <a:gd name="T25" fmla="*/ 2966 h 3521"/>
              <a:gd name="T26" fmla="*/ 2808 w 3489"/>
              <a:gd name="T27" fmla="*/ 2592 h 3521"/>
              <a:gd name="T28" fmla="*/ 3265 w 3489"/>
              <a:gd name="T29" fmla="*/ 2724 h 3521"/>
              <a:gd name="T30" fmla="*/ 2894 w 3489"/>
              <a:gd name="T31" fmla="*/ 2504 h 3521"/>
              <a:gd name="T32" fmla="*/ 3197 w 3489"/>
              <a:gd name="T33" fmla="*/ 2199 h 3521"/>
              <a:gd name="T34" fmla="*/ 3478 w 3489"/>
              <a:gd name="T35" fmla="*/ 2436 h 3521"/>
              <a:gd name="T36" fmla="*/ 3489 w 3489"/>
              <a:gd name="T37" fmla="*/ 2469 h 3521"/>
              <a:gd name="T38" fmla="*/ 3482 w 3489"/>
              <a:gd name="T39" fmla="*/ 2501 h 3521"/>
              <a:gd name="T40" fmla="*/ 3352 w 3489"/>
              <a:gd name="T41" fmla="*/ 2637 h 3521"/>
              <a:gd name="T42" fmla="*/ 3197 w 3489"/>
              <a:gd name="T43" fmla="*/ 2199 h 3521"/>
              <a:gd name="T44" fmla="*/ 2521 w 3489"/>
              <a:gd name="T45" fmla="*/ 1635 h 3521"/>
              <a:gd name="T46" fmla="*/ 1468 w 3489"/>
              <a:gd name="T47" fmla="*/ 1565 h 3521"/>
              <a:gd name="T48" fmla="*/ 739 w 3489"/>
              <a:gd name="T49" fmla="*/ 279 h 3521"/>
              <a:gd name="T50" fmla="*/ 870 w 3489"/>
              <a:gd name="T51" fmla="*/ 329 h 3521"/>
              <a:gd name="T52" fmla="*/ 901 w 3489"/>
              <a:gd name="T53" fmla="*/ 311 h 3521"/>
              <a:gd name="T54" fmla="*/ 936 w 3489"/>
              <a:gd name="T55" fmla="*/ 316 h 3521"/>
              <a:gd name="T56" fmla="*/ 1812 w 3489"/>
              <a:gd name="T57" fmla="*/ 1043 h 3521"/>
              <a:gd name="T58" fmla="*/ 1328 w 3489"/>
              <a:gd name="T59" fmla="*/ 1534 h 3521"/>
              <a:gd name="T60" fmla="*/ 1320 w 3489"/>
              <a:gd name="T61" fmla="*/ 1565 h 3521"/>
              <a:gd name="T62" fmla="*/ 1328 w 3489"/>
              <a:gd name="T63" fmla="*/ 1595 h 3521"/>
              <a:gd name="T64" fmla="*/ 1986 w 3489"/>
              <a:gd name="T65" fmla="*/ 2263 h 3521"/>
              <a:gd name="T66" fmla="*/ 2013 w 3489"/>
              <a:gd name="T67" fmla="*/ 2278 h 3521"/>
              <a:gd name="T68" fmla="*/ 2045 w 3489"/>
              <a:gd name="T69" fmla="*/ 2278 h 3521"/>
              <a:gd name="T70" fmla="*/ 2072 w 3489"/>
              <a:gd name="T71" fmla="*/ 2263 h 3521"/>
              <a:gd name="T72" fmla="*/ 3102 w 3489"/>
              <a:gd name="T73" fmla="*/ 2119 h 3521"/>
              <a:gd name="T74" fmla="*/ 323 w 3489"/>
              <a:gd name="T75" fmla="*/ 960 h 3521"/>
              <a:gd name="T76" fmla="*/ 308 w 3489"/>
              <a:gd name="T77" fmla="*/ 927 h 3521"/>
              <a:gd name="T78" fmla="*/ 315 w 3489"/>
              <a:gd name="T79" fmla="*/ 892 h 3521"/>
              <a:gd name="T80" fmla="*/ 347 w 3489"/>
              <a:gd name="T81" fmla="*/ 857 h 3521"/>
              <a:gd name="T82" fmla="*/ 739 w 3489"/>
              <a:gd name="T83" fmla="*/ 279 h 3521"/>
              <a:gd name="T84" fmla="*/ 296 w 3489"/>
              <a:gd name="T85" fmla="*/ 2 h 3521"/>
              <a:gd name="T86" fmla="*/ 632 w 3489"/>
              <a:gd name="T87" fmla="*/ 211 h 3521"/>
              <a:gd name="T88" fmla="*/ 10 w 3489"/>
              <a:gd name="T89" fmla="*/ 313 h 3521"/>
              <a:gd name="T90" fmla="*/ 0 w 3489"/>
              <a:gd name="T91" fmla="*/ 282 h 3521"/>
              <a:gd name="T92" fmla="*/ 8 w 3489"/>
              <a:gd name="T93" fmla="*/ 251 h 3521"/>
              <a:gd name="T94" fmla="*/ 235 w 3489"/>
              <a:gd name="T95" fmla="*/ 18 h 3521"/>
              <a:gd name="T96" fmla="*/ 264 w 3489"/>
              <a:gd name="T97" fmla="*/ 1 h 3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489" h="3521">
                <a:moveTo>
                  <a:pt x="2319" y="3084"/>
                </a:moveTo>
                <a:lnTo>
                  <a:pt x="2613" y="3381"/>
                </a:lnTo>
                <a:lnTo>
                  <a:pt x="2493" y="3502"/>
                </a:lnTo>
                <a:lnTo>
                  <a:pt x="2481" y="3512"/>
                </a:lnTo>
                <a:lnTo>
                  <a:pt x="2466" y="3519"/>
                </a:lnTo>
                <a:lnTo>
                  <a:pt x="2449" y="3521"/>
                </a:lnTo>
                <a:lnTo>
                  <a:pt x="2448" y="3521"/>
                </a:lnTo>
                <a:lnTo>
                  <a:pt x="2447" y="3521"/>
                </a:lnTo>
                <a:lnTo>
                  <a:pt x="2431" y="3518"/>
                </a:lnTo>
                <a:lnTo>
                  <a:pt x="2416" y="3510"/>
                </a:lnTo>
                <a:lnTo>
                  <a:pt x="2403" y="3498"/>
                </a:lnTo>
                <a:lnTo>
                  <a:pt x="2179" y="3225"/>
                </a:lnTo>
                <a:lnTo>
                  <a:pt x="2319" y="3084"/>
                </a:lnTo>
                <a:close/>
                <a:moveTo>
                  <a:pt x="2482" y="2920"/>
                </a:moveTo>
                <a:lnTo>
                  <a:pt x="2776" y="3217"/>
                </a:lnTo>
                <a:lnTo>
                  <a:pt x="2700" y="3294"/>
                </a:lnTo>
                <a:lnTo>
                  <a:pt x="2405" y="2997"/>
                </a:lnTo>
                <a:lnTo>
                  <a:pt x="2482" y="2920"/>
                </a:lnTo>
                <a:close/>
                <a:moveTo>
                  <a:pt x="2645" y="2755"/>
                </a:moveTo>
                <a:lnTo>
                  <a:pt x="2939" y="3052"/>
                </a:lnTo>
                <a:lnTo>
                  <a:pt x="2863" y="3129"/>
                </a:lnTo>
                <a:lnTo>
                  <a:pt x="2568" y="2832"/>
                </a:lnTo>
                <a:lnTo>
                  <a:pt x="2645" y="2755"/>
                </a:lnTo>
                <a:close/>
                <a:moveTo>
                  <a:pt x="2808" y="2592"/>
                </a:moveTo>
                <a:lnTo>
                  <a:pt x="3102" y="2889"/>
                </a:lnTo>
                <a:lnTo>
                  <a:pt x="3026" y="2966"/>
                </a:lnTo>
                <a:lnTo>
                  <a:pt x="2732" y="2669"/>
                </a:lnTo>
                <a:lnTo>
                  <a:pt x="2808" y="2592"/>
                </a:lnTo>
                <a:close/>
                <a:moveTo>
                  <a:pt x="2970" y="2427"/>
                </a:moveTo>
                <a:lnTo>
                  <a:pt x="3265" y="2724"/>
                </a:lnTo>
                <a:lnTo>
                  <a:pt x="3189" y="2801"/>
                </a:lnTo>
                <a:lnTo>
                  <a:pt x="2894" y="2504"/>
                </a:lnTo>
                <a:lnTo>
                  <a:pt x="2970" y="2427"/>
                </a:lnTo>
                <a:close/>
                <a:moveTo>
                  <a:pt x="3197" y="2199"/>
                </a:moveTo>
                <a:lnTo>
                  <a:pt x="3468" y="2424"/>
                </a:lnTo>
                <a:lnTo>
                  <a:pt x="3478" y="2436"/>
                </a:lnTo>
                <a:lnTo>
                  <a:pt x="3486" y="2452"/>
                </a:lnTo>
                <a:lnTo>
                  <a:pt x="3489" y="2469"/>
                </a:lnTo>
                <a:lnTo>
                  <a:pt x="3488" y="2486"/>
                </a:lnTo>
                <a:lnTo>
                  <a:pt x="3482" y="2501"/>
                </a:lnTo>
                <a:lnTo>
                  <a:pt x="3472" y="2516"/>
                </a:lnTo>
                <a:lnTo>
                  <a:pt x="3352" y="2637"/>
                </a:lnTo>
                <a:lnTo>
                  <a:pt x="3057" y="2339"/>
                </a:lnTo>
                <a:lnTo>
                  <a:pt x="3197" y="2199"/>
                </a:lnTo>
                <a:close/>
                <a:moveTo>
                  <a:pt x="1907" y="1122"/>
                </a:moveTo>
                <a:lnTo>
                  <a:pt x="2521" y="1635"/>
                </a:lnTo>
                <a:lnTo>
                  <a:pt x="2030" y="2132"/>
                </a:lnTo>
                <a:lnTo>
                  <a:pt x="1468" y="1565"/>
                </a:lnTo>
                <a:lnTo>
                  <a:pt x="1907" y="1122"/>
                </a:lnTo>
                <a:close/>
                <a:moveTo>
                  <a:pt x="739" y="279"/>
                </a:moveTo>
                <a:lnTo>
                  <a:pt x="850" y="349"/>
                </a:lnTo>
                <a:lnTo>
                  <a:pt x="870" y="329"/>
                </a:lnTo>
                <a:lnTo>
                  <a:pt x="885" y="318"/>
                </a:lnTo>
                <a:lnTo>
                  <a:pt x="901" y="311"/>
                </a:lnTo>
                <a:lnTo>
                  <a:pt x="919" y="311"/>
                </a:lnTo>
                <a:lnTo>
                  <a:pt x="936" y="316"/>
                </a:lnTo>
                <a:lnTo>
                  <a:pt x="952" y="324"/>
                </a:lnTo>
                <a:lnTo>
                  <a:pt x="1812" y="1043"/>
                </a:lnTo>
                <a:lnTo>
                  <a:pt x="1337" y="1521"/>
                </a:lnTo>
                <a:lnTo>
                  <a:pt x="1328" y="1534"/>
                </a:lnTo>
                <a:lnTo>
                  <a:pt x="1322" y="1549"/>
                </a:lnTo>
                <a:lnTo>
                  <a:pt x="1320" y="1565"/>
                </a:lnTo>
                <a:lnTo>
                  <a:pt x="1322" y="1581"/>
                </a:lnTo>
                <a:lnTo>
                  <a:pt x="1328" y="1595"/>
                </a:lnTo>
                <a:lnTo>
                  <a:pt x="1337" y="1608"/>
                </a:lnTo>
                <a:lnTo>
                  <a:pt x="1986" y="2263"/>
                </a:lnTo>
                <a:lnTo>
                  <a:pt x="1999" y="2273"/>
                </a:lnTo>
                <a:lnTo>
                  <a:pt x="2013" y="2278"/>
                </a:lnTo>
                <a:lnTo>
                  <a:pt x="2030" y="2280"/>
                </a:lnTo>
                <a:lnTo>
                  <a:pt x="2045" y="2278"/>
                </a:lnTo>
                <a:lnTo>
                  <a:pt x="2060" y="2273"/>
                </a:lnTo>
                <a:lnTo>
                  <a:pt x="2072" y="2263"/>
                </a:lnTo>
                <a:lnTo>
                  <a:pt x="2616" y="1714"/>
                </a:lnTo>
                <a:lnTo>
                  <a:pt x="3102" y="2119"/>
                </a:lnTo>
                <a:lnTo>
                  <a:pt x="2101" y="3129"/>
                </a:lnTo>
                <a:lnTo>
                  <a:pt x="323" y="960"/>
                </a:lnTo>
                <a:lnTo>
                  <a:pt x="313" y="945"/>
                </a:lnTo>
                <a:lnTo>
                  <a:pt x="308" y="927"/>
                </a:lnTo>
                <a:lnTo>
                  <a:pt x="310" y="910"/>
                </a:lnTo>
                <a:lnTo>
                  <a:pt x="315" y="892"/>
                </a:lnTo>
                <a:lnTo>
                  <a:pt x="326" y="877"/>
                </a:lnTo>
                <a:lnTo>
                  <a:pt x="347" y="857"/>
                </a:lnTo>
                <a:lnTo>
                  <a:pt x="277" y="745"/>
                </a:lnTo>
                <a:lnTo>
                  <a:pt x="739" y="279"/>
                </a:lnTo>
                <a:close/>
                <a:moveTo>
                  <a:pt x="280" y="0"/>
                </a:moveTo>
                <a:lnTo>
                  <a:pt x="296" y="2"/>
                </a:lnTo>
                <a:lnTo>
                  <a:pt x="312" y="9"/>
                </a:lnTo>
                <a:lnTo>
                  <a:pt x="632" y="211"/>
                </a:lnTo>
                <a:lnTo>
                  <a:pt x="210" y="638"/>
                </a:lnTo>
                <a:lnTo>
                  <a:pt x="10" y="313"/>
                </a:lnTo>
                <a:lnTo>
                  <a:pt x="2" y="298"/>
                </a:lnTo>
                <a:lnTo>
                  <a:pt x="0" y="282"/>
                </a:lnTo>
                <a:lnTo>
                  <a:pt x="2" y="266"/>
                </a:lnTo>
                <a:lnTo>
                  <a:pt x="8" y="251"/>
                </a:lnTo>
                <a:lnTo>
                  <a:pt x="18" y="236"/>
                </a:lnTo>
                <a:lnTo>
                  <a:pt x="235" y="18"/>
                </a:lnTo>
                <a:lnTo>
                  <a:pt x="248" y="8"/>
                </a:lnTo>
                <a:lnTo>
                  <a:pt x="264" y="1"/>
                </a:lnTo>
                <a:lnTo>
                  <a:pt x="28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02" name="Group 401"/>
          <p:cNvGrpSpPr/>
          <p:nvPr/>
        </p:nvGrpSpPr>
        <p:grpSpPr>
          <a:xfrm>
            <a:off x="4523827" y="3446463"/>
            <a:ext cx="328613" cy="584201"/>
            <a:chOff x="4543425" y="3446463"/>
            <a:chExt cx="328613" cy="5842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45" name="Freeform 270"/>
            <p:cNvSpPr>
              <a:spLocks/>
            </p:cNvSpPr>
            <p:nvPr/>
          </p:nvSpPr>
          <p:spPr bwMode="auto">
            <a:xfrm>
              <a:off x="4543425" y="3446463"/>
              <a:ext cx="328613" cy="58738"/>
            </a:xfrm>
            <a:custGeom>
              <a:avLst/>
              <a:gdLst>
                <a:gd name="T0" fmla="*/ 61 w 2068"/>
                <a:gd name="T1" fmla="*/ 0 h 331"/>
                <a:gd name="T2" fmla="*/ 242 w 2068"/>
                <a:gd name="T3" fmla="*/ 0 h 331"/>
                <a:gd name="T4" fmla="*/ 242 w 2068"/>
                <a:gd name="T5" fmla="*/ 221 h 331"/>
                <a:gd name="T6" fmla="*/ 365 w 2068"/>
                <a:gd name="T7" fmla="*/ 221 h 331"/>
                <a:gd name="T8" fmla="*/ 365 w 2068"/>
                <a:gd name="T9" fmla="*/ 0 h 331"/>
                <a:gd name="T10" fmla="*/ 486 w 2068"/>
                <a:gd name="T11" fmla="*/ 0 h 331"/>
                <a:gd name="T12" fmla="*/ 486 w 2068"/>
                <a:gd name="T13" fmla="*/ 221 h 331"/>
                <a:gd name="T14" fmla="*/ 609 w 2068"/>
                <a:gd name="T15" fmla="*/ 221 h 331"/>
                <a:gd name="T16" fmla="*/ 609 w 2068"/>
                <a:gd name="T17" fmla="*/ 0 h 331"/>
                <a:gd name="T18" fmla="*/ 730 w 2068"/>
                <a:gd name="T19" fmla="*/ 0 h 331"/>
                <a:gd name="T20" fmla="*/ 730 w 2068"/>
                <a:gd name="T21" fmla="*/ 221 h 331"/>
                <a:gd name="T22" fmla="*/ 851 w 2068"/>
                <a:gd name="T23" fmla="*/ 221 h 331"/>
                <a:gd name="T24" fmla="*/ 851 w 2068"/>
                <a:gd name="T25" fmla="*/ 0 h 331"/>
                <a:gd name="T26" fmla="*/ 974 w 2068"/>
                <a:gd name="T27" fmla="*/ 0 h 331"/>
                <a:gd name="T28" fmla="*/ 974 w 2068"/>
                <a:gd name="T29" fmla="*/ 221 h 331"/>
                <a:gd name="T30" fmla="*/ 1094 w 2068"/>
                <a:gd name="T31" fmla="*/ 221 h 331"/>
                <a:gd name="T32" fmla="*/ 1094 w 2068"/>
                <a:gd name="T33" fmla="*/ 0 h 331"/>
                <a:gd name="T34" fmla="*/ 1216 w 2068"/>
                <a:gd name="T35" fmla="*/ 0 h 331"/>
                <a:gd name="T36" fmla="*/ 1216 w 2068"/>
                <a:gd name="T37" fmla="*/ 221 h 331"/>
                <a:gd name="T38" fmla="*/ 1339 w 2068"/>
                <a:gd name="T39" fmla="*/ 221 h 331"/>
                <a:gd name="T40" fmla="*/ 1339 w 2068"/>
                <a:gd name="T41" fmla="*/ 0 h 331"/>
                <a:gd name="T42" fmla="*/ 1459 w 2068"/>
                <a:gd name="T43" fmla="*/ 0 h 331"/>
                <a:gd name="T44" fmla="*/ 1459 w 2068"/>
                <a:gd name="T45" fmla="*/ 221 h 331"/>
                <a:gd name="T46" fmla="*/ 1582 w 2068"/>
                <a:gd name="T47" fmla="*/ 221 h 331"/>
                <a:gd name="T48" fmla="*/ 1582 w 2068"/>
                <a:gd name="T49" fmla="*/ 0 h 331"/>
                <a:gd name="T50" fmla="*/ 1703 w 2068"/>
                <a:gd name="T51" fmla="*/ 0 h 331"/>
                <a:gd name="T52" fmla="*/ 1703 w 2068"/>
                <a:gd name="T53" fmla="*/ 221 h 331"/>
                <a:gd name="T54" fmla="*/ 1826 w 2068"/>
                <a:gd name="T55" fmla="*/ 221 h 331"/>
                <a:gd name="T56" fmla="*/ 1826 w 2068"/>
                <a:gd name="T57" fmla="*/ 0 h 331"/>
                <a:gd name="T58" fmla="*/ 2007 w 2068"/>
                <a:gd name="T59" fmla="*/ 0 h 331"/>
                <a:gd name="T60" fmla="*/ 2025 w 2068"/>
                <a:gd name="T61" fmla="*/ 2 h 331"/>
                <a:gd name="T62" fmla="*/ 2041 w 2068"/>
                <a:gd name="T63" fmla="*/ 9 h 331"/>
                <a:gd name="T64" fmla="*/ 2055 w 2068"/>
                <a:gd name="T65" fmla="*/ 19 h 331"/>
                <a:gd name="T66" fmla="*/ 2064 w 2068"/>
                <a:gd name="T67" fmla="*/ 33 h 331"/>
                <a:gd name="T68" fmla="*/ 2068 w 2068"/>
                <a:gd name="T69" fmla="*/ 48 h 331"/>
                <a:gd name="T70" fmla="*/ 2068 w 2068"/>
                <a:gd name="T71" fmla="*/ 64 h 331"/>
                <a:gd name="T72" fmla="*/ 2018 w 2068"/>
                <a:gd name="T73" fmla="*/ 331 h 331"/>
                <a:gd name="T74" fmla="*/ 43 w 2068"/>
                <a:gd name="T75" fmla="*/ 331 h 331"/>
                <a:gd name="T76" fmla="*/ 0 w 2068"/>
                <a:gd name="T77" fmla="*/ 63 h 331"/>
                <a:gd name="T78" fmla="*/ 0 w 2068"/>
                <a:gd name="T79" fmla="*/ 47 h 331"/>
                <a:gd name="T80" fmla="*/ 4 w 2068"/>
                <a:gd name="T81" fmla="*/ 32 h 331"/>
                <a:gd name="T82" fmla="*/ 14 w 2068"/>
                <a:gd name="T83" fmla="*/ 19 h 331"/>
                <a:gd name="T84" fmla="*/ 28 w 2068"/>
                <a:gd name="T85" fmla="*/ 9 h 331"/>
                <a:gd name="T86" fmla="*/ 43 w 2068"/>
                <a:gd name="T87" fmla="*/ 2 h 331"/>
                <a:gd name="T88" fmla="*/ 61 w 2068"/>
                <a:gd name="T89" fmla="*/ 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68" h="331">
                  <a:moveTo>
                    <a:pt x="61" y="0"/>
                  </a:moveTo>
                  <a:lnTo>
                    <a:pt x="242" y="0"/>
                  </a:lnTo>
                  <a:lnTo>
                    <a:pt x="242" y="221"/>
                  </a:lnTo>
                  <a:lnTo>
                    <a:pt x="365" y="221"/>
                  </a:lnTo>
                  <a:lnTo>
                    <a:pt x="365" y="0"/>
                  </a:lnTo>
                  <a:lnTo>
                    <a:pt x="486" y="0"/>
                  </a:lnTo>
                  <a:lnTo>
                    <a:pt x="486" y="221"/>
                  </a:lnTo>
                  <a:lnTo>
                    <a:pt x="609" y="221"/>
                  </a:lnTo>
                  <a:lnTo>
                    <a:pt x="609" y="0"/>
                  </a:lnTo>
                  <a:lnTo>
                    <a:pt x="730" y="0"/>
                  </a:lnTo>
                  <a:lnTo>
                    <a:pt x="730" y="221"/>
                  </a:lnTo>
                  <a:lnTo>
                    <a:pt x="851" y="221"/>
                  </a:lnTo>
                  <a:lnTo>
                    <a:pt x="851" y="0"/>
                  </a:lnTo>
                  <a:lnTo>
                    <a:pt x="974" y="0"/>
                  </a:lnTo>
                  <a:lnTo>
                    <a:pt x="974" y="221"/>
                  </a:lnTo>
                  <a:lnTo>
                    <a:pt x="1094" y="221"/>
                  </a:lnTo>
                  <a:lnTo>
                    <a:pt x="1094" y="0"/>
                  </a:lnTo>
                  <a:lnTo>
                    <a:pt x="1216" y="0"/>
                  </a:lnTo>
                  <a:lnTo>
                    <a:pt x="1216" y="221"/>
                  </a:lnTo>
                  <a:lnTo>
                    <a:pt x="1339" y="221"/>
                  </a:lnTo>
                  <a:lnTo>
                    <a:pt x="1339" y="0"/>
                  </a:lnTo>
                  <a:lnTo>
                    <a:pt x="1459" y="0"/>
                  </a:lnTo>
                  <a:lnTo>
                    <a:pt x="1459" y="221"/>
                  </a:lnTo>
                  <a:lnTo>
                    <a:pt x="1582" y="221"/>
                  </a:lnTo>
                  <a:lnTo>
                    <a:pt x="1582" y="0"/>
                  </a:lnTo>
                  <a:lnTo>
                    <a:pt x="1703" y="0"/>
                  </a:lnTo>
                  <a:lnTo>
                    <a:pt x="1703" y="221"/>
                  </a:lnTo>
                  <a:lnTo>
                    <a:pt x="1826" y="221"/>
                  </a:lnTo>
                  <a:lnTo>
                    <a:pt x="1826" y="0"/>
                  </a:lnTo>
                  <a:lnTo>
                    <a:pt x="2007" y="0"/>
                  </a:lnTo>
                  <a:lnTo>
                    <a:pt x="2025" y="2"/>
                  </a:lnTo>
                  <a:lnTo>
                    <a:pt x="2041" y="9"/>
                  </a:lnTo>
                  <a:lnTo>
                    <a:pt x="2055" y="19"/>
                  </a:lnTo>
                  <a:lnTo>
                    <a:pt x="2064" y="33"/>
                  </a:lnTo>
                  <a:lnTo>
                    <a:pt x="2068" y="48"/>
                  </a:lnTo>
                  <a:lnTo>
                    <a:pt x="2068" y="64"/>
                  </a:lnTo>
                  <a:lnTo>
                    <a:pt x="2018" y="331"/>
                  </a:lnTo>
                  <a:lnTo>
                    <a:pt x="43" y="331"/>
                  </a:lnTo>
                  <a:lnTo>
                    <a:pt x="0" y="63"/>
                  </a:lnTo>
                  <a:lnTo>
                    <a:pt x="0" y="47"/>
                  </a:lnTo>
                  <a:lnTo>
                    <a:pt x="4" y="32"/>
                  </a:lnTo>
                  <a:lnTo>
                    <a:pt x="14" y="19"/>
                  </a:lnTo>
                  <a:lnTo>
                    <a:pt x="28" y="9"/>
                  </a:lnTo>
                  <a:lnTo>
                    <a:pt x="43" y="2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6" name="Freeform 271"/>
            <p:cNvSpPr>
              <a:spLocks noEditPoints="1"/>
            </p:cNvSpPr>
            <p:nvPr/>
          </p:nvSpPr>
          <p:spPr bwMode="auto">
            <a:xfrm>
              <a:off x="4552950" y="3524251"/>
              <a:ext cx="307975" cy="428625"/>
            </a:xfrm>
            <a:custGeom>
              <a:avLst/>
              <a:gdLst>
                <a:gd name="T0" fmla="*/ 790 w 1937"/>
                <a:gd name="T1" fmla="*/ 717 h 2428"/>
                <a:gd name="T2" fmla="*/ 791 w 1937"/>
                <a:gd name="T3" fmla="*/ 938 h 2428"/>
                <a:gd name="T4" fmla="*/ 548 w 1937"/>
                <a:gd name="T5" fmla="*/ 938 h 2428"/>
                <a:gd name="T6" fmla="*/ 548 w 1937"/>
                <a:gd name="T7" fmla="*/ 1269 h 2428"/>
                <a:gd name="T8" fmla="*/ 790 w 1937"/>
                <a:gd name="T9" fmla="*/ 1270 h 2428"/>
                <a:gd name="T10" fmla="*/ 790 w 1937"/>
                <a:gd name="T11" fmla="*/ 1490 h 2428"/>
                <a:gd name="T12" fmla="*/ 1155 w 1937"/>
                <a:gd name="T13" fmla="*/ 1490 h 2428"/>
                <a:gd name="T14" fmla="*/ 1155 w 1937"/>
                <a:gd name="T15" fmla="*/ 1270 h 2428"/>
                <a:gd name="T16" fmla="*/ 1398 w 1937"/>
                <a:gd name="T17" fmla="*/ 1270 h 2428"/>
                <a:gd name="T18" fmla="*/ 1398 w 1937"/>
                <a:gd name="T19" fmla="*/ 938 h 2428"/>
                <a:gd name="T20" fmla="*/ 1155 w 1937"/>
                <a:gd name="T21" fmla="*/ 938 h 2428"/>
                <a:gd name="T22" fmla="*/ 1155 w 1937"/>
                <a:gd name="T23" fmla="*/ 717 h 2428"/>
                <a:gd name="T24" fmla="*/ 790 w 1937"/>
                <a:gd name="T25" fmla="*/ 717 h 2428"/>
                <a:gd name="T26" fmla="*/ 0 w 1937"/>
                <a:gd name="T27" fmla="*/ 0 h 2428"/>
                <a:gd name="T28" fmla="*/ 1937 w 1937"/>
                <a:gd name="T29" fmla="*/ 0 h 2428"/>
                <a:gd name="T30" fmla="*/ 1521 w 1937"/>
                <a:gd name="T31" fmla="*/ 2268 h 2428"/>
                <a:gd name="T32" fmla="*/ 1521 w 1937"/>
                <a:gd name="T33" fmla="*/ 2428 h 2428"/>
                <a:gd name="T34" fmla="*/ 366 w 1937"/>
                <a:gd name="T35" fmla="*/ 2428 h 2428"/>
                <a:gd name="T36" fmla="*/ 366 w 1937"/>
                <a:gd name="T37" fmla="*/ 2267 h 2428"/>
                <a:gd name="T38" fmla="*/ 0 w 1937"/>
                <a:gd name="T39" fmla="*/ 0 h 2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37" h="2428">
                  <a:moveTo>
                    <a:pt x="790" y="717"/>
                  </a:moveTo>
                  <a:lnTo>
                    <a:pt x="791" y="938"/>
                  </a:lnTo>
                  <a:lnTo>
                    <a:pt x="548" y="938"/>
                  </a:lnTo>
                  <a:lnTo>
                    <a:pt x="548" y="1269"/>
                  </a:lnTo>
                  <a:lnTo>
                    <a:pt x="790" y="1270"/>
                  </a:lnTo>
                  <a:lnTo>
                    <a:pt x="790" y="1490"/>
                  </a:lnTo>
                  <a:lnTo>
                    <a:pt x="1155" y="1490"/>
                  </a:lnTo>
                  <a:lnTo>
                    <a:pt x="1155" y="1270"/>
                  </a:lnTo>
                  <a:lnTo>
                    <a:pt x="1398" y="1270"/>
                  </a:lnTo>
                  <a:lnTo>
                    <a:pt x="1398" y="938"/>
                  </a:lnTo>
                  <a:lnTo>
                    <a:pt x="1155" y="938"/>
                  </a:lnTo>
                  <a:lnTo>
                    <a:pt x="1155" y="717"/>
                  </a:lnTo>
                  <a:lnTo>
                    <a:pt x="790" y="717"/>
                  </a:lnTo>
                  <a:close/>
                  <a:moveTo>
                    <a:pt x="0" y="0"/>
                  </a:moveTo>
                  <a:lnTo>
                    <a:pt x="1937" y="0"/>
                  </a:lnTo>
                  <a:lnTo>
                    <a:pt x="1521" y="2268"/>
                  </a:lnTo>
                  <a:lnTo>
                    <a:pt x="1521" y="2428"/>
                  </a:lnTo>
                  <a:lnTo>
                    <a:pt x="366" y="2428"/>
                  </a:lnTo>
                  <a:lnTo>
                    <a:pt x="366" y="226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7" name="Freeform 272"/>
            <p:cNvSpPr>
              <a:spLocks/>
            </p:cNvSpPr>
            <p:nvPr/>
          </p:nvSpPr>
          <p:spPr bwMode="auto">
            <a:xfrm>
              <a:off x="4611688" y="3971926"/>
              <a:ext cx="182563" cy="58738"/>
            </a:xfrm>
            <a:custGeom>
              <a:avLst/>
              <a:gdLst>
                <a:gd name="T0" fmla="*/ 0 w 1155"/>
                <a:gd name="T1" fmla="*/ 0 h 331"/>
                <a:gd name="T2" fmla="*/ 303 w 1155"/>
                <a:gd name="T3" fmla="*/ 0 h 331"/>
                <a:gd name="T4" fmla="*/ 303 w 1155"/>
                <a:gd name="T5" fmla="*/ 110 h 331"/>
                <a:gd name="T6" fmla="*/ 305 w 1155"/>
                <a:gd name="T7" fmla="*/ 127 h 331"/>
                <a:gd name="T8" fmla="*/ 314 w 1155"/>
                <a:gd name="T9" fmla="*/ 143 h 331"/>
                <a:gd name="T10" fmla="*/ 328 w 1155"/>
                <a:gd name="T11" fmla="*/ 154 h 331"/>
                <a:gd name="T12" fmla="*/ 344 w 1155"/>
                <a:gd name="T13" fmla="*/ 162 h 331"/>
                <a:gd name="T14" fmla="*/ 363 w 1155"/>
                <a:gd name="T15" fmla="*/ 165 h 331"/>
                <a:gd name="T16" fmla="*/ 789 w 1155"/>
                <a:gd name="T17" fmla="*/ 165 h 331"/>
                <a:gd name="T18" fmla="*/ 809 w 1155"/>
                <a:gd name="T19" fmla="*/ 162 h 331"/>
                <a:gd name="T20" fmla="*/ 826 w 1155"/>
                <a:gd name="T21" fmla="*/ 154 h 331"/>
                <a:gd name="T22" fmla="*/ 839 w 1155"/>
                <a:gd name="T23" fmla="*/ 143 h 331"/>
                <a:gd name="T24" fmla="*/ 848 w 1155"/>
                <a:gd name="T25" fmla="*/ 127 h 331"/>
                <a:gd name="T26" fmla="*/ 851 w 1155"/>
                <a:gd name="T27" fmla="*/ 110 h 331"/>
                <a:gd name="T28" fmla="*/ 851 w 1155"/>
                <a:gd name="T29" fmla="*/ 0 h 331"/>
                <a:gd name="T30" fmla="*/ 1155 w 1155"/>
                <a:gd name="T31" fmla="*/ 0 h 331"/>
                <a:gd name="T32" fmla="*/ 1155 w 1155"/>
                <a:gd name="T33" fmla="*/ 276 h 331"/>
                <a:gd name="T34" fmla="*/ 1152 w 1155"/>
                <a:gd name="T35" fmla="*/ 293 h 331"/>
                <a:gd name="T36" fmla="*/ 1143 w 1155"/>
                <a:gd name="T37" fmla="*/ 308 h 331"/>
                <a:gd name="T38" fmla="*/ 1130 w 1155"/>
                <a:gd name="T39" fmla="*/ 320 h 331"/>
                <a:gd name="T40" fmla="*/ 1113 w 1155"/>
                <a:gd name="T41" fmla="*/ 328 h 331"/>
                <a:gd name="T42" fmla="*/ 1094 w 1155"/>
                <a:gd name="T43" fmla="*/ 331 h 331"/>
                <a:gd name="T44" fmla="*/ 61 w 1155"/>
                <a:gd name="T45" fmla="*/ 331 h 331"/>
                <a:gd name="T46" fmla="*/ 42 w 1155"/>
                <a:gd name="T47" fmla="*/ 328 h 331"/>
                <a:gd name="T48" fmla="*/ 26 w 1155"/>
                <a:gd name="T49" fmla="*/ 320 h 331"/>
                <a:gd name="T50" fmla="*/ 12 w 1155"/>
                <a:gd name="T51" fmla="*/ 308 h 331"/>
                <a:gd name="T52" fmla="*/ 3 w 1155"/>
                <a:gd name="T53" fmla="*/ 293 h 331"/>
                <a:gd name="T54" fmla="*/ 0 w 1155"/>
                <a:gd name="T55" fmla="*/ 276 h 331"/>
                <a:gd name="T56" fmla="*/ 0 w 1155"/>
                <a:gd name="T57" fmla="*/ 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55" h="331">
                  <a:moveTo>
                    <a:pt x="0" y="0"/>
                  </a:moveTo>
                  <a:lnTo>
                    <a:pt x="303" y="0"/>
                  </a:lnTo>
                  <a:lnTo>
                    <a:pt x="303" y="110"/>
                  </a:lnTo>
                  <a:lnTo>
                    <a:pt x="305" y="127"/>
                  </a:lnTo>
                  <a:lnTo>
                    <a:pt x="314" y="143"/>
                  </a:lnTo>
                  <a:lnTo>
                    <a:pt x="328" y="154"/>
                  </a:lnTo>
                  <a:lnTo>
                    <a:pt x="344" y="162"/>
                  </a:lnTo>
                  <a:lnTo>
                    <a:pt x="363" y="165"/>
                  </a:lnTo>
                  <a:lnTo>
                    <a:pt x="789" y="165"/>
                  </a:lnTo>
                  <a:lnTo>
                    <a:pt x="809" y="162"/>
                  </a:lnTo>
                  <a:lnTo>
                    <a:pt x="826" y="154"/>
                  </a:lnTo>
                  <a:lnTo>
                    <a:pt x="839" y="143"/>
                  </a:lnTo>
                  <a:lnTo>
                    <a:pt x="848" y="127"/>
                  </a:lnTo>
                  <a:lnTo>
                    <a:pt x="851" y="110"/>
                  </a:lnTo>
                  <a:lnTo>
                    <a:pt x="851" y="0"/>
                  </a:lnTo>
                  <a:lnTo>
                    <a:pt x="1155" y="0"/>
                  </a:lnTo>
                  <a:lnTo>
                    <a:pt x="1155" y="276"/>
                  </a:lnTo>
                  <a:lnTo>
                    <a:pt x="1152" y="293"/>
                  </a:lnTo>
                  <a:lnTo>
                    <a:pt x="1143" y="308"/>
                  </a:lnTo>
                  <a:lnTo>
                    <a:pt x="1130" y="320"/>
                  </a:lnTo>
                  <a:lnTo>
                    <a:pt x="1113" y="328"/>
                  </a:lnTo>
                  <a:lnTo>
                    <a:pt x="1094" y="331"/>
                  </a:lnTo>
                  <a:lnTo>
                    <a:pt x="61" y="331"/>
                  </a:lnTo>
                  <a:lnTo>
                    <a:pt x="42" y="328"/>
                  </a:lnTo>
                  <a:lnTo>
                    <a:pt x="26" y="320"/>
                  </a:lnTo>
                  <a:lnTo>
                    <a:pt x="12" y="308"/>
                  </a:lnTo>
                  <a:lnTo>
                    <a:pt x="3" y="293"/>
                  </a:lnTo>
                  <a:lnTo>
                    <a:pt x="0" y="27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51" name="Freeform 277"/>
          <p:cNvSpPr>
            <a:spLocks noEditPoints="1"/>
          </p:cNvSpPr>
          <p:nvPr/>
        </p:nvSpPr>
        <p:spPr bwMode="auto">
          <a:xfrm>
            <a:off x="5381534" y="3446463"/>
            <a:ext cx="484187" cy="584200"/>
          </a:xfrm>
          <a:custGeom>
            <a:avLst/>
            <a:gdLst>
              <a:gd name="T0" fmla="*/ 2330 w 3050"/>
              <a:gd name="T1" fmla="*/ 2792 h 3312"/>
              <a:gd name="T2" fmla="*/ 2342 w 3050"/>
              <a:gd name="T3" fmla="*/ 2937 h 3312"/>
              <a:gd name="T4" fmla="*/ 2379 w 3050"/>
              <a:gd name="T5" fmla="*/ 3036 h 3312"/>
              <a:gd name="T6" fmla="*/ 1833 w 3050"/>
              <a:gd name="T7" fmla="*/ 2743 h 3312"/>
              <a:gd name="T8" fmla="*/ 2154 w 3050"/>
              <a:gd name="T9" fmla="*/ 2708 h 3312"/>
              <a:gd name="T10" fmla="*/ 1952 w 3050"/>
              <a:gd name="T11" fmla="*/ 2926 h 3312"/>
              <a:gd name="T12" fmla="*/ 1342 w 3050"/>
              <a:gd name="T13" fmla="*/ 3036 h 3312"/>
              <a:gd name="T14" fmla="*/ 1696 w 3050"/>
              <a:gd name="T15" fmla="*/ 2948 h 3312"/>
              <a:gd name="T16" fmla="*/ 1682 w 3050"/>
              <a:gd name="T17" fmla="*/ 2804 h 3312"/>
              <a:gd name="T18" fmla="*/ 1647 w 3050"/>
              <a:gd name="T19" fmla="*/ 2705 h 3312"/>
              <a:gd name="T20" fmla="*/ 915 w 3050"/>
              <a:gd name="T21" fmla="*/ 3036 h 3312"/>
              <a:gd name="T22" fmla="*/ 1098 w 3050"/>
              <a:gd name="T23" fmla="*/ 2981 h 3312"/>
              <a:gd name="T24" fmla="*/ 1208 w 3050"/>
              <a:gd name="T25" fmla="*/ 3013 h 3312"/>
              <a:gd name="T26" fmla="*/ 378 w 3050"/>
              <a:gd name="T27" fmla="*/ 2728 h 3312"/>
              <a:gd name="T28" fmla="*/ 610 w 3050"/>
              <a:gd name="T29" fmla="*/ 2815 h 3312"/>
              <a:gd name="T30" fmla="*/ 369 w 3050"/>
              <a:gd name="T31" fmla="*/ 2998 h 3312"/>
              <a:gd name="T32" fmla="*/ 2196 w 3050"/>
              <a:gd name="T33" fmla="*/ 2098 h 3312"/>
              <a:gd name="T34" fmla="*/ 2681 w 3050"/>
              <a:gd name="T35" fmla="*/ 2467 h 3312"/>
              <a:gd name="T36" fmla="*/ 2642 w 3050"/>
              <a:gd name="T37" fmla="*/ 2371 h 3312"/>
              <a:gd name="T38" fmla="*/ 2642 w 3050"/>
              <a:gd name="T39" fmla="*/ 2266 h 3312"/>
              <a:gd name="T40" fmla="*/ 2681 w 3050"/>
              <a:gd name="T41" fmla="*/ 2170 h 3312"/>
              <a:gd name="T42" fmla="*/ 1647 w 3050"/>
              <a:gd name="T43" fmla="*/ 2098 h 3312"/>
              <a:gd name="T44" fmla="*/ 1612 w 3050"/>
              <a:gd name="T45" fmla="*/ 2197 h 3312"/>
              <a:gd name="T46" fmla="*/ 1598 w 3050"/>
              <a:gd name="T47" fmla="*/ 2286 h 3312"/>
              <a:gd name="T48" fmla="*/ 1952 w 3050"/>
              <a:gd name="T49" fmla="*/ 2374 h 3312"/>
              <a:gd name="T50" fmla="*/ 1589 w 3050"/>
              <a:gd name="T51" fmla="*/ 2501 h 3312"/>
              <a:gd name="T52" fmla="*/ 976 w 3050"/>
              <a:gd name="T53" fmla="*/ 2098 h 3312"/>
              <a:gd name="T54" fmla="*/ 1072 w 3050"/>
              <a:gd name="T55" fmla="*/ 2528 h 3312"/>
              <a:gd name="T56" fmla="*/ 1171 w 3050"/>
              <a:gd name="T57" fmla="*/ 2516 h 3312"/>
              <a:gd name="T58" fmla="*/ 1281 w 3050"/>
              <a:gd name="T59" fmla="*/ 2484 h 3312"/>
              <a:gd name="T60" fmla="*/ 1403 w 3050"/>
              <a:gd name="T61" fmla="*/ 2539 h 3312"/>
              <a:gd name="T62" fmla="*/ 427 w 3050"/>
              <a:gd name="T63" fmla="*/ 2098 h 3312"/>
              <a:gd name="T64" fmla="*/ 854 w 3050"/>
              <a:gd name="T65" fmla="*/ 2153 h 3312"/>
              <a:gd name="T66" fmla="*/ 744 w 3050"/>
              <a:gd name="T67" fmla="*/ 2120 h 3312"/>
              <a:gd name="T68" fmla="*/ 645 w 3050"/>
              <a:gd name="T69" fmla="*/ 2109 h 3312"/>
              <a:gd name="T70" fmla="*/ 549 w 3050"/>
              <a:gd name="T71" fmla="*/ 2429 h 3312"/>
              <a:gd name="T72" fmla="*/ 2074 w 3050"/>
              <a:gd name="T73" fmla="*/ 1380 h 3312"/>
              <a:gd name="T74" fmla="*/ 2681 w 3050"/>
              <a:gd name="T75" fmla="*/ 1860 h 3312"/>
              <a:gd name="T76" fmla="*/ 2642 w 3050"/>
              <a:gd name="T77" fmla="*/ 1708 h 3312"/>
              <a:gd name="T78" fmla="*/ 2642 w 3050"/>
              <a:gd name="T79" fmla="*/ 1604 h 3312"/>
              <a:gd name="T80" fmla="*/ 2681 w 3050"/>
              <a:gd name="T81" fmla="*/ 1452 h 3312"/>
              <a:gd name="T82" fmla="*/ 1281 w 3050"/>
              <a:gd name="T83" fmla="*/ 1380 h 3312"/>
              <a:gd name="T84" fmla="*/ 1830 w 3050"/>
              <a:gd name="T85" fmla="*/ 1435 h 3312"/>
              <a:gd name="T86" fmla="*/ 1720 w 3050"/>
              <a:gd name="T87" fmla="*/ 1403 h 3312"/>
              <a:gd name="T88" fmla="*/ 1560 w 3050"/>
              <a:gd name="T89" fmla="*/ 1391 h 3312"/>
              <a:gd name="T90" fmla="*/ 1464 w 3050"/>
              <a:gd name="T91" fmla="*/ 1822 h 3312"/>
              <a:gd name="T92" fmla="*/ 427 w 3050"/>
              <a:gd name="T93" fmla="*/ 1380 h 3312"/>
              <a:gd name="T94" fmla="*/ 392 w 3050"/>
              <a:gd name="T95" fmla="*/ 1479 h 3312"/>
              <a:gd name="T96" fmla="*/ 378 w 3050"/>
              <a:gd name="T97" fmla="*/ 1624 h 3312"/>
              <a:gd name="T98" fmla="*/ 854 w 3050"/>
              <a:gd name="T99" fmla="*/ 1711 h 3312"/>
              <a:gd name="T100" fmla="*/ 369 w 3050"/>
              <a:gd name="T101" fmla="*/ 1894 h 3312"/>
              <a:gd name="T102" fmla="*/ 1098 w 3050"/>
              <a:gd name="T103" fmla="*/ 276 h 3312"/>
              <a:gd name="T104" fmla="*/ 1063 w 3050"/>
              <a:gd name="T105" fmla="*/ 375 h 3312"/>
              <a:gd name="T106" fmla="*/ 1049 w 3050"/>
              <a:gd name="T107" fmla="*/ 685 h 3312"/>
              <a:gd name="T108" fmla="*/ 1891 w 3050"/>
              <a:gd name="T109" fmla="*/ 773 h 3312"/>
              <a:gd name="T110" fmla="*/ 1040 w 3050"/>
              <a:gd name="T111" fmla="*/ 1121 h 3312"/>
              <a:gd name="T112" fmla="*/ 0 w 3050"/>
              <a:gd name="T113" fmla="*/ 0 h 3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050" h="3312">
                <a:moveTo>
                  <a:pt x="2379" y="2705"/>
                </a:moveTo>
                <a:lnTo>
                  <a:pt x="2360" y="2708"/>
                </a:lnTo>
                <a:lnTo>
                  <a:pt x="2342" y="2716"/>
                </a:lnTo>
                <a:lnTo>
                  <a:pt x="2330" y="2728"/>
                </a:lnTo>
                <a:lnTo>
                  <a:pt x="2321" y="2743"/>
                </a:lnTo>
                <a:lnTo>
                  <a:pt x="2318" y="2760"/>
                </a:lnTo>
                <a:lnTo>
                  <a:pt x="2321" y="2777"/>
                </a:lnTo>
                <a:lnTo>
                  <a:pt x="2330" y="2792"/>
                </a:lnTo>
                <a:lnTo>
                  <a:pt x="2342" y="2804"/>
                </a:lnTo>
                <a:lnTo>
                  <a:pt x="2360" y="2812"/>
                </a:lnTo>
                <a:lnTo>
                  <a:pt x="2379" y="2815"/>
                </a:lnTo>
                <a:lnTo>
                  <a:pt x="2562" y="2815"/>
                </a:lnTo>
                <a:lnTo>
                  <a:pt x="2562" y="2926"/>
                </a:lnTo>
                <a:lnTo>
                  <a:pt x="2379" y="2926"/>
                </a:lnTo>
                <a:lnTo>
                  <a:pt x="2360" y="2929"/>
                </a:lnTo>
                <a:lnTo>
                  <a:pt x="2342" y="2937"/>
                </a:lnTo>
                <a:lnTo>
                  <a:pt x="2330" y="2948"/>
                </a:lnTo>
                <a:lnTo>
                  <a:pt x="2321" y="2964"/>
                </a:lnTo>
                <a:lnTo>
                  <a:pt x="2318" y="2981"/>
                </a:lnTo>
                <a:lnTo>
                  <a:pt x="2321" y="2998"/>
                </a:lnTo>
                <a:lnTo>
                  <a:pt x="2330" y="3013"/>
                </a:lnTo>
                <a:lnTo>
                  <a:pt x="2342" y="3025"/>
                </a:lnTo>
                <a:lnTo>
                  <a:pt x="2360" y="3033"/>
                </a:lnTo>
                <a:lnTo>
                  <a:pt x="2379" y="3036"/>
                </a:lnTo>
                <a:lnTo>
                  <a:pt x="2684" y="3036"/>
                </a:lnTo>
                <a:lnTo>
                  <a:pt x="2684" y="2705"/>
                </a:lnTo>
                <a:lnTo>
                  <a:pt x="2379" y="2705"/>
                </a:lnTo>
                <a:close/>
                <a:moveTo>
                  <a:pt x="1891" y="2705"/>
                </a:moveTo>
                <a:lnTo>
                  <a:pt x="1872" y="2708"/>
                </a:lnTo>
                <a:lnTo>
                  <a:pt x="1856" y="2716"/>
                </a:lnTo>
                <a:lnTo>
                  <a:pt x="1842" y="2728"/>
                </a:lnTo>
                <a:lnTo>
                  <a:pt x="1833" y="2743"/>
                </a:lnTo>
                <a:lnTo>
                  <a:pt x="1830" y="2760"/>
                </a:lnTo>
                <a:lnTo>
                  <a:pt x="1830" y="3036"/>
                </a:lnTo>
                <a:lnTo>
                  <a:pt x="2196" y="3036"/>
                </a:lnTo>
                <a:lnTo>
                  <a:pt x="2196" y="2760"/>
                </a:lnTo>
                <a:lnTo>
                  <a:pt x="2193" y="2743"/>
                </a:lnTo>
                <a:lnTo>
                  <a:pt x="2184" y="2728"/>
                </a:lnTo>
                <a:lnTo>
                  <a:pt x="2170" y="2716"/>
                </a:lnTo>
                <a:lnTo>
                  <a:pt x="2154" y="2708"/>
                </a:lnTo>
                <a:lnTo>
                  <a:pt x="2135" y="2705"/>
                </a:lnTo>
                <a:lnTo>
                  <a:pt x="2116" y="2708"/>
                </a:lnTo>
                <a:lnTo>
                  <a:pt x="2100" y="2716"/>
                </a:lnTo>
                <a:lnTo>
                  <a:pt x="2086" y="2728"/>
                </a:lnTo>
                <a:lnTo>
                  <a:pt x="2077" y="2743"/>
                </a:lnTo>
                <a:lnTo>
                  <a:pt x="2074" y="2760"/>
                </a:lnTo>
                <a:lnTo>
                  <a:pt x="2074" y="2926"/>
                </a:lnTo>
                <a:lnTo>
                  <a:pt x="1952" y="2926"/>
                </a:lnTo>
                <a:lnTo>
                  <a:pt x="1952" y="2760"/>
                </a:lnTo>
                <a:lnTo>
                  <a:pt x="1949" y="2743"/>
                </a:lnTo>
                <a:lnTo>
                  <a:pt x="1940" y="2728"/>
                </a:lnTo>
                <a:lnTo>
                  <a:pt x="1928" y="2716"/>
                </a:lnTo>
                <a:lnTo>
                  <a:pt x="1910" y="2708"/>
                </a:lnTo>
                <a:lnTo>
                  <a:pt x="1891" y="2705"/>
                </a:lnTo>
                <a:close/>
                <a:moveTo>
                  <a:pt x="1342" y="2705"/>
                </a:moveTo>
                <a:lnTo>
                  <a:pt x="1342" y="3036"/>
                </a:lnTo>
                <a:lnTo>
                  <a:pt x="1647" y="3036"/>
                </a:lnTo>
                <a:lnTo>
                  <a:pt x="1666" y="3033"/>
                </a:lnTo>
                <a:lnTo>
                  <a:pt x="1682" y="3025"/>
                </a:lnTo>
                <a:lnTo>
                  <a:pt x="1696" y="3013"/>
                </a:lnTo>
                <a:lnTo>
                  <a:pt x="1705" y="2998"/>
                </a:lnTo>
                <a:lnTo>
                  <a:pt x="1708" y="2981"/>
                </a:lnTo>
                <a:lnTo>
                  <a:pt x="1705" y="2964"/>
                </a:lnTo>
                <a:lnTo>
                  <a:pt x="1696" y="2948"/>
                </a:lnTo>
                <a:lnTo>
                  <a:pt x="1682" y="2937"/>
                </a:lnTo>
                <a:lnTo>
                  <a:pt x="1666" y="2929"/>
                </a:lnTo>
                <a:lnTo>
                  <a:pt x="1647" y="2926"/>
                </a:lnTo>
                <a:lnTo>
                  <a:pt x="1464" y="2926"/>
                </a:lnTo>
                <a:lnTo>
                  <a:pt x="1464" y="2815"/>
                </a:lnTo>
                <a:lnTo>
                  <a:pt x="1647" y="2815"/>
                </a:lnTo>
                <a:lnTo>
                  <a:pt x="1666" y="2812"/>
                </a:lnTo>
                <a:lnTo>
                  <a:pt x="1682" y="2804"/>
                </a:lnTo>
                <a:lnTo>
                  <a:pt x="1696" y="2792"/>
                </a:lnTo>
                <a:lnTo>
                  <a:pt x="1705" y="2777"/>
                </a:lnTo>
                <a:lnTo>
                  <a:pt x="1708" y="2760"/>
                </a:lnTo>
                <a:lnTo>
                  <a:pt x="1705" y="2743"/>
                </a:lnTo>
                <a:lnTo>
                  <a:pt x="1696" y="2728"/>
                </a:lnTo>
                <a:lnTo>
                  <a:pt x="1682" y="2716"/>
                </a:lnTo>
                <a:lnTo>
                  <a:pt x="1666" y="2708"/>
                </a:lnTo>
                <a:lnTo>
                  <a:pt x="1647" y="2705"/>
                </a:lnTo>
                <a:lnTo>
                  <a:pt x="1342" y="2705"/>
                </a:lnTo>
                <a:close/>
                <a:moveTo>
                  <a:pt x="854" y="2705"/>
                </a:moveTo>
                <a:lnTo>
                  <a:pt x="854" y="2981"/>
                </a:lnTo>
                <a:lnTo>
                  <a:pt x="857" y="2998"/>
                </a:lnTo>
                <a:lnTo>
                  <a:pt x="866" y="3013"/>
                </a:lnTo>
                <a:lnTo>
                  <a:pt x="880" y="3025"/>
                </a:lnTo>
                <a:lnTo>
                  <a:pt x="896" y="3033"/>
                </a:lnTo>
                <a:lnTo>
                  <a:pt x="915" y="3036"/>
                </a:lnTo>
                <a:lnTo>
                  <a:pt x="934" y="3033"/>
                </a:lnTo>
                <a:lnTo>
                  <a:pt x="950" y="3025"/>
                </a:lnTo>
                <a:lnTo>
                  <a:pt x="964" y="3013"/>
                </a:lnTo>
                <a:lnTo>
                  <a:pt x="973" y="2998"/>
                </a:lnTo>
                <a:lnTo>
                  <a:pt x="976" y="2981"/>
                </a:lnTo>
                <a:lnTo>
                  <a:pt x="976" y="2815"/>
                </a:lnTo>
                <a:lnTo>
                  <a:pt x="1098" y="2815"/>
                </a:lnTo>
                <a:lnTo>
                  <a:pt x="1098" y="2981"/>
                </a:lnTo>
                <a:lnTo>
                  <a:pt x="1101" y="2998"/>
                </a:lnTo>
                <a:lnTo>
                  <a:pt x="1110" y="3013"/>
                </a:lnTo>
                <a:lnTo>
                  <a:pt x="1122" y="3025"/>
                </a:lnTo>
                <a:lnTo>
                  <a:pt x="1140" y="3033"/>
                </a:lnTo>
                <a:lnTo>
                  <a:pt x="1159" y="3036"/>
                </a:lnTo>
                <a:lnTo>
                  <a:pt x="1178" y="3033"/>
                </a:lnTo>
                <a:lnTo>
                  <a:pt x="1194" y="3025"/>
                </a:lnTo>
                <a:lnTo>
                  <a:pt x="1208" y="3013"/>
                </a:lnTo>
                <a:lnTo>
                  <a:pt x="1217" y="2998"/>
                </a:lnTo>
                <a:lnTo>
                  <a:pt x="1220" y="2981"/>
                </a:lnTo>
                <a:lnTo>
                  <a:pt x="1220" y="2705"/>
                </a:lnTo>
                <a:lnTo>
                  <a:pt x="854" y="2705"/>
                </a:lnTo>
                <a:close/>
                <a:moveTo>
                  <a:pt x="427" y="2705"/>
                </a:moveTo>
                <a:lnTo>
                  <a:pt x="408" y="2708"/>
                </a:lnTo>
                <a:lnTo>
                  <a:pt x="392" y="2716"/>
                </a:lnTo>
                <a:lnTo>
                  <a:pt x="378" y="2728"/>
                </a:lnTo>
                <a:lnTo>
                  <a:pt x="369" y="2743"/>
                </a:lnTo>
                <a:lnTo>
                  <a:pt x="366" y="2760"/>
                </a:lnTo>
                <a:lnTo>
                  <a:pt x="369" y="2777"/>
                </a:lnTo>
                <a:lnTo>
                  <a:pt x="378" y="2792"/>
                </a:lnTo>
                <a:lnTo>
                  <a:pt x="392" y="2804"/>
                </a:lnTo>
                <a:lnTo>
                  <a:pt x="408" y="2812"/>
                </a:lnTo>
                <a:lnTo>
                  <a:pt x="427" y="2815"/>
                </a:lnTo>
                <a:lnTo>
                  <a:pt x="610" y="2815"/>
                </a:lnTo>
                <a:lnTo>
                  <a:pt x="610" y="2926"/>
                </a:lnTo>
                <a:lnTo>
                  <a:pt x="427" y="2926"/>
                </a:lnTo>
                <a:lnTo>
                  <a:pt x="408" y="2929"/>
                </a:lnTo>
                <a:lnTo>
                  <a:pt x="392" y="2937"/>
                </a:lnTo>
                <a:lnTo>
                  <a:pt x="378" y="2948"/>
                </a:lnTo>
                <a:lnTo>
                  <a:pt x="369" y="2964"/>
                </a:lnTo>
                <a:lnTo>
                  <a:pt x="366" y="2981"/>
                </a:lnTo>
                <a:lnTo>
                  <a:pt x="369" y="2998"/>
                </a:lnTo>
                <a:lnTo>
                  <a:pt x="378" y="3013"/>
                </a:lnTo>
                <a:lnTo>
                  <a:pt x="392" y="3025"/>
                </a:lnTo>
                <a:lnTo>
                  <a:pt x="408" y="3033"/>
                </a:lnTo>
                <a:lnTo>
                  <a:pt x="427" y="3036"/>
                </a:lnTo>
                <a:lnTo>
                  <a:pt x="732" y="3036"/>
                </a:lnTo>
                <a:lnTo>
                  <a:pt x="732" y="2705"/>
                </a:lnTo>
                <a:lnTo>
                  <a:pt x="427" y="2705"/>
                </a:lnTo>
                <a:close/>
                <a:moveTo>
                  <a:pt x="2196" y="2098"/>
                </a:moveTo>
                <a:lnTo>
                  <a:pt x="2196" y="2539"/>
                </a:lnTo>
                <a:lnTo>
                  <a:pt x="2623" y="2539"/>
                </a:lnTo>
                <a:lnTo>
                  <a:pt x="2642" y="2536"/>
                </a:lnTo>
                <a:lnTo>
                  <a:pt x="2658" y="2528"/>
                </a:lnTo>
                <a:lnTo>
                  <a:pt x="2672" y="2516"/>
                </a:lnTo>
                <a:lnTo>
                  <a:pt x="2681" y="2501"/>
                </a:lnTo>
                <a:lnTo>
                  <a:pt x="2684" y="2484"/>
                </a:lnTo>
                <a:lnTo>
                  <a:pt x="2681" y="2467"/>
                </a:lnTo>
                <a:lnTo>
                  <a:pt x="2672" y="2452"/>
                </a:lnTo>
                <a:lnTo>
                  <a:pt x="2658" y="2440"/>
                </a:lnTo>
                <a:lnTo>
                  <a:pt x="2642" y="2432"/>
                </a:lnTo>
                <a:lnTo>
                  <a:pt x="2623" y="2429"/>
                </a:lnTo>
                <a:lnTo>
                  <a:pt x="2318" y="2429"/>
                </a:lnTo>
                <a:lnTo>
                  <a:pt x="2318" y="2374"/>
                </a:lnTo>
                <a:lnTo>
                  <a:pt x="2623" y="2374"/>
                </a:lnTo>
                <a:lnTo>
                  <a:pt x="2642" y="2371"/>
                </a:lnTo>
                <a:lnTo>
                  <a:pt x="2658" y="2363"/>
                </a:lnTo>
                <a:lnTo>
                  <a:pt x="2672" y="2351"/>
                </a:lnTo>
                <a:lnTo>
                  <a:pt x="2681" y="2335"/>
                </a:lnTo>
                <a:lnTo>
                  <a:pt x="2684" y="2318"/>
                </a:lnTo>
                <a:lnTo>
                  <a:pt x="2681" y="2301"/>
                </a:lnTo>
                <a:lnTo>
                  <a:pt x="2672" y="2286"/>
                </a:lnTo>
                <a:lnTo>
                  <a:pt x="2658" y="2274"/>
                </a:lnTo>
                <a:lnTo>
                  <a:pt x="2642" y="2266"/>
                </a:lnTo>
                <a:lnTo>
                  <a:pt x="2623" y="2263"/>
                </a:lnTo>
                <a:lnTo>
                  <a:pt x="2318" y="2263"/>
                </a:lnTo>
                <a:lnTo>
                  <a:pt x="2318" y="2208"/>
                </a:lnTo>
                <a:lnTo>
                  <a:pt x="2623" y="2208"/>
                </a:lnTo>
                <a:lnTo>
                  <a:pt x="2642" y="2205"/>
                </a:lnTo>
                <a:lnTo>
                  <a:pt x="2658" y="2197"/>
                </a:lnTo>
                <a:lnTo>
                  <a:pt x="2672" y="2185"/>
                </a:lnTo>
                <a:lnTo>
                  <a:pt x="2681" y="2170"/>
                </a:lnTo>
                <a:lnTo>
                  <a:pt x="2684" y="2153"/>
                </a:lnTo>
                <a:lnTo>
                  <a:pt x="2681" y="2136"/>
                </a:lnTo>
                <a:lnTo>
                  <a:pt x="2672" y="2120"/>
                </a:lnTo>
                <a:lnTo>
                  <a:pt x="2658" y="2109"/>
                </a:lnTo>
                <a:lnTo>
                  <a:pt x="2642" y="2101"/>
                </a:lnTo>
                <a:lnTo>
                  <a:pt x="2623" y="2098"/>
                </a:lnTo>
                <a:lnTo>
                  <a:pt x="2196" y="2098"/>
                </a:lnTo>
                <a:close/>
                <a:moveTo>
                  <a:pt x="1647" y="2098"/>
                </a:moveTo>
                <a:lnTo>
                  <a:pt x="1628" y="2101"/>
                </a:lnTo>
                <a:lnTo>
                  <a:pt x="1612" y="2109"/>
                </a:lnTo>
                <a:lnTo>
                  <a:pt x="1598" y="2120"/>
                </a:lnTo>
                <a:lnTo>
                  <a:pt x="1589" y="2136"/>
                </a:lnTo>
                <a:lnTo>
                  <a:pt x="1586" y="2153"/>
                </a:lnTo>
                <a:lnTo>
                  <a:pt x="1589" y="2170"/>
                </a:lnTo>
                <a:lnTo>
                  <a:pt x="1598" y="2185"/>
                </a:lnTo>
                <a:lnTo>
                  <a:pt x="1612" y="2197"/>
                </a:lnTo>
                <a:lnTo>
                  <a:pt x="1628" y="2205"/>
                </a:lnTo>
                <a:lnTo>
                  <a:pt x="1647" y="2208"/>
                </a:lnTo>
                <a:lnTo>
                  <a:pt x="1952" y="2208"/>
                </a:lnTo>
                <a:lnTo>
                  <a:pt x="1952" y="2263"/>
                </a:lnTo>
                <a:lnTo>
                  <a:pt x="1647" y="2263"/>
                </a:lnTo>
                <a:lnTo>
                  <a:pt x="1628" y="2266"/>
                </a:lnTo>
                <a:lnTo>
                  <a:pt x="1612" y="2274"/>
                </a:lnTo>
                <a:lnTo>
                  <a:pt x="1598" y="2286"/>
                </a:lnTo>
                <a:lnTo>
                  <a:pt x="1589" y="2301"/>
                </a:lnTo>
                <a:lnTo>
                  <a:pt x="1586" y="2318"/>
                </a:lnTo>
                <a:lnTo>
                  <a:pt x="1589" y="2335"/>
                </a:lnTo>
                <a:lnTo>
                  <a:pt x="1598" y="2351"/>
                </a:lnTo>
                <a:lnTo>
                  <a:pt x="1612" y="2363"/>
                </a:lnTo>
                <a:lnTo>
                  <a:pt x="1628" y="2371"/>
                </a:lnTo>
                <a:lnTo>
                  <a:pt x="1647" y="2374"/>
                </a:lnTo>
                <a:lnTo>
                  <a:pt x="1952" y="2374"/>
                </a:lnTo>
                <a:lnTo>
                  <a:pt x="1952" y="2429"/>
                </a:lnTo>
                <a:lnTo>
                  <a:pt x="1647" y="2429"/>
                </a:lnTo>
                <a:lnTo>
                  <a:pt x="1628" y="2432"/>
                </a:lnTo>
                <a:lnTo>
                  <a:pt x="1612" y="2440"/>
                </a:lnTo>
                <a:lnTo>
                  <a:pt x="1598" y="2452"/>
                </a:lnTo>
                <a:lnTo>
                  <a:pt x="1589" y="2467"/>
                </a:lnTo>
                <a:lnTo>
                  <a:pt x="1586" y="2484"/>
                </a:lnTo>
                <a:lnTo>
                  <a:pt x="1589" y="2501"/>
                </a:lnTo>
                <a:lnTo>
                  <a:pt x="1598" y="2516"/>
                </a:lnTo>
                <a:lnTo>
                  <a:pt x="1612" y="2528"/>
                </a:lnTo>
                <a:lnTo>
                  <a:pt x="1628" y="2536"/>
                </a:lnTo>
                <a:lnTo>
                  <a:pt x="1647" y="2539"/>
                </a:lnTo>
                <a:lnTo>
                  <a:pt x="2074" y="2539"/>
                </a:lnTo>
                <a:lnTo>
                  <a:pt x="2074" y="2098"/>
                </a:lnTo>
                <a:lnTo>
                  <a:pt x="1647" y="2098"/>
                </a:lnTo>
                <a:close/>
                <a:moveTo>
                  <a:pt x="976" y="2098"/>
                </a:moveTo>
                <a:lnTo>
                  <a:pt x="976" y="2484"/>
                </a:lnTo>
                <a:lnTo>
                  <a:pt x="979" y="2501"/>
                </a:lnTo>
                <a:lnTo>
                  <a:pt x="988" y="2516"/>
                </a:lnTo>
                <a:lnTo>
                  <a:pt x="1002" y="2528"/>
                </a:lnTo>
                <a:lnTo>
                  <a:pt x="1018" y="2536"/>
                </a:lnTo>
                <a:lnTo>
                  <a:pt x="1037" y="2539"/>
                </a:lnTo>
                <a:lnTo>
                  <a:pt x="1056" y="2536"/>
                </a:lnTo>
                <a:lnTo>
                  <a:pt x="1072" y="2528"/>
                </a:lnTo>
                <a:lnTo>
                  <a:pt x="1086" y="2516"/>
                </a:lnTo>
                <a:lnTo>
                  <a:pt x="1095" y="2501"/>
                </a:lnTo>
                <a:lnTo>
                  <a:pt x="1098" y="2484"/>
                </a:lnTo>
                <a:lnTo>
                  <a:pt x="1098" y="2208"/>
                </a:lnTo>
                <a:lnTo>
                  <a:pt x="1159" y="2208"/>
                </a:lnTo>
                <a:lnTo>
                  <a:pt x="1159" y="2484"/>
                </a:lnTo>
                <a:lnTo>
                  <a:pt x="1162" y="2501"/>
                </a:lnTo>
                <a:lnTo>
                  <a:pt x="1171" y="2516"/>
                </a:lnTo>
                <a:lnTo>
                  <a:pt x="1185" y="2528"/>
                </a:lnTo>
                <a:lnTo>
                  <a:pt x="1201" y="2536"/>
                </a:lnTo>
                <a:lnTo>
                  <a:pt x="1220" y="2539"/>
                </a:lnTo>
                <a:lnTo>
                  <a:pt x="1239" y="2536"/>
                </a:lnTo>
                <a:lnTo>
                  <a:pt x="1255" y="2528"/>
                </a:lnTo>
                <a:lnTo>
                  <a:pt x="1269" y="2516"/>
                </a:lnTo>
                <a:lnTo>
                  <a:pt x="1278" y="2501"/>
                </a:lnTo>
                <a:lnTo>
                  <a:pt x="1281" y="2484"/>
                </a:lnTo>
                <a:lnTo>
                  <a:pt x="1281" y="2208"/>
                </a:lnTo>
                <a:lnTo>
                  <a:pt x="1342" y="2208"/>
                </a:lnTo>
                <a:lnTo>
                  <a:pt x="1342" y="2484"/>
                </a:lnTo>
                <a:lnTo>
                  <a:pt x="1345" y="2501"/>
                </a:lnTo>
                <a:lnTo>
                  <a:pt x="1354" y="2516"/>
                </a:lnTo>
                <a:lnTo>
                  <a:pt x="1368" y="2528"/>
                </a:lnTo>
                <a:lnTo>
                  <a:pt x="1384" y="2536"/>
                </a:lnTo>
                <a:lnTo>
                  <a:pt x="1403" y="2539"/>
                </a:lnTo>
                <a:lnTo>
                  <a:pt x="1422" y="2536"/>
                </a:lnTo>
                <a:lnTo>
                  <a:pt x="1438" y="2528"/>
                </a:lnTo>
                <a:lnTo>
                  <a:pt x="1452" y="2516"/>
                </a:lnTo>
                <a:lnTo>
                  <a:pt x="1461" y="2501"/>
                </a:lnTo>
                <a:lnTo>
                  <a:pt x="1464" y="2484"/>
                </a:lnTo>
                <a:lnTo>
                  <a:pt x="1464" y="2098"/>
                </a:lnTo>
                <a:lnTo>
                  <a:pt x="976" y="2098"/>
                </a:lnTo>
                <a:close/>
                <a:moveTo>
                  <a:pt x="427" y="2098"/>
                </a:moveTo>
                <a:lnTo>
                  <a:pt x="408" y="2101"/>
                </a:lnTo>
                <a:lnTo>
                  <a:pt x="392" y="2109"/>
                </a:lnTo>
                <a:lnTo>
                  <a:pt x="378" y="2120"/>
                </a:lnTo>
                <a:lnTo>
                  <a:pt x="369" y="2136"/>
                </a:lnTo>
                <a:lnTo>
                  <a:pt x="366" y="2153"/>
                </a:lnTo>
                <a:lnTo>
                  <a:pt x="366" y="2539"/>
                </a:lnTo>
                <a:lnTo>
                  <a:pt x="854" y="2539"/>
                </a:lnTo>
                <a:lnTo>
                  <a:pt x="854" y="2153"/>
                </a:lnTo>
                <a:lnTo>
                  <a:pt x="851" y="2136"/>
                </a:lnTo>
                <a:lnTo>
                  <a:pt x="842" y="2120"/>
                </a:lnTo>
                <a:lnTo>
                  <a:pt x="828" y="2109"/>
                </a:lnTo>
                <a:lnTo>
                  <a:pt x="812" y="2101"/>
                </a:lnTo>
                <a:lnTo>
                  <a:pt x="793" y="2098"/>
                </a:lnTo>
                <a:lnTo>
                  <a:pt x="774" y="2101"/>
                </a:lnTo>
                <a:lnTo>
                  <a:pt x="758" y="2109"/>
                </a:lnTo>
                <a:lnTo>
                  <a:pt x="744" y="2120"/>
                </a:lnTo>
                <a:lnTo>
                  <a:pt x="735" y="2136"/>
                </a:lnTo>
                <a:lnTo>
                  <a:pt x="732" y="2153"/>
                </a:lnTo>
                <a:lnTo>
                  <a:pt x="732" y="2429"/>
                </a:lnTo>
                <a:lnTo>
                  <a:pt x="671" y="2429"/>
                </a:lnTo>
                <a:lnTo>
                  <a:pt x="671" y="2153"/>
                </a:lnTo>
                <a:lnTo>
                  <a:pt x="668" y="2136"/>
                </a:lnTo>
                <a:lnTo>
                  <a:pt x="659" y="2120"/>
                </a:lnTo>
                <a:lnTo>
                  <a:pt x="645" y="2109"/>
                </a:lnTo>
                <a:lnTo>
                  <a:pt x="629" y="2101"/>
                </a:lnTo>
                <a:lnTo>
                  <a:pt x="610" y="2098"/>
                </a:lnTo>
                <a:lnTo>
                  <a:pt x="591" y="2101"/>
                </a:lnTo>
                <a:lnTo>
                  <a:pt x="575" y="2109"/>
                </a:lnTo>
                <a:lnTo>
                  <a:pt x="561" y="2120"/>
                </a:lnTo>
                <a:lnTo>
                  <a:pt x="552" y="2136"/>
                </a:lnTo>
                <a:lnTo>
                  <a:pt x="549" y="2153"/>
                </a:lnTo>
                <a:lnTo>
                  <a:pt x="549" y="2429"/>
                </a:lnTo>
                <a:lnTo>
                  <a:pt x="488" y="2429"/>
                </a:lnTo>
                <a:lnTo>
                  <a:pt x="488" y="2153"/>
                </a:lnTo>
                <a:lnTo>
                  <a:pt x="485" y="2136"/>
                </a:lnTo>
                <a:lnTo>
                  <a:pt x="476" y="2120"/>
                </a:lnTo>
                <a:lnTo>
                  <a:pt x="462" y="2109"/>
                </a:lnTo>
                <a:lnTo>
                  <a:pt x="446" y="2101"/>
                </a:lnTo>
                <a:lnTo>
                  <a:pt x="427" y="2098"/>
                </a:lnTo>
                <a:close/>
                <a:moveTo>
                  <a:pt x="2074" y="1380"/>
                </a:moveTo>
                <a:lnTo>
                  <a:pt x="2074" y="1932"/>
                </a:lnTo>
                <a:lnTo>
                  <a:pt x="2623" y="1932"/>
                </a:lnTo>
                <a:lnTo>
                  <a:pt x="2642" y="1929"/>
                </a:lnTo>
                <a:lnTo>
                  <a:pt x="2658" y="1921"/>
                </a:lnTo>
                <a:lnTo>
                  <a:pt x="2672" y="1909"/>
                </a:lnTo>
                <a:lnTo>
                  <a:pt x="2681" y="1894"/>
                </a:lnTo>
                <a:lnTo>
                  <a:pt x="2684" y="1877"/>
                </a:lnTo>
                <a:lnTo>
                  <a:pt x="2681" y="1860"/>
                </a:lnTo>
                <a:lnTo>
                  <a:pt x="2672" y="1844"/>
                </a:lnTo>
                <a:lnTo>
                  <a:pt x="2658" y="1833"/>
                </a:lnTo>
                <a:lnTo>
                  <a:pt x="2642" y="1825"/>
                </a:lnTo>
                <a:lnTo>
                  <a:pt x="2623" y="1822"/>
                </a:lnTo>
                <a:lnTo>
                  <a:pt x="2196" y="1822"/>
                </a:lnTo>
                <a:lnTo>
                  <a:pt x="2196" y="1711"/>
                </a:lnTo>
                <a:lnTo>
                  <a:pt x="2623" y="1711"/>
                </a:lnTo>
                <a:lnTo>
                  <a:pt x="2642" y="1708"/>
                </a:lnTo>
                <a:lnTo>
                  <a:pt x="2658" y="1700"/>
                </a:lnTo>
                <a:lnTo>
                  <a:pt x="2672" y="1688"/>
                </a:lnTo>
                <a:lnTo>
                  <a:pt x="2681" y="1673"/>
                </a:lnTo>
                <a:lnTo>
                  <a:pt x="2684" y="1656"/>
                </a:lnTo>
                <a:lnTo>
                  <a:pt x="2681" y="1639"/>
                </a:lnTo>
                <a:lnTo>
                  <a:pt x="2672" y="1624"/>
                </a:lnTo>
                <a:lnTo>
                  <a:pt x="2658" y="1612"/>
                </a:lnTo>
                <a:lnTo>
                  <a:pt x="2642" y="1604"/>
                </a:lnTo>
                <a:lnTo>
                  <a:pt x="2623" y="1601"/>
                </a:lnTo>
                <a:lnTo>
                  <a:pt x="2196" y="1601"/>
                </a:lnTo>
                <a:lnTo>
                  <a:pt x="2196" y="1490"/>
                </a:lnTo>
                <a:lnTo>
                  <a:pt x="2623" y="1490"/>
                </a:lnTo>
                <a:lnTo>
                  <a:pt x="2642" y="1487"/>
                </a:lnTo>
                <a:lnTo>
                  <a:pt x="2658" y="1479"/>
                </a:lnTo>
                <a:lnTo>
                  <a:pt x="2672" y="1468"/>
                </a:lnTo>
                <a:lnTo>
                  <a:pt x="2681" y="1452"/>
                </a:lnTo>
                <a:lnTo>
                  <a:pt x="2684" y="1435"/>
                </a:lnTo>
                <a:lnTo>
                  <a:pt x="2681" y="1418"/>
                </a:lnTo>
                <a:lnTo>
                  <a:pt x="2672" y="1403"/>
                </a:lnTo>
                <a:lnTo>
                  <a:pt x="2658" y="1391"/>
                </a:lnTo>
                <a:lnTo>
                  <a:pt x="2642" y="1383"/>
                </a:lnTo>
                <a:lnTo>
                  <a:pt x="2623" y="1380"/>
                </a:lnTo>
                <a:lnTo>
                  <a:pt x="2074" y="1380"/>
                </a:lnTo>
                <a:close/>
                <a:moveTo>
                  <a:pt x="1281" y="1380"/>
                </a:moveTo>
                <a:lnTo>
                  <a:pt x="1262" y="1383"/>
                </a:lnTo>
                <a:lnTo>
                  <a:pt x="1246" y="1391"/>
                </a:lnTo>
                <a:lnTo>
                  <a:pt x="1232" y="1403"/>
                </a:lnTo>
                <a:lnTo>
                  <a:pt x="1223" y="1418"/>
                </a:lnTo>
                <a:lnTo>
                  <a:pt x="1220" y="1435"/>
                </a:lnTo>
                <a:lnTo>
                  <a:pt x="1220" y="1932"/>
                </a:lnTo>
                <a:lnTo>
                  <a:pt x="1830" y="1932"/>
                </a:lnTo>
                <a:lnTo>
                  <a:pt x="1830" y="1435"/>
                </a:lnTo>
                <a:lnTo>
                  <a:pt x="1827" y="1418"/>
                </a:lnTo>
                <a:lnTo>
                  <a:pt x="1818" y="1403"/>
                </a:lnTo>
                <a:lnTo>
                  <a:pt x="1804" y="1391"/>
                </a:lnTo>
                <a:lnTo>
                  <a:pt x="1788" y="1383"/>
                </a:lnTo>
                <a:lnTo>
                  <a:pt x="1769" y="1380"/>
                </a:lnTo>
                <a:lnTo>
                  <a:pt x="1750" y="1383"/>
                </a:lnTo>
                <a:lnTo>
                  <a:pt x="1732" y="1391"/>
                </a:lnTo>
                <a:lnTo>
                  <a:pt x="1720" y="1403"/>
                </a:lnTo>
                <a:lnTo>
                  <a:pt x="1711" y="1418"/>
                </a:lnTo>
                <a:lnTo>
                  <a:pt x="1708" y="1435"/>
                </a:lnTo>
                <a:lnTo>
                  <a:pt x="1708" y="1822"/>
                </a:lnTo>
                <a:lnTo>
                  <a:pt x="1586" y="1822"/>
                </a:lnTo>
                <a:lnTo>
                  <a:pt x="1586" y="1435"/>
                </a:lnTo>
                <a:lnTo>
                  <a:pt x="1583" y="1418"/>
                </a:lnTo>
                <a:lnTo>
                  <a:pt x="1574" y="1403"/>
                </a:lnTo>
                <a:lnTo>
                  <a:pt x="1560" y="1391"/>
                </a:lnTo>
                <a:lnTo>
                  <a:pt x="1544" y="1383"/>
                </a:lnTo>
                <a:lnTo>
                  <a:pt x="1525" y="1380"/>
                </a:lnTo>
                <a:lnTo>
                  <a:pt x="1506" y="1383"/>
                </a:lnTo>
                <a:lnTo>
                  <a:pt x="1490" y="1391"/>
                </a:lnTo>
                <a:lnTo>
                  <a:pt x="1476" y="1403"/>
                </a:lnTo>
                <a:lnTo>
                  <a:pt x="1467" y="1418"/>
                </a:lnTo>
                <a:lnTo>
                  <a:pt x="1464" y="1435"/>
                </a:lnTo>
                <a:lnTo>
                  <a:pt x="1464" y="1822"/>
                </a:lnTo>
                <a:lnTo>
                  <a:pt x="1342" y="1822"/>
                </a:lnTo>
                <a:lnTo>
                  <a:pt x="1342" y="1435"/>
                </a:lnTo>
                <a:lnTo>
                  <a:pt x="1339" y="1418"/>
                </a:lnTo>
                <a:lnTo>
                  <a:pt x="1330" y="1403"/>
                </a:lnTo>
                <a:lnTo>
                  <a:pt x="1318" y="1391"/>
                </a:lnTo>
                <a:lnTo>
                  <a:pt x="1300" y="1383"/>
                </a:lnTo>
                <a:lnTo>
                  <a:pt x="1281" y="1380"/>
                </a:lnTo>
                <a:close/>
                <a:moveTo>
                  <a:pt x="427" y="1380"/>
                </a:moveTo>
                <a:lnTo>
                  <a:pt x="408" y="1383"/>
                </a:lnTo>
                <a:lnTo>
                  <a:pt x="392" y="1391"/>
                </a:lnTo>
                <a:lnTo>
                  <a:pt x="378" y="1403"/>
                </a:lnTo>
                <a:lnTo>
                  <a:pt x="369" y="1418"/>
                </a:lnTo>
                <a:lnTo>
                  <a:pt x="366" y="1435"/>
                </a:lnTo>
                <a:lnTo>
                  <a:pt x="369" y="1452"/>
                </a:lnTo>
                <a:lnTo>
                  <a:pt x="378" y="1468"/>
                </a:lnTo>
                <a:lnTo>
                  <a:pt x="392" y="1479"/>
                </a:lnTo>
                <a:lnTo>
                  <a:pt x="408" y="1487"/>
                </a:lnTo>
                <a:lnTo>
                  <a:pt x="427" y="1490"/>
                </a:lnTo>
                <a:lnTo>
                  <a:pt x="854" y="1490"/>
                </a:lnTo>
                <a:lnTo>
                  <a:pt x="854" y="1601"/>
                </a:lnTo>
                <a:lnTo>
                  <a:pt x="427" y="1601"/>
                </a:lnTo>
                <a:lnTo>
                  <a:pt x="408" y="1604"/>
                </a:lnTo>
                <a:lnTo>
                  <a:pt x="392" y="1612"/>
                </a:lnTo>
                <a:lnTo>
                  <a:pt x="378" y="1624"/>
                </a:lnTo>
                <a:lnTo>
                  <a:pt x="369" y="1639"/>
                </a:lnTo>
                <a:lnTo>
                  <a:pt x="366" y="1656"/>
                </a:lnTo>
                <a:lnTo>
                  <a:pt x="369" y="1673"/>
                </a:lnTo>
                <a:lnTo>
                  <a:pt x="378" y="1688"/>
                </a:lnTo>
                <a:lnTo>
                  <a:pt x="392" y="1700"/>
                </a:lnTo>
                <a:lnTo>
                  <a:pt x="408" y="1708"/>
                </a:lnTo>
                <a:lnTo>
                  <a:pt x="427" y="1711"/>
                </a:lnTo>
                <a:lnTo>
                  <a:pt x="854" y="1711"/>
                </a:lnTo>
                <a:lnTo>
                  <a:pt x="854" y="1822"/>
                </a:lnTo>
                <a:lnTo>
                  <a:pt x="427" y="1822"/>
                </a:lnTo>
                <a:lnTo>
                  <a:pt x="408" y="1825"/>
                </a:lnTo>
                <a:lnTo>
                  <a:pt x="392" y="1833"/>
                </a:lnTo>
                <a:lnTo>
                  <a:pt x="378" y="1844"/>
                </a:lnTo>
                <a:lnTo>
                  <a:pt x="369" y="1860"/>
                </a:lnTo>
                <a:lnTo>
                  <a:pt x="366" y="1877"/>
                </a:lnTo>
                <a:lnTo>
                  <a:pt x="369" y="1894"/>
                </a:lnTo>
                <a:lnTo>
                  <a:pt x="378" y="1909"/>
                </a:lnTo>
                <a:lnTo>
                  <a:pt x="392" y="1921"/>
                </a:lnTo>
                <a:lnTo>
                  <a:pt x="408" y="1929"/>
                </a:lnTo>
                <a:lnTo>
                  <a:pt x="427" y="1932"/>
                </a:lnTo>
                <a:lnTo>
                  <a:pt x="976" y="1932"/>
                </a:lnTo>
                <a:lnTo>
                  <a:pt x="976" y="1380"/>
                </a:lnTo>
                <a:lnTo>
                  <a:pt x="427" y="1380"/>
                </a:lnTo>
                <a:close/>
                <a:moveTo>
                  <a:pt x="1098" y="276"/>
                </a:moveTo>
                <a:lnTo>
                  <a:pt x="1079" y="279"/>
                </a:lnTo>
                <a:lnTo>
                  <a:pt x="1063" y="287"/>
                </a:lnTo>
                <a:lnTo>
                  <a:pt x="1049" y="299"/>
                </a:lnTo>
                <a:lnTo>
                  <a:pt x="1040" y="314"/>
                </a:lnTo>
                <a:lnTo>
                  <a:pt x="1037" y="331"/>
                </a:lnTo>
                <a:lnTo>
                  <a:pt x="1040" y="348"/>
                </a:lnTo>
                <a:lnTo>
                  <a:pt x="1049" y="364"/>
                </a:lnTo>
                <a:lnTo>
                  <a:pt x="1063" y="375"/>
                </a:lnTo>
                <a:lnTo>
                  <a:pt x="1079" y="383"/>
                </a:lnTo>
                <a:lnTo>
                  <a:pt x="1098" y="386"/>
                </a:lnTo>
                <a:lnTo>
                  <a:pt x="1891" y="386"/>
                </a:lnTo>
                <a:lnTo>
                  <a:pt x="1891" y="662"/>
                </a:lnTo>
                <a:lnTo>
                  <a:pt x="1098" y="662"/>
                </a:lnTo>
                <a:lnTo>
                  <a:pt x="1079" y="665"/>
                </a:lnTo>
                <a:lnTo>
                  <a:pt x="1063" y="673"/>
                </a:lnTo>
                <a:lnTo>
                  <a:pt x="1049" y="685"/>
                </a:lnTo>
                <a:lnTo>
                  <a:pt x="1040" y="701"/>
                </a:lnTo>
                <a:lnTo>
                  <a:pt x="1037" y="718"/>
                </a:lnTo>
                <a:lnTo>
                  <a:pt x="1040" y="735"/>
                </a:lnTo>
                <a:lnTo>
                  <a:pt x="1049" y="750"/>
                </a:lnTo>
                <a:lnTo>
                  <a:pt x="1063" y="762"/>
                </a:lnTo>
                <a:lnTo>
                  <a:pt x="1079" y="770"/>
                </a:lnTo>
                <a:lnTo>
                  <a:pt x="1098" y="773"/>
                </a:lnTo>
                <a:lnTo>
                  <a:pt x="1891" y="773"/>
                </a:lnTo>
                <a:lnTo>
                  <a:pt x="1891" y="1049"/>
                </a:lnTo>
                <a:lnTo>
                  <a:pt x="1098" y="1049"/>
                </a:lnTo>
                <a:lnTo>
                  <a:pt x="1079" y="1052"/>
                </a:lnTo>
                <a:lnTo>
                  <a:pt x="1063" y="1060"/>
                </a:lnTo>
                <a:lnTo>
                  <a:pt x="1049" y="1072"/>
                </a:lnTo>
                <a:lnTo>
                  <a:pt x="1040" y="1087"/>
                </a:lnTo>
                <a:lnTo>
                  <a:pt x="1037" y="1104"/>
                </a:lnTo>
                <a:lnTo>
                  <a:pt x="1040" y="1121"/>
                </a:lnTo>
                <a:lnTo>
                  <a:pt x="1049" y="1136"/>
                </a:lnTo>
                <a:lnTo>
                  <a:pt x="1063" y="1148"/>
                </a:lnTo>
                <a:lnTo>
                  <a:pt x="1079" y="1156"/>
                </a:lnTo>
                <a:lnTo>
                  <a:pt x="1098" y="1159"/>
                </a:lnTo>
                <a:lnTo>
                  <a:pt x="2013" y="1159"/>
                </a:lnTo>
                <a:lnTo>
                  <a:pt x="2013" y="276"/>
                </a:lnTo>
                <a:lnTo>
                  <a:pt x="1098" y="276"/>
                </a:lnTo>
                <a:close/>
                <a:moveTo>
                  <a:pt x="0" y="0"/>
                </a:moveTo>
                <a:lnTo>
                  <a:pt x="3050" y="0"/>
                </a:lnTo>
                <a:lnTo>
                  <a:pt x="3050" y="3312"/>
                </a:lnTo>
                <a:lnTo>
                  <a:pt x="0" y="3312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03" name="Group 402"/>
          <p:cNvGrpSpPr/>
          <p:nvPr/>
        </p:nvGrpSpPr>
        <p:grpSpPr>
          <a:xfrm>
            <a:off x="6432121" y="3451225"/>
            <a:ext cx="254000" cy="571500"/>
            <a:chOff x="6438900" y="3451225"/>
            <a:chExt cx="254000" cy="5715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55" name="Freeform 282"/>
            <p:cNvSpPr>
              <a:spLocks noEditPoints="1"/>
            </p:cNvSpPr>
            <p:nvPr/>
          </p:nvSpPr>
          <p:spPr bwMode="auto">
            <a:xfrm>
              <a:off x="6457950" y="3451225"/>
              <a:ext cx="234950" cy="571500"/>
            </a:xfrm>
            <a:custGeom>
              <a:avLst/>
              <a:gdLst>
                <a:gd name="T0" fmla="*/ 275 w 1325"/>
                <a:gd name="T1" fmla="*/ 2912 h 3243"/>
                <a:gd name="T2" fmla="*/ 497 w 1325"/>
                <a:gd name="T3" fmla="*/ 2858 h 3243"/>
                <a:gd name="T4" fmla="*/ 275 w 1325"/>
                <a:gd name="T5" fmla="*/ 1154 h 3243"/>
                <a:gd name="T6" fmla="*/ 497 w 1325"/>
                <a:gd name="T7" fmla="*/ 1209 h 3243"/>
                <a:gd name="T8" fmla="*/ 275 w 1325"/>
                <a:gd name="T9" fmla="*/ 1154 h 3243"/>
                <a:gd name="T10" fmla="*/ 275 w 1325"/>
                <a:gd name="T11" fmla="*/ 824 h 3243"/>
                <a:gd name="T12" fmla="*/ 497 w 1325"/>
                <a:gd name="T13" fmla="*/ 769 h 3243"/>
                <a:gd name="T14" fmla="*/ 937 w 1325"/>
                <a:gd name="T15" fmla="*/ 330 h 3243"/>
                <a:gd name="T16" fmla="*/ 1048 w 1325"/>
                <a:gd name="T17" fmla="*/ 440 h 3243"/>
                <a:gd name="T18" fmla="*/ 937 w 1325"/>
                <a:gd name="T19" fmla="*/ 330 h 3243"/>
                <a:gd name="T20" fmla="*/ 717 w 1325"/>
                <a:gd name="T21" fmla="*/ 495 h 3243"/>
                <a:gd name="T22" fmla="*/ 828 w 1325"/>
                <a:gd name="T23" fmla="*/ 274 h 3243"/>
                <a:gd name="T24" fmla="*/ 54 w 1325"/>
                <a:gd name="T25" fmla="*/ 0 h 3243"/>
                <a:gd name="T26" fmla="*/ 717 w 1325"/>
                <a:gd name="T27" fmla="*/ 164 h 3243"/>
                <a:gd name="T28" fmla="*/ 937 w 1325"/>
                <a:gd name="T29" fmla="*/ 219 h 3243"/>
                <a:gd name="T30" fmla="*/ 1159 w 1325"/>
                <a:gd name="T31" fmla="*/ 330 h 3243"/>
                <a:gd name="T32" fmla="*/ 1287 w 1325"/>
                <a:gd name="T33" fmla="*/ 333 h 3243"/>
                <a:gd name="T34" fmla="*/ 1313 w 1325"/>
                <a:gd name="T35" fmla="*/ 352 h 3243"/>
                <a:gd name="T36" fmla="*/ 1325 w 1325"/>
                <a:gd name="T37" fmla="*/ 385 h 3243"/>
                <a:gd name="T38" fmla="*/ 1313 w 1325"/>
                <a:gd name="T39" fmla="*/ 417 h 3243"/>
                <a:gd name="T40" fmla="*/ 1287 w 1325"/>
                <a:gd name="T41" fmla="*/ 437 h 3243"/>
                <a:gd name="T42" fmla="*/ 1159 w 1325"/>
                <a:gd name="T43" fmla="*/ 440 h 3243"/>
                <a:gd name="T44" fmla="*/ 937 w 1325"/>
                <a:gd name="T45" fmla="*/ 550 h 3243"/>
                <a:gd name="T46" fmla="*/ 717 w 1325"/>
                <a:gd name="T47" fmla="*/ 605 h 3243"/>
                <a:gd name="T48" fmla="*/ 606 w 1325"/>
                <a:gd name="T49" fmla="*/ 769 h 3243"/>
                <a:gd name="T50" fmla="*/ 772 w 1325"/>
                <a:gd name="T51" fmla="*/ 824 h 3243"/>
                <a:gd name="T52" fmla="*/ 606 w 1325"/>
                <a:gd name="T53" fmla="*/ 1154 h 3243"/>
                <a:gd name="T54" fmla="*/ 772 w 1325"/>
                <a:gd name="T55" fmla="*/ 1209 h 3243"/>
                <a:gd name="T56" fmla="*/ 606 w 1325"/>
                <a:gd name="T57" fmla="*/ 2858 h 3243"/>
                <a:gd name="T58" fmla="*/ 772 w 1325"/>
                <a:gd name="T59" fmla="*/ 2912 h 3243"/>
                <a:gd name="T60" fmla="*/ 0 w 1325"/>
                <a:gd name="T61" fmla="*/ 3243 h 3243"/>
                <a:gd name="T62" fmla="*/ 165 w 1325"/>
                <a:gd name="T63" fmla="*/ 2912 h 3243"/>
                <a:gd name="T64" fmla="*/ 0 w 1325"/>
                <a:gd name="T65" fmla="*/ 2858 h 3243"/>
                <a:gd name="T66" fmla="*/ 165 w 1325"/>
                <a:gd name="T67" fmla="*/ 1209 h 3243"/>
                <a:gd name="T68" fmla="*/ 0 w 1325"/>
                <a:gd name="T69" fmla="*/ 1154 h 3243"/>
                <a:gd name="T70" fmla="*/ 165 w 1325"/>
                <a:gd name="T71" fmla="*/ 824 h 3243"/>
                <a:gd name="T72" fmla="*/ 54 w 1325"/>
                <a:gd name="T73" fmla="*/ 769 h 3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25" h="3243">
                  <a:moveTo>
                    <a:pt x="275" y="2858"/>
                  </a:moveTo>
                  <a:lnTo>
                    <a:pt x="275" y="2912"/>
                  </a:lnTo>
                  <a:lnTo>
                    <a:pt x="497" y="2912"/>
                  </a:lnTo>
                  <a:lnTo>
                    <a:pt x="497" y="2858"/>
                  </a:lnTo>
                  <a:lnTo>
                    <a:pt x="275" y="2858"/>
                  </a:lnTo>
                  <a:close/>
                  <a:moveTo>
                    <a:pt x="275" y="1154"/>
                  </a:moveTo>
                  <a:lnTo>
                    <a:pt x="275" y="1209"/>
                  </a:lnTo>
                  <a:lnTo>
                    <a:pt x="497" y="1209"/>
                  </a:lnTo>
                  <a:lnTo>
                    <a:pt x="497" y="1154"/>
                  </a:lnTo>
                  <a:lnTo>
                    <a:pt x="275" y="1154"/>
                  </a:lnTo>
                  <a:close/>
                  <a:moveTo>
                    <a:pt x="275" y="769"/>
                  </a:moveTo>
                  <a:lnTo>
                    <a:pt x="275" y="824"/>
                  </a:lnTo>
                  <a:lnTo>
                    <a:pt x="497" y="824"/>
                  </a:lnTo>
                  <a:lnTo>
                    <a:pt x="497" y="769"/>
                  </a:lnTo>
                  <a:lnTo>
                    <a:pt x="275" y="769"/>
                  </a:lnTo>
                  <a:close/>
                  <a:moveTo>
                    <a:pt x="937" y="330"/>
                  </a:moveTo>
                  <a:lnTo>
                    <a:pt x="937" y="440"/>
                  </a:lnTo>
                  <a:lnTo>
                    <a:pt x="1048" y="440"/>
                  </a:lnTo>
                  <a:lnTo>
                    <a:pt x="1048" y="330"/>
                  </a:lnTo>
                  <a:lnTo>
                    <a:pt x="937" y="330"/>
                  </a:lnTo>
                  <a:close/>
                  <a:moveTo>
                    <a:pt x="717" y="274"/>
                  </a:moveTo>
                  <a:lnTo>
                    <a:pt x="717" y="495"/>
                  </a:lnTo>
                  <a:lnTo>
                    <a:pt x="828" y="495"/>
                  </a:lnTo>
                  <a:lnTo>
                    <a:pt x="828" y="274"/>
                  </a:lnTo>
                  <a:lnTo>
                    <a:pt x="717" y="274"/>
                  </a:lnTo>
                  <a:close/>
                  <a:moveTo>
                    <a:pt x="54" y="0"/>
                  </a:moveTo>
                  <a:lnTo>
                    <a:pt x="717" y="0"/>
                  </a:lnTo>
                  <a:lnTo>
                    <a:pt x="717" y="164"/>
                  </a:lnTo>
                  <a:lnTo>
                    <a:pt x="937" y="164"/>
                  </a:lnTo>
                  <a:lnTo>
                    <a:pt x="937" y="219"/>
                  </a:lnTo>
                  <a:lnTo>
                    <a:pt x="1159" y="219"/>
                  </a:lnTo>
                  <a:lnTo>
                    <a:pt x="1159" y="330"/>
                  </a:lnTo>
                  <a:lnTo>
                    <a:pt x="1269" y="330"/>
                  </a:lnTo>
                  <a:lnTo>
                    <a:pt x="1287" y="333"/>
                  </a:lnTo>
                  <a:lnTo>
                    <a:pt x="1302" y="341"/>
                  </a:lnTo>
                  <a:lnTo>
                    <a:pt x="1313" y="352"/>
                  </a:lnTo>
                  <a:lnTo>
                    <a:pt x="1322" y="367"/>
                  </a:lnTo>
                  <a:lnTo>
                    <a:pt x="1325" y="385"/>
                  </a:lnTo>
                  <a:lnTo>
                    <a:pt x="1322" y="402"/>
                  </a:lnTo>
                  <a:lnTo>
                    <a:pt x="1313" y="417"/>
                  </a:lnTo>
                  <a:lnTo>
                    <a:pt x="1302" y="428"/>
                  </a:lnTo>
                  <a:lnTo>
                    <a:pt x="1287" y="437"/>
                  </a:lnTo>
                  <a:lnTo>
                    <a:pt x="1269" y="440"/>
                  </a:lnTo>
                  <a:lnTo>
                    <a:pt x="1159" y="440"/>
                  </a:lnTo>
                  <a:lnTo>
                    <a:pt x="1159" y="550"/>
                  </a:lnTo>
                  <a:lnTo>
                    <a:pt x="937" y="550"/>
                  </a:lnTo>
                  <a:lnTo>
                    <a:pt x="937" y="605"/>
                  </a:lnTo>
                  <a:lnTo>
                    <a:pt x="717" y="605"/>
                  </a:lnTo>
                  <a:lnTo>
                    <a:pt x="717" y="769"/>
                  </a:lnTo>
                  <a:lnTo>
                    <a:pt x="606" y="769"/>
                  </a:lnTo>
                  <a:lnTo>
                    <a:pt x="606" y="824"/>
                  </a:lnTo>
                  <a:lnTo>
                    <a:pt x="772" y="824"/>
                  </a:lnTo>
                  <a:lnTo>
                    <a:pt x="772" y="1154"/>
                  </a:lnTo>
                  <a:lnTo>
                    <a:pt x="606" y="1154"/>
                  </a:lnTo>
                  <a:lnTo>
                    <a:pt x="606" y="1209"/>
                  </a:lnTo>
                  <a:lnTo>
                    <a:pt x="772" y="1209"/>
                  </a:lnTo>
                  <a:lnTo>
                    <a:pt x="772" y="2858"/>
                  </a:lnTo>
                  <a:lnTo>
                    <a:pt x="606" y="2858"/>
                  </a:lnTo>
                  <a:lnTo>
                    <a:pt x="606" y="2912"/>
                  </a:lnTo>
                  <a:lnTo>
                    <a:pt x="772" y="2912"/>
                  </a:lnTo>
                  <a:lnTo>
                    <a:pt x="772" y="3243"/>
                  </a:lnTo>
                  <a:lnTo>
                    <a:pt x="0" y="3243"/>
                  </a:lnTo>
                  <a:lnTo>
                    <a:pt x="0" y="2912"/>
                  </a:lnTo>
                  <a:lnTo>
                    <a:pt x="165" y="2912"/>
                  </a:lnTo>
                  <a:lnTo>
                    <a:pt x="165" y="2858"/>
                  </a:lnTo>
                  <a:lnTo>
                    <a:pt x="0" y="2858"/>
                  </a:lnTo>
                  <a:lnTo>
                    <a:pt x="0" y="1209"/>
                  </a:lnTo>
                  <a:lnTo>
                    <a:pt x="165" y="1209"/>
                  </a:lnTo>
                  <a:lnTo>
                    <a:pt x="165" y="1154"/>
                  </a:lnTo>
                  <a:lnTo>
                    <a:pt x="0" y="1154"/>
                  </a:lnTo>
                  <a:lnTo>
                    <a:pt x="0" y="824"/>
                  </a:lnTo>
                  <a:lnTo>
                    <a:pt x="165" y="824"/>
                  </a:lnTo>
                  <a:lnTo>
                    <a:pt x="165" y="769"/>
                  </a:lnTo>
                  <a:lnTo>
                    <a:pt x="54" y="769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6" name="Freeform 283"/>
            <p:cNvSpPr>
              <a:spLocks/>
            </p:cNvSpPr>
            <p:nvPr/>
          </p:nvSpPr>
          <p:spPr bwMode="auto">
            <a:xfrm>
              <a:off x="6438900" y="3460750"/>
              <a:ext cx="19050" cy="115888"/>
            </a:xfrm>
            <a:custGeom>
              <a:avLst/>
              <a:gdLst>
                <a:gd name="T0" fmla="*/ 55 w 111"/>
                <a:gd name="T1" fmla="*/ 0 h 659"/>
                <a:gd name="T2" fmla="*/ 73 w 111"/>
                <a:gd name="T3" fmla="*/ 3 h 659"/>
                <a:gd name="T4" fmla="*/ 88 w 111"/>
                <a:gd name="T5" fmla="*/ 10 h 659"/>
                <a:gd name="T6" fmla="*/ 99 w 111"/>
                <a:gd name="T7" fmla="*/ 23 h 659"/>
                <a:gd name="T8" fmla="*/ 108 w 111"/>
                <a:gd name="T9" fmla="*/ 38 h 659"/>
                <a:gd name="T10" fmla="*/ 111 w 111"/>
                <a:gd name="T11" fmla="*/ 55 h 659"/>
                <a:gd name="T12" fmla="*/ 111 w 111"/>
                <a:gd name="T13" fmla="*/ 605 h 659"/>
                <a:gd name="T14" fmla="*/ 108 w 111"/>
                <a:gd name="T15" fmla="*/ 622 h 659"/>
                <a:gd name="T16" fmla="*/ 99 w 111"/>
                <a:gd name="T17" fmla="*/ 637 h 659"/>
                <a:gd name="T18" fmla="*/ 88 w 111"/>
                <a:gd name="T19" fmla="*/ 649 h 659"/>
                <a:gd name="T20" fmla="*/ 73 w 111"/>
                <a:gd name="T21" fmla="*/ 656 h 659"/>
                <a:gd name="T22" fmla="*/ 55 w 111"/>
                <a:gd name="T23" fmla="*/ 659 h 659"/>
                <a:gd name="T24" fmla="*/ 38 w 111"/>
                <a:gd name="T25" fmla="*/ 656 h 659"/>
                <a:gd name="T26" fmla="*/ 23 w 111"/>
                <a:gd name="T27" fmla="*/ 649 h 659"/>
                <a:gd name="T28" fmla="*/ 10 w 111"/>
                <a:gd name="T29" fmla="*/ 637 h 659"/>
                <a:gd name="T30" fmla="*/ 3 w 111"/>
                <a:gd name="T31" fmla="*/ 622 h 659"/>
                <a:gd name="T32" fmla="*/ 0 w 111"/>
                <a:gd name="T33" fmla="*/ 605 h 659"/>
                <a:gd name="T34" fmla="*/ 0 w 111"/>
                <a:gd name="T35" fmla="*/ 55 h 659"/>
                <a:gd name="T36" fmla="*/ 3 w 111"/>
                <a:gd name="T37" fmla="*/ 38 h 659"/>
                <a:gd name="T38" fmla="*/ 10 w 111"/>
                <a:gd name="T39" fmla="*/ 23 h 659"/>
                <a:gd name="T40" fmla="*/ 23 w 111"/>
                <a:gd name="T41" fmla="*/ 10 h 659"/>
                <a:gd name="T42" fmla="*/ 38 w 111"/>
                <a:gd name="T43" fmla="*/ 3 h 659"/>
                <a:gd name="T44" fmla="*/ 55 w 111"/>
                <a:gd name="T45" fmla="*/ 0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1" h="659">
                  <a:moveTo>
                    <a:pt x="55" y="0"/>
                  </a:moveTo>
                  <a:lnTo>
                    <a:pt x="73" y="3"/>
                  </a:lnTo>
                  <a:lnTo>
                    <a:pt x="88" y="10"/>
                  </a:lnTo>
                  <a:lnTo>
                    <a:pt x="99" y="23"/>
                  </a:lnTo>
                  <a:lnTo>
                    <a:pt x="108" y="38"/>
                  </a:lnTo>
                  <a:lnTo>
                    <a:pt x="111" y="55"/>
                  </a:lnTo>
                  <a:lnTo>
                    <a:pt x="111" y="605"/>
                  </a:lnTo>
                  <a:lnTo>
                    <a:pt x="108" y="622"/>
                  </a:lnTo>
                  <a:lnTo>
                    <a:pt x="99" y="637"/>
                  </a:lnTo>
                  <a:lnTo>
                    <a:pt x="88" y="649"/>
                  </a:lnTo>
                  <a:lnTo>
                    <a:pt x="73" y="656"/>
                  </a:lnTo>
                  <a:lnTo>
                    <a:pt x="55" y="659"/>
                  </a:lnTo>
                  <a:lnTo>
                    <a:pt x="38" y="656"/>
                  </a:lnTo>
                  <a:lnTo>
                    <a:pt x="23" y="649"/>
                  </a:lnTo>
                  <a:lnTo>
                    <a:pt x="10" y="637"/>
                  </a:lnTo>
                  <a:lnTo>
                    <a:pt x="3" y="622"/>
                  </a:lnTo>
                  <a:lnTo>
                    <a:pt x="0" y="605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3" y="10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04" name="Group 403"/>
          <p:cNvGrpSpPr/>
          <p:nvPr/>
        </p:nvGrpSpPr>
        <p:grpSpPr>
          <a:xfrm>
            <a:off x="7201722" y="3443288"/>
            <a:ext cx="585787" cy="588962"/>
            <a:chOff x="7212013" y="3443288"/>
            <a:chExt cx="585787" cy="5889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60" name="Freeform 288"/>
            <p:cNvSpPr>
              <a:spLocks noEditPoints="1"/>
            </p:cNvSpPr>
            <p:nvPr/>
          </p:nvSpPr>
          <p:spPr bwMode="auto">
            <a:xfrm>
              <a:off x="7212013" y="3467100"/>
              <a:ext cx="585787" cy="565150"/>
            </a:xfrm>
            <a:custGeom>
              <a:avLst/>
              <a:gdLst>
                <a:gd name="T0" fmla="*/ 867 w 3321"/>
                <a:gd name="T1" fmla="*/ 2529 h 3211"/>
                <a:gd name="T2" fmla="*/ 2366 w 3321"/>
                <a:gd name="T3" fmla="*/ 2375 h 3211"/>
                <a:gd name="T4" fmla="*/ 2533 w 3321"/>
                <a:gd name="T5" fmla="*/ 1976 h 3211"/>
                <a:gd name="T6" fmla="*/ 2463 w 3321"/>
                <a:gd name="T7" fmla="*/ 1999 h 3211"/>
                <a:gd name="T8" fmla="*/ 2462 w 3321"/>
                <a:gd name="T9" fmla="*/ 2042 h 3211"/>
                <a:gd name="T10" fmla="*/ 2574 w 3321"/>
                <a:gd name="T11" fmla="*/ 2166 h 3211"/>
                <a:gd name="T12" fmla="*/ 2936 w 3321"/>
                <a:gd name="T13" fmla="*/ 2290 h 3211"/>
                <a:gd name="T14" fmla="*/ 3007 w 3321"/>
                <a:gd name="T15" fmla="*/ 2220 h 3211"/>
                <a:gd name="T16" fmla="*/ 2624 w 3321"/>
                <a:gd name="T17" fmla="*/ 1982 h 3211"/>
                <a:gd name="T18" fmla="*/ 554 w 3321"/>
                <a:gd name="T19" fmla="*/ 1987 h 3211"/>
                <a:gd name="T20" fmla="*/ 725 w 3321"/>
                <a:gd name="T21" fmla="*/ 1235 h 3211"/>
                <a:gd name="T22" fmla="*/ 1808 w 3321"/>
                <a:gd name="T23" fmla="*/ 913 h 3211"/>
                <a:gd name="T24" fmla="*/ 1537 w 3321"/>
                <a:gd name="T25" fmla="*/ 1187 h 3211"/>
                <a:gd name="T26" fmla="*/ 1503 w 3321"/>
                <a:gd name="T27" fmla="*/ 1363 h 3211"/>
                <a:gd name="T28" fmla="*/ 1569 w 3321"/>
                <a:gd name="T29" fmla="*/ 1369 h 3211"/>
                <a:gd name="T30" fmla="*/ 1840 w 3321"/>
                <a:gd name="T31" fmla="*/ 1139 h 3211"/>
                <a:gd name="T32" fmla="*/ 1911 w 3321"/>
                <a:gd name="T33" fmla="*/ 926 h 3211"/>
                <a:gd name="T34" fmla="*/ 2013 w 3321"/>
                <a:gd name="T35" fmla="*/ 656 h 3211"/>
                <a:gd name="T36" fmla="*/ 1938 w 3321"/>
                <a:gd name="T37" fmla="*/ 798 h 3211"/>
                <a:gd name="T38" fmla="*/ 2003 w 3321"/>
                <a:gd name="T39" fmla="*/ 856 h 3211"/>
                <a:gd name="T40" fmla="*/ 2012 w 3321"/>
                <a:gd name="T41" fmla="*/ 1031 h 3211"/>
                <a:gd name="T42" fmla="*/ 1568 w 3321"/>
                <a:gd name="T43" fmla="*/ 1485 h 3211"/>
                <a:gd name="T44" fmla="*/ 1288 w 3321"/>
                <a:gd name="T45" fmla="*/ 1352 h 3211"/>
                <a:gd name="T46" fmla="*/ 1023 w 3321"/>
                <a:gd name="T47" fmla="*/ 1336 h 3211"/>
                <a:gd name="T48" fmla="*/ 734 w 3321"/>
                <a:gd name="T49" fmla="*/ 1609 h 3211"/>
                <a:gd name="T50" fmla="*/ 746 w 3321"/>
                <a:gd name="T51" fmla="*/ 1844 h 3211"/>
                <a:gd name="T52" fmla="*/ 781 w 3321"/>
                <a:gd name="T53" fmla="*/ 2096 h 3211"/>
                <a:gd name="T54" fmla="*/ 863 w 3321"/>
                <a:gd name="T55" fmla="*/ 2227 h 3211"/>
                <a:gd name="T56" fmla="*/ 1036 w 3321"/>
                <a:gd name="T57" fmla="*/ 2339 h 3211"/>
                <a:gd name="T58" fmla="*/ 1218 w 3321"/>
                <a:gd name="T59" fmla="*/ 2427 h 3211"/>
                <a:gd name="T60" fmla="*/ 1435 w 3321"/>
                <a:gd name="T61" fmla="*/ 1934 h 3211"/>
                <a:gd name="T62" fmla="*/ 1905 w 3321"/>
                <a:gd name="T63" fmla="*/ 1864 h 3211"/>
                <a:gd name="T64" fmla="*/ 2198 w 3321"/>
                <a:gd name="T65" fmla="*/ 2173 h 3211"/>
                <a:gd name="T66" fmla="*/ 2354 w 3321"/>
                <a:gd name="T67" fmla="*/ 1966 h 3211"/>
                <a:gd name="T68" fmla="*/ 2553 w 3321"/>
                <a:gd name="T69" fmla="*/ 1864 h 3211"/>
                <a:gd name="T70" fmla="*/ 3091 w 3321"/>
                <a:gd name="T71" fmla="*/ 1510 h 3211"/>
                <a:gd name="T72" fmla="*/ 3183 w 3321"/>
                <a:gd name="T73" fmla="*/ 899 h 3211"/>
                <a:gd name="T74" fmla="*/ 2964 w 3321"/>
                <a:gd name="T75" fmla="*/ 765 h 3211"/>
                <a:gd name="T76" fmla="*/ 2617 w 3321"/>
                <a:gd name="T77" fmla="*/ 745 h 3211"/>
                <a:gd name="T78" fmla="*/ 2224 w 3321"/>
                <a:gd name="T79" fmla="*/ 726 h 3211"/>
                <a:gd name="T80" fmla="*/ 1820 w 3321"/>
                <a:gd name="T81" fmla="*/ 628 h 3211"/>
                <a:gd name="T82" fmla="*/ 2288 w 3321"/>
                <a:gd name="T83" fmla="*/ 634 h 3211"/>
                <a:gd name="T84" fmla="*/ 2717 w 3321"/>
                <a:gd name="T85" fmla="*/ 681 h 3211"/>
                <a:gd name="T86" fmla="*/ 3019 w 3321"/>
                <a:gd name="T87" fmla="*/ 656 h 3211"/>
                <a:gd name="T88" fmla="*/ 3276 w 3321"/>
                <a:gd name="T89" fmla="*/ 833 h 3211"/>
                <a:gd name="T90" fmla="*/ 3214 w 3321"/>
                <a:gd name="T91" fmla="*/ 1509 h 3211"/>
                <a:gd name="T92" fmla="*/ 3101 w 3321"/>
                <a:gd name="T93" fmla="*/ 2163 h 3211"/>
                <a:gd name="T94" fmla="*/ 2769 w 3321"/>
                <a:gd name="T95" fmla="*/ 2680 h 3211"/>
                <a:gd name="T96" fmla="*/ 2479 w 3321"/>
                <a:gd name="T97" fmla="*/ 2666 h 3211"/>
                <a:gd name="T98" fmla="*/ 2331 w 3321"/>
                <a:gd name="T99" fmla="*/ 3193 h 3211"/>
                <a:gd name="T100" fmla="*/ 2003 w 3321"/>
                <a:gd name="T101" fmla="*/ 2148 h 3211"/>
                <a:gd name="T102" fmla="*/ 1679 w 3321"/>
                <a:gd name="T103" fmla="*/ 1935 h 3211"/>
                <a:gd name="T104" fmla="*/ 1786 w 3321"/>
                <a:gd name="T105" fmla="*/ 3208 h 3211"/>
                <a:gd name="T106" fmla="*/ 1245 w 3321"/>
                <a:gd name="T107" fmla="*/ 3100 h 3211"/>
                <a:gd name="T108" fmla="*/ 277 w 3321"/>
                <a:gd name="T109" fmla="*/ 2628 h 3211"/>
                <a:gd name="T110" fmla="*/ 30 w 3321"/>
                <a:gd name="T111" fmla="*/ 1570 h 3211"/>
                <a:gd name="T112" fmla="*/ 655 w 3321"/>
                <a:gd name="T113" fmla="*/ 747 h 3211"/>
                <a:gd name="T114" fmla="*/ 1058 w 3321"/>
                <a:gd name="T115" fmla="*/ 129 h 3211"/>
                <a:gd name="T116" fmla="*/ 1343 w 3321"/>
                <a:gd name="T117" fmla="*/ 602 h 3211"/>
                <a:gd name="T118" fmla="*/ 1597 w 3321"/>
                <a:gd name="T119" fmla="*/ 0 h 3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321" h="3211">
                  <a:moveTo>
                    <a:pt x="854" y="2350"/>
                  </a:moveTo>
                  <a:lnTo>
                    <a:pt x="784" y="2457"/>
                  </a:lnTo>
                  <a:lnTo>
                    <a:pt x="778" y="2470"/>
                  </a:lnTo>
                  <a:lnTo>
                    <a:pt x="775" y="2484"/>
                  </a:lnTo>
                  <a:lnTo>
                    <a:pt x="776" y="2499"/>
                  </a:lnTo>
                  <a:lnTo>
                    <a:pt x="781" y="2513"/>
                  </a:lnTo>
                  <a:lnTo>
                    <a:pt x="788" y="2524"/>
                  </a:lnTo>
                  <a:lnTo>
                    <a:pt x="800" y="2534"/>
                  </a:lnTo>
                  <a:lnTo>
                    <a:pt x="815" y="2541"/>
                  </a:lnTo>
                  <a:lnTo>
                    <a:pt x="830" y="2543"/>
                  </a:lnTo>
                  <a:lnTo>
                    <a:pt x="844" y="2542"/>
                  </a:lnTo>
                  <a:lnTo>
                    <a:pt x="856" y="2537"/>
                  </a:lnTo>
                  <a:lnTo>
                    <a:pt x="867" y="2529"/>
                  </a:lnTo>
                  <a:lnTo>
                    <a:pt x="876" y="2519"/>
                  </a:lnTo>
                  <a:lnTo>
                    <a:pt x="949" y="2409"/>
                  </a:lnTo>
                  <a:lnTo>
                    <a:pt x="931" y="2390"/>
                  </a:lnTo>
                  <a:lnTo>
                    <a:pt x="914" y="2370"/>
                  </a:lnTo>
                  <a:lnTo>
                    <a:pt x="884" y="2362"/>
                  </a:lnTo>
                  <a:lnTo>
                    <a:pt x="854" y="2350"/>
                  </a:lnTo>
                  <a:close/>
                  <a:moveTo>
                    <a:pt x="2338" y="2200"/>
                  </a:moveTo>
                  <a:lnTo>
                    <a:pt x="2310" y="2225"/>
                  </a:lnTo>
                  <a:lnTo>
                    <a:pt x="2282" y="2249"/>
                  </a:lnTo>
                  <a:lnTo>
                    <a:pt x="2252" y="2271"/>
                  </a:lnTo>
                  <a:lnTo>
                    <a:pt x="2341" y="2360"/>
                  </a:lnTo>
                  <a:lnTo>
                    <a:pt x="2352" y="2369"/>
                  </a:lnTo>
                  <a:lnTo>
                    <a:pt x="2366" y="2375"/>
                  </a:lnTo>
                  <a:lnTo>
                    <a:pt x="2380" y="2377"/>
                  </a:lnTo>
                  <a:lnTo>
                    <a:pt x="2394" y="2375"/>
                  </a:lnTo>
                  <a:lnTo>
                    <a:pt x="2407" y="2369"/>
                  </a:lnTo>
                  <a:lnTo>
                    <a:pt x="2419" y="2360"/>
                  </a:lnTo>
                  <a:lnTo>
                    <a:pt x="2428" y="2348"/>
                  </a:lnTo>
                  <a:lnTo>
                    <a:pt x="2433" y="2336"/>
                  </a:lnTo>
                  <a:lnTo>
                    <a:pt x="2435" y="2321"/>
                  </a:lnTo>
                  <a:lnTo>
                    <a:pt x="2433" y="2307"/>
                  </a:lnTo>
                  <a:lnTo>
                    <a:pt x="2428" y="2294"/>
                  </a:lnTo>
                  <a:lnTo>
                    <a:pt x="2419" y="2282"/>
                  </a:lnTo>
                  <a:lnTo>
                    <a:pt x="2338" y="2200"/>
                  </a:lnTo>
                  <a:close/>
                  <a:moveTo>
                    <a:pt x="2554" y="1975"/>
                  </a:moveTo>
                  <a:lnTo>
                    <a:pt x="2533" y="1976"/>
                  </a:lnTo>
                  <a:lnTo>
                    <a:pt x="2515" y="1978"/>
                  </a:lnTo>
                  <a:lnTo>
                    <a:pt x="2511" y="1978"/>
                  </a:lnTo>
                  <a:lnTo>
                    <a:pt x="2508" y="1979"/>
                  </a:lnTo>
                  <a:lnTo>
                    <a:pt x="2504" y="1980"/>
                  </a:lnTo>
                  <a:lnTo>
                    <a:pt x="2495" y="1982"/>
                  </a:lnTo>
                  <a:lnTo>
                    <a:pt x="2487" y="1984"/>
                  </a:lnTo>
                  <a:lnTo>
                    <a:pt x="2483" y="1986"/>
                  </a:lnTo>
                  <a:lnTo>
                    <a:pt x="2481" y="1987"/>
                  </a:lnTo>
                  <a:lnTo>
                    <a:pt x="2478" y="1988"/>
                  </a:lnTo>
                  <a:lnTo>
                    <a:pt x="2473" y="1991"/>
                  </a:lnTo>
                  <a:lnTo>
                    <a:pt x="2469" y="1994"/>
                  </a:lnTo>
                  <a:lnTo>
                    <a:pt x="2466" y="1997"/>
                  </a:lnTo>
                  <a:lnTo>
                    <a:pt x="2463" y="1999"/>
                  </a:lnTo>
                  <a:lnTo>
                    <a:pt x="2461" y="2002"/>
                  </a:lnTo>
                  <a:lnTo>
                    <a:pt x="2459" y="2004"/>
                  </a:lnTo>
                  <a:lnTo>
                    <a:pt x="2458" y="2007"/>
                  </a:lnTo>
                  <a:lnTo>
                    <a:pt x="2458" y="2008"/>
                  </a:lnTo>
                  <a:lnTo>
                    <a:pt x="2457" y="2010"/>
                  </a:lnTo>
                  <a:lnTo>
                    <a:pt x="2457" y="2013"/>
                  </a:lnTo>
                  <a:lnTo>
                    <a:pt x="2457" y="2017"/>
                  </a:lnTo>
                  <a:lnTo>
                    <a:pt x="2457" y="2021"/>
                  </a:lnTo>
                  <a:lnTo>
                    <a:pt x="2457" y="2025"/>
                  </a:lnTo>
                  <a:lnTo>
                    <a:pt x="2458" y="2028"/>
                  </a:lnTo>
                  <a:lnTo>
                    <a:pt x="2459" y="2033"/>
                  </a:lnTo>
                  <a:lnTo>
                    <a:pt x="2460" y="2036"/>
                  </a:lnTo>
                  <a:lnTo>
                    <a:pt x="2462" y="2042"/>
                  </a:lnTo>
                  <a:lnTo>
                    <a:pt x="2465" y="2047"/>
                  </a:lnTo>
                  <a:lnTo>
                    <a:pt x="2468" y="2054"/>
                  </a:lnTo>
                  <a:lnTo>
                    <a:pt x="2471" y="2061"/>
                  </a:lnTo>
                  <a:lnTo>
                    <a:pt x="2475" y="2067"/>
                  </a:lnTo>
                  <a:lnTo>
                    <a:pt x="2480" y="2075"/>
                  </a:lnTo>
                  <a:lnTo>
                    <a:pt x="2483" y="2080"/>
                  </a:lnTo>
                  <a:lnTo>
                    <a:pt x="2489" y="2086"/>
                  </a:lnTo>
                  <a:lnTo>
                    <a:pt x="2503" y="2104"/>
                  </a:lnTo>
                  <a:lnTo>
                    <a:pt x="2522" y="2123"/>
                  </a:lnTo>
                  <a:lnTo>
                    <a:pt x="2530" y="2130"/>
                  </a:lnTo>
                  <a:lnTo>
                    <a:pt x="2538" y="2139"/>
                  </a:lnTo>
                  <a:lnTo>
                    <a:pt x="2566" y="2161"/>
                  </a:lnTo>
                  <a:lnTo>
                    <a:pt x="2574" y="2166"/>
                  </a:lnTo>
                  <a:lnTo>
                    <a:pt x="2581" y="2173"/>
                  </a:lnTo>
                  <a:lnTo>
                    <a:pt x="2614" y="2195"/>
                  </a:lnTo>
                  <a:lnTo>
                    <a:pt x="2650" y="2216"/>
                  </a:lnTo>
                  <a:lnTo>
                    <a:pt x="2689" y="2235"/>
                  </a:lnTo>
                  <a:lnTo>
                    <a:pt x="2728" y="2251"/>
                  </a:lnTo>
                  <a:lnTo>
                    <a:pt x="2768" y="2265"/>
                  </a:lnTo>
                  <a:lnTo>
                    <a:pt x="2807" y="2277"/>
                  </a:lnTo>
                  <a:lnTo>
                    <a:pt x="2845" y="2285"/>
                  </a:lnTo>
                  <a:lnTo>
                    <a:pt x="2882" y="2290"/>
                  </a:lnTo>
                  <a:lnTo>
                    <a:pt x="2916" y="2291"/>
                  </a:lnTo>
                  <a:lnTo>
                    <a:pt x="2920" y="2291"/>
                  </a:lnTo>
                  <a:lnTo>
                    <a:pt x="2922" y="2291"/>
                  </a:lnTo>
                  <a:lnTo>
                    <a:pt x="2936" y="2290"/>
                  </a:lnTo>
                  <a:lnTo>
                    <a:pt x="2949" y="2289"/>
                  </a:lnTo>
                  <a:lnTo>
                    <a:pt x="2955" y="2288"/>
                  </a:lnTo>
                  <a:lnTo>
                    <a:pt x="2960" y="2287"/>
                  </a:lnTo>
                  <a:lnTo>
                    <a:pt x="2972" y="2285"/>
                  </a:lnTo>
                  <a:lnTo>
                    <a:pt x="2980" y="2283"/>
                  </a:lnTo>
                  <a:lnTo>
                    <a:pt x="2984" y="2281"/>
                  </a:lnTo>
                  <a:lnTo>
                    <a:pt x="2988" y="2280"/>
                  </a:lnTo>
                  <a:lnTo>
                    <a:pt x="2999" y="2274"/>
                  </a:lnTo>
                  <a:lnTo>
                    <a:pt x="3007" y="2267"/>
                  </a:lnTo>
                  <a:lnTo>
                    <a:pt x="3012" y="2261"/>
                  </a:lnTo>
                  <a:lnTo>
                    <a:pt x="3014" y="2249"/>
                  </a:lnTo>
                  <a:lnTo>
                    <a:pt x="3012" y="2236"/>
                  </a:lnTo>
                  <a:lnTo>
                    <a:pt x="3007" y="2220"/>
                  </a:lnTo>
                  <a:lnTo>
                    <a:pt x="2997" y="2201"/>
                  </a:lnTo>
                  <a:lnTo>
                    <a:pt x="2983" y="2182"/>
                  </a:lnTo>
                  <a:lnTo>
                    <a:pt x="2966" y="2161"/>
                  </a:lnTo>
                  <a:lnTo>
                    <a:pt x="2944" y="2139"/>
                  </a:lnTo>
                  <a:lnTo>
                    <a:pt x="2918" y="2117"/>
                  </a:lnTo>
                  <a:lnTo>
                    <a:pt x="2890" y="2095"/>
                  </a:lnTo>
                  <a:lnTo>
                    <a:pt x="2858" y="2074"/>
                  </a:lnTo>
                  <a:lnTo>
                    <a:pt x="2821" y="2053"/>
                  </a:lnTo>
                  <a:lnTo>
                    <a:pt x="2781" y="2033"/>
                  </a:lnTo>
                  <a:lnTo>
                    <a:pt x="2741" y="2016"/>
                  </a:lnTo>
                  <a:lnTo>
                    <a:pt x="2701" y="2001"/>
                  </a:lnTo>
                  <a:lnTo>
                    <a:pt x="2663" y="1989"/>
                  </a:lnTo>
                  <a:lnTo>
                    <a:pt x="2624" y="1982"/>
                  </a:lnTo>
                  <a:lnTo>
                    <a:pt x="2587" y="1977"/>
                  </a:lnTo>
                  <a:lnTo>
                    <a:pt x="2554" y="1975"/>
                  </a:lnTo>
                  <a:close/>
                  <a:moveTo>
                    <a:pt x="554" y="1877"/>
                  </a:moveTo>
                  <a:lnTo>
                    <a:pt x="536" y="1879"/>
                  </a:lnTo>
                  <a:lnTo>
                    <a:pt x="521" y="1887"/>
                  </a:lnTo>
                  <a:lnTo>
                    <a:pt x="508" y="1899"/>
                  </a:lnTo>
                  <a:lnTo>
                    <a:pt x="501" y="1915"/>
                  </a:lnTo>
                  <a:lnTo>
                    <a:pt x="498" y="1933"/>
                  </a:lnTo>
                  <a:lnTo>
                    <a:pt x="501" y="1949"/>
                  </a:lnTo>
                  <a:lnTo>
                    <a:pt x="508" y="1965"/>
                  </a:lnTo>
                  <a:lnTo>
                    <a:pt x="521" y="1977"/>
                  </a:lnTo>
                  <a:lnTo>
                    <a:pt x="536" y="1985"/>
                  </a:lnTo>
                  <a:lnTo>
                    <a:pt x="554" y="1987"/>
                  </a:lnTo>
                  <a:lnTo>
                    <a:pt x="669" y="1987"/>
                  </a:lnTo>
                  <a:lnTo>
                    <a:pt x="676" y="1954"/>
                  </a:lnTo>
                  <a:lnTo>
                    <a:pt x="656" y="1916"/>
                  </a:lnTo>
                  <a:lnTo>
                    <a:pt x="641" y="1877"/>
                  </a:lnTo>
                  <a:lnTo>
                    <a:pt x="554" y="1877"/>
                  </a:lnTo>
                  <a:close/>
                  <a:moveTo>
                    <a:pt x="775" y="1153"/>
                  </a:moveTo>
                  <a:lnTo>
                    <a:pt x="761" y="1156"/>
                  </a:lnTo>
                  <a:lnTo>
                    <a:pt x="747" y="1161"/>
                  </a:lnTo>
                  <a:lnTo>
                    <a:pt x="736" y="1170"/>
                  </a:lnTo>
                  <a:lnTo>
                    <a:pt x="725" y="1184"/>
                  </a:lnTo>
                  <a:lnTo>
                    <a:pt x="720" y="1201"/>
                  </a:lnTo>
                  <a:lnTo>
                    <a:pt x="720" y="1218"/>
                  </a:lnTo>
                  <a:lnTo>
                    <a:pt x="725" y="1235"/>
                  </a:lnTo>
                  <a:lnTo>
                    <a:pt x="736" y="1248"/>
                  </a:lnTo>
                  <a:lnTo>
                    <a:pt x="806" y="1320"/>
                  </a:lnTo>
                  <a:lnTo>
                    <a:pt x="838" y="1298"/>
                  </a:lnTo>
                  <a:lnTo>
                    <a:pt x="870" y="1278"/>
                  </a:lnTo>
                  <a:lnTo>
                    <a:pt x="905" y="1261"/>
                  </a:lnTo>
                  <a:lnTo>
                    <a:pt x="815" y="1170"/>
                  </a:lnTo>
                  <a:lnTo>
                    <a:pt x="802" y="1161"/>
                  </a:lnTo>
                  <a:lnTo>
                    <a:pt x="789" y="1156"/>
                  </a:lnTo>
                  <a:lnTo>
                    <a:pt x="775" y="1153"/>
                  </a:lnTo>
                  <a:close/>
                  <a:moveTo>
                    <a:pt x="1877" y="896"/>
                  </a:moveTo>
                  <a:lnTo>
                    <a:pt x="1857" y="898"/>
                  </a:lnTo>
                  <a:lnTo>
                    <a:pt x="1833" y="903"/>
                  </a:lnTo>
                  <a:lnTo>
                    <a:pt x="1808" y="913"/>
                  </a:lnTo>
                  <a:lnTo>
                    <a:pt x="1780" y="926"/>
                  </a:lnTo>
                  <a:lnTo>
                    <a:pt x="1751" y="944"/>
                  </a:lnTo>
                  <a:lnTo>
                    <a:pt x="1720" y="966"/>
                  </a:lnTo>
                  <a:lnTo>
                    <a:pt x="1690" y="991"/>
                  </a:lnTo>
                  <a:lnTo>
                    <a:pt x="1657" y="1022"/>
                  </a:lnTo>
                  <a:lnTo>
                    <a:pt x="1638" y="1042"/>
                  </a:lnTo>
                  <a:lnTo>
                    <a:pt x="1620" y="1064"/>
                  </a:lnTo>
                  <a:lnTo>
                    <a:pt x="1599" y="1089"/>
                  </a:lnTo>
                  <a:lnTo>
                    <a:pt x="1580" y="1115"/>
                  </a:lnTo>
                  <a:lnTo>
                    <a:pt x="1558" y="1150"/>
                  </a:lnTo>
                  <a:lnTo>
                    <a:pt x="1554" y="1157"/>
                  </a:lnTo>
                  <a:lnTo>
                    <a:pt x="1549" y="1164"/>
                  </a:lnTo>
                  <a:lnTo>
                    <a:pt x="1537" y="1187"/>
                  </a:lnTo>
                  <a:lnTo>
                    <a:pt x="1526" y="1209"/>
                  </a:lnTo>
                  <a:lnTo>
                    <a:pt x="1525" y="1210"/>
                  </a:lnTo>
                  <a:lnTo>
                    <a:pt x="1514" y="1239"/>
                  </a:lnTo>
                  <a:lnTo>
                    <a:pt x="1504" y="1265"/>
                  </a:lnTo>
                  <a:lnTo>
                    <a:pt x="1499" y="1290"/>
                  </a:lnTo>
                  <a:lnTo>
                    <a:pt x="1495" y="1311"/>
                  </a:lnTo>
                  <a:lnTo>
                    <a:pt x="1495" y="1331"/>
                  </a:lnTo>
                  <a:lnTo>
                    <a:pt x="1497" y="1347"/>
                  </a:lnTo>
                  <a:lnTo>
                    <a:pt x="1497" y="1348"/>
                  </a:lnTo>
                  <a:lnTo>
                    <a:pt x="1497" y="1349"/>
                  </a:lnTo>
                  <a:lnTo>
                    <a:pt x="1499" y="1355"/>
                  </a:lnTo>
                  <a:lnTo>
                    <a:pt x="1501" y="1359"/>
                  </a:lnTo>
                  <a:lnTo>
                    <a:pt x="1503" y="1363"/>
                  </a:lnTo>
                  <a:lnTo>
                    <a:pt x="1504" y="1364"/>
                  </a:lnTo>
                  <a:lnTo>
                    <a:pt x="1505" y="1366"/>
                  </a:lnTo>
                  <a:lnTo>
                    <a:pt x="1506" y="1367"/>
                  </a:lnTo>
                  <a:lnTo>
                    <a:pt x="1508" y="1369"/>
                  </a:lnTo>
                  <a:lnTo>
                    <a:pt x="1513" y="1371"/>
                  </a:lnTo>
                  <a:lnTo>
                    <a:pt x="1517" y="1374"/>
                  </a:lnTo>
                  <a:lnTo>
                    <a:pt x="1523" y="1376"/>
                  </a:lnTo>
                  <a:lnTo>
                    <a:pt x="1526" y="1376"/>
                  </a:lnTo>
                  <a:lnTo>
                    <a:pt x="1535" y="1376"/>
                  </a:lnTo>
                  <a:lnTo>
                    <a:pt x="1544" y="1375"/>
                  </a:lnTo>
                  <a:lnTo>
                    <a:pt x="1547" y="1375"/>
                  </a:lnTo>
                  <a:lnTo>
                    <a:pt x="1549" y="1375"/>
                  </a:lnTo>
                  <a:lnTo>
                    <a:pt x="1569" y="1369"/>
                  </a:lnTo>
                  <a:lnTo>
                    <a:pt x="1591" y="1362"/>
                  </a:lnTo>
                  <a:lnTo>
                    <a:pt x="1615" y="1350"/>
                  </a:lnTo>
                  <a:lnTo>
                    <a:pt x="1642" y="1336"/>
                  </a:lnTo>
                  <a:lnTo>
                    <a:pt x="1669" y="1318"/>
                  </a:lnTo>
                  <a:lnTo>
                    <a:pt x="1698" y="1297"/>
                  </a:lnTo>
                  <a:lnTo>
                    <a:pt x="1698" y="1296"/>
                  </a:lnTo>
                  <a:lnTo>
                    <a:pt x="1699" y="1296"/>
                  </a:lnTo>
                  <a:lnTo>
                    <a:pt x="1739" y="1261"/>
                  </a:lnTo>
                  <a:lnTo>
                    <a:pt x="1745" y="1254"/>
                  </a:lnTo>
                  <a:lnTo>
                    <a:pt x="1767" y="1231"/>
                  </a:lnTo>
                  <a:lnTo>
                    <a:pt x="1788" y="1207"/>
                  </a:lnTo>
                  <a:lnTo>
                    <a:pt x="1816" y="1173"/>
                  </a:lnTo>
                  <a:lnTo>
                    <a:pt x="1840" y="1139"/>
                  </a:lnTo>
                  <a:lnTo>
                    <a:pt x="1861" y="1104"/>
                  </a:lnTo>
                  <a:lnTo>
                    <a:pt x="1880" y="1069"/>
                  </a:lnTo>
                  <a:lnTo>
                    <a:pt x="1893" y="1035"/>
                  </a:lnTo>
                  <a:lnTo>
                    <a:pt x="1905" y="1002"/>
                  </a:lnTo>
                  <a:lnTo>
                    <a:pt x="1909" y="983"/>
                  </a:lnTo>
                  <a:lnTo>
                    <a:pt x="1912" y="966"/>
                  </a:lnTo>
                  <a:lnTo>
                    <a:pt x="1912" y="960"/>
                  </a:lnTo>
                  <a:lnTo>
                    <a:pt x="1913" y="952"/>
                  </a:lnTo>
                  <a:lnTo>
                    <a:pt x="1913" y="947"/>
                  </a:lnTo>
                  <a:lnTo>
                    <a:pt x="1913" y="942"/>
                  </a:lnTo>
                  <a:lnTo>
                    <a:pt x="1913" y="937"/>
                  </a:lnTo>
                  <a:lnTo>
                    <a:pt x="1912" y="931"/>
                  </a:lnTo>
                  <a:lnTo>
                    <a:pt x="1911" y="926"/>
                  </a:lnTo>
                  <a:lnTo>
                    <a:pt x="1911" y="922"/>
                  </a:lnTo>
                  <a:lnTo>
                    <a:pt x="1910" y="919"/>
                  </a:lnTo>
                  <a:lnTo>
                    <a:pt x="1909" y="916"/>
                  </a:lnTo>
                  <a:lnTo>
                    <a:pt x="1907" y="910"/>
                  </a:lnTo>
                  <a:lnTo>
                    <a:pt x="1904" y="906"/>
                  </a:lnTo>
                  <a:lnTo>
                    <a:pt x="1901" y="902"/>
                  </a:lnTo>
                  <a:lnTo>
                    <a:pt x="1900" y="902"/>
                  </a:lnTo>
                  <a:lnTo>
                    <a:pt x="1900" y="902"/>
                  </a:lnTo>
                  <a:lnTo>
                    <a:pt x="1892" y="898"/>
                  </a:lnTo>
                  <a:lnTo>
                    <a:pt x="1885" y="897"/>
                  </a:lnTo>
                  <a:lnTo>
                    <a:pt x="1877" y="896"/>
                  </a:lnTo>
                  <a:close/>
                  <a:moveTo>
                    <a:pt x="2047" y="653"/>
                  </a:moveTo>
                  <a:lnTo>
                    <a:pt x="2013" y="656"/>
                  </a:lnTo>
                  <a:lnTo>
                    <a:pt x="1979" y="663"/>
                  </a:lnTo>
                  <a:lnTo>
                    <a:pt x="1948" y="675"/>
                  </a:lnTo>
                  <a:lnTo>
                    <a:pt x="1919" y="690"/>
                  </a:lnTo>
                  <a:lnTo>
                    <a:pt x="1893" y="710"/>
                  </a:lnTo>
                  <a:lnTo>
                    <a:pt x="1871" y="732"/>
                  </a:lnTo>
                  <a:lnTo>
                    <a:pt x="1853" y="759"/>
                  </a:lnTo>
                  <a:lnTo>
                    <a:pt x="1872" y="769"/>
                  </a:lnTo>
                  <a:lnTo>
                    <a:pt x="1890" y="781"/>
                  </a:lnTo>
                  <a:lnTo>
                    <a:pt x="1894" y="783"/>
                  </a:lnTo>
                  <a:lnTo>
                    <a:pt x="1900" y="786"/>
                  </a:lnTo>
                  <a:lnTo>
                    <a:pt x="1917" y="789"/>
                  </a:lnTo>
                  <a:lnTo>
                    <a:pt x="1935" y="796"/>
                  </a:lnTo>
                  <a:lnTo>
                    <a:pt x="1938" y="798"/>
                  </a:lnTo>
                  <a:lnTo>
                    <a:pt x="1941" y="799"/>
                  </a:lnTo>
                  <a:lnTo>
                    <a:pt x="1957" y="807"/>
                  </a:lnTo>
                  <a:lnTo>
                    <a:pt x="1972" y="818"/>
                  </a:lnTo>
                  <a:lnTo>
                    <a:pt x="1972" y="818"/>
                  </a:lnTo>
                  <a:lnTo>
                    <a:pt x="1972" y="818"/>
                  </a:lnTo>
                  <a:lnTo>
                    <a:pt x="1972" y="818"/>
                  </a:lnTo>
                  <a:lnTo>
                    <a:pt x="1974" y="819"/>
                  </a:lnTo>
                  <a:lnTo>
                    <a:pt x="1981" y="827"/>
                  </a:lnTo>
                  <a:lnTo>
                    <a:pt x="1990" y="836"/>
                  </a:lnTo>
                  <a:lnTo>
                    <a:pt x="1994" y="842"/>
                  </a:lnTo>
                  <a:lnTo>
                    <a:pt x="1998" y="848"/>
                  </a:lnTo>
                  <a:lnTo>
                    <a:pt x="2001" y="852"/>
                  </a:lnTo>
                  <a:lnTo>
                    <a:pt x="2003" y="856"/>
                  </a:lnTo>
                  <a:lnTo>
                    <a:pt x="2007" y="864"/>
                  </a:lnTo>
                  <a:lnTo>
                    <a:pt x="2011" y="872"/>
                  </a:lnTo>
                  <a:lnTo>
                    <a:pt x="2013" y="877"/>
                  </a:lnTo>
                  <a:lnTo>
                    <a:pt x="2014" y="880"/>
                  </a:lnTo>
                  <a:lnTo>
                    <a:pt x="2020" y="903"/>
                  </a:lnTo>
                  <a:lnTo>
                    <a:pt x="2020" y="904"/>
                  </a:lnTo>
                  <a:lnTo>
                    <a:pt x="2020" y="905"/>
                  </a:lnTo>
                  <a:lnTo>
                    <a:pt x="2023" y="929"/>
                  </a:lnTo>
                  <a:lnTo>
                    <a:pt x="2023" y="931"/>
                  </a:lnTo>
                  <a:lnTo>
                    <a:pt x="2024" y="933"/>
                  </a:lnTo>
                  <a:lnTo>
                    <a:pt x="2023" y="964"/>
                  </a:lnTo>
                  <a:lnTo>
                    <a:pt x="2019" y="997"/>
                  </a:lnTo>
                  <a:lnTo>
                    <a:pt x="2012" y="1031"/>
                  </a:lnTo>
                  <a:lnTo>
                    <a:pt x="1995" y="1081"/>
                  </a:lnTo>
                  <a:lnTo>
                    <a:pt x="1972" y="1130"/>
                  </a:lnTo>
                  <a:lnTo>
                    <a:pt x="1945" y="1181"/>
                  </a:lnTo>
                  <a:lnTo>
                    <a:pt x="1911" y="1230"/>
                  </a:lnTo>
                  <a:lnTo>
                    <a:pt x="1873" y="1280"/>
                  </a:lnTo>
                  <a:lnTo>
                    <a:pt x="1837" y="1321"/>
                  </a:lnTo>
                  <a:lnTo>
                    <a:pt x="1798" y="1358"/>
                  </a:lnTo>
                  <a:lnTo>
                    <a:pt x="1759" y="1390"/>
                  </a:lnTo>
                  <a:lnTo>
                    <a:pt x="1720" y="1419"/>
                  </a:lnTo>
                  <a:lnTo>
                    <a:pt x="1681" y="1443"/>
                  </a:lnTo>
                  <a:lnTo>
                    <a:pt x="1643" y="1462"/>
                  </a:lnTo>
                  <a:lnTo>
                    <a:pt x="1605" y="1476"/>
                  </a:lnTo>
                  <a:lnTo>
                    <a:pt x="1568" y="1485"/>
                  </a:lnTo>
                  <a:lnTo>
                    <a:pt x="1534" y="1487"/>
                  </a:lnTo>
                  <a:lnTo>
                    <a:pt x="1505" y="1485"/>
                  </a:lnTo>
                  <a:lnTo>
                    <a:pt x="1480" y="1479"/>
                  </a:lnTo>
                  <a:lnTo>
                    <a:pt x="1456" y="1468"/>
                  </a:lnTo>
                  <a:lnTo>
                    <a:pt x="1436" y="1454"/>
                  </a:lnTo>
                  <a:lnTo>
                    <a:pt x="1429" y="1447"/>
                  </a:lnTo>
                  <a:lnTo>
                    <a:pt x="1428" y="1446"/>
                  </a:lnTo>
                  <a:lnTo>
                    <a:pt x="1427" y="1445"/>
                  </a:lnTo>
                  <a:lnTo>
                    <a:pt x="1420" y="1440"/>
                  </a:lnTo>
                  <a:lnTo>
                    <a:pt x="1415" y="1435"/>
                  </a:lnTo>
                  <a:lnTo>
                    <a:pt x="1374" y="1402"/>
                  </a:lnTo>
                  <a:lnTo>
                    <a:pt x="1332" y="1375"/>
                  </a:lnTo>
                  <a:lnTo>
                    <a:pt x="1288" y="1352"/>
                  </a:lnTo>
                  <a:lnTo>
                    <a:pt x="1285" y="1351"/>
                  </a:lnTo>
                  <a:lnTo>
                    <a:pt x="1282" y="1350"/>
                  </a:lnTo>
                  <a:lnTo>
                    <a:pt x="1251" y="1339"/>
                  </a:lnTo>
                  <a:lnTo>
                    <a:pt x="1213" y="1329"/>
                  </a:lnTo>
                  <a:lnTo>
                    <a:pt x="1174" y="1323"/>
                  </a:lnTo>
                  <a:lnTo>
                    <a:pt x="1134" y="1321"/>
                  </a:lnTo>
                  <a:lnTo>
                    <a:pt x="1095" y="1323"/>
                  </a:lnTo>
                  <a:lnTo>
                    <a:pt x="1069" y="1326"/>
                  </a:lnTo>
                  <a:lnTo>
                    <a:pt x="1064" y="1327"/>
                  </a:lnTo>
                  <a:lnTo>
                    <a:pt x="1059" y="1327"/>
                  </a:lnTo>
                  <a:lnTo>
                    <a:pt x="1025" y="1335"/>
                  </a:lnTo>
                  <a:lnTo>
                    <a:pt x="1024" y="1335"/>
                  </a:lnTo>
                  <a:lnTo>
                    <a:pt x="1023" y="1336"/>
                  </a:lnTo>
                  <a:lnTo>
                    <a:pt x="990" y="1346"/>
                  </a:lnTo>
                  <a:lnTo>
                    <a:pt x="953" y="1361"/>
                  </a:lnTo>
                  <a:lnTo>
                    <a:pt x="918" y="1379"/>
                  </a:lnTo>
                  <a:lnTo>
                    <a:pt x="886" y="1400"/>
                  </a:lnTo>
                  <a:lnTo>
                    <a:pt x="850" y="1427"/>
                  </a:lnTo>
                  <a:lnTo>
                    <a:pt x="818" y="1459"/>
                  </a:lnTo>
                  <a:lnTo>
                    <a:pt x="789" y="1495"/>
                  </a:lnTo>
                  <a:lnTo>
                    <a:pt x="766" y="1531"/>
                  </a:lnTo>
                  <a:lnTo>
                    <a:pt x="764" y="1535"/>
                  </a:lnTo>
                  <a:lnTo>
                    <a:pt x="763" y="1538"/>
                  </a:lnTo>
                  <a:lnTo>
                    <a:pt x="747" y="1569"/>
                  </a:lnTo>
                  <a:lnTo>
                    <a:pt x="743" y="1581"/>
                  </a:lnTo>
                  <a:lnTo>
                    <a:pt x="734" y="1609"/>
                  </a:lnTo>
                  <a:lnTo>
                    <a:pt x="732" y="1617"/>
                  </a:lnTo>
                  <a:lnTo>
                    <a:pt x="731" y="1623"/>
                  </a:lnTo>
                  <a:lnTo>
                    <a:pt x="724" y="1654"/>
                  </a:lnTo>
                  <a:lnTo>
                    <a:pt x="723" y="1660"/>
                  </a:lnTo>
                  <a:lnTo>
                    <a:pt x="722" y="1666"/>
                  </a:lnTo>
                  <a:lnTo>
                    <a:pt x="719" y="1710"/>
                  </a:lnTo>
                  <a:lnTo>
                    <a:pt x="720" y="1734"/>
                  </a:lnTo>
                  <a:lnTo>
                    <a:pt x="723" y="1758"/>
                  </a:lnTo>
                  <a:lnTo>
                    <a:pt x="728" y="1780"/>
                  </a:lnTo>
                  <a:lnTo>
                    <a:pt x="733" y="1803"/>
                  </a:lnTo>
                  <a:lnTo>
                    <a:pt x="741" y="1831"/>
                  </a:lnTo>
                  <a:lnTo>
                    <a:pt x="744" y="1838"/>
                  </a:lnTo>
                  <a:lnTo>
                    <a:pt x="746" y="1844"/>
                  </a:lnTo>
                  <a:lnTo>
                    <a:pt x="761" y="1877"/>
                  </a:lnTo>
                  <a:lnTo>
                    <a:pt x="772" y="1896"/>
                  </a:lnTo>
                  <a:lnTo>
                    <a:pt x="782" y="1915"/>
                  </a:lnTo>
                  <a:lnTo>
                    <a:pt x="798" y="1938"/>
                  </a:lnTo>
                  <a:lnTo>
                    <a:pt x="788" y="1963"/>
                  </a:lnTo>
                  <a:lnTo>
                    <a:pt x="782" y="1988"/>
                  </a:lnTo>
                  <a:lnTo>
                    <a:pt x="778" y="2013"/>
                  </a:lnTo>
                  <a:lnTo>
                    <a:pt x="776" y="2028"/>
                  </a:lnTo>
                  <a:lnTo>
                    <a:pt x="775" y="2043"/>
                  </a:lnTo>
                  <a:lnTo>
                    <a:pt x="776" y="2063"/>
                  </a:lnTo>
                  <a:lnTo>
                    <a:pt x="779" y="2083"/>
                  </a:lnTo>
                  <a:lnTo>
                    <a:pt x="780" y="2089"/>
                  </a:lnTo>
                  <a:lnTo>
                    <a:pt x="781" y="2096"/>
                  </a:lnTo>
                  <a:lnTo>
                    <a:pt x="787" y="2120"/>
                  </a:lnTo>
                  <a:lnTo>
                    <a:pt x="790" y="2128"/>
                  </a:lnTo>
                  <a:lnTo>
                    <a:pt x="793" y="2136"/>
                  </a:lnTo>
                  <a:lnTo>
                    <a:pt x="801" y="2155"/>
                  </a:lnTo>
                  <a:lnTo>
                    <a:pt x="810" y="2169"/>
                  </a:lnTo>
                  <a:lnTo>
                    <a:pt x="820" y="2184"/>
                  </a:lnTo>
                  <a:lnTo>
                    <a:pt x="826" y="2191"/>
                  </a:lnTo>
                  <a:lnTo>
                    <a:pt x="831" y="2199"/>
                  </a:lnTo>
                  <a:lnTo>
                    <a:pt x="837" y="2205"/>
                  </a:lnTo>
                  <a:lnTo>
                    <a:pt x="843" y="2210"/>
                  </a:lnTo>
                  <a:lnTo>
                    <a:pt x="850" y="2217"/>
                  </a:lnTo>
                  <a:lnTo>
                    <a:pt x="858" y="2223"/>
                  </a:lnTo>
                  <a:lnTo>
                    <a:pt x="863" y="2227"/>
                  </a:lnTo>
                  <a:lnTo>
                    <a:pt x="869" y="2231"/>
                  </a:lnTo>
                  <a:lnTo>
                    <a:pt x="886" y="2243"/>
                  </a:lnTo>
                  <a:lnTo>
                    <a:pt x="891" y="2245"/>
                  </a:lnTo>
                  <a:lnTo>
                    <a:pt x="897" y="2247"/>
                  </a:lnTo>
                  <a:lnTo>
                    <a:pt x="907" y="2253"/>
                  </a:lnTo>
                  <a:lnTo>
                    <a:pt x="918" y="2256"/>
                  </a:lnTo>
                  <a:lnTo>
                    <a:pt x="934" y="2261"/>
                  </a:lnTo>
                  <a:lnTo>
                    <a:pt x="951" y="2263"/>
                  </a:lnTo>
                  <a:lnTo>
                    <a:pt x="977" y="2266"/>
                  </a:lnTo>
                  <a:lnTo>
                    <a:pt x="991" y="2287"/>
                  </a:lnTo>
                  <a:lnTo>
                    <a:pt x="1013" y="2315"/>
                  </a:lnTo>
                  <a:lnTo>
                    <a:pt x="1034" y="2337"/>
                  </a:lnTo>
                  <a:lnTo>
                    <a:pt x="1036" y="2339"/>
                  </a:lnTo>
                  <a:lnTo>
                    <a:pt x="1039" y="2342"/>
                  </a:lnTo>
                  <a:lnTo>
                    <a:pt x="1059" y="2360"/>
                  </a:lnTo>
                  <a:lnTo>
                    <a:pt x="1064" y="2363"/>
                  </a:lnTo>
                  <a:lnTo>
                    <a:pt x="1068" y="2366"/>
                  </a:lnTo>
                  <a:lnTo>
                    <a:pt x="1089" y="2380"/>
                  </a:lnTo>
                  <a:lnTo>
                    <a:pt x="1101" y="2387"/>
                  </a:lnTo>
                  <a:lnTo>
                    <a:pt x="1122" y="2398"/>
                  </a:lnTo>
                  <a:lnTo>
                    <a:pt x="1129" y="2402"/>
                  </a:lnTo>
                  <a:lnTo>
                    <a:pt x="1137" y="2405"/>
                  </a:lnTo>
                  <a:lnTo>
                    <a:pt x="1156" y="2413"/>
                  </a:lnTo>
                  <a:lnTo>
                    <a:pt x="1175" y="2419"/>
                  </a:lnTo>
                  <a:lnTo>
                    <a:pt x="1194" y="2423"/>
                  </a:lnTo>
                  <a:lnTo>
                    <a:pt x="1218" y="2427"/>
                  </a:lnTo>
                  <a:lnTo>
                    <a:pt x="1225" y="2428"/>
                  </a:lnTo>
                  <a:lnTo>
                    <a:pt x="1233" y="2429"/>
                  </a:lnTo>
                  <a:lnTo>
                    <a:pt x="1274" y="2433"/>
                  </a:lnTo>
                  <a:lnTo>
                    <a:pt x="1311" y="2430"/>
                  </a:lnTo>
                  <a:lnTo>
                    <a:pt x="1350" y="2424"/>
                  </a:lnTo>
                  <a:lnTo>
                    <a:pt x="1387" y="2414"/>
                  </a:lnTo>
                  <a:lnTo>
                    <a:pt x="1423" y="2400"/>
                  </a:lnTo>
                  <a:lnTo>
                    <a:pt x="1456" y="2382"/>
                  </a:lnTo>
                  <a:lnTo>
                    <a:pt x="1473" y="2371"/>
                  </a:lnTo>
                  <a:lnTo>
                    <a:pt x="1493" y="2375"/>
                  </a:lnTo>
                  <a:lnTo>
                    <a:pt x="1518" y="2376"/>
                  </a:lnTo>
                  <a:lnTo>
                    <a:pt x="1417" y="1955"/>
                  </a:lnTo>
                  <a:lnTo>
                    <a:pt x="1435" y="1934"/>
                  </a:lnTo>
                  <a:lnTo>
                    <a:pt x="1462" y="1905"/>
                  </a:lnTo>
                  <a:lnTo>
                    <a:pt x="1495" y="1880"/>
                  </a:lnTo>
                  <a:lnTo>
                    <a:pt x="1531" y="1860"/>
                  </a:lnTo>
                  <a:lnTo>
                    <a:pt x="1570" y="1844"/>
                  </a:lnTo>
                  <a:lnTo>
                    <a:pt x="1614" y="1831"/>
                  </a:lnTo>
                  <a:lnTo>
                    <a:pt x="1663" y="1824"/>
                  </a:lnTo>
                  <a:lnTo>
                    <a:pt x="1715" y="1821"/>
                  </a:lnTo>
                  <a:lnTo>
                    <a:pt x="1727" y="1821"/>
                  </a:lnTo>
                  <a:lnTo>
                    <a:pt x="1768" y="1823"/>
                  </a:lnTo>
                  <a:lnTo>
                    <a:pt x="1807" y="1828"/>
                  </a:lnTo>
                  <a:lnTo>
                    <a:pt x="1843" y="1838"/>
                  </a:lnTo>
                  <a:lnTo>
                    <a:pt x="1875" y="1849"/>
                  </a:lnTo>
                  <a:lnTo>
                    <a:pt x="1905" y="1864"/>
                  </a:lnTo>
                  <a:lnTo>
                    <a:pt x="1931" y="1881"/>
                  </a:lnTo>
                  <a:lnTo>
                    <a:pt x="1954" y="1899"/>
                  </a:lnTo>
                  <a:lnTo>
                    <a:pt x="1976" y="1918"/>
                  </a:lnTo>
                  <a:lnTo>
                    <a:pt x="1995" y="1938"/>
                  </a:lnTo>
                  <a:lnTo>
                    <a:pt x="2012" y="1958"/>
                  </a:lnTo>
                  <a:lnTo>
                    <a:pt x="2027" y="1978"/>
                  </a:lnTo>
                  <a:lnTo>
                    <a:pt x="2063" y="2029"/>
                  </a:lnTo>
                  <a:lnTo>
                    <a:pt x="2094" y="2084"/>
                  </a:lnTo>
                  <a:lnTo>
                    <a:pt x="2124" y="2142"/>
                  </a:lnTo>
                  <a:lnTo>
                    <a:pt x="2149" y="2202"/>
                  </a:lnTo>
                  <a:lnTo>
                    <a:pt x="2157" y="2199"/>
                  </a:lnTo>
                  <a:lnTo>
                    <a:pt x="2165" y="2195"/>
                  </a:lnTo>
                  <a:lnTo>
                    <a:pt x="2198" y="2173"/>
                  </a:lnTo>
                  <a:lnTo>
                    <a:pt x="2231" y="2148"/>
                  </a:lnTo>
                  <a:lnTo>
                    <a:pt x="2260" y="2120"/>
                  </a:lnTo>
                  <a:lnTo>
                    <a:pt x="2273" y="2105"/>
                  </a:lnTo>
                  <a:lnTo>
                    <a:pt x="2284" y="2090"/>
                  </a:lnTo>
                  <a:lnTo>
                    <a:pt x="2288" y="2086"/>
                  </a:lnTo>
                  <a:lnTo>
                    <a:pt x="2307" y="2059"/>
                  </a:lnTo>
                  <a:lnTo>
                    <a:pt x="2311" y="2054"/>
                  </a:lnTo>
                  <a:lnTo>
                    <a:pt x="2315" y="2048"/>
                  </a:lnTo>
                  <a:lnTo>
                    <a:pt x="2328" y="2024"/>
                  </a:lnTo>
                  <a:lnTo>
                    <a:pt x="2332" y="2017"/>
                  </a:lnTo>
                  <a:lnTo>
                    <a:pt x="2337" y="2008"/>
                  </a:lnTo>
                  <a:lnTo>
                    <a:pt x="2345" y="1988"/>
                  </a:lnTo>
                  <a:lnTo>
                    <a:pt x="2354" y="1966"/>
                  </a:lnTo>
                  <a:lnTo>
                    <a:pt x="2357" y="1963"/>
                  </a:lnTo>
                  <a:lnTo>
                    <a:pt x="2357" y="1961"/>
                  </a:lnTo>
                  <a:lnTo>
                    <a:pt x="2358" y="1959"/>
                  </a:lnTo>
                  <a:lnTo>
                    <a:pt x="2359" y="1958"/>
                  </a:lnTo>
                  <a:lnTo>
                    <a:pt x="2359" y="1957"/>
                  </a:lnTo>
                  <a:lnTo>
                    <a:pt x="2371" y="1936"/>
                  </a:lnTo>
                  <a:lnTo>
                    <a:pt x="2387" y="1918"/>
                  </a:lnTo>
                  <a:lnTo>
                    <a:pt x="2406" y="1901"/>
                  </a:lnTo>
                  <a:lnTo>
                    <a:pt x="2429" y="1888"/>
                  </a:lnTo>
                  <a:lnTo>
                    <a:pt x="2456" y="1878"/>
                  </a:lnTo>
                  <a:lnTo>
                    <a:pt x="2486" y="1869"/>
                  </a:lnTo>
                  <a:lnTo>
                    <a:pt x="2518" y="1865"/>
                  </a:lnTo>
                  <a:lnTo>
                    <a:pt x="2553" y="1864"/>
                  </a:lnTo>
                  <a:lnTo>
                    <a:pt x="2596" y="1866"/>
                  </a:lnTo>
                  <a:lnTo>
                    <a:pt x="2640" y="1871"/>
                  </a:lnTo>
                  <a:lnTo>
                    <a:pt x="2686" y="1881"/>
                  </a:lnTo>
                  <a:lnTo>
                    <a:pt x="2733" y="1895"/>
                  </a:lnTo>
                  <a:lnTo>
                    <a:pt x="2780" y="1911"/>
                  </a:lnTo>
                  <a:lnTo>
                    <a:pt x="2827" y="1931"/>
                  </a:lnTo>
                  <a:lnTo>
                    <a:pt x="2872" y="1871"/>
                  </a:lnTo>
                  <a:lnTo>
                    <a:pt x="2915" y="1811"/>
                  </a:lnTo>
                  <a:lnTo>
                    <a:pt x="2955" y="1750"/>
                  </a:lnTo>
                  <a:lnTo>
                    <a:pt x="2994" y="1690"/>
                  </a:lnTo>
                  <a:lnTo>
                    <a:pt x="3029" y="1629"/>
                  </a:lnTo>
                  <a:lnTo>
                    <a:pt x="3061" y="1569"/>
                  </a:lnTo>
                  <a:lnTo>
                    <a:pt x="3091" y="1510"/>
                  </a:lnTo>
                  <a:lnTo>
                    <a:pt x="3118" y="1452"/>
                  </a:lnTo>
                  <a:lnTo>
                    <a:pt x="3142" y="1396"/>
                  </a:lnTo>
                  <a:lnTo>
                    <a:pt x="3162" y="1340"/>
                  </a:lnTo>
                  <a:lnTo>
                    <a:pt x="3179" y="1286"/>
                  </a:lnTo>
                  <a:lnTo>
                    <a:pt x="3192" y="1236"/>
                  </a:lnTo>
                  <a:lnTo>
                    <a:pt x="3203" y="1187"/>
                  </a:lnTo>
                  <a:lnTo>
                    <a:pt x="3208" y="1141"/>
                  </a:lnTo>
                  <a:lnTo>
                    <a:pt x="3210" y="1099"/>
                  </a:lnTo>
                  <a:lnTo>
                    <a:pt x="3209" y="1048"/>
                  </a:lnTo>
                  <a:lnTo>
                    <a:pt x="3206" y="1004"/>
                  </a:lnTo>
                  <a:lnTo>
                    <a:pt x="3199" y="964"/>
                  </a:lnTo>
                  <a:lnTo>
                    <a:pt x="3192" y="929"/>
                  </a:lnTo>
                  <a:lnTo>
                    <a:pt x="3183" y="899"/>
                  </a:lnTo>
                  <a:lnTo>
                    <a:pt x="3172" y="871"/>
                  </a:lnTo>
                  <a:lnTo>
                    <a:pt x="3160" y="849"/>
                  </a:lnTo>
                  <a:lnTo>
                    <a:pt x="3145" y="829"/>
                  </a:lnTo>
                  <a:lnTo>
                    <a:pt x="3130" y="813"/>
                  </a:lnTo>
                  <a:lnTo>
                    <a:pt x="3113" y="800"/>
                  </a:lnTo>
                  <a:lnTo>
                    <a:pt x="3097" y="789"/>
                  </a:lnTo>
                  <a:lnTo>
                    <a:pt x="3079" y="782"/>
                  </a:lnTo>
                  <a:lnTo>
                    <a:pt x="3060" y="776"/>
                  </a:lnTo>
                  <a:lnTo>
                    <a:pt x="3041" y="771"/>
                  </a:lnTo>
                  <a:lnTo>
                    <a:pt x="3022" y="768"/>
                  </a:lnTo>
                  <a:lnTo>
                    <a:pt x="3002" y="766"/>
                  </a:lnTo>
                  <a:lnTo>
                    <a:pt x="2983" y="765"/>
                  </a:lnTo>
                  <a:lnTo>
                    <a:pt x="2964" y="765"/>
                  </a:lnTo>
                  <a:lnTo>
                    <a:pt x="2945" y="765"/>
                  </a:lnTo>
                  <a:lnTo>
                    <a:pt x="2933" y="765"/>
                  </a:lnTo>
                  <a:lnTo>
                    <a:pt x="2896" y="768"/>
                  </a:lnTo>
                  <a:lnTo>
                    <a:pt x="2860" y="777"/>
                  </a:lnTo>
                  <a:lnTo>
                    <a:pt x="2825" y="790"/>
                  </a:lnTo>
                  <a:lnTo>
                    <a:pt x="2800" y="800"/>
                  </a:lnTo>
                  <a:lnTo>
                    <a:pt x="2773" y="805"/>
                  </a:lnTo>
                  <a:lnTo>
                    <a:pt x="2745" y="806"/>
                  </a:lnTo>
                  <a:lnTo>
                    <a:pt x="2718" y="803"/>
                  </a:lnTo>
                  <a:lnTo>
                    <a:pt x="2692" y="795"/>
                  </a:lnTo>
                  <a:lnTo>
                    <a:pt x="2667" y="782"/>
                  </a:lnTo>
                  <a:lnTo>
                    <a:pt x="2645" y="765"/>
                  </a:lnTo>
                  <a:lnTo>
                    <a:pt x="2617" y="745"/>
                  </a:lnTo>
                  <a:lnTo>
                    <a:pt x="2586" y="729"/>
                  </a:lnTo>
                  <a:lnTo>
                    <a:pt x="2554" y="719"/>
                  </a:lnTo>
                  <a:lnTo>
                    <a:pt x="2519" y="711"/>
                  </a:lnTo>
                  <a:lnTo>
                    <a:pt x="2483" y="710"/>
                  </a:lnTo>
                  <a:lnTo>
                    <a:pt x="2449" y="713"/>
                  </a:lnTo>
                  <a:lnTo>
                    <a:pt x="2415" y="721"/>
                  </a:lnTo>
                  <a:lnTo>
                    <a:pt x="2383" y="735"/>
                  </a:lnTo>
                  <a:lnTo>
                    <a:pt x="2357" y="744"/>
                  </a:lnTo>
                  <a:lnTo>
                    <a:pt x="2330" y="750"/>
                  </a:lnTo>
                  <a:lnTo>
                    <a:pt x="2303" y="750"/>
                  </a:lnTo>
                  <a:lnTo>
                    <a:pt x="2276" y="747"/>
                  </a:lnTo>
                  <a:lnTo>
                    <a:pt x="2250" y="739"/>
                  </a:lnTo>
                  <a:lnTo>
                    <a:pt x="2224" y="726"/>
                  </a:lnTo>
                  <a:lnTo>
                    <a:pt x="2201" y="709"/>
                  </a:lnTo>
                  <a:lnTo>
                    <a:pt x="2175" y="690"/>
                  </a:lnTo>
                  <a:lnTo>
                    <a:pt x="2146" y="675"/>
                  </a:lnTo>
                  <a:lnTo>
                    <a:pt x="2115" y="663"/>
                  </a:lnTo>
                  <a:lnTo>
                    <a:pt x="2082" y="656"/>
                  </a:lnTo>
                  <a:lnTo>
                    <a:pt x="2047" y="653"/>
                  </a:lnTo>
                  <a:close/>
                  <a:moveTo>
                    <a:pt x="1597" y="0"/>
                  </a:moveTo>
                  <a:lnTo>
                    <a:pt x="1613" y="4"/>
                  </a:lnTo>
                  <a:lnTo>
                    <a:pt x="1627" y="13"/>
                  </a:lnTo>
                  <a:lnTo>
                    <a:pt x="1638" y="26"/>
                  </a:lnTo>
                  <a:lnTo>
                    <a:pt x="1646" y="43"/>
                  </a:lnTo>
                  <a:lnTo>
                    <a:pt x="1792" y="657"/>
                  </a:lnTo>
                  <a:lnTo>
                    <a:pt x="1820" y="628"/>
                  </a:lnTo>
                  <a:lnTo>
                    <a:pt x="1851" y="604"/>
                  </a:lnTo>
                  <a:lnTo>
                    <a:pt x="1886" y="583"/>
                  </a:lnTo>
                  <a:lnTo>
                    <a:pt x="1924" y="565"/>
                  </a:lnTo>
                  <a:lnTo>
                    <a:pt x="1963" y="553"/>
                  </a:lnTo>
                  <a:lnTo>
                    <a:pt x="2005" y="545"/>
                  </a:lnTo>
                  <a:lnTo>
                    <a:pt x="2048" y="543"/>
                  </a:lnTo>
                  <a:lnTo>
                    <a:pt x="2090" y="545"/>
                  </a:lnTo>
                  <a:lnTo>
                    <a:pt x="2130" y="552"/>
                  </a:lnTo>
                  <a:lnTo>
                    <a:pt x="2170" y="564"/>
                  </a:lnTo>
                  <a:lnTo>
                    <a:pt x="2207" y="580"/>
                  </a:lnTo>
                  <a:lnTo>
                    <a:pt x="2242" y="601"/>
                  </a:lnTo>
                  <a:lnTo>
                    <a:pt x="2274" y="626"/>
                  </a:lnTo>
                  <a:lnTo>
                    <a:pt x="2288" y="634"/>
                  </a:lnTo>
                  <a:lnTo>
                    <a:pt x="2303" y="640"/>
                  </a:lnTo>
                  <a:lnTo>
                    <a:pt x="2319" y="640"/>
                  </a:lnTo>
                  <a:lnTo>
                    <a:pt x="2334" y="634"/>
                  </a:lnTo>
                  <a:lnTo>
                    <a:pt x="2370" y="619"/>
                  </a:lnTo>
                  <a:lnTo>
                    <a:pt x="2410" y="607"/>
                  </a:lnTo>
                  <a:lnTo>
                    <a:pt x="2450" y="601"/>
                  </a:lnTo>
                  <a:lnTo>
                    <a:pt x="2491" y="598"/>
                  </a:lnTo>
                  <a:lnTo>
                    <a:pt x="2533" y="601"/>
                  </a:lnTo>
                  <a:lnTo>
                    <a:pt x="2574" y="607"/>
                  </a:lnTo>
                  <a:lnTo>
                    <a:pt x="2612" y="620"/>
                  </a:lnTo>
                  <a:lnTo>
                    <a:pt x="2650" y="636"/>
                  </a:lnTo>
                  <a:lnTo>
                    <a:pt x="2685" y="657"/>
                  </a:lnTo>
                  <a:lnTo>
                    <a:pt x="2717" y="681"/>
                  </a:lnTo>
                  <a:lnTo>
                    <a:pt x="2731" y="690"/>
                  </a:lnTo>
                  <a:lnTo>
                    <a:pt x="2745" y="695"/>
                  </a:lnTo>
                  <a:lnTo>
                    <a:pt x="2761" y="695"/>
                  </a:lnTo>
                  <a:lnTo>
                    <a:pt x="2776" y="690"/>
                  </a:lnTo>
                  <a:lnTo>
                    <a:pt x="2814" y="675"/>
                  </a:lnTo>
                  <a:lnTo>
                    <a:pt x="2852" y="663"/>
                  </a:lnTo>
                  <a:lnTo>
                    <a:pt x="2892" y="656"/>
                  </a:lnTo>
                  <a:lnTo>
                    <a:pt x="2933" y="653"/>
                  </a:lnTo>
                  <a:lnTo>
                    <a:pt x="2945" y="653"/>
                  </a:lnTo>
                  <a:lnTo>
                    <a:pt x="2961" y="653"/>
                  </a:lnTo>
                  <a:lnTo>
                    <a:pt x="2979" y="653"/>
                  </a:lnTo>
                  <a:lnTo>
                    <a:pt x="2999" y="654"/>
                  </a:lnTo>
                  <a:lnTo>
                    <a:pt x="3019" y="656"/>
                  </a:lnTo>
                  <a:lnTo>
                    <a:pt x="3039" y="658"/>
                  </a:lnTo>
                  <a:lnTo>
                    <a:pt x="3061" y="662"/>
                  </a:lnTo>
                  <a:lnTo>
                    <a:pt x="3082" y="666"/>
                  </a:lnTo>
                  <a:lnTo>
                    <a:pt x="3104" y="672"/>
                  </a:lnTo>
                  <a:lnTo>
                    <a:pt x="3126" y="680"/>
                  </a:lnTo>
                  <a:lnTo>
                    <a:pt x="3147" y="690"/>
                  </a:lnTo>
                  <a:lnTo>
                    <a:pt x="3169" y="702"/>
                  </a:lnTo>
                  <a:lnTo>
                    <a:pt x="3189" y="717"/>
                  </a:lnTo>
                  <a:lnTo>
                    <a:pt x="3209" y="733"/>
                  </a:lnTo>
                  <a:lnTo>
                    <a:pt x="3228" y="753"/>
                  </a:lnTo>
                  <a:lnTo>
                    <a:pt x="3246" y="777"/>
                  </a:lnTo>
                  <a:lnTo>
                    <a:pt x="3261" y="803"/>
                  </a:lnTo>
                  <a:lnTo>
                    <a:pt x="3276" y="833"/>
                  </a:lnTo>
                  <a:lnTo>
                    <a:pt x="3289" y="867"/>
                  </a:lnTo>
                  <a:lnTo>
                    <a:pt x="3300" y="904"/>
                  </a:lnTo>
                  <a:lnTo>
                    <a:pt x="3308" y="946"/>
                  </a:lnTo>
                  <a:lnTo>
                    <a:pt x="3316" y="992"/>
                  </a:lnTo>
                  <a:lnTo>
                    <a:pt x="3320" y="1043"/>
                  </a:lnTo>
                  <a:lnTo>
                    <a:pt x="3321" y="1099"/>
                  </a:lnTo>
                  <a:lnTo>
                    <a:pt x="3319" y="1149"/>
                  </a:lnTo>
                  <a:lnTo>
                    <a:pt x="3312" y="1203"/>
                  </a:lnTo>
                  <a:lnTo>
                    <a:pt x="3300" y="1260"/>
                  </a:lnTo>
                  <a:lnTo>
                    <a:pt x="3284" y="1319"/>
                  </a:lnTo>
                  <a:lnTo>
                    <a:pt x="3265" y="1381"/>
                  </a:lnTo>
                  <a:lnTo>
                    <a:pt x="3241" y="1444"/>
                  </a:lnTo>
                  <a:lnTo>
                    <a:pt x="3214" y="1509"/>
                  </a:lnTo>
                  <a:lnTo>
                    <a:pt x="3183" y="1576"/>
                  </a:lnTo>
                  <a:lnTo>
                    <a:pt x="3148" y="1644"/>
                  </a:lnTo>
                  <a:lnTo>
                    <a:pt x="3109" y="1711"/>
                  </a:lnTo>
                  <a:lnTo>
                    <a:pt x="3068" y="1780"/>
                  </a:lnTo>
                  <a:lnTo>
                    <a:pt x="3023" y="1849"/>
                  </a:lnTo>
                  <a:lnTo>
                    <a:pt x="2976" y="1918"/>
                  </a:lnTo>
                  <a:lnTo>
                    <a:pt x="2926" y="1985"/>
                  </a:lnTo>
                  <a:lnTo>
                    <a:pt x="2966" y="2013"/>
                  </a:lnTo>
                  <a:lnTo>
                    <a:pt x="3001" y="2041"/>
                  </a:lnTo>
                  <a:lnTo>
                    <a:pt x="3033" y="2071"/>
                  </a:lnTo>
                  <a:lnTo>
                    <a:pt x="3060" y="2101"/>
                  </a:lnTo>
                  <a:lnTo>
                    <a:pt x="3083" y="2131"/>
                  </a:lnTo>
                  <a:lnTo>
                    <a:pt x="3101" y="2163"/>
                  </a:lnTo>
                  <a:lnTo>
                    <a:pt x="3113" y="2194"/>
                  </a:lnTo>
                  <a:lnTo>
                    <a:pt x="3122" y="2223"/>
                  </a:lnTo>
                  <a:lnTo>
                    <a:pt x="3124" y="2253"/>
                  </a:lnTo>
                  <a:lnTo>
                    <a:pt x="3121" y="2281"/>
                  </a:lnTo>
                  <a:lnTo>
                    <a:pt x="3111" y="2308"/>
                  </a:lnTo>
                  <a:lnTo>
                    <a:pt x="3099" y="2330"/>
                  </a:lnTo>
                  <a:lnTo>
                    <a:pt x="3081" y="2350"/>
                  </a:lnTo>
                  <a:lnTo>
                    <a:pt x="3059" y="2367"/>
                  </a:lnTo>
                  <a:lnTo>
                    <a:pt x="3009" y="2439"/>
                  </a:lnTo>
                  <a:lnTo>
                    <a:pt x="2954" y="2505"/>
                  </a:lnTo>
                  <a:lnTo>
                    <a:pt x="2896" y="2568"/>
                  </a:lnTo>
                  <a:lnTo>
                    <a:pt x="2834" y="2626"/>
                  </a:lnTo>
                  <a:lnTo>
                    <a:pt x="2769" y="2680"/>
                  </a:lnTo>
                  <a:lnTo>
                    <a:pt x="2699" y="2729"/>
                  </a:lnTo>
                  <a:lnTo>
                    <a:pt x="2558" y="2587"/>
                  </a:lnTo>
                  <a:lnTo>
                    <a:pt x="2543" y="2577"/>
                  </a:lnTo>
                  <a:lnTo>
                    <a:pt x="2526" y="2572"/>
                  </a:lnTo>
                  <a:lnTo>
                    <a:pt x="2510" y="2572"/>
                  </a:lnTo>
                  <a:lnTo>
                    <a:pt x="2494" y="2577"/>
                  </a:lnTo>
                  <a:lnTo>
                    <a:pt x="2479" y="2587"/>
                  </a:lnTo>
                  <a:lnTo>
                    <a:pt x="2471" y="2600"/>
                  </a:lnTo>
                  <a:lnTo>
                    <a:pt x="2465" y="2613"/>
                  </a:lnTo>
                  <a:lnTo>
                    <a:pt x="2463" y="2627"/>
                  </a:lnTo>
                  <a:lnTo>
                    <a:pt x="2465" y="2641"/>
                  </a:lnTo>
                  <a:lnTo>
                    <a:pt x="2471" y="2655"/>
                  </a:lnTo>
                  <a:lnTo>
                    <a:pt x="2479" y="2666"/>
                  </a:lnTo>
                  <a:lnTo>
                    <a:pt x="2600" y="2787"/>
                  </a:lnTo>
                  <a:lnTo>
                    <a:pt x="2573" y="2801"/>
                  </a:lnTo>
                  <a:lnTo>
                    <a:pt x="2545" y="2815"/>
                  </a:lnTo>
                  <a:lnTo>
                    <a:pt x="2474" y="2846"/>
                  </a:lnTo>
                  <a:lnTo>
                    <a:pt x="2400" y="2873"/>
                  </a:lnTo>
                  <a:lnTo>
                    <a:pt x="2324" y="2894"/>
                  </a:lnTo>
                  <a:lnTo>
                    <a:pt x="2379" y="3124"/>
                  </a:lnTo>
                  <a:lnTo>
                    <a:pt x="2380" y="3142"/>
                  </a:lnTo>
                  <a:lnTo>
                    <a:pt x="2375" y="3158"/>
                  </a:lnTo>
                  <a:lnTo>
                    <a:pt x="2367" y="3173"/>
                  </a:lnTo>
                  <a:lnTo>
                    <a:pt x="2354" y="3184"/>
                  </a:lnTo>
                  <a:lnTo>
                    <a:pt x="2338" y="3191"/>
                  </a:lnTo>
                  <a:lnTo>
                    <a:pt x="2331" y="3193"/>
                  </a:lnTo>
                  <a:lnTo>
                    <a:pt x="2325" y="3193"/>
                  </a:lnTo>
                  <a:lnTo>
                    <a:pt x="2310" y="3191"/>
                  </a:lnTo>
                  <a:lnTo>
                    <a:pt x="2297" y="3185"/>
                  </a:lnTo>
                  <a:lnTo>
                    <a:pt x="2285" y="3176"/>
                  </a:lnTo>
                  <a:lnTo>
                    <a:pt x="2277" y="3164"/>
                  </a:lnTo>
                  <a:lnTo>
                    <a:pt x="2271" y="3149"/>
                  </a:lnTo>
                  <a:lnTo>
                    <a:pt x="2185" y="2788"/>
                  </a:lnTo>
                  <a:lnTo>
                    <a:pt x="2086" y="2373"/>
                  </a:lnTo>
                  <a:lnTo>
                    <a:pt x="2076" y="2333"/>
                  </a:lnTo>
                  <a:lnTo>
                    <a:pt x="2064" y="2294"/>
                  </a:lnTo>
                  <a:lnTo>
                    <a:pt x="2055" y="2266"/>
                  </a:lnTo>
                  <a:lnTo>
                    <a:pt x="2031" y="2205"/>
                  </a:lnTo>
                  <a:lnTo>
                    <a:pt x="2003" y="2148"/>
                  </a:lnTo>
                  <a:lnTo>
                    <a:pt x="1973" y="2095"/>
                  </a:lnTo>
                  <a:lnTo>
                    <a:pt x="1939" y="2045"/>
                  </a:lnTo>
                  <a:lnTo>
                    <a:pt x="1922" y="2023"/>
                  </a:lnTo>
                  <a:lnTo>
                    <a:pt x="1904" y="2003"/>
                  </a:lnTo>
                  <a:lnTo>
                    <a:pt x="1885" y="1985"/>
                  </a:lnTo>
                  <a:lnTo>
                    <a:pt x="1865" y="1970"/>
                  </a:lnTo>
                  <a:lnTo>
                    <a:pt x="1842" y="1957"/>
                  </a:lnTo>
                  <a:lnTo>
                    <a:pt x="1818" y="1946"/>
                  </a:lnTo>
                  <a:lnTo>
                    <a:pt x="1790" y="1939"/>
                  </a:lnTo>
                  <a:lnTo>
                    <a:pt x="1760" y="1934"/>
                  </a:lnTo>
                  <a:lnTo>
                    <a:pt x="1727" y="1931"/>
                  </a:lnTo>
                  <a:lnTo>
                    <a:pt x="1717" y="1933"/>
                  </a:lnTo>
                  <a:lnTo>
                    <a:pt x="1679" y="1935"/>
                  </a:lnTo>
                  <a:lnTo>
                    <a:pt x="1645" y="1939"/>
                  </a:lnTo>
                  <a:lnTo>
                    <a:pt x="1613" y="1947"/>
                  </a:lnTo>
                  <a:lnTo>
                    <a:pt x="1585" y="1958"/>
                  </a:lnTo>
                  <a:lnTo>
                    <a:pt x="1560" y="1970"/>
                  </a:lnTo>
                  <a:lnTo>
                    <a:pt x="1539" y="1986"/>
                  </a:lnTo>
                  <a:lnTo>
                    <a:pt x="1647" y="2442"/>
                  </a:lnTo>
                  <a:lnTo>
                    <a:pt x="1764" y="2933"/>
                  </a:lnTo>
                  <a:lnTo>
                    <a:pt x="1824" y="3139"/>
                  </a:lnTo>
                  <a:lnTo>
                    <a:pt x="1826" y="3157"/>
                  </a:lnTo>
                  <a:lnTo>
                    <a:pt x="1823" y="3174"/>
                  </a:lnTo>
                  <a:lnTo>
                    <a:pt x="1816" y="3188"/>
                  </a:lnTo>
                  <a:lnTo>
                    <a:pt x="1803" y="3201"/>
                  </a:lnTo>
                  <a:lnTo>
                    <a:pt x="1786" y="3208"/>
                  </a:lnTo>
                  <a:lnTo>
                    <a:pt x="1779" y="3209"/>
                  </a:lnTo>
                  <a:lnTo>
                    <a:pt x="1772" y="3211"/>
                  </a:lnTo>
                  <a:lnTo>
                    <a:pt x="1757" y="3208"/>
                  </a:lnTo>
                  <a:lnTo>
                    <a:pt x="1744" y="3203"/>
                  </a:lnTo>
                  <a:lnTo>
                    <a:pt x="1733" y="3195"/>
                  </a:lnTo>
                  <a:lnTo>
                    <a:pt x="1724" y="3184"/>
                  </a:lnTo>
                  <a:lnTo>
                    <a:pt x="1718" y="3171"/>
                  </a:lnTo>
                  <a:lnTo>
                    <a:pt x="1674" y="3022"/>
                  </a:lnTo>
                  <a:lnTo>
                    <a:pt x="1591" y="3049"/>
                  </a:lnTo>
                  <a:lnTo>
                    <a:pt x="1506" y="3072"/>
                  </a:lnTo>
                  <a:lnTo>
                    <a:pt x="1420" y="3087"/>
                  </a:lnTo>
                  <a:lnTo>
                    <a:pt x="1333" y="3097"/>
                  </a:lnTo>
                  <a:lnTo>
                    <a:pt x="1245" y="3100"/>
                  </a:lnTo>
                  <a:lnTo>
                    <a:pt x="1172" y="3097"/>
                  </a:lnTo>
                  <a:lnTo>
                    <a:pt x="1083" y="3088"/>
                  </a:lnTo>
                  <a:lnTo>
                    <a:pt x="996" y="3074"/>
                  </a:lnTo>
                  <a:lnTo>
                    <a:pt x="911" y="3053"/>
                  </a:lnTo>
                  <a:lnTo>
                    <a:pt x="828" y="3025"/>
                  </a:lnTo>
                  <a:lnTo>
                    <a:pt x="747" y="2993"/>
                  </a:lnTo>
                  <a:lnTo>
                    <a:pt x="670" y="2955"/>
                  </a:lnTo>
                  <a:lnTo>
                    <a:pt x="595" y="2913"/>
                  </a:lnTo>
                  <a:lnTo>
                    <a:pt x="524" y="2864"/>
                  </a:lnTo>
                  <a:lnTo>
                    <a:pt x="457" y="2812"/>
                  </a:lnTo>
                  <a:lnTo>
                    <a:pt x="393" y="2755"/>
                  </a:lnTo>
                  <a:lnTo>
                    <a:pt x="332" y="2694"/>
                  </a:lnTo>
                  <a:lnTo>
                    <a:pt x="277" y="2628"/>
                  </a:lnTo>
                  <a:lnTo>
                    <a:pt x="225" y="2560"/>
                  </a:lnTo>
                  <a:lnTo>
                    <a:pt x="178" y="2488"/>
                  </a:lnTo>
                  <a:lnTo>
                    <a:pt x="136" y="2413"/>
                  </a:lnTo>
                  <a:lnTo>
                    <a:pt x="100" y="2335"/>
                  </a:lnTo>
                  <a:lnTo>
                    <a:pt x="68" y="2254"/>
                  </a:lnTo>
                  <a:lnTo>
                    <a:pt x="43" y="2170"/>
                  </a:lnTo>
                  <a:lnTo>
                    <a:pt x="23" y="2085"/>
                  </a:lnTo>
                  <a:lnTo>
                    <a:pt x="8" y="1997"/>
                  </a:lnTo>
                  <a:lnTo>
                    <a:pt x="1" y="1908"/>
                  </a:lnTo>
                  <a:lnTo>
                    <a:pt x="0" y="1822"/>
                  </a:lnTo>
                  <a:lnTo>
                    <a:pt x="5" y="1737"/>
                  </a:lnTo>
                  <a:lnTo>
                    <a:pt x="15" y="1654"/>
                  </a:lnTo>
                  <a:lnTo>
                    <a:pt x="30" y="1570"/>
                  </a:lnTo>
                  <a:lnTo>
                    <a:pt x="51" y="1489"/>
                  </a:lnTo>
                  <a:lnTo>
                    <a:pt x="78" y="1410"/>
                  </a:lnTo>
                  <a:lnTo>
                    <a:pt x="110" y="1334"/>
                  </a:lnTo>
                  <a:lnTo>
                    <a:pt x="147" y="1259"/>
                  </a:lnTo>
                  <a:lnTo>
                    <a:pt x="189" y="1186"/>
                  </a:lnTo>
                  <a:lnTo>
                    <a:pt x="236" y="1117"/>
                  </a:lnTo>
                  <a:lnTo>
                    <a:pt x="287" y="1049"/>
                  </a:lnTo>
                  <a:lnTo>
                    <a:pt x="344" y="985"/>
                  </a:lnTo>
                  <a:lnTo>
                    <a:pt x="401" y="929"/>
                  </a:lnTo>
                  <a:lnTo>
                    <a:pt x="460" y="877"/>
                  </a:lnTo>
                  <a:lnTo>
                    <a:pt x="523" y="829"/>
                  </a:lnTo>
                  <a:lnTo>
                    <a:pt x="588" y="786"/>
                  </a:lnTo>
                  <a:lnTo>
                    <a:pt x="655" y="747"/>
                  </a:lnTo>
                  <a:lnTo>
                    <a:pt x="724" y="712"/>
                  </a:lnTo>
                  <a:lnTo>
                    <a:pt x="796" y="682"/>
                  </a:lnTo>
                  <a:lnTo>
                    <a:pt x="868" y="657"/>
                  </a:lnTo>
                  <a:lnTo>
                    <a:pt x="943" y="636"/>
                  </a:lnTo>
                  <a:lnTo>
                    <a:pt x="1019" y="619"/>
                  </a:lnTo>
                  <a:lnTo>
                    <a:pt x="1097" y="607"/>
                  </a:lnTo>
                  <a:lnTo>
                    <a:pt x="999" y="198"/>
                  </a:lnTo>
                  <a:lnTo>
                    <a:pt x="998" y="180"/>
                  </a:lnTo>
                  <a:lnTo>
                    <a:pt x="1002" y="163"/>
                  </a:lnTo>
                  <a:lnTo>
                    <a:pt x="1011" y="148"/>
                  </a:lnTo>
                  <a:lnTo>
                    <a:pt x="1024" y="138"/>
                  </a:lnTo>
                  <a:lnTo>
                    <a:pt x="1040" y="130"/>
                  </a:lnTo>
                  <a:lnTo>
                    <a:pt x="1058" y="129"/>
                  </a:lnTo>
                  <a:lnTo>
                    <a:pt x="1075" y="133"/>
                  </a:lnTo>
                  <a:lnTo>
                    <a:pt x="1089" y="142"/>
                  </a:lnTo>
                  <a:lnTo>
                    <a:pt x="1100" y="156"/>
                  </a:lnTo>
                  <a:lnTo>
                    <a:pt x="1107" y="171"/>
                  </a:lnTo>
                  <a:lnTo>
                    <a:pt x="1209" y="599"/>
                  </a:lnTo>
                  <a:lnTo>
                    <a:pt x="1216" y="599"/>
                  </a:lnTo>
                  <a:lnTo>
                    <a:pt x="1224" y="599"/>
                  </a:lnTo>
                  <a:lnTo>
                    <a:pt x="1245" y="599"/>
                  </a:lnTo>
                  <a:lnTo>
                    <a:pt x="1250" y="599"/>
                  </a:lnTo>
                  <a:lnTo>
                    <a:pt x="1253" y="599"/>
                  </a:lnTo>
                  <a:lnTo>
                    <a:pt x="1330" y="601"/>
                  </a:lnTo>
                  <a:lnTo>
                    <a:pt x="1337" y="602"/>
                  </a:lnTo>
                  <a:lnTo>
                    <a:pt x="1343" y="602"/>
                  </a:lnTo>
                  <a:lnTo>
                    <a:pt x="1402" y="608"/>
                  </a:lnTo>
                  <a:lnTo>
                    <a:pt x="1438" y="613"/>
                  </a:lnTo>
                  <a:lnTo>
                    <a:pt x="1464" y="619"/>
                  </a:lnTo>
                  <a:lnTo>
                    <a:pt x="1538" y="634"/>
                  </a:lnTo>
                  <a:lnTo>
                    <a:pt x="1611" y="654"/>
                  </a:lnTo>
                  <a:lnTo>
                    <a:pt x="1683" y="680"/>
                  </a:lnTo>
                  <a:lnTo>
                    <a:pt x="1538" y="68"/>
                  </a:lnTo>
                  <a:lnTo>
                    <a:pt x="1536" y="50"/>
                  </a:lnTo>
                  <a:lnTo>
                    <a:pt x="1540" y="33"/>
                  </a:lnTo>
                  <a:lnTo>
                    <a:pt x="1549" y="20"/>
                  </a:lnTo>
                  <a:lnTo>
                    <a:pt x="1562" y="8"/>
                  </a:lnTo>
                  <a:lnTo>
                    <a:pt x="1579" y="2"/>
                  </a:lnTo>
                  <a:lnTo>
                    <a:pt x="15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1" name="Freeform 289"/>
            <p:cNvSpPr>
              <a:spLocks/>
            </p:cNvSpPr>
            <p:nvPr/>
          </p:nvSpPr>
          <p:spPr bwMode="auto">
            <a:xfrm>
              <a:off x="7515225" y="3825875"/>
              <a:ext cx="66675" cy="201613"/>
            </a:xfrm>
            <a:custGeom>
              <a:avLst/>
              <a:gdLst>
                <a:gd name="T0" fmla="*/ 59 w 377"/>
                <a:gd name="T1" fmla="*/ 0 h 1141"/>
                <a:gd name="T2" fmla="*/ 76 w 377"/>
                <a:gd name="T3" fmla="*/ 3 h 1141"/>
                <a:gd name="T4" fmla="*/ 90 w 377"/>
                <a:gd name="T5" fmla="*/ 12 h 1141"/>
                <a:gd name="T6" fmla="*/ 102 w 377"/>
                <a:gd name="T7" fmla="*/ 25 h 1141"/>
                <a:gd name="T8" fmla="*/ 109 w 377"/>
                <a:gd name="T9" fmla="*/ 41 h 1141"/>
                <a:gd name="T10" fmla="*/ 375 w 377"/>
                <a:gd name="T11" fmla="*/ 1069 h 1141"/>
                <a:gd name="T12" fmla="*/ 377 w 377"/>
                <a:gd name="T13" fmla="*/ 1084 h 1141"/>
                <a:gd name="T14" fmla="*/ 376 w 377"/>
                <a:gd name="T15" fmla="*/ 1099 h 1141"/>
                <a:gd name="T16" fmla="*/ 371 w 377"/>
                <a:gd name="T17" fmla="*/ 1111 h 1141"/>
                <a:gd name="T18" fmla="*/ 363 w 377"/>
                <a:gd name="T19" fmla="*/ 1123 h 1141"/>
                <a:gd name="T20" fmla="*/ 351 w 377"/>
                <a:gd name="T21" fmla="*/ 1132 h 1141"/>
                <a:gd name="T22" fmla="*/ 338 w 377"/>
                <a:gd name="T23" fmla="*/ 1138 h 1141"/>
                <a:gd name="T24" fmla="*/ 330 w 377"/>
                <a:gd name="T25" fmla="*/ 1140 h 1141"/>
                <a:gd name="T26" fmla="*/ 322 w 377"/>
                <a:gd name="T27" fmla="*/ 1141 h 1141"/>
                <a:gd name="T28" fmla="*/ 308 w 377"/>
                <a:gd name="T29" fmla="*/ 1139 h 1141"/>
                <a:gd name="T30" fmla="*/ 296 w 377"/>
                <a:gd name="T31" fmla="*/ 1134 h 1141"/>
                <a:gd name="T32" fmla="*/ 284 w 377"/>
                <a:gd name="T33" fmla="*/ 1125 h 1141"/>
                <a:gd name="T34" fmla="*/ 275 w 377"/>
                <a:gd name="T35" fmla="*/ 1115 h 1141"/>
                <a:gd name="T36" fmla="*/ 269 w 377"/>
                <a:gd name="T37" fmla="*/ 1101 h 1141"/>
                <a:gd name="T38" fmla="*/ 245 w 377"/>
                <a:gd name="T39" fmla="*/ 1021 h 1141"/>
                <a:gd name="T40" fmla="*/ 1 w 377"/>
                <a:gd name="T41" fmla="*/ 68 h 1141"/>
                <a:gd name="T42" fmla="*/ 0 w 377"/>
                <a:gd name="T43" fmla="*/ 51 h 1141"/>
                <a:gd name="T44" fmla="*/ 4 w 377"/>
                <a:gd name="T45" fmla="*/ 34 h 1141"/>
                <a:gd name="T46" fmla="*/ 13 w 377"/>
                <a:gd name="T47" fmla="*/ 20 h 1141"/>
                <a:gd name="T48" fmla="*/ 25 w 377"/>
                <a:gd name="T49" fmla="*/ 8 h 1141"/>
                <a:gd name="T50" fmla="*/ 42 w 377"/>
                <a:gd name="T51" fmla="*/ 1 h 1141"/>
                <a:gd name="T52" fmla="*/ 59 w 377"/>
                <a:gd name="T53" fmla="*/ 0 h 1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77" h="1141">
                  <a:moveTo>
                    <a:pt x="59" y="0"/>
                  </a:moveTo>
                  <a:lnTo>
                    <a:pt x="76" y="3"/>
                  </a:lnTo>
                  <a:lnTo>
                    <a:pt x="90" y="12"/>
                  </a:lnTo>
                  <a:lnTo>
                    <a:pt x="102" y="25"/>
                  </a:lnTo>
                  <a:lnTo>
                    <a:pt x="109" y="41"/>
                  </a:lnTo>
                  <a:lnTo>
                    <a:pt x="375" y="1069"/>
                  </a:lnTo>
                  <a:lnTo>
                    <a:pt x="377" y="1084"/>
                  </a:lnTo>
                  <a:lnTo>
                    <a:pt x="376" y="1099"/>
                  </a:lnTo>
                  <a:lnTo>
                    <a:pt x="371" y="1111"/>
                  </a:lnTo>
                  <a:lnTo>
                    <a:pt x="363" y="1123"/>
                  </a:lnTo>
                  <a:lnTo>
                    <a:pt x="351" y="1132"/>
                  </a:lnTo>
                  <a:lnTo>
                    <a:pt x="338" y="1138"/>
                  </a:lnTo>
                  <a:lnTo>
                    <a:pt x="330" y="1140"/>
                  </a:lnTo>
                  <a:lnTo>
                    <a:pt x="322" y="1141"/>
                  </a:lnTo>
                  <a:lnTo>
                    <a:pt x="308" y="1139"/>
                  </a:lnTo>
                  <a:lnTo>
                    <a:pt x="296" y="1134"/>
                  </a:lnTo>
                  <a:lnTo>
                    <a:pt x="284" y="1125"/>
                  </a:lnTo>
                  <a:lnTo>
                    <a:pt x="275" y="1115"/>
                  </a:lnTo>
                  <a:lnTo>
                    <a:pt x="269" y="1101"/>
                  </a:lnTo>
                  <a:lnTo>
                    <a:pt x="245" y="1021"/>
                  </a:lnTo>
                  <a:lnTo>
                    <a:pt x="1" y="68"/>
                  </a:lnTo>
                  <a:lnTo>
                    <a:pt x="0" y="51"/>
                  </a:lnTo>
                  <a:lnTo>
                    <a:pt x="4" y="34"/>
                  </a:lnTo>
                  <a:lnTo>
                    <a:pt x="13" y="20"/>
                  </a:lnTo>
                  <a:lnTo>
                    <a:pt x="25" y="8"/>
                  </a:lnTo>
                  <a:lnTo>
                    <a:pt x="42" y="1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2" name="Freeform 290"/>
            <p:cNvSpPr>
              <a:spLocks/>
            </p:cNvSpPr>
            <p:nvPr/>
          </p:nvSpPr>
          <p:spPr bwMode="auto">
            <a:xfrm>
              <a:off x="7429500" y="3443288"/>
              <a:ext cx="39687" cy="106363"/>
            </a:xfrm>
            <a:custGeom>
              <a:avLst/>
              <a:gdLst>
                <a:gd name="T0" fmla="*/ 61 w 225"/>
                <a:gd name="T1" fmla="*/ 0 h 604"/>
                <a:gd name="T2" fmla="*/ 78 w 225"/>
                <a:gd name="T3" fmla="*/ 4 h 604"/>
                <a:gd name="T4" fmla="*/ 91 w 225"/>
                <a:gd name="T5" fmla="*/ 14 h 604"/>
                <a:gd name="T6" fmla="*/ 103 w 225"/>
                <a:gd name="T7" fmla="*/ 26 h 604"/>
                <a:gd name="T8" fmla="*/ 109 w 225"/>
                <a:gd name="T9" fmla="*/ 43 h 604"/>
                <a:gd name="T10" fmla="*/ 223 w 225"/>
                <a:gd name="T11" fmla="*/ 536 h 604"/>
                <a:gd name="T12" fmla="*/ 225 w 225"/>
                <a:gd name="T13" fmla="*/ 554 h 604"/>
                <a:gd name="T14" fmla="*/ 221 w 225"/>
                <a:gd name="T15" fmla="*/ 571 h 604"/>
                <a:gd name="T16" fmla="*/ 212 w 225"/>
                <a:gd name="T17" fmla="*/ 585 h 604"/>
                <a:gd name="T18" fmla="*/ 199 w 225"/>
                <a:gd name="T19" fmla="*/ 597 h 604"/>
                <a:gd name="T20" fmla="*/ 182 w 225"/>
                <a:gd name="T21" fmla="*/ 603 h 604"/>
                <a:gd name="T22" fmla="*/ 176 w 225"/>
                <a:gd name="T23" fmla="*/ 604 h 604"/>
                <a:gd name="T24" fmla="*/ 170 w 225"/>
                <a:gd name="T25" fmla="*/ 604 h 604"/>
                <a:gd name="T26" fmla="*/ 155 w 225"/>
                <a:gd name="T27" fmla="*/ 602 h 604"/>
                <a:gd name="T28" fmla="*/ 141 w 225"/>
                <a:gd name="T29" fmla="*/ 597 h 604"/>
                <a:gd name="T30" fmla="*/ 130 w 225"/>
                <a:gd name="T31" fmla="*/ 587 h 604"/>
                <a:gd name="T32" fmla="*/ 122 w 225"/>
                <a:gd name="T33" fmla="*/ 576 h 604"/>
                <a:gd name="T34" fmla="*/ 116 w 225"/>
                <a:gd name="T35" fmla="*/ 561 h 604"/>
                <a:gd name="T36" fmla="*/ 2 w 225"/>
                <a:gd name="T37" fmla="*/ 68 h 604"/>
                <a:gd name="T38" fmla="*/ 0 w 225"/>
                <a:gd name="T39" fmla="*/ 51 h 604"/>
                <a:gd name="T40" fmla="*/ 4 w 225"/>
                <a:gd name="T41" fmla="*/ 34 h 604"/>
                <a:gd name="T42" fmla="*/ 14 w 225"/>
                <a:gd name="T43" fmla="*/ 20 h 604"/>
                <a:gd name="T44" fmla="*/ 26 w 225"/>
                <a:gd name="T45" fmla="*/ 8 h 604"/>
                <a:gd name="T46" fmla="*/ 43 w 225"/>
                <a:gd name="T47" fmla="*/ 1 h 604"/>
                <a:gd name="T48" fmla="*/ 61 w 225"/>
                <a:gd name="T49" fmla="*/ 0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5" h="604">
                  <a:moveTo>
                    <a:pt x="61" y="0"/>
                  </a:moveTo>
                  <a:lnTo>
                    <a:pt x="78" y="4"/>
                  </a:lnTo>
                  <a:lnTo>
                    <a:pt x="91" y="14"/>
                  </a:lnTo>
                  <a:lnTo>
                    <a:pt x="103" y="26"/>
                  </a:lnTo>
                  <a:lnTo>
                    <a:pt x="109" y="43"/>
                  </a:lnTo>
                  <a:lnTo>
                    <a:pt x="223" y="536"/>
                  </a:lnTo>
                  <a:lnTo>
                    <a:pt x="225" y="554"/>
                  </a:lnTo>
                  <a:lnTo>
                    <a:pt x="221" y="571"/>
                  </a:lnTo>
                  <a:lnTo>
                    <a:pt x="212" y="585"/>
                  </a:lnTo>
                  <a:lnTo>
                    <a:pt x="199" y="597"/>
                  </a:lnTo>
                  <a:lnTo>
                    <a:pt x="182" y="603"/>
                  </a:lnTo>
                  <a:lnTo>
                    <a:pt x="176" y="604"/>
                  </a:lnTo>
                  <a:lnTo>
                    <a:pt x="170" y="604"/>
                  </a:lnTo>
                  <a:lnTo>
                    <a:pt x="155" y="602"/>
                  </a:lnTo>
                  <a:lnTo>
                    <a:pt x="141" y="597"/>
                  </a:lnTo>
                  <a:lnTo>
                    <a:pt x="130" y="587"/>
                  </a:lnTo>
                  <a:lnTo>
                    <a:pt x="122" y="576"/>
                  </a:lnTo>
                  <a:lnTo>
                    <a:pt x="116" y="561"/>
                  </a:lnTo>
                  <a:lnTo>
                    <a:pt x="2" y="68"/>
                  </a:lnTo>
                  <a:lnTo>
                    <a:pt x="0" y="51"/>
                  </a:lnTo>
                  <a:lnTo>
                    <a:pt x="4" y="34"/>
                  </a:lnTo>
                  <a:lnTo>
                    <a:pt x="14" y="20"/>
                  </a:lnTo>
                  <a:lnTo>
                    <a:pt x="26" y="8"/>
                  </a:lnTo>
                  <a:lnTo>
                    <a:pt x="43" y="1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05" name="Freeform 404"/>
          <p:cNvSpPr>
            <a:spLocks/>
          </p:cNvSpPr>
          <p:nvPr/>
        </p:nvSpPr>
        <p:spPr bwMode="auto">
          <a:xfrm>
            <a:off x="8137215" y="3446463"/>
            <a:ext cx="585788" cy="584200"/>
          </a:xfrm>
          <a:custGeom>
            <a:avLst/>
            <a:gdLst>
              <a:gd name="connsiteX0" fmla="*/ 377990 w 585788"/>
              <a:gd name="connsiteY0" fmla="*/ 117475 h 584200"/>
              <a:gd name="connsiteX1" fmla="*/ 386439 w 585788"/>
              <a:gd name="connsiteY1" fmla="*/ 117827 h 584200"/>
              <a:gd name="connsiteX2" fmla="*/ 394711 w 585788"/>
              <a:gd name="connsiteY2" fmla="*/ 118885 h 584200"/>
              <a:gd name="connsiteX3" fmla="*/ 402631 w 585788"/>
              <a:gd name="connsiteY3" fmla="*/ 120823 h 584200"/>
              <a:gd name="connsiteX4" fmla="*/ 410552 w 585788"/>
              <a:gd name="connsiteY4" fmla="*/ 123818 h 584200"/>
              <a:gd name="connsiteX5" fmla="*/ 417944 w 585788"/>
              <a:gd name="connsiteY5" fmla="*/ 127341 h 584200"/>
              <a:gd name="connsiteX6" fmla="*/ 424809 w 585788"/>
              <a:gd name="connsiteY6" fmla="*/ 131746 h 584200"/>
              <a:gd name="connsiteX7" fmla="*/ 431145 w 585788"/>
              <a:gd name="connsiteY7" fmla="*/ 136855 h 584200"/>
              <a:gd name="connsiteX8" fmla="*/ 425865 w 585788"/>
              <a:gd name="connsiteY8" fmla="*/ 137207 h 584200"/>
              <a:gd name="connsiteX9" fmla="*/ 420936 w 585788"/>
              <a:gd name="connsiteY9" fmla="*/ 137736 h 584200"/>
              <a:gd name="connsiteX10" fmla="*/ 416360 w 585788"/>
              <a:gd name="connsiteY10" fmla="*/ 138617 h 584200"/>
              <a:gd name="connsiteX11" fmla="*/ 412136 w 585788"/>
              <a:gd name="connsiteY11" fmla="*/ 139850 h 584200"/>
              <a:gd name="connsiteX12" fmla="*/ 408440 w 585788"/>
              <a:gd name="connsiteY12" fmla="*/ 141788 h 584200"/>
              <a:gd name="connsiteX13" fmla="*/ 405272 w 585788"/>
              <a:gd name="connsiteY13" fmla="*/ 144430 h 584200"/>
              <a:gd name="connsiteX14" fmla="*/ 402983 w 585788"/>
              <a:gd name="connsiteY14" fmla="*/ 146897 h 584200"/>
              <a:gd name="connsiteX15" fmla="*/ 401399 w 585788"/>
              <a:gd name="connsiteY15" fmla="*/ 149892 h 584200"/>
              <a:gd name="connsiteX16" fmla="*/ 400519 w 585788"/>
              <a:gd name="connsiteY16" fmla="*/ 153063 h 584200"/>
              <a:gd name="connsiteX17" fmla="*/ 400167 w 585788"/>
              <a:gd name="connsiteY17" fmla="*/ 156411 h 584200"/>
              <a:gd name="connsiteX18" fmla="*/ 400695 w 585788"/>
              <a:gd name="connsiteY18" fmla="*/ 159406 h 584200"/>
              <a:gd name="connsiteX19" fmla="*/ 402103 w 585788"/>
              <a:gd name="connsiteY19" fmla="*/ 162224 h 584200"/>
              <a:gd name="connsiteX20" fmla="*/ 404216 w 585788"/>
              <a:gd name="connsiteY20" fmla="*/ 164162 h 584200"/>
              <a:gd name="connsiteX21" fmla="*/ 407032 w 585788"/>
              <a:gd name="connsiteY21" fmla="*/ 165572 h 584200"/>
              <a:gd name="connsiteX22" fmla="*/ 410024 w 585788"/>
              <a:gd name="connsiteY22" fmla="*/ 166100 h 584200"/>
              <a:gd name="connsiteX23" fmla="*/ 412840 w 585788"/>
              <a:gd name="connsiteY23" fmla="*/ 165748 h 584200"/>
              <a:gd name="connsiteX24" fmla="*/ 415304 w 585788"/>
              <a:gd name="connsiteY24" fmla="*/ 164515 h 584200"/>
              <a:gd name="connsiteX25" fmla="*/ 417416 w 585788"/>
              <a:gd name="connsiteY25" fmla="*/ 162753 h 584200"/>
              <a:gd name="connsiteX26" fmla="*/ 418824 w 585788"/>
              <a:gd name="connsiteY26" fmla="*/ 160463 h 584200"/>
              <a:gd name="connsiteX27" fmla="*/ 419528 w 585788"/>
              <a:gd name="connsiteY27" fmla="*/ 157820 h 584200"/>
              <a:gd name="connsiteX28" fmla="*/ 421640 w 585788"/>
              <a:gd name="connsiteY28" fmla="*/ 157115 h 584200"/>
              <a:gd name="connsiteX29" fmla="*/ 424457 w 585788"/>
              <a:gd name="connsiteY29" fmla="*/ 156763 h 584200"/>
              <a:gd name="connsiteX30" fmla="*/ 427625 w 585788"/>
              <a:gd name="connsiteY30" fmla="*/ 156411 h 584200"/>
              <a:gd name="connsiteX31" fmla="*/ 431145 w 585788"/>
              <a:gd name="connsiteY31" fmla="*/ 156234 h 584200"/>
              <a:gd name="connsiteX32" fmla="*/ 434841 w 585788"/>
              <a:gd name="connsiteY32" fmla="*/ 156234 h 584200"/>
              <a:gd name="connsiteX33" fmla="*/ 438185 w 585788"/>
              <a:gd name="connsiteY33" fmla="*/ 156234 h 584200"/>
              <a:gd name="connsiteX34" fmla="*/ 441177 w 585788"/>
              <a:gd name="connsiteY34" fmla="*/ 156234 h 584200"/>
              <a:gd name="connsiteX35" fmla="*/ 444522 w 585788"/>
              <a:gd name="connsiteY35" fmla="*/ 156234 h 584200"/>
              <a:gd name="connsiteX36" fmla="*/ 445226 w 585788"/>
              <a:gd name="connsiteY36" fmla="*/ 156058 h 584200"/>
              <a:gd name="connsiteX37" fmla="*/ 445754 w 585788"/>
              <a:gd name="connsiteY37" fmla="*/ 155882 h 584200"/>
              <a:gd name="connsiteX38" fmla="*/ 449274 w 585788"/>
              <a:gd name="connsiteY38" fmla="*/ 163810 h 584200"/>
              <a:gd name="connsiteX39" fmla="*/ 451914 w 585788"/>
              <a:gd name="connsiteY39" fmla="*/ 172090 h 584200"/>
              <a:gd name="connsiteX40" fmla="*/ 453498 w 585788"/>
              <a:gd name="connsiteY40" fmla="*/ 180371 h 584200"/>
              <a:gd name="connsiteX41" fmla="*/ 454026 w 585788"/>
              <a:gd name="connsiteY41" fmla="*/ 188827 h 584200"/>
              <a:gd name="connsiteX42" fmla="*/ 453674 w 585788"/>
              <a:gd name="connsiteY42" fmla="*/ 197284 h 584200"/>
              <a:gd name="connsiteX43" fmla="*/ 452442 w 585788"/>
              <a:gd name="connsiteY43" fmla="*/ 205741 h 584200"/>
              <a:gd name="connsiteX44" fmla="*/ 449978 w 585788"/>
              <a:gd name="connsiteY44" fmla="*/ 214021 h 584200"/>
              <a:gd name="connsiteX45" fmla="*/ 446986 w 585788"/>
              <a:gd name="connsiteY45" fmla="*/ 221597 h 584200"/>
              <a:gd name="connsiteX46" fmla="*/ 443113 w 585788"/>
              <a:gd name="connsiteY46" fmla="*/ 228468 h 584200"/>
              <a:gd name="connsiteX47" fmla="*/ 438713 w 585788"/>
              <a:gd name="connsiteY47" fmla="*/ 234810 h 584200"/>
              <a:gd name="connsiteX48" fmla="*/ 433609 w 585788"/>
              <a:gd name="connsiteY48" fmla="*/ 240800 h 584200"/>
              <a:gd name="connsiteX49" fmla="*/ 427801 w 585788"/>
              <a:gd name="connsiteY49" fmla="*/ 246086 h 584200"/>
              <a:gd name="connsiteX50" fmla="*/ 421464 w 585788"/>
              <a:gd name="connsiteY50" fmla="*/ 250666 h 584200"/>
              <a:gd name="connsiteX51" fmla="*/ 414776 w 585788"/>
              <a:gd name="connsiteY51" fmla="*/ 254718 h 584200"/>
              <a:gd name="connsiteX52" fmla="*/ 407560 w 585788"/>
              <a:gd name="connsiteY52" fmla="*/ 257889 h 584200"/>
              <a:gd name="connsiteX53" fmla="*/ 399463 w 585788"/>
              <a:gd name="connsiteY53" fmla="*/ 261413 h 584200"/>
              <a:gd name="connsiteX54" fmla="*/ 392071 w 585788"/>
              <a:gd name="connsiteY54" fmla="*/ 265465 h 584200"/>
              <a:gd name="connsiteX55" fmla="*/ 390311 w 585788"/>
              <a:gd name="connsiteY55" fmla="*/ 264232 h 584200"/>
              <a:gd name="connsiteX56" fmla="*/ 388199 w 585788"/>
              <a:gd name="connsiteY56" fmla="*/ 263527 h 584200"/>
              <a:gd name="connsiteX57" fmla="*/ 386087 w 585788"/>
              <a:gd name="connsiteY57" fmla="*/ 263175 h 584200"/>
              <a:gd name="connsiteX58" fmla="*/ 380102 w 585788"/>
              <a:gd name="connsiteY58" fmla="*/ 262999 h 584200"/>
              <a:gd name="connsiteX59" fmla="*/ 374646 w 585788"/>
              <a:gd name="connsiteY59" fmla="*/ 262294 h 584200"/>
              <a:gd name="connsiteX60" fmla="*/ 370070 w 585788"/>
              <a:gd name="connsiteY60" fmla="*/ 261237 h 584200"/>
              <a:gd name="connsiteX61" fmla="*/ 366022 w 585788"/>
              <a:gd name="connsiteY61" fmla="*/ 260004 h 584200"/>
              <a:gd name="connsiteX62" fmla="*/ 362854 w 585788"/>
              <a:gd name="connsiteY62" fmla="*/ 258594 h 584200"/>
              <a:gd name="connsiteX63" fmla="*/ 360213 w 585788"/>
              <a:gd name="connsiteY63" fmla="*/ 257009 h 584200"/>
              <a:gd name="connsiteX64" fmla="*/ 358277 w 585788"/>
              <a:gd name="connsiteY64" fmla="*/ 255599 h 584200"/>
              <a:gd name="connsiteX65" fmla="*/ 357221 w 585788"/>
              <a:gd name="connsiteY65" fmla="*/ 254366 h 584200"/>
              <a:gd name="connsiteX66" fmla="*/ 356869 w 585788"/>
              <a:gd name="connsiteY66" fmla="*/ 253485 h 584200"/>
              <a:gd name="connsiteX67" fmla="*/ 356341 w 585788"/>
              <a:gd name="connsiteY67" fmla="*/ 250490 h 584200"/>
              <a:gd name="connsiteX68" fmla="*/ 354933 w 585788"/>
              <a:gd name="connsiteY68" fmla="*/ 247671 h 584200"/>
              <a:gd name="connsiteX69" fmla="*/ 352821 w 585788"/>
              <a:gd name="connsiteY69" fmla="*/ 245733 h 584200"/>
              <a:gd name="connsiteX70" fmla="*/ 350181 w 585788"/>
              <a:gd name="connsiteY70" fmla="*/ 244324 h 584200"/>
              <a:gd name="connsiteX71" fmla="*/ 347013 w 585788"/>
              <a:gd name="connsiteY71" fmla="*/ 243795 h 584200"/>
              <a:gd name="connsiteX72" fmla="*/ 344021 w 585788"/>
              <a:gd name="connsiteY72" fmla="*/ 244324 h 584200"/>
              <a:gd name="connsiteX73" fmla="*/ 341380 w 585788"/>
              <a:gd name="connsiteY73" fmla="*/ 245733 h 584200"/>
              <a:gd name="connsiteX74" fmla="*/ 339268 w 585788"/>
              <a:gd name="connsiteY74" fmla="*/ 247671 h 584200"/>
              <a:gd name="connsiteX75" fmla="*/ 337860 w 585788"/>
              <a:gd name="connsiteY75" fmla="*/ 250490 h 584200"/>
              <a:gd name="connsiteX76" fmla="*/ 337332 w 585788"/>
              <a:gd name="connsiteY76" fmla="*/ 253485 h 584200"/>
              <a:gd name="connsiteX77" fmla="*/ 337860 w 585788"/>
              <a:gd name="connsiteY77" fmla="*/ 257889 h 584200"/>
              <a:gd name="connsiteX78" fmla="*/ 339268 w 585788"/>
              <a:gd name="connsiteY78" fmla="*/ 261942 h 584200"/>
              <a:gd name="connsiteX79" fmla="*/ 341557 w 585788"/>
              <a:gd name="connsiteY79" fmla="*/ 265818 h 584200"/>
              <a:gd name="connsiteX80" fmla="*/ 344725 w 585788"/>
              <a:gd name="connsiteY80" fmla="*/ 269517 h 584200"/>
              <a:gd name="connsiteX81" fmla="*/ 348949 w 585788"/>
              <a:gd name="connsiteY81" fmla="*/ 272688 h 584200"/>
              <a:gd name="connsiteX82" fmla="*/ 353525 w 585788"/>
              <a:gd name="connsiteY82" fmla="*/ 275507 h 584200"/>
              <a:gd name="connsiteX83" fmla="*/ 358805 w 585788"/>
              <a:gd name="connsiteY83" fmla="*/ 277798 h 584200"/>
              <a:gd name="connsiteX84" fmla="*/ 364614 w 585788"/>
              <a:gd name="connsiteY84" fmla="*/ 279736 h 584200"/>
              <a:gd name="connsiteX85" fmla="*/ 370950 w 585788"/>
              <a:gd name="connsiteY85" fmla="*/ 281321 h 584200"/>
              <a:gd name="connsiteX86" fmla="*/ 370246 w 585788"/>
              <a:gd name="connsiteY86" fmla="*/ 282026 h 584200"/>
              <a:gd name="connsiteX87" fmla="*/ 369366 w 585788"/>
              <a:gd name="connsiteY87" fmla="*/ 282731 h 584200"/>
              <a:gd name="connsiteX88" fmla="*/ 204622 w 585788"/>
              <a:gd name="connsiteY88" fmla="*/ 447105 h 584200"/>
              <a:gd name="connsiteX89" fmla="*/ 207438 w 585788"/>
              <a:gd name="connsiteY89" fmla="*/ 453272 h 584200"/>
              <a:gd name="connsiteX90" fmla="*/ 211310 w 585788"/>
              <a:gd name="connsiteY90" fmla="*/ 462609 h 584200"/>
              <a:gd name="connsiteX91" fmla="*/ 213774 w 585788"/>
              <a:gd name="connsiteY91" fmla="*/ 472299 h 584200"/>
              <a:gd name="connsiteX92" fmla="*/ 215359 w 585788"/>
              <a:gd name="connsiteY92" fmla="*/ 481989 h 584200"/>
              <a:gd name="connsiteX93" fmla="*/ 215887 w 585788"/>
              <a:gd name="connsiteY93" fmla="*/ 491855 h 584200"/>
              <a:gd name="connsiteX94" fmla="*/ 215535 w 585788"/>
              <a:gd name="connsiteY94" fmla="*/ 501192 h 584200"/>
              <a:gd name="connsiteX95" fmla="*/ 213950 w 585788"/>
              <a:gd name="connsiteY95" fmla="*/ 510530 h 584200"/>
              <a:gd name="connsiteX96" fmla="*/ 211662 w 585788"/>
              <a:gd name="connsiteY96" fmla="*/ 519867 h 584200"/>
              <a:gd name="connsiteX97" fmla="*/ 208142 w 585788"/>
              <a:gd name="connsiteY97" fmla="*/ 528676 h 584200"/>
              <a:gd name="connsiteX98" fmla="*/ 203918 w 585788"/>
              <a:gd name="connsiteY98" fmla="*/ 537133 h 584200"/>
              <a:gd name="connsiteX99" fmla="*/ 198814 w 585788"/>
              <a:gd name="connsiteY99" fmla="*/ 545061 h 584200"/>
              <a:gd name="connsiteX100" fmla="*/ 192829 w 585788"/>
              <a:gd name="connsiteY100" fmla="*/ 552636 h 584200"/>
              <a:gd name="connsiteX101" fmla="*/ 188077 w 585788"/>
              <a:gd name="connsiteY101" fmla="*/ 558098 h 584200"/>
              <a:gd name="connsiteX102" fmla="*/ 177165 w 585788"/>
              <a:gd name="connsiteY102" fmla="*/ 560388 h 584200"/>
              <a:gd name="connsiteX103" fmla="*/ 162732 w 585788"/>
              <a:gd name="connsiteY103" fmla="*/ 553517 h 584200"/>
              <a:gd name="connsiteX104" fmla="*/ 148475 w 585788"/>
              <a:gd name="connsiteY104" fmla="*/ 545941 h 584200"/>
              <a:gd name="connsiteX105" fmla="*/ 134923 w 585788"/>
              <a:gd name="connsiteY105" fmla="*/ 537661 h 584200"/>
              <a:gd name="connsiteX106" fmla="*/ 121722 w 585788"/>
              <a:gd name="connsiteY106" fmla="*/ 528676 h 584200"/>
              <a:gd name="connsiteX107" fmla="*/ 109049 w 585788"/>
              <a:gd name="connsiteY107" fmla="*/ 519162 h 584200"/>
              <a:gd name="connsiteX108" fmla="*/ 96905 w 585788"/>
              <a:gd name="connsiteY108" fmla="*/ 508592 h 584200"/>
              <a:gd name="connsiteX109" fmla="*/ 85464 w 585788"/>
              <a:gd name="connsiteY109" fmla="*/ 497669 h 584200"/>
              <a:gd name="connsiteX110" fmla="*/ 74728 w 585788"/>
              <a:gd name="connsiteY110" fmla="*/ 486217 h 584200"/>
              <a:gd name="connsiteX111" fmla="*/ 64343 w 585788"/>
              <a:gd name="connsiteY111" fmla="*/ 474061 h 584200"/>
              <a:gd name="connsiteX112" fmla="*/ 54839 w 585788"/>
              <a:gd name="connsiteY112" fmla="*/ 461200 h 584200"/>
              <a:gd name="connsiteX113" fmla="*/ 46038 w 585788"/>
              <a:gd name="connsiteY113" fmla="*/ 447986 h 584200"/>
              <a:gd name="connsiteX114" fmla="*/ 54663 w 585788"/>
              <a:gd name="connsiteY114" fmla="*/ 437239 h 584200"/>
              <a:gd name="connsiteX115" fmla="*/ 55367 w 585788"/>
              <a:gd name="connsiteY115" fmla="*/ 436182 h 584200"/>
              <a:gd name="connsiteX116" fmla="*/ 59943 w 585788"/>
              <a:gd name="connsiteY116" fmla="*/ 429135 h 584200"/>
              <a:gd name="connsiteX117" fmla="*/ 64871 w 585788"/>
              <a:gd name="connsiteY117" fmla="*/ 422440 h 584200"/>
              <a:gd name="connsiteX118" fmla="*/ 70503 w 585788"/>
              <a:gd name="connsiteY118" fmla="*/ 416274 h 584200"/>
              <a:gd name="connsiteX119" fmla="*/ 75960 w 585788"/>
              <a:gd name="connsiteY119" fmla="*/ 410636 h 584200"/>
              <a:gd name="connsiteX120" fmla="*/ 269569 w 585788"/>
              <a:gd name="connsiteY120" fmla="*/ 217368 h 584200"/>
              <a:gd name="connsiteX121" fmla="*/ 273265 w 585788"/>
              <a:gd name="connsiteY121" fmla="*/ 213140 h 584200"/>
              <a:gd name="connsiteX122" fmla="*/ 276257 w 585788"/>
              <a:gd name="connsiteY122" fmla="*/ 208559 h 584200"/>
              <a:gd name="connsiteX123" fmla="*/ 278721 w 585788"/>
              <a:gd name="connsiteY123" fmla="*/ 203450 h 584200"/>
              <a:gd name="connsiteX124" fmla="*/ 280481 w 585788"/>
              <a:gd name="connsiteY124" fmla="*/ 197989 h 584200"/>
              <a:gd name="connsiteX125" fmla="*/ 281362 w 585788"/>
              <a:gd name="connsiteY125" fmla="*/ 192351 h 584200"/>
              <a:gd name="connsiteX126" fmla="*/ 282770 w 585788"/>
              <a:gd name="connsiteY126" fmla="*/ 184423 h 584200"/>
              <a:gd name="connsiteX127" fmla="*/ 285058 w 585788"/>
              <a:gd name="connsiteY127" fmla="*/ 176671 h 584200"/>
              <a:gd name="connsiteX128" fmla="*/ 288050 w 585788"/>
              <a:gd name="connsiteY128" fmla="*/ 169095 h 584200"/>
              <a:gd name="connsiteX129" fmla="*/ 291746 w 585788"/>
              <a:gd name="connsiteY129" fmla="*/ 162224 h 584200"/>
              <a:gd name="connsiteX130" fmla="*/ 296322 w 585788"/>
              <a:gd name="connsiteY130" fmla="*/ 155706 h 584200"/>
              <a:gd name="connsiteX131" fmla="*/ 301427 w 585788"/>
              <a:gd name="connsiteY131" fmla="*/ 149892 h 584200"/>
              <a:gd name="connsiteX132" fmla="*/ 307059 w 585788"/>
              <a:gd name="connsiteY132" fmla="*/ 144430 h 584200"/>
              <a:gd name="connsiteX133" fmla="*/ 313395 w 585788"/>
              <a:gd name="connsiteY133" fmla="*/ 139674 h 584200"/>
              <a:gd name="connsiteX134" fmla="*/ 320259 w 585788"/>
              <a:gd name="connsiteY134" fmla="*/ 135622 h 584200"/>
              <a:gd name="connsiteX135" fmla="*/ 327652 w 585788"/>
              <a:gd name="connsiteY135" fmla="*/ 132450 h 584200"/>
              <a:gd name="connsiteX136" fmla="*/ 352645 w 585788"/>
              <a:gd name="connsiteY136" fmla="*/ 122760 h 584200"/>
              <a:gd name="connsiteX137" fmla="*/ 360917 w 585788"/>
              <a:gd name="connsiteY137" fmla="*/ 119942 h 584200"/>
              <a:gd name="connsiteX138" fmla="*/ 369366 w 585788"/>
              <a:gd name="connsiteY138" fmla="*/ 118356 h 584200"/>
              <a:gd name="connsiteX139" fmla="*/ 292982 w 585788"/>
              <a:gd name="connsiteY139" fmla="*/ 0 h 584200"/>
              <a:gd name="connsiteX140" fmla="*/ 310621 w 585788"/>
              <a:gd name="connsiteY140" fmla="*/ 529 h 584200"/>
              <a:gd name="connsiteX141" fmla="*/ 328260 w 585788"/>
              <a:gd name="connsiteY141" fmla="*/ 2117 h 584200"/>
              <a:gd name="connsiteX142" fmla="*/ 345370 w 585788"/>
              <a:gd name="connsiteY142" fmla="*/ 4763 h 584200"/>
              <a:gd name="connsiteX143" fmla="*/ 362303 w 585788"/>
              <a:gd name="connsiteY143" fmla="*/ 8290 h 584200"/>
              <a:gd name="connsiteX144" fmla="*/ 378884 w 585788"/>
              <a:gd name="connsiteY144" fmla="*/ 12877 h 584200"/>
              <a:gd name="connsiteX145" fmla="*/ 394935 w 585788"/>
              <a:gd name="connsiteY145" fmla="*/ 18168 h 584200"/>
              <a:gd name="connsiteX146" fmla="*/ 410634 w 585788"/>
              <a:gd name="connsiteY146" fmla="*/ 24695 h 584200"/>
              <a:gd name="connsiteX147" fmla="*/ 425803 w 585788"/>
              <a:gd name="connsiteY147" fmla="*/ 31927 h 584200"/>
              <a:gd name="connsiteX148" fmla="*/ 440620 w 585788"/>
              <a:gd name="connsiteY148" fmla="*/ 40040 h 584200"/>
              <a:gd name="connsiteX149" fmla="*/ 454731 w 585788"/>
              <a:gd name="connsiteY149" fmla="*/ 48860 h 584200"/>
              <a:gd name="connsiteX150" fmla="*/ 468489 w 585788"/>
              <a:gd name="connsiteY150" fmla="*/ 58385 h 584200"/>
              <a:gd name="connsiteX151" fmla="*/ 481366 w 585788"/>
              <a:gd name="connsiteY151" fmla="*/ 68792 h 584200"/>
              <a:gd name="connsiteX152" fmla="*/ 494066 w 585788"/>
              <a:gd name="connsiteY152" fmla="*/ 79904 h 584200"/>
              <a:gd name="connsiteX153" fmla="*/ 505707 w 585788"/>
              <a:gd name="connsiteY153" fmla="*/ 91546 h 584200"/>
              <a:gd name="connsiteX154" fmla="*/ 516820 w 585788"/>
              <a:gd name="connsiteY154" fmla="*/ 104070 h 584200"/>
              <a:gd name="connsiteX155" fmla="*/ 527227 w 585788"/>
              <a:gd name="connsiteY155" fmla="*/ 116946 h 584200"/>
              <a:gd name="connsiteX156" fmla="*/ 536752 w 585788"/>
              <a:gd name="connsiteY156" fmla="*/ 130704 h 584200"/>
              <a:gd name="connsiteX157" fmla="*/ 545748 w 585788"/>
              <a:gd name="connsiteY157" fmla="*/ 144815 h 584200"/>
              <a:gd name="connsiteX158" fmla="*/ 553862 w 585788"/>
              <a:gd name="connsiteY158" fmla="*/ 159456 h 584200"/>
              <a:gd name="connsiteX159" fmla="*/ 561094 w 585788"/>
              <a:gd name="connsiteY159" fmla="*/ 174802 h 584200"/>
              <a:gd name="connsiteX160" fmla="*/ 567444 w 585788"/>
              <a:gd name="connsiteY160" fmla="*/ 190324 h 584200"/>
              <a:gd name="connsiteX161" fmla="*/ 572912 w 585788"/>
              <a:gd name="connsiteY161" fmla="*/ 206375 h 584200"/>
              <a:gd name="connsiteX162" fmla="*/ 577498 w 585788"/>
              <a:gd name="connsiteY162" fmla="*/ 222956 h 584200"/>
              <a:gd name="connsiteX163" fmla="*/ 581025 w 585788"/>
              <a:gd name="connsiteY163" fmla="*/ 239713 h 584200"/>
              <a:gd name="connsiteX164" fmla="*/ 583671 w 585788"/>
              <a:gd name="connsiteY164" fmla="*/ 256822 h 584200"/>
              <a:gd name="connsiteX165" fmla="*/ 585259 w 585788"/>
              <a:gd name="connsiteY165" fmla="*/ 274461 h 584200"/>
              <a:gd name="connsiteX166" fmla="*/ 585788 w 585788"/>
              <a:gd name="connsiteY166" fmla="*/ 292100 h 584200"/>
              <a:gd name="connsiteX167" fmla="*/ 585259 w 585788"/>
              <a:gd name="connsiteY167" fmla="*/ 309739 h 584200"/>
              <a:gd name="connsiteX168" fmla="*/ 583671 w 585788"/>
              <a:gd name="connsiteY168" fmla="*/ 327378 h 584200"/>
              <a:gd name="connsiteX169" fmla="*/ 581025 w 585788"/>
              <a:gd name="connsiteY169" fmla="*/ 344488 h 584200"/>
              <a:gd name="connsiteX170" fmla="*/ 577498 w 585788"/>
              <a:gd name="connsiteY170" fmla="*/ 361245 h 584200"/>
              <a:gd name="connsiteX171" fmla="*/ 572912 w 585788"/>
              <a:gd name="connsiteY171" fmla="*/ 377825 h 584200"/>
              <a:gd name="connsiteX172" fmla="*/ 567444 w 585788"/>
              <a:gd name="connsiteY172" fmla="*/ 393877 h 584200"/>
              <a:gd name="connsiteX173" fmla="*/ 561094 w 585788"/>
              <a:gd name="connsiteY173" fmla="*/ 409399 h 584200"/>
              <a:gd name="connsiteX174" fmla="*/ 553862 w 585788"/>
              <a:gd name="connsiteY174" fmla="*/ 424745 h 584200"/>
              <a:gd name="connsiteX175" fmla="*/ 545748 w 585788"/>
              <a:gd name="connsiteY175" fmla="*/ 439385 h 584200"/>
              <a:gd name="connsiteX176" fmla="*/ 536752 w 585788"/>
              <a:gd name="connsiteY176" fmla="*/ 453496 h 584200"/>
              <a:gd name="connsiteX177" fmla="*/ 527227 w 585788"/>
              <a:gd name="connsiteY177" fmla="*/ 467254 h 584200"/>
              <a:gd name="connsiteX178" fmla="*/ 516820 w 585788"/>
              <a:gd name="connsiteY178" fmla="*/ 480131 h 584200"/>
              <a:gd name="connsiteX179" fmla="*/ 505707 w 585788"/>
              <a:gd name="connsiteY179" fmla="*/ 492654 h 584200"/>
              <a:gd name="connsiteX180" fmla="*/ 494066 w 585788"/>
              <a:gd name="connsiteY180" fmla="*/ 504296 h 584200"/>
              <a:gd name="connsiteX181" fmla="*/ 481366 w 585788"/>
              <a:gd name="connsiteY181" fmla="*/ 515408 h 584200"/>
              <a:gd name="connsiteX182" fmla="*/ 468489 w 585788"/>
              <a:gd name="connsiteY182" fmla="*/ 525815 h 584200"/>
              <a:gd name="connsiteX183" fmla="*/ 454731 w 585788"/>
              <a:gd name="connsiteY183" fmla="*/ 535340 h 584200"/>
              <a:gd name="connsiteX184" fmla="*/ 440620 w 585788"/>
              <a:gd name="connsiteY184" fmla="*/ 544160 h 584200"/>
              <a:gd name="connsiteX185" fmla="*/ 425803 w 585788"/>
              <a:gd name="connsiteY185" fmla="*/ 552274 h 584200"/>
              <a:gd name="connsiteX186" fmla="*/ 410634 w 585788"/>
              <a:gd name="connsiteY186" fmla="*/ 559506 h 584200"/>
              <a:gd name="connsiteX187" fmla="*/ 394935 w 585788"/>
              <a:gd name="connsiteY187" fmla="*/ 566032 h 584200"/>
              <a:gd name="connsiteX188" fmla="*/ 378884 w 585788"/>
              <a:gd name="connsiteY188" fmla="*/ 571324 h 584200"/>
              <a:gd name="connsiteX189" fmla="*/ 362303 w 585788"/>
              <a:gd name="connsiteY189" fmla="*/ 575910 h 584200"/>
              <a:gd name="connsiteX190" fmla="*/ 345370 w 585788"/>
              <a:gd name="connsiteY190" fmla="*/ 579438 h 584200"/>
              <a:gd name="connsiteX191" fmla="*/ 328260 w 585788"/>
              <a:gd name="connsiteY191" fmla="*/ 582083 h 584200"/>
              <a:gd name="connsiteX192" fmla="*/ 310621 w 585788"/>
              <a:gd name="connsiteY192" fmla="*/ 583671 h 584200"/>
              <a:gd name="connsiteX193" fmla="*/ 292982 w 585788"/>
              <a:gd name="connsiteY193" fmla="*/ 584200 h 584200"/>
              <a:gd name="connsiteX194" fmla="*/ 276225 w 585788"/>
              <a:gd name="connsiteY194" fmla="*/ 583671 h 584200"/>
              <a:gd name="connsiteX195" fmla="*/ 259821 w 585788"/>
              <a:gd name="connsiteY195" fmla="*/ 582260 h 584200"/>
              <a:gd name="connsiteX196" fmla="*/ 243770 w 585788"/>
              <a:gd name="connsiteY196" fmla="*/ 579967 h 584200"/>
              <a:gd name="connsiteX197" fmla="*/ 227895 w 585788"/>
              <a:gd name="connsiteY197" fmla="*/ 576968 h 584200"/>
              <a:gd name="connsiteX198" fmla="*/ 212549 w 585788"/>
              <a:gd name="connsiteY198" fmla="*/ 572911 h 584200"/>
              <a:gd name="connsiteX199" fmla="*/ 214666 w 585788"/>
              <a:gd name="connsiteY199" fmla="*/ 572558 h 584200"/>
              <a:gd name="connsiteX200" fmla="*/ 224191 w 585788"/>
              <a:gd name="connsiteY200" fmla="*/ 570089 h 584200"/>
              <a:gd name="connsiteX201" fmla="*/ 233363 w 585788"/>
              <a:gd name="connsiteY201" fmla="*/ 566914 h 584200"/>
              <a:gd name="connsiteX202" fmla="*/ 242182 w 585788"/>
              <a:gd name="connsiteY202" fmla="*/ 562857 h 584200"/>
              <a:gd name="connsiteX203" fmla="*/ 250296 w 585788"/>
              <a:gd name="connsiteY203" fmla="*/ 557742 h 584200"/>
              <a:gd name="connsiteX204" fmla="*/ 257881 w 585788"/>
              <a:gd name="connsiteY204" fmla="*/ 552097 h 584200"/>
              <a:gd name="connsiteX205" fmla="*/ 265113 w 585788"/>
              <a:gd name="connsiteY205" fmla="*/ 545747 h 584200"/>
              <a:gd name="connsiteX206" fmla="*/ 271463 w 585788"/>
              <a:gd name="connsiteY206" fmla="*/ 538868 h 584200"/>
              <a:gd name="connsiteX207" fmla="*/ 276931 w 585788"/>
              <a:gd name="connsiteY207" fmla="*/ 531283 h 584200"/>
              <a:gd name="connsiteX208" fmla="*/ 281870 w 585788"/>
              <a:gd name="connsiteY208" fmla="*/ 523346 h 584200"/>
              <a:gd name="connsiteX209" fmla="*/ 285927 w 585788"/>
              <a:gd name="connsiteY209" fmla="*/ 514703 h 584200"/>
              <a:gd name="connsiteX210" fmla="*/ 289278 w 585788"/>
              <a:gd name="connsiteY210" fmla="*/ 505707 h 584200"/>
              <a:gd name="connsiteX211" fmla="*/ 291571 w 585788"/>
              <a:gd name="connsiteY211" fmla="*/ 496358 h 584200"/>
              <a:gd name="connsiteX212" fmla="*/ 293335 w 585788"/>
              <a:gd name="connsiteY212" fmla="*/ 486833 h 584200"/>
              <a:gd name="connsiteX213" fmla="*/ 293864 w 585788"/>
              <a:gd name="connsiteY213" fmla="*/ 476956 h 584200"/>
              <a:gd name="connsiteX214" fmla="*/ 293335 w 585788"/>
              <a:gd name="connsiteY214" fmla="*/ 467960 h 584200"/>
              <a:gd name="connsiteX215" fmla="*/ 291924 w 585788"/>
              <a:gd name="connsiteY215" fmla="*/ 458788 h 584200"/>
              <a:gd name="connsiteX216" fmla="*/ 289807 w 585788"/>
              <a:gd name="connsiteY216" fmla="*/ 449968 h 584200"/>
              <a:gd name="connsiteX217" fmla="*/ 286985 w 585788"/>
              <a:gd name="connsiteY217" fmla="*/ 441502 h 584200"/>
              <a:gd name="connsiteX218" fmla="*/ 283281 w 585788"/>
              <a:gd name="connsiteY218" fmla="*/ 433388 h 584200"/>
              <a:gd name="connsiteX219" fmla="*/ 278871 w 585788"/>
              <a:gd name="connsiteY219" fmla="*/ 425450 h 584200"/>
              <a:gd name="connsiteX220" fmla="*/ 273756 w 585788"/>
              <a:gd name="connsiteY220" fmla="*/ 418042 h 584200"/>
              <a:gd name="connsiteX221" fmla="*/ 267935 w 585788"/>
              <a:gd name="connsiteY221" fmla="*/ 410986 h 584200"/>
              <a:gd name="connsiteX222" fmla="*/ 383293 w 585788"/>
              <a:gd name="connsiteY222" fmla="*/ 295804 h 584200"/>
              <a:gd name="connsiteX223" fmla="*/ 390349 w 585788"/>
              <a:gd name="connsiteY223" fmla="*/ 289631 h 584200"/>
              <a:gd name="connsiteX224" fmla="*/ 397757 w 585788"/>
              <a:gd name="connsiteY224" fmla="*/ 284163 h 584200"/>
              <a:gd name="connsiteX225" fmla="*/ 406048 w 585788"/>
              <a:gd name="connsiteY225" fmla="*/ 279577 h 584200"/>
              <a:gd name="connsiteX226" fmla="*/ 414691 w 585788"/>
              <a:gd name="connsiteY226" fmla="*/ 275696 h 584200"/>
              <a:gd name="connsiteX227" fmla="*/ 422805 w 585788"/>
              <a:gd name="connsiteY227" fmla="*/ 271992 h 584200"/>
              <a:gd name="connsiteX228" fmla="*/ 430389 w 585788"/>
              <a:gd name="connsiteY228" fmla="*/ 267582 h 584200"/>
              <a:gd name="connsiteX229" fmla="*/ 437798 w 585788"/>
              <a:gd name="connsiteY229" fmla="*/ 262467 h 584200"/>
              <a:gd name="connsiteX230" fmla="*/ 444500 w 585788"/>
              <a:gd name="connsiteY230" fmla="*/ 256822 h 584200"/>
              <a:gd name="connsiteX231" fmla="*/ 450674 w 585788"/>
              <a:gd name="connsiteY231" fmla="*/ 250472 h 584200"/>
              <a:gd name="connsiteX232" fmla="*/ 456142 w 585788"/>
              <a:gd name="connsiteY232" fmla="*/ 243593 h 584200"/>
              <a:gd name="connsiteX233" fmla="*/ 461081 w 585788"/>
              <a:gd name="connsiteY233" fmla="*/ 236185 h 584200"/>
              <a:gd name="connsiteX234" fmla="*/ 465314 w 585788"/>
              <a:gd name="connsiteY234" fmla="*/ 228424 h 584200"/>
              <a:gd name="connsiteX235" fmla="*/ 468666 w 585788"/>
              <a:gd name="connsiteY235" fmla="*/ 220133 h 584200"/>
              <a:gd name="connsiteX236" fmla="*/ 471135 w 585788"/>
              <a:gd name="connsiteY236" fmla="*/ 211314 h 584200"/>
              <a:gd name="connsiteX237" fmla="*/ 472899 w 585788"/>
              <a:gd name="connsiteY237" fmla="*/ 202671 h 584200"/>
              <a:gd name="connsiteX238" fmla="*/ 473781 w 585788"/>
              <a:gd name="connsiteY238" fmla="*/ 193852 h 584200"/>
              <a:gd name="connsiteX239" fmla="*/ 473781 w 585788"/>
              <a:gd name="connsiteY239" fmla="*/ 185032 h 584200"/>
              <a:gd name="connsiteX240" fmla="*/ 473075 w 585788"/>
              <a:gd name="connsiteY240" fmla="*/ 176389 h 584200"/>
              <a:gd name="connsiteX241" fmla="*/ 471311 w 585788"/>
              <a:gd name="connsiteY241" fmla="*/ 167570 h 584200"/>
              <a:gd name="connsiteX242" fmla="*/ 468842 w 585788"/>
              <a:gd name="connsiteY242" fmla="*/ 159103 h 584200"/>
              <a:gd name="connsiteX243" fmla="*/ 465667 w 585788"/>
              <a:gd name="connsiteY243" fmla="*/ 150813 h 584200"/>
              <a:gd name="connsiteX244" fmla="*/ 461434 w 585788"/>
              <a:gd name="connsiteY244" fmla="*/ 142699 h 584200"/>
              <a:gd name="connsiteX245" fmla="*/ 456495 w 585788"/>
              <a:gd name="connsiteY245" fmla="*/ 135290 h 584200"/>
              <a:gd name="connsiteX246" fmla="*/ 451027 w 585788"/>
              <a:gd name="connsiteY246" fmla="*/ 128411 h 584200"/>
              <a:gd name="connsiteX247" fmla="*/ 444853 w 585788"/>
              <a:gd name="connsiteY247" fmla="*/ 122238 h 584200"/>
              <a:gd name="connsiteX248" fmla="*/ 438327 w 585788"/>
              <a:gd name="connsiteY248" fmla="*/ 116417 h 584200"/>
              <a:gd name="connsiteX249" fmla="*/ 430918 w 585788"/>
              <a:gd name="connsiteY249" fmla="*/ 111654 h 584200"/>
              <a:gd name="connsiteX250" fmla="*/ 423510 w 585788"/>
              <a:gd name="connsiteY250" fmla="*/ 107421 h 584200"/>
              <a:gd name="connsiteX251" fmla="*/ 415573 w 585788"/>
              <a:gd name="connsiteY251" fmla="*/ 103893 h 584200"/>
              <a:gd name="connsiteX252" fmla="*/ 407282 w 585788"/>
              <a:gd name="connsiteY252" fmla="*/ 101071 h 584200"/>
              <a:gd name="connsiteX253" fmla="*/ 398639 w 585788"/>
              <a:gd name="connsiteY253" fmla="*/ 99131 h 584200"/>
              <a:gd name="connsiteX254" fmla="*/ 389996 w 585788"/>
              <a:gd name="connsiteY254" fmla="*/ 97896 h 584200"/>
              <a:gd name="connsiteX255" fmla="*/ 381177 w 585788"/>
              <a:gd name="connsiteY255" fmla="*/ 97367 h 584200"/>
              <a:gd name="connsiteX256" fmla="*/ 372004 w 585788"/>
              <a:gd name="connsiteY256" fmla="*/ 97720 h 584200"/>
              <a:gd name="connsiteX257" fmla="*/ 363185 w 585788"/>
              <a:gd name="connsiteY257" fmla="*/ 98954 h 584200"/>
              <a:gd name="connsiteX258" fmla="*/ 354366 w 585788"/>
              <a:gd name="connsiteY258" fmla="*/ 100895 h 584200"/>
              <a:gd name="connsiteX259" fmla="*/ 345370 w 585788"/>
              <a:gd name="connsiteY259" fmla="*/ 103893 h 584200"/>
              <a:gd name="connsiteX260" fmla="*/ 320499 w 585788"/>
              <a:gd name="connsiteY260" fmla="*/ 113418 h 584200"/>
              <a:gd name="connsiteX261" fmla="*/ 312032 w 585788"/>
              <a:gd name="connsiteY261" fmla="*/ 117122 h 584200"/>
              <a:gd name="connsiteX262" fmla="*/ 303918 w 585788"/>
              <a:gd name="connsiteY262" fmla="*/ 121885 h 584200"/>
              <a:gd name="connsiteX263" fmla="*/ 296510 w 585788"/>
              <a:gd name="connsiteY263" fmla="*/ 127177 h 584200"/>
              <a:gd name="connsiteX264" fmla="*/ 289631 w 585788"/>
              <a:gd name="connsiteY264" fmla="*/ 133174 h 584200"/>
              <a:gd name="connsiteX265" fmla="*/ 283457 w 585788"/>
              <a:gd name="connsiteY265" fmla="*/ 139700 h 584200"/>
              <a:gd name="connsiteX266" fmla="*/ 277989 w 585788"/>
              <a:gd name="connsiteY266" fmla="*/ 146932 h 584200"/>
              <a:gd name="connsiteX267" fmla="*/ 273050 w 585788"/>
              <a:gd name="connsiteY267" fmla="*/ 154517 h 584200"/>
              <a:gd name="connsiteX268" fmla="*/ 269170 w 585788"/>
              <a:gd name="connsiteY268" fmla="*/ 162631 h 584200"/>
              <a:gd name="connsiteX269" fmla="*/ 265818 w 585788"/>
              <a:gd name="connsiteY269" fmla="*/ 171450 h 584200"/>
              <a:gd name="connsiteX270" fmla="*/ 263349 w 585788"/>
              <a:gd name="connsiteY270" fmla="*/ 180270 h 584200"/>
              <a:gd name="connsiteX271" fmla="*/ 261762 w 585788"/>
              <a:gd name="connsiteY271" fmla="*/ 189618 h 584200"/>
              <a:gd name="connsiteX272" fmla="*/ 261056 w 585788"/>
              <a:gd name="connsiteY272" fmla="*/ 193322 h 584200"/>
              <a:gd name="connsiteX273" fmla="*/ 259645 w 585788"/>
              <a:gd name="connsiteY273" fmla="*/ 197027 h 584200"/>
              <a:gd name="connsiteX274" fmla="*/ 257881 w 585788"/>
              <a:gd name="connsiteY274" fmla="*/ 200202 h 584200"/>
              <a:gd name="connsiteX275" fmla="*/ 255412 w 585788"/>
              <a:gd name="connsiteY275" fmla="*/ 203200 h 584200"/>
              <a:gd name="connsiteX276" fmla="*/ 62089 w 585788"/>
              <a:gd name="connsiteY276" fmla="*/ 395817 h 584200"/>
              <a:gd name="connsiteX277" fmla="*/ 55563 w 585788"/>
              <a:gd name="connsiteY277" fmla="*/ 402167 h 584200"/>
              <a:gd name="connsiteX278" fmla="*/ 49389 w 585788"/>
              <a:gd name="connsiteY278" fmla="*/ 409399 h 584200"/>
              <a:gd name="connsiteX279" fmla="*/ 43568 w 585788"/>
              <a:gd name="connsiteY279" fmla="*/ 417160 h 584200"/>
              <a:gd name="connsiteX280" fmla="*/ 38100 w 585788"/>
              <a:gd name="connsiteY280" fmla="*/ 425274 h 584200"/>
              <a:gd name="connsiteX281" fmla="*/ 34572 w 585788"/>
              <a:gd name="connsiteY281" fmla="*/ 429683 h 584200"/>
              <a:gd name="connsiteX282" fmla="*/ 27693 w 585788"/>
              <a:gd name="connsiteY282" fmla="*/ 415925 h 584200"/>
              <a:gd name="connsiteX283" fmla="*/ 21343 w 585788"/>
              <a:gd name="connsiteY283" fmla="*/ 401461 h 584200"/>
              <a:gd name="connsiteX284" fmla="*/ 15875 w 585788"/>
              <a:gd name="connsiteY284" fmla="*/ 386821 h 584200"/>
              <a:gd name="connsiteX285" fmla="*/ 11113 w 585788"/>
              <a:gd name="connsiteY285" fmla="*/ 371828 h 584200"/>
              <a:gd name="connsiteX286" fmla="*/ 7056 w 585788"/>
              <a:gd name="connsiteY286" fmla="*/ 356482 h 584200"/>
              <a:gd name="connsiteX287" fmla="*/ 4057 w 585788"/>
              <a:gd name="connsiteY287" fmla="*/ 340783 h 584200"/>
              <a:gd name="connsiteX288" fmla="*/ 1764 w 585788"/>
              <a:gd name="connsiteY288" fmla="*/ 324908 h 584200"/>
              <a:gd name="connsiteX289" fmla="*/ 529 w 585788"/>
              <a:gd name="connsiteY289" fmla="*/ 308504 h 584200"/>
              <a:gd name="connsiteX290" fmla="*/ 0 w 585788"/>
              <a:gd name="connsiteY290" fmla="*/ 292100 h 584200"/>
              <a:gd name="connsiteX291" fmla="*/ 529 w 585788"/>
              <a:gd name="connsiteY291" fmla="*/ 274461 h 584200"/>
              <a:gd name="connsiteX292" fmla="*/ 2117 w 585788"/>
              <a:gd name="connsiteY292" fmla="*/ 256822 h 584200"/>
              <a:gd name="connsiteX293" fmla="*/ 4763 w 585788"/>
              <a:gd name="connsiteY293" fmla="*/ 239713 h 584200"/>
              <a:gd name="connsiteX294" fmla="*/ 8291 w 585788"/>
              <a:gd name="connsiteY294" fmla="*/ 222956 h 584200"/>
              <a:gd name="connsiteX295" fmla="*/ 12877 w 585788"/>
              <a:gd name="connsiteY295" fmla="*/ 206375 h 584200"/>
              <a:gd name="connsiteX296" fmla="*/ 18345 w 585788"/>
              <a:gd name="connsiteY296" fmla="*/ 190324 h 584200"/>
              <a:gd name="connsiteX297" fmla="*/ 24695 w 585788"/>
              <a:gd name="connsiteY297" fmla="*/ 174802 h 584200"/>
              <a:gd name="connsiteX298" fmla="*/ 31927 w 585788"/>
              <a:gd name="connsiteY298" fmla="*/ 159456 h 584200"/>
              <a:gd name="connsiteX299" fmla="*/ 40041 w 585788"/>
              <a:gd name="connsiteY299" fmla="*/ 144815 h 584200"/>
              <a:gd name="connsiteX300" fmla="*/ 49036 w 585788"/>
              <a:gd name="connsiteY300" fmla="*/ 130704 h 584200"/>
              <a:gd name="connsiteX301" fmla="*/ 58561 w 585788"/>
              <a:gd name="connsiteY301" fmla="*/ 116946 h 584200"/>
              <a:gd name="connsiteX302" fmla="*/ 68968 w 585788"/>
              <a:gd name="connsiteY302" fmla="*/ 104070 h 584200"/>
              <a:gd name="connsiteX303" fmla="*/ 80081 w 585788"/>
              <a:gd name="connsiteY303" fmla="*/ 91546 h 584200"/>
              <a:gd name="connsiteX304" fmla="*/ 91723 w 585788"/>
              <a:gd name="connsiteY304" fmla="*/ 79904 h 584200"/>
              <a:gd name="connsiteX305" fmla="*/ 104423 w 585788"/>
              <a:gd name="connsiteY305" fmla="*/ 68792 h 584200"/>
              <a:gd name="connsiteX306" fmla="*/ 117299 w 585788"/>
              <a:gd name="connsiteY306" fmla="*/ 58385 h 584200"/>
              <a:gd name="connsiteX307" fmla="*/ 131057 w 585788"/>
              <a:gd name="connsiteY307" fmla="*/ 48860 h 584200"/>
              <a:gd name="connsiteX308" fmla="*/ 145168 w 585788"/>
              <a:gd name="connsiteY308" fmla="*/ 40040 h 584200"/>
              <a:gd name="connsiteX309" fmla="*/ 159985 w 585788"/>
              <a:gd name="connsiteY309" fmla="*/ 31927 h 584200"/>
              <a:gd name="connsiteX310" fmla="*/ 175155 w 585788"/>
              <a:gd name="connsiteY310" fmla="*/ 24695 h 584200"/>
              <a:gd name="connsiteX311" fmla="*/ 190853 w 585788"/>
              <a:gd name="connsiteY311" fmla="*/ 18168 h 584200"/>
              <a:gd name="connsiteX312" fmla="*/ 206905 w 585788"/>
              <a:gd name="connsiteY312" fmla="*/ 12877 h 584200"/>
              <a:gd name="connsiteX313" fmla="*/ 223485 w 585788"/>
              <a:gd name="connsiteY313" fmla="*/ 8290 h 584200"/>
              <a:gd name="connsiteX314" fmla="*/ 240419 w 585788"/>
              <a:gd name="connsiteY314" fmla="*/ 4763 h 584200"/>
              <a:gd name="connsiteX315" fmla="*/ 257528 w 585788"/>
              <a:gd name="connsiteY315" fmla="*/ 2117 h 584200"/>
              <a:gd name="connsiteX316" fmla="*/ 275167 w 585788"/>
              <a:gd name="connsiteY316" fmla="*/ 529 h 58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</a:cxnLst>
            <a:rect l="l" t="t" r="r" b="b"/>
            <a:pathLst>
              <a:path w="585788" h="584200">
                <a:moveTo>
                  <a:pt x="377990" y="117475"/>
                </a:moveTo>
                <a:lnTo>
                  <a:pt x="386439" y="117827"/>
                </a:lnTo>
                <a:lnTo>
                  <a:pt x="394711" y="118885"/>
                </a:lnTo>
                <a:lnTo>
                  <a:pt x="402631" y="120823"/>
                </a:lnTo>
                <a:lnTo>
                  <a:pt x="410552" y="123818"/>
                </a:lnTo>
                <a:lnTo>
                  <a:pt x="417944" y="127341"/>
                </a:lnTo>
                <a:lnTo>
                  <a:pt x="424809" y="131746"/>
                </a:lnTo>
                <a:lnTo>
                  <a:pt x="431145" y="136855"/>
                </a:lnTo>
                <a:lnTo>
                  <a:pt x="425865" y="137207"/>
                </a:lnTo>
                <a:lnTo>
                  <a:pt x="420936" y="137736"/>
                </a:lnTo>
                <a:lnTo>
                  <a:pt x="416360" y="138617"/>
                </a:lnTo>
                <a:lnTo>
                  <a:pt x="412136" y="139850"/>
                </a:lnTo>
                <a:lnTo>
                  <a:pt x="408440" y="141788"/>
                </a:lnTo>
                <a:lnTo>
                  <a:pt x="405272" y="144430"/>
                </a:lnTo>
                <a:lnTo>
                  <a:pt x="402983" y="146897"/>
                </a:lnTo>
                <a:lnTo>
                  <a:pt x="401399" y="149892"/>
                </a:lnTo>
                <a:lnTo>
                  <a:pt x="400519" y="153063"/>
                </a:lnTo>
                <a:lnTo>
                  <a:pt x="400167" y="156411"/>
                </a:lnTo>
                <a:lnTo>
                  <a:pt x="400695" y="159406"/>
                </a:lnTo>
                <a:lnTo>
                  <a:pt x="402103" y="162224"/>
                </a:lnTo>
                <a:lnTo>
                  <a:pt x="404216" y="164162"/>
                </a:lnTo>
                <a:lnTo>
                  <a:pt x="407032" y="165572"/>
                </a:lnTo>
                <a:lnTo>
                  <a:pt x="410024" y="166100"/>
                </a:lnTo>
                <a:lnTo>
                  <a:pt x="412840" y="165748"/>
                </a:lnTo>
                <a:lnTo>
                  <a:pt x="415304" y="164515"/>
                </a:lnTo>
                <a:lnTo>
                  <a:pt x="417416" y="162753"/>
                </a:lnTo>
                <a:lnTo>
                  <a:pt x="418824" y="160463"/>
                </a:lnTo>
                <a:lnTo>
                  <a:pt x="419528" y="157820"/>
                </a:lnTo>
                <a:lnTo>
                  <a:pt x="421640" y="157115"/>
                </a:lnTo>
                <a:lnTo>
                  <a:pt x="424457" y="156763"/>
                </a:lnTo>
                <a:lnTo>
                  <a:pt x="427625" y="156411"/>
                </a:lnTo>
                <a:lnTo>
                  <a:pt x="431145" y="156234"/>
                </a:lnTo>
                <a:lnTo>
                  <a:pt x="434841" y="156234"/>
                </a:lnTo>
                <a:lnTo>
                  <a:pt x="438185" y="156234"/>
                </a:lnTo>
                <a:lnTo>
                  <a:pt x="441177" y="156234"/>
                </a:lnTo>
                <a:lnTo>
                  <a:pt x="444522" y="156234"/>
                </a:lnTo>
                <a:lnTo>
                  <a:pt x="445226" y="156058"/>
                </a:lnTo>
                <a:lnTo>
                  <a:pt x="445754" y="155882"/>
                </a:lnTo>
                <a:lnTo>
                  <a:pt x="449274" y="163810"/>
                </a:lnTo>
                <a:lnTo>
                  <a:pt x="451914" y="172090"/>
                </a:lnTo>
                <a:lnTo>
                  <a:pt x="453498" y="180371"/>
                </a:lnTo>
                <a:lnTo>
                  <a:pt x="454026" y="188827"/>
                </a:lnTo>
                <a:lnTo>
                  <a:pt x="453674" y="197284"/>
                </a:lnTo>
                <a:lnTo>
                  <a:pt x="452442" y="205741"/>
                </a:lnTo>
                <a:lnTo>
                  <a:pt x="449978" y="214021"/>
                </a:lnTo>
                <a:lnTo>
                  <a:pt x="446986" y="221597"/>
                </a:lnTo>
                <a:lnTo>
                  <a:pt x="443113" y="228468"/>
                </a:lnTo>
                <a:lnTo>
                  <a:pt x="438713" y="234810"/>
                </a:lnTo>
                <a:lnTo>
                  <a:pt x="433609" y="240800"/>
                </a:lnTo>
                <a:lnTo>
                  <a:pt x="427801" y="246086"/>
                </a:lnTo>
                <a:lnTo>
                  <a:pt x="421464" y="250666"/>
                </a:lnTo>
                <a:lnTo>
                  <a:pt x="414776" y="254718"/>
                </a:lnTo>
                <a:lnTo>
                  <a:pt x="407560" y="257889"/>
                </a:lnTo>
                <a:lnTo>
                  <a:pt x="399463" y="261413"/>
                </a:lnTo>
                <a:lnTo>
                  <a:pt x="392071" y="265465"/>
                </a:lnTo>
                <a:lnTo>
                  <a:pt x="390311" y="264232"/>
                </a:lnTo>
                <a:lnTo>
                  <a:pt x="388199" y="263527"/>
                </a:lnTo>
                <a:lnTo>
                  <a:pt x="386087" y="263175"/>
                </a:lnTo>
                <a:lnTo>
                  <a:pt x="380102" y="262999"/>
                </a:lnTo>
                <a:lnTo>
                  <a:pt x="374646" y="262294"/>
                </a:lnTo>
                <a:lnTo>
                  <a:pt x="370070" y="261237"/>
                </a:lnTo>
                <a:lnTo>
                  <a:pt x="366022" y="260004"/>
                </a:lnTo>
                <a:lnTo>
                  <a:pt x="362854" y="258594"/>
                </a:lnTo>
                <a:lnTo>
                  <a:pt x="360213" y="257009"/>
                </a:lnTo>
                <a:lnTo>
                  <a:pt x="358277" y="255599"/>
                </a:lnTo>
                <a:lnTo>
                  <a:pt x="357221" y="254366"/>
                </a:lnTo>
                <a:lnTo>
                  <a:pt x="356869" y="253485"/>
                </a:lnTo>
                <a:lnTo>
                  <a:pt x="356341" y="250490"/>
                </a:lnTo>
                <a:lnTo>
                  <a:pt x="354933" y="247671"/>
                </a:lnTo>
                <a:lnTo>
                  <a:pt x="352821" y="245733"/>
                </a:lnTo>
                <a:lnTo>
                  <a:pt x="350181" y="244324"/>
                </a:lnTo>
                <a:lnTo>
                  <a:pt x="347013" y="243795"/>
                </a:lnTo>
                <a:lnTo>
                  <a:pt x="344021" y="244324"/>
                </a:lnTo>
                <a:lnTo>
                  <a:pt x="341380" y="245733"/>
                </a:lnTo>
                <a:lnTo>
                  <a:pt x="339268" y="247671"/>
                </a:lnTo>
                <a:lnTo>
                  <a:pt x="337860" y="250490"/>
                </a:lnTo>
                <a:lnTo>
                  <a:pt x="337332" y="253485"/>
                </a:lnTo>
                <a:lnTo>
                  <a:pt x="337860" y="257889"/>
                </a:lnTo>
                <a:lnTo>
                  <a:pt x="339268" y="261942"/>
                </a:lnTo>
                <a:lnTo>
                  <a:pt x="341557" y="265818"/>
                </a:lnTo>
                <a:lnTo>
                  <a:pt x="344725" y="269517"/>
                </a:lnTo>
                <a:lnTo>
                  <a:pt x="348949" y="272688"/>
                </a:lnTo>
                <a:lnTo>
                  <a:pt x="353525" y="275507"/>
                </a:lnTo>
                <a:lnTo>
                  <a:pt x="358805" y="277798"/>
                </a:lnTo>
                <a:lnTo>
                  <a:pt x="364614" y="279736"/>
                </a:lnTo>
                <a:lnTo>
                  <a:pt x="370950" y="281321"/>
                </a:lnTo>
                <a:lnTo>
                  <a:pt x="370246" y="282026"/>
                </a:lnTo>
                <a:lnTo>
                  <a:pt x="369366" y="282731"/>
                </a:lnTo>
                <a:lnTo>
                  <a:pt x="204622" y="447105"/>
                </a:lnTo>
                <a:lnTo>
                  <a:pt x="207438" y="453272"/>
                </a:lnTo>
                <a:lnTo>
                  <a:pt x="211310" y="462609"/>
                </a:lnTo>
                <a:lnTo>
                  <a:pt x="213774" y="472299"/>
                </a:lnTo>
                <a:lnTo>
                  <a:pt x="215359" y="481989"/>
                </a:lnTo>
                <a:lnTo>
                  <a:pt x="215887" y="491855"/>
                </a:lnTo>
                <a:lnTo>
                  <a:pt x="215535" y="501192"/>
                </a:lnTo>
                <a:lnTo>
                  <a:pt x="213950" y="510530"/>
                </a:lnTo>
                <a:lnTo>
                  <a:pt x="211662" y="519867"/>
                </a:lnTo>
                <a:lnTo>
                  <a:pt x="208142" y="528676"/>
                </a:lnTo>
                <a:lnTo>
                  <a:pt x="203918" y="537133"/>
                </a:lnTo>
                <a:lnTo>
                  <a:pt x="198814" y="545061"/>
                </a:lnTo>
                <a:lnTo>
                  <a:pt x="192829" y="552636"/>
                </a:lnTo>
                <a:lnTo>
                  <a:pt x="188077" y="558098"/>
                </a:lnTo>
                <a:lnTo>
                  <a:pt x="177165" y="560388"/>
                </a:lnTo>
                <a:lnTo>
                  <a:pt x="162732" y="553517"/>
                </a:lnTo>
                <a:lnTo>
                  <a:pt x="148475" y="545941"/>
                </a:lnTo>
                <a:lnTo>
                  <a:pt x="134923" y="537661"/>
                </a:lnTo>
                <a:lnTo>
                  <a:pt x="121722" y="528676"/>
                </a:lnTo>
                <a:lnTo>
                  <a:pt x="109049" y="519162"/>
                </a:lnTo>
                <a:lnTo>
                  <a:pt x="96905" y="508592"/>
                </a:lnTo>
                <a:lnTo>
                  <a:pt x="85464" y="497669"/>
                </a:lnTo>
                <a:lnTo>
                  <a:pt x="74728" y="486217"/>
                </a:lnTo>
                <a:lnTo>
                  <a:pt x="64343" y="474061"/>
                </a:lnTo>
                <a:lnTo>
                  <a:pt x="54839" y="461200"/>
                </a:lnTo>
                <a:lnTo>
                  <a:pt x="46038" y="447986"/>
                </a:lnTo>
                <a:lnTo>
                  <a:pt x="54663" y="437239"/>
                </a:lnTo>
                <a:lnTo>
                  <a:pt x="55367" y="436182"/>
                </a:lnTo>
                <a:lnTo>
                  <a:pt x="59943" y="429135"/>
                </a:lnTo>
                <a:lnTo>
                  <a:pt x="64871" y="422440"/>
                </a:lnTo>
                <a:lnTo>
                  <a:pt x="70503" y="416274"/>
                </a:lnTo>
                <a:lnTo>
                  <a:pt x="75960" y="410636"/>
                </a:lnTo>
                <a:lnTo>
                  <a:pt x="269569" y="217368"/>
                </a:lnTo>
                <a:lnTo>
                  <a:pt x="273265" y="213140"/>
                </a:lnTo>
                <a:lnTo>
                  <a:pt x="276257" y="208559"/>
                </a:lnTo>
                <a:lnTo>
                  <a:pt x="278721" y="203450"/>
                </a:lnTo>
                <a:lnTo>
                  <a:pt x="280481" y="197989"/>
                </a:lnTo>
                <a:lnTo>
                  <a:pt x="281362" y="192351"/>
                </a:lnTo>
                <a:lnTo>
                  <a:pt x="282770" y="184423"/>
                </a:lnTo>
                <a:lnTo>
                  <a:pt x="285058" y="176671"/>
                </a:lnTo>
                <a:lnTo>
                  <a:pt x="288050" y="169095"/>
                </a:lnTo>
                <a:lnTo>
                  <a:pt x="291746" y="162224"/>
                </a:lnTo>
                <a:lnTo>
                  <a:pt x="296322" y="155706"/>
                </a:lnTo>
                <a:lnTo>
                  <a:pt x="301427" y="149892"/>
                </a:lnTo>
                <a:lnTo>
                  <a:pt x="307059" y="144430"/>
                </a:lnTo>
                <a:lnTo>
                  <a:pt x="313395" y="139674"/>
                </a:lnTo>
                <a:lnTo>
                  <a:pt x="320259" y="135622"/>
                </a:lnTo>
                <a:lnTo>
                  <a:pt x="327652" y="132450"/>
                </a:lnTo>
                <a:lnTo>
                  <a:pt x="352645" y="122760"/>
                </a:lnTo>
                <a:lnTo>
                  <a:pt x="360917" y="119942"/>
                </a:lnTo>
                <a:lnTo>
                  <a:pt x="369366" y="118356"/>
                </a:lnTo>
                <a:close/>
                <a:moveTo>
                  <a:pt x="292982" y="0"/>
                </a:moveTo>
                <a:lnTo>
                  <a:pt x="310621" y="529"/>
                </a:lnTo>
                <a:lnTo>
                  <a:pt x="328260" y="2117"/>
                </a:lnTo>
                <a:lnTo>
                  <a:pt x="345370" y="4763"/>
                </a:lnTo>
                <a:lnTo>
                  <a:pt x="362303" y="8290"/>
                </a:lnTo>
                <a:lnTo>
                  <a:pt x="378884" y="12877"/>
                </a:lnTo>
                <a:lnTo>
                  <a:pt x="394935" y="18168"/>
                </a:lnTo>
                <a:lnTo>
                  <a:pt x="410634" y="24695"/>
                </a:lnTo>
                <a:lnTo>
                  <a:pt x="425803" y="31927"/>
                </a:lnTo>
                <a:lnTo>
                  <a:pt x="440620" y="40040"/>
                </a:lnTo>
                <a:lnTo>
                  <a:pt x="454731" y="48860"/>
                </a:lnTo>
                <a:lnTo>
                  <a:pt x="468489" y="58385"/>
                </a:lnTo>
                <a:lnTo>
                  <a:pt x="481366" y="68792"/>
                </a:lnTo>
                <a:lnTo>
                  <a:pt x="494066" y="79904"/>
                </a:lnTo>
                <a:lnTo>
                  <a:pt x="505707" y="91546"/>
                </a:lnTo>
                <a:lnTo>
                  <a:pt x="516820" y="104070"/>
                </a:lnTo>
                <a:lnTo>
                  <a:pt x="527227" y="116946"/>
                </a:lnTo>
                <a:lnTo>
                  <a:pt x="536752" y="130704"/>
                </a:lnTo>
                <a:lnTo>
                  <a:pt x="545748" y="144815"/>
                </a:lnTo>
                <a:lnTo>
                  <a:pt x="553862" y="159456"/>
                </a:lnTo>
                <a:lnTo>
                  <a:pt x="561094" y="174802"/>
                </a:lnTo>
                <a:lnTo>
                  <a:pt x="567444" y="190324"/>
                </a:lnTo>
                <a:lnTo>
                  <a:pt x="572912" y="206375"/>
                </a:lnTo>
                <a:lnTo>
                  <a:pt x="577498" y="222956"/>
                </a:lnTo>
                <a:lnTo>
                  <a:pt x="581025" y="239713"/>
                </a:lnTo>
                <a:lnTo>
                  <a:pt x="583671" y="256822"/>
                </a:lnTo>
                <a:lnTo>
                  <a:pt x="585259" y="274461"/>
                </a:lnTo>
                <a:lnTo>
                  <a:pt x="585788" y="292100"/>
                </a:lnTo>
                <a:lnTo>
                  <a:pt x="585259" y="309739"/>
                </a:lnTo>
                <a:lnTo>
                  <a:pt x="583671" y="327378"/>
                </a:lnTo>
                <a:lnTo>
                  <a:pt x="581025" y="344488"/>
                </a:lnTo>
                <a:lnTo>
                  <a:pt x="577498" y="361245"/>
                </a:lnTo>
                <a:lnTo>
                  <a:pt x="572912" y="377825"/>
                </a:lnTo>
                <a:lnTo>
                  <a:pt x="567444" y="393877"/>
                </a:lnTo>
                <a:lnTo>
                  <a:pt x="561094" y="409399"/>
                </a:lnTo>
                <a:lnTo>
                  <a:pt x="553862" y="424745"/>
                </a:lnTo>
                <a:lnTo>
                  <a:pt x="545748" y="439385"/>
                </a:lnTo>
                <a:lnTo>
                  <a:pt x="536752" y="453496"/>
                </a:lnTo>
                <a:lnTo>
                  <a:pt x="527227" y="467254"/>
                </a:lnTo>
                <a:lnTo>
                  <a:pt x="516820" y="480131"/>
                </a:lnTo>
                <a:lnTo>
                  <a:pt x="505707" y="492654"/>
                </a:lnTo>
                <a:lnTo>
                  <a:pt x="494066" y="504296"/>
                </a:lnTo>
                <a:lnTo>
                  <a:pt x="481366" y="515408"/>
                </a:lnTo>
                <a:lnTo>
                  <a:pt x="468489" y="525815"/>
                </a:lnTo>
                <a:lnTo>
                  <a:pt x="454731" y="535340"/>
                </a:lnTo>
                <a:lnTo>
                  <a:pt x="440620" y="544160"/>
                </a:lnTo>
                <a:lnTo>
                  <a:pt x="425803" y="552274"/>
                </a:lnTo>
                <a:lnTo>
                  <a:pt x="410634" y="559506"/>
                </a:lnTo>
                <a:lnTo>
                  <a:pt x="394935" y="566032"/>
                </a:lnTo>
                <a:lnTo>
                  <a:pt x="378884" y="571324"/>
                </a:lnTo>
                <a:lnTo>
                  <a:pt x="362303" y="575910"/>
                </a:lnTo>
                <a:lnTo>
                  <a:pt x="345370" y="579438"/>
                </a:lnTo>
                <a:lnTo>
                  <a:pt x="328260" y="582083"/>
                </a:lnTo>
                <a:lnTo>
                  <a:pt x="310621" y="583671"/>
                </a:lnTo>
                <a:lnTo>
                  <a:pt x="292982" y="584200"/>
                </a:lnTo>
                <a:lnTo>
                  <a:pt x="276225" y="583671"/>
                </a:lnTo>
                <a:lnTo>
                  <a:pt x="259821" y="582260"/>
                </a:lnTo>
                <a:lnTo>
                  <a:pt x="243770" y="579967"/>
                </a:lnTo>
                <a:lnTo>
                  <a:pt x="227895" y="576968"/>
                </a:lnTo>
                <a:lnTo>
                  <a:pt x="212549" y="572911"/>
                </a:lnTo>
                <a:lnTo>
                  <a:pt x="214666" y="572558"/>
                </a:lnTo>
                <a:lnTo>
                  <a:pt x="224191" y="570089"/>
                </a:lnTo>
                <a:lnTo>
                  <a:pt x="233363" y="566914"/>
                </a:lnTo>
                <a:lnTo>
                  <a:pt x="242182" y="562857"/>
                </a:lnTo>
                <a:lnTo>
                  <a:pt x="250296" y="557742"/>
                </a:lnTo>
                <a:lnTo>
                  <a:pt x="257881" y="552097"/>
                </a:lnTo>
                <a:lnTo>
                  <a:pt x="265113" y="545747"/>
                </a:lnTo>
                <a:lnTo>
                  <a:pt x="271463" y="538868"/>
                </a:lnTo>
                <a:lnTo>
                  <a:pt x="276931" y="531283"/>
                </a:lnTo>
                <a:lnTo>
                  <a:pt x="281870" y="523346"/>
                </a:lnTo>
                <a:lnTo>
                  <a:pt x="285927" y="514703"/>
                </a:lnTo>
                <a:lnTo>
                  <a:pt x="289278" y="505707"/>
                </a:lnTo>
                <a:lnTo>
                  <a:pt x="291571" y="496358"/>
                </a:lnTo>
                <a:lnTo>
                  <a:pt x="293335" y="486833"/>
                </a:lnTo>
                <a:lnTo>
                  <a:pt x="293864" y="476956"/>
                </a:lnTo>
                <a:lnTo>
                  <a:pt x="293335" y="467960"/>
                </a:lnTo>
                <a:lnTo>
                  <a:pt x="291924" y="458788"/>
                </a:lnTo>
                <a:lnTo>
                  <a:pt x="289807" y="449968"/>
                </a:lnTo>
                <a:lnTo>
                  <a:pt x="286985" y="441502"/>
                </a:lnTo>
                <a:lnTo>
                  <a:pt x="283281" y="433388"/>
                </a:lnTo>
                <a:lnTo>
                  <a:pt x="278871" y="425450"/>
                </a:lnTo>
                <a:lnTo>
                  <a:pt x="273756" y="418042"/>
                </a:lnTo>
                <a:lnTo>
                  <a:pt x="267935" y="410986"/>
                </a:lnTo>
                <a:lnTo>
                  <a:pt x="383293" y="295804"/>
                </a:lnTo>
                <a:lnTo>
                  <a:pt x="390349" y="289631"/>
                </a:lnTo>
                <a:lnTo>
                  <a:pt x="397757" y="284163"/>
                </a:lnTo>
                <a:lnTo>
                  <a:pt x="406048" y="279577"/>
                </a:lnTo>
                <a:lnTo>
                  <a:pt x="414691" y="275696"/>
                </a:lnTo>
                <a:lnTo>
                  <a:pt x="422805" y="271992"/>
                </a:lnTo>
                <a:lnTo>
                  <a:pt x="430389" y="267582"/>
                </a:lnTo>
                <a:lnTo>
                  <a:pt x="437798" y="262467"/>
                </a:lnTo>
                <a:lnTo>
                  <a:pt x="444500" y="256822"/>
                </a:lnTo>
                <a:lnTo>
                  <a:pt x="450674" y="250472"/>
                </a:lnTo>
                <a:lnTo>
                  <a:pt x="456142" y="243593"/>
                </a:lnTo>
                <a:lnTo>
                  <a:pt x="461081" y="236185"/>
                </a:lnTo>
                <a:lnTo>
                  <a:pt x="465314" y="228424"/>
                </a:lnTo>
                <a:lnTo>
                  <a:pt x="468666" y="220133"/>
                </a:lnTo>
                <a:lnTo>
                  <a:pt x="471135" y="211314"/>
                </a:lnTo>
                <a:lnTo>
                  <a:pt x="472899" y="202671"/>
                </a:lnTo>
                <a:lnTo>
                  <a:pt x="473781" y="193852"/>
                </a:lnTo>
                <a:lnTo>
                  <a:pt x="473781" y="185032"/>
                </a:lnTo>
                <a:lnTo>
                  <a:pt x="473075" y="176389"/>
                </a:lnTo>
                <a:lnTo>
                  <a:pt x="471311" y="167570"/>
                </a:lnTo>
                <a:lnTo>
                  <a:pt x="468842" y="159103"/>
                </a:lnTo>
                <a:lnTo>
                  <a:pt x="465667" y="150813"/>
                </a:lnTo>
                <a:lnTo>
                  <a:pt x="461434" y="142699"/>
                </a:lnTo>
                <a:lnTo>
                  <a:pt x="456495" y="135290"/>
                </a:lnTo>
                <a:lnTo>
                  <a:pt x="451027" y="128411"/>
                </a:lnTo>
                <a:lnTo>
                  <a:pt x="444853" y="122238"/>
                </a:lnTo>
                <a:lnTo>
                  <a:pt x="438327" y="116417"/>
                </a:lnTo>
                <a:lnTo>
                  <a:pt x="430918" y="111654"/>
                </a:lnTo>
                <a:lnTo>
                  <a:pt x="423510" y="107421"/>
                </a:lnTo>
                <a:lnTo>
                  <a:pt x="415573" y="103893"/>
                </a:lnTo>
                <a:lnTo>
                  <a:pt x="407282" y="101071"/>
                </a:lnTo>
                <a:lnTo>
                  <a:pt x="398639" y="99131"/>
                </a:lnTo>
                <a:lnTo>
                  <a:pt x="389996" y="97896"/>
                </a:lnTo>
                <a:lnTo>
                  <a:pt x="381177" y="97367"/>
                </a:lnTo>
                <a:lnTo>
                  <a:pt x="372004" y="97720"/>
                </a:lnTo>
                <a:lnTo>
                  <a:pt x="363185" y="98954"/>
                </a:lnTo>
                <a:lnTo>
                  <a:pt x="354366" y="100895"/>
                </a:lnTo>
                <a:lnTo>
                  <a:pt x="345370" y="103893"/>
                </a:lnTo>
                <a:lnTo>
                  <a:pt x="320499" y="113418"/>
                </a:lnTo>
                <a:lnTo>
                  <a:pt x="312032" y="117122"/>
                </a:lnTo>
                <a:lnTo>
                  <a:pt x="303918" y="121885"/>
                </a:lnTo>
                <a:lnTo>
                  <a:pt x="296510" y="127177"/>
                </a:lnTo>
                <a:lnTo>
                  <a:pt x="289631" y="133174"/>
                </a:lnTo>
                <a:lnTo>
                  <a:pt x="283457" y="139700"/>
                </a:lnTo>
                <a:lnTo>
                  <a:pt x="277989" y="146932"/>
                </a:lnTo>
                <a:lnTo>
                  <a:pt x="273050" y="154517"/>
                </a:lnTo>
                <a:lnTo>
                  <a:pt x="269170" y="162631"/>
                </a:lnTo>
                <a:lnTo>
                  <a:pt x="265818" y="171450"/>
                </a:lnTo>
                <a:lnTo>
                  <a:pt x="263349" y="180270"/>
                </a:lnTo>
                <a:lnTo>
                  <a:pt x="261762" y="189618"/>
                </a:lnTo>
                <a:lnTo>
                  <a:pt x="261056" y="193322"/>
                </a:lnTo>
                <a:lnTo>
                  <a:pt x="259645" y="197027"/>
                </a:lnTo>
                <a:lnTo>
                  <a:pt x="257881" y="200202"/>
                </a:lnTo>
                <a:lnTo>
                  <a:pt x="255412" y="203200"/>
                </a:lnTo>
                <a:lnTo>
                  <a:pt x="62089" y="395817"/>
                </a:lnTo>
                <a:lnTo>
                  <a:pt x="55563" y="402167"/>
                </a:lnTo>
                <a:lnTo>
                  <a:pt x="49389" y="409399"/>
                </a:lnTo>
                <a:lnTo>
                  <a:pt x="43568" y="417160"/>
                </a:lnTo>
                <a:lnTo>
                  <a:pt x="38100" y="425274"/>
                </a:lnTo>
                <a:lnTo>
                  <a:pt x="34572" y="429683"/>
                </a:lnTo>
                <a:lnTo>
                  <a:pt x="27693" y="415925"/>
                </a:lnTo>
                <a:lnTo>
                  <a:pt x="21343" y="401461"/>
                </a:lnTo>
                <a:lnTo>
                  <a:pt x="15875" y="386821"/>
                </a:lnTo>
                <a:lnTo>
                  <a:pt x="11113" y="371828"/>
                </a:lnTo>
                <a:lnTo>
                  <a:pt x="7056" y="356482"/>
                </a:lnTo>
                <a:lnTo>
                  <a:pt x="4057" y="340783"/>
                </a:lnTo>
                <a:lnTo>
                  <a:pt x="1764" y="324908"/>
                </a:lnTo>
                <a:lnTo>
                  <a:pt x="529" y="308504"/>
                </a:lnTo>
                <a:lnTo>
                  <a:pt x="0" y="292100"/>
                </a:lnTo>
                <a:lnTo>
                  <a:pt x="529" y="274461"/>
                </a:lnTo>
                <a:lnTo>
                  <a:pt x="2117" y="256822"/>
                </a:lnTo>
                <a:lnTo>
                  <a:pt x="4763" y="239713"/>
                </a:lnTo>
                <a:lnTo>
                  <a:pt x="8291" y="222956"/>
                </a:lnTo>
                <a:lnTo>
                  <a:pt x="12877" y="206375"/>
                </a:lnTo>
                <a:lnTo>
                  <a:pt x="18345" y="190324"/>
                </a:lnTo>
                <a:lnTo>
                  <a:pt x="24695" y="174802"/>
                </a:lnTo>
                <a:lnTo>
                  <a:pt x="31927" y="159456"/>
                </a:lnTo>
                <a:lnTo>
                  <a:pt x="40041" y="144815"/>
                </a:lnTo>
                <a:lnTo>
                  <a:pt x="49036" y="130704"/>
                </a:lnTo>
                <a:lnTo>
                  <a:pt x="58561" y="116946"/>
                </a:lnTo>
                <a:lnTo>
                  <a:pt x="68968" y="104070"/>
                </a:lnTo>
                <a:lnTo>
                  <a:pt x="80081" y="91546"/>
                </a:lnTo>
                <a:lnTo>
                  <a:pt x="91723" y="79904"/>
                </a:lnTo>
                <a:lnTo>
                  <a:pt x="104423" y="68792"/>
                </a:lnTo>
                <a:lnTo>
                  <a:pt x="117299" y="58385"/>
                </a:lnTo>
                <a:lnTo>
                  <a:pt x="131057" y="48860"/>
                </a:lnTo>
                <a:lnTo>
                  <a:pt x="145168" y="40040"/>
                </a:lnTo>
                <a:lnTo>
                  <a:pt x="159985" y="31927"/>
                </a:lnTo>
                <a:lnTo>
                  <a:pt x="175155" y="24695"/>
                </a:lnTo>
                <a:lnTo>
                  <a:pt x="190853" y="18168"/>
                </a:lnTo>
                <a:lnTo>
                  <a:pt x="206905" y="12877"/>
                </a:lnTo>
                <a:lnTo>
                  <a:pt x="223485" y="8290"/>
                </a:lnTo>
                <a:lnTo>
                  <a:pt x="240419" y="4763"/>
                </a:lnTo>
                <a:lnTo>
                  <a:pt x="257528" y="2117"/>
                </a:lnTo>
                <a:lnTo>
                  <a:pt x="275167" y="52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406" name="Group 405"/>
          <p:cNvGrpSpPr/>
          <p:nvPr/>
        </p:nvGrpSpPr>
        <p:grpSpPr>
          <a:xfrm>
            <a:off x="9188597" y="3446463"/>
            <a:ext cx="354013" cy="584200"/>
            <a:chOff x="9147175" y="3446463"/>
            <a:chExt cx="354013" cy="5842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71" name="Freeform 301"/>
            <p:cNvSpPr>
              <a:spLocks/>
            </p:cNvSpPr>
            <p:nvPr/>
          </p:nvSpPr>
          <p:spPr bwMode="auto">
            <a:xfrm>
              <a:off x="9324975" y="3825876"/>
              <a:ext cx="19050" cy="19050"/>
            </a:xfrm>
            <a:custGeom>
              <a:avLst/>
              <a:gdLst>
                <a:gd name="T0" fmla="*/ 56 w 112"/>
                <a:gd name="T1" fmla="*/ 0 h 110"/>
                <a:gd name="T2" fmla="*/ 73 w 112"/>
                <a:gd name="T3" fmla="*/ 3 h 110"/>
                <a:gd name="T4" fmla="*/ 89 w 112"/>
                <a:gd name="T5" fmla="*/ 11 h 110"/>
                <a:gd name="T6" fmla="*/ 100 w 112"/>
                <a:gd name="T7" fmla="*/ 23 h 110"/>
                <a:gd name="T8" fmla="*/ 109 w 112"/>
                <a:gd name="T9" fmla="*/ 38 h 110"/>
                <a:gd name="T10" fmla="*/ 112 w 112"/>
                <a:gd name="T11" fmla="*/ 55 h 110"/>
                <a:gd name="T12" fmla="*/ 109 w 112"/>
                <a:gd name="T13" fmla="*/ 72 h 110"/>
                <a:gd name="T14" fmla="*/ 100 w 112"/>
                <a:gd name="T15" fmla="*/ 87 h 110"/>
                <a:gd name="T16" fmla="*/ 89 w 112"/>
                <a:gd name="T17" fmla="*/ 99 h 110"/>
                <a:gd name="T18" fmla="*/ 73 w 112"/>
                <a:gd name="T19" fmla="*/ 107 h 110"/>
                <a:gd name="T20" fmla="*/ 56 w 112"/>
                <a:gd name="T21" fmla="*/ 110 h 110"/>
                <a:gd name="T22" fmla="*/ 38 w 112"/>
                <a:gd name="T23" fmla="*/ 107 h 110"/>
                <a:gd name="T24" fmla="*/ 23 w 112"/>
                <a:gd name="T25" fmla="*/ 99 h 110"/>
                <a:gd name="T26" fmla="*/ 11 w 112"/>
                <a:gd name="T27" fmla="*/ 87 h 110"/>
                <a:gd name="T28" fmla="*/ 3 w 112"/>
                <a:gd name="T29" fmla="*/ 72 h 110"/>
                <a:gd name="T30" fmla="*/ 0 w 112"/>
                <a:gd name="T31" fmla="*/ 55 h 110"/>
                <a:gd name="T32" fmla="*/ 3 w 112"/>
                <a:gd name="T33" fmla="*/ 38 h 110"/>
                <a:gd name="T34" fmla="*/ 11 w 112"/>
                <a:gd name="T35" fmla="*/ 23 h 110"/>
                <a:gd name="T36" fmla="*/ 23 w 112"/>
                <a:gd name="T37" fmla="*/ 11 h 110"/>
                <a:gd name="T38" fmla="*/ 38 w 112"/>
                <a:gd name="T39" fmla="*/ 3 h 110"/>
                <a:gd name="T40" fmla="*/ 56 w 112"/>
                <a:gd name="T4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0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0" y="23"/>
                  </a:lnTo>
                  <a:lnTo>
                    <a:pt x="109" y="38"/>
                  </a:lnTo>
                  <a:lnTo>
                    <a:pt x="112" y="55"/>
                  </a:lnTo>
                  <a:lnTo>
                    <a:pt x="109" y="72"/>
                  </a:lnTo>
                  <a:lnTo>
                    <a:pt x="100" y="87"/>
                  </a:lnTo>
                  <a:lnTo>
                    <a:pt x="89" y="99"/>
                  </a:lnTo>
                  <a:lnTo>
                    <a:pt x="73" y="107"/>
                  </a:lnTo>
                  <a:lnTo>
                    <a:pt x="56" y="110"/>
                  </a:lnTo>
                  <a:lnTo>
                    <a:pt x="38" y="107"/>
                  </a:lnTo>
                  <a:lnTo>
                    <a:pt x="23" y="99"/>
                  </a:lnTo>
                  <a:lnTo>
                    <a:pt x="11" y="87"/>
                  </a:lnTo>
                  <a:lnTo>
                    <a:pt x="3" y="72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2" name="Freeform 302"/>
            <p:cNvSpPr>
              <a:spLocks/>
            </p:cNvSpPr>
            <p:nvPr/>
          </p:nvSpPr>
          <p:spPr bwMode="auto">
            <a:xfrm>
              <a:off x="9383713" y="3719513"/>
              <a:ext cx="19050" cy="19050"/>
            </a:xfrm>
            <a:custGeom>
              <a:avLst/>
              <a:gdLst>
                <a:gd name="T0" fmla="*/ 56 w 112"/>
                <a:gd name="T1" fmla="*/ 0 h 110"/>
                <a:gd name="T2" fmla="*/ 73 w 112"/>
                <a:gd name="T3" fmla="*/ 3 h 110"/>
                <a:gd name="T4" fmla="*/ 90 w 112"/>
                <a:gd name="T5" fmla="*/ 11 h 110"/>
                <a:gd name="T6" fmla="*/ 102 w 112"/>
                <a:gd name="T7" fmla="*/ 22 h 110"/>
                <a:gd name="T8" fmla="*/ 109 w 112"/>
                <a:gd name="T9" fmla="*/ 38 h 110"/>
                <a:gd name="T10" fmla="*/ 112 w 112"/>
                <a:gd name="T11" fmla="*/ 55 h 110"/>
                <a:gd name="T12" fmla="*/ 109 w 112"/>
                <a:gd name="T13" fmla="*/ 72 h 110"/>
                <a:gd name="T14" fmla="*/ 102 w 112"/>
                <a:gd name="T15" fmla="*/ 87 h 110"/>
                <a:gd name="T16" fmla="*/ 90 w 112"/>
                <a:gd name="T17" fmla="*/ 99 h 110"/>
                <a:gd name="T18" fmla="*/ 73 w 112"/>
                <a:gd name="T19" fmla="*/ 107 h 110"/>
                <a:gd name="T20" fmla="*/ 56 w 112"/>
                <a:gd name="T21" fmla="*/ 110 h 110"/>
                <a:gd name="T22" fmla="*/ 39 w 112"/>
                <a:gd name="T23" fmla="*/ 107 h 110"/>
                <a:gd name="T24" fmla="*/ 24 w 112"/>
                <a:gd name="T25" fmla="*/ 99 h 110"/>
                <a:gd name="T26" fmla="*/ 11 w 112"/>
                <a:gd name="T27" fmla="*/ 87 h 110"/>
                <a:gd name="T28" fmla="*/ 3 w 112"/>
                <a:gd name="T29" fmla="*/ 72 h 110"/>
                <a:gd name="T30" fmla="*/ 0 w 112"/>
                <a:gd name="T31" fmla="*/ 55 h 110"/>
                <a:gd name="T32" fmla="*/ 3 w 112"/>
                <a:gd name="T33" fmla="*/ 38 h 110"/>
                <a:gd name="T34" fmla="*/ 11 w 112"/>
                <a:gd name="T35" fmla="*/ 22 h 110"/>
                <a:gd name="T36" fmla="*/ 24 w 112"/>
                <a:gd name="T37" fmla="*/ 11 h 110"/>
                <a:gd name="T38" fmla="*/ 39 w 112"/>
                <a:gd name="T39" fmla="*/ 3 h 110"/>
                <a:gd name="T40" fmla="*/ 56 w 112"/>
                <a:gd name="T4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0">
                  <a:moveTo>
                    <a:pt x="56" y="0"/>
                  </a:moveTo>
                  <a:lnTo>
                    <a:pt x="73" y="3"/>
                  </a:lnTo>
                  <a:lnTo>
                    <a:pt x="90" y="11"/>
                  </a:lnTo>
                  <a:lnTo>
                    <a:pt x="102" y="22"/>
                  </a:lnTo>
                  <a:lnTo>
                    <a:pt x="109" y="38"/>
                  </a:lnTo>
                  <a:lnTo>
                    <a:pt x="112" y="55"/>
                  </a:lnTo>
                  <a:lnTo>
                    <a:pt x="109" y="72"/>
                  </a:lnTo>
                  <a:lnTo>
                    <a:pt x="102" y="87"/>
                  </a:lnTo>
                  <a:lnTo>
                    <a:pt x="90" y="99"/>
                  </a:lnTo>
                  <a:lnTo>
                    <a:pt x="73" y="107"/>
                  </a:lnTo>
                  <a:lnTo>
                    <a:pt x="56" y="110"/>
                  </a:lnTo>
                  <a:lnTo>
                    <a:pt x="39" y="107"/>
                  </a:lnTo>
                  <a:lnTo>
                    <a:pt x="24" y="99"/>
                  </a:lnTo>
                  <a:lnTo>
                    <a:pt x="11" y="87"/>
                  </a:lnTo>
                  <a:lnTo>
                    <a:pt x="3" y="72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3" name="Freeform 303"/>
            <p:cNvSpPr>
              <a:spLocks/>
            </p:cNvSpPr>
            <p:nvPr/>
          </p:nvSpPr>
          <p:spPr bwMode="auto">
            <a:xfrm>
              <a:off x="9294813" y="3748088"/>
              <a:ext cx="19050" cy="19050"/>
            </a:xfrm>
            <a:custGeom>
              <a:avLst/>
              <a:gdLst>
                <a:gd name="T0" fmla="*/ 56 w 112"/>
                <a:gd name="T1" fmla="*/ 0 h 111"/>
                <a:gd name="T2" fmla="*/ 74 w 112"/>
                <a:gd name="T3" fmla="*/ 3 h 111"/>
                <a:gd name="T4" fmla="*/ 90 w 112"/>
                <a:gd name="T5" fmla="*/ 11 h 111"/>
                <a:gd name="T6" fmla="*/ 102 w 112"/>
                <a:gd name="T7" fmla="*/ 23 h 111"/>
                <a:gd name="T8" fmla="*/ 109 w 112"/>
                <a:gd name="T9" fmla="*/ 38 h 111"/>
                <a:gd name="T10" fmla="*/ 112 w 112"/>
                <a:gd name="T11" fmla="*/ 55 h 111"/>
                <a:gd name="T12" fmla="*/ 109 w 112"/>
                <a:gd name="T13" fmla="*/ 72 h 111"/>
                <a:gd name="T14" fmla="*/ 102 w 112"/>
                <a:gd name="T15" fmla="*/ 88 h 111"/>
                <a:gd name="T16" fmla="*/ 90 w 112"/>
                <a:gd name="T17" fmla="*/ 100 h 111"/>
                <a:gd name="T18" fmla="*/ 74 w 112"/>
                <a:gd name="T19" fmla="*/ 108 h 111"/>
                <a:gd name="T20" fmla="*/ 56 w 112"/>
                <a:gd name="T21" fmla="*/ 111 h 111"/>
                <a:gd name="T22" fmla="*/ 39 w 112"/>
                <a:gd name="T23" fmla="*/ 108 h 111"/>
                <a:gd name="T24" fmla="*/ 24 w 112"/>
                <a:gd name="T25" fmla="*/ 100 h 111"/>
                <a:gd name="T26" fmla="*/ 11 w 112"/>
                <a:gd name="T27" fmla="*/ 88 h 111"/>
                <a:gd name="T28" fmla="*/ 3 w 112"/>
                <a:gd name="T29" fmla="*/ 72 h 111"/>
                <a:gd name="T30" fmla="*/ 0 w 112"/>
                <a:gd name="T31" fmla="*/ 55 h 111"/>
                <a:gd name="T32" fmla="*/ 3 w 112"/>
                <a:gd name="T33" fmla="*/ 38 h 111"/>
                <a:gd name="T34" fmla="*/ 11 w 112"/>
                <a:gd name="T35" fmla="*/ 23 h 111"/>
                <a:gd name="T36" fmla="*/ 24 w 112"/>
                <a:gd name="T37" fmla="*/ 11 h 111"/>
                <a:gd name="T38" fmla="*/ 39 w 112"/>
                <a:gd name="T39" fmla="*/ 3 h 111"/>
                <a:gd name="T40" fmla="*/ 56 w 112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1">
                  <a:moveTo>
                    <a:pt x="56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09" y="38"/>
                  </a:lnTo>
                  <a:lnTo>
                    <a:pt x="112" y="55"/>
                  </a:lnTo>
                  <a:lnTo>
                    <a:pt x="109" y="72"/>
                  </a:lnTo>
                  <a:lnTo>
                    <a:pt x="102" y="88"/>
                  </a:lnTo>
                  <a:lnTo>
                    <a:pt x="90" y="100"/>
                  </a:lnTo>
                  <a:lnTo>
                    <a:pt x="74" y="108"/>
                  </a:lnTo>
                  <a:lnTo>
                    <a:pt x="56" y="111"/>
                  </a:lnTo>
                  <a:lnTo>
                    <a:pt x="39" y="108"/>
                  </a:lnTo>
                  <a:lnTo>
                    <a:pt x="24" y="100"/>
                  </a:lnTo>
                  <a:lnTo>
                    <a:pt x="11" y="88"/>
                  </a:lnTo>
                  <a:lnTo>
                    <a:pt x="3" y="72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4" name="Freeform 304"/>
            <p:cNvSpPr>
              <a:spLocks/>
            </p:cNvSpPr>
            <p:nvPr/>
          </p:nvSpPr>
          <p:spPr bwMode="auto">
            <a:xfrm>
              <a:off x="9313863" y="3670301"/>
              <a:ext cx="20638" cy="19050"/>
            </a:xfrm>
            <a:custGeom>
              <a:avLst/>
              <a:gdLst>
                <a:gd name="T0" fmla="*/ 56 w 112"/>
                <a:gd name="T1" fmla="*/ 0 h 110"/>
                <a:gd name="T2" fmla="*/ 73 w 112"/>
                <a:gd name="T3" fmla="*/ 3 h 110"/>
                <a:gd name="T4" fmla="*/ 89 w 112"/>
                <a:gd name="T5" fmla="*/ 11 h 110"/>
                <a:gd name="T6" fmla="*/ 102 w 112"/>
                <a:gd name="T7" fmla="*/ 22 h 110"/>
                <a:gd name="T8" fmla="*/ 109 w 112"/>
                <a:gd name="T9" fmla="*/ 38 h 110"/>
                <a:gd name="T10" fmla="*/ 112 w 112"/>
                <a:gd name="T11" fmla="*/ 55 h 110"/>
                <a:gd name="T12" fmla="*/ 109 w 112"/>
                <a:gd name="T13" fmla="*/ 72 h 110"/>
                <a:gd name="T14" fmla="*/ 102 w 112"/>
                <a:gd name="T15" fmla="*/ 87 h 110"/>
                <a:gd name="T16" fmla="*/ 89 w 112"/>
                <a:gd name="T17" fmla="*/ 99 h 110"/>
                <a:gd name="T18" fmla="*/ 73 w 112"/>
                <a:gd name="T19" fmla="*/ 107 h 110"/>
                <a:gd name="T20" fmla="*/ 56 w 112"/>
                <a:gd name="T21" fmla="*/ 110 h 110"/>
                <a:gd name="T22" fmla="*/ 39 w 112"/>
                <a:gd name="T23" fmla="*/ 107 h 110"/>
                <a:gd name="T24" fmla="*/ 23 w 112"/>
                <a:gd name="T25" fmla="*/ 99 h 110"/>
                <a:gd name="T26" fmla="*/ 11 w 112"/>
                <a:gd name="T27" fmla="*/ 87 h 110"/>
                <a:gd name="T28" fmla="*/ 3 w 112"/>
                <a:gd name="T29" fmla="*/ 72 h 110"/>
                <a:gd name="T30" fmla="*/ 0 w 112"/>
                <a:gd name="T31" fmla="*/ 55 h 110"/>
                <a:gd name="T32" fmla="*/ 3 w 112"/>
                <a:gd name="T33" fmla="*/ 38 h 110"/>
                <a:gd name="T34" fmla="*/ 11 w 112"/>
                <a:gd name="T35" fmla="*/ 22 h 110"/>
                <a:gd name="T36" fmla="*/ 23 w 112"/>
                <a:gd name="T37" fmla="*/ 11 h 110"/>
                <a:gd name="T38" fmla="*/ 39 w 112"/>
                <a:gd name="T39" fmla="*/ 3 h 110"/>
                <a:gd name="T40" fmla="*/ 56 w 112"/>
                <a:gd name="T4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0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2" y="22"/>
                  </a:lnTo>
                  <a:lnTo>
                    <a:pt x="109" y="38"/>
                  </a:lnTo>
                  <a:lnTo>
                    <a:pt x="112" y="55"/>
                  </a:lnTo>
                  <a:lnTo>
                    <a:pt x="109" y="72"/>
                  </a:lnTo>
                  <a:lnTo>
                    <a:pt x="102" y="87"/>
                  </a:lnTo>
                  <a:lnTo>
                    <a:pt x="89" y="99"/>
                  </a:lnTo>
                  <a:lnTo>
                    <a:pt x="73" y="107"/>
                  </a:lnTo>
                  <a:lnTo>
                    <a:pt x="56" y="110"/>
                  </a:lnTo>
                  <a:lnTo>
                    <a:pt x="39" y="107"/>
                  </a:lnTo>
                  <a:lnTo>
                    <a:pt x="23" y="99"/>
                  </a:lnTo>
                  <a:lnTo>
                    <a:pt x="11" y="87"/>
                  </a:lnTo>
                  <a:lnTo>
                    <a:pt x="3" y="72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5" name="Freeform 305"/>
            <p:cNvSpPr>
              <a:spLocks/>
            </p:cNvSpPr>
            <p:nvPr/>
          </p:nvSpPr>
          <p:spPr bwMode="auto">
            <a:xfrm>
              <a:off x="9374188" y="3592513"/>
              <a:ext cx="19050" cy="19050"/>
            </a:xfrm>
            <a:custGeom>
              <a:avLst/>
              <a:gdLst>
                <a:gd name="T0" fmla="*/ 56 w 112"/>
                <a:gd name="T1" fmla="*/ 0 h 110"/>
                <a:gd name="T2" fmla="*/ 73 w 112"/>
                <a:gd name="T3" fmla="*/ 3 h 110"/>
                <a:gd name="T4" fmla="*/ 90 w 112"/>
                <a:gd name="T5" fmla="*/ 11 h 110"/>
                <a:gd name="T6" fmla="*/ 101 w 112"/>
                <a:gd name="T7" fmla="*/ 23 h 110"/>
                <a:gd name="T8" fmla="*/ 109 w 112"/>
                <a:gd name="T9" fmla="*/ 38 h 110"/>
                <a:gd name="T10" fmla="*/ 112 w 112"/>
                <a:gd name="T11" fmla="*/ 55 h 110"/>
                <a:gd name="T12" fmla="*/ 109 w 112"/>
                <a:gd name="T13" fmla="*/ 72 h 110"/>
                <a:gd name="T14" fmla="*/ 101 w 112"/>
                <a:gd name="T15" fmla="*/ 88 h 110"/>
                <a:gd name="T16" fmla="*/ 90 w 112"/>
                <a:gd name="T17" fmla="*/ 99 h 110"/>
                <a:gd name="T18" fmla="*/ 73 w 112"/>
                <a:gd name="T19" fmla="*/ 107 h 110"/>
                <a:gd name="T20" fmla="*/ 56 w 112"/>
                <a:gd name="T21" fmla="*/ 110 h 110"/>
                <a:gd name="T22" fmla="*/ 39 w 112"/>
                <a:gd name="T23" fmla="*/ 107 h 110"/>
                <a:gd name="T24" fmla="*/ 24 w 112"/>
                <a:gd name="T25" fmla="*/ 99 h 110"/>
                <a:gd name="T26" fmla="*/ 11 w 112"/>
                <a:gd name="T27" fmla="*/ 88 h 110"/>
                <a:gd name="T28" fmla="*/ 3 w 112"/>
                <a:gd name="T29" fmla="*/ 72 h 110"/>
                <a:gd name="T30" fmla="*/ 0 w 112"/>
                <a:gd name="T31" fmla="*/ 55 h 110"/>
                <a:gd name="T32" fmla="*/ 3 w 112"/>
                <a:gd name="T33" fmla="*/ 38 h 110"/>
                <a:gd name="T34" fmla="*/ 11 w 112"/>
                <a:gd name="T35" fmla="*/ 23 h 110"/>
                <a:gd name="T36" fmla="*/ 24 w 112"/>
                <a:gd name="T37" fmla="*/ 11 h 110"/>
                <a:gd name="T38" fmla="*/ 39 w 112"/>
                <a:gd name="T39" fmla="*/ 3 h 110"/>
                <a:gd name="T40" fmla="*/ 56 w 112"/>
                <a:gd name="T4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0">
                  <a:moveTo>
                    <a:pt x="56" y="0"/>
                  </a:moveTo>
                  <a:lnTo>
                    <a:pt x="73" y="3"/>
                  </a:lnTo>
                  <a:lnTo>
                    <a:pt x="90" y="11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2" y="55"/>
                  </a:lnTo>
                  <a:lnTo>
                    <a:pt x="109" y="72"/>
                  </a:lnTo>
                  <a:lnTo>
                    <a:pt x="101" y="88"/>
                  </a:lnTo>
                  <a:lnTo>
                    <a:pt x="90" y="99"/>
                  </a:lnTo>
                  <a:lnTo>
                    <a:pt x="73" y="107"/>
                  </a:lnTo>
                  <a:lnTo>
                    <a:pt x="56" y="110"/>
                  </a:lnTo>
                  <a:lnTo>
                    <a:pt x="39" y="107"/>
                  </a:lnTo>
                  <a:lnTo>
                    <a:pt x="24" y="99"/>
                  </a:lnTo>
                  <a:lnTo>
                    <a:pt x="11" y="88"/>
                  </a:lnTo>
                  <a:lnTo>
                    <a:pt x="3" y="72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6" name="Freeform 306"/>
            <p:cNvSpPr>
              <a:spLocks/>
            </p:cNvSpPr>
            <p:nvPr/>
          </p:nvSpPr>
          <p:spPr bwMode="auto">
            <a:xfrm>
              <a:off x="9304338" y="3533776"/>
              <a:ext cx="20638" cy="19050"/>
            </a:xfrm>
            <a:custGeom>
              <a:avLst/>
              <a:gdLst>
                <a:gd name="T0" fmla="*/ 56 w 112"/>
                <a:gd name="T1" fmla="*/ 0 h 110"/>
                <a:gd name="T2" fmla="*/ 74 w 112"/>
                <a:gd name="T3" fmla="*/ 3 h 110"/>
                <a:gd name="T4" fmla="*/ 90 w 112"/>
                <a:gd name="T5" fmla="*/ 11 h 110"/>
                <a:gd name="T6" fmla="*/ 101 w 112"/>
                <a:gd name="T7" fmla="*/ 23 h 110"/>
                <a:gd name="T8" fmla="*/ 109 w 112"/>
                <a:gd name="T9" fmla="*/ 38 h 110"/>
                <a:gd name="T10" fmla="*/ 112 w 112"/>
                <a:gd name="T11" fmla="*/ 55 h 110"/>
                <a:gd name="T12" fmla="*/ 109 w 112"/>
                <a:gd name="T13" fmla="*/ 72 h 110"/>
                <a:gd name="T14" fmla="*/ 101 w 112"/>
                <a:gd name="T15" fmla="*/ 87 h 110"/>
                <a:gd name="T16" fmla="*/ 90 w 112"/>
                <a:gd name="T17" fmla="*/ 99 h 110"/>
                <a:gd name="T18" fmla="*/ 74 w 112"/>
                <a:gd name="T19" fmla="*/ 107 h 110"/>
                <a:gd name="T20" fmla="*/ 56 w 112"/>
                <a:gd name="T21" fmla="*/ 110 h 110"/>
                <a:gd name="T22" fmla="*/ 39 w 112"/>
                <a:gd name="T23" fmla="*/ 107 h 110"/>
                <a:gd name="T24" fmla="*/ 23 w 112"/>
                <a:gd name="T25" fmla="*/ 99 h 110"/>
                <a:gd name="T26" fmla="*/ 11 w 112"/>
                <a:gd name="T27" fmla="*/ 87 h 110"/>
                <a:gd name="T28" fmla="*/ 3 w 112"/>
                <a:gd name="T29" fmla="*/ 72 h 110"/>
                <a:gd name="T30" fmla="*/ 0 w 112"/>
                <a:gd name="T31" fmla="*/ 55 h 110"/>
                <a:gd name="T32" fmla="*/ 3 w 112"/>
                <a:gd name="T33" fmla="*/ 38 h 110"/>
                <a:gd name="T34" fmla="*/ 11 w 112"/>
                <a:gd name="T35" fmla="*/ 23 h 110"/>
                <a:gd name="T36" fmla="*/ 23 w 112"/>
                <a:gd name="T37" fmla="*/ 11 h 110"/>
                <a:gd name="T38" fmla="*/ 39 w 112"/>
                <a:gd name="T39" fmla="*/ 3 h 110"/>
                <a:gd name="T40" fmla="*/ 56 w 112"/>
                <a:gd name="T4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0">
                  <a:moveTo>
                    <a:pt x="56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2" y="55"/>
                  </a:lnTo>
                  <a:lnTo>
                    <a:pt x="109" y="72"/>
                  </a:lnTo>
                  <a:lnTo>
                    <a:pt x="101" y="87"/>
                  </a:lnTo>
                  <a:lnTo>
                    <a:pt x="90" y="99"/>
                  </a:lnTo>
                  <a:lnTo>
                    <a:pt x="74" y="107"/>
                  </a:lnTo>
                  <a:lnTo>
                    <a:pt x="56" y="110"/>
                  </a:lnTo>
                  <a:lnTo>
                    <a:pt x="39" y="107"/>
                  </a:lnTo>
                  <a:lnTo>
                    <a:pt x="23" y="99"/>
                  </a:lnTo>
                  <a:lnTo>
                    <a:pt x="11" y="87"/>
                  </a:lnTo>
                  <a:lnTo>
                    <a:pt x="3" y="72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7" name="Freeform 307"/>
            <p:cNvSpPr>
              <a:spLocks/>
            </p:cNvSpPr>
            <p:nvPr/>
          </p:nvSpPr>
          <p:spPr bwMode="auto">
            <a:xfrm>
              <a:off x="9226550" y="3552826"/>
              <a:ext cx="38100" cy="20638"/>
            </a:xfrm>
            <a:custGeom>
              <a:avLst/>
              <a:gdLst>
                <a:gd name="T0" fmla="*/ 56 w 224"/>
                <a:gd name="T1" fmla="*/ 0 h 111"/>
                <a:gd name="T2" fmla="*/ 168 w 224"/>
                <a:gd name="T3" fmla="*/ 0 h 111"/>
                <a:gd name="T4" fmla="*/ 186 w 224"/>
                <a:gd name="T5" fmla="*/ 3 h 111"/>
                <a:gd name="T6" fmla="*/ 201 w 224"/>
                <a:gd name="T7" fmla="*/ 11 h 111"/>
                <a:gd name="T8" fmla="*/ 213 w 224"/>
                <a:gd name="T9" fmla="*/ 23 h 111"/>
                <a:gd name="T10" fmla="*/ 221 w 224"/>
                <a:gd name="T11" fmla="*/ 38 h 111"/>
                <a:gd name="T12" fmla="*/ 224 w 224"/>
                <a:gd name="T13" fmla="*/ 55 h 111"/>
                <a:gd name="T14" fmla="*/ 221 w 224"/>
                <a:gd name="T15" fmla="*/ 72 h 111"/>
                <a:gd name="T16" fmla="*/ 213 w 224"/>
                <a:gd name="T17" fmla="*/ 88 h 111"/>
                <a:gd name="T18" fmla="*/ 201 w 224"/>
                <a:gd name="T19" fmla="*/ 100 h 111"/>
                <a:gd name="T20" fmla="*/ 186 w 224"/>
                <a:gd name="T21" fmla="*/ 108 h 111"/>
                <a:gd name="T22" fmla="*/ 168 w 224"/>
                <a:gd name="T23" fmla="*/ 111 h 111"/>
                <a:gd name="T24" fmla="*/ 56 w 224"/>
                <a:gd name="T25" fmla="*/ 111 h 111"/>
                <a:gd name="T26" fmla="*/ 39 w 224"/>
                <a:gd name="T27" fmla="*/ 108 h 111"/>
                <a:gd name="T28" fmla="*/ 23 w 224"/>
                <a:gd name="T29" fmla="*/ 100 h 111"/>
                <a:gd name="T30" fmla="*/ 11 w 224"/>
                <a:gd name="T31" fmla="*/ 88 h 111"/>
                <a:gd name="T32" fmla="*/ 3 w 224"/>
                <a:gd name="T33" fmla="*/ 72 h 111"/>
                <a:gd name="T34" fmla="*/ 0 w 224"/>
                <a:gd name="T35" fmla="*/ 55 h 111"/>
                <a:gd name="T36" fmla="*/ 3 w 224"/>
                <a:gd name="T37" fmla="*/ 38 h 111"/>
                <a:gd name="T38" fmla="*/ 11 w 224"/>
                <a:gd name="T39" fmla="*/ 23 h 111"/>
                <a:gd name="T40" fmla="*/ 23 w 224"/>
                <a:gd name="T41" fmla="*/ 11 h 111"/>
                <a:gd name="T42" fmla="*/ 39 w 224"/>
                <a:gd name="T43" fmla="*/ 3 h 111"/>
                <a:gd name="T44" fmla="*/ 56 w 224"/>
                <a:gd name="T45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4" h="111">
                  <a:moveTo>
                    <a:pt x="56" y="0"/>
                  </a:moveTo>
                  <a:lnTo>
                    <a:pt x="168" y="0"/>
                  </a:lnTo>
                  <a:lnTo>
                    <a:pt x="186" y="3"/>
                  </a:lnTo>
                  <a:lnTo>
                    <a:pt x="201" y="11"/>
                  </a:lnTo>
                  <a:lnTo>
                    <a:pt x="213" y="23"/>
                  </a:lnTo>
                  <a:lnTo>
                    <a:pt x="221" y="38"/>
                  </a:lnTo>
                  <a:lnTo>
                    <a:pt x="224" y="55"/>
                  </a:lnTo>
                  <a:lnTo>
                    <a:pt x="221" y="72"/>
                  </a:lnTo>
                  <a:lnTo>
                    <a:pt x="213" y="88"/>
                  </a:lnTo>
                  <a:lnTo>
                    <a:pt x="201" y="100"/>
                  </a:lnTo>
                  <a:lnTo>
                    <a:pt x="186" y="108"/>
                  </a:lnTo>
                  <a:lnTo>
                    <a:pt x="168" y="111"/>
                  </a:lnTo>
                  <a:lnTo>
                    <a:pt x="56" y="111"/>
                  </a:lnTo>
                  <a:lnTo>
                    <a:pt x="39" y="108"/>
                  </a:lnTo>
                  <a:lnTo>
                    <a:pt x="23" y="100"/>
                  </a:lnTo>
                  <a:lnTo>
                    <a:pt x="11" y="88"/>
                  </a:lnTo>
                  <a:lnTo>
                    <a:pt x="3" y="72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8" name="Freeform 308"/>
            <p:cNvSpPr>
              <a:spLocks/>
            </p:cNvSpPr>
            <p:nvPr/>
          </p:nvSpPr>
          <p:spPr bwMode="auto">
            <a:xfrm>
              <a:off x="9226550" y="3592513"/>
              <a:ext cx="38100" cy="19050"/>
            </a:xfrm>
            <a:custGeom>
              <a:avLst/>
              <a:gdLst>
                <a:gd name="T0" fmla="*/ 56 w 224"/>
                <a:gd name="T1" fmla="*/ 0 h 110"/>
                <a:gd name="T2" fmla="*/ 168 w 224"/>
                <a:gd name="T3" fmla="*/ 0 h 110"/>
                <a:gd name="T4" fmla="*/ 186 w 224"/>
                <a:gd name="T5" fmla="*/ 3 h 110"/>
                <a:gd name="T6" fmla="*/ 201 w 224"/>
                <a:gd name="T7" fmla="*/ 11 h 110"/>
                <a:gd name="T8" fmla="*/ 213 w 224"/>
                <a:gd name="T9" fmla="*/ 23 h 110"/>
                <a:gd name="T10" fmla="*/ 221 w 224"/>
                <a:gd name="T11" fmla="*/ 38 h 110"/>
                <a:gd name="T12" fmla="*/ 224 w 224"/>
                <a:gd name="T13" fmla="*/ 55 h 110"/>
                <a:gd name="T14" fmla="*/ 221 w 224"/>
                <a:gd name="T15" fmla="*/ 72 h 110"/>
                <a:gd name="T16" fmla="*/ 213 w 224"/>
                <a:gd name="T17" fmla="*/ 88 h 110"/>
                <a:gd name="T18" fmla="*/ 201 w 224"/>
                <a:gd name="T19" fmla="*/ 99 h 110"/>
                <a:gd name="T20" fmla="*/ 186 w 224"/>
                <a:gd name="T21" fmla="*/ 107 h 110"/>
                <a:gd name="T22" fmla="*/ 168 w 224"/>
                <a:gd name="T23" fmla="*/ 110 h 110"/>
                <a:gd name="T24" fmla="*/ 56 w 224"/>
                <a:gd name="T25" fmla="*/ 110 h 110"/>
                <a:gd name="T26" fmla="*/ 39 w 224"/>
                <a:gd name="T27" fmla="*/ 107 h 110"/>
                <a:gd name="T28" fmla="*/ 23 w 224"/>
                <a:gd name="T29" fmla="*/ 99 h 110"/>
                <a:gd name="T30" fmla="*/ 11 w 224"/>
                <a:gd name="T31" fmla="*/ 88 h 110"/>
                <a:gd name="T32" fmla="*/ 3 w 224"/>
                <a:gd name="T33" fmla="*/ 72 h 110"/>
                <a:gd name="T34" fmla="*/ 0 w 224"/>
                <a:gd name="T35" fmla="*/ 55 h 110"/>
                <a:gd name="T36" fmla="*/ 3 w 224"/>
                <a:gd name="T37" fmla="*/ 38 h 110"/>
                <a:gd name="T38" fmla="*/ 11 w 224"/>
                <a:gd name="T39" fmla="*/ 23 h 110"/>
                <a:gd name="T40" fmla="*/ 23 w 224"/>
                <a:gd name="T41" fmla="*/ 11 h 110"/>
                <a:gd name="T42" fmla="*/ 39 w 224"/>
                <a:gd name="T43" fmla="*/ 3 h 110"/>
                <a:gd name="T44" fmla="*/ 56 w 224"/>
                <a:gd name="T45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4" h="110">
                  <a:moveTo>
                    <a:pt x="56" y="0"/>
                  </a:moveTo>
                  <a:lnTo>
                    <a:pt x="168" y="0"/>
                  </a:lnTo>
                  <a:lnTo>
                    <a:pt x="186" y="3"/>
                  </a:lnTo>
                  <a:lnTo>
                    <a:pt x="201" y="11"/>
                  </a:lnTo>
                  <a:lnTo>
                    <a:pt x="213" y="23"/>
                  </a:lnTo>
                  <a:lnTo>
                    <a:pt x="221" y="38"/>
                  </a:lnTo>
                  <a:lnTo>
                    <a:pt x="224" y="55"/>
                  </a:lnTo>
                  <a:lnTo>
                    <a:pt x="221" y="72"/>
                  </a:lnTo>
                  <a:lnTo>
                    <a:pt x="213" y="88"/>
                  </a:lnTo>
                  <a:lnTo>
                    <a:pt x="201" y="99"/>
                  </a:lnTo>
                  <a:lnTo>
                    <a:pt x="186" y="107"/>
                  </a:lnTo>
                  <a:lnTo>
                    <a:pt x="168" y="110"/>
                  </a:lnTo>
                  <a:lnTo>
                    <a:pt x="56" y="110"/>
                  </a:lnTo>
                  <a:lnTo>
                    <a:pt x="39" y="107"/>
                  </a:lnTo>
                  <a:lnTo>
                    <a:pt x="23" y="99"/>
                  </a:lnTo>
                  <a:lnTo>
                    <a:pt x="11" y="88"/>
                  </a:lnTo>
                  <a:lnTo>
                    <a:pt x="3" y="72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9" name="Freeform 309"/>
            <p:cNvSpPr>
              <a:spLocks/>
            </p:cNvSpPr>
            <p:nvPr/>
          </p:nvSpPr>
          <p:spPr bwMode="auto">
            <a:xfrm>
              <a:off x="9226550" y="3632201"/>
              <a:ext cx="38100" cy="19050"/>
            </a:xfrm>
            <a:custGeom>
              <a:avLst/>
              <a:gdLst>
                <a:gd name="T0" fmla="*/ 56 w 224"/>
                <a:gd name="T1" fmla="*/ 0 h 110"/>
                <a:gd name="T2" fmla="*/ 168 w 224"/>
                <a:gd name="T3" fmla="*/ 0 h 110"/>
                <a:gd name="T4" fmla="*/ 186 w 224"/>
                <a:gd name="T5" fmla="*/ 3 h 110"/>
                <a:gd name="T6" fmla="*/ 201 w 224"/>
                <a:gd name="T7" fmla="*/ 11 h 110"/>
                <a:gd name="T8" fmla="*/ 213 w 224"/>
                <a:gd name="T9" fmla="*/ 23 h 110"/>
                <a:gd name="T10" fmla="*/ 221 w 224"/>
                <a:gd name="T11" fmla="*/ 38 h 110"/>
                <a:gd name="T12" fmla="*/ 224 w 224"/>
                <a:gd name="T13" fmla="*/ 55 h 110"/>
                <a:gd name="T14" fmla="*/ 221 w 224"/>
                <a:gd name="T15" fmla="*/ 72 h 110"/>
                <a:gd name="T16" fmla="*/ 213 w 224"/>
                <a:gd name="T17" fmla="*/ 87 h 110"/>
                <a:gd name="T18" fmla="*/ 201 w 224"/>
                <a:gd name="T19" fmla="*/ 99 h 110"/>
                <a:gd name="T20" fmla="*/ 186 w 224"/>
                <a:gd name="T21" fmla="*/ 107 h 110"/>
                <a:gd name="T22" fmla="*/ 168 w 224"/>
                <a:gd name="T23" fmla="*/ 110 h 110"/>
                <a:gd name="T24" fmla="*/ 56 w 224"/>
                <a:gd name="T25" fmla="*/ 110 h 110"/>
                <a:gd name="T26" fmla="*/ 39 w 224"/>
                <a:gd name="T27" fmla="*/ 107 h 110"/>
                <a:gd name="T28" fmla="*/ 23 w 224"/>
                <a:gd name="T29" fmla="*/ 99 h 110"/>
                <a:gd name="T30" fmla="*/ 11 w 224"/>
                <a:gd name="T31" fmla="*/ 87 h 110"/>
                <a:gd name="T32" fmla="*/ 3 w 224"/>
                <a:gd name="T33" fmla="*/ 72 h 110"/>
                <a:gd name="T34" fmla="*/ 0 w 224"/>
                <a:gd name="T35" fmla="*/ 55 h 110"/>
                <a:gd name="T36" fmla="*/ 3 w 224"/>
                <a:gd name="T37" fmla="*/ 38 h 110"/>
                <a:gd name="T38" fmla="*/ 11 w 224"/>
                <a:gd name="T39" fmla="*/ 23 h 110"/>
                <a:gd name="T40" fmla="*/ 23 w 224"/>
                <a:gd name="T41" fmla="*/ 11 h 110"/>
                <a:gd name="T42" fmla="*/ 39 w 224"/>
                <a:gd name="T43" fmla="*/ 3 h 110"/>
                <a:gd name="T44" fmla="*/ 56 w 224"/>
                <a:gd name="T45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4" h="110">
                  <a:moveTo>
                    <a:pt x="56" y="0"/>
                  </a:moveTo>
                  <a:lnTo>
                    <a:pt x="168" y="0"/>
                  </a:lnTo>
                  <a:lnTo>
                    <a:pt x="186" y="3"/>
                  </a:lnTo>
                  <a:lnTo>
                    <a:pt x="201" y="11"/>
                  </a:lnTo>
                  <a:lnTo>
                    <a:pt x="213" y="23"/>
                  </a:lnTo>
                  <a:lnTo>
                    <a:pt x="221" y="38"/>
                  </a:lnTo>
                  <a:lnTo>
                    <a:pt x="224" y="55"/>
                  </a:lnTo>
                  <a:lnTo>
                    <a:pt x="221" y="72"/>
                  </a:lnTo>
                  <a:lnTo>
                    <a:pt x="213" y="87"/>
                  </a:lnTo>
                  <a:lnTo>
                    <a:pt x="201" y="99"/>
                  </a:lnTo>
                  <a:lnTo>
                    <a:pt x="186" y="107"/>
                  </a:lnTo>
                  <a:lnTo>
                    <a:pt x="168" y="110"/>
                  </a:lnTo>
                  <a:lnTo>
                    <a:pt x="56" y="110"/>
                  </a:lnTo>
                  <a:lnTo>
                    <a:pt x="39" y="107"/>
                  </a:lnTo>
                  <a:lnTo>
                    <a:pt x="23" y="99"/>
                  </a:lnTo>
                  <a:lnTo>
                    <a:pt x="11" y="87"/>
                  </a:lnTo>
                  <a:lnTo>
                    <a:pt x="3" y="72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0" name="Freeform 310"/>
            <p:cNvSpPr>
              <a:spLocks/>
            </p:cNvSpPr>
            <p:nvPr/>
          </p:nvSpPr>
          <p:spPr bwMode="auto">
            <a:xfrm>
              <a:off x="9226550" y="3670301"/>
              <a:ext cx="38100" cy="19050"/>
            </a:xfrm>
            <a:custGeom>
              <a:avLst/>
              <a:gdLst>
                <a:gd name="T0" fmla="*/ 56 w 224"/>
                <a:gd name="T1" fmla="*/ 0 h 110"/>
                <a:gd name="T2" fmla="*/ 168 w 224"/>
                <a:gd name="T3" fmla="*/ 0 h 110"/>
                <a:gd name="T4" fmla="*/ 186 w 224"/>
                <a:gd name="T5" fmla="*/ 3 h 110"/>
                <a:gd name="T6" fmla="*/ 201 w 224"/>
                <a:gd name="T7" fmla="*/ 11 h 110"/>
                <a:gd name="T8" fmla="*/ 213 w 224"/>
                <a:gd name="T9" fmla="*/ 22 h 110"/>
                <a:gd name="T10" fmla="*/ 221 w 224"/>
                <a:gd name="T11" fmla="*/ 38 h 110"/>
                <a:gd name="T12" fmla="*/ 224 w 224"/>
                <a:gd name="T13" fmla="*/ 55 h 110"/>
                <a:gd name="T14" fmla="*/ 221 w 224"/>
                <a:gd name="T15" fmla="*/ 72 h 110"/>
                <a:gd name="T16" fmla="*/ 213 w 224"/>
                <a:gd name="T17" fmla="*/ 87 h 110"/>
                <a:gd name="T18" fmla="*/ 201 w 224"/>
                <a:gd name="T19" fmla="*/ 99 h 110"/>
                <a:gd name="T20" fmla="*/ 186 w 224"/>
                <a:gd name="T21" fmla="*/ 107 h 110"/>
                <a:gd name="T22" fmla="*/ 168 w 224"/>
                <a:gd name="T23" fmla="*/ 110 h 110"/>
                <a:gd name="T24" fmla="*/ 56 w 224"/>
                <a:gd name="T25" fmla="*/ 110 h 110"/>
                <a:gd name="T26" fmla="*/ 39 w 224"/>
                <a:gd name="T27" fmla="*/ 107 h 110"/>
                <a:gd name="T28" fmla="*/ 23 w 224"/>
                <a:gd name="T29" fmla="*/ 99 h 110"/>
                <a:gd name="T30" fmla="*/ 11 w 224"/>
                <a:gd name="T31" fmla="*/ 87 h 110"/>
                <a:gd name="T32" fmla="*/ 3 w 224"/>
                <a:gd name="T33" fmla="*/ 72 h 110"/>
                <a:gd name="T34" fmla="*/ 0 w 224"/>
                <a:gd name="T35" fmla="*/ 55 h 110"/>
                <a:gd name="T36" fmla="*/ 3 w 224"/>
                <a:gd name="T37" fmla="*/ 38 h 110"/>
                <a:gd name="T38" fmla="*/ 11 w 224"/>
                <a:gd name="T39" fmla="*/ 22 h 110"/>
                <a:gd name="T40" fmla="*/ 23 w 224"/>
                <a:gd name="T41" fmla="*/ 11 h 110"/>
                <a:gd name="T42" fmla="*/ 39 w 224"/>
                <a:gd name="T43" fmla="*/ 3 h 110"/>
                <a:gd name="T44" fmla="*/ 56 w 224"/>
                <a:gd name="T45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4" h="110">
                  <a:moveTo>
                    <a:pt x="56" y="0"/>
                  </a:moveTo>
                  <a:lnTo>
                    <a:pt x="168" y="0"/>
                  </a:lnTo>
                  <a:lnTo>
                    <a:pt x="186" y="3"/>
                  </a:lnTo>
                  <a:lnTo>
                    <a:pt x="201" y="11"/>
                  </a:lnTo>
                  <a:lnTo>
                    <a:pt x="213" y="22"/>
                  </a:lnTo>
                  <a:lnTo>
                    <a:pt x="221" y="38"/>
                  </a:lnTo>
                  <a:lnTo>
                    <a:pt x="224" y="55"/>
                  </a:lnTo>
                  <a:lnTo>
                    <a:pt x="221" y="72"/>
                  </a:lnTo>
                  <a:lnTo>
                    <a:pt x="213" y="87"/>
                  </a:lnTo>
                  <a:lnTo>
                    <a:pt x="201" y="99"/>
                  </a:lnTo>
                  <a:lnTo>
                    <a:pt x="186" y="107"/>
                  </a:lnTo>
                  <a:lnTo>
                    <a:pt x="168" y="110"/>
                  </a:lnTo>
                  <a:lnTo>
                    <a:pt x="56" y="110"/>
                  </a:lnTo>
                  <a:lnTo>
                    <a:pt x="39" y="107"/>
                  </a:lnTo>
                  <a:lnTo>
                    <a:pt x="23" y="99"/>
                  </a:lnTo>
                  <a:lnTo>
                    <a:pt x="11" y="87"/>
                  </a:lnTo>
                  <a:lnTo>
                    <a:pt x="3" y="72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1" name="Freeform 311"/>
            <p:cNvSpPr>
              <a:spLocks/>
            </p:cNvSpPr>
            <p:nvPr/>
          </p:nvSpPr>
          <p:spPr bwMode="auto">
            <a:xfrm>
              <a:off x="9226550" y="3709988"/>
              <a:ext cx="38100" cy="19050"/>
            </a:xfrm>
            <a:custGeom>
              <a:avLst/>
              <a:gdLst>
                <a:gd name="T0" fmla="*/ 56 w 224"/>
                <a:gd name="T1" fmla="*/ 0 h 111"/>
                <a:gd name="T2" fmla="*/ 168 w 224"/>
                <a:gd name="T3" fmla="*/ 0 h 111"/>
                <a:gd name="T4" fmla="*/ 186 w 224"/>
                <a:gd name="T5" fmla="*/ 3 h 111"/>
                <a:gd name="T6" fmla="*/ 201 w 224"/>
                <a:gd name="T7" fmla="*/ 11 h 111"/>
                <a:gd name="T8" fmla="*/ 213 w 224"/>
                <a:gd name="T9" fmla="*/ 23 h 111"/>
                <a:gd name="T10" fmla="*/ 221 w 224"/>
                <a:gd name="T11" fmla="*/ 39 h 111"/>
                <a:gd name="T12" fmla="*/ 224 w 224"/>
                <a:gd name="T13" fmla="*/ 56 h 111"/>
                <a:gd name="T14" fmla="*/ 221 w 224"/>
                <a:gd name="T15" fmla="*/ 73 h 111"/>
                <a:gd name="T16" fmla="*/ 213 w 224"/>
                <a:gd name="T17" fmla="*/ 88 h 111"/>
                <a:gd name="T18" fmla="*/ 201 w 224"/>
                <a:gd name="T19" fmla="*/ 100 h 111"/>
                <a:gd name="T20" fmla="*/ 186 w 224"/>
                <a:gd name="T21" fmla="*/ 108 h 111"/>
                <a:gd name="T22" fmla="*/ 168 w 224"/>
                <a:gd name="T23" fmla="*/ 111 h 111"/>
                <a:gd name="T24" fmla="*/ 56 w 224"/>
                <a:gd name="T25" fmla="*/ 111 h 111"/>
                <a:gd name="T26" fmla="*/ 39 w 224"/>
                <a:gd name="T27" fmla="*/ 108 h 111"/>
                <a:gd name="T28" fmla="*/ 23 w 224"/>
                <a:gd name="T29" fmla="*/ 100 h 111"/>
                <a:gd name="T30" fmla="*/ 11 w 224"/>
                <a:gd name="T31" fmla="*/ 88 h 111"/>
                <a:gd name="T32" fmla="*/ 3 w 224"/>
                <a:gd name="T33" fmla="*/ 73 h 111"/>
                <a:gd name="T34" fmla="*/ 0 w 224"/>
                <a:gd name="T35" fmla="*/ 56 h 111"/>
                <a:gd name="T36" fmla="*/ 3 w 224"/>
                <a:gd name="T37" fmla="*/ 39 h 111"/>
                <a:gd name="T38" fmla="*/ 11 w 224"/>
                <a:gd name="T39" fmla="*/ 23 h 111"/>
                <a:gd name="T40" fmla="*/ 23 w 224"/>
                <a:gd name="T41" fmla="*/ 11 h 111"/>
                <a:gd name="T42" fmla="*/ 39 w 224"/>
                <a:gd name="T43" fmla="*/ 3 h 111"/>
                <a:gd name="T44" fmla="*/ 56 w 224"/>
                <a:gd name="T45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4" h="111">
                  <a:moveTo>
                    <a:pt x="56" y="0"/>
                  </a:moveTo>
                  <a:lnTo>
                    <a:pt x="168" y="0"/>
                  </a:lnTo>
                  <a:lnTo>
                    <a:pt x="186" y="3"/>
                  </a:lnTo>
                  <a:lnTo>
                    <a:pt x="201" y="11"/>
                  </a:lnTo>
                  <a:lnTo>
                    <a:pt x="213" y="23"/>
                  </a:lnTo>
                  <a:lnTo>
                    <a:pt x="221" y="39"/>
                  </a:lnTo>
                  <a:lnTo>
                    <a:pt x="224" y="56"/>
                  </a:lnTo>
                  <a:lnTo>
                    <a:pt x="221" y="73"/>
                  </a:lnTo>
                  <a:lnTo>
                    <a:pt x="213" y="88"/>
                  </a:lnTo>
                  <a:lnTo>
                    <a:pt x="201" y="100"/>
                  </a:lnTo>
                  <a:lnTo>
                    <a:pt x="186" y="108"/>
                  </a:lnTo>
                  <a:lnTo>
                    <a:pt x="168" y="111"/>
                  </a:lnTo>
                  <a:lnTo>
                    <a:pt x="56" y="111"/>
                  </a:lnTo>
                  <a:lnTo>
                    <a:pt x="39" y="108"/>
                  </a:lnTo>
                  <a:lnTo>
                    <a:pt x="23" y="100"/>
                  </a:lnTo>
                  <a:lnTo>
                    <a:pt x="11" y="88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2" name="Freeform 312"/>
            <p:cNvSpPr>
              <a:spLocks/>
            </p:cNvSpPr>
            <p:nvPr/>
          </p:nvSpPr>
          <p:spPr bwMode="auto">
            <a:xfrm>
              <a:off x="9226550" y="3748088"/>
              <a:ext cx="38100" cy="19050"/>
            </a:xfrm>
            <a:custGeom>
              <a:avLst/>
              <a:gdLst>
                <a:gd name="T0" fmla="*/ 56 w 224"/>
                <a:gd name="T1" fmla="*/ 0 h 111"/>
                <a:gd name="T2" fmla="*/ 168 w 224"/>
                <a:gd name="T3" fmla="*/ 0 h 111"/>
                <a:gd name="T4" fmla="*/ 186 w 224"/>
                <a:gd name="T5" fmla="*/ 3 h 111"/>
                <a:gd name="T6" fmla="*/ 201 w 224"/>
                <a:gd name="T7" fmla="*/ 11 h 111"/>
                <a:gd name="T8" fmla="*/ 213 w 224"/>
                <a:gd name="T9" fmla="*/ 23 h 111"/>
                <a:gd name="T10" fmla="*/ 221 w 224"/>
                <a:gd name="T11" fmla="*/ 38 h 111"/>
                <a:gd name="T12" fmla="*/ 224 w 224"/>
                <a:gd name="T13" fmla="*/ 55 h 111"/>
                <a:gd name="T14" fmla="*/ 221 w 224"/>
                <a:gd name="T15" fmla="*/ 72 h 111"/>
                <a:gd name="T16" fmla="*/ 213 w 224"/>
                <a:gd name="T17" fmla="*/ 88 h 111"/>
                <a:gd name="T18" fmla="*/ 201 w 224"/>
                <a:gd name="T19" fmla="*/ 100 h 111"/>
                <a:gd name="T20" fmla="*/ 186 w 224"/>
                <a:gd name="T21" fmla="*/ 108 h 111"/>
                <a:gd name="T22" fmla="*/ 168 w 224"/>
                <a:gd name="T23" fmla="*/ 111 h 111"/>
                <a:gd name="T24" fmla="*/ 56 w 224"/>
                <a:gd name="T25" fmla="*/ 111 h 111"/>
                <a:gd name="T26" fmla="*/ 39 w 224"/>
                <a:gd name="T27" fmla="*/ 108 h 111"/>
                <a:gd name="T28" fmla="*/ 23 w 224"/>
                <a:gd name="T29" fmla="*/ 100 h 111"/>
                <a:gd name="T30" fmla="*/ 11 w 224"/>
                <a:gd name="T31" fmla="*/ 88 h 111"/>
                <a:gd name="T32" fmla="*/ 3 w 224"/>
                <a:gd name="T33" fmla="*/ 72 h 111"/>
                <a:gd name="T34" fmla="*/ 0 w 224"/>
                <a:gd name="T35" fmla="*/ 55 h 111"/>
                <a:gd name="T36" fmla="*/ 3 w 224"/>
                <a:gd name="T37" fmla="*/ 38 h 111"/>
                <a:gd name="T38" fmla="*/ 11 w 224"/>
                <a:gd name="T39" fmla="*/ 23 h 111"/>
                <a:gd name="T40" fmla="*/ 23 w 224"/>
                <a:gd name="T41" fmla="*/ 11 h 111"/>
                <a:gd name="T42" fmla="*/ 39 w 224"/>
                <a:gd name="T43" fmla="*/ 3 h 111"/>
                <a:gd name="T44" fmla="*/ 56 w 224"/>
                <a:gd name="T45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4" h="111">
                  <a:moveTo>
                    <a:pt x="56" y="0"/>
                  </a:moveTo>
                  <a:lnTo>
                    <a:pt x="168" y="0"/>
                  </a:lnTo>
                  <a:lnTo>
                    <a:pt x="186" y="3"/>
                  </a:lnTo>
                  <a:lnTo>
                    <a:pt x="201" y="11"/>
                  </a:lnTo>
                  <a:lnTo>
                    <a:pt x="213" y="23"/>
                  </a:lnTo>
                  <a:lnTo>
                    <a:pt x="221" y="38"/>
                  </a:lnTo>
                  <a:lnTo>
                    <a:pt x="224" y="55"/>
                  </a:lnTo>
                  <a:lnTo>
                    <a:pt x="221" y="72"/>
                  </a:lnTo>
                  <a:lnTo>
                    <a:pt x="213" y="88"/>
                  </a:lnTo>
                  <a:lnTo>
                    <a:pt x="201" y="100"/>
                  </a:lnTo>
                  <a:lnTo>
                    <a:pt x="186" y="108"/>
                  </a:lnTo>
                  <a:lnTo>
                    <a:pt x="168" y="111"/>
                  </a:lnTo>
                  <a:lnTo>
                    <a:pt x="56" y="111"/>
                  </a:lnTo>
                  <a:lnTo>
                    <a:pt x="39" y="108"/>
                  </a:lnTo>
                  <a:lnTo>
                    <a:pt x="23" y="100"/>
                  </a:lnTo>
                  <a:lnTo>
                    <a:pt x="11" y="88"/>
                  </a:lnTo>
                  <a:lnTo>
                    <a:pt x="3" y="72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3" name="Freeform 313"/>
            <p:cNvSpPr>
              <a:spLocks/>
            </p:cNvSpPr>
            <p:nvPr/>
          </p:nvSpPr>
          <p:spPr bwMode="auto">
            <a:xfrm>
              <a:off x="9226550" y="3787776"/>
              <a:ext cx="38100" cy="19050"/>
            </a:xfrm>
            <a:custGeom>
              <a:avLst/>
              <a:gdLst>
                <a:gd name="T0" fmla="*/ 56 w 224"/>
                <a:gd name="T1" fmla="*/ 0 h 110"/>
                <a:gd name="T2" fmla="*/ 168 w 224"/>
                <a:gd name="T3" fmla="*/ 0 h 110"/>
                <a:gd name="T4" fmla="*/ 186 w 224"/>
                <a:gd name="T5" fmla="*/ 3 h 110"/>
                <a:gd name="T6" fmla="*/ 201 w 224"/>
                <a:gd name="T7" fmla="*/ 11 h 110"/>
                <a:gd name="T8" fmla="*/ 213 w 224"/>
                <a:gd name="T9" fmla="*/ 23 h 110"/>
                <a:gd name="T10" fmla="*/ 221 w 224"/>
                <a:gd name="T11" fmla="*/ 38 h 110"/>
                <a:gd name="T12" fmla="*/ 224 w 224"/>
                <a:gd name="T13" fmla="*/ 55 h 110"/>
                <a:gd name="T14" fmla="*/ 221 w 224"/>
                <a:gd name="T15" fmla="*/ 72 h 110"/>
                <a:gd name="T16" fmla="*/ 213 w 224"/>
                <a:gd name="T17" fmla="*/ 88 h 110"/>
                <a:gd name="T18" fmla="*/ 201 w 224"/>
                <a:gd name="T19" fmla="*/ 99 h 110"/>
                <a:gd name="T20" fmla="*/ 186 w 224"/>
                <a:gd name="T21" fmla="*/ 107 h 110"/>
                <a:gd name="T22" fmla="*/ 168 w 224"/>
                <a:gd name="T23" fmla="*/ 110 h 110"/>
                <a:gd name="T24" fmla="*/ 56 w 224"/>
                <a:gd name="T25" fmla="*/ 110 h 110"/>
                <a:gd name="T26" fmla="*/ 39 w 224"/>
                <a:gd name="T27" fmla="*/ 107 h 110"/>
                <a:gd name="T28" fmla="*/ 23 w 224"/>
                <a:gd name="T29" fmla="*/ 99 h 110"/>
                <a:gd name="T30" fmla="*/ 11 w 224"/>
                <a:gd name="T31" fmla="*/ 88 h 110"/>
                <a:gd name="T32" fmla="*/ 3 w 224"/>
                <a:gd name="T33" fmla="*/ 72 h 110"/>
                <a:gd name="T34" fmla="*/ 0 w 224"/>
                <a:gd name="T35" fmla="*/ 55 h 110"/>
                <a:gd name="T36" fmla="*/ 3 w 224"/>
                <a:gd name="T37" fmla="*/ 38 h 110"/>
                <a:gd name="T38" fmla="*/ 11 w 224"/>
                <a:gd name="T39" fmla="*/ 23 h 110"/>
                <a:gd name="T40" fmla="*/ 23 w 224"/>
                <a:gd name="T41" fmla="*/ 11 h 110"/>
                <a:gd name="T42" fmla="*/ 39 w 224"/>
                <a:gd name="T43" fmla="*/ 3 h 110"/>
                <a:gd name="T44" fmla="*/ 56 w 224"/>
                <a:gd name="T45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4" h="110">
                  <a:moveTo>
                    <a:pt x="56" y="0"/>
                  </a:moveTo>
                  <a:lnTo>
                    <a:pt x="168" y="0"/>
                  </a:lnTo>
                  <a:lnTo>
                    <a:pt x="186" y="3"/>
                  </a:lnTo>
                  <a:lnTo>
                    <a:pt x="201" y="11"/>
                  </a:lnTo>
                  <a:lnTo>
                    <a:pt x="213" y="23"/>
                  </a:lnTo>
                  <a:lnTo>
                    <a:pt x="221" y="38"/>
                  </a:lnTo>
                  <a:lnTo>
                    <a:pt x="224" y="55"/>
                  </a:lnTo>
                  <a:lnTo>
                    <a:pt x="221" y="72"/>
                  </a:lnTo>
                  <a:lnTo>
                    <a:pt x="213" y="88"/>
                  </a:lnTo>
                  <a:lnTo>
                    <a:pt x="201" y="99"/>
                  </a:lnTo>
                  <a:lnTo>
                    <a:pt x="186" y="107"/>
                  </a:lnTo>
                  <a:lnTo>
                    <a:pt x="168" y="110"/>
                  </a:lnTo>
                  <a:lnTo>
                    <a:pt x="56" y="110"/>
                  </a:lnTo>
                  <a:lnTo>
                    <a:pt x="39" y="107"/>
                  </a:lnTo>
                  <a:lnTo>
                    <a:pt x="23" y="99"/>
                  </a:lnTo>
                  <a:lnTo>
                    <a:pt x="11" y="88"/>
                  </a:lnTo>
                  <a:lnTo>
                    <a:pt x="3" y="72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4" name="Freeform 314"/>
            <p:cNvSpPr>
              <a:spLocks/>
            </p:cNvSpPr>
            <p:nvPr/>
          </p:nvSpPr>
          <p:spPr bwMode="auto">
            <a:xfrm>
              <a:off x="9226550" y="3825876"/>
              <a:ext cx="38100" cy="19050"/>
            </a:xfrm>
            <a:custGeom>
              <a:avLst/>
              <a:gdLst>
                <a:gd name="T0" fmla="*/ 56 w 224"/>
                <a:gd name="T1" fmla="*/ 0 h 110"/>
                <a:gd name="T2" fmla="*/ 168 w 224"/>
                <a:gd name="T3" fmla="*/ 0 h 110"/>
                <a:gd name="T4" fmla="*/ 186 w 224"/>
                <a:gd name="T5" fmla="*/ 3 h 110"/>
                <a:gd name="T6" fmla="*/ 201 w 224"/>
                <a:gd name="T7" fmla="*/ 11 h 110"/>
                <a:gd name="T8" fmla="*/ 213 w 224"/>
                <a:gd name="T9" fmla="*/ 23 h 110"/>
                <a:gd name="T10" fmla="*/ 221 w 224"/>
                <a:gd name="T11" fmla="*/ 38 h 110"/>
                <a:gd name="T12" fmla="*/ 224 w 224"/>
                <a:gd name="T13" fmla="*/ 55 h 110"/>
                <a:gd name="T14" fmla="*/ 221 w 224"/>
                <a:gd name="T15" fmla="*/ 72 h 110"/>
                <a:gd name="T16" fmla="*/ 213 w 224"/>
                <a:gd name="T17" fmla="*/ 87 h 110"/>
                <a:gd name="T18" fmla="*/ 201 w 224"/>
                <a:gd name="T19" fmla="*/ 99 h 110"/>
                <a:gd name="T20" fmla="*/ 186 w 224"/>
                <a:gd name="T21" fmla="*/ 107 h 110"/>
                <a:gd name="T22" fmla="*/ 168 w 224"/>
                <a:gd name="T23" fmla="*/ 110 h 110"/>
                <a:gd name="T24" fmla="*/ 56 w 224"/>
                <a:gd name="T25" fmla="*/ 110 h 110"/>
                <a:gd name="T26" fmla="*/ 39 w 224"/>
                <a:gd name="T27" fmla="*/ 107 h 110"/>
                <a:gd name="T28" fmla="*/ 23 w 224"/>
                <a:gd name="T29" fmla="*/ 99 h 110"/>
                <a:gd name="T30" fmla="*/ 11 w 224"/>
                <a:gd name="T31" fmla="*/ 87 h 110"/>
                <a:gd name="T32" fmla="*/ 3 w 224"/>
                <a:gd name="T33" fmla="*/ 72 h 110"/>
                <a:gd name="T34" fmla="*/ 0 w 224"/>
                <a:gd name="T35" fmla="*/ 55 h 110"/>
                <a:gd name="T36" fmla="*/ 3 w 224"/>
                <a:gd name="T37" fmla="*/ 38 h 110"/>
                <a:gd name="T38" fmla="*/ 11 w 224"/>
                <a:gd name="T39" fmla="*/ 23 h 110"/>
                <a:gd name="T40" fmla="*/ 23 w 224"/>
                <a:gd name="T41" fmla="*/ 11 h 110"/>
                <a:gd name="T42" fmla="*/ 39 w 224"/>
                <a:gd name="T43" fmla="*/ 3 h 110"/>
                <a:gd name="T44" fmla="*/ 56 w 224"/>
                <a:gd name="T45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4" h="110">
                  <a:moveTo>
                    <a:pt x="56" y="0"/>
                  </a:moveTo>
                  <a:lnTo>
                    <a:pt x="168" y="0"/>
                  </a:lnTo>
                  <a:lnTo>
                    <a:pt x="186" y="3"/>
                  </a:lnTo>
                  <a:lnTo>
                    <a:pt x="201" y="11"/>
                  </a:lnTo>
                  <a:lnTo>
                    <a:pt x="213" y="23"/>
                  </a:lnTo>
                  <a:lnTo>
                    <a:pt x="221" y="38"/>
                  </a:lnTo>
                  <a:lnTo>
                    <a:pt x="224" y="55"/>
                  </a:lnTo>
                  <a:lnTo>
                    <a:pt x="221" y="72"/>
                  </a:lnTo>
                  <a:lnTo>
                    <a:pt x="213" y="87"/>
                  </a:lnTo>
                  <a:lnTo>
                    <a:pt x="201" y="99"/>
                  </a:lnTo>
                  <a:lnTo>
                    <a:pt x="186" y="107"/>
                  </a:lnTo>
                  <a:lnTo>
                    <a:pt x="168" y="110"/>
                  </a:lnTo>
                  <a:lnTo>
                    <a:pt x="56" y="110"/>
                  </a:lnTo>
                  <a:lnTo>
                    <a:pt x="39" y="107"/>
                  </a:lnTo>
                  <a:lnTo>
                    <a:pt x="23" y="99"/>
                  </a:lnTo>
                  <a:lnTo>
                    <a:pt x="11" y="87"/>
                  </a:lnTo>
                  <a:lnTo>
                    <a:pt x="3" y="72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5" name="Freeform 315"/>
            <p:cNvSpPr>
              <a:spLocks noEditPoints="1"/>
            </p:cNvSpPr>
            <p:nvPr/>
          </p:nvSpPr>
          <p:spPr bwMode="auto">
            <a:xfrm>
              <a:off x="9147175" y="3446463"/>
              <a:ext cx="354013" cy="584200"/>
            </a:xfrm>
            <a:custGeom>
              <a:avLst/>
              <a:gdLst>
                <a:gd name="T0" fmla="*/ 782 w 2012"/>
                <a:gd name="T1" fmla="*/ 2374 h 3312"/>
                <a:gd name="T2" fmla="*/ 1844 w 2012"/>
                <a:gd name="T3" fmla="*/ 331 h 3312"/>
                <a:gd name="T4" fmla="*/ 973 w 2012"/>
                <a:gd name="T5" fmla="*/ 66 h 3312"/>
                <a:gd name="T6" fmla="*/ 894 w 2012"/>
                <a:gd name="T7" fmla="*/ 110 h 3312"/>
                <a:gd name="T8" fmla="*/ 841 w 2012"/>
                <a:gd name="T9" fmla="*/ 149 h 3312"/>
                <a:gd name="T10" fmla="*/ 862 w 2012"/>
                <a:gd name="T11" fmla="*/ 210 h 3312"/>
                <a:gd name="T12" fmla="*/ 953 w 2012"/>
                <a:gd name="T13" fmla="*/ 238 h 3312"/>
                <a:gd name="T14" fmla="*/ 1006 w 2012"/>
                <a:gd name="T15" fmla="*/ 276 h 3312"/>
                <a:gd name="T16" fmla="*/ 1059 w 2012"/>
                <a:gd name="T17" fmla="*/ 238 h 3312"/>
                <a:gd name="T18" fmla="*/ 1151 w 2012"/>
                <a:gd name="T19" fmla="*/ 210 h 3312"/>
                <a:gd name="T20" fmla="*/ 1170 w 2012"/>
                <a:gd name="T21" fmla="*/ 149 h 3312"/>
                <a:gd name="T22" fmla="*/ 1118 w 2012"/>
                <a:gd name="T23" fmla="*/ 110 h 3312"/>
                <a:gd name="T24" fmla="*/ 1039 w 2012"/>
                <a:gd name="T25" fmla="*/ 66 h 3312"/>
                <a:gd name="T26" fmla="*/ 1341 w 2012"/>
                <a:gd name="T27" fmla="*/ 0 h 3312"/>
                <a:gd name="T28" fmla="*/ 1908 w 2012"/>
                <a:gd name="T29" fmla="*/ 176 h 3312"/>
                <a:gd name="T30" fmla="*/ 1990 w 2012"/>
                <a:gd name="T31" fmla="*/ 244 h 3312"/>
                <a:gd name="T32" fmla="*/ 2012 w 2012"/>
                <a:gd name="T33" fmla="*/ 2492 h 3312"/>
                <a:gd name="T34" fmla="*/ 1974 w 2012"/>
                <a:gd name="T35" fmla="*/ 2593 h 3312"/>
                <a:gd name="T36" fmla="*/ 1882 w 2012"/>
                <a:gd name="T37" fmla="*/ 2647 h 3312"/>
                <a:gd name="T38" fmla="*/ 1062 w 2012"/>
                <a:gd name="T39" fmla="*/ 2815 h 3312"/>
                <a:gd name="T40" fmla="*/ 1038 w 2012"/>
                <a:gd name="T41" fmla="*/ 3138 h 3312"/>
                <a:gd name="T42" fmla="*/ 943 w 2012"/>
                <a:gd name="T43" fmla="*/ 3258 h 3312"/>
                <a:gd name="T44" fmla="*/ 809 w 2012"/>
                <a:gd name="T45" fmla="*/ 3310 h 3312"/>
                <a:gd name="T46" fmla="*/ 648 w 2012"/>
                <a:gd name="T47" fmla="*/ 3285 h 3312"/>
                <a:gd name="T48" fmla="*/ 519 w 2012"/>
                <a:gd name="T49" fmla="*/ 3187 h 3312"/>
                <a:gd name="T50" fmla="*/ 452 w 2012"/>
                <a:gd name="T51" fmla="*/ 3039 h 3312"/>
                <a:gd name="T52" fmla="*/ 438 w 2012"/>
                <a:gd name="T53" fmla="*/ 2934 h 3312"/>
                <a:gd name="T54" fmla="*/ 370 w 2012"/>
                <a:gd name="T55" fmla="*/ 2841 h 3312"/>
                <a:gd name="T56" fmla="*/ 261 w 2012"/>
                <a:gd name="T57" fmla="*/ 2816 h 3312"/>
                <a:gd name="T58" fmla="*/ 170 w 2012"/>
                <a:gd name="T59" fmla="*/ 2860 h 3312"/>
                <a:gd name="T60" fmla="*/ 115 w 2012"/>
                <a:gd name="T61" fmla="*/ 2966 h 3312"/>
                <a:gd name="T62" fmla="*/ 102 w 2012"/>
                <a:gd name="T63" fmla="*/ 3289 h 3312"/>
                <a:gd name="T64" fmla="*/ 39 w 2012"/>
                <a:gd name="T65" fmla="*/ 3309 h 3312"/>
                <a:gd name="T66" fmla="*/ 0 w 2012"/>
                <a:gd name="T67" fmla="*/ 3257 h 3312"/>
                <a:gd name="T68" fmla="*/ 24 w 2012"/>
                <a:gd name="T69" fmla="*/ 2879 h 3312"/>
                <a:gd name="T70" fmla="*/ 121 w 2012"/>
                <a:gd name="T71" fmla="*/ 2757 h 3312"/>
                <a:gd name="T72" fmla="*/ 255 w 2012"/>
                <a:gd name="T73" fmla="*/ 2706 h 3312"/>
                <a:gd name="T74" fmla="*/ 403 w 2012"/>
                <a:gd name="T75" fmla="*/ 2733 h 3312"/>
                <a:gd name="T76" fmla="*/ 512 w 2012"/>
                <a:gd name="T77" fmla="*/ 2832 h 3312"/>
                <a:gd name="T78" fmla="*/ 559 w 2012"/>
                <a:gd name="T79" fmla="*/ 2981 h 3312"/>
                <a:gd name="T80" fmla="*/ 583 w 2012"/>
                <a:gd name="T81" fmla="*/ 3080 h 3312"/>
                <a:gd name="T82" fmla="*/ 675 w 2012"/>
                <a:gd name="T83" fmla="*/ 3175 h 3312"/>
                <a:gd name="T84" fmla="*/ 802 w 2012"/>
                <a:gd name="T85" fmla="*/ 3201 h 3312"/>
                <a:gd name="T86" fmla="*/ 894 w 2012"/>
                <a:gd name="T87" fmla="*/ 3154 h 3312"/>
                <a:gd name="T88" fmla="*/ 948 w 2012"/>
                <a:gd name="T89" fmla="*/ 3054 h 3312"/>
                <a:gd name="T90" fmla="*/ 782 w 2012"/>
                <a:gd name="T91" fmla="*/ 2650 h 3312"/>
                <a:gd name="T92" fmla="*/ 79 w 2012"/>
                <a:gd name="T93" fmla="*/ 2628 h 3312"/>
                <a:gd name="T94" fmla="*/ 10 w 2012"/>
                <a:gd name="T95" fmla="*/ 2547 h 3312"/>
                <a:gd name="T96" fmla="*/ 3 w 2012"/>
                <a:gd name="T97" fmla="*/ 295 h 3312"/>
                <a:gd name="T98" fmla="*/ 57 w 2012"/>
                <a:gd name="T99" fmla="*/ 203 h 3312"/>
                <a:gd name="T100" fmla="*/ 160 w 2012"/>
                <a:gd name="T101" fmla="*/ 166 h 3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12" h="3312">
                  <a:moveTo>
                    <a:pt x="168" y="331"/>
                  </a:moveTo>
                  <a:lnTo>
                    <a:pt x="168" y="2484"/>
                  </a:lnTo>
                  <a:lnTo>
                    <a:pt x="782" y="2484"/>
                  </a:lnTo>
                  <a:lnTo>
                    <a:pt x="782" y="2374"/>
                  </a:lnTo>
                  <a:lnTo>
                    <a:pt x="1229" y="2374"/>
                  </a:lnTo>
                  <a:lnTo>
                    <a:pt x="1229" y="2484"/>
                  </a:lnTo>
                  <a:lnTo>
                    <a:pt x="1844" y="2484"/>
                  </a:lnTo>
                  <a:lnTo>
                    <a:pt x="1844" y="331"/>
                  </a:lnTo>
                  <a:lnTo>
                    <a:pt x="168" y="331"/>
                  </a:lnTo>
                  <a:close/>
                  <a:moveTo>
                    <a:pt x="1006" y="55"/>
                  </a:moveTo>
                  <a:lnTo>
                    <a:pt x="989" y="58"/>
                  </a:lnTo>
                  <a:lnTo>
                    <a:pt x="973" y="66"/>
                  </a:lnTo>
                  <a:lnTo>
                    <a:pt x="961" y="78"/>
                  </a:lnTo>
                  <a:lnTo>
                    <a:pt x="953" y="93"/>
                  </a:lnTo>
                  <a:lnTo>
                    <a:pt x="950" y="110"/>
                  </a:lnTo>
                  <a:lnTo>
                    <a:pt x="894" y="110"/>
                  </a:lnTo>
                  <a:lnTo>
                    <a:pt x="877" y="113"/>
                  </a:lnTo>
                  <a:lnTo>
                    <a:pt x="862" y="121"/>
                  </a:lnTo>
                  <a:lnTo>
                    <a:pt x="849" y="133"/>
                  </a:lnTo>
                  <a:lnTo>
                    <a:pt x="841" y="149"/>
                  </a:lnTo>
                  <a:lnTo>
                    <a:pt x="838" y="166"/>
                  </a:lnTo>
                  <a:lnTo>
                    <a:pt x="841" y="183"/>
                  </a:lnTo>
                  <a:lnTo>
                    <a:pt x="849" y="198"/>
                  </a:lnTo>
                  <a:lnTo>
                    <a:pt x="862" y="210"/>
                  </a:lnTo>
                  <a:lnTo>
                    <a:pt x="877" y="218"/>
                  </a:lnTo>
                  <a:lnTo>
                    <a:pt x="894" y="221"/>
                  </a:lnTo>
                  <a:lnTo>
                    <a:pt x="950" y="221"/>
                  </a:lnTo>
                  <a:lnTo>
                    <a:pt x="953" y="238"/>
                  </a:lnTo>
                  <a:lnTo>
                    <a:pt x="961" y="253"/>
                  </a:lnTo>
                  <a:lnTo>
                    <a:pt x="973" y="265"/>
                  </a:lnTo>
                  <a:lnTo>
                    <a:pt x="989" y="273"/>
                  </a:lnTo>
                  <a:lnTo>
                    <a:pt x="1006" y="276"/>
                  </a:lnTo>
                  <a:lnTo>
                    <a:pt x="1023" y="273"/>
                  </a:lnTo>
                  <a:lnTo>
                    <a:pt x="1039" y="265"/>
                  </a:lnTo>
                  <a:lnTo>
                    <a:pt x="1052" y="253"/>
                  </a:lnTo>
                  <a:lnTo>
                    <a:pt x="1059" y="238"/>
                  </a:lnTo>
                  <a:lnTo>
                    <a:pt x="1062" y="221"/>
                  </a:lnTo>
                  <a:lnTo>
                    <a:pt x="1118" y="221"/>
                  </a:lnTo>
                  <a:lnTo>
                    <a:pt x="1135" y="218"/>
                  </a:lnTo>
                  <a:lnTo>
                    <a:pt x="1151" y="210"/>
                  </a:lnTo>
                  <a:lnTo>
                    <a:pt x="1163" y="198"/>
                  </a:lnTo>
                  <a:lnTo>
                    <a:pt x="1170" y="183"/>
                  </a:lnTo>
                  <a:lnTo>
                    <a:pt x="1174" y="166"/>
                  </a:lnTo>
                  <a:lnTo>
                    <a:pt x="1170" y="149"/>
                  </a:lnTo>
                  <a:lnTo>
                    <a:pt x="1163" y="133"/>
                  </a:lnTo>
                  <a:lnTo>
                    <a:pt x="1151" y="121"/>
                  </a:lnTo>
                  <a:lnTo>
                    <a:pt x="1135" y="113"/>
                  </a:lnTo>
                  <a:lnTo>
                    <a:pt x="1118" y="110"/>
                  </a:lnTo>
                  <a:lnTo>
                    <a:pt x="1062" y="110"/>
                  </a:lnTo>
                  <a:lnTo>
                    <a:pt x="1059" y="93"/>
                  </a:lnTo>
                  <a:lnTo>
                    <a:pt x="1052" y="78"/>
                  </a:lnTo>
                  <a:lnTo>
                    <a:pt x="1039" y="66"/>
                  </a:lnTo>
                  <a:lnTo>
                    <a:pt x="1023" y="58"/>
                  </a:lnTo>
                  <a:lnTo>
                    <a:pt x="1006" y="55"/>
                  </a:lnTo>
                  <a:close/>
                  <a:moveTo>
                    <a:pt x="671" y="0"/>
                  </a:moveTo>
                  <a:lnTo>
                    <a:pt x="1341" y="0"/>
                  </a:lnTo>
                  <a:lnTo>
                    <a:pt x="1341" y="166"/>
                  </a:lnTo>
                  <a:lnTo>
                    <a:pt x="1852" y="166"/>
                  </a:lnTo>
                  <a:lnTo>
                    <a:pt x="1882" y="168"/>
                  </a:lnTo>
                  <a:lnTo>
                    <a:pt x="1908" y="176"/>
                  </a:lnTo>
                  <a:lnTo>
                    <a:pt x="1933" y="187"/>
                  </a:lnTo>
                  <a:lnTo>
                    <a:pt x="1955" y="203"/>
                  </a:lnTo>
                  <a:lnTo>
                    <a:pt x="1974" y="222"/>
                  </a:lnTo>
                  <a:lnTo>
                    <a:pt x="1990" y="244"/>
                  </a:lnTo>
                  <a:lnTo>
                    <a:pt x="2002" y="268"/>
                  </a:lnTo>
                  <a:lnTo>
                    <a:pt x="2010" y="295"/>
                  </a:lnTo>
                  <a:lnTo>
                    <a:pt x="2012" y="323"/>
                  </a:lnTo>
                  <a:lnTo>
                    <a:pt x="2012" y="2492"/>
                  </a:lnTo>
                  <a:lnTo>
                    <a:pt x="2010" y="2520"/>
                  </a:lnTo>
                  <a:lnTo>
                    <a:pt x="2002" y="2547"/>
                  </a:lnTo>
                  <a:lnTo>
                    <a:pt x="1990" y="2571"/>
                  </a:lnTo>
                  <a:lnTo>
                    <a:pt x="1974" y="2593"/>
                  </a:lnTo>
                  <a:lnTo>
                    <a:pt x="1955" y="2612"/>
                  </a:lnTo>
                  <a:lnTo>
                    <a:pt x="1933" y="2628"/>
                  </a:lnTo>
                  <a:lnTo>
                    <a:pt x="1908" y="2640"/>
                  </a:lnTo>
                  <a:lnTo>
                    <a:pt x="1882" y="2647"/>
                  </a:lnTo>
                  <a:lnTo>
                    <a:pt x="1852" y="2650"/>
                  </a:lnTo>
                  <a:lnTo>
                    <a:pt x="1229" y="2650"/>
                  </a:lnTo>
                  <a:lnTo>
                    <a:pt x="1229" y="2815"/>
                  </a:lnTo>
                  <a:lnTo>
                    <a:pt x="1062" y="2815"/>
                  </a:lnTo>
                  <a:lnTo>
                    <a:pt x="1062" y="3025"/>
                  </a:lnTo>
                  <a:lnTo>
                    <a:pt x="1059" y="3064"/>
                  </a:lnTo>
                  <a:lnTo>
                    <a:pt x="1052" y="3101"/>
                  </a:lnTo>
                  <a:lnTo>
                    <a:pt x="1038" y="3138"/>
                  </a:lnTo>
                  <a:lnTo>
                    <a:pt x="1020" y="3172"/>
                  </a:lnTo>
                  <a:lnTo>
                    <a:pt x="999" y="3205"/>
                  </a:lnTo>
                  <a:lnTo>
                    <a:pt x="971" y="3234"/>
                  </a:lnTo>
                  <a:lnTo>
                    <a:pt x="943" y="3258"/>
                  </a:lnTo>
                  <a:lnTo>
                    <a:pt x="912" y="3278"/>
                  </a:lnTo>
                  <a:lnTo>
                    <a:pt x="879" y="3293"/>
                  </a:lnTo>
                  <a:lnTo>
                    <a:pt x="844" y="3304"/>
                  </a:lnTo>
                  <a:lnTo>
                    <a:pt x="809" y="3310"/>
                  </a:lnTo>
                  <a:lnTo>
                    <a:pt x="772" y="3312"/>
                  </a:lnTo>
                  <a:lnTo>
                    <a:pt x="728" y="3308"/>
                  </a:lnTo>
                  <a:lnTo>
                    <a:pt x="687" y="3299"/>
                  </a:lnTo>
                  <a:lnTo>
                    <a:pt x="648" y="3285"/>
                  </a:lnTo>
                  <a:lnTo>
                    <a:pt x="611" y="3266"/>
                  </a:lnTo>
                  <a:lnTo>
                    <a:pt x="577" y="3244"/>
                  </a:lnTo>
                  <a:lnTo>
                    <a:pt x="547" y="3217"/>
                  </a:lnTo>
                  <a:lnTo>
                    <a:pt x="519" y="3187"/>
                  </a:lnTo>
                  <a:lnTo>
                    <a:pt x="496" y="3153"/>
                  </a:lnTo>
                  <a:lnTo>
                    <a:pt x="477" y="3118"/>
                  </a:lnTo>
                  <a:lnTo>
                    <a:pt x="462" y="3079"/>
                  </a:lnTo>
                  <a:lnTo>
                    <a:pt x="452" y="3039"/>
                  </a:lnTo>
                  <a:lnTo>
                    <a:pt x="448" y="2997"/>
                  </a:lnTo>
                  <a:lnTo>
                    <a:pt x="447" y="2997"/>
                  </a:lnTo>
                  <a:lnTo>
                    <a:pt x="445" y="2964"/>
                  </a:lnTo>
                  <a:lnTo>
                    <a:pt x="438" y="2934"/>
                  </a:lnTo>
                  <a:lnTo>
                    <a:pt x="426" y="2906"/>
                  </a:lnTo>
                  <a:lnTo>
                    <a:pt x="410" y="2880"/>
                  </a:lnTo>
                  <a:lnTo>
                    <a:pt x="392" y="2859"/>
                  </a:lnTo>
                  <a:lnTo>
                    <a:pt x="370" y="2841"/>
                  </a:lnTo>
                  <a:lnTo>
                    <a:pt x="344" y="2828"/>
                  </a:lnTo>
                  <a:lnTo>
                    <a:pt x="317" y="2819"/>
                  </a:lnTo>
                  <a:lnTo>
                    <a:pt x="287" y="2815"/>
                  </a:lnTo>
                  <a:lnTo>
                    <a:pt x="261" y="2816"/>
                  </a:lnTo>
                  <a:lnTo>
                    <a:pt x="237" y="2822"/>
                  </a:lnTo>
                  <a:lnTo>
                    <a:pt x="213" y="2831"/>
                  </a:lnTo>
                  <a:lnTo>
                    <a:pt x="190" y="2844"/>
                  </a:lnTo>
                  <a:lnTo>
                    <a:pt x="170" y="2860"/>
                  </a:lnTo>
                  <a:lnTo>
                    <a:pt x="149" y="2883"/>
                  </a:lnTo>
                  <a:lnTo>
                    <a:pt x="133" y="2909"/>
                  </a:lnTo>
                  <a:lnTo>
                    <a:pt x="122" y="2937"/>
                  </a:lnTo>
                  <a:lnTo>
                    <a:pt x="115" y="2966"/>
                  </a:lnTo>
                  <a:lnTo>
                    <a:pt x="112" y="2996"/>
                  </a:lnTo>
                  <a:lnTo>
                    <a:pt x="112" y="3257"/>
                  </a:lnTo>
                  <a:lnTo>
                    <a:pt x="109" y="3274"/>
                  </a:lnTo>
                  <a:lnTo>
                    <a:pt x="102" y="3289"/>
                  </a:lnTo>
                  <a:lnTo>
                    <a:pt x="89" y="3301"/>
                  </a:lnTo>
                  <a:lnTo>
                    <a:pt x="74" y="3309"/>
                  </a:lnTo>
                  <a:lnTo>
                    <a:pt x="56" y="3312"/>
                  </a:lnTo>
                  <a:lnTo>
                    <a:pt x="39" y="3309"/>
                  </a:lnTo>
                  <a:lnTo>
                    <a:pt x="23" y="3301"/>
                  </a:lnTo>
                  <a:lnTo>
                    <a:pt x="11" y="3289"/>
                  </a:lnTo>
                  <a:lnTo>
                    <a:pt x="3" y="3274"/>
                  </a:lnTo>
                  <a:lnTo>
                    <a:pt x="0" y="3257"/>
                  </a:lnTo>
                  <a:lnTo>
                    <a:pt x="0" y="2996"/>
                  </a:lnTo>
                  <a:lnTo>
                    <a:pt x="3" y="2956"/>
                  </a:lnTo>
                  <a:lnTo>
                    <a:pt x="11" y="2917"/>
                  </a:lnTo>
                  <a:lnTo>
                    <a:pt x="24" y="2879"/>
                  </a:lnTo>
                  <a:lnTo>
                    <a:pt x="43" y="2843"/>
                  </a:lnTo>
                  <a:lnTo>
                    <a:pt x="65" y="2811"/>
                  </a:lnTo>
                  <a:lnTo>
                    <a:pt x="92" y="2781"/>
                  </a:lnTo>
                  <a:lnTo>
                    <a:pt x="121" y="2757"/>
                  </a:lnTo>
                  <a:lnTo>
                    <a:pt x="151" y="2738"/>
                  </a:lnTo>
                  <a:lnTo>
                    <a:pt x="185" y="2723"/>
                  </a:lnTo>
                  <a:lnTo>
                    <a:pt x="219" y="2712"/>
                  </a:lnTo>
                  <a:lnTo>
                    <a:pt x="255" y="2706"/>
                  </a:lnTo>
                  <a:lnTo>
                    <a:pt x="292" y="2705"/>
                  </a:lnTo>
                  <a:lnTo>
                    <a:pt x="331" y="2710"/>
                  </a:lnTo>
                  <a:lnTo>
                    <a:pt x="368" y="2719"/>
                  </a:lnTo>
                  <a:lnTo>
                    <a:pt x="403" y="2733"/>
                  </a:lnTo>
                  <a:lnTo>
                    <a:pt x="435" y="2752"/>
                  </a:lnTo>
                  <a:lnTo>
                    <a:pt x="464" y="2775"/>
                  </a:lnTo>
                  <a:lnTo>
                    <a:pt x="490" y="2802"/>
                  </a:lnTo>
                  <a:lnTo>
                    <a:pt x="512" y="2832"/>
                  </a:lnTo>
                  <a:lnTo>
                    <a:pt x="530" y="2865"/>
                  </a:lnTo>
                  <a:lnTo>
                    <a:pt x="545" y="2902"/>
                  </a:lnTo>
                  <a:lnTo>
                    <a:pt x="554" y="2940"/>
                  </a:lnTo>
                  <a:lnTo>
                    <a:pt x="559" y="2981"/>
                  </a:lnTo>
                  <a:lnTo>
                    <a:pt x="559" y="2981"/>
                  </a:lnTo>
                  <a:lnTo>
                    <a:pt x="562" y="3016"/>
                  </a:lnTo>
                  <a:lnTo>
                    <a:pt x="570" y="3049"/>
                  </a:lnTo>
                  <a:lnTo>
                    <a:pt x="583" y="3080"/>
                  </a:lnTo>
                  <a:lnTo>
                    <a:pt x="600" y="3109"/>
                  </a:lnTo>
                  <a:lnTo>
                    <a:pt x="622" y="3134"/>
                  </a:lnTo>
                  <a:lnTo>
                    <a:pt x="646" y="3156"/>
                  </a:lnTo>
                  <a:lnTo>
                    <a:pt x="675" y="3175"/>
                  </a:lnTo>
                  <a:lnTo>
                    <a:pt x="706" y="3189"/>
                  </a:lnTo>
                  <a:lnTo>
                    <a:pt x="740" y="3198"/>
                  </a:lnTo>
                  <a:lnTo>
                    <a:pt x="775" y="3202"/>
                  </a:lnTo>
                  <a:lnTo>
                    <a:pt x="802" y="3201"/>
                  </a:lnTo>
                  <a:lnTo>
                    <a:pt x="827" y="3195"/>
                  </a:lnTo>
                  <a:lnTo>
                    <a:pt x="851" y="3186"/>
                  </a:lnTo>
                  <a:lnTo>
                    <a:pt x="874" y="3171"/>
                  </a:lnTo>
                  <a:lnTo>
                    <a:pt x="894" y="3154"/>
                  </a:lnTo>
                  <a:lnTo>
                    <a:pt x="913" y="3132"/>
                  </a:lnTo>
                  <a:lnTo>
                    <a:pt x="930" y="3108"/>
                  </a:lnTo>
                  <a:lnTo>
                    <a:pt x="941" y="3081"/>
                  </a:lnTo>
                  <a:lnTo>
                    <a:pt x="948" y="3054"/>
                  </a:lnTo>
                  <a:lnTo>
                    <a:pt x="950" y="3025"/>
                  </a:lnTo>
                  <a:lnTo>
                    <a:pt x="950" y="2815"/>
                  </a:lnTo>
                  <a:lnTo>
                    <a:pt x="782" y="2815"/>
                  </a:lnTo>
                  <a:lnTo>
                    <a:pt x="782" y="2650"/>
                  </a:lnTo>
                  <a:lnTo>
                    <a:pt x="160" y="2650"/>
                  </a:lnTo>
                  <a:lnTo>
                    <a:pt x="131" y="2647"/>
                  </a:lnTo>
                  <a:lnTo>
                    <a:pt x="104" y="2640"/>
                  </a:lnTo>
                  <a:lnTo>
                    <a:pt x="79" y="2628"/>
                  </a:lnTo>
                  <a:lnTo>
                    <a:pt x="57" y="2612"/>
                  </a:lnTo>
                  <a:lnTo>
                    <a:pt x="38" y="2593"/>
                  </a:lnTo>
                  <a:lnTo>
                    <a:pt x="22" y="2571"/>
                  </a:lnTo>
                  <a:lnTo>
                    <a:pt x="10" y="2547"/>
                  </a:lnTo>
                  <a:lnTo>
                    <a:pt x="3" y="2520"/>
                  </a:lnTo>
                  <a:lnTo>
                    <a:pt x="0" y="2492"/>
                  </a:lnTo>
                  <a:lnTo>
                    <a:pt x="0" y="323"/>
                  </a:lnTo>
                  <a:lnTo>
                    <a:pt x="3" y="295"/>
                  </a:lnTo>
                  <a:lnTo>
                    <a:pt x="10" y="268"/>
                  </a:lnTo>
                  <a:lnTo>
                    <a:pt x="22" y="244"/>
                  </a:lnTo>
                  <a:lnTo>
                    <a:pt x="38" y="222"/>
                  </a:lnTo>
                  <a:lnTo>
                    <a:pt x="57" y="203"/>
                  </a:lnTo>
                  <a:lnTo>
                    <a:pt x="79" y="187"/>
                  </a:lnTo>
                  <a:lnTo>
                    <a:pt x="104" y="176"/>
                  </a:lnTo>
                  <a:lnTo>
                    <a:pt x="131" y="168"/>
                  </a:lnTo>
                  <a:lnTo>
                    <a:pt x="160" y="166"/>
                  </a:lnTo>
                  <a:lnTo>
                    <a:pt x="671" y="166"/>
                  </a:lnTo>
                  <a:lnTo>
                    <a:pt x="6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07" name="Freeform 406"/>
          <p:cNvSpPr>
            <a:spLocks/>
          </p:cNvSpPr>
          <p:nvPr/>
        </p:nvSpPr>
        <p:spPr bwMode="auto">
          <a:xfrm>
            <a:off x="10035984" y="3459163"/>
            <a:ext cx="530226" cy="546100"/>
          </a:xfrm>
          <a:custGeom>
            <a:avLst/>
            <a:gdLst>
              <a:gd name="connsiteX0" fmla="*/ 45085 w 530226"/>
              <a:gd name="connsiteY0" fmla="*/ 438150 h 546100"/>
              <a:gd name="connsiteX1" fmla="*/ 85725 w 530226"/>
              <a:gd name="connsiteY1" fmla="*/ 525486 h 546100"/>
              <a:gd name="connsiteX2" fmla="*/ 78105 w 530226"/>
              <a:gd name="connsiteY2" fmla="*/ 533039 h 546100"/>
              <a:gd name="connsiteX3" fmla="*/ 73501 w 530226"/>
              <a:gd name="connsiteY3" fmla="*/ 536816 h 546100"/>
              <a:gd name="connsiteX4" fmla="*/ 68580 w 530226"/>
              <a:gd name="connsiteY4" fmla="*/ 540278 h 546100"/>
              <a:gd name="connsiteX5" fmla="*/ 63341 w 530226"/>
              <a:gd name="connsiteY5" fmla="*/ 542796 h 546100"/>
              <a:gd name="connsiteX6" fmla="*/ 57626 w 530226"/>
              <a:gd name="connsiteY6" fmla="*/ 544684 h 546100"/>
              <a:gd name="connsiteX7" fmla="*/ 51752 w 530226"/>
              <a:gd name="connsiteY7" fmla="*/ 545785 h 546100"/>
              <a:gd name="connsiteX8" fmla="*/ 45720 w 530226"/>
              <a:gd name="connsiteY8" fmla="*/ 546100 h 546100"/>
              <a:gd name="connsiteX9" fmla="*/ 39688 w 530226"/>
              <a:gd name="connsiteY9" fmla="*/ 545785 h 546100"/>
              <a:gd name="connsiteX10" fmla="*/ 33814 w 530226"/>
              <a:gd name="connsiteY10" fmla="*/ 544684 h 546100"/>
              <a:gd name="connsiteX11" fmla="*/ 28258 w 530226"/>
              <a:gd name="connsiteY11" fmla="*/ 542796 h 546100"/>
              <a:gd name="connsiteX12" fmla="*/ 22860 w 530226"/>
              <a:gd name="connsiteY12" fmla="*/ 540278 h 546100"/>
              <a:gd name="connsiteX13" fmla="*/ 17939 w 530226"/>
              <a:gd name="connsiteY13" fmla="*/ 536816 h 546100"/>
              <a:gd name="connsiteX14" fmla="*/ 13335 w 530226"/>
              <a:gd name="connsiteY14" fmla="*/ 533039 h 546100"/>
              <a:gd name="connsiteX15" fmla="*/ 9366 w 530226"/>
              <a:gd name="connsiteY15" fmla="*/ 528476 h 546100"/>
              <a:gd name="connsiteX16" fmla="*/ 6032 w 530226"/>
              <a:gd name="connsiteY16" fmla="*/ 523597 h 546100"/>
              <a:gd name="connsiteX17" fmla="*/ 3492 w 530226"/>
              <a:gd name="connsiteY17" fmla="*/ 518405 h 546100"/>
              <a:gd name="connsiteX18" fmla="*/ 1588 w 530226"/>
              <a:gd name="connsiteY18" fmla="*/ 512897 h 546100"/>
              <a:gd name="connsiteX19" fmla="*/ 318 w 530226"/>
              <a:gd name="connsiteY19" fmla="*/ 507232 h 546100"/>
              <a:gd name="connsiteX20" fmla="*/ 0 w 530226"/>
              <a:gd name="connsiteY20" fmla="*/ 501252 h 546100"/>
              <a:gd name="connsiteX21" fmla="*/ 318 w 530226"/>
              <a:gd name="connsiteY21" fmla="*/ 495272 h 546100"/>
              <a:gd name="connsiteX22" fmla="*/ 1588 w 530226"/>
              <a:gd name="connsiteY22" fmla="*/ 489607 h 546100"/>
              <a:gd name="connsiteX23" fmla="*/ 3492 w 530226"/>
              <a:gd name="connsiteY23" fmla="*/ 483942 h 546100"/>
              <a:gd name="connsiteX24" fmla="*/ 6032 w 530226"/>
              <a:gd name="connsiteY24" fmla="*/ 478749 h 546100"/>
              <a:gd name="connsiteX25" fmla="*/ 9366 w 530226"/>
              <a:gd name="connsiteY25" fmla="*/ 473871 h 546100"/>
              <a:gd name="connsiteX26" fmla="*/ 13335 w 530226"/>
              <a:gd name="connsiteY26" fmla="*/ 469465 h 546100"/>
              <a:gd name="connsiteX27" fmla="*/ 85912 w 530226"/>
              <a:gd name="connsiteY27" fmla="*/ 398463 h 546100"/>
              <a:gd name="connsiteX28" fmla="*/ 125413 w 530226"/>
              <a:gd name="connsiteY28" fmla="*/ 487306 h 546100"/>
              <a:gd name="connsiteX29" fmla="*/ 101105 w 530226"/>
              <a:gd name="connsiteY29" fmla="*/ 511176 h 546100"/>
              <a:gd name="connsiteX30" fmla="*/ 60325 w 530226"/>
              <a:gd name="connsiteY30" fmla="*/ 423598 h 546100"/>
              <a:gd name="connsiteX31" fmla="*/ 125825 w 530226"/>
              <a:gd name="connsiteY31" fmla="*/ 357188 h 546100"/>
              <a:gd name="connsiteX32" fmla="*/ 163513 w 530226"/>
              <a:gd name="connsiteY32" fmla="*/ 447491 h 546100"/>
              <a:gd name="connsiteX33" fmla="*/ 139285 w 530226"/>
              <a:gd name="connsiteY33" fmla="*/ 471488 h 546100"/>
              <a:gd name="connsiteX34" fmla="*/ 100013 w 530226"/>
              <a:gd name="connsiteY34" fmla="*/ 382763 h 546100"/>
              <a:gd name="connsiteX35" fmla="*/ 488247 w 530226"/>
              <a:gd name="connsiteY35" fmla="*/ 0 h 546100"/>
              <a:gd name="connsiteX36" fmla="*/ 495085 w 530226"/>
              <a:gd name="connsiteY36" fmla="*/ 318 h 546100"/>
              <a:gd name="connsiteX37" fmla="*/ 501286 w 530226"/>
              <a:gd name="connsiteY37" fmla="*/ 1430 h 546100"/>
              <a:gd name="connsiteX38" fmla="*/ 507329 w 530226"/>
              <a:gd name="connsiteY38" fmla="*/ 2861 h 546100"/>
              <a:gd name="connsiteX39" fmla="*/ 513053 w 530226"/>
              <a:gd name="connsiteY39" fmla="*/ 4927 h 546100"/>
              <a:gd name="connsiteX40" fmla="*/ 518300 w 530226"/>
              <a:gd name="connsiteY40" fmla="*/ 7469 h 546100"/>
              <a:gd name="connsiteX41" fmla="*/ 523071 w 530226"/>
              <a:gd name="connsiteY41" fmla="*/ 10648 h 546100"/>
              <a:gd name="connsiteX42" fmla="*/ 527205 w 530226"/>
              <a:gd name="connsiteY42" fmla="*/ 14462 h 546100"/>
              <a:gd name="connsiteX43" fmla="*/ 530226 w 530226"/>
              <a:gd name="connsiteY43" fmla="*/ 17164 h 546100"/>
              <a:gd name="connsiteX44" fmla="*/ 530226 w 530226"/>
              <a:gd name="connsiteY44" fmla="*/ 69927 h 546100"/>
              <a:gd name="connsiteX45" fmla="*/ 529749 w 530226"/>
              <a:gd name="connsiteY45" fmla="*/ 72946 h 546100"/>
              <a:gd name="connsiteX46" fmla="*/ 528318 w 530226"/>
              <a:gd name="connsiteY46" fmla="*/ 75648 h 546100"/>
              <a:gd name="connsiteX47" fmla="*/ 526251 w 530226"/>
              <a:gd name="connsiteY47" fmla="*/ 77714 h 546100"/>
              <a:gd name="connsiteX48" fmla="*/ 523389 w 530226"/>
              <a:gd name="connsiteY48" fmla="*/ 79144 h 546100"/>
              <a:gd name="connsiteX49" fmla="*/ 520367 w 530226"/>
              <a:gd name="connsiteY49" fmla="*/ 79780 h 546100"/>
              <a:gd name="connsiteX50" fmla="*/ 517346 w 530226"/>
              <a:gd name="connsiteY50" fmla="*/ 79144 h 546100"/>
              <a:gd name="connsiteX51" fmla="*/ 514484 w 530226"/>
              <a:gd name="connsiteY51" fmla="*/ 77714 h 546100"/>
              <a:gd name="connsiteX52" fmla="*/ 512417 w 530226"/>
              <a:gd name="connsiteY52" fmla="*/ 75648 h 546100"/>
              <a:gd name="connsiteX53" fmla="*/ 511145 w 530226"/>
              <a:gd name="connsiteY53" fmla="*/ 72946 h 546100"/>
              <a:gd name="connsiteX54" fmla="*/ 510668 w 530226"/>
              <a:gd name="connsiteY54" fmla="*/ 69927 h 546100"/>
              <a:gd name="connsiteX55" fmla="*/ 510668 w 530226"/>
              <a:gd name="connsiteY55" fmla="*/ 25746 h 546100"/>
              <a:gd name="connsiteX56" fmla="*/ 506852 w 530226"/>
              <a:gd name="connsiteY56" fmla="*/ 23521 h 546100"/>
              <a:gd name="connsiteX57" fmla="*/ 502717 w 530226"/>
              <a:gd name="connsiteY57" fmla="*/ 21931 h 546100"/>
              <a:gd name="connsiteX58" fmla="*/ 498106 w 530226"/>
              <a:gd name="connsiteY58" fmla="*/ 20501 h 546100"/>
              <a:gd name="connsiteX59" fmla="*/ 493495 w 530226"/>
              <a:gd name="connsiteY59" fmla="*/ 19865 h 546100"/>
              <a:gd name="connsiteX60" fmla="*/ 488724 w 530226"/>
              <a:gd name="connsiteY60" fmla="*/ 19548 h 546100"/>
              <a:gd name="connsiteX61" fmla="*/ 483636 w 530226"/>
              <a:gd name="connsiteY61" fmla="*/ 19865 h 546100"/>
              <a:gd name="connsiteX62" fmla="*/ 478866 w 530226"/>
              <a:gd name="connsiteY62" fmla="*/ 20501 h 546100"/>
              <a:gd name="connsiteX63" fmla="*/ 474414 w 530226"/>
              <a:gd name="connsiteY63" fmla="*/ 21773 h 546100"/>
              <a:gd name="connsiteX64" fmla="*/ 470120 w 530226"/>
              <a:gd name="connsiteY64" fmla="*/ 23362 h 546100"/>
              <a:gd name="connsiteX65" fmla="*/ 466463 w 530226"/>
              <a:gd name="connsiteY65" fmla="*/ 25428 h 546100"/>
              <a:gd name="connsiteX66" fmla="*/ 463283 w 530226"/>
              <a:gd name="connsiteY66" fmla="*/ 28130 h 546100"/>
              <a:gd name="connsiteX67" fmla="*/ 459785 w 530226"/>
              <a:gd name="connsiteY67" fmla="*/ 32262 h 546100"/>
              <a:gd name="connsiteX68" fmla="*/ 456763 w 530226"/>
              <a:gd name="connsiteY68" fmla="*/ 36235 h 546100"/>
              <a:gd name="connsiteX69" fmla="*/ 454696 w 530226"/>
              <a:gd name="connsiteY69" fmla="*/ 40526 h 546100"/>
              <a:gd name="connsiteX70" fmla="*/ 453265 w 530226"/>
              <a:gd name="connsiteY70" fmla="*/ 44817 h 546100"/>
              <a:gd name="connsiteX71" fmla="*/ 452311 w 530226"/>
              <a:gd name="connsiteY71" fmla="*/ 48790 h 546100"/>
              <a:gd name="connsiteX72" fmla="*/ 451834 w 530226"/>
              <a:gd name="connsiteY72" fmla="*/ 52763 h 546100"/>
              <a:gd name="connsiteX73" fmla="*/ 451675 w 530226"/>
              <a:gd name="connsiteY73" fmla="*/ 56418 h 546100"/>
              <a:gd name="connsiteX74" fmla="*/ 451675 w 530226"/>
              <a:gd name="connsiteY74" fmla="*/ 60073 h 546100"/>
              <a:gd name="connsiteX75" fmla="*/ 452311 w 530226"/>
              <a:gd name="connsiteY75" fmla="*/ 65318 h 546100"/>
              <a:gd name="connsiteX76" fmla="*/ 453742 w 530226"/>
              <a:gd name="connsiteY76" fmla="*/ 70404 h 546100"/>
              <a:gd name="connsiteX77" fmla="*/ 455491 w 530226"/>
              <a:gd name="connsiteY77" fmla="*/ 75330 h 546100"/>
              <a:gd name="connsiteX78" fmla="*/ 457718 w 530226"/>
              <a:gd name="connsiteY78" fmla="*/ 79939 h 546100"/>
              <a:gd name="connsiteX79" fmla="*/ 460262 w 530226"/>
              <a:gd name="connsiteY79" fmla="*/ 83912 h 546100"/>
              <a:gd name="connsiteX80" fmla="*/ 463283 w 530226"/>
              <a:gd name="connsiteY80" fmla="*/ 87567 h 546100"/>
              <a:gd name="connsiteX81" fmla="*/ 470120 w 530226"/>
              <a:gd name="connsiteY81" fmla="*/ 94242 h 546100"/>
              <a:gd name="connsiteX82" fmla="*/ 392524 w 530226"/>
              <a:gd name="connsiteY82" fmla="*/ 171321 h 546100"/>
              <a:gd name="connsiteX83" fmla="*/ 394750 w 530226"/>
              <a:gd name="connsiteY83" fmla="*/ 171639 h 546100"/>
              <a:gd name="connsiteX84" fmla="*/ 398566 w 530226"/>
              <a:gd name="connsiteY84" fmla="*/ 172910 h 546100"/>
              <a:gd name="connsiteX85" fmla="*/ 402223 w 530226"/>
              <a:gd name="connsiteY85" fmla="*/ 174817 h 546100"/>
              <a:gd name="connsiteX86" fmla="*/ 405244 w 530226"/>
              <a:gd name="connsiteY86" fmla="*/ 177201 h 546100"/>
              <a:gd name="connsiteX87" fmla="*/ 407788 w 530226"/>
              <a:gd name="connsiteY87" fmla="*/ 180062 h 546100"/>
              <a:gd name="connsiteX88" fmla="*/ 409856 w 530226"/>
              <a:gd name="connsiteY88" fmla="*/ 183399 h 546100"/>
              <a:gd name="connsiteX89" fmla="*/ 411446 w 530226"/>
              <a:gd name="connsiteY89" fmla="*/ 187213 h 546100"/>
              <a:gd name="connsiteX90" fmla="*/ 412082 w 530226"/>
              <a:gd name="connsiteY90" fmla="*/ 191028 h 546100"/>
              <a:gd name="connsiteX91" fmla="*/ 412082 w 530226"/>
              <a:gd name="connsiteY91" fmla="*/ 195160 h 546100"/>
              <a:gd name="connsiteX92" fmla="*/ 411605 w 530226"/>
              <a:gd name="connsiteY92" fmla="*/ 198815 h 546100"/>
              <a:gd name="connsiteX93" fmla="*/ 410174 w 530226"/>
              <a:gd name="connsiteY93" fmla="*/ 202629 h 546100"/>
              <a:gd name="connsiteX94" fmla="*/ 408106 w 530226"/>
              <a:gd name="connsiteY94" fmla="*/ 205966 h 546100"/>
              <a:gd name="connsiteX95" fmla="*/ 405562 w 530226"/>
              <a:gd name="connsiteY95" fmla="*/ 208986 h 546100"/>
              <a:gd name="connsiteX96" fmla="*/ 179132 w 530226"/>
              <a:gd name="connsiteY96" fmla="*/ 433388 h 546100"/>
              <a:gd name="connsiteX97" fmla="*/ 141288 w 530226"/>
              <a:gd name="connsiteY97" fmla="*/ 342483 h 546100"/>
              <a:gd name="connsiteX98" fmla="*/ 316517 w 530226"/>
              <a:gd name="connsiteY98" fmla="*/ 169096 h 546100"/>
              <a:gd name="connsiteX99" fmla="*/ 320651 w 530226"/>
              <a:gd name="connsiteY99" fmla="*/ 165600 h 546100"/>
              <a:gd name="connsiteX100" fmla="*/ 325262 w 530226"/>
              <a:gd name="connsiteY100" fmla="*/ 162898 h 546100"/>
              <a:gd name="connsiteX101" fmla="*/ 330192 w 530226"/>
              <a:gd name="connsiteY101" fmla="*/ 161150 h 546100"/>
              <a:gd name="connsiteX102" fmla="*/ 335598 w 530226"/>
              <a:gd name="connsiteY102" fmla="*/ 160037 h 546100"/>
              <a:gd name="connsiteX103" fmla="*/ 340845 w 530226"/>
              <a:gd name="connsiteY103" fmla="*/ 159878 h 546100"/>
              <a:gd name="connsiteX104" fmla="*/ 346093 w 530226"/>
              <a:gd name="connsiteY104" fmla="*/ 160514 h 546100"/>
              <a:gd name="connsiteX105" fmla="*/ 369944 w 530226"/>
              <a:gd name="connsiteY105" fmla="*/ 165917 h 546100"/>
              <a:gd name="connsiteX106" fmla="*/ 443089 w 530226"/>
              <a:gd name="connsiteY106" fmla="*/ 93766 h 546100"/>
              <a:gd name="connsiteX107" fmla="*/ 439749 w 530226"/>
              <a:gd name="connsiteY107" fmla="*/ 88044 h 546100"/>
              <a:gd name="connsiteX108" fmla="*/ 436728 w 530226"/>
              <a:gd name="connsiteY108" fmla="*/ 81687 h 546100"/>
              <a:gd name="connsiteX109" fmla="*/ 434502 w 530226"/>
              <a:gd name="connsiteY109" fmla="*/ 75171 h 546100"/>
              <a:gd name="connsiteX110" fmla="*/ 433071 w 530226"/>
              <a:gd name="connsiteY110" fmla="*/ 68338 h 546100"/>
              <a:gd name="connsiteX111" fmla="*/ 432117 w 530226"/>
              <a:gd name="connsiteY111" fmla="*/ 61186 h 546100"/>
              <a:gd name="connsiteX112" fmla="*/ 431958 w 530226"/>
              <a:gd name="connsiteY112" fmla="*/ 53558 h 546100"/>
              <a:gd name="connsiteX113" fmla="*/ 432753 w 530226"/>
              <a:gd name="connsiteY113" fmla="*/ 46247 h 546100"/>
              <a:gd name="connsiteX114" fmla="*/ 434502 w 530226"/>
              <a:gd name="connsiteY114" fmla="*/ 39254 h 546100"/>
              <a:gd name="connsiteX115" fmla="*/ 436887 w 530226"/>
              <a:gd name="connsiteY115" fmla="*/ 32262 h 546100"/>
              <a:gd name="connsiteX116" fmla="*/ 440385 w 530226"/>
              <a:gd name="connsiteY116" fmla="*/ 25746 h 546100"/>
              <a:gd name="connsiteX117" fmla="*/ 444520 w 530226"/>
              <a:gd name="connsiteY117" fmla="*/ 19865 h 546100"/>
              <a:gd name="connsiteX118" fmla="*/ 449449 w 530226"/>
              <a:gd name="connsiteY118" fmla="*/ 14462 h 546100"/>
              <a:gd name="connsiteX119" fmla="*/ 453583 w 530226"/>
              <a:gd name="connsiteY119" fmla="*/ 10648 h 546100"/>
              <a:gd name="connsiteX120" fmla="*/ 458354 w 530226"/>
              <a:gd name="connsiteY120" fmla="*/ 7469 h 546100"/>
              <a:gd name="connsiteX121" fmla="*/ 463601 w 530226"/>
              <a:gd name="connsiteY121" fmla="*/ 4927 h 546100"/>
              <a:gd name="connsiteX122" fmla="*/ 469325 w 530226"/>
              <a:gd name="connsiteY122" fmla="*/ 2861 h 546100"/>
              <a:gd name="connsiteX123" fmla="*/ 475527 w 530226"/>
              <a:gd name="connsiteY123" fmla="*/ 1430 h 546100"/>
              <a:gd name="connsiteX124" fmla="*/ 481887 w 530226"/>
              <a:gd name="connsiteY124" fmla="*/ 318 h 54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530226" h="546100">
                <a:moveTo>
                  <a:pt x="45085" y="438150"/>
                </a:moveTo>
                <a:lnTo>
                  <a:pt x="85725" y="525486"/>
                </a:lnTo>
                <a:lnTo>
                  <a:pt x="78105" y="533039"/>
                </a:lnTo>
                <a:lnTo>
                  <a:pt x="73501" y="536816"/>
                </a:lnTo>
                <a:lnTo>
                  <a:pt x="68580" y="540278"/>
                </a:lnTo>
                <a:lnTo>
                  <a:pt x="63341" y="542796"/>
                </a:lnTo>
                <a:lnTo>
                  <a:pt x="57626" y="544684"/>
                </a:lnTo>
                <a:lnTo>
                  <a:pt x="51752" y="545785"/>
                </a:lnTo>
                <a:lnTo>
                  <a:pt x="45720" y="546100"/>
                </a:lnTo>
                <a:lnTo>
                  <a:pt x="39688" y="545785"/>
                </a:lnTo>
                <a:lnTo>
                  <a:pt x="33814" y="544684"/>
                </a:lnTo>
                <a:lnTo>
                  <a:pt x="28258" y="542796"/>
                </a:lnTo>
                <a:lnTo>
                  <a:pt x="22860" y="540278"/>
                </a:lnTo>
                <a:lnTo>
                  <a:pt x="17939" y="536816"/>
                </a:lnTo>
                <a:lnTo>
                  <a:pt x="13335" y="533039"/>
                </a:lnTo>
                <a:lnTo>
                  <a:pt x="9366" y="528476"/>
                </a:lnTo>
                <a:lnTo>
                  <a:pt x="6032" y="523597"/>
                </a:lnTo>
                <a:lnTo>
                  <a:pt x="3492" y="518405"/>
                </a:lnTo>
                <a:lnTo>
                  <a:pt x="1588" y="512897"/>
                </a:lnTo>
                <a:lnTo>
                  <a:pt x="318" y="507232"/>
                </a:lnTo>
                <a:lnTo>
                  <a:pt x="0" y="501252"/>
                </a:lnTo>
                <a:lnTo>
                  <a:pt x="318" y="495272"/>
                </a:lnTo>
                <a:lnTo>
                  <a:pt x="1588" y="489607"/>
                </a:lnTo>
                <a:lnTo>
                  <a:pt x="3492" y="483942"/>
                </a:lnTo>
                <a:lnTo>
                  <a:pt x="6032" y="478749"/>
                </a:lnTo>
                <a:lnTo>
                  <a:pt x="9366" y="473871"/>
                </a:lnTo>
                <a:lnTo>
                  <a:pt x="13335" y="469465"/>
                </a:lnTo>
                <a:close/>
                <a:moveTo>
                  <a:pt x="85912" y="398463"/>
                </a:moveTo>
                <a:lnTo>
                  <a:pt x="125413" y="487306"/>
                </a:lnTo>
                <a:lnTo>
                  <a:pt x="101105" y="511176"/>
                </a:lnTo>
                <a:lnTo>
                  <a:pt x="60325" y="423598"/>
                </a:lnTo>
                <a:close/>
                <a:moveTo>
                  <a:pt x="125825" y="357188"/>
                </a:moveTo>
                <a:lnTo>
                  <a:pt x="163513" y="447491"/>
                </a:lnTo>
                <a:lnTo>
                  <a:pt x="139285" y="471488"/>
                </a:lnTo>
                <a:lnTo>
                  <a:pt x="100013" y="382763"/>
                </a:lnTo>
                <a:close/>
                <a:moveTo>
                  <a:pt x="488247" y="0"/>
                </a:moveTo>
                <a:lnTo>
                  <a:pt x="495085" y="318"/>
                </a:lnTo>
                <a:lnTo>
                  <a:pt x="501286" y="1430"/>
                </a:lnTo>
                <a:lnTo>
                  <a:pt x="507329" y="2861"/>
                </a:lnTo>
                <a:lnTo>
                  <a:pt x="513053" y="4927"/>
                </a:lnTo>
                <a:lnTo>
                  <a:pt x="518300" y="7469"/>
                </a:lnTo>
                <a:lnTo>
                  <a:pt x="523071" y="10648"/>
                </a:lnTo>
                <a:lnTo>
                  <a:pt x="527205" y="14462"/>
                </a:lnTo>
                <a:lnTo>
                  <a:pt x="530226" y="17164"/>
                </a:lnTo>
                <a:lnTo>
                  <a:pt x="530226" y="69927"/>
                </a:lnTo>
                <a:lnTo>
                  <a:pt x="529749" y="72946"/>
                </a:lnTo>
                <a:lnTo>
                  <a:pt x="528318" y="75648"/>
                </a:lnTo>
                <a:lnTo>
                  <a:pt x="526251" y="77714"/>
                </a:lnTo>
                <a:lnTo>
                  <a:pt x="523389" y="79144"/>
                </a:lnTo>
                <a:lnTo>
                  <a:pt x="520367" y="79780"/>
                </a:lnTo>
                <a:lnTo>
                  <a:pt x="517346" y="79144"/>
                </a:lnTo>
                <a:lnTo>
                  <a:pt x="514484" y="77714"/>
                </a:lnTo>
                <a:lnTo>
                  <a:pt x="512417" y="75648"/>
                </a:lnTo>
                <a:lnTo>
                  <a:pt x="511145" y="72946"/>
                </a:lnTo>
                <a:lnTo>
                  <a:pt x="510668" y="69927"/>
                </a:lnTo>
                <a:lnTo>
                  <a:pt x="510668" y="25746"/>
                </a:lnTo>
                <a:lnTo>
                  <a:pt x="506852" y="23521"/>
                </a:lnTo>
                <a:lnTo>
                  <a:pt x="502717" y="21931"/>
                </a:lnTo>
                <a:lnTo>
                  <a:pt x="498106" y="20501"/>
                </a:lnTo>
                <a:lnTo>
                  <a:pt x="493495" y="19865"/>
                </a:lnTo>
                <a:lnTo>
                  <a:pt x="488724" y="19548"/>
                </a:lnTo>
                <a:lnTo>
                  <a:pt x="483636" y="19865"/>
                </a:lnTo>
                <a:lnTo>
                  <a:pt x="478866" y="20501"/>
                </a:lnTo>
                <a:lnTo>
                  <a:pt x="474414" y="21773"/>
                </a:lnTo>
                <a:lnTo>
                  <a:pt x="470120" y="23362"/>
                </a:lnTo>
                <a:lnTo>
                  <a:pt x="466463" y="25428"/>
                </a:lnTo>
                <a:lnTo>
                  <a:pt x="463283" y="28130"/>
                </a:lnTo>
                <a:lnTo>
                  <a:pt x="459785" y="32262"/>
                </a:lnTo>
                <a:lnTo>
                  <a:pt x="456763" y="36235"/>
                </a:lnTo>
                <a:lnTo>
                  <a:pt x="454696" y="40526"/>
                </a:lnTo>
                <a:lnTo>
                  <a:pt x="453265" y="44817"/>
                </a:lnTo>
                <a:lnTo>
                  <a:pt x="452311" y="48790"/>
                </a:lnTo>
                <a:lnTo>
                  <a:pt x="451834" y="52763"/>
                </a:lnTo>
                <a:lnTo>
                  <a:pt x="451675" y="56418"/>
                </a:lnTo>
                <a:lnTo>
                  <a:pt x="451675" y="60073"/>
                </a:lnTo>
                <a:lnTo>
                  <a:pt x="452311" y="65318"/>
                </a:lnTo>
                <a:lnTo>
                  <a:pt x="453742" y="70404"/>
                </a:lnTo>
                <a:lnTo>
                  <a:pt x="455491" y="75330"/>
                </a:lnTo>
                <a:lnTo>
                  <a:pt x="457718" y="79939"/>
                </a:lnTo>
                <a:lnTo>
                  <a:pt x="460262" y="83912"/>
                </a:lnTo>
                <a:lnTo>
                  <a:pt x="463283" y="87567"/>
                </a:lnTo>
                <a:lnTo>
                  <a:pt x="470120" y="94242"/>
                </a:lnTo>
                <a:lnTo>
                  <a:pt x="392524" y="171321"/>
                </a:lnTo>
                <a:lnTo>
                  <a:pt x="394750" y="171639"/>
                </a:lnTo>
                <a:lnTo>
                  <a:pt x="398566" y="172910"/>
                </a:lnTo>
                <a:lnTo>
                  <a:pt x="402223" y="174817"/>
                </a:lnTo>
                <a:lnTo>
                  <a:pt x="405244" y="177201"/>
                </a:lnTo>
                <a:lnTo>
                  <a:pt x="407788" y="180062"/>
                </a:lnTo>
                <a:lnTo>
                  <a:pt x="409856" y="183399"/>
                </a:lnTo>
                <a:lnTo>
                  <a:pt x="411446" y="187213"/>
                </a:lnTo>
                <a:lnTo>
                  <a:pt x="412082" y="191028"/>
                </a:lnTo>
                <a:lnTo>
                  <a:pt x="412082" y="195160"/>
                </a:lnTo>
                <a:lnTo>
                  <a:pt x="411605" y="198815"/>
                </a:lnTo>
                <a:lnTo>
                  <a:pt x="410174" y="202629"/>
                </a:lnTo>
                <a:lnTo>
                  <a:pt x="408106" y="205966"/>
                </a:lnTo>
                <a:lnTo>
                  <a:pt x="405562" y="208986"/>
                </a:lnTo>
                <a:lnTo>
                  <a:pt x="179132" y="433388"/>
                </a:lnTo>
                <a:lnTo>
                  <a:pt x="141288" y="342483"/>
                </a:lnTo>
                <a:lnTo>
                  <a:pt x="316517" y="169096"/>
                </a:lnTo>
                <a:lnTo>
                  <a:pt x="320651" y="165600"/>
                </a:lnTo>
                <a:lnTo>
                  <a:pt x="325262" y="162898"/>
                </a:lnTo>
                <a:lnTo>
                  <a:pt x="330192" y="161150"/>
                </a:lnTo>
                <a:lnTo>
                  <a:pt x="335598" y="160037"/>
                </a:lnTo>
                <a:lnTo>
                  <a:pt x="340845" y="159878"/>
                </a:lnTo>
                <a:lnTo>
                  <a:pt x="346093" y="160514"/>
                </a:lnTo>
                <a:lnTo>
                  <a:pt x="369944" y="165917"/>
                </a:lnTo>
                <a:lnTo>
                  <a:pt x="443089" y="93766"/>
                </a:lnTo>
                <a:lnTo>
                  <a:pt x="439749" y="88044"/>
                </a:lnTo>
                <a:lnTo>
                  <a:pt x="436728" y="81687"/>
                </a:lnTo>
                <a:lnTo>
                  <a:pt x="434502" y="75171"/>
                </a:lnTo>
                <a:lnTo>
                  <a:pt x="433071" y="68338"/>
                </a:lnTo>
                <a:lnTo>
                  <a:pt x="432117" y="61186"/>
                </a:lnTo>
                <a:lnTo>
                  <a:pt x="431958" y="53558"/>
                </a:lnTo>
                <a:lnTo>
                  <a:pt x="432753" y="46247"/>
                </a:lnTo>
                <a:lnTo>
                  <a:pt x="434502" y="39254"/>
                </a:lnTo>
                <a:lnTo>
                  <a:pt x="436887" y="32262"/>
                </a:lnTo>
                <a:lnTo>
                  <a:pt x="440385" y="25746"/>
                </a:lnTo>
                <a:lnTo>
                  <a:pt x="444520" y="19865"/>
                </a:lnTo>
                <a:lnTo>
                  <a:pt x="449449" y="14462"/>
                </a:lnTo>
                <a:lnTo>
                  <a:pt x="453583" y="10648"/>
                </a:lnTo>
                <a:lnTo>
                  <a:pt x="458354" y="7469"/>
                </a:lnTo>
                <a:lnTo>
                  <a:pt x="463601" y="4927"/>
                </a:lnTo>
                <a:lnTo>
                  <a:pt x="469325" y="2861"/>
                </a:lnTo>
                <a:lnTo>
                  <a:pt x="475527" y="1430"/>
                </a:lnTo>
                <a:lnTo>
                  <a:pt x="481887" y="31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408" name="Freeform 407"/>
          <p:cNvSpPr>
            <a:spLocks/>
          </p:cNvSpPr>
          <p:nvPr/>
        </p:nvSpPr>
        <p:spPr bwMode="auto">
          <a:xfrm>
            <a:off x="10943702" y="3454400"/>
            <a:ext cx="585788" cy="581025"/>
          </a:xfrm>
          <a:custGeom>
            <a:avLst/>
            <a:gdLst>
              <a:gd name="connsiteX0" fmla="*/ 45165 w 585788"/>
              <a:gd name="connsiteY0" fmla="*/ 473075 h 581025"/>
              <a:gd name="connsiteX1" fmla="*/ 85725 w 585788"/>
              <a:gd name="connsiteY1" fmla="*/ 560488 h 581025"/>
              <a:gd name="connsiteX2" fmla="*/ 77932 w 585788"/>
              <a:gd name="connsiteY2" fmla="*/ 567860 h 581025"/>
              <a:gd name="connsiteX3" fmla="*/ 73504 w 585788"/>
              <a:gd name="connsiteY3" fmla="*/ 571722 h 581025"/>
              <a:gd name="connsiteX4" fmla="*/ 68367 w 585788"/>
              <a:gd name="connsiteY4" fmla="*/ 575057 h 581025"/>
              <a:gd name="connsiteX5" fmla="*/ 63231 w 585788"/>
              <a:gd name="connsiteY5" fmla="*/ 577690 h 581025"/>
              <a:gd name="connsiteX6" fmla="*/ 57563 w 585788"/>
              <a:gd name="connsiteY6" fmla="*/ 579445 h 581025"/>
              <a:gd name="connsiteX7" fmla="*/ 51718 w 585788"/>
              <a:gd name="connsiteY7" fmla="*/ 580674 h 581025"/>
              <a:gd name="connsiteX8" fmla="*/ 45696 w 585788"/>
              <a:gd name="connsiteY8" fmla="*/ 581025 h 581025"/>
              <a:gd name="connsiteX9" fmla="*/ 39674 w 585788"/>
              <a:gd name="connsiteY9" fmla="*/ 580674 h 581025"/>
              <a:gd name="connsiteX10" fmla="*/ 33829 w 585788"/>
              <a:gd name="connsiteY10" fmla="*/ 579445 h 581025"/>
              <a:gd name="connsiteX11" fmla="*/ 28162 w 585788"/>
              <a:gd name="connsiteY11" fmla="*/ 577690 h 581025"/>
              <a:gd name="connsiteX12" fmla="*/ 22848 w 585788"/>
              <a:gd name="connsiteY12" fmla="*/ 575057 h 581025"/>
              <a:gd name="connsiteX13" fmla="*/ 17889 w 585788"/>
              <a:gd name="connsiteY13" fmla="*/ 571722 h 581025"/>
              <a:gd name="connsiteX14" fmla="*/ 13284 w 585788"/>
              <a:gd name="connsiteY14" fmla="*/ 567860 h 581025"/>
              <a:gd name="connsiteX15" fmla="*/ 9210 w 585788"/>
              <a:gd name="connsiteY15" fmla="*/ 563297 h 581025"/>
              <a:gd name="connsiteX16" fmla="*/ 6022 w 585788"/>
              <a:gd name="connsiteY16" fmla="*/ 558382 h 581025"/>
              <a:gd name="connsiteX17" fmla="*/ 3542 w 585788"/>
              <a:gd name="connsiteY17" fmla="*/ 553292 h 581025"/>
              <a:gd name="connsiteX18" fmla="*/ 1417 w 585788"/>
              <a:gd name="connsiteY18" fmla="*/ 547675 h 581025"/>
              <a:gd name="connsiteX19" fmla="*/ 354 w 585788"/>
              <a:gd name="connsiteY19" fmla="*/ 542058 h 581025"/>
              <a:gd name="connsiteX20" fmla="*/ 0 w 585788"/>
              <a:gd name="connsiteY20" fmla="*/ 536090 h 581025"/>
              <a:gd name="connsiteX21" fmla="*/ 354 w 585788"/>
              <a:gd name="connsiteY21" fmla="*/ 530122 h 581025"/>
              <a:gd name="connsiteX22" fmla="*/ 1417 w 585788"/>
              <a:gd name="connsiteY22" fmla="*/ 524329 h 581025"/>
              <a:gd name="connsiteX23" fmla="*/ 3542 w 585788"/>
              <a:gd name="connsiteY23" fmla="*/ 518888 h 581025"/>
              <a:gd name="connsiteX24" fmla="*/ 6022 w 585788"/>
              <a:gd name="connsiteY24" fmla="*/ 513447 h 581025"/>
              <a:gd name="connsiteX25" fmla="*/ 9210 w 585788"/>
              <a:gd name="connsiteY25" fmla="*/ 508707 h 581025"/>
              <a:gd name="connsiteX26" fmla="*/ 13284 w 585788"/>
              <a:gd name="connsiteY26" fmla="*/ 504144 h 581025"/>
              <a:gd name="connsiteX27" fmla="*/ 85309 w 585788"/>
              <a:gd name="connsiteY27" fmla="*/ 433388 h 581025"/>
              <a:gd name="connsiteX28" fmla="*/ 123825 w 585788"/>
              <a:gd name="connsiteY28" fmla="*/ 522150 h 581025"/>
              <a:gd name="connsiteX29" fmla="*/ 100056 w 585788"/>
              <a:gd name="connsiteY29" fmla="*/ 546101 h 581025"/>
              <a:gd name="connsiteX30" fmla="*/ 60325 w 585788"/>
              <a:gd name="connsiteY30" fmla="*/ 458396 h 581025"/>
              <a:gd name="connsiteX31" fmla="*/ 125838 w 585788"/>
              <a:gd name="connsiteY31" fmla="*/ 392113 h 581025"/>
              <a:gd name="connsiteX32" fmla="*/ 163513 w 585788"/>
              <a:gd name="connsiteY32" fmla="*/ 482322 h 581025"/>
              <a:gd name="connsiteX33" fmla="*/ 139280 w 585788"/>
              <a:gd name="connsiteY33" fmla="*/ 506413 h 581025"/>
              <a:gd name="connsiteX34" fmla="*/ 100013 w 585788"/>
              <a:gd name="connsiteY34" fmla="*/ 417611 h 581025"/>
              <a:gd name="connsiteX35" fmla="*/ 574119 w 585788"/>
              <a:gd name="connsiteY35" fmla="*/ 0 h 581025"/>
              <a:gd name="connsiteX36" fmla="*/ 576948 w 585788"/>
              <a:gd name="connsiteY36" fmla="*/ 0 h 581025"/>
              <a:gd name="connsiteX37" fmla="*/ 579777 w 585788"/>
              <a:gd name="connsiteY37" fmla="*/ 705 h 581025"/>
              <a:gd name="connsiteX38" fmla="*/ 582075 w 585788"/>
              <a:gd name="connsiteY38" fmla="*/ 2291 h 581025"/>
              <a:gd name="connsiteX39" fmla="*/ 584197 w 585788"/>
              <a:gd name="connsiteY39" fmla="*/ 4230 h 581025"/>
              <a:gd name="connsiteX40" fmla="*/ 585434 w 585788"/>
              <a:gd name="connsiteY40" fmla="*/ 6698 h 581025"/>
              <a:gd name="connsiteX41" fmla="*/ 585788 w 585788"/>
              <a:gd name="connsiteY41" fmla="*/ 9518 h 581025"/>
              <a:gd name="connsiteX42" fmla="*/ 585788 w 585788"/>
              <a:gd name="connsiteY42" fmla="*/ 87070 h 581025"/>
              <a:gd name="connsiteX43" fmla="*/ 585258 w 585788"/>
              <a:gd name="connsiteY43" fmla="*/ 90067 h 581025"/>
              <a:gd name="connsiteX44" fmla="*/ 584020 w 585788"/>
              <a:gd name="connsiteY44" fmla="*/ 92887 h 581025"/>
              <a:gd name="connsiteX45" fmla="*/ 581721 w 585788"/>
              <a:gd name="connsiteY45" fmla="*/ 95002 h 581025"/>
              <a:gd name="connsiteX46" fmla="*/ 579069 w 585788"/>
              <a:gd name="connsiteY46" fmla="*/ 96236 h 581025"/>
              <a:gd name="connsiteX47" fmla="*/ 575887 w 585788"/>
              <a:gd name="connsiteY47" fmla="*/ 96765 h 581025"/>
              <a:gd name="connsiteX48" fmla="*/ 501627 w 585788"/>
              <a:gd name="connsiteY48" fmla="*/ 96765 h 581025"/>
              <a:gd name="connsiteX49" fmla="*/ 390061 w 585788"/>
              <a:gd name="connsiteY49" fmla="*/ 207277 h 581025"/>
              <a:gd name="connsiteX50" fmla="*/ 392359 w 585788"/>
              <a:gd name="connsiteY50" fmla="*/ 207806 h 581025"/>
              <a:gd name="connsiteX51" fmla="*/ 396780 w 585788"/>
              <a:gd name="connsiteY51" fmla="*/ 209392 h 581025"/>
              <a:gd name="connsiteX52" fmla="*/ 400846 w 585788"/>
              <a:gd name="connsiteY52" fmla="*/ 211860 h 581025"/>
              <a:gd name="connsiteX53" fmla="*/ 404206 w 585788"/>
              <a:gd name="connsiteY53" fmla="*/ 215033 h 581025"/>
              <a:gd name="connsiteX54" fmla="*/ 406858 w 585788"/>
              <a:gd name="connsiteY54" fmla="*/ 218910 h 581025"/>
              <a:gd name="connsiteX55" fmla="*/ 408803 w 585788"/>
              <a:gd name="connsiteY55" fmla="*/ 223317 h 581025"/>
              <a:gd name="connsiteX56" fmla="*/ 409510 w 585788"/>
              <a:gd name="connsiteY56" fmla="*/ 227194 h 581025"/>
              <a:gd name="connsiteX57" fmla="*/ 409510 w 585788"/>
              <a:gd name="connsiteY57" fmla="*/ 231072 h 581025"/>
              <a:gd name="connsiteX58" fmla="*/ 408803 w 585788"/>
              <a:gd name="connsiteY58" fmla="*/ 235126 h 581025"/>
              <a:gd name="connsiteX59" fmla="*/ 407565 w 585788"/>
              <a:gd name="connsiteY59" fmla="*/ 238651 h 581025"/>
              <a:gd name="connsiteX60" fmla="*/ 405620 w 585788"/>
              <a:gd name="connsiteY60" fmla="*/ 242000 h 581025"/>
              <a:gd name="connsiteX61" fmla="*/ 402968 w 585788"/>
              <a:gd name="connsiteY61" fmla="*/ 245172 h 581025"/>
              <a:gd name="connsiteX62" fmla="*/ 177537 w 585788"/>
              <a:gd name="connsiteY62" fmla="*/ 468313 h 581025"/>
              <a:gd name="connsiteX63" fmla="*/ 139700 w 585788"/>
              <a:gd name="connsiteY63" fmla="*/ 377717 h 581025"/>
              <a:gd name="connsiteX64" fmla="*/ 314210 w 585788"/>
              <a:gd name="connsiteY64" fmla="*/ 205162 h 581025"/>
              <a:gd name="connsiteX65" fmla="*/ 318277 w 585788"/>
              <a:gd name="connsiteY65" fmla="*/ 201813 h 581025"/>
              <a:gd name="connsiteX66" fmla="*/ 322874 w 585788"/>
              <a:gd name="connsiteY66" fmla="*/ 199169 h 581025"/>
              <a:gd name="connsiteX67" fmla="*/ 328001 w 585788"/>
              <a:gd name="connsiteY67" fmla="*/ 197231 h 581025"/>
              <a:gd name="connsiteX68" fmla="*/ 333129 w 585788"/>
              <a:gd name="connsiteY68" fmla="*/ 196173 h 581025"/>
              <a:gd name="connsiteX69" fmla="*/ 338433 w 585788"/>
              <a:gd name="connsiteY69" fmla="*/ 195997 h 581025"/>
              <a:gd name="connsiteX70" fmla="*/ 343737 w 585788"/>
              <a:gd name="connsiteY70" fmla="*/ 196702 h 581025"/>
              <a:gd name="connsiteX71" fmla="*/ 367606 w 585788"/>
              <a:gd name="connsiteY71" fmla="*/ 202166 h 581025"/>
              <a:gd name="connsiteX72" fmla="*/ 490842 w 585788"/>
              <a:gd name="connsiteY72" fmla="*/ 80196 h 581025"/>
              <a:gd name="connsiteX73" fmla="*/ 492787 w 585788"/>
              <a:gd name="connsiteY73" fmla="*/ 78610 h 581025"/>
              <a:gd name="connsiteX74" fmla="*/ 495085 w 585788"/>
              <a:gd name="connsiteY74" fmla="*/ 77729 h 581025"/>
              <a:gd name="connsiteX75" fmla="*/ 497737 w 585788"/>
              <a:gd name="connsiteY75" fmla="*/ 77376 h 581025"/>
              <a:gd name="connsiteX76" fmla="*/ 566162 w 585788"/>
              <a:gd name="connsiteY76" fmla="*/ 77376 h 581025"/>
              <a:gd name="connsiteX77" fmla="*/ 566162 w 585788"/>
              <a:gd name="connsiteY77" fmla="*/ 32960 h 581025"/>
              <a:gd name="connsiteX78" fmla="*/ 563333 w 585788"/>
              <a:gd name="connsiteY78" fmla="*/ 35780 h 581025"/>
              <a:gd name="connsiteX79" fmla="*/ 561212 w 585788"/>
              <a:gd name="connsiteY79" fmla="*/ 37542 h 581025"/>
              <a:gd name="connsiteX80" fmla="*/ 558913 w 585788"/>
              <a:gd name="connsiteY80" fmla="*/ 38424 h 581025"/>
              <a:gd name="connsiteX81" fmla="*/ 556261 w 585788"/>
              <a:gd name="connsiteY81" fmla="*/ 38776 h 581025"/>
              <a:gd name="connsiteX82" fmla="*/ 553962 w 585788"/>
              <a:gd name="connsiteY82" fmla="*/ 38424 h 581025"/>
              <a:gd name="connsiteX83" fmla="*/ 551664 w 585788"/>
              <a:gd name="connsiteY83" fmla="*/ 37542 h 581025"/>
              <a:gd name="connsiteX84" fmla="*/ 549365 w 585788"/>
              <a:gd name="connsiteY84" fmla="*/ 35780 h 581025"/>
              <a:gd name="connsiteX85" fmla="*/ 547951 w 585788"/>
              <a:gd name="connsiteY85" fmla="*/ 33841 h 581025"/>
              <a:gd name="connsiteX86" fmla="*/ 546890 w 585788"/>
              <a:gd name="connsiteY86" fmla="*/ 31550 h 581025"/>
              <a:gd name="connsiteX87" fmla="*/ 546713 w 585788"/>
              <a:gd name="connsiteY87" fmla="*/ 29082 h 581025"/>
              <a:gd name="connsiteX88" fmla="*/ 546890 w 585788"/>
              <a:gd name="connsiteY88" fmla="*/ 26438 h 581025"/>
              <a:gd name="connsiteX89" fmla="*/ 547951 w 585788"/>
              <a:gd name="connsiteY89" fmla="*/ 24147 h 581025"/>
              <a:gd name="connsiteX90" fmla="*/ 549365 w 585788"/>
              <a:gd name="connsiteY90" fmla="*/ 22208 h 581025"/>
              <a:gd name="connsiteX91" fmla="*/ 568991 w 585788"/>
              <a:gd name="connsiteY91" fmla="*/ 2820 h 581025"/>
              <a:gd name="connsiteX92" fmla="*/ 571467 w 585788"/>
              <a:gd name="connsiteY92" fmla="*/ 1057 h 581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585788" h="581025">
                <a:moveTo>
                  <a:pt x="45165" y="473075"/>
                </a:moveTo>
                <a:lnTo>
                  <a:pt x="85725" y="560488"/>
                </a:lnTo>
                <a:lnTo>
                  <a:pt x="77932" y="567860"/>
                </a:lnTo>
                <a:lnTo>
                  <a:pt x="73504" y="571722"/>
                </a:lnTo>
                <a:lnTo>
                  <a:pt x="68367" y="575057"/>
                </a:lnTo>
                <a:lnTo>
                  <a:pt x="63231" y="577690"/>
                </a:lnTo>
                <a:lnTo>
                  <a:pt x="57563" y="579445"/>
                </a:lnTo>
                <a:lnTo>
                  <a:pt x="51718" y="580674"/>
                </a:lnTo>
                <a:lnTo>
                  <a:pt x="45696" y="581025"/>
                </a:lnTo>
                <a:lnTo>
                  <a:pt x="39674" y="580674"/>
                </a:lnTo>
                <a:lnTo>
                  <a:pt x="33829" y="579445"/>
                </a:lnTo>
                <a:lnTo>
                  <a:pt x="28162" y="577690"/>
                </a:lnTo>
                <a:lnTo>
                  <a:pt x="22848" y="575057"/>
                </a:lnTo>
                <a:lnTo>
                  <a:pt x="17889" y="571722"/>
                </a:lnTo>
                <a:lnTo>
                  <a:pt x="13284" y="567860"/>
                </a:lnTo>
                <a:lnTo>
                  <a:pt x="9210" y="563297"/>
                </a:lnTo>
                <a:lnTo>
                  <a:pt x="6022" y="558382"/>
                </a:lnTo>
                <a:lnTo>
                  <a:pt x="3542" y="553292"/>
                </a:lnTo>
                <a:lnTo>
                  <a:pt x="1417" y="547675"/>
                </a:lnTo>
                <a:lnTo>
                  <a:pt x="354" y="542058"/>
                </a:lnTo>
                <a:lnTo>
                  <a:pt x="0" y="536090"/>
                </a:lnTo>
                <a:lnTo>
                  <a:pt x="354" y="530122"/>
                </a:lnTo>
                <a:lnTo>
                  <a:pt x="1417" y="524329"/>
                </a:lnTo>
                <a:lnTo>
                  <a:pt x="3542" y="518888"/>
                </a:lnTo>
                <a:lnTo>
                  <a:pt x="6022" y="513447"/>
                </a:lnTo>
                <a:lnTo>
                  <a:pt x="9210" y="508707"/>
                </a:lnTo>
                <a:lnTo>
                  <a:pt x="13284" y="504144"/>
                </a:lnTo>
                <a:close/>
                <a:moveTo>
                  <a:pt x="85309" y="433388"/>
                </a:moveTo>
                <a:lnTo>
                  <a:pt x="123825" y="522150"/>
                </a:lnTo>
                <a:lnTo>
                  <a:pt x="100056" y="546101"/>
                </a:lnTo>
                <a:lnTo>
                  <a:pt x="60325" y="458396"/>
                </a:lnTo>
                <a:close/>
                <a:moveTo>
                  <a:pt x="125838" y="392113"/>
                </a:moveTo>
                <a:lnTo>
                  <a:pt x="163513" y="482322"/>
                </a:lnTo>
                <a:lnTo>
                  <a:pt x="139280" y="506413"/>
                </a:lnTo>
                <a:lnTo>
                  <a:pt x="100013" y="417611"/>
                </a:lnTo>
                <a:close/>
                <a:moveTo>
                  <a:pt x="574119" y="0"/>
                </a:moveTo>
                <a:lnTo>
                  <a:pt x="576948" y="0"/>
                </a:lnTo>
                <a:lnTo>
                  <a:pt x="579777" y="705"/>
                </a:lnTo>
                <a:lnTo>
                  <a:pt x="582075" y="2291"/>
                </a:lnTo>
                <a:lnTo>
                  <a:pt x="584197" y="4230"/>
                </a:lnTo>
                <a:lnTo>
                  <a:pt x="585434" y="6698"/>
                </a:lnTo>
                <a:lnTo>
                  <a:pt x="585788" y="9518"/>
                </a:lnTo>
                <a:lnTo>
                  <a:pt x="585788" y="87070"/>
                </a:lnTo>
                <a:lnTo>
                  <a:pt x="585258" y="90067"/>
                </a:lnTo>
                <a:lnTo>
                  <a:pt x="584020" y="92887"/>
                </a:lnTo>
                <a:lnTo>
                  <a:pt x="581721" y="95002"/>
                </a:lnTo>
                <a:lnTo>
                  <a:pt x="579069" y="96236"/>
                </a:lnTo>
                <a:lnTo>
                  <a:pt x="575887" y="96765"/>
                </a:lnTo>
                <a:lnTo>
                  <a:pt x="501627" y="96765"/>
                </a:lnTo>
                <a:lnTo>
                  <a:pt x="390061" y="207277"/>
                </a:lnTo>
                <a:lnTo>
                  <a:pt x="392359" y="207806"/>
                </a:lnTo>
                <a:lnTo>
                  <a:pt x="396780" y="209392"/>
                </a:lnTo>
                <a:lnTo>
                  <a:pt x="400846" y="211860"/>
                </a:lnTo>
                <a:lnTo>
                  <a:pt x="404206" y="215033"/>
                </a:lnTo>
                <a:lnTo>
                  <a:pt x="406858" y="218910"/>
                </a:lnTo>
                <a:lnTo>
                  <a:pt x="408803" y="223317"/>
                </a:lnTo>
                <a:lnTo>
                  <a:pt x="409510" y="227194"/>
                </a:lnTo>
                <a:lnTo>
                  <a:pt x="409510" y="231072"/>
                </a:lnTo>
                <a:lnTo>
                  <a:pt x="408803" y="235126"/>
                </a:lnTo>
                <a:lnTo>
                  <a:pt x="407565" y="238651"/>
                </a:lnTo>
                <a:lnTo>
                  <a:pt x="405620" y="242000"/>
                </a:lnTo>
                <a:lnTo>
                  <a:pt x="402968" y="245172"/>
                </a:lnTo>
                <a:lnTo>
                  <a:pt x="177537" y="468313"/>
                </a:lnTo>
                <a:lnTo>
                  <a:pt x="139700" y="377717"/>
                </a:lnTo>
                <a:lnTo>
                  <a:pt x="314210" y="205162"/>
                </a:lnTo>
                <a:lnTo>
                  <a:pt x="318277" y="201813"/>
                </a:lnTo>
                <a:lnTo>
                  <a:pt x="322874" y="199169"/>
                </a:lnTo>
                <a:lnTo>
                  <a:pt x="328001" y="197231"/>
                </a:lnTo>
                <a:lnTo>
                  <a:pt x="333129" y="196173"/>
                </a:lnTo>
                <a:lnTo>
                  <a:pt x="338433" y="195997"/>
                </a:lnTo>
                <a:lnTo>
                  <a:pt x="343737" y="196702"/>
                </a:lnTo>
                <a:lnTo>
                  <a:pt x="367606" y="202166"/>
                </a:lnTo>
                <a:lnTo>
                  <a:pt x="490842" y="80196"/>
                </a:lnTo>
                <a:lnTo>
                  <a:pt x="492787" y="78610"/>
                </a:lnTo>
                <a:lnTo>
                  <a:pt x="495085" y="77729"/>
                </a:lnTo>
                <a:lnTo>
                  <a:pt x="497737" y="77376"/>
                </a:lnTo>
                <a:lnTo>
                  <a:pt x="566162" y="77376"/>
                </a:lnTo>
                <a:lnTo>
                  <a:pt x="566162" y="32960"/>
                </a:lnTo>
                <a:lnTo>
                  <a:pt x="563333" y="35780"/>
                </a:lnTo>
                <a:lnTo>
                  <a:pt x="561212" y="37542"/>
                </a:lnTo>
                <a:lnTo>
                  <a:pt x="558913" y="38424"/>
                </a:lnTo>
                <a:lnTo>
                  <a:pt x="556261" y="38776"/>
                </a:lnTo>
                <a:lnTo>
                  <a:pt x="553962" y="38424"/>
                </a:lnTo>
                <a:lnTo>
                  <a:pt x="551664" y="37542"/>
                </a:lnTo>
                <a:lnTo>
                  <a:pt x="549365" y="35780"/>
                </a:lnTo>
                <a:lnTo>
                  <a:pt x="547951" y="33841"/>
                </a:lnTo>
                <a:lnTo>
                  <a:pt x="546890" y="31550"/>
                </a:lnTo>
                <a:lnTo>
                  <a:pt x="546713" y="29082"/>
                </a:lnTo>
                <a:lnTo>
                  <a:pt x="546890" y="26438"/>
                </a:lnTo>
                <a:lnTo>
                  <a:pt x="547951" y="24147"/>
                </a:lnTo>
                <a:lnTo>
                  <a:pt x="549365" y="22208"/>
                </a:lnTo>
                <a:lnTo>
                  <a:pt x="568991" y="2820"/>
                </a:lnTo>
                <a:lnTo>
                  <a:pt x="571467" y="105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492" name="Group 491"/>
          <p:cNvGrpSpPr/>
          <p:nvPr/>
        </p:nvGrpSpPr>
        <p:grpSpPr>
          <a:xfrm>
            <a:off x="758833" y="2678113"/>
            <a:ext cx="374649" cy="573087"/>
            <a:chOff x="763588" y="2678113"/>
            <a:chExt cx="374649" cy="5730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12" name="Freeform 336"/>
            <p:cNvSpPr>
              <a:spLocks/>
            </p:cNvSpPr>
            <p:nvPr/>
          </p:nvSpPr>
          <p:spPr bwMode="auto">
            <a:xfrm>
              <a:off x="911225" y="2678113"/>
              <a:ext cx="58737" cy="39687"/>
            </a:xfrm>
            <a:custGeom>
              <a:avLst/>
              <a:gdLst>
                <a:gd name="T0" fmla="*/ 0 w 330"/>
                <a:gd name="T1" fmla="*/ 0 h 220"/>
                <a:gd name="T2" fmla="*/ 330 w 330"/>
                <a:gd name="T3" fmla="*/ 0 h 220"/>
                <a:gd name="T4" fmla="*/ 330 w 330"/>
                <a:gd name="T5" fmla="*/ 55 h 220"/>
                <a:gd name="T6" fmla="*/ 328 w 330"/>
                <a:gd name="T7" fmla="*/ 85 h 220"/>
                <a:gd name="T8" fmla="*/ 320 w 330"/>
                <a:gd name="T9" fmla="*/ 113 h 220"/>
                <a:gd name="T10" fmla="*/ 308 w 330"/>
                <a:gd name="T11" fmla="*/ 138 h 220"/>
                <a:gd name="T12" fmla="*/ 291 w 330"/>
                <a:gd name="T13" fmla="*/ 162 h 220"/>
                <a:gd name="T14" fmla="*/ 272 w 330"/>
                <a:gd name="T15" fmla="*/ 181 h 220"/>
                <a:gd name="T16" fmla="*/ 248 w 330"/>
                <a:gd name="T17" fmla="*/ 198 h 220"/>
                <a:gd name="T18" fmla="*/ 223 w 330"/>
                <a:gd name="T19" fmla="*/ 210 h 220"/>
                <a:gd name="T20" fmla="*/ 195 w 330"/>
                <a:gd name="T21" fmla="*/ 218 h 220"/>
                <a:gd name="T22" fmla="*/ 166 w 330"/>
                <a:gd name="T23" fmla="*/ 220 h 220"/>
                <a:gd name="T24" fmla="*/ 136 w 330"/>
                <a:gd name="T25" fmla="*/ 218 h 220"/>
                <a:gd name="T26" fmla="*/ 107 w 330"/>
                <a:gd name="T27" fmla="*/ 210 h 220"/>
                <a:gd name="T28" fmla="*/ 82 w 330"/>
                <a:gd name="T29" fmla="*/ 198 h 220"/>
                <a:gd name="T30" fmla="*/ 59 w 330"/>
                <a:gd name="T31" fmla="*/ 181 h 220"/>
                <a:gd name="T32" fmla="*/ 39 w 330"/>
                <a:gd name="T33" fmla="*/ 162 h 220"/>
                <a:gd name="T34" fmla="*/ 23 w 330"/>
                <a:gd name="T35" fmla="*/ 138 h 220"/>
                <a:gd name="T36" fmla="*/ 10 w 330"/>
                <a:gd name="T37" fmla="*/ 113 h 220"/>
                <a:gd name="T38" fmla="*/ 3 w 330"/>
                <a:gd name="T39" fmla="*/ 85 h 220"/>
                <a:gd name="T40" fmla="*/ 0 w 330"/>
                <a:gd name="T41" fmla="*/ 55 h 220"/>
                <a:gd name="T42" fmla="*/ 0 w 330"/>
                <a:gd name="T43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30" h="220">
                  <a:moveTo>
                    <a:pt x="0" y="0"/>
                  </a:moveTo>
                  <a:lnTo>
                    <a:pt x="330" y="0"/>
                  </a:lnTo>
                  <a:lnTo>
                    <a:pt x="330" y="55"/>
                  </a:lnTo>
                  <a:lnTo>
                    <a:pt x="328" y="85"/>
                  </a:lnTo>
                  <a:lnTo>
                    <a:pt x="320" y="113"/>
                  </a:lnTo>
                  <a:lnTo>
                    <a:pt x="308" y="138"/>
                  </a:lnTo>
                  <a:lnTo>
                    <a:pt x="291" y="162"/>
                  </a:lnTo>
                  <a:lnTo>
                    <a:pt x="272" y="181"/>
                  </a:lnTo>
                  <a:lnTo>
                    <a:pt x="248" y="198"/>
                  </a:lnTo>
                  <a:lnTo>
                    <a:pt x="223" y="210"/>
                  </a:lnTo>
                  <a:lnTo>
                    <a:pt x="195" y="218"/>
                  </a:lnTo>
                  <a:lnTo>
                    <a:pt x="166" y="220"/>
                  </a:lnTo>
                  <a:lnTo>
                    <a:pt x="136" y="218"/>
                  </a:lnTo>
                  <a:lnTo>
                    <a:pt x="107" y="210"/>
                  </a:lnTo>
                  <a:lnTo>
                    <a:pt x="82" y="198"/>
                  </a:lnTo>
                  <a:lnTo>
                    <a:pt x="59" y="181"/>
                  </a:lnTo>
                  <a:lnTo>
                    <a:pt x="39" y="162"/>
                  </a:lnTo>
                  <a:lnTo>
                    <a:pt x="23" y="138"/>
                  </a:lnTo>
                  <a:lnTo>
                    <a:pt x="10" y="113"/>
                  </a:lnTo>
                  <a:lnTo>
                    <a:pt x="3" y="85"/>
                  </a:lnTo>
                  <a:lnTo>
                    <a:pt x="0" y="5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3" name="Freeform 337"/>
            <p:cNvSpPr>
              <a:spLocks noEditPoints="1"/>
            </p:cNvSpPr>
            <p:nvPr/>
          </p:nvSpPr>
          <p:spPr bwMode="auto">
            <a:xfrm>
              <a:off x="763588" y="2678113"/>
              <a:ext cx="371475" cy="573087"/>
            </a:xfrm>
            <a:custGeom>
              <a:avLst/>
              <a:gdLst>
                <a:gd name="T0" fmla="*/ 762 w 2103"/>
                <a:gd name="T1" fmla="*/ 355 h 3251"/>
                <a:gd name="T2" fmla="*/ 659 w 2103"/>
                <a:gd name="T3" fmla="*/ 449 h 3251"/>
                <a:gd name="T4" fmla="*/ 734 w 2103"/>
                <a:gd name="T5" fmla="*/ 551 h 3251"/>
                <a:gd name="T6" fmla="*/ 792 w 2103"/>
                <a:gd name="T7" fmla="*/ 465 h 3251"/>
                <a:gd name="T8" fmla="*/ 896 w 2103"/>
                <a:gd name="T9" fmla="*/ 444 h 3251"/>
                <a:gd name="T10" fmla="*/ 983 w 2103"/>
                <a:gd name="T11" fmla="*/ 501 h 3251"/>
                <a:gd name="T12" fmla="*/ 1107 w 2103"/>
                <a:gd name="T13" fmla="*/ 515 h 3251"/>
                <a:gd name="T14" fmla="*/ 1033 w 2103"/>
                <a:gd name="T15" fmla="*/ 395 h 3251"/>
                <a:gd name="T16" fmla="*/ 907 w 2103"/>
                <a:gd name="T17" fmla="*/ 334 h 3251"/>
                <a:gd name="T18" fmla="*/ 731 w 2103"/>
                <a:gd name="T19" fmla="*/ 55 h 3251"/>
                <a:gd name="T20" fmla="*/ 776 w 2103"/>
                <a:gd name="T21" fmla="*/ 205 h 3251"/>
                <a:gd name="T22" fmla="*/ 890 w 2103"/>
                <a:gd name="T23" fmla="*/ 305 h 3251"/>
                <a:gd name="T24" fmla="*/ 1048 w 2103"/>
                <a:gd name="T25" fmla="*/ 328 h 3251"/>
                <a:gd name="T26" fmla="*/ 1187 w 2103"/>
                <a:gd name="T27" fmla="*/ 263 h 3251"/>
                <a:gd name="T28" fmla="*/ 1270 w 2103"/>
                <a:gd name="T29" fmla="*/ 134 h 3251"/>
                <a:gd name="T30" fmla="*/ 1420 w 2103"/>
                <a:gd name="T31" fmla="*/ 0 h 3251"/>
                <a:gd name="T32" fmla="*/ 1491 w 2103"/>
                <a:gd name="T33" fmla="*/ 41 h 3251"/>
                <a:gd name="T34" fmla="*/ 1480 w 2103"/>
                <a:gd name="T35" fmla="*/ 315 h 3251"/>
                <a:gd name="T36" fmla="*/ 1364 w 2103"/>
                <a:gd name="T37" fmla="*/ 275 h 3251"/>
                <a:gd name="T38" fmla="*/ 1240 w 2103"/>
                <a:gd name="T39" fmla="*/ 321 h 3251"/>
                <a:gd name="T40" fmla="*/ 1174 w 2103"/>
                <a:gd name="T41" fmla="*/ 434 h 3251"/>
                <a:gd name="T42" fmla="*/ 1191 w 2103"/>
                <a:gd name="T43" fmla="*/ 551 h 3251"/>
                <a:gd name="T44" fmla="*/ 1491 w 2103"/>
                <a:gd name="T45" fmla="*/ 545 h 3251"/>
                <a:gd name="T46" fmla="*/ 1440 w 2103"/>
                <a:gd name="T47" fmla="*/ 524 h 3251"/>
                <a:gd name="T48" fmla="*/ 1393 w 2103"/>
                <a:gd name="T49" fmla="*/ 545 h 3251"/>
                <a:gd name="T50" fmla="*/ 1322 w 2103"/>
                <a:gd name="T51" fmla="*/ 540 h 3251"/>
                <a:gd name="T52" fmla="*/ 1282 w 2103"/>
                <a:gd name="T53" fmla="*/ 469 h 3251"/>
                <a:gd name="T54" fmla="*/ 1322 w 2103"/>
                <a:gd name="T55" fmla="*/ 397 h 3251"/>
                <a:gd name="T56" fmla="*/ 1394 w 2103"/>
                <a:gd name="T57" fmla="*/ 392 h 3251"/>
                <a:gd name="T58" fmla="*/ 1502 w 2103"/>
                <a:gd name="T59" fmla="*/ 551 h 3251"/>
                <a:gd name="T60" fmla="*/ 1642 w 2103"/>
                <a:gd name="T61" fmla="*/ 576 h 3251"/>
                <a:gd name="T62" fmla="*/ 1667 w 2103"/>
                <a:gd name="T63" fmla="*/ 798 h 3251"/>
                <a:gd name="T64" fmla="*/ 1626 w 2103"/>
                <a:gd name="T65" fmla="*/ 871 h 3251"/>
                <a:gd name="T66" fmla="*/ 1502 w 2103"/>
                <a:gd name="T67" fmla="*/ 1011 h 3251"/>
                <a:gd name="T68" fmla="*/ 1771 w 2103"/>
                <a:gd name="T69" fmla="*/ 1174 h 3251"/>
                <a:gd name="T70" fmla="*/ 1967 w 2103"/>
                <a:gd name="T71" fmla="*/ 1386 h 3251"/>
                <a:gd name="T72" fmla="*/ 2086 w 2103"/>
                <a:gd name="T73" fmla="*/ 1640 h 3251"/>
                <a:gd name="T74" fmla="*/ 2025 w 2103"/>
                <a:gd name="T75" fmla="*/ 2645 h 3251"/>
                <a:gd name="T76" fmla="*/ 1923 w 2103"/>
                <a:gd name="T77" fmla="*/ 3163 h 3251"/>
                <a:gd name="T78" fmla="*/ 1818 w 2103"/>
                <a:gd name="T79" fmla="*/ 3240 h 3251"/>
                <a:gd name="T80" fmla="*/ 337 w 2103"/>
                <a:gd name="T81" fmla="*/ 3248 h 3251"/>
                <a:gd name="T82" fmla="*/ 221 w 2103"/>
                <a:gd name="T83" fmla="*/ 3188 h 3251"/>
                <a:gd name="T84" fmla="*/ 161 w 2103"/>
                <a:gd name="T85" fmla="*/ 3069 h 3251"/>
                <a:gd name="T86" fmla="*/ 3 w 2103"/>
                <a:gd name="T87" fmla="*/ 1827 h 3251"/>
                <a:gd name="T88" fmla="*/ 64 w 2103"/>
                <a:gd name="T89" fmla="*/ 1557 h 3251"/>
                <a:gd name="T90" fmla="*/ 204 w 2103"/>
                <a:gd name="T91" fmla="*/ 1321 h 3251"/>
                <a:gd name="T92" fmla="*/ 417 w 2103"/>
                <a:gd name="T93" fmla="*/ 1125 h 3251"/>
                <a:gd name="T94" fmla="*/ 621 w 2103"/>
                <a:gd name="T95" fmla="*/ 882 h 3251"/>
                <a:gd name="T96" fmla="*/ 480 w 2103"/>
                <a:gd name="T97" fmla="*/ 857 h 3251"/>
                <a:gd name="T98" fmla="*/ 456 w 2103"/>
                <a:gd name="T99" fmla="*/ 635 h 3251"/>
                <a:gd name="T100" fmla="*/ 498 w 2103"/>
                <a:gd name="T101" fmla="*/ 563 h 3251"/>
                <a:gd name="T102" fmla="*/ 621 w 2103"/>
                <a:gd name="T103" fmla="*/ 83 h 3251"/>
                <a:gd name="T104" fmla="*/ 662 w 2103"/>
                <a:gd name="T105" fmla="*/ 11 h 3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03" h="3251">
                  <a:moveTo>
                    <a:pt x="869" y="331"/>
                  </a:moveTo>
                  <a:lnTo>
                    <a:pt x="831" y="334"/>
                  </a:lnTo>
                  <a:lnTo>
                    <a:pt x="796" y="342"/>
                  </a:lnTo>
                  <a:lnTo>
                    <a:pt x="762" y="355"/>
                  </a:lnTo>
                  <a:lnTo>
                    <a:pt x="732" y="373"/>
                  </a:lnTo>
                  <a:lnTo>
                    <a:pt x="704" y="395"/>
                  </a:lnTo>
                  <a:lnTo>
                    <a:pt x="680" y="421"/>
                  </a:lnTo>
                  <a:lnTo>
                    <a:pt x="659" y="449"/>
                  </a:lnTo>
                  <a:lnTo>
                    <a:pt x="642" y="481"/>
                  </a:lnTo>
                  <a:lnTo>
                    <a:pt x="631" y="515"/>
                  </a:lnTo>
                  <a:lnTo>
                    <a:pt x="623" y="551"/>
                  </a:lnTo>
                  <a:lnTo>
                    <a:pt x="734" y="551"/>
                  </a:lnTo>
                  <a:lnTo>
                    <a:pt x="742" y="525"/>
                  </a:lnTo>
                  <a:lnTo>
                    <a:pt x="754" y="501"/>
                  </a:lnTo>
                  <a:lnTo>
                    <a:pt x="772" y="481"/>
                  </a:lnTo>
                  <a:lnTo>
                    <a:pt x="792" y="465"/>
                  </a:lnTo>
                  <a:lnTo>
                    <a:pt x="816" y="451"/>
                  </a:lnTo>
                  <a:lnTo>
                    <a:pt x="841" y="444"/>
                  </a:lnTo>
                  <a:lnTo>
                    <a:pt x="869" y="441"/>
                  </a:lnTo>
                  <a:lnTo>
                    <a:pt x="896" y="444"/>
                  </a:lnTo>
                  <a:lnTo>
                    <a:pt x="922" y="451"/>
                  </a:lnTo>
                  <a:lnTo>
                    <a:pt x="945" y="465"/>
                  </a:lnTo>
                  <a:lnTo>
                    <a:pt x="966" y="481"/>
                  </a:lnTo>
                  <a:lnTo>
                    <a:pt x="983" y="501"/>
                  </a:lnTo>
                  <a:lnTo>
                    <a:pt x="995" y="525"/>
                  </a:lnTo>
                  <a:lnTo>
                    <a:pt x="1004" y="551"/>
                  </a:lnTo>
                  <a:lnTo>
                    <a:pt x="1114" y="551"/>
                  </a:lnTo>
                  <a:lnTo>
                    <a:pt x="1107" y="515"/>
                  </a:lnTo>
                  <a:lnTo>
                    <a:pt x="1096" y="481"/>
                  </a:lnTo>
                  <a:lnTo>
                    <a:pt x="1079" y="449"/>
                  </a:lnTo>
                  <a:lnTo>
                    <a:pt x="1058" y="421"/>
                  </a:lnTo>
                  <a:lnTo>
                    <a:pt x="1033" y="395"/>
                  </a:lnTo>
                  <a:lnTo>
                    <a:pt x="1006" y="373"/>
                  </a:lnTo>
                  <a:lnTo>
                    <a:pt x="975" y="355"/>
                  </a:lnTo>
                  <a:lnTo>
                    <a:pt x="942" y="342"/>
                  </a:lnTo>
                  <a:lnTo>
                    <a:pt x="907" y="334"/>
                  </a:lnTo>
                  <a:lnTo>
                    <a:pt x="869" y="331"/>
                  </a:lnTo>
                  <a:close/>
                  <a:moveTo>
                    <a:pt x="703" y="0"/>
                  </a:moveTo>
                  <a:lnTo>
                    <a:pt x="731" y="0"/>
                  </a:lnTo>
                  <a:lnTo>
                    <a:pt x="731" y="55"/>
                  </a:lnTo>
                  <a:lnTo>
                    <a:pt x="734" y="96"/>
                  </a:lnTo>
                  <a:lnTo>
                    <a:pt x="743" y="134"/>
                  </a:lnTo>
                  <a:lnTo>
                    <a:pt x="756" y="171"/>
                  </a:lnTo>
                  <a:lnTo>
                    <a:pt x="776" y="205"/>
                  </a:lnTo>
                  <a:lnTo>
                    <a:pt x="799" y="235"/>
                  </a:lnTo>
                  <a:lnTo>
                    <a:pt x="826" y="263"/>
                  </a:lnTo>
                  <a:lnTo>
                    <a:pt x="856" y="287"/>
                  </a:lnTo>
                  <a:lnTo>
                    <a:pt x="890" y="305"/>
                  </a:lnTo>
                  <a:lnTo>
                    <a:pt x="927" y="319"/>
                  </a:lnTo>
                  <a:lnTo>
                    <a:pt x="966" y="328"/>
                  </a:lnTo>
                  <a:lnTo>
                    <a:pt x="1007" y="331"/>
                  </a:lnTo>
                  <a:lnTo>
                    <a:pt x="1048" y="328"/>
                  </a:lnTo>
                  <a:lnTo>
                    <a:pt x="1085" y="319"/>
                  </a:lnTo>
                  <a:lnTo>
                    <a:pt x="1122" y="305"/>
                  </a:lnTo>
                  <a:lnTo>
                    <a:pt x="1156" y="287"/>
                  </a:lnTo>
                  <a:lnTo>
                    <a:pt x="1187" y="263"/>
                  </a:lnTo>
                  <a:lnTo>
                    <a:pt x="1214" y="235"/>
                  </a:lnTo>
                  <a:lnTo>
                    <a:pt x="1238" y="205"/>
                  </a:lnTo>
                  <a:lnTo>
                    <a:pt x="1256" y="171"/>
                  </a:lnTo>
                  <a:lnTo>
                    <a:pt x="1270" y="134"/>
                  </a:lnTo>
                  <a:lnTo>
                    <a:pt x="1279" y="96"/>
                  </a:lnTo>
                  <a:lnTo>
                    <a:pt x="1282" y="55"/>
                  </a:lnTo>
                  <a:lnTo>
                    <a:pt x="1282" y="0"/>
                  </a:lnTo>
                  <a:lnTo>
                    <a:pt x="1420" y="0"/>
                  </a:lnTo>
                  <a:lnTo>
                    <a:pt x="1441" y="3"/>
                  </a:lnTo>
                  <a:lnTo>
                    <a:pt x="1461" y="11"/>
                  </a:lnTo>
                  <a:lnTo>
                    <a:pt x="1478" y="25"/>
                  </a:lnTo>
                  <a:lnTo>
                    <a:pt x="1491" y="41"/>
                  </a:lnTo>
                  <a:lnTo>
                    <a:pt x="1499" y="61"/>
                  </a:lnTo>
                  <a:lnTo>
                    <a:pt x="1502" y="83"/>
                  </a:lnTo>
                  <a:lnTo>
                    <a:pt x="1502" y="330"/>
                  </a:lnTo>
                  <a:lnTo>
                    <a:pt x="1480" y="315"/>
                  </a:lnTo>
                  <a:lnTo>
                    <a:pt x="1453" y="298"/>
                  </a:lnTo>
                  <a:lnTo>
                    <a:pt x="1425" y="286"/>
                  </a:lnTo>
                  <a:lnTo>
                    <a:pt x="1395" y="278"/>
                  </a:lnTo>
                  <a:lnTo>
                    <a:pt x="1364" y="275"/>
                  </a:lnTo>
                  <a:lnTo>
                    <a:pt x="1330" y="278"/>
                  </a:lnTo>
                  <a:lnTo>
                    <a:pt x="1297" y="288"/>
                  </a:lnTo>
                  <a:lnTo>
                    <a:pt x="1267" y="302"/>
                  </a:lnTo>
                  <a:lnTo>
                    <a:pt x="1240" y="321"/>
                  </a:lnTo>
                  <a:lnTo>
                    <a:pt x="1217" y="344"/>
                  </a:lnTo>
                  <a:lnTo>
                    <a:pt x="1198" y="371"/>
                  </a:lnTo>
                  <a:lnTo>
                    <a:pt x="1184" y="401"/>
                  </a:lnTo>
                  <a:lnTo>
                    <a:pt x="1174" y="434"/>
                  </a:lnTo>
                  <a:lnTo>
                    <a:pt x="1171" y="469"/>
                  </a:lnTo>
                  <a:lnTo>
                    <a:pt x="1174" y="497"/>
                  </a:lnTo>
                  <a:lnTo>
                    <a:pt x="1180" y="525"/>
                  </a:lnTo>
                  <a:lnTo>
                    <a:pt x="1191" y="551"/>
                  </a:lnTo>
                  <a:lnTo>
                    <a:pt x="1494" y="551"/>
                  </a:lnTo>
                  <a:lnTo>
                    <a:pt x="1493" y="549"/>
                  </a:lnTo>
                  <a:lnTo>
                    <a:pt x="1492" y="547"/>
                  </a:lnTo>
                  <a:lnTo>
                    <a:pt x="1491" y="545"/>
                  </a:lnTo>
                  <a:lnTo>
                    <a:pt x="1480" y="534"/>
                  </a:lnTo>
                  <a:lnTo>
                    <a:pt x="1468" y="527"/>
                  </a:lnTo>
                  <a:lnTo>
                    <a:pt x="1454" y="524"/>
                  </a:lnTo>
                  <a:lnTo>
                    <a:pt x="1440" y="524"/>
                  </a:lnTo>
                  <a:lnTo>
                    <a:pt x="1427" y="527"/>
                  </a:lnTo>
                  <a:lnTo>
                    <a:pt x="1413" y="534"/>
                  </a:lnTo>
                  <a:lnTo>
                    <a:pt x="1405" y="540"/>
                  </a:lnTo>
                  <a:lnTo>
                    <a:pt x="1393" y="545"/>
                  </a:lnTo>
                  <a:lnTo>
                    <a:pt x="1380" y="549"/>
                  </a:lnTo>
                  <a:lnTo>
                    <a:pt x="1364" y="551"/>
                  </a:lnTo>
                  <a:lnTo>
                    <a:pt x="1343" y="548"/>
                  </a:lnTo>
                  <a:lnTo>
                    <a:pt x="1322" y="540"/>
                  </a:lnTo>
                  <a:lnTo>
                    <a:pt x="1306" y="527"/>
                  </a:lnTo>
                  <a:lnTo>
                    <a:pt x="1293" y="511"/>
                  </a:lnTo>
                  <a:lnTo>
                    <a:pt x="1285" y="490"/>
                  </a:lnTo>
                  <a:lnTo>
                    <a:pt x="1282" y="469"/>
                  </a:lnTo>
                  <a:lnTo>
                    <a:pt x="1285" y="446"/>
                  </a:lnTo>
                  <a:lnTo>
                    <a:pt x="1293" y="427"/>
                  </a:lnTo>
                  <a:lnTo>
                    <a:pt x="1306" y="410"/>
                  </a:lnTo>
                  <a:lnTo>
                    <a:pt x="1322" y="397"/>
                  </a:lnTo>
                  <a:lnTo>
                    <a:pt x="1343" y="389"/>
                  </a:lnTo>
                  <a:lnTo>
                    <a:pt x="1364" y="386"/>
                  </a:lnTo>
                  <a:lnTo>
                    <a:pt x="1380" y="388"/>
                  </a:lnTo>
                  <a:lnTo>
                    <a:pt x="1394" y="392"/>
                  </a:lnTo>
                  <a:lnTo>
                    <a:pt x="1406" y="398"/>
                  </a:lnTo>
                  <a:lnTo>
                    <a:pt x="1416" y="404"/>
                  </a:lnTo>
                  <a:lnTo>
                    <a:pt x="1502" y="463"/>
                  </a:lnTo>
                  <a:lnTo>
                    <a:pt x="1502" y="551"/>
                  </a:lnTo>
                  <a:lnTo>
                    <a:pt x="1583" y="551"/>
                  </a:lnTo>
                  <a:lnTo>
                    <a:pt x="1606" y="555"/>
                  </a:lnTo>
                  <a:lnTo>
                    <a:pt x="1626" y="563"/>
                  </a:lnTo>
                  <a:lnTo>
                    <a:pt x="1642" y="576"/>
                  </a:lnTo>
                  <a:lnTo>
                    <a:pt x="1656" y="592"/>
                  </a:lnTo>
                  <a:lnTo>
                    <a:pt x="1664" y="613"/>
                  </a:lnTo>
                  <a:lnTo>
                    <a:pt x="1667" y="635"/>
                  </a:lnTo>
                  <a:lnTo>
                    <a:pt x="1667" y="798"/>
                  </a:lnTo>
                  <a:lnTo>
                    <a:pt x="1664" y="820"/>
                  </a:lnTo>
                  <a:lnTo>
                    <a:pt x="1656" y="840"/>
                  </a:lnTo>
                  <a:lnTo>
                    <a:pt x="1642" y="857"/>
                  </a:lnTo>
                  <a:lnTo>
                    <a:pt x="1626" y="871"/>
                  </a:lnTo>
                  <a:lnTo>
                    <a:pt x="1606" y="879"/>
                  </a:lnTo>
                  <a:lnTo>
                    <a:pt x="1583" y="882"/>
                  </a:lnTo>
                  <a:lnTo>
                    <a:pt x="1502" y="882"/>
                  </a:lnTo>
                  <a:lnTo>
                    <a:pt x="1502" y="1011"/>
                  </a:lnTo>
                  <a:lnTo>
                    <a:pt x="1576" y="1046"/>
                  </a:lnTo>
                  <a:lnTo>
                    <a:pt x="1645" y="1085"/>
                  </a:lnTo>
                  <a:lnTo>
                    <a:pt x="1711" y="1128"/>
                  </a:lnTo>
                  <a:lnTo>
                    <a:pt x="1771" y="1174"/>
                  </a:lnTo>
                  <a:lnTo>
                    <a:pt x="1827" y="1222"/>
                  </a:lnTo>
                  <a:lnTo>
                    <a:pt x="1878" y="1275"/>
                  </a:lnTo>
                  <a:lnTo>
                    <a:pt x="1926" y="1329"/>
                  </a:lnTo>
                  <a:lnTo>
                    <a:pt x="1967" y="1386"/>
                  </a:lnTo>
                  <a:lnTo>
                    <a:pt x="2005" y="1446"/>
                  </a:lnTo>
                  <a:lnTo>
                    <a:pt x="2037" y="1509"/>
                  </a:lnTo>
                  <a:lnTo>
                    <a:pt x="2065" y="1573"/>
                  </a:lnTo>
                  <a:lnTo>
                    <a:pt x="2086" y="1640"/>
                  </a:lnTo>
                  <a:lnTo>
                    <a:pt x="2103" y="1708"/>
                  </a:lnTo>
                  <a:lnTo>
                    <a:pt x="786" y="1708"/>
                  </a:lnTo>
                  <a:lnTo>
                    <a:pt x="786" y="2645"/>
                  </a:lnTo>
                  <a:lnTo>
                    <a:pt x="2025" y="2645"/>
                  </a:lnTo>
                  <a:lnTo>
                    <a:pt x="1962" y="3069"/>
                  </a:lnTo>
                  <a:lnTo>
                    <a:pt x="1954" y="3102"/>
                  </a:lnTo>
                  <a:lnTo>
                    <a:pt x="1941" y="3134"/>
                  </a:lnTo>
                  <a:lnTo>
                    <a:pt x="1923" y="3163"/>
                  </a:lnTo>
                  <a:lnTo>
                    <a:pt x="1902" y="3188"/>
                  </a:lnTo>
                  <a:lnTo>
                    <a:pt x="1877" y="3210"/>
                  </a:lnTo>
                  <a:lnTo>
                    <a:pt x="1849" y="3227"/>
                  </a:lnTo>
                  <a:lnTo>
                    <a:pt x="1818" y="3240"/>
                  </a:lnTo>
                  <a:lnTo>
                    <a:pt x="1785" y="3248"/>
                  </a:lnTo>
                  <a:lnTo>
                    <a:pt x="1751" y="3251"/>
                  </a:lnTo>
                  <a:lnTo>
                    <a:pt x="372" y="3251"/>
                  </a:lnTo>
                  <a:lnTo>
                    <a:pt x="337" y="3248"/>
                  </a:lnTo>
                  <a:lnTo>
                    <a:pt x="305" y="3240"/>
                  </a:lnTo>
                  <a:lnTo>
                    <a:pt x="274" y="3227"/>
                  </a:lnTo>
                  <a:lnTo>
                    <a:pt x="246" y="3210"/>
                  </a:lnTo>
                  <a:lnTo>
                    <a:pt x="221" y="3188"/>
                  </a:lnTo>
                  <a:lnTo>
                    <a:pt x="199" y="3163"/>
                  </a:lnTo>
                  <a:lnTo>
                    <a:pt x="182" y="3134"/>
                  </a:lnTo>
                  <a:lnTo>
                    <a:pt x="169" y="3102"/>
                  </a:lnTo>
                  <a:lnTo>
                    <a:pt x="161" y="3069"/>
                  </a:lnTo>
                  <a:lnTo>
                    <a:pt x="10" y="2047"/>
                  </a:lnTo>
                  <a:lnTo>
                    <a:pt x="3" y="1972"/>
                  </a:lnTo>
                  <a:lnTo>
                    <a:pt x="0" y="1898"/>
                  </a:lnTo>
                  <a:lnTo>
                    <a:pt x="3" y="1827"/>
                  </a:lnTo>
                  <a:lnTo>
                    <a:pt x="11" y="1756"/>
                  </a:lnTo>
                  <a:lnTo>
                    <a:pt x="23" y="1688"/>
                  </a:lnTo>
                  <a:lnTo>
                    <a:pt x="42" y="1621"/>
                  </a:lnTo>
                  <a:lnTo>
                    <a:pt x="64" y="1557"/>
                  </a:lnTo>
                  <a:lnTo>
                    <a:pt x="92" y="1494"/>
                  </a:lnTo>
                  <a:lnTo>
                    <a:pt x="125" y="1434"/>
                  </a:lnTo>
                  <a:lnTo>
                    <a:pt x="162" y="1376"/>
                  </a:lnTo>
                  <a:lnTo>
                    <a:pt x="204" y="1321"/>
                  </a:lnTo>
                  <a:lnTo>
                    <a:pt x="250" y="1267"/>
                  </a:lnTo>
                  <a:lnTo>
                    <a:pt x="301" y="1217"/>
                  </a:lnTo>
                  <a:lnTo>
                    <a:pt x="357" y="1169"/>
                  </a:lnTo>
                  <a:lnTo>
                    <a:pt x="417" y="1125"/>
                  </a:lnTo>
                  <a:lnTo>
                    <a:pt x="480" y="1083"/>
                  </a:lnTo>
                  <a:lnTo>
                    <a:pt x="549" y="1045"/>
                  </a:lnTo>
                  <a:lnTo>
                    <a:pt x="621" y="1011"/>
                  </a:lnTo>
                  <a:lnTo>
                    <a:pt x="621" y="882"/>
                  </a:lnTo>
                  <a:lnTo>
                    <a:pt x="540" y="882"/>
                  </a:lnTo>
                  <a:lnTo>
                    <a:pt x="517" y="879"/>
                  </a:lnTo>
                  <a:lnTo>
                    <a:pt x="498" y="871"/>
                  </a:lnTo>
                  <a:lnTo>
                    <a:pt x="480" y="857"/>
                  </a:lnTo>
                  <a:lnTo>
                    <a:pt x="467" y="840"/>
                  </a:lnTo>
                  <a:lnTo>
                    <a:pt x="459" y="820"/>
                  </a:lnTo>
                  <a:lnTo>
                    <a:pt x="456" y="798"/>
                  </a:lnTo>
                  <a:lnTo>
                    <a:pt x="456" y="635"/>
                  </a:lnTo>
                  <a:lnTo>
                    <a:pt x="459" y="613"/>
                  </a:lnTo>
                  <a:lnTo>
                    <a:pt x="467" y="592"/>
                  </a:lnTo>
                  <a:lnTo>
                    <a:pt x="480" y="576"/>
                  </a:lnTo>
                  <a:lnTo>
                    <a:pt x="498" y="563"/>
                  </a:lnTo>
                  <a:lnTo>
                    <a:pt x="517" y="555"/>
                  </a:lnTo>
                  <a:lnTo>
                    <a:pt x="540" y="551"/>
                  </a:lnTo>
                  <a:lnTo>
                    <a:pt x="621" y="551"/>
                  </a:lnTo>
                  <a:lnTo>
                    <a:pt x="621" y="83"/>
                  </a:lnTo>
                  <a:lnTo>
                    <a:pt x="623" y="61"/>
                  </a:lnTo>
                  <a:lnTo>
                    <a:pt x="633" y="41"/>
                  </a:lnTo>
                  <a:lnTo>
                    <a:pt x="645" y="25"/>
                  </a:lnTo>
                  <a:lnTo>
                    <a:pt x="662" y="11"/>
                  </a:lnTo>
                  <a:lnTo>
                    <a:pt x="682" y="3"/>
                  </a:lnTo>
                  <a:lnTo>
                    <a:pt x="7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4" name="Freeform 338"/>
            <p:cNvSpPr>
              <a:spLocks/>
            </p:cNvSpPr>
            <p:nvPr/>
          </p:nvSpPr>
          <p:spPr bwMode="auto">
            <a:xfrm>
              <a:off x="920750" y="2998788"/>
              <a:ext cx="217487" cy="127000"/>
            </a:xfrm>
            <a:custGeom>
              <a:avLst/>
              <a:gdLst>
                <a:gd name="T0" fmla="*/ 0 w 1227"/>
                <a:gd name="T1" fmla="*/ 0 h 716"/>
                <a:gd name="T2" fmla="*/ 1223 w 1227"/>
                <a:gd name="T3" fmla="*/ 0 h 716"/>
                <a:gd name="T4" fmla="*/ 1227 w 1227"/>
                <a:gd name="T5" fmla="*/ 74 h 716"/>
                <a:gd name="T6" fmla="*/ 1225 w 1227"/>
                <a:gd name="T7" fmla="*/ 150 h 716"/>
                <a:gd name="T8" fmla="*/ 1217 w 1227"/>
                <a:gd name="T9" fmla="*/ 228 h 716"/>
                <a:gd name="T10" fmla="*/ 1145 w 1227"/>
                <a:gd name="T11" fmla="*/ 716 h 716"/>
                <a:gd name="T12" fmla="*/ 0 w 1227"/>
                <a:gd name="T13" fmla="*/ 716 h 716"/>
                <a:gd name="T14" fmla="*/ 0 w 1227"/>
                <a:gd name="T15" fmla="*/ 0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7" h="716">
                  <a:moveTo>
                    <a:pt x="0" y="0"/>
                  </a:moveTo>
                  <a:lnTo>
                    <a:pt x="1223" y="0"/>
                  </a:lnTo>
                  <a:lnTo>
                    <a:pt x="1227" y="74"/>
                  </a:lnTo>
                  <a:lnTo>
                    <a:pt x="1225" y="150"/>
                  </a:lnTo>
                  <a:lnTo>
                    <a:pt x="1217" y="228"/>
                  </a:lnTo>
                  <a:lnTo>
                    <a:pt x="1145" y="716"/>
                  </a:lnTo>
                  <a:lnTo>
                    <a:pt x="0" y="7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18" name="Freeform 343"/>
          <p:cNvSpPr>
            <a:spLocks noEditPoints="1"/>
          </p:cNvSpPr>
          <p:nvPr/>
        </p:nvSpPr>
        <p:spPr bwMode="auto">
          <a:xfrm>
            <a:off x="1593520" y="2705100"/>
            <a:ext cx="576262" cy="534988"/>
          </a:xfrm>
          <a:custGeom>
            <a:avLst/>
            <a:gdLst>
              <a:gd name="T0" fmla="*/ 779 w 3270"/>
              <a:gd name="T1" fmla="*/ 2485 h 3037"/>
              <a:gd name="T2" fmla="*/ 1037 w 3270"/>
              <a:gd name="T3" fmla="*/ 2703 h 3037"/>
              <a:gd name="T4" fmla="*/ 1211 w 3270"/>
              <a:gd name="T5" fmla="*/ 2415 h 3037"/>
              <a:gd name="T6" fmla="*/ 1042 w 3270"/>
              <a:gd name="T7" fmla="*/ 1668 h 3037"/>
              <a:gd name="T8" fmla="*/ 915 w 3270"/>
              <a:gd name="T9" fmla="*/ 1979 h 3037"/>
              <a:gd name="T10" fmla="*/ 1242 w 3270"/>
              <a:gd name="T11" fmla="*/ 2055 h 3037"/>
              <a:gd name="T12" fmla="*/ 1268 w 3270"/>
              <a:gd name="T13" fmla="*/ 1721 h 3037"/>
              <a:gd name="T14" fmla="*/ 1232 w 3270"/>
              <a:gd name="T15" fmla="*/ 1169 h 3037"/>
              <a:gd name="T16" fmla="*/ 1257 w 3270"/>
              <a:gd name="T17" fmla="*/ 1503 h 3037"/>
              <a:gd name="T18" fmla="*/ 1584 w 3270"/>
              <a:gd name="T19" fmla="*/ 1427 h 3037"/>
              <a:gd name="T20" fmla="*/ 1458 w 3270"/>
              <a:gd name="T21" fmla="*/ 1116 h 3037"/>
              <a:gd name="T22" fmla="*/ 1676 w 3270"/>
              <a:gd name="T23" fmla="*/ 869 h 3037"/>
              <a:gd name="T24" fmla="*/ 1850 w 3270"/>
              <a:gd name="T25" fmla="*/ 1157 h 3037"/>
              <a:gd name="T26" fmla="*/ 2107 w 3270"/>
              <a:gd name="T27" fmla="*/ 939 h 3037"/>
              <a:gd name="T28" fmla="*/ 2495 w 3270"/>
              <a:gd name="T29" fmla="*/ 497 h 3037"/>
              <a:gd name="T30" fmla="*/ 2276 w 3270"/>
              <a:gd name="T31" fmla="*/ 753 h 3037"/>
              <a:gd name="T32" fmla="*/ 2565 w 3270"/>
              <a:gd name="T33" fmla="*/ 927 h 3037"/>
              <a:gd name="T34" fmla="*/ 2691 w 3270"/>
              <a:gd name="T35" fmla="*/ 617 h 3037"/>
              <a:gd name="T36" fmla="*/ 1629 w 3270"/>
              <a:gd name="T37" fmla="*/ 24 h 3037"/>
              <a:gd name="T38" fmla="*/ 2084 w 3270"/>
              <a:gd name="T39" fmla="*/ 271 h 3037"/>
              <a:gd name="T40" fmla="*/ 2904 w 3270"/>
              <a:gd name="T41" fmla="*/ 189 h 3037"/>
              <a:gd name="T42" fmla="*/ 3261 w 3270"/>
              <a:gd name="T43" fmla="*/ 572 h 3037"/>
              <a:gd name="T44" fmla="*/ 3149 w 3270"/>
              <a:gd name="T45" fmla="*/ 1022 h 3037"/>
              <a:gd name="T46" fmla="*/ 3262 w 3270"/>
              <a:gd name="T47" fmla="*/ 1542 h 3037"/>
              <a:gd name="T48" fmla="*/ 3026 w 3270"/>
              <a:gd name="T49" fmla="*/ 1638 h 3037"/>
              <a:gd name="T50" fmla="*/ 2882 w 3270"/>
              <a:gd name="T51" fmla="*/ 1263 h 3037"/>
              <a:gd name="T52" fmla="*/ 2542 w 3270"/>
              <a:gd name="T53" fmla="*/ 1188 h 3037"/>
              <a:gd name="T54" fmla="*/ 2596 w 3270"/>
              <a:gd name="T55" fmla="*/ 1317 h 3037"/>
              <a:gd name="T56" fmla="*/ 2864 w 3270"/>
              <a:gd name="T57" fmla="*/ 1829 h 3037"/>
              <a:gd name="T58" fmla="*/ 2611 w 3270"/>
              <a:gd name="T59" fmla="*/ 1923 h 3037"/>
              <a:gd name="T60" fmla="*/ 2344 w 3270"/>
              <a:gd name="T61" fmla="*/ 1540 h 3037"/>
              <a:gd name="T62" fmla="*/ 1929 w 3270"/>
              <a:gd name="T63" fmla="*/ 1490 h 3037"/>
              <a:gd name="T64" fmla="*/ 2144 w 3270"/>
              <a:gd name="T65" fmla="*/ 1708 h 3037"/>
              <a:gd name="T66" fmla="*/ 2489 w 3270"/>
              <a:gd name="T67" fmla="*/ 2228 h 3037"/>
              <a:gd name="T68" fmla="*/ 2260 w 3270"/>
              <a:gd name="T69" fmla="*/ 2369 h 3037"/>
              <a:gd name="T70" fmla="*/ 2005 w 3270"/>
              <a:gd name="T71" fmla="*/ 2017 h 3037"/>
              <a:gd name="T72" fmla="*/ 1633 w 3270"/>
              <a:gd name="T73" fmla="*/ 1985 h 3037"/>
              <a:gd name="T74" fmla="*/ 2017 w 3270"/>
              <a:gd name="T75" fmla="*/ 2365 h 3037"/>
              <a:gd name="T76" fmla="*/ 2168 w 3270"/>
              <a:gd name="T77" fmla="*/ 2955 h 3037"/>
              <a:gd name="T78" fmla="*/ 1901 w 3270"/>
              <a:gd name="T79" fmla="*/ 2981 h 3037"/>
              <a:gd name="T80" fmla="*/ 1731 w 3270"/>
              <a:gd name="T81" fmla="*/ 2541 h 3037"/>
              <a:gd name="T82" fmla="*/ 1504 w 3270"/>
              <a:gd name="T83" fmla="*/ 2490 h 3037"/>
              <a:gd name="T84" fmla="*/ 1218 w 3270"/>
              <a:gd name="T85" fmla="*/ 2861 h 3037"/>
              <a:gd name="T86" fmla="*/ 662 w 3270"/>
              <a:gd name="T87" fmla="*/ 2757 h 3037"/>
              <a:gd name="T88" fmla="*/ 489 w 3270"/>
              <a:gd name="T89" fmla="*/ 2396 h 3037"/>
              <a:gd name="T90" fmla="*/ 263 w 3270"/>
              <a:gd name="T91" fmla="*/ 2541 h 3037"/>
              <a:gd name="T92" fmla="*/ 17 w 3270"/>
              <a:gd name="T93" fmla="*/ 2482 h 3037"/>
              <a:gd name="T94" fmla="*/ 217 w 3270"/>
              <a:gd name="T95" fmla="*/ 2074 h 3037"/>
              <a:gd name="T96" fmla="*/ 613 w 3270"/>
              <a:gd name="T97" fmla="*/ 1799 h 3037"/>
              <a:gd name="T98" fmla="*/ 569 w 3270"/>
              <a:gd name="T99" fmla="*/ 1610 h 3037"/>
              <a:gd name="T100" fmla="*/ 258 w 3270"/>
              <a:gd name="T101" fmla="*/ 1732 h 3037"/>
              <a:gd name="T102" fmla="*/ 165 w 3270"/>
              <a:gd name="T103" fmla="*/ 1495 h 3037"/>
              <a:gd name="T104" fmla="*/ 714 w 3270"/>
              <a:gd name="T105" fmla="*/ 1217 h 3037"/>
              <a:gd name="T106" fmla="*/ 1012 w 3270"/>
              <a:gd name="T107" fmla="*/ 1037 h 3037"/>
              <a:gd name="T108" fmla="*/ 1041 w 3270"/>
              <a:gd name="T109" fmla="*/ 919 h 3037"/>
              <a:gd name="T110" fmla="*/ 726 w 3270"/>
              <a:gd name="T111" fmla="*/ 1102 h 3037"/>
              <a:gd name="T112" fmla="*/ 533 w 3270"/>
              <a:gd name="T113" fmla="*/ 913 h 3037"/>
              <a:gd name="T114" fmla="*/ 974 w 3270"/>
              <a:gd name="T115" fmla="*/ 601 h 3037"/>
              <a:gd name="T116" fmla="*/ 1529 w 3270"/>
              <a:gd name="T117" fmla="*/ 542 h 3037"/>
              <a:gd name="T118" fmla="*/ 1516 w 3270"/>
              <a:gd name="T119" fmla="*/ 348 h 3037"/>
              <a:gd name="T120" fmla="*/ 1264 w 3270"/>
              <a:gd name="T121" fmla="*/ 198 h 30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270" h="3037">
                <a:moveTo>
                  <a:pt x="1000" y="2264"/>
                </a:moveTo>
                <a:lnTo>
                  <a:pt x="964" y="2267"/>
                </a:lnTo>
                <a:lnTo>
                  <a:pt x="930" y="2275"/>
                </a:lnTo>
                <a:lnTo>
                  <a:pt x="899" y="2288"/>
                </a:lnTo>
                <a:lnTo>
                  <a:pt x="869" y="2306"/>
                </a:lnTo>
                <a:lnTo>
                  <a:pt x="843" y="2328"/>
                </a:lnTo>
                <a:lnTo>
                  <a:pt x="821" y="2354"/>
                </a:lnTo>
                <a:lnTo>
                  <a:pt x="804" y="2383"/>
                </a:lnTo>
                <a:lnTo>
                  <a:pt x="790" y="2415"/>
                </a:lnTo>
                <a:lnTo>
                  <a:pt x="782" y="2449"/>
                </a:lnTo>
                <a:lnTo>
                  <a:pt x="779" y="2485"/>
                </a:lnTo>
                <a:lnTo>
                  <a:pt x="782" y="2520"/>
                </a:lnTo>
                <a:lnTo>
                  <a:pt x="790" y="2554"/>
                </a:lnTo>
                <a:lnTo>
                  <a:pt x="804" y="2586"/>
                </a:lnTo>
                <a:lnTo>
                  <a:pt x="821" y="2615"/>
                </a:lnTo>
                <a:lnTo>
                  <a:pt x="843" y="2640"/>
                </a:lnTo>
                <a:lnTo>
                  <a:pt x="869" y="2663"/>
                </a:lnTo>
                <a:lnTo>
                  <a:pt x="899" y="2681"/>
                </a:lnTo>
                <a:lnTo>
                  <a:pt x="930" y="2695"/>
                </a:lnTo>
                <a:lnTo>
                  <a:pt x="964" y="2703"/>
                </a:lnTo>
                <a:lnTo>
                  <a:pt x="1000" y="2706"/>
                </a:lnTo>
                <a:lnTo>
                  <a:pt x="1037" y="2703"/>
                </a:lnTo>
                <a:lnTo>
                  <a:pt x="1070" y="2695"/>
                </a:lnTo>
                <a:lnTo>
                  <a:pt x="1102" y="2681"/>
                </a:lnTo>
                <a:lnTo>
                  <a:pt x="1131" y="2663"/>
                </a:lnTo>
                <a:lnTo>
                  <a:pt x="1156" y="2640"/>
                </a:lnTo>
                <a:lnTo>
                  <a:pt x="1178" y="2615"/>
                </a:lnTo>
                <a:lnTo>
                  <a:pt x="1197" y="2586"/>
                </a:lnTo>
                <a:lnTo>
                  <a:pt x="1211" y="2554"/>
                </a:lnTo>
                <a:lnTo>
                  <a:pt x="1219" y="2520"/>
                </a:lnTo>
                <a:lnTo>
                  <a:pt x="1222" y="2485"/>
                </a:lnTo>
                <a:lnTo>
                  <a:pt x="1219" y="2449"/>
                </a:lnTo>
                <a:lnTo>
                  <a:pt x="1211" y="2415"/>
                </a:lnTo>
                <a:lnTo>
                  <a:pt x="1197" y="2383"/>
                </a:lnTo>
                <a:lnTo>
                  <a:pt x="1178" y="2354"/>
                </a:lnTo>
                <a:lnTo>
                  <a:pt x="1156" y="2328"/>
                </a:lnTo>
                <a:lnTo>
                  <a:pt x="1131" y="2306"/>
                </a:lnTo>
                <a:lnTo>
                  <a:pt x="1102" y="2288"/>
                </a:lnTo>
                <a:lnTo>
                  <a:pt x="1070" y="2275"/>
                </a:lnTo>
                <a:lnTo>
                  <a:pt x="1037" y="2267"/>
                </a:lnTo>
                <a:lnTo>
                  <a:pt x="1000" y="2264"/>
                </a:lnTo>
                <a:close/>
                <a:moveTo>
                  <a:pt x="1111" y="1657"/>
                </a:moveTo>
                <a:lnTo>
                  <a:pt x="1075" y="1660"/>
                </a:lnTo>
                <a:lnTo>
                  <a:pt x="1042" y="1668"/>
                </a:lnTo>
                <a:lnTo>
                  <a:pt x="1009" y="1681"/>
                </a:lnTo>
                <a:lnTo>
                  <a:pt x="980" y="1699"/>
                </a:lnTo>
                <a:lnTo>
                  <a:pt x="955" y="1721"/>
                </a:lnTo>
                <a:lnTo>
                  <a:pt x="933" y="1747"/>
                </a:lnTo>
                <a:lnTo>
                  <a:pt x="915" y="1776"/>
                </a:lnTo>
                <a:lnTo>
                  <a:pt x="901" y="1807"/>
                </a:lnTo>
                <a:lnTo>
                  <a:pt x="893" y="1841"/>
                </a:lnTo>
                <a:lnTo>
                  <a:pt x="890" y="1878"/>
                </a:lnTo>
                <a:lnTo>
                  <a:pt x="893" y="1913"/>
                </a:lnTo>
                <a:lnTo>
                  <a:pt x="901" y="1947"/>
                </a:lnTo>
                <a:lnTo>
                  <a:pt x="915" y="1979"/>
                </a:lnTo>
                <a:lnTo>
                  <a:pt x="933" y="2008"/>
                </a:lnTo>
                <a:lnTo>
                  <a:pt x="955" y="2033"/>
                </a:lnTo>
                <a:lnTo>
                  <a:pt x="980" y="2055"/>
                </a:lnTo>
                <a:lnTo>
                  <a:pt x="1009" y="2073"/>
                </a:lnTo>
                <a:lnTo>
                  <a:pt x="1042" y="2086"/>
                </a:lnTo>
                <a:lnTo>
                  <a:pt x="1075" y="2095"/>
                </a:lnTo>
                <a:lnTo>
                  <a:pt x="1111" y="2098"/>
                </a:lnTo>
                <a:lnTo>
                  <a:pt x="1147" y="2095"/>
                </a:lnTo>
                <a:lnTo>
                  <a:pt x="1181" y="2086"/>
                </a:lnTo>
                <a:lnTo>
                  <a:pt x="1213" y="2073"/>
                </a:lnTo>
                <a:lnTo>
                  <a:pt x="1242" y="2055"/>
                </a:lnTo>
                <a:lnTo>
                  <a:pt x="1268" y="2033"/>
                </a:lnTo>
                <a:lnTo>
                  <a:pt x="1290" y="2008"/>
                </a:lnTo>
                <a:lnTo>
                  <a:pt x="1307" y="1979"/>
                </a:lnTo>
                <a:lnTo>
                  <a:pt x="1321" y="1947"/>
                </a:lnTo>
                <a:lnTo>
                  <a:pt x="1329" y="1913"/>
                </a:lnTo>
                <a:lnTo>
                  <a:pt x="1332" y="1878"/>
                </a:lnTo>
                <a:lnTo>
                  <a:pt x="1329" y="1841"/>
                </a:lnTo>
                <a:lnTo>
                  <a:pt x="1321" y="1807"/>
                </a:lnTo>
                <a:lnTo>
                  <a:pt x="1307" y="1776"/>
                </a:lnTo>
                <a:lnTo>
                  <a:pt x="1290" y="1747"/>
                </a:lnTo>
                <a:lnTo>
                  <a:pt x="1268" y="1721"/>
                </a:lnTo>
                <a:lnTo>
                  <a:pt x="1242" y="1699"/>
                </a:lnTo>
                <a:lnTo>
                  <a:pt x="1213" y="1681"/>
                </a:lnTo>
                <a:lnTo>
                  <a:pt x="1181" y="1668"/>
                </a:lnTo>
                <a:lnTo>
                  <a:pt x="1147" y="1660"/>
                </a:lnTo>
                <a:lnTo>
                  <a:pt x="1111" y="1657"/>
                </a:lnTo>
                <a:close/>
                <a:moveTo>
                  <a:pt x="1388" y="1105"/>
                </a:moveTo>
                <a:lnTo>
                  <a:pt x="1352" y="1108"/>
                </a:lnTo>
                <a:lnTo>
                  <a:pt x="1318" y="1116"/>
                </a:lnTo>
                <a:lnTo>
                  <a:pt x="1286" y="1129"/>
                </a:lnTo>
                <a:lnTo>
                  <a:pt x="1257" y="1147"/>
                </a:lnTo>
                <a:lnTo>
                  <a:pt x="1232" y="1169"/>
                </a:lnTo>
                <a:lnTo>
                  <a:pt x="1210" y="1195"/>
                </a:lnTo>
                <a:lnTo>
                  <a:pt x="1192" y="1224"/>
                </a:lnTo>
                <a:lnTo>
                  <a:pt x="1177" y="1255"/>
                </a:lnTo>
                <a:lnTo>
                  <a:pt x="1169" y="1289"/>
                </a:lnTo>
                <a:lnTo>
                  <a:pt x="1166" y="1325"/>
                </a:lnTo>
                <a:lnTo>
                  <a:pt x="1169" y="1361"/>
                </a:lnTo>
                <a:lnTo>
                  <a:pt x="1177" y="1395"/>
                </a:lnTo>
                <a:lnTo>
                  <a:pt x="1192" y="1427"/>
                </a:lnTo>
                <a:lnTo>
                  <a:pt x="1210" y="1456"/>
                </a:lnTo>
                <a:lnTo>
                  <a:pt x="1232" y="1481"/>
                </a:lnTo>
                <a:lnTo>
                  <a:pt x="1257" y="1503"/>
                </a:lnTo>
                <a:lnTo>
                  <a:pt x="1286" y="1521"/>
                </a:lnTo>
                <a:lnTo>
                  <a:pt x="1318" y="1534"/>
                </a:lnTo>
                <a:lnTo>
                  <a:pt x="1352" y="1543"/>
                </a:lnTo>
                <a:lnTo>
                  <a:pt x="1388" y="1546"/>
                </a:lnTo>
                <a:lnTo>
                  <a:pt x="1424" y="1543"/>
                </a:lnTo>
                <a:lnTo>
                  <a:pt x="1458" y="1534"/>
                </a:lnTo>
                <a:lnTo>
                  <a:pt x="1489" y="1521"/>
                </a:lnTo>
                <a:lnTo>
                  <a:pt x="1519" y="1503"/>
                </a:lnTo>
                <a:lnTo>
                  <a:pt x="1545" y="1481"/>
                </a:lnTo>
                <a:lnTo>
                  <a:pt x="1567" y="1456"/>
                </a:lnTo>
                <a:lnTo>
                  <a:pt x="1584" y="1427"/>
                </a:lnTo>
                <a:lnTo>
                  <a:pt x="1598" y="1395"/>
                </a:lnTo>
                <a:lnTo>
                  <a:pt x="1606" y="1361"/>
                </a:lnTo>
                <a:lnTo>
                  <a:pt x="1609" y="1325"/>
                </a:lnTo>
                <a:lnTo>
                  <a:pt x="1606" y="1289"/>
                </a:lnTo>
                <a:lnTo>
                  <a:pt x="1598" y="1255"/>
                </a:lnTo>
                <a:lnTo>
                  <a:pt x="1584" y="1224"/>
                </a:lnTo>
                <a:lnTo>
                  <a:pt x="1567" y="1195"/>
                </a:lnTo>
                <a:lnTo>
                  <a:pt x="1545" y="1169"/>
                </a:lnTo>
                <a:lnTo>
                  <a:pt x="1519" y="1147"/>
                </a:lnTo>
                <a:lnTo>
                  <a:pt x="1489" y="1129"/>
                </a:lnTo>
                <a:lnTo>
                  <a:pt x="1458" y="1116"/>
                </a:lnTo>
                <a:lnTo>
                  <a:pt x="1424" y="1108"/>
                </a:lnTo>
                <a:lnTo>
                  <a:pt x="1388" y="1105"/>
                </a:lnTo>
                <a:close/>
                <a:moveTo>
                  <a:pt x="1886" y="718"/>
                </a:moveTo>
                <a:lnTo>
                  <a:pt x="1850" y="721"/>
                </a:lnTo>
                <a:lnTo>
                  <a:pt x="1815" y="729"/>
                </a:lnTo>
                <a:lnTo>
                  <a:pt x="1784" y="742"/>
                </a:lnTo>
                <a:lnTo>
                  <a:pt x="1755" y="760"/>
                </a:lnTo>
                <a:lnTo>
                  <a:pt x="1729" y="782"/>
                </a:lnTo>
                <a:lnTo>
                  <a:pt x="1708" y="808"/>
                </a:lnTo>
                <a:lnTo>
                  <a:pt x="1690" y="837"/>
                </a:lnTo>
                <a:lnTo>
                  <a:pt x="1676" y="869"/>
                </a:lnTo>
                <a:lnTo>
                  <a:pt x="1668" y="903"/>
                </a:lnTo>
                <a:lnTo>
                  <a:pt x="1665" y="939"/>
                </a:lnTo>
                <a:lnTo>
                  <a:pt x="1668" y="974"/>
                </a:lnTo>
                <a:lnTo>
                  <a:pt x="1676" y="1008"/>
                </a:lnTo>
                <a:lnTo>
                  <a:pt x="1690" y="1040"/>
                </a:lnTo>
                <a:lnTo>
                  <a:pt x="1708" y="1069"/>
                </a:lnTo>
                <a:lnTo>
                  <a:pt x="1729" y="1094"/>
                </a:lnTo>
                <a:lnTo>
                  <a:pt x="1755" y="1117"/>
                </a:lnTo>
                <a:lnTo>
                  <a:pt x="1784" y="1135"/>
                </a:lnTo>
                <a:lnTo>
                  <a:pt x="1815" y="1149"/>
                </a:lnTo>
                <a:lnTo>
                  <a:pt x="1850" y="1157"/>
                </a:lnTo>
                <a:lnTo>
                  <a:pt x="1886" y="1160"/>
                </a:lnTo>
                <a:lnTo>
                  <a:pt x="1922" y="1157"/>
                </a:lnTo>
                <a:lnTo>
                  <a:pt x="1955" y="1149"/>
                </a:lnTo>
                <a:lnTo>
                  <a:pt x="1988" y="1135"/>
                </a:lnTo>
                <a:lnTo>
                  <a:pt x="2017" y="1117"/>
                </a:lnTo>
                <a:lnTo>
                  <a:pt x="2042" y="1094"/>
                </a:lnTo>
                <a:lnTo>
                  <a:pt x="2064" y="1069"/>
                </a:lnTo>
                <a:lnTo>
                  <a:pt x="2082" y="1040"/>
                </a:lnTo>
                <a:lnTo>
                  <a:pt x="2096" y="1008"/>
                </a:lnTo>
                <a:lnTo>
                  <a:pt x="2104" y="974"/>
                </a:lnTo>
                <a:lnTo>
                  <a:pt x="2107" y="939"/>
                </a:lnTo>
                <a:lnTo>
                  <a:pt x="2104" y="903"/>
                </a:lnTo>
                <a:lnTo>
                  <a:pt x="2096" y="869"/>
                </a:lnTo>
                <a:lnTo>
                  <a:pt x="2082" y="837"/>
                </a:lnTo>
                <a:lnTo>
                  <a:pt x="2064" y="808"/>
                </a:lnTo>
                <a:lnTo>
                  <a:pt x="2042" y="782"/>
                </a:lnTo>
                <a:lnTo>
                  <a:pt x="2017" y="760"/>
                </a:lnTo>
                <a:lnTo>
                  <a:pt x="1988" y="742"/>
                </a:lnTo>
                <a:lnTo>
                  <a:pt x="1955" y="729"/>
                </a:lnTo>
                <a:lnTo>
                  <a:pt x="1922" y="721"/>
                </a:lnTo>
                <a:lnTo>
                  <a:pt x="1886" y="718"/>
                </a:lnTo>
                <a:close/>
                <a:moveTo>
                  <a:pt x="2495" y="497"/>
                </a:moveTo>
                <a:lnTo>
                  <a:pt x="2459" y="500"/>
                </a:lnTo>
                <a:lnTo>
                  <a:pt x="2425" y="508"/>
                </a:lnTo>
                <a:lnTo>
                  <a:pt x="2393" y="521"/>
                </a:lnTo>
                <a:lnTo>
                  <a:pt x="2364" y="539"/>
                </a:lnTo>
                <a:lnTo>
                  <a:pt x="2339" y="561"/>
                </a:lnTo>
                <a:lnTo>
                  <a:pt x="2317" y="588"/>
                </a:lnTo>
                <a:lnTo>
                  <a:pt x="2299" y="617"/>
                </a:lnTo>
                <a:lnTo>
                  <a:pt x="2284" y="648"/>
                </a:lnTo>
                <a:lnTo>
                  <a:pt x="2276" y="682"/>
                </a:lnTo>
                <a:lnTo>
                  <a:pt x="2273" y="718"/>
                </a:lnTo>
                <a:lnTo>
                  <a:pt x="2276" y="753"/>
                </a:lnTo>
                <a:lnTo>
                  <a:pt x="2284" y="787"/>
                </a:lnTo>
                <a:lnTo>
                  <a:pt x="2299" y="819"/>
                </a:lnTo>
                <a:lnTo>
                  <a:pt x="2317" y="849"/>
                </a:lnTo>
                <a:lnTo>
                  <a:pt x="2339" y="874"/>
                </a:lnTo>
                <a:lnTo>
                  <a:pt x="2364" y="896"/>
                </a:lnTo>
                <a:lnTo>
                  <a:pt x="2393" y="914"/>
                </a:lnTo>
                <a:lnTo>
                  <a:pt x="2425" y="927"/>
                </a:lnTo>
                <a:lnTo>
                  <a:pt x="2459" y="936"/>
                </a:lnTo>
                <a:lnTo>
                  <a:pt x="2495" y="939"/>
                </a:lnTo>
                <a:lnTo>
                  <a:pt x="2531" y="936"/>
                </a:lnTo>
                <a:lnTo>
                  <a:pt x="2565" y="927"/>
                </a:lnTo>
                <a:lnTo>
                  <a:pt x="2596" y="914"/>
                </a:lnTo>
                <a:lnTo>
                  <a:pt x="2626" y="896"/>
                </a:lnTo>
                <a:lnTo>
                  <a:pt x="2652" y="874"/>
                </a:lnTo>
                <a:lnTo>
                  <a:pt x="2674" y="849"/>
                </a:lnTo>
                <a:lnTo>
                  <a:pt x="2691" y="819"/>
                </a:lnTo>
                <a:lnTo>
                  <a:pt x="2705" y="787"/>
                </a:lnTo>
                <a:lnTo>
                  <a:pt x="2713" y="753"/>
                </a:lnTo>
                <a:lnTo>
                  <a:pt x="2716" y="718"/>
                </a:lnTo>
                <a:lnTo>
                  <a:pt x="2713" y="682"/>
                </a:lnTo>
                <a:lnTo>
                  <a:pt x="2705" y="648"/>
                </a:lnTo>
                <a:lnTo>
                  <a:pt x="2691" y="617"/>
                </a:lnTo>
                <a:lnTo>
                  <a:pt x="2674" y="588"/>
                </a:lnTo>
                <a:lnTo>
                  <a:pt x="2652" y="561"/>
                </a:lnTo>
                <a:lnTo>
                  <a:pt x="2626" y="539"/>
                </a:lnTo>
                <a:lnTo>
                  <a:pt x="2596" y="521"/>
                </a:lnTo>
                <a:lnTo>
                  <a:pt x="2565" y="508"/>
                </a:lnTo>
                <a:lnTo>
                  <a:pt x="2531" y="500"/>
                </a:lnTo>
                <a:lnTo>
                  <a:pt x="2495" y="497"/>
                </a:lnTo>
                <a:close/>
                <a:moveTo>
                  <a:pt x="1436" y="0"/>
                </a:moveTo>
                <a:lnTo>
                  <a:pt x="1501" y="3"/>
                </a:lnTo>
                <a:lnTo>
                  <a:pt x="1566" y="11"/>
                </a:lnTo>
                <a:lnTo>
                  <a:pt x="1629" y="24"/>
                </a:lnTo>
                <a:lnTo>
                  <a:pt x="1691" y="42"/>
                </a:lnTo>
                <a:lnTo>
                  <a:pt x="1750" y="65"/>
                </a:lnTo>
                <a:lnTo>
                  <a:pt x="1807" y="92"/>
                </a:lnTo>
                <a:lnTo>
                  <a:pt x="1863" y="123"/>
                </a:lnTo>
                <a:lnTo>
                  <a:pt x="1916" y="159"/>
                </a:lnTo>
                <a:lnTo>
                  <a:pt x="1966" y="198"/>
                </a:lnTo>
                <a:lnTo>
                  <a:pt x="2015" y="242"/>
                </a:lnTo>
                <a:lnTo>
                  <a:pt x="2031" y="255"/>
                </a:lnTo>
                <a:lnTo>
                  <a:pt x="2048" y="264"/>
                </a:lnTo>
                <a:lnTo>
                  <a:pt x="2066" y="270"/>
                </a:lnTo>
                <a:lnTo>
                  <a:pt x="2084" y="271"/>
                </a:lnTo>
                <a:lnTo>
                  <a:pt x="2102" y="267"/>
                </a:lnTo>
                <a:lnTo>
                  <a:pt x="2206" y="238"/>
                </a:lnTo>
                <a:lnTo>
                  <a:pt x="2311" y="213"/>
                </a:lnTo>
                <a:lnTo>
                  <a:pt x="2417" y="194"/>
                </a:lnTo>
                <a:lnTo>
                  <a:pt x="2524" y="179"/>
                </a:lnTo>
                <a:lnTo>
                  <a:pt x="2632" y="170"/>
                </a:lnTo>
                <a:lnTo>
                  <a:pt x="2740" y="166"/>
                </a:lnTo>
                <a:lnTo>
                  <a:pt x="2747" y="166"/>
                </a:lnTo>
                <a:lnTo>
                  <a:pt x="2801" y="169"/>
                </a:lnTo>
                <a:lnTo>
                  <a:pt x="2853" y="176"/>
                </a:lnTo>
                <a:lnTo>
                  <a:pt x="2904" y="189"/>
                </a:lnTo>
                <a:lnTo>
                  <a:pt x="2954" y="207"/>
                </a:lnTo>
                <a:lnTo>
                  <a:pt x="3002" y="229"/>
                </a:lnTo>
                <a:lnTo>
                  <a:pt x="3046" y="256"/>
                </a:lnTo>
                <a:lnTo>
                  <a:pt x="3089" y="287"/>
                </a:lnTo>
                <a:lnTo>
                  <a:pt x="3128" y="323"/>
                </a:lnTo>
                <a:lnTo>
                  <a:pt x="3161" y="359"/>
                </a:lnTo>
                <a:lnTo>
                  <a:pt x="3189" y="398"/>
                </a:lnTo>
                <a:lnTo>
                  <a:pt x="3213" y="439"/>
                </a:lnTo>
                <a:lnTo>
                  <a:pt x="3234" y="482"/>
                </a:lnTo>
                <a:lnTo>
                  <a:pt x="3250" y="526"/>
                </a:lnTo>
                <a:lnTo>
                  <a:pt x="3261" y="572"/>
                </a:lnTo>
                <a:lnTo>
                  <a:pt x="3268" y="620"/>
                </a:lnTo>
                <a:lnTo>
                  <a:pt x="3270" y="668"/>
                </a:lnTo>
                <a:lnTo>
                  <a:pt x="3267" y="720"/>
                </a:lnTo>
                <a:lnTo>
                  <a:pt x="3258" y="772"/>
                </a:lnTo>
                <a:lnTo>
                  <a:pt x="3244" y="821"/>
                </a:lnTo>
                <a:lnTo>
                  <a:pt x="3224" y="871"/>
                </a:lnTo>
                <a:lnTo>
                  <a:pt x="3199" y="917"/>
                </a:lnTo>
                <a:lnTo>
                  <a:pt x="3170" y="960"/>
                </a:lnTo>
                <a:lnTo>
                  <a:pt x="3159" y="979"/>
                </a:lnTo>
                <a:lnTo>
                  <a:pt x="3152" y="1000"/>
                </a:lnTo>
                <a:lnTo>
                  <a:pt x="3149" y="1022"/>
                </a:lnTo>
                <a:lnTo>
                  <a:pt x="3150" y="1046"/>
                </a:lnTo>
                <a:lnTo>
                  <a:pt x="3156" y="1069"/>
                </a:lnTo>
                <a:lnTo>
                  <a:pt x="3166" y="1091"/>
                </a:lnTo>
                <a:lnTo>
                  <a:pt x="3197" y="1154"/>
                </a:lnTo>
                <a:lnTo>
                  <a:pt x="3223" y="1218"/>
                </a:lnTo>
                <a:lnTo>
                  <a:pt x="3244" y="1284"/>
                </a:lnTo>
                <a:lnTo>
                  <a:pt x="3258" y="1352"/>
                </a:lnTo>
                <a:lnTo>
                  <a:pt x="3267" y="1422"/>
                </a:lnTo>
                <a:lnTo>
                  <a:pt x="3270" y="1491"/>
                </a:lnTo>
                <a:lnTo>
                  <a:pt x="3268" y="1517"/>
                </a:lnTo>
                <a:lnTo>
                  <a:pt x="3262" y="1542"/>
                </a:lnTo>
                <a:lnTo>
                  <a:pt x="3252" y="1566"/>
                </a:lnTo>
                <a:lnTo>
                  <a:pt x="3237" y="1588"/>
                </a:lnTo>
                <a:lnTo>
                  <a:pt x="3220" y="1607"/>
                </a:lnTo>
                <a:lnTo>
                  <a:pt x="3201" y="1625"/>
                </a:lnTo>
                <a:lnTo>
                  <a:pt x="3179" y="1639"/>
                </a:lnTo>
                <a:lnTo>
                  <a:pt x="3155" y="1649"/>
                </a:lnTo>
                <a:lnTo>
                  <a:pt x="3130" y="1655"/>
                </a:lnTo>
                <a:lnTo>
                  <a:pt x="3104" y="1657"/>
                </a:lnTo>
                <a:lnTo>
                  <a:pt x="3085" y="1656"/>
                </a:lnTo>
                <a:lnTo>
                  <a:pt x="3054" y="1649"/>
                </a:lnTo>
                <a:lnTo>
                  <a:pt x="3026" y="1638"/>
                </a:lnTo>
                <a:lnTo>
                  <a:pt x="3001" y="1621"/>
                </a:lnTo>
                <a:lnTo>
                  <a:pt x="2980" y="1600"/>
                </a:lnTo>
                <a:lnTo>
                  <a:pt x="2962" y="1576"/>
                </a:lnTo>
                <a:lnTo>
                  <a:pt x="2949" y="1548"/>
                </a:lnTo>
                <a:lnTo>
                  <a:pt x="2941" y="1519"/>
                </a:lnTo>
                <a:lnTo>
                  <a:pt x="2938" y="1487"/>
                </a:lnTo>
                <a:lnTo>
                  <a:pt x="2935" y="1440"/>
                </a:lnTo>
                <a:lnTo>
                  <a:pt x="2929" y="1394"/>
                </a:lnTo>
                <a:lnTo>
                  <a:pt x="2916" y="1348"/>
                </a:lnTo>
                <a:lnTo>
                  <a:pt x="2901" y="1305"/>
                </a:lnTo>
                <a:lnTo>
                  <a:pt x="2882" y="1263"/>
                </a:lnTo>
                <a:lnTo>
                  <a:pt x="2858" y="1223"/>
                </a:lnTo>
                <a:lnTo>
                  <a:pt x="2831" y="1185"/>
                </a:lnTo>
                <a:lnTo>
                  <a:pt x="2820" y="1174"/>
                </a:lnTo>
                <a:lnTo>
                  <a:pt x="2807" y="1166"/>
                </a:lnTo>
                <a:lnTo>
                  <a:pt x="2791" y="1161"/>
                </a:lnTo>
                <a:lnTo>
                  <a:pt x="2773" y="1160"/>
                </a:lnTo>
                <a:lnTo>
                  <a:pt x="2703" y="1162"/>
                </a:lnTo>
                <a:lnTo>
                  <a:pt x="2636" y="1167"/>
                </a:lnTo>
                <a:lnTo>
                  <a:pt x="2568" y="1176"/>
                </a:lnTo>
                <a:lnTo>
                  <a:pt x="2554" y="1181"/>
                </a:lnTo>
                <a:lnTo>
                  <a:pt x="2542" y="1188"/>
                </a:lnTo>
                <a:lnTo>
                  <a:pt x="2534" y="1196"/>
                </a:lnTo>
                <a:lnTo>
                  <a:pt x="2529" y="1205"/>
                </a:lnTo>
                <a:lnTo>
                  <a:pt x="2526" y="1213"/>
                </a:lnTo>
                <a:lnTo>
                  <a:pt x="2524" y="1218"/>
                </a:lnTo>
                <a:lnTo>
                  <a:pt x="2523" y="1224"/>
                </a:lnTo>
                <a:lnTo>
                  <a:pt x="2522" y="1233"/>
                </a:lnTo>
                <a:lnTo>
                  <a:pt x="2523" y="1243"/>
                </a:lnTo>
                <a:lnTo>
                  <a:pt x="2527" y="1255"/>
                </a:lnTo>
                <a:lnTo>
                  <a:pt x="2534" y="1267"/>
                </a:lnTo>
                <a:lnTo>
                  <a:pt x="2546" y="1277"/>
                </a:lnTo>
                <a:lnTo>
                  <a:pt x="2596" y="1317"/>
                </a:lnTo>
                <a:lnTo>
                  <a:pt x="2645" y="1362"/>
                </a:lnTo>
                <a:lnTo>
                  <a:pt x="2688" y="1408"/>
                </a:lnTo>
                <a:lnTo>
                  <a:pt x="2728" y="1458"/>
                </a:lnTo>
                <a:lnTo>
                  <a:pt x="2764" y="1511"/>
                </a:lnTo>
                <a:lnTo>
                  <a:pt x="2796" y="1567"/>
                </a:lnTo>
                <a:lnTo>
                  <a:pt x="2824" y="1625"/>
                </a:lnTo>
                <a:lnTo>
                  <a:pt x="2846" y="1685"/>
                </a:lnTo>
                <a:lnTo>
                  <a:pt x="2864" y="1747"/>
                </a:lnTo>
                <a:lnTo>
                  <a:pt x="2869" y="1774"/>
                </a:lnTo>
                <a:lnTo>
                  <a:pt x="2869" y="1802"/>
                </a:lnTo>
                <a:lnTo>
                  <a:pt x="2864" y="1829"/>
                </a:lnTo>
                <a:lnTo>
                  <a:pt x="2855" y="1855"/>
                </a:lnTo>
                <a:lnTo>
                  <a:pt x="2841" y="1880"/>
                </a:lnTo>
                <a:lnTo>
                  <a:pt x="2824" y="1902"/>
                </a:lnTo>
                <a:lnTo>
                  <a:pt x="2804" y="1920"/>
                </a:lnTo>
                <a:lnTo>
                  <a:pt x="2780" y="1934"/>
                </a:lnTo>
                <a:lnTo>
                  <a:pt x="2754" y="1945"/>
                </a:lnTo>
                <a:lnTo>
                  <a:pt x="2727" y="1951"/>
                </a:lnTo>
                <a:lnTo>
                  <a:pt x="2696" y="1953"/>
                </a:lnTo>
                <a:lnTo>
                  <a:pt x="2666" y="1948"/>
                </a:lnTo>
                <a:lnTo>
                  <a:pt x="2638" y="1938"/>
                </a:lnTo>
                <a:lnTo>
                  <a:pt x="2611" y="1923"/>
                </a:lnTo>
                <a:lnTo>
                  <a:pt x="2587" y="1904"/>
                </a:lnTo>
                <a:lnTo>
                  <a:pt x="2567" y="1880"/>
                </a:lnTo>
                <a:lnTo>
                  <a:pt x="2552" y="1853"/>
                </a:lnTo>
                <a:lnTo>
                  <a:pt x="2541" y="1823"/>
                </a:lnTo>
                <a:lnTo>
                  <a:pt x="2526" y="1774"/>
                </a:lnTo>
                <a:lnTo>
                  <a:pt x="2506" y="1727"/>
                </a:lnTo>
                <a:lnTo>
                  <a:pt x="2481" y="1684"/>
                </a:lnTo>
                <a:lnTo>
                  <a:pt x="2453" y="1643"/>
                </a:lnTo>
                <a:lnTo>
                  <a:pt x="2419" y="1604"/>
                </a:lnTo>
                <a:lnTo>
                  <a:pt x="2383" y="1570"/>
                </a:lnTo>
                <a:lnTo>
                  <a:pt x="2344" y="1540"/>
                </a:lnTo>
                <a:lnTo>
                  <a:pt x="2303" y="1514"/>
                </a:lnTo>
                <a:lnTo>
                  <a:pt x="2257" y="1492"/>
                </a:lnTo>
                <a:lnTo>
                  <a:pt x="2211" y="1474"/>
                </a:lnTo>
                <a:lnTo>
                  <a:pt x="2162" y="1462"/>
                </a:lnTo>
                <a:lnTo>
                  <a:pt x="2111" y="1454"/>
                </a:lnTo>
                <a:lnTo>
                  <a:pt x="2059" y="1451"/>
                </a:lnTo>
                <a:lnTo>
                  <a:pt x="2020" y="1453"/>
                </a:lnTo>
                <a:lnTo>
                  <a:pt x="1980" y="1458"/>
                </a:lnTo>
                <a:lnTo>
                  <a:pt x="1960" y="1464"/>
                </a:lnTo>
                <a:lnTo>
                  <a:pt x="1942" y="1476"/>
                </a:lnTo>
                <a:lnTo>
                  <a:pt x="1929" y="1490"/>
                </a:lnTo>
                <a:lnTo>
                  <a:pt x="1920" y="1505"/>
                </a:lnTo>
                <a:lnTo>
                  <a:pt x="1915" y="1521"/>
                </a:lnTo>
                <a:lnTo>
                  <a:pt x="1913" y="1538"/>
                </a:lnTo>
                <a:lnTo>
                  <a:pt x="1914" y="1555"/>
                </a:lnTo>
                <a:lnTo>
                  <a:pt x="1921" y="1576"/>
                </a:lnTo>
                <a:lnTo>
                  <a:pt x="1932" y="1594"/>
                </a:lnTo>
                <a:lnTo>
                  <a:pt x="1948" y="1609"/>
                </a:lnTo>
                <a:lnTo>
                  <a:pt x="1967" y="1620"/>
                </a:lnTo>
                <a:lnTo>
                  <a:pt x="2029" y="1645"/>
                </a:lnTo>
                <a:lnTo>
                  <a:pt x="2088" y="1674"/>
                </a:lnTo>
                <a:lnTo>
                  <a:pt x="2144" y="1708"/>
                </a:lnTo>
                <a:lnTo>
                  <a:pt x="2197" y="1747"/>
                </a:lnTo>
                <a:lnTo>
                  <a:pt x="2246" y="1788"/>
                </a:lnTo>
                <a:lnTo>
                  <a:pt x="2292" y="1834"/>
                </a:lnTo>
                <a:lnTo>
                  <a:pt x="2335" y="1884"/>
                </a:lnTo>
                <a:lnTo>
                  <a:pt x="2373" y="1936"/>
                </a:lnTo>
                <a:lnTo>
                  <a:pt x="2407" y="1991"/>
                </a:lnTo>
                <a:lnTo>
                  <a:pt x="2437" y="2049"/>
                </a:lnTo>
                <a:lnTo>
                  <a:pt x="2463" y="2109"/>
                </a:lnTo>
                <a:lnTo>
                  <a:pt x="2483" y="2173"/>
                </a:lnTo>
                <a:lnTo>
                  <a:pt x="2488" y="2200"/>
                </a:lnTo>
                <a:lnTo>
                  <a:pt x="2489" y="2228"/>
                </a:lnTo>
                <a:lnTo>
                  <a:pt x="2485" y="2255"/>
                </a:lnTo>
                <a:lnTo>
                  <a:pt x="2476" y="2281"/>
                </a:lnTo>
                <a:lnTo>
                  <a:pt x="2463" y="2306"/>
                </a:lnTo>
                <a:lnTo>
                  <a:pt x="2445" y="2328"/>
                </a:lnTo>
                <a:lnTo>
                  <a:pt x="2425" y="2347"/>
                </a:lnTo>
                <a:lnTo>
                  <a:pt x="2402" y="2362"/>
                </a:lnTo>
                <a:lnTo>
                  <a:pt x="2377" y="2373"/>
                </a:lnTo>
                <a:lnTo>
                  <a:pt x="2349" y="2380"/>
                </a:lnTo>
                <a:lnTo>
                  <a:pt x="2319" y="2382"/>
                </a:lnTo>
                <a:lnTo>
                  <a:pt x="2288" y="2378"/>
                </a:lnTo>
                <a:lnTo>
                  <a:pt x="2260" y="2369"/>
                </a:lnTo>
                <a:lnTo>
                  <a:pt x="2233" y="2355"/>
                </a:lnTo>
                <a:lnTo>
                  <a:pt x="2210" y="2336"/>
                </a:lnTo>
                <a:lnTo>
                  <a:pt x="2190" y="2314"/>
                </a:lnTo>
                <a:lnTo>
                  <a:pt x="2174" y="2288"/>
                </a:lnTo>
                <a:lnTo>
                  <a:pt x="2163" y="2259"/>
                </a:lnTo>
                <a:lnTo>
                  <a:pt x="2147" y="2212"/>
                </a:lnTo>
                <a:lnTo>
                  <a:pt x="2126" y="2168"/>
                </a:lnTo>
                <a:lnTo>
                  <a:pt x="2101" y="2125"/>
                </a:lnTo>
                <a:lnTo>
                  <a:pt x="2073" y="2086"/>
                </a:lnTo>
                <a:lnTo>
                  <a:pt x="2041" y="2050"/>
                </a:lnTo>
                <a:lnTo>
                  <a:pt x="2005" y="2017"/>
                </a:lnTo>
                <a:lnTo>
                  <a:pt x="1965" y="1987"/>
                </a:lnTo>
                <a:lnTo>
                  <a:pt x="1922" y="1961"/>
                </a:lnTo>
                <a:lnTo>
                  <a:pt x="1889" y="1945"/>
                </a:lnTo>
                <a:lnTo>
                  <a:pt x="1856" y="1934"/>
                </a:lnTo>
                <a:lnTo>
                  <a:pt x="1822" y="1927"/>
                </a:lnTo>
                <a:lnTo>
                  <a:pt x="1787" y="1925"/>
                </a:lnTo>
                <a:lnTo>
                  <a:pt x="1753" y="1927"/>
                </a:lnTo>
                <a:lnTo>
                  <a:pt x="1720" y="1935"/>
                </a:lnTo>
                <a:lnTo>
                  <a:pt x="1689" y="1947"/>
                </a:lnTo>
                <a:lnTo>
                  <a:pt x="1659" y="1964"/>
                </a:lnTo>
                <a:lnTo>
                  <a:pt x="1633" y="1985"/>
                </a:lnTo>
                <a:lnTo>
                  <a:pt x="1610" y="2010"/>
                </a:lnTo>
                <a:lnTo>
                  <a:pt x="1591" y="2039"/>
                </a:lnTo>
                <a:lnTo>
                  <a:pt x="1574" y="2071"/>
                </a:lnTo>
                <a:lnTo>
                  <a:pt x="1640" y="2092"/>
                </a:lnTo>
                <a:lnTo>
                  <a:pt x="1704" y="2117"/>
                </a:lnTo>
                <a:lnTo>
                  <a:pt x="1764" y="2149"/>
                </a:lnTo>
                <a:lnTo>
                  <a:pt x="1823" y="2184"/>
                </a:lnTo>
                <a:lnTo>
                  <a:pt x="1877" y="2223"/>
                </a:lnTo>
                <a:lnTo>
                  <a:pt x="1927" y="2267"/>
                </a:lnTo>
                <a:lnTo>
                  <a:pt x="1974" y="2314"/>
                </a:lnTo>
                <a:lnTo>
                  <a:pt x="2017" y="2365"/>
                </a:lnTo>
                <a:lnTo>
                  <a:pt x="2056" y="2421"/>
                </a:lnTo>
                <a:lnTo>
                  <a:pt x="2090" y="2478"/>
                </a:lnTo>
                <a:lnTo>
                  <a:pt x="2119" y="2538"/>
                </a:lnTo>
                <a:lnTo>
                  <a:pt x="2145" y="2600"/>
                </a:lnTo>
                <a:lnTo>
                  <a:pt x="2164" y="2666"/>
                </a:lnTo>
                <a:lnTo>
                  <a:pt x="2179" y="2733"/>
                </a:lnTo>
                <a:lnTo>
                  <a:pt x="2187" y="2801"/>
                </a:lnTo>
                <a:lnTo>
                  <a:pt x="2190" y="2871"/>
                </a:lnTo>
                <a:lnTo>
                  <a:pt x="2188" y="2901"/>
                </a:lnTo>
                <a:lnTo>
                  <a:pt x="2180" y="2929"/>
                </a:lnTo>
                <a:lnTo>
                  <a:pt x="2168" y="2955"/>
                </a:lnTo>
                <a:lnTo>
                  <a:pt x="2151" y="2978"/>
                </a:lnTo>
                <a:lnTo>
                  <a:pt x="2131" y="2998"/>
                </a:lnTo>
                <a:lnTo>
                  <a:pt x="2108" y="3014"/>
                </a:lnTo>
                <a:lnTo>
                  <a:pt x="2082" y="3026"/>
                </a:lnTo>
                <a:lnTo>
                  <a:pt x="2054" y="3034"/>
                </a:lnTo>
                <a:lnTo>
                  <a:pt x="2024" y="3037"/>
                </a:lnTo>
                <a:lnTo>
                  <a:pt x="2005" y="3036"/>
                </a:lnTo>
                <a:lnTo>
                  <a:pt x="1974" y="3029"/>
                </a:lnTo>
                <a:lnTo>
                  <a:pt x="1947" y="3018"/>
                </a:lnTo>
                <a:lnTo>
                  <a:pt x="1922" y="3001"/>
                </a:lnTo>
                <a:lnTo>
                  <a:pt x="1901" y="2981"/>
                </a:lnTo>
                <a:lnTo>
                  <a:pt x="1883" y="2957"/>
                </a:lnTo>
                <a:lnTo>
                  <a:pt x="1870" y="2929"/>
                </a:lnTo>
                <a:lnTo>
                  <a:pt x="1861" y="2899"/>
                </a:lnTo>
                <a:lnTo>
                  <a:pt x="1858" y="2867"/>
                </a:lnTo>
                <a:lnTo>
                  <a:pt x="1855" y="2816"/>
                </a:lnTo>
                <a:lnTo>
                  <a:pt x="1847" y="2765"/>
                </a:lnTo>
                <a:lnTo>
                  <a:pt x="1833" y="2716"/>
                </a:lnTo>
                <a:lnTo>
                  <a:pt x="1814" y="2669"/>
                </a:lnTo>
                <a:lnTo>
                  <a:pt x="1791" y="2623"/>
                </a:lnTo>
                <a:lnTo>
                  <a:pt x="1763" y="2580"/>
                </a:lnTo>
                <a:lnTo>
                  <a:pt x="1731" y="2541"/>
                </a:lnTo>
                <a:lnTo>
                  <a:pt x="1696" y="2504"/>
                </a:lnTo>
                <a:lnTo>
                  <a:pt x="1655" y="2472"/>
                </a:lnTo>
                <a:lnTo>
                  <a:pt x="1612" y="2443"/>
                </a:lnTo>
                <a:lnTo>
                  <a:pt x="1594" y="2435"/>
                </a:lnTo>
                <a:lnTo>
                  <a:pt x="1575" y="2433"/>
                </a:lnTo>
                <a:lnTo>
                  <a:pt x="1560" y="2435"/>
                </a:lnTo>
                <a:lnTo>
                  <a:pt x="1546" y="2439"/>
                </a:lnTo>
                <a:lnTo>
                  <a:pt x="1532" y="2447"/>
                </a:lnTo>
                <a:lnTo>
                  <a:pt x="1520" y="2459"/>
                </a:lnTo>
                <a:lnTo>
                  <a:pt x="1510" y="2473"/>
                </a:lnTo>
                <a:lnTo>
                  <a:pt x="1504" y="2490"/>
                </a:lnTo>
                <a:lnTo>
                  <a:pt x="1492" y="2542"/>
                </a:lnTo>
                <a:lnTo>
                  <a:pt x="1480" y="2587"/>
                </a:lnTo>
                <a:lnTo>
                  <a:pt x="1467" y="2625"/>
                </a:lnTo>
                <a:lnTo>
                  <a:pt x="1454" y="2657"/>
                </a:lnTo>
                <a:lnTo>
                  <a:pt x="1440" y="2682"/>
                </a:lnTo>
                <a:lnTo>
                  <a:pt x="1410" y="2721"/>
                </a:lnTo>
                <a:lnTo>
                  <a:pt x="1377" y="2756"/>
                </a:lnTo>
                <a:lnTo>
                  <a:pt x="1340" y="2788"/>
                </a:lnTo>
                <a:lnTo>
                  <a:pt x="1302" y="2817"/>
                </a:lnTo>
                <a:lnTo>
                  <a:pt x="1261" y="2841"/>
                </a:lnTo>
                <a:lnTo>
                  <a:pt x="1218" y="2861"/>
                </a:lnTo>
                <a:lnTo>
                  <a:pt x="1171" y="2877"/>
                </a:lnTo>
                <a:lnTo>
                  <a:pt x="1125" y="2889"/>
                </a:lnTo>
                <a:lnTo>
                  <a:pt x="1077" y="2896"/>
                </a:lnTo>
                <a:lnTo>
                  <a:pt x="1027" y="2898"/>
                </a:lnTo>
                <a:lnTo>
                  <a:pt x="967" y="2895"/>
                </a:lnTo>
                <a:lnTo>
                  <a:pt x="907" y="2884"/>
                </a:lnTo>
                <a:lnTo>
                  <a:pt x="847" y="2867"/>
                </a:lnTo>
                <a:lnTo>
                  <a:pt x="789" y="2842"/>
                </a:lnTo>
                <a:lnTo>
                  <a:pt x="732" y="2811"/>
                </a:lnTo>
                <a:lnTo>
                  <a:pt x="695" y="2786"/>
                </a:lnTo>
                <a:lnTo>
                  <a:pt x="662" y="2757"/>
                </a:lnTo>
                <a:lnTo>
                  <a:pt x="633" y="2724"/>
                </a:lnTo>
                <a:lnTo>
                  <a:pt x="607" y="2688"/>
                </a:lnTo>
                <a:lnTo>
                  <a:pt x="585" y="2647"/>
                </a:lnTo>
                <a:lnTo>
                  <a:pt x="566" y="2604"/>
                </a:lnTo>
                <a:lnTo>
                  <a:pt x="551" y="2558"/>
                </a:lnTo>
                <a:lnTo>
                  <a:pt x="540" y="2508"/>
                </a:lnTo>
                <a:lnTo>
                  <a:pt x="533" y="2456"/>
                </a:lnTo>
                <a:lnTo>
                  <a:pt x="530" y="2401"/>
                </a:lnTo>
                <a:lnTo>
                  <a:pt x="520" y="2399"/>
                </a:lnTo>
                <a:lnTo>
                  <a:pt x="507" y="2397"/>
                </a:lnTo>
                <a:lnTo>
                  <a:pt x="489" y="2396"/>
                </a:lnTo>
                <a:lnTo>
                  <a:pt x="464" y="2397"/>
                </a:lnTo>
                <a:lnTo>
                  <a:pt x="438" y="2402"/>
                </a:lnTo>
                <a:lnTo>
                  <a:pt x="412" y="2408"/>
                </a:lnTo>
                <a:lnTo>
                  <a:pt x="386" y="2418"/>
                </a:lnTo>
                <a:lnTo>
                  <a:pt x="363" y="2430"/>
                </a:lnTo>
                <a:lnTo>
                  <a:pt x="343" y="2444"/>
                </a:lnTo>
                <a:lnTo>
                  <a:pt x="326" y="2462"/>
                </a:lnTo>
                <a:lnTo>
                  <a:pt x="313" y="2481"/>
                </a:lnTo>
                <a:lnTo>
                  <a:pt x="299" y="2504"/>
                </a:lnTo>
                <a:lnTo>
                  <a:pt x="282" y="2524"/>
                </a:lnTo>
                <a:lnTo>
                  <a:pt x="263" y="2541"/>
                </a:lnTo>
                <a:lnTo>
                  <a:pt x="241" y="2554"/>
                </a:lnTo>
                <a:lnTo>
                  <a:pt x="216" y="2564"/>
                </a:lnTo>
                <a:lnTo>
                  <a:pt x="191" y="2570"/>
                </a:lnTo>
                <a:lnTo>
                  <a:pt x="164" y="2572"/>
                </a:lnTo>
                <a:lnTo>
                  <a:pt x="139" y="2570"/>
                </a:lnTo>
                <a:lnTo>
                  <a:pt x="115" y="2565"/>
                </a:lnTo>
                <a:lnTo>
                  <a:pt x="91" y="2555"/>
                </a:lnTo>
                <a:lnTo>
                  <a:pt x="68" y="2542"/>
                </a:lnTo>
                <a:lnTo>
                  <a:pt x="48" y="2525"/>
                </a:lnTo>
                <a:lnTo>
                  <a:pt x="31" y="2505"/>
                </a:lnTo>
                <a:lnTo>
                  <a:pt x="17" y="2482"/>
                </a:lnTo>
                <a:lnTo>
                  <a:pt x="8" y="2458"/>
                </a:lnTo>
                <a:lnTo>
                  <a:pt x="2" y="2432"/>
                </a:lnTo>
                <a:lnTo>
                  <a:pt x="0" y="2405"/>
                </a:lnTo>
                <a:lnTo>
                  <a:pt x="2" y="2377"/>
                </a:lnTo>
                <a:lnTo>
                  <a:pt x="9" y="2350"/>
                </a:lnTo>
                <a:lnTo>
                  <a:pt x="20" y="2324"/>
                </a:lnTo>
                <a:lnTo>
                  <a:pt x="52" y="2268"/>
                </a:lnTo>
                <a:lnTo>
                  <a:pt x="88" y="2214"/>
                </a:lnTo>
                <a:lnTo>
                  <a:pt x="128" y="2164"/>
                </a:lnTo>
                <a:lnTo>
                  <a:pt x="171" y="2117"/>
                </a:lnTo>
                <a:lnTo>
                  <a:pt x="217" y="2074"/>
                </a:lnTo>
                <a:lnTo>
                  <a:pt x="268" y="2034"/>
                </a:lnTo>
                <a:lnTo>
                  <a:pt x="321" y="1999"/>
                </a:lnTo>
                <a:lnTo>
                  <a:pt x="376" y="1968"/>
                </a:lnTo>
                <a:lnTo>
                  <a:pt x="435" y="1941"/>
                </a:lnTo>
                <a:lnTo>
                  <a:pt x="496" y="1918"/>
                </a:lnTo>
                <a:lnTo>
                  <a:pt x="524" y="1906"/>
                </a:lnTo>
                <a:lnTo>
                  <a:pt x="548" y="1891"/>
                </a:lnTo>
                <a:lnTo>
                  <a:pt x="571" y="1871"/>
                </a:lnTo>
                <a:lnTo>
                  <a:pt x="589" y="1850"/>
                </a:lnTo>
                <a:lnTo>
                  <a:pt x="603" y="1825"/>
                </a:lnTo>
                <a:lnTo>
                  <a:pt x="613" y="1799"/>
                </a:lnTo>
                <a:lnTo>
                  <a:pt x="638" y="1718"/>
                </a:lnTo>
                <a:lnTo>
                  <a:pt x="665" y="1637"/>
                </a:lnTo>
                <a:lnTo>
                  <a:pt x="667" y="1628"/>
                </a:lnTo>
                <a:lnTo>
                  <a:pt x="667" y="1619"/>
                </a:lnTo>
                <a:lnTo>
                  <a:pt x="665" y="1611"/>
                </a:lnTo>
                <a:lnTo>
                  <a:pt x="661" y="1605"/>
                </a:lnTo>
                <a:lnTo>
                  <a:pt x="653" y="1596"/>
                </a:lnTo>
                <a:lnTo>
                  <a:pt x="644" y="1591"/>
                </a:lnTo>
                <a:lnTo>
                  <a:pt x="633" y="1589"/>
                </a:lnTo>
                <a:lnTo>
                  <a:pt x="621" y="1591"/>
                </a:lnTo>
                <a:lnTo>
                  <a:pt x="569" y="1610"/>
                </a:lnTo>
                <a:lnTo>
                  <a:pt x="522" y="1631"/>
                </a:lnTo>
                <a:lnTo>
                  <a:pt x="482" y="1651"/>
                </a:lnTo>
                <a:lnTo>
                  <a:pt x="450" y="1671"/>
                </a:lnTo>
                <a:lnTo>
                  <a:pt x="426" y="1692"/>
                </a:lnTo>
                <a:lnTo>
                  <a:pt x="406" y="1709"/>
                </a:lnTo>
                <a:lnTo>
                  <a:pt x="383" y="1722"/>
                </a:lnTo>
                <a:lnTo>
                  <a:pt x="360" y="1732"/>
                </a:lnTo>
                <a:lnTo>
                  <a:pt x="334" y="1738"/>
                </a:lnTo>
                <a:lnTo>
                  <a:pt x="308" y="1740"/>
                </a:lnTo>
                <a:lnTo>
                  <a:pt x="282" y="1738"/>
                </a:lnTo>
                <a:lnTo>
                  <a:pt x="258" y="1732"/>
                </a:lnTo>
                <a:lnTo>
                  <a:pt x="233" y="1723"/>
                </a:lnTo>
                <a:lnTo>
                  <a:pt x="211" y="1710"/>
                </a:lnTo>
                <a:lnTo>
                  <a:pt x="192" y="1693"/>
                </a:lnTo>
                <a:lnTo>
                  <a:pt x="174" y="1673"/>
                </a:lnTo>
                <a:lnTo>
                  <a:pt x="160" y="1650"/>
                </a:lnTo>
                <a:lnTo>
                  <a:pt x="151" y="1626"/>
                </a:lnTo>
                <a:lnTo>
                  <a:pt x="145" y="1599"/>
                </a:lnTo>
                <a:lnTo>
                  <a:pt x="144" y="1573"/>
                </a:lnTo>
                <a:lnTo>
                  <a:pt x="147" y="1546"/>
                </a:lnTo>
                <a:lnTo>
                  <a:pt x="154" y="1520"/>
                </a:lnTo>
                <a:lnTo>
                  <a:pt x="165" y="1495"/>
                </a:lnTo>
                <a:lnTo>
                  <a:pt x="180" y="1471"/>
                </a:lnTo>
                <a:lnTo>
                  <a:pt x="199" y="1450"/>
                </a:lnTo>
                <a:lnTo>
                  <a:pt x="248" y="1407"/>
                </a:lnTo>
                <a:lnTo>
                  <a:pt x="298" y="1367"/>
                </a:lnTo>
                <a:lnTo>
                  <a:pt x="351" y="1332"/>
                </a:lnTo>
                <a:lnTo>
                  <a:pt x="408" y="1301"/>
                </a:lnTo>
                <a:lnTo>
                  <a:pt x="465" y="1275"/>
                </a:lnTo>
                <a:lnTo>
                  <a:pt x="525" y="1254"/>
                </a:lnTo>
                <a:lnTo>
                  <a:pt x="587" y="1237"/>
                </a:lnTo>
                <a:lnTo>
                  <a:pt x="649" y="1225"/>
                </a:lnTo>
                <a:lnTo>
                  <a:pt x="714" y="1217"/>
                </a:lnTo>
                <a:lnTo>
                  <a:pt x="778" y="1215"/>
                </a:lnTo>
                <a:lnTo>
                  <a:pt x="833" y="1217"/>
                </a:lnTo>
                <a:lnTo>
                  <a:pt x="850" y="1215"/>
                </a:lnTo>
                <a:lnTo>
                  <a:pt x="865" y="1210"/>
                </a:lnTo>
                <a:lnTo>
                  <a:pt x="879" y="1202"/>
                </a:lnTo>
                <a:lnTo>
                  <a:pt x="888" y="1191"/>
                </a:lnTo>
                <a:lnTo>
                  <a:pt x="908" y="1162"/>
                </a:lnTo>
                <a:lnTo>
                  <a:pt x="932" y="1132"/>
                </a:lnTo>
                <a:lnTo>
                  <a:pt x="958" y="1101"/>
                </a:lnTo>
                <a:lnTo>
                  <a:pt x="985" y="1069"/>
                </a:lnTo>
                <a:lnTo>
                  <a:pt x="1012" y="1037"/>
                </a:lnTo>
                <a:lnTo>
                  <a:pt x="1029" y="1020"/>
                </a:lnTo>
                <a:lnTo>
                  <a:pt x="1045" y="1001"/>
                </a:lnTo>
                <a:lnTo>
                  <a:pt x="1062" y="981"/>
                </a:lnTo>
                <a:lnTo>
                  <a:pt x="1079" y="961"/>
                </a:lnTo>
                <a:lnTo>
                  <a:pt x="1095" y="942"/>
                </a:lnTo>
                <a:lnTo>
                  <a:pt x="1109" y="923"/>
                </a:lnTo>
                <a:lnTo>
                  <a:pt x="1121" y="906"/>
                </a:lnTo>
                <a:lnTo>
                  <a:pt x="1107" y="908"/>
                </a:lnTo>
                <a:lnTo>
                  <a:pt x="1089" y="910"/>
                </a:lnTo>
                <a:lnTo>
                  <a:pt x="1067" y="914"/>
                </a:lnTo>
                <a:lnTo>
                  <a:pt x="1041" y="919"/>
                </a:lnTo>
                <a:lnTo>
                  <a:pt x="1010" y="926"/>
                </a:lnTo>
                <a:lnTo>
                  <a:pt x="974" y="935"/>
                </a:lnTo>
                <a:lnTo>
                  <a:pt x="943" y="947"/>
                </a:lnTo>
                <a:lnTo>
                  <a:pt x="913" y="963"/>
                </a:lnTo>
                <a:lnTo>
                  <a:pt x="883" y="985"/>
                </a:lnTo>
                <a:lnTo>
                  <a:pt x="853" y="1011"/>
                </a:lnTo>
                <a:lnTo>
                  <a:pt x="825" y="1043"/>
                </a:lnTo>
                <a:lnTo>
                  <a:pt x="804" y="1064"/>
                </a:lnTo>
                <a:lnTo>
                  <a:pt x="780" y="1081"/>
                </a:lnTo>
                <a:lnTo>
                  <a:pt x="754" y="1093"/>
                </a:lnTo>
                <a:lnTo>
                  <a:pt x="726" y="1102"/>
                </a:lnTo>
                <a:lnTo>
                  <a:pt x="696" y="1105"/>
                </a:lnTo>
                <a:lnTo>
                  <a:pt x="666" y="1102"/>
                </a:lnTo>
                <a:lnTo>
                  <a:pt x="637" y="1093"/>
                </a:lnTo>
                <a:lnTo>
                  <a:pt x="611" y="1081"/>
                </a:lnTo>
                <a:lnTo>
                  <a:pt x="587" y="1063"/>
                </a:lnTo>
                <a:lnTo>
                  <a:pt x="566" y="1042"/>
                </a:lnTo>
                <a:lnTo>
                  <a:pt x="550" y="1018"/>
                </a:lnTo>
                <a:lnTo>
                  <a:pt x="539" y="993"/>
                </a:lnTo>
                <a:lnTo>
                  <a:pt x="533" y="967"/>
                </a:lnTo>
                <a:lnTo>
                  <a:pt x="531" y="940"/>
                </a:lnTo>
                <a:lnTo>
                  <a:pt x="533" y="913"/>
                </a:lnTo>
                <a:lnTo>
                  <a:pt x="540" y="887"/>
                </a:lnTo>
                <a:lnTo>
                  <a:pt x="551" y="861"/>
                </a:lnTo>
                <a:lnTo>
                  <a:pt x="567" y="836"/>
                </a:lnTo>
                <a:lnTo>
                  <a:pt x="587" y="814"/>
                </a:lnTo>
                <a:lnTo>
                  <a:pt x="634" y="770"/>
                </a:lnTo>
                <a:lnTo>
                  <a:pt x="685" y="731"/>
                </a:lnTo>
                <a:lnTo>
                  <a:pt x="739" y="696"/>
                </a:lnTo>
                <a:lnTo>
                  <a:pt x="795" y="666"/>
                </a:lnTo>
                <a:lnTo>
                  <a:pt x="852" y="640"/>
                </a:lnTo>
                <a:lnTo>
                  <a:pt x="913" y="618"/>
                </a:lnTo>
                <a:lnTo>
                  <a:pt x="974" y="601"/>
                </a:lnTo>
                <a:lnTo>
                  <a:pt x="1037" y="589"/>
                </a:lnTo>
                <a:lnTo>
                  <a:pt x="1101" y="582"/>
                </a:lnTo>
                <a:lnTo>
                  <a:pt x="1165" y="578"/>
                </a:lnTo>
                <a:lnTo>
                  <a:pt x="1234" y="582"/>
                </a:lnTo>
                <a:lnTo>
                  <a:pt x="1302" y="591"/>
                </a:lnTo>
                <a:lnTo>
                  <a:pt x="1342" y="595"/>
                </a:lnTo>
                <a:lnTo>
                  <a:pt x="1382" y="594"/>
                </a:lnTo>
                <a:lnTo>
                  <a:pt x="1421" y="588"/>
                </a:lnTo>
                <a:lnTo>
                  <a:pt x="1458" y="577"/>
                </a:lnTo>
                <a:lnTo>
                  <a:pt x="1494" y="562"/>
                </a:lnTo>
                <a:lnTo>
                  <a:pt x="1529" y="542"/>
                </a:lnTo>
                <a:lnTo>
                  <a:pt x="1599" y="497"/>
                </a:lnTo>
                <a:lnTo>
                  <a:pt x="1613" y="485"/>
                </a:lnTo>
                <a:lnTo>
                  <a:pt x="1624" y="470"/>
                </a:lnTo>
                <a:lnTo>
                  <a:pt x="1630" y="453"/>
                </a:lnTo>
                <a:lnTo>
                  <a:pt x="1631" y="434"/>
                </a:lnTo>
                <a:lnTo>
                  <a:pt x="1627" y="416"/>
                </a:lnTo>
                <a:lnTo>
                  <a:pt x="1619" y="400"/>
                </a:lnTo>
                <a:lnTo>
                  <a:pt x="1606" y="386"/>
                </a:lnTo>
                <a:lnTo>
                  <a:pt x="1590" y="376"/>
                </a:lnTo>
                <a:lnTo>
                  <a:pt x="1551" y="361"/>
                </a:lnTo>
                <a:lnTo>
                  <a:pt x="1516" y="348"/>
                </a:lnTo>
                <a:lnTo>
                  <a:pt x="1482" y="339"/>
                </a:lnTo>
                <a:lnTo>
                  <a:pt x="1453" y="334"/>
                </a:lnTo>
                <a:lnTo>
                  <a:pt x="1427" y="332"/>
                </a:lnTo>
                <a:lnTo>
                  <a:pt x="1399" y="329"/>
                </a:lnTo>
                <a:lnTo>
                  <a:pt x="1372" y="322"/>
                </a:lnTo>
                <a:lnTo>
                  <a:pt x="1346" y="309"/>
                </a:lnTo>
                <a:lnTo>
                  <a:pt x="1322" y="293"/>
                </a:lnTo>
                <a:lnTo>
                  <a:pt x="1301" y="274"/>
                </a:lnTo>
                <a:lnTo>
                  <a:pt x="1285" y="251"/>
                </a:lnTo>
                <a:lnTo>
                  <a:pt x="1272" y="225"/>
                </a:lnTo>
                <a:lnTo>
                  <a:pt x="1264" y="198"/>
                </a:lnTo>
                <a:lnTo>
                  <a:pt x="1261" y="170"/>
                </a:lnTo>
                <a:lnTo>
                  <a:pt x="1263" y="141"/>
                </a:lnTo>
                <a:lnTo>
                  <a:pt x="1270" y="112"/>
                </a:lnTo>
                <a:lnTo>
                  <a:pt x="1283" y="85"/>
                </a:lnTo>
                <a:lnTo>
                  <a:pt x="1300" y="60"/>
                </a:lnTo>
                <a:lnTo>
                  <a:pt x="1321" y="40"/>
                </a:lnTo>
                <a:lnTo>
                  <a:pt x="1347" y="23"/>
                </a:lnTo>
                <a:lnTo>
                  <a:pt x="1374" y="10"/>
                </a:lnTo>
                <a:lnTo>
                  <a:pt x="1404" y="2"/>
                </a:lnTo>
                <a:lnTo>
                  <a:pt x="143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93" name="Group 492"/>
          <p:cNvGrpSpPr/>
          <p:nvPr/>
        </p:nvGrpSpPr>
        <p:grpSpPr>
          <a:xfrm>
            <a:off x="2524251" y="2673350"/>
            <a:ext cx="585788" cy="585788"/>
            <a:chOff x="2549525" y="2673350"/>
            <a:chExt cx="585788" cy="5857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22" name="Freeform 348"/>
            <p:cNvSpPr>
              <a:spLocks noEditPoints="1"/>
            </p:cNvSpPr>
            <p:nvPr/>
          </p:nvSpPr>
          <p:spPr bwMode="auto">
            <a:xfrm>
              <a:off x="2690813" y="2673350"/>
              <a:ext cx="444500" cy="471488"/>
            </a:xfrm>
            <a:custGeom>
              <a:avLst/>
              <a:gdLst>
                <a:gd name="T0" fmla="*/ 1928 w 2522"/>
                <a:gd name="T1" fmla="*/ 123 h 2676"/>
                <a:gd name="T2" fmla="*/ 1802 w 2522"/>
                <a:gd name="T3" fmla="*/ 180 h 2676"/>
                <a:gd name="T4" fmla="*/ 1706 w 2522"/>
                <a:gd name="T5" fmla="*/ 277 h 2676"/>
                <a:gd name="T6" fmla="*/ 1647 w 2522"/>
                <a:gd name="T7" fmla="*/ 403 h 2676"/>
                <a:gd name="T8" fmla="*/ 1639 w 2522"/>
                <a:gd name="T9" fmla="*/ 546 h 2676"/>
                <a:gd name="T10" fmla="*/ 1682 w 2522"/>
                <a:gd name="T11" fmla="*/ 680 h 2676"/>
                <a:gd name="T12" fmla="*/ 1766 w 2522"/>
                <a:gd name="T13" fmla="*/ 788 h 2676"/>
                <a:gd name="T14" fmla="*/ 1884 w 2522"/>
                <a:gd name="T15" fmla="*/ 859 h 2676"/>
                <a:gd name="T16" fmla="*/ 2024 w 2522"/>
                <a:gd name="T17" fmla="*/ 886 h 2676"/>
                <a:gd name="T18" fmla="*/ 2164 w 2522"/>
                <a:gd name="T19" fmla="*/ 859 h 2676"/>
                <a:gd name="T20" fmla="*/ 2280 w 2522"/>
                <a:gd name="T21" fmla="*/ 788 h 2676"/>
                <a:gd name="T22" fmla="*/ 2366 w 2522"/>
                <a:gd name="T23" fmla="*/ 680 h 2676"/>
                <a:gd name="T24" fmla="*/ 2408 w 2522"/>
                <a:gd name="T25" fmla="*/ 546 h 2676"/>
                <a:gd name="T26" fmla="*/ 2399 w 2522"/>
                <a:gd name="T27" fmla="*/ 403 h 2676"/>
                <a:gd name="T28" fmla="*/ 2342 w 2522"/>
                <a:gd name="T29" fmla="*/ 277 h 2676"/>
                <a:gd name="T30" fmla="*/ 2244 w 2522"/>
                <a:gd name="T31" fmla="*/ 180 h 2676"/>
                <a:gd name="T32" fmla="*/ 2118 w 2522"/>
                <a:gd name="T33" fmla="*/ 123 h 2676"/>
                <a:gd name="T34" fmla="*/ 2024 w 2522"/>
                <a:gd name="T35" fmla="*/ 0 h 2676"/>
                <a:gd name="T36" fmla="*/ 2181 w 2522"/>
                <a:gd name="T37" fmla="*/ 25 h 2676"/>
                <a:gd name="T38" fmla="*/ 2318 w 2522"/>
                <a:gd name="T39" fmla="*/ 97 h 2676"/>
                <a:gd name="T40" fmla="*/ 2425 w 2522"/>
                <a:gd name="T41" fmla="*/ 204 h 2676"/>
                <a:gd name="T42" fmla="*/ 2496 w 2522"/>
                <a:gd name="T43" fmla="*/ 341 h 2676"/>
                <a:gd name="T44" fmla="*/ 2522 w 2522"/>
                <a:gd name="T45" fmla="*/ 498 h 2676"/>
                <a:gd name="T46" fmla="*/ 2496 w 2522"/>
                <a:gd name="T47" fmla="*/ 655 h 2676"/>
                <a:gd name="T48" fmla="*/ 2425 w 2522"/>
                <a:gd name="T49" fmla="*/ 792 h 2676"/>
                <a:gd name="T50" fmla="*/ 2318 w 2522"/>
                <a:gd name="T51" fmla="*/ 900 h 2676"/>
                <a:gd name="T52" fmla="*/ 2181 w 2522"/>
                <a:gd name="T53" fmla="*/ 971 h 2676"/>
                <a:gd name="T54" fmla="*/ 2024 w 2522"/>
                <a:gd name="T55" fmla="*/ 996 h 2676"/>
                <a:gd name="T56" fmla="*/ 1879 w 2522"/>
                <a:gd name="T57" fmla="*/ 974 h 2676"/>
                <a:gd name="T58" fmla="*/ 1751 w 2522"/>
                <a:gd name="T59" fmla="*/ 915 h 2676"/>
                <a:gd name="T60" fmla="*/ 1427 w 2522"/>
                <a:gd name="T61" fmla="*/ 1188 h 2676"/>
                <a:gd name="T62" fmla="*/ 1495 w 2522"/>
                <a:gd name="T63" fmla="*/ 1229 h 2676"/>
                <a:gd name="T64" fmla="*/ 1525 w 2522"/>
                <a:gd name="T65" fmla="*/ 1298 h 2676"/>
                <a:gd name="T66" fmla="*/ 1514 w 2522"/>
                <a:gd name="T67" fmla="*/ 1364 h 2676"/>
                <a:gd name="T68" fmla="*/ 212 w 2522"/>
                <a:gd name="T69" fmla="*/ 2676 h 2676"/>
                <a:gd name="T70" fmla="*/ 1009 w 2522"/>
                <a:gd name="T71" fmla="*/ 1153 h 2676"/>
                <a:gd name="T72" fmla="*/ 1093 w 2522"/>
                <a:gd name="T73" fmla="*/ 1121 h 2676"/>
                <a:gd name="T74" fmla="*/ 1288 w 2522"/>
                <a:gd name="T75" fmla="*/ 1155 h 2676"/>
                <a:gd name="T76" fmla="*/ 1583 w 2522"/>
                <a:gd name="T77" fmla="*/ 731 h 2676"/>
                <a:gd name="T78" fmla="*/ 1535 w 2522"/>
                <a:gd name="T79" fmla="*/ 596 h 2676"/>
                <a:gd name="T80" fmla="*/ 1529 w 2522"/>
                <a:gd name="T81" fmla="*/ 444 h 2676"/>
                <a:gd name="T82" fmla="*/ 1570 w 2522"/>
                <a:gd name="T83" fmla="*/ 293 h 2676"/>
                <a:gd name="T84" fmla="*/ 1653 w 2522"/>
                <a:gd name="T85" fmla="*/ 165 h 2676"/>
                <a:gd name="T86" fmla="*/ 1772 w 2522"/>
                <a:gd name="T87" fmla="*/ 68 h 2676"/>
                <a:gd name="T88" fmla="*/ 1917 w 2522"/>
                <a:gd name="T89" fmla="*/ 11 h 2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22" h="2676">
                  <a:moveTo>
                    <a:pt x="2024" y="111"/>
                  </a:moveTo>
                  <a:lnTo>
                    <a:pt x="1975" y="114"/>
                  </a:lnTo>
                  <a:lnTo>
                    <a:pt x="1928" y="123"/>
                  </a:lnTo>
                  <a:lnTo>
                    <a:pt x="1884" y="137"/>
                  </a:lnTo>
                  <a:lnTo>
                    <a:pt x="1842" y="156"/>
                  </a:lnTo>
                  <a:lnTo>
                    <a:pt x="1802" y="180"/>
                  </a:lnTo>
                  <a:lnTo>
                    <a:pt x="1766" y="208"/>
                  </a:lnTo>
                  <a:lnTo>
                    <a:pt x="1734" y="242"/>
                  </a:lnTo>
                  <a:lnTo>
                    <a:pt x="1706" y="277"/>
                  </a:lnTo>
                  <a:lnTo>
                    <a:pt x="1682" y="316"/>
                  </a:lnTo>
                  <a:lnTo>
                    <a:pt x="1663" y="358"/>
                  </a:lnTo>
                  <a:lnTo>
                    <a:pt x="1647" y="403"/>
                  </a:lnTo>
                  <a:lnTo>
                    <a:pt x="1639" y="450"/>
                  </a:lnTo>
                  <a:lnTo>
                    <a:pt x="1636" y="498"/>
                  </a:lnTo>
                  <a:lnTo>
                    <a:pt x="1639" y="546"/>
                  </a:lnTo>
                  <a:lnTo>
                    <a:pt x="1647" y="594"/>
                  </a:lnTo>
                  <a:lnTo>
                    <a:pt x="1663" y="638"/>
                  </a:lnTo>
                  <a:lnTo>
                    <a:pt x="1682" y="680"/>
                  </a:lnTo>
                  <a:lnTo>
                    <a:pt x="1706" y="720"/>
                  </a:lnTo>
                  <a:lnTo>
                    <a:pt x="1734" y="756"/>
                  </a:lnTo>
                  <a:lnTo>
                    <a:pt x="1766" y="788"/>
                  </a:lnTo>
                  <a:lnTo>
                    <a:pt x="1802" y="816"/>
                  </a:lnTo>
                  <a:lnTo>
                    <a:pt x="1842" y="840"/>
                  </a:lnTo>
                  <a:lnTo>
                    <a:pt x="1884" y="859"/>
                  </a:lnTo>
                  <a:lnTo>
                    <a:pt x="1928" y="874"/>
                  </a:lnTo>
                  <a:lnTo>
                    <a:pt x="1975" y="883"/>
                  </a:lnTo>
                  <a:lnTo>
                    <a:pt x="2024" y="886"/>
                  </a:lnTo>
                  <a:lnTo>
                    <a:pt x="2072" y="883"/>
                  </a:lnTo>
                  <a:lnTo>
                    <a:pt x="2118" y="874"/>
                  </a:lnTo>
                  <a:lnTo>
                    <a:pt x="2164" y="859"/>
                  </a:lnTo>
                  <a:lnTo>
                    <a:pt x="2205" y="840"/>
                  </a:lnTo>
                  <a:lnTo>
                    <a:pt x="2244" y="816"/>
                  </a:lnTo>
                  <a:lnTo>
                    <a:pt x="2280" y="788"/>
                  </a:lnTo>
                  <a:lnTo>
                    <a:pt x="2313" y="756"/>
                  </a:lnTo>
                  <a:lnTo>
                    <a:pt x="2342" y="720"/>
                  </a:lnTo>
                  <a:lnTo>
                    <a:pt x="2366" y="680"/>
                  </a:lnTo>
                  <a:lnTo>
                    <a:pt x="2385" y="638"/>
                  </a:lnTo>
                  <a:lnTo>
                    <a:pt x="2399" y="594"/>
                  </a:lnTo>
                  <a:lnTo>
                    <a:pt x="2408" y="546"/>
                  </a:lnTo>
                  <a:lnTo>
                    <a:pt x="2411" y="498"/>
                  </a:lnTo>
                  <a:lnTo>
                    <a:pt x="2408" y="450"/>
                  </a:lnTo>
                  <a:lnTo>
                    <a:pt x="2399" y="403"/>
                  </a:lnTo>
                  <a:lnTo>
                    <a:pt x="2385" y="358"/>
                  </a:lnTo>
                  <a:lnTo>
                    <a:pt x="2366" y="316"/>
                  </a:lnTo>
                  <a:lnTo>
                    <a:pt x="2342" y="277"/>
                  </a:lnTo>
                  <a:lnTo>
                    <a:pt x="2313" y="242"/>
                  </a:lnTo>
                  <a:lnTo>
                    <a:pt x="2280" y="208"/>
                  </a:lnTo>
                  <a:lnTo>
                    <a:pt x="2244" y="180"/>
                  </a:lnTo>
                  <a:lnTo>
                    <a:pt x="2205" y="156"/>
                  </a:lnTo>
                  <a:lnTo>
                    <a:pt x="2164" y="137"/>
                  </a:lnTo>
                  <a:lnTo>
                    <a:pt x="2118" y="123"/>
                  </a:lnTo>
                  <a:lnTo>
                    <a:pt x="2072" y="114"/>
                  </a:lnTo>
                  <a:lnTo>
                    <a:pt x="2024" y="111"/>
                  </a:lnTo>
                  <a:close/>
                  <a:moveTo>
                    <a:pt x="2024" y="0"/>
                  </a:moveTo>
                  <a:lnTo>
                    <a:pt x="2077" y="3"/>
                  </a:lnTo>
                  <a:lnTo>
                    <a:pt x="2131" y="11"/>
                  </a:lnTo>
                  <a:lnTo>
                    <a:pt x="2181" y="25"/>
                  </a:lnTo>
                  <a:lnTo>
                    <a:pt x="2229" y="44"/>
                  </a:lnTo>
                  <a:lnTo>
                    <a:pt x="2274" y="68"/>
                  </a:lnTo>
                  <a:lnTo>
                    <a:pt x="2318" y="97"/>
                  </a:lnTo>
                  <a:lnTo>
                    <a:pt x="2357" y="129"/>
                  </a:lnTo>
                  <a:lnTo>
                    <a:pt x="2393" y="165"/>
                  </a:lnTo>
                  <a:lnTo>
                    <a:pt x="2425" y="204"/>
                  </a:lnTo>
                  <a:lnTo>
                    <a:pt x="2454" y="247"/>
                  </a:lnTo>
                  <a:lnTo>
                    <a:pt x="2477" y="293"/>
                  </a:lnTo>
                  <a:lnTo>
                    <a:pt x="2496" y="341"/>
                  </a:lnTo>
                  <a:lnTo>
                    <a:pt x="2510" y="391"/>
                  </a:lnTo>
                  <a:lnTo>
                    <a:pt x="2519" y="444"/>
                  </a:lnTo>
                  <a:lnTo>
                    <a:pt x="2522" y="498"/>
                  </a:lnTo>
                  <a:lnTo>
                    <a:pt x="2519" y="552"/>
                  </a:lnTo>
                  <a:lnTo>
                    <a:pt x="2510" y="605"/>
                  </a:lnTo>
                  <a:lnTo>
                    <a:pt x="2496" y="655"/>
                  </a:lnTo>
                  <a:lnTo>
                    <a:pt x="2477" y="703"/>
                  </a:lnTo>
                  <a:lnTo>
                    <a:pt x="2454" y="750"/>
                  </a:lnTo>
                  <a:lnTo>
                    <a:pt x="2425" y="792"/>
                  </a:lnTo>
                  <a:lnTo>
                    <a:pt x="2393" y="831"/>
                  </a:lnTo>
                  <a:lnTo>
                    <a:pt x="2357" y="867"/>
                  </a:lnTo>
                  <a:lnTo>
                    <a:pt x="2318" y="900"/>
                  </a:lnTo>
                  <a:lnTo>
                    <a:pt x="2274" y="928"/>
                  </a:lnTo>
                  <a:lnTo>
                    <a:pt x="2229" y="952"/>
                  </a:lnTo>
                  <a:lnTo>
                    <a:pt x="2181" y="971"/>
                  </a:lnTo>
                  <a:lnTo>
                    <a:pt x="2131" y="984"/>
                  </a:lnTo>
                  <a:lnTo>
                    <a:pt x="2077" y="993"/>
                  </a:lnTo>
                  <a:lnTo>
                    <a:pt x="2024" y="996"/>
                  </a:lnTo>
                  <a:lnTo>
                    <a:pt x="1974" y="993"/>
                  </a:lnTo>
                  <a:lnTo>
                    <a:pt x="1925" y="986"/>
                  </a:lnTo>
                  <a:lnTo>
                    <a:pt x="1879" y="974"/>
                  </a:lnTo>
                  <a:lnTo>
                    <a:pt x="1834" y="959"/>
                  </a:lnTo>
                  <a:lnTo>
                    <a:pt x="1791" y="938"/>
                  </a:lnTo>
                  <a:lnTo>
                    <a:pt x="1751" y="915"/>
                  </a:lnTo>
                  <a:lnTo>
                    <a:pt x="1713" y="887"/>
                  </a:lnTo>
                  <a:lnTo>
                    <a:pt x="1415" y="1185"/>
                  </a:lnTo>
                  <a:lnTo>
                    <a:pt x="1427" y="1188"/>
                  </a:lnTo>
                  <a:lnTo>
                    <a:pt x="1453" y="1197"/>
                  </a:lnTo>
                  <a:lnTo>
                    <a:pt x="1475" y="1211"/>
                  </a:lnTo>
                  <a:lnTo>
                    <a:pt x="1495" y="1229"/>
                  </a:lnTo>
                  <a:lnTo>
                    <a:pt x="1511" y="1251"/>
                  </a:lnTo>
                  <a:lnTo>
                    <a:pt x="1521" y="1276"/>
                  </a:lnTo>
                  <a:lnTo>
                    <a:pt x="1525" y="1298"/>
                  </a:lnTo>
                  <a:lnTo>
                    <a:pt x="1525" y="1321"/>
                  </a:lnTo>
                  <a:lnTo>
                    <a:pt x="1522" y="1342"/>
                  </a:lnTo>
                  <a:lnTo>
                    <a:pt x="1514" y="1364"/>
                  </a:lnTo>
                  <a:lnTo>
                    <a:pt x="1503" y="1384"/>
                  </a:lnTo>
                  <a:lnTo>
                    <a:pt x="1488" y="1401"/>
                  </a:lnTo>
                  <a:lnTo>
                    <a:pt x="212" y="2676"/>
                  </a:lnTo>
                  <a:lnTo>
                    <a:pt x="0" y="2159"/>
                  </a:lnTo>
                  <a:lnTo>
                    <a:pt x="986" y="1172"/>
                  </a:lnTo>
                  <a:lnTo>
                    <a:pt x="1009" y="1153"/>
                  </a:lnTo>
                  <a:lnTo>
                    <a:pt x="1036" y="1138"/>
                  </a:lnTo>
                  <a:lnTo>
                    <a:pt x="1064" y="1127"/>
                  </a:lnTo>
                  <a:lnTo>
                    <a:pt x="1093" y="1121"/>
                  </a:lnTo>
                  <a:lnTo>
                    <a:pt x="1123" y="1121"/>
                  </a:lnTo>
                  <a:lnTo>
                    <a:pt x="1153" y="1125"/>
                  </a:lnTo>
                  <a:lnTo>
                    <a:pt x="1288" y="1155"/>
                  </a:lnTo>
                  <a:lnTo>
                    <a:pt x="1634" y="809"/>
                  </a:lnTo>
                  <a:lnTo>
                    <a:pt x="1607" y="771"/>
                  </a:lnTo>
                  <a:lnTo>
                    <a:pt x="1583" y="731"/>
                  </a:lnTo>
                  <a:lnTo>
                    <a:pt x="1563" y="687"/>
                  </a:lnTo>
                  <a:lnTo>
                    <a:pt x="1547" y="643"/>
                  </a:lnTo>
                  <a:lnTo>
                    <a:pt x="1535" y="596"/>
                  </a:lnTo>
                  <a:lnTo>
                    <a:pt x="1528" y="547"/>
                  </a:lnTo>
                  <a:lnTo>
                    <a:pt x="1526" y="498"/>
                  </a:lnTo>
                  <a:lnTo>
                    <a:pt x="1529" y="444"/>
                  </a:lnTo>
                  <a:lnTo>
                    <a:pt x="1537" y="391"/>
                  </a:lnTo>
                  <a:lnTo>
                    <a:pt x="1551" y="341"/>
                  </a:lnTo>
                  <a:lnTo>
                    <a:pt x="1570" y="293"/>
                  </a:lnTo>
                  <a:lnTo>
                    <a:pt x="1593" y="247"/>
                  </a:lnTo>
                  <a:lnTo>
                    <a:pt x="1621" y="204"/>
                  </a:lnTo>
                  <a:lnTo>
                    <a:pt x="1653" y="165"/>
                  </a:lnTo>
                  <a:lnTo>
                    <a:pt x="1690" y="129"/>
                  </a:lnTo>
                  <a:lnTo>
                    <a:pt x="1730" y="97"/>
                  </a:lnTo>
                  <a:lnTo>
                    <a:pt x="1772" y="68"/>
                  </a:lnTo>
                  <a:lnTo>
                    <a:pt x="1818" y="44"/>
                  </a:lnTo>
                  <a:lnTo>
                    <a:pt x="1866" y="25"/>
                  </a:lnTo>
                  <a:lnTo>
                    <a:pt x="1917" y="11"/>
                  </a:lnTo>
                  <a:lnTo>
                    <a:pt x="1969" y="3"/>
                  </a:lnTo>
                  <a:lnTo>
                    <a:pt x="20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3" name="Freeform 349"/>
            <p:cNvSpPr>
              <a:spLocks/>
            </p:cNvSpPr>
            <p:nvPr/>
          </p:nvSpPr>
          <p:spPr bwMode="auto">
            <a:xfrm>
              <a:off x="2649538" y="3068638"/>
              <a:ext cx="63500" cy="115888"/>
            </a:xfrm>
            <a:custGeom>
              <a:avLst/>
              <a:gdLst>
                <a:gd name="T0" fmla="*/ 144 w 358"/>
                <a:gd name="T1" fmla="*/ 0 h 654"/>
                <a:gd name="T2" fmla="*/ 358 w 358"/>
                <a:gd name="T3" fmla="*/ 517 h 654"/>
                <a:gd name="T4" fmla="*/ 221 w 358"/>
                <a:gd name="T5" fmla="*/ 654 h 654"/>
                <a:gd name="T6" fmla="*/ 0 w 358"/>
                <a:gd name="T7" fmla="*/ 146 h 654"/>
                <a:gd name="T8" fmla="*/ 144 w 358"/>
                <a:gd name="T9" fmla="*/ 0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8" h="654">
                  <a:moveTo>
                    <a:pt x="144" y="0"/>
                  </a:moveTo>
                  <a:lnTo>
                    <a:pt x="358" y="517"/>
                  </a:lnTo>
                  <a:lnTo>
                    <a:pt x="221" y="654"/>
                  </a:lnTo>
                  <a:lnTo>
                    <a:pt x="0" y="146"/>
                  </a:lnTo>
                  <a:lnTo>
                    <a:pt x="1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4" name="Freeform 350"/>
            <p:cNvSpPr>
              <a:spLocks/>
            </p:cNvSpPr>
            <p:nvPr/>
          </p:nvSpPr>
          <p:spPr bwMode="auto">
            <a:xfrm>
              <a:off x="2609850" y="3109913"/>
              <a:ext cx="63500" cy="114300"/>
            </a:xfrm>
            <a:custGeom>
              <a:avLst/>
              <a:gdLst>
                <a:gd name="T0" fmla="*/ 143 w 364"/>
                <a:gd name="T1" fmla="*/ 0 h 645"/>
                <a:gd name="T2" fmla="*/ 364 w 364"/>
                <a:gd name="T3" fmla="*/ 508 h 645"/>
                <a:gd name="T4" fmla="*/ 229 w 364"/>
                <a:gd name="T5" fmla="*/ 645 h 645"/>
                <a:gd name="T6" fmla="*/ 0 w 364"/>
                <a:gd name="T7" fmla="*/ 144 h 645"/>
                <a:gd name="T8" fmla="*/ 143 w 364"/>
                <a:gd name="T9" fmla="*/ 0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645">
                  <a:moveTo>
                    <a:pt x="143" y="0"/>
                  </a:moveTo>
                  <a:lnTo>
                    <a:pt x="364" y="508"/>
                  </a:lnTo>
                  <a:lnTo>
                    <a:pt x="229" y="645"/>
                  </a:lnTo>
                  <a:lnTo>
                    <a:pt x="0" y="144"/>
                  </a:lnTo>
                  <a:lnTo>
                    <a:pt x="1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5" name="Freeform 351"/>
            <p:cNvSpPr>
              <a:spLocks/>
            </p:cNvSpPr>
            <p:nvPr/>
          </p:nvSpPr>
          <p:spPr bwMode="auto">
            <a:xfrm>
              <a:off x="2549525" y="3149600"/>
              <a:ext cx="85725" cy="109538"/>
            </a:xfrm>
            <a:custGeom>
              <a:avLst/>
              <a:gdLst>
                <a:gd name="T0" fmla="*/ 256 w 484"/>
                <a:gd name="T1" fmla="*/ 0 h 620"/>
                <a:gd name="T2" fmla="*/ 484 w 484"/>
                <a:gd name="T3" fmla="*/ 501 h 620"/>
                <a:gd name="T4" fmla="*/ 441 w 484"/>
                <a:gd name="T5" fmla="*/ 545 h 620"/>
                <a:gd name="T6" fmla="*/ 415 w 484"/>
                <a:gd name="T7" fmla="*/ 567 h 620"/>
                <a:gd name="T8" fmla="*/ 386 w 484"/>
                <a:gd name="T9" fmla="*/ 586 h 620"/>
                <a:gd name="T10" fmla="*/ 357 w 484"/>
                <a:gd name="T11" fmla="*/ 601 h 620"/>
                <a:gd name="T12" fmla="*/ 325 w 484"/>
                <a:gd name="T13" fmla="*/ 611 h 620"/>
                <a:gd name="T14" fmla="*/ 292 w 484"/>
                <a:gd name="T15" fmla="*/ 618 h 620"/>
                <a:gd name="T16" fmla="*/ 258 w 484"/>
                <a:gd name="T17" fmla="*/ 620 h 620"/>
                <a:gd name="T18" fmla="*/ 224 w 484"/>
                <a:gd name="T19" fmla="*/ 618 h 620"/>
                <a:gd name="T20" fmla="*/ 191 w 484"/>
                <a:gd name="T21" fmla="*/ 611 h 620"/>
                <a:gd name="T22" fmla="*/ 159 w 484"/>
                <a:gd name="T23" fmla="*/ 601 h 620"/>
                <a:gd name="T24" fmla="*/ 129 w 484"/>
                <a:gd name="T25" fmla="*/ 586 h 620"/>
                <a:gd name="T26" fmla="*/ 102 w 484"/>
                <a:gd name="T27" fmla="*/ 567 h 620"/>
                <a:gd name="T28" fmla="*/ 75 w 484"/>
                <a:gd name="T29" fmla="*/ 545 h 620"/>
                <a:gd name="T30" fmla="*/ 53 w 484"/>
                <a:gd name="T31" fmla="*/ 518 h 620"/>
                <a:gd name="T32" fmla="*/ 34 w 484"/>
                <a:gd name="T33" fmla="*/ 491 h 620"/>
                <a:gd name="T34" fmla="*/ 19 w 484"/>
                <a:gd name="T35" fmla="*/ 461 h 620"/>
                <a:gd name="T36" fmla="*/ 9 w 484"/>
                <a:gd name="T37" fmla="*/ 429 h 620"/>
                <a:gd name="T38" fmla="*/ 2 w 484"/>
                <a:gd name="T39" fmla="*/ 396 h 620"/>
                <a:gd name="T40" fmla="*/ 0 w 484"/>
                <a:gd name="T41" fmla="*/ 362 h 620"/>
                <a:gd name="T42" fmla="*/ 2 w 484"/>
                <a:gd name="T43" fmla="*/ 328 h 620"/>
                <a:gd name="T44" fmla="*/ 9 w 484"/>
                <a:gd name="T45" fmla="*/ 295 h 620"/>
                <a:gd name="T46" fmla="*/ 19 w 484"/>
                <a:gd name="T47" fmla="*/ 263 h 620"/>
                <a:gd name="T48" fmla="*/ 34 w 484"/>
                <a:gd name="T49" fmla="*/ 234 h 620"/>
                <a:gd name="T50" fmla="*/ 53 w 484"/>
                <a:gd name="T51" fmla="*/ 205 h 620"/>
                <a:gd name="T52" fmla="*/ 75 w 484"/>
                <a:gd name="T53" fmla="*/ 179 h 620"/>
                <a:gd name="T54" fmla="*/ 256 w 484"/>
                <a:gd name="T55" fmla="*/ 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84" h="620">
                  <a:moveTo>
                    <a:pt x="256" y="0"/>
                  </a:moveTo>
                  <a:lnTo>
                    <a:pt x="484" y="501"/>
                  </a:lnTo>
                  <a:lnTo>
                    <a:pt x="441" y="545"/>
                  </a:lnTo>
                  <a:lnTo>
                    <a:pt x="415" y="567"/>
                  </a:lnTo>
                  <a:lnTo>
                    <a:pt x="386" y="586"/>
                  </a:lnTo>
                  <a:lnTo>
                    <a:pt x="357" y="601"/>
                  </a:lnTo>
                  <a:lnTo>
                    <a:pt x="325" y="611"/>
                  </a:lnTo>
                  <a:lnTo>
                    <a:pt x="292" y="618"/>
                  </a:lnTo>
                  <a:lnTo>
                    <a:pt x="258" y="620"/>
                  </a:lnTo>
                  <a:lnTo>
                    <a:pt x="224" y="618"/>
                  </a:lnTo>
                  <a:lnTo>
                    <a:pt x="191" y="611"/>
                  </a:lnTo>
                  <a:lnTo>
                    <a:pt x="159" y="601"/>
                  </a:lnTo>
                  <a:lnTo>
                    <a:pt x="129" y="586"/>
                  </a:lnTo>
                  <a:lnTo>
                    <a:pt x="102" y="567"/>
                  </a:lnTo>
                  <a:lnTo>
                    <a:pt x="75" y="545"/>
                  </a:lnTo>
                  <a:lnTo>
                    <a:pt x="53" y="518"/>
                  </a:lnTo>
                  <a:lnTo>
                    <a:pt x="34" y="491"/>
                  </a:lnTo>
                  <a:lnTo>
                    <a:pt x="19" y="461"/>
                  </a:lnTo>
                  <a:lnTo>
                    <a:pt x="9" y="429"/>
                  </a:lnTo>
                  <a:lnTo>
                    <a:pt x="2" y="396"/>
                  </a:lnTo>
                  <a:lnTo>
                    <a:pt x="0" y="362"/>
                  </a:lnTo>
                  <a:lnTo>
                    <a:pt x="2" y="328"/>
                  </a:lnTo>
                  <a:lnTo>
                    <a:pt x="9" y="295"/>
                  </a:lnTo>
                  <a:lnTo>
                    <a:pt x="19" y="263"/>
                  </a:lnTo>
                  <a:lnTo>
                    <a:pt x="34" y="234"/>
                  </a:lnTo>
                  <a:lnTo>
                    <a:pt x="53" y="205"/>
                  </a:lnTo>
                  <a:lnTo>
                    <a:pt x="75" y="179"/>
                  </a:lnTo>
                  <a:lnTo>
                    <a:pt x="2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29" name="Freeform 356"/>
          <p:cNvSpPr>
            <a:spLocks noEditPoints="1"/>
          </p:cNvSpPr>
          <p:nvPr/>
        </p:nvSpPr>
        <p:spPr bwMode="auto">
          <a:xfrm>
            <a:off x="3501814" y="2687638"/>
            <a:ext cx="501650" cy="554037"/>
          </a:xfrm>
          <a:custGeom>
            <a:avLst/>
            <a:gdLst>
              <a:gd name="T0" fmla="*/ 552 w 3158"/>
              <a:gd name="T1" fmla="*/ 427 h 3497"/>
              <a:gd name="T2" fmla="*/ 397 w 3158"/>
              <a:gd name="T3" fmla="*/ 625 h 3497"/>
              <a:gd name="T4" fmla="*/ 320 w 3158"/>
              <a:gd name="T5" fmla="*/ 878 h 3497"/>
              <a:gd name="T6" fmla="*/ 316 w 3158"/>
              <a:gd name="T7" fmla="*/ 1149 h 3497"/>
              <a:gd name="T8" fmla="*/ 365 w 3158"/>
              <a:gd name="T9" fmla="*/ 1251 h 3497"/>
              <a:gd name="T10" fmla="*/ 421 w 3158"/>
              <a:gd name="T11" fmla="*/ 1240 h 3497"/>
              <a:gd name="T12" fmla="*/ 437 w 3158"/>
              <a:gd name="T13" fmla="*/ 1135 h 3497"/>
              <a:gd name="T14" fmla="*/ 442 w 3158"/>
              <a:gd name="T15" fmla="*/ 893 h 3497"/>
              <a:gd name="T16" fmla="*/ 509 w 3158"/>
              <a:gd name="T17" fmla="*/ 671 h 3497"/>
              <a:gd name="T18" fmla="*/ 651 w 3158"/>
              <a:gd name="T19" fmla="*/ 508 h 3497"/>
              <a:gd name="T20" fmla="*/ 765 w 3158"/>
              <a:gd name="T21" fmla="*/ 437 h 3497"/>
              <a:gd name="T22" fmla="*/ 749 w 3158"/>
              <a:gd name="T23" fmla="*/ 363 h 3497"/>
              <a:gd name="T24" fmla="*/ 2240 w 3158"/>
              <a:gd name="T25" fmla="*/ 2 h 3497"/>
              <a:gd name="T26" fmla="*/ 2573 w 3158"/>
              <a:gd name="T27" fmla="*/ 82 h 3497"/>
              <a:gd name="T28" fmla="*/ 2882 w 3158"/>
              <a:gd name="T29" fmla="*/ 297 h 3497"/>
              <a:gd name="T30" fmla="*/ 3083 w 3158"/>
              <a:gd name="T31" fmla="*/ 595 h 3497"/>
              <a:gd name="T32" fmla="*/ 3158 w 3158"/>
              <a:gd name="T33" fmla="*/ 1058 h 3497"/>
              <a:gd name="T34" fmla="*/ 3120 w 3158"/>
              <a:gd name="T35" fmla="*/ 1578 h 3497"/>
              <a:gd name="T36" fmla="*/ 3019 w 3158"/>
              <a:gd name="T37" fmla="*/ 2095 h 3497"/>
              <a:gd name="T38" fmla="*/ 2889 w 3158"/>
              <a:gd name="T39" fmla="*/ 2647 h 3497"/>
              <a:gd name="T40" fmla="*/ 2777 w 3158"/>
              <a:gd name="T41" fmla="*/ 3077 h 3497"/>
              <a:gd name="T42" fmla="*/ 2612 w 3158"/>
              <a:gd name="T43" fmla="*/ 3404 h 3497"/>
              <a:gd name="T44" fmla="*/ 2462 w 3158"/>
              <a:gd name="T45" fmla="*/ 3487 h 3497"/>
              <a:gd name="T46" fmla="*/ 2320 w 3158"/>
              <a:gd name="T47" fmla="*/ 3415 h 3497"/>
              <a:gd name="T48" fmla="*/ 2209 w 3158"/>
              <a:gd name="T49" fmla="*/ 3234 h 3497"/>
              <a:gd name="T50" fmla="*/ 2122 w 3158"/>
              <a:gd name="T51" fmla="*/ 3002 h 3497"/>
              <a:gd name="T52" fmla="*/ 2032 w 3158"/>
              <a:gd name="T53" fmla="*/ 2682 h 3497"/>
              <a:gd name="T54" fmla="*/ 1947 w 3158"/>
              <a:gd name="T55" fmla="*/ 2847 h 3497"/>
              <a:gd name="T56" fmla="*/ 1878 w 3158"/>
              <a:gd name="T57" fmla="*/ 2978 h 3497"/>
              <a:gd name="T58" fmla="*/ 1753 w 3158"/>
              <a:gd name="T59" fmla="*/ 3113 h 3497"/>
              <a:gd name="T60" fmla="*/ 1567 w 3158"/>
              <a:gd name="T61" fmla="*/ 3153 h 3497"/>
              <a:gd name="T62" fmla="*/ 1382 w 3158"/>
              <a:gd name="T63" fmla="*/ 3054 h 3497"/>
              <a:gd name="T64" fmla="*/ 1238 w 3158"/>
              <a:gd name="T65" fmla="*/ 2878 h 3497"/>
              <a:gd name="T66" fmla="*/ 1126 w 3158"/>
              <a:gd name="T67" fmla="*/ 2819 h 3497"/>
              <a:gd name="T68" fmla="*/ 983 w 3158"/>
              <a:gd name="T69" fmla="*/ 3222 h 3497"/>
              <a:gd name="T70" fmla="*/ 905 w 3158"/>
              <a:gd name="T71" fmla="*/ 3373 h 3497"/>
              <a:gd name="T72" fmla="*/ 759 w 3158"/>
              <a:gd name="T73" fmla="*/ 3492 h 3497"/>
              <a:gd name="T74" fmla="*/ 644 w 3158"/>
              <a:gd name="T75" fmla="*/ 3470 h 3497"/>
              <a:gd name="T76" fmla="*/ 528 w 3158"/>
              <a:gd name="T77" fmla="*/ 3340 h 3497"/>
              <a:gd name="T78" fmla="*/ 449 w 3158"/>
              <a:gd name="T79" fmla="*/ 3178 h 3497"/>
              <a:gd name="T80" fmla="*/ 291 w 3158"/>
              <a:gd name="T81" fmla="*/ 2731 h 3497"/>
              <a:gd name="T82" fmla="*/ 137 w 3158"/>
              <a:gd name="T83" fmla="*/ 2038 h 3497"/>
              <a:gd name="T84" fmla="*/ 18 w 3158"/>
              <a:gd name="T85" fmla="*/ 1246 h 3497"/>
              <a:gd name="T86" fmla="*/ 13 w 3158"/>
              <a:gd name="T87" fmla="*/ 826 h 3497"/>
              <a:gd name="T88" fmla="*/ 118 w 3158"/>
              <a:gd name="T89" fmla="*/ 489 h 3497"/>
              <a:gd name="T90" fmla="*/ 302 w 3158"/>
              <a:gd name="T91" fmla="*/ 238 h 3497"/>
              <a:gd name="T92" fmla="*/ 536 w 3158"/>
              <a:gd name="T93" fmla="*/ 82 h 3497"/>
              <a:gd name="T94" fmla="*/ 797 w 3158"/>
              <a:gd name="T95" fmla="*/ 21 h 3497"/>
              <a:gd name="T96" fmla="*/ 1179 w 3158"/>
              <a:gd name="T97" fmla="*/ 56 h 3497"/>
              <a:gd name="T98" fmla="*/ 1711 w 3158"/>
              <a:gd name="T99" fmla="*/ 468 h 3497"/>
              <a:gd name="T100" fmla="*/ 1794 w 3158"/>
              <a:gd name="T101" fmla="*/ 667 h 3497"/>
              <a:gd name="T102" fmla="*/ 1805 w 3158"/>
              <a:gd name="T103" fmla="*/ 969 h 3497"/>
              <a:gd name="T104" fmla="*/ 1847 w 3158"/>
              <a:gd name="T105" fmla="*/ 1109 h 3497"/>
              <a:gd name="T106" fmla="*/ 1925 w 3158"/>
              <a:gd name="T107" fmla="*/ 1070 h 3497"/>
              <a:gd name="T108" fmla="*/ 1925 w 3158"/>
              <a:gd name="T109" fmla="*/ 758 h 3497"/>
              <a:gd name="T110" fmla="*/ 1869 w 3158"/>
              <a:gd name="T111" fmla="*/ 486 h 3497"/>
              <a:gd name="T112" fmla="*/ 1561 w 3158"/>
              <a:gd name="T113" fmla="*/ 146 h 3497"/>
              <a:gd name="T114" fmla="*/ 1645 w 3158"/>
              <a:gd name="T115" fmla="*/ 116 h 3497"/>
              <a:gd name="T116" fmla="*/ 1853 w 3158"/>
              <a:gd name="T117" fmla="*/ 42 h 3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158" h="3497">
                <a:moveTo>
                  <a:pt x="705" y="349"/>
                </a:moveTo>
                <a:lnTo>
                  <a:pt x="688" y="352"/>
                </a:lnTo>
                <a:lnTo>
                  <a:pt x="640" y="373"/>
                </a:lnTo>
                <a:lnTo>
                  <a:pt x="594" y="398"/>
                </a:lnTo>
                <a:lnTo>
                  <a:pt x="552" y="427"/>
                </a:lnTo>
                <a:lnTo>
                  <a:pt x="515" y="460"/>
                </a:lnTo>
                <a:lnTo>
                  <a:pt x="480" y="496"/>
                </a:lnTo>
                <a:lnTo>
                  <a:pt x="449" y="537"/>
                </a:lnTo>
                <a:lnTo>
                  <a:pt x="421" y="579"/>
                </a:lnTo>
                <a:lnTo>
                  <a:pt x="397" y="625"/>
                </a:lnTo>
                <a:lnTo>
                  <a:pt x="375" y="672"/>
                </a:lnTo>
                <a:lnTo>
                  <a:pt x="357" y="722"/>
                </a:lnTo>
                <a:lnTo>
                  <a:pt x="342" y="772"/>
                </a:lnTo>
                <a:lnTo>
                  <a:pt x="330" y="825"/>
                </a:lnTo>
                <a:lnTo>
                  <a:pt x="320" y="878"/>
                </a:lnTo>
                <a:lnTo>
                  <a:pt x="314" y="932"/>
                </a:lnTo>
                <a:lnTo>
                  <a:pt x="310" y="987"/>
                </a:lnTo>
                <a:lnTo>
                  <a:pt x="309" y="1041"/>
                </a:lnTo>
                <a:lnTo>
                  <a:pt x="311" y="1095"/>
                </a:lnTo>
                <a:lnTo>
                  <a:pt x="316" y="1149"/>
                </a:lnTo>
                <a:lnTo>
                  <a:pt x="322" y="1201"/>
                </a:lnTo>
                <a:lnTo>
                  <a:pt x="327" y="1218"/>
                </a:lnTo>
                <a:lnTo>
                  <a:pt x="336" y="1232"/>
                </a:lnTo>
                <a:lnTo>
                  <a:pt x="350" y="1244"/>
                </a:lnTo>
                <a:lnTo>
                  <a:pt x="365" y="1251"/>
                </a:lnTo>
                <a:lnTo>
                  <a:pt x="382" y="1253"/>
                </a:lnTo>
                <a:lnTo>
                  <a:pt x="387" y="1253"/>
                </a:lnTo>
                <a:lnTo>
                  <a:pt x="391" y="1253"/>
                </a:lnTo>
                <a:lnTo>
                  <a:pt x="408" y="1248"/>
                </a:lnTo>
                <a:lnTo>
                  <a:pt x="421" y="1240"/>
                </a:lnTo>
                <a:lnTo>
                  <a:pt x="432" y="1228"/>
                </a:lnTo>
                <a:lnTo>
                  <a:pt x="439" y="1215"/>
                </a:lnTo>
                <a:lnTo>
                  <a:pt x="444" y="1199"/>
                </a:lnTo>
                <a:lnTo>
                  <a:pt x="444" y="1183"/>
                </a:lnTo>
                <a:lnTo>
                  <a:pt x="437" y="1135"/>
                </a:lnTo>
                <a:lnTo>
                  <a:pt x="434" y="1087"/>
                </a:lnTo>
                <a:lnTo>
                  <a:pt x="432" y="1039"/>
                </a:lnTo>
                <a:lnTo>
                  <a:pt x="433" y="990"/>
                </a:lnTo>
                <a:lnTo>
                  <a:pt x="436" y="942"/>
                </a:lnTo>
                <a:lnTo>
                  <a:pt x="442" y="893"/>
                </a:lnTo>
                <a:lnTo>
                  <a:pt x="450" y="846"/>
                </a:lnTo>
                <a:lnTo>
                  <a:pt x="461" y="800"/>
                </a:lnTo>
                <a:lnTo>
                  <a:pt x="474" y="755"/>
                </a:lnTo>
                <a:lnTo>
                  <a:pt x="491" y="712"/>
                </a:lnTo>
                <a:lnTo>
                  <a:pt x="509" y="671"/>
                </a:lnTo>
                <a:lnTo>
                  <a:pt x="532" y="632"/>
                </a:lnTo>
                <a:lnTo>
                  <a:pt x="557" y="596"/>
                </a:lnTo>
                <a:lnTo>
                  <a:pt x="585" y="563"/>
                </a:lnTo>
                <a:lnTo>
                  <a:pt x="617" y="534"/>
                </a:lnTo>
                <a:lnTo>
                  <a:pt x="651" y="508"/>
                </a:lnTo>
                <a:lnTo>
                  <a:pt x="689" y="486"/>
                </a:lnTo>
                <a:lnTo>
                  <a:pt x="730" y="469"/>
                </a:lnTo>
                <a:lnTo>
                  <a:pt x="744" y="461"/>
                </a:lnTo>
                <a:lnTo>
                  <a:pt x="756" y="450"/>
                </a:lnTo>
                <a:lnTo>
                  <a:pt x="765" y="437"/>
                </a:lnTo>
                <a:lnTo>
                  <a:pt x="770" y="423"/>
                </a:lnTo>
                <a:lnTo>
                  <a:pt x="770" y="406"/>
                </a:lnTo>
                <a:lnTo>
                  <a:pt x="767" y="390"/>
                </a:lnTo>
                <a:lnTo>
                  <a:pt x="759" y="375"/>
                </a:lnTo>
                <a:lnTo>
                  <a:pt x="749" y="363"/>
                </a:lnTo>
                <a:lnTo>
                  <a:pt x="735" y="354"/>
                </a:lnTo>
                <a:lnTo>
                  <a:pt x="721" y="350"/>
                </a:lnTo>
                <a:lnTo>
                  <a:pt x="705" y="349"/>
                </a:lnTo>
                <a:close/>
                <a:moveTo>
                  <a:pt x="2167" y="0"/>
                </a:moveTo>
                <a:lnTo>
                  <a:pt x="2240" y="2"/>
                </a:lnTo>
                <a:lnTo>
                  <a:pt x="2310" y="9"/>
                </a:lnTo>
                <a:lnTo>
                  <a:pt x="2379" y="21"/>
                </a:lnTo>
                <a:lnTo>
                  <a:pt x="2446" y="36"/>
                </a:lnTo>
                <a:lnTo>
                  <a:pt x="2510" y="57"/>
                </a:lnTo>
                <a:lnTo>
                  <a:pt x="2573" y="82"/>
                </a:lnTo>
                <a:lnTo>
                  <a:pt x="2632" y="111"/>
                </a:lnTo>
                <a:lnTo>
                  <a:pt x="2688" y="144"/>
                </a:lnTo>
                <a:lnTo>
                  <a:pt x="2758" y="193"/>
                </a:lnTo>
                <a:lnTo>
                  <a:pt x="2822" y="243"/>
                </a:lnTo>
                <a:lnTo>
                  <a:pt x="2882" y="297"/>
                </a:lnTo>
                <a:lnTo>
                  <a:pt x="2934" y="353"/>
                </a:lnTo>
                <a:lnTo>
                  <a:pt x="2981" y="412"/>
                </a:lnTo>
                <a:lnTo>
                  <a:pt x="3022" y="471"/>
                </a:lnTo>
                <a:lnTo>
                  <a:pt x="3056" y="533"/>
                </a:lnTo>
                <a:lnTo>
                  <a:pt x="3083" y="595"/>
                </a:lnTo>
                <a:lnTo>
                  <a:pt x="3103" y="658"/>
                </a:lnTo>
                <a:lnTo>
                  <a:pt x="3126" y="756"/>
                </a:lnTo>
                <a:lnTo>
                  <a:pt x="3141" y="855"/>
                </a:lnTo>
                <a:lnTo>
                  <a:pt x="3152" y="956"/>
                </a:lnTo>
                <a:lnTo>
                  <a:pt x="3158" y="1058"/>
                </a:lnTo>
                <a:lnTo>
                  <a:pt x="3158" y="1161"/>
                </a:lnTo>
                <a:lnTo>
                  <a:pt x="3154" y="1264"/>
                </a:lnTo>
                <a:lnTo>
                  <a:pt x="3147" y="1369"/>
                </a:lnTo>
                <a:lnTo>
                  <a:pt x="3136" y="1473"/>
                </a:lnTo>
                <a:lnTo>
                  <a:pt x="3120" y="1578"/>
                </a:lnTo>
                <a:lnTo>
                  <a:pt x="3104" y="1682"/>
                </a:lnTo>
                <a:lnTo>
                  <a:pt x="3084" y="1787"/>
                </a:lnTo>
                <a:lnTo>
                  <a:pt x="3063" y="1890"/>
                </a:lnTo>
                <a:lnTo>
                  <a:pt x="3042" y="1992"/>
                </a:lnTo>
                <a:lnTo>
                  <a:pt x="3019" y="2095"/>
                </a:lnTo>
                <a:lnTo>
                  <a:pt x="2994" y="2195"/>
                </a:lnTo>
                <a:lnTo>
                  <a:pt x="2971" y="2294"/>
                </a:lnTo>
                <a:lnTo>
                  <a:pt x="2939" y="2432"/>
                </a:lnTo>
                <a:lnTo>
                  <a:pt x="2907" y="2566"/>
                </a:lnTo>
                <a:lnTo>
                  <a:pt x="2889" y="2647"/>
                </a:lnTo>
                <a:lnTo>
                  <a:pt x="2871" y="2733"/>
                </a:lnTo>
                <a:lnTo>
                  <a:pt x="2851" y="2819"/>
                </a:lnTo>
                <a:lnTo>
                  <a:pt x="2829" y="2905"/>
                </a:lnTo>
                <a:lnTo>
                  <a:pt x="2805" y="2991"/>
                </a:lnTo>
                <a:lnTo>
                  <a:pt x="2777" y="3077"/>
                </a:lnTo>
                <a:lnTo>
                  <a:pt x="2746" y="3160"/>
                </a:lnTo>
                <a:lnTo>
                  <a:pt x="2710" y="3243"/>
                </a:lnTo>
                <a:lnTo>
                  <a:pt x="2667" y="3323"/>
                </a:lnTo>
                <a:lnTo>
                  <a:pt x="2641" y="3367"/>
                </a:lnTo>
                <a:lnTo>
                  <a:pt x="2612" y="3404"/>
                </a:lnTo>
                <a:lnTo>
                  <a:pt x="2584" y="3434"/>
                </a:lnTo>
                <a:lnTo>
                  <a:pt x="2555" y="3457"/>
                </a:lnTo>
                <a:lnTo>
                  <a:pt x="2524" y="3474"/>
                </a:lnTo>
                <a:lnTo>
                  <a:pt x="2494" y="3484"/>
                </a:lnTo>
                <a:lnTo>
                  <a:pt x="2462" y="3487"/>
                </a:lnTo>
                <a:lnTo>
                  <a:pt x="2430" y="3484"/>
                </a:lnTo>
                <a:lnTo>
                  <a:pt x="2401" y="3475"/>
                </a:lnTo>
                <a:lnTo>
                  <a:pt x="2372" y="3460"/>
                </a:lnTo>
                <a:lnTo>
                  <a:pt x="2345" y="3440"/>
                </a:lnTo>
                <a:lnTo>
                  <a:pt x="2320" y="3415"/>
                </a:lnTo>
                <a:lnTo>
                  <a:pt x="2294" y="3386"/>
                </a:lnTo>
                <a:lnTo>
                  <a:pt x="2271" y="3353"/>
                </a:lnTo>
                <a:lnTo>
                  <a:pt x="2249" y="3316"/>
                </a:lnTo>
                <a:lnTo>
                  <a:pt x="2229" y="3277"/>
                </a:lnTo>
                <a:lnTo>
                  <a:pt x="2209" y="3234"/>
                </a:lnTo>
                <a:lnTo>
                  <a:pt x="2190" y="3190"/>
                </a:lnTo>
                <a:lnTo>
                  <a:pt x="2172" y="3145"/>
                </a:lnTo>
                <a:lnTo>
                  <a:pt x="2154" y="3098"/>
                </a:lnTo>
                <a:lnTo>
                  <a:pt x="2138" y="3050"/>
                </a:lnTo>
                <a:lnTo>
                  <a:pt x="2122" y="3002"/>
                </a:lnTo>
                <a:lnTo>
                  <a:pt x="2106" y="2947"/>
                </a:lnTo>
                <a:lnTo>
                  <a:pt x="2089" y="2890"/>
                </a:lnTo>
                <a:lnTo>
                  <a:pt x="2075" y="2834"/>
                </a:lnTo>
                <a:lnTo>
                  <a:pt x="2054" y="2757"/>
                </a:lnTo>
                <a:lnTo>
                  <a:pt x="2032" y="2682"/>
                </a:lnTo>
                <a:lnTo>
                  <a:pt x="2009" y="2728"/>
                </a:lnTo>
                <a:lnTo>
                  <a:pt x="1986" y="2771"/>
                </a:lnTo>
                <a:lnTo>
                  <a:pt x="1972" y="2799"/>
                </a:lnTo>
                <a:lnTo>
                  <a:pt x="1959" y="2824"/>
                </a:lnTo>
                <a:lnTo>
                  <a:pt x="1947" y="2847"/>
                </a:lnTo>
                <a:lnTo>
                  <a:pt x="1944" y="2856"/>
                </a:lnTo>
                <a:lnTo>
                  <a:pt x="1928" y="2884"/>
                </a:lnTo>
                <a:lnTo>
                  <a:pt x="1913" y="2915"/>
                </a:lnTo>
                <a:lnTo>
                  <a:pt x="1897" y="2947"/>
                </a:lnTo>
                <a:lnTo>
                  <a:pt x="1878" y="2978"/>
                </a:lnTo>
                <a:lnTo>
                  <a:pt x="1857" y="3009"/>
                </a:lnTo>
                <a:lnTo>
                  <a:pt x="1835" y="3038"/>
                </a:lnTo>
                <a:lnTo>
                  <a:pt x="1810" y="3066"/>
                </a:lnTo>
                <a:lnTo>
                  <a:pt x="1783" y="3091"/>
                </a:lnTo>
                <a:lnTo>
                  <a:pt x="1753" y="3113"/>
                </a:lnTo>
                <a:lnTo>
                  <a:pt x="1720" y="3132"/>
                </a:lnTo>
                <a:lnTo>
                  <a:pt x="1684" y="3145"/>
                </a:lnTo>
                <a:lnTo>
                  <a:pt x="1647" y="3154"/>
                </a:lnTo>
                <a:lnTo>
                  <a:pt x="1610" y="3156"/>
                </a:lnTo>
                <a:lnTo>
                  <a:pt x="1567" y="3153"/>
                </a:lnTo>
                <a:lnTo>
                  <a:pt x="1527" y="3143"/>
                </a:lnTo>
                <a:lnTo>
                  <a:pt x="1488" y="3127"/>
                </a:lnTo>
                <a:lnTo>
                  <a:pt x="1451" y="3108"/>
                </a:lnTo>
                <a:lnTo>
                  <a:pt x="1416" y="3082"/>
                </a:lnTo>
                <a:lnTo>
                  <a:pt x="1382" y="3054"/>
                </a:lnTo>
                <a:lnTo>
                  <a:pt x="1349" y="3022"/>
                </a:lnTo>
                <a:lnTo>
                  <a:pt x="1318" y="2988"/>
                </a:lnTo>
                <a:lnTo>
                  <a:pt x="1290" y="2953"/>
                </a:lnTo>
                <a:lnTo>
                  <a:pt x="1263" y="2915"/>
                </a:lnTo>
                <a:lnTo>
                  <a:pt x="1238" y="2878"/>
                </a:lnTo>
                <a:lnTo>
                  <a:pt x="1215" y="2840"/>
                </a:lnTo>
                <a:lnTo>
                  <a:pt x="1194" y="2804"/>
                </a:lnTo>
                <a:lnTo>
                  <a:pt x="1176" y="2769"/>
                </a:lnTo>
                <a:lnTo>
                  <a:pt x="1159" y="2736"/>
                </a:lnTo>
                <a:lnTo>
                  <a:pt x="1126" y="2819"/>
                </a:lnTo>
                <a:lnTo>
                  <a:pt x="1096" y="2904"/>
                </a:lnTo>
                <a:lnTo>
                  <a:pt x="1066" y="2991"/>
                </a:lnTo>
                <a:lnTo>
                  <a:pt x="1031" y="3092"/>
                </a:lnTo>
                <a:lnTo>
                  <a:pt x="994" y="3193"/>
                </a:lnTo>
                <a:lnTo>
                  <a:pt x="983" y="3222"/>
                </a:lnTo>
                <a:lnTo>
                  <a:pt x="971" y="3252"/>
                </a:lnTo>
                <a:lnTo>
                  <a:pt x="957" y="3281"/>
                </a:lnTo>
                <a:lnTo>
                  <a:pt x="942" y="3312"/>
                </a:lnTo>
                <a:lnTo>
                  <a:pt x="925" y="3343"/>
                </a:lnTo>
                <a:lnTo>
                  <a:pt x="905" y="3373"/>
                </a:lnTo>
                <a:lnTo>
                  <a:pt x="882" y="3401"/>
                </a:lnTo>
                <a:lnTo>
                  <a:pt x="857" y="3428"/>
                </a:lnTo>
                <a:lnTo>
                  <a:pt x="828" y="3452"/>
                </a:lnTo>
                <a:lnTo>
                  <a:pt x="795" y="3474"/>
                </a:lnTo>
                <a:lnTo>
                  <a:pt x="759" y="3492"/>
                </a:lnTo>
                <a:lnTo>
                  <a:pt x="747" y="3497"/>
                </a:lnTo>
                <a:lnTo>
                  <a:pt x="735" y="3497"/>
                </a:lnTo>
                <a:lnTo>
                  <a:pt x="702" y="3494"/>
                </a:lnTo>
                <a:lnTo>
                  <a:pt x="673" y="3484"/>
                </a:lnTo>
                <a:lnTo>
                  <a:pt x="644" y="3470"/>
                </a:lnTo>
                <a:lnTo>
                  <a:pt x="617" y="3451"/>
                </a:lnTo>
                <a:lnTo>
                  <a:pt x="593" y="3428"/>
                </a:lnTo>
                <a:lnTo>
                  <a:pt x="570" y="3400"/>
                </a:lnTo>
                <a:lnTo>
                  <a:pt x="548" y="3372"/>
                </a:lnTo>
                <a:lnTo>
                  <a:pt x="528" y="3340"/>
                </a:lnTo>
                <a:lnTo>
                  <a:pt x="509" y="3308"/>
                </a:lnTo>
                <a:lnTo>
                  <a:pt x="492" y="3275"/>
                </a:lnTo>
                <a:lnTo>
                  <a:pt x="477" y="3242"/>
                </a:lnTo>
                <a:lnTo>
                  <a:pt x="462" y="3209"/>
                </a:lnTo>
                <a:lnTo>
                  <a:pt x="449" y="3178"/>
                </a:lnTo>
                <a:lnTo>
                  <a:pt x="437" y="3148"/>
                </a:lnTo>
                <a:lnTo>
                  <a:pt x="429" y="3131"/>
                </a:lnTo>
                <a:lnTo>
                  <a:pt x="379" y="3000"/>
                </a:lnTo>
                <a:lnTo>
                  <a:pt x="333" y="2867"/>
                </a:lnTo>
                <a:lnTo>
                  <a:pt x="291" y="2731"/>
                </a:lnTo>
                <a:lnTo>
                  <a:pt x="254" y="2595"/>
                </a:lnTo>
                <a:lnTo>
                  <a:pt x="220" y="2456"/>
                </a:lnTo>
                <a:lnTo>
                  <a:pt x="191" y="2318"/>
                </a:lnTo>
                <a:lnTo>
                  <a:pt x="162" y="2178"/>
                </a:lnTo>
                <a:lnTo>
                  <a:pt x="137" y="2038"/>
                </a:lnTo>
                <a:lnTo>
                  <a:pt x="114" y="1898"/>
                </a:lnTo>
                <a:lnTo>
                  <a:pt x="92" y="1757"/>
                </a:lnTo>
                <a:lnTo>
                  <a:pt x="71" y="1617"/>
                </a:lnTo>
                <a:lnTo>
                  <a:pt x="51" y="1477"/>
                </a:lnTo>
                <a:lnTo>
                  <a:pt x="18" y="1246"/>
                </a:lnTo>
                <a:lnTo>
                  <a:pt x="7" y="1156"/>
                </a:lnTo>
                <a:lnTo>
                  <a:pt x="0" y="1069"/>
                </a:lnTo>
                <a:lnTo>
                  <a:pt x="0" y="985"/>
                </a:lnTo>
                <a:lnTo>
                  <a:pt x="4" y="903"/>
                </a:lnTo>
                <a:lnTo>
                  <a:pt x="13" y="826"/>
                </a:lnTo>
                <a:lnTo>
                  <a:pt x="26" y="751"/>
                </a:lnTo>
                <a:lnTo>
                  <a:pt x="44" y="681"/>
                </a:lnTo>
                <a:lnTo>
                  <a:pt x="65" y="613"/>
                </a:lnTo>
                <a:lnTo>
                  <a:pt x="90" y="549"/>
                </a:lnTo>
                <a:lnTo>
                  <a:pt x="118" y="489"/>
                </a:lnTo>
                <a:lnTo>
                  <a:pt x="149" y="431"/>
                </a:lnTo>
                <a:lnTo>
                  <a:pt x="184" y="377"/>
                </a:lnTo>
                <a:lnTo>
                  <a:pt x="220" y="327"/>
                </a:lnTo>
                <a:lnTo>
                  <a:pt x="261" y="281"/>
                </a:lnTo>
                <a:lnTo>
                  <a:pt x="302" y="238"/>
                </a:lnTo>
                <a:lnTo>
                  <a:pt x="346" y="199"/>
                </a:lnTo>
                <a:lnTo>
                  <a:pt x="391" y="164"/>
                </a:lnTo>
                <a:lnTo>
                  <a:pt x="438" y="132"/>
                </a:lnTo>
                <a:lnTo>
                  <a:pt x="486" y="105"/>
                </a:lnTo>
                <a:lnTo>
                  <a:pt x="536" y="82"/>
                </a:lnTo>
                <a:lnTo>
                  <a:pt x="586" y="62"/>
                </a:lnTo>
                <a:lnTo>
                  <a:pt x="634" y="46"/>
                </a:lnTo>
                <a:lnTo>
                  <a:pt x="686" y="34"/>
                </a:lnTo>
                <a:lnTo>
                  <a:pt x="740" y="27"/>
                </a:lnTo>
                <a:lnTo>
                  <a:pt x="797" y="21"/>
                </a:lnTo>
                <a:lnTo>
                  <a:pt x="857" y="20"/>
                </a:lnTo>
                <a:lnTo>
                  <a:pt x="938" y="22"/>
                </a:lnTo>
                <a:lnTo>
                  <a:pt x="1019" y="30"/>
                </a:lnTo>
                <a:lnTo>
                  <a:pt x="1099" y="41"/>
                </a:lnTo>
                <a:lnTo>
                  <a:pt x="1179" y="56"/>
                </a:lnTo>
                <a:lnTo>
                  <a:pt x="1256" y="73"/>
                </a:lnTo>
                <a:lnTo>
                  <a:pt x="1330" y="91"/>
                </a:lnTo>
                <a:lnTo>
                  <a:pt x="1641" y="397"/>
                </a:lnTo>
                <a:lnTo>
                  <a:pt x="1680" y="432"/>
                </a:lnTo>
                <a:lnTo>
                  <a:pt x="1711" y="468"/>
                </a:lnTo>
                <a:lnTo>
                  <a:pt x="1737" y="503"/>
                </a:lnTo>
                <a:lnTo>
                  <a:pt x="1757" y="540"/>
                </a:lnTo>
                <a:lnTo>
                  <a:pt x="1774" y="580"/>
                </a:lnTo>
                <a:lnTo>
                  <a:pt x="1785" y="622"/>
                </a:lnTo>
                <a:lnTo>
                  <a:pt x="1794" y="667"/>
                </a:lnTo>
                <a:lnTo>
                  <a:pt x="1799" y="716"/>
                </a:lnTo>
                <a:lnTo>
                  <a:pt x="1803" y="771"/>
                </a:lnTo>
                <a:lnTo>
                  <a:pt x="1805" y="831"/>
                </a:lnTo>
                <a:lnTo>
                  <a:pt x="1805" y="897"/>
                </a:lnTo>
                <a:lnTo>
                  <a:pt x="1805" y="969"/>
                </a:lnTo>
                <a:lnTo>
                  <a:pt x="1805" y="1051"/>
                </a:lnTo>
                <a:lnTo>
                  <a:pt x="1808" y="1070"/>
                </a:lnTo>
                <a:lnTo>
                  <a:pt x="1817" y="1087"/>
                </a:lnTo>
                <a:lnTo>
                  <a:pt x="1830" y="1100"/>
                </a:lnTo>
                <a:lnTo>
                  <a:pt x="1847" y="1109"/>
                </a:lnTo>
                <a:lnTo>
                  <a:pt x="1866" y="1112"/>
                </a:lnTo>
                <a:lnTo>
                  <a:pt x="1886" y="1109"/>
                </a:lnTo>
                <a:lnTo>
                  <a:pt x="1902" y="1100"/>
                </a:lnTo>
                <a:lnTo>
                  <a:pt x="1916" y="1087"/>
                </a:lnTo>
                <a:lnTo>
                  <a:pt x="1925" y="1070"/>
                </a:lnTo>
                <a:lnTo>
                  <a:pt x="1927" y="1051"/>
                </a:lnTo>
                <a:lnTo>
                  <a:pt x="1928" y="969"/>
                </a:lnTo>
                <a:lnTo>
                  <a:pt x="1928" y="893"/>
                </a:lnTo>
                <a:lnTo>
                  <a:pt x="1927" y="823"/>
                </a:lnTo>
                <a:lnTo>
                  <a:pt x="1925" y="758"/>
                </a:lnTo>
                <a:lnTo>
                  <a:pt x="1922" y="696"/>
                </a:lnTo>
                <a:lnTo>
                  <a:pt x="1914" y="639"/>
                </a:lnTo>
                <a:lnTo>
                  <a:pt x="1904" y="585"/>
                </a:lnTo>
                <a:lnTo>
                  <a:pt x="1889" y="535"/>
                </a:lnTo>
                <a:lnTo>
                  <a:pt x="1869" y="486"/>
                </a:lnTo>
                <a:lnTo>
                  <a:pt x="1843" y="439"/>
                </a:lnTo>
                <a:lnTo>
                  <a:pt x="1811" y="394"/>
                </a:lnTo>
                <a:lnTo>
                  <a:pt x="1772" y="350"/>
                </a:lnTo>
                <a:lnTo>
                  <a:pt x="1725" y="306"/>
                </a:lnTo>
                <a:lnTo>
                  <a:pt x="1561" y="146"/>
                </a:lnTo>
                <a:lnTo>
                  <a:pt x="1572" y="143"/>
                </a:lnTo>
                <a:lnTo>
                  <a:pt x="1585" y="139"/>
                </a:lnTo>
                <a:lnTo>
                  <a:pt x="1603" y="131"/>
                </a:lnTo>
                <a:lnTo>
                  <a:pt x="1623" y="124"/>
                </a:lnTo>
                <a:lnTo>
                  <a:pt x="1645" y="116"/>
                </a:lnTo>
                <a:lnTo>
                  <a:pt x="1672" y="106"/>
                </a:lnTo>
                <a:lnTo>
                  <a:pt x="1690" y="99"/>
                </a:lnTo>
                <a:lnTo>
                  <a:pt x="1700" y="94"/>
                </a:lnTo>
                <a:lnTo>
                  <a:pt x="1776" y="66"/>
                </a:lnTo>
                <a:lnTo>
                  <a:pt x="1853" y="42"/>
                </a:lnTo>
                <a:lnTo>
                  <a:pt x="1931" y="24"/>
                </a:lnTo>
                <a:lnTo>
                  <a:pt x="2009" y="11"/>
                </a:lnTo>
                <a:lnTo>
                  <a:pt x="2088" y="2"/>
                </a:lnTo>
                <a:lnTo>
                  <a:pt x="216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3" name="Freeform 361"/>
          <p:cNvSpPr>
            <a:spLocks noEditPoints="1"/>
          </p:cNvSpPr>
          <p:nvPr/>
        </p:nvSpPr>
        <p:spPr bwMode="auto">
          <a:xfrm>
            <a:off x="4437308" y="2687638"/>
            <a:ext cx="501650" cy="554037"/>
          </a:xfrm>
          <a:custGeom>
            <a:avLst/>
            <a:gdLst>
              <a:gd name="T0" fmla="*/ 817 w 3158"/>
              <a:gd name="T1" fmla="*/ 1223 h 3497"/>
              <a:gd name="T2" fmla="*/ 477 w 3158"/>
              <a:gd name="T3" fmla="*/ 1154 h 3497"/>
              <a:gd name="T4" fmla="*/ 585 w 3158"/>
              <a:gd name="T5" fmla="*/ 1138 h 3497"/>
              <a:gd name="T6" fmla="*/ 270 w 3158"/>
              <a:gd name="T7" fmla="*/ 1232 h 3497"/>
              <a:gd name="T8" fmla="*/ 885 w 3158"/>
              <a:gd name="T9" fmla="*/ 992 h 3497"/>
              <a:gd name="T10" fmla="*/ 962 w 3158"/>
              <a:gd name="T11" fmla="*/ 1070 h 3497"/>
              <a:gd name="T12" fmla="*/ 599 w 3158"/>
              <a:gd name="T13" fmla="*/ 1070 h 3497"/>
              <a:gd name="T14" fmla="*/ 677 w 3158"/>
              <a:gd name="T15" fmla="*/ 992 h 3497"/>
              <a:gd name="T16" fmla="*/ 432 w 3158"/>
              <a:gd name="T17" fmla="*/ 1109 h 3497"/>
              <a:gd name="T18" fmla="*/ 977 w 3158"/>
              <a:gd name="T19" fmla="*/ 890 h 3497"/>
              <a:gd name="T20" fmla="*/ 1086 w 3158"/>
              <a:gd name="T21" fmla="*/ 908 h 3497"/>
              <a:gd name="T22" fmla="*/ 745 w 3158"/>
              <a:gd name="T23" fmla="*/ 977 h 3497"/>
              <a:gd name="T24" fmla="*/ 535 w 3158"/>
              <a:gd name="T25" fmla="*/ 865 h 3497"/>
              <a:gd name="T26" fmla="*/ 585 w 3158"/>
              <a:gd name="T27" fmla="*/ 964 h 3497"/>
              <a:gd name="T28" fmla="*/ 227 w 3158"/>
              <a:gd name="T29" fmla="*/ 926 h 3497"/>
              <a:gd name="T30" fmla="*/ 325 w 3158"/>
              <a:gd name="T31" fmla="*/ 877 h 3497"/>
              <a:gd name="T32" fmla="*/ 1150 w 3158"/>
              <a:gd name="T33" fmla="*/ 865 h 3497"/>
              <a:gd name="T34" fmla="*/ 868 w 3158"/>
              <a:gd name="T35" fmla="*/ 754 h 3497"/>
              <a:gd name="T36" fmla="*/ 965 w 3158"/>
              <a:gd name="T37" fmla="*/ 803 h 3497"/>
              <a:gd name="T38" fmla="*/ 608 w 3158"/>
              <a:gd name="T39" fmla="*/ 839 h 3497"/>
              <a:gd name="T40" fmla="*/ 657 w 3158"/>
              <a:gd name="T41" fmla="*/ 742 h 3497"/>
              <a:gd name="T42" fmla="*/ 448 w 3158"/>
              <a:gd name="T43" fmla="*/ 853 h 3497"/>
              <a:gd name="T44" fmla="*/ 969 w 3158"/>
              <a:gd name="T45" fmla="*/ 660 h 3497"/>
              <a:gd name="T46" fmla="*/ 1077 w 3158"/>
              <a:gd name="T47" fmla="*/ 644 h 3497"/>
              <a:gd name="T48" fmla="*/ 761 w 3158"/>
              <a:gd name="T49" fmla="*/ 738 h 3497"/>
              <a:gd name="T50" fmla="*/ 516 w 3158"/>
              <a:gd name="T51" fmla="*/ 621 h 3497"/>
              <a:gd name="T52" fmla="*/ 594 w 3158"/>
              <a:gd name="T53" fmla="*/ 700 h 3497"/>
              <a:gd name="T54" fmla="*/ 230 w 3158"/>
              <a:gd name="T55" fmla="*/ 700 h 3497"/>
              <a:gd name="T56" fmla="*/ 308 w 3158"/>
              <a:gd name="T57" fmla="*/ 621 h 3497"/>
              <a:gd name="T58" fmla="*/ 1170 w 3158"/>
              <a:gd name="T59" fmla="*/ 615 h 3497"/>
              <a:gd name="T60" fmla="*/ 855 w 3158"/>
              <a:gd name="T61" fmla="*/ 519 h 3497"/>
              <a:gd name="T62" fmla="*/ 962 w 3158"/>
              <a:gd name="T63" fmla="*/ 537 h 3497"/>
              <a:gd name="T64" fmla="*/ 621 w 3158"/>
              <a:gd name="T65" fmla="*/ 606 h 3497"/>
              <a:gd name="T66" fmla="*/ 412 w 3158"/>
              <a:gd name="T67" fmla="*/ 494 h 3497"/>
              <a:gd name="T68" fmla="*/ 461 w 3158"/>
              <a:gd name="T69" fmla="*/ 593 h 3497"/>
              <a:gd name="T70" fmla="*/ 965 w 3158"/>
              <a:gd name="T71" fmla="*/ 432 h 3497"/>
              <a:gd name="T72" fmla="*/ 1064 w 3158"/>
              <a:gd name="T73" fmla="*/ 383 h 3497"/>
              <a:gd name="T74" fmla="*/ 781 w 3158"/>
              <a:gd name="T75" fmla="*/ 494 h 3497"/>
              <a:gd name="T76" fmla="*/ 499 w 3158"/>
              <a:gd name="T77" fmla="*/ 383 h 3497"/>
              <a:gd name="T78" fmla="*/ 597 w 3158"/>
              <a:gd name="T79" fmla="*/ 432 h 3497"/>
              <a:gd name="T80" fmla="*/ 855 w 3158"/>
              <a:gd name="T81" fmla="*/ 346 h 3497"/>
              <a:gd name="T82" fmla="*/ 904 w 3158"/>
              <a:gd name="T83" fmla="*/ 248 h 3497"/>
              <a:gd name="T84" fmla="*/ 695 w 3158"/>
              <a:gd name="T85" fmla="*/ 359 h 3497"/>
              <a:gd name="T86" fmla="*/ 2446 w 3158"/>
              <a:gd name="T87" fmla="*/ 36 h 3497"/>
              <a:gd name="T88" fmla="*/ 3103 w 3158"/>
              <a:gd name="T89" fmla="*/ 658 h 3497"/>
              <a:gd name="T90" fmla="*/ 3042 w 3158"/>
              <a:gd name="T91" fmla="*/ 1992 h 3497"/>
              <a:gd name="T92" fmla="*/ 2710 w 3158"/>
              <a:gd name="T93" fmla="*/ 3243 h 3497"/>
              <a:gd name="T94" fmla="*/ 2320 w 3158"/>
              <a:gd name="T95" fmla="*/ 3415 h 3497"/>
              <a:gd name="T96" fmla="*/ 2075 w 3158"/>
              <a:gd name="T97" fmla="*/ 2834 h 3497"/>
              <a:gd name="T98" fmla="*/ 1857 w 3158"/>
              <a:gd name="T99" fmla="*/ 3009 h 3497"/>
              <a:gd name="T100" fmla="*/ 1416 w 3158"/>
              <a:gd name="T101" fmla="*/ 3082 h 3497"/>
              <a:gd name="T102" fmla="*/ 1066 w 3158"/>
              <a:gd name="T103" fmla="*/ 2991 h 3497"/>
              <a:gd name="T104" fmla="*/ 759 w 3158"/>
              <a:gd name="T105" fmla="*/ 3492 h 3497"/>
              <a:gd name="T106" fmla="*/ 477 w 3158"/>
              <a:gd name="T107" fmla="*/ 3242 h 3497"/>
              <a:gd name="T108" fmla="*/ 114 w 3158"/>
              <a:gd name="T109" fmla="*/ 1898 h 3497"/>
              <a:gd name="T110" fmla="*/ 90 w 3158"/>
              <a:gd name="T111" fmla="*/ 549 h 3497"/>
              <a:gd name="T112" fmla="*/ 634 w 3158"/>
              <a:gd name="T113" fmla="*/ 46 h 3497"/>
              <a:gd name="T114" fmla="*/ 1711 w 3158"/>
              <a:gd name="T115" fmla="*/ 468 h 3497"/>
              <a:gd name="T116" fmla="*/ 1817 w 3158"/>
              <a:gd name="T117" fmla="*/ 1087 h 3497"/>
              <a:gd name="T118" fmla="*/ 1922 w 3158"/>
              <a:gd name="T119" fmla="*/ 696 h 3497"/>
              <a:gd name="T120" fmla="*/ 1623 w 3158"/>
              <a:gd name="T121" fmla="*/ 124 h 3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158" h="3497">
                <a:moveTo>
                  <a:pt x="781" y="1112"/>
                </a:moveTo>
                <a:lnTo>
                  <a:pt x="761" y="1116"/>
                </a:lnTo>
                <a:lnTo>
                  <a:pt x="745" y="1124"/>
                </a:lnTo>
                <a:lnTo>
                  <a:pt x="732" y="1138"/>
                </a:lnTo>
                <a:lnTo>
                  <a:pt x="723" y="1154"/>
                </a:lnTo>
                <a:lnTo>
                  <a:pt x="720" y="1174"/>
                </a:lnTo>
                <a:lnTo>
                  <a:pt x="723" y="1194"/>
                </a:lnTo>
                <a:lnTo>
                  <a:pt x="732" y="1210"/>
                </a:lnTo>
                <a:lnTo>
                  <a:pt x="745" y="1223"/>
                </a:lnTo>
                <a:lnTo>
                  <a:pt x="761" y="1232"/>
                </a:lnTo>
                <a:lnTo>
                  <a:pt x="781" y="1235"/>
                </a:lnTo>
                <a:lnTo>
                  <a:pt x="801" y="1232"/>
                </a:lnTo>
                <a:lnTo>
                  <a:pt x="817" y="1223"/>
                </a:lnTo>
                <a:lnTo>
                  <a:pt x="831" y="1210"/>
                </a:lnTo>
                <a:lnTo>
                  <a:pt x="839" y="1194"/>
                </a:lnTo>
                <a:lnTo>
                  <a:pt x="843" y="1174"/>
                </a:lnTo>
                <a:lnTo>
                  <a:pt x="839" y="1154"/>
                </a:lnTo>
                <a:lnTo>
                  <a:pt x="831" y="1138"/>
                </a:lnTo>
                <a:lnTo>
                  <a:pt x="817" y="1124"/>
                </a:lnTo>
                <a:lnTo>
                  <a:pt x="801" y="1116"/>
                </a:lnTo>
                <a:lnTo>
                  <a:pt x="781" y="1112"/>
                </a:lnTo>
                <a:close/>
                <a:moveTo>
                  <a:pt x="535" y="1112"/>
                </a:moveTo>
                <a:lnTo>
                  <a:pt x="516" y="1116"/>
                </a:lnTo>
                <a:lnTo>
                  <a:pt x="499" y="1124"/>
                </a:lnTo>
                <a:lnTo>
                  <a:pt x="485" y="1138"/>
                </a:lnTo>
                <a:lnTo>
                  <a:pt x="477" y="1154"/>
                </a:lnTo>
                <a:lnTo>
                  <a:pt x="473" y="1174"/>
                </a:lnTo>
                <a:lnTo>
                  <a:pt x="477" y="1194"/>
                </a:lnTo>
                <a:lnTo>
                  <a:pt x="485" y="1210"/>
                </a:lnTo>
                <a:lnTo>
                  <a:pt x="499" y="1223"/>
                </a:lnTo>
                <a:lnTo>
                  <a:pt x="516" y="1232"/>
                </a:lnTo>
                <a:lnTo>
                  <a:pt x="535" y="1235"/>
                </a:lnTo>
                <a:lnTo>
                  <a:pt x="554" y="1232"/>
                </a:lnTo>
                <a:lnTo>
                  <a:pt x="571" y="1223"/>
                </a:lnTo>
                <a:lnTo>
                  <a:pt x="585" y="1210"/>
                </a:lnTo>
                <a:lnTo>
                  <a:pt x="594" y="1194"/>
                </a:lnTo>
                <a:lnTo>
                  <a:pt x="597" y="1174"/>
                </a:lnTo>
                <a:lnTo>
                  <a:pt x="594" y="1154"/>
                </a:lnTo>
                <a:lnTo>
                  <a:pt x="585" y="1138"/>
                </a:lnTo>
                <a:lnTo>
                  <a:pt x="571" y="1124"/>
                </a:lnTo>
                <a:lnTo>
                  <a:pt x="554" y="1116"/>
                </a:lnTo>
                <a:lnTo>
                  <a:pt x="535" y="1112"/>
                </a:lnTo>
                <a:close/>
                <a:moveTo>
                  <a:pt x="289" y="1112"/>
                </a:moveTo>
                <a:lnTo>
                  <a:pt x="270" y="1116"/>
                </a:lnTo>
                <a:lnTo>
                  <a:pt x="252" y="1124"/>
                </a:lnTo>
                <a:lnTo>
                  <a:pt x="239" y="1138"/>
                </a:lnTo>
                <a:lnTo>
                  <a:pt x="230" y="1154"/>
                </a:lnTo>
                <a:lnTo>
                  <a:pt x="227" y="1174"/>
                </a:lnTo>
                <a:lnTo>
                  <a:pt x="230" y="1194"/>
                </a:lnTo>
                <a:lnTo>
                  <a:pt x="239" y="1210"/>
                </a:lnTo>
                <a:lnTo>
                  <a:pt x="252" y="1223"/>
                </a:lnTo>
                <a:lnTo>
                  <a:pt x="270" y="1232"/>
                </a:lnTo>
                <a:lnTo>
                  <a:pt x="289" y="1235"/>
                </a:lnTo>
                <a:lnTo>
                  <a:pt x="308" y="1232"/>
                </a:lnTo>
                <a:lnTo>
                  <a:pt x="325" y="1223"/>
                </a:lnTo>
                <a:lnTo>
                  <a:pt x="339" y="1210"/>
                </a:lnTo>
                <a:lnTo>
                  <a:pt x="347" y="1194"/>
                </a:lnTo>
                <a:lnTo>
                  <a:pt x="351" y="1174"/>
                </a:lnTo>
                <a:lnTo>
                  <a:pt x="347" y="1154"/>
                </a:lnTo>
                <a:lnTo>
                  <a:pt x="339" y="1138"/>
                </a:lnTo>
                <a:lnTo>
                  <a:pt x="325" y="1124"/>
                </a:lnTo>
                <a:lnTo>
                  <a:pt x="308" y="1116"/>
                </a:lnTo>
                <a:lnTo>
                  <a:pt x="289" y="1112"/>
                </a:lnTo>
                <a:close/>
                <a:moveTo>
                  <a:pt x="904" y="989"/>
                </a:moveTo>
                <a:lnTo>
                  <a:pt x="885" y="992"/>
                </a:lnTo>
                <a:lnTo>
                  <a:pt x="868" y="1001"/>
                </a:lnTo>
                <a:lnTo>
                  <a:pt x="855" y="1014"/>
                </a:lnTo>
                <a:lnTo>
                  <a:pt x="846" y="1031"/>
                </a:lnTo>
                <a:lnTo>
                  <a:pt x="843" y="1051"/>
                </a:lnTo>
                <a:lnTo>
                  <a:pt x="846" y="1070"/>
                </a:lnTo>
                <a:lnTo>
                  <a:pt x="855" y="1087"/>
                </a:lnTo>
                <a:lnTo>
                  <a:pt x="868" y="1100"/>
                </a:lnTo>
                <a:lnTo>
                  <a:pt x="885" y="1109"/>
                </a:lnTo>
                <a:lnTo>
                  <a:pt x="904" y="1112"/>
                </a:lnTo>
                <a:lnTo>
                  <a:pt x="924" y="1109"/>
                </a:lnTo>
                <a:lnTo>
                  <a:pt x="940" y="1100"/>
                </a:lnTo>
                <a:lnTo>
                  <a:pt x="954" y="1087"/>
                </a:lnTo>
                <a:lnTo>
                  <a:pt x="962" y="1070"/>
                </a:lnTo>
                <a:lnTo>
                  <a:pt x="965" y="1051"/>
                </a:lnTo>
                <a:lnTo>
                  <a:pt x="962" y="1031"/>
                </a:lnTo>
                <a:lnTo>
                  <a:pt x="954" y="1014"/>
                </a:lnTo>
                <a:lnTo>
                  <a:pt x="940" y="1001"/>
                </a:lnTo>
                <a:lnTo>
                  <a:pt x="924" y="992"/>
                </a:lnTo>
                <a:lnTo>
                  <a:pt x="904" y="989"/>
                </a:lnTo>
                <a:close/>
                <a:moveTo>
                  <a:pt x="657" y="989"/>
                </a:moveTo>
                <a:lnTo>
                  <a:pt x="639" y="992"/>
                </a:lnTo>
                <a:lnTo>
                  <a:pt x="621" y="1001"/>
                </a:lnTo>
                <a:lnTo>
                  <a:pt x="608" y="1014"/>
                </a:lnTo>
                <a:lnTo>
                  <a:pt x="599" y="1031"/>
                </a:lnTo>
                <a:lnTo>
                  <a:pt x="597" y="1051"/>
                </a:lnTo>
                <a:lnTo>
                  <a:pt x="599" y="1070"/>
                </a:lnTo>
                <a:lnTo>
                  <a:pt x="608" y="1087"/>
                </a:lnTo>
                <a:lnTo>
                  <a:pt x="621" y="1100"/>
                </a:lnTo>
                <a:lnTo>
                  <a:pt x="639" y="1109"/>
                </a:lnTo>
                <a:lnTo>
                  <a:pt x="657" y="1112"/>
                </a:lnTo>
                <a:lnTo>
                  <a:pt x="677" y="1109"/>
                </a:lnTo>
                <a:lnTo>
                  <a:pt x="695" y="1100"/>
                </a:lnTo>
                <a:lnTo>
                  <a:pt x="708" y="1087"/>
                </a:lnTo>
                <a:lnTo>
                  <a:pt x="717" y="1070"/>
                </a:lnTo>
                <a:lnTo>
                  <a:pt x="720" y="1051"/>
                </a:lnTo>
                <a:lnTo>
                  <a:pt x="717" y="1031"/>
                </a:lnTo>
                <a:lnTo>
                  <a:pt x="708" y="1014"/>
                </a:lnTo>
                <a:lnTo>
                  <a:pt x="695" y="1001"/>
                </a:lnTo>
                <a:lnTo>
                  <a:pt x="677" y="992"/>
                </a:lnTo>
                <a:lnTo>
                  <a:pt x="657" y="989"/>
                </a:lnTo>
                <a:close/>
                <a:moveTo>
                  <a:pt x="412" y="989"/>
                </a:moveTo>
                <a:lnTo>
                  <a:pt x="392" y="992"/>
                </a:lnTo>
                <a:lnTo>
                  <a:pt x="376" y="1001"/>
                </a:lnTo>
                <a:lnTo>
                  <a:pt x="362" y="1014"/>
                </a:lnTo>
                <a:lnTo>
                  <a:pt x="354" y="1031"/>
                </a:lnTo>
                <a:lnTo>
                  <a:pt x="351" y="1051"/>
                </a:lnTo>
                <a:lnTo>
                  <a:pt x="354" y="1070"/>
                </a:lnTo>
                <a:lnTo>
                  <a:pt x="362" y="1087"/>
                </a:lnTo>
                <a:lnTo>
                  <a:pt x="376" y="1100"/>
                </a:lnTo>
                <a:lnTo>
                  <a:pt x="392" y="1109"/>
                </a:lnTo>
                <a:lnTo>
                  <a:pt x="412" y="1112"/>
                </a:lnTo>
                <a:lnTo>
                  <a:pt x="432" y="1109"/>
                </a:lnTo>
                <a:lnTo>
                  <a:pt x="448" y="1100"/>
                </a:lnTo>
                <a:lnTo>
                  <a:pt x="461" y="1087"/>
                </a:lnTo>
                <a:lnTo>
                  <a:pt x="470" y="1070"/>
                </a:lnTo>
                <a:lnTo>
                  <a:pt x="473" y="1051"/>
                </a:lnTo>
                <a:lnTo>
                  <a:pt x="470" y="1031"/>
                </a:lnTo>
                <a:lnTo>
                  <a:pt x="461" y="1014"/>
                </a:lnTo>
                <a:lnTo>
                  <a:pt x="448" y="1001"/>
                </a:lnTo>
                <a:lnTo>
                  <a:pt x="432" y="992"/>
                </a:lnTo>
                <a:lnTo>
                  <a:pt x="412" y="989"/>
                </a:lnTo>
                <a:close/>
                <a:moveTo>
                  <a:pt x="1028" y="865"/>
                </a:moveTo>
                <a:lnTo>
                  <a:pt x="1008" y="868"/>
                </a:lnTo>
                <a:lnTo>
                  <a:pt x="990" y="877"/>
                </a:lnTo>
                <a:lnTo>
                  <a:pt x="977" y="890"/>
                </a:lnTo>
                <a:lnTo>
                  <a:pt x="969" y="908"/>
                </a:lnTo>
                <a:lnTo>
                  <a:pt x="965" y="926"/>
                </a:lnTo>
                <a:lnTo>
                  <a:pt x="969" y="946"/>
                </a:lnTo>
                <a:lnTo>
                  <a:pt x="977" y="964"/>
                </a:lnTo>
                <a:lnTo>
                  <a:pt x="990" y="977"/>
                </a:lnTo>
                <a:lnTo>
                  <a:pt x="1008" y="986"/>
                </a:lnTo>
                <a:lnTo>
                  <a:pt x="1028" y="989"/>
                </a:lnTo>
                <a:lnTo>
                  <a:pt x="1046" y="986"/>
                </a:lnTo>
                <a:lnTo>
                  <a:pt x="1064" y="977"/>
                </a:lnTo>
                <a:lnTo>
                  <a:pt x="1077" y="964"/>
                </a:lnTo>
                <a:lnTo>
                  <a:pt x="1086" y="946"/>
                </a:lnTo>
                <a:lnTo>
                  <a:pt x="1089" y="926"/>
                </a:lnTo>
                <a:lnTo>
                  <a:pt x="1086" y="908"/>
                </a:lnTo>
                <a:lnTo>
                  <a:pt x="1077" y="890"/>
                </a:lnTo>
                <a:lnTo>
                  <a:pt x="1064" y="877"/>
                </a:lnTo>
                <a:lnTo>
                  <a:pt x="1046" y="868"/>
                </a:lnTo>
                <a:lnTo>
                  <a:pt x="1028" y="865"/>
                </a:lnTo>
                <a:close/>
                <a:moveTo>
                  <a:pt x="781" y="865"/>
                </a:moveTo>
                <a:lnTo>
                  <a:pt x="761" y="868"/>
                </a:lnTo>
                <a:lnTo>
                  <a:pt x="745" y="877"/>
                </a:lnTo>
                <a:lnTo>
                  <a:pt x="732" y="890"/>
                </a:lnTo>
                <a:lnTo>
                  <a:pt x="723" y="908"/>
                </a:lnTo>
                <a:lnTo>
                  <a:pt x="720" y="926"/>
                </a:lnTo>
                <a:lnTo>
                  <a:pt x="723" y="946"/>
                </a:lnTo>
                <a:lnTo>
                  <a:pt x="732" y="964"/>
                </a:lnTo>
                <a:lnTo>
                  <a:pt x="745" y="977"/>
                </a:lnTo>
                <a:lnTo>
                  <a:pt x="761" y="986"/>
                </a:lnTo>
                <a:lnTo>
                  <a:pt x="781" y="989"/>
                </a:lnTo>
                <a:lnTo>
                  <a:pt x="801" y="986"/>
                </a:lnTo>
                <a:lnTo>
                  <a:pt x="817" y="977"/>
                </a:lnTo>
                <a:lnTo>
                  <a:pt x="831" y="964"/>
                </a:lnTo>
                <a:lnTo>
                  <a:pt x="839" y="946"/>
                </a:lnTo>
                <a:lnTo>
                  <a:pt x="843" y="926"/>
                </a:lnTo>
                <a:lnTo>
                  <a:pt x="839" y="908"/>
                </a:lnTo>
                <a:lnTo>
                  <a:pt x="831" y="890"/>
                </a:lnTo>
                <a:lnTo>
                  <a:pt x="817" y="877"/>
                </a:lnTo>
                <a:lnTo>
                  <a:pt x="801" y="868"/>
                </a:lnTo>
                <a:lnTo>
                  <a:pt x="781" y="865"/>
                </a:lnTo>
                <a:close/>
                <a:moveTo>
                  <a:pt x="535" y="865"/>
                </a:moveTo>
                <a:lnTo>
                  <a:pt x="516" y="868"/>
                </a:lnTo>
                <a:lnTo>
                  <a:pt x="499" y="877"/>
                </a:lnTo>
                <a:lnTo>
                  <a:pt x="485" y="890"/>
                </a:lnTo>
                <a:lnTo>
                  <a:pt x="477" y="908"/>
                </a:lnTo>
                <a:lnTo>
                  <a:pt x="473" y="926"/>
                </a:lnTo>
                <a:lnTo>
                  <a:pt x="477" y="946"/>
                </a:lnTo>
                <a:lnTo>
                  <a:pt x="485" y="964"/>
                </a:lnTo>
                <a:lnTo>
                  <a:pt x="499" y="977"/>
                </a:lnTo>
                <a:lnTo>
                  <a:pt x="516" y="986"/>
                </a:lnTo>
                <a:lnTo>
                  <a:pt x="535" y="989"/>
                </a:lnTo>
                <a:lnTo>
                  <a:pt x="554" y="986"/>
                </a:lnTo>
                <a:lnTo>
                  <a:pt x="571" y="977"/>
                </a:lnTo>
                <a:lnTo>
                  <a:pt x="585" y="964"/>
                </a:lnTo>
                <a:lnTo>
                  <a:pt x="594" y="946"/>
                </a:lnTo>
                <a:lnTo>
                  <a:pt x="597" y="926"/>
                </a:lnTo>
                <a:lnTo>
                  <a:pt x="594" y="908"/>
                </a:lnTo>
                <a:lnTo>
                  <a:pt x="585" y="890"/>
                </a:lnTo>
                <a:lnTo>
                  <a:pt x="571" y="877"/>
                </a:lnTo>
                <a:lnTo>
                  <a:pt x="554" y="868"/>
                </a:lnTo>
                <a:lnTo>
                  <a:pt x="535" y="865"/>
                </a:lnTo>
                <a:close/>
                <a:moveTo>
                  <a:pt x="289" y="865"/>
                </a:moveTo>
                <a:lnTo>
                  <a:pt x="270" y="868"/>
                </a:lnTo>
                <a:lnTo>
                  <a:pt x="252" y="877"/>
                </a:lnTo>
                <a:lnTo>
                  <a:pt x="239" y="890"/>
                </a:lnTo>
                <a:lnTo>
                  <a:pt x="230" y="908"/>
                </a:lnTo>
                <a:lnTo>
                  <a:pt x="227" y="926"/>
                </a:lnTo>
                <a:lnTo>
                  <a:pt x="230" y="946"/>
                </a:lnTo>
                <a:lnTo>
                  <a:pt x="239" y="964"/>
                </a:lnTo>
                <a:lnTo>
                  <a:pt x="252" y="977"/>
                </a:lnTo>
                <a:lnTo>
                  <a:pt x="270" y="986"/>
                </a:lnTo>
                <a:lnTo>
                  <a:pt x="289" y="989"/>
                </a:lnTo>
                <a:lnTo>
                  <a:pt x="308" y="986"/>
                </a:lnTo>
                <a:lnTo>
                  <a:pt x="325" y="977"/>
                </a:lnTo>
                <a:lnTo>
                  <a:pt x="339" y="964"/>
                </a:lnTo>
                <a:lnTo>
                  <a:pt x="347" y="946"/>
                </a:lnTo>
                <a:lnTo>
                  <a:pt x="351" y="926"/>
                </a:lnTo>
                <a:lnTo>
                  <a:pt x="347" y="908"/>
                </a:lnTo>
                <a:lnTo>
                  <a:pt x="339" y="890"/>
                </a:lnTo>
                <a:lnTo>
                  <a:pt x="325" y="877"/>
                </a:lnTo>
                <a:lnTo>
                  <a:pt x="308" y="868"/>
                </a:lnTo>
                <a:lnTo>
                  <a:pt x="289" y="865"/>
                </a:lnTo>
                <a:close/>
                <a:moveTo>
                  <a:pt x="1150" y="742"/>
                </a:moveTo>
                <a:lnTo>
                  <a:pt x="1131" y="745"/>
                </a:lnTo>
                <a:lnTo>
                  <a:pt x="1114" y="754"/>
                </a:lnTo>
                <a:lnTo>
                  <a:pt x="1101" y="767"/>
                </a:lnTo>
                <a:lnTo>
                  <a:pt x="1092" y="783"/>
                </a:lnTo>
                <a:lnTo>
                  <a:pt x="1089" y="803"/>
                </a:lnTo>
                <a:lnTo>
                  <a:pt x="1092" y="823"/>
                </a:lnTo>
                <a:lnTo>
                  <a:pt x="1101" y="839"/>
                </a:lnTo>
                <a:lnTo>
                  <a:pt x="1114" y="853"/>
                </a:lnTo>
                <a:lnTo>
                  <a:pt x="1131" y="861"/>
                </a:lnTo>
                <a:lnTo>
                  <a:pt x="1150" y="865"/>
                </a:lnTo>
                <a:lnTo>
                  <a:pt x="1170" y="861"/>
                </a:lnTo>
                <a:lnTo>
                  <a:pt x="1187" y="853"/>
                </a:lnTo>
                <a:lnTo>
                  <a:pt x="1200" y="839"/>
                </a:lnTo>
                <a:lnTo>
                  <a:pt x="1209" y="823"/>
                </a:lnTo>
                <a:lnTo>
                  <a:pt x="1212" y="803"/>
                </a:lnTo>
                <a:lnTo>
                  <a:pt x="1209" y="783"/>
                </a:lnTo>
                <a:lnTo>
                  <a:pt x="1200" y="767"/>
                </a:lnTo>
                <a:lnTo>
                  <a:pt x="1187" y="754"/>
                </a:lnTo>
                <a:lnTo>
                  <a:pt x="1170" y="745"/>
                </a:lnTo>
                <a:lnTo>
                  <a:pt x="1150" y="742"/>
                </a:lnTo>
                <a:close/>
                <a:moveTo>
                  <a:pt x="904" y="742"/>
                </a:moveTo>
                <a:lnTo>
                  <a:pt x="885" y="745"/>
                </a:lnTo>
                <a:lnTo>
                  <a:pt x="868" y="754"/>
                </a:lnTo>
                <a:lnTo>
                  <a:pt x="855" y="767"/>
                </a:lnTo>
                <a:lnTo>
                  <a:pt x="846" y="783"/>
                </a:lnTo>
                <a:lnTo>
                  <a:pt x="843" y="803"/>
                </a:lnTo>
                <a:lnTo>
                  <a:pt x="846" y="823"/>
                </a:lnTo>
                <a:lnTo>
                  <a:pt x="855" y="839"/>
                </a:lnTo>
                <a:lnTo>
                  <a:pt x="868" y="853"/>
                </a:lnTo>
                <a:lnTo>
                  <a:pt x="885" y="861"/>
                </a:lnTo>
                <a:lnTo>
                  <a:pt x="904" y="865"/>
                </a:lnTo>
                <a:lnTo>
                  <a:pt x="924" y="861"/>
                </a:lnTo>
                <a:lnTo>
                  <a:pt x="940" y="853"/>
                </a:lnTo>
                <a:lnTo>
                  <a:pt x="954" y="839"/>
                </a:lnTo>
                <a:lnTo>
                  <a:pt x="962" y="823"/>
                </a:lnTo>
                <a:lnTo>
                  <a:pt x="965" y="803"/>
                </a:lnTo>
                <a:lnTo>
                  <a:pt x="962" y="783"/>
                </a:lnTo>
                <a:lnTo>
                  <a:pt x="954" y="767"/>
                </a:lnTo>
                <a:lnTo>
                  <a:pt x="940" y="754"/>
                </a:lnTo>
                <a:lnTo>
                  <a:pt x="924" y="745"/>
                </a:lnTo>
                <a:lnTo>
                  <a:pt x="904" y="742"/>
                </a:lnTo>
                <a:close/>
                <a:moveTo>
                  <a:pt x="657" y="742"/>
                </a:moveTo>
                <a:lnTo>
                  <a:pt x="639" y="745"/>
                </a:lnTo>
                <a:lnTo>
                  <a:pt x="621" y="754"/>
                </a:lnTo>
                <a:lnTo>
                  <a:pt x="608" y="767"/>
                </a:lnTo>
                <a:lnTo>
                  <a:pt x="599" y="783"/>
                </a:lnTo>
                <a:lnTo>
                  <a:pt x="597" y="803"/>
                </a:lnTo>
                <a:lnTo>
                  <a:pt x="599" y="823"/>
                </a:lnTo>
                <a:lnTo>
                  <a:pt x="608" y="839"/>
                </a:lnTo>
                <a:lnTo>
                  <a:pt x="621" y="853"/>
                </a:lnTo>
                <a:lnTo>
                  <a:pt x="639" y="861"/>
                </a:lnTo>
                <a:lnTo>
                  <a:pt x="657" y="865"/>
                </a:lnTo>
                <a:lnTo>
                  <a:pt x="677" y="861"/>
                </a:lnTo>
                <a:lnTo>
                  <a:pt x="695" y="853"/>
                </a:lnTo>
                <a:lnTo>
                  <a:pt x="708" y="839"/>
                </a:lnTo>
                <a:lnTo>
                  <a:pt x="717" y="823"/>
                </a:lnTo>
                <a:lnTo>
                  <a:pt x="720" y="803"/>
                </a:lnTo>
                <a:lnTo>
                  <a:pt x="717" y="783"/>
                </a:lnTo>
                <a:lnTo>
                  <a:pt x="708" y="767"/>
                </a:lnTo>
                <a:lnTo>
                  <a:pt x="695" y="754"/>
                </a:lnTo>
                <a:lnTo>
                  <a:pt x="677" y="745"/>
                </a:lnTo>
                <a:lnTo>
                  <a:pt x="657" y="742"/>
                </a:lnTo>
                <a:close/>
                <a:moveTo>
                  <a:pt x="412" y="742"/>
                </a:moveTo>
                <a:lnTo>
                  <a:pt x="392" y="745"/>
                </a:lnTo>
                <a:lnTo>
                  <a:pt x="376" y="754"/>
                </a:lnTo>
                <a:lnTo>
                  <a:pt x="362" y="767"/>
                </a:lnTo>
                <a:lnTo>
                  <a:pt x="354" y="783"/>
                </a:lnTo>
                <a:lnTo>
                  <a:pt x="351" y="803"/>
                </a:lnTo>
                <a:lnTo>
                  <a:pt x="354" y="823"/>
                </a:lnTo>
                <a:lnTo>
                  <a:pt x="362" y="839"/>
                </a:lnTo>
                <a:lnTo>
                  <a:pt x="376" y="853"/>
                </a:lnTo>
                <a:lnTo>
                  <a:pt x="392" y="861"/>
                </a:lnTo>
                <a:lnTo>
                  <a:pt x="412" y="865"/>
                </a:lnTo>
                <a:lnTo>
                  <a:pt x="432" y="861"/>
                </a:lnTo>
                <a:lnTo>
                  <a:pt x="448" y="853"/>
                </a:lnTo>
                <a:lnTo>
                  <a:pt x="461" y="839"/>
                </a:lnTo>
                <a:lnTo>
                  <a:pt x="470" y="823"/>
                </a:lnTo>
                <a:lnTo>
                  <a:pt x="473" y="803"/>
                </a:lnTo>
                <a:lnTo>
                  <a:pt x="470" y="783"/>
                </a:lnTo>
                <a:lnTo>
                  <a:pt x="461" y="767"/>
                </a:lnTo>
                <a:lnTo>
                  <a:pt x="448" y="754"/>
                </a:lnTo>
                <a:lnTo>
                  <a:pt x="432" y="745"/>
                </a:lnTo>
                <a:lnTo>
                  <a:pt x="412" y="742"/>
                </a:lnTo>
                <a:close/>
                <a:moveTo>
                  <a:pt x="1028" y="618"/>
                </a:moveTo>
                <a:lnTo>
                  <a:pt x="1008" y="621"/>
                </a:lnTo>
                <a:lnTo>
                  <a:pt x="990" y="629"/>
                </a:lnTo>
                <a:lnTo>
                  <a:pt x="977" y="644"/>
                </a:lnTo>
                <a:lnTo>
                  <a:pt x="969" y="660"/>
                </a:lnTo>
                <a:lnTo>
                  <a:pt x="965" y="680"/>
                </a:lnTo>
                <a:lnTo>
                  <a:pt x="969" y="700"/>
                </a:lnTo>
                <a:lnTo>
                  <a:pt x="977" y="716"/>
                </a:lnTo>
                <a:lnTo>
                  <a:pt x="990" y="729"/>
                </a:lnTo>
                <a:lnTo>
                  <a:pt x="1008" y="738"/>
                </a:lnTo>
                <a:lnTo>
                  <a:pt x="1028" y="742"/>
                </a:lnTo>
                <a:lnTo>
                  <a:pt x="1046" y="738"/>
                </a:lnTo>
                <a:lnTo>
                  <a:pt x="1064" y="729"/>
                </a:lnTo>
                <a:lnTo>
                  <a:pt x="1077" y="716"/>
                </a:lnTo>
                <a:lnTo>
                  <a:pt x="1086" y="700"/>
                </a:lnTo>
                <a:lnTo>
                  <a:pt x="1089" y="680"/>
                </a:lnTo>
                <a:lnTo>
                  <a:pt x="1086" y="660"/>
                </a:lnTo>
                <a:lnTo>
                  <a:pt x="1077" y="644"/>
                </a:lnTo>
                <a:lnTo>
                  <a:pt x="1064" y="629"/>
                </a:lnTo>
                <a:lnTo>
                  <a:pt x="1046" y="621"/>
                </a:lnTo>
                <a:lnTo>
                  <a:pt x="1028" y="618"/>
                </a:lnTo>
                <a:close/>
                <a:moveTo>
                  <a:pt x="781" y="618"/>
                </a:moveTo>
                <a:lnTo>
                  <a:pt x="761" y="621"/>
                </a:lnTo>
                <a:lnTo>
                  <a:pt x="745" y="629"/>
                </a:lnTo>
                <a:lnTo>
                  <a:pt x="732" y="644"/>
                </a:lnTo>
                <a:lnTo>
                  <a:pt x="723" y="660"/>
                </a:lnTo>
                <a:lnTo>
                  <a:pt x="720" y="680"/>
                </a:lnTo>
                <a:lnTo>
                  <a:pt x="723" y="700"/>
                </a:lnTo>
                <a:lnTo>
                  <a:pt x="732" y="716"/>
                </a:lnTo>
                <a:lnTo>
                  <a:pt x="745" y="729"/>
                </a:lnTo>
                <a:lnTo>
                  <a:pt x="761" y="738"/>
                </a:lnTo>
                <a:lnTo>
                  <a:pt x="781" y="742"/>
                </a:lnTo>
                <a:lnTo>
                  <a:pt x="801" y="738"/>
                </a:lnTo>
                <a:lnTo>
                  <a:pt x="817" y="729"/>
                </a:lnTo>
                <a:lnTo>
                  <a:pt x="831" y="716"/>
                </a:lnTo>
                <a:lnTo>
                  <a:pt x="839" y="700"/>
                </a:lnTo>
                <a:lnTo>
                  <a:pt x="843" y="680"/>
                </a:lnTo>
                <a:lnTo>
                  <a:pt x="839" y="660"/>
                </a:lnTo>
                <a:lnTo>
                  <a:pt x="831" y="644"/>
                </a:lnTo>
                <a:lnTo>
                  <a:pt x="817" y="629"/>
                </a:lnTo>
                <a:lnTo>
                  <a:pt x="801" y="621"/>
                </a:lnTo>
                <a:lnTo>
                  <a:pt x="781" y="618"/>
                </a:lnTo>
                <a:close/>
                <a:moveTo>
                  <a:pt x="535" y="618"/>
                </a:moveTo>
                <a:lnTo>
                  <a:pt x="516" y="621"/>
                </a:lnTo>
                <a:lnTo>
                  <a:pt x="499" y="629"/>
                </a:lnTo>
                <a:lnTo>
                  <a:pt x="485" y="644"/>
                </a:lnTo>
                <a:lnTo>
                  <a:pt x="477" y="660"/>
                </a:lnTo>
                <a:lnTo>
                  <a:pt x="473" y="680"/>
                </a:lnTo>
                <a:lnTo>
                  <a:pt x="477" y="700"/>
                </a:lnTo>
                <a:lnTo>
                  <a:pt x="485" y="716"/>
                </a:lnTo>
                <a:lnTo>
                  <a:pt x="499" y="729"/>
                </a:lnTo>
                <a:lnTo>
                  <a:pt x="516" y="738"/>
                </a:lnTo>
                <a:lnTo>
                  <a:pt x="535" y="742"/>
                </a:lnTo>
                <a:lnTo>
                  <a:pt x="554" y="738"/>
                </a:lnTo>
                <a:lnTo>
                  <a:pt x="571" y="729"/>
                </a:lnTo>
                <a:lnTo>
                  <a:pt x="585" y="716"/>
                </a:lnTo>
                <a:lnTo>
                  <a:pt x="594" y="700"/>
                </a:lnTo>
                <a:lnTo>
                  <a:pt x="597" y="680"/>
                </a:lnTo>
                <a:lnTo>
                  <a:pt x="594" y="660"/>
                </a:lnTo>
                <a:lnTo>
                  <a:pt x="585" y="644"/>
                </a:lnTo>
                <a:lnTo>
                  <a:pt x="571" y="629"/>
                </a:lnTo>
                <a:lnTo>
                  <a:pt x="554" y="621"/>
                </a:lnTo>
                <a:lnTo>
                  <a:pt x="535" y="618"/>
                </a:lnTo>
                <a:close/>
                <a:moveTo>
                  <a:pt x="289" y="618"/>
                </a:moveTo>
                <a:lnTo>
                  <a:pt x="270" y="621"/>
                </a:lnTo>
                <a:lnTo>
                  <a:pt x="252" y="629"/>
                </a:lnTo>
                <a:lnTo>
                  <a:pt x="239" y="644"/>
                </a:lnTo>
                <a:lnTo>
                  <a:pt x="230" y="660"/>
                </a:lnTo>
                <a:lnTo>
                  <a:pt x="227" y="680"/>
                </a:lnTo>
                <a:lnTo>
                  <a:pt x="230" y="700"/>
                </a:lnTo>
                <a:lnTo>
                  <a:pt x="239" y="716"/>
                </a:lnTo>
                <a:lnTo>
                  <a:pt x="252" y="729"/>
                </a:lnTo>
                <a:lnTo>
                  <a:pt x="270" y="738"/>
                </a:lnTo>
                <a:lnTo>
                  <a:pt x="289" y="742"/>
                </a:lnTo>
                <a:lnTo>
                  <a:pt x="308" y="738"/>
                </a:lnTo>
                <a:lnTo>
                  <a:pt x="325" y="729"/>
                </a:lnTo>
                <a:lnTo>
                  <a:pt x="339" y="716"/>
                </a:lnTo>
                <a:lnTo>
                  <a:pt x="347" y="700"/>
                </a:lnTo>
                <a:lnTo>
                  <a:pt x="351" y="680"/>
                </a:lnTo>
                <a:lnTo>
                  <a:pt x="347" y="660"/>
                </a:lnTo>
                <a:lnTo>
                  <a:pt x="339" y="644"/>
                </a:lnTo>
                <a:lnTo>
                  <a:pt x="325" y="629"/>
                </a:lnTo>
                <a:lnTo>
                  <a:pt x="308" y="621"/>
                </a:lnTo>
                <a:lnTo>
                  <a:pt x="289" y="618"/>
                </a:lnTo>
                <a:close/>
                <a:moveTo>
                  <a:pt x="1150" y="494"/>
                </a:moveTo>
                <a:lnTo>
                  <a:pt x="1131" y="497"/>
                </a:lnTo>
                <a:lnTo>
                  <a:pt x="1114" y="506"/>
                </a:lnTo>
                <a:lnTo>
                  <a:pt x="1101" y="519"/>
                </a:lnTo>
                <a:lnTo>
                  <a:pt x="1092" y="537"/>
                </a:lnTo>
                <a:lnTo>
                  <a:pt x="1089" y="556"/>
                </a:lnTo>
                <a:lnTo>
                  <a:pt x="1092" y="575"/>
                </a:lnTo>
                <a:lnTo>
                  <a:pt x="1101" y="593"/>
                </a:lnTo>
                <a:lnTo>
                  <a:pt x="1114" y="606"/>
                </a:lnTo>
                <a:lnTo>
                  <a:pt x="1131" y="615"/>
                </a:lnTo>
                <a:lnTo>
                  <a:pt x="1150" y="618"/>
                </a:lnTo>
                <a:lnTo>
                  <a:pt x="1170" y="615"/>
                </a:lnTo>
                <a:lnTo>
                  <a:pt x="1187" y="606"/>
                </a:lnTo>
                <a:lnTo>
                  <a:pt x="1200" y="593"/>
                </a:lnTo>
                <a:lnTo>
                  <a:pt x="1209" y="575"/>
                </a:lnTo>
                <a:lnTo>
                  <a:pt x="1212" y="556"/>
                </a:lnTo>
                <a:lnTo>
                  <a:pt x="1209" y="537"/>
                </a:lnTo>
                <a:lnTo>
                  <a:pt x="1200" y="519"/>
                </a:lnTo>
                <a:lnTo>
                  <a:pt x="1187" y="506"/>
                </a:lnTo>
                <a:lnTo>
                  <a:pt x="1170" y="497"/>
                </a:lnTo>
                <a:lnTo>
                  <a:pt x="1150" y="494"/>
                </a:lnTo>
                <a:close/>
                <a:moveTo>
                  <a:pt x="904" y="494"/>
                </a:moveTo>
                <a:lnTo>
                  <a:pt x="885" y="497"/>
                </a:lnTo>
                <a:lnTo>
                  <a:pt x="868" y="506"/>
                </a:lnTo>
                <a:lnTo>
                  <a:pt x="855" y="519"/>
                </a:lnTo>
                <a:lnTo>
                  <a:pt x="846" y="537"/>
                </a:lnTo>
                <a:lnTo>
                  <a:pt x="843" y="556"/>
                </a:lnTo>
                <a:lnTo>
                  <a:pt x="846" y="575"/>
                </a:lnTo>
                <a:lnTo>
                  <a:pt x="855" y="593"/>
                </a:lnTo>
                <a:lnTo>
                  <a:pt x="868" y="606"/>
                </a:lnTo>
                <a:lnTo>
                  <a:pt x="885" y="615"/>
                </a:lnTo>
                <a:lnTo>
                  <a:pt x="904" y="618"/>
                </a:lnTo>
                <a:lnTo>
                  <a:pt x="924" y="615"/>
                </a:lnTo>
                <a:lnTo>
                  <a:pt x="940" y="606"/>
                </a:lnTo>
                <a:lnTo>
                  <a:pt x="954" y="593"/>
                </a:lnTo>
                <a:lnTo>
                  <a:pt x="962" y="575"/>
                </a:lnTo>
                <a:lnTo>
                  <a:pt x="965" y="556"/>
                </a:lnTo>
                <a:lnTo>
                  <a:pt x="962" y="537"/>
                </a:lnTo>
                <a:lnTo>
                  <a:pt x="954" y="519"/>
                </a:lnTo>
                <a:lnTo>
                  <a:pt x="940" y="506"/>
                </a:lnTo>
                <a:lnTo>
                  <a:pt x="924" y="497"/>
                </a:lnTo>
                <a:lnTo>
                  <a:pt x="904" y="494"/>
                </a:lnTo>
                <a:close/>
                <a:moveTo>
                  <a:pt x="657" y="494"/>
                </a:moveTo>
                <a:lnTo>
                  <a:pt x="639" y="497"/>
                </a:lnTo>
                <a:lnTo>
                  <a:pt x="621" y="506"/>
                </a:lnTo>
                <a:lnTo>
                  <a:pt x="608" y="519"/>
                </a:lnTo>
                <a:lnTo>
                  <a:pt x="599" y="537"/>
                </a:lnTo>
                <a:lnTo>
                  <a:pt x="597" y="556"/>
                </a:lnTo>
                <a:lnTo>
                  <a:pt x="599" y="575"/>
                </a:lnTo>
                <a:lnTo>
                  <a:pt x="608" y="593"/>
                </a:lnTo>
                <a:lnTo>
                  <a:pt x="621" y="606"/>
                </a:lnTo>
                <a:lnTo>
                  <a:pt x="639" y="615"/>
                </a:lnTo>
                <a:lnTo>
                  <a:pt x="657" y="618"/>
                </a:lnTo>
                <a:lnTo>
                  <a:pt x="677" y="615"/>
                </a:lnTo>
                <a:lnTo>
                  <a:pt x="695" y="606"/>
                </a:lnTo>
                <a:lnTo>
                  <a:pt x="708" y="593"/>
                </a:lnTo>
                <a:lnTo>
                  <a:pt x="717" y="575"/>
                </a:lnTo>
                <a:lnTo>
                  <a:pt x="720" y="556"/>
                </a:lnTo>
                <a:lnTo>
                  <a:pt x="717" y="537"/>
                </a:lnTo>
                <a:lnTo>
                  <a:pt x="708" y="519"/>
                </a:lnTo>
                <a:lnTo>
                  <a:pt x="695" y="506"/>
                </a:lnTo>
                <a:lnTo>
                  <a:pt x="677" y="497"/>
                </a:lnTo>
                <a:lnTo>
                  <a:pt x="657" y="494"/>
                </a:lnTo>
                <a:close/>
                <a:moveTo>
                  <a:pt x="412" y="494"/>
                </a:moveTo>
                <a:lnTo>
                  <a:pt x="392" y="497"/>
                </a:lnTo>
                <a:lnTo>
                  <a:pt x="376" y="506"/>
                </a:lnTo>
                <a:lnTo>
                  <a:pt x="362" y="519"/>
                </a:lnTo>
                <a:lnTo>
                  <a:pt x="354" y="537"/>
                </a:lnTo>
                <a:lnTo>
                  <a:pt x="351" y="556"/>
                </a:lnTo>
                <a:lnTo>
                  <a:pt x="354" y="575"/>
                </a:lnTo>
                <a:lnTo>
                  <a:pt x="362" y="593"/>
                </a:lnTo>
                <a:lnTo>
                  <a:pt x="376" y="606"/>
                </a:lnTo>
                <a:lnTo>
                  <a:pt x="392" y="615"/>
                </a:lnTo>
                <a:lnTo>
                  <a:pt x="412" y="618"/>
                </a:lnTo>
                <a:lnTo>
                  <a:pt x="432" y="615"/>
                </a:lnTo>
                <a:lnTo>
                  <a:pt x="448" y="606"/>
                </a:lnTo>
                <a:lnTo>
                  <a:pt x="461" y="593"/>
                </a:lnTo>
                <a:lnTo>
                  <a:pt x="470" y="575"/>
                </a:lnTo>
                <a:lnTo>
                  <a:pt x="473" y="556"/>
                </a:lnTo>
                <a:lnTo>
                  <a:pt x="470" y="537"/>
                </a:lnTo>
                <a:lnTo>
                  <a:pt x="461" y="519"/>
                </a:lnTo>
                <a:lnTo>
                  <a:pt x="448" y="506"/>
                </a:lnTo>
                <a:lnTo>
                  <a:pt x="432" y="497"/>
                </a:lnTo>
                <a:lnTo>
                  <a:pt x="412" y="494"/>
                </a:lnTo>
                <a:close/>
                <a:moveTo>
                  <a:pt x="1028" y="371"/>
                </a:moveTo>
                <a:lnTo>
                  <a:pt x="1008" y="374"/>
                </a:lnTo>
                <a:lnTo>
                  <a:pt x="990" y="383"/>
                </a:lnTo>
                <a:lnTo>
                  <a:pt x="977" y="396"/>
                </a:lnTo>
                <a:lnTo>
                  <a:pt x="969" y="413"/>
                </a:lnTo>
                <a:lnTo>
                  <a:pt x="965" y="432"/>
                </a:lnTo>
                <a:lnTo>
                  <a:pt x="969" y="452"/>
                </a:lnTo>
                <a:lnTo>
                  <a:pt x="977" y="469"/>
                </a:lnTo>
                <a:lnTo>
                  <a:pt x="990" y="482"/>
                </a:lnTo>
                <a:lnTo>
                  <a:pt x="1008" y="491"/>
                </a:lnTo>
                <a:lnTo>
                  <a:pt x="1028" y="494"/>
                </a:lnTo>
                <a:lnTo>
                  <a:pt x="1046" y="491"/>
                </a:lnTo>
                <a:lnTo>
                  <a:pt x="1064" y="482"/>
                </a:lnTo>
                <a:lnTo>
                  <a:pt x="1077" y="469"/>
                </a:lnTo>
                <a:lnTo>
                  <a:pt x="1086" y="452"/>
                </a:lnTo>
                <a:lnTo>
                  <a:pt x="1089" y="432"/>
                </a:lnTo>
                <a:lnTo>
                  <a:pt x="1086" y="413"/>
                </a:lnTo>
                <a:lnTo>
                  <a:pt x="1077" y="396"/>
                </a:lnTo>
                <a:lnTo>
                  <a:pt x="1064" y="383"/>
                </a:lnTo>
                <a:lnTo>
                  <a:pt x="1046" y="374"/>
                </a:lnTo>
                <a:lnTo>
                  <a:pt x="1028" y="371"/>
                </a:lnTo>
                <a:close/>
                <a:moveTo>
                  <a:pt x="781" y="371"/>
                </a:moveTo>
                <a:lnTo>
                  <a:pt x="761" y="374"/>
                </a:lnTo>
                <a:lnTo>
                  <a:pt x="745" y="383"/>
                </a:lnTo>
                <a:lnTo>
                  <a:pt x="732" y="396"/>
                </a:lnTo>
                <a:lnTo>
                  <a:pt x="723" y="413"/>
                </a:lnTo>
                <a:lnTo>
                  <a:pt x="720" y="432"/>
                </a:lnTo>
                <a:lnTo>
                  <a:pt x="723" y="452"/>
                </a:lnTo>
                <a:lnTo>
                  <a:pt x="732" y="469"/>
                </a:lnTo>
                <a:lnTo>
                  <a:pt x="745" y="482"/>
                </a:lnTo>
                <a:lnTo>
                  <a:pt x="761" y="491"/>
                </a:lnTo>
                <a:lnTo>
                  <a:pt x="781" y="494"/>
                </a:lnTo>
                <a:lnTo>
                  <a:pt x="801" y="491"/>
                </a:lnTo>
                <a:lnTo>
                  <a:pt x="817" y="482"/>
                </a:lnTo>
                <a:lnTo>
                  <a:pt x="831" y="469"/>
                </a:lnTo>
                <a:lnTo>
                  <a:pt x="839" y="452"/>
                </a:lnTo>
                <a:lnTo>
                  <a:pt x="843" y="432"/>
                </a:lnTo>
                <a:lnTo>
                  <a:pt x="839" y="413"/>
                </a:lnTo>
                <a:lnTo>
                  <a:pt x="831" y="396"/>
                </a:lnTo>
                <a:lnTo>
                  <a:pt x="817" y="383"/>
                </a:lnTo>
                <a:lnTo>
                  <a:pt x="801" y="374"/>
                </a:lnTo>
                <a:lnTo>
                  <a:pt x="781" y="371"/>
                </a:lnTo>
                <a:close/>
                <a:moveTo>
                  <a:pt x="535" y="371"/>
                </a:moveTo>
                <a:lnTo>
                  <a:pt x="516" y="374"/>
                </a:lnTo>
                <a:lnTo>
                  <a:pt x="499" y="383"/>
                </a:lnTo>
                <a:lnTo>
                  <a:pt x="485" y="396"/>
                </a:lnTo>
                <a:lnTo>
                  <a:pt x="477" y="413"/>
                </a:lnTo>
                <a:lnTo>
                  <a:pt x="473" y="432"/>
                </a:lnTo>
                <a:lnTo>
                  <a:pt x="477" y="452"/>
                </a:lnTo>
                <a:lnTo>
                  <a:pt x="485" y="469"/>
                </a:lnTo>
                <a:lnTo>
                  <a:pt x="499" y="482"/>
                </a:lnTo>
                <a:lnTo>
                  <a:pt x="516" y="491"/>
                </a:lnTo>
                <a:lnTo>
                  <a:pt x="535" y="494"/>
                </a:lnTo>
                <a:lnTo>
                  <a:pt x="554" y="491"/>
                </a:lnTo>
                <a:lnTo>
                  <a:pt x="571" y="482"/>
                </a:lnTo>
                <a:lnTo>
                  <a:pt x="585" y="469"/>
                </a:lnTo>
                <a:lnTo>
                  <a:pt x="594" y="452"/>
                </a:lnTo>
                <a:lnTo>
                  <a:pt x="597" y="432"/>
                </a:lnTo>
                <a:lnTo>
                  <a:pt x="594" y="413"/>
                </a:lnTo>
                <a:lnTo>
                  <a:pt x="585" y="396"/>
                </a:lnTo>
                <a:lnTo>
                  <a:pt x="571" y="383"/>
                </a:lnTo>
                <a:lnTo>
                  <a:pt x="554" y="374"/>
                </a:lnTo>
                <a:lnTo>
                  <a:pt x="535" y="371"/>
                </a:lnTo>
                <a:close/>
                <a:moveTo>
                  <a:pt x="904" y="248"/>
                </a:moveTo>
                <a:lnTo>
                  <a:pt x="885" y="250"/>
                </a:lnTo>
                <a:lnTo>
                  <a:pt x="868" y="259"/>
                </a:lnTo>
                <a:lnTo>
                  <a:pt x="855" y="273"/>
                </a:lnTo>
                <a:lnTo>
                  <a:pt x="846" y="289"/>
                </a:lnTo>
                <a:lnTo>
                  <a:pt x="843" y="309"/>
                </a:lnTo>
                <a:lnTo>
                  <a:pt x="846" y="328"/>
                </a:lnTo>
                <a:lnTo>
                  <a:pt x="855" y="346"/>
                </a:lnTo>
                <a:lnTo>
                  <a:pt x="868" y="359"/>
                </a:lnTo>
                <a:lnTo>
                  <a:pt x="885" y="368"/>
                </a:lnTo>
                <a:lnTo>
                  <a:pt x="904" y="371"/>
                </a:lnTo>
                <a:lnTo>
                  <a:pt x="924" y="368"/>
                </a:lnTo>
                <a:lnTo>
                  <a:pt x="940" y="359"/>
                </a:lnTo>
                <a:lnTo>
                  <a:pt x="954" y="346"/>
                </a:lnTo>
                <a:lnTo>
                  <a:pt x="962" y="328"/>
                </a:lnTo>
                <a:lnTo>
                  <a:pt x="965" y="309"/>
                </a:lnTo>
                <a:lnTo>
                  <a:pt x="962" y="289"/>
                </a:lnTo>
                <a:lnTo>
                  <a:pt x="954" y="273"/>
                </a:lnTo>
                <a:lnTo>
                  <a:pt x="940" y="259"/>
                </a:lnTo>
                <a:lnTo>
                  <a:pt x="924" y="250"/>
                </a:lnTo>
                <a:lnTo>
                  <a:pt x="904" y="248"/>
                </a:lnTo>
                <a:close/>
                <a:moveTo>
                  <a:pt x="657" y="248"/>
                </a:moveTo>
                <a:lnTo>
                  <a:pt x="639" y="250"/>
                </a:lnTo>
                <a:lnTo>
                  <a:pt x="621" y="259"/>
                </a:lnTo>
                <a:lnTo>
                  <a:pt x="608" y="273"/>
                </a:lnTo>
                <a:lnTo>
                  <a:pt x="599" y="289"/>
                </a:lnTo>
                <a:lnTo>
                  <a:pt x="597" y="309"/>
                </a:lnTo>
                <a:lnTo>
                  <a:pt x="599" y="328"/>
                </a:lnTo>
                <a:lnTo>
                  <a:pt x="608" y="346"/>
                </a:lnTo>
                <a:lnTo>
                  <a:pt x="621" y="359"/>
                </a:lnTo>
                <a:lnTo>
                  <a:pt x="639" y="368"/>
                </a:lnTo>
                <a:lnTo>
                  <a:pt x="657" y="371"/>
                </a:lnTo>
                <a:lnTo>
                  <a:pt x="677" y="368"/>
                </a:lnTo>
                <a:lnTo>
                  <a:pt x="695" y="359"/>
                </a:lnTo>
                <a:lnTo>
                  <a:pt x="708" y="346"/>
                </a:lnTo>
                <a:lnTo>
                  <a:pt x="717" y="328"/>
                </a:lnTo>
                <a:lnTo>
                  <a:pt x="720" y="309"/>
                </a:lnTo>
                <a:lnTo>
                  <a:pt x="717" y="289"/>
                </a:lnTo>
                <a:lnTo>
                  <a:pt x="708" y="273"/>
                </a:lnTo>
                <a:lnTo>
                  <a:pt x="695" y="259"/>
                </a:lnTo>
                <a:lnTo>
                  <a:pt x="677" y="250"/>
                </a:lnTo>
                <a:lnTo>
                  <a:pt x="657" y="248"/>
                </a:lnTo>
                <a:close/>
                <a:moveTo>
                  <a:pt x="2167" y="0"/>
                </a:moveTo>
                <a:lnTo>
                  <a:pt x="2240" y="2"/>
                </a:lnTo>
                <a:lnTo>
                  <a:pt x="2310" y="9"/>
                </a:lnTo>
                <a:lnTo>
                  <a:pt x="2379" y="21"/>
                </a:lnTo>
                <a:lnTo>
                  <a:pt x="2446" y="36"/>
                </a:lnTo>
                <a:lnTo>
                  <a:pt x="2510" y="57"/>
                </a:lnTo>
                <a:lnTo>
                  <a:pt x="2573" y="82"/>
                </a:lnTo>
                <a:lnTo>
                  <a:pt x="2632" y="111"/>
                </a:lnTo>
                <a:lnTo>
                  <a:pt x="2688" y="144"/>
                </a:lnTo>
                <a:lnTo>
                  <a:pt x="2758" y="193"/>
                </a:lnTo>
                <a:lnTo>
                  <a:pt x="2822" y="243"/>
                </a:lnTo>
                <a:lnTo>
                  <a:pt x="2882" y="297"/>
                </a:lnTo>
                <a:lnTo>
                  <a:pt x="2934" y="353"/>
                </a:lnTo>
                <a:lnTo>
                  <a:pt x="2981" y="412"/>
                </a:lnTo>
                <a:lnTo>
                  <a:pt x="3022" y="471"/>
                </a:lnTo>
                <a:lnTo>
                  <a:pt x="3056" y="533"/>
                </a:lnTo>
                <a:lnTo>
                  <a:pt x="3083" y="595"/>
                </a:lnTo>
                <a:lnTo>
                  <a:pt x="3103" y="658"/>
                </a:lnTo>
                <a:lnTo>
                  <a:pt x="3126" y="756"/>
                </a:lnTo>
                <a:lnTo>
                  <a:pt x="3141" y="855"/>
                </a:lnTo>
                <a:lnTo>
                  <a:pt x="3152" y="956"/>
                </a:lnTo>
                <a:lnTo>
                  <a:pt x="3158" y="1058"/>
                </a:lnTo>
                <a:lnTo>
                  <a:pt x="3158" y="1161"/>
                </a:lnTo>
                <a:lnTo>
                  <a:pt x="3154" y="1264"/>
                </a:lnTo>
                <a:lnTo>
                  <a:pt x="3147" y="1369"/>
                </a:lnTo>
                <a:lnTo>
                  <a:pt x="3136" y="1473"/>
                </a:lnTo>
                <a:lnTo>
                  <a:pt x="3120" y="1578"/>
                </a:lnTo>
                <a:lnTo>
                  <a:pt x="3104" y="1682"/>
                </a:lnTo>
                <a:lnTo>
                  <a:pt x="3084" y="1787"/>
                </a:lnTo>
                <a:lnTo>
                  <a:pt x="3063" y="1890"/>
                </a:lnTo>
                <a:lnTo>
                  <a:pt x="3042" y="1992"/>
                </a:lnTo>
                <a:lnTo>
                  <a:pt x="3019" y="2095"/>
                </a:lnTo>
                <a:lnTo>
                  <a:pt x="2994" y="2195"/>
                </a:lnTo>
                <a:lnTo>
                  <a:pt x="2971" y="2294"/>
                </a:lnTo>
                <a:lnTo>
                  <a:pt x="2939" y="2432"/>
                </a:lnTo>
                <a:lnTo>
                  <a:pt x="2907" y="2566"/>
                </a:lnTo>
                <a:lnTo>
                  <a:pt x="2889" y="2647"/>
                </a:lnTo>
                <a:lnTo>
                  <a:pt x="2871" y="2733"/>
                </a:lnTo>
                <a:lnTo>
                  <a:pt x="2851" y="2819"/>
                </a:lnTo>
                <a:lnTo>
                  <a:pt x="2829" y="2905"/>
                </a:lnTo>
                <a:lnTo>
                  <a:pt x="2805" y="2991"/>
                </a:lnTo>
                <a:lnTo>
                  <a:pt x="2777" y="3077"/>
                </a:lnTo>
                <a:lnTo>
                  <a:pt x="2746" y="3160"/>
                </a:lnTo>
                <a:lnTo>
                  <a:pt x="2710" y="3243"/>
                </a:lnTo>
                <a:lnTo>
                  <a:pt x="2667" y="3323"/>
                </a:lnTo>
                <a:lnTo>
                  <a:pt x="2641" y="3367"/>
                </a:lnTo>
                <a:lnTo>
                  <a:pt x="2612" y="3404"/>
                </a:lnTo>
                <a:lnTo>
                  <a:pt x="2584" y="3434"/>
                </a:lnTo>
                <a:lnTo>
                  <a:pt x="2555" y="3457"/>
                </a:lnTo>
                <a:lnTo>
                  <a:pt x="2524" y="3474"/>
                </a:lnTo>
                <a:lnTo>
                  <a:pt x="2494" y="3484"/>
                </a:lnTo>
                <a:lnTo>
                  <a:pt x="2462" y="3487"/>
                </a:lnTo>
                <a:lnTo>
                  <a:pt x="2430" y="3484"/>
                </a:lnTo>
                <a:lnTo>
                  <a:pt x="2401" y="3475"/>
                </a:lnTo>
                <a:lnTo>
                  <a:pt x="2372" y="3460"/>
                </a:lnTo>
                <a:lnTo>
                  <a:pt x="2345" y="3440"/>
                </a:lnTo>
                <a:lnTo>
                  <a:pt x="2320" y="3415"/>
                </a:lnTo>
                <a:lnTo>
                  <a:pt x="2294" y="3386"/>
                </a:lnTo>
                <a:lnTo>
                  <a:pt x="2271" y="3353"/>
                </a:lnTo>
                <a:lnTo>
                  <a:pt x="2249" y="3316"/>
                </a:lnTo>
                <a:lnTo>
                  <a:pt x="2229" y="3277"/>
                </a:lnTo>
                <a:lnTo>
                  <a:pt x="2209" y="3234"/>
                </a:lnTo>
                <a:lnTo>
                  <a:pt x="2190" y="3190"/>
                </a:lnTo>
                <a:lnTo>
                  <a:pt x="2172" y="3145"/>
                </a:lnTo>
                <a:lnTo>
                  <a:pt x="2154" y="3098"/>
                </a:lnTo>
                <a:lnTo>
                  <a:pt x="2138" y="3050"/>
                </a:lnTo>
                <a:lnTo>
                  <a:pt x="2122" y="3002"/>
                </a:lnTo>
                <a:lnTo>
                  <a:pt x="2106" y="2947"/>
                </a:lnTo>
                <a:lnTo>
                  <a:pt x="2089" y="2890"/>
                </a:lnTo>
                <a:lnTo>
                  <a:pt x="2075" y="2834"/>
                </a:lnTo>
                <a:lnTo>
                  <a:pt x="2054" y="2757"/>
                </a:lnTo>
                <a:lnTo>
                  <a:pt x="2032" y="2682"/>
                </a:lnTo>
                <a:lnTo>
                  <a:pt x="2009" y="2728"/>
                </a:lnTo>
                <a:lnTo>
                  <a:pt x="1986" y="2771"/>
                </a:lnTo>
                <a:lnTo>
                  <a:pt x="1972" y="2799"/>
                </a:lnTo>
                <a:lnTo>
                  <a:pt x="1959" y="2824"/>
                </a:lnTo>
                <a:lnTo>
                  <a:pt x="1947" y="2847"/>
                </a:lnTo>
                <a:lnTo>
                  <a:pt x="1944" y="2856"/>
                </a:lnTo>
                <a:lnTo>
                  <a:pt x="1928" y="2884"/>
                </a:lnTo>
                <a:lnTo>
                  <a:pt x="1913" y="2915"/>
                </a:lnTo>
                <a:lnTo>
                  <a:pt x="1897" y="2947"/>
                </a:lnTo>
                <a:lnTo>
                  <a:pt x="1878" y="2978"/>
                </a:lnTo>
                <a:lnTo>
                  <a:pt x="1857" y="3009"/>
                </a:lnTo>
                <a:lnTo>
                  <a:pt x="1835" y="3038"/>
                </a:lnTo>
                <a:lnTo>
                  <a:pt x="1810" y="3066"/>
                </a:lnTo>
                <a:lnTo>
                  <a:pt x="1783" y="3091"/>
                </a:lnTo>
                <a:lnTo>
                  <a:pt x="1753" y="3113"/>
                </a:lnTo>
                <a:lnTo>
                  <a:pt x="1720" y="3132"/>
                </a:lnTo>
                <a:lnTo>
                  <a:pt x="1684" y="3145"/>
                </a:lnTo>
                <a:lnTo>
                  <a:pt x="1647" y="3154"/>
                </a:lnTo>
                <a:lnTo>
                  <a:pt x="1610" y="3156"/>
                </a:lnTo>
                <a:lnTo>
                  <a:pt x="1567" y="3153"/>
                </a:lnTo>
                <a:lnTo>
                  <a:pt x="1527" y="3143"/>
                </a:lnTo>
                <a:lnTo>
                  <a:pt x="1488" y="3127"/>
                </a:lnTo>
                <a:lnTo>
                  <a:pt x="1451" y="3108"/>
                </a:lnTo>
                <a:lnTo>
                  <a:pt x="1416" y="3082"/>
                </a:lnTo>
                <a:lnTo>
                  <a:pt x="1382" y="3054"/>
                </a:lnTo>
                <a:lnTo>
                  <a:pt x="1349" y="3022"/>
                </a:lnTo>
                <a:lnTo>
                  <a:pt x="1318" y="2988"/>
                </a:lnTo>
                <a:lnTo>
                  <a:pt x="1290" y="2953"/>
                </a:lnTo>
                <a:lnTo>
                  <a:pt x="1263" y="2915"/>
                </a:lnTo>
                <a:lnTo>
                  <a:pt x="1238" y="2878"/>
                </a:lnTo>
                <a:lnTo>
                  <a:pt x="1215" y="2840"/>
                </a:lnTo>
                <a:lnTo>
                  <a:pt x="1194" y="2804"/>
                </a:lnTo>
                <a:lnTo>
                  <a:pt x="1176" y="2769"/>
                </a:lnTo>
                <a:lnTo>
                  <a:pt x="1159" y="2736"/>
                </a:lnTo>
                <a:lnTo>
                  <a:pt x="1126" y="2819"/>
                </a:lnTo>
                <a:lnTo>
                  <a:pt x="1096" y="2904"/>
                </a:lnTo>
                <a:lnTo>
                  <a:pt x="1066" y="2991"/>
                </a:lnTo>
                <a:lnTo>
                  <a:pt x="1031" y="3092"/>
                </a:lnTo>
                <a:lnTo>
                  <a:pt x="994" y="3193"/>
                </a:lnTo>
                <a:lnTo>
                  <a:pt x="983" y="3222"/>
                </a:lnTo>
                <a:lnTo>
                  <a:pt x="971" y="3252"/>
                </a:lnTo>
                <a:lnTo>
                  <a:pt x="957" y="3281"/>
                </a:lnTo>
                <a:lnTo>
                  <a:pt x="942" y="3312"/>
                </a:lnTo>
                <a:lnTo>
                  <a:pt x="925" y="3343"/>
                </a:lnTo>
                <a:lnTo>
                  <a:pt x="905" y="3373"/>
                </a:lnTo>
                <a:lnTo>
                  <a:pt x="882" y="3401"/>
                </a:lnTo>
                <a:lnTo>
                  <a:pt x="857" y="3428"/>
                </a:lnTo>
                <a:lnTo>
                  <a:pt x="828" y="3452"/>
                </a:lnTo>
                <a:lnTo>
                  <a:pt x="795" y="3474"/>
                </a:lnTo>
                <a:lnTo>
                  <a:pt x="759" y="3492"/>
                </a:lnTo>
                <a:lnTo>
                  <a:pt x="747" y="3497"/>
                </a:lnTo>
                <a:lnTo>
                  <a:pt x="735" y="3497"/>
                </a:lnTo>
                <a:lnTo>
                  <a:pt x="702" y="3494"/>
                </a:lnTo>
                <a:lnTo>
                  <a:pt x="673" y="3484"/>
                </a:lnTo>
                <a:lnTo>
                  <a:pt x="644" y="3470"/>
                </a:lnTo>
                <a:lnTo>
                  <a:pt x="617" y="3451"/>
                </a:lnTo>
                <a:lnTo>
                  <a:pt x="593" y="3428"/>
                </a:lnTo>
                <a:lnTo>
                  <a:pt x="570" y="3400"/>
                </a:lnTo>
                <a:lnTo>
                  <a:pt x="548" y="3372"/>
                </a:lnTo>
                <a:lnTo>
                  <a:pt x="528" y="3340"/>
                </a:lnTo>
                <a:lnTo>
                  <a:pt x="509" y="3308"/>
                </a:lnTo>
                <a:lnTo>
                  <a:pt x="492" y="3275"/>
                </a:lnTo>
                <a:lnTo>
                  <a:pt x="477" y="3242"/>
                </a:lnTo>
                <a:lnTo>
                  <a:pt x="462" y="3209"/>
                </a:lnTo>
                <a:lnTo>
                  <a:pt x="449" y="3178"/>
                </a:lnTo>
                <a:lnTo>
                  <a:pt x="437" y="3148"/>
                </a:lnTo>
                <a:lnTo>
                  <a:pt x="429" y="3131"/>
                </a:lnTo>
                <a:lnTo>
                  <a:pt x="379" y="3000"/>
                </a:lnTo>
                <a:lnTo>
                  <a:pt x="333" y="2867"/>
                </a:lnTo>
                <a:lnTo>
                  <a:pt x="291" y="2731"/>
                </a:lnTo>
                <a:lnTo>
                  <a:pt x="254" y="2595"/>
                </a:lnTo>
                <a:lnTo>
                  <a:pt x="220" y="2456"/>
                </a:lnTo>
                <a:lnTo>
                  <a:pt x="191" y="2318"/>
                </a:lnTo>
                <a:lnTo>
                  <a:pt x="162" y="2178"/>
                </a:lnTo>
                <a:lnTo>
                  <a:pt x="137" y="2038"/>
                </a:lnTo>
                <a:lnTo>
                  <a:pt x="114" y="1898"/>
                </a:lnTo>
                <a:lnTo>
                  <a:pt x="92" y="1757"/>
                </a:lnTo>
                <a:lnTo>
                  <a:pt x="71" y="1617"/>
                </a:lnTo>
                <a:lnTo>
                  <a:pt x="51" y="1477"/>
                </a:lnTo>
                <a:lnTo>
                  <a:pt x="18" y="1246"/>
                </a:lnTo>
                <a:lnTo>
                  <a:pt x="7" y="1156"/>
                </a:lnTo>
                <a:lnTo>
                  <a:pt x="0" y="1069"/>
                </a:lnTo>
                <a:lnTo>
                  <a:pt x="0" y="985"/>
                </a:lnTo>
                <a:lnTo>
                  <a:pt x="4" y="903"/>
                </a:lnTo>
                <a:lnTo>
                  <a:pt x="13" y="826"/>
                </a:lnTo>
                <a:lnTo>
                  <a:pt x="26" y="751"/>
                </a:lnTo>
                <a:lnTo>
                  <a:pt x="44" y="681"/>
                </a:lnTo>
                <a:lnTo>
                  <a:pt x="65" y="613"/>
                </a:lnTo>
                <a:lnTo>
                  <a:pt x="90" y="549"/>
                </a:lnTo>
                <a:lnTo>
                  <a:pt x="118" y="489"/>
                </a:lnTo>
                <a:lnTo>
                  <a:pt x="149" y="431"/>
                </a:lnTo>
                <a:lnTo>
                  <a:pt x="184" y="377"/>
                </a:lnTo>
                <a:lnTo>
                  <a:pt x="220" y="327"/>
                </a:lnTo>
                <a:lnTo>
                  <a:pt x="261" y="281"/>
                </a:lnTo>
                <a:lnTo>
                  <a:pt x="302" y="238"/>
                </a:lnTo>
                <a:lnTo>
                  <a:pt x="346" y="199"/>
                </a:lnTo>
                <a:lnTo>
                  <a:pt x="391" y="164"/>
                </a:lnTo>
                <a:lnTo>
                  <a:pt x="438" y="132"/>
                </a:lnTo>
                <a:lnTo>
                  <a:pt x="486" y="105"/>
                </a:lnTo>
                <a:lnTo>
                  <a:pt x="536" y="82"/>
                </a:lnTo>
                <a:lnTo>
                  <a:pt x="586" y="62"/>
                </a:lnTo>
                <a:lnTo>
                  <a:pt x="634" y="46"/>
                </a:lnTo>
                <a:lnTo>
                  <a:pt x="686" y="34"/>
                </a:lnTo>
                <a:lnTo>
                  <a:pt x="740" y="27"/>
                </a:lnTo>
                <a:lnTo>
                  <a:pt x="797" y="21"/>
                </a:lnTo>
                <a:lnTo>
                  <a:pt x="857" y="20"/>
                </a:lnTo>
                <a:lnTo>
                  <a:pt x="938" y="22"/>
                </a:lnTo>
                <a:lnTo>
                  <a:pt x="1019" y="30"/>
                </a:lnTo>
                <a:lnTo>
                  <a:pt x="1099" y="41"/>
                </a:lnTo>
                <a:lnTo>
                  <a:pt x="1179" y="56"/>
                </a:lnTo>
                <a:lnTo>
                  <a:pt x="1256" y="73"/>
                </a:lnTo>
                <a:lnTo>
                  <a:pt x="1330" y="91"/>
                </a:lnTo>
                <a:lnTo>
                  <a:pt x="1641" y="397"/>
                </a:lnTo>
                <a:lnTo>
                  <a:pt x="1680" y="432"/>
                </a:lnTo>
                <a:lnTo>
                  <a:pt x="1711" y="468"/>
                </a:lnTo>
                <a:lnTo>
                  <a:pt x="1737" y="503"/>
                </a:lnTo>
                <a:lnTo>
                  <a:pt x="1757" y="540"/>
                </a:lnTo>
                <a:lnTo>
                  <a:pt x="1774" y="580"/>
                </a:lnTo>
                <a:lnTo>
                  <a:pt x="1785" y="622"/>
                </a:lnTo>
                <a:lnTo>
                  <a:pt x="1794" y="667"/>
                </a:lnTo>
                <a:lnTo>
                  <a:pt x="1799" y="716"/>
                </a:lnTo>
                <a:lnTo>
                  <a:pt x="1803" y="771"/>
                </a:lnTo>
                <a:lnTo>
                  <a:pt x="1805" y="831"/>
                </a:lnTo>
                <a:lnTo>
                  <a:pt x="1805" y="897"/>
                </a:lnTo>
                <a:lnTo>
                  <a:pt x="1805" y="969"/>
                </a:lnTo>
                <a:lnTo>
                  <a:pt x="1805" y="1051"/>
                </a:lnTo>
                <a:lnTo>
                  <a:pt x="1808" y="1070"/>
                </a:lnTo>
                <a:lnTo>
                  <a:pt x="1817" y="1087"/>
                </a:lnTo>
                <a:lnTo>
                  <a:pt x="1830" y="1100"/>
                </a:lnTo>
                <a:lnTo>
                  <a:pt x="1847" y="1109"/>
                </a:lnTo>
                <a:lnTo>
                  <a:pt x="1866" y="1112"/>
                </a:lnTo>
                <a:lnTo>
                  <a:pt x="1886" y="1109"/>
                </a:lnTo>
                <a:lnTo>
                  <a:pt x="1902" y="1100"/>
                </a:lnTo>
                <a:lnTo>
                  <a:pt x="1916" y="1087"/>
                </a:lnTo>
                <a:lnTo>
                  <a:pt x="1925" y="1070"/>
                </a:lnTo>
                <a:lnTo>
                  <a:pt x="1927" y="1051"/>
                </a:lnTo>
                <a:lnTo>
                  <a:pt x="1928" y="969"/>
                </a:lnTo>
                <a:lnTo>
                  <a:pt x="1928" y="893"/>
                </a:lnTo>
                <a:lnTo>
                  <a:pt x="1927" y="823"/>
                </a:lnTo>
                <a:lnTo>
                  <a:pt x="1925" y="758"/>
                </a:lnTo>
                <a:lnTo>
                  <a:pt x="1922" y="696"/>
                </a:lnTo>
                <a:lnTo>
                  <a:pt x="1914" y="639"/>
                </a:lnTo>
                <a:lnTo>
                  <a:pt x="1904" y="585"/>
                </a:lnTo>
                <a:lnTo>
                  <a:pt x="1889" y="535"/>
                </a:lnTo>
                <a:lnTo>
                  <a:pt x="1869" y="486"/>
                </a:lnTo>
                <a:lnTo>
                  <a:pt x="1843" y="439"/>
                </a:lnTo>
                <a:lnTo>
                  <a:pt x="1811" y="394"/>
                </a:lnTo>
                <a:lnTo>
                  <a:pt x="1772" y="350"/>
                </a:lnTo>
                <a:lnTo>
                  <a:pt x="1725" y="306"/>
                </a:lnTo>
                <a:lnTo>
                  <a:pt x="1561" y="146"/>
                </a:lnTo>
                <a:lnTo>
                  <a:pt x="1572" y="143"/>
                </a:lnTo>
                <a:lnTo>
                  <a:pt x="1585" y="139"/>
                </a:lnTo>
                <a:lnTo>
                  <a:pt x="1603" y="131"/>
                </a:lnTo>
                <a:lnTo>
                  <a:pt x="1623" y="124"/>
                </a:lnTo>
                <a:lnTo>
                  <a:pt x="1645" y="116"/>
                </a:lnTo>
                <a:lnTo>
                  <a:pt x="1672" y="106"/>
                </a:lnTo>
                <a:lnTo>
                  <a:pt x="1690" y="99"/>
                </a:lnTo>
                <a:lnTo>
                  <a:pt x="1700" y="94"/>
                </a:lnTo>
                <a:lnTo>
                  <a:pt x="1776" y="66"/>
                </a:lnTo>
                <a:lnTo>
                  <a:pt x="1853" y="42"/>
                </a:lnTo>
                <a:lnTo>
                  <a:pt x="1931" y="24"/>
                </a:lnTo>
                <a:lnTo>
                  <a:pt x="2009" y="11"/>
                </a:lnTo>
                <a:lnTo>
                  <a:pt x="2088" y="2"/>
                </a:lnTo>
                <a:lnTo>
                  <a:pt x="216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7" name="Freeform 366"/>
          <p:cNvSpPr>
            <a:spLocks noEditPoints="1"/>
          </p:cNvSpPr>
          <p:nvPr/>
        </p:nvSpPr>
        <p:spPr bwMode="auto">
          <a:xfrm>
            <a:off x="5372802" y="2687638"/>
            <a:ext cx="501650" cy="554037"/>
          </a:xfrm>
          <a:custGeom>
            <a:avLst/>
            <a:gdLst>
              <a:gd name="T0" fmla="*/ 2359 w 3158"/>
              <a:gd name="T1" fmla="*/ 1545 h 3497"/>
              <a:gd name="T2" fmla="*/ 2063 w 3158"/>
              <a:gd name="T3" fmla="*/ 1817 h 3497"/>
              <a:gd name="T4" fmla="*/ 2093 w 3158"/>
              <a:gd name="T5" fmla="*/ 1912 h 3497"/>
              <a:gd name="T6" fmla="*/ 2370 w 3158"/>
              <a:gd name="T7" fmla="*/ 2199 h 3497"/>
              <a:gd name="T8" fmla="*/ 2470 w 3158"/>
              <a:gd name="T9" fmla="*/ 2199 h 3497"/>
              <a:gd name="T10" fmla="*/ 2747 w 3158"/>
              <a:gd name="T11" fmla="*/ 1912 h 3497"/>
              <a:gd name="T12" fmla="*/ 2777 w 3158"/>
              <a:gd name="T13" fmla="*/ 1817 h 3497"/>
              <a:gd name="T14" fmla="*/ 2482 w 3158"/>
              <a:gd name="T15" fmla="*/ 1545 h 3497"/>
              <a:gd name="T16" fmla="*/ 820 w 3158"/>
              <a:gd name="T17" fmla="*/ 371 h 3497"/>
              <a:gd name="T18" fmla="*/ 758 w 3158"/>
              <a:gd name="T19" fmla="*/ 530 h 3497"/>
              <a:gd name="T20" fmla="*/ 454 w 3158"/>
              <a:gd name="T21" fmla="*/ 722 h 3497"/>
              <a:gd name="T22" fmla="*/ 512 w 3158"/>
              <a:gd name="T23" fmla="*/ 803 h 3497"/>
              <a:gd name="T24" fmla="*/ 783 w 3158"/>
              <a:gd name="T25" fmla="*/ 1100 h 3497"/>
              <a:gd name="T26" fmla="*/ 879 w 3158"/>
              <a:gd name="T27" fmla="*/ 1070 h 3497"/>
              <a:gd name="T28" fmla="*/ 1164 w 3158"/>
              <a:gd name="T29" fmla="*/ 791 h 3497"/>
              <a:gd name="T30" fmla="*/ 1164 w 3158"/>
              <a:gd name="T31" fmla="*/ 692 h 3497"/>
              <a:gd name="T32" fmla="*/ 879 w 3158"/>
              <a:gd name="T33" fmla="*/ 413 h 3497"/>
              <a:gd name="T34" fmla="*/ 2240 w 3158"/>
              <a:gd name="T35" fmla="*/ 2 h 3497"/>
              <a:gd name="T36" fmla="*/ 2632 w 3158"/>
              <a:gd name="T37" fmla="*/ 111 h 3497"/>
              <a:gd name="T38" fmla="*/ 2981 w 3158"/>
              <a:gd name="T39" fmla="*/ 412 h 3497"/>
              <a:gd name="T40" fmla="*/ 3141 w 3158"/>
              <a:gd name="T41" fmla="*/ 855 h 3497"/>
              <a:gd name="T42" fmla="*/ 3136 w 3158"/>
              <a:gd name="T43" fmla="*/ 1473 h 3497"/>
              <a:gd name="T44" fmla="*/ 3019 w 3158"/>
              <a:gd name="T45" fmla="*/ 2095 h 3497"/>
              <a:gd name="T46" fmla="*/ 2871 w 3158"/>
              <a:gd name="T47" fmla="*/ 2733 h 3497"/>
              <a:gd name="T48" fmla="*/ 2710 w 3158"/>
              <a:gd name="T49" fmla="*/ 3243 h 3497"/>
              <a:gd name="T50" fmla="*/ 2524 w 3158"/>
              <a:gd name="T51" fmla="*/ 3474 h 3497"/>
              <a:gd name="T52" fmla="*/ 2345 w 3158"/>
              <a:gd name="T53" fmla="*/ 3440 h 3497"/>
              <a:gd name="T54" fmla="*/ 2209 w 3158"/>
              <a:gd name="T55" fmla="*/ 3234 h 3497"/>
              <a:gd name="T56" fmla="*/ 2105 w 3158"/>
              <a:gd name="T57" fmla="*/ 2947 h 3497"/>
              <a:gd name="T58" fmla="*/ 2024 w 3158"/>
              <a:gd name="T59" fmla="*/ 2652 h 3497"/>
              <a:gd name="T60" fmla="*/ 1901 w 3158"/>
              <a:gd name="T61" fmla="*/ 2415 h 3497"/>
              <a:gd name="T62" fmla="*/ 1676 w 3158"/>
              <a:gd name="T63" fmla="*/ 2283 h 3497"/>
              <a:gd name="T64" fmla="*/ 1427 w 3158"/>
              <a:gd name="T65" fmla="*/ 2357 h 3497"/>
              <a:gd name="T66" fmla="*/ 1200 w 3158"/>
              <a:gd name="T67" fmla="*/ 2647 h 3497"/>
              <a:gd name="T68" fmla="*/ 1031 w 3158"/>
              <a:gd name="T69" fmla="*/ 3092 h 3497"/>
              <a:gd name="T70" fmla="*/ 925 w 3158"/>
              <a:gd name="T71" fmla="*/ 3343 h 3497"/>
              <a:gd name="T72" fmla="*/ 759 w 3158"/>
              <a:gd name="T73" fmla="*/ 3492 h 3497"/>
              <a:gd name="T74" fmla="*/ 617 w 3158"/>
              <a:gd name="T75" fmla="*/ 3451 h 3497"/>
              <a:gd name="T76" fmla="*/ 492 w 3158"/>
              <a:gd name="T77" fmla="*/ 3275 h 3497"/>
              <a:gd name="T78" fmla="*/ 379 w 3158"/>
              <a:gd name="T79" fmla="*/ 3000 h 3497"/>
              <a:gd name="T80" fmla="*/ 162 w 3158"/>
              <a:gd name="T81" fmla="*/ 2178 h 3497"/>
              <a:gd name="T82" fmla="*/ 18 w 3158"/>
              <a:gd name="T83" fmla="*/ 1246 h 3497"/>
              <a:gd name="T84" fmla="*/ 26 w 3158"/>
              <a:gd name="T85" fmla="*/ 751 h 3497"/>
              <a:gd name="T86" fmla="*/ 184 w 3158"/>
              <a:gd name="T87" fmla="*/ 377 h 3497"/>
              <a:gd name="T88" fmla="*/ 438 w 3158"/>
              <a:gd name="T89" fmla="*/ 132 h 3497"/>
              <a:gd name="T90" fmla="*/ 740 w 3158"/>
              <a:gd name="T91" fmla="*/ 27 h 3497"/>
              <a:gd name="T92" fmla="*/ 1177 w 3158"/>
              <a:gd name="T93" fmla="*/ 55 h 3497"/>
              <a:gd name="T94" fmla="*/ 1737 w 3158"/>
              <a:gd name="T95" fmla="*/ 503 h 3497"/>
              <a:gd name="T96" fmla="*/ 1803 w 3158"/>
              <a:gd name="T97" fmla="*/ 771 h 3497"/>
              <a:gd name="T98" fmla="*/ 1817 w 3158"/>
              <a:gd name="T99" fmla="*/ 1087 h 3497"/>
              <a:gd name="T100" fmla="*/ 1916 w 3158"/>
              <a:gd name="T101" fmla="*/ 1087 h 3497"/>
              <a:gd name="T102" fmla="*/ 1925 w 3158"/>
              <a:gd name="T103" fmla="*/ 758 h 3497"/>
              <a:gd name="T104" fmla="*/ 1843 w 3158"/>
              <a:gd name="T105" fmla="*/ 439 h 3497"/>
              <a:gd name="T106" fmla="*/ 1585 w 3158"/>
              <a:gd name="T107" fmla="*/ 139 h 3497"/>
              <a:gd name="T108" fmla="*/ 1700 w 3158"/>
              <a:gd name="T109" fmla="*/ 94 h 3497"/>
              <a:gd name="T110" fmla="*/ 2167 w 3158"/>
              <a:gd name="T111" fmla="*/ 0 h 3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158" h="3497">
                <a:moveTo>
                  <a:pt x="2420" y="1483"/>
                </a:moveTo>
                <a:lnTo>
                  <a:pt x="2401" y="1486"/>
                </a:lnTo>
                <a:lnTo>
                  <a:pt x="2384" y="1495"/>
                </a:lnTo>
                <a:lnTo>
                  <a:pt x="2370" y="1508"/>
                </a:lnTo>
                <a:lnTo>
                  <a:pt x="2361" y="1525"/>
                </a:lnTo>
                <a:lnTo>
                  <a:pt x="2359" y="1545"/>
                </a:lnTo>
                <a:lnTo>
                  <a:pt x="2359" y="1642"/>
                </a:lnTo>
                <a:lnTo>
                  <a:pt x="2210" y="1792"/>
                </a:lnTo>
                <a:lnTo>
                  <a:pt x="2112" y="1792"/>
                </a:lnTo>
                <a:lnTo>
                  <a:pt x="2093" y="1795"/>
                </a:lnTo>
                <a:lnTo>
                  <a:pt x="2076" y="1804"/>
                </a:lnTo>
                <a:lnTo>
                  <a:pt x="2063" y="1817"/>
                </a:lnTo>
                <a:lnTo>
                  <a:pt x="2054" y="1834"/>
                </a:lnTo>
                <a:lnTo>
                  <a:pt x="2051" y="1854"/>
                </a:lnTo>
                <a:lnTo>
                  <a:pt x="2054" y="1873"/>
                </a:lnTo>
                <a:lnTo>
                  <a:pt x="2063" y="1890"/>
                </a:lnTo>
                <a:lnTo>
                  <a:pt x="2076" y="1903"/>
                </a:lnTo>
                <a:lnTo>
                  <a:pt x="2093" y="1912"/>
                </a:lnTo>
                <a:lnTo>
                  <a:pt x="2112" y="1915"/>
                </a:lnTo>
                <a:lnTo>
                  <a:pt x="2210" y="1915"/>
                </a:lnTo>
                <a:lnTo>
                  <a:pt x="2359" y="2065"/>
                </a:lnTo>
                <a:lnTo>
                  <a:pt x="2359" y="2163"/>
                </a:lnTo>
                <a:lnTo>
                  <a:pt x="2361" y="2183"/>
                </a:lnTo>
                <a:lnTo>
                  <a:pt x="2370" y="2199"/>
                </a:lnTo>
                <a:lnTo>
                  <a:pt x="2384" y="2212"/>
                </a:lnTo>
                <a:lnTo>
                  <a:pt x="2401" y="2221"/>
                </a:lnTo>
                <a:lnTo>
                  <a:pt x="2420" y="2224"/>
                </a:lnTo>
                <a:lnTo>
                  <a:pt x="2440" y="2221"/>
                </a:lnTo>
                <a:lnTo>
                  <a:pt x="2456" y="2212"/>
                </a:lnTo>
                <a:lnTo>
                  <a:pt x="2470" y="2199"/>
                </a:lnTo>
                <a:lnTo>
                  <a:pt x="2478" y="2183"/>
                </a:lnTo>
                <a:lnTo>
                  <a:pt x="2482" y="2163"/>
                </a:lnTo>
                <a:lnTo>
                  <a:pt x="2482" y="2065"/>
                </a:lnTo>
                <a:lnTo>
                  <a:pt x="2630" y="1915"/>
                </a:lnTo>
                <a:lnTo>
                  <a:pt x="2728" y="1915"/>
                </a:lnTo>
                <a:lnTo>
                  <a:pt x="2747" y="1912"/>
                </a:lnTo>
                <a:lnTo>
                  <a:pt x="2764" y="1903"/>
                </a:lnTo>
                <a:lnTo>
                  <a:pt x="2777" y="1890"/>
                </a:lnTo>
                <a:lnTo>
                  <a:pt x="2786" y="1873"/>
                </a:lnTo>
                <a:lnTo>
                  <a:pt x="2790" y="1854"/>
                </a:lnTo>
                <a:lnTo>
                  <a:pt x="2786" y="1834"/>
                </a:lnTo>
                <a:lnTo>
                  <a:pt x="2777" y="1817"/>
                </a:lnTo>
                <a:lnTo>
                  <a:pt x="2764" y="1804"/>
                </a:lnTo>
                <a:lnTo>
                  <a:pt x="2747" y="1795"/>
                </a:lnTo>
                <a:lnTo>
                  <a:pt x="2728" y="1792"/>
                </a:lnTo>
                <a:lnTo>
                  <a:pt x="2630" y="1792"/>
                </a:lnTo>
                <a:lnTo>
                  <a:pt x="2482" y="1642"/>
                </a:lnTo>
                <a:lnTo>
                  <a:pt x="2482" y="1545"/>
                </a:lnTo>
                <a:lnTo>
                  <a:pt x="2478" y="1525"/>
                </a:lnTo>
                <a:lnTo>
                  <a:pt x="2470" y="1508"/>
                </a:lnTo>
                <a:lnTo>
                  <a:pt x="2456" y="1495"/>
                </a:lnTo>
                <a:lnTo>
                  <a:pt x="2440" y="1486"/>
                </a:lnTo>
                <a:lnTo>
                  <a:pt x="2420" y="1483"/>
                </a:lnTo>
                <a:close/>
                <a:moveTo>
                  <a:pt x="820" y="371"/>
                </a:moveTo>
                <a:lnTo>
                  <a:pt x="801" y="374"/>
                </a:lnTo>
                <a:lnTo>
                  <a:pt x="783" y="383"/>
                </a:lnTo>
                <a:lnTo>
                  <a:pt x="770" y="396"/>
                </a:lnTo>
                <a:lnTo>
                  <a:pt x="761" y="413"/>
                </a:lnTo>
                <a:lnTo>
                  <a:pt x="758" y="432"/>
                </a:lnTo>
                <a:lnTo>
                  <a:pt x="758" y="530"/>
                </a:lnTo>
                <a:lnTo>
                  <a:pt x="610" y="680"/>
                </a:lnTo>
                <a:lnTo>
                  <a:pt x="512" y="680"/>
                </a:lnTo>
                <a:lnTo>
                  <a:pt x="493" y="683"/>
                </a:lnTo>
                <a:lnTo>
                  <a:pt x="476" y="692"/>
                </a:lnTo>
                <a:lnTo>
                  <a:pt x="462" y="705"/>
                </a:lnTo>
                <a:lnTo>
                  <a:pt x="454" y="722"/>
                </a:lnTo>
                <a:lnTo>
                  <a:pt x="450" y="742"/>
                </a:lnTo>
                <a:lnTo>
                  <a:pt x="454" y="761"/>
                </a:lnTo>
                <a:lnTo>
                  <a:pt x="462" y="778"/>
                </a:lnTo>
                <a:lnTo>
                  <a:pt x="476" y="791"/>
                </a:lnTo>
                <a:lnTo>
                  <a:pt x="493" y="800"/>
                </a:lnTo>
                <a:lnTo>
                  <a:pt x="512" y="803"/>
                </a:lnTo>
                <a:lnTo>
                  <a:pt x="610" y="803"/>
                </a:lnTo>
                <a:lnTo>
                  <a:pt x="758" y="953"/>
                </a:lnTo>
                <a:lnTo>
                  <a:pt x="758" y="1051"/>
                </a:lnTo>
                <a:lnTo>
                  <a:pt x="761" y="1070"/>
                </a:lnTo>
                <a:lnTo>
                  <a:pt x="770" y="1087"/>
                </a:lnTo>
                <a:lnTo>
                  <a:pt x="783" y="1100"/>
                </a:lnTo>
                <a:lnTo>
                  <a:pt x="801" y="1109"/>
                </a:lnTo>
                <a:lnTo>
                  <a:pt x="820" y="1112"/>
                </a:lnTo>
                <a:lnTo>
                  <a:pt x="839" y="1109"/>
                </a:lnTo>
                <a:lnTo>
                  <a:pt x="856" y="1100"/>
                </a:lnTo>
                <a:lnTo>
                  <a:pt x="870" y="1087"/>
                </a:lnTo>
                <a:lnTo>
                  <a:pt x="879" y="1070"/>
                </a:lnTo>
                <a:lnTo>
                  <a:pt x="882" y="1051"/>
                </a:lnTo>
                <a:lnTo>
                  <a:pt x="882" y="953"/>
                </a:lnTo>
                <a:lnTo>
                  <a:pt x="1030" y="803"/>
                </a:lnTo>
                <a:lnTo>
                  <a:pt x="1127" y="803"/>
                </a:lnTo>
                <a:lnTo>
                  <a:pt x="1147" y="800"/>
                </a:lnTo>
                <a:lnTo>
                  <a:pt x="1164" y="791"/>
                </a:lnTo>
                <a:lnTo>
                  <a:pt x="1177" y="778"/>
                </a:lnTo>
                <a:lnTo>
                  <a:pt x="1186" y="761"/>
                </a:lnTo>
                <a:lnTo>
                  <a:pt x="1189" y="742"/>
                </a:lnTo>
                <a:lnTo>
                  <a:pt x="1186" y="722"/>
                </a:lnTo>
                <a:lnTo>
                  <a:pt x="1177" y="705"/>
                </a:lnTo>
                <a:lnTo>
                  <a:pt x="1164" y="692"/>
                </a:lnTo>
                <a:lnTo>
                  <a:pt x="1147" y="683"/>
                </a:lnTo>
                <a:lnTo>
                  <a:pt x="1127" y="680"/>
                </a:lnTo>
                <a:lnTo>
                  <a:pt x="1030" y="680"/>
                </a:lnTo>
                <a:lnTo>
                  <a:pt x="882" y="530"/>
                </a:lnTo>
                <a:lnTo>
                  <a:pt x="882" y="432"/>
                </a:lnTo>
                <a:lnTo>
                  <a:pt x="879" y="413"/>
                </a:lnTo>
                <a:lnTo>
                  <a:pt x="870" y="396"/>
                </a:lnTo>
                <a:lnTo>
                  <a:pt x="856" y="383"/>
                </a:lnTo>
                <a:lnTo>
                  <a:pt x="839" y="374"/>
                </a:lnTo>
                <a:lnTo>
                  <a:pt x="820" y="371"/>
                </a:lnTo>
                <a:close/>
                <a:moveTo>
                  <a:pt x="2167" y="0"/>
                </a:moveTo>
                <a:lnTo>
                  <a:pt x="2240" y="2"/>
                </a:lnTo>
                <a:lnTo>
                  <a:pt x="2310" y="9"/>
                </a:lnTo>
                <a:lnTo>
                  <a:pt x="2379" y="21"/>
                </a:lnTo>
                <a:lnTo>
                  <a:pt x="2446" y="36"/>
                </a:lnTo>
                <a:lnTo>
                  <a:pt x="2510" y="57"/>
                </a:lnTo>
                <a:lnTo>
                  <a:pt x="2573" y="82"/>
                </a:lnTo>
                <a:lnTo>
                  <a:pt x="2632" y="111"/>
                </a:lnTo>
                <a:lnTo>
                  <a:pt x="2688" y="144"/>
                </a:lnTo>
                <a:lnTo>
                  <a:pt x="2758" y="193"/>
                </a:lnTo>
                <a:lnTo>
                  <a:pt x="2822" y="243"/>
                </a:lnTo>
                <a:lnTo>
                  <a:pt x="2882" y="297"/>
                </a:lnTo>
                <a:lnTo>
                  <a:pt x="2934" y="353"/>
                </a:lnTo>
                <a:lnTo>
                  <a:pt x="2981" y="412"/>
                </a:lnTo>
                <a:lnTo>
                  <a:pt x="3022" y="471"/>
                </a:lnTo>
                <a:lnTo>
                  <a:pt x="3056" y="533"/>
                </a:lnTo>
                <a:lnTo>
                  <a:pt x="3083" y="595"/>
                </a:lnTo>
                <a:lnTo>
                  <a:pt x="3103" y="658"/>
                </a:lnTo>
                <a:lnTo>
                  <a:pt x="3126" y="756"/>
                </a:lnTo>
                <a:lnTo>
                  <a:pt x="3141" y="855"/>
                </a:lnTo>
                <a:lnTo>
                  <a:pt x="3152" y="956"/>
                </a:lnTo>
                <a:lnTo>
                  <a:pt x="3158" y="1058"/>
                </a:lnTo>
                <a:lnTo>
                  <a:pt x="3158" y="1161"/>
                </a:lnTo>
                <a:lnTo>
                  <a:pt x="3154" y="1264"/>
                </a:lnTo>
                <a:lnTo>
                  <a:pt x="3147" y="1369"/>
                </a:lnTo>
                <a:lnTo>
                  <a:pt x="3136" y="1473"/>
                </a:lnTo>
                <a:lnTo>
                  <a:pt x="3120" y="1578"/>
                </a:lnTo>
                <a:lnTo>
                  <a:pt x="3104" y="1682"/>
                </a:lnTo>
                <a:lnTo>
                  <a:pt x="3084" y="1787"/>
                </a:lnTo>
                <a:lnTo>
                  <a:pt x="3063" y="1890"/>
                </a:lnTo>
                <a:lnTo>
                  <a:pt x="3042" y="1992"/>
                </a:lnTo>
                <a:lnTo>
                  <a:pt x="3019" y="2095"/>
                </a:lnTo>
                <a:lnTo>
                  <a:pt x="2994" y="2195"/>
                </a:lnTo>
                <a:lnTo>
                  <a:pt x="2971" y="2294"/>
                </a:lnTo>
                <a:lnTo>
                  <a:pt x="2939" y="2432"/>
                </a:lnTo>
                <a:lnTo>
                  <a:pt x="2907" y="2566"/>
                </a:lnTo>
                <a:lnTo>
                  <a:pt x="2889" y="2647"/>
                </a:lnTo>
                <a:lnTo>
                  <a:pt x="2871" y="2733"/>
                </a:lnTo>
                <a:lnTo>
                  <a:pt x="2851" y="2819"/>
                </a:lnTo>
                <a:lnTo>
                  <a:pt x="2829" y="2905"/>
                </a:lnTo>
                <a:lnTo>
                  <a:pt x="2805" y="2991"/>
                </a:lnTo>
                <a:lnTo>
                  <a:pt x="2777" y="3077"/>
                </a:lnTo>
                <a:lnTo>
                  <a:pt x="2746" y="3160"/>
                </a:lnTo>
                <a:lnTo>
                  <a:pt x="2710" y="3243"/>
                </a:lnTo>
                <a:lnTo>
                  <a:pt x="2667" y="3324"/>
                </a:lnTo>
                <a:lnTo>
                  <a:pt x="2641" y="3367"/>
                </a:lnTo>
                <a:lnTo>
                  <a:pt x="2612" y="3405"/>
                </a:lnTo>
                <a:lnTo>
                  <a:pt x="2584" y="3434"/>
                </a:lnTo>
                <a:lnTo>
                  <a:pt x="2555" y="3457"/>
                </a:lnTo>
                <a:lnTo>
                  <a:pt x="2524" y="3474"/>
                </a:lnTo>
                <a:lnTo>
                  <a:pt x="2494" y="3484"/>
                </a:lnTo>
                <a:lnTo>
                  <a:pt x="2462" y="3487"/>
                </a:lnTo>
                <a:lnTo>
                  <a:pt x="2430" y="3484"/>
                </a:lnTo>
                <a:lnTo>
                  <a:pt x="2401" y="3475"/>
                </a:lnTo>
                <a:lnTo>
                  <a:pt x="2372" y="3460"/>
                </a:lnTo>
                <a:lnTo>
                  <a:pt x="2345" y="3440"/>
                </a:lnTo>
                <a:lnTo>
                  <a:pt x="2320" y="3415"/>
                </a:lnTo>
                <a:lnTo>
                  <a:pt x="2295" y="3386"/>
                </a:lnTo>
                <a:lnTo>
                  <a:pt x="2271" y="3353"/>
                </a:lnTo>
                <a:lnTo>
                  <a:pt x="2249" y="3316"/>
                </a:lnTo>
                <a:lnTo>
                  <a:pt x="2229" y="3277"/>
                </a:lnTo>
                <a:lnTo>
                  <a:pt x="2209" y="3234"/>
                </a:lnTo>
                <a:lnTo>
                  <a:pt x="2190" y="3190"/>
                </a:lnTo>
                <a:lnTo>
                  <a:pt x="2172" y="3145"/>
                </a:lnTo>
                <a:lnTo>
                  <a:pt x="2154" y="3098"/>
                </a:lnTo>
                <a:lnTo>
                  <a:pt x="2138" y="3050"/>
                </a:lnTo>
                <a:lnTo>
                  <a:pt x="2122" y="3002"/>
                </a:lnTo>
                <a:lnTo>
                  <a:pt x="2105" y="2947"/>
                </a:lnTo>
                <a:lnTo>
                  <a:pt x="2089" y="2890"/>
                </a:lnTo>
                <a:lnTo>
                  <a:pt x="2075" y="2834"/>
                </a:lnTo>
                <a:lnTo>
                  <a:pt x="2063" y="2788"/>
                </a:lnTo>
                <a:lnTo>
                  <a:pt x="2050" y="2741"/>
                </a:lnTo>
                <a:lnTo>
                  <a:pt x="2037" y="2696"/>
                </a:lnTo>
                <a:lnTo>
                  <a:pt x="2024" y="2652"/>
                </a:lnTo>
                <a:lnTo>
                  <a:pt x="2008" y="2608"/>
                </a:lnTo>
                <a:lnTo>
                  <a:pt x="1991" y="2565"/>
                </a:lnTo>
                <a:lnTo>
                  <a:pt x="1972" y="2525"/>
                </a:lnTo>
                <a:lnTo>
                  <a:pt x="1951" y="2486"/>
                </a:lnTo>
                <a:lnTo>
                  <a:pt x="1927" y="2449"/>
                </a:lnTo>
                <a:lnTo>
                  <a:pt x="1901" y="2415"/>
                </a:lnTo>
                <a:lnTo>
                  <a:pt x="1870" y="2383"/>
                </a:lnTo>
                <a:lnTo>
                  <a:pt x="1837" y="2354"/>
                </a:lnTo>
                <a:lnTo>
                  <a:pt x="1800" y="2330"/>
                </a:lnTo>
                <a:lnTo>
                  <a:pt x="1760" y="2308"/>
                </a:lnTo>
                <a:lnTo>
                  <a:pt x="1718" y="2293"/>
                </a:lnTo>
                <a:lnTo>
                  <a:pt x="1676" y="2283"/>
                </a:lnTo>
                <a:lnTo>
                  <a:pt x="1635" y="2280"/>
                </a:lnTo>
                <a:lnTo>
                  <a:pt x="1593" y="2283"/>
                </a:lnTo>
                <a:lnTo>
                  <a:pt x="1550" y="2293"/>
                </a:lnTo>
                <a:lnTo>
                  <a:pt x="1509" y="2308"/>
                </a:lnTo>
                <a:lnTo>
                  <a:pt x="1467" y="2330"/>
                </a:lnTo>
                <a:lnTo>
                  <a:pt x="1427" y="2357"/>
                </a:lnTo>
                <a:lnTo>
                  <a:pt x="1386" y="2390"/>
                </a:lnTo>
                <a:lnTo>
                  <a:pt x="1348" y="2429"/>
                </a:lnTo>
                <a:lnTo>
                  <a:pt x="1309" y="2472"/>
                </a:lnTo>
                <a:lnTo>
                  <a:pt x="1274" y="2521"/>
                </a:lnTo>
                <a:lnTo>
                  <a:pt x="1235" y="2583"/>
                </a:lnTo>
                <a:lnTo>
                  <a:pt x="1200" y="2647"/>
                </a:lnTo>
                <a:lnTo>
                  <a:pt x="1169" y="2713"/>
                </a:lnTo>
                <a:lnTo>
                  <a:pt x="1141" y="2780"/>
                </a:lnTo>
                <a:lnTo>
                  <a:pt x="1115" y="2849"/>
                </a:lnTo>
                <a:lnTo>
                  <a:pt x="1090" y="2920"/>
                </a:lnTo>
                <a:lnTo>
                  <a:pt x="1066" y="2991"/>
                </a:lnTo>
                <a:lnTo>
                  <a:pt x="1031" y="3092"/>
                </a:lnTo>
                <a:lnTo>
                  <a:pt x="994" y="3193"/>
                </a:lnTo>
                <a:lnTo>
                  <a:pt x="983" y="3222"/>
                </a:lnTo>
                <a:lnTo>
                  <a:pt x="971" y="3252"/>
                </a:lnTo>
                <a:lnTo>
                  <a:pt x="957" y="3281"/>
                </a:lnTo>
                <a:lnTo>
                  <a:pt x="942" y="3312"/>
                </a:lnTo>
                <a:lnTo>
                  <a:pt x="925" y="3343"/>
                </a:lnTo>
                <a:lnTo>
                  <a:pt x="905" y="3373"/>
                </a:lnTo>
                <a:lnTo>
                  <a:pt x="882" y="3401"/>
                </a:lnTo>
                <a:lnTo>
                  <a:pt x="857" y="3428"/>
                </a:lnTo>
                <a:lnTo>
                  <a:pt x="828" y="3452"/>
                </a:lnTo>
                <a:lnTo>
                  <a:pt x="795" y="3474"/>
                </a:lnTo>
                <a:lnTo>
                  <a:pt x="759" y="3492"/>
                </a:lnTo>
                <a:lnTo>
                  <a:pt x="747" y="3497"/>
                </a:lnTo>
                <a:lnTo>
                  <a:pt x="735" y="3497"/>
                </a:lnTo>
                <a:lnTo>
                  <a:pt x="702" y="3494"/>
                </a:lnTo>
                <a:lnTo>
                  <a:pt x="673" y="3484"/>
                </a:lnTo>
                <a:lnTo>
                  <a:pt x="644" y="3470"/>
                </a:lnTo>
                <a:lnTo>
                  <a:pt x="617" y="3451"/>
                </a:lnTo>
                <a:lnTo>
                  <a:pt x="593" y="3428"/>
                </a:lnTo>
                <a:lnTo>
                  <a:pt x="570" y="3400"/>
                </a:lnTo>
                <a:lnTo>
                  <a:pt x="548" y="3372"/>
                </a:lnTo>
                <a:lnTo>
                  <a:pt x="528" y="3340"/>
                </a:lnTo>
                <a:lnTo>
                  <a:pt x="509" y="3308"/>
                </a:lnTo>
                <a:lnTo>
                  <a:pt x="492" y="3275"/>
                </a:lnTo>
                <a:lnTo>
                  <a:pt x="477" y="3242"/>
                </a:lnTo>
                <a:lnTo>
                  <a:pt x="462" y="3209"/>
                </a:lnTo>
                <a:lnTo>
                  <a:pt x="449" y="3178"/>
                </a:lnTo>
                <a:lnTo>
                  <a:pt x="437" y="3148"/>
                </a:lnTo>
                <a:lnTo>
                  <a:pt x="429" y="3131"/>
                </a:lnTo>
                <a:lnTo>
                  <a:pt x="379" y="3000"/>
                </a:lnTo>
                <a:lnTo>
                  <a:pt x="333" y="2867"/>
                </a:lnTo>
                <a:lnTo>
                  <a:pt x="291" y="2731"/>
                </a:lnTo>
                <a:lnTo>
                  <a:pt x="254" y="2595"/>
                </a:lnTo>
                <a:lnTo>
                  <a:pt x="220" y="2456"/>
                </a:lnTo>
                <a:lnTo>
                  <a:pt x="191" y="2318"/>
                </a:lnTo>
                <a:lnTo>
                  <a:pt x="162" y="2178"/>
                </a:lnTo>
                <a:lnTo>
                  <a:pt x="137" y="2038"/>
                </a:lnTo>
                <a:lnTo>
                  <a:pt x="114" y="1898"/>
                </a:lnTo>
                <a:lnTo>
                  <a:pt x="92" y="1757"/>
                </a:lnTo>
                <a:lnTo>
                  <a:pt x="71" y="1617"/>
                </a:lnTo>
                <a:lnTo>
                  <a:pt x="51" y="1477"/>
                </a:lnTo>
                <a:lnTo>
                  <a:pt x="18" y="1246"/>
                </a:lnTo>
                <a:lnTo>
                  <a:pt x="7" y="1156"/>
                </a:lnTo>
                <a:lnTo>
                  <a:pt x="0" y="1069"/>
                </a:lnTo>
                <a:lnTo>
                  <a:pt x="0" y="985"/>
                </a:lnTo>
                <a:lnTo>
                  <a:pt x="4" y="903"/>
                </a:lnTo>
                <a:lnTo>
                  <a:pt x="13" y="826"/>
                </a:lnTo>
                <a:lnTo>
                  <a:pt x="26" y="751"/>
                </a:lnTo>
                <a:lnTo>
                  <a:pt x="44" y="681"/>
                </a:lnTo>
                <a:lnTo>
                  <a:pt x="65" y="613"/>
                </a:lnTo>
                <a:lnTo>
                  <a:pt x="90" y="549"/>
                </a:lnTo>
                <a:lnTo>
                  <a:pt x="118" y="489"/>
                </a:lnTo>
                <a:lnTo>
                  <a:pt x="149" y="431"/>
                </a:lnTo>
                <a:lnTo>
                  <a:pt x="184" y="377"/>
                </a:lnTo>
                <a:lnTo>
                  <a:pt x="220" y="327"/>
                </a:lnTo>
                <a:lnTo>
                  <a:pt x="261" y="281"/>
                </a:lnTo>
                <a:lnTo>
                  <a:pt x="302" y="238"/>
                </a:lnTo>
                <a:lnTo>
                  <a:pt x="346" y="199"/>
                </a:lnTo>
                <a:lnTo>
                  <a:pt x="391" y="164"/>
                </a:lnTo>
                <a:lnTo>
                  <a:pt x="438" y="132"/>
                </a:lnTo>
                <a:lnTo>
                  <a:pt x="486" y="105"/>
                </a:lnTo>
                <a:lnTo>
                  <a:pt x="536" y="82"/>
                </a:lnTo>
                <a:lnTo>
                  <a:pt x="586" y="62"/>
                </a:lnTo>
                <a:lnTo>
                  <a:pt x="634" y="46"/>
                </a:lnTo>
                <a:lnTo>
                  <a:pt x="686" y="34"/>
                </a:lnTo>
                <a:lnTo>
                  <a:pt x="740" y="27"/>
                </a:lnTo>
                <a:lnTo>
                  <a:pt x="797" y="21"/>
                </a:lnTo>
                <a:lnTo>
                  <a:pt x="857" y="20"/>
                </a:lnTo>
                <a:lnTo>
                  <a:pt x="937" y="22"/>
                </a:lnTo>
                <a:lnTo>
                  <a:pt x="1018" y="30"/>
                </a:lnTo>
                <a:lnTo>
                  <a:pt x="1098" y="41"/>
                </a:lnTo>
                <a:lnTo>
                  <a:pt x="1177" y="55"/>
                </a:lnTo>
                <a:lnTo>
                  <a:pt x="1255" y="73"/>
                </a:lnTo>
                <a:lnTo>
                  <a:pt x="1328" y="91"/>
                </a:lnTo>
                <a:lnTo>
                  <a:pt x="1641" y="397"/>
                </a:lnTo>
                <a:lnTo>
                  <a:pt x="1680" y="432"/>
                </a:lnTo>
                <a:lnTo>
                  <a:pt x="1711" y="468"/>
                </a:lnTo>
                <a:lnTo>
                  <a:pt x="1737" y="503"/>
                </a:lnTo>
                <a:lnTo>
                  <a:pt x="1757" y="540"/>
                </a:lnTo>
                <a:lnTo>
                  <a:pt x="1774" y="580"/>
                </a:lnTo>
                <a:lnTo>
                  <a:pt x="1786" y="622"/>
                </a:lnTo>
                <a:lnTo>
                  <a:pt x="1794" y="667"/>
                </a:lnTo>
                <a:lnTo>
                  <a:pt x="1800" y="716"/>
                </a:lnTo>
                <a:lnTo>
                  <a:pt x="1803" y="771"/>
                </a:lnTo>
                <a:lnTo>
                  <a:pt x="1805" y="831"/>
                </a:lnTo>
                <a:lnTo>
                  <a:pt x="1806" y="897"/>
                </a:lnTo>
                <a:lnTo>
                  <a:pt x="1805" y="969"/>
                </a:lnTo>
                <a:lnTo>
                  <a:pt x="1805" y="1051"/>
                </a:lnTo>
                <a:lnTo>
                  <a:pt x="1808" y="1070"/>
                </a:lnTo>
                <a:lnTo>
                  <a:pt x="1817" y="1087"/>
                </a:lnTo>
                <a:lnTo>
                  <a:pt x="1830" y="1100"/>
                </a:lnTo>
                <a:lnTo>
                  <a:pt x="1847" y="1109"/>
                </a:lnTo>
                <a:lnTo>
                  <a:pt x="1866" y="1112"/>
                </a:lnTo>
                <a:lnTo>
                  <a:pt x="1886" y="1109"/>
                </a:lnTo>
                <a:lnTo>
                  <a:pt x="1902" y="1100"/>
                </a:lnTo>
                <a:lnTo>
                  <a:pt x="1916" y="1087"/>
                </a:lnTo>
                <a:lnTo>
                  <a:pt x="1925" y="1070"/>
                </a:lnTo>
                <a:lnTo>
                  <a:pt x="1927" y="1051"/>
                </a:lnTo>
                <a:lnTo>
                  <a:pt x="1927" y="969"/>
                </a:lnTo>
                <a:lnTo>
                  <a:pt x="1928" y="893"/>
                </a:lnTo>
                <a:lnTo>
                  <a:pt x="1927" y="823"/>
                </a:lnTo>
                <a:lnTo>
                  <a:pt x="1925" y="758"/>
                </a:lnTo>
                <a:lnTo>
                  <a:pt x="1922" y="696"/>
                </a:lnTo>
                <a:lnTo>
                  <a:pt x="1914" y="639"/>
                </a:lnTo>
                <a:lnTo>
                  <a:pt x="1903" y="585"/>
                </a:lnTo>
                <a:lnTo>
                  <a:pt x="1889" y="535"/>
                </a:lnTo>
                <a:lnTo>
                  <a:pt x="1869" y="486"/>
                </a:lnTo>
                <a:lnTo>
                  <a:pt x="1843" y="439"/>
                </a:lnTo>
                <a:lnTo>
                  <a:pt x="1811" y="394"/>
                </a:lnTo>
                <a:lnTo>
                  <a:pt x="1772" y="350"/>
                </a:lnTo>
                <a:lnTo>
                  <a:pt x="1725" y="306"/>
                </a:lnTo>
                <a:lnTo>
                  <a:pt x="1561" y="146"/>
                </a:lnTo>
                <a:lnTo>
                  <a:pt x="1571" y="143"/>
                </a:lnTo>
                <a:lnTo>
                  <a:pt x="1585" y="139"/>
                </a:lnTo>
                <a:lnTo>
                  <a:pt x="1603" y="131"/>
                </a:lnTo>
                <a:lnTo>
                  <a:pt x="1623" y="124"/>
                </a:lnTo>
                <a:lnTo>
                  <a:pt x="1645" y="116"/>
                </a:lnTo>
                <a:lnTo>
                  <a:pt x="1672" y="106"/>
                </a:lnTo>
                <a:lnTo>
                  <a:pt x="1690" y="99"/>
                </a:lnTo>
                <a:lnTo>
                  <a:pt x="1700" y="94"/>
                </a:lnTo>
                <a:lnTo>
                  <a:pt x="1776" y="66"/>
                </a:lnTo>
                <a:lnTo>
                  <a:pt x="1853" y="42"/>
                </a:lnTo>
                <a:lnTo>
                  <a:pt x="1931" y="24"/>
                </a:lnTo>
                <a:lnTo>
                  <a:pt x="2009" y="11"/>
                </a:lnTo>
                <a:lnTo>
                  <a:pt x="2088" y="2"/>
                </a:lnTo>
                <a:lnTo>
                  <a:pt x="216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4" name="Freeform 493"/>
          <p:cNvSpPr>
            <a:spLocks/>
          </p:cNvSpPr>
          <p:nvPr/>
        </p:nvSpPr>
        <p:spPr bwMode="auto">
          <a:xfrm>
            <a:off x="6266227" y="2673350"/>
            <a:ext cx="585788" cy="585788"/>
          </a:xfrm>
          <a:custGeom>
            <a:avLst/>
            <a:gdLst>
              <a:gd name="connsiteX0" fmla="*/ 448813 w 585788"/>
              <a:gd name="connsiteY0" fmla="*/ 317500 h 585788"/>
              <a:gd name="connsiteX1" fmla="*/ 451810 w 585788"/>
              <a:gd name="connsiteY1" fmla="*/ 324570 h 585788"/>
              <a:gd name="connsiteX2" fmla="*/ 455159 w 585788"/>
              <a:gd name="connsiteY2" fmla="*/ 331286 h 585788"/>
              <a:gd name="connsiteX3" fmla="*/ 459037 w 585788"/>
              <a:gd name="connsiteY3" fmla="*/ 337648 h 585788"/>
              <a:gd name="connsiteX4" fmla="*/ 464678 w 585788"/>
              <a:gd name="connsiteY4" fmla="*/ 344894 h 585788"/>
              <a:gd name="connsiteX5" fmla="*/ 471024 w 585788"/>
              <a:gd name="connsiteY5" fmla="*/ 351787 h 585788"/>
              <a:gd name="connsiteX6" fmla="*/ 477899 w 585788"/>
              <a:gd name="connsiteY6" fmla="*/ 357973 h 585788"/>
              <a:gd name="connsiteX7" fmla="*/ 485478 w 585788"/>
              <a:gd name="connsiteY7" fmla="*/ 363629 h 585788"/>
              <a:gd name="connsiteX8" fmla="*/ 493763 w 585788"/>
              <a:gd name="connsiteY8" fmla="*/ 368401 h 585788"/>
              <a:gd name="connsiteX9" fmla="*/ 502401 w 585788"/>
              <a:gd name="connsiteY9" fmla="*/ 372642 h 585788"/>
              <a:gd name="connsiteX10" fmla="*/ 511391 w 585788"/>
              <a:gd name="connsiteY10" fmla="*/ 376354 h 585788"/>
              <a:gd name="connsiteX11" fmla="*/ 521086 w 585788"/>
              <a:gd name="connsiteY11" fmla="*/ 379182 h 585788"/>
              <a:gd name="connsiteX12" fmla="*/ 530605 w 585788"/>
              <a:gd name="connsiteY12" fmla="*/ 381126 h 585788"/>
              <a:gd name="connsiteX13" fmla="*/ 540476 w 585788"/>
              <a:gd name="connsiteY13" fmla="*/ 382363 h 585788"/>
              <a:gd name="connsiteX14" fmla="*/ 550700 w 585788"/>
              <a:gd name="connsiteY14" fmla="*/ 382893 h 585788"/>
              <a:gd name="connsiteX15" fmla="*/ 557398 w 585788"/>
              <a:gd name="connsiteY15" fmla="*/ 382716 h 585788"/>
              <a:gd name="connsiteX16" fmla="*/ 563920 w 585788"/>
              <a:gd name="connsiteY16" fmla="*/ 382009 h 585788"/>
              <a:gd name="connsiteX17" fmla="*/ 571500 w 585788"/>
              <a:gd name="connsiteY17" fmla="*/ 381479 h 585788"/>
              <a:gd name="connsiteX18" fmla="*/ 565859 w 585788"/>
              <a:gd name="connsiteY18" fmla="*/ 397209 h 585788"/>
              <a:gd name="connsiteX19" fmla="*/ 559337 w 585788"/>
              <a:gd name="connsiteY19" fmla="*/ 412762 h 585788"/>
              <a:gd name="connsiteX20" fmla="*/ 552110 w 585788"/>
              <a:gd name="connsiteY20" fmla="*/ 427785 h 585788"/>
              <a:gd name="connsiteX21" fmla="*/ 544001 w 585788"/>
              <a:gd name="connsiteY21" fmla="*/ 442454 h 585788"/>
              <a:gd name="connsiteX22" fmla="*/ 535011 w 585788"/>
              <a:gd name="connsiteY22" fmla="*/ 456416 h 585788"/>
              <a:gd name="connsiteX23" fmla="*/ 525316 w 585788"/>
              <a:gd name="connsiteY23" fmla="*/ 470025 h 585788"/>
              <a:gd name="connsiteX24" fmla="*/ 514916 w 585788"/>
              <a:gd name="connsiteY24" fmla="*/ 482750 h 585788"/>
              <a:gd name="connsiteX25" fmla="*/ 503811 w 585788"/>
              <a:gd name="connsiteY25" fmla="*/ 495122 h 585788"/>
              <a:gd name="connsiteX26" fmla="*/ 492177 w 585788"/>
              <a:gd name="connsiteY26" fmla="*/ 506786 h 585788"/>
              <a:gd name="connsiteX27" fmla="*/ 479661 w 585788"/>
              <a:gd name="connsiteY27" fmla="*/ 517744 h 585788"/>
              <a:gd name="connsiteX28" fmla="*/ 466793 w 585788"/>
              <a:gd name="connsiteY28" fmla="*/ 527995 h 585788"/>
              <a:gd name="connsiteX29" fmla="*/ 453220 w 585788"/>
              <a:gd name="connsiteY29" fmla="*/ 537539 h 585788"/>
              <a:gd name="connsiteX30" fmla="*/ 439118 w 585788"/>
              <a:gd name="connsiteY30" fmla="*/ 546376 h 585788"/>
              <a:gd name="connsiteX31" fmla="*/ 424487 w 585788"/>
              <a:gd name="connsiteY31" fmla="*/ 554329 h 585788"/>
              <a:gd name="connsiteX32" fmla="*/ 409328 w 585788"/>
              <a:gd name="connsiteY32" fmla="*/ 561398 h 585788"/>
              <a:gd name="connsiteX33" fmla="*/ 393816 w 585788"/>
              <a:gd name="connsiteY33" fmla="*/ 567584 h 585788"/>
              <a:gd name="connsiteX34" fmla="*/ 377951 w 585788"/>
              <a:gd name="connsiteY34" fmla="*/ 573240 h 585788"/>
              <a:gd name="connsiteX35" fmla="*/ 361381 w 585788"/>
              <a:gd name="connsiteY35" fmla="*/ 577658 h 585788"/>
              <a:gd name="connsiteX36" fmla="*/ 344635 w 585788"/>
              <a:gd name="connsiteY36" fmla="*/ 581193 h 585788"/>
              <a:gd name="connsiteX37" fmla="*/ 327713 w 585788"/>
              <a:gd name="connsiteY37" fmla="*/ 583667 h 585788"/>
              <a:gd name="connsiteX38" fmla="*/ 310262 w 585788"/>
              <a:gd name="connsiteY38" fmla="*/ 585258 h 585788"/>
              <a:gd name="connsiteX39" fmla="*/ 292634 w 585788"/>
              <a:gd name="connsiteY39" fmla="*/ 585788 h 585788"/>
              <a:gd name="connsiteX40" fmla="*/ 274302 w 585788"/>
              <a:gd name="connsiteY40" fmla="*/ 585258 h 585788"/>
              <a:gd name="connsiteX41" fmla="*/ 256322 w 585788"/>
              <a:gd name="connsiteY41" fmla="*/ 583667 h 585788"/>
              <a:gd name="connsiteX42" fmla="*/ 238871 w 585788"/>
              <a:gd name="connsiteY42" fmla="*/ 580839 h 585788"/>
              <a:gd name="connsiteX43" fmla="*/ 221596 w 585788"/>
              <a:gd name="connsiteY43" fmla="*/ 577128 h 585788"/>
              <a:gd name="connsiteX44" fmla="*/ 204673 w 585788"/>
              <a:gd name="connsiteY44" fmla="*/ 572356 h 585788"/>
              <a:gd name="connsiteX45" fmla="*/ 188456 w 585788"/>
              <a:gd name="connsiteY45" fmla="*/ 566524 h 585788"/>
              <a:gd name="connsiteX46" fmla="*/ 172415 w 585788"/>
              <a:gd name="connsiteY46" fmla="*/ 559984 h 585788"/>
              <a:gd name="connsiteX47" fmla="*/ 157079 w 585788"/>
              <a:gd name="connsiteY47" fmla="*/ 552385 h 585788"/>
              <a:gd name="connsiteX48" fmla="*/ 141920 w 585788"/>
              <a:gd name="connsiteY48" fmla="*/ 544078 h 585788"/>
              <a:gd name="connsiteX49" fmla="*/ 127641 w 585788"/>
              <a:gd name="connsiteY49" fmla="*/ 534534 h 585788"/>
              <a:gd name="connsiteX50" fmla="*/ 113716 w 585788"/>
              <a:gd name="connsiteY50" fmla="*/ 524637 h 585788"/>
              <a:gd name="connsiteX51" fmla="*/ 100671 w 585788"/>
              <a:gd name="connsiteY51" fmla="*/ 513679 h 585788"/>
              <a:gd name="connsiteX52" fmla="*/ 88156 w 585788"/>
              <a:gd name="connsiteY52" fmla="*/ 502191 h 585788"/>
              <a:gd name="connsiteX53" fmla="*/ 76346 w 585788"/>
              <a:gd name="connsiteY53" fmla="*/ 489996 h 585788"/>
              <a:gd name="connsiteX54" fmla="*/ 65064 w 585788"/>
              <a:gd name="connsiteY54" fmla="*/ 476918 h 585788"/>
              <a:gd name="connsiteX55" fmla="*/ 54840 w 585788"/>
              <a:gd name="connsiteY55" fmla="*/ 463309 h 585788"/>
              <a:gd name="connsiteX56" fmla="*/ 45321 w 585788"/>
              <a:gd name="connsiteY56" fmla="*/ 449170 h 585788"/>
              <a:gd name="connsiteX57" fmla="*/ 36331 w 585788"/>
              <a:gd name="connsiteY57" fmla="*/ 434501 h 585788"/>
              <a:gd name="connsiteX58" fmla="*/ 28575 w 585788"/>
              <a:gd name="connsiteY58" fmla="*/ 418948 h 585788"/>
              <a:gd name="connsiteX59" fmla="*/ 34569 w 585788"/>
              <a:gd name="connsiteY59" fmla="*/ 418948 h 585788"/>
              <a:gd name="connsiteX60" fmla="*/ 44616 w 585788"/>
              <a:gd name="connsiteY60" fmla="*/ 418064 h 585788"/>
              <a:gd name="connsiteX61" fmla="*/ 54135 w 585788"/>
              <a:gd name="connsiteY61" fmla="*/ 416297 h 585788"/>
              <a:gd name="connsiteX62" fmla="*/ 63301 w 585788"/>
              <a:gd name="connsiteY62" fmla="*/ 413999 h 585788"/>
              <a:gd name="connsiteX63" fmla="*/ 72291 w 585788"/>
              <a:gd name="connsiteY63" fmla="*/ 410994 h 585788"/>
              <a:gd name="connsiteX64" fmla="*/ 80576 w 585788"/>
              <a:gd name="connsiteY64" fmla="*/ 407460 h 585788"/>
              <a:gd name="connsiteX65" fmla="*/ 88509 w 585788"/>
              <a:gd name="connsiteY65" fmla="*/ 402864 h 585788"/>
              <a:gd name="connsiteX66" fmla="*/ 96088 w 585788"/>
              <a:gd name="connsiteY66" fmla="*/ 397916 h 585788"/>
              <a:gd name="connsiteX67" fmla="*/ 102434 w 585788"/>
              <a:gd name="connsiteY67" fmla="*/ 392967 h 585788"/>
              <a:gd name="connsiteX68" fmla="*/ 108428 w 585788"/>
              <a:gd name="connsiteY68" fmla="*/ 386958 h 585788"/>
              <a:gd name="connsiteX69" fmla="*/ 114068 w 585788"/>
              <a:gd name="connsiteY69" fmla="*/ 380242 h 585788"/>
              <a:gd name="connsiteX70" fmla="*/ 119357 w 585788"/>
              <a:gd name="connsiteY70" fmla="*/ 372642 h 585788"/>
              <a:gd name="connsiteX71" fmla="*/ 124468 w 585788"/>
              <a:gd name="connsiteY71" fmla="*/ 364689 h 585788"/>
              <a:gd name="connsiteX72" fmla="*/ 129052 w 585788"/>
              <a:gd name="connsiteY72" fmla="*/ 356559 h 585788"/>
              <a:gd name="connsiteX73" fmla="*/ 133282 w 585788"/>
              <a:gd name="connsiteY73" fmla="*/ 347899 h 585788"/>
              <a:gd name="connsiteX74" fmla="*/ 136808 w 585788"/>
              <a:gd name="connsiteY74" fmla="*/ 339239 h 585788"/>
              <a:gd name="connsiteX75" fmla="*/ 139804 w 585788"/>
              <a:gd name="connsiteY75" fmla="*/ 330755 h 585788"/>
              <a:gd name="connsiteX76" fmla="*/ 143859 w 585788"/>
              <a:gd name="connsiteY76" fmla="*/ 337648 h 585788"/>
              <a:gd name="connsiteX77" fmla="*/ 149323 w 585788"/>
              <a:gd name="connsiteY77" fmla="*/ 344894 h 585788"/>
              <a:gd name="connsiteX78" fmla="*/ 155669 w 585788"/>
              <a:gd name="connsiteY78" fmla="*/ 351611 h 585788"/>
              <a:gd name="connsiteX79" fmla="*/ 162720 w 585788"/>
              <a:gd name="connsiteY79" fmla="*/ 357796 h 585788"/>
              <a:gd name="connsiteX80" fmla="*/ 170300 w 585788"/>
              <a:gd name="connsiteY80" fmla="*/ 363275 h 585788"/>
              <a:gd name="connsiteX81" fmla="*/ 178408 w 585788"/>
              <a:gd name="connsiteY81" fmla="*/ 368224 h 585788"/>
              <a:gd name="connsiteX82" fmla="*/ 187398 w 585788"/>
              <a:gd name="connsiteY82" fmla="*/ 372466 h 585788"/>
              <a:gd name="connsiteX83" fmla="*/ 196388 w 585788"/>
              <a:gd name="connsiteY83" fmla="*/ 376000 h 585788"/>
              <a:gd name="connsiteX84" fmla="*/ 205907 w 585788"/>
              <a:gd name="connsiteY84" fmla="*/ 379005 h 585788"/>
              <a:gd name="connsiteX85" fmla="*/ 215955 w 585788"/>
              <a:gd name="connsiteY85" fmla="*/ 381126 h 585788"/>
              <a:gd name="connsiteX86" fmla="*/ 226003 w 585788"/>
              <a:gd name="connsiteY86" fmla="*/ 382363 h 585788"/>
              <a:gd name="connsiteX87" fmla="*/ 236050 w 585788"/>
              <a:gd name="connsiteY87" fmla="*/ 382893 h 585788"/>
              <a:gd name="connsiteX88" fmla="*/ 245393 w 585788"/>
              <a:gd name="connsiteY88" fmla="*/ 382540 h 585788"/>
              <a:gd name="connsiteX89" fmla="*/ 254383 w 585788"/>
              <a:gd name="connsiteY89" fmla="*/ 381479 h 585788"/>
              <a:gd name="connsiteX90" fmla="*/ 263020 w 585788"/>
              <a:gd name="connsiteY90" fmla="*/ 379712 h 585788"/>
              <a:gd name="connsiteX91" fmla="*/ 271481 w 585788"/>
              <a:gd name="connsiteY91" fmla="*/ 377061 h 585788"/>
              <a:gd name="connsiteX92" fmla="*/ 276064 w 585788"/>
              <a:gd name="connsiteY92" fmla="*/ 375117 h 585788"/>
              <a:gd name="connsiteX93" fmla="*/ 279942 w 585788"/>
              <a:gd name="connsiteY93" fmla="*/ 373173 h 585788"/>
              <a:gd name="connsiteX94" fmla="*/ 282587 w 585788"/>
              <a:gd name="connsiteY94" fmla="*/ 372112 h 585788"/>
              <a:gd name="connsiteX95" fmla="*/ 284702 w 585788"/>
              <a:gd name="connsiteY95" fmla="*/ 371228 h 585788"/>
              <a:gd name="connsiteX96" fmla="*/ 286465 w 585788"/>
              <a:gd name="connsiteY96" fmla="*/ 370698 h 585788"/>
              <a:gd name="connsiteX97" fmla="*/ 288404 w 585788"/>
              <a:gd name="connsiteY97" fmla="*/ 370345 h 585788"/>
              <a:gd name="connsiteX98" fmla="*/ 290519 w 585788"/>
              <a:gd name="connsiteY98" fmla="*/ 370521 h 585788"/>
              <a:gd name="connsiteX99" fmla="*/ 293868 w 585788"/>
              <a:gd name="connsiteY99" fmla="*/ 371052 h 585788"/>
              <a:gd name="connsiteX100" fmla="*/ 297394 w 585788"/>
              <a:gd name="connsiteY100" fmla="*/ 371759 h 585788"/>
              <a:gd name="connsiteX101" fmla="*/ 301272 w 585788"/>
              <a:gd name="connsiteY101" fmla="*/ 372819 h 585788"/>
              <a:gd name="connsiteX102" fmla="*/ 305150 w 585788"/>
              <a:gd name="connsiteY102" fmla="*/ 373703 h 585788"/>
              <a:gd name="connsiteX103" fmla="*/ 310262 w 585788"/>
              <a:gd name="connsiteY103" fmla="*/ 375117 h 585788"/>
              <a:gd name="connsiteX104" fmla="*/ 315374 w 585788"/>
              <a:gd name="connsiteY104" fmla="*/ 376354 h 585788"/>
              <a:gd name="connsiteX105" fmla="*/ 320309 w 585788"/>
              <a:gd name="connsiteY105" fmla="*/ 377238 h 585788"/>
              <a:gd name="connsiteX106" fmla="*/ 331767 w 585788"/>
              <a:gd name="connsiteY106" fmla="*/ 378651 h 585788"/>
              <a:gd name="connsiteX107" fmla="*/ 342696 w 585788"/>
              <a:gd name="connsiteY107" fmla="*/ 379182 h 585788"/>
              <a:gd name="connsiteX108" fmla="*/ 353625 w 585788"/>
              <a:gd name="connsiteY108" fmla="*/ 379005 h 585788"/>
              <a:gd name="connsiteX109" fmla="*/ 364730 w 585788"/>
              <a:gd name="connsiteY109" fmla="*/ 377944 h 585788"/>
              <a:gd name="connsiteX110" fmla="*/ 376012 w 585788"/>
              <a:gd name="connsiteY110" fmla="*/ 376354 h 585788"/>
              <a:gd name="connsiteX111" fmla="*/ 385707 w 585788"/>
              <a:gd name="connsiteY111" fmla="*/ 374056 h 585788"/>
              <a:gd name="connsiteX112" fmla="*/ 394521 w 585788"/>
              <a:gd name="connsiteY112" fmla="*/ 371228 h 585788"/>
              <a:gd name="connsiteX113" fmla="*/ 402806 w 585788"/>
              <a:gd name="connsiteY113" fmla="*/ 367870 h 585788"/>
              <a:gd name="connsiteX114" fmla="*/ 410738 w 585788"/>
              <a:gd name="connsiteY114" fmla="*/ 363805 h 585788"/>
              <a:gd name="connsiteX115" fmla="*/ 417965 w 585788"/>
              <a:gd name="connsiteY115" fmla="*/ 359034 h 585788"/>
              <a:gd name="connsiteX116" fmla="*/ 424487 w 585788"/>
              <a:gd name="connsiteY116" fmla="*/ 353731 h 585788"/>
              <a:gd name="connsiteX117" fmla="*/ 430657 w 585788"/>
              <a:gd name="connsiteY117" fmla="*/ 347546 h 585788"/>
              <a:gd name="connsiteX118" fmla="*/ 436298 w 585788"/>
              <a:gd name="connsiteY118" fmla="*/ 340830 h 585788"/>
              <a:gd name="connsiteX119" fmla="*/ 441233 w 585788"/>
              <a:gd name="connsiteY119" fmla="*/ 333407 h 585788"/>
              <a:gd name="connsiteX120" fmla="*/ 444054 w 585788"/>
              <a:gd name="connsiteY120" fmla="*/ 328281 h 585788"/>
              <a:gd name="connsiteX121" fmla="*/ 446522 w 585788"/>
              <a:gd name="connsiteY121" fmla="*/ 322979 h 585788"/>
              <a:gd name="connsiteX122" fmla="*/ 521587 w 585788"/>
              <a:gd name="connsiteY122" fmla="*/ 109538 h 585788"/>
              <a:gd name="connsiteX123" fmla="*/ 531234 w 585788"/>
              <a:gd name="connsiteY123" fmla="*/ 122247 h 585788"/>
              <a:gd name="connsiteX124" fmla="*/ 540181 w 585788"/>
              <a:gd name="connsiteY124" fmla="*/ 135662 h 585788"/>
              <a:gd name="connsiteX125" fmla="*/ 548600 w 585788"/>
              <a:gd name="connsiteY125" fmla="*/ 149606 h 585788"/>
              <a:gd name="connsiteX126" fmla="*/ 555968 w 585788"/>
              <a:gd name="connsiteY126" fmla="*/ 163904 h 585788"/>
              <a:gd name="connsiteX127" fmla="*/ 562809 w 585788"/>
              <a:gd name="connsiteY127" fmla="*/ 178731 h 585788"/>
              <a:gd name="connsiteX128" fmla="*/ 568598 w 585788"/>
              <a:gd name="connsiteY128" fmla="*/ 194087 h 585788"/>
              <a:gd name="connsiteX129" fmla="*/ 573860 w 585788"/>
              <a:gd name="connsiteY129" fmla="*/ 209797 h 585788"/>
              <a:gd name="connsiteX130" fmla="*/ 578070 w 585788"/>
              <a:gd name="connsiteY130" fmla="*/ 225683 h 585788"/>
              <a:gd name="connsiteX131" fmla="*/ 581403 w 585788"/>
              <a:gd name="connsiteY131" fmla="*/ 242098 h 585788"/>
              <a:gd name="connsiteX132" fmla="*/ 583859 w 585788"/>
              <a:gd name="connsiteY132" fmla="*/ 258690 h 585788"/>
              <a:gd name="connsiteX133" fmla="*/ 585262 w 585788"/>
              <a:gd name="connsiteY133" fmla="*/ 275635 h 585788"/>
              <a:gd name="connsiteX134" fmla="*/ 585788 w 585788"/>
              <a:gd name="connsiteY134" fmla="*/ 292934 h 585788"/>
              <a:gd name="connsiteX135" fmla="*/ 585262 w 585788"/>
              <a:gd name="connsiteY135" fmla="*/ 310408 h 585788"/>
              <a:gd name="connsiteX136" fmla="*/ 583683 w 585788"/>
              <a:gd name="connsiteY136" fmla="*/ 327883 h 585788"/>
              <a:gd name="connsiteX137" fmla="*/ 581052 w 585788"/>
              <a:gd name="connsiteY137" fmla="*/ 344828 h 585788"/>
              <a:gd name="connsiteX138" fmla="*/ 577719 w 585788"/>
              <a:gd name="connsiteY138" fmla="*/ 361773 h 585788"/>
              <a:gd name="connsiteX139" fmla="*/ 562809 w 585788"/>
              <a:gd name="connsiteY139" fmla="*/ 363009 h 585788"/>
              <a:gd name="connsiteX140" fmla="*/ 554214 w 585788"/>
              <a:gd name="connsiteY140" fmla="*/ 363538 h 585788"/>
              <a:gd name="connsiteX141" fmla="*/ 545794 w 585788"/>
              <a:gd name="connsiteY141" fmla="*/ 363362 h 585788"/>
              <a:gd name="connsiteX142" fmla="*/ 537198 w 585788"/>
              <a:gd name="connsiteY142" fmla="*/ 362656 h 585788"/>
              <a:gd name="connsiteX143" fmla="*/ 528954 w 585788"/>
              <a:gd name="connsiteY143" fmla="*/ 361067 h 585788"/>
              <a:gd name="connsiteX144" fmla="*/ 520885 w 585788"/>
              <a:gd name="connsiteY144" fmla="*/ 358772 h 585788"/>
              <a:gd name="connsiteX145" fmla="*/ 512991 w 585788"/>
              <a:gd name="connsiteY145" fmla="*/ 355948 h 585788"/>
              <a:gd name="connsiteX146" fmla="*/ 505624 w 585788"/>
              <a:gd name="connsiteY146" fmla="*/ 352594 h 585788"/>
              <a:gd name="connsiteX147" fmla="*/ 498607 w 585788"/>
              <a:gd name="connsiteY147" fmla="*/ 348358 h 585788"/>
              <a:gd name="connsiteX148" fmla="*/ 492117 w 585788"/>
              <a:gd name="connsiteY148" fmla="*/ 343769 h 585788"/>
              <a:gd name="connsiteX149" fmla="*/ 486153 w 585788"/>
              <a:gd name="connsiteY149" fmla="*/ 338827 h 585788"/>
              <a:gd name="connsiteX150" fmla="*/ 480890 w 585788"/>
              <a:gd name="connsiteY150" fmla="*/ 333178 h 585788"/>
              <a:gd name="connsiteX151" fmla="*/ 476330 w 585788"/>
              <a:gd name="connsiteY151" fmla="*/ 327353 h 585788"/>
              <a:gd name="connsiteX152" fmla="*/ 472120 w 585788"/>
              <a:gd name="connsiteY152" fmla="*/ 320116 h 585788"/>
              <a:gd name="connsiteX153" fmla="*/ 468611 w 585788"/>
              <a:gd name="connsiteY153" fmla="*/ 312526 h 585788"/>
              <a:gd name="connsiteX154" fmla="*/ 465805 w 585788"/>
              <a:gd name="connsiteY154" fmla="*/ 304583 h 585788"/>
              <a:gd name="connsiteX155" fmla="*/ 463349 w 585788"/>
              <a:gd name="connsiteY155" fmla="*/ 296111 h 585788"/>
              <a:gd name="connsiteX156" fmla="*/ 461595 w 585788"/>
              <a:gd name="connsiteY156" fmla="*/ 287109 h 585788"/>
              <a:gd name="connsiteX157" fmla="*/ 460016 w 585788"/>
              <a:gd name="connsiteY157" fmla="*/ 277930 h 585788"/>
              <a:gd name="connsiteX158" fmla="*/ 459139 w 585788"/>
              <a:gd name="connsiteY158" fmla="*/ 268751 h 585788"/>
              <a:gd name="connsiteX159" fmla="*/ 459314 w 585788"/>
              <a:gd name="connsiteY159" fmla="*/ 256925 h 585788"/>
              <a:gd name="connsiteX160" fmla="*/ 458788 w 585788"/>
              <a:gd name="connsiteY160" fmla="*/ 245452 h 585788"/>
              <a:gd name="connsiteX161" fmla="*/ 459490 w 585788"/>
              <a:gd name="connsiteY161" fmla="*/ 233096 h 585788"/>
              <a:gd name="connsiteX162" fmla="*/ 460718 w 585788"/>
              <a:gd name="connsiteY162" fmla="*/ 221270 h 585788"/>
              <a:gd name="connsiteX163" fmla="*/ 462472 w 585788"/>
              <a:gd name="connsiteY163" fmla="*/ 209620 h 585788"/>
              <a:gd name="connsiteX164" fmla="*/ 464577 w 585788"/>
              <a:gd name="connsiteY164" fmla="*/ 198500 h 585788"/>
              <a:gd name="connsiteX165" fmla="*/ 464752 w 585788"/>
              <a:gd name="connsiteY165" fmla="*/ 197441 h 585788"/>
              <a:gd name="connsiteX166" fmla="*/ 465629 w 585788"/>
              <a:gd name="connsiteY166" fmla="*/ 193381 h 585788"/>
              <a:gd name="connsiteX167" fmla="*/ 466682 w 585788"/>
              <a:gd name="connsiteY167" fmla="*/ 188615 h 585788"/>
              <a:gd name="connsiteX168" fmla="*/ 467910 w 585788"/>
              <a:gd name="connsiteY168" fmla="*/ 183143 h 585788"/>
              <a:gd name="connsiteX169" fmla="*/ 469313 w 585788"/>
              <a:gd name="connsiteY169" fmla="*/ 177319 h 585788"/>
              <a:gd name="connsiteX170" fmla="*/ 470892 w 585788"/>
              <a:gd name="connsiteY170" fmla="*/ 171141 h 585788"/>
              <a:gd name="connsiteX171" fmla="*/ 472646 w 585788"/>
              <a:gd name="connsiteY171" fmla="*/ 164963 h 585788"/>
              <a:gd name="connsiteX172" fmla="*/ 474576 w 585788"/>
              <a:gd name="connsiteY172" fmla="*/ 158608 h 585788"/>
              <a:gd name="connsiteX173" fmla="*/ 476856 w 585788"/>
              <a:gd name="connsiteY173" fmla="*/ 152077 h 585788"/>
              <a:gd name="connsiteX174" fmla="*/ 479312 w 585788"/>
              <a:gd name="connsiteY174" fmla="*/ 145899 h 585788"/>
              <a:gd name="connsiteX175" fmla="*/ 481943 w 585788"/>
              <a:gd name="connsiteY175" fmla="*/ 139898 h 585788"/>
              <a:gd name="connsiteX176" fmla="*/ 484750 w 585788"/>
              <a:gd name="connsiteY176" fmla="*/ 134426 h 585788"/>
              <a:gd name="connsiteX177" fmla="*/ 487907 w 585788"/>
              <a:gd name="connsiteY177" fmla="*/ 129307 h 585788"/>
              <a:gd name="connsiteX178" fmla="*/ 491415 w 585788"/>
              <a:gd name="connsiteY178" fmla="*/ 124718 h 585788"/>
              <a:gd name="connsiteX179" fmla="*/ 494924 w 585788"/>
              <a:gd name="connsiteY179" fmla="*/ 121188 h 585788"/>
              <a:gd name="connsiteX180" fmla="*/ 498783 w 585788"/>
              <a:gd name="connsiteY180" fmla="*/ 118364 h 585788"/>
              <a:gd name="connsiteX181" fmla="*/ 502817 w 585788"/>
              <a:gd name="connsiteY181" fmla="*/ 116422 h 585788"/>
              <a:gd name="connsiteX182" fmla="*/ 349020 w 585788"/>
              <a:gd name="connsiteY182" fmla="*/ 98425 h 585788"/>
              <a:gd name="connsiteX183" fmla="*/ 356080 w 585788"/>
              <a:gd name="connsiteY183" fmla="*/ 98425 h 585788"/>
              <a:gd name="connsiteX184" fmla="*/ 361022 w 585788"/>
              <a:gd name="connsiteY184" fmla="*/ 99129 h 585788"/>
              <a:gd name="connsiteX185" fmla="*/ 366140 w 585788"/>
              <a:gd name="connsiteY185" fmla="*/ 100536 h 585788"/>
              <a:gd name="connsiteX186" fmla="*/ 371259 w 585788"/>
              <a:gd name="connsiteY186" fmla="*/ 102647 h 585788"/>
              <a:gd name="connsiteX187" fmla="*/ 376377 w 585788"/>
              <a:gd name="connsiteY187" fmla="*/ 105462 h 585788"/>
              <a:gd name="connsiteX188" fmla="*/ 381848 w 585788"/>
              <a:gd name="connsiteY188" fmla="*/ 108629 h 585788"/>
              <a:gd name="connsiteX189" fmla="*/ 386790 w 585788"/>
              <a:gd name="connsiteY189" fmla="*/ 112147 h 585788"/>
              <a:gd name="connsiteX190" fmla="*/ 391555 w 585788"/>
              <a:gd name="connsiteY190" fmla="*/ 116193 h 585788"/>
              <a:gd name="connsiteX191" fmla="*/ 395968 w 585788"/>
              <a:gd name="connsiteY191" fmla="*/ 120239 h 585788"/>
              <a:gd name="connsiteX192" fmla="*/ 400027 w 585788"/>
              <a:gd name="connsiteY192" fmla="*/ 124461 h 585788"/>
              <a:gd name="connsiteX193" fmla="*/ 403733 w 585788"/>
              <a:gd name="connsiteY193" fmla="*/ 128859 h 585788"/>
              <a:gd name="connsiteX194" fmla="*/ 408499 w 585788"/>
              <a:gd name="connsiteY194" fmla="*/ 135544 h 585788"/>
              <a:gd name="connsiteX195" fmla="*/ 412735 w 585788"/>
              <a:gd name="connsiteY195" fmla="*/ 142581 h 585788"/>
              <a:gd name="connsiteX196" fmla="*/ 416265 w 585788"/>
              <a:gd name="connsiteY196" fmla="*/ 150146 h 585788"/>
              <a:gd name="connsiteX197" fmla="*/ 419618 w 585788"/>
              <a:gd name="connsiteY197" fmla="*/ 158238 h 585788"/>
              <a:gd name="connsiteX198" fmla="*/ 422442 w 585788"/>
              <a:gd name="connsiteY198" fmla="*/ 166331 h 585788"/>
              <a:gd name="connsiteX199" fmla="*/ 425089 w 585788"/>
              <a:gd name="connsiteY199" fmla="*/ 174423 h 585788"/>
              <a:gd name="connsiteX200" fmla="*/ 426325 w 585788"/>
              <a:gd name="connsiteY200" fmla="*/ 178469 h 585788"/>
              <a:gd name="connsiteX201" fmla="*/ 427913 w 585788"/>
              <a:gd name="connsiteY201" fmla="*/ 183571 h 585788"/>
              <a:gd name="connsiteX202" fmla="*/ 429325 w 585788"/>
              <a:gd name="connsiteY202" fmla="*/ 189376 h 585788"/>
              <a:gd name="connsiteX203" fmla="*/ 431090 w 585788"/>
              <a:gd name="connsiteY203" fmla="*/ 195709 h 585788"/>
              <a:gd name="connsiteX204" fmla="*/ 432678 w 585788"/>
              <a:gd name="connsiteY204" fmla="*/ 202746 h 585788"/>
              <a:gd name="connsiteX205" fmla="*/ 434443 w 585788"/>
              <a:gd name="connsiteY205" fmla="*/ 210487 h 585788"/>
              <a:gd name="connsiteX206" fmla="*/ 435855 w 585788"/>
              <a:gd name="connsiteY206" fmla="*/ 218579 h 585788"/>
              <a:gd name="connsiteX207" fmla="*/ 437267 w 585788"/>
              <a:gd name="connsiteY207" fmla="*/ 227023 h 585788"/>
              <a:gd name="connsiteX208" fmla="*/ 438326 w 585788"/>
              <a:gd name="connsiteY208" fmla="*/ 235819 h 585788"/>
              <a:gd name="connsiteX209" fmla="*/ 439209 w 585788"/>
              <a:gd name="connsiteY209" fmla="*/ 244967 h 585788"/>
              <a:gd name="connsiteX210" fmla="*/ 439209 w 585788"/>
              <a:gd name="connsiteY210" fmla="*/ 257634 h 585788"/>
              <a:gd name="connsiteX211" fmla="*/ 439738 w 585788"/>
              <a:gd name="connsiteY211" fmla="*/ 270300 h 585788"/>
              <a:gd name="connsiteX212" fmla="*/ 439209 w 585788"/>
              <a:gd name="connsiteY212" fmla="*/ 278392 h 585788"/>
              <a:gd name="connsiteX213" fmla="*/ 438150 w 585788"/>
              <a:gd name="connsiteY213" fmla="*/ 286485 h 585788"/>
              <a:gd name="connsiteX214" fmla="*/ 436738 w 585788"/>
              <a:gd name="connsiteY214" fmla="*/ 294577 h 585788"/>
              <a:gd name="connsiteX215" fmla="*/ 434796 w 585788"/>
              <a:gd name="connsiteY215" fmla="*/ 302318 h 585788"/>
              <a:gd name="connsiteX216" fmla="*/ 432149 w 585788"/>
              <a:gd name="connsiteY216" fmla="*/ 309706 h 585788"/>
              <a:gd name="connsiteX217" fmla="*/ 429149 w 585788"/>
              <a:gd name="connsiteY217" fmla="*/ 316919 h 585788"/>
              <a:gd name="connsiteX218" fmla="*/ 425442 w 585788"/>
              <a:gd name="connsiteY218" fmla="*/ 323956 h 585788"/>
              <a:gd name="connsiteX219" fmla="*/ 421030 w 585788"/>
              <a:gd name="connsiteY219" fmla="*/ 330289 h 585788"/>
              <a:gd name="connsiteX220" fmla="*/ 416088 w 585788"/>
              <a:gd name="connsiteY220" fmla="*/ 336094 h 585788"/>
              <a:gd name="connsiteX221" fmla="*/ 410440 w 585788"/>
              <a:gd name="connsiteY221" fmla="*/ 341196 h 585788"/>
              <a:gd name="connsiteX222" fmla="*/ 404263 w 585788"/>
              <a:gd name="connsiteY222" fmla="*/ 345770 h 585788"/>
              <a:gd name="connsiteX223" fmla="*/ 397556 w 585788"/>
              <a:gd name="connsiteY223" fmla="*/ 349640 h 585788"/>
              <a:gd name="connsiteX224" fmla="*/ 390143 w 585788"/>
              <a:gd name="connsiteY224" fmla="*/ 352807 h 585788"/>
              <a:gd name="connsiteX225" fmla="*/ 382201 w 585788"/>
              <a:gd name="connsiteY225" fmla="*/ 355446 h 585788"/>
              <a:gd name="connsiteX226" fmla="*/ 373553 w 585788"/>
              <a:gd name="connsiteY226" fmla="*/ 357205 h 585788"/>
              <a:gd name="connsiteX227" fmla="*/ 363493 w 585788"/>
              <a:gd name="connsiteY227" fmla="*/ 358788 h 585788"/>
              <a:gd name="connsiteX228" fmla="*/ 353609 w 585788"/>
              <a:gd name="connsiteY228" fmla="*/ 359668 h 585788"/>
              <a:gd name="connsiteX229" fmla="*/ 343725 w 585788"/>
              <a:gd name="connsiteY229" fmla="*/ 359844 h 585788"/>
              <a:gd name="connsiteX230" fmla="*/ 334018 w 585788"/>
              <a:gd name="connsiteY230" fmla="*/ 359316 h 585788"/>
              <a:gd name="connsiteX231" fmla="*/ 324135 w 585788"/>
              <a:gd name="connsiteY231" fmla="*/ 358261 h 585788"/>
              <a:gd name="connsiteX232" fmla="*/ 319899 w 585788"/>
              <a:gd name="connsiteY232" fmla="*/ 357381 h 585788"/>
              <a:gd name="connsiteX233" fmla="*/ 315486 w 585788"/>
              <a:gd name="connsiteY233" fmla="*/ 356325 h 585788"/>
              <a:gd name="connsiteX234" fmla="*/ 310721 w 585788"/>
              <a:gd name="connsiteY234" fmla="*/ 355270 h 585788"/>
              <a:gd name="connsiteX235" fmla="*/ 303132 w 585788"/>
              <a:gd name="connsiteY235" fmla="*/ 353335 h 585788"/>
              <a:gd name="connsiteX236" fmla="*/ 295719 w 585788"/>
              <a:gd name="connsiteY236" fmla="*/ 351927 h 585788"/>
              <a:gd name="connsiteX237" fmla="*/ 293954 w 585788"/>
              <a:gd name="connsiteY237" fmla="*/ 351048 h 585788"/>
              <a:gd name="connsiteX238" fmla="*/ 291307 w 585788"/>
              <a:gd name="connsiteY238" fmla="*/ 349640 h 585788"/>
              <a:gd name="connsiteX239" fmla="*/ 287953 w 585788"/>
              <a:gd name="connsiteY239" fmla="*/ 347705 h 585788"/>
              <a:gd name="connsiteX240" fmla="*/ 284247 w 585788"/>
              <a:gd name="connsiteY240" fmla="*/ 345594 h 585788"/>
              <a:gd name="connsiteX241" fmla="*/ 280011 w 585788"/>
              <a:gd name="connsiteY241" fmla="*/ 342955 h 585788"/>
              <a:gd name="connsiteX242" fmla="*/ 275422 w 585788"/>
              <a:gd name="connsiteY242" fmla="*/ 339789 h 585788"/>
              <a:gd name="connsiteX243" fmla="*/ 270657 w 585788"/>
              <a:gd name="connsiteY243" fmla="*/ 336446 h 585788"/>
              <a:gd name="connsiteX244" fmla="*/ 265539 w 585788"/>
              <a:gd name="connsiteY244" fmla="*/ 332576 h 585788"/>
              <a:gd name="connsiteX245" fmla="*/ 260420 w 585788"/>
              <a:gd name="connsiteY245" fmla="*/ 328178 h 585788"/>
              <a:gd name="connsiteX246" fmla="*/ 255478 w 585788"/>
              <a:gd name="connsiteY246" fmla="*/ 323604 h 585788"/>
              <a:gd name="connsiteX247" fmla="*/ 250713 w 585788"/>
              <a:gd name="connsiteY247" fmla="*/ 318502 h 585788"/>
              <a:gd name="connsiteX248" fmla="*/ 246301 w 585788"/>
              <a:gd name="connsiteY248" fmla="*/ 313049 h 585788"/>
              <a:gd name="connsiteX249" fmla="*/ 242065 w 585788"/>
              <a:gd name="connsiteY249" fmla="*/ 307243 h 585788"/>
              <a:gd name="connsiteX250" fmla="*/ 238535 w 585788"/>
              <a:gd name="connsiteY250" fmla="*/ 301262 h 585788"/>
              <a:gd name="connsiteX251" fmla="*/ 235358 w 585788"/>
              <a:gd name="connsiteY251" fmla="*/ 294929 h 585788"/>
              <a:gd name="connsiteX252" fmla="*/ 233240 w 585788"/>
              <a:gd name="connsiteY252" fmla="*/ 287892 h 585788"/>
              <a:gd name="connsiteX253" fmla="*/ 231652 w 585788"/>
              <a:gd name="connsiteY253" fmla="*/ 280855 h 585788"/>
              <a:gd name="connsiteX254" fmla="*/ 231299 w 585788"/>
              <a:gd name="connsiteY254" fmla="*/ 273642 h 585788"/>
              <a:gd name="connsiteX255" fmla="*/ 230769 w 585788"/>
              <a:gd name="connsiteY255" fmla="*/ 270476 h 585788"/>
              <a:gd name="connsiteX256" fmla="*/ 229357 w 585788"/>
              <a:gd name="connsiteY256" fmla="*/ 267837 h 585788"/>
              <a:gd name="connsiteX257" fmla="*/ 227239 w 585788"/>
              <a:gd name="connsiteY257" fmla="*/ 265726 h 585788"/>
              <a:gd name="connsiteX258" fmla="*/ 224592 w 585788"/>
              <a:gd name="connsiteY258" fmla="*/ 264143 h 585788"/>
              <a:gd name="connsiteX259" fmla="*/ 221592 w 585788"/>
              <a:gd name="connsiteY259" fmla="*/ 263791 h 585788"/>
              <a:gd name="connsiteX260" fmla="*/ 218415 w 585788"/>
              <a:gd name="connsiteY260" fmla="*/ 264143 h 585788"/>
              <a:gd name="connsiteX261" fmla="*/ 215767 w 585788"/>
              <a:gd name="connsiteY261" fmla="*/ 265726 h 585788"/>
              <a:gd name="connsiteX262" fmla="*/ 213649 w 585788"/>
              <a:gd name="connsiteY262" fmla="*/ 267837 h 585788"/>
              <a:gd name="connsiteX263" fmla="*/ 212414 w 585788"/>
              <a:gd name="connsiteY263" fmla="*/ 270476 h 585788"/>
              <a:gd name="connsiteX264" fmla="*/ 211884 w 585788"/>
              <a:gd name="connsiteY264" fmla="*/ 273642 h 585788"/>
              <a:gd name="connsiteX265" fmla="*/ 212414 w 585788"/>
              <a:gd name="connsiteY265" fmla="*/ 282087 h 585788"/>
              <a:gd name="connsiteX266" fmla="*/ 213649 w 585788"/>
              <a:gd name="connsiteY266" fmla="*/ 290179 h 585788"/>
              <a:gd name="connsiteX267" fmla="*/ 215944 w 585788"/>
              <a:gd name="connsiteY267" fmla="*/ 298096 h 585788"/>
              <a:gd name="connsiteX268" fmla="*/ 218944 w 585788"/>
              <a:gd name="connsiteY268" fmla="*/ 305484 h 585788"/>
              <a:gd name="connsiteX269" fmla="*/ 222474 w 585788"/>
              <a:gd name="connsiteY269" fmla="*/ 312521 h 585788"/>
              <a:gd name="connsiteX270" fmla="*/ 226533 w 585788"/>
              <a:gd name="connsiteY270" fmla="*/ 319206 h 585788"/>
              <a:gd name="connsiteX271" fmla="*/ 231122 w 585788"/>
              <a:gd name="connsiteY271" fmla="*/ 325539 h 585788"/>
              <a:gd name="connsiteX272" fmla="*/ 236064 w 585788"/>
              <a:gd name="connsiteY272" fmla="*/ 331345 h 585788"/>
              <a:gd name="connsiteX273" fmla="*/ 241359 w 585788"/>
              <a:gd name="connsiteY273" fmla="*/ 336798 h 585788"/>
              <a:gd name="connsiteX274" fmla="*/ 246654 w 585788"/>
              <a:gd name="connsiteY274" fmla="*/ 341900 h 585788"/>
              <a:gd name="connsiteX275" fmla="*/ 251949 w 585788"/>
              <a:gd name="connsiteY275" fmla="*/ 346474 h 585788"/>
              <a:gd name="connsiteX276" fmla="*/ 257420 w 585788"/>
              <a:gd name="connsiteY276" fmla="*/ 350872 h 585788"/>
              <a:gd name="connsiteX277" fmla="*/ 262538 w 585788"/>
              <a:gd name="connsiteY277" fmla="*/ 354742 h 585788"/>
              <a:gd name="connsiteX278" fmla="*/ 267657 w 585788"/>
              <a:gd name="connsiteY278" fmla="*/ 358085 h 585788"/>
              <a:gd name="connsiteX279" fmla="*/ 266774 w 585788"/>
              <a:gd name="connsiteY279" fmla="*/ 358436 h 585788"/>
              <a:gd name="connsiteX280" fmla="*/ 265892 w 585788"/>
              <a:gd name="connsiteY280" fmla="*/ 358788 h 585788"/>
              <a:gd name="connsiteX281" fmla="*/ 259008 w 585788"/>
              <a:gd name="connsiteY281" fmla="*/ 360899 h 585788"/>
              <a:gd name="connsiteX282" fmla="*/ 251949 w 585788"/>
              <a:gd name="connsiteY282" fmla="*/ 362307 h 585788"/>
              <a:gd name="connsiteX283" fmla="*/ 244536 w 585788"/>
              <a:gd name="connsiteY283" fmla="*/ 363186 h 585788"/>
              <a:gd name="connsiteX284" fmla="*/ 236770 w 585788"/>
              <a:gd name="connsiteY284" fmla="*/ 363538 h 585788"/>
              <a:gd name="connsiteX285" fmla="*/ 227416 w 585788"/>
              <a:gd name="connsiteY285" fmla="*/ 363010 h 585788"/>
              <a:gd name="connsiteX286" fmla="*/ 218415 w 585788"/>
              <a:gd name="connsiteY286" fmla="*/ 361779 h 585788"/>
              <a:gd name="connsiteX287" fmla="*/ 209414 w 585788"/>
              <a:gd name="connsiteY287" fmla="*/ 359844 h 585788"/>
              <a:gd name="connsiteX288" fmla="*/ 200765 w 585788"/>
              <a:gd name="connsiteY288" fmla="*/ 357029 h 585788"/>
              <a:gd name="connsiteX289" fmla="*/ 192647 w 585788"/>
              <a:gd name="connsiteY289" fmla="*/ 353687 h 585788"/>
              <a:gd name="connsiteX290" fmla="*/ 185057 w 585788"/>
              <a:gd name="connsiteY290" fmla="*/ 349640 h 585788"/>
              <a:gd name="connsiteX291" fmla="*/ 177821 w 585788"/>
              <a:gd name="connsiteY291" fmla="*/ 344715 h 585788"/>
              <a:gd name="connsiteX292" fmla="*/ 171291 w 585788"/>
              <a:gd name="connsiteY292" fmla="*/ 339437 h 585788"/>
              <a:gd name="connsiteX293" fmla="*/ 165643 w 585788"/>
              <a:gd name="connsiteY293" fmla="*/ 333632 h 585788"/>
              <a:gd name="connsiteX294" fmla="*/ 160701 w 585788"/>
              <a:gd name="connsiteY294" fmla="*/ 327298 h 585788"/>
              <a:gd name="connsiteX295" fmla="*/ 156465 w 585788"/>
              <a:gd name="connsiteY295" fmla="*/ 319734 h 585788"/>
              <a:gd name="connsiteX296" fmla="*/ 152582 w 585788"/>
              <a:gd name="connsiteY296" fmla="*/ 311993 h 585788"/>
              <a:gd name="connsiteX297" fmla="*/ 149582 w 585788"/>
              <a:gd name="connsiteY297" fmla="*/ 303549 h 585788"/>
              <a:gd name="connsiteX298" fmla="*/ 147111 w 585788"/>
              <a:gd name="connsiteY298" fmla="*/ 294753 h 585788"/>
              <a:gd name="connsiteX299" fmla="*/ 145346 w 585788"/>
              <a:gd name="connsiteY299" fmla="*/ 285253 h 585788"/>
              <a:gd name="connsiteX300" fmla="*/ 143934 w 585788"/>
              <a:gd name="connsiteY300" fmla="*/ 275929 h 585788"/>
              <a:gd name="connsiteX301" fmla="*/ 143228 w 585788"/>
              <a:gd name="connsiteY301" fmla="*/ 266078 h 585788"/>
              <a:gd name="connsiteX302" fmla="*/ 142875 w 585788"/>
              <a:gd name="connsiteY302" fmla="*/ 256226 h 585788"/>
              <a:gd name="connsiteX303" fmla="*/ 143052 w 585788"/>
              <a:gd name="connsiteY303" fmla="*/ 246375 h 585788"/>
              <a:gd name="connsiteX304" fmla="*/ 143405 w 585788"/>
              <a:gd name="connsiteY304" fmla="*/ 236347 h 585788"/>
              <a:gd name="connsiteX305" fmla="*/ 144287 w 585788"/>
              <a:gd name="connsiteY305" fmla="*/ 226672 h 585788"/>
              <a:gd name="connsiteX306" fmla="*/ 145523 w 585788"/>
              <a:gd name="connsiteY306" fmla="*/ 217172 h 585788"/>
              <a:gd name="connsiteX307" fmla="*/ 146935 w 585788"/>
              <a:gd name="connsiteY307" fmla="*/ 207672 h 585788"/>
              <a:gd name="connsiteX308" fmla="*/ 148700 w 585788"/>
              <a:gd name="connsiteY308" fmla="*/ 198876 h 585788"/>
              <a:gd name="connsiteX309" fmla="*/ 148876 w 585788"/>
              <a:gd name="connsiteY309" fmla="*/ 197821 h 585788"/>
              <a:gd name="connsiteX310" fmla="*/ 149759 w 585788"/>
              <a:gd name="connsiteY310" fmla="*/ 193774 h 585788"/>
              <a:gd name="connsiteX311" fmla="*/ 150817 w 585788"/>
              <a:gd name="connsiteY311" fmla="*/ 189024 h 585788"/>
              <a:gd name="connsiteX312" fmla="*/ 152053 w 585788"/>
              <a:gd name="connsiteY312" fmla="*/ 183571 h 585788"/>
              <a:gd name="connsiteX313" fmla="*/ 153465 w 585788"/>
              <a:gd name="connsiteY313" fmla="*/ 177766 h 585788"/>
              <a:gd name="connsiteX314" fmla="*/ 155230 w 585788"/>
              <a:gd name="connsiteY314" fmla="*/ 171608 h 585788"/>
              <a:gd name="connsiteX315" fmla="*/ 156995 w 585788"/>
              <a:gd name="connsiteY315" fmla="*/ 165275 h 585788"/>
              <a:gd name="connsiteX316" fmla="*/ 158936 w 585788"/>
              <a:gd name="connsiteY316" fmla="*/ 158942 h 585788"/>
              <a:gd name="connsiteX317" fmla="*/ 161231 w 585788"/>
              <a:gd name="connsiteY317" fmla="*/ 152609 h 585788"/>
              <a:gd name="connsiteX318" fmla="*/ 163525 w 585788"/>
              <a:gd name="connsiteY318" fmla="*/ 146452 h 585788"/>
              <a:gd name="connsiteX319" fmla="*/ 166172 w 585788"/>
              <a:gd name="connsiteY319" fmla="*/ 140470 h 585788"/>
              <a:gd name="connsiteX320" fmla="*/ 168996 w 585788"/>
              <a:gd name="connsiteY320" fmla="*/ 135017 h 585788"/>
              <a:gd name="connsiteX321" fmla="*/ 172173 w 585788"/>
              <a:gd name="connsiteY321" fmla="*/ 130091 h 585788"/>
              <a:gd name="connsiteX322" fmla="*/ 175350 w 585788"/>
              <a:gd name="connsiteY322" fmla="*/ 125517 h 585788"/>
              <a:gd name="connsiteX323" fmla="*/ 178880 w 585788"/>
              <a:gd name="connsiteY323" fmla="*/ 121823 h 585788"/>
              <a:gd name="connsiteX324" fmla="*/ 182939 w 585788"/>
              <a:gd name="connsiteY324" fmla="*/ 119008 h 585788"/>
              <a:gd name="connsiteX325" fmla="*/ 186999 w 585788"/>
              <a:gd name="connsiteY325" fmla="*/ 117249 h 585788"/>
              <a:gd name="connsiteX326" fmla="*/ 191764 w 585788"/>
              <a:gd name="connsiteY326" fmla="*/ 116017 h 585788"/>
              <a:gd name="connsiteX327" fmla="*/ 197412 w 585788"/>
              <a:gd name="connsiteY327" fmla="*/ 115138 h 585788"/>
              <a:gd name="connsiteX328" fmla="*/ 203413 w 585788"/>
              <a:gd name="connsiteY328" fmla="*/ 114610 h 585788"/>
              <a:gd name="connsiteX329" fmla="*/ 210472 w 585788"/>
              <a:gd name="connsiteY329" fmla="*/ 114434 h 585788"/>
              <a:gd name="connsiteX330" fmla="*/ 219827 w 585788"/>
              <a:gd name="connsiteY330" fmla="*/ 114610 h 585788"/>
              <a:gd name="connsiteX331" fmla="*/ 229534 w 585788"/>
              <a:gd name="connsiteY331" fmla="*/ 115314 h 585788"/>
              <a:gd name="connsiteX332" fmla="*/ 239241 w 585788"/>
              <a:gd name="connsiteY332" fmla="*/ 116017 h 585788"/>
              <a:gd name="connsiteX333" fmla="*/ 248595 w 585788"/>
              <a:gd name="connsiteY333" fmla="*/ 116897 h 585788"/>
              <a:gd name="connsiteX334" fmla="*/ 257773 w 585788"/>
              <a:gd name="connsiteY334" fmla="*/ 117425 h 585788"/>
              <a:gd name="connsiteX335" fmla="*/ 266598 w 585788"/>
              <a:gd name="connsiteY335" fmla="*/ 117776 h 585788"/>
              <a:gd name="connsiteX336" fmla="*/ 267480 w 585788"/>
              <a:gd name="connsiteY336" fmla="*/ 117776 h 585788"/>
              <a:gd name="connsiteX337" fmla="*/ 276834 w 585788"/>
              <a:gd name="connsiteY337" fmla="*/ 117073 h 585788"/>
              <a:gd name="connsiteX338" fmla="*/ 286188 w 585788"/>
              <a:gd name="connsiteY338" fmla="*/ 115489 h 585788"/>
              <a:gd name="connsiteX339" fmla="*/ 295366 w 585788"/>
              <a:gd name="connsiteY339" fmla="*/ 113202 h 585788"/>
              <a:gd name="connsiteX340" fmla="*/ 304367 w 585788"/>
              <a:gd name="connsiteY340" fmla="*/ 110388 h 585788"/>
              <a:gd name="connsiteX341" fmla="*/ 313192 w 585788"/>
              <a:gd name="connsiteY341" fmla="*/ 107397 h 585788"/>
              <a:gd name="connsiteX342" fmla="*/ 320605 w 585788"/>
              <a:gd name="connsiteY342" fmla="*/ 104934 h 585788"/>
              <a:gd name="connsiteX343" fmla="*/ 328018 w 585788"/>
              <a:gd name="connsiteY343" fmla="*/ 102647 h 585788"/>
              <a:gd name="connsiteX344" fmla="*/ 335077 w 585788"/>
              <a:gd name="connsiteY344" fmla="*/ 100712 h 585788"/>
              <a:gd name="connsiteX345" fmla="*/ 342137 w 585788"/>
              <a:gd name="connsiteY345" fmla="*/ 99129 h 585788"/>
              <a:gd name="connsiteX346" fmla="*/ 77177 w 585788"/>
              <a:gd name="connsiteY346" fmla="*/ 95250 h 585788"/>
              <a:gd name="connsiteX347" fmla="*/ 84544 w 585788"/>
              <a:gd name="connsiteY347" fmla="*/ 101237 h 585788"/>
              <a:gd name="connsiteX348" fmla="*/ 88052 w 585788"/>
              <a:gd name="connsiteY348" fmla="*/ 104583 h 585788"/>
              <a:gd name="connsiteX349" fmla="*/ 91210 w 585788"/>
              <a:gd name="connsiteY349" fmla="*/ 108456 h 585788"/>
              <a:gd name="connsiteX350" fmla="*/ 94192 w 585788"/>
              <a:gd name="connsiteY350" fmla="*/ 113035 h 585788"/>
              <a:gd name="connsiteX351" fmla="*/ 97349 w 585788"/>
              <a:gd name="connsiteY351" fmla="*/ 118317 h 585788"/>
              <a:gd name="connsiteX352" fmla="*/ 100155 w 585788"/>
              <a:gd name="connsiteY352" fmla="*/ 124480 h 585788"/>
              <a:gd name="connsiteX353" fmla="*/ 102962 w 585788"/>
              <a:gd name="connsiteY353" fmla="*/ 131875 h 585788"/>
              <a:gd name="connsiteX354" fmla="*/ 105768 w 585788"/>
              <a:gd name="connsiteY354" fmla="*/ 139799 h 585788"/>
              <a:gd name="connsiteX355" fmla="*/ 108575 w 585788"/>
              <a:gd name="connsiteY355" fmla="*/ 148955 h 585788"/>
              <a:gd name="connsiteX356" fmla="*/ 111732 w 585788"/>
              <a:gd name="connsiteY356" fmla="*/ 161281 h 585788"/>
              <a:gd name="connsiteX357" fmla="*/ 114714 w 585788"/>
              <a:gd name="connsiteY357" fmla="*/ 174488 h 585788"/>
              <a:gd name="connsiteX358" fmla="*/ 117169 w 585788"/>
              <a:gd name="connsiteY358" fmla="*/ 188574 h 585788"/>
              <a:gd name="connsiteX359" fmla="*/ 119450 w 585788"/>
              <a:gd name="connsiteY359" fmla="*/ 203541 h 585788"/>
              <a:gd name="connsiteX360" fmla="*/ 121204 w 585788"/>
              <a:gd name="connsiteY360" fmla="*/ 219741 h 585788"/>
              <a:gd name="connsiteX361" fmla="*/ 122782 w 585788"/>
              <a:gd name="connsiteY361" fmla="*/ 236645 h 585788"/>
              <a:gd name="connsiteX362" fmla="*/ 121730 w 585788"/>
              <a:gd name="connsiteY362" fmla="*/ 250379 h 585788"/>
              <a:gd name="connsiteX363" fmla="*/ 121554 w 585788"/>
              <a:gd name="connsiteY363" fmla="*/ 263410 h 585788"/>
              <a:gd name="connsiteX364" fmla="*/ 122081 w 585788"/>
              <a:gd name="connsiteY364" fmla="*/ 276088 h 585788"/>
              <a:gd name="connsiteX365" fmla="*/ 123308 w 585788"/>
              <a:gd name="connsiteY365" fmla="*/ 288061 h 585788"/>
              <a:gd name="connsiteX366" fmla="*/ 125413 w 585788"/>
              <a:gd name="connsiteY366" fmla="*/ 299331 h 585788"/>
              <a:gd name="connsiteX367" fmla="*/ 125413 w 585788"/>
              <a:gd name="connsiteY367" fmla="*/ 301267 h 585788"/>
              <a:gd name="connsiteX368" fmla="*/ 125238 w 585788"/>
              <a:gd name="connsiteY368" fmla="*/ 306022 h 585788"/>
              <a:gd name="connsiteX369" fmla="*/ 124361 w 585788"/>
              <a:gd name="connsiteY369" fmla="*/ 311304 h 585788"/>
              <a:gd name="connsiteX370" fmla="*/ 123133 w 585788"/>
              <a:gd name="connsiteY370" fmla="*/ 317115 h 585788"/>
              <a:gd name="connsiteX371" fmla="*/ 121379 w 585788"/>
              <a:gd name="connsiteY371" fmla="*/ 323454 h 585788"/>
              <a:gd name="connsiteX372" fmla="*/ 119274 w 585788"/>
              <a:gd name="connsiteY372" fmla="*/ 329969 h 585788"/>
              <a:gd name="connsiteX373" fmla="*/ 116819 w 585788"/>
              <a:gd name="connsiteY373" fmla="*/ 336484 h 585788"/>
              <a:gd name="connsiteX374" fmla="*/ 113837 w 585788"/>
              <a:gd name="connsiteY374" fmla="*/ 343175 h 585788"/>
              <a:gd name="connsiteX375" fmla="*/ 110504 w 585788"/>
              <a:gd name="connsiteY375" fmla="*/ 350043 h 585788"/>
              <a:gd name="connsiteX376" fmla="*/ 106996 w 585788"/>
              <a:gd name="connsiteY376" fmla="*/ 356558 h 585788"/>
              <a:gd name="connsiteX377" fmla="*/ 102962 w 585788"/>
              <a:gd name="connsiteY377" fmla="*/ 362721 h 585788"/>
              <a:gd name="connsiteX378" fmla="*/ 98752 w 585788"/>
              <a:gd name="connsiteY378" fmla="*/ 368531 h 585788"/>
              <a:gd name="connsiteX379" fmla="*/ 94192 w 585788"/>
              <a:gd name="connsiteY379" fmla="*/ 373990 h 585788"/>
              <a:gd name="connsiteX380" fmla="*/ 89456 w 585788"/>
              <a:gd name="connsiteY380" fmla="*/ 378744 h 585788"/>
              <a:gd name="connsiteX381" fmla="*/ 84544 w 585788"/>
              <a:gd name="connsiteY381" fmla="*/ 382794 h 585788"/>
              <a:gd name="connsiteX382" fmla="*/ 77177 w 585788"/>
              <a:gd name="connsiteY382" fmla="*/ 387548 h 585788"/>
              <a:gd name="connsiteX383" fmla="*/ 69460 w 585788"/>
              <a:gd name="connsiteY383" fmla="*/ 391422 h 585788"/>
              <a:gd name="connsiteX384" fmla="*/ 61216 w 585788"/>
              <a:gd name="connsiteY384" fmla="*/ 394768 h 585788"/>
              <a:gd name="connsiteX385" fmla="*/ 52446 w 585788"/>
              <a:gd name="connsiteY385" fmla="*/ 397233 h 585788"/>
              <a:gd name="connsiteX386" fmla="*/ 43500 w 585788"/>
              <a:gd name="connsiteY386" fmla="*/ 398994 h 585788"/>
              <a:gd name="connsiteX387" fmla="*/ 33853 w 585788"/>
              <a:gd name="connsiteY387" fmla="*/ 400050 h 585788"/>
              <a:gd name="connsiteX388" fmla="*/ 20172 w 585788"/>
              <a:gd name="connsiteY388" fmla="*/ 400050 h 585788"/>
              <a:gd name="connsiteX389" fmla="*/ 15085 w 585788"/>
              <a:gd name="connsiteY389" fmla="*/ 385787 h 585788"/>
              <a:gd name="connsiteX390" fmla="*/ 10524 w 585788"/>
              <a:gd name="connsiteY390" fmla="*/ 370996 h 585788"/>
              <a:gd name="connsiteX391" fmla="*/ 6666 w 585788"/>
              <a:gd name="connsiteY391" fmla="*/ 356029 h 585788"/>
              <a:gd name="connsiteX392" fmla="*/ 3859 w 585788"/>
              <a:gd name="connsiteY392" fmla="*/ 340710 h 585788"/>
              <a:gd name="connsiteX393" fmla="*/ 1754 w 585788"/>
              <a:gd name="connsiteY393" fmla="*/ 325215 h 585788"/>
              <a:gd name="connsiteX394" fmla="*/ 351 w 585788"/>
              <a:gd name="connsiteY394" fmla="*/ 309367 h 585788"/>
              <a:gd name="connsiteX395" fmla="*/ 0 w 585788"/>
              <a:gd name="connsiteY395" fmla="*/ 293344 h 585788"/>
              <a:gd name="connsiteX396" fmla="*/ 526 w 585788"/>
              <a:gd name="connsiteY396" fmla="*/ 275735 h 585788"/>
              <a:gd name="connsiteX397" fmla="*/ 2105 w 585788"/>
              <a:gd name="connsiteY397" fmla="*/ 258479 h 585788"/>
              <a:gd name="connsiteX398" fmla="*/ 4561 w 585788"/>
              <a:gd name="connsiteY398" fmla="*/ 241751 h 585788"/>
              <a:gd name="connsiteX399" fmla="*/ 7893 w 585788"/>
              <a:gd name="connsiteY399" fmla="*/ 225023 h 585788"/>
              <a:gd name="connsiteX400" fmla="*/ 12278 w 585788"/>
              <a:gd name="connsiteY400" fmla="*/ 208648 h 585788"/>
              <a:gd name="connsiteX401" fmla="*/ 17716 w 585788"/>
              <a:gd name="connsiteY401" fmla="*/ 192976 h 585788"/>
              <a:gd name="connsiteX402" fmla="*/ 23855 w 585788"/>
              <a:gd name="connsiteY402" fmla="*/ 177481 h 585788"/>
              <a:gd name="connsiteX403" fmla="*/ 30696 w 585788"/>
              <a:gd name="connsiteY403" fmla="*/ 162514 h 585788"/>
              <a:gd name="connsiteX404" fmla="*/ 38413 w 585788"/>
              <a:gd name="connsiteY404" fmla="*/ 147899 h 585788"/>
              <a:gd name="connsiteX405" fmla="*/ 47184 w 585788"/>
              <a:gd name="connsiteY405" fmla="*/ 133988 h 585788"/>
              <a:gd name="connsiteX406" fmla="*/ 56480 w 585788"/>
              <a:gd name="connsiteY406" fmla="*/ 120430 h 585788"/>
              <a:gd name="connsiteX407" fmla="*/ 66303 w 585788"/>
              <a:gd name="connsiteY407" fmla="*/ 107576 h 585788"/>
              <a:gd name="connsiteX408" fmla="*/ 293602 w 585788"/>
              <a:gd name="connsiteY408" fmla="*/ 0 h 585788"/>
              <a:gd name="connsiteX409" fmla="*/ 311586 w 585788"/>
              <a:gd name="connsiteY409" fmla="*/ 530 h 585788"/>
              <a:gd name="connsiteX410" fmla="*/ 329218 w 585788"/>
              <a:gd name="connsiteY410" fmla="*/ 2119 h 585788"/>
              <a:gd name="connsiteX411" fmla="*/ 346673 w 585788"/>
              <a:gd name="connsiteY411" fmla="*/ 4767 h 585788"/>
              <a:gd name="connsiteX412" fmla="*/ 363775 w 585788"/>
              <a:gd name="connsiteY412" fmla="*/ 8475 h 585788"/>
              <a:gd name="connsiteX413" fmla="*/ 380525 w 585788"/>
              <a:gd name="connsiteY413" fmla="*/ 13065 h 585788"/>
              <a:gd name="connsiteX414" fmla="*/ 396570 w 585788"/>
              <a:gd name="connsiteY414" fmla="*/ 18892 h 585788"/>
              <a:gd name="connsiteX415" fmla="*/ 412614 w 585788"/>
              <a:gd name="connsiteY415" fmla="*/ 25425 h 585788"/>
              <a:gd name="connsiteX416" fmla="*/ 427777 w 585788"/>
              <a:gd name="connsiteY416" fmla="*/ 32663 h 585788"/>
              <a:gd name="connsiteX417" fmla="*/ 442764 w 585788"/>
              <a:gd name="connsiteY417" fmla="*/ 40962 h 585788"/>
              <a:gd name="connsiteX418" fmla="*/ 456869 w 585788"/>
              <a:gd name="connsiteY418" fmla="*/ 50143 h 585788"/>
              <a:gd name="connsiteX419" fmla="*/ 470622 w 585788"/>
              <a:gd name="connsiteY419" fmla="*/ 60030 h 585788"/>
              <a:gd name="connsiteX420" fmla="*/ 483669 w 585788"/>
              <a:gd name="connsiteY420" fmla="*/ 70624 h 585788"/>
              <a:gd name="connsiteX421" fmla="*/ 496364 w 585788"/>
              <a:gd name="connsiteY421" fmla="*/ 81924 h 585788"/>
              <a:gd name="connsiteX422" fmla="*/ 508000 w 585788"/>
              <a:gd name="connsiteY422" fmla="*/ 93930 h 585788"/>
              <a:gd name="connsiteX423" fmla="*/ 496540 w 585788"/>
              <a:gd name="connsiteY423" fmla="*/ 98344 h 585788"/>
              <a:gd name="connsiteX424" fmla="*/ 491074 w 585788"/>
              <a:gd name="connsiteY424" fmla="*/ 100639 h 585788"/>
              <a:gd name="connsiteX425" fmla="*/ 485608 w 585788"/>
              <a:gd name="connsiteY425" fmla="*/ 103817 h 585788"/>
              <a:gd name="connsiteX426" fmla="*/ 480848 w 585788"/>
              <a:gd name="connsiteY426" fmla="*/ 107702 h 585788"/>
              <a:gd name="connsiteX427" fmla="*/ 476440 w 585788"/>
              <a:gd name="connsiteY427" fmla="*/ 112292 h 585788"/>
              <a:gd name="connsiteX428" fmla="*/ 472561 w 585788"/>
              <a:gd name="connsiteY428" fmla="*/ 117589 h 585788"/>
              <a:gd name="connsiteX429" fmla="*/ 468859 w 585788"/>
              <a:gd name="connsiteY429" fmla="*/ 123239 h 585788"/>
              <a:gd name="connsiteX430" fmla="*/ 465509 w 585788"/>
              <a:gd name="connsiteY430" fmla="*/ 129595 h 585788"/>
              <a:gd name="connsiteX431" fmla="*/ 462335 w 585788"/>
              <a:gd name="connsiteY431" fmla="*/ 135951 h 585788"/>
              <a:gd name="connsiteX432" fmla="*/ 459338 w 585788"/>
              <a:gd name="connsiteY432" fmla="*/ 142661 h 585788"/>
              <a:gd name="connsiteX433" fmla="*/ 456869 w 585788"/>
              <a:gd name="connsiteY433" fmla="*/ 149546 h 585788"/>
              <a:gd name="connsiteX434" fmla="*/ 454753 w 585788"/>
              <a:gd name="connsiteY434" fmla="*/ 156432 h 585788"/>
              <a:gd name="connsiteX435" fmla="*/ 452638 w 585788"/>
              <a:gd name="connsiteY435" fmla="*/ 163318 h 585788"/>
              <a:gd name="connsiteX436" fmla="*/ 450874 w 585788"/>
              <a:gd name="connsiteY436" fmla="*/ 169851 h 585788"/>
              <a:gd name="connsiteX437" fmla="*/ 449288 w 585788"/>
              <a:gd name="connsiteY437" fmla="*/ 176384 h 585788"/>
              <a:gd name="connsiteX438" fmla="*/ 447877 w 585788"/>
              <a:gd name="connsiteY438" fmla="*/ 182563 h 585788"/>
              <a:gd name="connsiteX439" fmla="*/ 446467 w 585788"/>
              <a:gd name="connsiteY439" fmla="*/ 177090 h 585788"/>
              <a:gd name="connsiteX440" fmla="*/ 445056 w 585788"/>
              <a:gd name="connsiteY440" fmla="*/ 172323 h 585788"/>
              <a:gd name="connsiteX441" fmla="*/ 443822 w 585788"/>
              <a:gd name="connsiteY441" fmla="*/ 168438 h 585788"/>
              <a:gd name="connsiteX442" fmla="*/ 441353 w 585788"/>
              <a:gd name="connsiteY442" fmla="*/ 160670 h 585788"/>
              <a:gd name="connsiteX443" fmla="*/ 438532 w 585788"/>
              <a:gd name="connsiteY443" fmla="*/ 152724 h 585788"/>
              <a:gd name="connsiteX444" fmla="*/ 435535 w 585788"/>
              <a:gd name="connsiteY444" fmla="*/ 145132 h 585788"/>
              <a:gd name="connsiteX445" fmla="*/ 432009 w 585788"/>
              <a:gd name="connsiteY445" fmla="*/ 137540 h 585788"/>
              <a:gd name="connsiteX446" fmla="*/ 428130 w 585788"/>
              <a:gd name="connsiteY446" fmla="*/ 130125 h 585788"/>
              <a:gd name="connsiteX447" fmla="*/ 423898 w 585788"/>
              <a:gd name="connsiteY447" fmla="*/ 122886 h 585788"/>
              <a:gd name="connsiteX448" fmla="*/ 419138 w 585788"/>
              <a:gd name="connsiteY448" fmla="*/ 116353 h 585788"/>
              <a:gd name="connsiteX449" fmla="*/ 414730 w 585788"/>
              <a:gd name="connsiteY449" fmla="*/ 111056 h 585788"/>
              <a:gd name="connsiteX450" fmla="*/ 409617 w 585788"/>
              <a:gd name="connsiteY450" fmla="*/ 105936 h 585788"/>
              <a:gd name="connsiteX451" fmla="*/ 403975 w 585788"/>
              <a:gd name="connsiteY451" fmla="*/ 100816 h 585788"/>
              <a:gd name="connsiteX452" fmla="*/ 397980 w 585788"/>
              <a:gd name="connsiteY452" fmla="*/ 95696 h 585788"/>
              <a:gd name="connsiteX453" fmla="*/ 391633 w 585788"/>
              <a:gd name="connsiteY453" fmla="*/ 91281 h 585788"/>
              <a:gd name="connsiteX454" fmla="*/ 385109 w 585788"/>
              <a:gd name="connsiteY454" fmla="*/ 87220 h 585788"/>
              <a:gd name="connsiteX455" fmla="*/ 378233 w 585788"/>
              <a:gd name="connsiteY455" fmla="*/ 83866 h 585788"/>
              <a:gd name="connsiteX456" fmla="*/ 371180 w 585788"/>
              <a:gd name="connsiteY456" fmla="*/ 81041 h 585788"/>
              <a:gd name="connsiteX457" fmla="*/ 364128 w 585788"/>
              <a:gd name="connsiteY457" fmla="*/ 79275 h 585788"/>
              <a:gd name="connsiteX458" fmla="*/ 357252 w 585788"/>
              <a:gd name="connsiteY458" fmla="*/ 78392 h 585788"/>
              <a:gd name="connsiteX459" fmla="*/ 348612 w 585788"/>
              <a:gd name="connsiteY459" fmla="*/ 78392 h 585788"/>
              <a:gd name="connsiteX460" fmla="*/ 340149 w 585788"/>
              <a:gd name="connsiteY460" fmla="*/ 79275 h 585788"/>
              <a:gd name="connsiteX461" fmla="*/ 331862 w 585788"/>
              <a:gd name="connsiteY461" fmla="*/ 81041 h 585788"/>
              <a:gd name="connsiteX462" fmla="*/ 323399 w 585788"/>
              <a:gd name="connsiteY462" fmla="*/ 83160 h 585788"/>
              <a:gd name="connsiteX463" fmla="*/ 315113 w 585788"/>
              <a:gd name="connsiteY463" fmla="*/ 85808 h 585788"/>
              <a:gd name="connsiteX464" fmla="*/ 307002 w 585788"/>
              <a:gd name="connsiteY464" fmla="*/ 88456 h 585788"/>
              <a:gd name="connsiteX465" fmla="*/ 298892 w 585788"/>
              <a:gd name="connsiteY465" fmla="*/ 91281 h 585788"/>
              <a:gd name="connsiteX466" fmla="*/ 290605 w 585788"/>
              <a:gd name="connsiteY466" fmla="*/ 93753 h 585788"/>
              <a:gd name="connsiteX467" fmla="*/ 282671 w 585788"/>
              <a:gd name="connsiteY467" fmla="*/ 95872 h 585788"/>
              <a:gd name="connsiteX468" fmla="*/ 274737 w 585788"/>
              <a:gd name="connsiteY468" fmla="*/ 97108 h 585788"/>
              <a:gd name="connsiteX469" fmla="*/ 266803 w 585788"/>
              <a:gd name="connsiteY469" fmla="*/ 97991 h 585788"/>
              <a:gd name="connsiteX470" fmla="*/ 258692 w 585788"/>
              <a:gd name="connsiteY470" fmla="*/ 97461 h 585788"/>
              <a:gd name="connsiteX471" fmla="*/ 250053 w 585788"/>
              <a:gd name="connsiteY471" fmla="*/ 96932 h 585788"/>
              <a:gd name="connsiteX472" fmla="*/ 241237 w 585788"/>
              <a:gd name="connsiteY472" fmla="*/ 96225 h 585788"/>
              <a:gd name="connsiteX473" fmla="*/ 231011 w 585788"/>
              <a:gd name="connsiteY473" fmla="*/ 95343 h 585788"/>
              <a:gd name="connsiteX474" fmla="*/ 220785 w 585788"/>
              <a:gd name="connsiteY474" fmla="*/ 94636 h 585788"/>
              <a:gd name="connsiteX475" fmla="*/ 210735 w 585788"/>
              <a:gd name="connsiteY475" fmla="*/ 94459 h 585788"/>
              <a:gd name="connsiteX476" fmla="*/ 202272 w 585788"/>
              <a:gd name="connsiteY476" fmla="*/ 94636 h 585788"/>
              <a:gd name="connsiteX477" fmla="*/ 194690 w 585788"/>
              <a:gd name="connsiteY477" fmla="*/ 95343 h 585788"/>
              <a:gd name="connsiteX478" fmla="*/ 187637 w 585788"/>
              <a:gd name="connsiteY478" fmla="*/ 96578 h 585788"/>
              <a:gd name="connsiteX479" fmla="*/ 181290 w 585788"/>
              <a:gd name="connsiteY479" fmla="*/ 98344 h 585788"/>
              <a:gd name="connsiteX480" fmla="*/ 176001 w 585788"/>
              <a:gd name="connsiteY480" fmla="*/ 100463 h 585788"/>
              <a:gd name="connsiteX481" fmla="*/ 171064 w 585788"/>
              <a:gd name="connsiteY481" fmla="*/ 103464 h 585788"/>
              <a:gd name="connsiteX482" fmla="*/ 166480 w 585788"/>
              <a:gd name="connsiteY482" fmla="*/ 106995 h 585788"/>
              <a:gd name="connsiteX483" fmla="*/ 162248 w 585788"/>
              <a:gd name="connsiteY483" fmla="*/ 111233 h 585788"/>
              <a:gd name="connsiteX484" fmla="*/ 158369 w 585788"/>
              <a:gd name="connsiteY484" fmla="*/ 116000 h 585788"/>
              <a:gd name="connsiteX485" fmla="*/ 154843 w 585788"/>
              <a:gd name="connsiteY485" fmla="*/ 121297 h 585788"/>
              <a:gd name="connsiteX486" fmla="*/ 151317 w 585788"/>
              <a:gd name="connsiteY486" fmla="*/ 127123 h 585788"/>
              <a:gd name="connsiteX487" fmla="*/ 148319 w 585788"/>
              <a:gd name="connsiteY487" fmla="*/ 132950 h 585788"/>
              <a:gd name="connsiteX488" fmla="*/ 145675 w 585788"/>
              <a:gd name="connsiteY488" fmla="*/ 139129 h 585788"/>
              <a:gd name="connsiteX489" fmla="*/ 143206 w 585788"/>
              <a:gd name="connsiteY489" fmla="*/ 145486 h 585788"/>
              <a:gd name="connsiteX490" fmla="*/ 140914 w 585788"/>
              <a:gd name="connsiteY490" fmla="*/ 152018 h 585788"/>
              <a:gd name="connsiteX491" fmla="*/ 138798 w 585788"/>
              <a:gd name="connsiteY491" fmla="*/ 158551 h 585788"/>
              <a:gd name="connsiteX492" fmla="*/ 137035 w 585788"/>
              <a:gd name="connsiteY492" fmla="*/ 164907 h 585788"/>
              <a:gd name="connsiteX493" fmla="*/ 135449 w 585788"/>
              <a:gd name="connsiteY493" fmla="*/ 171087 h 585788"/>
              <a:gd name="connsiteX494" fmla="*/ 133333 w 585788"/>
              <a:gd name="connsiteY494" fmla="*/ 161376 h 585788"/>
              <a:gd name="connsiteX495" fmla="*/ 131041 w 585788"/>
              <a:gd name="connsiteY495" fmla="*/ 151842 h 585788"/>
              <a:gd name="connsiteX496" fmla="*/ 128572 w 585788"/>
              <a:gd name="connsiteY496" fmla="*/ 143014 h 585788"/>
              <a:gd name="connsiteX497" fmla="*/ 125046 w 585788"/>
              <a:gd name="connsiteY497" fmla="*/ 132420 h 585788"/>
              <a:gd name="connsiteX498" fmla="*/ 121872 w 585788"/>
              <a:gd name="connsiteY498" fmla="*/ 122886 h 585788"/>
              <a:gd name="connsiteX499" fmla="*/ 118346 w 585788"/>
              <a:gd name="connsiteY499" fmla="*/ 114588 h 585788"/>
              <a:gd name="connsiteX500" fmla="*/ 114820 w 585788"/>
              <a:gd name="connsiteY500" fmla="*/ 107172 h 585788"/>
              <a:gd name="connsiteX501" fmla="*/ 111117 w 585788"/>
              <a:gd name="connsiteY501" fmla="*/ 100816 h 585788"/>
              <a:gd name="connsiteX502" fmla="*/ 107238 w 585788"/>
              <a:gd name="connsiteY502" fmla="*/ 94989 h 585788"/>
              <a:gd name="connsiteX503" fmla="*/ 102830 w 585788"/>
              <a:gd name="connsiteY503" fmla="*/ 89869 h 585788"/>
              <a:gd name="connsiteX504" fmla="*/ 98070 w 585788"/>
              <a:gd name="connsiteY504" fmla="*/ 85631 h 585788"/>
              <a:gd name="connsiteX505" fmla="*/ 92075 w 585788"/>
              <a:gd name="connsiteY505" fmla="*/ 80688 h 585788"/>
              <a:gd name="connsiteX506" fmla="*/ 104594 w 585788"/>
              <a:gd name="connsiteY506" fmla="*/ 69388 h 585788"/>
              <a:gd name="connsiteX507" fmla="*/ 117641 w 585788"/>
              <a:gd name="connsiteY507" fmla="*/ 58971 h 585788"/>
              <a:gd name="connsiteX508" fmla="*/ 131393 w 585788"/>
              <a:gd name="connsiteY508" fmla="*/ 49437 h 585788"/>
              <a:gd name="connsiteX509" fmla="*/ 145498 w 585788"/>
              <a:gd name="connsiteY509" fmla="*/ 40256 h 585788"/>
              <a:gd name="connsiteX510" fmla="*/ 160309 w 585788"/>
              <a:gd name="connsiteY510" fmla="*/ 32134 h 585788"/>
              <a:gd name="connsiteX511" fmla="*/ 175472 w 585788"/>
              <a:gd name="connsiteY511" fmla="*/ 24895 h 585788"/>
              <a:gd name="connsiteX512" fmla="*/ 191164 w 585788"/>
              <a:gd name="connsiteY512" fmla="*/ 18539 h 585788"/>
              <a:gd name="connsiteX513" fmla="*/ 207208 w 585788"/>
              <a:gd name="connsiteY513" fmla="*/ 12889 h 585788"/>
              <a:gd name="connsiteX514" fmla="*/ 223958 w 585788"/>
              <a:gd name="connsiteY514" fmla="*/ 8298 h 585788"/>
              <a:gd name="connsiteX515" fmla="*/ 240884 w 585788"/>
              <a:gd name="connsiteY515" fmla="*/ 4767 h 585788"/>
              <a:gd name="connsiteX516" fmla="*/ 257987 w 585788"/>
              <a:gd name="connsiteY516" fmla="*/ 2119 h 585788"/>
              <a:gd name="connsiteX517" fmla="*/ 275618 w 585788"/>
              <a:gd name="connsiteY517" fmla="*/ 530 h 585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</a:cxnLst>
            <a:rect l="l" t="t" r="r" b="b"/>
            <a:pathLst>
              <a:path w="585788" h="585788">
                <a:moveTo>
                  <a:pt x="448813" y="317500"/>
                </a:moveTo>
                <a:lnTo>
                  <a:pt x="451810" y="324570"/>
                </a:lnTo>
                <a:lnTo>
                  <a:pt x="455159" y="331286"/>
                </a:lnTo>
                <a:lnTo>
                  <a:pt x="459037" y="337648"/>
                </a:lnTo>
                <a:lnTo>
                  <a:pt x="464678" y="344894"/>
                </a:lnTo>
                <a:lnTo>
                  <a:pt x="471024" y="351787"/>
                </a:lnTo>
                <a:lnTo>
                  <a:pt x="477899" y="357973"/>
                </a:lnTo>
                <a:lnTo>
                  <a:pt x="485478" y="363629"/>
                </a:lnTo>
                <a:lnTo>
                  <a:pt x="493763" y="368401"/>
                </a:lnTo>
                <a:lnTo>
                  <a:pt x="502401" y="372642"/>
                </a:lnTo>
                <a:lnTo>
                  <a:pt x="511391" y="376354"/>
                </a:lnTo>
                <a:lnTo>
                  <a:pt x="521086" y="379182"/>
                </a:lnTo>
                <a:lnTo>
                  <a:pt x="530605" y="381126"/>
                </a:lnTo>
                <a:lnTo>
                  <a:pt x="540476" y="382363"/>
                </a:lnTo>
                <a:lnTo>
                  <a:pt x="550700" y="382893"/>
                </a:lnTo>
                <a:lnTo>
                  <a:pt x="557398" y="382716"/>
                </a:lnTo>
                <a:lnTo>
                  <a:pt x="563920" y="382009"/>
                </a:lnTo>
                <a:lnTo>
                  <a:pt x="571500" y="381479"/>
                </a:lnTo>
                <a:lnTo>
                  <a:pt x="565859" y="397209"/>
                </a:lnTo>
                <a:lnTo>
                  <a:pt x="559337" y="412762"/>
                </a:lnTo>
                <a:lnTo>
                  <a:pt x="552110" y="427785"/>
                </a:lnTo>
                <a:lnTo>
                  <a:pt x="544001" y="442454"/>
                </a:lnTo>
                <a:lnTo>
                  <a:pt x="535011" y="456416"/>
                </a:lnTo>
                <a:lnTo>
                  <a:pt x="525316" y="470025"/>
                </a:lnTo>
                <a:lnTo>
                  <a:pt x="514916" y="482750"/>
                </a:lnTo>
                <a:lnTo>
                  <a:pt x="503811" y="495122"/>
                </a:lnTo>
                <a:lnTo>
                  <a:pt x="492177" y="506786"/>
                </a:lnTo>
                <a:lnTo>
                  <a:pt x="479661" y="517744"/>
                </a:lnTo>
                <a:lnTo>
                  <a:pt x="466793" y="527995"/>
                </a:lnTo>
                <a:lnTo>
                  <a:pt x="453220" y="537539"/>
                </a:lnTo>
                <a:lnTo>
                  <a:pt x="439118" y="546376"/>
                </a:lnTo>
                <a:lnTo>
                  <a:pt x="424487" y="554329"/>
                </a:lnTo>
                <a:lnTo>
                  <a:pt x="409328" y="561398"/>
                </a:lnTo>
                <a:lnTo>
                  <a:pt x="393816" y="567584"/>
                </a:lnTo>
                <a:lnTo>
                  <a:pt x="377951" y="573240"/>
                </a:lnTo>
                <a:lnTo>
                  <a:pt x="361381" y="577658"/>
                </a:lnTo>
                <a:lnTo>
                  <a:pt x="344635" y="581193"/>
                </a:lnTo>
                <a:lnTo>
                  <a:pt x="327713" y="583667"/>
                </a:lnTo>
                <a:lnTo>
                  <a:pt x="310262" y="585258"/>
                </a:lnTo>
                <a:lnTo>
                  <a:pt x="292634" y="585788"/>
                </a:lnTo>
                <a:lnTo>
                  <a:pt x="274302" y="585258"/>
                </a:lnTo>
                <a:lnTo>
                  <a:pt x="256322" y="583667"/>
                </a:lnTo>
                <a:lnTo>
                  <a:pt x="238871" y="580839"/>
                </a:lnTo>
                <a:lnTo>
                  <a:pt x="221596" y="577128"/>
                </a:lnTo>
                <a:lnTo>
                  <a:pt x="204673" y="572356"/>
                </a:lnTo>
                <a:lnTo>
                  <a:pt x="188456" y="566524"/>
                </a:lnTo>
                <a:lnTo>
                  <a:pt x="172415" y="559984"/>
                </a:lnTo>
                <a:lnTo>
                  <a:pt x="157079" y="552385"/>
                </a:lnTo>
                <a:lnTo>
                  <a:pt x="141920" y="544078"/>
                </a:lnTo>
                <a:lnTo>
                  <a:pt x="127641" y="534534"/>
                </a:lnTo>
                <a:lnTo>
                  <a:pt x="113716" y="524637"/>
                </a:lnTo>
                <a:lnTo>
                  <a:pt x="100671" y="513679"/>
                </a:lnTo>
                <a:lnTo>
                  <a:pt x="88156" y="502191"/>
                </a:lnTo>
                <a:lnTo>
                  <a:pt x="76346" y="489996"/>
                </a:lnTo>
                <a:lnTo>
                  <a:pt x="65064" y="476918"/>
                </a:lnTo>
                <a:lnTo>
                  <a:pt x="54840" y="463309"/>
                </a:lnTo>
                <a:lnTo>
                  <a:pt x="45321" y="449170"/>
                </a:lnTo>
                <a:lnTo>
                  <a:pt x="36331" y="434501"/>
                </a:lnTo>
                <a:lnTo>
                  <a:pt x="28575" y="418948"/>
                </a:lnTo>
                <a:lnTo>
                  <a:pt x="34569" y="418948"/>
                </a:lnTo>
                <a:lnTo>
                  <a:pt x="44616" y="418064"/>
                </a:lnTo>
                <a:lnTo>
                  <a:pt x="54135" y="416297"/>
                </a:lnTo>
                <a:lnTo>
                  <a:pt x="63301" y="413999"/>
                </a:lnTo>
                <a:lnTo>
                  <a:pt x="72291" y="410994"/>
                </a:lnTo>
                <a:lnTo>
                  <a:pt x="80576" y="407460"/>
                </a:lnTo>
                <a:lnTo>
                  <a:pt x="88509" y="402864"/>
                </a:lnTo>
                <a:lnTo>
                  <a:pt x="96088" y="397916"/>
                </a:lnTo>
                <a:lnTo>
                  <a:pt x="102434" y="392967"/>
                </a:lnTo>
                <a:lnTo>
                  <a:pt x="108428" y="386958"/>
                </a:lnTo>
                <a:lnTo>
                  <a:pt x="114068" y="380242"/>
                </a:lnTo>
                <a:lnTo>
                  <a:pt x="119357" y="372642"/>
                </a:lnTo>
                <a:lnTo>
                  <a:pt x="124468" y="364689"/>
                </a:lnTo>
                <a:lnTo>
                  <a:pt x="129052" y="356559"/>
                </a:lnTo>
                <a:lnTo>
                  <a:pt x="133282" y="347899"/>
                </a:lnTo>
                <a:lnTo>
                  <a:pt x="136808" y="339239"/>
                </a:lnTo>
                <a:lnTo>
                  <a:pt x="139804" y="330755"/>
                </a:lnTo>
                <a:lnTo>
                  <a:pt x="143859" y="337648"/>
                </a:lnTo>
                <a:lnTo>
                  <a:pt x="149323" y="344894"/>
                </a:lnTo>
                <a:lnTo>
                  <a:pt x="155669" y="351611"/>
                </a:lnTo>
                <a:lnTo>
                  <a:pt x="162720" y="357796"/>
                </a:lnTo>
                <a:lnTo>
                  <a:pt x="170300" y="363275"/>
                </a:lnTo>
                <a:lnTo>
                  <a:pt x="178408" y="368224"/>
                </a:lnTo>
                <a:lnTo>
                  <a:pt x="187398" y="372466"/>
                </a:lnTo>
                <a:lnTo>
                  <a:pt x="196388" y="376000"/>
                </a:lnTo>
                <a:lnTo>
                  <a:pt x="205907" y="379005"/>
                </a:lnTo>
                <a:lnTo>
                  <a:pt x="215955" y="381126"/>
                </a:lnTo>
                <a:lnTo>
                  <a:pt x="226003" y="382363"/>
                </a:lnTo>
                <a:lnTo>
                  <a:pt x="236050" y="382893"/>
                </a:lnTo>
                <a:lnTo>
                  <a:pt x="245393" y="382540"/>
                </a:lnTo>
                <a:lnTo>
                  <a:pt x="254383" y="381479"/>
                </a:lnTo>
                <a:lnTo>
                  <a:pt x="263020" y="379712"/>
                </a:lnTo>
                <a:lnTo>
                  <a:pt x="271481" y="377061"/>
                </a:lnTo>
                <a:lnTo>
                  <a:pt x="276064" y="375117"/>
                </a:lnTo>
                <a:lnTo>
                  <a:pt x="279942" y="373173"/>
                </a:lnTo>
                <a:lnTo>
                  <a:pt x="282587" y="372112"/>
                </a:lnTo>
                <a:lnTo>
                  <a:pt x="284702" y="371228"/>
                </a:lnTo>
                <a:lnTo>
                  <a:pt x="286465" y="370698"/>
                </a:lnTo>
                <a:lnTo>
                  <a:pt x="288404" y="370345"/>
                </a:lnTo>
                <a:lnTo>
                  <a:pt x="290519" y="370521"/>
                </a:lnTo>
                <a:lnTo>
                  <a:pt x="293868" y="371052"/>
                </a:lnTo>
                <a:lnTo>
                  <a:pt x="297394" y="371759"/>
                </a:lnTo>
                <a:lnTo>
                  <a:pt x="301272" y="372819"/>
                </a:lnTo>
                <a:lnTo>
                  <a:pt x="305150" y="373703"/>
                </a:lnTo>
                <a:lnTo>
                  <a:pt x="310262" y="375117"/>
                </a:lnTo>
                <a:lnTo>
                  <a:pt x="315374" y="376354"/>
                </a:lnTo>
                <a:lnTo>
                  <a:pt x="320309" y="377238"/>
                </a:lnTo>
                <a:lnTo>
                  <a:pt x="331767" y="378651"/>
                </a:lnTo>
                <a:lnTo>
                  <a:pt x="342696" y="379182"/>
                </a:lnTo>
                <a:lnTo>
                  <a:pt x="353625" y="379005"/>
                </a:lnTo>
                <a:lnTo>
                  <a:pt x="364730" y="377944"/>
                </a:lnTo>
                <a:lnTo>
                  <a:pt x="376012" y="376354"/>
                </a:lnTo>
                <a:lnTo>
                  <a:pt x="385707" y="374056"/>
                </a:lnTo>
                <a:lnTo>
                  <a:pt x="394521" y="371228"/>
                </a:lnTo>
                <a:lnTo>
                  <a:pt x="402806" y="367870"/>
                </a:lnTo>
                <a:lnTo>
                  <a:pt x="410738" y="363805"/>
                </a:lnTo>
                <a:lnTo>
                  <a:pt x="417965" y="359034"/>
                </a:lnTo>
                <a:lnTo>
                  <a:pt x="424487" y="353731"/>
                </a:lnTo>
                <a:lnTo>
                  <a:pt x="430657" y="347546"/>
                </a:lnTo>
                <a:lnTo>
                  <a:pt x="436298" y="340830"/>
                </a:lnTo>
                <a:lnTo>
                  <a:pt x="441233" y="333407"/>
                </a:lnTo>
                <a:lnTo>
                  <a:pt x="444054" y="328281"/>
                </a:lnTo>
                <a:lnTo>
                  <a:pt x="446522" y="322979"/>
                </a:lnTo>
                <a:close/>
                <a:moveTo>
                  <a:pt x="521587" y="109538"/>
                </a:moveTo>
                <a:lnTo>
                  <a:pt x="531234" y="122247"/>
                </a:lnTo>
                <a:lnTo>
                  <a:pt x="540181" y="135662"/>
                </a:lnTo>
                <a:lnTo>
                  <a:pt x="548600" y="149606"/>
                </a:lnTo>
                <a:lnTo>
                  <a:pt x="555968" y="163904"/>
                </a:lnTo>
                <a:lnTo>
                  <a:pt x="562809" y="178731"/>
                </a:lnTo>
                <a:lnTo>
                  <a:pt x="568598" y="194087"/>
                </a:lnTo>
                <a:lnTo>
                  <a:pt x="573860" y="209797"/>
                </a:lnTo>
                <a:lnTo>
                  <a:pt x="578070" y="225683"/>
                </a:lnTo>
                <a:lnTo>
                  <a:pt x="581403" y="242098"/>
                </a:lnTo>
                <a:lnTo>
                  <a:pt x="583859" y="258690"/>
                </a:lnTo>
                <a:lnTo>
                  <a:pt x="585262" y="275635"/>
                </a:lnTo>
                <a:lnTo>
                  <a:pt x="585788" y="292934"/>
                </a:lnTo>
                <a:lnTo>
                  <a:pt x="585262" y="310408"/>
                </a:lnTo>
                <a:lnTo>
                  <a:pt x="583683" y="327883"/>
                </a:lnTo>
                <a:lnTo>
                  <a:pt x="581052" y="344828"/>
                </a:lnTo>
                <a:lnTo>
                  <a:pt x="577719" y="361773"/>
                </a:lnTo>
                <a:lnTo>
                  <a:pt x="562809" y="363009"/>
                </a:lnTo>
                <a:lnTo>
                  <a:pt x="554214" y="363538"/>
                </a:lnTo>
                <a:lnTo>
                  <a:pt x="545794" y="363362"/>
                </a:lnTo>
                <a:lnTo>
                  <a:pt x="537198" y="362656"/>
                </a:lnTo>
                <a:lnTo>
                  <a:pt x="528954" y="361067"/>
                </a:lnTo>
                <a:lnTo>
                  <a:pt x="520885" y="358772"/>
                </a:lnTo>
                <a:lnTo>
                  <a:pt x="512991" y="355948"/>
                </a:lnTo>
                <a:lnTo>
                  <a:pt x="505624" y="352594"/>
                </a:lnTo>
                <a:lnTo>
                  <a:pt x="498607" y="348358"/>
                </a:lnTo>
                <a:lnTo>
                  <a:pt x="492117" y="343769"/>
                </a:lnTo>
                <a:lnTo>
                  <a:pt x="486153" y="338827"/>
                </a:lnTo>
                <a:lnTo>
                  <a:pt x="480890" y="333178"/>
                </a:lnTo>
                <a:lnTo>
                  <a:pt x="476330" y="327353"/>
                </a:lnTo>
                <a:lnTo>
                  <a:pt x="472120" y="320116"/>
                </a:lnTo>
                <a:lnTo>
                  <a:pt x="468611" y="312526"/>
                </a:lnTo>
                <a:lnTo>
                  <a:pt x="465805" y="304583"/>
                </a:lnTo>
                <a:lnTo>
                  <a:pt x="463349" y="296111"/>
                </a:lnTo>
                <a:lnTo>
                  <a:pt x="461595" y="287109"/>
                </a:lnTo>
                <a:lnTo>
                  <a:pt x="460016" y="277930"/>
                </a:lnTo>
                <a:lnTo>
                  <a:pt x="459139" y="268751"/>
                </a:lnTo>
                <a:lnTo>
                  <a:pt x="459314" y="256925"/>
                </a:lnTo>
                <a:lnTo>
                  <a:pt x="458788" y="245452"/>
                </a:lnTo>
                <a:lnTo>
                  <a:pt x="459490" y="233096"/>
                </a:lnTo>
                <a:lnTo>
                  <a:pt x="460718" y="221270"/>
                </a:lnTo>
                <a:lnTo>
                  <a:pt x="462472" y="209620"/>
                </a:lnTo>
                <a:lnTo>
                  <a:pt x="464577" y="198500"/>
                </a:lnTo>
                <a:lnTo>
                  <a:pt x="464752" y="197441"/>
                </a:lnTo>
                <a:lnTo>
                  <a:pt x="465629" y="193381"/>
                </a:lnTo>
                <a:lnTo>
                  <a:pt x="466682" y="188615"/>
                </a:lnTo>
                <a:lnTo>
                  <a:pt x="467910" y="183143"/>
                </a:lnTo>
                <a:lnTo>
                  <a:pt x="469313" y="177319"/>
                </a:lnTo>
                <a:lnTo>
                  <a:pt x="470892" y="171141"/>
                </a:lnTo>
                <a:lnTo>
                  <a:pt x="472646" y="164963"/>
                </a:lnTo>
                <a:lnTo>
                  <a:pt x="474576" y="158608"/>
                </a:lnTo>
                <a:lnTo>
                  <a:pt x="476856" y="152077"/>
                </a:lnTo>
                <a:lnTo>
                  <a:pt x="479312" y="145899"/>
                </a:lnTo>
                <a:lnTo>
                  <a:pt x="481943" y="139898"/>
                </a:lnTo>
                <a:lnTo>
                  <a:pt x="484750" y="134426"/>
                </a:lnTo>
                <a:lnTo>
                  <a:pt x="487907" y="129307"/>
                </a:lnTo>
                <a:lnTo>
                  <a:pt x="491415" y="124718"/>
                </a:lnTo>
                <a:lnTo>
                  <a:pt x="494924" y="121188"/>
                </a:lnTo>
                <a:lnTo>
                  <a:pt x="498783" y="118364"/>
                </a:lnTo>
                <a:lnTo>
                  <a:pt x="502817" y="116422"/>
                </a:lnTo>
                <a:close/>
                <a:moveTo>
                  <a:pt x="349020" y="98425"/>
                </a:moveTo>
                <a:lnTo>
                  <a:pt x="356080" y="98425"/>
                </a:lnTo>
                <a:lnTo>
                  <a:pt x="361022" y="99129"/>
                </a:lnTo>
                <a:lnTo>
                  <a:pt x="366140" y="100536"/>
                </a:lnTo>
                <a:lnTo>
                  <a:pt x="371259" y="102647"/>
                </a:lnTo>
                <a:lnTo>
                  <a:pt x="376377" y="105462"/>
                </a:lnTo>
                <a:lnTo>
                  <a:pt x="381848" y="108629"/>
                </a:lnTo>
                <a:lnTo>
                  <a:pt x="386790" y="112147"/>
                </a:lnTo>
                <a:lnTo>
                  <a:pt x="391555" y="116193"/>
                </a:lnTo>
                <a:lnTo>
                  <a:pt x="395968" y="120239"/>
                </a:lnTo>
                <a:lnTo>
                  <a:pt x="400027" y="124461"/>
                </a:lnTo>
                <a:lnTo>
                  <a:pt x="403733" y="128859"/>
                </a:lnTo>
                <a:lnTo>
                  <a:pt x="408499" y="135544"/>
                </a:lnTo>
                <a:lnTo>
                  <a:pt x="412735" y="142581"/>
                </a:lnTo>
                <a:lnTo>
                  <a:pt x="416265" y="150146"/>
                </a:lnTo>
                <a:lnTo>
                  <a:pt x="419618" y="158238"/>
                </a:lnTo>
                <a:lnTo>
                  <a:pt x="422442" y="166331"/>
                </a:lnTo>
                <a:lnTo>
                  <a:pt x="425089" y="174423"/>
                </a:lnTo>
                <a:lnTo>
                  <a:pt x="426325" y="178469"/>
                </a:lnTo>
                <a:lnTo>
                  <a:pt x="427913" y="183571"/>
                </a:lnTo>
                <a:lnTo>
                  <a:pt x="429325" y="189376"/>
                </a:lnTo>
                <a:lnTo>
                  <a:pt x="431090" y="195709"/>
                </a:lnTo>
                <a:lnTo>
                  <a:pt x="432678" y="202746"/>
                </a:lnTo>
                <a:lnTo>
                  <a:pt x="434443" y="210487"/>
                </a:lnTo>
                <a:lnTo>
                  <a:pt x="435855" y="218579"/>
                </a:lnTo>
                <a:lnTo>
                  <a:pt x="437267" y="227023"/>
                </a:lnTo>
                <a:lnTo>
                  <a:pt x="438326" y="235819"/>
                </a:lnTo>
                <a:lnTo>
                  <a:pt x="439209" y="244967"/>
                </a:lnTo>
                <a:lnTo>
                  <a:pt x="439209" y="257634"/>
                </a:lnTo>
                <a:lnTo>
                  <a:pt x="439738" y="270300"/>
                </a:lnTo>
                <a:lnTo>
                  <a:pt x="439209" y="278392"/>
                </a:lnTo>
                <a:lnTo>
                  <a:pt x="438150" y="286485"/>
                </a:lnTo>
                <a:lnTo>
                  <a:pt x="436738" y="294577"/>
                </a:lnTo>
                <a:lnTo>
                  <a:pt x="434796" y="302318"/>
                </a:lnTo>
                <a:lnTo>
                  <a:pt x="432149" y="309706"/>
                </a:lnTo>
                <a:lnTo>
                  <a:pt x="429149" y="316919"/>
                </a:lnTo>
                <a:lnTo>
                  <a:pt x="425442" y="323956"/>
                </a:lnTo>
                <a:lnTo>
                  <a:pt x="421030" y="330289"/>
                </a:lnTo>
                <a:lnTo>
                  <a:pt x="416088" y="336094"/>
                </a:lnTo>
                <a:lnTo>
                  <a:pt x="410440" y="341196"/>
                </a:lnTo>
                <a:lnTo>
                  <a:pt x="404263" y="345770"/>
                </a:lnTo>
                <a:lnTo>
                  <a:pt x="397556" y="349640"/>
                </a:lnTo>
                <a:lnTo>
                  <a:pt x="390143" y="352807"/>
                </a:lnTo>
                <a:lnTo>
                  <a:pt x="382201" y="355446"/>
                </a:lnTo>
                <a:lnTo>
                  <a:pt x="373553" y="357205"/>
                </a:lnTo>
                <a:lnTo>
                  <a:pt x="363493" y="358788"/>
                </a:lnTo>
                <a:lnTo>
                  <a:pt x="353609" y="359668"/>
                </a:lnTo>
                <a:lnTo>
                  <a:pt x="343725" y="359844"/>
                </a:lnTo>
                <a:lnTo>
                  <a:pt x="334018" y="359316"/>
                </a:lnTo>
                <a:lnTo>
                  <a:pt x="324135" y="358261"/>
                </a:lnTo>
                <a:lnTo>
                  <a:pt x="319899" y="357381"/>
                </a:lnTo>
                <a:lnTo>
                  <a:pt x="315486" y="356325"/>
                </a:lnTo>
                <a:lnTo>
                  <a:pt x="310721" y="355270"/>
                </a:lnTo>
                <a:lnTo>
                  <a:pt x="303132" y="353335"/>
                </a:lnTo>
                <a:lnTo>
                  <a:pt x="295719" y="351927"/>
                </a:lnTo>
                <a:lnTo>
                  <a:pt x="293954" y="351048"/>
                </a:lnTo>
                <a:lnTo>
                  <a:pt x="291307" y="349640"/>
                </a:lnTo>
                <a:lnTo>
                  <a:pt x="287953" y="347705"/>
                </a:lnTo>
                <a:lnTo>
                  <a:pt x="284247" y="345594"/>
                </a:lnTo>
                <a:lnTo>
                  <a:pt x="280011" y="342955"/>
                </a:lnTo>
                <a:lnTo>
                  <a:pt x="275422" y="339789"/>
                </a:lnTo>
                <a:lnTo>
                  <a:pt x="270657" y="336446"/>
                </a:lnTo>
                <a:lnTo>
                  <a:pt x="265539" y="332576"/>
                </a:lnTo>
                <a:lnTo>
                  <a:pt x="260420" y="328178"/>
                </a:lnTo>
                <a:lnTo>
                  <a:pt x="255478" y="323604"/>
                </a:lnTo>
                <a:lnTo>
                  <a:pt x="250713" y="318502"/>
                </a:lnTo>
                <a:lnTo>
                  <a:pt x="246301" y="313049"/>
                </a:lnTo>
                <a:lnTo>
                  <a:pt x="242065" y="307243"/>
                </a:lnTo>
                <a:lnTo>
                  <a:pt x="238535" y="301262"/>
                </a:lnTo>
                <a:lnTo>
                  <a:pt x="235358" y="294929"/>
                </a:lnTo>
                <a:lnTo>
                  <a:pt x="233240" y="287892"/>
                </a:lnTo>
                <a:lnTo>
                  <a:pt x="231652" y="280855"/>
                </a:lnTo>
                <a:lnTo>
                  <a:pt x="231299" y="273642"/>
                </a:lnTo>
                <a:lnTo>
                  <a:pt x="230769" y="270476"/>
                </a:lnTo>
                <a:lnTo>
                  <a:pt x="229357" y="267837"/>
                </a:lnTo>
                <a:lnTo>
                  <a:pt x="227239" y="265726"/>
                </a:lnTo>
                <a:lnTo>
                  <a:pt x="224592" y="264143"/>
                </a:lnTo>
                <a:lnTo>
                  <a:pt x="221592" y="263791"/>
                </a:lnTo>
                <a:lnTo>
                  <a:pt x="218415" y="264143"/>
                </a:lnTo>
                <a:lnTo>
                  <a:pt x="215767" y="265726"/>
                </a:lnTo>
                <a:lnTo>
                  <a:pt x="213649" y="267837"/>
                </a:lnTo>
                <a:lnTo>
                  <a:pt x="212414" y="270476"/>
                </a:lnTo>
                <a:lnTo>
                  <a:pt x="211884" y="273642"/>
                </a:lnTo>
                <a:lnTo>
                  <a:pt x="212414" y="282087"/>
                </a:lnTo>
                <a:lnTo>
                  <a:pt x="213649" y="290179"/>
                </a:lnTo>
                <a:lnTo>
                  <a:pt x="215944" y="298096"/>
                </a:lnTo>
                <a:lnTo>
                  <a:pt x="218944" y="305484"/>
                </a:lnTo>
                <a:lnTo>
                  <a:pt x="222474" y="312521"/>
                </a:lnTo>
                <a:lnTo>
                  <a:pt x="226533" y="319206"/>
                </a:lnTo>
                <a:lnTo>
                  <a:pt x="231122" y="325539"/>
                </a:lnTo>
                <a:lnTo>
                  <a:pt x="236064" y="331345"/>
                </a:lnTo>
                <a:lnTo>
                  <a:pt x="241359" y="336798"/>
                </a:lnTo>
                <a:lnTo>
                  <a:pt x="246654" y="341900"/>
                </a:lnTo>
                <a:lnTo>
                  <a:pt x="251949" y="346474"/>
                </a:lnTo>
                <a:lnTo>
                  <a:pt x="257420" y="350872"/>
                </a:lnTo>
                <a:lnTo>
                  <a:pt x="262538" y="354742"/>
                </a:lnTo>
                <a:lnTo>
                  <a:pt x="267657" y="358085"/>
                </a:lnTo>
                <a:lnTo>
                  <a:pt x="266774" y="358436"/>
                </a:lnTo>
                <a:lnTo>
                  <a:pt x="265892" y="358788"/>
                </a:lnTo>
                <a:lnTo>
                  <a:pt x="259008" y="360899"/>
                </a:lnTo>
                <a:lnTo>
                  <a:pt x="251949" y="362307"/>
                </a:lnTo>
                <a:lnTo>
                  <a:pt x="244536" y="363186"/>
                </a:lnTo>
                <a:lnTo>
                  <a:pt x="236770" y="363538"/>
                </a:lnTo>
                <a:lnTo>
                  <a:pt x="227416" y="363010"/>
                </a:lnTo>
                <a:lnTo>
                  <a:pt x="218415" y="361779"/>
                </a:lnTo>
                <a:lnTo>
                  <a:pt x="209414" y="359844"/>
                </a:lnTo>
                <a:lnTo>
                  <a:pt x="200765" y="357029"/>
                </a:lnTo>
                <a:lnTo>
                  <a:pt x="192647" y="353687"/>
                </a:lnTo>
                <a:lnTo>
                  <a:pt x="185057" y="349640"/>
                </a:lnTo>
                <a:lnTo>
                  <a:pt x="177821" y="344715"/>
                </a:lnTo>
                <a:lnTo>
                  <a:pt x="171291" y="339437"/>
                </a:lnTo>
                <a:lnTo>
                  <a:pt x="165643" y="333632"/>
                </a:lnTo>
                <a:lnTo>
                  <a:pt x="160701" y="327298"/>
                </a:lnTo>
                <a:lnTo>
                  <a:pt x="156465" y="319734"/>
                </a:lnTo>
                <a:lnTo>
                  <a:pt x="152582" y="311993"/>
                </a:lnTo>
                <a:lnTo>
                  <a:pt x="149582" y="303549"/>
                </a:lnTo>
                <a:lnTo>
                  <a:pt x="147111" y="294753"/>
                </a:lnTo>
                <a:lnTo>
                  <a:pt x="145346" y="285253"/>
                </a:lnTo>
                <a:lnTo>
                  <a:pt x="143934" y="275929"/>
                </a:lnTo>
                <a:lnTo>
                  <a:pt x="143228" y="266078"/>
                </a:lnTo>
                <a:lnTo>
                  <a:pt x="142875" y="256226"/>
                </a:lnTo>
                <a:lnTo>
                  <a:pt x="143052" y="246375"/>
                </a:lnTo>
                <a:lnTo>
                  <a:pt x="143405" y="236347"/>
                </a:lnTo>
                <a:lnTo>
                  <a:pt x="144287" y="226672"/>
                </a:lnTo>
                <a:lnTo>
                  <a:pt x="145523" y="217172"/>
                </a:lnTo>
                <a:lnTo>
                  <a:pt x="146935" y="207672"/>
                </a:lnTo>
                <a:lnTo>
                  <a:pt x="148700" y="198876"/>
                </a:lnTo>
                <a:lnTo>
                  <a:pt x="148876" y="197821"/>
                </a:lnTo>
                <a:lnTo>
                  <a:pt x="149759" y="193774"/>
                </a:lnTo>
                <a:lnTo>
                  <a:pt x="150817" y="189024"/>
                </a:lnTo>
                <a:lnTo>
                  <a:pt x="152053" y="183571"/>
                </a:lnTo>
                <a:lnTo>
                  <a:pt x="153465" y="177766"/>
                </a:lnTo>
                <a:lnTo>
                  <a:pt x="155230" y="171608"/>
                </a:lnTo>
                <a:lnTo>
                  <a:pt x="156995" y="165275"/>
                </a:lnTo>
                <a:lnTo>
                  <a:pt x="158936" y="158942"/>
                </a:lnTo>
                <a:lnTo>
                  <a:pt x="161231" y="152609"/>
                </a:lnTo>
                <a:lnTo>
                  <a:pt x="163525" y="146452"/>
                </a:lnTo>
                <a:lnTo>
                  <a:pt x="166172" y="140470"/>
                </a:lnTo>
                <a:lnTo>
                  <a:pt x="168996" y="135017"/>
                </a:lnTo>
                <a:lnTo>
                  <a:pt x="172173" y="130091"/>
                </a:lnTo>
                <a:lnTo>
                  <a:pt x="175350" y="125517"/>
                </a:lnTo>
                <a:lnTo>
                  <a:pt x="178880" y="121823"/>
                </a:lnTo>
                <a:lnTo>
                  <a:pt x="182939" y="119008"/>
                </a:lnTo>
                <a:lnTo>
                  <a:pt x="186999" y="117249"/>
                </a:lnTo>
                <a:lnTo>
                  <a:pt x="191764" y="116017"/>
                </a:lnTo>
                <a:lnTo>
                  <a:pt x="197412" y="115138"/>
                </a:lnTo>
                <a:lnTo>
                  <a:pt x="203413" y="114610"/>
                </a:lnTo>
                <a:lnTo>
                  <a:pt x="210472" y="114434"/>
                </a:lnTo>
                <a:lnTo>
                  <a:pt x="219827" y="114610"/>
                </a:lnTo>
                <a:lnTo>
                  <a:pt x="229534" y="115314"/>
                </a:lnTo>
                <a:lnTo>
                  <a:pt x="239241" y="116017"/>
                </a:lnTo>
                <a:lnTo>
                  <a:pt x="248595" y="116897"/>
                </a:lnTo>
                <a:lnTo>
                  <a:pt x="257773" y="117425"/>
                </a:lnTo>
                <a:lnTo>
                  <a:pt x="266598" y="117776"/>
                </a:lnTo>
                <a:lnTo>
                  <a:pt x="267480" y="117776"/>
                </a:lnTo>
                <a:lnTo>
                  <a:pt x="276834" y="117073"/>
                </a:lnTo>
                <a:lnTo>
                  <a:pt x="286188" y="115489"/>
                </a:lnTo>
                <a:lnTo>
                  <a:pt x="295366" y="113202"/>
                </a:lnTo>
                <a:lnTo>
                  <a:pt x="304367" y="110388"/>
                </a:lnTo>
                <a:lnTo>
                  <a:pt x="313192" y="107397"/>
                </a:lnTo>
                <a:lnTo>
                  <a:pt x="320605" y="104934"/>
                </a:lnTo>
                <a:lnTo>
                  <a:pt x="328018" y="102647"/>
                </a:lnTo>
                <a:lnTo>
                  <a:pt x="335077" y="100712"/>
                </a:lnTo>
                <a:lnTo>
                  <a:pt x="342137" y="99129"/>
                </a:lnTo>
                <a:close/>
                <a:moveTo>
                  <a:pt x="77177" y="95250"/>
                </a:moveTo>
                <a:lnTo>
                  <a:pt x="84544" y="101237"/>
                </a:lnTo>
                <a:lnTo>
                  <a:pt x="88052" y="104583"/>
                </a:lnTo>
                <a:lnTo>
                  <a:pt x="91210" y="108456"/>
                </a:lnTo>
                <a:lnTo>
                  <a:pt x="94192" y="113035"/>
                </a:lnTo>
                <a:lnTo>
                  <a:pt x="97349" y="118317"/>
                </a:lnTo>
                <a:lnTo>
                  <a:pt x="100155" y="124480"/>
                </a:lnTo>
                <a:lnTo>
                  <a:pt x="102962" y="131875"/>
                </a:lnTo>
                <a:lnTo>
                  <a:pt x="105768" y="139799"/>
                </a:lnTo>
                <a:lnTo>
                  <a:pt x="108575" y="148955"/>
                </a:lnTo>
                <a:lnTo>
                  <a:pt x="111732" y="161281"/>
                </a:lnTo>
                <a:lnTo>
                  <a:pt x="114714" y="174488"/>
                </a:lnTo>
                <a:lnTo>
                  <a:pt x="117169" y="188574"/>
                </a:lnTo>
                <a:lnTo>
                  <a:pt x="119450" y="203541"/>
                </a:lnTo>
                <a:lnTo>
                  <a:pt x="121204" y="219741"/>
                </a:lnTo>
                <a:lnTo>
                  <a:pt x="122782" y="236645"/>
                </a:lnTo>
                <a:lnTo>
                  <a:pt x="121730" y="250379"/>
                </a:lnTo>
                <a:lnTo>
                  <a:pt x="121554" y="263410"/>
                </a:lnTo>
                <a:lnTo>
                  <a:pt x="122081" y="276088"/>
                </a:lnTo>
                <a:lnTo>
                  <a:pt x="123308" y="288061"/>
                </a:lnTo>
                <a:lnTo>
                  <a:pt x="125413" y="299331"/>
                </a:lnTo>
                <a:lnTo>
                  <a:pt x="125413" y="301267"/>
                </a:lnTo>
                <a:lnTo>
                  <a:pt x="125238" y="306022"/>
                </a:lnTo>
                <a:lnTo>
                  <a:pt x="124361" y="311304"/>
                </a:lnTo>
                <a:lnTo>
                  <a:pt x="123133" y="317115"/>
                </a:lnTo>
                <a:lnTo>
                  <a:pt x="121379" y="323454"/>
                </a:lnTo>
                <a:lnTo>
                  <a:pt x="119274" y="329969"/>
                </a:lnTo>
                <a:lnTo>
                  <a:pt x="116819" y="336484"/>
                </a:lnTo>
                <a:lnTo>
                  <a:pt x="113837" y="343175"/>
                </a:lnTo>
                <a:lnTo>
                  <a:pt x="110504" y="350043"/>
                </a:lnTo>
                <a:lnTo>
                  <a:pt x="106996" y="356558"/>
                </a:lnTo>
                <a:lnTo>
                  <a:pt x="102962" y="362721"/>
                </a:lnTo>
                <a:lnTo>
                  <a:pt x="98752" y="368531"/>
                </a:lnTo>
                <a:lnTo>
                  <a:pt x="94192" y="373990"/>
                </a:lnTo>
                <a:lnTo>
                  <a:pt x="89456" y="378744"/>
                </a:lnTo>
                <a:lnTo>
                  <a:pt x="84544" y="382794"/>
                </a:lnTo>
                <a:lnTo>
                  <a:pt x="77177" y="387548"/>
                </a:lnTo>
                <a:lnTo>
                  <a:pt x="69460" y="391422"/>
                </a:lnTo>
                <a:lnTo>
                  <a:pt x="61216" y="394768"/>
                </a:lnTo>
                <a:lnTo>
                  <a:pt x="52446" y="397233"/>
                </a:lnTo>
                <a:lnTo>
                  <a:pt x="43500" y="398994"/>
                </a:lnTo>
                <a:lnTo>
                  <a:pt x="33853" y="400050"/>
                </a:lnTo>
                <a:lnTo>
                  <a:pt x="20172" y="400050"/>
                </a:lnTo>
                <a:lnTo>
                  <a:pt x="15085" y="385787"/>
                </a:lnTo>
                <a:lnTo>
                  <a:pt x="10524" y="370996"/>
                </a:lnTo>
                <a:lnTo>
                  <a:pt x="6666" y="356029"/>
                </a:lnTo>
                <a:lnTo>
                  <a:pt x="3859" y="340710"/>
                </a:lnTo>
                <a:lnTo>
                  <a:pt x="1754" y="325215"/>
                </a:lnTo>
                <a:lnTo>
                  <a:pt x="351" y="309367"/>
                </a:lnTo>
                <a:lnTo>
                  <a:pt x="0" y="293344"/>
                </a:lnTo>
                <a:lnTo>
                  <a:pt x="526" y="275735"/>
                </a:lnTo>
                <a:lnTo>
                  <a:pt x="2105" y="258479"/>
                </a:lnTo>
                <a:lnTo>
                  <a:pt x="4561" y="241751"/>
                </a:lnTo>
                <a:lnTo>
                  <a:pt x="7893" y="225023"/>
                </a:lnTo>
                <a:lnTo>
                  <a:pt x="12278" y="208648"/>
                </a:lnTo>
                <a:lnTo>
                  <a:pt x="17716" y="192976"/>
                </a:lnTo>
                <a:lnTo>
                  <a:pt x="23855" y="177481"/>
                </a:lnTo>
                <a:lnTo>
                  <a:pt x="30696" y="162514"/>
                </a:lnTo>
                <a:lnTo>
                  <a:pt x="38413" y="147899"/>
                </a:lnTo>
                <a:lnTo>
                  <a:pt x="47184" y="133988"/>
                </a:lnTo>
                <a:lnTo>
                  <a:pt x="56480" y="120430"/>
                </a:lnTo>
                <a:lnTo>
                  <a:pt x="66303" y="107576"/>
                </a:lnTo>
                <a:close/>
                <a:moveTo>
                  <a:pt x="293602" y="0"/>
                </a:moveTo>
                <a:lnTo>
                  <a:pt x="311586" y="530"/>
                </a:lnTo>
                <a:lnTo>
                  <a:pt x="329218" y="2119"/>
                </a:lnTo>
                <a:lnTo>
                  <a:pt x="346673" y="4767"/>
                </a:lnTo>
                <a:lnTo>
                  <a:pt x="363775" y="8475"/>
                </a:lnTo>
                <a:lnTo>
                  <a:pt x="380525" y="13065"/>
                </a:lnTo>
                <a:lnTo>
                  <a:pt x="396570" y="18892"/>
                </a:lnTo>
                <a:lnTo>
                  <a:pt x="412614" y="25425"/>
                </a:lnTo>
                <a:lnTo>
                  <a:pt x="427777" y="32663"/>
                </a:lnTo>
                <a:lnTo>
                  <a:pt x="442764" y="40962"/>
                </a:lnTo>
                <a:lnTo>
                  <a:pt x="456869" y="50143"/>
                </a:lnTo>
                <a:lnTo>
                  <a:pt x="470622" y="60030"/>
                </a:lnTo>
                <a:lnTo>
                  <a:pt x="483669" y="70624"/>
                </a:lnTo>
                <a:lnTo>
                  <a:pt x="496364" y="81924"/>
                </a:lnTo>
                <a:lnTo>
                  <a:pt x="508000" y="93930"/>
                </a:lnTo>
                <a:lnTo>
                  <a:pt x="496540" y="98344"/>
                </a:lnTo>
                <a:lnTo>
                  <a:pt x="491074" y="100639"/>
                </a:lnTo>
                <a:lnTo>
                  <a:pt x="485608" y="103817"/>
                </a:lnTo>
                <a:lnTo>
                  <a:pt x="480848" y="107702"/>
                </a:lnTo>
                <a:lnTo>
                  <a:pt x="476440" y="112292"/>
                </a:lnTo>
                <a:lnTo>
                  <a:pt x="472561" y="117589"/>
                </a:lnTo>
                <a:lnTo>
                  <a:pt x="468859" y="123239"/>
                </a:lnTo>
                <a:lnTo>
                  <a:pt x="465509" y="129595"/>
                </a:lnTo>
                <a:lnTo>
                  <a:pt x="462335" y="135951"/>
                </a:lnTo>
                <a:lnTo>
                  <a:pt x="459338" y="142661"/>
                </a:lnTo>
                <a:lnTo>
                  <a:pt x="456869" y="149546"/>
                </a:lnTo>
                <a:lnTo>
                  <a:pt x="454753" y="156432"/>
                </a:lnTo>
                <a:lnTo>
                  <a:pt x="452638" y="163318"/>
                </a:lnTo>
                <a:lnTo>
                  <a:pt x="450874" y="169851"/>
                </a:lnTo>
                <a:lnTo>
                  <a:pt x="449288" y="176384"/>
                </a:lnTo>
                <a:lnTo>
                  <a:pt x="447877" y="182563"/>
                </a:lnTo>
                <a:lnTo>
                  <a:pt x="446467" y="177090"/>
                </a:lnTo>
                <a:lnTo>
                  <a:pt x="445056" y="172323"/>
                </a:lnTo>
                <a:lnTo>
                  <a:pt x="443822" y="168438"/>
                </a:lnTo>
                <a:lnTo>
                  <a:pt x="441353" y="160670"/>
                </a:lnTo>
                <a:lnTo>
                  <a:pt x="438532" y="152724"/>
                </a:lnTo>
                <a:lnTo>
                  <a:pt x="435535" y="145132"/>
                </a:lnTo>
                <a:lnTo>
                  <a:pt x="432009" y="137540"/>
                </a:lnTo>
                <a:lnTo>
                  <a:pt x="428130" y="130125"/>
                </a:lnTo>
                <a:lnTo>
                  <a:pt x="423898" y="122886"/>
                </a:lnTo>
                <a:lnTo>
                  <a:pt x="419138" y="116353"/>
                </a:lnTo>
                <a:lnTo>
                  <a:pt x="414730" y="111056"/>
                </a:lnTo>
                <a:lnTo>
                  <a:pt x="409617" y="105936"/>
                </a:lnTo>
                <a:lnTo>
                  <a:pt x="403975" y="100816"/>
                </a:lnTo>
                <a:lnTo>
                  <a:pt x="397980" y="95696"/>
                </a:lnTo>
                <a:lnTo>
                  <a:pt x="391633" y="91281"/>
                </a:lnTo>
                <a:lnTo>
                  <a:pt x="385109" y="87220"/>
                </a:lnTo>
                <a:lnTo>
                  <a:pt x="378233" y="83866"/>
                </a:lnTo>
                <a:lnTo>
                  <a:pt x="371180" y="81041"/>
                </a:lnTo>
                <a:lnTo>
                  <a:pt x="364128" y="79275"/>
                </a:lnTo>
                <a:lnTo>
                  <a:pt x="357252" y="78392"/>
                </a:lnTo>
                <a:lnTo>
                  <a:pt x="348612" y="78392"/>
                </a:lnTo>
                <a:lnTo>
                  <a:pt x="340149" y="79275"/>
                </a:lnTo>
                <a:lnTo>
                  <a:pt x="331862" y="81041"/>
                </a:lnTo>
                <a:lnTo>
                  <a:pt x="323399" y="83160"/>
                </a:lnTo>
                <a:lnTo>
                  <a:pt x="315113" y="85808"/>
                </a:lnTo>
                <a:lnTo>
                  <a:pt x="307002" y="88456"/>
                </a:lnTo>
                <a:lnTo>
                  <a:pt x="298892" y="91281"/>
                </a:lnTo>
                <a:lnTo>
                  <a:pt x="290605" y="93753"/>
                </a:lnTo>
                <a:lnTo>
                  <a:pt x="282671" y="95872"/>
                </a:lnTo>
                <a:lnTo>
                  <a:pt x="274737" y="97108"/>
                </a:lnTo>
                <a:lnTo>
                  <a:pt x="266803" y="97991"/>
                </a:lnTo>
                <a:lnTo>
                  <a:pt x="258692" y="97461"/>
                </a:lnTo>
                <a:lnTo>
                  <a:pt x="250053" y="96932"/>
                </a:lnTo>
                <a:lnTo>
                  <a:pt x="241237" y="96225"/>
                </a:lnTo>
                <a:lnTo>
                  <a:pt x="231011" y="95343"/>
                </a:lnTo>
                <a:lnTo>
                  <a:pt x="220785" y="94636"/>
                </a:lnTo>
                <a:lnTo>
                  <a:pt x="210735" y="94459"/>
                </a:lnTo>
                <a:lnTo>
                  <a:pt x="202272" y="94636"/>
                </a:lnTo>
                <a:lnTo>
                  <a:pt x="194690" y="95343"/>
                </a:lnTo>
                <a:lnTo>
                  <a:pt x="187637" y="96578"/>
                </a:lnTo>
                <a:lnTo>
                  <a:pt x="181290" y="98344"/>
                </a:lnTo>
                <a:lnTo>
                  <a:pt x="176001" y="100463"/>
                </a:lnTo>
                <a:lnTo>
                  <a:pt x="171064" y="103464"/>
                </a:lnTo>
                <a:lnTo>
                  <a:pt x="166480" y="106995"/>
                </a:lnTo>
                <a:lnTo>
                  <a:pt x="162248" y="111233"/>
                </a:lnTo>
                <a:lnTo>
                  <a:pt x="158369" y="116000"/>
                </a:lnTo>
                <a:lnTo>
                  <a:pt x="154843" y="121297"/>
                </a:lnTo>
                <a:lnTo>
                  <a:pt x="151317" y="127123"/>
                </a:lnTo>
                <a:lnTo>
                  <a:pt x="148319" y="132950"/>
                </a:lnTo>
                <a:lnTo>
                  <a:pt x="145675" y="139129"/>
                </a:lnTo>
                <a:lnTo>
                  <a:pt x="143206" y="145486"/>
                </a:lnTo>
                <a:lnTo>
                  <a:pt x="140914" y="152018"/>
                </a:lnTo>
                <a:lnTo>
                  <a:pt x="138798" y="158551"/>
                </a:lnTo>
                <a:lnTo>
                  <a:pt x="137035" y="164907"/>
                </a:lnTo>
                <a:lnTo>
                  <a:pt x="135449" y="171087"/>
                </a:lnTo>
                <a:lnTo>
                  <a:pt x="133333" y="161376"/>
                </a:lnTo>
                <a:lnTo>
                  <a:pt x="131041" y="151842"/>
                </a:lnTo>
                <a:lnTo>
                  <a:pt x="128572" y="143014"/>
                </a:lnTo>
                <a:lnTo>
                  <a:pt x="125046" y="132420"/>
                </a:lnTo>
                <a:lnTo>
                  <a:pt x="121872" y="122886"/>
                </a:lnTo>
                <a:lnTo>
                  <a:pt x="118346" y="114588"/>
                </a:lnTo>
                <a:lnTo>
                  <a:pt x="114820" y="107172"/>
                </a:lnTo>
                <a:lnTo>
                  <a:pt x="111117" y="100816"/>
                </a:lnTo>
                <a:lnTo>
                  <a:pt x="107238" y="94989"/>
                </a:lnTo>
                <a:lnTo>
                  <a:pt x="102830" y="89869"/>
                </a:lnTo>
                <a:lnTo>
                  <a:pt x="98070" y="85631"/>
                </a:lnTo>
                <a:lnTo>
                  <a:pt x="92075" y="80688"/>
                </a:lnTo>
                <a:lnTo>
                  <a:pt x="104594" y="69388"/>
                </a:lnTo>
                <a:lnTo>
                  <a:pt x="117641" y="58971"/>
                </a:lnTo>
                <a:lnTo>
                  <a:pt x="131393" y="49437"/>
                </a:lnTo>
                <a:lnTo>
                  <a:pt x="145498" y="40256"/>
                </a:lnTo>
                <a:lnTo>
                  <a:pt x="160309" y="32134"/>
                </a:lnTo>
                <a:lnTo>
                  <a:pt x="175472" y="24895"/>
                </a:lnTo>
                <a:lnTo>
                  <a:pt x="191164" y="18539"/>
                </a:lnTo>
                <a:lnTo>
                  <a:pt x="207208" y="12889"/>
                </a:lnTo>
                <a:lnTo>
                  <a:pt x="223958" y="8298"/>
                </a:lnTo>
                <a:lnTo>
                  <a:pt x="240884" y="4767"/>
                </a:lnTo>
                <a:lnTo>
                  <a:pt x="257987" y="2119"/>
                </a:lnTo>
                <a:lnTo>
                  <a:pt x="275618" y="53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495" name="Group 494"/>
          <p:cNvGrpSpPr/>
          <p:nvPr/>
        </p:nvGrpSpPr>
        <p:grpSpPr>
          <a:xfrm>
            <a:off x="7201721" y="2673350"/>
            <a:ext cx="585788" cy="585788"/>
            <a:chOff x="7156450" y="2673350"/>
            <a:chExt cx="585788" cy="5857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49" name="Freeform 380"/>
            <p:cNvSpPr>
              <a:spLocks noEditPoints="1"/>
            </p:cNvSpPr>
            <p:nvPr/>
          </p:nvSpPr>
          <p:spPr bwMode="auto">
            <a:xfrm>
              <a:off x="7299325" y="2771775"/>
              <a:ext cx="296863" cy="265113"/>
            </a:xfrm>
            <a:custGeom>
              <a:avLst/>
              <a:gdLst>
                <a:gd name="T0" fmla="*/ 1484 w 1682"/>
                <a:gd name="T1" fmla="*/ 592 h 1503"/>
                <a:gd name="T2" fmla="*/ 1561 w 1682"/>
                <a:gd name="T3" fmla="*/ 516 h 1503"/>
                <a:gd name="T4" fmla="*/ 1351 w 1682"/>
                <a:gd name="T5" fmla="*/ 437 h 1503"/>
                <a:gd name="T6" fmla="*/ 1458 w 1682"/>
                <a:gd name="T7" fmla="*/ 454 h 1503"/>
                <a:gd name="T8" fmla="*/ 267 w 1682"/>
                <a:gd name="T9" fmla="*/ 393 h 1503"/>
                <a:gd name="T10" fmla="*/ 316 w 1682"/>
                <a:gd name="T11" fmla="*/ 490 h 1503"/>
                <a:gd name="T12" fmla="*/ 299 w 1682"/>
                <a:gd name="T13" fmla="*/ 382 h 1503"/>
                <a:gd name="T14" fmla="*/ 1263 w 1682"/>
                <a:gd name="T15" fmla="*/ 371 h 1503"/>
                <a:gd name="T16" fmla="*/ 1340 w 1682"/>
                <a:gd name="T17" fmla="*/ 294 h 1503"/>
                <a:gd name="T18" fmla="*/ 354 w 1682"/>
                <a:gd name="T19" fmla="*/ 327 h 1503"/>
                <a:gd name="T20" fmla="*/ 462 w 1682"/>
                <a:gd name="T21" fmla="*/ 344 h 1503"/>
                <a:gd name="T22" fmla="*/ 156 w 1682"/>
                <a:gd name="T23" fmla="*/ 282 h 1503"/>
                <a:gd name="T24" fmla="*/ 205 w 1682"/>
                <a:gd name="T25" fmla="*/ 379 h 1503"/>
                <a:gd name="T26" fmla="*/ 188 w 1682"/>
                <a:gd name="T27" fmla="*/ 271 h 1503"/>
                <a:gd name="T28" fmla="*/ 1374 w 1682"/>
                <a:gd name="T29" fmla="*/ 260 h 1503"/>
                <a:gd name="T30" fmla="*/ 1450 w 1682"/>
                <a:gd name="T31" fmla="*/ 183 h 1503"/>
                <a:gd name="T32" fmla="*/ 1129 w 1682"/>
                <a:gd name="T33" fmla="*/ 216 h 1503"/>
                <a:gd name="T34" fmla="*/ 1237 w 1682"/>
                <a:gd name="T35" fmla="*/ 233 h 1503"/>
                <a:gd name="T36" fmla="*/ 931 w 1682"/>
                <a:gd name="T37" fmla="*/ 172 h 1503"/>
                <a:gd name="T38" fmla="*/ 980 w 1682"/>
                <a:gd name="T39" fmla="*/ 268 h 1503"/>
                <a:gd name="T40" fmla="*/ 963 w 1682"/>
                <a:gd name="T41" fmla="*/ 161 h 1503"/>
                <a:gd name="T42" fmla="*/ 710 w 1682"/>
                <a:gd name="T43" fmla="*/ 260 h 1503"/>
                <a:gd name="T44" fmla="*/ 786 w 1682"/>
                <a:gd name="T45" fmla="*/ 183 h 1503"/>
                <a:gd name="T46" fmla="*/ 465 w 1682"/>
                <a:gd name="T47" fmla="*/ 216 h 1503"/>
                <a:gd name="T48" fmla="*/ 573 w 1682"/>
                <a:gd name="T49" fmla="*/ 233 h 1503"/>
                <a:gd name="T50" fmla="*/ 267 w 1682"/>
                <a:gd name="T51" fmla="*/ 172 h 1503"/>
                <a:gd name="T52" fmla="*/ 316 w 1682"/>
                <a:gd name="T53" fmla="*/ 268 h 1503"/>
                <a:gd name="T54" fmla="*/ 299 w 1682"/>
                <a:gd name="T55" fmla="*/ 161 h 1503"/>
                <a:gd name="T56" fmla="*/ 1263 w 1682"/>
                <a:gd name="T57" fmla="*/ 149 h 1503"/>
                <a:gd name="T58" fmla="*/ 1340 w 1682"/>
                <a:gd name="T59" fmla="*/ 73 h 1503"/>
                <a:gd name="T60" fmla="*/ 1019 w 1682"/>
                <a:gd name="T61" fmla="*/ 105 h 1503"/>
                <a:gd name="T62" fmla="*/ 1126 w 1682"/>
                <a:gd name="T63" fmla="*/ 122 h 1503"/>
                <a:gd name="T64" fmla="*/ 1304 w 1682"/>
                <a:gd name="T65" fmla="*/ 25 h 1503"/>
                <a:gd name="T66" fmla="*/ 1543 w 1682"/>
                <a:gd name="T67" fmla="*/ 278 h 1503"/>
                <a:gd name="T68" fmla="*/ 1472 w 1682"/>
                <a:gd name="T69" fmla="*/ 360 h 1503"/>
                <a:gd name="T70" fmla="*/ 1589 w 1682"/>
                <a:gd name="T71" fmla="*/ 398 h 1503"/>
                <a:gd name="T72" fmla="*/ 1629 w 1682"/>
                <a:gd name="T73" fmla="*/ 535 h 1503"/>
                <a:gd name="T74" fmla="*/ 1673 w 1682"/>
                <a:gd name="T75" fmla="*/ 1065 h 1503"/>
                <a:gd name="T76" fmla="*/ 1481 w 1682"/>
                <a:gd name="T77" fmla="*/ 1402 h 1503"/>
                <a:gd name="T78" fmla="*/ 1027 w 1682"/>
                <a:gd name="T79" fmla="*/ 1473 h 1503"/>
                <a:gd name="T80" fmla="*/ 801 w 1682"/>
                <a:gd name="T81" fmla="*/ 1401 h 1503"/>
                <a:gd name="T82" fmla="*/ 562 w 1682"/>
                <a:gd name="T83" fmla="*/ 1183 h 1503"/>
                <a:gd name="T84" fmla="*/ 463 w 1682"/>
                <a:gd name="T85" fmla="*/ 938 h 1503"/>
                <a:gd name="T86" fmla="*/ 414 w 1682"/>
                <a:gd name="T87" fmla="*/ 1131 h 1503"/>
                <a:gd name="T88" fmla="*/ 649 w 1682"/>
                <a:gd name="T89" fmla="*/ 1431 h 1503"/>
                <a:gd name="T90" fmla="*/ 479 w 1682"/>
                <a:gd name="T91" fmla="*/ 1500 h 1503"/>
                <a:gd name="T92" fmla="*/ 101 w 1682"/>
                <a:gd name="T93" fmla="*/ 1297 h 1503"/>
                <a:gd name="T94" fmla="*/ 1 w 1682"/>
                <a:gd name="T95" fmla="*/ 837 h 1503"/>
                <a:gd name="T96" fmla="*/ 51 w 1682"/>
                <a:gd name="T97" fmla="*/ 485 h 1503"/>
                <a:gd name="T98" fmla="*/ 123 w 1682"/>
                <a:gd name="T99" fmla="*/ 405 h 1503"/>
                <a:gd name="T100" fmla="*/ 178 w 1682"/>
                <a:gd name="T101" fmla="*/ 159 h 1503"/>
                <a:gd name="T102" fmla="*/ 247 w 1682"/>
                <a:gd name="T103" fmla="*/ 104 h 1503"/>
                <a:gd name="T104" fmla="*/ 377 w 1682"/>
                <a:gd name="T105" fmla="*/ 149 h 1503"/>
                <a:gd name="T106" fmla="*/ 463 w 1682"/>
                <a:gd name="T107" fmla="*/ 95 h 1503"/>
                <a:gd name="T108" fmla="*/ 599 w 1682"/>
                <a:gd name="T109" fmla="*/ 149 h 1503"/>
                <a:gd name="T110" fmla="*/ 701 w 1682"/>
                <a:gd name="T111" fmla="*/ 106 h 1503"/>
                <a:gd name="T112" fmla="*/ 820 w 1682"/>
                <a:gd name="T113" fmla="*/ 149 h 1503"/>
                <a:gd name="T114" fmla="*/ 902 w 1682"/>
                <a:gd name="T115" fmla="*/ 81 h 1503"/>
                <a:gd name="T116" fmla="*/ 1168 w 1682"/>
                <a:gd name="T117" fmla="*/ 48 h 1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82" h="1503">
                  <a:moveTo>
                    <a:pt x="1517" y="493"/>
                  </a:moveTo>
                  <a:lnTo>
                    <a:pt x="1500" y="496"/>
                  </a:lnTo>
                  <a:lnTo>
                    <a:pt x="1484" y="504"/>
                  </a:lnTo>
                  <a:lnTo>
                    <a:pt x="1472" y="516"/>
                  </a:lnTo>
                  <a:lnTo>
                    <a:pt x="1464" y="531"/>
                  </a:lnTo>
                  <a:lnTo>
                    <a:pt x="1461" y="548"/>
                  </a:lnTo>
                  <a:lnTo>
                    <a:pt x="1464" y="565"/>
                  </a:lnTo>
                  <a:lnTo>
                    <a:pt x="1472" y="580"/>
                  </a:lnTo>
                  <a:lnTo>
                    <a:pt x="1484" y="592"/>
                  </a:lnTo>
                  <a:lnTo>
                    <a:pt x="1500" y="600"/>
                  </a:lnTo>
                  <a:lnTo>
                    <a:pt x="1517" y="603"/>
                  </a:lnTo>
                  <a:lnTo>
                    <a:pt x="1534" y="600"/>
                  </a:lnTo>
                  <a:lnTo>
                    <a:pt x="1549" y="592"/>
                  </a:lnTo>
                  <a:lnTo>
                    <a:pt x="1561" y="580"/>
                  </a:lnTo>
                  <a:lnTo>
                    <a:pt x="1569" y="565"/>
                  </a:lnTo>
                  <a:lnTo>
                    <a:pt x="1572" y="548"/>
                  </a:lnTo>
                  <a:lnTo>
                    <a:pt x="1569" y="531"/>
                  </a:lnTo>
                  <a:lnTo>
                    <a:pt x="1561" y="516"/>
                  </a:lnTo>
                  <a:lnTo>
                    <a:pt x="1549" y="504"/>
                  </a:lnTo>
                  <a:lnTo>
                    <a:pt x="1534" y="496"/>
                  </a:lnTo>
                  <a:lnTo>
                    <a:pt x="1517" y="493"/>
                  </a:lnTo>
                  <a:close/>
                  <a:moveTo>
                    <a:pt x="1406" y="382"/>
                  </a:moveTo>
                  <a:lnTo>
                    <a:pt x="1389" y="385"/>
                  </a:lnTo>
                  <a:lnTo>
                    <a:pt x="1374" y="393"/>
                  </a:lnTo>
                  <a:lnTo>
                    <a:pt x="1362" y="405"/>
                  </a:lnTo>
                  <a:lnTo>
                    <a:pt x="1354" y="420"/>
                  </a:lnTo>
                  <a:lnTo>
                    <a:pt x="1351" y="437"/>
                  </a:lnTo>
                  <a:lnTo>
                    <a:pt x="1354" y="454"/>
                  </a:lnTo>
                  <a:lnTo>
                    <a:pt x="1362" y="470"/>
                  </a:lnTo>
                  <a:lnTo>
                    <a:pt x="1374" y="482"/>
                  </a:lnTo>
                  <a:lnTo>
                    <a:pt x="1389" y="490"/>
                  </a:lnTo>
                  <a:lnTo>
                    <a:pt x="1406" y="493"/>
                  </a:lnTo>
                  <a:lnTo>
                    <a:pt x="1423" y="490"/>
                  </a:lnTo>
                  <a:lnTo>
                    <a:pt x="1438" y="482"/>
                  </a:lnTo>
                  <a:lnTo>
                    <a:pt x="1450" y="470"/>
                  </a:lnTo>
                  <a:lnTo>
                    <a:pt x="1458" y="454"/>
                  </a:lnTo>
                  <a:lnTo>
                    <a:pt x="1461" y="437"/>
                  </a:lnTo>
                  <a:lnTo>
                    <a:pt x="1458" y="420"/>
                  </a:lnTo>
                  <a:lnTo>
                    <a:pt x="1450" y="405"/>
                  </a:lnTo>
                  <a:lnTo>
                    <a:pt x="1438" y="393"/>
                  </a:lnTo>
                  <a:lnTo>
                    <a:pt x="1423" y="385"/>
                  </a:lnTo>
                  <a:lnTo>
                    <a:pt x="1406" y="382"/>
                  </a:lnTo>
                  <a:close/>
                  <a:moveTo>
                    <a:pt x="299" y="382"/>
                  </a:moveTo>
                  <a:lnTo>
                    <a:pt x="282" y="385"/>
                  </a:lnTo>
                  <a:lnTo>
                    <a:pt x="267" y="393"/>
                  </a:lnTo>
                  <a:lnTo>
                    <a:pt x="255" y="405"/>
                  </a:lnTo>
                  <a:lnTo>
                    <a:pt x="247" y="420"/>
                  </a:lnTo>
                  <a:lnTo>
                    <a:pt x="244" y="437"/>
                  </a:lnTo>
                  <a:lnTo>
                    <a:pt x="247" y="454"/>
                  </a:lnTo>
                  <a:lnTo>
                    <a:pt x="255" y="470"/>
                  </a:lnTo>
                  <a:lnTo>
                    <a:pt x="267" y="482"/>
                  </a:lnTo>
                  <a:lnTo>
                    <a:pt x="282" y="490"/>
                  </a:lnTo>
                  <a:lnTo>
                    <a:pt x="299" y="493"/>
                  </a:lnTo>
                  <a:lnTo>
                    <a:pt x="316" y="490"/>
                  </a:lnTo>
                  <a:lnTo>
                    <a:pt x="331" y="482"/>
                  </a:lnTo>
                  <a:lnTo>
                    <a:pt x="343" y="470"/>
                  </a:lnTo>
                  <a:lnTo>
                    <a:pt x="351" y="454"/>
                  </a:lnTo>
                  <a:lnTo>
                    <a:pt x="354" y="437"/>
                  </a:lnTo>
                  <a:lnTo>
                    <a:pt x="351" y="420"/>
                  </a:lnTo>
                  <a:lnTo>
                    <a:pt x="343" y="405"/>
                  </a:lnTo>
                  <a:lnTo>
                    <a:pt x="331" y="393"/>
                  </a:lnTo>
                  <a:lnTo>
                    <a:pt x="316" y="385"/>
                  </a:lnTo>
                  <a:lnTo>
                    <a:pt x="299" y="382"/>
                  </a:lnTo>
                  <a:close/>
                  <a:moveTo>
                    <a:pt x="1295" y="271"/>
                  </a:moveTo>
                  <a:lnTo>
                    <a:pt x="1278" y="274"/>
                  </a:lnTo>
                  <a:lnTo>
                    <a:pt x="1263" y="282"/>
                  </a:lnTo>
                  <a:lnTo>
                    <a:pt x="1251" y="294"/>
                  </a:lnTo>
                  <a:lnTo>
                    <a:pt x="1243" y="309"/>
                  </a:lnTo>
                  <a:lnTo>
                    <a:pt x="1240" y="327"/>
                  </a:lnTo>
                  <a:lnTo>
                    <a:pt x="1243" y="344"/>
                  </a:lnTo>
                  <a:lnTo>
                    <a:pt x="1251" y="360"/>
                  </a:lnTo>
                  <a:lnTo>
                    <a:pt x="1263" y="371"/>
                  </a:lnTo>
                  <a:lnTo>
                    <a:pt x="1278" y="379"/>
                  </a:lnTo>
                  <a:lnTo>
                    <a:pt x="1295" y="382"/>
                  </a:lnTo>
                  <a:lnTo>
                    <a:pt x="1312" y="379"/>
                  </a:lnTo>
                  <a:lnTo>
                    <a:pt x="1328" y="371"/>
                  </a:lnTo>
                  <a:lnTo>
                    <a:pt x="1340" y="360"/>
                  </a:lnTo>
                  <a:lnTo>
                    <a:pt x="1348" y="344"/>
                  </a:lnTo>
                  <a:lnTo>
                    <a:pt x="1351" y="327"/>
                  </a:lnTo>
                  <a:lnTo>
                    <a:pt x="1348" y="309"/>
                  </a:lnTo>
                  <a:lnTo>
                    <a:pt x="1340" y="294"/>
                  </a:lnTo>
                  <a:lnTo>
                    <a:pt x="1328" y="282"/>
                  </a:lnTo>
                  <a:lnTo>
                    <a:pt x="1312" y="274"/>
                  </a:lnTo>
                  <a:lnTo>
                    <a:pt x="1295" y="271"/>
                  </a:lnTo>
                  <a:close/>
                  <a:moveTo>
                    <a:pt x="410" y="271"/>
                  </a:moveTo>
                  <a:lnTo>
                    <a:pt x="393" y="274"/>
                  </a:lnTo>
                  <a:lnTo>
                    <a:pt x="377" y="282"/>
                  </a:lnTo>
                  <a:lnTo>
                    <a:pt x="365" y="294"/>
                  </a:lnTo>
                  <a:lnTo>
                    <a:pt x="357" y="309"/>
                  </a:lnTo>
                  <a:lnTo>
                    <a:pt x="354" y="327"/>
                  </a:lnTo>
                  <a:lnTo>
                    <a:pt x="357" y="344"/>
                  </a:lnTo>
                  <a:lnTo>
                    <a:pt x="365" y="360"/>
                  </a:lnTo>
                  <a:lnTo>
                    <a:pt x="377" y="371"/>
                  </a:lnTo>
                  <a:lnTo>
                    <a:pt x="393" y="379"/>
                  </a:lnTo>
                  <a:lnTo>
                    <a:pt x="410" y="382"/>
                  </a:lnTo>
                  <a:lnTo>
                    <a:pt x="427" y="379"/>
                  </a:lnTo>
                  <a:lnTo>
                    <a:pt x="442" y="371"/>
                  </a:lnTo>
                  <a:lnTo>
                    <a:pt x="454" y="360"/>
                  </a:lnTo>
                  <a:lnTo>
                    <a:pt x="462" y="344"/>
                  </a:lnTo>
                  <a:lnTo>
                    <a:pt x="465" y="327"/>
                  </a:lnTo>
                  <a:lnTo>
                    <a:pt x="462" y="309"/>
                  </a:lnTo>
                  <a:lnTo>
                    <a:pt x="454" y="294"/>
                  </a:lnTo>
                  <a:lnTo>
                    <a:pt x="442" y="282"/>
                  </a:lnTo>
                  <a:lnTo>
                    <a:pt x="427" y="274"/>
                  </a:lnTo>
                  <a:lnTo>
                    <a:pt x="410" y="271"/>
                  </a:lnTo>
                  <a:close/>
                  <a:moveTo>
                    <a:pt x="188" y="271"/>
                  </a:moveTo>
                  <a:lnTo>
                    <a:pt x="171" y="274"/>
                  </a:lnTo>
                  <a:lnTo>
                    <a:pt x="156" y="282"/>
                  </a:lnTo>
                  <a:lnTo>
                    <a:pt x="144" y="294"/>
                  </a:lnTo>
                  <a:lnTo>
                    <a:pt x="136" y="309"/>
                  </a:lnTo>
                  <a:lnTo>
                    <a:pt x="133" y="327"/>
                  </a:lnTo>
                  <a:lnTo>
                    <a:pt x="136" y="344"/>
                  </a:lnTo>
                  <a:lnTo>
                    <a:pt x="144" y="360"/>
                  </a:lnTo>
                  <a:lnTo>
                    <a:pt x="156" y="371"/>
                  </a:lnTo>
                  <a:lnTo>
                    <a:pt x="171" y="379"/>
                  </a:lnTo>
                  <a:lnTo>
                    <a:pt x="188" y="382"/>
                  </a:lnTo>
                  <a:lnTo>
                    <a:pt x="205" y="379"/>
                  </a:lnTo>
                  <a:lnTo>
                    <a:pt x="221" y="371"/>
                  </a:lnTo>
                  <a:lnTo>
                    <a:pt x="233" y="360"/>
                  </a:lnTo>
                  <a:lnTo>
                    <a:pt x="241" y="344"/>
                  </a:lnTo>
                  <a:lnTo>
                    <a:pt x="244" y="327"/>
                  </a:lnTo>
                  <a:lnTo>
                    <a:pt x="241" y="309"/>
                  </a:lnTo>
                  <a:lnTo>
                    <a:pt x="233" y="294"/>
                  </a:lnTo>
                  <a:lnTo>
                    <a:pt x="221" y="282"/>
                  </a:lnTo>
                  <a:lnTo>
                    <a:pt x="205" y="274"/>
                  </a:lnTo>
                  <a:lnTo>
                    <a:pt x="188" y="271"/>
                  </a:lnTo>
                  <a:close/>
                  <a:moveTo>
                    <a:pt x="1406" y="161"/>
                  </a:moveTo>
                  <a:lnTo>
                    <a:pt x="1389" y="164"/>
                  </a:lnTo>
                  <a:lnTo>
                    <a:pt x="1374" y="172"/>
                  </a:lnTo>
                  <a:lnTo>
                    <a:pt x="1362" y="183"/>
                  </a:lnTo>
                  <a:lnTo>
                    <a:pt x="1354" y="199"/>
                  </a:lnTo>
                  <a:lnTo>
                    <a:pt x="1351" y="216"/>
                  </a:lnTo>
                  <a:lnTo>
                    <a:pt x="1354" y="233"/>
                  </a:lnTo>
                  <a:lnTo>
                    <a:pt x="1362" y="248"/>
                  </a:lnTo>
                  <a:lnTo>
                    <a:pt x="1374" y="260"/>
                  </a:lnTo>
                  <a:lnTo>
                    <a:pt x="1389" y="268"/>
                  </a:lnTo>
                  <a:lnTo>
                    <a:pt x="1406" y="271"/>
                  </a:lnTo>
                  <a:lnTo>
                    <a:pt x="1423" y="268"/>
                  </a:lnTo>
                  <a:lnTo>
                    <a:pt x="1438" y="260"/>
                  </a:lnTo>
                  <a:lnTo>
                    <a:pt x="1450" y="248"/>
                  </a:lnTo>
                  <a:lnTo>
                    <a:pt x="1458" y="233"/>
                  </a:lnTo>
                  <a:lnTo>
                    <a:pt x="1461" y="216"/>
                  </a:lnTo>
                  <a:lnTo>
                    <a:pt x="1458" y="199"/>
                  </a:lnTo>
                  <a:lnTo>
                    <a:pt x="1450" y="183"/>
                  </a:lnTo>
                  <a:lnTo>
                    <a:pt x="1438" y="172"/>
                  </a:lnTo>
                  <a:lnTo>
                    <a:pt x="1423" y="164"/>
                  </a:lnTo>
                  <a:lnTo>
                    <a:pt x="1406" y="161"/>
                  </a:lnTo>
                  <a:close/>
                  <a:moveTo>
                    <a:pt x="1185" y="161"/>
                  </a:moveTo>
                  <a:lnTo>
                    <a:pt x="1167" y="164"/>
                  </a:lnTo>
                  <a:lnTo>
                    <a:pt x="1152" y="172"/>
                  </a:lnTo>
                  <a:lnTo>
                    <a:pt x="1140" y="183"/>
                  </a:lnTo>
                  <a:lnTo>
                    <a:pt x="1132" y="199"/>
                  </a:lnTo>
                  <a:lnTo>
                    <a:pt x="1129" y="216"/>
                  </a:lnTo>
                  <a:lnTo>
                    <a:pt x="1132" y="233"/>
                  </a:lnTo>
                  <a:lnTo>
                    <a:pt x="1140" y="248"/>
                  </a:lnTo>
                  <a:lnTo>
                    <a:pt x="1152" y="260"/>
                  </a:lnTo>
                  <a:lnTo>
                    <a:pt x="1167" y="268"/>
                  </a:lnTo>
                  <a:lnTo>
                    <a:pt x="1185" y="271"/>
                  </a:lnTo>
                  <a:lnTo>
                    <a:pt x="1202" y="268"/>
                  </a:lnTo>
                  <a:lnTo>
                    <a:pt x="1218" y="260"/>
                  </a:lnTo>
                  <a:lnTo>
                    <a:pt x="1229" y="248"/>
                  </a:lnTo>
                  <a:lnTo>
                    <a:pt x="1237" y="233"/>
                  </a:lnTo>
                  <a:lnTo>
                    <a:pt x="1240" y="216"/>
                  </a:lnTo>
                  <a:lnTo>
                    <a:pt x="1237" y="199"/>
                  </a:lnTo>
                  <a:lnTo>
                    <a:pt x="1229" y="183"/>
                  </a:lnTo>
                  <a:lnTo>
                    <a:pt x="1218" y="172"/>
                  </a:lnTo>
                  <a:lnTo>
                    <a:pt x="1202" y="164"/>
                  </a:lnTo>
                  <a:lnTo>
                    <a:pt x="1185" y="161"/>
                  </a:lnTo>
                  <a:close/>
                  <a:moveTo>
                    <a:pt x="963" y="161"/>
                  </a:moveTo>
                  <a:lnTo>
                    <a:pt x="946" y="164"/>
                  </a:lnTo>
                  <a:lnTo>
                    <a:pt x="931" y="172"/>
                  </a:lnTo>
                  <a:lnTo>
                    <a:pt x="919" y="183"/>
                  </a:lnTo>
                  <a:lnTo>
                    <a:pt x="911" y="199"/>
                  </a:lnTo>
                  <a:lnTo>
                    <a:pt x="908" y="216"/>
                  </a:lnTo>
                  <a:lnTo>
                    <a:pt x="911" y="233"/>
                  </a:lnTo>
                  <a:lnTo>
                    <a:pt x="919" y="248"/>
                  </a:lnTo>
                  <a:lnTo>
                    <a:pt x="931" y="260"/>
                  </a:lnTo>
                  <a:lnTo>
                    <a:pt x="946" y="268"/>
                  </a:lnTo>
                  <a:lnTo>
                    <a:pt x="963" y="271"/>
                  </a:lnTo>
                  <a:lnTo>
                    <a:pt x="980" y="268"/>
                  </a:lnTo>
                  <a:lnTo>
                    <a:pt x="995" y="260"/>
                  </a:lnTo>
                  <a:lnTo>
                    <a:pt x="1007" y="248"/>
                  </a:lnTo>
                  <a:lnTo>
                    <a:pt x="1016" y="233"/>
                  </a:lnTo>
                  <a:lnTo>
                    <a:pt x="1019" y="216"/>
                  </a:lnTo>
                  <a:lnTo>
                    <a:pt x="1016" y="199"/>
                  </a:lnTo>
                  <a:lnTo>
                    <a:pt x="1007" y="183"/>
                  </a:lnTo>
                  <a:lnTo>
                    <a:pt x="995" y="172"/>
                  </a:lnTo>
                  <a:lnTo>
                    <a:pt x="980" y="164"/>
                  </a:lnTo>
                  <a:lnTo>
                    <a:pt x="963" y="161"/>
                  </a:lnTo>
                  <a:close/>
                  <a:moveTo>
                    <a:pt x="742" y="161"/>
                  </a:moveTo>
                  <a:lnTo>
                    <a:pt x="725" y="164"/>
                  </a:lnTo>
                  <a:lnTo>
                    <a:pt x="710" y="172"/>
                  </a:lnTo>
                  <a:lnTo>
                    <a:pt x="698" y="183"/>
                  </a:lnTo>
                  <a:lnTo>
                    <a:pt x="689" y="199"/>
                  </a:lnTo>
                  <a:lnTo>
                    <a:pt x="686" y="216"/>
                  </a:lnTo>
                  <a:lnTo>
                    <a:pt x="689" y="233"/>
                  </a:lnTo>
                  <a:lnTo>
                    <a:pt x="698" y="248"/>
                  </a:lnTo>
                  <a:lnTo>
                    <a:pt x="710" y="260"/>
                  </a:lnTo>
                  <a:lnTo>
                    <a:pt x="725" y="268"/>
                  </a:lnTo>
                  <a:lnTo>
                    <a:pt x="742" y="271"/>
                  </a:lnTo>
                  <a:lnTo>
                    <a:pt x="759" y="268"/>
                  </a:lnTo>
                  <a:lnTo>
                    <a:pt x="774" y="260"/>
                  </a:lnTo>
                  <a:lnTo>
                    <a:pt x="786" y="248"/>
                  </a:lnTo>
                  <a:lnTo>
                    <a:pt x="794" y="233"/>
                  </a:lnTo>
                  <a:lnTo>
                    <a:pt x="797" y="216"/>
                  </a:lnTo>
                  <a:lnTo>
                    <a:pt x="794" y="199"/>
                  </a:lnTo>
                  <a:lnTo>
                    <a:pt x="786" y="183"/>
                  </a:lnTo>
                  <a:lnTo>
                    <a:pt x="774" y="172"/>
                  </a:lnTo>
                  <a:lnTo>
                    <a:pt x="759" y="164"/>
                  </a:lnTo>
                  <a:lnTo>
                    <a:pt x="742" y="161"/>
                  </a:lnTo>
                  <a:close/>
                  <a:moveTo>
                    <a:pt x="520" y="161"/>
                  </a:moveTo>
                  <a:lnTo>
                    <a:pt x="503" y="164"/>
                  </a:lnTo>
                  <a:lnTo>
                    <a:pt x="487" y="172"/>
                  </a:lnTo>
                  <a:lnTo>
                    <a:pt x="476" y="183"/>
                  </a:lnTo>
                  <a:lnTo>
                    <a:pt x="468" y="199"/>
                  </a:lnTo>
                  <a:lnTo>
                    <a:pt x="465" y="216"/>
                  </a:lnTo>
                  <a:lnTo>
                    <a:pt x="468" y="233"/>
                  </a:lnTo>
                  <a:lnTo>
                    <a:pt x="476" y="248"/>
                  </a:lnTo>
                  <a:lnTo>
                    <a:pt x="487" y="260"/>
                  </a:lnTo>
                  <a:lnTo>
                    <a:pt x="503" y="268"/>
                  </a:lnTo>
                  <a:lnTo>
                    <a:pt x="520" y="271"/>
                  </a:lnTo>
                  <a:lnTo>
                    <a:pt x="538" y="268"/>
                  </a:lnTo>
                  <a:lnTo>
                    <a:pt x="553" y="260"/>
                  </a:lnTo>
                  <a:lnTo>
                    <a:pt x="565" y="248"/>
                  </a:lnTo>
                  <a:lnTo>
                    <a:pt x="573" y="233"/>
                  </a:lnTo>
                  <a:lnTo>
                    <a:pt x="576" y="216"/>
                  </a:lnTo>
                  <a:lnTo>
                    <a:pt x="573" y="199"/>
                  </a:lnTo>
                  <a:lnTo>
                    <a:pt x="565" y="183"/>
                  </a:lnTo>
                  <a:lnTo>
                    <a:pt x="553" y="172"/>
                  </a:lnTo>
                  <a:lnTo>
                    <a:pt x="538" y="164"/>
                  </a:lnTo>
                  <a:lnTo>
                    <a:pt x="520" y="161"/>
                  </a:lnTo>
                  <a:close/>
                  <a:moveTo>
                    <a:pt x="299" y="161"/>
                  </a:moveTo>
                  <a:lnTo>
                    <a:pt x="282" y="164"/>
                  </a:lnTo>
                  <a:lnTo>
                    <a:pt x="267" y="172"/>
                  </a:lnTo>
                  <a:lnTo>
                    <a:pt x="255" y="183"/>
                  </a:lnTo>
                  <a:lnTo>
                    <a:pt x="247" y="199"/>
                  </a:lnTo>
                  <a:lnTo>
                    <a:pt x="244" y="216"/>
                  </a:lnTo>
                  <a:lnTo>
                    <a:pt x="247" y="233"/>
                  </a:lnTo>
                  <a:lnTo>
                    <a:pt x="255" y="248"/>
                  </a:lnTo>
                  <a:lnTo>
                    <a:pt x="267" y="260"/>
                  </a:lnTo>
                  <a:lnTo>
                    <a:pt x="282" y="268"/>
                  </a:lnTo>
                  <a:lnTo>
                    <a:pt x="299" y="271"/>
                  </a:lnTo>
                  <a:lnTo>
                    <a:pt x="316" y="268"/>
                  </a:lnTo>
                  <a:lnTo>
                    <a:pt x="331" y="260"/>
                  </a:lnTo>
                  <a:lnTo>
                    <a:pt x="343" y="248"/>
                  </a:lnTo>
                  <a:lnTo>
                    <a:pt x="351" y="233"/>
                  </a:lnTo>
                  <a:lnTo>
                    <a:pt x="354" y="216"/>
                  </a:lnTo>
                  <a:lnTo>
                    <a:pt x="351" y="199"/>
                  </a:lnTo>
                  <a:lnTo>
                    <a:pt x="343" y="183"/>
                  </a:lnTo>
                  <a:lnTo>
                    <a:pt x="331" y="172"/>
                  </a:lnTo>
                  <a:lnTo>
                    <a:pt x="316" y="164"/>
                  </a:lnTo>
                  <a:lnTo>
                    <a:pt x="299" y="161"/>
                  </a:lnTo>
                  <a:close/>
                  <a:moveTo>
                    <a:pt x="1295" y="50"/>
                  </a:moveTo>
                  <a:lnTo>
                    <a:pt x="1278" y="53"/>
                  </a:lnTo>
                  <a:lnTo>
                    <a:pt x="1263" y="61"/>
                  </a:lnTo>
                  <a:lnTo>
                    <a:pt x="1251" y="73"/>
                  </a:lnTo>
                  <a:lnTo>
                    <a:pt x="1243" y="88"/>
                  </a:lnTo>
                  <a:lnTo>
                    <a:pt x="1240" y="105"/>
                  </a:lnTo>
                  <a:lnTo>
                    <a:pt x="1243" y="122"/>
                  </a:lnTo>
                  <a:lnTo>
                    <a:pt x="1251" y="137"/>
                  </a:lnTo>
                  <a:lnTo>
                    <a:pt x="1263" y="149"/>
                  </a:lnTo>
                  <a:lnTo>
                    <a:pt x="1278" y="158"/>
                  </a:lnTo>
                  <a:lnTo>
                    <a:pt x="1295" y="161"/>
                  </a:lnTo>
                  <a:lnTo>
                    <a:pt x="1312" y="158"/>
                  </a:lnTo>
                  <a:lnTo>
                    <a:pt x="1328" y="149"/>
                  </a:lnTo>
                  <a:lnTo>
                    <a:pt x="1340" y="137"/>
                  </a:lnTo>
                  <a:lnTo>
                    <a:pt x="1348" y="122"/>
                  </a:lnTo>
                  <a:lnTo>
                    <a:pt x="1351" y="105"/>
                  </a:lnTo>
                  <a:lnTo>
                    <a:pt x="1348" y="88"/>
                  </a:lnTo>
                  <a:lnTo>
                    <a:pt x="1340" y="73"/>
                  </a:lnTo>
                  <a:lnTo>
                    <a:pt x="1328" y="61"/>
                  </a:lnTo>
                  <a:lnTo>
                    <a:pt x="1312" y="53"/>
                  </a:lnTo>
                  <a:lnTo>
                    <a:pt x="1295" y="50"/>
                  </a:lnTo>
                  <a:close/>
                  <a:moveTo>
                    <a:pt x="1074" y="50"/>
                  </a:moveTo>
                  <a:lnTo>
                    <a:pt x="1057" y="53"/>
                  </a:lnTo>
                  <a:lnTo>
                    <a:pt x="1041" y="61"/>
                  </a:lnTo>
                  <a:lnTo>
                    <a:pt x="1030" y="73"/>
                  </a:lnTo>
                  <a:lnTo>
                    <a:pt x="1022" y="88"/>
                  </a:lnTo>
                  <a:lnTo>
                    <a:pt x="1019" y="105"/>
                  </a:lnTo>
                  <a:lnTo>
                    <a:pt x="1022" y="122"/>
                  </a:lnTo>
                  <a:lnTo>
                    <a:pt x="1030" y="137"/>
                  </a:lnTo>
                  <a:lnTo>
                    <a:pt x="1041" y="149"/>
                  </a:lnTo>
                  <a:lnTo>
                    <a:pt x="1057" y="158"/>
                  </a:lnTo>
                  <a:lnTo>
                    <a:pt x="1074" y="161"/>
                  </a:lnTo>
                  <a:lnTo>
                    <a:pt x="1091" y="158"/>
                  </a:lnTo>
                  <a:lnTo>
                    <a:pt x="1106" y="149"/>
                  </a:lnTo>
                  <a:lnTo>
                    <a:pt x="1118" y="137"/>
                  </a:lnTo>
                  <a:lnTo>
                    <a:pt x="1126" y="122"/>
                  </a:lnTo>
                  <a:lnTo>
                    <a:pt x="1129" y="105"/>
                  </a:lnTo>
                  <a:lnTo>
                    <a:pt x="1126" y="88"/>
                  </a:lnTo>
                  <a:lnTo>
                    <a:pt x="1118" y="73"/>
                  </a:lnTo>
                  <a:lnTo>
                    <a:pt x="1106" y="61"/>
                  </a:lnTo>
                  <a:lnTo>
                    <a:pt x="1091" y="53"/>
                  </a:lnTo>
                  <a:lnTo>
                    <a:pt x="1074" y="50"/>
                  </a:lnTo>
                  <a:close/>
                  <a:moveTo>
                    <a:pt x="1239" y="0"/>
                  </a:moveTo>
                  <a:lnTo>
                    <a:pt x="1271" y="10"/>
                  </a:lnTo>
                  <a:lnTo>
                    <a:pt x="1304" y="25"/>
                  </a:lnTo>
                  <a:lnTo>
                    <a:pt x="1337" y="44"/>
                  </a:lnTo>
                  <a:lnTo>
                    <a:pt x="1369" y="65"/>
                  </a:lnTo>
                  <a:lnTo>
                    <a:pt x="1400" y="89"/>
                  </a:lnTo>
                  <a:lnTo>
                    <a:pt x="1429" y="115"/>
                  </a:lnTo>
                  <a:lnTo>
                    <a:pt x="1455" y="141"/>
                  </a:lnTo>
                  <a:lnTo>
                    <a:pt x="1478" y="169"/>
                  </a:lnTo>
                  <a:lnTo>
                    <a:pt x="1503" y="203"/>
                  </a:lnTo>
                  <a:lnTo>
                    <a:pt x="1524" y="240"/>
                  </a:lnTo>
                  <a:lnTo>
                    <a:pt x="1543" y="278"/>
                  </a:lnTo>
                  <a:lnTo>
                    <a:pt x="1531" y="273"/>
                  </a:lnTo>
                  <a:lnTo>
                    <a:pt x="1517" y="271"/>
                  </a:lnTo>
                  <a:lnTo>
                    <a:pt x="1500" y="274"/>
                  </a:lnTo>
                  <a:lnTo>
                    <a:pt x="1484" y="282"/>
                  </a:lnTo>
                  <a:lnTo>
                    <a:pt x="1472" y="294"/>
                  </a:lnTo>
                  <a:lnTo>
                    <a:pt x="1464" y="309"/>
                  </a:lnTo>
                  <a:lnTo>
                    <a:pt x="1461" y="327"/>
                  </a:lnTo>
                  <a:lnTo>
                    <a:pt x="1464" y="344"/>
                  </a:lnTo>
                  <a:lnTo>
                    <a:pt x="1472" y="360"/>
                  </a:lnTo>
                  <a:lnTo>
                    <a:pt x="1484" y="371"/>
                  </a:lnTo>
                  <a:lnTo>
                    <a:pt x="1500" y="379"/>
                  </a:lnTo>
                  <a:lnTo>
                    <a:pt x="1517" y="382"/>
                  </a:lnTo>
                  <a:lnTo>
                    <a:pt x="1531" y="380"/>
                  </a:lnTo>
                  <a:lnTo>
                    <a:pt x="1544" y="375"/>
                  </a:lnTo>
                  <a:lnTo>
                    <a:pt x="1555" y="366"/>
                  </a:lnTo>
                  <a:lnTo>
                    <a:pt x="1563" y="355"/>
                  </a:lnTo>
                  <a:lnTo>
                    <a:pt x="1569" y="342"/>
                  </a:lnTo>
                  <a:lnTo>
                    <a:pt x="1589" y="398"/>
                  </a:lnTo>
                  <a:lnTo>
                    <a:pt x="1580" y="409"/>
                  </a:lnTo>
                  <a:lnTo>
                    <a:pt x="1574" y="422"/>
                  </a:lnTo>
                  <a:lnTo>
                    <a:pt x="1572" y="437"/>
                  </a:lnTo>
                  <a:lnTo>
                    <a:pt x="1574" y="452"/>
                  </a:lnTo>
                  <a:lnTo>
                    <a:pt x="1581" y="466"/>
                  </a:lnTo>
                  <a:lnTo>
                    <a:pt x="1590" y="478"/>
                  </a:lnTo>
                  <a:lnTo>
                    <a:pt x="1603" y="486"/>
                  </a:lnTo>
                  <a:lnTo>
                    <a:pt x="1618" y="491"/>
                  </a:lnTo>
                  <a:lnTo>
                    <a:pt x="1629" y="535"/>
                  </a:lnTo>
                  <a:lnTo>
                    <a:pt x="1641" y="585"/>
                  </a:lnTo>
                  <a:lnTo>
                    <a:pt x="1654" y="641"/>
                  </a:lnTo>
                  <a:lnTo>
                    <a:pt x="1664" y="700"/>
                  </a:lnTo>
                  <a:lnTo>
                    <a:pt x="1673" y="763"/>
                  </a:lnTo>
                  <a:lnTo>
                    <a:pt x="1679" y="829"/>
                  </a:lnTo>
                  <a:lnTo>
                    <a:pt x="1679" y="901"/>
                  </a:lnTo>
                  <a:lnTo>
                    <a:pt x="1682" y="973"/>
                  </a:lnTo>
                  <a:lnTo>
                    <a:pt x="1679" y="1019"/>
                  </a:lnTo>
                  <a:lnTo>
                    <a:pt x="1673" y="1065"/>
                  </a:lnTo>
                  <a:lnTo>
                    <a:pt x="1665" y="1111"/>
                  </a:lnTo>
                  <a:lnTo>
                    <a:pt x="1654" y="1155"/>
                  </a:lnTo>
                  <a:lnTo>
                    <a:pt x="1639" y="1197"/>
                  </a:lnTo>
                  <a:lnTo>
                    <a:pt x="1622" y="1238"/>
                  </a:lnTo>
                  <a:lnTo>
                    <a:pt x="1601" y="1278"/>
                  </a:lnTo>
                  <a:lnTo>
                    <a:pt x="1576" y="1314"/>
                  </a:lnTo>
                  <a:lnTo>
                    <a:pt x="1548" y="1347"/>
                  </a:lnTo>
                  <a:lnTo>
                    <a:pt x="1516" y="1376"/>
                  </a:lnTo>
                  <a:lnTo>
                    <a:pt x="1481" y="1402"/>
                  </a:lnTo>
                  <a:lnTo>
                    <a:pt x="1443" y="1424"/>
                  </a:lnTo>
                  <a:lnTo>
                    <a:pt x="1401" y="1442"/>
                  </a:lnTo>
                  <a:lnTo>
                    <a:pt x="1356" y="1457"/>
                  </a:lnTo>
                  <a:lnTo>
                    <a:pt x="1307" y="1467"/>
                  </a:lnTo>
                  <a:lnTo>
                    <a:pt x="1250" y="1476"/>
                  </a:lnTo>
                  <a:lnTo>
                    <a:pt x="1194" y="1481"/>
                  </a:lnTo>
                  <a:lnTo>
                    <a:pt x="1138" y="1482"/>
                  </a:lnTo>
                  <a:lnTo>
                    <a:pt x="1083" y="1479"/>
                  </a:lnTo>
                  <a:lnTo>
                    <a:pt x="1027" y="1473"/>
                  </a:lnTo>
                  <a:lnTo>
                    <a:pt x="1003" y="1468"/>
                  </a:lnTo>
                  <a:lnTo>
                    <a:pt x="978" y="1462"/>
                  </a:lnTo>
                  <a:lnTo>
                    <a:pt x="951" y="1456"/>
                  </a:lnTo>
                  <a:lnTo>
                    <a:pt x="908" y="1445"/>
                  </a:lnTo>
                  <a:lnTo>
                    <a:pt x="866" y="1437"/>
                  </a:lnTo>
                  <a:lnTo>
                    <a:pt x="856" y="1432"/>
                  </a:lnTo>
                  <a:lnTo>
                    <a:pt x="841" y="1424"/>
                  </a:lnTo>
                  <a:lnTo>
                    <a:pt x="822" y="1413"/>
                  </a:lnTo>
                  <a:lnTo>
                    <a:pt x="801" y="1401"/>
                  </a:lnTo>
                  <a:lnTo>
                    <a:pt x="777" y="1386"/>
                  </a:lnTo>
                  <a:lnTo>
                    <a:pt x="751" y="1368"/>
                  </a:lnTo>
                  <a:lnTo>
                    <a:pt x="724" y="1349"/>
                  </a:lnTo>
                  <a:lnTo>
                    <a:pt x="695" y="1327"/>
                  </a:lnTo>
                  <a:lnTo>
                    <a:pt x="666" y="1302"/>
                  </a:lnTo>
                  <a:lnTo>
                    <a:pt x="638" y="1276"/>
                  </a:lnTo>
                  <a:lnTo>
                    <a:pt x="611" y="1247"/>
                  </a:lnTo>
                  <a:lnTo>
                    <a:pt x="586" y="1216"/>
                  </a:lnTo>
                  <a:lnTo>
                    <a:pt x="562" y="1183"/>
                  </a:lnTo>
                  <a:lnTo>
                    <a:pt x="542" y="1149"/>
                  </a:lnTo>
                  <a:lnTo>
                    <a:pt x="524" y="1113"/>
                  </a:lnTo>
                  <a:lnTo>
                    <a:pt x="512" y="1073"/>
                  </a:lnTo>
                  <a:lnTo>
                    <a:pt x="503" y="1033"/>
                  </a:lnTo>
                  <a:lnTo>
                    <a:pt x="501" y="992"/>
                  </a:lnTo>
                  <a:lnTo>
                    <a:pt x="498" y="974"/>
                  </a:lnTo>
                  <a:lnTo>
                    <a:pt x="490" y="959"/>
                  </a:lnTo>
                  <a:lnTo>
                    <a:pt x="478" y="947"/>
                  </a:lnTo>
                  <a:lnTo>
                    <a:pt x="463" y="938"/>
                  </a:lnTo>
                  <a:lnTo>
                    <a:pt x="446" y="936"/>
                  </a:lnTo>
                  <a:lnTo>
                    <a:pt x="428" y="938"/>
                  </a:lnTo>
                  <a:lnTo>
                    <a:pt x="413" y="947"/>
                  </a:lnTo>
                  <a:lnTo>
                    <a:pt x="401" y="959"/>
                  </a:lnTo>
                  <a:lnTo>
                    <a:pt x="394" y="974"/>
                  </a:lnTo>
                  <a:lnTo>
                    <a:pt x="391" y="992"/>
                  </a:lnTo>
                  <a:lnTo>
                    <a:pt x="394" y="1040"/>
                  </a:lnTo>
                  <a:lnTo>
                    <a:pt x="401" y="1086"/>
                  </a:lnTo>
                  <a:lnTo>
                    <a:pt x="414" y="1131"/>
                  </a:lnTo>
                  <a:lnTo>
                    <a:pt x="431" y="1173"/>
                  </a:lnTo>
                  <a:lnTo>
                    <a:pt x="451" y="1213"/>
                  </a:lnTo>
                  <a:lnTo>
                    <a:pt x="474" y="1251"/>
                  </a:lnTo>
                  <a:lnTo>
                    <a:pt x="500" y="1287"/>
                  </a:lnTo>
                  <a:lnTo>
                    <a:pt x="528" y="1320"/>
                  </a:lnTo>
                  <a:lnTo>
                    <a:pt x="558" y="1351"/>
                  </a:lnTo>
                  <a:lnTo>
                    <a:pt x="588" y="1380"/>
                  </a:lnTo>
                  <a:lnTo>
                    <a:pt x="618" y="1406"/>
                  </a:lnTo>
                  <a:lnTo>
                    <a:pt x="649" y="1431"/>
                  </a:lnTo>
                  <a:lnTo>
                    <a:pt x="678" y="1453"/>
                  </a:lnTo>
                  <a:lnTo>
                    <a:pt x="707" y="1472"/>
                  </a:lnTo>
                  <a:lnTo>
                    <a:pt x="702" y="1474"/>
                  </a:lnTo>
                  <a:lnTo>
                    <a:pt x="697" y="1476"/>
                  </a:lnTo>
                  <a:lnTo>
                    <a:pt x="658" y="1488"/>
                  </a:lnTo>
                  <a:lnTo>
                    <a:pt x="618" y="1496"/>
                  </a:lnTo>
                  <a:lnTo>
                    <a:pt x="576" y="1501"/>
                  </a:lnTo>
                  <a:lnTo>
                    <a:pt x="532" y="1503"/>
                  </a:lnTo>
                  <a:lnTo>
                    <a:pt x="479" y="1500"/>
                  </a:lnTo>
                  <a:lnTo>
                    <a:pt x="428" y="1493"/>
                  </a:lnTo>
                  <a:lnTo>
                    <a:pt x="377" y="1482"/>
                  </a:lnTo>
                  <a:lnTo>
                    <a:pt x="328" y="1466"/>
                  </a:lnTo>
                  <a:lnTo>
                    <a:pt x="282" y="1447"/>
                  </a:lnTo>
                  <a:lnTo>
                    <a:pt x="239" y="1424"/>
                  </a:lnTo>
                  <a:lnTo>
                    <a:pt x="198" y="1396"/>
                  </a:lnTo>
                  <a:lnTo>
                    <a:pt x="161" y="1366"/>
                  </a:lnTo>
                  <a:lnTo>
                    <a:pt x="129" y="1333"/>
                  </a:lnTo>
                  <a:lnTo>
                    <a:pt x="101" y="1297"/>
                  </a:lnTo>
                  <a:lnTo>
                    <a:pt x="77" y="1254"/>
                  </a:lnTo>
                  <a:lnTo>
                    <a:pt x="55" y="1210"/>
                  </a:lnTo>
                  <a:lnTo>
                    <a:pt x="38" y="1162"/>
                  </a:lnTo>
                  <a:lnTo>
                    <a:pt x="24" y="1112"/>
                  </a:lnTo>
                  <a:lnTo>
                    <a:pt x="14" y="1058"/>
                  </a:lnTo>
                  <a:lnTo>
                    <a:pt x="6" y="1005"/>
                  </a:lnTo>
                  <a:lnTo>
                    <a:pt x="2" y="949"/>
                  </a:lnTo>
                  <a:lnTo>
                    <a:pt x="0" y="893"/>
                  </a:lnTo>
                  <a:lnTo>
                    <a:pt x="1" y="837"/>
                  </a:lnTo>
                  <a:lnTo>
                    <a:pt x="3" y="780"/>
                  </a:lnTo>
                  <a:lnTo>
                    <a:pt x="8" y="725"/>
                  </a:lnTo>
                  <a:lnTo>
                    <a:pt x="15" y="671"/>
                  </a:lnTo>
                  <a:lnTo>
                    <a:pt x="23" y="617"/>
                  </a:lnTo>
                  <a:lnTo>
                    <a:pt x="33" y="567"/>
                  </a:lnTo>
                  <a:lnTo>
                    <a:pt x="34" y="561"/>
                  </a:lnTo>
                  <a:lnTo>
                    <a:pt x="39" y="539"/>
                  </a:lnTo>
                  <a:lnTo>
                    <a:pt x="44" y="514"/>
                  </a:lnTo>
                  <a:lnTo>
                    <a:pt x="51" y="485"/>
                  </a:lnTo>
                  <a:lnTo>
                    <a:pt x="64" y="491"/>
                  </a:lnTo>
                  <a:lnTo>
                    <a:pt x="78" y="493"/>
                  </a:lnTo>
                  <a:lnTo>
                    <a:pt x="95" y="490"/>
                  </a:lnTo>
                  <a:lnTo>
                    <a:pt x="111" y="482"/>
                  </a:lnTo>
                  <a:lnTo>
                    <a:pt x="122" y="470"/>
                  </a:lnTo>
                  <a:lnTo>
                    <a:pt x="130" y="454"/>
                  </a:lnTo>
                  <a:lnTo>
                    <a:pt x="133" y="437"/>
                  </a:lnTo>
                  <a:lnTo>
                    <a:pt x="130" y="420"/>
                  </a:lnTo>
                  <a:lnTo>
                    <a:pt x="123" y="405"/>
                  </a:lnTo>
                  <a:lnTo>
                    <a:pt x="111" y="393"/>
                  </a:lnTo>
                  <a:lnTo>
                    <a:pt x="96" y="385"/>
                  </a:lnTo>
                  <a:lnTo>
                    <a:pt x="79" y="382"/>
                  </a:lnTo>
                  <a:lnTo>
                    <a:pt x="91" y="341"/>
                  </a:lnTo>
                  <a:lnTo>
                    <a:pt x="106" y="299"/>
                  </a:lnTo>
                  <a:lnTo>
                    <a:pt x="121" y="260"/>
                  </a:lnTo>
                  <a:lnTo>
                    <a:pt x="139" y="223"/>
                  </a:lnTo>
                  <a:lnTo>
                    <a:pt x="158" y="189"/>
                  </a:lnTo>
                  <a:lnTo>
                    <a:pt x="178" y="159"/>
                  </a:lnTo>
                  <a:lnTo>
                    <a:pt x="181" y="160"/>
                  </a:lnTo>
                  <a:lnTo>
                    <a:pt x="185" y="161"/>
                  </a:lnTo>
                  <a:lnTo>
                    <a:pt x="188" y="161"/>
                  </a:lnTo>
                  <a:lnTo>
                    <a:pt x="205" y="158"/>
                  </a:lnTo>
                  <a:lnTo>
                    <a:pt x="221" y="149"/>
                  </a:lnTo>
                  <a:lnTo>
                    <a:pt x="233" y="138"/>
                  </a:lnTo>
                  <a:lnTo>
                    <a:pt x="241" y="123"/>
                  </a:lnTo>
                  <a:lnTo>
                    <a:pt x="244" y="106"/>
                  </a:lnTo>
                  <a:lnTo>
                    <a:pt x="247" y="104"/>
                  </a:lnTo>
                  <a:lnTo>
                    <a:pt x="250" y="103"/>
                  </a:lnTo>
                  <a:lnTo>
                    <a:pt x="281" y="95"/>
                  </a:lnTo>
                  <a:lnTo>
                    <a:pt x="317" y="90"/>
                  </a:lnTo>
                  <a:lnTo>
                    <a:pt x="358" y="87"/>
                  </a:lnTo>
                  <a:lnTo>
                    <a:pt x="355" y="96"/>
                  </a:lnTo>
                  <a:lnTo>
                    <a:pt x="354" y="105"/>
                  </a:lnTo>
                  <a:lnTo>
                    <a:pt x="357" y="122"/>
                  </a:lnTo>
                  <a:lnTo>
                    <a:pt x="365" y="137"/>
                  </a:lnTo>
                  <a:lnTo>
                    <a:pt x="377" y="149"/>
                  </a:lnTo>
                  <a:lnTo>
                    <a:pt x="393" y="158"/>
                  </a:lnTo>
                  <a:lnTo>
                    <a:pt x="410" y="161"/>
                  </a:lnTo>
                  <a:lnTo>
                    <a:pt x="427" y="158"/>
                  </a:lnTo>
                  <a:lnTo>
                    <a:pt x="442" y="149"/>
                  </a:lnTo>
                  <a:lnTo>
                    <a:pt x="454" y="137"/>
                  </a:lnTo>
                  <a:lnTo>
                    <a:pt x="462" y="122"/>
                  </a:lnTo>
                  <a:lnTo>
                    <a:pt x="465" y="105"/>
                  </a:lnTo>
                  <a:lnTo>
                    <a:pt x="464" y="100"/>
                  </a:lnTo>
                  <a:lnTo>
                    <a:pt x="463" y="95"/>
                  </a:lnTo>
                  <a:lnTo>
                    <a:pt x="462" y="90"/>
                  </a:lnTo>
                  <a:lnTo>
                    <a:pt x="546" y="97"/>
                  </a:lnTo>
                  <a:lnTo>
                    <a:pt x="577" y="99"/>
                  </a:lnTo>
                  <a:lnTo>
                    <a:pt x="577" y="101"/>
                  </a:lnTo>
                  <a:lnTo>
                    <a:pt x="576" y="103"/>
                  </a:lnTo>
                  <a:lnTo>
                    <a:pt x="576" y="105"/>
                  </a:lnTo>
                  <a:lnTo>
                    <a:pt x="579" y="122"/>
                  </a:lnTo>
                  <a:lnTo>
                    <a:pt x="587" y="137"/>
                  </a:lnTo>
                  <a:lnTo>
                    <a:pt x="599" y="149"/>
                  </a:lnTo>
                  <a:lnTo>
                    <a:pt x="614" y="158"/>
                  </a:lnTo>
                  <a:lnTo>
                    <a:pt x="631" y="161"/>
                  </a:lnTo>
                  <a:lnTo>
                    <a:pt x="648" y="158"/>
                  </a:lnTo>
                  <a:lnTo>
                    <a:pt x="663" y="149"/>
                  </a:lnTo>
                  <a:lnTo>
                    <a:pt x="675" y="137"/>
                  </a:lnTo>
                  <a:lnTo>
                    <a:pt x="683" y="122"/>
                  </a:lnTo>
                  <a:lnTo>
                    <a:pt x="686" y="105"/>
                  </a:lnTo>
                  <a:lnTo>
                    <a:pt x="693" y="105"/>
                  </a:lnTo>
                  <a:lnTo>
                    <a:pt x="701" y="106"/>
                  </a:lnTo>
                  <a:lnTo>
                    <a:pt x="706" y="106"/>
                  </a:lnTo>
                  <a:lnTo>
                    <a:pt x="753" y="102"/>
                  </a:lnTo>
                  <a:lnTo>
                    <a:pt x="799" y="95"/>
                  </a:lnTo>
                  <a:lnTo>
                    <a:pt x="798" y="98"/>
                  </a:lnTo>
                  <a:lnTo>
                    <a:pt x="797" y="102"/>
                  </a:lnTo>
                  <a:lnTo>
                    <a:pt x="797" y="105"/>
                  </a:lnTo>
                  <a:lnTo>
                    <a:pt x="800" y="122"/>
                  </a:lnTo>
                  <a:lnTo>
                    <a:pt x="808" y="137"/>
                  </a:lnTo>
                  <a:lnTo>
                    <a:pt x="820" y="149"/>
                  </a:lnTo>
                  <a:lnTo>
                    <a:pt x="835" y="158"/>
                  </a:lnTo>
                  <a:lnTo>
                    <a:pt x="853" y="161"/>
                  </a:lnTo>
                  <a:lnTo>
                    <a:pt x="870" y="158"/>
                  </a:lnTo>
                  <a:lnTo>
                    <a:pt x="885" y="149"/>
                  </a:lnTo>
                  <a:lnTo>
                    <a:pt x="897" y="137"/>
                  </a:lnTo>
                  <a:lnTo>
                    <a:pt x="905" y="122"/>
                  </a:lnTo>
                  <a:lnTo>
                    <a:pt x="908" y="105"/>
                  </a:lnTo>
                  <a:lnTo>
                    <a:pt x="906" y="92"/>
                  </a:lnTo>
                  <a:lnTo>
                    <a:pt x="902" y="81"/>
                  </a:lnTo>
                  <a:lnTo>
                    <a:pt x="895" y="70"/>
                  </a:lnTo>
                  <a:lnTo>
                    <a:pt x="965" y="47"/>
                  </a:lnTo>
                  <a:lnTo>
                    <a:pt x="1022" y="29"/>
                  </a:lnTo>
                  <a:lnTo>
                    <a:pt x="1077" y="13"/>
                  </a:lnTo>
                  <a:lnTo>
                    <a:pt x="1130" y="1"/>
                  </a:lnTo>
                  <a:lnTo>
                    <a:pt x="1134" y="17"/>
                  </a:lnTo>
                  <a:lnTo>
                    <a:pt x="1143" y="30"/>
                  </a:lnTo>
                  <a:lnTo>
                    <a:pt x="1154" y="41"/>
                  </a:lnTo>
                  <a:lnTo>
                    <a:pt x="1168" y="48"/>
                  </a:lnTo>
                  <a:lnTo>
                    <a:pt x="1185" y="50"/>
                  </a:lnTo>
                  <a:lnTo>
                    <a:pt x="1201" y="48"/>
                  </a:lnTo>
                  <a:lnTo>
                    <a:pt x="1216" y="41"/>
                  </a:lnTo>
                  <a:lnTo>
                    <a:pt x="1227" y="30"/>
                  </a:lnTo>
                  <a:lnTo>
                    <a:pt x="1235" y="16"/>
                  </a:lnTo>
                  <a:lnTo>
                    <a:pt x="12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0" name="Freeform 381"/>
            <p:cNvSpPr>
              <a:spLocks/>
            </p:cNvSpPr>
            <p:nvPr/>
          </p:nvSpPr>
          <p:spPr bwMode="auto">
            <a:xfrm>
              <a:off x="7615238" y="2782888"/>
              <a:ext cx="127000" cy="254000"/>
            </a:xfrm>
            <a:custGeom>
              <a:avLst/>
              <a:gdLst>
                <a:gd name="T0" fmla="*/ 358 w 724"/>
                <a:gd name="T1" fmla="*/ 0 h 1439"/>
                <a:gd name="T2" fmla="*/ 413 w 724"/>
                <a:gd name="T3" fmla="*/ 72 h 1439"/>
                <a:gd name="T4" fmla="*/ 464 w 724"/>
                <a:gd name="T5" fmla="*/ 148 h 1439"/>
                <a:gd name="T6" fmla="*/ 512 w 724"/>
                <a:gd name="T7" fmla="*/ 227 h 1439"/>
                <a:gd name="T8" fmla="*/ 554 w 724"/>
                <a:gd name="T9" fmla="*/ 308 h 1439"/>
                <a:gd name="T10" fmla="*/ 593 w 724"/>
                <a:gd name="T11" fmla="*/ 392 h 1439"/>
                <a:gd name="T12" fmla="*/ 626 w 724"/>
                <a:gd name="T13" fmla="*/ 479 h 1439"/>
                <a:gd name="T14" fmla="*/ 656 w 724"/>
                <a:gd name="T15" fmla="*/ 568 h 1439"/>
                <a:gd name="T16" fmla="*/ 680 w 724"/>
                <a:gd name="T17" fmla="*/ 658 h 1439"/>
                <a:gd name="T18" fmla="*/ 699 w 724"/>
                <a:gd name="T19" fmla="*/ 751 h 1439"/>
                <a:gd name="T20" fmla="*/ 713 w 724"/>
                <a:gd name="T21" fmla="*/ 845 h 1439"/>
                <a:gd name="T22" fmla="*/ 721 w 724"/>
                <a:gd name="T23" fmla="*/ 941 h 1439"/>
                <a:gd name="T24" fmla="*/ 724 w 724"/>
                <a:gd name="T25" fmla="*/ 1039 h 1439"/>
                <a:gd name="T26" fmla="*/ 721 w 724"/>
                <a:gd name="T27" fmla="*/ 1138 h 1439"/>
                <a:gd name="T28" fmla="*/ 712 w 724"/>
                <a:gd name="T29" fmla="*/ 1237 h 1439"/>
                <a:gd name="T30" fmla="*/ 697 w 724"/>
                <a:gd name="T31" fmla="*/ 1333 h 1439"/>
                <a:gd name="T32" fmla="*/ 678 w 724"/>
                <a:gd name="T33" fmla="*/ 1429 h 1439"/>
                <a:gd name="T34" fmla="*/ 593 w 724"/>
                <a:gd name="T35" fmla="*/ 1436 h 1439"/>
                <a:gd name="T36" fmla="*/ 544 w 724"/>
                <a:gd name="T37" fmla="*/ 1439 h 1439"/>
                <a:gd name="T38" fmla="*/ 496 w 724"/>
                <a:gd name="T39" fmla="*/ 1438 h 1439"/>
                <a:gd name="T40" fmla="*/ 447 w 724"/>
                <a:gd name="T41" fmla="*/ 1434 h 1439"/>
                <a:gd name="T42" fmla="*/ 400 w 724"/>
                <a:gd name="T43" fmla="*/ 1425 h 1439"/>
                <a:gd name="T44" fmla="*/ 354 w 724"/>
                <a:gd name="T45" fmla="*/ 1412 h 1439"/>
                <a:gd name="T46" fmla="*/ 309 w 724"/>
                <a:gd name="T47" fmla="*/ 1396 h 1439"/>
                <a:gd name="T48" fmla="*/ 267 w 724"/>
                <a:gd name="T49" fmla="*/ 1377 h 1439"/>
                <a:gd name="T50" fmla="*/ 227 w 724"/>
                <a:gd name="T51" fmla="*/ 1353 h 1439"/>
                <a:gd name="T52" fmla="*/ 190 w 724"/>
                <a:gd name="T53" fmla="*/ 1327 h 1439"/>
                <a:gd name="T54" fmla="*/ 156 w 724"/>
                <a:gd name="T55" fmla="*/ 1299 h 1439"/>
                <a:gd name="T56" fmla="*/ 126 w 724"/>
                <a:gd name="T57" fmla="*/ 1267 h 1439"/>
                <a:gd name="T58" fmla="*/ 100 w 724"/>
                <a:gd name="T59" fmla="*/ 1234 h 1439"/>
                <a:gd name="T60" fmla="*/ 76 w 724"/>
                <a:gd name="T61" fmla="*/ 1193 h 1439"/>
                <a:gd name="T62" fmla="*/ 56 w 724"/>
                <a:gd name="T63" fmla="*/ 1150 h 1439"/>
                <a:gd name="T64" fmla="*/ 40 w 724"/>
                <a:gd name="T65" fmla="*/ 1105 h 1439"/>
                <a:gd name="T66" fmla="*/ 26 w 724"/>
                <a:gd name="T67" fmla="*/ 1057 h 1439"/>
                <a:gd name="T68" fmla="*/ 16 w 724"/>
                <a:gd name="T69" fmla="*/ 1006 h 1439"/>
                <a:gd name="T70" fmla="*/ 7 w 724"/>
                <a:gd name="T71" fmla="*/ 954 h 1439"/>
                <a:gd name="T72" fmla="*/ 2 w 724"/>
                <a:gd name="T73" fmla="*/ 902 h 1439"/>
                <a:gd name="T74" fmla="*/ 3 w 724"/>
                <a:gd name="T75" fmla="*/ 835 h 1439"/>
                <a:gd name="T76" fmla="*/ 0 w 724"/>
                <a:gd name="T77" fmla="*/ 770 h 1439"/>
                <a:gd name="T78" fmla="*/ 4 w 724"/>
                <a:gd name="T79" fmla="*/ 700 h 1439"/>
                <a:gd name="T80" fmla="*/ 11 w 724"/>
                <a:gd name="T81" fmla="*/ 633 h 1439"/>
                <a:gd name="T82" fmla="*/ 21 w 724"/>
                <a:gd name="T83" fmla="*/ 567 h 1439"/>
                <a:gd name="T84" fmla="*/ 33 w 724"/>
                <a:gd name="T85" fmla="*/ 504 h 1439"/>
                <a:gd name="T86" fmla="*/ 34 w 724"/>
                <a:gd name="T87" fmla="*/ 498 h 1439"/>
                <a:gd name="T88" fmla="*/ 39 w 724"/>
                <a:gd name="T89" fmla="*/ 475 h 1439"/>
                <a:gd name="T90" fmla="*/ 45 w 724"/>
                <a:gd name="T91" fmla="*/ 448 h 1439"/>
                <a:gd name="T92" fmla="*/ 52 w 724"/>
                <a:gd name="T93" fmla="*/ 417 h 1439"/>
                <a:gd name="T94" fmla="*/ 60 w 724"/>
                <a:gd name="T95" fmla="*/ 384 h 1439"/>
                <a:gd name="T96" fmla="*/ 69 w 724"/>
                <a:gd name="T97" fmla="*/ 349 h 1439"/>
                <a:gd name="T98" fmla="*/ 79 w 724"/>
                <a:gd name="T99" fmla="*/ 314 h 1439"/>
                <a:gd name="T100" fmla="*/ 90 w 724"/>
                <a:gd name="T101" fmla="*/ 278 h 1439"/>
                <a:gd name="T102" fmla="*/ 103 w 724"/>
                <a:gd name="T103" fmla="*/ 241 h 1439"/>
                <a:gd name="T104" fmla="*/ 117 w 724"/>
                <a:gd name="T105" fmla="*/ 206 h 1439"/>
                <a:gd name="T106" fmla="*/ 132 w 724"/>
                <a:gd name="T107" fmla="*/ 172 h 1439"/>
                <a:gd name="T108" fmla="*/ 148 w 724"/>
                <a:gd name="T109" fmla="*/ 141 h 1439"/>
                <a:gd name="T110" fmla="*/ 166 w 724"/>
                <a:gd name="T111" fmla="*/ 112 h 1439"/>
                <a:gd name="T112" fmla="*/ 186 w 724"/>
                <a:gd name="T113" fmla="*/ 86 h 1439"/>
                <a:gd name="T114" fmla="*/ 206 w 724"/>
                <a:gd name="T115" fmla="*/ 66 h 1439"/>
                <a:gd name="T116" fmla="*/ 228 w 724"/>
                <a:gd name="T117" fmla="*/ 50 h 1439"/>
                <a:gd name="T118" fmla="*/ 251 w 724"/>
                <a:gd name="T119" fmla="*/ 39 h 1439"/>
                <a:gd name="T120" fmla="*/ 358 w 724"/>
                <a:gd name="T121" fmla="*/ 0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4" h="1439">
                  <a:moveTo>
                    <a:pt x="358" y="0"/>
                  </a:moveTo>
                  <a:lnTo>
                    <a:pt x="413" y="72"/>
                  </a:lnTo>
                  <a:lnTo>
                    <a:pt x="464" y="148"/>
                  </a:lnTo>
                  <a:lnTo>
                    <a:pt x="512" y="227"/>
                  </a:lnTo>
                  <a:lnTo>
                    <a:pt x="554" y="308"/>
                  </a:lnTo>
                  <a:lnTo>
                    <a:pt x="593" y="392"/>
                  </a:lnTo>
                  <a:lnTo>
                    <a:pt x="626" y="479"/>
                  </a:lnTo>
                  <a:lnTo>
                    <a:pt x="656" y="568"/>
                  </a:lnTo>
                  <a:lnTo>
                    <a:pt x="680" y="658"/>
                  </a:lnTo>
                  <a:lnTo>
                    <a:pt x="699" y="751"/>
                  </a:lnTo>
                  <a:lnTo>
                    <a:pt x="713" y="845"/>
                  </a:lnTo>
                  <a:lnTo>
                    <a:pt x="721" y="941"/>
                  </a:lnTo>
                  <a:lnTo>
                    <a:pt x="724" y="1039"/>
                  </a:lnTo>
                  <a:lnTo>
                    <a:pt x="721" y="1138"/>
                  </a:lnTo>
                  <a:lnTo>
                    <a:pt x="712" y="1237"/>
                  </a:lnTo>
                  <a:lnTo>
                    <a:pt x="697" y="1333"/>
                  </a:lnTo>
                  <a:lnTo>
                    <a:pt x="678" y="1429"/>
                  </a:lnTo>
                  <a:lnTo>
                    <a:pt x="593" y="1436"/>
                  </a:lnTo>
                  <a:lnTo>
                    <a:pt x="544" y="1439"/>
                  </a:lnTo>
                  <a:lnTo>
                    <a:pt x="496" y="1438"/>
                  </a:lnTo>
                  <a:lnTo>
                    <a:pt x="447" y="1434"/>
                  </a:lnTo>
                  <a:lnTo>
                    <a:pt x="400" y="1425"/>
                  </a:lnTo>
                  <a:lnTo>
                    <a:pt x="354" y="1412"/>
                  </a:lnTo>
                  <a:lnTo>
                    <a:pt x="309" y="1396"/>
                  </a:lnTo>
                  <a:lnTo>
                    <a:pt x="267" y="1377"/>
                  </a:lnTo>
                  <a:lnTo>
                    <a:pt x="227" y="1353"/>
                  </a:lnTo>
                  <a:lnTo>
                    <a:pt x="190" y="1327"/>
                  </a:lnTo>
                  <a:lnTo>
                    <a:pt x="156" y="1299"/>
                  </a:lnTo>
                  <a:lnTo>
                    <a:pt x="126" y="1267"/>
                  </a:lnTo>
                  <a:lnTo>
                    <a:pt x="100" y="1234"/>
                  </a:lnTo>
                  <a:lnTo>
                    <a:pt x="76" y="1193"/>
                  </a:lnTo>
                  <a:lnTo>
                    <a:pt x="56" y="1150"/>
                  </a:lnTo>
                  <a:lnTo>
                    <a:pt x="40" y="1105"/>
                  </a:lnTo>
                  <a:lnTo>
                    <a:pt x="26" y="1057"/>
                  </a:lnTo>
                  <a:lnTo>
                    <a:pt x="16" y="1006"/>
                  </a:lnTo>
                  <a:lnTo>
                    <a:pt x="7" y="954"/>
                  </a:lnTo>
                  <a:lnTo>
                    <a:pt x="2" y="902"/>
                  </a:lnTo>
                  <a:lnTo>
                    <a:pt x="3" y="835"/>
                  </a:lnTo>
                  <a:lnTo>
                    <a:pt x="0" y="770"/>
                  </a:lnTo>
                  <a:lnTo>
                    <a:pt x="4" y="700"/>
                  </a:lnTo>
                  <a:lnTo>
                    <a:pt x="11" y="633"/>
                  </a:lnTo>
                  <a:lnTo>
                    <a:pt x="21" y="567"/>
                  </a:lnTo>
                  <a:lnTo>
                    <a:pt x="33" y="504"/>
                  </a:lnTo>
                  <a:lnTo>
                    <a:pt x="34" y="498"/>
                  </a:lnTo>
                  <a:lnTo>
                    <a:pt x="39" y="475"/>
                  </a:lnTo>
                  <a:lnTo>
                    <a:pt x="45" y="448"/>
                  </a:lnTo>
                  <a:lnTo>
                    <a:pt x="52" y="417"/>
                  </a:lnTo>
                  <a:lnTo>
                    <a:pt x="60" y="384"/>
                  </a:lnTo>
                  <a:lnTo>
                    <a:pt x="69" y="349"/>
                  </a:lnTo>
                  <a:lnTo>
                    <a:pt x="79" y="314"/>
                  </a:lnTo>
                  <a:lnTo>
                    <a:pt x="90" y="278"/>
                  </a:lnTo>
                  <a:lnTo>
                    <a:pt x="103" y="241"/>
                  </a:lnTo>
                  <a:lnTo>
                    <a:pt x="117" y="206"/>
                  </a:lnTo>
                  <a:lnTo>
                    <a:pt x="132" y="172"/>
                  </a:lnTo>
                  <a:lnTo>
                    <a:pt x="148" y="141"/>
                  </a:lnTo>
                  <a:lnTo>
                    <a:pt x="166" y="112"/>
                  </a:lnTo>
                  <a:lnTo>
                    <a:pt x="186" y="86"/>
                  </a:lnTo>
                  <a:lnTo>
                    <a:pt x="206" y="66"/>
                  </a:lnTo>
                  <a:lnTo>
                    <a:pt x="228" y="50"/>
                  </a:lnTo>
                  <a:lnTo>
                    <a:pt x="251" y="39"/>
                  </a:lnTo>
                  <a:lnTo>
                    <a:pt x="3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1" name="Freeform 382"/>
            <p:cNvSpPr>
              <a:spLocks/>
            </p:cNvSpPr>
            <p:nvPr/>
          </p:nvSpPr>
          <p:spPr bwMode="auto">
            <a:xfrm>
              <a:off x="7156450" y="2768600"/>
              <a:ext cx="125413" cy="304800"/>
            </a:xfrm>
            <a:custGeom>
              <a:avLst/>
              <a:gdLst>
                <a:gd name="T0" fmla="*/ 440 w 715"/>
                <a:gd name="T1" fmla="*/ 0 h 1731"/>
                <a:gd name="T2" fmla="*/ 482 w 715"/>
                <a:gd name="T3" fmla="*/ 34 h 1731"/>
                <a:gd name="T4" fmla="*/ 502 w 715"/>
                <a:gd name="T5" fmla="*/ 53 h 1731"/>
                <a:gd name="T6" fmla="*/ 520 w 715"/>
                <a:gd name="T7" fmla="*/ 75 h 1731"/>
                <a:gd name="T8" fmla="*/ 537 w 715"/>
                <a:gd name="T9" fmla="*/ 101 h 1731"/>
                <a:gd name="T10" fmla="*/ 555 w 715"/>
                <a:gd name="T11" fmla="*/ 131 h 1731"/>
                <a:gd name="T12" fmla="*/ 571 w 715"/>
                <a:gd name="T13" fmla="*/ 166 h 1731"/>
                <a:gd name="T14" fmla="*/ 587 w 715"/>
                <a:gd name="T15" fmla="*/ 208 h 1731"/>
                <a:gd name="T16" fmla="*/ 603 w 715"/>
                <a:gd name="T17" fmla="*/ 253 h 1731"/>
                <a:gd name="T18" fmla="*/ 619 w 715"/>
                <a:gd name="T19" fmla="*/ 305 h 1731"/>
                <a:gd name="T20" fmla="*/ 637 w 715"/>
                <a:gd name="T21" fmla="*/ 375 h 1731"/>
                <a:gd name="T22" fmla="*/ 654 w 715"/>
                <a:gd name="T23" fmla="*/ 450 h 1731"/>
                <a:gd name="T24" fmla="*/ 668 w 715"/>
                <a:gd name="T25" fmla="*/ 530 h 1731"/>
                <a:gd name="T26" fmla="*/ 681 w 715"/>
                <a:gd name="T27" fmla="*/ 615 h 1731"/>
                <a:gd name="T28" fmla="*/ 691 w 715"/>
                <a:gd name="T29" fmla="*/ 707 h 1731"/>
                <a:gd name="T30" fmla="*/ 700 w 715"/>
                <a:gd name="T31" fmla="*/ 803 h 1731"/>
                <a:gd name="T32" fmla="*/ 694 w 715"/>
                <a:gd name="T33" fmla="*/ 881 h 1731"/>
                <a:gd name="T34" fmla="*/ 693 w 715"/>
                <a:gd name="T35" fmla="*/ 955 h 1731"/>
                <a:gd name="T36" fmla="*/ 696 w 715"/>
                <a:gd name="T37" fmla="*/ 1027 h 1731"/>
                <a:gd name="T38" fmla="*/ 703 w 715"/>
                <a:gd name="T39" fmla="*/ 1095 h 1731"/>
                <a:gd name="T40" fmla="*/ 715 w 715"/>
                <a:gd name="T41" fmla="*/ 1159 h 1731"/>
                <a:gd name="T42" fmla="*/ 715 w 715"/>
                <a:gd name="T43" fmla="*/ 1170 h 1731"/>
                <a:gd name="T44" fmla="*/ 714 w 715"/>
                <a:gd name="T45" fmla="*/ 1197 h 1731"/>
                <a:gd name="T46" fmla="*/ 709 w 715"/>
                <a:gd name="T47" fmla="*/ 1227 h 1731"/>
                <a:gd name="T48" fmla="*/ 702 w 715"/>
                <a:gd name="T49" fmla="*/ 1260 h 1731"/>
                <a:gd name="T50" fmla="*/ 692 w 715"/>
                <a:gd name="T51" fmla="*/ 1296 h 1731"/>
                <a:gd name="T52" fmla="*/ 680 w 715"/>
                <a:gd name="T53" fmla="*/ 1333 h 1731"/>
                <a:gd name="T54" fmla="*/ 666 w 715"/>
                <a:gd name="T55" fmla="*/ 1370 h 1731"/>
                <a:gd name="T56" fmla="*/ 649 w 715"/>
                <a:gd name="T57" fmla="*/ 1408 h 1731"/>
                <a:gd name="T58" fmla="*/ 630 w 715"/>
                <a:gd name="T59" fmla="*/ 1447 h 1731"/>
                <a:gd name="T60" fmla="*/ 610 w 715"/>
                <a:gd name="T61" fmla="*/ 1484 h 1731"/>
                <a:gd name="T62" fmla="*/ 587 w 715"/>
                <a:gd name="T63" fmla="*/ 1519 h 1731"/>
                <a:gd name="T64" fmla="*/ 563 w 715"/>
                <a:gd name="T65" fmla="*/ 1552 h 1731"/>
                <a:gd name="T66" fmla="*/ 537 w 715"/>
                <a:gd name="T67" fmla="*/ 1583 h 1731"/>
                <a:gd name="T68" fmla="*/ 510 w 715"/>
                <a:gd name="T69" fmla="*/ 1610 h 1731"/>
                <a:gd name="T70" fmla="*/ 482 w 715"/>
                <a:gd name="T71" fmla="*/ 1633 h 1731"/>
                <a:gd name="T72" fmla="*/ 440 w 715"/>
                <a:gd name="T73" fmla="*/ 1660 h 1731"/>
                <a:gd name="T74" fmla="*/ 396 w 715"/>
                <a:gd name="T75" fmla="*/ 1682 h 1731"/>
                <a:gd name="T76" fmla="*/ 349 w 715"/>
                <a:gd name="T77" fmla="*/ 1701 h 1731"/>
                <a:gd name="T78" fmla="*/ 299 w 715"/>
                <a:gd name="T79" fmla="*/ 1715 h 1731"/>
                <a:gd name="T80" fmla="*/ 248 w 715"/>
                <a:gd name="T81" fmla="*/ 1725 h 1731"/>
                <a:gd name="T82" fmla="*/ 193 w 715"/>
                <a:gd name="T83" fmla="*/ 1731 h 1731"/>
                <a:gd name="T84" fmla="*/ 115 w 715"/>
                <a:gd name="T85" fmla="*/ 1731 h 1731"/>
                <a:gd name="T86" fmla="*/ 86 w 715"/>
                <a:gd name="T87" fmla="*/ 1650 h 1731"/>
                <a:gd name="T88" fmla="*/ 60 w 715"/>
                <a:gd name="T89" fmla="*/ 1566 h 1731"/>
                <a:gd name="T90" fmla="*/ 38 w 715"/>
                <a:gd name="T91" fmla="*/ 1481 h 1731"/>
                <a:gd name="T92" fmla="*/ 22 w 715"/>
                <a:gd name="T93" fmla="*/ 1394 h 1731"/>
                <a:gd name="T94" fmla="*/ 10 w 715"/>
                <a:gd name="T95" fmla="*/ 1306 h 1731"/>
                <a:gd name="T96" fmla="*/ 2 w 715"/>
                <a:gd name="T97" fmla="*/ 1216 h 1731"/>
                <a:gd name="T98" fmla="*/ 0 w 715"/>
                <a:gd name="T99" fmla="*/ 1125 h 1731"/>
                <a:gd name="T100" fmla="*/ 3 w 715"/>
                <a:gd name="T101" fmla="*/ 1025 h 1731"/>
                <a:gd name="T102" fmla="*/ 12 w 715"/>
                <a:gd name="T103" fmla="*/ 927 h 1731"/>
                <a:gd name="T104" fmla="*/ 26 w 715"/>
                <a:gd name="T105" fmla="*/ 832 h 1731"/>
                <a:gd name="T106" fmla="*/ 45 w 715"/>
                <a:gd name="T107" fmla="*/ 737 h 1731"/>
                <a:gd name="T108" fmla="*/ 70 w 715"/>
                <a:gd name="T109" fmla="*/ 644 h 1731"/>
                <a:gd name="T110" fmla="*/ 101 w 715"/>
                <a:gd name="T111" fmla="*/ 555 h 1731"/>
                <a:gd name="T112" fmla="*/ 136 w 715"/>
                <a:gd name="T113" fmla="*/ 467 h 1731"/>
                <a:gd name="T114" fmla="*/ 175 w 715"/>
                <a:gd name="T115" fmla="*/ 382 h 1731"/>
                <a:gd name="T116" fmla="*/ 219 w 715"/>
                <a:gd name="T117" fmla="*/ 299 h 1731"/>
                <a:gd name="T118" fmla="*/ 269 w 715"/>
                <a:gd name="T119" fmla="*/ 220 h 1731"/>
                <a:gd name="T120" fmla="*/ 322 w 715"/>
                <a:gd name="T121" fmla="*/ 143 h 1731"/>
                <a:gd name="T122" fmla="*/ 378 w 715"/>
                <a:gd name="T123" fmla="*/ 70 h 1731"/>
                <a:gd name="T124" fmla="*/ 440 w 715"/>
                <a:gd name="T125" fmla="*/ 0 h 1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15" h="1731">
                  <a:moveTo>
                    <a:pt x="440" y="0"/>
                  </a:moveTo>
                  <a:lnTo>
                    <a:pt x="482" y="34"/>
                  </a:lnTo>
                  <a:lnTo>
                    <a:pt x="502" y="53"/>
                  </a:lnTo>
                  <a:lnTo>
                    <a:pt x="520" y="75"/>
                  </a:lnTo>
                  <a:lnTo>
                    <a:pt x="537" y="101"/>
                  </a:lnTo>
                  <a:lnTo>
                    <a:pt x="555" y="131"/>
                  </a:lnTo>
                  <a:lnTo>
                    <a:pt x="571" y="166"/>
                  </a:lnTo>
                  <a:lnTo>
                    <a:pt x="587" y="208"/>
                  </a:lnTo>
                  <a:lnTo>
                    <a:pt x="603" y="253"/>
                  </a:lnTo>
                  <a:lnTo>
                    <a:pt x="619" y="305"/>
                  </a:lnTo>
                  <a:lnTo>
                    <a:pt x="637" y="375"/>
                  </a:lnTo>
                  <a:lnTo>
                    <a:pt x="654" y="450"/>
                  </a:lnTo>
                  <a:lnTo>
                    <a:pt x="668" y="530"/>
                  </a:lnTo>
                  <a:lnTo>
                    <a:pt x="681" y="615"/>
                  </a:lnTo>
                  <a:lnTo>
                    <a:pt x="691" y="707"/>
                  </a:lnTo>
                  <a:lnTo>
                    <a:pt x="700" y="803"/>
                  </a:lnTo>
                  <a:lnTo>
                    <a:pt x="694" y="881"/>
                  </a:lnTo>
                  <a:lnTo>
                    <a:pt x="693" y="955"/>
                  </a:lnTo>
                  <a:lnTo>
                    <a:pt x="696" y="1027"/>
                  </a:lnTo>
                  <a:lnTo>
                    <a:pt x="703" y="1095"/>
                  </a:lnTo>
                  <a:lnTo>
                    <a:pt x="715" y="1159"/>
                  </a:lnTo>
                  <a:lnTo>
                    <a:pt x="715" y="1170"/>
                  </a:lnTo>
                  <a:lnTo>
                    <a:pt x="714" y="1197"/>
                  </a:lnTo>
                  <a:lnTo>
                    <a:pt x="709" y="1227"/>
                  </a:lnTo>
                  <a:lnTo>
                    <a:pt x="702" y="1260"/>
                  </a:lnTo>
                  <a:lnTo>
                    <a:pt x="692" y="1296"/>
                  </a:lnTo>
                  <a:lnTo>
                    <a:pt x="680" y="1333"/>
                  </a:lnTo>
                  <a:lnTo>
                    <a:pt x="666" y="1370"/>
                  </a:lnTo>
                  <a:lnTo>
                    <a:pt x="649" y="1408"/>
                  </a:lnTo>
                  <a:lnTo>
                    <a:pt x="630" y="1447"/>
                  </a:lnTo>
                  <a:lnTo>
                    <a:pt x="610" y="1484"/>
                  </a:lnTo>
                  <a:lnTo>
                    <a:pt x="587" y="1519"/>
                  </a:lnTo>
                  <a:lnTo>
                    <a:pt x="563" y="1552"/>
                  </a:lnTo>
                  <a:lnTo>
                    <a:pt x="537" y="1583"/>
                  </a:lnTo>
                  <a:lnTo>
                    <a:pt x="510" y="1610"/>
                  </a:lnTo>
                  <a:lnTo>
                    <a:pt x="482" y="1633"/>
                  </a:lnTo>
                  <a:lnTo>
                    <a:pt x="440" y="1660"/>
                  </a:lnTo>
                  <a:lnTo>
                    <a:pt x="396" y="1682"/>
                  </a:lnTo>
                  <a:lnTo>
                    <a:pt x="349" y="1701"/>
                  </a:lnTo>
                  <a:lnTo>
                    <a:pt x="299" y="1715"/>
                  </a:lnTo>
                  <a:lnTo>
                    <a:pt x="248" y="1725"/>
                  </a:lnTo>
                  <a:lnTo>
                    <a:pt x="193" y="1731"/>
                  </a:lnTo>
                  <a:lnTo>
                    <a:pt x="115" y="1731"/>
                  </a:lnTo>
                  <a:lnTo>
                    <a:pt x="86" y="1650"/>
                  </a:lnTo>
                  <a:lnTo>
                    <a:pt x="60" y="1566"/>
                  </a:lnTo>
                  <a:lnTo>
                    <a:pt x="38" y="1481"/>
                  </a:lnTo>
                  <a:lnTo>
                    <a:pt x="22" y="1394"/>
                  </a:lnTo>
                  <a:lnTo>
                    <a:pt x="10" y="1306"/>
                  </a:lnTo>
                  <a:lnTo>
                    <a:pt x="2" y="1216"/>
                  </a:lnTo>
                  <a:lnTo>
                    <a:pt x="0" y="1125"/>
                  </a:lnTo>
                  <a:lnTo>
                    <a:pt x="3" y="1025"/>
                  </a:lnTo>
                  <a:lnTo>
                    <a:pt x="12" y="927"/>
                  </a:lnTo>
                  <a:lnTo>
                    <a:pt x="26" y="832"/>
                  </a:lnTo>
                  <a:lnTo>
                    <a:pt x="45" y="737"/>
                  </a:lnTo>
                  <a:lnTo>
                    <a:pt x="70" y="644"/>
                  </a:lnTo>
                  <a:lnTo>
                    <a:pt x="101" y="555"/>
                  </a:lnTo>
                  <a:lnTo>
                    <a:pt x="136" y="467"/>
                  </a:lnTo>
                  <a:lnTo>
                    <a:pt x="175" y="382"/>
                  </a:lnTo>
                  <a:lnTo>
                    <a:pt x="219" y="299"/>
                  </a:lnTo>
                  <a:lnTo>
                    <a:pt x="269" y="220"/>
                  </a:lnTo>
                  <a:lnTo>
                    <a:pt x="322" y="143"/>
                  </a:lnTo>
                  <a:lnTo>
                    <a:pt x="378" y="70"/>
                  </a:lnTo>
                  <a:lnTo>
                    <a:pt x="4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2" name="Freeform 383"/>
            <p:cNvSpPr>
              <a:spLocks/>
            </p:cNvSpPr>
            <p:nvPr/>
          </p:nvSpPr>
          <p:spPr bwMode="auto">
            <a:xfrm>
              <a:off x="7185025" y="2990850"/>
              <a:ext cx="542925" cy="268288"/>
            </a:xfrm>
            <a:custGeom>
              <a:avLst/>
              <a:gdLst>
                <a:gd name="T0" fmla="*/ 2401 w 3080"/>
                <a:gd name="T1" fmla="*/ 40 h 1518"/>
                <a:gd name="T2" fmla="*/ 2442 w 3080"/>
                <a:gd name="T3" fmla="*/ 114 h 1518"/>
                <a:gd name="T4" fmla="*/ 2510 w 3080"/>
                <a:gd name="T5" fmla="*/ 194 h 1518"/>
                <a:gd name="T6" fmla="*/ 2592 w 3080"/>
                <a:gd name="T7" fmla="*/ 261 h 1518"/>
                <a:gd name="T8" fmla="*/ 2688 w 3080"/>
                <a:gd name="T9" fmla="*/ 312 h 1518"/>
                <a:gd name="T10" fmla="*/ 2794 w 3080"/>
                <a:gd name="T11" fmla="*/ 349 h 1518"/>
                <a:gd name="T12" fmla="*/ 2904 w 3080"/>
                <a:gd name="T13" fmla="*/ 367 h 1518"/>
                <a:gd name="T14" fmla="*/ 3000 w 3080"/>
                <a:gd name="T15" fmla="*/ 369 h 1518"/>
                <a:gd name="T16" fmla="*/ 3080 w 3080"/>
                <a:gd name="T17" fmla="*/ 362 h 1518"/>
                <a:gd name="T18" fmla="*/ 3011 w 3080"/>
                <a:gd name="T19" fmla="*/ 539 h 1518"/>
                <a:gd name="T20" fmla="*/ 2924 w 3080"/>
                <a:gd name="T21" fmla="*/ 707 h 1518"/>
                <a:gd name="T22" fmla="*/ 2818 w 3080"/>
                <a:gd name="T23" fmla="*/ 863 h 1518"/>
                <a:gd name="T24" fmla="*/ 2696 w 3080"/>
                <a:gd name="T25" fmla="*/ 1005 h 1518"/>
                <a:gd name="T26" fmla="*/ 2559 w 3080"/>
                <a:gd name="T27" fmla="*/ 1133 h 1518"/>
                <a:gd name="T28" fmla="*/ 2409 w 3080"/>
                <a:gd name="T29" fmla="*/ 1245 h 1518"/>
                <a:gd name="T30" fmla="*/ 2246 w 3080"/>
                <a:gd name="T31" fmla="*/ 1340 h 1518"/>
                <a:gd name="T32" fmla="*/ 2072 w 3080"/>
                <a:gd name="T33" fmla="*/ 1415 h 1518"/>
                <a:gd name="T34" fmla="*/ 1888 w 3080"/>
                <a:gd name="T35" fmla="*/ 1472 h 1518"/>
                <a:gd name="T36" fmla="*/ 1697 w 3080"/>
                <a:gd name="T37" fmla="*/ 1506 h 1518"/>
                <a:gd name="T38" fmla="*/ 1498 w 3080"/>
                <a:gd name="T39" fmla="*/ 1518 h 1518"/>
                <a:gd name="T40" fmla="*/ 1292 w 3080"/>
                <a:gd name="T41" fmla="*/ 1506 h 1518"/>
                <a:gd name="T42" fmla="*/ 1095 w 3080"/>
                <a:gd name="T43" fmla="*/ 1469 h 1518"/>
                <a:gd name="T44" fmla="*/ 907 w 3080"/>
                <a:gd name="T45" fmla="*/ 1409 h 1518"/>
                <a:gd name="T46" fmla="*/ 729 w 3080"/>
                <a:gd name="T47" fmla="*/ 1329 h 1518"/>
                <a:gd name="T48" fmla="*/ 562 w 3080"/>
                <a:gd name="T49" fmla="*/ 1228 h 1518"/>
                <a:gd name="T50" fmla="*/ 409 w 3080"/>
                <a:gd name="T51" fmla="*/ 1110 h 1518"/>
                <a:gd name="T52" fmla="*/ 271 w 3080"/>
                <a:gd name="T53" fmla="*/ 976 h 1518"/>
                <a:gd name="T54" fmla="*/ 149 w 3080"/>
                <a:gd name="T55" fmla="*/ 825 h 1518"/>
                <a:gd name="T56" fmla="*/ 44 w 3080"/>
                <a:gd name="T57" fmla="*/ 662 h 1518"/>
                <a:gd name="T58" fmla="*/ 34 w 3080"/>
                <a:gd name="T59" fmla="*/ 574 h 1518"/>
                <a:gd name="T60" fmla="*/ 145 w 3080"/>
                <a:gd name="T61" fmla="*/ 559 h 1518"/>
                <a:gd name="T62" fmla="*/ 248 w 3080"/>
                <a:gd name="T63" fmla="*/ 529 h 1518"/>
                <a:gd name="T64" fmla="*/ 340 w 3080"/>
                <a:gd name="T65" fmla="*/ 483 h 1518"/>
                <a:gd name="T66" fmla="*/ 419 w 3080"/>
                <a:gd name="T67" fmla="*/ 427 h 1518"/>
                <a:gd name="T68" fmla="*/ 485 w 3080"/>
                <a:gd name="T69" fmla="*/ 355 h 1518"/>
                <a:gd name="T70" fmla="*/ 544 w 3080"/>
                <a:gd name="T71" fmla="*/ 267 h 1518"/>
                <a:gd name="T72" fmla="*/ 594 w 3080"/>
                <a:gd name="T73" fmla="*/ 172 h 1518"/>
                <a:gd name="T74" fmla="*/ 631 w 3080"/>
                <a:gd name="T75" fmla="*/ 75 h 1518"/>
                <a:gd name="T76" fmla="*/ 685 w 3080"/>
                <a:gd name="T77" fmla="*/ 155 h 1518"/>
                <a:gd name="T78" fmla="*/ 761 w 3080"/>
                <a:gd name="T79" fmla="*/ 228 h 1518"/>
                <a:gd name="T80" fmla="*/ 850 w 3080"/>
                <a:gd name="T81" fmla="*/ 287 h 1518"/>
                <a:gd name="T82" fmla="*/ 952 w 3080"/>
                <a:gd name="T83" fmla="*/ 331 h 1518"/>
                <a:gd name="T84" fmla="*/ 1063 w 3080"/>
                <a:gd name="T85" fmla="*/ 360 h 1518"/>
                <a:gd name="T86" fmla="*/ 1177 w 3080"/>
                <a:gd name="T87" fmla="*/ 370 h 1518"/>
                <a:gd name="T88" fmla="*/ 1281 w 3080"/>
                <a:gd name="T89" fmla="*/ 362 h 1518"/>
                <a:gd name="T90" fmla="*/ 1378 w 3080"/>
                <a:gd name="T91" fmla="*/ 337 h 1518"/>
                <a:gd name="T92" fmla="*/ 1426 w 3080"/>
                <a:gd name="T93" fmla="*/ 315 h 1518"/>
                <a:gd name="T94" fmla="*/ 1453 w 3080"/>
                <a:gd name="T95" fmla="*/ 304 h 1518"/>
                <a:gd name="T96" fmla="*/ 1474 w 3080"/>
                <a:gd name="T97" fmla="*/ 299 h 1518"/>
                <a:gd name="T98" fmla="*/ 1505 w 3080"/>
                <a:gd name="T99" fmla="*/ 303 h 1518"/>
                <a:gd name="T100" fmla="*/ 1547 w 3080"/>
                <a:gd name="T101" fmla="*/ 313 h 1518"/>
                <a:gd name="T102" fmla="*/ 1598 w 3080"/>
                <a:gd name="T103" fmla="*/ 326 h 1518"/>
                <a:gd name="T104" fmla="*/ 1655 w 3080"/>
                <a:gd name="T105" fmla="*/ 338 h 1518"/>
                <a:gd name="T106" fmla="*/ 1782 w 3080"/>
                <a:gd name="T107" fmla="*/ 349 h 1518"/>
                <a:gd name="T108" fmla="*/ 1907 w 3080"/>
                <a:gd name="T109" fmla="*/ 342 h 1518"/>
                <a:gd name="T110" fmla="*/ 2026 w 3080"/>
                <a:gd name="T111" fmla="*/ 320 h 1518"/>
                <a:gd name="T112" fmla="*/ 2123 w 3080"/>
                <a:gd name="T113" fmla="*/ 285 h 1518"/>
                <a:gd name="T114" fmla="*/ 2209 w 3080"/>
                <a:gd name="T115" fmla="*/ 235 h 1518"/>
                <a:gd name="T116" fmla="*/ 2281 w 3080"/>
                <a:gd name="T117" fmla="*/ 170 h 1518"/>
                <a:gd name="T118" fmla="*/ 2341 w 3080"/>
                <a:gd name="T119" fmla="*/ 90 h 1518"/>
                <a:gd name="T120" fmla="*/ 2371 w 3080"/>
                <a:gd name="T121" fmla="*/ 31 h 1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80" h="1518">
                  <a:moveTo>
                    <a:pt x="2384" y="0"/>
                  </a:moveTo>
                  <a:lnTo>
                    <a:pt x="2401" y="40"/>
                  </a:lnTo>
                  <a:lnTo>
                    <a:pt x="2420" y="78"/>
                  </a:lnTo>
                  <a:lnTo>
                    <a:pt x="2442" y="114"/>
                  </a:lnTo>
                  <a:lnTo>
                    <a:pt x="2474" y="155"/>
                  </a:lnTo>
                  <a:lnTo>
                    <a:pt x="2510" y="194"/>
                  </a:lnTo>
                  <a:lnTo>
                    <a:pt x="2549" y="229"/>
                  </a:lnTo>
                  <a:lnTo>
                    <a:pt x="2592" y="261"/>
                  </a:lnTo>
                  <a:lnTo>
                    <a:pt x="2639" y="288"/>
                  </a:lnTo>
                  <a:lnTo>
                    <a:pt x="2688" y="312"/>
                  </a:lnTo>
                  <a:lnTo>
                    <a:pt x="2739" y="333"/>
                  </a:lnTo>
                  <a:lnTo>
                    <a:pt x="2794" y="349"/>
                  </a:lnTo>
                  <a:lnTo>
                    <a:pt x="2848" y="360"/>
                  </a:lnTo>
                  <a:lnTo>
                    <a:pt x="2904" y="367"/>
                  </a:lnTo>
                  <a:lnTo>
                    <a:pt x="2962" y="370"/>
                  </a:lnTo>
                  <a:lnTo>
                    <a:pt x="3000" y="369"/>
                  </a:lnTo>
                  <a:lnTo>
                    <a:pt x="3037" y="365"/>
                  </a:lnTo>
                  <a:lnTo>
                    <a:pt x="3080" y="362"/>
                  </a:lnTo>
                  <a:lnTo>
                    <a:pt x="3048" y="451"/>
                  </a:lnTo>
                  <a:lnTo>
                    <a:pt x="3011" y="539"/>
                  </a:lnTo>
                  <a:lnTo>
                    <a:pt x="2970" y="624"/>
                  </a:lnTo>
                  <a:lnTo>
                    <a:pt x="2924" y="707"/>
                  </a:lnTo>
                  <a:lnTo>
                    <a:pt x="2873" y="786"/>
                  </a:lnTo>
                  <a:lnTo>
                    <a:pt x="2818" y="863"/>
                  </a:lnTo>
                  <a:lnTo>
                    <a:pt x="2759" y="935"/>
                  </a:lnTo>
                  <a:lnTo>
                    <a:pt x="2696" y="1005"/>
                  </a:lnTo>
                  <a:lnTo>
                    <a:pt x="2630" y="1071"/>
                  </a:lnTo>
                  <a:lnTo>
                    <a:pt x="2559" y="1133"/>
                  </a:lnTo>
                  <a:lnTo>
                    <a:pt x="2486" y="1191"/>
                  </a:lnTo>
                  <a:lnTo>
                    <a:pt x="2409" y="1245"/>
                  </a:lnTo>
                  <a:lnTo>
                    <a:pt x="2329" y="1295"/>
                  </a:lnTo>
                  <a:lnTo>
                    <a:pt x="2246" y="1340"/>
                  </a:lnTo>
                  <a:lnTo>
                    <a:pt x="2160" y="1380"/>
                  </a:lnTo>
                  <a:lnTo>
                    <a:pt x="2072" y="1415"/>
                  </a:lnTo>
                  <a:lnTo>
                    <a:pt x="1982" y="1447"/>
                  </a:lnTo>
                  <a:lnTo>
                    <a:pt x="1888" y="1472"/>
                  </a:lnTo>
                  <a:lnTo>
                    <a:pt x="1793" y="1492"/>
                  </a:lnTo>
                  <a:lnTo>
                    <a:pt x="1697" y="1506"/>
                  </a:lnTo>
                  <a:lnTo>
                    <a:pt x="1598" y="1515"/>
                  </a:lnTo>
                  <a:lnTo>
                    <a:pt x="1498" y="1518"/>
                  </a:lnTo>
                  <a:lnTo>
                    <a:pt x="1394" y="1515"/>
                  </a:lnTo>
                  <a:lnTo>
                    <a:pt x="1292" y="1506"/>
                  </a:lnTo>
                  <a:lnTo>
                    <a:pt x="1193" y="1490"/>
                  </a:lnTo>
                  <a:lnTo>
                    <a:pt x="1095" y="1469"/>
                  </a:lnTo>
                  <a:lnTo>
                    <a:pt x="999" y="1442"/>
                  </a:lnTo>
                  <a:lnTo>
                    <a:pt x="907" y="1409"/>
                  </a:lnTo>
                  <a:lnTo>
                    <a:pt x="816" y="1372"/>
                  </a:lnTo>
                  <a:lnTo>
                    <a:pt x="729" y="1329"/>
                  </a:lnTo>
                  <a:lnTo>
                    <a:pt x="643" y="1282"/>
                  </a:lnTo>
                  <a:lnTo>
                    <a:pt x="562" y="1228"/>
                  </a:lnTo>
                  <a:lnTo>
                    <a:pt x="483" y="1172"/>
                  </a:lnTo>
                  <a:lnTo>
                    <a:pt x="409" y="1110"/>
                  </a:lnTo>
                  <a:lnTo>
                    <a:pt x="338" y="1045"/>
                  </a:lnTo>
                  <a:lnTo>
                    <a:pt x="271" y="976"/>
                  </a:lnTo>
                  <a:lnTo>
                    <a:pt x="207" y="902"/>
                  </a:lnTo>
                  <a:lnTo>
                    <a:pt x="149" y="825"/>
                  </a:lnTo>
                  <a:lnTo>
                    <a:pt x="95" y="745"/>
                  </a:lnTo>
                  <a:lnTo>
                    <a:pt x="44" y="662"/>
                  </a:lnTo>
                  <a:lnTo>
                    <a:pt x="0" y="574"/>
                  </a:lnTo>
                  <a:lnTo>
                    <a:pt x="34" y="574"/>
                  </a:lnTo>
                  <a:lnTo>
                    <a:pt x="91" y="569"/>
                  </a:lnTo>
                  <a:lnTo>
                    <a:pt x="145" y="559"/>
                  </a:lnTo>
                  <a:lnTo>
                    <a:pt x="197" y="546"/>
                  </a:lnTo>
                  <a:lnTo>
                    <a:pt x="248" y="529"/>
                  </a:lnTo>
                  <a:lnTo>
                    <a:pt x="295" y="509"/>
                  </a:lnTo>
                  <a:lnTo>
                    <a:pt x="340" y="483"/>
                  </a:lnTo>
                  <a:lnTo>
                    <a:pt x="383" y="455"/>
                  </a:lnTo>
                  <a:lnTo>
                    <a:pt x="419" y="427"/>
                  </a:lnTo>
                  <a:lnTo>
                    <a:pt x="453" y="393"/>
                  </a:lnTo>
                  <a:lnTo>
                    <a:pt x="485" y="355"/>
                  </a:lnTo>
                  <a:lnTo>
                    <a:pt x="515" y="312"/>
                  </a:lnTo>
                  <a:lnTo>
                    <a:pt x="544" y="267"/>
                  </a:lnTo>
                  <a:lnTo>
                    <a:pt x="570" y="221"/>
                  </a:lnTo>
                  <a:lnTo>
                    <a:pt x="594" y="172"/>
                  </a:lnTo>
                  <a:lnTo>
                    <a:pt x="614" y="123"/>
                  </a:lnTo>
                  <a:lnTo>
                    <a:pt x="631" y="75"/>
                  </a:lnTo>
                  <a:lnTo>
                    <a:pt x="654" y="114"/>
                  </a:lnTo>
                  <a:lnTo>
                    <a:pt x="685" y="155"/>
                  </a:lnTo>
                  <a:lnTo>
                    <a:pt x="721" y="193"/>
                  </a:lnTo>
                  <a:lnTo>
                    <a:pt x="761" y="228"/>
                  </a:lnTo>
                  <a:lnTo>
                    <a:pt x="804" y="259"/>
                  </a:lnTo>
                  <a:lnTo>
                    <a:pt x="850" y="287"/>
                  </a:lnTo>
                  <a:lnTo>
                    <a:pt x="901" y="311"/>
                  </a:lnTo>
                  <a:lnTo>
                    <a:pt x="952" y="331"/>
                  </a:lnTo>
                  <a:lnTo>
                    <a:pt x="1006" y="348"/>
                  </a:lnTo>
                  <a:lnTo>
                    <a:pt x="1063" y="360"/>
                  </a:lnTo>
                  <a:lnTo>
                    <a:pt x="1120" y="367"/>
                  </a:lnTo>
                  <a:lnTo>
                    <a:pt x="1177" y="370"/>
                  </a:lnTo>
                  <a:lnTo>
                    <a:pt x="1230" y="368"/>
                  </a:lnTo>
                  <a:lnTo>
                    <a:pt x="1281" y="362"/>
                  </a:lnTo>
                  <a:lnTo>
                    <a:pt x="1330" y="352"/>
                  </a:lnTo>
                  <a:lnTo>
                    <a:pt x="1378" y="337"/>
                  </a:lnTo>
                  <a:lnTo>
                    <a:pt x="1404" y="326"/>
                  </a:lnTo>
                  <a:lnTo>
                    <a:pt x="1426" y="315"/>
                  </a:lnTo>
                  <a:lnTo>
                    <a:pt x="1441" y="309"/>
                  </a:lnTo>
                  <a:lnTo>
                    <a:pt x="1453" y="304"/>
                  </a:lnTo>
                  <a:lnTo>
                    <a:pt x="1463" y="301"/>
                  </a:lnTo>
                  <a:lnTo>
                    <a:pt x="1474" y="299"/>
                  </a:lnTo>
                  <a:lnTo>
                    <a:pt x="1486" y="300"/>
                  </a:lnTo>
                  <a:lnTo>
                    <a:pt x="1505" y="303"/>
                  </a:lnTo>
                  <a:lnTo>
                    <a:pt x="1525" y="307"/>
                  </a:lnTo>
                  <a:lnTo>
                    <a:pt x="1547" y="313"/>
                  </a:lnTo>
                  <a:lnTo>
                    <a:pt x="1569" y="318"/>
                  </a:lnTo>
                  <a:lnTo>
                    <a:pt x="1598" y="326"/>
                  </a:lnTo>
                  <a:lnTo>
                    <a:pt x="1627" y="333"/>
                  </a:lnTo>
                  <a:lnTo>
                    <a:pt x="1655" y="338"/>
                  </a:lnTo>
                  <a:lnTo>
                    <a:pt x="1720" y="346"/>
                  </a:lnTo>
                  <a:lnTo>
                    <a:pt x="1782" y="349"/>
                  </a:lnTo>
                  <a:lnTo>
                    <a:pt x="1844" y="348"/>
                  </a:lnTo>
                  <a:lnTo>
                    <a:pt x="1907" y="342"/>
                  </a:lnTo>
                  <a:lnTo>
                    <a:pt x="1971" y="333"/>
                  </a:lnTo>
                  <a:lnTo>
                    <a:pt x="2026" y="320"/>
                  </a:lnTo>
                  <a:lnTo>
                    <a:pt x="2076" y="304"/>
                  </a:lnTo>
                  <a:lnTo>
                    <a:pt x="2123" y="285"/>
                  </a:lnTo>
                  <a:lnTo>
                    <a:pt x="2168" y="262"/>
                  </a:lnTo>
                  <a:lnTo>
                    <a:pt x="2209" y="235"/>
                  </a:lnTo>
                  <a:lnTo>
                    <a:pt x="2246" y="205"/>
                  </a:lnTo>
                  <a:lnTo>
                    <a:pt x="2281" y="170"/>
                  </a:lnTo>
                  <a:lnTo>
                    <a:pt x="2313" y="132"/>
                  </a:lnTo>
                  <a:lnTo>
                    <a:pt x="2341" y="90"/>
                  </a:lnTo>
                  <a:lnTo>
                    <a:pt x="2357" y="61"/>
                  </a:lnTo>
                  <a:lnTo>
                    <a:pt x="2371" y="31"/>
                  </a:lnTo>
                  <a:lnTo>
                    <a:pt x="23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3" name="Freeform 384"/>
            <p:cNvSpPr>
              <a:spLocks/>
            </p:cNvSpPr>
            <p:nvPr/>
          </p:nvSpPr>
          <p:spPr bwMode="auto">
            <a:xfrm>
              <a:off x="7248525" y="2673350"/>
              <a:ext cx="415925" cy="182563"/>
            </a:xfrm>
            <a:custGeom>
              <a:avLst/>
              <a:gdLst>
                <a:gd name="T0" fmla="*/ 1245 w 2359"/>
                <a:gd name="T1" fmla="*/ 3 h 1034"/>
                <a:gd name="T2" fmla="*/ 1444 w 2359"/>
                <a:gd name="T3" fmla="*/ 27 h 1034"/>
                <a:gd name="T4" fmla="*/ 1636 w 2359"/>
                <a:gd name="T5" fmla="*/ 74 h 1034"/>
                <a:gd name="T6" fmla="*/ 1818 w 2359"/>
                <a:gd name="T7" fmla="*/ 144 h 1034"/>
                <a:gd name="T8" fmla="*/ 1989 w 2359"/>
                <a:gd name="T9" fmla="*/ 232 h 1034"/>
                <a:gd name="T10" fmla="*/ 2147 w 2359"/>
                <a:gd name="T11" fmla="*/ 340 h 1034"/>
                <a:gd name="T12" fmla="*/ 2293 w 2359"/>
                <a:gd name="T13" fmla="*/ 464 h 1034"/>
                <a:gd name="T14" fmla="*/ 2294 w 2359"/>
                <a:gd name="T15" fmla="*/ 557 h 1034"/>
                <a:gd name="T16" fmla="*/ 2232 w 2359"/>
                <a:gd name="T17" fmla="*/ 588 h 1034"/>
                <a:gd name="T18" fmla="*/ 2180 w 2359"/>
                <a:gd name="T19" fmla="*/ 636 h 1034"/>
                <a:gd name="T20" fmla="*/ 2137 w 2359"/>
                <a:gd name="T21" fmla="*/ 698 h 1034"/>
                <a:gd name="T22" fmla="*/ 2100 w 2359"/>
                <a:gd name="T23" fmla="*/ 770 h 1034"/>
                <a:gd name="T24" fmla="*/ 2069 w 2359"/>
                <a:gd name="T25" fmla="*/ 847 h 1034"/>
                <a:gd name="T26" fmla="*/ 2045 w 2359"/>
                <a:gd name="T27" fmla="*/ 925 h 1034"/>
                <a:gd name="T28" fmla="*/ 2026 w 2359"/>
                <a:gd name="T29" fmla="*/ 999 h 1034"/>
                <a:gd name="T30" fmla="*/ 2010 w 2359"/>
                <a:gd name="T31" fmla="*/ 1003 h 1034"/>
                <a:gd name="T32" fmla="*/ 1995 w 2359"/>
                <a:gd name="T33" fmla="*/ 954 h 1034"/>
                <a:gd name="T34" fmla="*/ 1965 w 2359"/>
                <a:gd name="T35" fmla="*/ 865 h 1034"/>
                <a:gd name="T36" fmla="*/ 1928 w 2359"/>
                <a:gd name="T37" fmla="*/ 779 h 1034"/>
                <a:gd name="T38" fmla="*/ 1882 w 2359"/>
                <a:gd name="T39" fmla="*/ 696 h 1034"/>
                <a:gd name="T40" fmla="*/ 1830 w 2359"/>
                <a:gd name="T41" fmla="*/ 629 h 1034"/>
                <a:gd name="T42" fmla="*/ 1769 w 2359"/>
                <a:gd name="T43" fmla="*/ 571 h 1034"/>
                <a:gd name="T44" fmla="*/ 1699 w 2359"/>
                <a:gd name="T45" fmla="*/ 517 h 1034"/>
                <a:gd name="T46" fmla="*/ 1623 w 2359"/>
                <a:gd name="T47" fmla="*/ 475 h 1034"/>
                <a:gd name="T48" fmla="*/ 1543 w 2359"/>
                <a:gd name="T49" fmla="*/ 449 h 1034"/>
                <a:gd name="T50" fmla="*/ 1455 w 2359"/>
                <a:gd name="T51" fmla="*/ 444 h 1034"/>
                <a:gd name="T52" fmla="*/ 1360 w 2359"/>
                <a:gd name="T53" fmla="*/ 459 h 1034"/>
                <a:gd name="T54" fmla="*/ 1265 w 2359"/>
                <a:gd name="T55" fmla="*/ 486 h 1034"/>
                <a:gd name="T56" fmla="*/ 1173 w 2359"/>
                <a:gd name="T57" fmla="*/ 517 h 1034"/>
                <a:gd name="T58" fmla="*/ 1081 w 2359"/>
                <a:gd name="T59" fmla="*/ 543 h 1034"/>
                <a:gd name="T60" fmla="*/ 991 w 2359"/>
                <a:gd name="T61" fmla="*/ 555 h 1034"/>
                <a:gd name="T62" fmla="*/ 896 w 2359"/>
                <a:gd name="T63" fmla="*/ 549 h 1034"/>
                <a:gd name="T64" fmla="*/ 788 w 2359"/>
                <a:gd name="T65" fmla="*/ 540 h 1034"/>
                <a:gd name="T66" fmla="*/ 673 w 2359"/>
                <a:gd name="T67" fmla="*/ 535 h 1034"/>
                <a:gd name="T68" fmla="*/ 582 w 2359"/>
                <a:gd name="T69" fmla="*/ 540 h 1034"/>
                <a:gd name="T70" fmla="*/ 506 w 2359"/>
                <a:gd name="T71" fmla="*/ 557 h 1034"/>
                <a:gd name="T72" fmla="*/ 448 w 2359"/>
                <a:gd name="T73" fmla="*/ 586 h 1034"/>
                <a:gd name="T74" fmla="*/ 398 w 2359"/>
                <a:gd name="T75" fmla="*/ 630 h 1034"/>
                <a:gd name="T76" fmla="*/ 356 w 2359"/>
                <a:gd name="T77" fmla="*/ 687 h 1034"/>
                <a:gd name="T78" fmla="*/ 319 w 2359"/>
                <a:gd name="T79" fmla="*/ 753 h 1034"/>
                <a:gd name="T80" fmla="*/ 290 w 2359"/>
                <a:gd name="T81" fmla="*/ 824 h 1034"/>
                <a:gd name="T82" fmla="*/ 265 w 2359"/>
                <a:gd name="T83" fmla="*/ 898 h 1034"/>
                <a:gd name="T84" fmla="*/ 246 w 2359"/>
                <a:gd name="T85" fmla="*/ 969 h 1034"/>
                <a:gd name="T86" fmla="*/ 221 w 2359"/>
                <a:gd name="T87" fmla="*/ 860 h 1034"/>
                <a:gd name="T88" fmla="*/ 187 w 2359"/>
                <a:gd name="T89" fmla="*/ 750 h 1034"/>
                <a:gd name="T90" fmla="*/ 149 w 2359"/>
                <a:gd name="T91" fmla="*/ 649 h 1034"/>
                <a:gd name="T92" fmla="*/ 108 w 2359"/>
                <a:gd name="T93" fmla="*/ 571 h 1034"/>
                <a:gd name="T94" fmla="*/ 61 w 2359"/>
                <a:gd name="T95" fmla="*/ 509 h 1034"/>
                <a:gd name="T96" fmla="*/ 0 w 2359"/>
                <a:gd name="T97" fmla="*/ 457 h 1034"/>
                <a:gd name="T98" fmla="*/ 145 w 2359"/>
                <a:gd name="T99" fmla="*/ 334 h 1034"/>
                <a:gd name="T100" fmla="*/ 303 w 2359"/>
                <a:gd name="T101" fmla="*/ 228 h 1034"/>
                <a:gd name="T102" fmla="*/ 473 w 2359"/>
                <a:gd name="T103" fmla="*/ 141 h 1034"/>
                <a:gd name="T104" fmla="*/ 653 w 2359"/>
                <a:gd name="T105" fmla="*/ 73 h 1034"/>
                <a:gd name="T106" fmla="*/ 844 w 2359"/>
                <a:gd name="T107" fmla="*/ 27 h 1034"/>
                <a:gd name="T108" fmla="*/ 1041 w 2359"/>
                <a:gd name="T109" fmla="*/ 3 h 1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359" h="1034">
                  <a:moveTo>
                    <a:pt x="1143" y="0"/>
                  </a:moveTo>
                  <a:lnTo>
                    <a:pt x="1245" y="3"/>
                  </a:lnTo>
                  <a:lnTo>
                    <a:pt x="1345" y="12"/>
                  </a:lnTo>
                  <a:lnTo>
                    <a:pt x="1444" y="27"/>
                  </a:lnTo>
                  <a:lnTo>
                    <a:pt x="1541" y="48"/>
                  </a:lnTo>
                  <a:lnTo>
                    <a:pt x="1636" y="74"/>
                  </a:lnTo>
                  <a:lnTo>
                    <a:pt x="1727" y="107"/>
                  </a:lnTo>
                  <a:lnTo>
                    <a:pt x="1818" y="144"/>
                  </a:lnTo>
                  <a:lnTo>
                    <a:pt x="1904" y="185"/>
                  </a:lnTo>
                  <a:lnTo>
                    <a:pt x="1989" y="232"/>
                  </a:lnTo>
                  <a:lnTo>
                    <a:pt x="2069" y="284"/>
                  </a:lnTo>
                  <a:lnTo>
                    <a:pt x="2147" y="340"/>
                  </a:lnTo>
                  <a:lnTo>
                    <a:pt x="2221" y="400"/>
                  </a:lnTo>
                  <a:lnTo>
                    <a:pt x="2293" y="464"/>
                  </a:lnTo>
                  <a:lnTo>
                    <a:pt x="2359" y="532"/>
                  </a:lnTo>
                  <a:lnTo>
                    <a:pt x="2294" y="557"/>
                  </a:lnTo>
                  <a:lnTo>
                    <a:pt x="2263" y="570"/>
                  </a:lnTo>
                  <a:lnTo>
                    <a:pt x="2232" y="588"/>
                  </a:lnTo>
                  <a:lnTo>
                    <a:pt x="2205" y="610"/>
                  </a:lnTo>
                  <a:lnTo>
                    <a:pt x="2180" y="636"/>
                  </a:lnTo>
                  <a:lnTo>
                    <a:pt x="2158" y="666"/>
                  </a:lnTo>
                  <a:lnTo>
                    <a:pt x="2137" y="698"/>
                  </a:lnTo>
                  <a:lnTo>
                    <a:pt x="2118" y="734"/>
                  </a:lnTo>
                  <a:lnTo>
                    <a:pt x="2100" y="770"/>
                  </a:lnTo>
                  <a:lnTo>
                    <a:pt x="2083" y="808"/>
                  </a:lnTo>
                  <a:lnTo>
                    <a:pt x="2069" y="847"/>
                  </a:lnTo>
                  <a:lnTo>
                    <a:pt x="2057" y="886"/>
                  </a:lnTo>
                  <a:lnTo>
                    <a:pt x="2045" y="925"/>
                  </a:lnTo>
                  <a:lnTo>
                    <a:pt x="2035" y="962"/>
                  </a:lnTo>
                  <a:lnTo>
                    <a:pt x="2026" y="999"/>
                  </a:lnTo>
                  <a:lnTo>
                    <a:pt x="2018" y="1034"/>
                  </a:lnTo>
                  <a:lnTo>
                    <a:pt x="2010" y="1003"/>
                  </a:lnTo>
                  <a:lnTo>
                    <a:pt x="2002" y="976"/>
                  </a:lnTo>
                  <a:lnTo>
                    <a:pt x="1995" y="954"/>
                  </a:lnTo>
                  <a:lnTo>
                    <a:pt x="1981" y="910"/>
                  </a:lnTo>
                  <a:lnTo>
                    <a:pt x="1965" y="865"/>
                  </a:lnTo>
                  <a:lnTo>
                    <a:pt x="1948" y="822"/>
                  </a:lnTo>
                  <a:lnTo>
                    <a:pt x="1928" y="779"/>
                  </a:lnTo>
                  <a:lnTo>
                    <a:pt x="1906" y="737"/>
                  </a:lnTo>
                  <a:lnTo>
                    <a:pt x="1882" y="696"/>
                  </a:lnTo>
                  <a:lnTo>
                    <a:pt x="1855" y="659"/>
                  </a:lnTo>
                  <a:lnTo>
                    <a:pt x="1830" y="629"/>
                  </a:lnTo>
                  <a:lnTo>
                    <a:pt x="1801" y="600"/>
                  </a:lnTo>
                  <a:lnTo>
                    <a:pt x="1769" y="571"/>
                  </a:lnTo>
                  <a:lnTo>
                    <a:pt x="1735" y="542"/>
                  </a:lnTo>
                  <a:lnTo>
                    <a:pt x="1699" y="517"/>
                  </a:lnTo>
                  <a:lnTo>
                    <a:pt x="1662" y="494"/>
                  </a:lnTo>
                  <a:lnTo>
                    <a:pt x="1623" y="475"/>
                  </a:lnTo>
                  <a:lnTo>
                    <a:pt x="1583" y="459"/>
                  </a:lnTo>
                  <a:lnTo>
                    <a:pt x="1543" y="449"/>
                  </a:lnTo>
                  <a:lnTo>
                    <a:pt x="1504" y="444"/>
                  </a:lnTo>
                  <a:lnTo>
                    <a:pt x="1455" y="444"/>
                  </a:lnTo>
                  <a:lnTo>
                    <a:pt x="1407" y="449"/>
                  </a:lnTo>
                  <a:lnTo>
                    <a:pt x="1360" y="459"/>
                  </a:lnTo>
                  <a:lnTo>
                    <a:pt x="1312" y="471"/>
                  </a:lnTo>
                  <a:lnTo>
                    <a:pt x="1265" y="486"/>
                  </a:lnTo>
                  <a:lnTo>
                    <a:pt x="1219" y="501"/>
                  </a:lnTo>
                  <a:lnTo>
                    <a:pt x="1173" y="517"/>
                  </a:lnTo>
                  <a:lnTo>
                    <a:pt x="1126" y="531"/>
                  </a:lnTo>
                  <a:lnTo>
                    <a:pt x="1081" y="543"/>
                  </a:lnTo>
                  <a:lnTo>
                    <a:pt x="1036" y="550"/>
                  </a:lnTo>
                  <a:lnTo>
                    <a:pt x="991" y="555"/>
                  </a:lnTo>
                  <a:lnTo>
                    <a:pt x="945" y="552"/>
                  </a:lnTo>
                  <a:lnTo>
                    <a:pt x="896" y="549"/>
                  </a:lnTo>
                  <a:lnTo>
                    <a:pt x="846" y="545"/>
                  </a:lnTo>
                  <a:lnTo>
                    <a:pt x="788" y="540"/>
                  </a:lnTo>
                  <a:lnTo>
                    <a:pt x="730" y="536"/>
                  </a:lnTo>
                  <a:lnTo>
                    <a:pt x="673" y="535"/>
                  </a:lnTo>
                  <a:lnTo>
                    <a:pt x="625" y="536"/>
                  </a:lnTo>
                  <a:lnTo>
                    <a:pt x="582" y="540"/>
                  </a:lnTo>
                  <a:lnTo>
                    <a:pt x="542" y="547"/>
                  </a:lnTo>
                  <a:lnTo>
                    <a:pt x="506" y="557"/>
                  </a:lnTo>
                  <a:lnTo>
                    <a:pt x="476" y="569"/>
                  </a:lnTo>
                  <a:lnTo>
                    <a:pt x="448" y="586"/>
                  </a:lnTo>
                  <a:lnTo>
                    <a:pt x="422" y="606"/>
                  </a:lnTo>
                  <a:lnTo>
                    <a:pt x="398" y="630"/>
                  </a:lnTo>
                  <a:lnTo>
                    <a:pt x="376" y="657"/>
                  </a:lnTo>
                  <a:lnTo>
                    <a:pt x="356" y="687"/>
                  </a:lnTo>
                  <a:lnTo>
                    <a:pt x="336" y="720"/>
                  </a:lnTo>
                  <a:lnTo>
                    <a:pt x="319" y="753"/>
                  </a:lnTo>
                  <a:lnTo>
                    <a:pt x="304" y="788"/>
                  </a:lnTo>
                  <a:lnTo>
                    <a:pt x="290" y="824"/>
                  </a:lnTo>
                  <a:lnTo>
                    <a:pt x="277" y="861"/>
                  </a:lnTo>
                  <a:lnTo>
                    <a:pt x="265" y="898"/>
                  </a:lnTo>
                  <a:lnTo>
                    <a:pt x="255" y="934"/>
                  </a:lnTo>
                  <a:lnTo>
                    <a:pt x="246" y="969"/>
                  </a:lnTo>
                  <a:lnTo>
                    <a:pt x="234" y="914"/>
                  </a:lnTo>
                  <a:lnTo>
                    <a:pt x="221" y="860"/>
                  </a:lnTo>
                  <a:lnTo>
                    <a:pt x="207" y="810"/>
                  </a:lnTo>
                  <a:lnTo>
                    <a:pt x="187" y="750"/>
                  </a:lnTo>
                  <a:lnTo>
                    <a:pt x="169" y="696"/>
                  </a:lnTo>
                  <a:lnTo>
                    <a:pt x="149" y="649"/>
                  </a:lnTo>
                  <a:lnTo>
                    <a:pt x="129" y="607"/>
                  </a:lnTo>
                  <a:lnTo>
                    <a:pt x="108" y="571"/>
                  </a:lnTo>
                  <a:lnTo>
                    <a:pt x="86" y="538"/>
                  </a:lnTo>
                  <a:lnTo>
                    <a:pt x="61" y="509"/>
                  </a:lnTo>
                  <a:lnTo>
                    <a:pt x="34" y="485"/>
                  </a:lnTo>
                  <a:lnTo>
                    <a:pt x="0" y="457"/>
                  </a:lnTo>
                  <a:lnTo>
                    <a:pt x="71" y="393"/>
                  </a:lnTo>
                  <a:lnTo>
                    <a:pt x="145" y="334"/>
                  </a:lnTo>
                  <a:lnTo>
                    <a:pt x="223" y="280"/>
                  </a:lnTo>
                  <a:lnTo>
                    <a:pt x="303" y="228"/>
                  </a:lnTo>
                  <a:lnTo>
                    <a:pt x="387" y="182"/>
                  </a:lnTo>
                  <a:lnTo>
                    <a:pt x="473" y="141"/>
                  </a:lnTo>
                  <a:lnTo>
                    <a:pt x="562" y="105"/>
                  </a:lnTo>
                  <a:lnTo>
                    <a:pt x="653" y="73"/>
                  </a:lnTo>
                  <a:lnTo>
                    <a:pt x="748" y="47"/>
                  </a:lnTo>
                  <a:lnTo>
                    <a:pt x="844" y="27"/>
                  </a:lnTo>
                  <a:lnTo>
                    <a:pt x="941" y="12"/>
                  </a:lnTo>
                  <a:lnTo>
                    <a:pt x="1041" y="3"/>
                  </a:lnTo>
                  <a:lnTo>
                    <a:pt x="11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57" name="Freeform 389"/>
          <p:cNvSpPr>
            <a:spLocks noEditPoints="1"/>
          </p:cNvSpPr>
          <p:nvPr/>
        </p:nvSpPr>
        <p:spPr bwMode="auto">
          <a:xfrm>
            <a:off x="8179284" y="2687638"/>
            <a:ext cx="501650" cy="554037"/>
          </a:xfrm>
          <a:custGeom>
            <a:avLst/>
            <a:gdLst>
              <a:gd name="T0" fmla="*/ 1249 w 3159"/>
              <a:gd name="T1" fmla="*/ 2561 h 3497"/>
              <a:gd name="T2" fmla="*/ 1477 w 3159"/>
              <a:gd name="T3" fmla="*/ 2975 h 3497"/>
              <a:gd name="T4" fmla="*/ 1766 w 3159"/>
              <a:gd name="T5" fmla="*/ 2924 h 3497"/>
              <a:gd name="T6" fmla="*/ 1949 w 3159"/>
              <a:gd name="T7" fmla="*/ 2570 h 3497"/>
              <a:gd name="T8" fmla="*/ 1830 w 3159"/>
              <a:gd name="T9" fmla="*/ 2350 h 3497"/>
              <a:gd name="T10" fmla="*/ 2599 w 3159"/>
              <a:gd name="T11" fmla="*/ 2109 h 3497"/>
              <a:gd name="T12" fmla="*/ 2704 w 3159"/>
              <a:gd name="T13" fmla="*/ 2224 h 3497"/>
              <a:gd name="T14" fmla="*/ 2715 w 3159"/>
              <a:gd name="T15" fmla="*/ 2101 h 3497"/>
              <a:gd name="T16" fmla="*/ 2294 w 3159"/>
              <a:gd name="T17" fmla="*/ 2089 h 3497"/>
              <a:gd name="T18" fmla="*/ 2470 w 3159"/>
              <a:gd name="T19" fmla="*/ 2088 h 3497"/>
              <a:gd name="T20" fmla="*/ 2029 w 3159"/>
              <a:gd name="T21" fmla="*/ 1890 h 3497"/>
              <a:gd name="T22" fmla="*/ 2143 w 3159"/>
              <a:gd name="T23" fmla="*/ 2022 h 3497"/>
              <a:gd name="T24" fmla="*/ 2088 w 3159"/>
              <a:gd name="T25" fmla="*/ 1873 h 3497"/>
              <a:gd name="T26" fmla="*/ 1780 w 3159"/>
              <a:gd name="T27" fmla="*/ 1812 h 3497"/>
              <a:gd name="T28" fmla="*/ 1924 w 3159"/>
              <a:gd name="T29" fmla="*/ 1776 h 3497"/>
              <a:gd name="T30" fmla="*/ 1543 w 3159"/>
              <a:gd name="T31" fmla="*/ 1521 h 3497"/>
              <a:gd name="T32" fmla="*/ 1666 w 3159"/>
              <a:gd name="T33" fmla="*/ 1653 h 3497"/>
              <a:gd name="T34" fmla="*/ 1597 w 3159"/>
              <a:gd name="T35" fmla="*/ 1493 h 3497"/>
              <a:gd name="T36" fmla="*/ 1400 w 3159"/>
              <a:gd name="T37" fmla="*/ 1410 h 3497"/>
              <a:gd name="T38" fmla="*/ 1499 w 3159"/>
              <a:gd name="T39" fmla="*/ 1342 h 3497"/>
              <a:gd name="T40" fmla="*/ 1213 w 3159"/>
              <a:gd name="T41" fmla="*/ 1004 h 3497"/>
              <a:gd name="T42" fmla="*/ 1314 w 3159"/>
              <a:gd name="T43" fmla="*/ 1154 h 3497"/>
              <a:gd name="T44" fmla="*/ 1271 w 3159"/>
              <a:gd name="T45" fmla="*/ 980 h 3497"/>
              <a:gd name="T46" fmla="*/ 1141 w 3159"/>
              <a:gd name="T47" fmla="*/ 853 h 3497"/>
              <a:gd name="T48" fmla="*/ 1242 w 3159"/>
              <a:gd name="T49" fmla="*/ 793 h 3497"/>
              <a:gd name="T50" fmla="*/ 1069 w 3159"/>
              <a:gd name="T51" fmla="*/ 427 h 3497"/>
              <a:gd name="T52" fmla="*/ 1172 w 3159"/>
              <a:gd name="T53" fmla="*/ 553 h 3497"/>
              <a:gd name="T54" fmla="*/ 688 w 3159"/>
              <a:gd name="T55" fmla="*/ 352 h 3497"/>
              <a:gd name="T56" fmla="*/ 342 w 3159"/>
              <a:gd name="T57" fmla="*/ 772 h 3497"/>
              <a:gd name="T58" fmla="*/ 350 w 3159"/>
              <a:gd name="T59" fmla="*/ 1244 h 3497"/>
              <a:gd name="T60" fmla="*/ 434 w 3159"/>
              <a:gd name="T61" fmla="*/ 1087 h 3497"/>
              <a:gd name="T62" fmla="*/ 557 w 3159"/>
              <a:gd name="T63" fmla="*/ 596 h 3497"/>
              <a:gd name="T64" fmla="*/ 767 w 3159"/>
              <a:gd name="T65" fmla="*/ 390 h 3497"/>
              <a:gd name="T66" fmla="*/ 1084 w 3159"/>
              <a:gd name="T67" fmla="*/ 129 h 3497"/>
              <a:gd name="T68" fmla="*/ 1184 w 3159"/>
              <a:gd name="T69" fmla="*/ 239 h 3497"/>
              <a:gd name="T70" fmla="*/ 2167 w 3159"/>
              <a:gd name="T71" fmla="*/ 0 h 3497"/>
              <a:gd name="T72" fmla="*/ 2882 w 3159"/>
              <a:gd name="T73" fmla="*/ 297 h 3497"/>
              <a:gd name="T74" fmla="*/ 3159 w 3159"/>
              <a:gd name="T75" fmla="*/ 1141 h 3497"/>
              <a:gd name="T76" fmla="*/ 2952 w 3159"/>
              <a:gd name="T77" fmla="*/ 2132 h 3497"/>
              <a:gd name="T78" fmla="*/ 2979 w 3159"/>
              <a:gd name="T79" fmla="*/ 2258 h 3497"/>
              <a:gd name="T80" fmla="*/ 2710 w 3159"/>
              <a:gd name="T81" fmla="*/ 3243 h 3497"/>
              <a:gd name="T82" fmla="*/ 2372 w 3159"/>
              <a:gd name="T83" fmla="*/ 3460 h 3497"/>
              <a:gd name="T84" fmla="*/ 2138 w 3159"/>
              <a:gd name="T85" fmla="*/ 3050 h 3497"/>
              <a:gd name="T86" fmla="*/ 1972 w 3159"/>
              <a:gd name="T87" fmla="*/ 2799 h 3497"/>
              <a:gd name="T88" fmla="*/ 1784 w 3159"/>
              <a:gd name="T89" fmla="*/ 3091 h 3497"/>
              <a:gd name="T90" fmla="*/ 1523 w 3159"/>
              <a:gd name="T91" fmla="*/ 3142 h 3497"/>
              <a:gd name="T92" fmla="*/ 1359 w 3159"/>
              <a:gd name="T93" fmla="*/ 3032 h 3497"/>
              <a:gd name="T94" fmla="*/ 1256 w 3159"/>
              <a:gd name="T95" fmla="*/ 2904 h 3497"/>
              <a:gd name="T96" fmla="*/ 1126 w 3159"/>
              <a:gd name="T97" fmla="*/ 2819 h 3497"/>
              <a:gd name="T98" fmla="*/ 882 w 3159"/>
              <a:gd name="T99" fmla="*/ 3401 h 3497"/>
              <a:gd name="T100" fmla="*/ 593 w 3159"/>
              <a:gd name="T101" fmla="*/ 3428 h 3497"/>
              <a:gd name="T102" fmla="*/ 379 w 3159"/>
              <a:gd name="T103" fmla="*/ 3000 h 3497"/>
              <a:gd name="T104" fmla="*/ 51 w 3159"/>
              <a:gd name="T105" fmla="*/ 1477 h 3497"/>
              <a:gd name="T106" fmla="*/ 118 w 3159"/>
              <a:gd name="T107" fmla="*/ 489 h 3497"/>
              <a:gd name="T108" fmla="*/ 586 w 3159"/>
              <a:gd name="T109" fmla="*/ 62 h 3497"/>
              <a:gd name="T110" fmla="*/ 1330 w 3159"/>
              <a:gd name="T111" fmla="*/ 91 h 3497"/>
              <a:gd name="T112" fmla="*/ 1805 w 3159"/>
              <a:gd name="T113" fmla="*/ 831 h 3497"/>
              <a:gd name="T114" fmla="*/ 1916 w 3159"/>
              <a:gd name="T115" fmla="*/ 1087 h 3497"/>
              <a:gd name="T116" fmla="*/ 1869 w 3159"/>
              <a:gd name="T117" fmla="*/ 486 h 3497"/>
              <a:gd name="T118" fmla="*/ 1672 w 3159"/>
              <a:gd name="T119" fmla="*/ 106 h 3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159" h="3497">
                <a:moveTo>
                  <a:pt x="1635" y="2280"/>
                </a:moveTo>
                <a:lnTo>
                  <a:pt x="1593" y="2283"/>
                </a:lnTo>
                <a:lnTo>
                  <a:pt x="1550" y="2293"/>
                </a:lnTo>
                <a:lnTo>
                  <a:pt x="1509" y="2308"/>
                </a:lnTo>
                <a:lnTo>
                  <a:pt x="1467" y="2330"/>
                </a:lnTo>
                <a:lnTo>
                  <a:pt x="1427" y="2357"/>
                </a:lnTo>
                <a:lnTo>
                  <a:pt x="1386" y="2390"/>
                </a:lnTo>
                <a:lnTo>
                  <a:pt x="1347" y="2429"/>
                </a:lnTo>
                <a:lnTo>
                  <a:pt x="1309" y="2472"/>
                </a:lnTo>
                <a:lnTo>
                  <a:pt x="1274" y="2520"/>
                </a:lnTo>
                <a:lnTo>
                  <a:pt x="1249" y="2561"/>
                </a:lnTo>
                <a:lnTo>
                  <a:pt x="1229" y="2594"/>
                </a:lnTo>
                <a:lnTo>
                  <a:pt x="1235" y="2606"/>
                </a:lnTo>
                <a:lnTo>
                  <a:pt x="1256" y="2652"/>
                </a:lnTo>
                <a:lnTo>
                  <a:pt x="1278" y="2698"/>
                </a:lnTo>
                <a:lnTo>
                  <a:pt x="1302" y="2745"/>
                </a:lnTo>
                <a:lnTo>
                  <a:pt x="1328" y="2790"/>
                </a:lnTo>
                <a:lnTo>
                  <a:pt x="1355" y="2833"/>
                </a:lnTo>
                <a:lnTo>
                  <a:pt x="1384" y="2874"/>
                </a:lnTo>
                <a:lnTo>
                  <a:pt x="1414" y="2912"/>
                </a:lnTo>
                <a:lnTo>
                  <a:pt x="1445" y="2946"/>
                </a:lnTo>
                <a:lnTo>
                  <a:pt x="1477" y="2975"/>
                </a:lnTo>
                <a:lnTo>
                  <a:pt x="1510" y="2999"/>
                </a:lnTo>
                <a:lnTo>
                  <a:pt x="1543" y="3017"/>
                </a:lnTo>
                <a:lnTo>
                  <a:pt x="1576" y="3028"/>
                </a:lnTo>
                <a:lnTo>
                  <a:pt x="1610" y="3033"/>
                </a:lnTo>
                <a:lnTo>
                  <a:pt x="1629" y="3032"/>
                </a:lnTo>
                <a:lnTo>
                  <a:pt x="1649" y="3026"/>
                </a:lnTo>
                <a:lnTo>
                  <a:pt x="1676" y="3015"/>
                </a:lnTo>
                <a:lnTo>
                  <a:pt x="1703" y="2998"/>
                </a:lnTo>
                <a:lnTo>
                  <a:pt x="1726" y="2977"/>
                </a:lnTo>
                <a:lnTo>
                  <a:pt x="1746" y="2951"/>
                </a:lnTo>
                <a:lnTo>
                  <a:pt x="1766" y="2924"/>
                </a:lnTo>
                <a:lnTo>
                  <a:pt x="1785" y="2893"/>
                </a:lnTo>
                <a:lnTo>
                  <a:pt x="1801" y="2862"/>
                </a:lnTo>
                <a:lnTo>
                  <a:pt x="1818" y="2832"/>
                </a:lnTo>
                <a:lnTo>
                  <a:pt x="1832" y="2801"/>
                </a:lnTo>
                <a:lnTo>
                  <a:pt x="1836" y="2793"/>
                </a:lnTo>
                <a:lnTo>
                  <a:pt x="1848" y="2768"/>
                </a:lnTo>
                <a:lnTo>
                  <a:pt x="1863" y="2741"/>
                </a:lnTo>
                <a:lnTo>
                  <a:pt x="1877" y="2714"/>
                </a:lnTo>
                <a:lnTo>
                  <a:pt x="1902" y="2667"/>
                </a:lnTo>
                <a:lnTo>
                  <a:pt x="1926" y="2618"/>
                </a:lnTo>
                <a:lnTo>
                  <a:pt x="1949" y="2570"/>
                </a:lnTo>
                <a:lnTo>
                  <a:pt x="1970" y="2521"/>
                </a:lnTo>
                <a:lnTo>
                  <a:pt x="1969" y="2520"/>
                </a:lnTo>
                <a:lnTo>
                  <a:pt x="1968" y="2518"/>
                </a:lnTo>
                <a:lnTo>
                  <a:pt x="1954" y="2492"/>
                </a:lnTo>
                <a:lnTo>
                  <a:pt x="1938" y="2466"/>
                </a:lnTo>
                <a:lnTo>
                  <a:pt x="1924" y="2448"/>
                </a:lnTo>
                <a:lnTo>
                  <a:pt x="1900" y="2415"/>
                </a:lnTo>
                <a:lnTo>
                  <a:pt x="1887" y="2401"/>
                </a:lnTo>
                <a:lnTo>
                  <a:pt x="1874" y="2387"/>
                </a:lnTo>
                <a:lnTo>
                  <a:pt x="1855" y="2368"/>
                </a:lnTo>
                <a:lnTo>
                  <a:pt x="1830" y="2350"/>
                </a:lnTo>
                <a:lnTo>
                  <a:pt x="1805" y="2332"/>
                </a:lnTo>
                <a:lnTo>
                  <a:pt x="1802" y="2331"/>
                </a:lnTo>
                <a:lnTo>
                  <a:pt x="1800" y="2330"/>
                </a:lnTo>
                <a:lnTo>
                  <a:pt x="1760" y="2308"/>
                </a:lnTo>
                <a:lnTo>
                  <a:pt x="1718" y="2293"/>
                </a:lnTo>
                <a:lnTo>
                  <a:pt x="1676" y="2283"/>
                </a:lnTo>
                <a:lnTo>
                  <a:pt x="1635" y="2280"/>
                </a:lnTo>
                <a:close/>
                <a:moveTo>
                  <a:pt x="2641" y="2089"/>
                </a:moveTo>
                <a:lnTo>
                  <a:pt x="2625" y="2091"/>
                </a:lnTo>
                <a:lnTo>
                  <a:pt x="2611" y="2098"/>
                </a:lnTo>
                <a:lnTo>
                  <a:pt x="2599" y="2109"/>
                </a:lnTo>
                <a:lnTo>
                  <a:pt x="2590" y="2122"/>
                </a:lnTo>
                <a:lnTo>
                  <a:pt x="2585" y="2137"/>
                </a:lnTo>
                <a:lnTo>
                  <a:pt x="2582" y="2154"/>
                </a:lnTo>
                <a:lnTo>
                  <a:pt x="2586" y="2169"/>
                </a:lnTo>
                <a:lnTo>
                  <a:pt x="2592" y="2184"/>
                </a:lnTo>
                <a:lnTo>
                  <a:pt x="2602" y="2196"/>
                </a:lnTo>
                <a:lnTo>
                  <a:pt x="2615" y="2205"/>
                </a:lnTo>
                <a:lnTo>
                  <a:pt x="2631" y="2211"/>
                </a:lnTo>
                <a:lnTo>
                  <a:pt x="2693" y="2223"/>
                </a:lnTo>
                <a:lnTo>
                  <a:pt x="2699" y="2224"/>
                </a:lnTo>
                <a:lnTo>
                  <a:pt x="2704" y="2224"/>
                </a:lnTo>
                <a:lnTo>
                  <a:pt x="2722" y="2222"/>
                </a:lnTo>
                <a:lnTo>
                  <a:pt x="2737" y="2214"/>
                </a:lnTo>
                <a:lnTo>
                  <a:pt x="2749" y="2205"/>
                </a:lnTo>
                <a:lnTo>
                  <a:pt x="2759" y="2190"/>
                </a:lnTo>
                <a:lnTo>
                  <a:pt x="2764" y="2174"/>
                </a:lnTo>
                <a:lnTo>
                  <a:pt x="2765" y="2157"/>
                </a:lnTo>
                <a:lnTo>
                  <a:pt x="2762" y="2142"/>
                </a:lnTo>
                <a:lnTo>
                  <a:pt x="2754" y="2128"/>
                </a:lnTo>
                <a:lnTo>
                  <a:pt x="2745" y="2115"/>
                </a:lnTo>
                <a:lnTo>
                  <a:pt x="2731" y="2107"/>
                </a:lnTo>
                <a:lnTo>
                  <a:pt x="2715" y="2101"/>
                </a:lnTo>
                <a:lnTo>
                  <a:pt x="2657" y="2090"/>
                </a:lnTo>
                <a:lnTo>
                  <a:pt x="2641" y="2089"/>
                </a:lnTo>
                <a:close/>
                <a:moveTo>
                  <a:pt x="2357" y="2002"/>
                </a:moveTo>
                <a:lnTo>
                  <a:pt x="2340" y="2002"/>
                </a:lnTo>
                <a:lnTo>
                  <a:pt x="2325" y="2007"/>
                </a:lnTo>
                <a:lnTo>
                  <a:pt x="2312" y="2015"/>
                </a:lnTo>
                <a:lnTo>
                  <a:pt x="2301" y="2026"/>
                </a:lnTo>
                <a:lnTo>
                  <a:pt x="2293" y="2042"/>
                </a:lnTo>
                <a:lnTo>
                  <a:pt x="2290" y="2057"/>
                </a:lnTo>
                <a:lnTo>
                  <a:pt x="2290" y="2074"/>
                </a:lnTo>
                <a:lnTo>
                  <a:pt x="2294" y="2089"/>
                </a:lnTo>
                <a:lnTo>
                  <a:pt x="2303" y="2102"/>
                </a:lnTo>
                <a:lnTo>
                  <a:pt x="2314" y="2113"/>
                </a:lnTo>
                <a:lnTo>
                  <a:pt x="2329" y="2121"/>
                </a:lnTo>
                <a:lnTo>
                  <a:pt x="2389" y="2143"/>
                </a:lnTo>
                <a:lnTo>
                  <a:pt x="2408" y="2146"/>
                </a:lnTo>
                <a:lnTo>
                  <a:pt x="2424" y="2144"/>
                </a:lnTo>
                <a:lnTo>
                  <a:pt x="2438" y="2139"/>
                </a:lnTo>
                <a:lnTo>
                  <a:pt x="2450" y="2130"/>
                </a:lnTo>
                <a:lnTo>
                  <a:pt x="2460" y="2119"/>
                </a:lnTo>
                <a:lnTo>
                  <a:pt x="2466" y="2104"/>
                </a:lnTo>
                <a:lnTo>
                  <a:pt x="2470" y="2088"/>
                </a:lnTo>
                <a:lnTo>
                  <a:pt x="2469" y="2073"/>
                </a:lnTo>
                <a:lnTo>
                  <a:pt x="2464" y="2057"/>
                </a:lnTo>
                <a:lnTo>
                  <a:pt x="2455" y="2044"/>
                </a:lnTo>
                <a:lnTo>
                  <a:pt x="2443" y="2033"/>
                </a:lnTo>
                <a:lnTo>
                  <a:pt x="2428" y="2026"/>
                </a:lnTo>
                <a:lnTo>
                  <a:pt x="2372" y="2005"/>
                </a:lnTo>
                <a:lnTo>
                  <a:pt x="2357" y="2002"/>
                </a:lnTo>
                <a:close/>
                <a:moveTo>
                  <a:pt x="2072" y="1871"/>
                </a:moveTo>
                <a:lnTo>
                  <a:pt x="2057" y="1875"/>
                </a:lnTo>
                <a:lnTo>
                  <a:pt x="2042" y="1880"/>
                </a:lnTo>
                <a:lnTo>
                  <a:pt x="2029" y="1890"/>
                </a:lnTo>
                <a:lnTo>
                  <a:pt x="2019" y="1903"/>
                </a:lnTo>
                <a:lnTo>
                  <a:pt x="2014" y="1919"/>
                </a:lnTo>
                <a:lnTo>
                  <a:pt x="2012" y="1935"/>
                </a:lnTo>
                <a:lnTo>
                  <a:pt x="2014" y="1950"/>
                </a:lnTo>
                <a:lnTo>
                  <a:pt x="2020" y="1965"/>
                </a:lnTo>
                <a:lnTo>
                  <a:pt x="2030" y="1977"/>
                </a:lnTo>
                <a:lnTo>
                  <a:pt x="2043" y="1987"/>
                </a:lnTo>
                <a:lnTo>
                  <a:pt x="2098" y="2018"/>
                </a:lnTo>
                <a:lnTo>
                  <a:pt x="2112" y="2023"/>
                </a:lnTo>
                <a:lnTo>
                  <a:pt x="2127" y="2024"/>
                </a:lnTo>
                <a:lnTo>
                  <a:pt x="2143" y="2022"/>
                </a:lnTo>
                <a:lnTo>
                  <a:pt x="2158" y="2015"/>
                </a:lnTo>
                <a:lnTo>
                  <a:pt x="2172" y="2005"/>
                </a:lnTo>
                <a:lnTo>
                  <a:pt x="2181" y="1991"/>
                </a:lnTo>
                <a:lnTo>
                  <a:pt x="2187" y="1976"/>
                </a:lnTo>
                <a:lnTo>
                  <a:pt x="2189" y="1959"/>
                </a:lnTo>
                <a:lnTo>
                  <a:pt x="2186" y="1944"/>
                </a:lnTo>
                <a:lnTo>
                  <a:pt x="2179" y="1930"/>
                </a:lnTo>
                <a:lnTo>
                  <a:pt x="2169" y="1917"/>
                </a:lnTo>
                <a:lnTo>
                  <a:pt x="2155" y="1908"/>
                </a:lnTo>
                <a:lnTo>
                  <a:pt x="2104" y="1880"/>
                </a:lnTo>
                <a:lnTo>
                  <a:pt x="2088" y="1873"/>
                </a:lnTo>
                <a:lnTo>
                  <a:pt x="2072" y="1871"/>
                </a:lnTo>
                <a:close/>
                <a:moveTo>
                  <a:pt x="1811" y="1702"/>
                </a:moveTo>
                <a:lnTo>
                  <a:pt x="1796" y="1705"/>
                </a:lnTo>
                <a:lnTo>
                  <a:pt x="1783" y="1713"/>
                </a:lnTo>
                <a:lnTo>
                  <a:pt x="1771" y="1725"/>
                </a:lnTo>
                <a:lnTo>
                  <a:pt x="1762" y="1739"/>
                </a:lnTo>
                <a:lnTo>
                  <a:pt x="1759" y="1755"/>
                </a:lnTo>
                <a:lnTo>
                  <a:pt x="1757" y="1770"/>
                </a:lnTo>
                <a:lnTo>
                  <a:pt x="1762" y="1785"/>
                </a:lnTo>
                <a:lnTo>
                  <a:pt x="1769" y="1800"/>
                </a:lnTo>
                <a:lnTo>
                  <a:pt x="1780" y="1812"/>
                </a:lnTo>
                <a:lnTo>
                  <a:pt x="1831" y="1850"/>
                </a:lnTo>
                <a:lnTo>
                  <a:pt x="1848" y="1859"/>
                </a:lnTo>
                <a:lnTo>
                  <a:pt x="1867" y="1861"/>
                </a:lnTo>
                <a:lnTo>
                  <a:pt x="1881" y="1860"/>
                </a:lnTo>
                <a:lnTo>
                  <a:pt x="1894" y="1856"/>
                </a:lnTo>
                <a:lnTo>
                  <a:pt x="1908" y="1848"/>
                </a:lnTo>
                <a:lnTo>
                  <a:pt x="1917" y="1837"/>
                </a:lnTo>
                <a:lnTo>
                  <a:pt x="1925" y="1822"/>
                </a:lnTo>
                <a:lnTo>
                  <a:pt x="1928" y="1806"/>
                </a:lnTo>
                <a:lnTo>
                  <a:pt x="1928" y="1791"/>
                </a:lnTo>
                <a:lnTo>
                  <a:pt x="1924" y="1776"/>
                </a:lnTo>
                <a:lnTo>
                  <a:pt x="1916" y="1762"/>
                </a:lnTo>
                <a:lnTo>
                  <a:pt x="1904" y="1750"/>
                </a:lnTo>
                <a:lnTo>
                  <a:pt x="1857" y="1715"/>
                </a:lnTo>
                <a:lnTo>
                  <a:pt x="1843" y="1706"/>
                </a:lnTo>
                <a:lnTo>
                  <a:pt x="1828" y="1702"/>
                </a:lnTo>
                <a:lnTo>
                  <a:pt x="1811" y="1702"/>
                </a:lnTo>
                <a:close/>
                <a:moveTo>
                  <a:pt x="1597" y="1493"/>
                </a:moveTo>
                <a:lnTo>
                  <a:pt x="1581" y="1494"/>
                </a:lnTo>
                <a:lnTo>
                  <a:pt x="1567" y="1499"/>
                </a:lnTo>
                <a:lnTo>
                  <a:pt x="1553" y="1509"/>
                </a:lnTo>
                <a:lnTo>
                  <a:pt x="1543" y="1521"/>
                </a:lnTo>
                <a:lnTo>
                  <a:pt x="1536" y="1537"/>
                </a:lnTo>
                <a:lnTo>
                  <a:pt x="1533" y="1552"/>
                </a:lnTo>
                <a:lnTo>
                  <a:pt x="1534" y="1568"/>
                </a:lnTo>
                <a:lnTo>
                  <a:pt x="1539" y="1583"/>
                </a:lnTo>
                <a:lnTo>
                  <a:pt x="1549" y="1596"/>
                </a:lnTo>
                <a:lnTo>
                  <a:pt x="1593" y="1642"/>
                </a:lnTo>
                <a:lnTo>
                  <a:pt x="1606" y="1652"/>
                </a:lnTo>
                <a:lnTo>
                  <a:pt x="1620" y="1659"/>
                </a:lnTo>
                <a:lnTo>
                  <a:pt x="1637" y="1661"/>
                </a:lnTo>
                <a:lnTo>
                  <a:pt x="1652" y="1659"/>
                </a:lnTo>
                <a:lnTo>
                  <a:pt x="1666" y="1653"/>
                </a:lnTo>
                <a:lnTo>
                  <a:pt x="1680" y="1644"/>
                </a:lnTo>
                <a:lnTo>
                  <a:pt x="1690" y="1630"/>
                </a:lnTo>
                <a:lnTo>
                  <a:pt x="1696" y="1616"/>
                </a:lnTo>
                <a:lnTo>
                  <a:pt x="1698" y="1600"/>
                </a:lnTo>
                <a:lnTo>
                  <a:pt x="1696" y="1584"/>
                </a:lnTo>
                <a:lnTo>
                  <a:pt x="1691" y="1569"/>
                </a:lnTo>
                <a:lnTo>
                  <a:pt x="1681" y="1556"/>
                </a:lnTo>
                <a:lnTo>
                  <a:pt x="1640" y="1513"/>
                </a:lnTo>
                <a:lnTo>
                  <a:pt x="1627" y="1503"/>
                </a:lnTo>
                <a:lnTo>
                  <a:pt x="1613" y="1496"/>
                </a:lnTo>
                <a:lnTo>
                  <a:pt x="1597" y="1493"/>
                </a:lnTo>
                <a:close/>
                <a:moveTo>
                  <a:pt x="1404" y="1251"/>
                </a:moveTo>
                <a:lnTo>
                  <a:pt x="1388" y="1253"/>
                </a:lnTo>
                <a:lnTo>
                  <a:pt x="1373" y="1261"/>
                </a:lnTo>
                <a:lnTo>
                  <a:pt x="1361" y="1272"/>
                </a:lnTo>
                <a:lnTo>
                  <a:pt x="1352" y="1285"/>
                </a:lnTo>
                <a:lnTo>
                  <a:pt x="1347" y="1299"/>
                </a:lnTo>
                <a:lnTo>
                  <a:pt x="1345" y="1316"/>
                </a:lnTo>
                <a:lnTo>
                  <a:pt x="1348" y="1331"/>
                </a:lnTo>
                <a:lnTo>
                  <a:pt x="1355" y="1347"/>
                </a:lnTo>
                <a:lnTo>
                  <a:pt x="1390" y="1398"/>
                </a:lnTo>
                <a:lnTo>
                  <a:pt x="1400" y="1410"/>
                </a:lnTo>
                <a:lnTo>
                  <a:pt x="1413" y="1418"/>
                </a:lnTo>
                <a:lnTo>
                  <a:pt x="1427" y="1424"/>
                </a:lnTo>
                <a:lnTo>
                  <a:pt x="1441" y="1426"/>
                </a:lnTo>
                <a:lnTo>
                  <a:pt x="1453" y="1424"/>
                </a:lnTo>
                <a:lnTo>
                  <a:pt x="1465" y="1420"/>
                </a:lnTo>
                <a:lnTo>
                  <a:pt x="1476" y="1414"/>
                </a:lnTo>
                <a:lnTo>
                  <a:pt x="1488" y="1403"/>
                </a:lnTo>
                <a:lnTo>
                  <a:pt x="1497" y="1389"/>
                </a:lnTo>
                <a:lnTo>
                  <a:pt x="1501" y="1374"/>
                </a:lnTo>
                <a:lnTo>
                  <a:pt x="1502" y="1359"/>
                </a:lnTo>
                <a:lnTo>
                  <a:pt x="1499" y="1342"/>
                </a:lnTo>
                <a:lnTo>
                  <a:pt x="1491" y="1328"/>
                </a:lnTo>
                <a:lnTo>
                  <a:pt x="1458" y="1278"/>
                </a:lnTo>
                <a:lnTo>
                  <a:pt x="1447" y="1266"/>
                </a:lnTo>
                <a:lnTo>
                  <a:pt x="1434" y="1257"/>
                </a:lnTo>
                <a:lnTo>
                  <a:pt x="1420" y="1252"/>
                </a:lnTo>
                <a:lnTo>
                  <a:pt x="1404" y="1251"/>
                </a:lnTo>
                <a:close/>
                <a:moveTo>
                  <a:pt x="1271" y="980"/>
                </a:moveTo>
                <a:lnTo>
                  <a:pt x="1255" y="980"/>
                </a:lnTo>
                <a:lnTo>
                  <a:pt x="1239" y="985"/>
                </a:lnTo>
                <a:lnTo>
                  <a:pt x="1225" y="993"/>
                </a:lnTo>
                <a:lnTo>
                  <a:pt x="1213" y="1004"/>
                </a:lnTo>
                <a:lnTo>
                  <a:pt x="1205" y="1019"/>
                </a:lnTo>
                <a:lnTo>
                  <a:pt x="1202" y="1034"/>
                </a:lnTo>
                <a:lnTo>
                  <a:pt x="1202" y="1050"/>
                </a:lnTo>
                <a:lnTo>
                  <a:pt x="1206" y="1066"/>
                </a:lnTo>
                <a:lnTo>
                  <a:pt x="1232" y="1124"/>
                </a:lnTo>
                <a:lnTo>
                  <a:pt x="1241" y="1139"/>
                </a:lnTo>
                <a:lnTo>
                  <a:pt x="1255" y="1150"/>
                </a:lnTo>
                <a:lnTo>
                  <a:pt x="1271" y="1157"/>
                </a:lnTo>
                <a:lnTo>
                  <a:pt x="1287" y="1160"/>
                </a:lnTo>
                <a:lnTo>
                  <a:pt x="1301" y="1158"/>
                </a:lnTo>
                <a:lnTo>
                  <a:pt x="1314" y="1154"/>
                </a:lnTo>
                <a:lnTo>
                  <a:pt x="1328" y="1145"/>
                </a:lnTo>
                <a:lnTo>
                  <a:pt x="1339" y="1133"/>
                </a:lnTo>
                <a:lnTo>
                  <a:pt x="1345" y="1119"/>
                </a:lnTo>
                <a:lnTo>
                  <a:pt x="1349" y="1103"/>
                </a:lnTo>
                <a:lnTo>
                  <a:pt x="1349" y="1087"/>
                </a:lnTo>
                <a:lnTo>
                  <a:pt x="1343" y="1072"/>
                </a:lnTo>
                <a:lnTo>
                  <a:pt x="1319" y="1018"/>
                </a:lnTo>
                <a:lnTo>
                  <a:pt x="1310" y="1003"/>
                </a:lnTo>
                <a:lnTo>
                  <a:pt x="1299" y="992"/>
                </a:lnTo>
                <a:lnTo>
                  <a:pt x="1285" y="985"/>
                </a:lnTo>
                <a:lnTo>
                  <a:pt x="1271" y="980"/>
                </a:lnTo>
                <a:close/>
                <a:moveTo>
                  <a:pt x="1171" y="688"/>
                </a:moveTo>
                <a:lnTo>
                  <a:pt x="1155" y="689"/>
                </a:lnTo>
                <a:lnTo>
                  <a:pt x="1139" y="694"/>
                </a:lnTo>
                <a:lnTo>
                  <a:pt x="1126" y="704"/>
                </a:lnTo>
                <a:lnTo>
                  <a:pt x="1116" y="716"/>
                </a:lnTo>
                <a:lnTo>
                  <a:pt x="1110" y="731"/>
                </a:lnTo>
                <a:lnTo>
                  <a:pt x="1108" y="746"/>
                </a:lnTo>
                <a:lnTo>
                  <a:pt x="1109" y="762"/>
                </a:lnTo>
                <a:lnTo>
                  <a:pt x="1124" y="825"/>
                </a:lnTo>
                <a:lnTo>
                  <a:pt x="1130" y="841"/>
                </a:lnTo>
                <a:lnTo>
                  <a:pt x="1141" y="853"/>
                </a:lnTo>
                <a:lnTo>
                  <a:pt x="1153" y="863"/>
                </a:lnTo>
                <a:lnTo>
                  <a:pt x="1167" y="868"/>
                </a:lnTo>
                <a:lnTo>
                  <a:pt x="1183" y="870"/>
                </a:lnTo>
                <a:lnTo>
                  <a:pt x="1191" y="870"/>
                </a:lnTo>
                <a:lnTo>
                  <a:pt x="1199" y="869"/>
                </a:lnTo>
                <a:lnTo>
                  <a:pt x="1214" y="863"/>
                </a:lnTo>
                <a:lnTo>
                  <a:pt x="1227" y="853"/>
                </a:lnTo>
                <a:lnTo>
                  <a:pt x="1237" y="839"/>
                </a:lnTo>
                <a:lnTo>
                  <a:pt x="1242" y="825"/>
                </a:lnTo>
                <a:lnTo>
                  <a:pt x="1245" y="810"/>
                </a:lnTo>
                <a:lnTo>
                  <a:pt x="1242" y="793"/>
                </a:lnTo>
                <a:lnTo>
                  <a:pt x="1229" y="736"/>
                </a:lnTo>
                <a:lnTo>
                  <a:pt x="1223" y="720"/>
                </a:lnTo>
                <a:lnTo>
                  <a:pt x="1214" y="706"/>
                </a:lnTo>
                <a:lnTo>
                  <a:pt x="1202" y="696"/>
                </a:lnTo>
                <a:lnTo>
                  <a:pt x="1188" y="690"/>
                </a:lnTo>
                <a:lnTo>
                  <a:pt x="1171" y="688"/>
                </a:lnTo>
                <a:close/>
                <a:moveTo>
                  <a:pt x="1126" y="383"/>
                </a:moveTo>
                <a:lnTo>
                  <a:pt x="1107" y="386"/>
                </a:lnTo>
                <a:lnTo>
                  <a:pt x="1090" y="396"/>
                </a:lnTo>
                <a:lnTo>
                  <a:pt x="1078" y="410"/>
                </a:lnTo>
                <a:lnTo>
                  <a:pt x="1069" y="427"/>
                </a:lnTo>
                <a:lnTo>
                  <a:pt x="1067" y="447"/>
                </a:lnTo>
                <a:lnTo>
                  <a:pt x="1072" y="511"/>
                </a:lnTo>
                <a:lnTo>
                  <a:pt x="1075" y="529"/>
                </a:lnTo>
                <a:lnTo>
                  <a:pt x="1085" y="545"/>
                </a:lnTo>
                <a:lnTo>
                  <a:pt x="1098" y="557"/>
                </a:lnTo>
                <a:lnTo>
                  <a:pt x="1114" y="564"/>
                </a:lnTo>
                <a:lnTo>
                  <a:pt x="1133" y="568"/>
                </a:lnTo>
                <a:lnTo>
                  <a:pt x="1135" y="568"/>
                </a:lnTo>
                <a:lnTo>
                  <a:pt x="1137" y="568"/>
                </a:lnTo>
                <a:lnTo>
                  <a:pt x="1156" y="563"/>
                </a:lnTo>
                <a:lnTo>
                  <a:pt x="1172" y="553"/>
                </a:lnTo>
                <a:lnTo>
                  <a:pt x="1184" y="539"/>
                </a:lnTo>
                <a:lnTo>
                  <a:pt x="1192" y="522"/>
                </a:lnTo>
                <a:lnTo>
                  <a:pt x="1194" y="502"/>
                </a:lnTo>
                <a:lnTo>
                  <a:pt x="1190" y="442"/>
                </a:lnTo>
                <a:lnTo>
                  <a:pt x="1187" y="423"/>
                </a:lnTo>
                <a:lnTo>
                  <a:pt x="1177" y="406"/>
                </a:lnTo>
                <a:lnTo>
                  <a:pt x="1162" y="393"/>
                </a:lnTo>
                <a:lnTo>
                  <a:pt x="1145" y="384"/>
                </a:lnTo>
                <a:lnTo>
                  <a:pt x="1126" y="383"/>
                </a:lnTo>
                <a:close/>
                <a:moveTo>
                  <a:pt x="705" y="349"/>
                </a:moveTo>
                <a:lnTo>
                  <a:pt x="688" y="352"/>
                </a:lnTo>
                <a:lnTo>
                  <a:pt x="640" y="373"/>
                </a:lnTo>
                <a:lnTo>
                  <a:pt x="594" y="398"/>
                </a:lnTo>
                <a:lnTo>
                  <a:pt x="552" y="427"/>
                </a:lnTo>
                <a:lnTo>
                  <a:pt x="515" y="460"/>
                </a:lnTo>
                <a:lnTo>
                  <a:pt x="480" y="496"/>
                </a:lnTo>
                <a:lnTo>
                  <a:pt x="449" y="537"/>
                </a:lnTo>
                <a:lnTo>
                  <a:pt x="421" y="579"/>
                </a:lnTo>
                <a:lnTo>
                  <a:pt x="397" y="625"/>
                </a:lnTo>
                <a:lnTo>
                  <a:pt x="375" y="672"/>
                </a:lnTo>
                <a:lnTo>
                  <a:pt x="357" y="722"/>
                </a:lnTo>
                <a:lnTo>
                  <a:pt x="342" y="772"/>
                </a:lnTo>
                <a:lnTo>
                  <a:pt x="330" y="825"/>
                </a:lnTo>
                <a:lnTo>
                  <a:pt x="320" y="878"/>
                </a:lnTo>
                <a:lnTo>
                  <a:pt x="314" y="932"/>
                </a:lnTo>
                <a:lnTo>
                  <a:pt x="310" y="987"/>
                </a:lnTo>
                <a:lnTo>
                  <a:pt x="309" y="1041"/>
                </a:lnTo>
                <a:lnTo>
                  <a:pt x="311" y="1095"/>
                </a:lnTo>
                <a:lnTo>
                  <a:pt x="316" y="1149"/>
                </a:lnTo>
                <a:lnTo>
                  <a:pt x="322" y="1201"/>
                </a:lnTo>
                <a:lnTo>
                  <a:pt x="327" y="1218"/>
                </a:lnTo>
                <a:lnTo>
                  <a:pt x="336" y="1232"/>
                </a:lnTo>
                <a:lnTo>
                  <a:pt x="350" y="1244"/>
                </a:lnTo>
                <a:lnTo>
                  <a:pt x="365" y="1251"/>
                </a:lnTo>
                <a:lnTo>
                  <a:pt x="382" y="1253"/>
                </a:lnTo>
                <a:lnTo>
                  <a:pt x="391" y="1253"/>
                </a:lnTo>
                <a:lnTo>
                  <a:pt x="408" y="1249"/>
                </a:lnTo>
                <a:lnTo>
                  <a:pt x="421" y="1240"/>
                </a:lnTo>
                <a:lnTo>
                  <a:pt x="432" y="1229"/>
                </a:lnTo>
                <a:lnTo>
                  <a:pt x="439" y="1215"/>
                </a:lnTo>
                <a:lnTo>
                  <a:pt x="444" y="1199"/>
                </a:lnTo>
                <a:lnTo>
                  <a:pt x="444" y="1183"/>
                </a:lnTo>
                <a:lnTo>
                  <a:pt x="437" y="1135"/>
                </a:lnTo>
                <a:lnTo>
                  <a:pt x="434" y="1087"/>
                </a:lnTo>
                <a:lnTo>
                  <a:pt x="432" y="1039"/>
                </a:lnTo>
                <a:lnTo>
                  <a:pt x="433" y="990"/>
                </a:lnTo>
                <a:lnTo>
                  <a:pt x="436" y="942"/>
                </a:lnTo>
                <a:lnTo>
                  <a:pt x="442" y="893"/>
                </a:lnTo>
                <a:lnTo>
                  <a:pt x="450" y="846"/>
                </a:lnTo>
                <a:lnTo>
                  <a:pt x="461" y="800"/>
                </a:lnTo>
                <a:lnTo>
                  <a:pt x="474" y="755"/>
                </a:lnTo>
                <a:lnTo>
                  <a:pt x="491" y="712"/>
                </a:lnTo>
                <a:lnTo>
                  <a:pt x="509" y="671"/>
                </a:lnTo>
                <a:lnTo>
                  <a:pt x="532" y="633"/>
                </a:lnTo>
                <a:lnTo>
                  <a:pt x="557" y="596"/>
                </a:lnTo>
                <a:lnTo>
                  <a:pt x="585" y="563"/>
                </a:lnTo>
                <a:lnTo>
                  <a:pt x="617" y="534"/>
                </a:lnTo>
                <a:lnTo>
                  <a:pt x="651" y="508"/>
                </a:lnTo>
                <a:lnTo>
                  <a:pt x="689" y="486"/>
                </a:lnTo>
                <a:lnTo>
                  <a:pt x="730" y="469"/>
                </a:lnTo>
                <a:lnTo>
                  <a:pt x="744" y="461"/>
                </a:lnTo>
                <a:lnTo>
                  <a:pt x="756" y="450"/>
                </a:lnTo>
                <a:lnTo>
                  <a:pt x="765" y="437"/>
                </a:lnTo>
                <a:lnTo>
                  <a:pt x="770" y="423"/>
                </a:lnTo>
                <a:lnTo>
                  <a:pt x="770" y="406"/>
                </a:lnTo>
                <a:lnTo>
                  <a:pt x="767" y="390"/>
                </a:lnTo>
                <a:lnTo>
                  <a:pt x="759" y="375"/>
                </a:lnTo>
                <a:lnTo>
                  <a:pt x="749" y="363"/>
                </a:lnTo>
                <a:lnTo>
                  <a:pt x="735" y="354"/>
                </a:lnTo>
                <a:lnTo>
                  <a:pt x="721" y="350"/>
                </a:lnTo>
                <a:lnTo>
                  <a:pt x="705" y="349"/>
                </a:lnTo>
                <a:close/>
                <a:moveTo>
                  <a:pt x="1137" y="77"/>
                </a:moveTo>
                <a:lnTo>
                  <a:pt x="1122" y="80"/>
                </a:lnTo>
                <a:lnTo>
                  <a:pt x="1108" y="88"/>
                </a:lnTo>
                <a:lnTo>
                  <a:pt x="1097" y="99"/>
                </a:lnTo>
                <a:lnTo>
                  <a:pt x="1088" y="113"/>
                </a:lnTo>
                <a:lnTo>
                  <a:pt x="1084" y="129"/>
                </a:lnTo>
                <a:lnTo>
                  <a:pt x="1076" y="193"/>
                </a:lnTo>
                <a:lnTo>
                  <a:pt x="1077" y="212"/>
                </a:lnTo>
                <a:lnTo>
                  <a:pt x="1084" y="230"/>
                </a:lnTo>
                <a:lnTo>
                  <a:pt x="1096" y="244"/>
                </a:lnTo>
                <a:lnTo>
                  <a:pt x="1111" y="255"/>
                </a:lnTo>
                <a:lnTo>
                  <a:pt x="1131" y="261"/>
                </a:lnTo>
                <a:lnTo>
                  <a:pt x="1134" y="261"/>
                </a:lnTo>
                <a:lnTo>
                  <a:pt x="1137" y="261"/>
                </a:lnTo>
                <a:lnTo>
                  <a:pt x="1155" y="258"/>
                </a:lnTo>
                <a:lnTo>
                  <a:pt x="1171" y="250"/>
                </a:lnTo>
                <a:lnTo>
                  <a:pt x="1184" y="239"/>
                </a:lnTo>
                <a:lnTo>
                  <a:pt x="1193" y="223"/>
                </a:lnTo>
                <a:lnTo>
                  <a:pt x="1199" y="206"/>
                </a:lnTo>
                <a:lnTo>
                  <a:pt x="1205" y="146"/>
                </a:lnTo>
                <a:lnTo>
                  <a:pt x="1206" y="130"/>
                </a:lnTo>
                <a:lnTo>
                  <a:pt x="1202" y="115"/>
                </a:lnTo>
                <a:lnTo>
                  <a:pt x="1194" y="100"/>
                </a:lnTo>
                <a:lnTo>
                  <a:pt x="1183" y="89"/>
                </a:lnTo>
                <a:lnTo>
                  <a:pt x="1169" y="82"/>
                </a:lnTo>
                <a:lnTo>
                  <a:pt x="1154" y="77"/>
                </a:lnTo>
                <a:lnTo>
                  <a:pt x="1137" y="77"/>
                </a:lnTo>
                <a:close/>
                <a:moveTo>
                  <a:pt x="2167" y="0"/>
                </a:moveTo>
                <a:lnTo>
                  <a:pt x="2240" y="2"/>
                </a:lnTo>
                <a:lnTo>
                  <a:pt x="2310" y="9"/>
                </a:lnTo>
                <a:lnTo>
                  <a:pt x="2379" y="21"/>
                </a:lnTo>
                <a:lnTo>
                  <a:pt x="2446" y="36"/>
                </a:lnTo>
                <a:lnTo>
                  <a:pt x="2510" y="57"/>
                </a:lnTo>
                <a:lnTo>
                  <a:pt x="2573" y="82"/>
                </a:lnTo>
                <a:lnTo>
                  <a:pt x="2632" y="111"/>
                </a:lnTo>
                <a:lnTo>
                  <a:pt x="2688" y="144"/>
                </a:lnTo>
                <a:lnTo>
                  <a:pt x="2758" y="193"/>
                </a:lnTo>
                <a:lnTo>
                  <a:pt x="2822" y="243"/>
                </a:lnTo>
                <a:lnTo>
                  <a:pt x="2882" y="297"/>
                </a:lnTo>
                <a:lnTo>
                  <a:pt x="2934" y="353"/>
                </a:lnTo>
                <a:lnTo>
                  <a:pt x="2981" y="412"/>
                </a:lnTo>
                <a:lnTo>
                  <a:pt x="3022" y="471"/>
                </a:lnTo>
                <a:lnTo>
                  <a:pt x="3056" y="533"/>
                </a:lnTo>
                <a:lnTo>
                  <a:pt x="3083" y="595"/>
                </a:lnTo>
                <a:lnTo>
                  <a:pt x="3103" y="658"/>
                </a:lnTo>
                <a:lnTo>
                  <a:pt x="3125" y="753"/>
                </a:lnTo>
                <a:lnTo>
                  <a:pt x="3140" y="847"/>
                </a:lnTo>
                <a:lnTo>
                  <a:pt x="3151" y="944"/>
                </a:lnTo>
                <a:lnTo>
                  <a:pt x="3157" y="1042"/>
                </a:lnTo>
                <a:lnTo>
                  <a:pt x="3159" y="1141"/>
                </a:lnTo>
                <a:lnTo>
                  <a:pt x="3155" y="1240"/>
                </a:lnTo>
                <a:lnTo>
                  <a:pt x="3149" y="1340"/>
                </a:lnTo>
                <a:lnTo>
                  <a:pt x="3139" y="1440"/>
                </a:lnTo>
                <a:lnTo>
                  <a:pt x="3126" y="1541"/>
                </a:lnTo>
                <a:lnTo>
                  <a:pt x="3111" y="1641"/>
                </a:lnTo>
                <a:lnTo>
                  <a:pt x="3093" y="1741"/>
                </a:lnTo>
                <a:lnTo>
                  <a:pt x="3073" y="1842"/>
                </a:lnTo>
                <a:lnTo>
                  <a:pt x="3053" y="1941"/>
                </a:lnTo>
                <a:lnTo>
                  <a:pt x="3031" y="2038"/>
                </a:lnTo>
                <a:lnTo>
                  <a:pt x="3009" y="2136"/>
                </a:lnTo>
                <a:lnTo>
                  <a:pt x="2952" y="2132"/>
                </a:lnTo>
                <a:lnTo>
                  <a:pt x="2932" y="2133"/>
                </a:lnTo>
                <a:lnTo>
                  <a:pt x="2914" y="2141"/>
                </a:lnTo>
                <a:lnTo>
                  <a:pt x="2900" y="2153"/>
                </a:lnTo>
                <a:lnTo>
                  <a:pt x="2890" y="2169"/>
                </a:lnTo>
                <a:lnTo>
                  <a:pt x="2886" y="2189"/>
                </a:lnTo>
                <a:lnTo>
                  <a:pt x="2887" y="2209"/>
                </a:lnTo>
                <a:lnTo>
                  <a:pt x="2895" y="2227"/>
                </a:lnTo>
                <a:lnTo>
                  <a:pt x="2908" y="2241"/>
                </a:lnTo>
                <a:lnTo>
                  <a:pt x="2923" y="2251"/>
                </a:lnTo>
                <a:lnTo>
                  <a:pt x="2943" y="2255"/>
                </a:lnTo>
                <a:lnTo>
                  <a:pt x="2979" y="2258"/>
                </a:lnTo>
                <a:lnTo>
                  <a:pt x="2971" y="2294"/>
                </a:lnTo>
                <a:lnTo>
                  <a:pt x="2939" y="2432"/>
                </a:lnTo>
                <a:lnTo>
                  <a:pt x="2907" y="2566"/>
                </a:lnTo>
                <a:lnTo>
                  <a:pt x="2889" y="2647"/>
                </a:lnTo>
                <a:lnTo>
                  <a:pt x="2871" y="2733"/>
                </a:lnTo>
                <a:lnTo>
                  <a:pt x="2851" y="2819"/>
                </a:lnTo>
                <a:lnTo>
                  <a:pt x="2829" y="2905"/>
                </a:lnTo>
                <a:lnTo>
                  <a:pt x="2805" y="2991"/>
                </a:lnTo>
                <a:lnTo>
                  <a:pt x="2777" y="3077"/>
                </a:lnTo>
                <a:lnTo>
                  <a:pt x="2746" y="3160"/>
                </a:lnTo>
                <a:lnTo>
                  <a:pt x="2710" y="3243"/>
                </a:lnTo>
                <a:lnTo>
                  <a:pt x="2667" y="3324"/>
                </a:lnTo>
                <a:lnTo>
                  <a:pt x="2641" y="3367"/>
                </a:lnTo>
                <a:lnTo>
                  <a:pt x="2612" y="3405"/>
                </a:lnTo>
                <a:lnTo>
                  <a:pt x="2584" y="3434"/>
                </a:lnTo>
                <a:lnTo>
                  <a:pt x="2555" y="3457"/>
                </a:lnTo>
                <a:lnTo>
                  <a:pt x="2524" y="3474"/>
                </a:lnTo>
                <a:lnTo>
                  <a:pt x="2494" y="3484"/>
                </a:lnTo>
                <a:lnTo>
                  <a:pt x="2462" y="3487"/>
                </a:lnTo>
                <a:lnTo>
                  <a:pt x="2430" y="3484"/>
                </a:lnTo>
                <a:lnTo>
                  <a:pt x="2401" y="3475"/>
                </a:lnTo>
                <a:lnTo>
                  <a:pt x="2372" y="3460"/>
                </a:lnTo>
                <a:lnTo>
                  <a:pt x="2345" y="3440"/>
                </a:lnTo>
                <a:lnTo>
                  <a:pt x="2320" y="3415"/>
                </a:lnTo>
                <a:lnTo>
                  <a:pt x="2294" y="3386"/>
                </a:lnTo>
                <a:lnTo>
                  <a:pt x="2271" y="3353"/>
                </a:lnTo>
                <a:lnTo>
                  <a:pt x="2249" y="3316"/>
                </a:lnTo>
                <a:lnTo>
                  <a:pt x="2229" y="3277"/>
                </a:lnTo>
                <a:lnTo>
                  <a:pt x="2209" y="3234"/>
                </a:lnTo>
                <a:lnTo>
                  <a:pt x="2190" y="3190"/>
                </a:lnTo>
                <a:lnTo>
                  <a:pt x="2172" y="3145"/>
                </a:lnTo>
                <a:lnTo>
                  <a:pt x="2154" y="3098"/>
                </a:lnTo>
                <a:lnTo>
                  <a:pt x="2138" y="3050"/>
                </a:lnTo>
                <a:lnTo>
                  <a:pt x="2122" y="3002"/>
                </a:lnTo>
                <a:lnTo>
                  <a:pt x="2106" y="2947"/>
                </a:lnTo>
                <a:lnTo>
                  <a:pt x="2089" y="2890"/>
                </a:lnTo>
                <a:lnTo>
                  <a:pt x="2075" y="2834"/>
                </a:lnTo>
                <a:lnTo>
                  <a:pt x="2054" y="2757"/>
                </a:lnTo>
                <a:lnTo>
                  <a:pt x="2032" y="2682"/>
                </a:lnTo>
                <a:lnTo>
                  <a:pt x="2030" y="2686"/>
                </a:lnTo>
                <a:lnTo>
                  <a:pt x="2028" y="2690"/>
                </a:lnTo>
                <a:lnTo>
                  <a:pt x="2006" y="2734"/>
                </a:lnTo>
                <a:lnTo>
                  <a:pt x="1986" y="2771"/>
                </a:lnTo>
                <a:lnTo>
                  <a:pt x="1972" y="2799"/>
                </a:lnTo>
                <a:lnTo>
                  <a:pt x="1959" y="2824"/>
                </a:lnTo>
                <a:lnTo>
                  <a:pt x="1947" y="2847"/>
                </a:lnTo>
                <a:lnTo>
                  <a:pt x="1944" y="2856"/>
                </a:lnTo>
                <a:lnTo>
                  <a:pt x="1928" y="2884"/>
                </a:lnTo>
                <a:lnTo>
                  <a:pt x="1913" y="2915"/>
                </a:lnTo>
                <a:lnTo>
                  <a:pt x="1897" y="2947"/>
                </a:lnTo>
                <a:lnTo>
                  <a:pt x="1878" y="2979"/>
                </a:lnTo>
                <a:lnTo>
                  <a:pt x="1857" y="3010"/>
                </a:lnTo>
                <a:lnTo>
                  <a:pt x="1835" y="3038"/>
                </a:lnTo>
                <a:lnTo>
                  <a:pt x="1810" y="3067"/>
                </a:lnTo>
                <a:lnTo>
                  <a:pt x="1784" y="3091"/>
                </a:lnTo>
                <a:lnTo>
                  <a:pt x="1753" y="3113"/>
                </a:lnTo>
                <a:lnTo>
                  <a:pt x="1720" y="3132"/>
                </a:lnTo>
                <a:lnTo>
                  <a:pt x="1684" y="3145"/>
                </a:lnTo>
                <a:lnTo>
                  <a:pt x="1647" y="3154"/>
                </a:lnTo>
                <a:lnTo>
                  <a:pt x="1610" y="3156"/>
                </a:lnTo>
                <a:lnTo>
                  <a:pt x="1608" y="3156"/>
                </a:lnTo>
                <a:lnTo>
                  <a:pt x="1587" y="3155"/>
                </a:lnTo>
                <a:lnTo>
                  <a:pt x="1566" y="3153"/>
                </a:lnTo>
                <a:lnTo>
                  <a:pt x="1558" y="3151"/>
                </a:lnTo>
                <a:lnTo>
                  <a:pt x="1551" y="3149"/>
                </a:lnTo>
                <a:lnTo>
                  <a:pt x="1523" y="3142"/>
                </a:lnTo>
                <a:lnTo>
                  <a:pt x="1508" y="3136"/>
                </a:lnTo>
                <a:lnTo>
                  <a:pt x="1482" y="3124"/>
                </a:lnTo>
                <a:lnTo>
                  <a:pt x="1475" y="3121"/>
                </a:lnTo>
                <a:lnTo>
                  <a:pt x="1467" y="3116"/>
                </a:lnTo>
                <a:lnTo>
                  <a:pt x="1441" y="3100"/>
                </a:lnTo>
                <a:lnTo>
                  <a:pt x="1434" y="3097"/>
                </a:lnTo>
                <a:lnTo>
                  <a:pt x="1430" y="3092"/>
                </a:lnTo>
                <a:lnTo>
                  <a:pt x="1394" y="3065"/>
                </a:lnTo>
                <a:lnTo>
                  <a:pt x="1390" y="3061"/>
                </a:lnTo>
                <a:lnTo>
                  <a:pt x="1387" y="3058"/>
                </a:lnTo>
                <a:lnTo>
                  <a:pt x="1359" y="3032"/>
                </a:lnTo>
                <a:lnTo>
                  <a:pt x="1353" y="3025"/>
                </a:lnTo>
                <a:lnTo>
                  <a:pt x="1347" y="3020"/>
                </a:lnTo>
                <a:lnTo>
                  <a:pt x="1326" y="2997"/>
                </a:lnTo>
                <a:lnTo>
                  <a:pt x="1320" y="2989"/>
                </a:lnTo>
                <a:lnTo>
                  <a:pt x="1314" y="2981"/>
                </a:lnTo>
                <a:lnTo>
                  <a:pt x="1295" y="2959"/>
                </a:lnTo>
                <a:lnTo>
                  <a:pt x="1290" y="2951"/>
                </a:lnTo>
                <a:lnTo>
                  <a:pt x="1283" y="2944"/>
                </a:lnTo>
                <a:lnTo>
                  <a:pt x="1267" y="2920"/>
                </a:lnTo>
                <a:lnTo>
                  <a:pt x="1261" y="2912"/>
                </a:lnTo>
                <a:lnTo>
                  <a:pt x="1256" y="2904"/>
                </a:lnTo>
                <a:lnTo>
                  <a:pt x="1232" y="2868"/>
                </a:lnTo>
                <a:lnTo>
                  <a:pt x="1218" y="2846"/>
                </a:lnTo>
                <a:lnTo>
                  <a:pt x="1210" y="2830"/>
                </a:lnTo>
                <a:lnTo>
                  <a:pt x="1195" y="2806"/>
                </a:lnTo>
                <a:lnTo>
                  <a:pt x="1192" y="2801"/>
                </a:lnTo>
                <a:lnTo>
                  <a:pt x="1190" y="2795"/>
                </a:lnTo>
                <a:lnTo>
                  <a:pt x="1176" y="2769"/>
                </a:lnTo>
                <a:lnTo>
                  <a:pt x="1175" y="2767"/>
                </a:lnTo>
                <a:lnTo>
                  <a:pt x="1173" y="2764"/>
                </a:lnTo>
                <a:lnTo>
                  <a:pt x="1159" y="2736"/>
                </a:lnTo>
                <a:lnTo>
                  <a:pt x="1126" y="2819"/>
                </a:lnTo>
                <a:lnTo>
                  <a:pt x="1096" y="2904"/>
                </a:lnTo>
                <a:lnTo>
                  <a:pt x="1066" y="2991"/>
                </a:lnTo>
                <a:lnTo>
                  <a:pt x="1031" y="3092"/>
                </a:lnTo>
                <a:lnTo>
                  <a:pt x="994" y="3193"/>
                </a:lnTo>
                <a:lnTo>
                  <a:pt x="983" y="3222"/>
                </a:lnTo>
                <a:lnTo>
                  <a:pt x="971" y="3252"/>
                </a:lnTo>
                <a:lnTo>
                  <a:pt x="957" y="3281"/>
                </a:lnTo>
                <a:lnTo>
                  <a:pt x="942" y="3312"/>
                </a:lnTo>
                <a:lnTo>
                  <a:pt x="925" y="3343"/>
                </a:lnTo>
                <a:lnTo>
                  <a:pt x="905" y="3373"/>
                </a:lnTo>
                <a:lnTo>
                  <a:pt x="882" y="3401"/>
                </a:lnTo>
                <a:lnTo>
                  <a:pt x="857" y="3428"/>
                </a:lnTo>
                <a:lnTo>
                  <a:pt x="828" y="3452"/>
                </a:lnTo>
                <a:lnTo>
                  <a:pt x="795" y="3474"/>
                </a:lnTo>
                <a:lnTo>
                  <a:pt x="759" y="3492"/>
                </a:lnTo>
                <a:lnTo>
                  <a:pt x="747" y="3497"/>
                </a:lnTo>
                <a:lnTo>
                  <a:pt x="735" y="3497"/>
                </a:lnTo>
                <a:lnTo>
                  <a:pt x="702" y="3494"/>
                </a:lnTo>
                <a:lnTo>
                  <a:pt x="673" y="3484"/>
                </a:lnTo>
                <a:lnTo>
                  <a:pt x="644" y="3470"/>
                </a:lnTo>
                <a:lnTo>
                  <a:pt x="617" y="3451"/>
                </a:lnTo>
                <a:lnTo>
                  <a:pt x="593" y="3428"/>
                </a:lnTo>
                <a:lnTo>
                  <a:pt x="570" y="3400"/>
                </a:lnTo>
                <a:lnTo>
                  <a:pt x="548" y="3372"/>
                </a:lnTo>
                <a:lnTo>
                  <a:pt x="528" y="3340"/>
                </a:lnTo>
                <a:lnTo>
                  <a:pt x="509" y="3308"/>
                </a:lnTo>
                <a:lnTo>
                  <a:pt x="492" y="3275"/>
                </a:lnTo>
                <a:lnTo>
                  <a:pt x="477" y="3242"/>
                </a:lnTo>
                <a:lnTo>
                  <a:pt x="462" y="3209"/>
                </a:lnTo>
                <a:lnTo>
                  <a:pt x="449" y="3178"/>
                </a:lnTo>
                <a:lnTo>
                  <a:pt x="437" y="3148"/>
                </a:lnTo>
                <a:lnTo>
                  <a:pt x="429" y="3131"/>
                </a:lnTo>
                <a:lnTo>
                  <a:pt x="379" y="3000"/>
                </a:lnTo>
                <a:lnTo>
                  <a:pt x="333" y="2867"/>
                </a:lnTo>
                <a:lnTo>
                  <a:pt x="291" y="2731"/>
                </a:lnTo>
                <a:lnTo>
                  <a:pt x="254" y="2595"/>
                </a:lnTo>
                <a:lnTo>
                  <a:pt x="220" y="2456"/>
                </a:lnTo>
                <a:lnTo>
                  <a:pt x="191" y="2318"/>
                </a:lnTo>
                <a:lnTo>
                  <a:pt x="162" y="2178"/>
                </a:lnTo>
                <a:lnTo>
                  <a:pt x="137" y="2038"/>
                </a:lnTo>
                <a:lnTo>
                  <a:pt x="114" y="1898"/>
                </a:lnTo>
                <a:lnTo>
                  <a:pt x="92" y="1757"/>
                </a:lnTo>
                <a:lnTo>
                  <a:pt x="71" y="1617"/>
                </a:lnTo>
                <a:lnTo>
                  <a:pt x="51" y="1477"/>
                </a:lnTo>
                <a:lnTo>
                  <a:pt x="18" y="1246"/>
                </a:lnTo>
                <a:lnTo>
                  <a:pt x="7" y="1156"/>
                </a:lnTo>
                <a:lnTo>
                  <a:pt x="0" y="1069"/>
                </a:lnTo>
                <a:lnTo>
                  <a:pt x="0" y="985"/>
                </a:lnTo>
                <a:lnTo>
                  <a:pt x="4" y="903"/>
                </a:lnTo>
                <a:lnTo>
                  <a:pt x="13" y="826"/>
                </a:lnTo>
                <a:lnTo>
                  <a:pt x="26" y="751"/>
                </a:lnTo>
                <a:lnTo>
                  <a:pt x="44" y="681"/>
                </a:lnTo>
                <a:lnTo>
                  <a:pt x="65" y="613"/>
                </a:lnTo>
                <a:lnTo>
                  <a:pt x="90" y="549"/>
                </a:lnTo>
                <a:lnTo>
                  <a:pt x="118" y="489"/>
                </a:lnTo>
                <a:lnTo>
                  <a:pt x="149" y="431"/>
                </a:lnTo>
                <a:lnTo>
                  <a:pt x="184" y="377"/>
                </a:lnTo>
                <a:lnTo>
                  <a:pt x="220" y="327"/>
                </a:lnTo>
                <a:lnTo>
                  <a:pt x="261" y="281"/>
                </a:lnTo>
                <a:lnTo>
                  <a:pt x="302" y="238"/>
                </a:lnTo>
                <a:lnTo>
                  <a:pt x="346" y="199"/>
                </a:lnTo>
                <a:lnTo>
                  <a:pt x="391" y="164"/>
                </a:lnTo>
                <a:lnTo>
                  <a:pt x="438" y="132"/>
                </a:lnTo>
                <a:lnTo>
                  <a:pt x="486" y="105"/>
                </a:lnTo>
                <a:lnTo>
                  <a:pt x="536" y="82"/>
                </a:lnTo>
                <a:lnTo>
                  <a:pt x="586" y="62"/>
                </a:lnTo>
                <a:lnTo>
                  <a:pt x="634" y="46"/>
                </a:lnTo>
                <a:lnTo>
                  <a:pt x="686" y="34"/>
                </a:lnTo>
                <a:lnTo>
                  <a:pt x="740" y="27"/>
                </a:lnTo>
                <a:lnTo>
                  <a:pt x="797" y="21"/>
                </a:lnTo>
                <a:lnTo>
                  <a:pt x="857" y="20"/>
                </a:lnTo>
                <a:lnTo>
                  <a:pt x="938" y="22"/>
                </a:lnTo>
                <a:lnTo>
                  <a:pt x="1019" y="30"/>
                </a:lnTo>
                <a:lnTo>
                  <a:pt x="1099" y="41"/>
                </a:lnTo>
                <a:lnTo>
                  <a:pt x="1179" y="56"/>
                </a:lnTo>
                <a:lnTo>
                  <a:pt x="1256" y="73"/>
                </a:lnTo>
                <a:lnTo>
                  <a:pt x="1330" y="91"/>
                </a:lnTo>
                <a:lnTo>
                  <a:pt x="1641" y="397"/>
                </a:lnTo>
                <a:lnTo>
                  <a:pt x="1680" y="432"/>
                </a:lnTo>
                <a:lnTo>
                  <a:pt x="1711" y="468"/>
                </a:lnTo>
                <a:lnTo>
                  <a:pt x="1737" y="503"/>
                </a:lnTo>
                <a:lnTo>
                  <a:pt x="1757" y="540"/>
                </a:lnTo>
                <a:lnTo>
                  <a:pt x="1774" y="580"/>
                </a:lnTo>
                <a:lnTo>
                  <a:pt x="1785" y="622"/>
                </a:lnTo>
                <a:lnTo>
                  <a:pt x="1794" y="667"/>
                </a:lnTo>
                <a:lnTo>
                  <a:pt x="1799" y="716"/>
                </a:lnTo>
                <a:lnTo>
                  <a:pt x="1803" y="771"/>
                </a:lnTo>
                <a:lnTo>
                  <a:pt x="1805" y="831"/>
                </a:lnTo>
                <a:lnTo>
                  <a:pt x="1805" y="897"/>
                </a:lnTo>
                <a:lnTo>
                  <a:pt x="1805" y="969"/>
                </a:lnTo>
                <a:lnTo>
                  <a:pt x="1805" y="1051"/>
                </a:lnTo>
                <a:lnTo>
                  <a:pt x="1808" y="1070"/>
                </a:lnTo>
                <a:lnTo>
                  <a:pt x="1817" y="1087"/>
                </a:lnTo>
                <a:lnTo>
                  <a:pt x="1830" y="1100"/>
                </a:lnTo>
                <a:lnTo>
                  <a:pt x="1847" y="1109"/>
                </a:lnTo>
                <a:lnTo>
                  <a:pt x="1866" y="1112"/>
                </a:lnTo>
                <a:lnTo>
                  <a:pt x="1886" y="1109"/>
                </a:lnTo>
                <a:lnTo>
                  <a:pt x="1902" y="1100"/>
                </a:lnTo>
                <a:lnTo>
                  <a:pt x="1916" y="1087"/>
                </a:lnTo>
                <a:lnTo>
                  <a:pt x="1925" y="1070"/>
                </a:lnTo>
                <a:lnTo>
                  <a:pt x="1927" y="1051"/>
                </a:lnTo>
                <a:lnTo>
                  <a:pt x="1928" y="969"/>
                </a:lnTo>
                <a:lnTo>
                  <a:pt x="1928" y="893"/>
                </a:lnTo>
                <a:lnTo>
                  <a:pt x="1927" y="823"/>
                </a:lnTo>
                <a:lnTo>
                  <a:pt x="1925" y="758"/>
                </a:lnTo>
                <a:lnTo>
                  <a:pt x="1922" y="696"/>
                </a:lnTo>
                <a:lnTo>
                  <a:pt x="1914" y="639"/>
                </a:lnTo>
                <a:lnTo>
                  <a:pt x="1904" y="585"/>
                </a:lnTo>
                <a:lnTo>
                  <a:pt x="1889" y="535"/>
                </a:lnTo>
                <a:lnTo>
                  <a:pt x="1869" y="486"/>
                </a:lnTo>
                <a:lnTo>
                  <a:pt x="1843" y="439"/>
                </a:lnTo>
                <a:lnTo>
                  <a:pt x="1811" y="394"/>
                </a:lnTo>
                <a:lnTo>
                  <a:pt x="1772" y="350"/>
                </a:lnTo>
                <a:lnTo>
                  <a:pt x="1725" y="306"/>
                </a:lnTo>
                <a:lnTo>
                  <a:pt x="1561" y="146"/>
                </a:lnTo>
                <a:lnTo>
                  <a:pt x="1572" y="143"/>
                </a:lnTo>
                <a:lnTo>
                  <a:pt x="1585" y="139"/>
                </a:lnTo>
                <a:lnTo>
                  <a:pt x="1603" y="131"/>
                </a:lnTo>
                <a:lnTo>
                  <a:pt x="1623" y="124"/>
                </a:lnTo>
                <a:lnTo>
                  <a:pt x="1645" y="116"/>
                </a:lnTo>
                <a:lnTo>
                  <a:pt x="1672" y="106"/>
                </a:lnTo>
                <a:lnTo>
                  <a:pt x="1690" y="99"/>
                </a:lnTo>
                <a:lnTo>
                  <a:pt x="1700" y="94"/>
                </a:lnTo>
                <a:lnTo>
                  <a:pt x="1776" y="66"/>
                </a:lnTo>
                <a:lnTo>
                  <a:pt x="1853" y="42"/>
                </a:lnTo>
                <a:lnTo>
                  <a:pt x="1931" y="24"/>
                </a:lnTo>
                <a:lnTo>
                  <a:pt x="2009" y="11"/>
                </a:lnTo>
                <a:lnTo>
                  <a:pt x="2088" y="2"/>
                </a:lnTo>
                <a:lnTo>
                  <a:pt x="216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96" name="Group 495"/>
          <p:cNvGrpSpPr/>
          <p:nvPr/>
        </p:nvGrpSpPr>
        <p:grpSpPr>
          <a:xfrm>
            <a:off x="9081441" y="2673350"/>
            <a:ext cx="568325" cy="585788"/>
            <a:chOff x="9005888" y="2673350"/>
            <a:chExt cx="568325" cy="5857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61" name="Freeform 394"/>
            <p:cNvSpPr>
              <a:spLocks/>
            </p:cNvSpPr>
            <p:nvPr/>
          </p:nvSpPr>
          <p:spPr bwMode="auto">
            <a:xfrm>
              <a:off x="9123363" y="2673350"/>
              <a:ext cx="327025" cy="185738"/>
            </a:xfrm>
            <a:custGeom>
              <a:avLst/>
              <a:gdLst>
                <a:gd name="T0" fmla="*/ 1322 w 1855"/>
                <a:gd name="T1" fmla="*/ 2 h 1052"/>
                <a:gd name="T2" fmla="*/ 1431 w 1855"/>
                <a:gd name="T3" fmla="*/ 22 h 1052"/>
                <a:gd name="T4" fmla="*/ 1530 w 1855"/>
                <a:gd name="T5" fmla="*/ 59 h 1052"/>
                <a:gd name="T6" fmla="*/ 1621 w 1855"/>
                <a:gd name="T7" fmla="*/ 118 h 1052"/>
                <a:gd name="T8" fmla="*/ 1702 w 1855"/>
                <a:gd name="T9" fmla="*/ 188 h 1052"/>
                <a:gd name="T10" fmla="*/ 1765 w 1855"/>
                <a:gd name="T11" fmla="*/ 266 h 1052"/>
                <a:gd name="T12" fmla="*/ 1808 w 1855"/>
                <a:gd name="T13" fmla="*/ 347 h 1052"/>
                <a:gd name="T14" fmla="*/ 1836 w 1855"/>
                <a:gd name="T15" fmla="*/ 450 h 1052"/>
                <a:gd name="T16" fmla="*/ 1852 w 1855"/>
                <a:gd name="T17" fmla="*/ 577 h 1052"/>
                <a:gd name="T18" fmla="*/ 1854 w 1855"/>
                <a:gd name="T19" fmla="*/ 717 h 1052"/>
                <a:gd name="T20" fmla="*/ 1846 w 1855"/>
                <a:gd name="T21" fmla="*/ 821 h 1052"/>
                <a:gd name="T22" fmla="*/ 1742 w 1855"/>
                <a:gd name="T23" fmla="*/ 876 h 1052"/>
                <a:gd name="T24" fmla="*/ 1576 w 1855"/>
                <a:gd name="T25" fmla="*/ 944 h 1052"/>
                <a:gd name="T26" fmla="*/ 1401 w 1855"/>
                <a:gd name="T27" fmla="*/ 996 h 1052"/>
                <a:gd name="T28" fmla="*/ 1218 w 1855"/>
                <a:gd name="T29" fmla="*/ 1032 h 1052"/>
                <a:gd name="T30" fmla="*/ 1032 w 1855"/>
                <a:gd name="T31" fmla="*/ 1050 h 1052"/>
                <a:gd name="T32" fmla="*/ 847 w 1855"/>
                <a:gd name="T33" fmla="*/ 1050 h 1052"/>
                <a:gd name="T34" fmla="*/ 677 w 1855"/>
                <a:gd name="T35" fmla="*/ 1035 h 1052"/>
                <a:gd name="T36" fmla="*/ 523 w 1855"/>
                <a:gd name="T37" fmla="*/ 1007 h 1052"/>
                <a:gd name="T38" fmla="*/ 386 w 1855"/>
                <a:gd name="T39" fmla="*/ 972 h 1052"/>
                <a:gd name="T40" fmla="*/ 266 w 1855"/>
                <a:gd name="T41" fmla="*/ 932 h 1052"/>
                <a:gd name="T42" fmla="*/ 164 w 1855"/>
                <a:gd name="T43" fmla="*/ 890 h 1052"/>
                <a:gd name="T44" fmla="*/ 80 w 1855"/>
                <a:gd name="T45" fmla="*/ 849 h 1052"/>
                <a:gd name="T46" fmla="*/ 23 w 1855"/>
                <a:gd name="T47" fmla="*/ 818 h 1052"/>
                <a:gd name="T48" fmla="*/ 4 w 1855"/>
                <a:gd name="T49" fmla="*/ 687 h 1052"/>
                <a:gd name="T50" fmla="*/ 0 w 1855"/>
                <a:gd name="T51" fmla="*/ 594 h 1052"/>
                <a:gd name="T52" fmla="*/ 7 w 1855"/>
                <a:gd name="T53" fmla="*/ 500 h 1052"/>
                <a:gd name="T54" fmla="*/ 26 w 1855"/>
                <a:gd name="T55" fmla="*/ 409 h 1052"/>
                <a:gd name="T56" fmla="*/ 55 w 1855"/>
                <a:gd name="T57" fmla="*/ 321 h 1052"/>
                <a:gd name="T58" fmla="*/ 97 w 1855"/>
                <a:gd name="T59" fmla="*/ 240 h 1052"/>
                <a:gd name="T60" fmla="*/ 152 w 1855"/>
                <a:gd name="T61" fmla="*/ 167 h 1052"/>
                <a:gd name="T62" fmla="*/ 221 w 1855"/>
                <a:gd name="T63" fmla="*/ 105 h 1052"/>
                <a:gd name="T64" fmla="*/ 304 w 1855"/>
                <a:gd name="T65" fmla="*/ 55 h 1052"/>
                <a:gd name="T66" fmla="*/ 387 w 1855"/>
                <a:gd name="T67" fmla="*/ 25 h 1052"/>
                <a:gd name="T68" fmla="*/ 467 w 1855"/>
                <a:gd name="T69" fmla="*/ 13 h 1052"/>
                <a:gd name="T70" fmla="*/ 574 w 1855"/>
                <a:gd name="T71" fmla="*/ 14 h 1052"/>
                <a:gd name="T72" fmla="*/ 696 w 1855"/>
                <a:gd name="T73" fmla="*/ 31 h 1052"/>
                <a:gd name="T74" fmla="*/ 809 w 1855"/>
                <a:gd name="T75" fmla="*/ 58 h 1052"/>
                <a:gd name="T76" fmla="*/ 871 w 1855"/>
                <a:gd name="T77" fmla="*/ 75 h 1052"/>
                <a:gd name="T78" fmla="*/ 893 w 1855"/>
                <a:gd name="T79" fmla="*/ 82 h 1052"/>
                <a:gd name="T80" fmla="*/ 909 w 1855"/>
                <a:gd name="T81" fmla="*/ 85 h 1052"/>
                <a:gd name="T82" fmla="*/ 923 w 1855"/>
                <a:gd name="T83" fmla="*/ 81 h 1052"/>
                <a:gd name="T84" fmla="*/ 952 w 1855"/>
                <a:gd name="T85" fmla="*/ 69 h 1052"/>
                <a:gd name="T86" fmla="*/ 978 w 1855"/>
                <a:gd name="T87" fmla="*/ 59 h 1052"/>
                <a:gd name="T88" fmla="*/ 989 w 1855"/>
                <a:gd name="T89" fmla="*/ 55 h 1052"/>
                <a:gd name="T90" fmla="*/ 1097 w 1855"/>
                <a:gd name="T91" fmla="*/ 20 h 1052"/>
                <a:gd name="T92" fmla="*/ 1209 w 1855"/>
                <a:gd name="T93" fmla="*/ 2 h 10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855" h="1052">
                  <a:moveTo>
                    <a:pt x="1265" y="0"/>
                  </a:moveTo>
                  <a:lnTo>
                    <a:pt x="1322" y="2"/>
                  </a:lnTo>
                  <a:lnTo>
                    <a:pt x="1378" y="10"/>
                  </a:lnTo>
                  <a:lnTo>
                    <a:pt x="1431" y="22"/>
                  </a:lnTo>
                  <a:lnTo>
                    <a:pt x="1482" y="38"/>
                  </a:lnTo>
                  <a:lnTo>
                    <a:pt x="1530" y="59"/>
                  </a:lnTo>
                  <a:lnTo>
                    <a:pt x="1576" y="86"/>
                  </a:lnTo>
                  <a:lnTo>
                    <a:pt x="1621" y="118"/>
                  </a:lnTo>
                  <a:lnTo>
                    <a:pt x="1664" y="152"/>
                  </a:lnTo>
                  <a:lnTo>
                    <a:pt x="1702" y="188"/>
                  </a:lnTo>
                  <a:lnTo>
                    <a:pt x="1735" y="226"/>
                  </a:lnTo>
                  <a:lnTo>
                    <a:pt x="1765" y="266"/>
                  </a:lnTo>
                  <a:lnTo>
                    <a:pt x="1789" y="306"/>
                  </a:lnTo>
                  <a:lnTo>
                    <a:pt x="1808" y="347"/>
                  </a:lnTo>
                  <a:lnTo>
                    <a:pt x="1822" y="389"/>
                  </a:lnTo>
                  <a:lnTo>
                    <a:pt x="1836" y="450"/>
                  </a:lnTo>
                  <a:lnTo>
                    <a:pt x="1846" y="512"/>
                  </a:lnTo>
                  <a:lnTo>
                    <a:pt x="1852" y="577"/>
                  </a:lnTo>
                  <a:lnTo>
                    <a:pt x="1855" y="645"/>
                  </a:lnTo>
                  <a:lnTo>
                    <a:pt x="1854" y="717"/>
                  </a:lnTo>
                  <a:lnTo>
                    <a:pt x="1849" y="792"/>
                  </a:lnTo>
                  <a:lnTo>
                    <a:pt x="1846" y="821"/>
                  </a:lnTo>
                  <a:lnTo>
                    <a:pt x="1819" y="835"/>
                  </a:lnTo>
                  <a:lnTo>
                    <a:pt x="1742" y="876"/>
                  </a:lnTo>
                  <a:lnTo>
                    <a:pt x="1661" y="912"/>
                  </a:lnTo>
                  <a:lnTo>
                    <a:pt x="1576" y="944"/>
                  </a:lnTo>
                  <a:lnTo>
                    <a:pt x="1490" y="972"/>
                  </a:lnTo>
                  <a:lnTo>
                    <a:pt x="1401" y="996"/>
                  </a:lnTo>
                  <a:lnTo>
                    <a:pt x="1310" y="1015"/>
                  </a:lnTo>
                  <a:lnTo>
                    <a:pt x="1218" y="1032"/>
                  </a:lnTo>
                  <a:lnTo>
                    <a:pt x="1125" y="1043"/>
                  </a:lnTo>
                  <a:lnTo>
                    <a:pt x="1032" y="1050"/>
                  </a:lnTo>
                  <a:lnTo>
                    <a:pt x="937" y="1052"/>
                  </a:lnTo>
                  <a:lnTo>
                    <a:pt x="847" y="1050"/>
                  </a:lnTo>
                  <a:lnTo>
                    <a:pt x="760" y="1044"/>
                  </a:lnTo>
                  <a:lnTo>
                    <a:pt x="677" y="1035"/>
                  </a:lnTo>
                  <a:lnTo>
                    <a:pt x="598" y="1022"/>
                  </a:lnTo>
                  <a:lnTo>
                    <a:pt x="523" y="1007"/>
                  </a:lnTo>
                  <a:lnTo>
                    <a:pt x="452" y="990"/>
                  </a:lnTo>
                  <a:lnTo>
                    <a:pt x="386" y="972"/>
                  </a:lnTo>
                  <a:lnTo>
                    <a:pt x="324" y="952"/>
                  </a:lnTo>
                  <a:lnTo>
                    <a:pt x="266" y="932"/>
                  </a:lnTo>
                  <a:lnTo>
                    <a:pt x="213" y="911"/>
                  </a:lnTo>
                  <a:lnTo>
                    <a:pt x="164" y="890"/>
                  </a:lnTo>
                  <a:lnTo>
                    <a:pt x="120" y="869"/>
                  </a:lnTo>
                  <a:lnTo>
                    <a:pt x="80" y="849"/>
                  </a:lnTo>
                  <a:lnTo>
                    <a:pt x="47" y="831"/>
                  </a:lnTo>
                  <a:lnTo>
                    <a:pt x="23" y="818"/>
                  </a:lnTo>
                  <a:lnTo>
                    <a:pt x="10" y="734"/>
                  </a:lnTo>
                  <a:lnTo>
                    <a:pt x="4" y="687"/>
                  </a:lnTo>
                  <a:lnTo>
                    <a:pt x="1" y="641"/>
                  </a:lnTo>
                  <a:lnTo>
                    <a:pt x="0" y="594"/>
                  </a:lnTo>
                  <a:lnTo>
                    <a:pt x="2" y="547"/>
                  </a:lnTo>
                  <a:lnTo>
                    <a:pt x="7" y="500"/>
                  </a:lnTo>
                  <a:lnTo>
                    <a:pt x="16" y="454"/>
                  </a:lnTo>
                  <a:lnTo>
                    <a:pt x="26" y="409"/>
                  </a:lnTo>
                  <a:lnTo>
                    <a:pt x="39" y="364"/>
                  </a:lnTo>
                  <a:lnTo>
                    <a:pt x="55" y="321"/>
                  </a:lnTo>
                  <a:lnTo>
                    <a:pt x="74" y="279"/>
                  </a:lnTo>
                  <a:lnTo>
                    <a:pt x="97" y="240"/>
                  </a:lnTo>
                  <a:lnTo>
                    <a:pt x="123" y="202"/>
                  </a:lnTo>
                  <a:lnTo>
                    <a:pt x="152" y="167"/>
                  </a:lnTo>
                  <a:lnTo>
                    <a:pt x="184" y="134"/>
                  </a:lnTo>
                  <a:lnTo>
                    <a:pt x="221" y="105"/>
                  </a:lnTo>
                  <a:lnTo>
                    <a:pt x="260" y="78"/>
                  </a:lnTo>
                  <a:lnTo>
                    <a:pt x="304" y="55"/>
                  </a:lnTo>
                  <a:lnTo>
                    <a:pt x="350" y="36"/>
                  </a:lnTo>
                  <a:lnTo>
                    <a:pt x="387" y="25"/>
                  </a:lnTo>
                  <a:lnTo>
                    <a:pt x="426" y="17"/>
                  </a:lnTo>
                  <a:lnTo>
                    <a:pt x="467" y="13"/>
                  </a:lnTo>
                  <a:lnTo>
                    <a:pt x="512" y="11"/>
                  </a:lnTo>
                  <a:lnTo>
                    <a:pt x="574" y="14"/>
                  </a:lnTo>
                  <a:lnTo>
                    <a:pt x="635" y="21"/>
                  </a:lnTo>
                  <a:lnTo>
                    <a:pt x="696" y="31"/>
                  </a:lnTo>
                  <a:lnTo>
                    <a:pt x="754" y="44"/>
                  </a:lnTo>
                  <a:lnTo>
                    <a:pt x="809" y="58"/>
                  </a:lnTo>
                  <a:lnTo>
                    <a:pt x="861" y="72"/>
                  </a:lnTo>
                  <a:lnTo>
                    <a:pt x="871" y="75"/>
                  </a:lnTo>
                  <a:lnTo>
                    <a:pt x="882" y="78"/>
                  </a:lnTo>
                  <a:lnTo>
                    <a:pt x="893" y="82"/>
                  </a:lnTo>
                  <a:lnTo>
                    <a:pt x="902" y="84"/>
                  </a:lnTo>
                  <a:lnTo>
                    <a:pt x="909" y="85"/>
                  </a:lnTo>
                  <a:lnTo>
                    <a:pt x="914" y="84"/>
                  </a:lnTo>
                  <a:lnTo>
                    <a:pt x="923" y="81"/>
                  </a:lnTo>
                  <a:lnTo>
                    <a:pt x="934" y="76"/>
                  </a:lnTo>
                  <a:lnTo>
                    <a:pt x="952" y="69"/>
                  </a:lnTo>
                  <a:lnTo>
                    <a:pt x="974" y="61"/>
                  </a:lnTo>
                  <a:lnTo>
                    <a:pt x="978" y="59"/>
                  </a:lnTo>
                  <a:lnTo>
                    <a:pt x="982" y="58"/>
                  </a:lnTo>
                  <a:lnTo>
                    <a:pt x="989" y="55"/>
                  </a:lnTo>
                  <a:lnTo>
                    <a:pt x="1043" y="35"/>
                  </a:lnTo>
                  <a:lnTo>
                    <a:pt x="1097" y="20"/>
                  </a:lnTo>
                  <a:lnTo>
                    <a:pt x="1153" y="9"/>
                  </a:lnTo>
                  <a:lnTo>
                    <a:pt x="1209" y="2"/>
                  </a:lnTo>
                  <a:lnTo>
                    <a:pt x="12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2" name="Freeform 395"/>
            <p:cNvSpPr>
              <a:spLocks noEditPoints="1"/>
            </p:cNvSpPr>
            <p:nvPr/>
          </p:nvSpPr>
          <p:spPr bwMode="auto">
            <a:xfrm>
              <a:off x="9005888" y="2868613"/>
              <a:ext cx="568325" cy="390525"/>
            </a:xfrm>
            <a:custGeom>
              <a:avLst/>
              <a:gdLst>
                <a:gd name="T0" fmla="*/ 1481 w 3225"/>
                <a:gd name="T1" fmla="*/ 160 h 2214"/>
                <a:gd name="T2" fmla="*/ 1345 w 3225"/>
                <a:gd name="T3" fmla="*/ 317 h 2214"/>
                <a:gd name="T4" fmla="*/ 1204 w 3225"/>
                <a:gd name="T5" fmla="*/ 524 h 2214"/>
                <a:gd name="T6" fmla="*/ 1024 w 3225"/>
                <a:gd name="T7" fmla="*/ 758 h 2214"/>
                <a:gd name="T8" fmla="*/ 910 w 3225"/>
                <a:gd name="T9" fmla="*/ 972 h 2214"/>
                <a:gd name="T10" fmla="*/ 876 w 3225"/>
                <a:gd name="T11" fmla="*/ 1161 h 2214"/>
                <a:gd name="T12" fmla="*/ 883 w 3225"/>
                <a:gd name="T13" fmla="*/ 1294 h 2214"/>
                <a:gd name="T14" fmla="*/ 973 w 3225"/>
                <a:gd name="T15" fmla="*/ 1649 h 2214"/>
                <a:gd name="T16" fmla="*/ 1053 w 3225"/>
                <a:gd name="T17" fmla="*/ 1853 h 2214"/>
                <a:gd name="T18" fmla="*/ 1096 w 3225"/>
                <a:gd name="T19" fmla="*/ 1925 h 2214"/>
                <a:gd name="T20" fmla="*/ 1148 w 3225"/>
                <a:gd name="T21" fmla="*/ 1890 h 2214"/>
                <a:gd name="T22" fmla="*/ 1218 w 3225"/>
                <a:gd name="T23" fmla="*/ 1711 h 2214"/>
                <a:gd name="T24" fmla="*/ 1320 w 3225"/>
                <a:gd name="T25" fmla="*/ 1467 h 2214"/>
                <a:gd name="T26" fmla="*/ 1477 w 3225"/>
                <a:gd name="T27" fmla="*/ 1292 h 2214"/>
                <a:gd name="T28" fmla="*/ 1662 w 3225"/>
                <a:gd name="T29" fmla="*/ 1247 h 2214"/>
                <a:gd name="T30" fmla="*/ 1834 w 3225"/>
                <a:gd name="T31" fmla="*/ 1332 h 2214"/>
                <a:gd name="T32" fmla="*/ 1930 w 3225"/>
                <a:gd name="T33" fmla="*/ 1488 h 2214"/>
                <a:gd name="T34" fmla="*/ 1984 w 3225"/>
                <a:gd name="T35" fmla="*/ 1674 h 2214"/>
                <a:gd name="T36" fmla="*/ 2051 w 3225"/>
                <a:gd name="T37" fmla="*/ 1855 h 2214"/>
                <a:gd name="T38" fmla="*/ 2096 w 3225"/>
                <a:gd name="T39" fmla="*/ 1925 h 2214"/>
                <a:gd name="T40" fmla="*/ 2112 w 3225"/>
                <a:gd name="T41" fmla="*/ 1927 h 2214"/>
                <a:gd name="T42" fmla="*/ 2170 w 3225"/>
                <a:gd name="T43" fmla="*/ 1837 h 2214"/>
                <a:gd name="T44" fmla="*/ 2251 w 3225"/>
                <a:gd name="T45" fmla="*/ 1579 h 2214"/>
                <a:gd name="T46" fmla="*/ 2314 w 3225"/>
                <a:gd name="T47" fmla="*/ 1297 h 2214"/>
                <a:gd name="T48" fmla="*/ 2325 w 3225"/>
                <a:gd name="T49" fmla="*/ 1147 h 2214"/>
                <a:gd name="T50" fmla="*/ 2295 w 3225"/>
                <a:gd name="T51" fmla="*/ 972 h 2214"/>
                <a:gd name="T52" fmla="*/ 2194 w 3225"/>
                <a:gd name="T53" fmla="*/ 766 h 2214"/>
                <a:gd name="T54" fmla="*/ 2020 w 3225"/>
                <a:gd name="T55" fmla="*/ 561 h 2214"/>
                <a:gd name="T56" fmla="*/ 1865 w 3225"/>
                <a:gd name="T57" fmla="*/ 344 h 2214"/>
                <a:gd name="T58" fmla="*/ 1723 w 3225"/>
                <a:gd name="T59" fmla="*/ 181 h 2214"/>
                <a:gd name="T60" fmla="*/ 1585 w 3225"/>
                <a:gd name="T61" fmla="*/ 111 h 2214"/>
                <a:gd name="T62" fmla="*/ 1726 w 3225"/>
                <a:gd name="T63" fmla="*/ 44 h 2214"/>
                <a:gd name="T64" fmla="*/ 1887 w 3225"/>
                <a:gd name="T65" fmla="*/ 193 h 2214"/>
                <a:gd name="T66" fmla="*/ 2037 w 3225"/>
                <a:gd name="T67" fmla="*/ 393 h 2214"/>
                <a:gd name="T68" fmla="*/ 2207 w 3225"/>
                <a:gd name="T69" fmla="*/ 611 h 2214"/>
                <a:gd name="T70" fmla="*/ 2375 w 3225"/>
                <a:gd name="T71" fmla="*/ 638 h 2214"/>
                <a:gd name="T72" fmla="*/ 2604 w 3225"/>
                <a:gd name="T73" fmla="*/ 455 h 2214"/>
                <a:gd name="T74" fmla="*/ 2894 w 3225"/>
                <a:gd name="T75" fmla="*/ 387 h 2214"/>
                <a:gd name="T76" fmla="*/ 3140 w 3225"/>
                <a:gd name="T77" fmla="*/ 426 h 2214"/>
                <a:gd name="T78" fmla="*/ 3222 w 3225"/>
                <a:gd name="T79" fmla="*/ 561 h 2214"/>
                <a:gd name="T80" fmla="*/ 2743 w 3225"/>
                <a:gd name="T81" fmla="*/ 2102 h 2214"/>
                <a:gd name="T82" fmla="*/ 2624 w 3225"/>
                <a:gd name="T83" fmla="*/ 2204 h 2214"/>
                <a:gd name="T84" fmla="*/ 602 w 3225"/>
                <a:gd name="T85" fmla="*/ 2204 h 2214"/>
                <a:gd name="T86" fmla="*/ 482 w 3225"/>
                <a:gd name="T87" fmla="*/ 2102 h 2214"/>
                <a:gd name="T88" fmla="*/ 3 w 3225"/>
                <a:gd name="T89" fmla="*/ 561 h 2214"/>
                <a:gd name="T90" fmla="*/ 86 w 3225"/>
                <a:gd name="T91" fmla="*/ 427 h 2214"/>
                <a:gd name="T92" fmla="*/ 271 w 3225"/>
                <a:gd name="T93" fmla="*/ 390 h 2214"/>
                <a:gd name="T94" fmla="*/ 569 w 3225"/>
                <a:gd name="T95" fmla="*/ 472 h 2214"/>
                <a:gd name="T96" fmla="*/ 814 w 3225"/>
                <a:gd name="T97" fmla="*/ 658 h 2214"/>
                <a:gd name="T98" fmla="*/ 981 w 3225"/>
                <a:gd name="T99" fmla="*/ 638 h 2214"/>
                <a:gd name="T100" fmla="*/ 1149 w 3225"/>
                <a:gd name="T101" fmla="*/ 408 h 2214"/>
                <a:gd name="T102" fmla="*/ 1293 w 3225"/>
                <a:gd name="T103" fmla="*/ 200 h 2214"/>
                <a:gd name="T104" fmla="*/ 1449 w 3225"/>
                <a:gd name="T105" fmla="*/ 45 h 2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225" h="2214">
                  <a:moveTo>
                    <a:pt x="1585" y="111"/>
                  </a:moveTo>
                  <a:lnTo>
                    <a:pt x="1560" y="115"/>
                  </a:lnTo>
                  <a:lnTo>
                    <a:pt x="1535" y="124"/>
                  </a:lnTo>
                  <a:lnTo>
                    <a:pt x="1509" y="140"/>
                  </a:lnTo>
                  <a:lnTo>
                    <a:pt x="1481" y="160"/>
                  </a:lnTo>
                  <a:lnTo>
                    <a:pt x="1454" y="185"/>
                  </a:lnTo>
                  <a:lnTo>
                    <a:pt x="1427" y="214"/>
                  </a:lnTo>
                  <a:lnTo>
                    <a:pt x="1399" y="247"/>
                  </a:lnTo>
                  <a:lnTo>
                    <a:pt x="1372" y="281"/>
                  </a:lnTo>
                  <a:lnTo>
                    <a:pt x="1345" y="317"/>
                  </a:lnTo>
                  <a:lnTo>
                    <a:pt x="1319" y="355"/>
                  </a:lnTo>
                  <a:lnTo>
                    <a:pt x="1292" y="393"/>
                  </a:lnTo>
                  <a:lnTo>
                    <a:pt x="1266" y="432"/>
                  </a:lnTo>
                  <a:lnTo>
                    <a:pt x="1242" y="469"/>
                  </a:lnTo>
                  <a:lnTo>
                    <a:pt x="1204" y="524"/>
                  </a:lnTo>
                  <a:lnTo>
                    <a:pt x="1169" y="578"/>
                  </a:lnTo>
                  <a:lnTo>
                    <a:pt x="1132" y="628"/>
                  </a:lnTo>
                  <a:lnTo>
                    <a:pt x="1097" y="673"/>
                  </a:lnTo>
                  <a:lnTo>
                    <a:pt x="1062" y="714"/>
                  </a:lnTo>
                  <a:lnTo>
                    <a:pt x="1024" y="758"/>
                  </a:lnTo>
                  <a:lnTo>
                    <a:pt x="991" y="805"/>
                  </a:lnTo>
                  <a:lnTo>
                    <a:pt x="961" y="854"/>
                  </a:lnTo>
                  <a:lnTo>
                    <a:pt x="935" y="906"/>
                  </a:lnTo>
                  <a:lnTo>
                    <a:pt x="919" y="948"/>
                  </a:lnTo>
                  <a:lnTo>
                    <a:pt x="910" y="972"/>
                  </a:lnTo>
                  <a:lnTo>
                    <a:pt x="896" y="1018"/>
                  </a:lnTo>
                  <a:lnTo>
                    <a:pt x="885" y="1070"/>
                  </a:lnTo>
                  <a:lnTo>
                    <a:pt x="882" y="1096"/>
                  </a:lnTo>
                  <a:lnTo>
                    <a:pt x="876" y="1156"/>
                  </a:lnTo>
                  <a:lnTo>
                    <a:pt x="876" y="1161"/>
                  </a:lnTo>
                  <a:lnTo>
                    <a:pt x="875" y="1166"/>
                  </a:lnTo>
                  <a:lnTo>
                    <a:pt x="875" y="1203"/>
                  </a:lnTo>
                  <a:lnTo>
                    <a:pt x="877" y="1240"/>
                  </a:lnTo>
                  <a:lnTo>
                    <a:pt x="878" y="1257"/>
                  </a:lnTo>
                  <a:lnTo>
                    <a:pt x="883" y="1294"/>
                  </a:lnTo>
                  <a:lnTo>
                    <a:pt x="889" y="1331"/>
                  </a:lnTo>
                  <a:lnTo>
                    <a:pt x="908" y="1417"/>
                  </a:lnTo>
                  <a:lnTo>
                    <a:pt x="928" y="1498"/>
                  </a:lnTo>
                  <a:lnTo>
                    <a:pt x="949" y="1576"/>
                  </a:lnTo>
                  <a:lnTo>
                    <a:pt x="973" y="1649"/>
                  </a:lnTo>
                  <a:lnTo>
                    <a:pt x="997" y="1719"/>
                  </a:lnTo>
                  <a:lnTo>
                    <a:pt x="1023" y="1784"/>
                  </a:lnTo>
                  <a:lnTo>
                    <a:pt x="1027" y="1794"/>
                  </a:lnTo>
                  <a:lnTo>
                    <a:pt x="1040" y="1827"/>
                  </a:lnTo>
                  <a:lnTo>
                    <a:pt x="1053" y="1853"/>
                  </a:lnTo>
                  <a:lnTo>
                    <a:pt x="1064" y="1875"/>
                  </a:lnTo>
                  <a:lnTo>
                    <a:pt x="1074" y="1892"/>
                  </a:lnTo>
                  <a:lnTo>
                    <a:pt x="1082" y="1906"/>
                  </a:lnTo>
                  <a:lnTo>
                    <a:pt x="1090" y="1917"/>
                  </a:lnTo>
                  <a:lnTo>
                    <a:pt x="1096" y="1925"/>
                  </a:lnTo>
                  <a:lnTo>
                    <a:pt x="1102" y="1931"/>
                  </a:lnTo>
                  <a:lnTo>
                    <a:pt x="1106" y="1934"/>
                  </a:lnTo>
                  <a:lnTo>
                    <a:pt x="1122" y="1922"/>
                  </a:lnTo>
                  <a:lnTo>
                    <a:pt x="1136" y="1907"/>
                  </a:lnTo>
                  <a:lnTo>
                    <a:pt x="1148" y="1890"/>
                  </a:lnTo>
                  <a:lnTo>
                    <a:pt x="1158" y="1870"/>
                  </a:lnTo>
                  <a:lnTo>
                    <a:pt x="1168" y="1847"/>
                  </a:lnTo>
                  <a:lnTo>
                    <a:pt x="1178" y="1823"/>
                  </a:lnTo>
                  <a:lnTo>
                    <a:pt x="1198" y="1766"/>
                  </a:lnTo>
                  <a:lnTo>
                    <a:pt x="1218" y="1711"/>
                  </a:lnTo>
                  <a:lnTo>
                    <a:pt x="1235" y="1662"/>
                  </a:lnTo>
                  <a:lnTo>
                    <a:pt x="1253" y="1612"/>
                  </a:lnTo>
                  <a:lnTo>
                    <a:pt x="1272" y="1564"/>
                  </a:lnTo>
                  <a:lnTo>
                    <a:pt x="1294" y="1515"/>
                  </a:lnTo>
                  <a:lnTo>
                    <a:pt x="1320" y="1467"/>
                  </a:lnTo>
                  <a:lnTo>
                    <a:pt x="1349" y="1421"/>
                  </a:lnTo>
                  <a:lnTo>
                    <a:pt x="1378" y="1382"/>
                  </a:lnTo>
                  <a:lnTo>
                    <a:pt x="1410" y="1348"/>
                  </a:lnTo>
                  <a:lnTo>
                    <a:pt x="1443" y="1317"/>
                  </a:lnTo>
                  <a:lnTo>
                    <a:pt x="1477" y="1292"/>
                  </a:lnTo>
                  <a:lnTo>
                    <a:pt x="1514" y="1273"/>
                  </a:lnTo>
                  <a:lnTo>
                    <a:pt x="1550" y="1258"/>
                  </a:lnTo>
                  <a:lnTo>
                    <a:pt x="1586" y="1249"/>
                  </a:lnTo>
                  <a:lnTo>
                    <a:pt x="1624" y="1245"/>
                  </a:lnTo>
                  <a:lnTo>
                    <a:pt x="1662" y="1247"/>
                  </a:lnTo>
                  <a:lnTo>
                    <a:pt x="1700" y="1254"/>
                  </a:lnTo>
                  <a:lnTo>
                    <a:pt x="1736" y="1267"/>
                  </a:lnTo>
                  <a:lnTo>
                    <a:pt x="1773" y="1285"/>
                  </a:lnTo>
                  <a:lnTo>
                    <a:pt x="1806" y="1307"/>
                  </a:lnTo>
                  <a:lnTo>
                    <a:pt x="1834" y="1332"/>
                  </a:lnTo>
                  <a:lnTo>
                    <a:pt x="1859" y="1361"/>
                  </a:lnTo>
                  <a:lnTo>
                    <a:pt x="1882" y="1391"/>
                  </a:lnTo>
                  <a:lnTo>
                    <a:pt x="1900" y="1422"/>
                  </a:lnTo>
                  <a:lnTo>
                    <a:pt x="1916" y="1455"/>
                  </a:lnTo>
                  <a:lnTo>
                    <a:pt x="1930" y="1488"/>
                  </a:lnTo>
                  <a:lnTo>
                    <a:pt x="1942" y="1524"/>
                  </a:lnTo>
                  <a:lnTo>
                    <a:pt x="1953" y="1558"/>
                  </a:lnTo>
                  <a:lnTo>
                    <a:pt x="1963" y="1593"/>
                  </a:lnTo>
                  <a:lnTo>
                    <a:pt x="1972" y="1627"/>
                  </a:lnTo>
                  <a:lnTo>
                    <a:pt x="1984" y="1674"/>
                  </a:lnTo>
                  <a:lnTo>
                    <a:pt x="1997" y="1718"/>
                  </a:lnTo>
                  <a:lnTo>
                    <a:pt x="2012" y="1761"/>
                  </a:lnTo>
                  <a:lnTo>
                    <a:pt x="2026" y="1798"/>
                  </a:lnTo>
                  <a:lnTo>
                    <a:pt x="2038" y="1829"/>
                  </a:lnTo>
                  <a:lnTo>
                    <a:pt x="2051" y="1855"/>
                  </a:lnTo>
                  <a:lnTo>
                    <a:pt x="2062" y="1878"/>
                  </a:lnTo>
                  <a:lnTo>
                    <a:pt x="2073" y="1896"/>
                  </a:lnTo>
                  <a:lnTo>
                    <a:pt x="2082" y="1909"/>
                  </a:lnTo>
                  <a:lnTo>
                    <a:pt x="2090" y="1918"/>
                  </a:lnTo>
                  <a:lnTo>
                    <a:pt x="2096" y="1925"/>
                  </a:lnTo>
                  <a:lnTo>
                    <a:pt x="2101" y="1929"/>
                  </a:lnTo>
                  <a:lnTo>
                    <a:pt x="2104" y="1931"/>
                  </a:lnTo>
                  <a:lnTo>
                    <a:pt x="2106" y="1931"/>
                  </a:lnTo>
                  <a:lnTo>
                    <a:pt x="2108" y="1930"/>
                  </a:lnTo>
                  <a:lnTo>
                    <a:pt x="2112" y="1927"/>
                  </a:lnTo>
                  <a:lnTo>
                    <a:pt x="2119" y="1920"/>
                  </a:lnTo>
                  <a:lnTo>
                    <a:pt x="2129" y="1909"/>
                  </a:lnTo>
                  <a:lnTo>
                    <a:pt x="2137" y="1898"/>
                  </a:lnTo>
                  <a:lnTo>
                    <a:pt x="2145" y="1884"/>
                  </a:lnTo>
                  <a:lnTo>
                    <a:pt x="2170" y="1837"/>
                  </a:lnTo>
                  <a:lnTo>
                    <a:pt x="2191" y="1788"/>
                  </a:lnTo>
                  <a:lnTo>
                    <a:pt x="2208" y="1738"/>
                  </a:lnTo>
                  <a:lnTo>
                    <a:pt x="2225" y="1686"/>
                  </a:lnTo>
                  <a:lnTo>
                    <a:pt x="2238" y="1633"/>
                  </a:lnTo>
                  <a:lnTo>
                    <a:pt x="2251" y="1579"/>
                  </a:lnTo>
                  <a:lnTo>
                    <a:pt x="2263" y="1525"/>
                  </a:lnTo>
                  <a:lnTo>
                    <a:pt x="2273" y="1478"/>
                  </a:lnTo>
                  <a:lnTo>
                    <a:pt x="2289" y="1408"/>
                  </a:lnTo>
                  <a:lnTo>
                    <a:pt x="2306" y="1335"/>
                  </a:lnTo>
                  <a:lnTo>
                    <a:pt x="2314" y="1297"/>
                  </a:lnTo>
                  <a:lnTo>
                    <a:pt x="2321" y="1258"/>
                  </a:lnTo>
                  <a:lnTo>
                    <a:pt x="2323" y="1239"/>
                  </a:lnTo>
                  <a:lnTo>
                    <a:pt x="2325" y="1202"/>
                  </a:lnTo>
                  <a:lnTo>
                    <a:pt x="2326" y="1164"/>
                  </a:lnTo>
                  <a:lnTo>
                    <a:pt x="2325" y="1147"/>
                  </a:lnTo>
                  <a:lnTo>
                    <a:pt x="2320" y="1087"/>
                  </a:lnTo>
                  <a:lnTo>
                    <a:pt x="2317" y="1064"/>
                  </a:lnTo>
                  <a:lnTo>
                    <a:pt x="2310" y="1030"/>
                  </a:lnTo>
                  <a:lnTo>
                    <a:pt x="2302" y="995"/>
                  </a:lnTo>
                  <a:lnTo>
                    <a:pt x="2295" y="972"/>
                  </a:lnTo>
                  <a:lnTo>
                    <a:pt x="2278" y="923"/>
                  </a:lnTo>
                  <a:lnTo>
                    <a:pt x="2268" y="898"/>
                  </a:lnTo>
                  <a:lnTo>
                    <a:pt x="2247" y="851"/>
                  </a:lnTo>
                  <a:lnTo>
                    <a:pt x="2221" y="808"/>
                  </a:lnTo>
                  <a:lnTo>
                    <a:pt x="2194" y="766"/>
                  </a:lnTo>
                  <a:lnTo>
                    <a:pt x="2163" y="727"/>
                  </a:lnTo>
                  <a:lnTo>
                    <a:pt x="2127" y="689"/>
                  </a:lnTo>
                  <a:lnTo>
                    <a:pt x="2092" y="650"/>
                  </a:lnTo>
                  <a:lnTo>
                    <a:pt x="2057" y="607"/>
                  </a:lnTo>
                  <a:lnTo>
                    <a:pt x="2020" y="561"/>
                  </a:lnTo>
                  <a:lnTo>
                    <a:pt x="1984" y="510"/>
                  </a:lnTo>
                  <a:lnTo>
                    <a:pt x="1946" y="458"/>
                  </a:lnTo>
                  <a:lnTo>
                    <a:pt x="1919" y="420"/>
                  </a:lnTo>
                  <a:lnTo>
                    <a:pt x="1892" y="381"/>
                  </a:lnTo>
                  <a:lnTo>
                    <a:pt x="1865" y="344"/>
                  </a:lnTo>
                  <a:lnTo>
                    <a:pt x="1836" y="307"/>
                  </a:lnTo>
                  <a:lnTo>
                    <a:pt x="1808" y="272"/>
                  </a:lnTo>
                  <a:lnTo>
                    <a:pt x="1780" y="239"/>
                  </a:lnTo>
                  <a:lnTo>
                    <a:pt x="1751" y="208"/>
                  </a:lnTo>
                  <a:lnTo>
                    <a:pt x="1723" y="181"/>
                  </a:lnTo>
                  <a:lnTo>
                    <a:pt x="1695" y="157"/>
                  </a:lnTo>
                  <a:lnTo>
                    <a:pt x="1666" y="138"/>
                  </a:lnTo>
                  <a:lnTo>
                    <a:pt x="1639" y="123"/>
                  </a:lnTo>
                  <a:lnTo>
                    <a:pt x="1612" y="114"/>
                  </a:lnTo>
                  <a:lnTo>
                    <a:pt x="1585" y="111"/>
                  </a:lnTo>
                  <a:close/>
                  <a:moveTo>
                    <a:pt x="1585" y="0"/>
                  </a:moveTo>
                  <a:lnTo>
                    <a:pt x="1622" y="3"/>
                  </a:lnTo>
                  <a:lnTo>
                    <a:pt x="1657" y="12"/>
                  </a:lnTo>
                  <a:lnTo>
                    <a:pt x="1692" y="25"/>
                  </a:lnTo>
                  <a:lnTo>
                    <a:pt x="1726" y="44"/>
                  </a:lnTo>
                  <a:lnTo>
                    <a:pt x="1759" y="67"/>
                  </a:lnTo>
                  <a:lnTo>
                    <a:pt x="1792" y="94"/>
                  </a:lnTo>
                  <a:lnTo>
                    <a:pt x="1824" y="124"/>
                  </a:lnTo>
                  <a:lnTo>
                    <a:pt x="1855" y="157"/>
                  </a:lnTo>
                  <a:lnTo>
                    <a:pt x="1887" y="193"/>
                  </a:lnTo>
                  <a:lnTo>
                    <a:pt x="1917" y="230"/>
                  </a:lnTo>
                  <a:lnTo>
                    <a:pt x="1947" y="271"/>
                  </a:lnTo>
                  <a:lnTo>
                    <a:pt x="1978" y="311"/>
                  </a:lnTo>
                  <a:lnTo>
                    <a:pt x="2008" y="352"/>
                  </a:lnTo>
                  <a:lnTo>
                    <a:pt x="2037" y="393"/>
                  </a:lnTo>
                  <a:lnTo>
                    <a:pt x="2073" y="444"/>
                  </a:lnTo>
                  <a:lnTo>
                    <a:pt x="2108" y="491"/>
                  </a:lnTo>
                  <a:lnTo>
                    <a:pt x="2142" y="535"/>
                  </a:lnTo>
                  <a:lnTo>
                    <a:pt x="2175" y="576"/>
                  </a:lnTo>
                  <a:lnTo>
                    <a:pt x="2207" y="611"/>
                  </a:lnTo>
                  <a:lnTo>
                    <a:pt x="2244" y="651"/>
                  </a:lnTo>
                  <a:lnTo>
                    <a:pt x="2278" y="693"/>
                  </a:lnTo>
                  <a:lnTo>
                    <a:pt x="2309" y="738"/>
                  </a:lnTo>
                  <a:lnTo>
                    <a:pt x="2340" y="686"/>
                  </a:lnTo>
                  <a:lnTo>
                    <a:pt x="2375" y="638"/>
                  </a:lnTo>
                  <a:lnTo>
                    <a:pt x="2414" y="594"/>
                  </a:lnTo>
                  <a:lnTo>
                    <a:pt x="2456" y="552"/>
                  </a:lnTo>
                  <a:lnTo>
                    <a:pt x="2503" y="515"/>
                  </a:lnTo>
                  <a:lnTo>
                    <a:pt x="2552" y="483"/>
                  </a:lnTo>
                  <a:lnTo>
                    <a:pt x="2604" y="455"/>
                  </a:lnTo>
                  <a:lnTo>
                    <a:pt x="2658" y="431"/>
                  </a:lnTo>
                  <a:lnTo>
                    <a:pt x="2715" y="413"/>
                  </a:lnTo>
                  <a:lnTo>
                    <a:pt x="2773" y="399"/>
                  </a:lnTo>
                  <a:lnTo>
                    <a:pt x="2832" y="390"/>
                  </a:lnTo>
                  <a:lnTo>
                    <a:pt x="2894" y="387"/>
                  </a:lnTo>
                  <a:lnTo>
                    <a:pt x="3018" y="387"/>
                  </a:lnTo>
                  <a:lnTo>
                    <a:pt x="3052" y="390"/>
                  </a:lnTo>
                  <a:lnTo>
                    <a:pt x="3083" y="398"/>
                  </a:lnTo>
                  <a:lnTo>
                    <a:pt x="3112" y="410"/>
                  </a:lnTo>
                  <a:lnTo>
                    <a:pt x="3140" y="426"/>
                  </a:lnTo>
                  <a:lnTo>
                    <a:pt x="3164" y="447"/>
                  </a:lnTo>
                  <a:lnTo>
                    <a:pt x="3185" y="472"/>
                  </a:lnTo>
                  <a:lnTo>
                    <a:pt x="3202" y="500"/>
                  </a:lnTo>
                  <a:lnTo>
                    <a:pt x="3214" y="529"/>
                  </a:lnTo>
                  <a:lnTo>
                    <a:pt x="3222" y="561"/>
                  </a:lnTo>
                  <a:lnTo>
                    <a:pt x="3225" y="592"/>
                  </a:lnTo>
                  <a:lnTo>
                    <a:pt x="3222" y="624"/>
                  </a:lnTo>
                  <a:lnTo>
                    <a:pt x="3215" y="656"/>
                  </a:lnTo>
                  <a:lnTo>
                    <a:pt x="2756" y="2071"/>
                  </a:lnTo>
                  <a:lnTo>
                    <a:pt x="2743" y="2102"/>
                  </a:lnTo>
                  <a:lnTo>
                    <a:pt x="2726" y="2129"/>
                  </a:lnTo>
                  <a:lnTo>
                    <a:pt x="2706" y="2154"/>
                  </a:lnTo>
                  <a:lnTo>
                    <a:pt x="2681" y="2175"/>
                  </a:lnTo>
                  <a:lnTo>
                    <a:pt x="2654" y="2192"/>
                  </a:lnTo>
                  <a:lnTo>
                    <a:pt x="2624" y="2204"/>
                  </a:lnTo>
                  <a:lnTo>
                    <a:pt x="2593" y="2211"/>
                  </a:lnTo>
                  <a:lnTo>
                    <a:pt x="2559" y="2214"/>
                  </a:lnTo>
                  <a:lnTo>
                    <a:pt x="666" y="2214"/>
                  </a:lnTo>
                  <a:lnTo>
                    <a:pt x="633" y="2211"/>
                  </a:lnTo>
                  <a:lnTo>
                    <a:pt x="602" y="2204"/>
                  </a:lnTo>
                  <a:lnTo>
                    <a:pt x="571" y="2192"/>
                  </a:lnTo>
                  <a:lnTo>
                    <a:pt x="544" y="2175"/>
                  </a:lnTo>
                  <a:lnTo>
                    <a:pt x="520" y="2154"/>
                  </a:lnTo>
                  <a:lnTo>
                    <a:pt x="499" y="2129"/>
                  </a:lnTo>
                  <a:lnTo>
                    <a:pt x="482" y="2102"/>
                  </a:lnTo>
                  <a:lnTo>
                    <a:pt x="469" y="2071"/>
                  </a:lnTo>
                  <a:lnTo>
                    <a:pt x="10" y="656"/>
                  </a:lnTo>
                  <a:lnTo>
                    <a:pt x="3" y="624"/>
                  </a:lnTo>
                  <a:lnTo>
                    <a:pt x="0" y="592"/>
                  </a:lnTo>
                  <a:lnTo>
                    <a:pt x="3" y="561"/>
                  </a:lnTo>
                  <a:lnTo>
                    <a:pt x="10" y="529"/>
                  </a:lnTo>
                  <a:lnTo>
                    <a:pt x="23" y="500"/>
                  </a:lnTo>
                  <a:lnTo>
                    <a:pt x="40" y="472"/>
                  </a:lnTo>
                  <a:lnTo>
                    <a:pt x="62" y="447"/>
                  </a:lnTo>
                  <a:lnTo>
                    <a:pt x="86" y="427"/>
                  </a:lnTo>
                  <a:lnTo>
                    <a:pt x="113" y="410"/>
                  </a:lnTo>
                  <a:lnTo>
                    <a:pt x="143" y="398"/>
                  </a:lnTo>
                  <a:lnTo>
                    <a:pt x="174" y="390"/>
                  </a:lnTo>
                  <a:lnTo>
                    <a:pt x="207" y="387"/>
                  </a:lnTo>
                  <a:lnTo>
                    <a:pt x="271" y="390"/>
                  </a:lnTo>
                  <a:lnTo>
                    <a:pt x="334" y="398"/>
                  </a:lnTo>
                  <a:lnTo>
                    <a:pt x="394" y="410"/>
                  </a:lnTo>
                  <a:lnTo>
                    <a:pt x="454" y="426"/>
                  </a:lnTo>
                  <a:lnTo>
                    <a:pt x="513" y="447"/>
                  </a:lnTo>
                  <a:lnTo>
                    <a:pt x="569" y="472"/>
                  </a:lnTo>
                  <a:lnTo>
                    <a:pt x="623" y="502"/>
                  </a:lnTo>
                  <a:lnTo>
                    <a:pt x="675" y="535"/>
                  </a:lnTo>
                  <a:lnTo>
                    <a:pt x="724" y="573"/>
                  </a:lnTo>
                  <a:lnTo>
                    <a:pt x="770" y="614"/>
                  </a:lnTo>
                  <a:lnTo>
                    <a:pt x="814" y="658"/>
                  </a:lnTo>
                  <a:lnTo>
                    <a:pt x="853" y="706"/>
                  </a:lnTo>
                  <a:lnTo>
                    <a:pt x="890" y="758"/>
                  </a:lnTo>
                  <a:lnTo>
                    <a:pt x="917" y="717"/>
                  </a:lnTo>
                  <a:lnTo>
                    <a:pt x="947" y="676"/>
                  </a:lnTo>
                  <a:lnTo>
                    <a:pt x="981" y="638"/>
                  </a:lnTo>
                  <a:lnTo>
                    <a:pt x="1013" y="602"/>
                  </a:lnTo>
                  <a:lnTo>
                    <a:pt x="1046" y="559"/>
                  </a:lnTo>
                  <a:lnTo>
                    <a:pt x="1079" y="511"/>
                  </a:lnTo>
                  <a:lnTo>
                    <a:pt x="1113" y="461"/>
                  </a:lnTo>
                  <a:lnTo>
                    <a:pt x="1149" y="408"/>
                  </a:lnTo>
                  <a:lnTo>
                    <a:pt x="1177" y="365"/>
                  </a:lnTo>
                  <a:lnTo>
                    <a:pt x="1206" y="322"/>
                  </a:lnTo>
                  <a:lnTo>
                    <a:pt x="1235" y="280"/>
                  </a:lnTo>
                  <a:lnTo>
                    <a:pt x="1264" y="240"/>
                  </a:lnTo>
                  <a:lnTo>
                    <a:pt x="1293" y="200"/>
                  </a:lnTo>
                  <a:lnTo>
                    <a:pt x="1324" y="163"/>
                  </a:lnTo>
                  <a:lnTo>
                    <a:pt x="1354" y="129"/>
                  </a:lnTo>
                  <a:lnTo>
                    <a:pt x="1385" y="98"/>
                  </a:lnTo>
                  <a:lnTo>
                    <a:pt x="1417" y="69"/>
                  </a:lnTo>
                  <a:lnTo>
                    <a:pt x="1449" y="45"/>
                  </a:lnTo>
                  <a:lnTo>
                    <a:pt x="1482" y="26"/>
                  </a:lnTo>
                  <a:lnTo>
                    <a:pt x="1516" y="12"/>
                  </a:lnTo>
                  <a:lnTo>
                    <a:pt x="1550" y="3"/>
                  </a:lnTo>
                  <a:lnTo>
                    <a:pt x="15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97" name="Group 496"/>
          <p:cNvGrpSpPr/>
          <p:nvPr/>
        </p:nvGrpSpPr>
        <p:grpSpPr>
          <a:xfrm>
            <a:off x="10026460" y="2759075"/>
            <a:ext cx="549275" cy="414338"/>
            <a:chOff x="10045700" y="2759075"/>
            <a:chExt cx="549275" cy="4143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66" name="Freeform 400"/>
            <p:cNvSpPr>
              <a:spLocks/>
            </p:cNvSpPr>
            <p:nvPr/>
          </p:nvSpPr>
          <p:spPr bwMode="auto">
            <a:xfrm>
              <a:off x="10183813" y="2900363"/>
              <a:ext cx="19050" cy="19050"/>
            </a:xfrm>
            <a:custGeom>
              <a:avLst/>
              <a:gdLst>
                <a:gd name="T0" fmla="*/ 62 w 122"/>
                <a:gd name="T1" fmla="*/ 0 h 122"/>
                <a:gd name="T2" fmla="*/ 81 w 122"/>
                <a:gd name="T3" fmla="*/ 2 h 122"/>
                <a:gd name="T4" fmla="*/ 97 w 122"/>
                <a:gd name="T5" fmla="*/ 12 h 122"/>
                <a:gd name="T6" fmla="*/ 111 w 122"/>
                <a:gd name="T7" fmla="*/ 24 h 122"/>
                <a:gd name="T8" fmla="*/ 119 w 122"/>
                <a:gd name="T9" fmla="*/ 42 h 122"/>
                <a:gd name="T10" fmla="*/ 122 w 122"/>
                <a:gd name="T11" fmla="*/ 61 h 122"/>
                <a:gd name="T12" fmla="*/ 119 w 122"/>
                <a:gd name="T13" fmla="*/ 80 h 122"/>
                <a:gd name="T14" fmla="*/ 111 w 122"/>
                <a:gd name="T15" fmla="*/ 97 h 122"/>
                <a:gd name="T16" fmla="*/ 97 w 122"/>
                <a:gd name="T17" fmla="*/ 110 h 122"/>
                <a:gd name="T18" fmla="*/ 81 w 122"/>
                <a:gd name="T19" fmla="*/ 120 h 122"/>
                <a:gd name="T20" fmla="*/ 62 w 122"/>
                <a:gd name="T21" fmla="*/ 122 h 122"/>
                <a:gd name="T22" fmla="*/ 42 w 122"/>
                <a:gd name="T23" fmla="*/ 120 h 122"/>
                <a:gd name="T24" fmla="*/ 26 w 122"/>
                <a:gd name="T25" fmla="*/ 110 h 122"/>
                <a:gd name="T26" fmla="*/ 12 w 122"/>
                <a:gd name="T27" fmla="*/ 97 h 122"/>
                <a:gd name="T28" fmla="*/ 3 w 122"/>
                <a:gd name="T29" fmla="*/ 80 h 122"/>
                <a:gd name="T30" fmla="*/ 0 w 122"/>
                <a:gd name="T31" fmla="*/ 61 h 122"/>
                <a:gd name="T32" fmla="*/ 3 w 122"/>
                <a:gd name="T33" fmla="*/ 42 h 122"/>
                <a:gd name="T34" fmla="*/ 12 w 122"/>
                <a:gd name="T35" fmla="*/ 24 h 122"/>
                <a:gd name="T36" fmla="*/ 26 w 122"/>
                <a:gd name="T37" fmla="*/ 12 h 122"/>
                <a:gd name="T38" fmla="*/ 42 w 122"/>
                <a:gd name="T39" fmla="*/ 2 h 122"/>
                <a:gd name="T40" fmla="*/ 62 w 122"/>
                <a:gd name="T41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2" h="122">
                  <a:moveTo>
                    <a:pt x="62" y="0"/>
                  </a:moveTo>
                  <a:lnTo>
                    <a:pt x="81" y="2"/>
                  </a:lnTo>
                  <a:lnTo>
                    <a:pt x="97" y="12"/>
                  </a:lnTo>
                  <a:lnTo>
                    <a:pt x="111" y="24"/>
                  </a:lnTo>
                  <a:lnTo>
                    <a:pt x="119" y="42"/>
                  </a:lnTo>
                  <a:lnTo>
                    <a:pt x="122" y="61"/>
                  </a:lnTo>
                  <a:lnTo>
                    <a:pt x="119" y="80"/>
                  </a:lnTo>
                  <a:lnTo>
                    <a:pt x="111" y="97"/>
                  </a:lnTo>
                  <a:lnTo>
                    <a:pt x="97" y="110"/>
                  </a:lnTo>
                  <a:lnTo>
                    <a:pt x="81" y="120"/>
                  </a:lnTo>
                  <a:lnTo>
                    <a:pt x="62" y="122"/>
                  </a:lnTo>
                  <a:lnTo>
                    <a:pt x="42" y="120"/>
                  </a:lnTo>
                  <a:lnTo>
                    <a:pt x="26" y="110"/>
                  </a:lnTo>
                  <a:lnTo>
                    <a:pt x="12" y="97"/>
                  </a:lnTo>
                  <a:lnTo>
                    <a:pt x="3" y="80"/>
                  </a:lnTo>
                  <a:lnTo>
                    <a:pt x="0" y="61"/>
                  </a:lnTo>
                  <a:lnTo>
                    <a:pt x="3" y="42"/>
                  </a:lnTo>
                  <a:lnTo>
                    <a:pt x="12" y="24"/>
                  </a:lnTo>
                  <a:lnTo>
                    <a:pt x="26" y="12"/>
                  </a:lnTo>
                  <a:lnTo>
                    <a:pt x="42" y="2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7" name="Freeform 401"/>
            <p:cNvSpPr>
              <a:spLocks/>
            </p:cNvSpPr>
            <p:nvPr/>
          </p:nvSpPr>
          <p:spPr bwMode="auto">
            <a:xfrm>
              <a:off x="10193338" y="2940050"/>
              <a:ext cx="19050" cy="19050"/>
            </a:xfrm>
            <a:custGeom>
              <a:avLst/>
              <a:gdLst>
                <a:gd name="T0" fmla="*/ 60 w 121"/>
                <a:gd name="T1" fmla="*/ 0 h 124"/>
                <a:gd name="T2" fmla="*/ 80 w 121"/>
                <a:gd name="T3" fmla="*/ 4 h 124"/>
                <a:gd name="T4" fmla="*/ 97 w 121"/>
                <a:gd name="T5" fmla="*/ 12 h 124"/>
                <a:gd name="T6" fmla="*/ 109 w 121"/>
                <a:gd name="T7" fmla="*/ 26 h 124"/>
                <a:gd name="T8" fmla="*/ 119 w 121"/>
                <a:gd name="T9" fmla="*/ 42 h 124"/>
                <a:gd name="T10" fmla="*/ 121 w 121"/>
                <a:gd name="T11" fmla="*/ 62 h 124"/>
                <a:gd name="T12" fmla="*/ 119 w 121"/>
                <a:gd name="T13" fmla="*/ 82 h 124"/>
                <a:gd name="T14" fmla="*/ 109 w 121"/>
                <a:gd name="T15" fmla="*/ 98 h 124"/>
                <a:gd name="T16" fmla="*/ 97 w 121"/>
                <a:gd name="T17" fmla="*/ 112 h 124"/>
                <a:gd name="T18" fmla="*/ 80 w 121"/>
                <a:gd name="T19" fmla="*/ 121 h 124"/>
                <a:gd name="T20" fmla="*/ 60 w 121"/>
                <a:gd name="T21" fmla="*/ 124 h 124"/>
                <a:gd name="T22" fmla="*/ 41 w 121"/>
                <a:gd name="T23" fmla="*/ 121 h 124"/>
                <a:gd name="T24" fmla="*/ 24 w 121"/>
                <a:gd name="T25" fmla="*/ 112 h 124"/>
                <a:gd name="T26" fmla="*/ 12 w 121"/>
                <a:gd name="T27" fmla="*/ 98 h 124"/>
                <a:gd name="T28" fmla="*/ 3 w 121"/>
                <a:gd name="T29" fmla="*/ 82 h 124"/>
                <a:gd name="T30" fmla="*/ 0 w 121"/>
                <a:gd name="T31" fmla="*/ 62 h 124"/>
                <a:gd name="T32" fmla="*/ 3 w 121"/>
                <a:gd name="T33" fmla="*/ 42 h 124"/>
                <a:gd name="T34" fmla="*/ 12 w 121"/>
                <a:gd name="T35" fmla="*/ 26 h 124"/>
                <a:gd name="T36" fmla="*/ 24 w 121"/>
                <a:gd name="T37" fmla="*/ 12 h 124"/>
                <a:gd name="T38" fmla="*/ 41 w 121"/>
                <a:gd name="T39" fmla="*/ 4 h 124"/>
                <a:gd name="T40" fmla="*/ 60 w 121"/>
                <a:gd name="T41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1" h="124">
                  <a:moveTo>
                    <a:pt x="60" y="0"/>
                  </a:moveTo>
                  <a:lnTo>
                    <a:pt x="80" y="4"/>
                  </a:lnTo>
                  <a:lnTo>
                    <a:pt x="97" y="12"/>
                  </a:lnTo>
                  <a:lnTo>
                    <a:pt x="109" y="26"/>
                  </a:lnTo>
                  <a:lnTo>
                    <a:pt x="119" y="42"/>
                  </a:lnTo>
                  <a:lnTo>
                    <a:pt x="121" y="62"/>
                  </a:lnTo>
                  <a:lnTo>
                    <a:pt x="119" y="82"/>
                  </a:lnTo>
                  <a:lnTo>
                    <a:pt x="109" y="98"/>
                  </a:lnTo>
                  <a:lnTo>
                    <a:pt x="97" y="112"/>
                  </a:lnTo>
                  <a:lnTo>
                    <a:pt x="80" y="121"/>
                  </a:lnTo>
                  <a:lnTo>
                    <a:pt x="60" y="124"/>
                  </a:lnTo>
                  <a:lnTo>
                    <a:pt x="41" y="121"/>
                  </a:lnTo>
                  <a:lnTo>
                    <a:pt x="24" y="112"/>
                  </a:lnTo>
                  <a:lnTo>
                    <a:pt x="12" y="98"/>
                  </a:lnTo>
                  <a:lnTo>
                    <a:pt x="3" y="82"/>
                  </a:lnTo>
                  <a:lnTo>
                    <a:pt x="0" y="62"/>
                  </a:lnTo>
                  <a:lnTo>
                    <a:pt x="3" y="42"/>
                  </a:lnTo>
                  <a:lnTo>
                    <a:pt x="12" y="26"/>
                  </a:lnTo>
                  <a:lnTo>
                    <a:pt x="24" y="12"/>
                  </a:lnTo>
                  <a:lnTo>
                    <a:pt x="41" y="4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8" name="Freeform 402"/>
            <p:cNvSpPr>
              <a:spLocks/>
            </p:cNvSpPr>
            <p:nvPr/>
          </p:nvSpPr>
          <p:spPr bwMode="auto">
            <a:xfrm>
              <a:off x="10202863" y="2978150"/>
              <a:ext cx="20638" cy="19050"/>
            </a:xfrm>
            <a:custGeom>
              <a:avLst/>
              <a:gdLst>
                <a:gd name="T0" fmla="*/ 61 w 123"/>
                <a:gd name="T1" fmla="*/ 0 h 123"/>
                <a:gd name="T2" fmla="*/ 81 w 123"/>
                <a:gd name="T3" fmla="*/ 3 h 123"/>
                <a:gd name="T4" fmla="*/ 97 w 123"/>
                <a:gd name="T5" fmla="*/ 12 h 123"/>
                <a:gd name="T6" fmla="*/ 111 w 123"/>
                <a:gd name="T7" fmla="*/ 25 h 123"/>
                <a:gd name="T8" fmla="*/ 120 w 123"/>
                <a:gd name="T9" fmla="*/ 42 h 123"/>
                <a:gd name="T10" fmla="*/ 123 w 123"/>
                <a:gd name="T11" fmla="*/ 61 h 123"/>
                <a:gd name="T12" fmla="*/ 120 w 123"/>
                <a:gd name="T13" fmla="*/ 81 h 123"/>
                <a:gd name="T14" fmla="*/ 111 w 123"/>
                <a:gd name="T15" fmla="*/ 98 h 123"/>
                <a:gd name="T16" fmla="*/ 97 w 123"/>
                <a:gd name="T17" fmla="*/ 111 h 123"/>
                <a:gd name="T18" fmla="*/ 81 w 123"/>
                <a:gd name="T19" fmla="*/ 120 h 123"/>
                <a:gd name="T20" fmla="*/ 61 w 123"/>
                <a:gd name="T21" fmla="*/ 123 h 123"/>
                <a:gd name="T22" fmla="*/ 42 w 123"/>
                <a:gd name="T23" fmla="*/ 120 h 123"/>
                <a:gd name="T24" fmla="*/ 26 w 123"/>
                <a:gd name="T25" fmla="*/ 111 h 123"/>
                <a:gd name="T26" fmla="*/ 12 w 123"/>
                <a:gd name="T27" fmla="*/ 98 h 123"/>
                <a:gd name="T28" fmla="*/ 4 w 123"/>
                <a:gd name="T29" fmla="*/ 81 h 123"/>
                <a:gd name="T30" fmla="*/ 0 w 123"/>
                <a:gd name="T31" fmla="*/ 61 h 123"/>
                <a:gd name="T32" fmla="*/ 4 w 123"/>
                <a:gd name="T33" fmla="*/ 42 h 123"/>
                <a:gd name="T34" fmla="*/ 12 w 123"/>
                <a:gd name="T35" fmla="*/ 25 h 123"/>
                <a:gd name="T36" fmla="*/ 26 w 123"/>
                <a:gd name="T37" fmla="*/ 12 h 123"/>
                <a:gd name="T38" fmla="*/ 42 w 123"/>
                <a:gd name="T39" fmla="*/ 3 h 123"/>
                <a:gd name="T40" fmla="*/ 61 w 123"/>
                <a:gd name="T41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3" h="123">
                  <a:moveTo>
                    <a:pt x="61" y="0"/>
                  </a:moveTo>
                  <a:lnTo>
                    <a:pt x="81" y="3"/>
                  </a:lnTo>
                  <a:lnTo>
                    <a:pt x="97" y="12"/>
                  </a:lnTo>
                  <a:lnTo>
                    <a:pt x="111" y="25"/>
                  </a:lnTo>
                  <a:lnTo>
                    <a:pt x="120" y="42"/>
                  </a:lnTo>
                  <a:lnTo>
                    <a:pt x="123" y="61"/>
                  </a:lnTo>
                  <a:lnTo>
                    <a:pt x="120" y="81"/>
                  </a:lnTo>
                  <a:lnTo>
                    <a:pt x="111" y="98"/>
                  </a:lnTo>
                  <a:lnTo>
                    <a:pt x="97" y="111"/>
                  </a:lnTo>
                  <a:lnTo>
                    <a:pt x="81" y="120"/>
                  </a:lnTo>
                  <a:lnTo>
                    <a:pt x="61" y="123"/>
                  </a:lnTo>
                  <a:lnTo>
                    <a:pt x="42" y="120"/>
                  </a:lnTo>
                  <a:lnTo>
                    <a:pt x="26" y="111"/>
                  </a:lnTo>
                  <a:lnTo>
                    <a:pt x="12" y="98"/>
                  </a:lnTo>
                  <a:lnTo>
                    <a:pt x="4" y="81"/>
                  </a:lnTo>
                  <a:lnTo>
                    <a:pt x="0" y="61"/>
                  </a:lnTo>
                  <a:lnTo>
                    <a:pt x="4" y="42"/>
                  </a:lnTo>
                  <a:lnTo>
                    <a:pt x="12" y="25"/>
                  </a:lnTo>
                  <a:lnTo>
                    <a:pt x="26" y="12"/>
                  </a:lnTo>
                  <a:lnTo>
                    <a:pt x="42" y="3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9" name="Freeform 403"/>
            <p:cNvSpPr>
              <a:spLocks/>
            </p:cNvSpPr>
            <p:nvPr/>
          </p:nvSpPr>
          <p:spPr bwMode="auto">
            <a:xfrm>
              <a:off x="10212388" y="3017838"/>
              <a:ext cx="20638" cy="19050"/>
            </a:xfrm>
            <a:custGeom>
              <a:avLst/>
              <a:gdLst>
                <a:gd name="T0" fmla="*/ 62 w 122"/>
                <a:gd name="T1" fmla="*/ 0 h 123"/>
                <a:gd name="T2" fmla="*/ 81 w 122"/>
                <a:gd name="T3" fmla="*/ 3 h 123"/>
                <a:gd name="T4" fmla="*/ 98 w 122"/>
                <a:gd name="T5" fmla="*/ 12 h 123"/>
                <a:gd name="T6" fmla="*/ 111 w 122"/>
                <a:gd name="T7" fmla="*/ 26 h 123"/>
                <a:gd name="T8" fmla="*/ 119 w 122"/>
                <a:gd name="T9" fmla="*/ 42 h 123"/>
                <a:gd name="T10" fmla="*/ 122 w 122"/>
                <a:gd name="T11" fmla="*/ 62 h 123"/>
                <a:gd name="T12" fmla="*/ 119 w 122"/>
                <a:gd name="T13" fmla="*/ 81 h 123"/>
                <a:gd name="T14" fmla="*/ 111 w 122"/>
                <a:gd name="T15" fmla="*/ 98 h 123"/>
                <a:gd name="T16" fmla="*/ 98 w 122"/>
                <a:gd name="T17" fmla="*/ 111 h 123"/>
                <a:gd name="T18" fmla="*/ 81 w 122"/>
                <a:gd name="T19" fmla="*/ 120 h 123"/>
                <a:gd name="T20" fmla="*/ 62 w 122"/>
                <a:gd name="T21" fmla="*/ 123 h 123"/>
                <a:gd name="T22" fmla="*/ 43 w 122"/>
                <a:gd name="T23" fmla="*/ 120 h 123"/>
                <a:gd name="T24" fmla="*/ 26 w 122"/>
                <a:gd name="T25" fmla="*/ 111 h 123"/>
                <a:gd name="T26" fmla="*/ 13 w 122"/>
                <a:gd name="T27" fmla="*/ 98 h 123"/>
                <a:gd name="T28" fmla="*/ 3 w 122"/>
                <a:gd name="T29" fmla="*/ 81 h 123"/>
                <a:gd name="T30" fmla="*/ 0 w 122"/>
                <a:gd name="T31" fmla="*/ 62 h 123"/>
                <a:gd name="T32" fmla="*/ 3 w 122"/>
                <a:gd name="T33" fmla="*/ 42 h 123"/>
                <a:gd name="T34" fmla="*/ 13 w 122"/>
                <a:gd name="T35" fmla="*/ 26 h 123"/>
                <a:gd name="T36" fmla="*/ 26 w 122"/>
                <a:gd name="T37" fmla="*/ 12 h 123"/>
                <a:gd name="T38" fmla="*/ 43 w 122"/>
                <a:gd name="T39" fmla="*/ 3 h 123"/>
                <a:gd name="T40" fmla="*/ 62 w 122"/>
                <a:gd name="T41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2" h="123">
                  <a:moveTo>
                    <a:pt x="62" y="0"/>
                  </a:moveTo>
                  <a:lnTo>
                    <a:pt x="81" y="3"/>
                  </a:lnTo>
                  <a:lnTo>
                    <a:pt x="98" y="12"/>
                  </a:lnTo>
                  <a:lnTo>
                    <a:pt x="111" y="26"/>
                  </a:lnTo>
                  <a:lnTo>
                    <a:pt x="119" y="42"/>
                  </a:lnTo>
                  <a:lnTo>
                    <a:pt x="122" y="62"/>
                  </a:lnTo>
                  <a:lnTo>
                    <a:pt x="119" y="81"/>
                  </a:lnTo>
                  <a:lnTo>
                    <a:pt x="111" y="98"/>
                  </a:lnTo>
                  <a:lnTo>
                    <a:pt x="98" y="111"/>
                  </a:lnTo>
                  <a:lnTo>
                    <a:pt x="81" y="120"/>
                  </a:lnTo>
                  <a:lnTo>
                    <a:pt x="62" y="123"/>
                  </a:lnTo>
                  <a:lnTo>
                    <a:pt x="43" y="120"/>
                  </a:lnTo>
                  <a:lnTo>
                    <a:pt x="26" y="111"/>
                  </a:lnTo>
                  <a:lnTo>
                    <a:pt x="13" y="98"/>
                  </a:lnTo>
                  <a:lnTo>
                    <a:pt x="3" y="81"/>
                  </a:lnTo>
                  <a:lnTo>
                    <a:pt x="0" y="62"/>
                  </a:lnTo>
                  <a:lnTo>
                    <a:pt x="3" y="42"/>
                  </a:lnTo>
                  <a:lnTo>
                    <a:pt x="13" y="26"/>
                  </a:lnTo>
                  <a:lnTo>
                    <a:pt x="26" y="12"/>
                  </a:lnTo>
                  <a:lnTo>
                    <a:pt x="43" y="3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0" name="Freeform 404"/>
            <p:cNvSpPr>
              <a:spLocks/>
            </p:cNvSpPr>
            <p:nvPr/>
          </p:nvSpPr>
          <p:spPr bwMode="auto">
            <a:xfrm>
              <a:off x="10223500" y="3055938"/>
              <a:ext cx="19050" cy="20638"/>
            </a:xfrm>
            <a:custGeom>
              <a:avLst/>
              <a:gdLst>
                <a:gd name="T0" fmla="*/ 60 w 122"/>
                <a:gd name="T1" fmla="*/ 0 h 123"/>
                <a:gd name="T2" fmla="*/ 80 w 122"/>
                <a:gd name="T3" fmla="*/ 3 h 123"/>
                <a:gd name="T4" fmla="*/ 97 w 122"/>
                <a:gd name="T5" fmla="*/ 11 h 123"/>
                <a:gd name="T6" fmla="*/ 110 w 122"/>
                <a:gd name="T7" fmla="*/ 24 h 123"/>
                <a:gd name="T8" fmla="*/ 119 w 122"/>
                <a:gd name="T9" fmla="*/ 42 h 123"/>
                <a:gd name="T10" fmla="*/ 122 w 122"/>
                <a:gd name="T11" fmla="*/ 61 h 123"/>
                <a:gd name="T12" fmla="*/ 119 w 122"/>
                <a:gd name="T13" fmla="*/ 80 h 123"/>
                <a:gd name="T14" fmla="*/ 110 w 122"/>
                <a:gd name="T15" fmla="*/ 97 h 123"/>
                <a:gd name="T16" fmla="*/ 97 w 122"/>
                <a:gd name="T17" fmla="*/ 110 h 123"/>
                <a:gd name="T18" fmla="*/ 80 w 122"/>
                <a:gd name="T19" fmla="*/ 120 h 123"/>
                <a:gd name="T20" fmla="*/ 60 w 122"/>
                <a:gd name="T21" fmla="*/ 123 h 123"/>
                <a:gd name="T22" fmla="*/ 41 w 122"/>
                <a:gd name="T23" fmla="*/ 120 h 123"/>
                <a:gd name="T24" fmla="*/ 24 w 122"/>
                <a:gd name="T25" fmla="*/ 110 h 123"/>
                <a:gd name="T26" fmla="*/ 11 w 122"/>
                <a:gd name="T27" fmla="*/ 97 h 123"/>
                <a:gd name="T28" fmla="*/ 3 w 122"/>
                <a:gd name="T29" fmla="*/ 80 h 123"/>
                <a:gd name="T30" fmla="*/ 0 w 122"/>
                <a:gd name="T31" fmla="*/ 61 h 123"/>
                <a:gd name="T32" fmla="*/ 3 w 122"/>
                <a:gd name="T33" fmla="*/ 42 h 123"/>
                <a:gd name="T34" fmla="*/ 11 w 122"/>
                <a:gd name="T35" fmla="*/ 24 h 123"/>
                <a:gd name="T36" fmla="*/ 24 w 122"/>
                <a:gd name="T37" fmla="*/ 11 h 123"/>
                <a:gd name="T38" fmla="*/ 41 w 122"/>
                <a:gd name="T39" fmla="*/ 3 h 123"/>
                <a:gd name="T40" fmla="*/ 60 w 122"/>
                <a:gd name="T41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2" h="123">
                  <a:moveTo>
                    <a:pt x="60" y="0"/>
                  </a:moveTo>
                  <a:lnTo>
                    <a:pt x="80" y="3"/>
                  </a:lnTo>
                  <a:lnTo>
                    <a:pt x="97" y="11"/>
                  </a:lnTo>
                  <a:lnTo>
                    <a:pt x="110" y="24"/>
                  </a:lnTo>
                  <a:lnTo>
                    <a:pt x="119" y="42"/>
                  </a:lnTo>
                  <a:lnTo>
                    <a:pt x="122" y="61"/>
                  </a:lnTo>
                  <a:lnTo>
                    <a:pt x="119" y="80"/>
                  </a:lnTo>
                  <a:lnTo>
                    <a:pt x="110" y="97"/>
                  </a:lnTo>
                  <a:lnTo>
                    <a:pt x="97" y="110"/>
                  </a:lnTo>
                  <a:lnTo>
                    <a:pt x="80" y="120"/>
                  </a:lnTo>
                  <a:lnTo>
                    <a:pt x="60" y="123"/>
                  </a:lnTo>
                  <a:lnTo>
                    <a:pt x="41" y="120"/>
                  </a:lnTo>
                  <a:lnTo>
                    <a:pt x="24" y="110"/>
                  </a:lnTo>
                  <a:lnTo>
                    <a:pt x="11" y="97"/>
                  </a:lnTo>
                  <a:lnTo>
                    <a:pt x="3" y="80"/>
                  </a:lnTo>
                  <a:lnTo>
                    <a:pt x="0" y="61"/>
                  </a:lnTo>
                  <a:lnTo>
                    <a:pt x="3" y="42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" name="Freeform 405"/>
            <p:cNvSpPr>
              <a:spLocks/>
            </p:cNvSpPr>
            <p:nvPr/>
          </p:nvSpPr>
          <p:spPr bwMode="auto">
            <a:xfrm>
              <a:off x="10233025" y="2997200"/>
              <a:ext cx="19050" cy="20638"/>
            </a:xfrm>
            <a:custGeom>
              <a:avLst/>
              <a:gdLst>
                <a:gd name="T0" fmla="*/ 62 w 123"/>
                <a:gd name="T1" fmla="*/ 0 h 123"/>
                <a:gd name="T2" fmla="*/ 81 w 123"/>
                <a:gd name="T3" fmla="*/ 3 h 123"/>
                <a:gd name="T4" fmla="*/ 97 w 123"/>
                <a:gd name="T5" fmla="*/ 12 h 123"/>
                <a:gd name="T6" fmla="*/ 111 w 123"/>
                <a:gd name="T7" fmla="*/ 25 h 123"/>
                <a:gd name="T8" fmla="*/ 120 w 123"/>
                <a:gd name="T9" fmla="*/ 42 h 123"/>
                <a:gd name="T10" fmla="*/ 123 w 123"/>
                <a:gd name="T11" fmla="*/ 62 h 123"/>
                <a:gd name="T12" fmla="*/ 120 w 123"/>
                <a:gd name="T13" fmla="*/ 81 h 123"/>
                <a:gd name="T14" fmla="*/ 111 w 123"/>
                <a:gd name="T15" fmla="*/ 98 h 123"/>
                <a:gd name="T16" fmla="*/ 97 w 123"/>
                <a:gd name="T17" fmla="*/ 111 h 123"/>
                <a:gd name="T18" fmla="*/ 81 w 123"/>
                <a:gd name="T19" fmla="*/ 120 h 123"/>
                <a:gd name="T20" fmla="*/ 62 w 123"/>
                <a:gd name="T21" fmla="*/ 123 h 123"/>
                <a:gd name="T22" fmla="*/ 42 w 123"/>
                <a:gd name="T23" fmla="*/ 120 h 123"/>
                <a:gd name="T24" fmla="*/ 26 w 123"/>
                <a:gd name="T25" fmla="*/ 111 h 123"/>
                <a:gd name="T26" fmla="*/ 12 w 123"/>
                <a:gd name="T27" fmla="*/ 98 h 123"/>
                <a:gd name="T28" fmla="*/ 4 w 123"/>
                <a:gd name="T29" fmla="*/ 81 h 123"/>
                <a:gd name="T30" fmla="*/ 0 w 123"/>
                <a:gd name="T31" fmla="*/ 62 h 123"/>
                <a:gd name="T32" fmla="*/ 4 w 123"/>
                <a:gd name="T33" fmla="*/ 42 h 123"/>
                <a:gd name="T34" fmla="*/ 12 w 123"/>
                <a:gd name="T35" fmla="*/ 25 h 123"/>
                <a:gd name="T36" fmla="*/ 26 w 123"/>
                <a:gd name="T37" fmla="*/ 12 h 123"/>
                <a:gd name="T38" fmla="*/ 42 w 123"/>
                <a:gd name="T39" fmla="*/ 3 h 123"/>
                <a:gd name="T40" fmla="*/ 62 w 123"/>
                <a:gd name="T41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3" h="123">
                  <a:moveTo>
                    <a:pt x="62" y="0"/>
                  </a:moveTo>
                  <a:lnTo>
                    <a:pt x="81" y="3"/>
                  </a:lnTo>
                  <a:lnTo>
                    <a:pt x="97" y="12"/>
                  </a:lnTo>
                  <a:lnTo>
                    <a:pt x="111" y="25"/>
                  </a:lnTo>
                  <a:lnTo>
                    <a:pt x="120" y="42"/>
                  </a:lnTo>
                  <a:lnTo>
                    <a:pt x="123" y="62"/>
                  </a:lnTo>
                  <a:lnTo>
                    <a:pt x="120" y="81"/>
                  </a:lnTo>
                  <a:lnTo>
                    <a:pt x="111" y="98"/>
                  </a:lnTo>
                  <a:lnTo>
                    <a:pt x="97" y="111"/>
                  </a:lnTo>
                  <a:lnTo>
                    <a:pt x="81" y="120"/>
                  </a:lnTo>
                  <a:lnTo>
                    <a:pt x="62" y="123"/>
                  </a:lnTo>
                  <a:lnTo>
                    <a:pt x="42" y="120"/>
                  </a:lnTo>
                  <a:lnTo>
                    <a:pt x="26" y="111"/>
                  </a:lnTo>
                  <a:lnTo>
                    <a:pt x="12" y="98"/>
                  </a:lnTo>
                  <a:lnTo>
                    <a:pt x="4" y="81"/>
                  </a:lnTo>
                  <a:lnTo>
                    <a:pt x="0" y="62"/>
                  </a:lnTo>
                  <a:lnTo>
                    <a:pt x="4" y="42"/>
                  </a:lnTo>
                  <a:lnTo>
                    <a:pt x="12" y="25"/>
                  </a:lnTo>
                  <a:lnTo>
                    <a:pt x="26" y="12"/>
                  </a:lnTo>
                  <a:lnTo>
                    <a:pt x="42" y="3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2" name="Freeform 406"/>
            <p:cNvSpPr>
              <a:spLocks/>
            </p:cNvSpPr>
            <p:nvPr/>
          </p:nvSpPr>
          <p:spPr bwMode="auto">
            <a:xfrm>
              <a:off x="10223500" y="2959100"/>
              <a:ext cx="19050" cy="19050"/>
            </a:xfrm>
            <a:custGeom>
              <a:avLst/>
              <a:gdLst>
                <a:gd name="T0" fmla="*/ 60 w 122"/>
                <a:gd name="T1" fmla="*/ 0 h 123"/>
                <a:gd name="T2" fmla="*/ 80 w 122"/>
                <a:gd name="T3" fmla="*/ 3 h 123"/>
                <a:gd name="T4" fmla="*/ 97 w 122"/>
                <a:gd name="T5" fmla="*/ 12 h 123"/>
                <a:gd name="T6" fmla="*/ 110 w 122"/>
                <a:gd name="T7" fmla="*/ 25 h 123"/>
                <a:gd name="T8" fmla="*/ 119 w 122"/>
                <a:gd name="T9" fmla="*/ 42 h 123"/>
                <a:gd name="T10" fmla="*/ 122 w 122"/>
                <a:gd name="T11" fmla="*/ 61 h 123"/>
                <a:gd name="T12" fmla="*/ 119 w 122"/>
                <a:gd name="T13" fmla="*/ 81 h 123"/>
                <a:gd name="T14" fmla="*/ 110 w 122"/>
                <a:gd name="T15" fmla="*/ 97 h 123"/>
                <a:gd name="T16" fmla="*/ 97 w 122"/>
                <a:gd name="T17" fmla="*/ 111 h 123"/>
                <a:gd name="T18" fmla="*/ 80 w 122"/>
                <a:gd name="T19" fmla="*/ 120 h 123"/>
                <a:gd name="T20" fmla="*/ 60 w 122"/>
                <a:gd name="T21" fmla="*/ 123 h 123"/>
                <a:gd name="T22" fmla="*/ 41 w 122"/>
                <a:gd name="T23" fmla="*/ 120 h 123"/>
                <a:gd name="T24" fmla="*/ 24 w 122"/>
                <a:gd name="T25" fmla="*/ 111 h 123"/>
                <a:gd name="T26" fmla="*/ 11 w 122"/>
                <a:gd name="T27" fmla="*/ 97 h 123"/>
                <a:gd name="T28" fmla="*/ 3 w 122"/>
                <a:gd name="T29" fmla="*/ 81 h 123"/>
                <a:gd name="T30" fmla="*/ 0 w 122"/>
                <a:gd name="T31" fmla="*/ 61 h 123"/>
                <a:gd name="T32" fmla="*/ 3 w 122"/>
                <a:gd name="T33" fmla="*/ 42 h 123"/>
                <a:gd name="T34" fmla="*/ 11 w 122"/>
                <a:gd name="T35" fmla="*/ 25 h 123"/>
                <a:gd name="T36" fmla="*/ 24 w 122"/>
                <a:gd name="T37" fmla="*/ 12 h 123"/>
                <a:gd name="T38" fmla="*/ 41 w 122"/>
                <a:gd name="T39" fmla="*/ 3 h 123"/>
                <a:gd name="T40" fmla="*/ 60 w 122"/>
                <a:gd name="T41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2" h="123">
                  <a:moveTo>
                    <a:pt x="60" y="0"/>
                  </a:moveTo>
                  <a:lnTo>
                    <a:pt x="80" y="3"/>
                  </a:lnTo>
                  <a:lnTo>
                    <a:pt x="97" y="12"/>
                  </a:lnTo>
                  <a:lnTo>
                    <a:pt x="110" y="25"/>
                  </a:lnTo>
                  <a:lnTo>
                    <a:pt x="119" y="42"/>
                  </a:lnTo>
                  <a:lnTo>
                    <a:pt x="122" y="61"/>
                  </a:lnTo>
                  <a:lnTo>
                    <a:pt x="119" y="81"/>
                  </a:lnTo>
                  <a:lnTo>
                    <a:pt x="110" y="97"/>
                  </a:lnTo>
                  <a:lnTo>
                    <a:pt x="97" y="111"/>
                  </a:lnTo>
                  <a:lnTo>
                    <a:pt x="80" y="120"/>
                  </a:lnTo>
                  <a:lnTo>
                    <a:pt x="60" y="123"/>
                  </a:lnTo>
                  <a:lnTo>
                    <a:pt x="41" y="120"/>
                  </a:lnTo>
                  <a:lnTo>
                    <a:pt x="24" y="111"/>
                  </a:lnTo>
                  <a:lnTo>
                    <a:pt x="11" y="97"/>
                  </a:lnTo>
                  <a:lnTo>
                    <a:pt x="3" y="81"/>
                  </a:lnTo>
                  <a:lnTo>
                    <a:pt x="0" y="61"/>
                  </a:lnTo>
                  <a:lnTo>
                    <a:pt x="3" y="42"/>
                  </a:lnTo>
                  <a:lnTo>
                    <a:pt x="11" y="25"/>
                  </a:lnTo>
                  <a:lnTo>
                    <a:pt x="24" y="12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3" name="Freeform 407"/>
            <p:cNvSpPr>
              <a:spLocks/>
            </p:cNvSpPr>
            <p:nvPr/>
          </p:nvSpPr>
          <p:spPr bwMode="auto">
            <a:xfrm>
              <a:off x="10212388" y="2919413"/>
              <a:ext cx="20638" cy="20638"/>
            </a:xfrm>
            <a:custGeom>
              <a:avLst/>
              <a:gdLst>
                <a:gd name="T0" fmla="*/ 62 w 122"/>
                <a:gd name="T1" fmla="*/ 0 h 123"/>
                <a:gd name="T2" fmla="*/ 81 w 122"/>
                <a:gd name="T3" fmla="*/ 3 h 123"/>
                <a:gd name="T4" fmla="*/ 98 w 122"/>
                <a:gd name="T5" fmla="*/ 12 h 123"/>
                <a:gd name="T6" fmla="*/ 111 w 122"/>
                <a:gd name="T7" fmla="*/ 26 h 123"/>
                <a:gd name="T8" fmla="*/ 119 w 122"/>
                <a:gd name="T9" fmla="*/ 43 h 123"/>
                <a:gd name="T10" fmla="*/ 122 w 122"/>
                <a:gd name="T11" fmla="*/ 62 h 123"/>
                <a:gd name="T12" fmla="*/ 119 w 122"/>
                <a:gd name="T13" fmla="*/ 82 h 123"/>
                <a:gd name="T14" fmla="*/ 111 w 122"/>
                <a:gd name="T15" fmla="*/ 99 h 123"/>
                <a:gd name="T16" fmla="*/ 98 w 122"/>
                <a:gd name="T17" fmla="*/ 112 h 123"/>
                <a:gd name="T18" fmla="*/ 81 w 122"/>
                <a:gd name="T19" fmla="*/ 120 h 123"/>
                <a:gd name="T20" fmla="*/ 62 w 122"/>
                <a:gd name="T21" fmla="*/ 123 h 123"/>
                <a:gd name="T22" fmla="*/ 43 w 122"/>
                <a:gd name="T23" fmla="*/ 120 h 123"/>
                <a:gd name="T24" fmla="*/ 26 w 122"/>
                <a:gd name="T25" fmla="*/ 112 h 123"/>
                <a:gd name="T26" fmla="*/ 13 w 122"/>
                <a:gd name="T27" fmla="*/ 99 h 123"/>
                <a:gd name="T28" fmla="*/ 3 w 122"/>
                <a:gd name="T29" fmla="*/ 82 h 123"/>
                <a:gd name="T30" fmla="*/ 0 w 122"/>
                <a:gd name="T31" fmla="*/ 62 h 123"/>
                <a:gd name="T32" fmla="*/ 3 w 122"/>
                <a:gd name="T33" fmla="*/ 43 h 123"/>
                <a:gd name="T34" fmla="*/ 13 w 122"/>
                <a:gd name="T35" fmla="*/ 26 h 123"/>
                <a:gd name="T36" fmla="*/ 26 w 122"/>
                <a:gd name="T37" fmla="*/ 12 h 123"/>
                <a:gd name="T38" fmla="*/ 43 w 122"/>
                <a:gd name="T39" fmla="*/ 3 h 123"/>
                <a:gd name="T40" fmla="*/ 62 w 122"/>
                <a:gd name="T41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2" h="123">
                  <a:moveTo>
                    <a:pt x="62" y="0"/>
                  </a:moveTo>
                  <a:lnTo>
                    <a:pt x="81" y="3"/>
                  </a:lnTo>
                  <a:lnTo>
                    <a:pt x="98" y="12"/>
                  </a:lnTo>
                  <a:lnTo>
                    <a:pt x="111" y="26"/>
                  </a:lnTo>
                  <a:lnTo>
                    <a:pt x="119" y="43"/>
                  </a:lnTo>
                  <a:lnTo>
                    <a:pt x="122" y="62"/>
                  </a:lnTo>
                  <a:lnTo>
                    <a:pt x="119" y="82"/>
                  </a:lnTo>
                  <a:lnTo>
                    <a:pt x="111" y="99"/>
                  </a:lnTo>
                  <a:lnTo>
                    <a:pt x="98" y="112"/>
                  </a:lnTo>
                  <a:lnTo>
                    <a:pt x="81" y="120"/>
                  </a:lnTo>
                  <a:lnTo>
                    <a:pt x="62" y="123"/>
                  </a:lnTo>
                  <a:lnTo>
                    <a:pt x="43" y="120"/>
                  </a:lnTo>
                  <a:lnTo>
                    <a:pt x="26" y="112"/>
                  </a:lnTo>
                  <a:lnTo>
                    <a:pt x="13" y="99"/>
                  </a:lnTo>
                  <a:lnTo>
                    <a:pt x="3" y="82"/>
                  </a:lnTo>
                  <a:lnTo>
                    <a:pt x="0" y="62"/>
                  </a:lnTo>
                  <a:lnTo>
                    <a:pt x="3" y="43"/>
                  </a:lnTo>
                  <a:lnTo>
                    <a:pt x="13" y="26"/>
                  </a:lnTo>
                  <a:lnTo>
                    <a:pt x="26" y="12"/>
                  </a:lnTo>
                  <a:lnTo>
                    <a:pt x="43" y="3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4" name="Freeform 408"/>
            <p:cNvSpPr>
              <a:spLocks noEditPoints="1"/>
            </p:cNvSpPr>
            <p:nvPr/>
          </p:nvSpPr>
          <p:spPr bwMode="auto">
            <a:xfrm>
              <a:off x="10045700" y="2759075"/>
              <a:ext cx="549275" cy="414338"/>
            </a:xfrm>
            <a:custGeom>
              <a:avLst/>
              <a:gdLst>
                <a:gd name="T0" fmla="*/ 1820 w 3459"/>
                <a:gd name="T1" fmla="*/ 175 h 2619"/>
                <a:gd name="T2" fmla="*/ 1739 w 3459"/>
                <a:gd name="T3" fmla="*/ 206 h 2619"/>
                <a:gd name="T4" fmla="*/ 1625 w 3459"/>
                <a:gd name="T5" fmla="*/ 206 h 2619"/>
                <a:gd name="T6" fmla="*/ 1355 w 3459"/>
                <a:gd name="T7" fmla="*/ 143 h 2619"/>
                <a:gd name="T8" fmla="*/ 1113 w 3459"/>
                <a:gd name="T9" fmla="*/ 156 h 2619"/>
                <a:gd name="T10" fmla="*/ 933 w 3459"/>
                <a:gd name="T11" fmla="*/ 323 h 2619"/>
                <a:gd name="T12" fmla="*/ 833 w 3459"/>
                <a:gd name="T13" fmla="*/ 603 h 2619"/>
                <a:gd name="T14" fmla="*/ 810 w 3459"/>
                <a:gd name="T15" fmla="*/ 868 h 2619"/>
                <a:gd name="T16" fmla="*/ 819 w 3459"/>
                <a:gd name="T17" fmla="*/ 971 h 2619"/>
                <a:gd name="T18" fmla="*/ 926 w 3459"/>
                <a:gd name="T19" fmla="*/ 1639 h 2619"/>
                <a:gd name="T20" fmla="*/ 1077 w 3459"/>
                <a:gd name="T21" fmla="*/ 2152 h 2619"/>
                <a:gd name="T22" fmla="*/ 1113 w 3459"/>
                <a:gd name="T23" fmla="*/ 2230 h 2619"/>
                <a:gd name="T24" fmla="*/ 1132 w 3459"/>
                <a:gd name="T25" fmla="*/ 2266 h 2619"/>
                <a:gd name="T26" fmla="*/ 1147 w 3459"/>
                <a:gd name="T27" fmla="*/ 2288 h 2619"/>
                <a:gd name="T28" fmla="*/ 1158 w 3459"/>
                <a:gd name="T29" fmla="*/ 2302 h 2619"/>
                <a:gd name="T30" fmla="*/ 1197 w 3459"/>
                <a:gd name="T31" fmla="*/ 2278 h 2619"/>
                <a:gd name="T32" fmla="*/ 1287 w 3459"/>
                <a:gd name="T33" fmla="*/ 2058 h 2619"/>
                <a:gd name="T34" fmla="*/ 1431 w 3459"/>
                <a:gd name="T35" fmla="*/ 1736 h 2619"/>
                <a:gd name="T36" fmla="*/ 1658 w 3459"/>
                <a:gd name="T37" fmla="*/ 1554 h 2619"/>
                <a:gd name="T38" fmla="*/ 1746 w 3459"/>
                <a:gd name="T39" fmla="*/ 1540 h 2619"/>
                <a:gd name="T40" fmla="*/ 1840 w 3459"/>
                <a:gd name="T41" fmla="*/ 1559 h 2619"/>
                <a:gd name="T42" fmla="*/ 1944 w 3459"/>
                <a:gd name="T43" fmla="*/ 1621 h 2619"/>
                <a:gd name="T44" fmla="*/ 2028 w 3459"/>
                <a:gd name="T45" fmla="*/ 1725 h 2619"/>
                <a:gd name="T46" fmla="*/ 2097 w 3459"/>
                <a:gd name="T47" fmla="*/ 1901 h 2619"/>
                <a:gd name="T48" fmla="*/ 2154 w 3459"/>
                <a:gd name="T49" fmla="*/ 2102 h 2619"/>
                <a:gd name="T50" fmla="*/ 2175 w 3459"/>
                <a:gd name="T51" fmla="*/ 2160 h 2619"/>
                <a:gd name="T52" fmla="*/ 2208 w 3459"/>
                <a:gd name="T53" fmla="*/ 2234 h 2619"/>
                <a:gd name="T54" fmla="*/ 2257 w 3459"/>
                <a:gd name="T55" fmla="*/ 2301 h 2619"/>
                <a:gd name="T56" fmla="*/ 2275 w 3459"/>
                <a:gd name="T57" fmla="*/ 2293 h 2619"/>
                <a:gd name="T58" fmla="*/ 2374 w 3459"/>
                <a:gd name="T59" fmla="*/ 2089 h 2619"/>
                <a:gd name="T60" fmla="*/ 2464 w 3459"/>
                <a:gd name="T61" fmla="*/ 1714 h 2619"/>
                <a:gd name="T62" fmla="*/ 2543 w 3459"/>
                <a:gd name="T63" fmla="*/ 1375 h 2619"/>
                <a:gd name="T64" fmla="*/ 2588 w 3459"/>
                <a:gd name="T65" fmla="*/ 1114 h 2619"/>
                <a:gd name="T66" fmla="*/ 2601 w 3459"/>
                <a:gd name="T67" fmla="*/ 938 h 2619"/>
                <a:gd name="T68" fmla="*/ 2553 w 3459"/>
                <a:gd name="T69" fmla="*/ 579 h 2619"/>
                <a:gd name="T70" fmla="*/ 2440 w 3459"/>
                <a:gd name="T71" fmla="*/ 293 h 2619"/>
                <a:gd name="T72" fmla="*/ 2282 w 3459"/>
                <a:gd name="T73" fmla="*/ 157 h 2619"/>
                <a:gd name="T74" fmla="*/ 2138 w 3459"/>
                <a:gd name="T75" fmla="*/ 2 h 2619"/>
                <a:gd name="T76" fmla="*/ 2430 w 3459"/>
                <a:gd name="T77" fmla="*/ 95 h 2619"/>
                <a:gd name="T78" fmla="*/ 2581 w 3459"/>
                <a:gd name="T79" fmla="*/ 302 h 2619"/>
                <a:gd name="T80" fmla="*/ 2677 w 3459"/>
                <a:gd name="T81" fmla="*/ 570 h 2619"/>
                <a:gd name="T82" fmla="*/ 2880 w 3459"/>
                <a:gd name="T83" fmla="*/ 633 h 2619"/>
                <a:gd name="T84" fmla="*/ 3210 w 3459"/>
                <a:gd name="T85" fmla="*/ 596 h 2619"/>
                <a:gd name="T86" fmla="*/ 3396 w 3459"/>
                <a:gd name="T87" fmla="*/ 722 h 2619"/>
                <a:gd name="T88" fmla="*/ 3454 w 3459"/>
                <a:gd name="T89" fmla="*/ 973 h 2619"/>
                <a:gd name="T90" fmla="*/ 2899 w 3459"/>
                <a:gd name="T91" fmla="*/ 2575 h 2619"/>
                <a:gd name="T92" fmla="*/ 651 w 3459"/>
                <a:gd name="T93" fmla="*/ 2616 h 2619"/>
                <a:gd name="T94" fmla="*/ 486 w 3459"/>
                <a:gd name="T95" fmla="*/ 2494 h 2619"/>
                <a:gd name="T96" fmla="*/ 9 w 3459"/>
                <a:gd name="T97" fmla="*/ 859 h 2619"/>
                <a:gd name="T98" fmla="*/ 157 w 3459"/>
                <a:gd name="T99" fmla="*/ 652 h 2619"/>
                <a:gd name="T100" fmla="*/ 401 w 3459"/>
                <a:gd name="T101" fmla="*/ 614 h 2619"/>
                <a:gd name="T102" fmla="*/ 696 w 3459"/>
                <a:gd name="T103" fmla="*/ 695 h 2619"/>
                <a:gd name="T104" fmla="*/ 767 w 3459"/>
                <a:gd name="T105" fmla="*/ 387 h 2619"/>
                <a:gd name="T106" fmla="*/ 921 w 3459"/>
                <a:gd name="T107" fmla="*/ 137 h 2619"/>
                <a:gd name="T108" fmla="*/ 1155 w 3459"/>
                <a:gd name="T109" fmla="*/ 19 h 2619"/>
                <a:gd name="T110" fmla="*/ 1515 w 3459"/>
                <a:gd name="T111" fmla="*/ 48 h 2619"/>
                <a:gd name="T112" fmla="*/ 1678 w 3459"/>
                <a:gd name="T113" fmla="*/ 93 h 2619"/>
                <a:gd name="T114" fmla="*/ 1756 w 3459"/>
                <a:gd name="T115" fmla="*/ 69 h 2619"/>
                <a:gd name="T116" fmla="*/ 2019 w 3459"/>
                <a:gd name="T117" fmla="*/ 2 h 2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459" h="2619">
                  <a:moveTo>
                    <a:pt x="2082" y="122"/>
                  </a:moveTo>
                  <a:lnTo>
                    <a:pt x="2028" y="125"/>
                  </a:lnTo>
                  <a:lnTo>
                    <a:pt x="1974" y="131"/>
                  </a:lnTo>
                  <a:lnTo>
                    <a:pt x="1921" y="142"/>
                  </a:lnTo>
                  <a:lnTo>
                    <a:pt x="1870" y="157"/>
                  </a:lnTo>
                  <a:lnTo>
                    <a:pt x="1820" y="175"/>
                  </a:lnTo>
                  <a:lnTo>
                    <a:pt x="1810" y="179"/>
                  </a:lnTo>
                  <a:lnTo>
                    <a:pt x="1803" y="182"/>
                  </a:lnTo>
                  <a:lnTo>
                    <a:pt x="1796" y="185"/>
                  </a:lnTo>
                  <a:lnTo>
                    <a:pt x="1774" y="193"/>
                  </a:lnTo>
                  <a:lnTo>
                    <a:pt x="1756" y="200"/>
                  </a:lnTo>
                  <a:lnTo>
                    <a:pt x="1739" y="206"/>
                  </a:lnTo>
                  <a:lnTo>
                    <a:pt x="1722" y="210"/>
                  </a:lnTo>
                  <a:lnTo>
                    <a:pt x="1706" y="214"/>
                  </a:lnTo>
                  <a:lnTo>
                    <a:pt x="1689" y="215"/>
                  </a:lnTo>
                  <a:lnTo>
                    <a:pt x="1670" y="215"/>
                  </a:lnTo>
                  <a:lnTo>
                    <a:pt x="1649" y="211"/>
                  </a:lnTo>
                  <a:lnTo>
                    <a:pt x="1625" y="206"/>
                  </a:lnTo>
                  <a:lnTo>
                    <a:pt x="1598" y="199"/>
                  </a:lnTo>
                  <a:lnTo>
                    <a:pt x="1556" y="187"/>
                  </a:lnTo>
                  <a:lnTo>
                    <a:pt x="1509" y="174"/>
                  </a:lnTo>
                  <a:lnTo>
                    <a:pt x="1460" y="162"/>
                  </a:lnTo>
                  <a:lnTo>
                    <a:pt x="1408" y="151"/>
                  </a:lnTo>
                  <a:lnTo>
                    <a:pt x="1355" y="143"/>
                  </a:lnTo>
                  <a:lnTo>
                    <a:pt x="1302" y="137"/>
                  </a:lnTo>
                  <a:lnTo>
                    <a:pt x="1250" y="135"/>
                  </a:lnTo>
                  <a:lnTo>
                    <a:pt x="1211" y="136"/>
                  </a:lnTo>
                  <a:lnTo>
                    <a:pt x="1175" y="141"/>
                  </a:lnTo>
                  <a:lnTo>
                    <a:pt x="1142" y="147"/>
                  </a:lnTo>
                  <a:lnTo>
                    <a:pt x="1113" y="156"/>
                  </a:lnTo>
                  <a:lnTo>
                    <a:pt x="1076" y="172"/>
                  </a:lnTo>
                  <a:lnTo>
                    <a:pt x="1043" y="193"/>
                  </a:lnTo>
                  <a:lnTo>
                    <a:pt x="1013" y="219"/>
                  </a:lnTo>
                  <a:lnTo>
                    <a:pt x="984" y="250"/>
                  </a:lnTo>
                  <a:lnTo>
                    <a:pt x="957" y="284"/>
                  </a:lnTo>
                  <a:lnTo>
                    <a:pt x="933" y="323"/>
                  </a:lnTo>
                  <a:lnTo>
                    <a:pt x="910" y="364"/>
                  </a:lnTo>
                  <a:lnTo>
                    <a:pt x="890" y="408"/>
                  </a:lnTo>
                  <a:lnTo>
                    <a:pt x="873" y="455"/>
                  </a:lnTo>
                  <a:lnTo>
                    <a:pt x="857" y="503"/>
                  </a:lnTo>
                  <a:lnTo>
                    <a:pt x="845" y="553"/>
                  </a:lnTo>
                  <a:lnTo>
                    <a:pt x="833" y="603"/>
                  </a:lnTo>
                  <a:lnTo>
                    <a:pt x="824" y="653"/>
                  </a:lnTo>
                  <a:lnTo>
                    <a:pt x="817" y="705"/>
                  </a:lnTo>
                  <a:lnTo>
                    <a:pt x="813" y="755"/>
                  </a:lnTo>
                  <a:lnTo>
                    <a:pt x="810" y="806"/>
                  </a:lnTo>
                  <a:lnTo>
                    <a:pt x="810" y="854"/>
                  </a:lnTo>
                  <a:lnTo>
                    <a:pt x="810" y="868"/>
                  </a:lnTo>
                  <a:lnTo>
                    <a:pt x="810" y="871"/>
                  </a:lnTo>
                  <a:lnTo>
                    <a:pt x="812" y="874"/>
                  </a:lnTo>
                  <a:lnTo>
                    <a:pt x="814" y="923"/>
                  </a:lnTo>
                  <a:lnTo>
                    <a:pt x="819" y="969"/>
                  </a:lnTo>
                  <a:lnTo>
                    <a:pt x="819" y="970"/>
                  </a:lnTo>
                  <a:lnTo>
                    <a:pt x="819" y="971"/>
                  </a:lnTo>
                  <a:lnTo>
                    <a:pt x="840" y="1118"/>
                  </a:lnTo>
                  <a:lnTo>
                    <a:pt x="856" y="1222"/>
                  </a:lnTo>
                  <a:lnTo>
                    <a:pt x="871" y="1326"/>
                  </a:lnTo>
                  <a:lnTo>
                    <a:pt x="888" y="1431"/>
                  </a:lnTo>
                  <a:lnTo>
                    <a:pt x="906" y="1535"/>
                  </a:lnTo>
                  <a:lnTo>
                    <a:pt x="926" y="1639"/>
                  </a:lnTo>
                  <a:lnTo>
                    <a:pt x="949" y="1743"/>
                  </a:lnTo>
                  <a:lnTo>
                    <a:pt x="974" y="1845"/>
                  </a:lnTo>
                  <a:lnTo>
                    <a:pt x="1003" y="1945"/>
                  </a:lnTo>
                  <a:lnTo>
                    <a:pt x="1036" y="2044"/>
                  </a:lnTo>
                  <a:lnTo>
                    <a:pt x="1073" y="2140"/>
                  </a:lnTo>
                  <a:lnTo>
                    <a:pt x="1077" y="2152"/>
                  </a:lnTo>
                  <a:lnTo>
                    <a:pt x="1086" y="2174"/>
                  </a:lnTo>
                  <a:lnTo>
                    <a:pt x="1094" y="2192"/>
                  </a:lnTo>
                  <a:lnTo>
                    <a:pt x="1098" y="2198"/>
                  </a:lnTo>
                  <a:lnTo>
                    <a:pt x="1100" y="2204"/>
                  </a:lnTo>
                  <a:lnTo>
                    <a:pt x="1109" y="2225"/>
                  </a:lnTo>
                  <a:lnTo>
                    <a:pt x="1113" y="2230"/>
                  </a:lnTo>
                  <a:lnTo>
                    <a:pt x="1115" y="2236"/>
                  </a:lnTo>
                  <a:lnTo>
                    <a:pt x="1119" y="2243"/>
                  </a:lnTo>
                  <a:lnTo>
                    <a:pt x="1123" y="2251"/>
                  </a:lnTo>
                  <a:lnTo>
                    <a:pt x="1125" y="2255"/>
                  </a:lnTo>
                  <a:lnTo>
                    <a:pt x="1127" y="2259"/>
                  </a:lnTo>
                  <a:lnTo>
                    <a:pt x="1132" y="2266"/>
                  </a:lnTo>
                  <a:lnTo>
                    <a:pt x="1135" y="2271"/>
                  </a:lnTo>
                  <a:lnTo>
                    <a:pt x="1137" y="2274"/>
                  </a:lnTo>
                  <a:lnTo>
                    <a:pt x="1139" y="2278"/>
                  </a:lnTo>
                  <a:lnTo>
                    <a:pt x="1142" y="2282"/>
                  </a:lnTo>
                  <a:lnTo>
                    <a:pt x="1144" y="2286"/>
                  </a:lnTo>
                  <a:lnTo>
                    <a:pt x="1147" y="2288"/>
                  </a:lnTo>
                  <a:lnTo>
                    <a:pt x="1149" y="2292"/>
                  </a:lnTo>
                  <a:lnTo>
                    <a:pt x="1151" y="2294"/>
                  </a:lnTo>
                  <a:lnTo>
                    <a:pt x="1153" y="2297"/>
                  </a:lnTo>
                  <a:lnTo>
                    <a:pt x="1155" y="2299"/>
                  </a:lnTo>
                  <a:lnTo>
                    <a:pt x="1156" y="2300"/>
                  </a:lnTo>
                  <a:lnTo>
                    <a:pt x="1158" y="2302"/>
                  </a:lnTo>
                  <a:lnTo>
                    <a:pt x="1160" y="2304"/>
                  </a:lnTo>
                  <a:lnTo>
                    <a:pt x="1161" y="2306"/>
                  </a:lnTo>
                  <a:lnTo>
                    <a:pt x="1163" y="2307"/>
                  </a:lnTo>
                  <a:lnTo>
                    <a:pt x="1165" y="2307"/>
                  </a:lnTo>
                  <a:lnTo>
                    <a:pt x="1182" y="2294"/>
                  </a:lnTo>
                  <a:lnTo>
                    <a:pt x="1197" y="2278"/>
                  </a:lnTo>
                  <a:lnTo>
                    <a:pt x="1209" y="2257"/>
                  </a:lnTo>
                  <a:lnTo>
                    <a:pt x="1221" y="2235"/>
                  </a:lnTo>
                  <a:lnTo>
                    <a:pt x="1232" y="2210"/>
                  </a:lnTo>
                  <a:lnTo>
                    <a:pt x="1243" y="2182"/>
                  </a:lnTo>
                  <a:lnTo>
                    <a:pt x="1266" y="2120"/>
                  </a:lnTo>
                  <a:lnTo>
                    <a:pt x="1287" y="2058"/>
                  </a:lnTo>
                  <a:lnTo>
                    <a:pt x="1305" y="2004"/>
                  </a:lnTo>
                  <a:lnTo>
                    <a:pt x="1325" y="1949"/>
                  </a:lnTo>
                  <a:lnTo>
                    <a:pt x="1347" y="1895"/>
                  </a:lnTo>
                  <a:lnTo>
                    <a:pt x="1371" y="1841"/>
                  </a:lnTo>
                  <a:lnTo>
                    <a:pt x="1399" y="1787"/>
                  </a:lnTo>
                  <a:lnTo>
                    <a:pt x="1431" y="1736"/>
                  </a:lnTo>
                  <a:lnTo>
                    <a:pt x="1464" y="1691"/>
                  </a:lnTo>
                  <a:lnTo>
                    <a:pt x="1500" y="1652"/>
                  </a:lnTo>
                  <a:lnTo>
                    <a:pt x="1537" y="1618"/>
                  </a:lnTo>
                  <a:lnTo>
                    <a:pt x="1576" y="1591"/>
                  </a:lnTo>
                  <a:lnTo>
                    <a:pt x="1617" y="1570"/>
                  </a:lnTo>
                  <a:lnTo>
                    <a:pt x="1658" y="1554"/>
                  </a:lnTo>
                  <a:lnTo>
                    <a:pt x="1700" y="1544"/>
                  </a:lnTo>
                  <a:lnTo>
                    <a:pt x="1704" y="1544"/>
                  </a:lnTo>
                  <a:lnTo>
                    <a:pt x="1707" y="1543"/>
                  </a:lnTo>
                  <a:lnTo>
                    <a:pt x="1727" y="1542"/>
                  </a:lnTo>
                  <a:lnTo>
                    <a:pt x="1737" y="1541"/>
                  </a:lnTo>
                  <a:lnTo>
                    <a:pt x="1746" y="1540"/>
                  </a:lnTo>
                  <a:lnTo>
                    <a:pt x="1754" y="1541"/>
                  </a:lnTo>
                  <a:lnTo>
                    <a:pt x="1779" y="1543"/>
                  </a:lnTo>
                  <a:lnTo>
                    <a:pt x="1804" y="1548"/>
                  </a:lnTo>
                  <a:lnTo>
                    <a:pt x="1808" y="1549"/>
                  </a:lnTo>
                  <a:lnTo>
                    <a:pt x="1834" y="1556"/>
                  </a:lnTo>
                  <a:lnTo>
                    <a:pt x="1840" y="1559"/>
                  </a:lnTo>
                  <a:lnTo>
                    <a:pt x="1845" y="1561"/>
                  </a:lnTo>
                  <a:lnTo>
                    <a:pt x="1865" y="1569"/>
                  </a:lnTo>
                  <a:lnTo>
                    <a:pt x="1896" y="1586"/>
                  </a:lnTo>
                  <a:lnTo>
                    <a:pt x="1922" y="1602"/>
                  </a:lnTo>
                  <a:lnTo>
                    <a:pt x="1944" y="1620"/>
                  </a:lnTo>
                  <a:lnTo>
                    <a:pt x="1944" y="1621"/>
                  </a:lnTo>
                  <a:lnTo>
                    <a:pt x="1966" y="1640"/>
                  </a:lnTo>
                  <a:lnTo>
                    <a:pt x="1985" y="1661"/>
                  </a:lnTo>
                  <a:lnTo>
                    <a:pt x="1988" y="1665"/>
                  </a:lnTo>
                  <a:lnTo>
                    <a:pt x="2004" y="1685"/>
                  </a:lnTo>
                  <a:lnTo>
                    <a:pt x="2018" y="1707"/>
                  </a:lnTo>
                  <a:lnTo>
                    <a:pt x="2028" y="1725"/>
                  </a:lnTo>
                  <a:lnTo>
                    <a:pt x="2039" y="1744"/>
                  </a:lnTo>
                  <a:lnTo>
                    <a:pt x="2042" y="1750"/>
                  </a:lnTo>
                  <a:lnTo>
                    <a:pt x="2045" y="1755"/>
                  </a:lnTo>
                  <a:lnTo>
                    <a:pt x="2066" y="1802"/>
                  </a:lnTo>
                  <a:lnTo>
                    <a:pt x="2083" y="1852"/>
                  </a:lnTo>
                  <a:lnTo>
                    <a:pt x="2097" y="1901"/>
                  </a:lnTo>
                  <a:lnTo>
                    <a:pt x="2110" y="1949"/>
                  </a:lnTo>
                  <a:lnTo>
                    <a:pt x="2112" y="1957"/>
                  </a:lnTo>
                  <a:lnTo>
                    <a:pt x="2115" y="1965"/>
                  </a:lnTo>
                  <a:lnTo>
                    <a:pt x="2128" y="2017"/>
                  </a:lnTo>
                  <a:lnTo>
                    <a:pt x="2142" y="2067"/>
                  </a:lnTo>
                  <a:lnTo>
                    <a:pt x="2154" y="2102"/>
                  </a:lnTo>
                  <a:lnTo>
                    <a:pt x="2166" y="2134"/>
                  </a:lnTo>
                  <a:lnTo>
                    <a:pt x="2167" y="2137"/>
                  </a:lnTo>
                  <a:lnTo>
                    <a:pt x="2168" y="2140"/>
                  </a:lnTo>
                  <a:lnTo>
                    <a:pt x="2171" y="2148"/>
                  </a:lnTo>
                  <a:lnTo>
                    <a:pt x="2173" y="2155"/>
                  </a:lnTo>
                  <a:lnTo>
                    <a:pt x="2175" y="2160"/>
                  </a:lnTo>
                  <a:lnTo>
                    <a:pt x="2177" y="2165"/>
                  </a:lnTo>
                  <a:lnTo>
                    <a:pt x="2179" y="2170"/>
                  </a:lnTo>
                  <a:lnTo>
                    <a:pt x="2180" y="2174"/>
                  </a:lnTo>
                  <a:lnTo>
                    <a:pt x="2182" y="2176"/>
                  </a:lnTo>
                  <a:lnTo>
                    <a:pt x="2195" y="2208"/>
                  </a:lnTo>
                  <a:lnTo>
                    <a:pt x="2208" y="2234"/>
                  </a:lnTo>
                  <a:lnTo>
                    <a:pt x="2220" y="2255"/>
                  </a:lnTo>
                  <a:lnTo>
                    <a:pt x="2229" y="2271"/>
                  </a:lnTo>
                  <a:lnTo>
                    <a:pt x="2239" y="2283"/>
                  </a:lnTo>
                  <a:lnTo>
                    <a:pt x="2246" y="2292"/>
                  </a:lnTo>
                  <a:lnTo>
                    <a:pt x="2253" y="2298"/>
                  </a:lnTo>
                  <a:lnTo>
                    <a:pt x="2257" y="2301"/>
                  </a:lnTo>
                  <a:lnTo>
                    <a:pt x="2260" y="2303"/>
                  </a:lnTo>
                  <a:lnTo>
                    <a:pt x="2262" y="2304"/>
                  </a:lnTo>
                  <a:lnTo>
                    <a:pt x="2262" y="2304"/>
                  </a:lnTo>
                  <a:lnTo>
                    <a:pt x="2266" y="2302"/>
                  </a:lnTo>
                  <a:lnTo>
                    <a:pt x="2270" y="2299"/>
                  </a:lnTo>
                  <a:lnTo>
                    <a:pt x="2275" y="2293"/>
                  </a:lnTo>
                  <a:lnTo>
                    <a:pt x="2284" y="2284"/>
                  </a:lnTo>
                  <a:lnTo>
                    <a:pt x="2293" y="2270"/>
                  </a:lnTo>
                  <a:lnTo>
                    <a:pt x="2305" y="2252"/>
                  </a:lnTo>
                  <a:lnTo>
                    <a:pt x="2331" y="2199"/>
                  </a:lnTo>
                  <a:lnTo>
                    <a:pt x="2355" y="2145"/>
                  </a:lnTo>
                  <a:lnTo>
                    <a:pt x="2374" y="2089"/>
                  </a:lnTo>
                  <a:lnTo>
                    <a:pt x="2391" y="2031"/>
                  </a:lnTo>
                  <a:lnTo>
                    <a:pt x="2406" y="1972"/>
                  </a:lnTo>
                  <a:lnTo>
                    <a:pt x="2420" y="1913"/>
                  </a:lnTo>
                  <a:lnTo>
                    <a:pt x="2434" y="1852"/>
                  </a:lnTo>
                  <a:lnTo>
                    <a:pt x="2445" y="1800"/>
                  </a:lnTo>
                  <a:lnTo>
                    <a:pt x="2464" y="1714"/>
                  </a:lnTo>
                  <a:lnTo>
                    <a:pt x="2486" y="1625"/>
                  </a:lnTo>
                  <a:lnTo>
                    <a:pt x="2507" y="1534"/>
                  </a:lnTo>
                  <a:lnTo>
                    <a:pt x="2520" y="1478"/>
                  </a:lnTo>
                  <a:lnTo>
                    <a:pt x="2525" y="1455"/>
                  </a:lnTo>
                  <a:lnTo>
                    <a:pt x="2543" y="1377"/>
                  </a:lnTo>
                  <a:lnTo>
                    <a:pt x="2543" y="1375"/>
                  </a:lnTo>
                  <a:lnTo>
                    <a:pt x="2558" y="1296"/>
                  </a:lnTo>
                  <a:lnTo>
                    <a:pt x="2561" y="1282"/>
                  </a:lnTo>
                  <a:lnTo>
                    <a:pt x="2575" y="1202"/>
                  </a:lnTo>
                  <a:lnTo>
                    <a:pt x="2575" y="1202"/>
                  </a:lnTo>
                  <a:lnTo>
                    <a:pt x="2575" y="1201"/>
                  </a:lnTo>
                  <a:lnTo>
                    <a:pt x="2588" y="1114"/>
                  </a:lnTo>
                  <a:lnTo>
                    <a:pt x="2588" y="1110"/>
                  </a:lnTo>
                  <a:lnTo>
                    <a:pt x="2588" y="1108"/>
                  </a:lnTo>
                  <a:lnTo>
                    <a:pt x="2595" y="1031"/>
                  </a:lnTo>
                  <a:lnTo>
                    <a:pt x="2596" y="1025"/>
                  </a:lnTo>
                  <a:lnTo>
                    <a:pt x="2596" y="1018"/>
                  </a:lnTo>
                  <a:lnTo>
                    <a:pt x="2601" y="938"/>
                  </a:lnTo>
                  <a:lnTo>
                    <a:pt x="2600" y="858"/>
                  </a:lnTo>
                  <a:lnTo>
                    <a:pt x="2596" y="801"/>
                  </a:lnTo>
                  <a:lnTo>
                    <a:pt x="2591" y="747"/>
                  </a:lnTo>
                  <a:lnTo>
                    <a:pt x="2581" y="692"/>
                  </a:lnTo>
                  <a:lnTo>
                    <a:pt x="2570" y="639"/>
                  </a:lnTo>
                  <a:lnTo>
                    <a:pt x="2553" y="579"/>
                  </a:lnTo>
                  <a:lnTo>
                    <a:pt x="2536" y="521"/>
                  </a:lnTo>
                  <a:lnTo>
                    <a:pt x="2518" y="468"/>
                  </a:lnTo>
                  <a:lnTo>
                    <a:pt x="2498" y="417"/>
                  </a:lnTo>
                  <a:lnTo>
                    <a:pt x="2479" y="371"/>
                  </a:lnTo>
                  <a:lnTo>
                    <a:pt x="2459" y="329"/>
                  </a:lnTo>
                  <a:lnTo>
                    <a:pt x="2440" y="293"/>
                  </a:lnTo>
                  <a:lnTo>
                    <a:pt x="2421" y="261"/>
                  </a:lnTo>
                  <a:lnTo>
                    <a:pt x="2402" y="234"/>
                  </a:lnTo>
                  <a:lnTo>
                    <a:pt x="2383" y="214"/>
                  </a:lnTo>
                  <a:lnTo>
                    <a:pt x="2364" y="199"/>
                  </a:lnTo>
                  <a:lnTo>
                    <a:pt x="2325" y="176"/>
                  </a:lnTo>
                  <a:lnTo>
                    <a:pt x="2282" y="157"/>
                  </a:lnTo>
                  <a:lnTo>
                    <a:pt x="2236" y="142"/>
                  </a:lnTo>
                  <a:lnTo>
                    <a:pt x="2187" y="132"/>
                  </a:lnTo>
                  <a:lnTo>
                    <a:pt x="2136" y="126"/>
                  </a:lnTo>
                  <a:lnTo>
                    <a:pt x="2082" y="122"/>
                  </a:lnTo>
                  <a:close/>
                  <a:moveTo>
                    <a:pt x="2082" y="0"/>
                  </a:moveTo>
                  <a:lnTo>
                    <a:pt x="2138" y="2"/>
                  </a:lnTo>
                  <a:lnTo>
                    <a:pt x="2192" y="8"/>
                  </a:lnTo>
                  <a:lnTo>
                    <a:pt x="2244" y="17"/>
                  </a:lnTo>
                  <a:lnTo>
                    <a:pt x="2295" y="31"/>
                  </a:lnTo>
                  <a:lnTo>
                    <a:pt x="2343" y="49"/>
                  </a:lnTo>
                  <a:lnTo>
                    <a:pt x="2388" y="70"/>
                  </a:lnTo>
                  <a:lnTo>
                    <a:pt x="2430" y="95"/>
                  </a:lnTo>
                  <a:lnTo>
                    <a:pt x="2459" y="117"/>
                  </a:lnTo>
                  <a:lnTo>
                    <a:pt x="2487" y="146"/>
                  </a:lnTo>
                  <a:lnTo>
                    <a:pt x="2513" y="179"/>
                  </a:lnTo>
                  <a:lnTo>
                    <a:pt x="2538" y="217"/>
                  </a:lnTo>
                  <a:lnTo>
                    <a:pt x="2560" y="258"/>
                  </a:lnTo>
                  <a:lnTo>
                    <a:pt x="2581" y="302"/>
                  </a:lnTo>
                  <a:lnTo>
                    <a:pt x="2602" y="347"/>
                  </a:lnTo>
                  <a:lnTo>
                    <a:pt x="2620" y="393"/>
                  </a:lnTo>
                  <a:lnTo>
                    <a:pt x="2637" y="439"/>
                  </a:lnTo>
                  <a:lnTo>
                    <a:pt x="2652" y="485"/>
                  </a:lnTo>
                  <a:lnTo>
                    <a:pt x="2665" y="528"/>
                  </a:lnTo>
                  <a:lnTo>
                    <a:pt x="2677" y="570"/>
                  </a:lnTo>
                  <a:lnTo>
                    <a:pt x="2688" y="607"/>
                  </a:lnTo>
                  <a:lnTo>
                    <a:pt x="2701" y="665"/>
                  </a:lnTo>
                  <a:lnTo>
                    <a:pt x="2710" y="724"/>
                  </a:lnTo>
                  <a:lnTo>
                    <a:pt x="2764" y="689"/>
                  </a:lnTo>
                  <a:lnTo>
                    <a:pt x="2821" y="658"/>
                  </a:lnTo>
                  <a:lnTo>
                    <a:pt x="2880" y="633"/>
                  </a:lnTo>
                  <a:lnTo>
                    <a:pt x="2941" y="613"/>
                  </a:lnTo>
                  <a:lnTo>
                    <a:pt x="3004" y="599"/>
                  </a:lnTo>
                  <a:lnTo>
                    <a:pt x="3068" y="589"/>
                  </a:lnTo>
                  <a:lnTo>
                    <a:pt x="3132" y="587"/>
                  </a:lnTo>
                  <a:lnTo>
                    <a:pt x="3172" y="589"/>
                  </a:lnTo>
                  <a:lnTo>
                    <a:pt x="3210" y="596"/>
                  </a:lnTo>
                  <a:lnTo>
                    <a:pt x="3246" y="606"/>
                  </a:lnTo>
                  <a:lnTo>
                    <a:pt x="3280" y="622"/>
                  </a:lnTo>
                  <a:lnTo>
                    <a:pt x="3313" y="642"/>
                  </a:lnTo>
                  <a:lnTo>
                    <a:pt x="3344" y="664"/>
                  </a:lnTo>
                  <a:lnTo>
                    <a:pt x="3372" y="691"/>
                  </a:lnTo>
                  <a:lnTo>
                    <a:pt x="3396" y="722"/>
                  </a:lnTo>
                  <a:lnTo>
                    <a:pt x="3421" y="760"/>
                  </a:lnTo>
                  <a:lnTo>
                    <a:pt x="3439" y="800"/>
                  </a:lnTo>
                  <a:lnTo>
                    <a:pt x="3452" y="842"/>
                  </a:lnTo>
                  <a:lnTo>
                    <a:pt x="3458" y="885"/>
                  </a:lnTo>
                  <a:lnTo>
                    <a:pt x="3459" y="929"/>
                  </a:lnTo>
                  <a:lnTo>
                    <a:pt x="3454" y="973"/>
                  </a:lnTo>
                  <a:lnTo>
                    <a:pt x="3443" y="1017"/>
                  </a:lnTo>
                  <a:lnTo>
                    <a:pt x="2981" y="2460"/>
                  </a:lnTo>
                  <a:lnTo>
                    <a:pt x="2968" y="2494"/>
                  </a:lnTo>
                  <a:lnTo>
                    <a:pt x="2949" y="2524"/>
                  </a:lnTo>
                  <a:lnTo>
                    <a:pt x="2926" y="2552"/>
                  </a:lnTo>
                  <a:lnTo>
                    <a:pt x="2899" y="2575"/>
                  </a:lnTo>
                  <a:lnTo>
                    <a:pt x="2870" y="2593"/>
                  </a:lnTo>
                  <a:lnTo>
                    <a:pt x="2837" y="2607"/>
                  </a:lnTo>
                  <a:lnTo>
                    <a:pt x="2803" y="2616"/>
                  </a:lnTo>
                  <a:lnTo>
                    <a:pt x="2767" y="2619"/>
                  </a:lnTo>
                  <a:lnTo>
                    <a:pt x="687" y="2619"/>
                  </a:lnTo>
                  <a:lnTo>
                    <a:pt x="651" y="2616"/>
                  </a:lnTo>
                  <a:lnTo>
                    <a:pt x="616" y="2607"/>
                  </a:lnTo>
                  <a:lnTo>
                    <a:pt x="584" y="2593"/>
                  </a:lnTo>
                  <a:lnTo>
                    <a:pt x="554" y="2575"/>
                  </a:lnTo>
                  <a:lnTo>
                    <a:pt x="528" y="2552"/>
                  </a:lnTo>
                  <a:lnTo>
                    <a:pt x="504" y="2524"/>
                  </a:lnTo>
                  <a:lnTo>
                    <a:pt x="486" y="2494"/>
                  </a:lnTo>
                  <a:lnTo>
                    <a:pt x="472" y="2460"/>
                  </a:lnTo>
                  <a:lnTo>
                    <a:pt x="16" y="1035"/>
                  </a:lnTo>
                  <a:lnTo>
                    <a:pt x="5" y="991"/>
                  </a:lnTo>
                  <a:lnTo>
                    <a:pt x="0" y="947"/>
                  </a:lnTo>
                  <a:lnTo>
                    <a:pt x="1" y="903"/>
                  </a:lnTo>
                  <a:lnTo>
                    <a:pt x="9" y="859"/>
                  </a:lnTo>
                  <a:lnTo>
                    <a:pt x="21" y="818"/>
                  </a:lnTo>
                  <a:lnTo>
                    <a:pt x="39" y="777"/>
                  </a:lnTo>
                  <a:lnTo>
                    <a:pt x="63" y="739"/>
                  </a:lnTo>
                  <a:lnTo>
                    <a:pt x="91" y="705"/>
                  </a:lnTo>
                  <a:lnTo>
                    <a:pt x="122" y="676"/>
                  </a:lnTo>
                  <a:lnTo>
                    <a:pt x="157" y="652"/>
                  </a:lnTo>
                  <a:lnTo>
                    <a:pt x="195" y="632"/>
                  </a:lnTo>
                  <a:lnTo>
                    <a:pt x="234" y="617"/>
                  </a:lnTo>
                  <a:lnTo>
                    <a:pt x="274" y="608"/>
                  </a:lnTo>
                  <a:lnTo>
                    <a:pt x="316" y="604"/>
                  </a:lnTo>
                  <a:lnTo>
                    <a:pt x="358" y="606"/>
                  </a:lnTo>
                  <a:lnTo>
                    <a:pt x="401" y="614"/>
                  </a:lnTo>
                  <a:lnTo>
                    <a:pt x="463" y="632"/>
                  </a:lnTo>
                  <a:lnTo>
                    <a:pt x="522" y="655"/>
                  </a:lnTo>
                  <a:lnTo>
                    <a:pt x="581" y="681"/>
                  </a:lnTo>
                  <a:lnTo>
                    <a:pt x="637" y="712"/>
                  </a:lnTo>
                  <a:lnTo>
                    <a:pt x="691" y="748"/>
                  </a:lnTo>
                  <a:lnTo>
                    <a:pt x="696" y="695"/>
                  </a:lnTo>
                  <a:lnTo>
                    <a:pt x="702" y="644"/>
                  </a:lnTo>
                  <a:lnTo>
                    <a:pt x="711" y="591"/>
                  </a:lnTo>
                  <a:lnTo>
                    <a:pt x="722" y="539"/>
                  </a:lnTo>
                  <a:lnTo>
                    <a:pt x="735" y="487"/>
                  </a:lnTo>
                  <a:lnTo>
                    <a:pt x="750" y="437"/>
                  </a:lnTo>
                  <a:lnTo>
                    <a:pt x="767" y="387"/>
                  </a:lnTo>
                  <a:lnTo>
                    <a:pt x="787" y="340"/>
                  </a:lnTo>
                  <a:lnTo>
                    <a:pt x="809" y="294"/>
                  </a:lnTo>
                  <a:lnTo>
                    <a:pt x="833" y="251"/>
                  </a:lnTo>
                  <a:lnTo>
                    <a:pt x="860" y="210"/>
                  </a:lnTo>
                  <a:lnTo>
                    <a:pt x="889" y="172"/>
                  </a:lnTo>
                  <a:lnTo>
                    <a:pt x="921" y="137"/>
                  </a:lnTo>
                  <a:lnTo>
                    <a:pt x="954" y="107"/>
                  </a:lnTo>
                  <a:lnTo>
                    <a:pt x="991" y="81"/>
                  </a:lnTo>
                  <a:lnTo>
                    <a:pt x="1030" y="58"/>
                  </a:lnTo>
                  <a:lnTo>
                    <a:pt x="1071" y="40"/>
                  </a:lnTo>
                  <a:lnTo>
                    <a:pt x="1112" y="28"/>
                  </a:lnTo>
                  <a:lnTo>
                    <a:pt x="1155" y="19"/>
                  </a:lnTo>
                  <a:lnTo>
                    <a:pt x="1201" y="14"/>
                  </a:lnTo>
                  <a:lnTo>
                    <a:pt x="1250" y="12"/>
                  </a:lnTo>
                  <a:lnTo>
                    <a:pt x="1317" y="15"/>
                  </a:lnTo>
                  <a:lnTo>
                    <a:pt x="1385" y="23"/>
                  </a:lnTo>
                  <a:lnTo>
                    <a:pt x="1451" y="34"/>
                  </a:lnTo>
                  <a:lnTo>
                    <a:pt x="1515" y="48"/>
                  </a:lnTo>
                  <a:lnTo>
                    <a:pt x="1575" y="64"/>
                  </a:lnTo>
                  <a:lnTo>
                    <a:pt x="1632" y="81"/>
                  </a:lnTo>
                  <a:lnTo>
                    <a:pt x="1643" y="84"/>
                  </a:lnTo>
                  <a:lnTo>
                    <a:pt x="1656" y="88"/>
                  </a:lnTo>
                  <a:lnTo>
                    <a:pt x="1668" y="91"/>
                  </a:lnTo>
                  <a:lnTo>
                    <a:pt x="1678" y="93"/>
                  </a:lnTo>
                  <a:lnTo>
                    <a:pt x="1685" y="95"/>
                  </a:lnTo>
                  <a:lnTo>
                    <a:pt x="1691" y="92"/>
                  </a:lnTo>
                  <a:lnTo>
                    <a:pt x="1700" y="89"/>
                  </a:lnTo>
                  <a:lnTo>
                    <a:pt x="1712" y="85"/>
                  </a:lnTo>
                  <a:lnTo>
                    <a:pt x="1732" y="77"/>
                  </a:lnTo>
                  <a:lnTo>
                    <a:pt x="1756" y="69"/>
                  </a:lnTo>
                  <a:lnTo>
                    <a:pt x="1767" y="64"/>
                  </a:lnTo>
                  <a:lnTo>
                    <a:pt x="1773" y="61"/>
                  </a:lnTo>
                  <a:lnTo>
                    <a:pt x="1832" y="40"/>
                  </a:lnTo>
                  <a:lnTo>
                    <a:pt x="1893" y="23"/>
                  </a:lnTo>
                  <a:lnTo>
                    <a:pt x="1955" y="10"/>
                  </a:lnTo>
                  <a:lnTo>
                    <a:pt x="2019" y="2"/>
                  </a:lnTo>
                  <a:lnTo>
                    <a:pt x="20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5" name="Freeform 409"/>
            <p:cNvSpPr>
              <a:spLocks/>
            </p:cNvSpPr>
            <p:nvPr/>
          </p:nvSpPr>
          <p:spPr bwMode="auto">
            <a:xfrm>
              <a:off x="10436225" y="2900363"/>
              <a:ext cx="19050" cy="19050"/>
            </a:xfrm>
            <a:custGeom>
              <a:avLst/>
              <a:gdLst>
                <a:gd name="T0" fmla="*/ 62 w 122"/>
                <a:gd name="T1" fmla="*/ 0 h 122"/>
                <a:gd name="T2" fmla="*/ 81 w 122"/>
                <a:gd name="T3" fmla="*/ 2 h 122"/>
                <a:gd name="T4" fmla="*/ 98 w 122"/>
                <a:gd name="T5" fmla="*/ 12 h 122"/>
                <a:gd name="T6" fmla="*/ 111 w 122"/>
                <a:gd name="T7" fmla="*/ 24 h 122"/>
                <a:gd name="T8" fmla="*/ 119 w 122"/>
                <a:gd name="T9" fmla="*/ 42 h 122"/>
                <a:gd name="T10" fmla="*/ 122 w 122"/>
                <a:gd name="T11" fmla="*/ 61 h 122"/>
                <a:gd name="T12" fmla="*/ 119 w 122"/>
                <a:gd name="T13" fmla="*/ 80 h 122"/>
                <a:gd name="T14" fmla="*/ 111 w 122"/>
                <a:gd name="T15" fmla="*/ 97 h 122"/>
                <a:gd name="T16" fmla="*/ 98 w 122"/>
                <a:gd name="T17" fmla="*/ 110 h 122"/>
                <a:gd name="T18" fmla="*/ 81 w 122"/>
                <a:gd name="T19" fmla="*/ 120 h 122"/>
                <a:gd name="T20" fmla="*/ 62 w 122"/>
                <a:gd name="T21" fmla="*/ 122 h 122"/>
                <a:gd name="T22" fmla="*/ 43 w 122"/>
                <a:gd name="T23" fmla="*/ 120 h 122"/>
                <a:gd name="T24" fmla="*/ 26 w 122"/>
                <a:gd name="T25" fmla="*/ 110 h 122"/>
                <a:gd name="T26" fmla="*/ 12 w 122"/>
                <a:gd name="T27" fmla="*/ 97 h 122"/>
                <a:gd name="T28" fmla="*/ 3 w 122"/>
                <a:gd name="T29" fmla="*/ 80 h 122"/>
                <a:gd name="T30" fmla="*/ 0 w 122"/>
                <a:gd name="T31" fmla="*/ 61 h 122"/>
                <a:gd name="T32" fmla="*/ 3 w 122"/>
                <a:gd name="T33" fmla="*/ 42 h 122"/>
                <a:gd name="T34" fmla="*/ 12 w 122"/>
                <a:gd name="T35" fmla="*/ 24 h 122"/>
                <a:gd name="T36" fmla="*/ 26 w 122"/>
                <a:gd name="T37" fmla="*/ 12 h 122"/>
                <a:gd name="T38" fmla="*/ 43 w 122"/>
                <a:gd name="T39" fmla="*/ 2 h 122"/>
                <a:gd name="T40" fmla="*/ 62 w 122"/>
                <a:gd name="T41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2" h="122">
                  <a:moveTo>
                    <a:pt x="62" y="0"/>
                  </a:moveTo>
                  <a:lnTo>
                    <a:pt x="81" y="2"/>
                  </a:lnTo>
                  <a:lnTo>
                    <a:pt x="98" y="12"/>
                  </a:lnTo>
                  <a:lnTo>
                    <a:pt x="111" y="24"/>
                  </a:lnTo>
                  <a:lnTo>
                    <a:pt x="119" y="42"/>
                  </a:lnTo>
                  <a:lnTo>
                    <a:pt x="122" y="61"/>
                  </a:lnTo>
                  <a:lnTo>
                    <a:pt x="119" y="80"/>
                  </a:lnTo>
                  <a:lnTo>
                    <a:pt x="111" y="97"/>
                  </a:lnTo>
                  <a:lnTo>
                    <a:pt x="98" y="110"/>
                  </a:lnTo>
                  <a:lnTo>
                    <a:pt x="81" y="120"/>
                  </a:lnTo>
                  <a:lnTo>
                    <a:pt x="62" y="122"/>
                  </a:lnTo>
                  <a:lnTo>
                    <a:pt x="43" y="120"/>
                  </a:lnTo>
                  <a:lnTo>
                    <a:pt x="26" y="110"/>
                  </a:lnTo>
                  <a:lnTo>
                    <a:pt x="12" y="97"/>
                  </a:lnTo>
                  <a:lnTo>
                    <a:pt x="3" y="80"/>
                  </a:lnTo>
                  <a:lnTo>
                    <a:pt x="0" y="61"/>
                  </a:lnTo>
                  <a:lnTo>
                    <a:pt x="3" y="42"/>
                  </a:lnTo>
                  <a:lnTo>
                    <a:pt x="12" y="24"/>
                  </a:lnTo>
                  <a:lnTo>
                    <a:pt x="26" y="12"/>
                  </a:lnTo>
                  <a:lnTo>
                    <a:pt x="43" y="2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6" name="Freeform 410"/>
            <p:cNvSpPr>
              <a:spLocks/>
            </p:cNvSpPr>
            <p:nvPr/>
          </p:nvSpPr>
          <p:spPr bwMode="auto">
            <a:xfrm>
              <a:off x="10426700" y="2940050"/>
              <a:ext cx="19050" cy="19050"/>
            </a:xfrm>
            <a:custGeom>
              <a:avLst/>
              <a:gdLst>
                <a:gd name="T0" fmla="*/ 61 w 123"/>
                <a:gd name="T1" fmla="*/ 0 h 124"/>
                <a:gd name="T2" fmla="*/ 80 w 123"/>
                <a:gd name="T3" fmla="*/ 4 h 124"/>
                <a:gd name="T4" fmla="*/ 97 w 123"/>
                <a:gd name="T5" fmla="*/ 12 h 124"/>
                <a:gd name="T6" fmla="*/ 111 w 123"/>
                <a:gd name="T7" fmla="*/ 26 h 124"/>
                <a:gd name="T8" fmla="*/ 120 w 123"/>
                <a:gd name="T9" fmla="*/ 42 h 124"/>
                <a:gd name="T10" fmla="*/ 123 w 123"/>
                <a:gd name="T11" fmla="*/ 62 h 124"/>
                <a:gd name="T12" fmla="*/ 120 w 123"/>
                <a:gd name="T13" fmla="*/ 82 h 124"/>
                <a:gd name="T14" fmla="*/ 111 w 123"/>
                <a:gd name="T15" fmla="*/ 98 h 124"/>
                <a:gd name="T16" fmla="*/ 97 w 123"/>
                <a:gd name="T17" fmla="*/ 112 h 124"/>
                <a:gd name="T18" fmla="*/ 80 w 123"/>
                <a:gd name="T19" fmla="*/ 121 h 124"/>
                <a:gd name="T20" fmla="*/ 61 w 123"/>
                <a:gd name="T21" fmla="*/ 124 h 124"/>
                <a:gd name="T22" fmla="*/ 42 w 123"/>
                <a:gd name="T23" fmla="*/ 121 h 124"/>
                <a:gd name="T24" fmla="*/ 26 w 123"/>
                <a:gd name="T25" fmla="*/ 112 h 124"/>
                <a:gd name="T26" fmla="*/ 12 w 123"/>
                <a:gd name="T27" fmla="*/ 98 h 124"/>
                <a:gd name="T28" fmla="*/ 4 w 123"/>
                <a:gd name="T29" fmla="*/ 82 h 124"/>
                <a:gd name="T30" fmla="*/ 0 w 123"/>
                <a:gd name="T31" fmla="*/ 62 h 124"/>
                <a:gd name="T32" fmla="*/ 4 w 123"/>
                <a:gd name="T33" fmla="*/ 42 h 124"/>
                <a:gd name="T34" fmla="*/ 12 w 123"/>
                <a:gd name="T35" fmla="*/ 26 h 124"/>
                <a:gd name="T36" fmla="*/ 26 w 123"/>
                <a:gd name="T37" fmla="*/ 12 h 124"/>
                <a:gd name="T38" fmla="*/ 42 w 123"/>
                <a:gd name="T39" fmla="*/ 4 h 124"/>
                <a:gd name="T40" fmla="*/ 61 w 123"/>
                <a:gd name="T41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3" h="124">
                  <a:moveTo>
                    <a:pt x="61" y="0"/>
                  </a:moveTo>
                  <a:lnTo>
                    <a:pt x="80" y="4"/>
                  </a:lnTo>
                  <a:lnTo>
                    <a:pt x="97" y="12"/>
                  </a:lnTo>
                  <a:lnTo>
                    <a:pt x="111" y="26"/>
                  </a:lnTo>
                  <a:lnTo>
                    <a:pt x="120" y="42"/>
                  </a:lnTo>
                  <a:lnTo>
                    <a:pt x="123" y="62"/>
                  </a:lnTo>
                  <a:lnTo>
                    <a:pt x="120" y="82"/>
                  </a:lnTo>
                  <a:lnTo>
                    <a:pt x="111" y="98"/>
                  </a:lnTo>
                  <a:lnTo>
                    <a:pt x="97" y="112"/>
                  </a:lnTo>
                  <a:lnTo>
                    <a:pt x="80" y="121"/>
                  </a:lnTo>
                  <a:lnTo>
                    <a:pt x="61" y="124"/>
                  </a:lnTo>
                  <a:lnTo>
                    <a:pt x="42" y="121"/>
                  </a:lnTo>
                  <a:lnTo>
                    <a:pt x="26" y="112"/>
                  </a:lnTo>
                  <a:lnTo>
                    <a:pt x="12" y="98"/>
                  </a:lnTo>
                  <a:lnTo>
                    <a:pt x="4" y="82"/>
                  </a:lnTo>
                  <a:lnTo>
                    <a:pt x="0" y="62"/>
                  </a:lnTo>
                  <a:lnTo>
                    <a:pt x="4" y="42"/>
                  </a:lnTo>
                  <a:lnTo>
                    <a:pt x="12" y="26"/>
                  </a:lnTo>
                  <a:lnTo>
                    <a:pt x="26" y="12"/>
                  </a:lnTo>
                  <a:lnTo>
                    <a:pt x="42" y="4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7" name="Freeform 411"/>
            <p:cNvSpPr>
              <a:spLocks/>
            </p:cNvSpPr>
            <p:nvPr/>
          </p:nvSpPr>
          <p:spPr bwMode="auto">
            <a:xfrm>
              <a:off x="10417175" y="2978150"/>
              <a:ext cx="19050" cy="19050"/>
            </a:xfrm>
            <a:custGeom>
              <a:avLst/>
              <a:gdLst>
                <a:gd name="T0" fmla="*/ 60 w 121"/>
                <a:gd name="T1" fmla="*/ 0 h 123"/>
                <a:gd name="T2" fmla="*/ 80 w 121"/>
                <a:gd name="T3" fmla="*/ 3 h 123"/>
                <a:gd name="T4" fmla="*/ 97 w 121"/>
                <a:gd name="T5" fmla="*/ 12 h 123"/>
                <a:gd name="T6" fmla="*/ 109 w 121"/>
                <a:gd name="T7" fmla="*/ 25 h 123"/>
                <a:gd name="T8" fmla="*/ 118 w 121"/>
                <a:gd name="T9" fmla="*/ 42 h 123"/>
                <a:gd name="T10" fmla="*/ 121 w 121"/>
                <a:gd name="T11" fmla="*/ 61 h 123"/>
                <a:gd name="T12" fmla="*/ 118 w 121"/>
                <a:gd name="T13" fmla="*/ 81 h 123"/>
                <a:gd name="T14" fmla="*/ 109 w 121"/>
                <a:gd name="T15" fmla="*/ 98 h 123"/>
                <a:gd name="T16" fmla="*/ 97 w 121"/>
                <a:gd name="T17" fmla="*/ 111 h 123"/>
                <a:gd name="T18" fmla="*/ 80 w 121"/>
                <a:gd name="T19" fmla="*/ 120 h 123"/>
                <a:gd name="T20" fmla="*/ 60 w 121"/>
                <a:gd name="T21" fmla="*/ 123 h 123"/>
                <a:gd name="T22" fmla="*/ 41 w 121"/>
                <a:gd name="T23" fmla="*/ 120 h 123"/>
                <a:gd name="T24" fmla="*/ 24 w 121"/>
                <a:gd name="T25" fmla="*/ 111 h 123"/>
                <a:gd name="T26" fmla="*/ 12 w 121"/>
                <a:gd name="T27" fmla="*/ 98 h 123"/>
                <a:gd name="T28" fmla="*/ 3 w 121"/>
                <a:gd name="T29" fmla="*/ 81 h 123"/>
                <a:gd name="T30" fmla="*/ 0 w 121"/>
                <a:gd name="T31" fmla="*/ 61 h 123"/>
                <a:gd name="T32" fmla="*/ 3 w 121"/>
                <a:gd name="T33" fmla="*/ 42 h 123"/>
                <a:gd name="T34" fmla="*/ 12 w 121"/>
                <a:gd name="T35" fmla="*/ 25 h 123"/>
                <a:gd name="T36" fmla="*/ 24 w 121"/>
                <a:gd name="T37" fmla="*/ 12 h 123"/>
                <a:gd name="T38" fmla="*/ 41 w 121"/>
                <a:gd name="T39" fmla="*/ 3 h 123"/>
                <a:gd name="T40" fmla="*/ 60 w 121"/>
                <a:gd name="T41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1" h="123">
                  <a:moveTo>
                    <a:pt x="60" y="0"/>
                  </a:moveTo>
                  <a:lnTo>
                    <a:pt x="80" y="3"/>
                  </a:lnTo>
                  <a:lnTo>
                    <a:pt x="97" y="12"/>
                  </a:lnTo>
                  <a:lnTo>
                    <a:pt x="109" y="25"/>
                  </a:lnTo>
                  <a:lnTo>
                    <a:pt x="118" y="42"/>
                  </a:lnTo>
                  <a:lnTo>
                    <a:pt x="121" y="61"/>
                  </a:lnTo>
                  <a:lnTo>
                    <a:pt x="118" y="81"/>
                  </a:lnTo>
                  <a:lnTo>
                    <a:pt x="109" y="98"/>
                  </a:lnTo>
                  <a:lnTo>
                    <a:pt x="97" y="111"/>
                  </a:lnTo>
                  <a:lnTo>
                    <a:pt x="80" y="120"/>
                  </a:lnTo>
                  <a:lnTo>
                    <a:pt x="60" y="123"/>
                  </a:lnTo>
                  <a:lnTo>
                    <a:pt x="41" y="120"/>
                  </a:lnTo>
                  <a:lnTo>
                    <a:pt x="24" y="111"/>
                  </a:lnTo>
                  <a:lnTo>
                    <a:pt x="12" y="98"/>
                  </a:lnTo>
                  <a:lnTo>
                    <a:pt x="3" y="81"/>
                  </a:lnTo>
                  <a:lnTo>
                    <a:pt x="0" y="61"/>
                  </a:lnTo>
                  <a:lnTo>
                    <a:pt x="3" y="42"/>
                  </a:lnTo>
                  <a:lnTo>
                    <a:pt x="12" y="25"/>
                  </a:lnTo>
                  <a:lnTo>
                    <a:pt x="24" y="12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8" name="Freeform 412"/>
            <p:cNvSpPr>
              <a:spLocks/>
            </p:cNvSpPr>
            <p:nvPr/>
          </p:nvSpPr>
          <p:spPr bwMode="auto">
            <a:xfrm>
              <a:off x="10407650" y="3017838"/>
              <a:ext cx="19050" cy="19050"/>
            </a:xfrm>
            <a:custGeom>
              <a:avLst/>
              <a:gdLst>
                <a:gd name="T0" fmla="*/ 62 w 122"/>
                <a:gd name="T1" fmla="*/ 0 h 123"/>
                <a:gd name="T2" fmla="*/ 81 w 122"/>
                <a:gd name="T3" fmla="*/ 3 h 123"/>
                <a:gd name="T4" fmla="*/ 98 w 122"/>
                <a:gd name="T5" fmla="*/ 12 h 123"/>
                <a:gd name="T6" fmla="*/ 111 w 122"/>
                <a:gd name="T7" fmla="*/ 26 h 123"/>
                <a:gd name="T8" fmla="*/ 119 w 122"/>
                <a:gd name="T9" fmla="*/ 42 h 123"/>
                <a:gd name="T10" fmla="*/ 122 w 122"/>
                <a:gd name="T11" fmla="*/ 62 h 123"/>
                <a:gd name="T12" fmla="*/ 119 w 122"/>
                <a:gd name="T13" fmla="*/ 81 h 123"/>
                <a:gd name="T14" fmla="*/ 111 w 122"/>
                <a:gd name="T15" fmla="*/ 98 h 123"/>
                <a:gd name="T16" fmla="*/ 98 w 122"/>
                <a:gd name="T17" fmla="*/ 111 h 123"/>
                <a:gd name="T18" fmla="*/ 81 w 122"/>
                <a:gd name="T19" fmla="*/ 120 h 123"/>
                <a:gd name="T20" fmla="*/ 62 w 122"/>
                <a:gd name="T21" fmla="*/ 123 h 123"/>
                <a:gd name="T22" fmla="*/ 43 w 122"/>
                <a:gd name="T23" fmla="*/ 120 h 123"/>
                <a:gd name="T24" fmla="*/ 26 w 122"/>
                <a:gd name="T25" fmla="*/ 111 h 123"/>
                <a:gd name="T26" fmla="*/ 12 w 122"/>
                <a:gd name="T27" fmla="*/ 98 h 123"/>
                <a:gd name="T28" fmla="*/ 3 w 122"/>
                <a:gd name="T29" fmla="*/ 81 h 123"/>
                <a:gd name="T30" fmla="*/ 0 w 122"/>
                <a:gd name="T31" fmla="*/ 62 h 123"/>
                <a:gd name="T32" fmla="*/ 3 w 122"/>
                <a:gd name="T33" fmla="*/ 42 h 123"/>
                <a:gd name="T34" fmla="*/ 12 w 122"/>
                <a:gd name="T35" fmla="*/ 26 h 123"/>
                <a:gd name="T36" fmla="*/ 26 w 122"/>
                <a:gd name="T37" fmla="*/ 12 h 123"/>
                <a:gd name="T38" fmla="*/ 43 w 122"/>
                <a:gd name="T39" fmla="*/ 3 h 123"/>
                <a:gd name="T40" fmla="*/ 62 w 122"/>
                <a:gd name="T41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2" h="123">
                  <a:moveTo>
                    <a:pt x="62" y="0"/>
                  </a:moveTo>
                  <a:lnTo>
                    <a:pt x="81" y="3"/>
                  </a:lnTo>
                  <a:lnTo>
                    <a:pt x="98" y="12"/>
                  </a:lnTo>
                  <a:lnTo>
                    <a:pt x="111" y="26"/>
                  </a:lnTo>
                  <a:lnTo>
                    <a:pt x="119" y="42"/>
                  </a:lnTo>
                  <a:lnTo>
                    <a:pt x="122" y="62"/>
                  </a:lnTo>
                  <a:lnTo>
                    <a:pt x="119" y="81"/>
                  </a:lnTo>
                  <a:lnTo>
                    <a:pt x="111" y="98"/>
                  </a:lnTo>
                  <a:lnTo>
                    <a:pt x="98" y="111"/>
                  </a:lnTo>
                  <a:lnTo>
                    <a:pt x="81" y="120"/>
                  </a:lnTo>
                  <a:lnTo>
                    <a:pt x="62" y="123"/>
                  </a:lnTo>
                  <a:lnTo>
                    <a:pt x="43" y="120"/>
                  </a:lnTo>
                  <a:lnTo>
                    <a:pt x="26" y="111"/>
                  </a:lnTo>
                  <a:lnTo>
                    <a:pt x="12" y="98"/>
                  </a:lnTo>
                  <a:lnTo>
                    <a:pt x="3" y="81"/>
                  </a:lnTo>
                  <a:lnTo>
                    <a:pt x="0" y="62"/>
                  </a:lnTo>
                  <a:lnTo>
                    <a:pt x="3" y="42"/>
                  </a:lnTo>
                  <a:lnTo>
                    <a:pt x="12" y="26"/>
                  </a:lnTo>
                  <a:lnTo>
                    <a:pt x="26" y="12"/>
                  </a:lnTo>
                  <a:lnTo>
                    <a:pt x="43" y="3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9" name="Freeform 413"/>
            <p:cNvSpPr>
              <a:spLocks/>
            </p:cNvSpPr>
            <p:nvPr/>
          </p:nvSpPr>
          <p:spPr bwMode="auto">
            <a:xfrm>
              <a:off x="10396538" y="3055938"/>
              <a:ext cx="20638" cy="20638"/>
            </a:xfrm>
            <a:custGeom>
              <a:avLst/>
              <a:gdLst>
                <a:gd name="T0" fmla="*/ 61 w 123"/>
                <a:gd name="T1" fmla="*/ 0 h 123"/>
                <a:gd name="T2" fmla="*/ 80 w 123"/>
                <a:gd name="T3" fmla="*/ 3 h 123"/>
                <a:gd name="T4" fmla="*/ 97 w 123"/>
                <a:gd name="T5" fmla="*/ 11 h 123"/>
                <a:gd name="T6" fmla="*/ 111 w 123"/>
                <a:gd name="T7" fmla="*/ 24 h 123"/>
                <a:gd name="T8" fmla="*/ 120 w 123"/>
                <a:gd name="T9" fmla="*/ 42 h 123"/>
                <a:gd name="T10" fmla="*/ 123 w 123"/>
                <a:gd name="T11" fmla="*/ 61 h 123"/>
                <a:gd name="T12" fmla="*/ 120 w 123"/>
                <a:gd name="T13" fmla="*/ 80 h 123"/>
                <a:gd name="T14" fmla="*/ 111 w 123"/>
                <a:gd name="T15" fmla="*/ 97 h 123"/>
                <a:gd name="T16" fmla="*/ 97 w 123"/>
                <a:gd name="T17" fmla="*/ 110 h 123"/>
                <a:gd name="T18" fmla="*/ 80 w 123"/>
                <a:gd name="T19" fmla="*/ 120 h 123"/>
                <a:gd name="T20" fmla="*/ 61 w 123"/>
                <a:gd name="T21" fmla="*/ 123 h 123"/>
                <a:gd name="T22" fmla="*/ 42 w 123"/>
                <a:gd name="T23" fmla="*/ 120 h 123"/>
                <a:gd name="T24" fmla="*/ 25 w 123"/>
                <a:gd name="T25" fmla="*/ 110 h 123"/>
                <a:gd name="T26" fmla="*/ 12 w 123"/>
                <a:gd name="T27" fmla="*/ 97 h 123"/>
                <a:gd name="T28" fmla="*/ 4 w 123"/>
                <a:gd name="T29" fmla="*/ 80 h 123"/>
                <a:gd name="T30" fmla="*/ 0 w 123"/>
                <a:gd name="T31" fmla="*/ 61 h 123"/>
                <a:gd name="T32" fmla="*/ 4 w 123"/>
                <a:gd name="T33" fmla="*/ 42 h 123"/>
                <a:gd name="T34" fmla="*/ 12 w 123"/>
                <a:gd name="T35" fmla="*/ 24 h 123"/>
                <a:gd name="T36" fmla="*/ 25 w 123"/>
                <a:gd name="T37" fmla="*/ 11 h 123"/>
                <a:gd name="T38" fmla="*/ 42 w 123"/>
                <a:gd name="T39" fmla="*/ 3 h 123"/>
                <a:gd name="T40" fmla="*/ 61 w 123"/>
                <a:gd name="T41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3" h="123">
                  <a:moveTo>
                    <a:pt x="61" y="0"/>
                  </a:moveTo>
                  <a:lnTo>
                    <a:pt x="80" y="3"/>
                  </a:lnTo>
                  <a:lnTo>
                    <a:pt x="97" y="11"/>
                  </a:lnTo>
                  <a:lnTo>
                    <a:pt x="111" y="24"/>
                  </a:lnTo>
                  <a:lnTo>
                    <a:pt x="120" y="42"/>
                  </a:lnTo>
                  <a:lnTo>
                    <a:pt x="123" y="61"/>
                  </a:lnTo>
                  <a:lnTo>
                    <a:pt x="120" y="80"/>
                  </a:lnTo>
                  <a:lnTo>
                    <a:pt x="111" y="97"/>
                  </a:lnTo>
                  <a:lnTo>
                    <a:pt x="97" y="110"/>
                  </a:lnTo>
                  <a:lnTo>
                    <a:pt x="80" y="120"/>
                  </a:lnTo>
                  <a:lnTo>
                    <a:pt x="61" y="123"/>
                  </a:lnTo>
                  <a:lnTo>
                    <a:pt x="42" y="120"/>
                  </a:lnTo>
                  <a:lnTo>
                    <a:pt x="25" y="110"/>
                  </a:lnTo>
                  <a:lnTo>
                    <a:pt x="12" y="97"/>
                  </a:lnTo>
                  <a:lnTo>
                    <a:pt x="4" y="80"/>
                  </a:lnTo>
                  <a:lnTo>
                    <a:pt x="0" y="61"/>
                  </a:lnTo>
                  <a:lnTo>
                    <a:pt x="4" y="42"/>
                  </a:lnTo>
                  <a:lnTo>
                    <a:pt x="12" y="24"/>
                  </a:lnTo>
                  <a:lnTo>
                    <a:pt x="25" y="11"/>
                  </a:lnTo>
                  <a:lnTo>
                    <a:pt x="42" y="3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0" name="Freeform 414"/>
            <p:cNvSpPr>
              <a:spLocks/>
            </p:cNvSpPr>
            <p:nvPr/>
          </p:nvSpPr>
          <p:spPr bwMode="auto">
            <a:xfrm>
              <a:off x="10387013" y="2997200"/>
              <a:ext cx="20638" cy="20638"/>
            </a:xfrm>
            <a:custGeom>
              <a:avLst/>
              <a:gdLst>
                <a:gd name="T0" fmla="*/ 61 w 122"/>
                <a:gd name="T1" fmla="*/ 0 h 123"/>
                <a:gd name="T2" fmla="*/ 81 w 122"/>
                <a:gd name="T3" fmla="*/ 3 h 123"/>
                <a:gd name="T4" fmla="*/ 98 w 122"/>
                <a:gd name="T5" fmla="*/ 12 h 123"/>
                <a:gd name="T6" fmla="*/ 110 w 122"/>
                <a:gd name="T7" fmla="*/ 25 h 123"/>
                <a:gd name="T8" fmla="*/ 119 w 122"/>
                <a:gd name="T9" fmla="*/ 42 h 123"/>
                <a:gd name="T10" fmla="*/ 122 w 122"/>
                <a:gd name="T11" fmla="*/ 62 h 123"/>
                <a:gd name="T12" fmla="*/ 119 w 122"/>
                <a:gd name="T13" fmla="*/ 81 h 123"/>
                <a:gd name="T14" fmla="*/ 110 w 122"/>
                <a:gd name="T15" fmla="*/ 98 h 123"/>
                <a:gd name="T16" fmla="*/ 98 w 122"/>
                <a:gd name="T17" fmla="*/ 111 h 123"/>
                <a:gd name="T18" fmla="*/ 81 w 122"/>
                <a:gd name="T19" fmla="*/ 120 h 123"/>
                <a:gd name="T20" fmla="*/ 61 w 122"/>
                <a:gd name="T21" fmla="*/ 123 h 123"/>
                <a:gd name="T22" fmla="*/ 42 w 122"/>
                <a:gd name="T23" fmla="*/ 120 h 123"/>
                <a:gd name="T24" fmla="*/ 25 w 122"/>
                <a:gd name="T25" fmla="*/ 111 h 123"/>
                <a:gd name="T26" fmla="*/ 13 w 122"/>
                <a:gd name="T27" fmla="*/ 98 h 123"/>
                <a:gd name="T28" fmla="*/ 3 w 122"/>
                <a:gd name="T29" fmla="*/ 81 h 123"/>
                <a:gd name="T30" fmla="*/ 0 w 122"/>
                <a:gd name="T31" fmla="*/ 62 h 123"/>
                <a:gd name="T32" fmla="*/ 3 w 122"/>
                <a:gd name="T33" fmla="*/ 42 h 123"/>
                <a:gd name="T34" fmla="*/ 13 w 122"/>
                <a:gd name="T35" fmla="*/ 25 h 123"/>
                <a:gd name="T36" fmla="*/ 25 w 122"/>
                <a:gd name="T37" fmla="*/ 12 h 123"/>
                <a:gd name="T38" fmla="*/ 42 w 122"/>
                <a:gd name="T39" fmla="*/ 3 h 123"/>
                <a:gd name="T40" fmla="*/ 61 w 122"/>
                <a:gd name="T41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2" h="123">
                  <a:moveTo>
                    <a:pt x="61" y="0"/>
                  </a:moveTo>
                  <a:lnTo>
                    <a:pt x="81" y="3"/>
                  </a:lnTo>
                  <a:lnTo>
                    <a:pt x="98" y="12"/>
                  </a:lnTo>
                  <a:lnTo>
                    <a:pt x="110" y="25"/>
                  </a:lnTo>
                  <a:lnTo>
                    <a:pt x="119" y="42"/>
                  </a:lnTo>
                  <a:lnTo>
                    <a:pt x="122" y="62"/>
                  </a:lnTo>
                  <a:lnTo>
                    <a:pt x="119" y="81"/>
                  </a:lnTo>
                  <a:lnTo>
                    <a:pt x="110" y="98"/>
                  </a:lnTo>
                  <a:lnTo>
                    <a:pt x="98" y="111"/>
                  </a:lnTo>
                  <a:lnTo>
                    <a:pt x="81" y="120"/>
                  </a:lnTo>
                  <a:lnTo>
                    <a:pt x="61" y="123"/>
                  </a:lnTo>
                  <a:lnTo>
                    <a:pt x="42" y="120"/>
                  </a:lnTo>
                  <a:lnTo>
                    <a:pt x="25" y="111"/>
                  </a:lnTo>
                  <a:lnTo>
                    <a:pt x="13" y="98"/>
                  </a:lnTo>
                  <a:lnTo>
                    <a:pt x="3" y="81"/>
                  </a:lnTo>
                  <a:lnTo>
                    <a:pt x="0" y="62"/>
                  </a:lnTo>
                  <a:lnTo>
                    <a:pt x="3" y="42"/>
                  </a:lnTo>
                  <a:lnTo>
                    <a:pt x="13" y="25"/>
                  </a:lnTo>
                  <a:lnTo>
                    <a:pt x="25" y="12"/>
                  </a:lnTo>
                  <a:lnTo>
                    <a:pt x="42" y="3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1" name="Freeform 415"/>
            <p:cNvSpPr>
              <a:spLocks/>
            </p:cNvSpPr>
            <p:nvPr/>
          </p:nvSpPr>
          <p:spPr bwMode="auto">
            <a:xfrm>
              <a:off x="10396538" y="2959100"/>
              <a:ext cx="20638" cy="19050"/>
            </a:xfrm>
            <a:custGeom>
              <a:avLst/>
              <a:gdLst>
                <a:gd name="T0" fmla="*/ 61 w 123"/>
                <a:gd name="T1" fmla="*/ 0 h 123"/>
                <a:gd name="T2" fmla="*/ 80 w 123"/>
                <a:gd name="T3" fmla="*/ 3 h 123"/>
                <a:gd name="T4" fmla="*/ 97 w 123"/>
                <a:gd name="T5" fmla="*/ 12 h 123"/>
                <a:gd name="T6" fmla="*/ 111 w 123"/>
                <a:gd name="T7" fmla="*/ 25 h 123"/>
                <a:gd name="T8" fmla="*/ 120 w 123"/>
                <a:gd name="T9" fmla="*/ 42 h 123"/>
                <a:gd name="T10" fmla="*/ 123 w 123"/>
                <a:gd name="T11" fmla="*/ 61 h 123"/>
                <a:gd name="T12" fmla="*/ 120 w 123"/>
                <a:gd name="T13" fmla="*/ 81 h 123"/>
                <a:gd name="T14" fmla="*/ 111 w 123"/>
                <a:gd name="T15" fmla="*/ 97 h 123"/>
                <a:gd name="T16" fmla="*/ 97 w 123"/>
                <a:gd name="T17" fmla="*/ 111 h 123"/>
                <a:gd name="T18" fmla="*/ 80 w 123"/>
                <a:gd name="T19" fmla="*/ 120 h 123"/>
                <a:gd name="T20" fmla="*/ 61 w 123"/>
                <a:gd name="T21" fmla="*/ 123 h 123"/>
                <a:gd name="T22" fmla="*/ 42 w 123"/>
                <a:gd name="T23" fmla="*/ 120 h 123"/>
                <a:gd name="T24" fmla="*/ 25 w 123"/>
                <a:gd name="T25" fmla="*/ 111 h 123"/>
                <a:gd name="T26" fmla="*/ 12 w 123"/>
                <a:gd name="T27" fmla="*/ 97 h 123"/>
                <a:gd name="T28" fmla="*/ 4 w 123"/>
                <a:gd name="T29" fmla="*/ 81 h 123"/>
                <a:gd name="T30" fmla="*/ 0 w 123"/>
                <a:gd name="T31" fmla="*/ 61 h 123"/>
                <a:gd name="T32" fmla="*/ 4 w 123"/>
                <a:gd name="T33" fmla="*/ 42 h 123"/>
                <a:gd name="T34" fmla="*/ 12 w 123"/>
                <a:gd name="T35" fmla="*/ 25 h 123"/>
                <a:gd name="T36" fmla="*/ 25 w 123"/>
                <a:gd name="T37" fmla="*/ 12 h 123"/>
                <a:gd name="T38" fmla="*/ 42 w 123"/>
                <a:gd name="T39" fmla="*/ 3 h 123"/>
                <a:gd name="T40" fmla="*/ 61 w 123"/>
                <a:gd name="T41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3" h="123">
                  <a:moveTo>
                    <a:pt x="61" y="0"/>
                  </a:moveTo>
                  <a:lnTo>
                    <a:pt x="80" y="3"/>
                  </a:lnTo>
                  <a:lnTo>
                    <a:pt x="97" y="12"/>
                  </a:lnTo>
                  <a:lnTo>
                    <a:pt x="111" y="25"/>
                  </a:lnTo>
                  <a:lnTo>
                    <a:pt x="120" y="42"/>
                  </a:lnTo>
                  <a:lnTo>
                    <a:pt x="123" y="61"/>
                  </a:lnTo>
                  <a:lnTo>
                    <a:pt x="120" y="81"/>
                  </a:lnTo>
                  <a:lnTo>
                    <a:pt x="111" y="97"/>
                  </a:lnTo>
                  <a:lnTo>
                    <a:pt x="97" y="111"/>
                  </a:lnTo>
                  <a:lnTo>
                    <a:pt x="80" y="120"/>
                  </a:lnTo>
                  <a:lnTo>
                    <a:pt x="61" y="123"/>
                  </a:lnTo>
                  <a:lnTo>
                    <a:pt x="42" y="120"/>
                  </a:lnTo>
                  <a:lnTo>
                    <a:pt x="25" y="111"/>
                  </a:lnTo>
                  <a:lnTo>
                    <a:pt x="12" y="97"/>
                  </a:lnTo>
                  <a:lnTo>
                    <a:pt x="4" y="81"/>
                  </a:lnTo>
                  <a:lnTo>
                    <a:pt x="0" y="61"/>
                  </a:lnTo>
                  <a:lnTo>
                    <a:pt x="4" y="42"/>
                  </a:lnTo>
                  <a:lnTo>
                    <a:pt x="12" y="25"/>
                  </a:lnTo>
                  <a:lnTo>
                    <a:pt x="25" y="12"/>
                  </a:lnTo>
                  <a:lnTo>
                    <a:pt x="42" y="3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2" name="Freeform 416"/>
            <p:cNvSpPr>
              <a:spLocks/>
            </p:cNvSpPr>
            <p:nvPr/>
          </p:nvSpPr>
          <p:spPr bwMode="auto">
            <a:xfrm>
              <a:off x="10407650" y="2919413"/>
              <a:ext cx="19050" cy="20638"/>
            </a:xfrm>
            <a:custGeom>
              <a:avLst/>
              <a:gdLst>
                <a:gd name="T0" fmla="*/ 62 w 122"/>
                <a:gd name="T1" fmla="*/ 0 h 123"/>
                <a:gd name="T2" fmla="*/ 81 w 122"/>
                <a:gd name="T3" fmla="*/ 3 h 123"/>
                <a:gd name="T4" fmla="*/ 98 w 122"/>
                <a:gd name="T5" fmla="*/ 12 h 123"/>
                <a:gd name="T6" fmla="*/ 111 w 122"/>
                <a:gd name="T7" fmla="*/ 26 h 123"/>
                <a:gd name="T8" fmla="*/ 119 w 122"/>
                <a:gd name="T9" fmla="*/ 43 h 123"/>
                <a:gd name="T10" fmla="*/ 122 w 122"/>
                <a:gd name="T11" fmla="*/ 62 h 123"/>
                <a:gd name="T12" fmla="*/ 119 w 122"/>
                <a:gd name="T13" fmla="*/ 82 h 123"/>
                <a:gd name="T14" fmla="*/ 111 w 122"/>
                <a:gd name="T15" fmla="*/ 99 h 123"/>
                <a:gd name="T16" fmla="*/ 98 w 122"/>
                <a:gd name="T17" fmla="*/ 112 h 123"/>
                <a:gd name="T18" fmla="*/ 81 w 122"/>
                <a:gd name="T19" fmla="*/ 120 h 123"/>
                <a:gd name="T20" fmla="*/ 62 w 122"/>
                <a:gd name="T21" fmla="*/ 123 h 123"/>
                <a:gd name="T22" fmla="*/ 43 w 122"/>
                <a:gd name="T23" fmla="*/ 120 h 123"/>
                <a:gd name="T24" fmla="*/ 26 w 122"/>
                <a:gd name="T25" fmla="*/ 112 h 123"/>
                <a:gd name="T26" fmla="*/ 12 w 122"/>
                <a:gd name="T27" fmla="*/ 99 h 123"/>
                <a:gd name="T28" fmla="*/ 3 w 122"/>
                <a:gd name="T29" fmla="*/ 82 h 123"/>
                <a:gd name="T30" fmla="*/ 0 w 122"/>
                <a:gd name="T31" fmla="*/ 62 h 123"/>
                <a:gd name="T32" fmla="*/ 3 w 122"/>
                <a:gd name="T33" fmla="*/ 43 h 123"/>
                <a:gd name="T34" fmla="*/ 12 w 122"/>
                <a:gd name="T35" fmla="*/ 26 h 123"/>
                <a:gd name="T36" fmla="*/ 26 w 122"/>
                <a:gd name="T37" fmla="*/ 12 h 123"/>
                <a:gd name="T38" fmla="*/ 43 w 122"/>
                <a:gd name="T39" fmla="*/ 3 h 123"/>
                <a:gd name="T40" fmla="*/ 62 w 122"/>
                <a:gd name="T41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2" h="123">
                  <a:moveTo>
                    <a:pt x="62" y="0"/>
                  </a:moveTo>
                  <a:lnTo>
                    <a:pt x="81" y="3"/>
                  </a:lnTo>
                  <a:lnTo>
                    <a:pt x="98" y="12"/>
                  </a:lnTo>
                  <a:lnTo>
                    <a:pt x="111" y="26"/>
                  </a:lnTo>
                  <a:lnTo>
                    <a:pt x="119" y="43"/>
                  </a:lnTo>
                  <a:lnTo>
                    <a:pt x="122" y="62"/>
                  </a:lnTo>
                  <a:lnTo>
                    <a:pt x="119" y="82"/>
                  </a:lnTo>
                  <a:lnTo>
                    <a:pt x="111" y="99"/>
                  </a:lnTo>
                  <a:lnTo>
                    <a:pt x="98" y="112"/>
                  </a:lnTo>
                  <a:lnTo>
                    <a:pt x="81" y="120"/>
                  </a:lnTo>
                  <a:lnTo>
                    <a:pt x="62" y="123"/>
                  </a:lnTo>
                  <a:lnTo>
                    <a:pt x="43" y="120"/>
                  </a:lnTo>
                  <a:lnTo>
                    <a:pt x="26" y="112"/>
                  </a:lnTo>
                  <a:lnTo>
                    <a:pt x="12" y="99"/>
                  </a:lnTo>
                  <a:lnTo>
                    <a:pt x="3" y="82"/>
                  </a:lnTo>
                  <a:lnTo>
                    <a:pt x="0" y="62"/>
                  </a:lnTo>
                  <a:lnTo>
                    <a:pt x="3" y="43"/>
                  </a:lnTo>
                  <a:lnTo>
                    <a:pt x="12" y="26"/>
                  </a:lnTo>
                  <a:lnTo>
                    <a:pt x="26" y="12"/>
                  </a:lnTo>
                  <a:lnTo>
                    <a:pt x="43" y="3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98" name="Group 497"/>
          <p:cNvGrpSpPr/>
          <p:nvPr/>
        </p:nvGrpSpPr>
        <p:grpSpPr>
          <a:xfrm>
            <a:off x="10952433" y="2673350"/>
            <a:ext cx="568326" cy="585788"/>
            <a:chOff x="10953750" y="2673350"/>
            <a:chExt cx="568326" cy="5857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86" name="Freeform 421"/>
            <p:cNvSpPr>
              <a:spLocks noEditPoints="1"/>
            </p:cNvSpPr>
            <p:nvPr/>
          </p:nvSpPr>
          <p:spPr bwMode="auto">
            <a:xfrm>
              <a:off x="10953750" y="2868613"/>
              <a:ext cx="568325" cy="390525"/>
            </a:xfrm>
            <a:custGeom>
              <a:avLst/>
              <a:gdLst>
                <a:gd name="T0" fmla="*/ 130 w 3225"/>
                <a:gd name="T1" fmla="*/ 537 h 2214"/>
                <a:gd name="T2" fmla="*/ 575 w 3225"/>
                <a:gd name="T3" fmla="*/ 2038 h 2214"/>
                <a:gd name="T4" fmla="*/ 646 w 3225"/>
                <a:gd name="T5" fmla="*/ 2101 h 2214"/>
                <a:gd name="T6" fmla="*/ 2616 w 3225"/>
                <a:gd name="T7" fmla="*/ 2085 h 2214"/>
                <a:gd name="T8" fmla="*/ 3113 w 3225"/>
                <a:gd name="T9" fmla="*/ 600 h 2214"/>
                <a:gd name="T10" fmla="*/ 3062 w 3225"/>
                <a:gd name="T11" fmla="*/ 508 h 2214"/>
                <a:gd name="T12" fmla="*/ 2791 w 3225"/>
                <a:gd name="T13" fmla="*/ 508 h 2214"/>
                <a:gd name="T14" fmla="*/ 2561 w 3225"/>
                <a:gd name="T15" fmla="*/ 610 h 2214"/>
                <a:gd name="T16" fmla="*/ 2400 w 3225"/>
                <a:gd name="T17" fmla="*/ 803 h 2214"/>
                <a:gd name="T18" fmla="*/ 2399 w 3225"/>
                <a:gd name="T19" fmla="*/ 931 h 2214"/>
                <a:gd name="T20" fmla="*/ 2427 w 3225"/>
                <a:gd name="T21" fmla="*/ 1047 h 2214"/>
                <a:gd name="T22" fmla="*/ 2435 w 3225"/>
                <a:gd name="T23" fmla="*/ 1228 h 2214"/>
                <a:gd name="T24" fmla="*/ 2415 w 3225"/>
                <a:gd name="T25" fmla="*/ 1362 h 2214"/>
                <a:gd name="T26" fmla="*/ 2346 w 3225"/>
                <a:gd name="T27" fmla="*/ 1662 h 2214"/>
                <a:gd name="T28" fmla="*/ 2242 w 3225"/>
                <a:gd name="T29" fmla="*/ 1939 h 2214"/>
                <a:gd name="T30" fmla="*/ 2133 w 3225"/>
                <a:gd name="T31" fmla="*/ 2039 h 2214"/>
                <a:gd name="T32" fmla="*/ 2057 w 3225"/>
                <a:gd name="T33" fmla="*/ 2031 h 2214"/>
                <a:gd name="T34" fmla="*/ 1961 w 3225"/>
                <a:gd name="T35" fmla="*/ 1922 h 2214"/>
                <a:gd name="T36" fmla="*/ 1892 w 3225"/>
                <a:gd name="T37" fmla="*/ 1753 h 2214"/>
                <a:gd name="T38" fmla="*/ 1836 w 3225"/>
                <a:gd name="T39" fmla="*/ 1556 h 2214"/>
                <a:gd name="T40" fmla="*/ 1763 w 3225"/>
                <a:gd name="T41" fmla="*/ 1419 h 2214"/>
                <a:gd name="T42" fmla="*/ 1631 w 3225"/>
                <a:gd name="T43" fmla="*/ 1356 h 2214"/>
                <a:gd name="T44" fmla="*/ 1491 w 3225"/>
                <a:gd name="T45" fmla="*/ 1422 h 2214"/>
                <a:gd name="T46" fmla="*/ 1363 w 3225"/>
                <a:gd name="T47" fmla="*/ 1635 h 2214"/>
                <a:gd name="T48" fmla="*/ 1274 w 3225"/>
                <a:gd name="T49" fmla="*/ 1883 h 2214"/>
                <a:gd name="T50" fmla="*/ 1208 w 3225"/>
                <a:gd name="T51" fmla="*/ 1993 h 2214"/>
                <a:gd name="T52" fmla="*/ 1114 w 3225"/>
                <a:gd name="T53" fmla="*/ 2048 h 2214"/>
                <a:gd name="T54" fmla="*/ 1009 w 3225"/>
                <a:gd name="T55" fmla="*/ 1993 h 2214"/>
                <a:gd name="T56" fmla="*/ 942 w 3225"/>
                <a:gd name="T57" fmla="*/ 1880 h 2214"/>
                <a:gd name="T58" fmla="*/ 868 w 3225"/>
                <a:gd name="T59" fmla="*/ 1685 h 2214"/>
                <a:gd name="T60" fmla="*/ 773 w 3225"/>
                <a:gd name="T61" fmla="*/ 1310 h 2214"/>
                <a:gd name="T62" fmla="*/ 764 w 3225"/>
                <a:gd name="T63" fmla="*/ 1157 h 2214"/>
                <a:gd name="T64" fmla="*/ 782 w 3225"/>
                <a:gd name="T65" fmla="*/ 1021 h 2214"/>
                <a:gd name="T66" fmla="*/ 826 w 3225"/>
                <a:gd name="T67" fmla="*/ 878 h 2214"/>
                <a:gd name="T68" fmla="*/ 676 w 3225"/>
                <a:gd name="T69" fmla="*/ 678 h 2214"/>
                <a:gd name="T70" fmla="*/ 434 w 3225"/>
                <a:gd name="T71" fmla="*/ 535 h 2214"/>
                <a:gd name="T72" fmla="*/ 1585 w 3225"/>
                <a:gd name="T73" fmla="*/ 0 h 2214"/>
                <a:gd name="T74" fmla="*/ 1759 w 3225"/>
                <a:gd name="T75" fmla="*/ 67 h 2214"/>
                <a:gd name="T76" fmla="*/ 1917 w 3225"/>
                <a:gd name="T77" fmla="*/ 230 h 2214"/>
                <a:gd name="T78" fmla="*/ 2073 w 3225"/>
                <a:gd name="T79" fmla="*/ 444 h 2214"/>
                <a:gd name="T80" fmla="*/ 2244 w 3225"/>
                <a:gd name="T81" fmla="*/ 651 h 2214"/>
                <a:gd name="T82" fmla="*/ 2414 w 3225"/>
                <a:gd name="T83" fmla="*/ 594 h 2214"/>
                <a:gd name="T84" fmla="*/ 2658 w 3225"/>
                <a:gd name="T85" fmla="*/ 431 h 2214"/>
                <a:gd name="T86" fmla="*/ 3018 w 3225"/>
                <a:gd name="T87" fmla="*/ 387 h 2214"/>
                <a:gd name="T88" fmla="*/ 3164 w 3225"/>
                <a:gd name="T89" fmla="*/ 447 h 2214"/>
                <a:gd name="T90" fmla="*/ 3225 w 3225"/>
                <a:gd name="T91" fmla="*/ 592 h 2214"/>
                <a:gd name="T92" fmla="*/ 2726 w 3225"/>
                <a:gd name="T93" fmla="*/ 2129 h 2214"/>
                <a:gd name="T94" fmla="*/ 2593 w 3225"/>
                <a:gd name="T95" fmla="*/ 2211 h 2214"/>
                <a:gd name="T96" fmla="*/ 571 w 3225"/>
                <a:gd name="T97" fmla="*/ 2192 h 2214"/>
                <a:gd name="T98" fmla="*/ 469 w 3225"/>
                <a:gd name="T99" fmla="*/ 2071 h 2214"/>
                <a:gd name="T100" fmla="*/ 10 w 3225"/>
                <a:gd name="T101" fmla="*/ 529 h 2214"/>
                <a:gd name="T102" fmla="*/ 113 w 3225"/>
                <a:gd name="T103" fmla="*/ 410 h 2214"/>
                <a:gd name="T104" fmla="*/ 334 w 3225"/>
                <a:gd name="T105" fmla="*/ 398 h 2214"/>
                <a:gd name="T106" fmla="*/ 623 w 3225"/>
                <a:gd name="T107" fmla="*/ 502 h 2214"/>
                <a:gd name="T108" fmla="*/ 853 w 3225"/>
                <a:gd name="T109" fmla="*/ 706 h 2214"/>
                <a:gd name="T110" fmla="*/ 1012 w 3225"/>
                <a:gd name="T111" fmla="*/ 602 h 2214"/>
                <a:gd name="T112" fmla="*/ 1177 w 3225"/>
                <a:gd name="T113" fmla="*/ 365 h 2214"/>
                <a:gd name="T114" fmla="*/ 1324 w 3225"/>
                <a:gd name="T115" fmla="*/ 163 h 2214"/>
                <a:gd name="T116" fmla="*/ 1482 w 3225"/>
                <a:gd name="T117" fmla="*/ 26 h 2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25" h="2214">
                  <a:moveTo>
                    <a:pt x="207" y="498"/>
                  </a:moveTo>
                  <a:lnTo>
                    <a:pt x="185" y="501"/>
                  </a:lnTo>
                  <a:lnTo>
                    <a:pt x="164" y="508"/>
                  </a:lnTo>
                  <a:lnTo>
                    <a:pt x="146" y="520"/>
                  </a:lnTo>
                  <a:lnTo>
                    <a:pt x="130" y="537"/>
                  </a:lnTo>
                  <a:lnTo>
                    <a:pt x="119" y="557"/>
                  </a:lnTo>
                  <a:lnTo>
                    <a:pt x="113" y="578"/>
                  </a:lnTo>
                  <a:lnTo>
                    <a:pt x="112" y="600"/>
                  </a:lnTo>
                  <a:lnTo>
                    <a:pt x="116" y="622"/>
                  </a:lnTo>
                  <a:lnTo>
                    <a:pt x="575" y="2038"/>
                  </a:lnTo>
                  <a:lnTo>
                    <a:pt x="583" y="2056"/>
                  </a:lnTo>
                  <a:lnTo>
                    <a:pt x="596" y="2072"/>
                  </a:lnTo>
                  <a:lnTo>
                    <a:pt x="610" y="2085"/>
                  </a:lnTo>
                  <a:lnTo>
                    <a:pt x="627" y="2095"/>
                  </a:lnTo>
                  <a:lnTo>
                    <a:pt x="646" y="2101"/>
                  </a:lnTo>
                  <a:lnTo>
                    <a:pt x="666" y="2103"/>
                  </a:lnTo>
                  <a:lnTo>
                    <a:pt x="2559" y="2103"/>
                  </a:lnTo>
                  <a:lnTo>
                    <a:pt x="2579" y="2101"/>
                  </a:lnTo>
                  <a:lnTo>
                    <a:pt x="2599" y="2095"/>
                  </a:lnTo>
                  <a:lnTo>
                    <a:pt x="2616" y="2085"/>
                  </a:lnTo>
                  <a:lnTo>
                    <a:pt x="2630" y="2072"/>
                  </a:lnTo>
                  <a:lnTo>
                    <a:pt x="2642" y="2056"/>
                  </a:lnTo>
                  <a:lnTo>
                    <a:pt x="2650" y="2038"/>
                  </a:lnTo>
                  <a:lnTo>
                    <a:pt x="3109" y="622"/>
                  </a:lnTo>
                  <a:lnTo>
                    <a:pt x="3113" y="600"/>
                  </a:lnTo>
                  <a:lnTo>
                    <a:pt x="3112" y="578"/>
                  </a:lnTo>
                  <a:lnTo>
                    <a:pt x="3106" y="557"/>
                  </a:lnTo>
                  <a:lnTo>
                    <a:pt x="3095" y="537"/>
                  </a:lnTo>
                  <a:lnTo>
                    <a:pt x="3080" y="520"/>
                  </a:lnTo>
                  <a:lnTo>
                    <a:pt x="3062" y="508"/>
                  </a:lnTo>
                  <a:lnTo>
                    <a:pt x="3040" y="501"/>
                  </a:lnTo>
                  <a:lnTo>
                    <a:pt x="3018" y="498"/>
                  </a:lnTo>
                  <a:lnTo>
                    <a:pt x="2894" y="498"/>
                  </a:lnTo>
                  <a:lnTo>
                    <a:pt x="2841" y="500"/>
                  </a:lnTo>
                  <a:lnTo>
                    <a:pt x="2791" y="508"/>
                  </a:lnTo>
                  <a:lnTo>
                    <a:pt x="2741" y="519"/>
                  </a:lnTo>
                  <a:lnTo>
                    <a:pt x="2693" y="536"/>
                  </a:lnTo>
                  <a:lnTo>
                    <a:pt x="2647" y="557"/>
                  </a:lnTo>
                  <a:lnTo>
                    <a:pt x="2603" y="582"/>
                  </a:lnTo>
                  <a:lnTo>
                    <a:pt x="2561" y="610"/>
                  </a:lnTo>
                  <a:lnTo>
                    <a:pt x="2523" y="642"/>
                  </a:lnTo>
                  <a:lnTo>
                    <a:pt x="2486" y="677"/>
                  </a:lnTo>
                  <a:lnTo>
                    <a:pt x="2454" y="717"/>
                  </a:lnTo>
                  <a:lnTo>
                    <a:pt x="2425" y="758"/>
                  </a:lnTo>
                  <a:lnTo>
                    <a:pt x="2400" y="803"/>
                  </a:lnTo>
                  <a:lnTo>
                    <a:pt x="2379" y="850"/>
                  </a:lnTo>
                  <a:lnTo>
                    <a:pt x="2376" y="865"/>
                  </a:lnTo>
                  <a:lnTo>
                    <a:pt x="2396" y="922"/>
                  </a:lnTo>
                  <a:lnTo>
                    <a:pt x="2398" y="926"/>
                  </a:lnTo>
                  <a:lnTo>
                    <a:pt x="2399" y="931"/>
                  </a:lnTo>
                  <a:lnTo>
                    <a:pt x="2413" y="979"/>
                  </a:lnTo>
                  <a:lnTo>
                    <a:pt x="2415" y="985"/>
                  </a:lnTo>
                  <a:lnTo>
                    <a:pt x="2416" y="991"/>
                  </a:lnTo>
                  <a:lnTo>
                    <a:pt x="2426" y="1044"/>
                  </a:lnTo>
                  <a:lnTo>
                    <a:pt x="2427" y="1047"/>
                  </a:lnTo>
                  <a:lnTo>
                    <a:pt x="2427" y="1050"/>
                  </a:lnTo>
                  <a:lnTo>
                    <a:pt x="2434" y="1109"/>
                  </a:lnTo>
                  <a:lnTo>
                    <a:pt x="2437" y="1169"/>
                  </a:lnTo>
                  <a:lnTo>
                    <a:pt x="2437" y="1181"/>
                  </a:lnTo>
                  <a:lnTo>
                    <a:pt x="2435" y="1228"/>
                  </a:lnTo>
                  <a:lnTo>
                    <a:pt x="2434" y="1245"/>
                  </a:lnTo>
                  <a:lnTo>
                    <a:pt x="2429" y="1288"/>
                  </a:lnTo>
                  <a:lnTo>
                    <a:pt x="2428" y="1296"/>
                  </a:lnTo>
                  <a:lnTo>
                    <a:pt x="2427" y="1304"/>
                  </a:lnTo>
                  <a:lnTo>
                    <a:pt x="2415" y="1362"/>
                  </a:lnTo>
                  <a:lnTo>
                    <a:pt x="2397" y="1433"/>
                  </a:lnTo>
                  <a:lnTo>
                    <a:pt x="2381" y="1503"/>
                  </a:lnTo>
                  <a:lnTo>
                    <a:pt x="2371" y="1548"/>
                  </a:lnTo>
                  <a:lnTo>
                    <a:pt x="2359" y="1605"/>
                  </a:lnTo>
                  <a:lnTo>
                    <a:pt x="2346" y="1662"/>
                  </a:lnTo>
                  <a:lnTo>
                    <a:pt x="2331" y="1719"/>
                  </a:lnTo>
                  <a:lnTo>
                    <a:pt x="2313" y="1775"/>
                  </a:lnTo>
                  <a:lnTo>
                    <a:pt x="2293" y="1831"/>
                  </a:lnTo>
                  <a:lnTo>
                    <a:pt x="2270" y="1886"/>
                  </a:lnTo>
                  <a:lnTo>
                    <a:pt x="2242" y="1939"/>
                  </a:lnTo>
                  <a:lnTo>
                    <a:pt x="2221" y="1970"/>
                  </a:lnTo>
                  <a:lnTo>
                    <a:pt x="2201" y="1996"/>
                  </a:lnTo>
                  <a:lnTo>
                    <a:pt x="2179" y="2016"/>
                  </a:lnTo>
                  <a:lnTo>
                    <a:pt x="2157" y="2030"/>
                  </a:lnTo>
                  <a:lnTo>
                    <a:pt x="2133" y="2039"/>
                  </a:lnTo>
                  <a:lnTo>
                    <a:pt x="2108" y="2042"/>
                  </a:lnTo>
                  <a:lnTo>
                    <a:pt x="2107" y="2042"/>
                  </a:lnTo>
                  <a:lnTo>
                    <a:pt x="2106" y="2043"/>
                  </a:lnTo>
                  <a:lnTo>
                    <a:pt x="2081" y="2040"/>
                  </a:lnTo>
                  <a:lnTo>
                    <a:pt x="2057" y="2031"/>
                  </a:lnTo>
                  <a:lnTo>
                    <a:pt x="2034" y="2018"/>
                  </a:lnTo>
                  <a:lnTo>
                    <a:pt x="2014" y="1999"/>
                  </a:lnTo>
                  <a:lnTo>
                    <a:pt x="1995" y="1976"/>
                  </a:lnTo>
                  <a:lnTo>
                    <a:pt x="1977" y="1951"/>
                  </a:lnTo>
                  <a:lnTo>
                    <a:pt x="1961" y="1922"/>
                  </a:lnTo>
                  <a:lnTo>
                    <a:pt x="1944" y="1891"/>
                  </a:lnTo>
                  <a:lnTo>
                    <a:pt x="1930" y="1859"/>
                  </a:lnTo>
                  <a:lnTo>
                    <a:pt x="1916" y="1824"/>
                  </a:lnTo>
                  <a:lnTo>
                    <a:pt x="1904" y="1788"/>
                  </a:lnTo>
                  <a:lnTo>
                    <a:pt x="1892" y="1753"/>
                  </a:lnTo>
                  <a:lnTo>
                    <a:pt x="1878" y="1705"/>
                  </a:lnTo>
                  <a:lnTo>
                    <a:pt x="1864" y="1655"/>
                  </a:lnTo>
                  <a:lnTo>
                    <a:pt x="1855" y="1621"/>
                  </a:lnTo>
                  <a:lnTo>
                    <a:pt x="1845" y="1588"/>
                  </a:lnTo>
                  <a:lnTo>
                    <a:pt x="1836" y="1556"/>
                  </a:lnTo>
                  <a:lnTo>
                    <a:pt x="1825" y="1525"/>
                  </a:lnTo>
                  <a:lnTo>
                    <a:pt x="1813" y="1495"/>
                  </a:lnTo>
                  <a:lnTo>
                    <a:pt x="1799" y="1467"/>
                  </a:lnTo>
                  <a:lnTo>
                    <a:pt x="1782" y="1442"/>
                  </a:lnTo>
                  <a:lnTo>
                    <a:pt x="1763" y="1419"/>
                  </a:lnTo>
                  <a:lnTo>
                    <a:pt x="1741" y="1398"/>
                  </a:lnTo>
                  <a:lnTo>
                    <a:pt x="1716" y="1381"/>
                  </a:lnTo>
                  <a:lnTo>
                    <a:pt x="1688" y="1367"/>
                  </a:lnTo>
                  <a:lnTo>
                    <a:pt x="1659" y="1358"/>
                  </a:lnTo>
                  <a:lnTo>
                    <a:pt x="1631" y="1356"/>
                  </a:lnTo>
                  <a:lnTo>
                    <a:pt x="1603" y="1358"/>
                  </a:lnTo>
                  <a:lnTo>
                    <a:pt x="1574" y="1367"/>
                  </a:lnTo>
                  <a:lnTo>
                    <a:pt x="1546" y="1380"/>
                  </a:lnTo>
                  <a:lnTo>
                    <a:pt x="1519" y="1399"/>
                  </a:lnTo>
                  <a:lnTo>
                    <a:pt x="1491" y="1422"/>
                  </a:lnTo>
                  <a:lnTo>
                    <a:pt x="1465" y="1450"/>
                  </a:lnTo>
                  <a:lnTo>
                    <a:pt x="1441" y="1483"/>
                  </a:lnTo>
                  <a:lnTo>
                    <a:pt x="1411" y="1532"/>
                  </a:lnTo>
                  <a:lnTo>
                    <a:pt x="1385" y="1583"/>
                  </a:lnTo>
                  <a:lnTo>
                    <a:pt x="1363" y="1635"/>
                  </a:lnTo>
                  <a:lnTo>
                    <a:pt x="1343" y="1690"/>
                  </a:lnTo>
                  <a:lnTo>
                    <a:pt x="1324" y="1746"/>
                  </a:lnTo>
                  <a:lnTo>
                    <a:pt x="1303" y="1804"/>
                  </a:lnTo>
                  <a:lnTo>
                    <a:pt x="1281" y="1863"/>
                  </a:lnTo>
                  <a:lnTo>
                    <a:pt x="1274" y="1883"/>
                  </a:lnTo>
                  <a:lnTo>
                    <a:pt x="1265" y="1904"/>
                  </a:lnTo>
                  <a:lnTo>
                    <a:pt x="1254" y="1926"/>
                  </a:lnTo>
                  <a:lnTo>
                    <a:pt x="1241" y="1949"/>
                  </a:lnTo>
                  <a:lnTo>
                    <a:pt x="1227" y="1971"/>
                  </a:lnTo>
                  <a:lnTo>
                    <a:pt x="1208" y="1993"/>
                  </a:lnTo>
                  <a:lnTo>
                    <a:pt x="1188" y="2012"/>
                  </a:lnTo>
                  <a:lnTo>
                    <a:pt x="1164" y="2029"/>
                  </a:lnTo>
                  <a:lnTo>
                    <a:pt x="1136" y="2044"/>
                  </a:lnTo>
                  <a:lnTo>
                    <a:pt x="1125" y="2048"/>
                  </a:lnTo>
                  <a:lnTo>
                    <a:pt x="1114" y="2048"/>
                  </a:lnTo>
                  <a:lnTo>
                    <a:pt x="1090" y="2046"/>
                  </a:lnTo>
                  <a:lnTo>
                    <a:pt x="1067" y="2038"/>
                  </a:lnTo>
                  <a:lnTo>
                    <a:pt x="1046" y="2026"/>
                  </a:lnTo>
                  <a:lnTo>
                    <a:pt x="1026" y="2011"/>
                  </a:lnTo>
                  <a:lnTo>
                    <a:pt x="1009" y="1993"/>
                  </a:lnTo>
                  <a:lnTo>
                    <a:pt x="993" y="1972"/>
                  </a:lnTo>
                  <a:lnTo>
                    <a:pt x="979" y="1950"/>
                  </a:lnTo>
                  <a:lnTo>
                    <a:pt x="966" y="1927"/>
                  </a:lnTo>
                  <a:lnTo>
                    <a:pt x="953" y="1903"/>
                  </a:lnTo>
                  <a:lnTo>
                    <a:pt x="942" y="1880"/>
                  </a:lnTo>
                  <a:lnTo>
                    <a:pt x="933" y="1858"/>
                  </a:lnTo>
                  <a:lnTo>
                    <a:pt x="924" y="1838"/>
                  </a:lnTo>
                  <a:lnTo>
                    <a:pt x="920" y="1827"/>
                  </a:lnTo>
                  <a:lnTo>
                    <a:pt x="893" y="1758"/>
                  </a:lnTo>
                  <a:lnTo>
                    <a:pt x="868" y="1685"/>
                  </a:lnTo>
                  <a:lnTo>
                    <a:pt x="843" y="1608"/>
                  </a:lnTo>
                  <a:lnTo>
                    <a:pt x="821" y="1528"/>
                  </a:lnTo>
                  <a:lnTo>
                    <a:pt x="800" y="1443"/>
                  </a:lnTo>
                  <a:lnTo>
                    <a:pt x="780" y="1354"/>
                  </a:lnTo>
                  <a:lnTo>
                    <a:pt x="773" y="1310"/>
                  </a:lnTo>
                  <a:lnTo>
                    <a:pt x="767" y="1267"/>
                  </a:lnTo>
                  <a:lnTo>
                    <a:pt x="765" y="1250"/>
                  </a:lnTo>
                  <a:lnTo>
                    <a:pt x="763" y="1208"/>
                  </a:lnTo>
                  <a:lnTo>
                    <a:pt x="764" y="1165"/>
                  </a:lnTo>
                  <a:lnTo>
                    <a:pt x="764" y="1157"/>
                  </a:lnTo>
                  <a:lnTo>
                    <a:pt x="764" y="1149"/>
                  </a:lnTo>
                  <a:lnTo>
                    <a:pt x="767" y="1114"/>
                  </a:lnTo>
                  <a:lnTo>
                    <a:pt x="771" y="1079"/>
                  </a:lnTo>
                  <a:lnTo>
                    <a:pt x="775" y="1058"/>
                  </a:lnTo>
                  <a:lnTo>
                    <a:pt x="782" y="1021"/>
                  </a:lnTo>
                  <a:lnTo>
                    <a:pt x="790" y="985"/>
                  </a:lnTo>
                  <a:lnTo>
                    <a:pt x="801" y="950"/>
                  </a:lnTo>
                  <a:lnTo>
                    <a:pt x="814" y="911"/>
                  </a:lnTo>
                  <a:lnTo>
                    <a:pt x="820" y="895"/>
                  </a:lnTo>
                  <a:lnTo>
                    <a:pt x="826" y="878"/>
                  </a:lnTo>
                  <a:lnTo>
                    <a:pt x="820" y="857"/>
                  </a:lnTo>
                  <a:lnTo>
                    <a:pt x="790" y="808"/>
                  </a:lnTo>
                  <a:lnTo>
                    <a:pt x="755" y="762"/>
                  </a:lnTo>
                  <a:lnTo>
                    <a:pt x="718" y="719"/>
                  </a:lnTo>
                  <a:lnTo>
                    <a:pt x="676" y="678"/>
                  </a:lnTo>
                  <a:lnTo>
                    <a:pt x="633" y="642"/>
                  </a:lnTo>
                  <a:lnTo>
                    <a:pt x="586" y="610"/>
                  </a:lnTo>
                  <a:lnTo>
                    <a:pt x="538" y="581"/>
                  </a:lnTo>
                  <a:lnTo>
                    <a:pt x="486" y="557"/>
                  </a:lnTo>
                  <a:lnTo>
                    <a:pt x="434" y="535"/>
                  </a:lnTo>
                  <a:lnTo>
                    <a:pt x="379" y="519"/>
                  </a:lnTo>
                  <a:lnTo>
                    <a:pt x="323" y="507"/>
                  </a:lnTo>
                  <a:lnTo>
                    <a:pt x="266" y="500"/>
                  </a:lnTo>
                  <a:lnTo>
                    <a:pt x="207" y="498"/>
                  </a:lnTo>
                  <a:close/>
                  <a:moveTo>
                    <a:pt x="1585" y="0"/>
                  </a:moveTo>
                  <a:lnTo>
                    <a:pt x="1622" y="3"/>
                  </a:lnTo>
                  <a:lnTo>
                    <a:pt x="1657" y="12"/>
                  </a:lnTo>
                  <a:lnTo>
                    <a:pt x="1692" y="25"/>
                  </a:lnTo>
                  <a:lnTo>
                    <a:pt x="1726" y="44"/>
                  </a:lnTo>
                  <a:lnTo>
                    <a:pt x="1759" y="67"/>
                  </a:lnTo>
                  <a:lnTo>
                    <a:pt x="1792" y="94"/>
                  </a:lnTo>
                  <a:lnTo>
                    <a:pt x="1824" y="124"/>
                  </a:lnTo>
                  <a:lnTo>
                    <a:pt x="1855" y="157"/>
                  </a:lnTo>
                  <a:lnTo>
                    <a:pt x="1887" y="193"/>
                  </a:lnTo>
                  <a:lnTo>
                    <a:pt x="1917" y="230"/>
                  </a:lnTo>
                  <a:lnTo>
                    <a:pt x="1947" y="271"/>
                  </a:lnTo>
                  <a:lnTo>
                    <a:pt x="1978" y="311"/>
                  </a:lnTo>
                  <a:lnTo>
                    <a:pt x="2008" y="352"/>
                  </a:lnTo>
                  <a:lnTo>
                    <a:pt x="2037" y="393"/>
                  </a:lnTo>
                  <a:lnTo>
                    <a:pt x="2073" y="444"/>
                  </a:lnTo>
                  <a:lnTo>
                    <a:pt x="2108" y="491"/>
                  </a:lnTo>
                  <a:lnTo>
                    <a:pt x="2142" y="535"/>
                  </a:lnTo>
                  <a:lnTo>
                    <a:pt x="2175" y="576"/>
                  </a:lnTo>
                  <a:lnTo>
                    <a:pt x="2207" y="611"/>
                  </a:lnTo>
                  <a:lnTo>
                    <a:pt x="2244" y="651"/>
                  </a:lnTo>
                  <a:lnTo>
                    <a:pt x="2278" y="693"/>
                  </a:lnTo>
                  <a:lnTo>
                    <a:pt x="2308" y="738"/>
                  </a:lnTo>
                  <a:lnTo>
                    <a:pt x="2340" y="686"/>
                  </a:lnTo>
                  <a:lnTo>
                    <a:pt x="2374" y="638"/>
                  </a:lnTo>
                  <a:lnTo>
                    <a:pt x="2414" y="594"/>
                  </a:lnTo>
                  <a:lnTo>
                    <a:pt x="2456" y="552"/>
                  </a:lnTo>
                  <a:lnTo>
                    <a:pt x="2503" y="515"/>
                  </a:lnTo>
                  <a:lnTo>
                    <a:pt x="2552" y="483"/>
                  </a:lnTo>
                  <a:lnTo>
                    <a:pt x="2604" y="455"/>
                  </a:lnTo>
                  <a:lnTo>
                    <a:pt x="2658" y="431"/>
                  </a:lnTo>
                  <a:lnTo>
                    <a:pt x="2714" y="413"/>
                  </a:lnTo>
                  <a:lnTo>
                    <a:pt x="2773" y="399"/>
                  </a:lnTo>
                  <a:lnTo>
                    <a:pt x="2832" y="390"/>
                  </a:lnTo>
                  <a:lnTo>
                    <a:pt x="2894" y="387"/>
                  </a:lnTo>
                  <a:lnTo>
                    <a:pt x="3018" y="387"/>
                  </a:lnTo>
                  <a:lnTo>
                    <a:pt x="3052" y="390"/>
                  </a:lnTo>
                  <a:lnTo>
                    <a:pt x="3083" y="398"/>
                  </a:lnTo>
                  <a:lnTo>
                    <a:pt x="3112" y="410"/>
                  </a:lnTo>
                  <a:lnTo>
                    <a:pt x="3140" y="427"/>
                  </a:lnTo>
                  <a:lnTo>
                    <a:pt x="3164" y="447"/>
                  </a:lnTo>
                  <a:lnTo>
                    <a:pt x="3185" y="472"/>
                  </a:lnTo>
                  <a:lnTo>
                    <a:pt x="3202" y="500"/>
                  </a:lnTo>
                  <a:lnTo>
                    <a:pt x="3214" y="529"/>
                  </a:lnTo>
                  <a:lnTo>
                    <a:pt x="3222" y="561"/>
                  </a:lnTo>
                  <a:lnTo>
                    <a:pt x="3225" y="592"/>
                  </a:lnTo>
                  <a:lnTo>
                    <a:pt x="3222" y="624"/>
                  </a:lnTo>
                  <a:lnTo>
                    <a:pt x="3214" y="656"/>
                  </a:lnTo>
                  <a:lnTo>
                    <a:pt x="2756" y="2071"/>
                  </a:lnTo>
                  <a:lnTo>
                    <a:pt x="2743" y="2102"/>
                  </a:lnTo>
                  <a:lnTo>
                    <a:pt x="2726" y="2129"/>
                  </a:lnTo>
                  <a:lnTo>
                    <a:pt x="2706" y="2154"/>
                  </a:lnTo>
                  <a:lnTo>
                    <a:pt x="2681" y="2175"/>
                  </a:lnTo>
                  <a:lnTo>
                    <a:pt x="2654" y="2192"/>
                  </a:lnTo>
                  <a:lnTo>
                    <a:pt x="2624" y="2204"/>
                  </a:lnTo>
                  <a:lnTo>
                    <a:pt x="2593" y="2211"/>
                  </a:lnTo>
                  <a:lnTo>
                    <a:pt x="2559" y="2214"/>
                  </a:lnTo>
                  <a:lnTo>
                    <a:pt x="666" y="2214"/>
                  </a:lnTo>
                  <a:lnTo>
                    <a:pt x="633" y="2211"/>
                  </a:lnTo>
                  <a:lnTo>
                    <a:pt x="601" y="2204"/>
                  </a:lnTo>
                  <a:lnTo>
                    <a:pt x="571" y="2192"/>
                  </a:lnTo>
                  <a:lnTo>
                    <a:pt x="544" y="2175"/>
                  </a:lnTo>
                  <a:lnTo>
                    <a:pt x="520" y="2154"/>
                  </a:lnTo>
                  <a:lnTo>
                    <a:pt x="499" y="2129"/>
                  </a:lnTo>
                  <a:lnTo>
                    <a:pt x="482" y="2102"/>
                  </a:lnTo>
                  <a:lnTo>
                    <a:pt x="469" y="2071"/>
                  </a:lnTo>
                  <a:lnTo>
                    <a:pt x="10" y="656"/>
                  </a:lnTo>
                  <a:lnTo>
                    <a:pt x="3" y="624"/>
                  </a:lnTo>
                  <a:lnTo>
                    <a:pt x="0" y="592"/>
                  </a:lnTo>
                  <a:lnTo>
                    <a:pt x="3" y="561"/>
                  </a:lnTo>
                  <a:lnTo>
                    <a:pt x="10" y="529"/>
                  </a:lnTo>
                  <a:lnTo>
                    <a:pt x="23" y="500"/>
                  </a:lnTo>
                  <a:lnTo>
                    <a:pt x="40" y="472"/>
                  </a:lnTo>
                  <a:lnTo>
                    <a:pt x="62" y="447"/>
                  </a:lnTo>
                  <a:lnTo>
                    <a:pt x="86" y="427"/>
                  </a:lnTo>
                  <a:lnTo>
                    <a:pt x="113" y="410"/>
                  </a:lnTo>
                  <a:lnTo>
                    <a:pt x="143" y="398"/>
                  </a:lnTo>
                  <a:lnTo>
                    <a:pt x="174" y="390"/>
                  </a:lnTo>
                  <a:lnTo>
                    <a:pt x="207" y="387"/>
                  </a:lnTo>
                  <a:lnTo>
                    <a:pt x="271" y="390"/>
                  </a:lnTo>
                  <a:lnTo>
                    <a:pt x="334" y="398"/>
                  </a:lnTo>
                  <a:lnTo>
                    <a:pt x="394" y="410"/>
                  </a:lnTo>
                  <a:lnTo>
                    <a:pt x="454" y="426"/>
                  </a:lnTo>
                  <a:lnTo>
                    <a:pt x="513" y="447"/>
                  </a:lnTo>
                  <a:lnTo>
                    <a:pt x="569" y="472"/>
                  </a:lnTo>
                  <a:lnTo>
                    <a:pt x="623" y="502"/>
                  </a:lnTo>
                  <a:lnTo>
                    <a:pt x="674" y="535"/>
                  </a:lnTo>
                  <a:lnTo>
                    <a:pt x="724" y="573"/>
                  </a:lnTo>
                  <a:lnTo>
                    <a:pt x="770" y="614"/>
                  </a:lnTo>
                  <a:lnTo>
                    <a:pt x="813" y="658"/>
                  </a:lnTo>
                  <a:lnTo>
                    <a:pt x="853" y="706"/>
                  </a:lnTo>
                  <a:lnTo>
                    <a:pt x="890" y="758"/>
                  </a:lnTo>
                  <a:lnTo>
                    <a:pt x="917" y="717"/>
                  </a:lnTo>
                  <a:lnTo>
                    <a:pt x="947" y="676"/>
                  </a:lnTo>
                  <a:lnTo>
                    <a:pt x="981" y="638"/>
                  </a:lnTo>
                  <a:lnTo>
                    <a:pt x="1012" y="602"/>
                  </a:lnTo>
                  <a:lnTo>
                    <a:pt x="1046" y="559"/>
                  </a:lnTo>
                  <a:lnTo>
                    <a:pt x="1079" y="511"/>
                  </a:lnTo>
                  <a:lnTo>
                    <a:pt x="1113" y="461"/>
                  </a:lnTo>
                  <a:lnTo>
                    <a:pt x="1149" y="408"/>
                  </a:lnTo>
                  <a:lnTo>
                    <a:pt x="1177" y="365"/>
                  </a:lnTo>
                  <a:lnTo>
                    <a:pt x="1206" y="322"/>
                  </a:lnTo>
                  <a:lnTo>
                    <a:pt x="1235" y="280"/>
                  </a:lnTo>
                  <a:lnTo>
                    <a:pt x="1264" y="240"/>
                  </a:lnTo>
                  <a:lnTo>
                    <a:pt x="1294" y="200"/>
                  </a:lnTo>
                  <a:lnTo>
                    <a:pt x="1324" y="163"/>
                  </a:lnTo>
                  <a:lnTo>
                    <a:pt x="1354" y="129"/>
                  </a:lnTo>
                  <a:lnTo>
                    <a:pt x="1385" y="98"/>
                  </a:lnTo>
                  <a:lnTo>
                    <a:pt x="1417" y="69"/>
                  </a:lnTo>
                  <a:lnTo>
                    <a:pt x="1449" y="45"/>
                  </a:lnTo>
                  <a:lnTo>
                    <a:pt x="1482" y="26"/>
                  </a:lnTo>
                  <a:lnTo>
                    <a:pt x="1516" y="12"/>
                  </a:lnTo>
                  <a:lnTo>
                    <a:pt x="1550" y="3"/>
                  </a:lnTo>
                  <a:lnTo>
                    <a:pt x="15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7" name="Freeform 422"/>
            <p:cNvSpPr>
              <a:spLocks/>
            </p:cNvSpPr>
            <p:nvPr/>
          </p:nvSpPr>
          <p:spPr bwMode="auto">
            <a:xfrm>
              <a:off x="11042650" y="2800350"/>
              <a:ext cx="136525" cy="136525"/>
            </a:xfrm>
            <a:custGeom>
              <a:avLst/>
              <a:gdLst>
                <a:gd name="T0" fmla="*/ 0 w 778"/>
                <a:gd name="T1" fmla="*/ 0 h 774"/>
                <a:gd name="T2" fmla="*/ 778 w 778"/>
                <a:gd name="T3" fmla="*/ 0 h 774"/>
                <a:gd name="T4" fmla="*/ 775 w 778"/>
                <a:gd name="T5" fmla="*/ 48 h 774"/>
                <a:gd name="T6" fmla="*/ 766 w 778"/>
                <a:gd name="T7" fmla="*/ 93 h 774"/>
                <a:gd name="T8" fmla="*/ 752 w 778"/>
                <a:gd name="T9" fmla="*/ 137 h 774"/>
                <a:gd name="T10" fmla="*/ 733 w 778"/>
                <a:gd name="T11" fmla="*/ 180 h 774"/>
                <a:gd name="T12" fmla="*/ 709 w 778"/>
                <a:gd name="T13" fmla="*/ 218 h 774"/>
                <a:gd name="T14" fmla="*/ 681 w 778"/>
                <a:gd name="T15" fmla="*/ 254 h 774"/>
                <a:gd name="T16" fmla="*/ 650 w 778"/>
                <a:gd name="T17" fmla="*/ 286 h 774"/>
                <a:gd name="T18" fmla="*/ 614 w 778"/>
                <a:gd name="T19" fmla="*/ 315 h 774"/>
                <a:gd name="T20" fmla="*/ 576 w 778"/>
                <a:gd name="T21" fmla="*/ 339 h 774"/>
                <a:gd name="T22" fmla="*/ 534 w 778"/>
                <a:gd name="T23" fmla="*/ 359 h 774"/>
                <a:gd name="T24" fmla="*/ 490 w 778"/>
                <a:gd name="T25" fmla="*/ 373 h 774"/>
                <a:gd name="T26" fmla="*/ 444 w 778"/>
                <a:gd name="T27" fmla="*/ 383 h 774"/>
                <a:gd name="T28" fmla="*/ 444 w 778"/>
                <a:gd name="T29" fmla="*/ 568 h 774"/>
                <a:gd name="T30" fmla="*/ 463 w 778"/>
                <a:gd name="T31" fmla="*/ 581 h 774"/>
                <a:gd name="T32" fmla="*/ 478 w 778"/>
                <a:gd name="T33" fmla="*/ 598 h 774"/>
                <a:gd name="T34" fmla="*/ 490 w 778"/>
                <a:gd name="T35" fmla="*/ 618 h 774"/>
                <a:gd name="T36" fmla="*/ 497 w 778"/>
                <a:gd name="T37" fmla="*/ 640 h 774"/>
                <a:gd name="T38" fmla="*/ 500 w 778"/>
                <a:gd name="T39" fmla="*/ 664 h 774"/>
                <a:gd name="T40" fmla="*/ 497 w 778"/>
                <a:gd name="T41" fmla="*/ 689 h 774"/>
                <a:gd name="T42" fmla="*/ 488 w 778"/>
                <a:gd name="T43" fmla="*/ 712 h 774"/>
                <a:gd name="T44" fmla="*/ 475 w 778"/>
                <a:gd name="T45" fmla="*/ 733 h 774"/>
                <a:gd name="T46" fmla="*/ 458 w 778"/>
                <a:gd name="T47" fmla="*/ 750 h 774"/>
                <a:gd name="T48" fmla="*/ 437 w 778"/>
                <a:gd name="T49" fmla="*/ 763 h 774"/>
                <a:gd name="T50" fmla="*/ 414 w 778"/>
                <a:gd name="T51" fmla="*/ 771 h 774"/>
                <a:gd name="T52" fmla="*/ 388 w 778"/>
                <a:gd name="T53" fmla="*/ 774 h 774"/>
                <a:gd name="T54" fmla="*/ 363 w 778"/>
                <a:gd name="T55" fmla="*/ 771 h 774"/>
                <a:gd name="T56" fmla="*/ 339 w 778"/>
                <a:gd name="T57" fmla="*/ 763 h 774"/>
                <a:gd name="T58" fmla="*/ 319 w 778"/>
                <a:gd name="T59" fmla="*/ 750 h 774"/>
                <a:gd name="T60" fmla="*/ 302 w 778"/>
                <a:gd name="T61" fmla="*/ 733 h 774"/>
                <a:gd name="T62" fmla="*/ 289 w 778"/>
                <a:gd name="T63" fmla="*/ 712 h 774"/>
                <a:gd name="T64" fmla="*/ 280 w 778"/>
                <a:gd name="T65" fmla="*/ 689 h 774"/>
                <a:gd name="T66" fmla="*/ 278 w 778"/>
                <a:gd name="T67" fmla="*/ 664 h 774"/>
                <a:gd name="T68" fmla="*/ 280 w 778"/>
                <a:gd name="T69" fmla="*/ 640 h 774"/>
                <a:gd name="T70" fmla="*/ 288 w 778"/>
                <a:gd name="T71" fmla="*/ 618 h 774"/>
                <a:gd name="T72" fmla="*/ 299 w 778"/>
                <a:gd name="T73" fmla="*/ 598 h 774"/>
                <a:gd name="T74" fmla="*/ 314 w 778"/>
                <a:gd name="T75" fmla="*/ 581 h 774"/>
                <a:gd name="T76" fmla="*/ 332 w 778"/>
                <a:gd name="T77" fmla="*/ 568 h 774"/>
                <a:gd name="T78" fmla="*/ 332 w 778"/>
                <a:gd name="T79" fmla="*/ 383 h 774"/>
                <a:gd name="T80" fmla="*/ 287 w 778"/>
                <a:gd name="T81" fmla="*/ 373 h 774"/>
                <a:gd name="T82" fmla="*/ 242 w 778"/>
                <a:gd name="T83" fmla="*/ 359 h 774"/>
                <a:gd name="T84" fmla="*/ 201 w 778"/>
                <a:gd name="T85" fmla="*/ 339 h 774"/>
                <a:gd name="T86" fmla="*/ 162 w 778"/>
                <a:gd name="T87" fmla="*/ 315 h 774"/>
                <a:gd name="T88" fmla="*/ 127 w 778"/>
                <a:gd name="T89" fmla="*/ 286 h 774"/>
                <a:gd name="T90" fmla="*/ 96 w 778"/>
                <a:gd name="T91" fmla="*/ 254 h 774"/>
                <a:gd name="T92" fmla="*/ 67 w 778"/>
                <a:gd name="T93" fmla="*/ 218 h 774"/>
                <a:gd name="T94" fmla="*/ 44 w 778"/>
                <a:gd name="T95" fmla="*/ 180 h 774"/>
                <a:gd name="T96" fmla="*/ 25 w 778"/>
                <a:gd name="T97" fmla="*/ 137 h 774"/>
                <a:gd name="T98" fmla="*/ 11 w 778"/>
                <a:gd name="T99" fmla="*/ 93 h 774"/>
                <a:gd name="T100" fmla="*/ 3 w 778"/>
                <a:gd name="T101" fmla="*/ 48 h 774"/>
                <a:gd name="T102" fmla="*/ 0 w 778"/>
                <a:gd name="T103" fmla="*/ 0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78" h="774">
                  <a:moveTo>
                    <a:pt x="0" y="0"/>
                  </a:moveTo>
                  <a:lnTo>
                    <a:pt x="778" y="0"/>
                  </a:lnTo>
                  <a:lnTo>
                    <a:pt x="775" y="48"/>
                  </a:lnTo>
                  <a:lnTo>
                    <a:pt x="766" y="93"/>
                  </a:lnTo>
                  <a:lnTo>
                    <a:pt x="752" y="137"/>
                  </a:lnTo>
                  <a:lnTo>
                    <a:pt x="733" y="180"/>
                  </a:lnTo>
                  <a:lnTo>
                    <a:pt x="709" y="218"/>
                  </a:lnTo>
                  <a:lnTo>
                    <a:pt x="681" y="254"/>
                  </a:lnTo>
                  <a:lnTo>
                    <a:pt x="650" y="286"/>
                  </a:lnTo>
                  <a:lnTo>
                    <a:pt x="614" y="315"/>
                  </a:lnTo>
                  <a:lnTo>
                    <a:pt x="576" y="339"/>
                  </a:lnTo>
                  <a:lnTo>
                    <a:pt x="534" y="359"/>
                  </a:lnTo>
                  <a:lnTo>
                    <a:pt x="490" y="373"/>
                  </a:lnTo>
                  <a:lnTo>
                    <a:pt x="444" y="383"/>
                  </a:lnTo>
                  <a:lnTo>
                    <a:pt x="444" y="568"/>
                  </a:lnTo>
                  <a:lnTo>
                    <a:pt x="463" y="581"/>
                  </a:lnTo>
                  <a:lnTo>
                    <a:pt x="478" y="598"/>
                  </a:lnTo>
                  <a:lnTo>
                    <a:pt x="490" y="618"/>
                  </a:lnTo>
                  <a:lnTo>
                    <a:pt x="497" y="640"/>
                  </a:lnTo>
                  <a:lnTo>
                    <a:pt x="500" y="664"/>
                  </a:lnTo>
                  <a:lnTo>
                    <a:pt x="497" y="689"/>
                  </a:lnTo>
                  <a:lnTo>
                    <a:pt x="488" y="712"/>
                  </a:lnTo>
                  <a:lnTo>
                    <a:pt x="475" y="733"/>
                  </a:lnTo>
                  <a:lnTo>
                    <a:pt x="458" y="750"/>
                  </a:lnTo>
                  <a:lnTo>
                    <a:pt x="437" y="763"/>
                  </a:lnTo>
                  <a:lnTo>
                    <a:pt x="414" y="771"/>
                  </a:lnTo>
                  <a:lnTo>
                    <a:pt x="388" y="774"/>
                  </a:lnTo>
                  <a:lnTo>
                    <a:pt x="363" y="771"/>
                  </a:lnTo>
                  <a:lnTo>
                    <a:pt x="339" y="763"/>
                  </a:lnTo>
                  <a:lnTo>
                    <a:pt x="319" y="750"/>
                  </a:lnTo>
                  <a:lnTo>
                    <a:pt x="302" y="733"/>
                  </a:lnTo>
                  <a:lnTo>
                    <a:pt x="289" y="712"/>
                  </a:lnTo>
                  <a:lnTo>
                    <a:pt x="280" y="689"/>
                  </a:lnTo>
                  <a:lnTo>
                    <a:pt x="278" y="664"/>
                  </a:lnTo>
                  <a:lnTo>
                    <a:pt x="280" y="640"/>
                  </a:lnTo>
                  <a:lnTo>
                    <a:pt x="288" y="618"/>
                  </a:lnTo>
                  <a:lnTo>
                    <a:pt x="299" y="598"/>
                  </a:lnTo>
                  <a:lnTo>
                    <a:pt x="314" y="581"/>
                  </a:lnTo>
                  <a:lnTo>
                    <a:pt x="332" y="568"/>
                  </a:lnTo>
                  <a:lnTo>
                    <a:pt x="332" y="383"/>
                  </a:lnTo>
                  <a:lnTo>
                    <a:pt x="287" y="373"/>
                  </a:lnTo>
                  <a:lnTo>
                    <a:pt x="242" y="359"/>
                  </a:lnTo>
                  <a:lnTo>
                    <a:pt x="201" y="339"/>
                  </a:lnTo>
                  <a:lnTo>
                    <a:pt x="162" y="315"/>
                  </a:lnTo>
                  <a:lnTo>
                    <a:pt x="127" y="286"/>
                  </a:lnTo>
                  <a:lnTo>
                    <a:pt x="96" y="254"/>
                  </a:lnTo>
                  <a:lnTo>
                    <a:pt x="67" y="218"/>
                  </a:lnTo>
                  <a:lnTo>
                    <a:pt x="44" y="180"/>
                  </a:lnTo>
                  <a:lnTo>
                    <a:pt x="25" y="137"/>
                  </a:lnTo>
                  <a:lnTo>
                    <a:pt x="11" y="93"/>
                  </a:lnTo>
                  <a:lnTo>
                    <a:pt x="3" y="4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8" name="Freeform 423"/>
            <p:cNvSpPr>
              <a:spLocks/>
            </p:cNvSpPr>
            <p:nvPr/>
          </p:nvSpPr>
          <p:spPr bwMode="auto">
            <a:xfrm>
              <a:off x="11341100" y="2768600"/>
              <a:ext cx="74613" cy="80963"/>
            </a:xfrm>
            <a:custGeom>
              <a:avLst/>
              <a:gdLst>
                <a:gd name="T0" fmla="*/ 0 w 423"/>
                <a:gd name="T1" fmla="*/ 0 h 455"/>
                <a:gd name="T2" fmla="*/ 88 w 423"/>
                <a:gd name="T3" fmla="*/ 8 h 455"/>
                <a:gd name="T4" fmla="*/ 178 w 423"/>
                <a:gd name="T5" fmla="*/ 13 h 455"/>
                <a:gd name="T6" fmla="*/ 423 w 423"/>
                <a:gd name="T7" fmla="*/ 455 h 455"/>
                <a:gd name="T8" fmla="*/ 229 w 423"/>
                <a:gd name="T9" fmla="*/ 455 h 455"/>
                <a:gd name="T10" fmla="*/ 0 w 423"/>
                <a:gd name="T11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3" h="455">
                  <a:moveTo>
                    <a:pt x="0" y="0"/>
                  </a:moveTo>
                  <a:lnTo>
                    <a:pt x="88" y="8"/>
                  </a:lnTo>
                  <a:lnTo>
                    <a:pt x="178" y="13"/>
                  </a:lnTo>
                  <a:lnTo>
                    <a:pt x="423" y="455"/>
                  </a:lnTo>
                  <a:lnTo>
                    <a:pt x="229" y="45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9" name="Freeform 424"/>
            <p:cNvSpPr>
              <a:spLocks/>
            </p:cNvSpPr>
            <p:nvPr/>
          </p:nvSpPr>
          <p:spPr bwMode="auto">
            <a:xfrm>
              <a:off x="11395075" y="2771775"/>
              <a:ext cx="76200" cy="77788"/>
            </a:xfrm>
            <a:custGeom>
              <a:avLst/>
              <a:gdLst>
                <a:gd name="T0" fmla="*/ 0 w 435"/>
                <a:gd name="T1" fmla="*/ 0 h 442"/>
                <a:gd name="T2" fmla="*/ 168 w 435"/>
                <a:gd name="T3" fmla="*/ 0 h 442"/>
                <a:gd name="T4" fmla="*/ 435 w 435"/>
                <a:gd name="T5" fmla="*/ 442 h 442"/>
                <a:gd name="T6" fmla="*/ 244 w 435"/>
                <a:gd name="T7" fmla="*/ 442 h 442"/>
                <a:gd name="T8" fmla="*/ 0 w 435"/>
                <a:gd name="T9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5" h="442">
                  <a:moveTo>
                    <a:pt x="0" y="0"/>
                  </a:moveTo>
                  <a:lnTo>
                    <a:pt x="168" y="0"/>
                  </a:lnTo>
                  <a:lnTo>
                    <a:pt x="435" y="442"/>
                  </a:lnTo>
                  <a:lnTo>
                    <a:pt x="244" y="44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0" name="Freeform 425"/>
            <p:cNvSpPr>
              <a:spLocks noEditPoints="1"/>
            </p:cNvSpPr>
            <p:nvPr/>
          </p:nvSpPr>
          <p:spPr bwMode="auto">
            <a:xfrm>
              <a:off x="11042650" y="2673350"/>
              <a:ext cx="317500" cy="176213"/>
            </a:xfrm>
            <a:custGeom>
              <a:avLst/>
              <a:gdLst>
                <a:gd name="T0" fmla="*/ 537 w 1799"/>
                <a:gd name="T1" fmla="*/ 169 h 996"/>
                <a:gd name="T2" fmla="*/ 510 w 1799"/>
                <a:gd name="T3" fmla="*/ 188 h 996"/>
                <a:gd name="T4" fmla="*/ 500 w 1799"/>
                <a:gd name="T5" fmla="*/ 221 h 996"/>
                <a:gd name="T6" fmla="*/ 510 w 1799"/>
                <a:gd name="T7" fmla="*/ 254 h 996"/>
                <a:gd name="T8" fmla="*/ 537 w 1799"/>
                <a:gd name="T9" fmla="*/ 274 h 996"/>
                <a:gd name="T10" fmla="*/ 666 w 1799"/>
                <a:gd name="T11" fmla="*/ 277 h 996"/>
                <a:gd name="T12" fmla="*/ 556 w 1799"/>
                <a:gd name="T13" fmla="*/ 166 h 996"/>
                <a:gd name="T14" fmla="*/ 722 w 1799"/>
                <a:gd name="T15" fmla="*/ 0 h 996"/>
                <a:gd name="T16" fmla="*/ 725 w 1799"/>
                <a:gd name="T17" fmla="*/ 1 h 996"/>
                <a:gd name="T18" fmla="*/ 741 w 1799"/>
                <a:gd name="T19" fmla="*/ 4 h 996"/>
                <a:gd name="T20" fmla="*/ 746 w 1799"/>
                <a:gd name="T21" fmla="*/ 5 h 996"/>
                <a:gd name="T22" fmla="*/ 756 w 1799"/>
                <a:gd name="T23" fmla="*/ 12 h 996"/>
                <a:gd name="T24" fmla="*/ 761 w 1799"/>
                <a:gd name="T25" fmla="*/ 16 h 996"/>
                <a:gd name="T26" fmla="*/ 914 w 1799"/>
                <a:gd name="T27" fmla="*/ 167 h 996"/>
                <a:gd name="T28" fmla="*/ 1037 w 1799"/>
                <a:gd name="T29" fmla="*/ 276 h 996"/>
                <a:gd name="T30" fmla="*/ 1172 w 1799"/>
                <a:gd name="T31" fmla="*/ 366 h 996"/>
                <a:gd name="T32" fmla="*/ 1320 w 1799"/>
                <a:gd name="T33" fmla="*/ 440 h 996"/>
                <a:gd name="T34" fmla="*/ 1478 w 1799"/>
                <a:gd name="T35" fmla="*/ 496 h 996"/>
                <a:gd name="T36" fmla="*/ 1799 w 1799"/>
                <a:gd name="T37" fmla="*/ 996 h 996"/>
                <a:gd name="T38" fmla="*/ 1687 w 1799"/>
                <a:gd name="T39" fmla="*/ 993 h 996"/>
                <a:gd name="T40" fmla="*/ 1508 w 1799"/>
                <a:gd name="T41" fmla="*/ 974 h 996"/>
                <a:gd name="T42" fmla="*/ 1334 w 1799"/>
                <a:gd name="T43" fmla="*/ 936 h 996"/>
                <a:gd name="T44" fmla="*/ 1169 w 1799"/>
                <a:gd name="T45" fmla="*/ 880 h 996"/>
                <a:gd name="T46" fmla="*/ 1015 w 1799"/>
                <a:gd name="T47" fmla="*/ 805 h 996"/>
                <a:gd name="T48" fmla="*/ 871 w 1799"/>
                <a:gd name="T49" fmla="*/ 716 h 996"/>
                <a:gd name="T50" fmla="*/ 741 w 1799"/>
                <a:gd name="T51" fmla="*/ 609 h 996"/>
                <a:gd name="T52" fmla="*/ 0 w 1799"/>
                <a:gd name="T53" fmla="*/ 277 h 996"/>
                <a:gd name="T54" fmla="*/ 239 w 1799"/>
                <a:gd name="T55" fmla="*/ 274 h 996"/>
                <a:gd name="T56" fmla="*/ 266 w 1799"/>
                <a:gd name="T57" fmla="*/ 254 h 996"/>
                <a:gd name="T58" fmla="*/ 278 w 1799"/>
                <a:gd name="T59" fmla="*/ 221 h 996"/>
                <a:gd name="T60" fmla="*/ 266 w 1799"/>
                <a:gd name="T61" fmla="*/ 188 h 996"/>
                <a:gd name="T62" fmla="*/ 239 w 1799"/>
                <a:gd name="T63" fmla="*/ 169 h 996"/>
                <a:gd name="T64" fmla="*/ 0 w 1799"/>
                <a:gd name="T65" fmla="*/ 166 h 996"/>
                <a:gd name="T66" fmla="*/ 2 w 1799"/>
                <a:gd name="T67" fmla="*/ 38 h 996"/>
                <a:gd name="T68" fmla="*/ 22 w 1799"/>
                <a:gd name="T69" fmla="*/ 11 h 996"/>
                <a:gd name="T70" fmla="*/ 54 w 1799"/>
                <a:gd name="T71" fmla="*/ 0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99" h="996">
                  <a:moveTo>
                    <a:pt x="556" y="166"/>
                  </a:moveTo>
                  <a:lnTo>
                    <a:pt x="537" y="169"/>
                  </a:lnTo>
                  <a:lnTo>
                    <a:pt x="522" y="177"/>
                  </a:lnTo>
                  <a:lnTo>
                    <a:pt x="510" y="188"/>
                  </a:lnTo>
                  <a:lnTo>
                    <a:pt x="502" y="204"/>
                  </a:lnTo>
                  <a:lnTo>
                    <a:pt x="500" y="221"/>
                  </a:lnTo>
                  <a:lnTo>
                    <a:pt x="502" y="239"/>
                  </a:lnTo>
                  <a:lnTo>
                    <a:pt x="510" y="254"/>
                  </a:lnTo>
                  <a:lnTo>
                    <a:pt x="522" y="266"/>
                  </a:lnTo>
                  <a:lnTo>
                    <a:pt x="537" y="274"/>
                  </a:lnTo>
                  <a:lnTo>
                    <a:pt x="556" y="277"/>
                  </a:lnTo>
                  <a:lnTo>
                    <a:pt x="666" y="277"/>
                  </a:lnTo>
                  <a:lnTo>
                    <a:pt x="666" y="166"/>
                  </a:lnTo>
                  <a:lnTo>
                    <a:pt x="556" y="166"/>
                  </a:lnTo>
                  <a:close/>
                  <a:moveTo>
                    <a:pt x="54" y="0"/>
                  </a:moveTo>
                  <a:lnTo>
                    <a:pt x="722" y="0"/>
                  </a:lnTo>
                  <a:lnTo>
                    <a:pt x="723" y="0"/>
                  </a:lnTo>
                  <a:lnTo>
                    <a:pt x="725" y="1"/>
                  </a:lnTo>
                  <a:lnTo>
                    <a:pt x="733" y="2"/>
                  </a:lnTo>
                  <a:lnTo>
                    <a:pt x="741" y="4"/>
                  </a:lnTo>
                  <a:lnTo>
                    <a:pt x="743" y="4"/>
                  </a:lnTo>
                  <a:lnTo>
                    <a:pt x="746" y="5"/>
                  </a:lnTo>
                  <a:lnTo>
                    <a:pt x="751" y="8"/>
                  </a:lnTo>
                  <a:lnTo>
                    <a:pt x="756" y="12"/>
                  </a:lnTo>
                  <a:lnTo>
                    <a:pt x="761" y="16"/>
                  </a:lnTo>
                  <a:lnTo>
                    <a:pt x="761" y="16"/>
                  </a:lnTo>
                  <a:lnTo>
                    <a:pt x="761" y="16"/>
                  </a:lnTo>
                  <a:lnTo>
                    <a:pt x="914" y="167"/>
                  </a:lnTo>
                  <a:lnTo>
                    <a:pt x="973" y="223"/>
                  </a:lnTo>
                  <a:lnTo>
                    <a:pt x="1037" y="276"/>
                  </a:lnTo>
                  <a:lnTo>
                    <a:pt x="1104" y="323"/>
                  </a:lnTo>
                  <a:lnTo>
                    <a:pt x="1172" y="366"/>
                  </a:lnTo>
                  <a:lnTo>
                    <a:pt x="1245" y="406"/>
                  </a:lnTo>
                  <a:lnTo>
                    <a:pt x="1320" y="440"/>
                  </a:lnTo>
                  <a:lnTo>
                    <a:pt x="1398" y="470"/>
                  </a:lnTo>
                  <a:lnTo>
                    <a:pt x="1478" y="496"/>
                  </a:lnTo>
                  <a:lnTo>
                    <a:pt x="1559" y="517"/>
                  </a:lnTo>
                  <a:lnTo>
                    <a:pt x="1799" y="996"/>
                  </a:lnTo>
                  <a:lnTo>
                    <a:pt x="1778" y="996"/>
                  </a:lnTo>
                  <a:lnTo>
                    <a:pt x="1687" y="993"/>
                  </a:lnTo>
                  <a:lnTo>
                    <a:pt x="1597" y="986"/>
                  </a:lnTo>
                  <a:lnTo>
                    <a:pt x="1508" y="974"/>
                  </a:lnTo>
                  <a:lnTo>
                    <a:pt x="1420" y="957"/>
                  </a:lnTo>
                  <a:lnTo>
                    <a:pt x="1334" y="936"/>
                  </a:lnTo>
                  <a:lnTo>
                    <a:pt x="1251" y="910"/>
                  </a:lnTo>
                  <a:lnTo>
                    <a:pt x="1169" y="880"/>
                  </a:lnTo>
                  <a:lnTo>
                    <a:pt x="1091" y="844"/>
                  </a:lnTo>
                  <a:lnTo>
                    <a:pt x="1015" y="805"/>
                  </a:lnTo>
                  <a:lnTo>
                    <a:pt x="941" y="763"/>
                  </a:lnTo>
                  <a:lnTo>
                    <a:pt x="871" y="716"/>
                  </a:lnTo>
                  <a:lnTo>
                    <a:pt x="804" y="664"/>
                  </a:lnTo>
                  <a:lnTo>
                    <a:pt x="741" y="609"/>
                  </a:lnTo>
                  <a:lnTo>
                    <a:pt x="0" y="609"/>
                  </a:lnTo>
                  <a:lnTo>
                    <a:pt x="0" y="277"/>
                  </a:lnTo>
                  <a:lnTo>
                    <a:pt x="222" y="277"/>
                  </a:lnTo>
                  <a:lnTo>
                    <a:pt x="239" y="274"/>
                  </a:lnTo>
                  <a:lnTo>
                    <a:pt x="254" y="266"/>
                  </a:lnTo>
                  <a:lnTo>
                    <a:pt x="266" y="254"/>
                  </a:lnTo>
                  <a:lnTo>
                    <a:pt x="275" y="239"/>
                  </a:lnTo>
                  <a:lnTo>
                    <a:pt x="278" y="221"/>
                  </a:lnTo>
                  <a:lnTo>
                    <a:pt x="275" y="204"/>
                  </a:lnTo>
                  <a:lnTo>
                    <a:pt x="266" y="188"/>
                  </a:lnTo>
                  <a:lnTo>
                    <a:pt x="254" y="177"/>
                  </a:lnTo>
                  <a:lnTo>
                    <a:pt x="239" y="169"/>
                  </a:lnTo>
                  <a:lnTo>
                    <a:pt x="222" y="166"/>
                  </a:lnTo>
                  <a:lnTo>
                    <a:pt x="0" y="166"/>
                  </a:lnTo>
                  <a:lnTo>
                    <a:pt x="0" y="55"/>
                  </a:lnTo>
                  <a:lnTo>
                    <a:pt x="2" y="38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7" y="3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1" name="Freeform 426"/>
            <p:cNvSpPr>
              <a:spLocks/>
            </p:cNvSpPr>
            <p:nvPr/>
          </p:nvSpPr>
          <p:spPr bwMode="auto">
            <a:xfrm>
              <a:off x="11447463" y="2771775"/>
              <a:ext cx="74613" cy="77788"/>
            </a:xfrm>
            <a:custGeom>
              <a:avLst/>
              <a:gdLst>
                <a:gd name="T0" fmla="*/ 0 w 425"/>
                <a:gd name="T1" fmla="*/ 0 h 442"/>
                <a:gd name="T2" fmla="*/ 369 w 425"/>
                <a:gd name="T3" fmla="*/ 0 h 442"/>
                <a:gd name="T4" fmla="*/ 386 w 425"/>
                <a:gd name="T5" fmla="*/ 3 h 442"/>
                <a:gd name="T6" fmla="*/ 401 w 425"/>
                <a:gd name="T7" fmla="*/ 11 h 442"/>
                <a:gd name="T8" fmla="*/ 413 w 425"/>
                <a:gd name="T9" fmla="*/ 23 h 442"/>
                <a:gd name="T10" fmla="*/ 422 w 425"/>
                <a:gd name="T11" fmla="*/ 38 h 442"/>
                <a:gd name="T12" fmla="*/ 425 w 425"/>
                <a:gd name="T13" fmla="*/ 55 h 442"/>
                <a:gd name="T14" fmla="*/ 425 w 425"/>
                <a:gd name="T15" fmla="*/ 387 h 442"/>
                <a:gd name="T16" fmla="*/ 422 w 425"/>
                <a:gd name="T17" fmla="*/ 404 h 442"/>
                <a:gd name="T18" fmla="*/ 413 w 425"/>
                <a:gd name="T19" fmla="*/ 419 h 442"/>
                <a:gd name="T20" fmla="*/ 401 w 425"/>
                <a:gd name="T21" fmla="*/ 431 h 442"/>
                <a:gd name="T22" fmla="*/ 386 w 425"/>
                <a:gd name="T23" fmla="*/ 439 h 442"/>
                <a:gd name="T24" fmla="*/ 369 w 425"/>
                <a:gd name="T25" fmla="*/ 442 h 442"/>
                <a:gd name="T26" fmla="*/ 267 w 425"/>
                <a:gd name="T27" fmla="*/ 442 h 442"/>
                <a:gd name="T28" fmla="*/ 0 w 425"/>
                <a:gd name="T29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5" h="442">
                  <a:moveTo>
                    <a:pt x="0" y="0"/>
                  </a:moveTo>
                  <a:lnTo>
                    <a:pt x="369" y="0"/>
                  </a:lnTo>
                  <a:lnTo>
                    <a:pt x="386" y="3"/>
                  </a:lnTo>
                  <a:lnTo>
                    <a:pt x="401" y="11"/>
                  </a:lnTo>
                  <a:lnTo>
                    <a:pt x="413" y="23"/>
                  </a:lnTo>
                  <a:lnTo>
                    <a:pt x="422" y="38"/>
                  </a:lnTo>
                  <a:lnTo>
                    <a:pt x="425" y="55"/>
                  </a:lnTo>
                  <a:lnTo>
                    <a:pt x="425" y="387"/>
                  </a:lnTo>
                  <a:lnTo>
                    <a:pt x="422" y="404"/>
                  </a:lnTo>
                  <a:lnTo>
                    <a:pt x="413" y="419"/>
                  </a:lnTo>
                  <a:lnTo>
                    <a:pt x="401" y="431"/>
                  </a:lnTo>
                  <a:lnTo>
                    <a:pt x="386" y="439"/>
                  </a:lnTo>
                  <a:lnTo>
                    <a:pt x="369" y="442"/>
                  </a:lnTo>
                  <a:lnTo>
                    <a:pt x="267" y="44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02" name="Freeform 431"/>
          <p:cNvSpPr>
            <a:spLocks noEditPoints="1"/>
          </p:cNvSpPr>
          <p:nvPr/>
        </p:nvSpPr>
        <p:spPr bwMode="auto">
          <a:xfrm>
            <a:off x="669138" y="1903413"/>
            <a:ext cx="554038" cy="574675"/>
          </a:xfrm>
          <a:custGeom>
            <a:avLst/>
            <a:gdLst>
              <a:gd name="T0" fmla="*/ 1327 w 3140"/>
              <a:gd name="T1" fmla="*/ 1006 h 3266"/>
              <a:gd name="T2" fmla="*/ 1109 w 3140"/>
              <a:gd name="T3" fmla="*/ 1163 h 3266"/>
              <a:gd name="T4" fmla="*/ 1116 w 3140"/>
              <a:gd name="T5" fmla="*/ 1292 h 3266"/>
              <a:gd name="T6" fmla="*/ 1165 w 3140"/>
              <a:gd name="T7" fmla="*/ 1668 h 3266"/>
              <a:gd name="T8" fmla="*/ 1416 w 3140"/>
              <a:gd name="T9" fmla="*/ 1520 h 3266"/>
              <a:gd name="T10" fmla="*/ 1321 w 3140"/>
              <a:gd name="T11" fmla="*/ 1668 h 3266"/>
              <a:gd name="T12" fmla="*/ 1366 w 3140"/>
              <a:gd name="T13" fmla="*/ 1834 h 3266"/>
              <a:gd name="T14" fmla="*/ 1652 w 3140"/>
              <a:gd name="T15" fmla="*/ 1914 h 3266"/>
              <a:gd name="T16" fmla="*/ 1785 w 3140"/>
              <a:gd name="T17" fmla="*/ 2041 h 3266"/>
              <a:gd name="T18" fmla="*/ 1947 w 3140"/>
              <a:gd name="T19" fmla="*/ 2362 h 3266"/>
              <a:gd name="T20" fmla="*/ 2194 w 3140"/>
              <a:gd name="T21" fmla="*/ 2125 h 3266"/>
              <a:gd name="T22" fmla="*/ 1906 w 3140"/>
              <a:gd name="T23" fmla="*/ 1995 h 3266"/>
              <a:gd name="T24" fmla="*/ 1469 w 3140"/>
              <a:gd name="T25" fmla="*/ 1704 h 3266"/>
              <a:gd name="T26" fmla="*/ 1683 w 3140"/>
              <a:gd name="T27" fmla="*/ 1540 h 3266"/>
              <a:gd name="T28" fmla="*/ 1997 w 3140"/>
              <a:gd name="T29" fmla="*/ 1750 h 3266"/>
              <a:gd name="T30" fmla="*/ 2036 w 3140"/>
              <a:gd name="T31" fmla="*/ 1657 h 3266"/>
              <a:gd name="T32" fmla="*/ 2024 w 3140"/>
              <a:gd name="T33" fmla="*/ 1341 h 3266"/>
              <a:gd name="T34" fmla="*/ 1726 w 3140"/>
              <a:gd name="T35" fmla="*/ 1436 h 3266"/>
              <a:gd name="T36" fmla="*/ 1327 w 3140"/>
              <a:gd name="T37" fmla="*/ 1458 h 3266"/>
              <a:gd name="T38" fmla="*/ 1213 w 3140"/>
              <a:gd name="T39" fmla="*/ 1186 h 3266"/>
              <a:gd name="T40" fmla="*/ 1741 w 3140"/>
              <a:gd name="T41" fmla="*/ 1080 h 3266"/>
              <a:gd name="T42" fmla="*/ 1544 w 3140"/>
              <a:gd name="T43" fmla="*/ 982 h 3266"/>
              <a:gd name="T44" fmla="*/ 1867 w 3140"/>
              <a:gd name="T45" fmla="*/ 611 h 3266"/>
              <a:gd name="T46" fmla="*/ 1965 w 3140"/>
              <a:gd name="T47" fmla="*/ 899 h 3266"/>
              <a:gd name="T48" fmla="*/ 2376 w 3140"/>
              <a:gd name="T49" fmla="*/ 1111 h 3266"/>
              <a:gd name="T50" fmla="*/ 2463 w 3140"/>
              <a:gd name="T51" fmla="*/ 1462 h 3266"/>
              <a:gd name="T52" fmla="*/ 2558 w 3140"/>
              <a:gd name="T53" fmla="*/ 1816 h 3266"/>
              <a:gd name="T54" fmla="*/ 2313 w 3140"/>
              <a:gd name="T55" fmla="*/ 2229 h 3266"/>
              <a:gd name="T56" fmla="*/ 2382 w 3140"/>
              <a:gd name="T57" fmla="*/ 2494 h 3266"/>
              <a:gd name="T58" fmla="*/ 2419 w 3140"/>
              <a:gd name="T59" fmla="*/ 2321 h 3266"/>
              <a:gd name="T60" fmla="*/ 2600 w 3140"/>
              <a:gd name="T61" fmla="*/ 1921 h 3266"/>
              <a:gd name="T62" fmla="*/ 2807 w 3140"/>
              <a:gd name="T63" fmla="*/ 1816 h 3266"/>
              <a:gd name="T64" fmla="*/ 2823 w 3140"/>
              <a:gd name="T65" fmla="*/ 1754 h 3266"/>
              <a:gd name="T66" fmla="*/ 2653 w 3140"/>
              <a:gd name="T67" fmla="*/ 1603 h 3266"/>
              <a:gd name="T68" fmla="*/ 2575 w 3140"/>
              <a:gd name="T69" fmla="*/ 1168 h 3266"/>
              <a:gd name="T70" fmla="*/ 2616 w 3140"/>
              <a:gd name="T71" fmla="*/ 1007 h 3266"/>
              <a:gd name="T72" fmla="*/ 2365 w 3140"/>
              <a:gd name="T73" fmla="*/ 1000 h 3266"/>
              <a:gd name="T74" fmla="*/ 2009 w 3140"/>
              <a:gd name="T75" fmla="*/ 775 h 3266"/>
              <a:gd name="T76" fmla="*/ 1661 w 3140"/>
              <a:gd name="T77" fmla="*/ 0 h 3266"/>
              <a:gd name="T78" fmla="*/ 2365 w 3140"/>
              <a:gd name="T79" fmla="*/ 201 h 3266"/>
              <a:gd name="T80" fmla="*/ 2904 w 3140"/>
              <a:gd name="T81" fmla="*/ 803 h 3266"/>
              <a:gd name="T82" fmla="*/ 3127 w 3140"/>
              <a:gd name="T83" fmla="*/ 1485 h 3266"/>
              <a:gd name="T84" fmla="*/ 3070 w 3140"/>
              <a:gd name="T85" fmla="*/ 2085 h 3266"/>
              <a:gd name="T86" fmla="*/ 3033 w 3140"/>
              <a:gd name="T87" fmla="*/ 2417 h 3266"/>
              <a:gd name="T88" fmla="*/ 2938 w 3140"/>
              <a:gd name="T89" fmla="*/ 2877 h 3266"/>
              <a:gd name="T90" fmla="*/ 2568 w 3140"/>
              <a:gd name="T91" fmla="*/ 3213 h 3266"/>
              <a:gd name="T92" fmla="*/ 2200 w 3140"/>
              <a:gd name="T93" fmla="*/ 3266 h 3266"/>
              <a:gd name="T94" fmla="*/ 2010 w 3140"/>
              <a:gd name="T95" fmla="*/ 3228 h 3266"/>
              <a:gd name="T96" fmla="*/ 1770 w 3140"/>
              <a:gd name="T97" fmla="*/ 3037 h 3266"/>
              <a:gd name="T98" fmla="*/ 1601 w 3140"/>
              <a:gd name="T99" fmla="*/ 2575 h 3266"/>
              <a:gd name="T100" fmla="*/ 1485 w 3140"/>
              <a:gd name="T101" fmla="*/ 1940 h 3266"/>
              <a:gd name="T102" fmla="*/ 1045 w 3140"/>
              <a:gd name="T103" fmla="*/ 2094 h 3266"/>
              <a:gd name="T104" fmla="*/ 799 w 3140"/>
              <a:gd name="T105" fmla="*/ 2714 h 3266"/>
              <a:gd name="T106" fmla="*/ 214 w 3140"/>
              <a:gd name="T107" fmla="*/ 3033 h 3266"/>
              <a:gd name="T108" fmla="*/ 10 w 3140"/>
              <a:gd name="T109" fmla="*/ 2960 h 3266"/>
              <a:gd name="T110" fmla="*/ 479 w 3140"/>
              <a:gd name="T111" fmla="*/ 2830 h 3266"/>
              <a:gd name="T112" fmla="*/ 887 w 3140"/>
              <a:gd name="T113" fmla="*/ 2356 h 3266"/>
              <a:gd name="T114" fmla="*/ 983 w 3140"/>
              <a:gd name="T115" fmla="*/ 1307 h 3266"/>
              <a:gd name="T116" fmla="*/ 911 w 3140"/>
              <a:gd name="T117" fmla="*/ 1196 h 3266"/>
              <a:gd name="T118" fmla="*/ 807 w 3140"/>
              <a:gd name="T119" fmla="*/ 906 h 3266"/>
              <a:gd name="T120" fmla="*/ 809 w 3140"/>
              <a:gd name="T121" fmla="*/ 472 h 3266"/>
              <a:gd name="T122" fmla="*/ 1147 w 3140"/>
              <a:gd name="T123" fmla="*/ 110 h 3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140" h="3266">
                <a:moveTo>
                  <a:pt x="1488" y="765"/>
                </a:moveTo>
                <a:lnTo>
                  <a:pt x="1471" y="768"/>
                </a:lnTo>
                <a:lnTo>
                  <a:pt x="1456" y="775"/>
                </a:lnTo>
                <a:lnTo>
                  <a:pt x="1443" y="787"/>
                </a:lnTo>
                <a:lnTo>
                  <a:pt x="1436" y="801"/>
                </a:lnTo>
                <a:lnTo>
                  <a:pt x="1433" y="819"/>
                </a:lnTo>
                <a:lnTo>
                  <a:pt x="1433" y="985"/>
                </a:lnTo>
                <a:lnTo>
                  <a:pt x="1379" y="993"/>
                </a:lnTo>
                <a:lnTo>
                  <a:pt x="1327" y="1006"/>
                </a:lnTo>
                <a:lnTo>
                  <a:pt x="1276" y="1025"/>
                </a:lnTo>
                <a:lnTo>
                  <a:pt x="1229" y="1047"/>
                </a:lnTo>
                <a:lnTo>
                  <a:pt x="1184" y="1074"/>
                </a:lnTo>
                <a:lnTo>
                  <a:pt x="1141" y="1105"/>
                </a:lnTo>
                <a:lnTo>
                  <a:pt x="1102" y="1140"/>
                </a:lnTo>
                <a:lnTo>
                  <a:pt x="1066" y="1178"/>
                </a:lnTo>
                <a:lnTo>
                  <a:pt x="1079" y="1170"/>
                </a:lnTo>
                <a:lnTo>
                  <a:pt x="1093" y="1164"/>
                </a:lnTo>
                <a:lnTo>
                  <a:pt x="1109" y="1163"/>
                </a:lnTo>
                <a:lnTo>
                  <a:pt x="1123" y="1168"/>
                </a:lnTo>
                <a:lnTo>
                  <a:pt x="1137" y="1176"/>
                </a:lnTo>
                <a:lnTo>
                  <a:pt x="1147" y="1186"/>
                </a:lnTo>
                <a:lnTo>
                  <a:pt x="1154" y="1198"/>
                </a:lnTo>
                <a:lnTo>
                  <a:pt x="1157" y="1212"/>
                </a:lnTo>
                <a:lnTo>
                  <a:pt x="1157" y="1226"/>
                </a:lnTo>
                <a:lnTo>
                  <a:pt x="1153" y="1239"/>
                </a:lnTo>
                <a:lnTo>
                  <a:pt x="1145" y="1252"/>
                </a:lnTo>
                <a:lnTo>
                  <a:pt x="1116" y="1292"/>
                </a:lnTo>
                <a:lnTo>
                  <a:pt x="1091" y="1335"/>
                </a:lnTo>
                <a:lnTo>
                  <a:pt x="1072" y="1380"/>
                </a:lnTo>
                <a:lnTo>
                  <a:pt x="1059" y="1427"/>
                </a:lnTo>
                <a:lnTo>
                  <a:pt x="1049" y="1476"/>
                </a:lnTo>
                <a:lnTo>
                  <a:pt x="1047" y="1525"/>
                </a:lnTo>
                <a:lnTo>
                  <a:pt x="1047" y="1833"/>
                </a:lnTo>
                <a:lnTo>
                  <a:pt x="1084" y="1773"/>
                </a:lnTo>
                <a:lnTo>
                  <a:pt x="1124" y="1719"/>
                </a:lnTo>
                <a:lnTo>
                  <a:pt x="1165" y="1668"/>
                </a:lnTo>
                <a:lnTo>
                  <a:pt x="1209" y="1622"/>
                </a:lnTo>
                <a:lnTo>
                  <a:pt x="1254" y="1582"/>
                </a:lnTo>
                <a:lnTo>
                  <a:pt x="1301" y="1545"/>
                </a:lnTo>
                <a:lnTo>
                  <a:pt x="1349" y="1513"/>
                </a:lnTo>
                <a:lnTo>
                  <a:pt x="1364" y="1507"/>
                </a:lnTo>
                <a:lnTo>
                  <a:pt x="1377" y="1505"/>
                </a:lnTo>
                <a:lnTo>
                  <a:pt x="1391" y="1507"/>
                </a:lnTo>
                <a:lnTo>
                  <a:pt x="1404" y="1512"/>
                </a:lnTo>
                <a:lnTo>
                  <a:pt x="1416" y="1520"/>
                </a:lnTo>
                <a:lnTo>
                  <a:pt x="1425" y="1532"/>
                </a:lnTo>
                <a:lnTo>
                  <a:pt x="1431" y="1545"/>
                </a:lnTo>
                <a:lnTo>
                  <a:pt x="1433" y="1559"/>
                </a:lnTo>
                <a:lnTo>
                  <a:pt x="1431" y="1572"/>
                </a:lnTo>
                <a:lnTo>
                  <a:pt x="1426" y="1586"/>
                </a:lnTo>
                <a:lnTo>
                  <a:pt x="1418" y="1597"/>
                </a:lnTo>
                <a:lnTo>
                  <a:pt x="1406" y="1606"/>
                </a:lnTo>
                <a:lnTo>
                  <a:pt x="1363" y="1635"/>
                </a:lnTo>
                <a:lnTo>
                  <a:pt x="1321" y="1668"/>
                </a:lnTo>
                <a:lnTo>
                  <a:pt x="1280" y="1706"/>
                </a:lnTo>
                <a:lnTo>
                  <a:pt x="1241" y="1749"/>
                </a:lnTo>
                <a:lnTo>
                  <a:pt x="1203" y="1796"/>
                </a:lnTo>
                <a:lnTo>
                  <a:pt x="1167" y="1847"/>
                </a:lnTo>
                <a:lnTo>
                  <a:pt x="1133" y="1903"/>
                </a:lnTo>
                <a:lnTo>
                  <a:pt x="1189" y="1877"/>
                </a:lnTo>
                <a:lnTo>
                  <a:pt x="1246" y="1858"/>
                </a:lnTo>
                <a:lnTo>
                  <a:pt x="1305" y="1843"/>
                </a:lnTo>
                <a:lnTo>
                  <a:pt x="1366" y="1834"/>
                </a:lnTo>
                <a:lnTo>
                  <a:pt x="1426" y="1830"/>
                </a:lnTo>
                <a:lnTo>
                  <a:pt x="1487" y="1830"/>
                </a:lnTo>
                <a:lnTo>
                  <a:pt x="1550" y="1837"/>
                </a:lnTo>
                <a:lnTo>
                  <a:pt x="1611" y="1848"/>
                </a:lnTo>
                <a:lnTo>
                  <a:pt x="1627" y="1855"/>
                </a:lnTo>
                <a:lnTo>
                  <a:pt x="1641" y="1866"/>
                </a:lnTo>
                <a:lnTo>
                  <a:pt x="1649" y="1881"/>
                </a:lnTo>
                <a:lnTo>
                  <a:pt x="1653" y="1897"/>
                </a:lnTo>
                <a:lnTo>
                  <a:pt x="1652" y="1914"/>
                </a:lnTo>
                <a:lnTo>
                  <a:pt x="1645" y="1929"/>
                </a:lnTo>
                <a:lnTo>
                  <a:pt x="1634" y="1943"/>
                </a:lnTo>
                <a:lnTo>
                  <a:pt x="1619" y="1951"/>
                </a:lnTo>
                <a:lnTo>
                  <a:pt x="1603" y="1955"/>
                </a:lnTo>
                <a:lnTo>
                  <a:pt x="1586" y="1954"/>
                </a:lnTo>
                <a:lnTo>
                  <a:pt x="1638" y="1968"/>
                </a:lnTo>
                <a:lnTo>
                  <a:pt x="1688" y="1988"/>
                </a:lnTo>
                <a:lnTo>
                  <a:pt x="1737" y="2012"/>
                </a:lnTo>
                <a:lnTo>
                  <a:pt x="1785" y="2041"/>
                </a:lnTo>
                <a:lnTo>
                  <a:pt x="1830" y="2074"/>
                </a:lnTo>
                <a:lnTo>
                  <a:pt x="1874" y="2113"/>
                </a:lnTo>
                <a:lnTo>
                  <a:pt x="1874" y="2310"/>
                </a:lnTo>
                <a:lnTo>
                  <a:pt x="1877" y="2327"/>
                </a:lnTo>
                <a:lnTo>
                  <a:pt x="1884" y="2343"/>
                </a:lnTo>
                <a:lnTo>
                  <a:pt x="1896" y="2354"/>
                </a:lnTo>
                <a:lnTo>
                  <a:pt x="1912" y="2362"/>
                </a:lnTo>
                <a:lnTo>
                  <a:pt x="1929" y="2364"/>
                </a:lnTo>
                <a:lnTo>
                  <a:pt x="1947" y="2362"/>
                </a:lnTo>
                <a:lnTo>
                  <a:pt x="1962" y="2354"/>
                </a:lnTo>
                <a:lnTo>
                  <a:pt x="1973" y="2343"/>
                </a:lnTo>
                <a:lnTo>
                  <a:pt x="1981" y="2327"/>
                </a:lnTo>
                <a:lnTo>
                  <a:pt x="1984" y="2310"/>
                </a:lnTo>
                <a:lnTo>
                  <a:pt x="1984" y="2147"/>
                </a:lnTo>
                <a:lnTo>
                  <a:pt x="2149" y="2147"/>
                </a:lnTo>
                <a:lnTo>
                  <a:pt x="2167" y="2145"/>
                </a:lnTo>
                <a:lnTo>
                  <a:pt x="2182" y="2137"/>
                </a:lnTo>
                <a:lnTo>
                  <a:pt x="2194" y="2125"/>
                </a:lnTo>
                <a:lnTo>
                  <a:pt x="2201" y="2110"/>
                </a:lnTo>
                <a:lnTo>
                  <a:pt x="2204" y="2093"/>
                </a:lnTo>
                <a:lnTo>
                  <a:pt x="2201" y="2075"/>
                </a:lnTo>
                <a:lnTo>
                  <a:pt x="2194" y="2061"/>
                </a:lnTo>
                <a:lnTo>
                  <a:pt x="2182" y="2049"/>
                </a:lnTo>
                <a:lnTo>
                  <a:pt x="2167" y="2041"/>
                </a:lnTo>
                <a:lnTo>
                  <a:pt x="2149" y="2039"/>
                </a:lnTo>
                <a:lnTo>
                  <a:pt x="1955" y="2039"/>
                </a:lnTo>
                <a:lnTo>
                  <a:pt x="1906" y="1995"/>
                </a:lnTo>
                <a:lnTo>
                  <a:pt x="1855" y="1956"/>
                </a:lnTo>
                <a:lnTo>
                  <a:pt x="1801" y="1922"/>
                </a:lnTo>
                <a:lnTo>
                  <a:pt x="1745" y="1894"/>
                </a:lnTo>
                <a:lnTo>
                  <a:pt x="1689" y="1870"/>
                </a:lnTo>
                <a:lnTo>
                  <a:pt x="1631" y="1852"/>
                </a:lnTo>
                <a:lnTo>
                  <a:pt x="1571" y="1839"/>
                </a:lnTo>
                <a:lnTo>
                  <a:pt x="1511" y="1831"/>
                </a:lnTo>
                <a:lnTo>
                  <a:pt x="1490" y="1765"/>
                </a:lnTo>
                <a:lnTo>
                  <a:pt x="1469" y="1704"/>
                </a:lnTo>
                <a:lnTo>
                  <a:pt x="1445" y="1649"/>
                </a:lnTo>
                <a:lnTo>
                  <a:pt x="1420" y="1598"/>
                </a:lnTo>
                <a:lnTo>
                  <a:pt x="1457" y="1580"/>
                </a:lnTo>
                <a:lnTo>
                  <a:pt x="1492" y="1565"/>
                </a:lnTo>
                <a:lnTo>
                  <a:pt x="1526" y="1554"/>
                </a:lnTo>
                <a:lnTo>
                  <a:pt x="1559" y="1546"/>
                </a:lnTo>
                <a:lnTo>
                  <a:pt x="1603" y="1540"/>
                </a:lnTo>
                <a:lnTo>
                  <a:pt x="1645" y="1538"/>
                </a:lnTo>
                <a:lnTo>
                  <a:pt x="1683" y="1540"/>
                </a:lnTo>
                <a:lnTo>
                  <a:pt x="1716" y="1545"/>
                </a:lnTo>
                <a:lnTo>
                  <a:pt x="1746" y="1552"/>
                </a:lnTo>
                <a:lnTo>
                  <a:pt x="1771" y="1561"/>
                </a:lnTo>
                <a:lnTo>
                  <a:pt x="1789" y="1570"/>
                </a:lnTo>
                <a:lnTo>
                  <a:pt x="1802" y="1581"/>
                </a:lnTo>
                <a:lnTo>
                  <a:pt x="1958" y="1734"/>
                </a:lnTo>
                <a:lnTo>
                  <a:pt x="1969" y="1743"/>
                </a:lnTo>
                <a:lnTo>
                  <a:pt x="1982" y="1748"/>
                </a:lnTo>
                <a:lnTo>
                  <a:pt x="1997" y="1750"/>
                </a:lnTo>
                <a:lnTo>
                  <a:pt x="2011" y="1748"/>
                </a:lnTo>
                <a:lnTo>
                  <a:pt x="2024" y="1743"/>
                </a:lnTo>
                <a:lnTo>
                  <a:pt x="2036" y="1734"/>
                </a:lnTo>
                <a:lnTo>
                  <a:pt x="2045" y="1722"/>
                </a:lnTo>
                <a:lnTo>
                  <a:pt x="2050" y="1709"/>
                </a:lnTo>
                <a:lnTo>
                  <a:pt x="2052" y="1696"/>
                </a:lnTo>
                <a:lnTo>
                  <a:pt x="2050" y="1682"/>
                </a:lnTo>
                <a:lnTo>
                  <a:pt x="2045" y="1668"/>
                </a:lnTo>
                <a:lnTo>
                  <a:pt x="2036" y="1657"/>
                </a:lnTo>
                <a:lnTo>
                  <a:pt x="1919" y="1542"/>
                </a:lnTo>
                <a:lnTo>
                  <a:pt x="2036" y="1427"/>
                </a:lnTo>
                <a:lnTo>
                  <a:pt x="2045" y="1415"/>
                </a:lnTo>
                <a:lnTo>
                  <a:pt x="2050" y="1402"/>
                </a:lnTo>
                <a:lnTo>
                  <a:pt x="2052" y="1388"/>
                </a:lnTo>
                <a:lnTo>
                  <a:pt x="2050" y="1375"/>
                </a:lnTo>
                <a:lnTo>
                  <a:pt x="2045" y="1361"/>
                </a:lnTo>
                <a:lnTo>
                  <a:pt x="2036" y="1350"/>
                </a:lnTo>
                <a:lnTo>
                  <a:pt x="2024" y="1341"/>
                </a:lnTo>
                <a:lnTo>
                  <a:pt x="2011" y="1336"/>
                </a:lnTo>
                <a:lnTo>
                  <a:pt x="1997" y="1334"/>
                </a:lnTo>
                <a:lnTo>
                  <a:pt x="1983" y="1336"/>
                </a:lnTo>
                <a:lnTo>
                  <a:pt x="1970" y="1341"/>
                </a:lnTo>
                <a:lnTo>
                  <a:pt x="1958" y="1350"/>
                </a:lnTo>
                <a:lnTo>
                  <a:pt x="1834" y="1471"/>
                </a:lnTo>
                <a:lnTo>
                  <a:pt x="1802" y="1457"/>
                </a:lnTo>
                <a:lnTo>
                  <a:pt x="1767" y="1445"/>
                </a:lnTo>
                <a:lnTo>
                  <a:pt x="1726" y="1436"/>
                </a:lnTo>
                <a:lnTo>
                  <a:pt x="1683" y="1431"/>
                </a:lnTo>
                <a:lnTo>
                  <a:pt x="1636" y="1429"/>
                </a:lnTo>
                <a:lnTo>
                  <a:pt x="1587" y="1432"/>
                </a:lnTo>
                <a:lnTo>
                  <a:pt x="1536" y="1440"/>
                </a:lnTo>
                <a:lnTo>
                  <a:pt x="1495" y="1450"/>
                </a:lnTo>
                <a:lnTo>
                  <a:pt x="1453" y="1463"/>
                </a:lnTo>
                <a:lnTo>
                  <a:pt x="1409" y="1482"/>
                </a:lnTo>
                <a:lnTo>
                  <a:pt x="1363" y="1505"/>
                </a:lnTo>
                <a:lnTo>
                  <a:pt x="1327" y="1458"/>
                </a:lnTo>
                <a:lnTo>
                  <a:pt x="1291" y="1417"/>
                </a:lnTo>
                <a:lnTo>
                  <a:pt x="1254" y="1383"/>
                </a:lnTo>
                <a:lnTo>
                  <a:pt x="1218" y="1353"/>
                </a:lnTo>
                <a:lnTo>
                  <a:pt x="1182" y="1329"/>
                </a:lnTo>
                <a:lnTo>
                  <a:pt x="1149" y="1308"/>
                </a:lnTo>
                <a:lnTo>
                  <a:pt x="1116" y="1292"/>
                </a:lnTo>
                <a:lnTo>
                  <a:pt x="1145" y="1253"/>
                </a:lnTo>
                <a:lnTo>
                  <a:pt x="1176" y="1218"/>
                </a:lnTo>
                <a:lnTo>
                  <a:pt x="1213" y="1186"/>
                </a:lnTo>
                <a:lnTo>
                  <a:pt x="1252" y="1158"/>
                </a:lnTo>
                <a:lnTo>
                  <a:pt x="1295" y="1135"/>
                </a:lnTo>
                <a:lnTo>
                  <a:pt x="1340" y="1116"/>
                </a:lnTo>
                <a:lnTo>
                  <a:pt x="1387" y="1102"/>
                </a:lnTo>
                <a:lnTo>
                  <a:pt x="1437" y="1093"/>
                </a:lnTo>
                <a:lnTo>
                  <a:pt x="1488" y="1090"/>
                </a:lnTo>
                <a:lnTo>
                  <a:pt x="1708" y="1090"/>
                </a:lnTo>
                <a:lnTo>
                  <a:pt x="1726" y="1088"/>
                </a:lnTo>
                <a:lnTo>
                  <a:pt x="1741" y="1080"/>
                </a:lnTo>
                <a:lnTo>
                  <a:pt x="1753" y="1069"/>
                </a:lnTo>
                <a:lnTo>
                  <a:pt x="1760" y="1053"/>
                </a:lnTo>
                <a:lnTo>
                  <a:pt x="1764" y="1036"/>
                </a:lnTo>
                <a:lnTo>
                  <a:pt x="1760" y="1019"/>
                </a:lnTo>
                <a:lnTo>
                  <a:pt x="1753" y="1004"/>
                </a:lnTo>
                <a:lnTo>
                  <a:pt x="1741" y="992"/>
                </a:lnTo>
                <a:lnTo>
                  <a:pt x="1726" y="985"/>
                </a:lnTo>
                <a:lnTo>
                  <a:pt x="1708" y="982"/>
                </a:lnTo>
                <a:lnTo>
                  <a:pt x="1544" y="982"/>
                </a:lnTo>
                <a:lnTo>
                  <a:pt x="1544" y="819"/>
                </a:lnTo>
                <a:lnTo>
                  <a:pt x="1541" y="801"/>
                </a:lnTo>
                <a:lnTo>
                  <a:pt x="1532" y="787"/>
                </a:lnTo>
                <a:lnTo>
                  <a:pt x="1521" y="775"/>
                </a:lnTo>
                <a:lnTo>
                  <a:pt x="1506" y="768"/>
                </a:lnTo>
                <a:lnTo>
                  <a:pt x="1488" y="765"/>
                </a:lnTo>
                <a:close/>
                <a:moveTo>
                  <a:pt x="1898" y="601"/>
                </a:moveTo>
                <a:lnTo>
                  <a:pt x="1883" y="603"/>
                </a:lnTo>
                <a:lnTo>
                  <a:pt x="1867" y="611"/>
                </a:lnTo>
                <a:lnTo>
                  <a:pt x="1855" y="622"/>
                </a:lnTo>
                <a:lnTo>
                  <a:pt x="1846" y="636"/>
                </a:lnTo>
                <a:lnTo>
                  <a:pt x="1842" y="653"/>
                </a:lnTo>
                <a:lnTo>
                  <a:pt x="1844" y="670"/>
                </a:lnTo>
                <a:lnTo>
                  <a:pt x="1861" y="721"/>
                </a:lnTo>
                <a:lnTo>
                  <a:pt x="1880" y="769"/>
                </a:lnTo>
                <a:lnTo>
                  <a:pt x="1905" y="816"/>
                </a:lnTo>
                <a:lnTo>
                  <a:pt x="1933" y="858"/>
                </a:lnTo>
                <a:lnTo>
                  <a:pt x="1965" y="899"/>
                </a:lnTo>
                <a:lnTo>
                  <a:pt x="2000" y="938"/>
                </a:lnTo>
                <a:lnTo>
                  <a:pt x="2039" y="973"/>
                </a:lnTo>
                <a:lnTo>
                  <a:pt x="2082" y="1004"/>
                </a:lnTo>
                <a:lnTo>
                  <a:pt x="2127" y="1033"/>
                </a:lnTo>
                <a:lnTo>
                  <a:pt x="2174" y="1057"/>
                </a:lnTo>
                <a:lnTo>
                  <a:pt x="2223" y="1078"/>
                </a:lnTo>
                <a:lnTo>
                  <a:pt x="2273" y="1093"/>
                </a:lnTo>
                <a:lnTo>
                  <a:pt x="2324" y="1104"/>
                </a:lnTo>
                <a:lnTo>
                  <a:pt x="2376" y="1111"/>
                </a:lnTo>
                <a:lnTo>
                  <a:pt x="2428" y="1113"/>
                </a:lnTo>
                <a:lnTo>
                  <a:pt x="2454" y="1112"/>
                </a:lnTo>
                <a:lnTo>
                  <a:pt x="2479" y="1110"/>
                </a:lnTo>
                <a:lnTo>
                  <a:pt x="2461" y="1168"/>
                </a:lnTo>
                <a:lnTo>
                  <a:pt x="2449" y="1226"/>
                </a:lnTo>
                <a:lnTo>
                  <a:pt x="2444" y="1285"/>
                </a:lnTo>
                <a:lnTo>
                  <a:pt x="2444" y="1344"/>
                </a:lnTo>
                <a:lnTo>
                  <a:pt x="2450" y="1404"/>
                </a:lnTo>
                <a:lnTo>
                  <a:pt x="2463" y="1462"/>
                </a:lnTo>
                <a:lnTo>
                  <a:pt x="2479" y="1512"/>
                </a:lnTo>
                <a:lnTo>
                  <a:pt x="2499" y="1559"/>
                </a:lnTo>
                <a:lnTo>
                  <a:pt x="2523" y="1604"/>
                </a:lnTo>
                <a:lnTo>
                  <a:pt x="2550" y="1647"/>
                </a:lnTo>
                <a:lnTo>
                  <a:pt x="2582" y="1688"/>
                </a:lnTo>
                <a:lnTo>
                  <a:pt x="2617" y="1724"/>
                </a:lnTo>
                <a:lnTo>
                  <a:pt x="2655" y="1759"/>
                </a:lnTo>
                <a:lnTo>
                  <a:pt x="2605" y="1786"/>
                </a:lnTo>
                <a:lnTo>
                  <a:pt x="2558" y="1816"/>
                </a:lnTo>
                <a:lnTo>
                  <a:pt x="2514" y="1851"/>
                </a:lnTo>
                <a:lnTo>
                  <a:pt x="2474" y="1889"/>
                </a:lnTo>
                <a:lnTo>
                  <a:pt x="2439" y="1930"/>
                </a:lnTo>
                <a:lnTo>
                  <a:pt x="2406" y="1974"/>
                </a:lnTo>
                <a:lnTo>
                  <a:pt x="2378" y="2021"/>
                </a:lnTo>
                <a:lnTo>
                  <a:pt x="2355" y="2070"/>
                </a:lnTo>
                <a:lnTo>
                  <a:pt x="2336" y="2122"/>
                </a:lnTo>
                <a:lnTo>
                  <a:pt x="2322" y="2175"/>
                </a:lnTo>
                <a:lnTo>
                  <a:pt x="2313" y="2229"/>
                </a:lnTo>
                <a:lnTo>
                  <a:pt x="2309" y="2284"/>
                </a:lnTo>
                <a:lnTo>
                  <a:pt x="2310" y="2341"/>
                </a:lnTo>
                <a:lnTo>
                  <a:pt x="2317" y="2397"/>
                </a:lnTo>
                <a:lnTo>
                  <a:pt x="2329" y="2454"/>
                </a:lnTo>
                <a:lnTo>
                  <a:pt x="2334" y="2467"/>
                </a:lnTo>
                <a:lnTo>
                  <a:pt x="2343" y="2478"/>
                </a:lnTo>
                <a:lnTo>
                  <a:pt x="2355" y="2486"/>
                </a:lnTo>
                <a:lnTo>
                  <a:pt x="2368" y="2493"/>
                </a:lnTo>
                <a:lnTo>
                  <a:pt x="2382" y="2494"/>
                </a:lnTo>
                <a:lnTo>
                  <a:pt x="2390" y="2494"/>
                </a:lnTo>
                <a:lnTo>
                  <a:pt x="2397" y="2493"/>
                </a:lnTo>
                <a:lnTo>
                  <a:pt x="2413" y="2485"/>
                </a:lnTo>
                <a:lnTo>
                  <a:pt x="2425" y="2473"/>
                </a:lnTo>
                <a:lnTo>
                  <a:pt x="2434" y="2459"/>
                </a:lnTo>
                <a:lnTo>
                  <a:pt x="2438" y="2443"/>
                </a:lnTo>
                <a:lnTo>
                  <a:pt x="2436" y="2425"/>
                </a:lnTo>
                <a:lnTo>
                  <a:pt x="2424" y="2373"/>
                </a:lnTo>
                <a:lnTo>
                  <a:pt x="2419" y="2321"/>
                </a:lnTo>
                <a:lnTo>
                  <a:pt x="2419" y="2270"/>
                </a:lnTo>
                <a:lnTo>
                  <a:pt x="2425" y="2219"/>
                </a:lnTo>
                <a:lnTo>
                  <a:pt x="2437" y="2170"/>
                </a:lnTo>
                <a:lnTo>
                  <a:pt x="2452" y="2122"/>
                </a:lnTo>
                <a:lnTo>
                  <a:pt x="2473" y="2076"/>
                </a:lnTo>
                <a:lnTo>
                  <a:pt x="2498" y="2034"/>
                </a:lnTo>
                <a:lnTo>
                  <a:pt x="2529" y="1993"/>
                </a:lnTo>
                <a:lnTo>
                  <a:pt x="2562" y="1955"/>
                </a:lnTo>
                <a:lnTo>
                  <a:pt x="2600" y="1921"/>
                </a:lnTo>
                <a:lnTo>
                  <a:pt x="2641" y="1891"/>
                </a:lnTo>
                <a:lnTo>
                  <a:pt x="2686" y="1865"/>
                </a:lnTo>
                <a:lnTo>
                  <a:pt x="2734" y="1844"/>
                </a:lnTo>
                <a:lnTo>
                  <a:pt x="2786" y="1826"/>
                </a:lnTo>
                <a:lnTo>
                  <a:pt x="2786" y="1826"/>
                </a:lnTo>
                <a:lnTo>
                  <a:pt x="2796" y="1823"/>
                </a:lnTo>
                <a:lnTo>
                  <a:pt x="2804" y="1818"/>
                </a:lnTo>
                <a:lnTo>
                  <a:pt x="2806" y="1817"/>
                </a:lnTo>
                <a:lnTo>
                  <a:pt x="2807" y="1816"/>
                </a:lnTo>
                <a:lnTo>
                  <a:pt x="2812" y="1811"/>
                </a:lnTo>
                <a:lnTo>
                  <a:pt x="2816" y="1807"/>
                </a:lnTo>
                <a:lnTo>
                  <a:pt x="2820" y="1802"/>
                </a:lnTo>
                <a:lnTo>
                  <a:pt x="2820" y="1800"/>
                </a:lnTo>
                <a:lnTo>
                  <a:pt x="2821" y="1798"/>
                </a:lnTo>
                <a:lnTo>
                  <a:pt x="2824" y="1790"/>
                </a:lnTo>
                <a:lnTo>
                  <a:pt x="2826" y="1782"/>
                </a:lnTo>
                <a:lnTo>
                  <a:pt x="2826" y="1767"/>
                </a:lnTo>
                <a:lnTo>
                  <a:pt x="2823" y="1754"/>
                </a:lnTo>
                <a:lnTo>
                  <a:pt x="2816" y="1742"/>
                </a:lnTo>
                <a:lnTo>
                  <a:pt x="2811" y="1737"/>
                </a:lnTo>
                <a:lnTo>
                  <a:pt x="2806" y="1732"/>
                </a:lnTo>
                <a:lnTo>
                  <a:pt x="2800" y="1728"/>
                </a:lnTo>
                <a:lnTo>
                  <a:pt x="2800" y="1728"/>
                </a:lnTo>
                <a:lnTo>
                  <a:pt x="2758" y="1701"/>
                </a:lnTo>
                <a:lnTo>
                  <a:pt x="2720" y="1671"/>
                </a:lnTo>
                <a:lnTo>
                  <a:pt x="2685" y="1639"/>
                </a:lnTo>
                <a:lnTo>
                  <a:pt x="2653" y="1603"/>
                </a:lnTo>
                <a:lnTo>
                  <a:pt x="2627" y="1564"/>
                </a:lnTo>
                <a:lnTo>
                  <a:pt x="2603" y="1524"/>
                </a:lnTo>
                <a:lnTo>
                  <a:pt x="2584" y="1480"/>
                </a:lnTo>
                <a:lnTo>
                  <a:pt x="2570" y="1435"/>
                </a:lnTo>
                <a:lnTo>
                  <a:pt x="2558" y="1381"/>
                </a:lnTo>
                <a:lnTo>
                  <a:pt x="2553" y="1328"/>
                </a:lnTo>
                <a:lnTo>
                  <a:pt x="2554" y="1274"/>
                </a:lnTo>
                <a:lnTo>
                  <a:pt x="2561" y="1221"/>
                </a:lnTo>
                <a:lnTo>
                  <a:pt x="2575" y="1168"/>
                </a:lnTo>
                <a:lnTo>
                  <a:pt x="2594" y="1117"/>
                </a:lnTo>
                <a:lnTo>
                  <a:pt x="2620" y="1068"/>
                </a:lnTo>
                <a:lnTo>
                  <a:pt x="2621" y="1066"/>
                </a:lnTo>
                <a:lnTo>
                  <a:pt x="2621" y="1063"/>
                </a:lnTo>
                <a:lnTo>
                  <a:pt x="2625" y="1056"/>
                </a:lnTo>
                <a:lnTo>
                  <a:pt x="2627" y="1047"/>
                </a:lnTo>
                <a:lnTo>
                  <a:pt x="2627" y="1033"/>
                </a:lnTo>
                <a:lnTo>
                  <a:pt x="2623" y="1020"/>
                </a:lnTo>
                <a:lnTo>
                  <a:pt x="2616" y="1007"/>
                </a:lnTo>
                <a:lnTo>
                  <a:pt x="2605" y="997"/>
                </a:lnTo>
                <a:lnTo>
                  <a:pt x="2593" y="990"/>
                </a:lnTo>
                <a:lnTo>
                  <a:pt x="2580" y="986"/>
                </a:lnTo>
                <a:lnTo>
                  <a:pt x="2569" y="986"/>
                </a:lnTo>
                <a:lnTo>
                  <a:pt x="2558" y="988"/>
                </a:lnTo>
                <a:lnTo>
                  <a:pt x="2509" y="998"/>
                </a:lnTo>
                <a:lnTo>
                  <a:pt x="2461" y="1003"/>
                </a:lnTo>
                <a:lnTo>
                  <a:pt x="2413" y="1004"/>
                </a:lnTo>
                <a:lnTo>
                  <a:pt x="2365" y="1000"/>
                </a:lnTo>
                <a:lnTo>
                  <a:pt x="2317" y="992"/>
                </a:lnTo>
                <a:lnTo>
                  <a:pt x="2271" y="979"/>
                </a:lnTo>
                <a:lnTo>
                  <a:pt x="2226" y="961"/>
                </a:lnTo>
                <a:lnTo>
                  <a:pt x="2182" y="939"/>
                </a:lnTo>
                <a:lnTo>
                  <a:pt x="2140" y="913"/>
                </a:lnTo>
                <a:lnTo>
                  <a:pt x="2102" y="883"/>
                </a:lnTo>
                <a:lnTo>
                  <a:pt x="2067" y="850"/>
                </a:lnTo>
                <a:lnTo>
                  <a:pt x="2036" y="814"/>
                </a:lnTo>
                <a:lnTo>
                  <a:pt x="2009" y="775"/>
                </a:lnTo>
                <a:lnTo>
                  <a:pt x="1985" y="733"/>
                </a:lnTo>
                <a:lnTo>
                  <a:pt x="1966" y="688"/>
                </a:lnTo>
                <a:lnTo>
                  <a:pt x="1951" y="642"/>
                </a:lnTo>
                <a:lnTo>
                  <a:pt x="1945" y="629"/>
                </a:lnTo>
                <a:lnTo>
                  <a:pt x="1936" y="618"/>
                </a:lnTo>
                <a:lnTo>
                  <a:pt x="1925" y="610"/>
                </a:lnTo>
                <a:lnTo>
                  <a:pt x="1912" y="603"/>
                </a:lnTo>
                <a:lnTo>
                  <a:pt x="1898" y="601"/>
                </a:lnTo>
                <a:close/>
                <a:moveTo>
                  <a:pt x="1661" y="0"/>
                </a:moveTo>
                <a:lnTo>
                  <a:pt x="1744" y="1"/>
                </a:lnTo>
                <a:lnTo>
                  <a:pt x="1827" y="7"/>
                </a:lnTo>
                <a:lnTo>
                  <a:pt x="1909" y="19"/>
                </a:lnTo>
                <a:lnTo>
                  <a:pt x="1989" y="36"/>
                </a:lnTo>
                <a:lnTo>
                  <a:pt x="2067" y="59"/>
                </a:lnTo>
                <a:lnTo>
                  <a:pt x="2144" y="86"/>
                </a:lnTo>
                <a:lnTo>
                  <a:pt x="2220" y="120"/>
                </a:lnTo>
                <a:lnTo>
                  <a:pt x="2293" y="158"/>
                </a:lnTo>
                <a:lnTo>
                  <a:pt x="2365" y="201"/>
                </a:lnTo>
                <a:lnTo>
                  <a:pt x="2435" y="250"/>
                </a:lnTo>
                <a:lnTo>
                  <a:pt x="2502" y="303"/>
                </a:lnTo>
                <a:lnTo>
                  <a:pt x="2568" y="360"/>
                </a:lnTo>
                <a:lnTo>
                  <a:pt x="2630" y="423"/>
                </a:lnTo>
                <a:lnTo>
                  <a:pt x="2690" y="490"/>
                </a:lnTo>
                <a:lnTo>
                  <a:pt x="2749" y="562"/>
                </a:lnTo>
                <a:lnTo>
                  <a:pt x="2804" y="638"/>
                </a:lnTo>
                <a:lnTo>
                  <a:pt x="2855" y="719"/>
                </a:lnTo>
                <a:lnTo>
                  <a:pt x="2904" y="803"/>
                </a:lnTo>
                <a:lnTo>
                  <a:pt x="2943" y="877"/>
                </a:lnTo>
                <a:lnTo>
                  <a:pt x="2978" y="952"/>
                </a:lnTo>
                <a:lnTo>
                  <a:pt x="3009" y="1028"/>
                </a:lnTo>
                <a:lnTo>
                  <a:pt x="3037" y="1104"/>
                </a:lnTo>
                <a:lnTo>
                  <a:pt x="3062" y="1181"/>
                </a:lnTo>
                <a:lnTo>
                  <a:pt x="3083" y="1257"/>
                </a:lnTo>
                <a:lnTo>
                  <a:pt x="3101" y="1334"/>
                </a:lnTo>
                <a:lnTo>
                  <a:pt x="3116" y="1409"/>
                </a:lnTo>
                <a:lnTo>
                  <a:pt x="3127" y="1485"/>
                </a:lnTo>
                <a:lnTo>
                  <a:pt x="3135" y="1559"/>
                </a:lnTo>
                <a:lnTo>
                  <a:pt x="3139" y="1632"/>
                </a:lnTo>
                <a:lnTo>
                  <a:pt x="3140" y="1703"/>
                </a:lnTo>
                <a:lnTo>
                  <a:pt x="3137" y="1772"/>
                </a:lnTo>
                <a:lnTo>
                  <a:pt x="3131" y="1841"/>
                </a:lnTo>
                <a:lnTo>
                  <a:pt x="3121" y="1906"/>
                </a:lnTo>
                <a:lnTo>
                  <a:pt x="3108" y="1968"/>
                </a:lnTo>
                <a:lnTo>
                  <a:pt x="3090" y="2028"/>
                </a:lnTo>
                <a:lnTo>
                  <a:pt x="3070" y="2085"/>
                </a:lnTo>
                <a:lnTo>
                  <a:pt x="3045" y="2139"/>
                </a:lnTo>
                <a:lnTo>
                  <a:pt x="3018" y="2189"/>
                </a:lnTo>
                <a:lnTo>
                  <a:pt x="3020" y="2208"/>
                </a:lnTo>
                <a:lnTo>
                  <a:pt x="3023" y="2231"/>
                </a:lnTo>
                <a:lnTo>
                  <a:pt x="3027" y="2261"/>
                </a:lnTo>
                <a:lnTo>
                  <a:pt x="3029" y="2295"/>
                </a:lnTo>
                <a:lnTo>
                  <a:pt x="3032" y="2332"/>
                </a:lnTo>
                <a:lnTo>
                  <a:pt x="3033" y="2373"/>
                </a:lnTo>
                <a:lnTo>
                  <a:pt x="3033" y="2417"/>
                </a:lnTo>
                <a:lnTo>
                  <a:pt x="3032" y="2463"/>
                </a:lnTo>
                <a:lnTo>
                  <a:pt x="3030" y="2512"/>
                </a:lnTo>
                <a:lnTo>
                  <a:pt x="3025" y="2563"/>
                </a:lnTo>
                <a:lnTo>
                  <a:pt x="3018" y="2614"/>
                </a:lnTo>
                <a:lnTo>
                  <a:pt x="3008" y="2667"/>
                </a:lnTo>
                <a:lnTo>
                  <a:pt x="2995" y="2720"/>
                </a:lnTo>
                <a:lnTo>
                  <a:pt x="2980" y="2773"/>
                </a:lnTo>
                <a:lnTo>
                  <a:pt x="2961" y="2825"/>
                </a:lnTo>
                <a:lnTo>
                  <a:pt x="2938" y="2877"/>
                </a:lnTo>
                <a:lnTo>
                  <a:pt x="2911" y="2927"/>
                </a:lnTo>
                <a:lnTo>
                  <a:pt x="2881" y="2976"/>
                </a:lnTo>
                <a:lnTo>
                  <a:pt x="2845" y="3023"/>
                </a:lnTo>
                <a:lnTo>
                  <a:pt x="2807" y="3064"/>
                </a:lnTo>
                <a:lnTo>
                  <a:pt x="2765" y="3101"/>
                </a:lnTo>
                <a:lnTo>
                  <a:pt x="2721" y="3135"/>
                </a:lnTo>
                <a:lnTo>
                  <a:pt x="2673" y="3165"/>
                </a:lnTo>
                <a:lnTo>
                  <a:pt x="2622" y="3191"/>
                </a:lnTo>
                <a:lnTo>
                  <a:pt x="2568" y="3213"/>
                </a:lnTo>
                <a:lnTo>
                  <a:pt x="2511" y="3231"/>
                </a:lnTo>
                <a:lnTo>
                  <a:pt x="2451" y="3244"/>
                </a:lnTo>
                <a:lnTo>
                  <a:pt x="2387" y="3254"/>
                </a:lnTo>
                <a:lnTo>
                  <a:pt x="2321" y="3261"/>
                </a:lnTo>
                <a:lnTo>
                  <a:pt x="2251" y="3263"/>
                </a:lnTo>
                <a:lnTo>
                  <a:pt x="2246" y="3263"/>
                </a:lnTo>
                <a:lnTo>
                  <a:pt x="2236" y="3264"/>
                </a:lnTo>
                <a:lnTo>
                  <a:pt x="2221" y="3265"/>
                </a:lnTo>
                <a:lnTo>
                  <a:pt x="2200" y="3266"/>
                </a:lnTo>
                <a:lnTo>
                  <a:pt x="2186" y="3265"/>
                </a:lnTo>
                <a:lnTo>
                  <a:pt x="2169" y="3265"/>
                </a:lnTo>
                <a:lnTo>
                  <a:pt x="2150" y="3263"/>
                </a:lnTo>
                <a:lnTo>
                  <a:pt x="2130" y="3260"/>
                </a:lnTo>
                <a:lnTo>
                  <a:pt x="2108" y="3256"/>
                </a:lnTo>
                <a:lnTo>
                  <a:pt x="2086" y="3251"/>
                </a:lnTo>
                <a:lnTo>
                  <a:pt x="2061" y="3245"/>
                </a:lnTo>
                <a:lnTo>
                  <a:pt x="2036" y="3237"/>
                </a:lnTo>
                <a:lnTo>
                  <a:pt x="2010" y="3228"/>
                </a:lnTo>
                <a:lnTo>
                  <a:pt x="1983" y="3217"/>
                </a:lnTo>
                <a:lnTo>
                  <a:pt x="1957" y="3202"/>
                </a:lnTo>
                <a:lnTo>
                  <a:pt x="1929" y="3187"/>
                </a:lnTo>
                <a:lnTo>
                  <a:pt x="1903" y="3169"/>
                </a:lnTo>
                <a:lnTo>
                  <a:pt x="1875" y="3148"/>
                </a:lnTo>
                <a:lnTo>
                  <a:pt x="1848" y="3125"/>
                </a:lnTo>
                <a:lnTo>
                  <a:pt x="1822" y="3098"/>
                </a:lnTo>
                <a:lnTo>
                  <a:pt x="1795" y="3069"/>
                </a:lnTo>
                <a:lnTo>
                  <a:pt x="1770" y="3037"/>
                </a:lnTo>
                <a:lnTo>
                  <a:pt x="1745" y="3001"/>
                </a:lnTo>
                <a:lnTo>
                  <a:pt x="1722" y="2962"/>
                </a:lnTo>
                <a:lnTo>
                  <a:pt x="1700" y="2919"/>
                </a:lnTo>
                <a:lnTo>
                  <a:pt x="1679" y="2872"/>
                </a:lnTo>
                <a:lnTo>
                  <a:pt x="1659" y="2821"/>
                </a:lnTo>
                <a:lnTo>
                  <a:pt x="1642" y="2766"/>
                </a:lnTo>
                <a:lnTo>
                  <a:pt x="1626" y="2707"/>
                </a:lnTo>
                <a:lnTo>
                  <a:pt x="1612" y="2643"/>
                </a:lnTo>
                <a:lnTo>
                  <a:pt x="1601" y="2575"/>
                </a:lnTo>
                <a:lnTo>
                  <a:pt x="1592" y="2502"/>
                </a:lnTo>
                <a:lnTo>
                  <a:pt x="1586" y="2424"/>
                </a:lnTo>
                <a:lnTo>
                  <a:pt x="1581" y="2341"/>
                </a:lnTo>
                <a:lnTo>
                  <a:pt x="1577" y="2252"/>
                </a:lnTo>
                <a:lnTo>
                  <a:pt x="1571" y="2168"/>
                </a:lnTo>
                <a:lnTo>
                  <a:pt x="1562" y="2090"/>
                </a:lnTo>
                <a:lnTo>
                  <a:pt x="1552" y="2015"/>
                </a:lnTo>
                <a:lnTo>
                  <a:pt x="1538" y="1946"/>
                </a:lnTo>
                <a:lnTo>
                  <a:pt x="1485" y="1940"/>
                </a:lnTo>
                <a:lnTo>
                  <a:pt x="1431" y="1939"/>
                </a:lnTo>
                <a:lnTo>
                  <a:pt x="1378" y="1942"/>
                </a:lnTo>
                <a:lnTo>
                  <a:pt x="1326" y="1950"/>
                </a:lnTo>
                <a:lnTo>
                  <a:pt x="1275" y="1963"/>
                </a:lnTo>
                <a:lnTo>
                  <a:pt x="1225" y="1980"/>
                </a:lnTo>
                <a:lnTo>
                  <a:pt x="1177" y="2002"/>
                </a:lnTo>
                <a:lnTo>
                  <a:pt x="1131" y="2028"/>
                </a:lnTo>
                <a:lnTo>
                  <a:pt x="1087" y="2059"/>
                </a:lnTo>
                <a:lnTo>
                  <a:pt x="1045" y="2094"/>
                </a:lnTo>
                <a:lnTo>
                  <a:pt x="1040" y="2172"/>
                </a:lnTo>
                <a:lnTo>
                  <a:pt x="1029" y="2249"/>
                </a:lnTo>
                <a:lnTo>
                  <a:pt x="1012" y="2323"/>
                </a:lnTo>
                <a:lnTo>
                  <a:pt x="989" y="2395"/>
                </a:lnTo>
                <a:lnTo>
                  <a:pt x="961" y="2465"/>
                </a:lnTo>
                <a:lnTo>
                  <a:pt x="928" y="2531"/>
                </a:lnTo>
                <a:lnTo>
                  <a:pt x="889" y="2596"/>
                </a:lnTo>
                <a:lnTo>
                  <a:pt x="846" y="2657"/>
                </a:lnTo>
                <a:lnTo>
                  <a:pt x="799" y="2714"/>
                </a:lnTo>
                <a:lnTo>
                  <a:pt x="747" y="2767"/>
                </a:lnTo>
                <a:lnTo>
                  <a:pt x="691" y="2817"/>
                </a:lnTo>
                <a:lnTo>
                  <a:pt x="632" y="2862"/>
                </a:lnTo>
                <a:lnTo>
                  <a:pt x="570" y="2904"/>
                </a:lnTo>
                <a:lnTo>
                  <a:pt x="504" y="2939"/>
                </a:lnTo>
                <a:lnTo>
                  <a:pt x="435" y="2971"/>
                </a:lnTo>
                <a:lnTo>
                  <a:pt x="363" y="2997"/>
                </a:lnTo>
                <a:lnTo>
                  <a:pt x="289" y="3018"/>
                </a:lnTo>
                <a:lnTo>
                  <a:pt x="214" y="3033"/>
                </a:lnTo>
                <a:lnTo>
                  <a:pt x="135" y="3042"/>
                </a:lnTo>
                <a:lnTo>
                  <a:pt x="55" y="3045"/>
                </a:lnTo>
                <a:lnTo>
                  <a:pt x="38" y="3042"/>
                </a:lnTo>
                <a:lnTo>
                  <a:pt x="22" y="3035"/>
                </a:lnTo>
                <a:lnTo>
                  <a:pt x="10" y="3023"/>
                </a:lnTo>
                <a:lnTo>
                  <a:pt x="3" y="3009"/>
                </a:lnTo>
                <a:lnTo>
                  <a:pt x="0" y="2991"/>
                </a:lnTo>
                <a:lnTo>
                  <a:pt x="3" y="2974"/>
                </a:lnTo>
                <a:lnTo>
                  <a:pt x="10" y="2960"/>
                </a:lnTo>
                <a:lnTo>
                  <a:pt x="22" y="2947"/>
                </a:lnTo>
                <a:lnTo>
                  <a:pt x="38" y="2939"/>
                </a:lnTo>
                <a:lnTo>
                  <a:pt x="55" y="2937"/>
                </a:lnTo>
                <a:lnTo>
                  <a:pt x="131" y="2934"/>
                </a:lnTo>
                <a:lnTo>
                  <a:pt x="206" y="2924"/>
                </a:lnTo>
                <a:lnTo>
                  <a:pt x="277" y="2909"/>
                </a:lnTo>
                <a:lnTo>
                  <a:pt x="348" y="2888"/>
                </a:lnTo>
                <a:lnTo>
                  <a:pt x="414" y="2862"/>
                </a:lnTo>
                <a:lnTo>
                  <a:pt x="479" y="2830"/>
                </a:lnTo>
                <a:lnTo>
                  <a:pt x="540" y="2793"/>
                </a:lnTo>
                <a:lnTo>
                  <a:pt x="598" y="2752"/>
                </a:lnTo>
                <a:lnTo>
                  <a:pt x="653" y="2707"/>
                </a:lnTo>
                <a:lnTo>
                  <a:pt x="703" y="2657"/>
                </a:lnTo>
                <a:lnTo>
                  <a:pt x="750" y="2604"/>
                </a:lnTo>
                <a:lnTo>
                  <a:pt x="791" y="2547"/>
                </a:lnTo>
                <a:lnTo>
                  <a:pt x="829" y="2485"/>
                </a:lnTo>
                <a:lnTo>
                  <a:pt x="860" y="2422"/>
                </a:lnTo>
                <a:lnTo>
                  <a:pt x="887" y="2356"/>
                </a:lnTo>
                <a:lnTo>
                  <a:pt x="908" y="2287"/>
                </a:lnTo>
                <a:lnTo>
                  <a:pt x="925" y="2216"/>
                </a:lnTo>
                <a:lnTo>
                  <a:pt x="934" y="2143"/>
                </a:lnTo>
                <a:lnTo>
                  <a:pt x="937" y="2068"/>
                </a:lnTo>
                <a:lnTo>
                  <a:pt x="937" y="1525"/>
                </a:lnTo>
                <a:lnTo>
                  <a:pt x="940" y="1468"/>
                </a:lnTo>
                <a:lnTo>
                  <a:pt x="949" y="1413"/>
                </a:lnTo>
                <a:lnTo>
                  <a:pt x="964" y="1359"/>
                </a:lnTo>
                <a:lnTo>
                  <a:pt x="983" y="1307"/>
                </a:lnTo>
                <a:lnTo>
                  <a:pt x="1009" y="1257"/>
                </a:lnTo>
                <a:lnTo>
                  <a:pt x="991" y="1255"/>
                </a:lnTo>
                <a:lnTo>
                  <a:pt x="979" y="1254"/>
                </a:lnTo>
                <a:lnTo>
                  <a:pt x="975" y="1253"/>
                </a:lnTo>
                <a:lnTo>
                  <a:pt x="943" y="1253"/>
                </a:lnTo>
                <a:lnTo>
                  <a:pt x="927" y="1226"/>
                </a:lnTo>
                <a:lnTo>
                  <a:pt x="925" y="1221"/>
                </a:lnTo>
                <a:lnTo>
                  <a:pt x="919" y="1210"/>
                </a:lnTo>
                <a:lnTo>
                  <a:pt x="911" y="1196"/>
                </a:lnTo>
                <a:lnTo>
                  <a:pt x="902" y="1177"/>
                </a:lnTo>
                <a:lnTo>
                  <a:pt x="892" y="1154"/>
                </a:lnTo>
                <a:lnTo>
                  <a:pt x="881" y="1128"/>
                </a:lnTo>
                <a:lnTo>
                  <a:pt x="867" y="1098"/>
                </a:lnTo>
                <a:lnTo>
                  <a:pt x="855" y="1065"/>
                </a:lnTo>
                <a:lnTo>
                  <a:pt x="842" y="1029"/>
                </a:lnTo>
                <a:lnTo>
                  <a:pt x="830" y="990"/>
                </a:lnTo>
                <a:lnTo>
                  <a:pt x="817" y="949"/>
                </a:lnTo>
                <a:lnTo>
                  <a:pt x="807" y="906"/>
                </a:lnTo>
                <a:lnTo>
                  <a:pt x="797" y="862"/>
                </a:lnTo>
                <a:lnTo>
                  <a:pt x="789" y="816"/>
                </a:lnTo>
                <a:lnTo>
                  <a:pt x="784" y="768"/>
                </a:lnTo>
                <a:lnTo>
                  <a:pt x="779" y="719"/>
                </a:lnTo>
                <a:lnTo>
                  <a:pt x="778" y="670"/>
                </a:lnTo>
                <a:lnTo>
                  <a:pt x="781" y="620"/>
                </a:lnTo>
                <a:lnTo>
                  <a:pt x="787" y="571"/>
                </a:lnTo>
                <a:lnTo>
                  <a:pt x="796" y="521"/>
                </a:lnTo>
                <a:lnTo>
                  <a:pt x="809" y="472"/>
                </a:lnTo>
                <a:lnTo>
                  <a:pt x="828" y="423"/>
                </a:lnTo>
                <a:lnTo>
                  <a:pt x="850" y="376"/>
                </a:lnTo>
                <a:lnTo>
                  <a:pt x="879" y="328"/>
                </a:lnTo>
                <a:lnTo>
                  <a:pt x="911" y="284"/>
                </a:lnTo>
                <a:lnTo>
                  <a:pt x="949" y="242"/>
                </a:lnTo>
                <a:lnTo>
                  <a:pt x="992" y="205"/>
                </a:lnTo>
                <a:lnTo>
                  <a:pt x="1039" y="170"/>
                </a:lnTo>
                <a:lnTo>
                  <a:pt x="1090" y="138"/>
                </a:lnTo>
                <a:lnTo>
                  <a:pt x="1147" y="110"/>
                </a:lnTo>
                <a:lnTo>
                  <a:pt x="1207" y="84"/>
                </a:lnTo>
                <a:lnTo>
                  <a:pt x="1272" y="62"/>
                </a:lnTo>
                <a:lnTo>
                  <a:pt x="1341" y="42"/>
                </a:lnTo>
                <a:lnTo>
                  <a:pt x="1416" y="27"/>
                </a:lnTo>
                <a:lnTo>
                  <a:pt x="1493" y="14"/>
                </a:lnTo>
                <a:lnTo>
                  <a:pt x="1576" y="5"/>
                </a:lnTo>
                <a:lnTo>
                  <a:pt x="166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6" name="Freeform 436"/>
          <p:cNvSpPr>
            <a:spLocks noEditPoints="1"/>
          </p:cNvSpPr>
          <p:nvPr/>
        </p:nvSpPr>
        <p:spPr bwMode="auto">
          <a:xfrm>
            <a:off x="1608601" y="1935163"/>
            <a:ext cx="546100" cy="506413"/>
          </a:xfrm>
          <a:custGeom>
            <a:avLst/>
            <a:gdLst>
              <a:gd name="T0" fmla="*/ 2374 w 3444"/>
              <a:gd name="T1" fmla="*/ 1353 h 3195"/>
              <a:gd name="T2" fmla="*/ 2765 w 3444"/>
              <a:gd name="T3" fmla="*/ 1284 h 3195"/>
              <a:gd name="T4" fmla="*/ 689 w 3444"/>
              <a:gd name="T5" fmla="*/ 1267 h 3195"/>
              <a:gd name="T6" fmla="*/ 1088 w 3444"/>
              <a:gd name="T7" fmla="*/ 1361 h 3195"/>
              <a:gd name="T8" fmla="*/ 1107 w 3444"/>
              <a:gd name="T9" fmla="*/ 1242 h 3195"/>
              <a:gd name="T10" fmla="*/ 1133 w 3444"/>
              <a:gd name="T11" fmla="*/ 98 h 3195"/>
              <a:gd name="T12" fmla="*/ 1400 w 3444"/>
              <a:gd name="T13" fmla="*/ 476 h 3195"/>
              <a:gd name="T14" fmla="*/ 1313 w 3444"/>
              <a:gd name="T15" fmla="*/ 949 h 3195"/>
              <a:gd name="T16" fmla="*/ 1012 w 3444"/>
              <a:gd name="T17" fmla="*/ 650 h 3195"/>
              <a:gd name="T18" fmla="*/ 679 w 3444"/>
              <a:gd name="T19" fmla="*/ 609 h 3195"/>
              <a:gd name="T20" fmla="*/ 879 w 3444"/>
              <a:gd name="T21" fmla="*/ 718 h 3195"/>
              <a:gd name="T22" fmla="*/ 1156 w 3444"/>
              <a:gd name="T23" fmla="*/ 1056 h 3195"/>
              <a:gd name="T24" fmla="*/ 1289 w 3444"/>
              <a:gd name="T25" fmla="*/ 1169 h 3195"/>
              <a:gd name="T26" fmla="*/ 1527 w 3444"/>
              <a:gd name="T27" fmla="*/ 711 h 3195"/>
              <a:gd name="T28" fmla="*/ 1636 w 3444"/>
              <a:gd name="T29" fmla="*/ 522 h 3195"/>
              <a:gd name="T30" fmla="*/ 1571 w 3444"/>
              <a:gd name="T31" fmla="*/ 993 h 3195"/>
              <a:gd name="T32" fmla="*/ 1498 w 3444"/>
              <a:gd name="T33" fmla="*/ 1367 h 3195"/>
              <a:gd name="T34" fmla="*/ 1817 w 3444"/>
              <a:gd name="T35" fmla="*/ 1487 h 3195"/>
              <a:gd name="T36" fmla="*/ 1976 w 3444"/>
              <a:gd name="T37" fmla="*/ 1160 h 3195"/>
              <a:gd name="T38" fmla="*/ 1783 w 3444"/>
              <a:gd name="T39" fmla="*/ 571 h 3195"/>
              <a:gd name="T40" fmla="*/ 1904 w 3444"/>
              <a:gd name="T41" fmla="*/ 552 h 3195"/>
              <a:gd name="T42" fmla="*/ 2052 w 3444"/>
              <a:gd name="T43" fmla="*/ 1054 h 3195"/>
              <a:gd name="T44" fmla="*/ 2274 w 3444"/>
              <a:gd name="T45" fmla="*/ 1175 h 3195"/>
              <a:gd name="T46" fmla="*/ 2443 w 3444"/>
              <a:gd name="T47" fmla="*/ 797 h 3195"/>
              <a:gd name="T48" fmla="*/ 2756 w 3444"/>
              <a:gd name="T49" fmla="*/ 664 h 3195"/>
              <a:gd name="T50" fmla="*/ 2592 w 3444"/>
              <a:gd name="T51" fmla="*/ 582 h 3195"/>
              <a:gd name="T52" fmla="*/ 2205 w 3444"/>
              <a:gd name="T53" fmla="*/ 917 h 3195"/>
              <a:gd name="T54" fmla="*/ 2031 w 3444"/>
              <a:gd name="T55" fmla="*/ 642 h 3195"/>
              <a:gd name="T56" fmla="*/ 2194 w 3444"/>
              <a:gd name="T57" fmla="*/ 195 h 3195"/>
              <a:gd name="T58" fmla="*/ 2583 w 3444"/>
              <a:gd name="T59" fmla="*/ 2 h 3195"/>
              <a:gd name="T60" fmla="*/ 3056 w 3444"/>
              <a:gd name="T61" fmla="*/ 199 h 3195"/>
              <a:gd name="T62" fmla="*/ 3375 w 3444"/>
              <a:gd name="T63" fmla="*/ 800 h 3195"/>
              <a:gd name="T64" fmla="*/ 3426 w 3444"/>
              <a:gd name="T65" fmla="*/ 1624 h 3195"/>
              <a:gd name="T66" fmla="*/ 3186 w 3444"/>
              <a:gd name="T67" fmla="*/ 2323 h 3195"/>
              <a:gd name="T68" fmla="*/ 2745 w 3444"/>
              <a:gd name="T69" fmla="*/ 2672 h 3195"/>
              <a:gd name="T70" fmla="*/ 2418 w 3444"/>
              <a:gd name="T71" fmla="*/ 2671 h 3195"/>
              <a:gd name="T72" fmla="*/ 2126 w 3444"/>
              <a:gd name="T73" fmla="*/ 2508 h 3195"/>
              <a:gd name="T74" fmla="*/ 2031 w 3444"/>
              <a:gd name="T75" fmla="*/ 2115 h 3195"/>
              <a:gd name="T76" fmla="*/ 2215 w 3444"/>
              <a:gd name="T77" fmla="*/ 1561 h 3195"/>
              <a:gd name="T78" fmla="*/ 2473 w 3444"/>
              <a:gd name="T79" fmla="*/ 1906 h 3195"/>
              <a:gd name="T80" fmla="*/ 2765 w 3444"/>
              <a:gd name="T81" fmla="*/ 1929 h 3195"/>
              <a:gd name="T82" fmla="*/ 2581 w 3444"/>
              <a:gd name="T83" fmla="*/ 1825 h 3195"/>
              <a:gd name="T84" fmla="*/ 2337 w 3444"/>
              <a:gd name="T85" fmla="*/ 1540 h 3195"/>
              <a:gd name="T86" fmla="*/ 2041 w 3444"/>
              <a:gd name="T87" fmla="*/ 1450 h 3195"/>
              <a:gd name="T88" fmla="*/ 1787 w 3444"/>
              <a:gd name="T89" fmla="*/ 1856 h 3195"/>
              <a:gd name="T90" fmla="*/ 1686 w 3444"/>
              <a:gd name="T91" fmla="*/ 3184 h 3195"/>
              <a:gd name="T92" fmla="*/ 1591 w 3444"/>
              <a:gd name="T93" fmla="*/ 1645 h 3195"/>
              <a:gd name="T94" fmla="*/ 1195 w 3444"/>
              <a:gd name="T95" fmla="*/ 1372 h 3195"/>
              <a:gd name="T96" fmla="*/ 1026 w 3444"/>
              <a:gd name="T97" fmla="*/ 1695 h 3195"/>
              <a:gd name="T98" fmla="*/ 718 w 3444"/>
              <a:gd name="T99" fmla="*/ 1852 h 3195"/>
              <a:gd name="T100" fmla="*/ 738 w 3444"/>
              <a:gd name="T101" fmla="*/ 1971 h 3195"/>
              <a:gd name="T102" fmla="*/ 1115 w 3444"/>
              <a:gd name="T103" fmla="*/ 1778 h 3195"/>
              <a:gd name="T104" fmla="*/ 1327 w 3444"/>
              <a:gd name="T105" fmla="*/ 1853 h 3195"/>
              <a:gd name="T106" fmla="*/ 1423 w 3444"/>
              <a:gd name="T107" fmla="*/ 2297 h 3195"/>
              <a:gd name="T108" fmla="*/ 1196 w 3444"/>
              <a:gd name="T109" fmla="*/ 2610 h 3195"/>
              <a:gd name="T110" fmla="*/ 899 w 3444"/>
              <a:gd name="T111" fmla="*/ 2684 h 3195"/>
              <a:gd name="T112" fmla="*/ 485 w 3444"/>
              <a:gd name="T113" fmla="*/ 2571 h 3195"/>
              <a:gd name="T114" fmla="*/ 121 w 3444"/>
              <a:gd name="T115" fmla="*/ 2046 h 3195"/>
              <a:gd name="T116" fmla="*/ 2 w 3444"/>
              <a:gd name="T117" fmla="*/ 1248 h 3195"/>
              <a:gd name="T118" fmla="*/ 185 w 3444"/>
              <a:gd name="T119" fmla="*/ 493 h 3195"/>
              <a:gd name="T120" fmla="*/ 589 w 3444"/>
              <a:gd name="T121" fmla="*/ 52 h 3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444" h="3195">
                <a:moveTo>
                  <a:pt x="2337" y="1242"/>
                </a:moveTo>
                <a:lnTo>
                  <a:pt x="2357" y="1246"/>
                </a:lnTo>
                <a:lnTo>
                  <a:pt x="2374" y="1254"/>
                </a:lnTo>
                <a:lnTo>
                  <a:pt x="2387" y="1267"/>
                </a:lnTo>
                <a:lnTo>
                  <a:pt x="2396" y="1284"/>
                </a:lnTo>
                <a:lnTo>
                  <a:pt x="2399" y="1304"/>
                </a:lnTo>
                <a:lnTo>
                  <a:pt x="2396" y="1323"/>
                </a:lnTo>
                <a:lnTo>
                  <a:pt x="2387" y="1339"/>
                </a:lnTo>
                <a:lnTo>
                  <a:pt x="2374" y="1353"/>
                </a:lnTo>
                <a:lnTo>
                  <a:pt x="2357" y="1361"/>
                </a:lnTo>
                <a:lnTo>
                  <a:pt x="2337" y="1364"/>
                </a:lnTo>
                <a:lnTo>
                  <a:pt x="2706" y="1364"/>
                </a:lnTo>
                <a:lnTo>
                  <a:pt x="2726" y="1361"/>
                </a:lnTo>
                <a:lnTo>
                  <a:pt x="2743" y="1353"/>
                </a:lnTo>
                <a:lnTo>
                  <a:pt x="2756" y="1339"/>
                </a:lnTo>
                <a:lnTo>
                  <a:pt x="2765" y="1323"/>
                </a:lnTo>
                <a:lnTo>
                  <a:pt x="2768" y="1304"/>
                </a:lnTo>
                <a:lnTo>
                  <a:pt x="2765" y="1284"/>
                </a:lnTo>
                <a:lnTo>
                  <a:pt x="2756" y="1267"/>
                </a:lnTo>
                <a:lnTo>
                  <a:pt x="2743" y="1254"/>
                </a:lnTo>
                <a:lnTo>
                  <a:pt x="2726" y="1246"/>
                </a:lnTo>
                <a:lnTo>
                  <a:pt x="2706" y="1242"/>
                </a:lnTo>
                <a:lnTo>
                  <a:pt x="2337" y="1242"/>
                </a:lnTo>
                <a:close/>
                <a:moveTo>
                  <a:pt x="738" y="1242"/>
                </a:moveTo>
                <a:lnTo>
                  <a:pt x="719" y="1246"/>
                </a:lnTo>
                <a:lnTo>
                  <a:pt x="701" y="1254"/>
                </a:lnTo>
                <a:lnTo>
                  <a:pt x="689" y="1267"/>
                </a:lnTo>
                <a:lnTo>
                  <a:pt x="679" y="1284"/>
                </a:lnTo>
                <a:lnTo>
                  <a:pt x="676" y="1304"/>
                </a:lnTo>
                <a:lnTo>
                  <a:pt x="679" y="1323"/>
                </a:lnTo>
                <a:lnTo>
                  <a:pt x="689" y="1339"/>
                </a:lnTo>
                <a:lnTo>
                  <a:pt x="701" y="1353"/>
                </a:lnTo>
                <a:lnTo>
                  <a:pt x="719" y="1361"/>
                </a:lnTo>
                <a:lnTo>
                  <a:pt x="738" y="1364"/>
                </a:lnTo>
                <a:lnTo>
                  <a:pt x="1107" y="1364"/>
                </a:lnTo>
                <a:lnTo>
                  <a:pt x="1088" y="1361"/>
                </a:lnTo>
                <a:lnTo>
                  <a:pt x="1071" y="1353"/>
                </a:lnTo>
                <a:lnTo>
                  <a:pt x="1058" y="1339"/>
                </a:lnTo>
                <a:lnTo>
                  <a:pt x="1048" y="1323"/>
                </a:lnTo>
                <a:lnTo>
                  <a:pt x="1045" y="1304"/>
                </a:lnTo>
                <a:lnTo>
                  <a:pt x="1048" y="1284"/>
                </a:lnTo>
                <a:lnTo>
                  <a:pt x="1058" y="1267"/>
                </a:lnTo>
                <a:lnTo>
                  <a:pt x="1071" y="1254"/>
                </a:lnTo>
                <a:lnTo>
                  <a:pt x="1088" y="1246"/>
                </a:lnTo>
                <a:lnTo>
                  <a:pt x="1107" y="1242"/>
                </a:lnTo>
                <a:lnTo>
                  <a:pt x="738" y="1242"/>
                </a:lnTo>
                <a:close/>
                <a:moveTo>
                  <a:pt x="815" y="0"/>
                </a:moveTo>
                <a:lnTo>
                  <a:pt x="862" y="2"/>
                </a:lnTo>
                <a:lnTo>
                  <a:pt x="908" y="9"/>
                </a:lnTo>
                <a:lnTo>
                  <a:pt x="955" y="19"/>
                </a:lnTo>
                <a:lnTo>
                  <a:pt x="1001" y="33"/>
                </a:lnTo>
                <a:lnTo>
                  <a:pt x="1046" y="50"/>
                </a:lnTo>
                <a:lnTo>
                  <a:pt x="1090" y="72"/>
                </a:lnTo>
                <a:lnTo>
                  <a:pt x="1133" y="98"/>
                </a:lnTo>
                <a:lnTo>
                  <a:pt x="1174" y="127"/>
                </a:lnTo>
                <a:lnTo>
                  <a:pt x="1214" y="159"/>
                </a:lnTo>
                <a:lnTo>
                  <a:pt x="1251" y="195"/>
                </a:lnTo>
                <a:lnTo>
                  <a:pt x="1284" y="234"/>
                </a:lnTo>
                <a:lnTo>
                  <a:pt x="1315" y="276"/>
                </a:lnTo>
                <a:lnTo>
                  <a:pt x="1342" y="322"/>
                </a:lnTo>
                <a:lnTo>
                  <a:pt x="1365" y="371"/>
                </a:lnTo>
                <a:lnTo>
                  <a:pt x="1385" y="422"/>
                </a:lnTo>
                <a:lnTo>
                  <a:pt x="1400" y="476"/>
                </a:lnTo>
                <a:lnTo>
                  <a:pt x="1409" y="533"/>
                </a:lnTo>
                <a:lnTo>
                  <a:pt x="1414" y="593"/>
                </a:lnTo>
                <a:lnTo>
                  <a:pt x="1413" y="642"/>
                </a:lnTo>
                <a:lnTo>
                  <a:pt x="1406" y="691"/>
                </a:lnTo>
                <a:lnTo>
                  <a:pt x="1393" y="742"/>
                </a:lnTo>
                <a:lnTo>
                  <a:pt x="1378" y="792"/>
                </a:lnTo>
                <a:lnTo>
                  <a:pt x="1358" y="844"/>
                </a:lnTo>
                <a:lnTo>
                  <a:pt x="1336" y="896"/>
                </a:lnTo>
                <a:lnTo>
                  <a:pt x="1313" y="949"/>
                </a:lnTo>
                <a:lnTo>
                  <a:pt x="1277" y="1032"/>
                </a:lnTo>
                <a:lnTo>
                  <a:pt x="1261" y="974"/>
                </a:lnTo>
                <a:lnTo>
                  <a:pt x="1239" y="917"/>
                </a:lnTo>
                <a:lnTo>
                  <a:pt x="1212" y="864"/>
                </a:lnTo>
                <a:lnTo>
                  <a:pt x="1181" y="813"/>
                </a:lnTo>
                <a:lnTo>
                  <a:pt x="1144" y="766"/>
                </a:lnTo>
                <a:lnTo>
                  <a:pt x="1103" y="722"/>
                </a:lnTo>
                <a:lnTo>
                  <a:pt x="1059" y="684"/>
                </a:lnTo>
                <a:lnTo>
                  <a:pt x="1012" y="650"/>
                </a:lnTo>
                <a:lnTo>
                  <a:pt x="961" y="621"/>
                </a:lnTo>
                <a:lnTo>
                  <a:pt x="908" y="598"/>
                </a:lnTo>
                <a:lnTo>
                  <a:pt x="853" y="582"/>
                </a:lnTo>
                <a:lnTo>
                  <a:pt x="797" y="571"/>
                </a:lnTo>
                <a:lnTo>
                  <a:pt x="738" y="567"/>
                </a:lnTo>
                <a:lnTo>
                  <a:pt x="719" y="570"/>
                </a:lnTo>
                <a:lnTo>
                  <a:pt x="701" y="579"/>
                </a:lnTo>
                <a:lnTo>
                  <a:pt x="689" y="592"/>
                </a:lnTo>
                <a:lnTo>
                  <a:pt x="679" y="609"/>
                </a:lnTo>
                <a:lnTo>
                  <a:pt x="676" y="629"/>
                </a:lnTo>
                <a:lnTo>
                  <a:pt x="679" y="647"/>
                </a:lnTo>
                <a:lnTo>
                  <a:pt x="689" y="664"/>
                </a:lnTo>
                <a:lnTo>
                  <a:pt x="701" y="678"/>
                </a:lnTo>
                <a:lnTo>
                  <a:pt x="719" y="686"/>
                </a:lnTo>
                <a:lnTo>
                  <a:pt x="738" y="689"/>
                </a:lnTo>
                <a:lnTo>
                  <a:pt x="786" y="693"/>
                </a:lnTo>
                <a:lnTo>
                  <a:pt x="834" y="703"/>
                </a:lnTo>
                <a:lnTo>
                  <a:pt x="879" y="718"/>
                </a:lnTo>
                <a:lnTo>
                  <a:pt x="922" y="740"/>
                </a:lnTo>
                <a:lnTo>
                  <a:pt x="964" y="766"/>
                </a:lnTo>
                <a:lnTo>
                  <a:pt x="1002" y="797"/>
                </a:lnTo>
                <a:lnTo>
                  <a:pt x="1038" y="833"/>
                </a:lnTo>
                <a:lnTo>
                  <a:pt x="1071" y="871"/>
                </a:lnTo>
                <a:lnTo>
                  <a:pt x="1099" y="914"/>
                </a:lnTo>
                <a:lnTo>
                  <a:pt x="1123" y="958"/>
                </a:lnTo>
                <a:lnTo>
                  <a:pt x="1142" y="1006"/>
                </a:lnTo>
                <a:lnTo>
                  <a:pt x="1156" y="1056"/>
                </a:lnTo>
                <a:lnTo>
                  <a:pt x="1166" y="1107"/>
                </a:lnTo>
                <a:lnTo>
                  <a:pt x="1169" y="1159"/>
                </a:lnTo>
                <a:lnTo>
                  <a:pt x="1171" y="1175"/>
                </a:lnTo>
                <a:lnTo>
                  <a:pt x="1176" y="1189"/>
                </a:lnTo>
                <a:lnTo>
                  <a:pt x="1186" y="1201"/>
                </a:lnTo>
                <a:lnTo>
                  <a:pt x="1198" y="1210"/>
                </a:lnTo>
                <a:lnTo>
                  <a:pt x="1212" y="1216"/>
                </a:lnTo>
                <a:lnTo>
                  <a:pt x="1251" y="1196"/>
                </a:lnTo>
                <a:lnTo>
                  <a:pt x="1289" y="1169"/>
                </a:lnTo>
                <a:lnTo>
                  <a:pt x="1325" y="1135"/>
                </a:lnTo>
                <a:lnTo>
                  <a:pt x="1360" y="1098"/>
                </a:lnTo>
                <a:lnTo>
                  <a:pt x="1393" y="1054"/>
                </a:lnTo>
                <a:lnTo>
                  <a:pt x="1424" y="1007"/>
                </a:lnTo>
                <a:lnTo>
                  <a:pt x="1451" y="955"/>
                </a:lnTo>
                <a:lnTo>
                  <a:pt x="1476" y="899"/>
                </a:lnTo>
                <a:lnTo>
                  <a:pt x="1497" y="840"/>
                </a:lnTo>
                <a:lnTo>
                  <a:pt x="1514" y="776"/>
                </a:lnTo>
                <a:lnTo>
                  <a:pt x="1527" y="711"/>
                </a:lnTo>
                <a:lnTo>
                  <a:pt x="1535" y="642"/>
                </a:lnTo>
                <a:lnTo>
                  <a:pt x="1538" y="571"/>
                </a:lnTo>
                <a:lnTo>
                  <a:pt x="1541" y="552"/>
                </a:lnTo>
                <a:lnTo>
                  <a:pt x="1550" y="535"/>
                </a:lnTo>
                <a:lnTo>
                  <a:pt x="1563" y="522"/>
                </a:lnTo>
                <a:lnTo>
                  <a:pt x="1580" y="513"/>
                </a:lnTo>
                <a:lnTo>
                  <a:pt x="1599" y="510"/>
                </a:lnTo>
                <a:lnTo>
                  <a:pt x="1619" y="513"/>
                </a:lnTo>
                <a:lnTo>
                  <a:pt x="1636" y="522"/>
                </a:lnTo>
                <a:lnTo>
                  <a:pt x="1649" y="535"/>
                </a:lnTo>
                <a:lnTo>
                  <a:pt x="1658" y="552"/>
                </a:lnTo>
                <a:lnTo>
                  <a:pt x="1661" y="571"/>
                </a:lnTo>
                <a:lnTo>
                  <a:pt x="1659" y="646"/>
                </a:lnTo>
                <a:lnTo>
                  <a:pt x="1650" y="720"/>
                </a:lnTo>
                <a:lnTo>
                  <a:pt x="1637" y="793"/>
                </a:lnTo>
                <a:lnTo>
                  <a:pt x="1619" y="863"/>
                </a:lnTo>
                <a:lnTo>
                  <a:pt x="1597" y="929"/>
                </a:lnTo>
                <a:lnTo>
                  <a:pt x="1571" y="993"/>
                </a:lnTo>
                <a:lnTo>
                  <a:pt x="1540" y="1053"/>
                </a:lnTo>
                <a:lnTo>
                  <a:pt x="1506" y="1108"/>
                </a:lnTo>
                <a:lnTo>
                  <a:pt x="1469" y="1160"/>
                </a:lnTo>
                <a:lnTo>
                  <a:pt x="1428" y="1207"/>
                </a:lnTo>
                <a:lnTo>
                  <a:pt x="1385" y="1249"/>
                </a:lnTo>
                <a:lnTo>
                  <a:pt x="1340" y="1284"/>
                </a:lnTo>
                <a:lnTo>
                  <a:pt x="1396" y="1307"/>
                </a:lnTo>
                <a:lnTo>
                  <a:pt x="1448" y="1335"/>
                </a:lnTo>
                <a:lnTo>
                  <a:pt x="1498" y="1367"/>
                </a:lnTo>
                <a:lnTo>
                  <a:pt x="1544" y="1403"/>
                </a:lnTo>
                <a:lnTo>
                  <a:pt x="1588" y="1443"/>
                </a:lnTo>
                <a:lnTo>
                  <a:pt x="1628" y="1487"/>
                </a:lnTo>
                <a:lnTo>
                  <a:pt x="1664" y="1534"/>
                </a:lnTo>
                <a:lnTo>
                  <a:pt x="1695" y="1584"/>
                </a:lnTo>
                <a:lnTo>
                  <a:pt x="1723" y="1636"/>
                </a:lnTo>
                <a:lnTo>
                  <a:pt x="1750" y="1584"/>
                </a:lnTo>
                <a:lnTo>
                  <a:pt x="1781" y="1534"/>
                </a:lnTo>
                <a:lnTo>
                  <a:pt x="1817" y="1487"/>
                </a:lnTo>
                <a:lnTo>
                  <a:pt x="1857" y="1443"/>
                </a:lnTo>
                <a:lnTo>
                  <a:pt x="1900" y="1403"/>
                </a:lnTo>
                <a:lnTo>
                  <a:pt x="1947" y="1367"/>
                </a:lnTo>
                <a:lnTo>
                  <a:pt x="1996" y="1335"/>
                </a:lnTo>
                <a:lnTo>
                  <a:pt x="2049" y="1307"/>
                </a:lnTo>
                <a:lnTo>
                  <a:pt x="2104" y="1284"/>
                </a:lnTo>
                <a:lnTo>
                  <a:pt x="2059" y="1249"/>
                </a:lnTo>
                <a:lnTo>
                  <a:pt x="2016" y="1207"/>
                </a:lnTo>
                <a:lnTo>
                  <a:pt x="1976" y="1160"/>
                </a:lnTo>
                <a:lnTo>
                  <a:pt x="1939" y="1108"/>
                </a:lnTo>
                <a:lnTo>
                  <a:pt x="1905" y="1053"/>
                </a:lnTo>
                <a:lnTo>
                  <a:pt x="1875" y="993"/>
                </a:lnTo>
                <a:lnTo>
                  <a:pt x="1848" y="929"/>
                </a:lnTo>
                <a:lnTo>
                  <a:pt x="1825" y="863"/>
                </a:lnTo>
                <a:lnTo>
                  <a:pt x="1808" y="793"/>
                </a:lnTo>
                <a:lnTo>
                  <a:pt x="1795" y="720"/>
                </a:lnTo>
                <a:lnTo>
                  <a:pt x="1787" y="646"/>
                </a:lnTo>
                <a:lnTo>
                  <a:pt x="1783" y="571"/>
                </a:lnTo>
                <a:lnTo>
                  <a:pt x="1787" y="552"/>
                </a:lnTo>
                <a:lnTo>
                  <a:pt x="1796" y="535"/>
                </a:lnTo>
                <a:lnTo>
                  <a:pt x="1809" y="522"/>
                </a:lnTo>
                <a:lnTo>
                  <a:pt x="1825" y="513"/>
                </a:lnTo>
                <a:lnTo>
                  <a:pt x="1845" y="510"/>
                </a:lnTo>
                <a:lnTo>
                  <a:pt x="1865" y="513"/>
                </a:lnTo>
                <a:lnTo>
                  <a:pt x="1882" y="522"/>
                </a:lnTo>
                <a:lnTo>
                  <a:pt x="1895" y="535"/>
                </a:lnTo>
                <a:lnTo>
                  <a:pt x="1904" y="552"/>
                </a:lnTo>
                <a:lnTo>
                  <a:pt x="1907" y="571"/>
                </a:lnTo>
                <a:lnTo>
                  <a:pt x="1909" y="642"/>
                </a:lnTo>
                <a:lnTo>
                  <a:pt x="1918" y="711"/>
                </a:lnTo>
                <a:lnTo>
                  <a:pt x="1930" y="776"/>
                </a:lnTo>
                <a:lnTo>
                  <a:pt x="1947" y="840"/>
                </a:lnTo>
                <a:lnTo>
                  <a:pt x="1969" y="899"/>
                </a:lnTo>
                <a:lnTo>
                  <a:pt x="1993" y="955"/>
                </a:lnTo>
                <a:lnTo>
                  <a:pt x="2021" y="1007"/>
                </a:lnTo>
                <a:lnTo>
                  <a:pt x="2052" y="1054"/>
                </a:lnTo>
                <a:lnTo>
                  <a:pt x="2084" y="1098"/>
                </a:lnTo>
                <a:lnTo>
                  <a:pt x="2120" y="1135"/>
                </a:lnTo>
                <a:lnTo>
                  <a:pt x="2157" y="1169"/>
                </a:lnTo>
                <a:lnTo>
                  <a:pt x="2193" y="1196"/>
                </a:lnTo>
                <a:lnTo>
                  <a:pt x="2232" y="1216"/>
                </a:lnTo>
                <a:lnTo>
                  <a:pt x="2247" y="1210"/>
                </a:lnTo>
                <a:lnTo>
                  <a:pt x="2258" y="1201"/>
                </a:lnTo>
                <a:lnTo>
                  <a:pt x="2268" y="1189"/>
                </a:lnTo>
                <a:lnTo>
                  <a:pt x="2274" y="1175"/>
                </a:lnTo>
                <a:lnTo>
                  <a:pt x="2276" y="1159"/>
                </a:lnTo>
                <a:lnTo>
                  <a:pt x="2279" y="1107"/>
                </a:lnTo>
                <a:lnTo>
                  <a:pt x="2288" y="1056"/>
                </a:lnTo>
                <a:lnTo>
                  <a:pt x="2302" y="1006"/>
                </a:lnTo>
                <a:lnTo>
                  <a:pt x="2322" y="958"/>
                </a:lnTo>
                <a:lnTo>
                  <a:pt x="2347" y="914"/>
                </a:lnTo>
                <a:lnTo>
                  <a:pt x="2375" y="871"/>
                </a:lnTo>
                <a:lnTo>
                  <a:pt x="2406" y="833"/>
                </a:lnTo>
                <a:lnTo>
                  <a:pt x="2443" y="797"/>
                </a:lnTo>
                <a:lnTo>
                  <a:pt x="2481" y="766"/>
                </a:lnTo>
                <a:lnTo>
                  <a:pt x="2523" y="740"/>
                </a:lnTo>
                <a:lnTo>
                  <a:pt x="2567" y="718"/>
                </a:lnTo>
                <a:lnTo>
                  <a:pt x="2612" y="703"/>
                </a:lnTo>
                <a:lnTo>
                  <a:pt x="2659" y="693"/>
                </a:lnTo>
                <a:lnTo>
                  <a:pt x="2706" y="689"/>
                </a:lnTo>
                <a:lnTo>
                  <a:pt x="2726" y="686"/>
                </a:lnTo>
                <a:lnTo>
                  <a:pt x="2743" y="678"/>
                </a:lnTo>
                <a:lnTo>
                  <a:pt x="2756" y="664"/>
                </a:lnTo>
                <a:lnTo>
                  <a:pt x="2765" y="647"/>
                </a:lnTo>
                <a:lnTo>
                  <a:pt x="2768" y="629"/>
                </a:lnTo>
                <a:lnTo>
                  <a:pt x="2765" y="609"/>
                </a:lnTo>
                <a:lnTo>
                  <a:pt x="2756" y="592"/>
                </a:lnTo>
                <a:lnTo>
                  <a:pt x="2743" y="579"/>
                </a:lnTo>
                <a:lnTo>
                  <a:pt x="2726" y="570"/>
                </a:lnTo>
                <a:lnTo>
                  <a:pt x="2706" y="567"/>
                </a:lnTo>
                <a:lnTo>
                  <a:pt x="2648" y="571"/>
                </a:lnTo>
                <a:lnTo>
                  <a:pt x="2592" y="582"/>
                </a:lnTo>
                <a:lnTo>
                  <a:pt x="2536" y="598"/>
                </a:lnTo>
                <a:lnTo>
                  <a:pt x="2484" y="621"/>
                </a:lnTo>
                <a:lnTo>
                  <a:pt x="2434" y="650"/>
                </a:lnTo>
                <a:lnTo>
                  <a:pt x="2385" y="684"/>
                </a:lnTo>
                <a:lnTo>
                  <a:pt x="2341" y="722"/>
                </a:lnTo>
                <a:lnTo>
                  <a:pt x="2301" y="766"/>
                </a:lnTo>
                <a:lnTo>
                  <a:pt x="2265" y="813"/>
                </a:lnTo>
                <a:lnTo>
                  <a:pt x="2232" y="864"/>
                </a:lnTo>
                <a:lnTo>
                  <a:pt x="2205" y="917"/>
                </a:lnTo>
                <a:lnTo>
                  <a:pt x="2184" y="974"/>
                </a:lnTo>
                <a:lnTo>
                  <a:pt x="2167" y="1032"/>
                </a:lnTo>
                <a:lnTo>
                  <a:pt x="2132" y="949"/>
                </a:lnTo>
                <a:lnTo>
                  <a:pt x="2109" y="896"/>
                </a:lnTo>
                <a:lnTo>
                  <a:pt x="2086" y="844"/>
                </a:lnTo>
                <a:lnTo>
                  <a:pt x="2068" y="792"/>
                </a:lnTo>
                <a:lnTo>
                  <a:pt x="2051" y="742"/>
                </a:lnTo>
                <a:lnTo>
                  <a:pt x="2038" y="691"/>
                </a:lnTo>
                <a:lnTo>
                  <a:pt x="2031" y="642"/>
                </a:lnTo>
                <a:lnTo>
                  <a:pt x="2030" y="593"/>
                </a:lnTo>
                <a:lnTo>
                  <a:pt x="2035" y="533"/>
                </a:lnTo>
                <a:lnTo>
                  <a:pt x="2046" y="476"/>
                </a:lnTo>
                <a:lnTo>
                  <a:pt x="2060" y="422"/>
                </a:lnTo>
                <a:lnTo>
                  <a:pt x="2079" y="371"/>
                </a:lnTo>
                <a:lnTo>
                  <a:pt x="2102" y="322"/>
                </a:lnTo>
                <a:lnTo>
                  <a:pt x="2129" y="276"/>
                </a:lnTo>
                <a:lnTo>
                  <a:pt x="2161" y="234"/>
                </a:lnTo>
                <a:lnTo>
                  <a:pt x="2194" y="195"/>
                </a:lnTo>
                <a:lnTo>
                  <a:pt x="2231" y="159"/>
                </a:lnTo>
                <a:lnTo>
                  <a:pt x="2270" y="127"/>
                </a:lnTo>
                <a:lnTo>
                  <a:pt x="2311" y="98"/>
                </a:lnTo>
                <a:lnTo>
                  <a:pt x="2354" y="72"/>
                </a:lnTo>
                <a:lnTo>
                  <a:pt x="2398" y="50"/>
                </a:lnTo>
                <a:lnTo>
                  <a:pt x="2444" y="33"/>
                </a:lnTo>
                <a:lnTo>
                  <a:pt x="2490" y="19"/>
                </a:lnTo>
                <a:lnTo>
                  <a:pt x="2536" y="9"/>
                </a:lnTo>
                <a:lnTo>
                  <a:pt x="2583" y="2"/>
                </a:lnTo>
                <a:lnTo>
                  <a:pt x="2630" y="0"/>
                </a:lnTo>
                <a:lnTo>
                  <a:pt x="2687" y="3"/>
                </a:lnTo>
                <a:lnTo>
                  <a:pt x="2745" y="14"/>
                </a:lnTo>
                <a:lnTo>
                  <a:pt x="2801" y="29"/>
                </a:lnTo>
                <a:lnTo>
                  <a:pt x="2855" y="52"/>
                </a:lnTo>
                <a:lnTo>
                  <a:pt x="2907" y="80"/>
                </a:lnTo>
                <a:lnTo>
                  <a:pt x="2959" y="115"/>
                </a:lnTo>
                <a:lnTo>
                  <a:pt x="3009" y="154"/>
                </a:lnTo>
                <a:lnTo>
                  <a:pt x="3056" y="199"/>
                </a:lnTo>
                <a:lnTo>
                  <a:pt x="3101" y="249"/>
                </a:lnTo>
                <a:lnTo>
                  <a:pt x="3145" y="303"/>
                </a:lnTo>
                <a:lnTo>
                  <a:pt x="3186" y="362"/>
                </a:lnTo>
                <a:lnTo>
                  <a:pt x="3225" y="426"/>
                </a:lnTo>
                <a:lnTo>
                  <a:pt x="3261" y="493"/>
                </a:lnTo>
                <a:lnTo>
                  <a:pt x="3293" y="565"/>
                </a:lnTo>
                <a:lnTo>
                  <a:pt x="3324" y="640"/>
                </a:lnTo>
                <a:lnTo>
                  <a:pt x="3351" y="718"/>
                </a:lnTo>
                <a:lnTo>
                  <a:pt x="3375" y="800"/>
                </a:lnTo>
                <a:lnTo>
                  <a:pt x="3396" y="885"/>
                </a:lnTo>
                <a:lnTo>
                  <a:pt x="3413" y="972"/>
                </a:lnTo>
                <a:lnTo>
                  <a:pt x="3426" y="1061"/>
                </a:lnTo>
                <a:lnTo>
                  <a:pt x="3437" y="1153"/>
                </a:lnTo>
                <a:lnTo>
                  <a:pt x="3442" y="1248"/>
                </a:lnTo>
                <a:lnTo>
                  <a:pt x="3444" y="1343"/>
                </a:lnTo>
                <a:lnTo>
                  <a:pt x="3442" y="1439"/>
                </a:lnTo>
                <a:lnTo>
                  <a:pt x="3437" y="1533"/>
                </a:lnTo>
                <a:lnTo>
                  <a:pt x="3426" y="1624"/>
                </a:lnTo>
                <a:lnTo>
                  <a:pt x="3413" y="1714"/>
                </a:lnTo>
                <a:lnTo>
                  <a:pt x="3396" y="1801"/>
                </a:lnTo>
                <a:lnTo>
                  <a:pt x="3375" y="1885"/>
                </a:lnTo>
                <a:lnTo>
                  <a:pt x="3351" y="1967"/>
                </a:lnTo>
                <a:lnTo>
                  <a:pt x="3324" y="2046"/>
                </a:lnTo>
                <a:lnTo>
                  <a:pt x="3293" y="2120"/>
                </a:lnTo>
                <a:lnTo>
                  <a:pt x="3261" y="2192"/>
                </a:lnTo>
                <a:lnTo>
                  <a:pt x="3225" y="2260"/>
                </a:lnTo>
                <a:lnTo>
                  <a:pt x="3186" y="2323"/>
                </a:lnTo>
                <a:lnTo>
                  <a:pt x="3145" y="2382"/>
                </a:lnTo>
                <a:lnTo>
                  <a:pt x="3101" y="2437"/>
                </a:lnTo>
                <a:lnTo>
                  <a:pt x="3056" y="2487"/>
                </a:lnTo>
                <a:lnTo>
                  <a:pt x="3009" y="2531"/>
                </a:lnTo>
                <a:lnTo>
                  <a:pt x="2959" y="2571"/>
                </a:lnTo>
                <a:lnTo>
                  <a:pt x="2907" y="2605"/>
                </a:lnTo>
                <a:lnTo>
                  <a:pt x="2855" y="2633"/>
                </a:lnTo>
                <a:lnTo>
                  <a:pt x="2801" y="2655"/>
                </a:lnTo>
                <a:lnTo>
                  <a:pt x="2745" y="2672"/>
                </a:lnTo>
                <a:lnTo>
                  <a:pt x="2687" y="2682"/>
                </a:lnTo>
                <a:lnTo>
                  <a:pt x="2630" y="2685"/>
                </a:lnTo>
                <a:lnTo>
                  <a:pt x="2603" y="2685"/>
                </a:lnTo>
                <a:lnTo>
                  <a:pt x="2576" y="2685"/>
                </a:lnTo>
                <a:lnTo>
                  <a:pt x="2547" y="2684"/>
                </a:lnTo>
                <a:lnTo>
                  <a:pt x="2515" y="2682"/>
                </a:lnTo>
                <a:lnTo>
                  <a:pt x="2484" y="2680"/>
                </a:lnTo>
                <a:lnTo>
                  <a:pt x="2451" y="2676"/>
                </a:lnTo>
                <a:lnTo>
                  <a:pt x="2418" y="2671"/>
                </a:lnTo>
                <a:lnTo>
                  <a:pt x="2383" y="2663"/>
                </a:lnTo>
                <a:lnTo>
                  <a:pt x="2350" y="2654"/>
                </a:lnTo>
                <a:lnTo>
                  <a:pt x="2315" y="2642"/>
                </a:lnTo>
                <a:lnTo>
                  <a:pt x="2282" y="2628"/>
                </a:lnTo>
                <a:lnTo>
                  <a:pt x="2249" y="2610"/>
                </a:lnTo>
                <a:lnTo>
                  <a:pt x="2216" y="2591"/>
                </a:lnTo>
                <a:lnTo>
                  <a:pt x="2185" y="2567"/>
                </a:lnTo>
                <a:lnTo>
                  <a:pt x="2155" y="2540"/>
                </a:lnTo>
                <a:lnTo>
                  <a:pt x="2126" y="2508"/>
                </a:lnTo>
                <a:lnTo>
                  <a:pt x="2100" y="2473"/>
                </a:lnTo>
                <a:lnTo>
                  <a:pt x="2075" y="2434"/>
                </a:lnTo>
                <a:lnTo>
                  <a:pt x="2053" y="2389"/>
                </a:lnTo>
                <a:lnTo>
                  <a:pt x="2033" y="2339"/>
                </a:lnTo>
                <a:lnTo>
                  <a:pt x="2023" y="2297"/>
                </a:lnTo>
                <a:lnTo>
                  <a:pt x="2016" y="2255"/>
                </a:lnTo>
                <a:lnTo>
                  <a:pt x="2017" y="2210"/>
                </a:lnTo>
                <a:lnTo>
                  <a:pt x="2021" y="2163"/>
                </a:lnTo>
                <a:lnTo>
                  <a:pt x="2031" y="2115"/>
                </a:lnTo>
                <a:lnTo>
                  <a:pt x="2043" y="2065"/>
                </a:lnTo>
                <a:lnTo>
                  <a:pt x="2059" y="2014"/>
                </a:lnTo>
                <a:lnTo>
                  <a:pt x="2077" y="1962"/>
                </a:lnTo>
                <a:lnTo>
                  <a:pt x="2097" y="1908"/>
                </a:lnTo>
                <a:lnTo>
                  <a:pt x="2118" y="1853"/>
                </a:lnTo>
                <a:lnTo>
                  <a:pt x="2144" y="1782"/>
                </a:lnTo>
                <a:lnTo>
                  <a:pt x="2170" y="1711"/>
                </a:lnTo>
                <a:lnTo>
                  <a:pt x="2194" y="1636"/>
                </a:lnTo>
                <a:lnTo>
                  <a:pt x="2215" y="1561"/>
                </a:lnTo>
                <a:lnTo>
                  <a:pt x="2231" y="1608"/>
                </a:lnTo>
                <a:lnTo>
                  <a:pt x="2251" y="1653"/>
                </a:lnTo>
                <a:lnTo>
                  <a:pt x="2274" y="1697"/>
                </a:lnTo>
                <a:lnTo>
                  <a:pt x="2300" y="1739"/>
                </a:lnTo>
                <a:lnTo>
                  <a:pt x="2330" y="1778"/>
                </a:lnTo>
                <a:lnTo>
                  <a:pt x="2361" y="1816"/>
                </a:lnTo>
                <a:lnTo>
                  <a:pt x="2396" y="1849"/>
                </a:lnTo>
                <a:lnTo>
                  <a:pt x="2434" y="1879"/>
                </a:lnTo>
                <a:lnTo>
                  <a:pt x="2473" y="1906"/>
                </a:lnTo>
                <a:lnTo>
                  <a:pt x="2515" y="1928"/>
                </a:lnTo>
                <a:lnTo>
                  <a:pt x="2560" y="1947"/>
                </a:lnTo>
                <a:lnTo>
                  <a:pt x="2607" y="1960"/>
                </a:lnTo>
                <a:lnTo>
                  <a:pt x="2656" y="1969"/>
                </a:lnTo>
                <a:lnTo>
                  <a:pt x="2706" y="1971"/>
                </a:lnTo>
                <a:lnTo>
                  <a:pt x="2726" y="1967"/>
                </a:lnTo>
                <a:lnTo>
                  <a:pt x="2743" y="1959"/>
                </a:lnTo>
                <a:lnTo>
                  <a:pt x="2756" y="1946"/>
                </a:lnTo>
                <a:lnTo>
                  <a:pt x="2765" y="1929"/>
                </a:lnTo>
                <a:lnTo>
                  <a:pt x="2768" y="1910"/>
                </a:lnTo>
                <a:lnTo>
                  <a:pt x="2765" y="1891"/>
                </a:lnTo>
                <a:lnTo>
                  <a:pt x="2756" y="1874"/>
                </a:lnTo>
                <a:lnTo>
                  <a:pt x="2743" y="1860"/>
                </a:lnTo>
                <a:lnTo>
                  <a:pt x="2726" y="1852"/>
                </a:lnTo>
                <a:lnTo>
                  <a:pt x="2706" y="1849"/>
                </a:lnTo>
                <a:lnTo>
                  <a:pt x="2663" y="1846"/>
                </a:lnTo>
                <a:lnTo>
                  <a:pt x="2621" y="1838"/>
                </a:lnTo>
                <a:lnTo>
                  <a:pt x="2581" y="1825"/>
                </a:lnTo>
                <a:lnTo>
                  <a:pt x="2544" y="1806"/>
                </a:lnTo>
                <a:lnTo>
                  <a:pt x="2509" y="1784"/>
                </a:lnTo>
                <a:lnTo>
                  <a:pt x="2477" y="1758"/>
                </a:lnTo>
                <a:lnTo>
                  <a:pt x="2446" y="1728"/>
                </a:lnTo>
                <a:lnTo>
                  <a:pt x="2419" y="1695"/>
                </a:lnTo>
                <a:lnTo>
                  <a:pt x="2394" y="1660"/>
                </a:lnTo>
                <a:lnTo>
                  <a:pt x="2372" y="1622"/>
                </a:lnTo>
                <a:lnTo>
                  <a:pt x="2353" y="1582"/>
                </a:lnTo>
                <a:lnTo>
                  <a:pt x="2337" y="1540"/>
                </a:lnTo>
                <a:lnTo>
                  <a:pt x="2324" y="1497"/>
                </a:lnTo>
                <a:lnTo>
                  <a:pt x="2315" y="1454"/>
                </a:lnTo>
                <a:lnTo>
                  <a:pt x="2309" y="1410"/>
                </a:lnTo>
                <a:lnTo>
                  <a:pt x="2307" y="1366"/>
                </a:lnTo>
                <a:lnTo>
                  <a:pt x="2249" y="1372"/>
                </a:lnTo>
                <a:lnTo>
                  <a:pt x="2193" y="1384"/>
                </a:lnTo>
                <a:lnTo>
                  <a:pt x="2141" y="1401"/>
                </a:lnTo>
                <a:lnTo>
                  <a:pt x="2090" y="1423"/>
                </a:lnTo>
                <a:lnTo>
                  <a:pt x="2041" y="1450"/>
                </a:lnTo>
                <a:lnTo>
                  <a:pt x="1997" y="1482"/>
                </a:lnTo>
                <a:lnTo>
                  <a:pt x="1955" y="1517"/>
                </a:lnTo>
                <a:lnTo>
                  <a:pt x="1918" y="1557"/>
                </a:lnTo>
                <a:lnTo>
                  <a:pt x="1884" y="1599"/>
                </a:lnTo>
                <a:lnTo>
                  <a:pt x="1855" y="1645"/>
                </a:lnTo>
                <a:lnTo>
                  <a:pt x="1830" y="1694"/>
                </a:lnTo>
                <a:lnTo>
                  <a:pt x="1810" y="1746"/>
                </a:lnTo>
                <a:lnTo>
                  <a:pt x="1796" y="1800"/>
                </a:lnTo>
                <a:lnTo>
                  <a:pt x="1787" y="1856"/>
                </a:lnTo>
                <a:lnTo>
                  <a:pt x="1783" y="1913"/>
                </a:lnTo>
                <a:lnTo>
                  <a:pt x="1783" y="3135"/>
                </a:lnTo>
                <a:lnTo>
                  <a:pt x="1780" y="3153"/>
                </a:lnTo>
                <a:lnTo>
                  <a:pt x="1772" y="3170"/>
                </a:lnTo>
                <a:lnTo>
                  <a:pt x="1758" y="3184"/>
                </a:lnTo>
                <a:lnTo>
                  <a:pt x="1742" y="3192"/>
                </a:lnTo>
                <a:lnTo>
                  <a:pt x="1723" y="3195"/>
                </a:lnTo>
                <a:lnTo>
                  <a:pt x="1703" y="3192"/>
                </a:lnTo>
                <a:lnTo>
                  <a:pt x="1686" y="3184"/>
                </a:lnTo>
                <a:lnTo>
                  <a:pt x="1672" y="3170"/>
                </a:lnTo>
                <a:lnTo>
                  <a:pt x="1664" y="3153"/>
                </a:lnTo>
                <a:lnTo>
                  <a:pt x="1661" y="3135"/>
                </a:lnTo>
                <a:lnTo>
                  <a:pt x="1661" y="1913"/>
                </a:lnTo>
                <a:lnTo>
                  <a:pt x="1658" y="1856"/>
                </a:lnTo>
                <a:lnTo>
                  <a:pt x="1649" y="1800"/>
                </a:lnTo>
                <a:lnTo>
                  <a:pt x="1635" y="1746"/>
                </a:lnTo>
                <a:lnTo>
                  <a:pt x="1615" y="1694"/>
                </a:lnTo>
                <a:lnTo>
                  <a:pt x="1591" y="1645"/>
                </a:lnTo>
                <a:lnTo>
                  <a:pt x="1561" y="1599"/>
                </a:lnTo>
                <a:lnTo>
                  <a:pt x="1527" y="1557"/>
                </a:lnTo>
                <a:lnTo>
                  <a:pt x="1489" y="1517"/>
                </a:lnTo>
                <a:lnTo>
                  <a:pt x="1448" y="1482"/>
                </a:lnTo>
                <a:lnTo>
                  <a:pt x="1403" y="1450"/>
                </a:lnTo>
                <a:lnTo>
                  <a:pt x="1355" y="1423"/>
                </a:lnTo>
                <a:lnTo>
                  <a:pt x="1304" y="1401"/>
                </a:lnTo>
                <a:lnTo>
                  <a:pt x="1251" y="1384"/>
                </a:lnTo>
                <a:lnTo>
                  <a:pt x="1195" y="1372"/>
                </a:lnTo>
                <a:lnTo>
                  <a:pt x="1138" y="1366"/>
                </a:lnTo>
                <a:lnTo>
                  <a:pt x="1136" y="1410"/>
                </a:lnTo>
                <a:lnTo>
                  <a:pt x="1130" y="1454"/>
                </a:lnTo>
                <a:lnTo>
                  <a:pt x="1121" y="1497"/>
                </a:lnTo>
                <a:lnTo>
                  <a:pt x="1108" y="1540"/>
                </a:lnTo>
                <a:lnTo>
                  <a:pt x="1093" y="1582"/>
                </a:lnTo>
                <a:lnTo>
                  <a:pt x="1074" y="1622"/>
                </a:lnTo>
                <a:lnTo>
                  <a:pt x="1052" y="1660"/>
                </a:lnTo>
                <a:lnTo>
                  <a:pt x="1026" y="1695"/>
                </a:lnTo>
                <a:lnTo>
                  <a:pt x="999" y="1728"/>
                </a:lnTo>
                <a:lnTo>
                  <a:pt x="969" y="1758"/>
                </a:lnTo>
                <a:lnTo>
                  <a:pt x="935" y="1784"/>
                </a:lnTo>
                <a:lnTo>
                  <a:pt x="901" y="1806"/>
                </a:lnTo>
                <a:lnTo>
                  <a:pt x="863" y="1825"/>
                </a:lnTo>
                <a:lnTo>
                  <a:pt x="823" y="1838"/>
                </a:lnTo>
                <a:lnTo>
                  <a:pt x="782" y="1846"/>
                </a:lnTo>
                <a:lnTo>
                  <a:pt x="738" y="1849"/>
                </a:lnTo>
                <a:lnTo>
                  <a:pt x="718" y="1852"/>
                </a:lnTo>
                <a:lnTo>
                  <a:pt x="701" y="1860"/>
                </a:lnTo>
                <a:lnTo>
                  <a:pt x="689" y="1874"/>
                </a:lnTo>
                <a:lnTo>
                  <a:pt x="679" y="1891"/>
                </a:lnTo>
                <a:lnTo>
                  <a:pt x="676" y="1910"/>
                </a:lnTo>
                <a:lnTo>
                  <a:pt x="679" y="1929"/>
                </a:lnTo>
                <a:lnTo>
                  <a:pt x="689" y="1946"/>
                </a:lnTo>
                <a:lnTo>
                  <a:pt x="701" y="1959"/>
                </a:lnTo>
                <a:lnTo>
                  <a:pt x="718" y="1967"/>
                </a:lnTo>
                <a:lnTo>
                  <a:pt x="738" y="1971"/>
                </a:lnTo>
                <a:lnTo>
                  <a:pt x="790" y="1969"/>
                </a:lnTo>
                <a:lnTo>
                  <a:pt x="838" y="1960"/>
                </a:lnTo>
                <a:lnTo>
                  <a:pt x="885" y="1947"/>
                </a:lnTo>
                <a:lnTo>
                  <a:pt x="929" y="1928"/>
                </a:lnTo>
                <a:lnTo>
                  <a:pt x="972" y="1906"/>
                </a:lnTo>
                <a:lnTo>
                  <a:pt x="1011" y="1879"/>
                </a:lnTo>
                <a:lnTo>
                  <a:pt x="1048" y="1849"/>
                </a:lnTo>
                <a:lnTo>
                  <a:pt x="1083" y="1816"/>
                </a:lnTo>
                <a:lnTo>
                  <a:pt x="1115" y="1778"/>
                </a:lnTo>
                <a:lnTo>
                  <a:pt x="1144" y="1739"/>
                </a:lnTo>
                <a:lnTo>
                  <a:pt x="1170" y="1697"/>
                </a:lnTo>
                <a:lnTo>
                  <a:pt x="1193" y="1653"/>
                </a:lnTo>
                <a:lnTo>
                  <a:pt x="1213" y="1608"/>
                </a:lnTo>
                <a:lnTo>
                  <a:pt x="1230" y="1561"/>
                </a:lnTo>
                <a:lnTo>
                  <a:pt x="1251" y="1636"/>
                </a:lnTo>
                <a:lnTo>
                  <a:pt x="1275" y="1711"/>
                </a:lnTo>
                <a:lnTo>
                  <a:pt x="1300" y="1782"/>
                </a:lnTo>
                <a:lnTo>
                  <a:pt x="1327" y="1853"/>
                </a:lnTo>
                <a:lnTo>
                  <a:pt x="1348" y="1908"/>
                </a:lnTo>
                <a:lnTo>
                  <a:pt x="1367" y="1962"/>
                </a:lnTo>
                <a:lnTo>
                  <a:pt x="1386" y="2014"/>
                </a:lnTo>
                <a:lnTo>
                  <a:pt x="1402" y="2065"/>
                </a:lnTo>
                <a:lnTo>
                  <a:pt x="1414" y="2115"/>
                </a:lnTo>
                <a:lnTo>
                  <a:pt x="1423" y="2163"/>
                </a:lnTo>
                <a:lnTo>
                  <a:pt x="1428" y="2210"/>
                </a:lnTo>
                <a:lnTo>
                  <a:pt x="1428" y="2255"/>
                </a:lnTo>
                <a:lnTo>
                  <a:pt x="1423" y="2297"/>
                </a:lnTo>
                <a:lnTo>
                  <a:pt x="1411" y="2339"/>
                </a:lnTo>
                <a:lnTo>
                  <a:pt x="1391" y="2389"/>
                </a:lnTo>
                <a:lnTo>
                  <a:pt x="1369" y="2434"/>
                </a:lnTo>
                <a:lnTo>
                  <a:pt x="1345" y="2473"/>
                </a:lnTo>
                <a:lnTo>
                  <a:pt x="1318" y="2508"/>
                </a:lnTo>
                <a:lnTo>
                  <a:pt x="1290" y="2540"/>
                </a:lnTo>
                <a:lnTo>
                  <a:pt x="1260" y="2567"/>
                </a:lnTo>
                <a:lnTo>
                  <a:pt x="1229" y="2591"/>
                </a:lnTo>
                <a:lnTo>
                  <a:pt x="1196" y="2610"/>
                </a:lnTo>
                <a:lnTo>
                  <a:pt x="1163" y="2628"/>
                </a:lnTo>
                <a:lnTo>
                  <a:pt x="1129" y="2642"/>
                </a:lnTo>
                <a:lnTo>
                  <a:pt x="1096" y="2654"/>
                </a:lnTo>
                <a:lnTo>
                  <a:pt x="1061" y="2663"/>
                </a:lnTo>
                <a:lnTo>
                  <a:pt x="1028" y="2671"/>
                </a:lnTo>
                <a:lnTo>
                  <a:pt x="994" y="2676"/>
                </a:lnTo>
                <a:lnTo>
                  <a:pt x="960" y="2680"/>
                </a:lnTo>
                <a:lnTo>
                  <a:pt x="929" y="2682"/>
                </a:lnTo>
                <a:lnTo>
                  <a:pt x="899" y="2684"/>
                </a:lnTo>
                <a:lnTo>
                  <a:pt x="869" y="2685"/>
                </a:lnTo>
                <a:lnTo>
                  <a:pt x="841" y="2685"/>
                </a:lnTo>
                <a:lnTo>
                  <a:pt x="815" y="2685"/>
                </a:lnTo>
                <a:lnTo>
                  <a:pt x="757" y="2682"/>
                </a:lnTo>
                <a:lnTo>
                  <a:pt x="700" y="2672"/>
                </a:lnTo>
                <a:lnTo>
                  <a:pt x="644" y="2655"/>
                </a:lnTo>
                <a:lnTo>
                  <a:pt x="589" y="2633"/>
                </a:lnTo>
                <a:lnTo>
                  <a:pt x="537" y="2605"/>
                </a:lnTo>
                <a:lnTo>
                  <a:pt x="485" y="2571"/>
                </a:lnTo>
                <a:lnTo>
                  <a:pt x="436" y="2531"/>
                </a:lnTo>
                <a:lnTo>
                  <a:pt x="388" y="2487"/>
                </a:lnTo>
                <a:lnTo>
                  <a:pt x="343" y="2437"/>
                </a:lnTo>
                <a:lnTo>
                  <a:pt x="300" y="2382"/>
                </a:lnTo>
                <a:lnTo>
                  <a:pt x="259" y="2323"/>
                </a:lnTo>
                <a:lnTo>
                  <a:pt x="220" y="2260"/>
                </a:lnTo>
                <a:lnTo>
                  <a:pt x="185" y="2192"/>
                </a:lnTo>
                <a:lnTo>
                  <a:pt x="151" y="2120"/>
                </a:lnTo>
                <a:lnTo>
                  <a:pt x="121" y="2046"/>
                </a:lnTo>
                <a:lnTo>
                  <a:pt x="93" y="1967"/>
                </a:lnTo>
                <a:lnTo>
                  <a:pt x="69" y="1885"/>
                </a:lnTo>
                <a:lnTo>
                  <a:pt x="49" y="1801"/>
                </a:lnTo>
                <a:lnTo>
                  <a:pt x="31" y="1714"/>
                </a:lnTo>
                <a:lnTo>
                  <a:pt x="18" y="1624"/>
                </a:lnTo>
                <a:lnTo>
                  <a:pt x="8" y="1533"/>
                </a:lnTo>
                <a:lnTo>
                  <a:pt x="2" y="1439"/>
                </a:lnTo>
                <a:lnTo>
                  <a:pt x="0" y="1343"/>
                </a:lnTo>
                <a:lnTo>
                  <a:pt x="2" y="1248"/>
                </a:lnTo>
                <a:lnTo>
                  <a:pt x="8" y="1153"/>
                </a:lnTo>
                <a:lnTo>
                  <a:pt x="18" y="1061"/>
                </a:lnTo>
                <a:lnTo>
                  <a:pt x="31" y="972"/>
                </a:lnTo>
                <a:lnTo>
                  <a:pt x="49" y="885"/>
                </a:lnTo>
                <a:lnTo>
                  <a:pt x="69" y="800"/>
                </a:lnTo>
                <a:lnTo>
                  <a:pt x="93" y="718"/>
                </a:lnTo>
                <a:lnTo>
                  <a:pt x="121" y="640"/>
                </a:lnTo>
                <a:lnTo>
                  <a:pt x="151" y="565"/>
                </a:lnTo>
                <a:lnTo>
                  <a:pt x="185" y="493"/>
                </a:lnTo>
                <a:lnTo>
                  <a:pt x="220" y="426"/>
                </a:lnTo>
                <a:lnTo>
                  <a:pt x="259" y="362"/>
                </a:lnTo>
                <a:lnTo>
                  <a:pt x="300" y="303"/>
                </a:lnTo>
                <a:lnTo>
                  <a:pt x="343" y="249"/>
                </a:lnTo>
                <a:lnTo>
                  <a:pt x="388" y="199"/>
                </a:lnTo>
                <a:lnTo>
                  <a:pt x="436" y="154"/>
                </a:lnTo>
                <a:lnTo>
                  <a:pt x="485" y="115"/>
                </a:lnTo>
                <a:lnTo>
                  <a:pt x="537" y="80"/>
                </a:lnTo>
                <a:lnTo>
                  <a:pt x="589" y="52"/>
                </a:lnTo>
                <a:lnTo>
                  <a:pt x="644" y="29"/>
                </a:lnTo>
                <a:lnTo>
                  <a:pt x="700" y="14"/>
                </a:lnTo>
                <a:lnTo>
                  <a:pt x="757" y="3"/>
                </a:lnTo>
                <a:lnTo>
                  <a:pt x="81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6" name="Freeform 565"/>
          <p:cNvSpPr>
            <a:spLocks/>
          </p:cNvSpPr>
          <p:nvPr/>
        </p:nvSpPr>
        <p:spPr bwMode="auto">
          <a:xfrm>
            <a:off x="2524252" y="1897063"/>
            <a:ext cx="585787" cy="581025"/>
          </a:xfrm>
          <a:custGeom>
            <a:avLst/>
            <a:gdLst>
              <a:gd name="connsiteX0" fmla="*/ 9371 w 585787"/>
              <a:gd name="connsiteY0" fmla="*/ 217488 h 581025"/>
              <a:gd name="connsiteX1" fmla="*/ 144462 w 585787"/>
              <a:gd name="connsiteY1" fmla="*/ 332028 h 581025"/>
              <a:gd name="connsiteX2" fmla="*/ 142517 w 585787"/>
              <a:gd name="connsiteY2" fmla="*/ 336251 h 581025"/>
              <a:gd name="connsiteX3" fmla="*/ 139865 w 585787"/>
              <a:gd name="connsiteY3" fmla="*/ 341529 h 581025"/>
              <a:gd name="connsiteX4" fmla="*/ 137212 w 585787"/>
              <a:gd name="connsiteY4" fmla="*/ 347511 h 581025"/>
              <a:gd name="connsiteX5" fmla="*/ 134029 w 585787"/>
              <a:gd name="connsiteY5" fmla="*/ 354197 h 581025"/>
              <a:gd name="connsiteX6" fmla="*/ 130847 w 585787"/>
              <a:gd name="connsiteY6" fmla="*/ 361763 h 581025"/>
              <a:gd name="connsiteX7" fmla="*/ 127310 w 585787"/>
              <a:gd name="connsiteY7" fmla="*/ 369856 h 581025"/>
              <a:gd name="connsiteX8" fmla="*/ 123774 w 585787"/>
              <a:gd name="connsiteY8" fmla="*/ 378829 h 581025"/>
              <a:gd name="connsiteX9" fmla="*/ 119884 w 585787"/>
              <a:gd name="connsiteY9" fmla="*/ 388330 h 581025"/>
              <a:gd name="connsiteX10" fmla="*/ 116171 w 585787"/>
              <a:gd name="connsiteY10" fmla="*/ 398183 h 581025"/>
              <a:gd name="connsiteX11" fmla="*/ 112281 w 585787"/>
              <a:gd name="connsiteY11" fmla="*/ 408740 h 581025"/>
              <a:gd name="connsiteX12" fmla="*/ 108391 w 585787"/>
              <a:gd name="connsiteY12" fmla="*/ 419824 h 581025"/>
              <a:gd name="connsiteX13" fmla="*/ 104677 w 585787"/>
              <a:gd name="connsiteY13" fmla="*/ 431085 h 581025"/>
              <a:gd name="connsiteX14" fmla="*/ 100964 w 585787"/>
              <a:gd name="connsiteY14" fmla="*/ 442697 h 581025"/>
              <a:gd name="connsiteX15" fmla="*/ 97605 w 585787"/>
              <a:gd name="connsiteY15" fmla="*/ 454661 h 581025"/>
              <a:gd name="connsiteX16" fmla="*/ 94245 w 585787"/>
              <a:gd name="connsiteY16" fmla="*/ 466802 h 581025"/>
              <a:gd name="connsiteX17" fmla="*/ 91239 w 585787"/>
              <a:gd name="connsiteY17" fmla="*/ 479118 h 581025"/>
              <a:gd name="connsiteX18" fmla="*/ 88410 w 585787"/>
              <a:gd name="connsiteY18" fmla="*/ 491786 h 581025"/>
              <a:gd name="connsiteX19" fmla="*/ 87172 w 585787"/>
              <a:gd name="connsiteY19" fmla="*/ 496888 h 581025"/>
              <a:gd name="connsiteX20" fmla="*/ 76033 w 585787"/>
              <a:gd name="connsiteY20" fmla="*/ 485452 h 581025"/>
              <a:gd name="connsiteX21" fmla="*/ 65423 w 585787"/>
              <a:gd name="connsiteY21" fmla="*/ 473312 h 581025"/>
              <a:gd name="connsiteX22" fmla="*/ 55345 w 585787"/>
              <a:gd name="connsiteY22" fmla="*/ 460468 h 581025"/>
              <a:gd name="connsiteX23" fmla="*/ 46327 w 585787"/>
              <a:gd name="connsiteY23" fmla="*/ 447272 h 581025"/>
              <a:gd name="connsiteX24" fmla="*/ 38016 w 585787"/>
              <a:gd name="connsiteY24" fmla="*/ 433372 h 581025"/>
              <a:gd name="connsiteX25" fmla="*/ 30236 w 585787"/>
              <a:gd name="connsiteY25" fmla="*/ 419297 h 581025"/>
              <a:gd name="connsiteX26" fmla="*/ 23517 w 585787"/>
              <a:gd name="connsiteY26" fmla="*/ 404517 h 581025"/>
              <a:gd name="connsiteX27" fmla="*/ 17328 w 585787"/>
              <a:gd name="connsiteY27" fmla="*/ 389210 h 581025"/>
              <a:gd name="connsiteX28" fmla="*/ 12200 w 585787"/>
              <a:gd name="connsiteY28" fmla="*/ 373727 h 581025"/>
              <a:gd name="connsiteX29" fmla="*/ 7780 w 585787"/>
              <a:gd name="connsiteY29" fmla="*/ 357892 h 581025"/>
              <a:gd name="connsiteX30" fmla="*/ 4420 w 585787"/>
              <a:gd name="connsiteY30" fmla="*/ 341529 h 581025"/>
              <a:gd name="connsiteX31" fmla="*/ 1945 w 585787"/>
              <a:gd name="connsiteY31" fmla="*/ 324990 h 581025"/>
              <a:gd name="connsiteX32" fmla="*/ 354 w 585787"/>
              <a:gd name="connsiteY32" fmla="*/ 308100 h 581025"/>
              <a:gd name="connsiteX33" fmla="*/ 0 w 585787"/>
              <a:gd name="connsiteY33" fmla="*/ 290857 h 581025"/>
              <a:gd name="connsiteX34" fmla="*/ 354 w 585787"/>
              <a:gd name="connsiteY34" fmla="*/ 275902 h 581025"/>
              <a:gd name="connsiteX35" fmla="*/ 1414 w 585787"/>
              <a:gd name="connsiteY35" fmla="*/ 260946 h 581025"/>
              <a:gd name="connsiteX36" fmla="*/ 3536 w 585787"/>
              <a:gd name="connsiteY36" fmla="*/ 246167 h 581025"/>
              <a:gd name="connsiteX37" fmla="*/ 6189 w 585787"/>
              <a:gd name="connsiteY37" fmla="*/ 231740 h 581025"/>
              <a:gd name="connsiteX38" fmla="*/ 314325 w 585787"/>
              <a:gd name="connsiteY38" fmla="*/ 1588 h 581025"/>
              <a:gd name="connsiteX39" fmla="*/ 332305 w 585787"/>
              <a:gd name="connsiteY39" fmla="*/ 3352 h 581025"/>
              <a:gd name="connsiteX40" fmla="*/ 350109 w 585787"/>
              <a:gd name="connsiteY40" fmla="*/ 6351 h 581025"/>
              <a:gd name="connsiteX41" fmla="*/ 367384 w 585787"/>
              <a:gd name="connsiteY41" fmla="*/ 10231 h 581025"/>
              <a:gd name="connsiteX42" fmla="*/ 384306 w 585787"/>
              <a:gd name="connsiteY42" fmla="*/ 15346 h 581025"/>
              <a:gd name="connsiteX43" fmla="*/ 400699 w 585787"/>
              <a:gd name="connsiteY43" fmla="*/ 21167 h 581025"/>
              <a:gd name="connsiteX44" fmla="*/ 416740 w 585787"/>
              <a:gd name="connsiteY44" fmla="*/ 28046 h 581025"/>
              <a:gd name="connsiteX45" fmla="*/ 432252 w 585787"/>
              <a:gd name="connsiteY45" fmla="*/ 35808 h 581025"/>
              <a:gd name="connsiteX46" fmla="*/ 447236 w 585787"/>
              <a:gd name="connsiteY46" fmla="*/ 44451 h 581025"/>
              <a:gd name="connsiteX47" fmla="*/ 461514 w 585787"/>
              <a:gd name="connsiteY47" fmla="*/ 53976 h 581025"/>
              <a:gd name="connsiteX48" fmla="*/ 475263 w 585787"/>
              <a:gd name="connsiteY48" fmla="*/ 64206 h 581025"/>
              <a:gd name="connsiteX49" fmla="*/ 488484 w 585787"/>
              <a:gd name="connsiteY49" fmla="*/ 75142 h 581025"/>
              <a:gd name="connsiteX50" fmla="*/ 500999 w 585787"/>
              <a:gd name="connsiteY50" fmla="*/ 87137 h 581025"/>
              <a:gd name="connsiteX51" fmla="*/ 512633 w 585787"/>
              <a:gd name="connsiteY51" fmla="*/ 99484 h 581025"/>
              <a:gd name="connsiteX52" fmla="*/ 523739 w 585787"/>
              <a:gd name="connsiteY52" fmla="*/ 112537 h 581025"/>
              <a:gd name="connsiteX53" fmla="*/ 533963 w 585787"/>
              <a:gd name="connsiteY53" fmla="*/ 126472 h 581025"/>
              <a:gd name="connsiteX54" fmla="*/ 543481 w 585787"/>
              <a:gd name="connsiteY54" fmla="*/ 140759 h 581025"/>
              <a:gd name="connsiteX55" fmla="*/ 551943 w 585787"/>
              <a:gd name="connsiteY55" fmla="*/ 155576 h 581025"/>
              <a:gd name="connsiteX56" fmla="*/ 559522 w 585787"/>
              <a:gd name="connsiteY56" fmla="*/ 171098 h 581025"/>
              <a:gd name="connsiteX57" fmla="*/ 566397 w 585787"/>
              <a:gd name="connsiteY57" fmla="*/ 187149 h 581025"/>
              <a:gd name="connsiteX58" fmla="*/ 572214 w 585787"/>
              <a:gd name="connsiteY58" fmla="*/ 203554 h 581025"/>
              <a:gd name="connsiteX59" fmla="*/ 576973 w 585787"/>
              <a:gd name="connsiteY59" fmla="*/ 220311 h 581025"/>
              <a:gd name="connsiteX60" fmla="*/ 580851 w 585787"/>
              <a:gd name="connsiteY60" fmla="*/ 237597 h 581025"/>
              <a:gd name="connsiteX61" fmla="*/ 583672 w 585787"/>
              <a:gd name="connsiteY61" fmla="*/ 255236 h 581025"/>
              <a:gd name="connsiteX62" fmla="*/ 585258 w 585787"/>
              <a:gd name="connsiteY62" fmla="*/ 273227 h 581025"/>
              <a:gd name="connsiteX63" fmla="*/ 585787 w 585787"/>
              <a:gd name="connsiteY63" fmla="*/ 291395 h 581025"/>
              <a:gd name="connsiteX64" fmla="*/ 585258 w 585787"/>
              <a:gd name="connsiteY64" fmla="*/ 309740 h 581025"/>
              <a:gd name="connsiteX65" fmla="*/ 583672 w 585787"/>
              <a:gd name="connsiteY65" fmla="*/ 327732 h 581025"/>
              <a:gd name="connsiteX66" fmla="*/ 580675 w 585787"/>
              <a:gd name="connsiteY66" fmla="*/ 345370 h 581025"/>
              <a:gd name="connsiteX67" fmla="*/ 576973 w 585787"/>
              <a:gd name="connsiteY67" fmla="*/ 362657 h 581025"/>
              <a:gd name="connsiteX68" fmla="*/ 572214 w 585787"/>
              <a:gd name="connsiteY68" fmla="*/ 379590 h 581025"/>
              <a:gd name="connsiteX69" fmla="*/ 566221 w 585787"/>
              <a:gd name="connsiteY69" fmla="*/ 395994 h 581025"/>
              <a:gd name="connsiteX70" fmla="*/ 559522 w 585787"/>
              <a:gd name="connsiteY70" fmla="*/ 412045 h 581025"/>
              <a:gd name="connsiteX71" fmla="*/ 551766 w 585787"/>
              <a:gd name="connsiteY71" fmla="*/ 427391 h 581025"/>
              <a:gd name="connsiteX72" fmla="*/ 543305 w 585787"/>
              <a:gd name="connsiteY72" fmla="*/ 442384 h 581025"/>
              <a:gd name="connsiteX73" fmla="*/ 533786 w 585787"/>
              <a:gd name="connsiteY73" fmla="*/ 456848 h 581025"/>
              <a:gd name="connsiteX74" fmla="*/ 523562 w 585787"/>
              <a:gd name="connsiteY74" fmla="*/ 470607 h 581025"/>
              <a:gd name="connsiteX75" fmla="*/ 512457 w 585787"/>
              <a:gd name="connsiteY75" fmla="*/ 483836 h 581025"/>
              <a:gd name="connsiteX76" fmla="*/ 500647 w 585787"/>
              <a:gd name="connsiteY76" fmla="*/ 496183 h 581025"/>
              <a:gd name="connsiteX77" fmla="*/ 488308 w 585787"/>
              <a:gd name="connsiteY77" fmla="*/ 508001 h 581025"/>
              <a:gd name="connsiteX78" fmla="*/ 488308 w 585787"/>
              <a:gd name="connsiteY78" fmla="*/ 321911 h 581025"/>
              <a:gd name="connsiteX79" fmla="*/ 495711 w 585787"/>
              <a:gd name="connsiteY79" fmla="*/ 291572 h 581025"/>
              <a:gd name="connsiteX80" fmla="*/ 498355 w 585787"/>
              <a:gd name="connsiteY80" fmla="*/ 279754 h 581025"/>
              <a:gd name="connsiteX81" fmla="*/ 499942 w 585787"/>
              <a:gd name="connsiteY81" fmla="*/ 267583 h 581025"/>
              <a:gd name="connsiteX82" fmla="*/ 500647 w 585787"/>
              <a:gd name="connsiteY82" fmla="*/ 255412 h 581025"/>
              <a:gd name="connsiteX83" fmla="*/ 500471 w 585787"/>
              <a:gd name="connsiteY83" fmla="*/ 243418 h 581025"/>
              <a:gd name="connsiteX84" fmla="*/ 499237 w 585787"/>
              <a:gd name="connsiteY84" fmla="*/ 231599 h 581025"/>
              <a:gd name="connsiteX85" fmla="*/ 497298 w 585787"/>
              <a:gd name="connsiteY85" fmla="*/ 219605 h 581025"/>
              <a:gd name="connsiteX86" fmla="*/ 494477 w 585787"/>
              <a:gd name="connsiteY86" fmla="*/ 207963 h 581025"/>
              <a:gd name="connsiteX87" fmla="*/ 490775 w 585787"/>
              <a:gd name="connsiteY87" fmla="*/ 196674 h 581025"/>
              <a:gd name="connsiteX88" fmla="*/ 486192 w 585787"/>
              <a:gd name="connsiteY88" fmla="*/ 185562 h 581025"/>
              <a:gd name="connsiteX89" fmla="*/ 480728 w 585787"/>
              <a:gd name="connsiteY89" fmla="*/ 174626 h 581025"/>
              <a:gd name="connsiteX90" fmla="*/ 474558 w 585787"/>
              <a:gd name="connsiteY90" fmla="*/ 164395 h 581025"/>
              <a:gd name="connsiteX91" fmla="*/ 467684 w 585787"/>
              <a:gd name="connsiteY91" fmla="*/ 154341 h 581025"/>
              <a:gd name="connsiteX92" fmla="*/ 459927 w 585787"/>
              <a:gd name="connsiteY92" fmla="*/ 144992 h 581025"/>
              <a:gd name="connsiteX93" fmla="*/ 451466 w 585787"/>
              <a:gd name="connsiteY93" fmla="*/ 136173 h 581025"/>
              <a:gd name="connsiteX94" fmla="*/ 285647 w 585787"/>
              <a:gd name="connsiteY94" fmla="*/ 0 h 581025"/>
              <a:gd name="connsiteX95" fmla="*/ 437813 w 585787"/>
              <a:gd name="connsiteY95" fmla="*/ 148913 h 581025"/>
              <a:gd name="connsiteX96" fmla="*/ 445748 w 585787"/>
              <a:gd name="connsiteY96" fmla="*/ 157372 h 581025"/>
              <a:gd name="connsiteX97" fmla="*/ 452977 w 585787"/>
              <a:gd name="connsiteY97" fmla="*/ 166536 h 581025"/>
              <a:gd name="connsiteX98" fmla="*/ 459501 w 585787"/>
              <a:gd name="connsiteY98" fmla="*/ 175876 h 581025"/>
              <a:gd name="connsiteX99" fmla="*/ 465143 w 585787"/>
              <a:gd name="connsiteY99" fmla="*/ 185921 h 581025"/>
              <a:gd name="connsiteX100" fmla="*/ 469904 w 585787"/>
              <a:gd name="connsiteY100" fmla="*/ 196142 h 581025"/>
              <a:gd name="connsiteX101" fmla="*/ 473959 w 585787"/>
              <a:gd name="connsiteY101" fmla="*/ 206716 h 581025"/>
              <a:gd name="connsiteX102" fmla="*/ 476957 w 585787"/>
              <a:gd name="connsiteY102" fmla="*/ 217642 h 581025"/>
              <a:gd name="connsiteX103" fmla="*/ 479249 w 585787"/>
              <a:gd name="connsiteY103" fmla="*/ 228745 h 581025"/>
              <a:gd name="connsiteX104" fmla="*/ 480659 w 585787"/>
              <a:gd name="connsiteY104" fmla="*/ 240199 h 581025"/>
              <a:gd name="connsiteX105" fmla="*/ 481012 w 585787"/>
              <a:gd name="connsiteY105" fmla="*/ 251478 h 581025"/>
              <a:gd name="connsiteX106" fmla="*/ 480659 w 585787"/>
              <a:gd name="connsiteY106" fmla="*/ 262933 h 581025"/>
              <a:gd name="connsiteX107" fmla="*/ 479249 w 585787"/>
              <a:gd name="connsiteY107" fmla="*/ 274564 h 581025"/>
              <a:gd name="connsiteX108" fmla="*/ 476780 w 585787"/>
              <a:gd name="connsiteY108" fmla="*/ 285843 h 581025"/>
              <a:gd name="connsiteX109" fmla="*/ 469022 w 585787"/>
              <a:gd name="connsiteY109" fmla="*/ 317035 h 581025"/>
              <a:gd name="connsiteX110" fmla="*/ 468670 w 585787"/>
              <a:gd name="connsiteY110" fmla="*/ 522517 h 581025"/>
              <a:gd name="connsiteX111" fmla="*/ 455093 w 585787"/>
              <a:gd name="connsiteY111" fmla="*/ 532210 h 581025"/>
              <a:gd name="connsiteX112" fmla="*/ 440811 w 585787"/>
              <a:gd name="connsiteY112" fmla="*/ 541021 h 581025"/>
              <a:gd name="connsiteX113" fmla="*/ 426176 w 585787"/>
              <a:gd name="connsiteY113" fmla="*/ 549128 h 581025"/>
              <a:gd name="connsiteX114" fmla="*/ 410836 w 585787"/>
              <a:gd name="connsiteY114" fmla="*/ 556353 h 581025"/>
              <a:gd name="connsiteX115" fmla="*/ 395143 w 585787"/>
              <a:gd name="connsiteY115" fmla="*/ 562697 h 581025"/>
              <a:gd name="connsiteX116" fmla="*/ 379098 w 585787"/>
              <a:gd name="connsiteY116" fmla="*/ 567984 h 581025"/>
              <a:gd name="connsiteX117" fmla="*/ 362524 w 585787"/>
              <a:gd name="connsiteY117" fmla="*/ 572742 h 581025"/>
              <a:gd name="connsiteX118" fmla="*/ 345773 w 585787"/>
              <a:gd name="connsiteY118" fmla="*/ 576091 h 581025"/>
              <a:gd name="connsiteX119" fmla="*/ 328317 w 585787"/>
              <a:gd name="connsiteY119" fmla="*/ 578734 h 581025"/>
              <a:gd name="connsiteX120" fmla="*/ 310861 w 585787"/>
              <a:gd name="connsiteY120" fmla="*/ 580496 h 581025"/>
              <a:gd name="connsiteX121" fmla="*/ 293053 w 585787"/>
              <a:gd name="connsiteY121" fmla="*/ 581025 h 581025"/>
              <a:gd name="connsiteX122" fmla="*/ 275068 w 585787"/>
              <a:gd name="connsiteY122" fmla="*/ 580496 h 581025"/>
              <a:gd name="connsiteX123" fmla="*/ 257436 w 585787"/>
              <a:gd name="connsiteY123" fmla="*/ 578734 h 581025"/>
              <a:gd name="connsiteX124" fmla="*/ 239980 w 585787"/>
              <a:gd name="connsiteY124" fmla="*/ 576091 h 581025"/>
              <a:gd name="connsiteX125" fmla="*/ 223053 w 585787"/>
              <a:gd name="connsiteY125" fmla="*/ 572566 h 581025"/>
              <a:gd name="connsiteX126" fmla="*/ 206479 w 585787"/>
              <a:gd name="connsiteY126" fmla="*/ 567984 h 581025"/>
              <a:gd name="connsiteX127" fmla="*/ 190257 w 585787"/>
              <a:gd name="connsiteY127" fmla="*/ 562521 h 581025"/>
              <a:gd name="connsiteX128" fmla="*/ 174388 w 585787"/>
              <a:gd name="connsiteY128" fmla="*/ 556001 h 581025"/>
              <a:gd name="connsiteX129" fmla="*/ 159225 w 585787"/>
              <a:gd name="connsiteY129" fmla="*/ 548775 h 581025"/>
              <a:gd name="connsiteX130" fmla="*/ 144413 w 585787"/>
              <a:gd name="connsiteY130" fmla="*/ 540669 h 581025"/>
              <a:gd name="connsiteX131" fmla="*/ 130308 w 585787"/>
              <a:gd name="connsiteY131" fmla="*/ 531681 h 581025"/>
              <a:gd name="connsiteX132" fmla="*/ 116555 w 585787"/>
              <a:gd name="connsiteY132" fmla="*/ 521989 h 581025"/>
              <a:gd name="connsiteX133" fmla="*/ 103507 w 585787"/>
              <a:gd name="connsiteY133" fmla="*/ 511591 h 581025"/>
              <a:gd name="connsiteX134" fmla="*/ 107386 w 585787"/>
              <a:gd name="connsiteY134" fmla="*/ 495731 h 581025"/>
              <a:gd name="connsiteX135" fmla="*/ 109854 w 585787"/>
              <a:gd name="connsiteY135" fmla="*/ 484981 h 581025"/>
              <a:gd name="connsiteX136" fmla="*/ 112323 w 585787"/>
              <a:gd name="connsiteY136" fmla="*/ 474407 h 581025"/>
              <a:gd name="connsiteX137" fmla="*/ 114968 w 585787"/>
              <a:gd name="connsiteY137" fmla="*/ 463833 h 581025"/>
              <a:gd name="connsiteX138" fmla="*/ 118142 w 585787"/>
              <a:gd name="connsiteY138" fmla="*/ 453436 h 581025"/>
              <a:gd name="connsiteX139" fmla="*/ 120963 w 585787"/>
              <a:gd name="connsiteY139" fmla="*/ 443215 h 581025"/>
              <a:gd name="connsiteX140" fmla="*/ 124313 w 585787"/>
              <a:gd name="connsiteY140" fmla="*/ 433346 h 581025"/>
              <a:gd name="connsiteX141" fmla="*/ 127487 w 585787"/>
              <a:gd name="connsiteY141" fmla="*/ 423653 h 581025"/>
              <a:gd name="connsiteX142" fmla="*/ 130837 w 585787"/>
              <a:gd name="connsiteY142" fmla="*/ 414137 h 581025"/>
              <a:gd name="connsiteX143" fmla="*/ 134187 w 585787"/>
              <a:gd name="connsiteY143" fmla="*/ 405149 h 581025"/>
              <a:gd name="connsiteX144" fmla="*/ 137537 w 585787"/>
              <a:gd name="connsiteY144" fmla="*/ 396338 h 581025"/>
              <a:gd name="connsiteX145" fmla="*/ 140711 w 585787"/>
              <a:gd name="connsiteY145" fmla="*/ 388055 h 581025"/>
              <a:gd name="connsiteX146" fmla="*/ 144061 w 585787"/>
              <a:gd name="connsiteY146" fmla="*/ 380125 h 581025"/>
              <a:gd name="connsiteX147" fmla="*/ 147058 w 585787"/>
              <a:gd name="connsiteY147" fmla="*/ 372899 h 581025"/>
              <a:gd name="connsiteX148" fmla="*/ 150056 w 585787"/>
              <a:gd name="connsiteY148" fmla="*/ 366027 h 581025"/>
              <a:gd name="connsiteX149" fmla="*/ 152701 w 585787"/>
              <a:gd name="connsiteY149" fmla="*/ 359506 h 581025"/>
              <a:gd name="connsiteX150" fmla="*/ 155345 w 585787"/>
              <a:gd name="connsiteY150" fmla="*/ 353867 h 581025"/>
              <a:gd name="connsiteX151" fmla="*/ 157638 w 585787"/>
              <a:gd name="connsiteY151" fmla="*/ 348756 h 581025"/>
              <a:gd name="connsiteX152" fmla="*/ 159753 w 585787"/>
              <a:gd name="connsiteY152" fmla="*/ 344350 h 581025"/>
              <a:gd name="connsiteX153" fmla="*/ 161517 w 585787"/>
              <a:gd name="connsiteY153" fmla="*/ 340650 h 581025"/>
              <a:gd name="connsiteX154" fmla="*/ 162927 w 585787"/>
              <a:gd name="connsiteY154" fmla="*/ 337654 h 581025"/>
              <a:gd name="connsiteX155" fmla="*/ 163985 w 585787"/>
              <a:gd name="connsiteY155" fmla="*/ 335363 h 581025"/>
              <a:gd name="connsiteX156" fmla="*/ 164690 w 585787"/>
              <a:gd name="connsiteY156" fmla="*/ 333953 h 581025"/>
              <a:gd name="connsiteX157" fmla="*/ 165043 w 585787"/>
              <a:gd name="connsiteY157" fmla="*/ 333424 h 581025"/>
              <a:gd name="connsiteX158" fmla="*/ 168570 w 585787"/>
              <a:gd name="connsiteY158" fmla="*/ 326728 h 581025"/>
              <a:gd name="connsiteX159" fmla="*/ 15875 w 585787"/>
              <a:gd name="connsiteY159" fmla="*/ 196495 h 581025"/>
              <a:gd name="connsiteX160" fmla="*/ 21870 w 585787"/>
              <a:gd name="connsiteY160" fmla="*/ 180634 h 581025"/>
              <a:gd name="connsiteX161" fmla="*/ 28746 w 585787"/>
              <a:gd name="connsiteY161" fmla="*/ 165302 h 581025"/>
              <a:gd name="connsiteX162" fmla="*/ 36505 w 585787"/>
              <a:gd name="connsiteY162" fmla="*/ 150499 h 581025"/>
              <a:gd name="connsiteX163" fmla="*/ 44968 w 585787"/>
              <a:gd name="connsiteY163" fmla="*/ 136048 h 581025"/>
              <a:gd name="connsiteX164" fmla="*/ 54313 w 585787"/>
              <a:gd name="connsiteY164" fmla="*/ 122303 h 581025"/>
              <a:gd name="connsiteX165" fmla="*/ 64540 w 585787"/>
              <a:gd name="connsiteY165" fmla="*/ 109085 h 581025"/>
              <a:gd name="connsiteX166" fmla="*/ 75119 w 585787"/>
              <a:gd name="connsiteY166" fmla="*/ 96397 h 581025"/>
              <a:gd name="connsiteX167" fmla="*/ 86756 w 585787"/>
              <a:gd name="connsiteY167" fmla="*/ 84237 h 581025"/>
              <a:gd name="connsiteX168" fmla="*/ 98922 w 585787"/>
              <a:gd name="connsiteY168" fmla="*/ 72959 h 581025"/>
              <a:gd name="connsiteX169" fmla="*/ 111794 w 585787"/>
              <a:gd name="connsiteY169" fmla="*/ 62385 h 581025"/>
              <a:gd name="connsiteX170" fmla="*/ 125194 w 585787"/>
              <a:gd name="connsiteY170" fmla="*/ 52516 h 581025"/>
              <a:gd name="connsiteX171" fmla="*/ 139124 w 585787"/>
              <a:gd name="connsiteY171" fmla="*/ 43352 h 581025"/>
              <a:gd name="connsiteX172" fmla="*/ 153582 w 585787"/>
              <a:gd name="connsiteY172" fmla="*/ 34893 h 581025"/>
              <a:gd name="connsiteX173" fmla="*/ 168746 w 585787"/>
              <a:gd name="connsiteY173" fmla="*/ 27315 h 581025"/>
              <a:gd name="connsiteX174" fmla="*/ 184262 w 585787"/>
              <a:gd name="connsiteY174" fmla="*/ 20619 h 581025"/>
              <a:gd name="connsiteX175" fmla="*/ 200131 w 585787"/>
              <a:gd name="connsiteY175" fmla="*/ 14803 h 581025"/>
              <a:gd name="connsiteX176" fmla="*/ 216705 w 585787"/>
              <a:gd name="connsiteY176" fmla="*/ 9869 h 581025"/>
              <a:gd name="connsiteX177" fmla="*/ 233280 w 585787"/>
              <a:gd name="connsiteY177" fmla="*/ 5992 h 581025"/>
              <a:gd name="connsiteX178" fmla="*/ 250559 w 585787"/>
              <a:gd name="connsiteY178" fmla="*/ 2820 h 581025"/>
              <a:gd name="connsiteX179" fmla="*/ 268015 w 585787"/>
              <a:gd name="connsiteY179" fmla="*/ 881 h 581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</a:cxnLst>
            <a:rect l="l" t="t" r="r" b="b"/>
            <a:pathLst>
              <a:path w="585787" h="581025">
                <a:moveTo>
                  <a:pt x="9371" y="217488"/>
                </a:moveTo>
                <a:lnTo>
                  <a:pt x="144462" y="332028"/>
                </a:lnTo>
                <a:lnTo>
                  <a:pt x="142517" y="336251"/>
                </a:lnTo>
                <a:lnTo>
                  <a:pt x="139865" y="341529"/>
                </a:lnTo>
                <a:lnTo>
                  <a:pt x="137212" y="347511"/>
                </a:lnTo>
                <a:lnTo>
                  <a:pt x="134029" y="354197"/>
                </a:lnTo>
                <a:lnTo>
                  <a:pt x="130847" y="361763"/>
                </a:lnTo>
                <a:lnTo>
                  <a:pt x="127310" y="369856"/>
                </a:lnTo>
                <a:lnTo>
                  <a:pt x="123774" y="378829"/>
                </a:lnTo>
                <a:lnTo>
                  <a:pt x="119884" y="388330"/>
                </a:lnTo>
                <a:lnTo>
                  <a:pt x="116171" y="398183"/>
                </a:lnTo>
                <a:lnTo>
                  <a:pt x="112281" y="408740"/>
                </a:lnTo>
                <a:lnTo>
                  <a:pt x="108391" y="419824"/>
                </a:lnTo>
                <a:lnTo>
                  <a:pt x="104677" y="431085"/>
                </a:lnTo>
                <a:lnTo>
                  <a:pt x="100964" y="442697"/>
                </a:lnTo>
                <a:lnTo>
                  <a:pt x="97605" y="454661"/>
                </a:lnTo>
                <a:lnTo>
                  <a:pt x="94245" y="466802"/>
                </a:lnTo>
                <a:lnTo>
                  <a:pt x="91239" y="479118"/>
                </a:lnTo>
                <a:lnTo>
                  <a:pt x="88410" y="491786"/>
                </a:lnTo>
                <a:lnTo>
                  <a:pt x="87172" y="496888"/>
                </a:lnTo>
                <a:lnTo>
                  <a:pt x="76033" y="485452"/>
                </a:lnTo>
                <a:lnTo>
                  <a:pt x="65423" y="473312"/>
                </a:lnTo>
                <a:lnTo>
                  <a:pt x="55345" y="460468"/>
                </a:lnTo>
                <a:lnTo>
                  <a:pt x="46327" y="447272"/>
                </a:lnTo>
                <a:lnTo>
                  <a:pt x="38016" y="433372"/>
                </a:lnTo>
                <a:lnTo>
                  <a:pt x="30236" y="419297"/>
                </a:lnTo>
                <a:lnTo>
                  <a:pt x="23517" y="404517"/>
                </a:lnTo>
                <a:lnTo>
                  <a:pt x="17328" y="389210"/>
                </a:lnTo>
                <a:lnTo>
                  <a:pt x="12200" y="373727"/>
                </a:lnTo>
                <a:lnTo>
                  <a:pt x="7780" y="357892"/>
                </a:lnTo>
                <a:lnTo>
                  <a:pt x="4420" y="341529"/>
                </a:lnTo>
                <a:lnTo>
                  <a:pt x="1945" y="324990"/>
                </a:lnTo>
                <a:lnTo>
                  <a:pt x="354" y="308100"/>
                </a:lnTo>
                <a:lnTo>
                  <a:pt x="0" y="290857"/>
                </a:lnTo>
                <a:lnTo>
                  <a:pt x="354" y="275902"/>
                </a:lnTo>
                <a:lnTo>
                  <a:pt x="1414" y="260946"/>
                </a:lnTo>
                <a:lnTo>
                  <a:pt x="3536" y="246167"/>
                </a:lnTo>
                <a:lnTo>
                  <a:pt x="6189" y="231740"/>
                </a:lnTo>
                <a:close/>
                <a:moveTo>
                  <a:pt x="314325" y="1588"/>
                </a:moveTo>
                <a:lnTo>
                  <a:pt x="332305" y="3352"/>
                </a:lnTo>
                <a:lnTo>
                  <a:pt x="350109" y="6351"/>
                </a:lnTo>
                <a:lnTo>
                  <a:pt x="367384" y="10231"/>
                </a:lnTo>
                <a:lnTo>
                  <a:pt x="384306" y="15346"/>
                </a:lnTo>
                <a:lnTo>
                  <a:pt x="400699" y="21167"/>
                </a:lnTo>
                <a:lnTo>
                  <a:pt x="416740" y="28046"/>
                </a:lnTo>
                <a:lnTo>
                  <a:pt x="432252" y="35808"/>
                </a:lnTo>
                <a:lnTo>
                  <a:pt x="447236" y="44451"/>
                </a:lnTo>
                <a:lnTo>
                  <a:pt x="461514" y="53976"/>
                </a:lnTo>
                <a:lnTo>
                  <a:pt x="475263" y="64206"/>
                </a:lnTo>
                <a:lnTo>
                  <a:pt x="488484" y="75142"/>
                </a:lnTo>
                <a:lnTo>
                  <a:pt x="500999" y="87137"/>
                </a:lnTo>
                <a:lnTo>
                  <a:pt x="512633" y="99484"/>
                </a:lnTo>
                <a:lnTo>
                  <a:pt x="523739" y="112537"/>
                </a:lnTo>
                <a:lnTo>
                  <a:pt x="533963" y="126472"/>
                </a:lnTo>
                <a:lnTo>
                  <a:pt x="543481" y="140759"/>
                </a:lnTo>
                <a:lnTo>
                  <a:pt x="551943" y="155576"/>
                </a:lnTo>
                <a:lnTo>
                  <a:pt x="559522" y="171098"/>
                </a:lnTo>
                <a:lnTo>
                  <a:pt x="566397" y="187149"/>
                </a:lnTo>
                <a:lnTo>
                  <a:pt x="572214" y="203554"/>
                </a:lnTo>
                <a:lnTo>
                  <a:pt x="576973" y="220311"/>
                </a:lnTo>
                <a:lnTo>
                  <a:pt x="580851" y="237597"/>
                </a:lnTo>
                <a:lnTo>
                  <a:pt x="583672" y="255236"/>
                </a:lnTo>
                <a:lnTo>
                  <a:pt x="585258" y="273227"/>
                </a:lnTo>
                <a:lnTo>
                  <a:pt x="585787" y="291395"/>
                </a:lnTo>
                <a:lnTo>
                  <a:pt x="585258" y="309740"/>
                </a:lnTo>
                <a:lnTo>
                  <a:pt x="583672" y="327732"/>
                </a:lnTo>
                <a:lnTo>
                  <a:pt x="580675" y="345370"/>
                </a:lnTo>
                <a:lnTo>
                  <a:pt x="576973" y="362657"/>
                </a:lnTo>
                <a:lnTo>
                  <a:pt x="572214" y="379590"/>
                </a:lnTo>
                <a:lnTo>
                  <a:pt x="566221" y="395994"/>
                </a:lnTo>
                <a:lnTo>
                  <a:pt x="559522" y="412045"/>
                </a:lnTo>
                <a:lnTo>
                  <a:pt x="551766" y="427391"/>
                </a:lnTo>
                <a:lnTo>
                  <a:pt x="543305" y="442384"/>
                </a:lnTo>
                <a:lnTo>
                  <a:pt x="533786" y="456848"/>
                </a:lnTo>
                <a:lnTo>
                  <a:pt x="523562" y="470607"/>
                </a:lnTo>
                <a:lnTo>
                  <a:pt x="512457" y="483836"/>
                </a:lnTo>
                <a:lnTo>
                  <a:pt x="500647" y="496183"/>
                </a:lnTo>
                <a:lnTo>
                  <a:pt x="488308" y="508001"/>
                </a:lnTo>
                <a:lnTo>
                  <a:pt x="488308" y="321911"/>
                </a:lnTo>
                <a:lnTo>
                  <a:pt x="495711" y="291572"/>
                </a:lnTo>
                <a:lnTo>
                  <a:pt x="498355" y="279754"/>
                </a:lnTo>
                <a:lnTo>
                  <a:pt x="499942" y="267583"/>
                </a:lnTo>
                <a:lnTo>
                  <a:pt x="500647" y="255412"/>
                </a:lnTo>
                <a:lnTo>
                  <a:pt x="500471" y="243418"/>
                </a:lnTo>
                <a:lnTo>
                  <a:pt x="499237" y="231599"/>
                </a:lnTo>
                <a:lnTo>
                  <a:pt x="497298" y="219605"/>
                </a:lnTo>
                <a:lnTo>
                  <a:pt x="494477" y="207963"/>
                </a:lnTo>
                <a:lnTo>
                  <a:pt x="490775" y="196674"/>
                </a:lnTo>
                <a:lnTo>
                  <a:pt x="486192" y="185562"/>
                </a:lnTo>
                <a:lnTo>
                  <a:pt x="480728" y="174626"/>
                </a:lnTo>
                <a:lnTo>
                  <a:pt x="474558" y="164395"/>
                </a:lnTo>
                <a:lnTo>
                  <a:pt x="467684" y="154341"/>
                </a:lnTo>
                <a:lnTo>
                  <a:pt x="459927" y="144992"/>
                </a:lnTo>
                <a:lnTo>
                  <a:pt x="451466" y="136173"/>
                </a:lnTo>
                <a:close/>
                <a:moveTo>
                  <a:pt x="285647" y="0"/>
                </a:moveTo>
                <a:lnTo>
                  <a:pt x="437813" y="148913"/>
                </a:lnTo>
                <a:lnTo>
                  <a:pt x="445748" y="157372"/>
                </a:lnTo>
                <a:lnTo>
                  <a:pt x="452977" y="166536"/>
                </a:lnTo>
                <a:lnTo>
                  <a:pt x="459501" y="175876"/>
                </a:lnTo>
                <a:lnTo>
                  <a:pt x="465143" y="185921"/>
                </a:lnTo>
                <a:lnTo>
                  <a:pt x="469904" y="196142"/>
                </a:lnTo>
                <a:lnTo>
                  <a:pt x="473959" y="206716"/>
                </a:lnTo>
                <a:lnTo>
                  <a:pt x="476957" y="217642"/>
                </a:lnTo>
                <a:lnTo>
                  <a:pt x="479249" y="228745"/>
                </a:lnTo>
                <a:lnTo>
                  <a:pt x="480659" y="240199"/>
                </a:lnTo>
                <a:lnTo>
                  <a:pt x="481012" y="251478"/>
                </a:lnTo>
                <a:lnTo>
                  <a:pt x="480659" y="262933"/>
                </a:lnTo>
                <a:lnTo>
                  <a:pt x="479249" y="274564"/>
                </a:lnTo>
                <a:lnTo>
                  <a:pt x="476780" y="285843"/>
                </a:lnTo>
                <a:lnTo>
                  <a:pt x="469022" y="317035"/>
                </a:lnTo>
                <a:lnTo>
                  <a:pt x="468670" y="522517"/>
                </a:lnTo>
                <a:lnTo>
                  <a:pt x="455093" y="532210"/>
                </a:lnTo>
                <a:lnTo>
                  <a:pt x="440811" y="541021"/>
                </a:lnTo>
                <a:lnTo>
                  <a:pt x="426176" y="549128"/>
                </a:lnTo>
                <a:lnTo>
                  <a:pt x="410836" y="556353"/>
                </a:lnTo>
                <a:lnTo>
                  <a:pt x="395143" y="562697"/>
                </a:lnTo>
                <a:lnTo>
                  <a:pt x="379098" y="567984"/>
                </a:lnTo>
                <a:lnTo>
                  <a:pt x="362524" y="572742"/>
                </a:lnTo>
                <a:lnTo>
                  <a:pt x="345773" y="576091"/>
                </a:lnTo>
                <a:lnTo>
                  <a:pt x="328317" y="578734"/>
                </a:lnTo>
                <a:lnTo>
                  <a:pt x="310861" y="580496"/>
                </a:lnTo>
                <a:lnTo>
                  <a:pt x="293053" y="581025"/>
                </a:lnTo>
                <a:lnTo>
                  <a:pt x="275068" y="580496"/>
                </a:lnTo>
                <a:lnTo>
                  <a:pt x="257436" y="578734"/>
                </a:lnTo>
                <a:lnTo>
                  <a:pt x="239980" y="576091"/>
                </a:lnTo>
                <a:lnTo>
                  <a:pt x="223053" y="572566"/>
                </a:lnTo>
                <a:lnTo>
                  <a:pt x="206479" y="567984"/>
                </a:lnTo>
                <a:lnTo>
                  <a:pt x="190257" y="562521"/>
                </a:lnTo>
                <a:lnTo>
                  <a:pt x="174388" y="556001"/>
                </a:lnTo>
                <a:lnTo>
                  <a:pt x="159225" y="548775"/>
                </a:lnTo>
                <a:lnTo>
                  <a:pt x="144413" y="540669"/>
                </a:lnTo>
                <a:lnTo>
                  <a:pt x="130308" y="531681"/>
                </a:lnTo>
                <a:lnTo>
                  <a:pt x="116555" y="521989"/>
                </a:lnTo>
                <a:lnTo>
                  <a:pt x="103507" y="511591"/>
                </a:lnTo>
                <a:lnTo>
                  <a:pt x="107386" y="495731"/>
                </a:lnTo>
                <a:lnTo>
                  <a:pt x="109854" y="484981"/>
                </a:lnTo>
                <a:lnTo>
                  <a:pt x="112323" y="474407"/>
                </a:lnTo>
                <a:lnTo>
                  <a:pt x="114968" y="463833"/>
                </a:lnTo>
                <a:lnTo>
                  <a:pt x="118142" y="453436"/>
                </a:lnTo>
                <a:lnTo>
                  <a:pt x="120963" y="443215"/>
                </a:lnTo>
                <a:lnTo>
                  <a:pt x="124313" y="433346"/>
                </a:lnTo>
                <a:lnTo>
                  <a:pt x="127487" y="423653"/>
                </a:lnTo>
                <a:lnTo>
                  <a:pt x="130837" y="414137"/>
                </a:lnTo>
                <a:lnTo>
                  <a:pt x="134187" y="405149"/>
                </a:lnTo>
                <a:lnTo>
                  <a:pt x="137537" y="396338"/>
                </a:lnTo>
                <a:lnTo>
                  <a:pt x="140711" y="388055"/>
                </a:lnTo>
                <a:lnTo>
                  <a:pt x="144061" y="380125"/>
                </a:lnTo>
                <a:lnTo>
                  <a:pt x="147058" y="372899"/>
                </a:lnTo>
                <a:lnTo>
                  <a:pt x="150056" y="366027"/>
                </a:lnTo>
                <a:lnTo>
                  <a:pt x="152701" y="359506"/>
                </a:lnTo>
                <a:lnTo>
                  <a:pt x="155345" y="353867"/>
                </a:lnTo>
                <a:lnTo>
                  <a:pt x="157638" y="348756"/>
                </a:lnTo>
                <a:lnTo>
                  <a:pt x="159753" y="344350"/>
                </a:lnTo>
                <a:lnTo>
                  <a:pt x="161517" y="340650"/>
                </a:lnTo>
                <a:lnTo>
                  <a:pt x="162927" y="337654"/>
                </a:lnTo>
                <a:lnTo>
                  <a:pt x="163985" y="335363"/>
                </a:lnTo>
                <a:lnTo>
                  <a:pt x="164690" y="333953"/>
                </a:lnTo>
                <a:lnTo>
                  <a:pt x="165043" y="333424"/>
                </a:lnTo>
                <a:lnTo>
                  <a:pt x="168570" y="326728"/>
                </a:lnTo>
                <a:lnTo>
                  <a:pt x="15875" y="196495"/>
                </a:lnTo>
                <a:lnTo>
                  <a:pt x="21870" y="180634"/>
                </a:lnTo>
                <a:lnTo>
                  <a:pt x="28746" y="165302"/>
                </a:lnTo>
                <a:lnTo>
                  <a:pt x="36505" y="150499"/>
                </a:lnTo>
                <a:lnTo>
                  <a:pt x="44968" y="136048"/>
                </a:lnTo>
                <a:lnTo>
                  <a:pt x="54313" y="122303"/>
                </a:lnTo>
                <a:lnTo>
                  <a:pt x="64540" y="109085"/>
                </a:lnTo>
                <a:lnTo>
                  <a:pt x="75119" y="96397"/>
                </a:lnTo>
                <a:lnTo>
                  <a:pt x="86756" y="84237"/>
                </a:lnTo>
                <a:lnTo>
                  <a:pt x="98922" y="72959"/>
                </a:lnTo>
                <a:lnTo>
                  <a:pt x="111794" y="62385"/>
                </a:lnTo>
                <a:lnTo>
                  <a:pt x="125194" y="52516"/>
                </a:lnTo>
                <a:lnTo>
                  <a:pt x="139124" y="43352"/>
                </a:lnTo>
                <a:lnTo>
                  <a:pt x="153582" y="34893"/>
                </a:lnTo>
                <a:lnTo>
                  <a:pt x="168746" y="27315"/>
                </a:lnTo>
                <a:lnTo>
                  <a:pt x="184262" y="20619"/>
                </a:lnTo>
                <a:lnTo>
                  <a:pt x="200131" y="14803"/>
                </a:lnTo>
                <a:lnTo>
                  <a:pt x="216705" y="9869"/>
                </a:lnTo>
                <a:lnTo>
                  <a:pt x="233280" y="5992"/>
                </a:lnTo>
                <a:lnTo>
                  <a:pt x="250559" y="2820"/>
                </a:lnTo>
                <a:lnTo>
                  <a:pt x="268015" y="88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567" name="Group 566"/>
          <p:cNvGrpSpPr/>
          <p:nvPr/>
        </p:nvGrpSpPr>
        <p:grpSpPr>
          <a:xfrm>
            <a:off x="3460539" y="1898651"/>
            <a:ext cx="584200" cy="579438"/>
            <a:chOff x="3467100" y="1898651"/>
            <a:chExt cx="584200" cy="5794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16" name="Freeform 448"/>
            <p:cNvSpPr>
              <a:spLocks noEditPoints="1"/>
            </p:cNvSpPr>
            <p:nvPr/>
          </p:nvSpPr>
          <p:spPr bwMode="auto">
            <a:xfrm>
              <a:off x="3482975" y="1898651"/>
              <a:ext cx="463550" cy="579438"/>
            </a:xfrm>
            <a:custGeom>
              <a:avLst/>
              <a:gdLst>
                <a:gd name="T0" fmla="*/ 1556 w 2633"/>
                <a:gd name="T1" fmla="*/ 1087 h 3290"/>
                <a:gd name="T2" fmla="*/ 1377 w 2633"/>
                <a:gd name="T3" fmla="*/ 1248 h 3290"/>
                <a:gd name="T4" fmla="*/ 1309 w 2633"/>
                <a:gd name="T5" fmla="*/ 1482 h 3290"/>
                <a:gd name="T6" fmla="*/ 1377 w 2633"/>
                <a:gd name="T7" fmla="*/ 1718 h 3290"/>
                <a:gd name="T8" fmla="*/ 1556 w 2633"/>
                <a:gd name="T9" fmla="*/ 1878 h 3290"/>
                <a:gd name="T10" fmla="*/ 1802 w 2633"/>
                <a:gd name="T11" fmla="*/ 1920 h 3290"/>
                <a:gd name="T12" fmla="*/ 2026 w 2633"/>
                <a:gd name="T13" fmla="*/ 1826 h 3290"/>
                <a:gd name="T14" fmla="*/ 2166 w 2633"/>
                <a:gd name="T15" fmla="*/ 1631 h 3290"/>
                <a:gd name="T16" fmla="*/ 2180 w 2633"/>
                <a:gd name="T17" fmla="*/ 1382 h 3290"/>
                <a:gd name="T18" fmla="*/ 2062 w 2633"/>
                <a:gd name="T19" fmla="*/ 1172 h 3290"/>
                <a:gd name="T20" fmla="*/ 1851 w 2633"/>
                <a:gd name="T21" fmla="*/ 1055 h 3290"/>
                <a:gd name="T22" fmla="*/ 2433 w 2633"/>
                <a:gd name="T23" fmla="*/ 893 h 3290"/>
                <a:gd name="T24" fmla="*/ 2593 w 2633"/>
                <a:gd name="T25" fmla="*/ 1173 h 3290"/>
                <a:gd name="T26" fmla="*/ 2631 w 2633"/>
                <a:gd name="T27" fmla="*/ 1492 h 3290"/>
                <a:gd name="T28" fmla="*/ 2489 w 2633"/>
                <a:gd name="T29" fmla="*/ 3017 h 3290"/>
                <a:gd name="T30" fmla="*/ 2081 w 2633"/>
                <a:gd name="T31" fmla="*/ 3215 h 3290"/>
                <a:gd name="T32" fmla="*/ 2122 w 2633"/>
                <a:gd name="T33" fmla="*/ 2952 h 3290"/>
                <a:gd name="T34" fmla="*/ 2280 w 2633"/>
                <a:gd name="T35" fmla="*/ 2716 h 3290"/>
                <a:gd name="T36" fmla="*/ 2397 w 2633"/>
                <a:gd name="T37" fmla="*/ 2519 h 3290"/>
                <a:gd name="T38" fmla="*/ 2394 w 2633"/>
                <a:gd name="T39" fmla="*/ 2280 h 3290"/>
                <a:gd name="T40" fmla="*/ 2262 w 2633"/>
                <a:gd name="T41" fmla="*/ 2078 h 3290"/>
                <a:gd name="T42" fmla="*/ 2041 w 2633"/>
                <a:gd name="T43" fmla="*/ 1980 h 3290"/>
                <a:gd name="T44" fmla="*/ 1812 w 2633"/>
                <a:gd name="T45" fmla="*/ 2020 h 3290"/>
                <a:gd name="T46" fmla="*/ 1689 w 2633"/>
                <a:gd name="T47" fmla="*/ 2020 h 3290"/>
                <a:gd name="T48" fmla="*/ 1459 w 2633"/>
                <a:gd name="T49" fmla="*/ 1980 h 3290"/>
                <a:gd name="T50" fmla="*/ 1238 w 2633"/>
                <a:gd name="T51" fmla="*/ 2078 h 3290"/>
                <a:gd name="T52" fmla="*/ 1106 w 2633"/>
                <a:gd name="T53" fmla="*/ 2280 h 3290"/>
                <a:gd name="T54" fmla="*/ 1103 w 2633"/>
                <a:gd name="T55" fmla="*/ 2519 h 3290"/>
                <a:gd name="T56" fmla="*/ 1220 w 2633"/>
                <a:gd name="T57" fmla="*/ 2716 h 3290"/>
                <a:gd name="T58" fmla="*/ 1380 w 2633"/>
                <a:gd name="T59" fmla="*/ 2953 h 3290"/>
                <a:gd name="T60" fmla="*/ 1421 w 2633"/>
                <a:gd name="T61" fmla="*/ 3290 h 3290"/>
                <a:gd name="T62" fmla="*/ 971 w 2633"/>
                <a:gd name="T63" fmla="*/ 3185 h 3290"/>
                <a:gd name="T64" fmla="*/ 576 w 2633"/>
                <a:gd name="T65" fmla="*/ 2965 h 3290"/>
                <a:gd name="T66" fmla="*/ 563 w 2633"/>
                <a:gd name="T67" fmla="*/ 2632 h 3290"/>
                <a:gd name="T68" fmla="*/ 652 w 2633"/>
                <a:gd name="T69" fmla="*/ 2350 h 3290"/>
                <a:gd name="T70" fmla="*/ 744 w 2633"/>
                <a:gd name="T71" fmla="*/ 2116 h 3290"/>
                <a:gd name="T72" fmla="*/ 816 w 2633"/>
                <a:gd name="T73" fmla="*/ 1953 h 3290"/>
                <a:gd name="T74" fmla="*/ 846 w 2633"/>
                <a:gd name="T75" fmla="*/ 1892 h 3290"/>
                <a:gd name="T76" fmla="*/ 115 w 2633"/>
                <a:gd name="T77" fmla="*/ 859 h 3290"/>
                <a:gd name="T78" fmla="*/ 363 w 2633"/>
                <a:gd name="T79" fmla="*/ 588 h 3290"/>
                <a:gd name="T80" fmla="*/ 485 w 2633"/>
                <a:gd name="T81" fmla="*/ 835 h 3290"/>
                <a:gd name="T82" fmla="*/ 511 w 2633"/>
                <a:gd name="T83" fmla="*/ 1096 h 3290"/>
                <a:gd name="T84" fmla="*/ 616 w 2633"/>
                <a:gd name="T85" fmla="*/ 1301 h 3290"/>
                <a:gd name="T86" fmla="*/ 807 w 2633"/>
                <a:gd name="T87" fmla="*/ 1423 h 3290"/>
                <a:gd name="T88" fmla="*/ 1029 w 2633"/>
                <a:gd name="T89" fmla="*/ 1433 h 3290"/>
                <a:gd name="T90" fmla="*/ 1231 w 2633"/>
                <a:gd name="T91" fmla="*/ 1324 h 3290"/>
                <a:gd name="T92" fmla="*/ 1340 w 2633"/>
                <a:gd name="T93" fmla="*/ 1143 h 3290"/>
                <a:gd name="T94" fmla="*/ 1460 w 2633"/>
                <a:gd name="T95" fmla="*/ 1062 h 3290"/>
                <a:gd name="T96" fmla="*/ 1634 w 2633"/>
                <a:gd name="T97" fmla="*/ 908 h 3290"/>
                <a:gd name="T98" fmla="*/ 1695 w 2633"/>
                <a:gd name="T99" fmla="*/ 695 h 3290"/>
                <a:gd name="T100" fmla="*/ 1640 w 2633"/>
                <a:gd name="T101" fmla="*/ 479 h 3290"/>
                <a:gd name="T102" fmla="*/ 1479 w 2633"/>
                <a:gd name="T103" fmla="*/ 315 h 3290"/>
                <a:gd name="T104" fmla="*/ 1262 w 2633"/>
                <a:gd name="T105" fmla="*/ 256 h 3290"/>
                <a:gd name="T106" fmla="*/ 1079 w 2633"/>
                <a:gd name="T107" fmla="*/ 235 h 3290"/>
                <a:gd name="T108" fmla="*/ 976 w 2633"/>
                <a:gd name="T109" fmla="*/ 109 h 3290"/>
                <a:gd name="T110" fmla="*/ 1434 w 2633"/>
                <a:gd name="T111" fmla="*/ 5 h 3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633" h="3290">
                  <a:moveTo>
                    <a:pt x="1750" y="1043"/>
                  </a:moveTo>
                  <a:lnTo>
                    <a:pt x="1698" y="1046"/>
                  </a:lnTo>
                  <a:lnTo>
                    <a:pt x="1649" y="1055"/>
                  </a:lnTo>
                  <a:lnTo>
                    <a:pt x="1601" y="1069"/>
                  </a:lnTo>
                  <a:lnTo>
                    <a:pt x="1556" y="1087"/>
                  </a:lnTo>
                  <a:lnTo>
                    <a:pt x="1514" y="1112"/>
                  </a:lnTo>
                  <a:lnTo>
                    <a:pt x="1474" y="1140"/>
                  </a:lnTo>
                  <a:lnTo>
                    <a:pt x="1438" y="1172"/>
                  </a:lnTo>
                  <a:lnTo>
                    <a:pt x="1405" y="1208"/>
                  </a:lnTo>
                  <a:lnTo>
                    <a:pt x="1377" y="1248"/>
                  </a:lnTo>
                  <a:lnTo>
                    <a:pt x="1354" y="1289"/>
                  </a:lnTo>
                  <a:lnTo>
                    <a:pt x="1334" y="1334"/>
                  </a:lnTo>
                  <a:lnTo>
                    <a:pt x="1320" y="1382"/>
                  </a:lnTo>
                  <a:lnTo>
                    <a:pt x="1312" y="1431"/>
                  </a:lnTo>
                  <a:lnTo>
                    <a:pt x="1309" y="1482"/>
                  </a:lnTo>
                  <a:lnTo>
                    <a:pt x="1312" y="1534"/>
                  </a:lnTo>
                  <a:lnTo>
                    <a:pt x="1320" y="1583"/>
                  </a:lnTo>
                  <a:lnTo>
                    <a:pt x="1334" y="1631"/>
                  </a:lnTo>
                  <a:lnTo>
                    <a:pt x="1354" y="1676"/>
                  </a:lnTo>
                  <a:lnTo>
                    <a:pt x="1377" y="1718"/>
                  </a:lnTo>
                  <a:lnTo>
                    <a:pt x="1405" y="1758"/>
                  </a:lnTo>
                  <a:lnTo>
                    <a:pt x="1438" y="1793"/>
                  </a:lnTo>
                  <a:lnTo>
                    <a:pt x="1474" y="1826"/>
                  </a:lnTo>
                  <a:lnTo>
                    <a:pt x="1514" y="1854"/>
                  </a:lnTo>
                  <a:lnTo>
                    <a:pt x="1556" y="1878"/>
                  </a:lnTo>
                  <a:lnTo>
                    <a:pt x="1601" y="1896"/>
                  </a:lnTo>
                  <a:lnTo>
                    <a:pt x="1649" y="1911"/>
                  </a:lnTo>
                  <a:lnTo>
                    <a:pt x="1698" y="1920"/>
                  </a:lnTo>
                  <a:lnTo>
                    <a:pt x="1750" y="1923"/>
                  </a:lnTo>
                  <a:lnTo>
                    <a:pt x="1802" y="1920"/>
                  </a:lnTo>
                  <a:lnTo>
                    <a:pt x="1851" y="1911"/>
                  </a:lnTo>
                  <a:lnTo>
                    <a:pt x="1899" y="1896"/>
                  </a:lnTo>
                  <a:lnTo>
                    <a:pt x="1944" y="1878"/>
                  </a:lnTo>
                  <a:lnTo>
                    <a:pt x="1987" y="1854"/>
                  </a:lnTo>
                  <a:lnTo>
                    <a:pt x="2026" y="1826"/>
                  </a:lnTo>
                  <a:lnTo>
                    <a:pt x="2062" y="1793"/>
                  </a:lnTo>
                  <a:lnTo>
                    <a:pt x="2095" y="1758"/>
                  </a:lnTo>
                  <a:lnTo>
                    <a:pt x="2122" y="1718"/>
                  </a:lnTo>
                  <a:lnTo>
                    <a:pt x="2147" y="1676"/>
                  </a:lnTo>
                  <a:lnTo>
                    <a:pt x="2166" y="1631"/>
                  </a:lnTo>
                  <a:lnTo>
                    <a:pt x="2180" y="1583"/>
                  </a:lnTo>
                  <a:lnTo>
                    <a:pt x="2189" y="1534"/>
                  </a:lnTo>
                  <a:lnTo>
                    <a:pt x="2192" y="1482"/>
                  </a:lnTo>
                  <a:lnTo>
                    <a:pt x="2189" y="1431"/>
                  </a:lnTo>
                  <a:lnTo>
                    <a:pt x="2180" y="1382"/>
                  </a:lnTo>
                  <a:lnTo>
                    <a:pt x="2166" y="1334"/>
                  </a:lnTo>
                  <a:lnTo>
                    <a:pt x="2147" y="1289"/>
                  </a:lnTo>
                  <a:lnTo>
                    <a:pt x="2122" y="1248"/>
                  </a:lnTo>
                  <a:lnTo>
                    <a:pt x="2095" y="1208"/>
                  </a:lnTo>
                  <a:lnTo>
                    <a:pt x="2062" y="1172"/>
                  </a:lnTo>
                  <a:lnTo>
                    <a:pt x="2026" y="1140"/>
                  </a:lnTo>
                  <a:lnTo>
                    <a:pt x="1987" y="1112"/>
                  </a:lnTo>
                  <a:lnTo>
                    <a:pt x="1944" y="1087"/>
                  </a:lnTo>
                  <a:lnTo>
                    <a:pt x="1899" y="1069"/>
                  </a:lnTo>
                  <a:lnTo>
                    <a:pt x="1851" y="1055"/>
                  </a:lnTo>
                  <a:lnTo>
                    <a:pt x="1802" y="1046"/>
                  </a:lnTo>
                  <a:lnTo>
                    <a:pt x="1750" y="1043"/>
                  </a:lnTo>
                  <a:close/>
                  <a:moveTo>
                    <a:pt x="1531" y="0"/>
                  </a:moveTo>
                  <a:lnTo>
                    <a:pt x="2388" y="845"/>
                  </a:lnTo>
                  <a:lnTo>
                    <a:pt x="2433" y="893"/>
                  </a:lnTo>
                  <a:lnTo>
                    <a:pt x="2474" y="944"/>
                  </a:lnTo>
                  <a:lnTo>
                    <a:pt x="2511" y="998"/>
                  </a:lnTo>
                  <a:lnTo>
                    <a:pt x="2543" y="1054"/>
                  </a:lnTo>
                  <a:lnTo>
                    <a:pt x="2570" y="1113"/>
                  </a:lnTo>
                  <a:lnTo>
                    <a:pt x="2593" y="1173"/>
                  </a:lnTo>
                  <a:lnTo>
                    <a:pt x="2610" y="1235"/>
                  </a:lnTo>
                  <a:lnTo>
                    <a:pt x="2622" y="1299"/>
                  </a:lnTo>
                  <a:lnTo>
                    <a:pt x="2631" y="1363"/>
                  </a:lnTo>
                  <a:lnTo>
                    <a:pt x="2633" y="1427"/>
                  </a:lnTo>
                  <a:lnTo>
                    <a:pt x="2631" y="1492"/>
                  </a:lnTo>
                  <a:lnTo>
                    <a:pt x="2622" y="1558"/>
                  </a:lnTo>
                  <a:lnTo>
                    <a:pt x="2609" y="1622"/>
                  </a:lnTo>
                  <a:lnTo>
                    <a:pt x="2565" y="1799"/>
                  </a:lnTo>
                  <a:lnTo>
                    <a:pt x="2563" y="2965"/>
                  </a:lnTo>
                  <a:lnTo>
                    <a:pt x="2489" y="3017"/>
                  </a:lnTo>
                  <a:lnTo>
                    <a:pt x="2413" y="3065"/>
                  </a:lnTo>
                  <a:lnTo>
                    <a:pt x="2333" y="3109"/>
                  </a:lnTo>
                  <a:lnTo>
                    <a:pt x="2251" y="3149"/>
                  </a:lnTo>
                  <a:lnTo>
                    <a:pt x="2167" y="3185"/>
                  </a:lnTo>
                  <a:lnTo>
                    <a:pt x="2081" y="3215"/>
                  </a:lnTo>
                  <a:lnTo>
                    <a:pt x="2081" y="3171"/>
                  </a:lnTo>
                  <a:lnTo>
                    <a:pt x="2083" y="3115"/>
                  </a:lnTo>
                  <a:lnTo>
                    <a:pt x="2092" y="3059"/>
                  </a:lnTo>
                  <a:lnTo>
                    <a:pt x="2104" y="3005"/>
                  </a:lnTo>
                  <a:lnTo>
                    <a:pt x="2122" y="2952"/>
                  </a:lnTo>
                  <a:lnTo>
                    <a:pt x="2145" y="2901"/>
                  </a:lnTo>
                  <a:lnTo>
                    <a:pt x="2172" y="2851"/>
                  </a:lnTo>
                  <a:lnTo>
                    <a:pt x="2203" y="2804"/>
                  </a:lnTo>
                  <a:lnTo>
                    <a:pt x="2240" y="2758"/>
                  </a:lnTo>
                  <a:lnTo>
                    <a:pt x="2280" y="2716"/>
                  </a:lnTo>
                  <a:lnTo>
                    <a:pt x="2313" y="2682"/>
                  </a:lnTo>
                  <a:lnTo>
                    <a:pt x="2341" y="2645"/>
                  </a:lnTo>
                  <a:lnTo>
                    <a:pt x="2364" y="2605"/>
                  </a:lnTo>
                  <a:lnTo>
                    <a:pt x="2383" y="2562"/>
                  </a:lnTo>
                  <a:lnTo>
                    <a:pt x="2397" y="2519"/>
                  </a:lnTo>
                  <a:lnTo>
                    <a:pt x="2407" y="2474"/>
                  </a:lnTo>
                  <a:lnTo>
                    <a:pt x="2412" y="2427"/>
                  </a:lnTo>
                  <a:lnTo>
                    <a:pt x="2411" y="2379"/>
                  </a:lnTo>
                  <a:lnTo>
                    <a:pt x="2406" y="2329"/>
                  </a:lnTo>
                  <a:lnTo>
                    <a:pt x="2394" y="2280"/>
                  </a:lnTo>
                  <a:lnTo>
                    <a:pt x="2377" y="2234"/>
                  </a:lnTo>
                  <a:lnTo>
                    <a:pt x="2355" y="2190"/>
                  </a:lnTo>
                  <a:lnTo>
                    <a:pt x="2328" y="2149"/>
                  </a:lnTo>
                  <a:lnTo>
                    <a:pt x="2297" y="2112"/>
                  </a:lnTo>
                  <a:lnTo>
                    <a:pt x="2262" y="2078"/>
                  </a:lnTo>
                  <a:lnTo>
                    <a:pt x="2223" y="2048"/>
                  </a:lnTo>
                  <a:lnTo>
                    <a:pt x="2182" y="2023"/>
                  </a:lnTo>
                  <a:lnTo>
                    <a:pt x="2137" y="2003"/>
                  </a:lnTo>
                  <a:lnTo>
                    <a:pt x="2090" y="1989"/>
                  </a:lnTo>
                  <a:lnTo>
                    <a:pt x="2041" y="1980"/>
                  </a:lnTo>
                  <a:lnTo>
                    <a:pt x="1993" y="1977"/>
                  </a:lnTo>
                  <a:lnTo>
                    <a:pt x="1946" y="1980"/>
                  </a:lnTo>
                  <a:lnTo>
                    <a:pt x="1900" y="1988"/>
                  </a:lnTo>
                  <a:lnTo>
                    <a:pt x="1855" y="2001"/>
                  </a:lnTo>
                  <a:lnTo>
                    <a:pt x="1812" y="2020"/>
                  </a:lnTo>
                  <a:lnTo>
                    <a:pt x="1787" y="2029"/>
                  </a:lnTo>
                  <a:lnTo>
                    <a:pt x="1763" y="2033"/>
                  </a:lnTo>
                  <a:lnTo>
                    <a:pt x="1737" y="2033"/>
                  </a:lnTo>
                  <a:lnTo>
                    <a:pt x="1712" y="2029"/>
                  </a:lnTo>
                  <a:lnTo>
                    <a:pt x="1689" y="2020"/>
                  </a:lnTo>
                  <a:lnTo>
                    <a:pt x="1645" y="2001"/>
                  </a:lnTo>
                  <a:lnTo>
                    <a:pt x="1600" y="1988"/>
                  </a:lnTo>
                  <a:lnTo>
                    <a:pt x="1554" y="1980"/>
                  </a:lnTo>
                  <a:lnTo>
                    <a:pt x="1506" y="1977"/>
                  </a:lnTo>
                  <a:lnTo>
                    <a:pt x="1459" y="1980"/>
                  </a:lnTo>
                  <a:lnTo>
                    <a:pt x="1410" y="1989"/>
                  </a:lnTo>
                  <a:lnTo>
                    <a:pt x="1363" y="2003"/>
                  </a:lnTo>
                  <a:lnTo>
                    <a:pt x="1319" y="2023"/>
                  </a:lnTo>
                  <a:lnTo>
                    <a:pt x="1277" y="2048"/>
                  </a:lnTo>
                  <a:lnTo>
                    <a:pt x="1238" y="2078"/>
                  </a:lnTo>
                  <a:lnTo>
                    <a:pt x="1203" y="2112"/>
                  </a:lnTo>
                  <a:lnTo>
                    <a:pt x="1172" y="2149"/>
                  </a:lnTo>
                  <a:lnTo>
                    <a:pt x="1146" y="2190"/>
                  </a:lnTo>
                  <a:lnTo>
                    <a:pt x="1123" y="2234"/>
                  </a:lnTo>
                  <a:lnTo>
                    <a:pt x="1106" y="2280"/>
                  </a:lnTo>
                  <a:lnTo>
                    <a:pt x="1095" y="2329"/>
                  </a:lnTo>
                  <a:lnTo>
                    <a:pt x="1088" y="2379"/>
                  </a:lnTo>
                  <a:lnTo>
                    <a:pt x="1088" y="2427"/>
                  </a:lnTo>
                  <a:lnTo>
                    <a:pt x="1092" y="2474"/>
                  </a:lnTo>
                  <a:lnTo>
                    <a:pt x="1103" y="2519"/>
                  </a:lnTo>
                  <a:lnTo>
                    <a:pt x="1117" y="2562"/>
                  </a:lnTo>
                  <a:lnTo>
                    <a:pt x="1137" y="2605"/>
                  </a:lnTo>
                  <a:lnTo>
                    <a:pt x="1160" y="2645"/>
                  </a:lnTo>
                  <a:lnTo>
                    <a:pt x="1188" y="2682"/>
                  </a:lnTo>
                  <a:lnTo>
                    <a:pt x="1220" y="2716"/>
                  </a:lnTo>
                  <a:lnTo>
                    <a:pt x="1261" y="2759"/>
                  </a:lnTo>
                  <a:lnTo>
                    <a:pt x="1297" y="2804"/>
                  </a:lnTo>
                  <a:lnTo>
                    <a:pt x="1330" y="2852"/>
                  </a:lnTo>
                  <a:lnTo>
                    <a:pt x="1357" y="2902"/>
                  </a:lnTo>
                  <a:lnTo>
                    <a:pt x="1380" y="2953"/>
                  </a:lnTo>
                  <a:lnTo>
                    <a:pt x="1398" y="3006"/>
                  </a:lnTo>
                  <a:lnTo>
                    <a:pt x="1411" y="3060"/>
                  </a:lnTo>
                  <a:lnTo>
                    <a:pt x="1419" y="3115"/>
                  </a:lnTo>
                  <a:lnTo>
                    <a:pt x="1421" y="3171"/>
                  </a:lnTo>
                  <a:lnTo>
                    <a:pt x="1421" y="3290"/>
                  </a:lnTo>
                  <a:lnTo>
                    <a:pt x="1327" y="3278"/>
                  </a:lnTo>
                  <a:lnTo>
                    <a:pt x="1235" y="3262"/>
                  </a:lnTo>
                  <a:lnTo>
                    <a:pt x="1145" y="3241"/>
                  </a:lnTo>
                  <a:lnTo>
                    <a:pt x="1057" y="3215"/>
                  </a:lnTo>
                  <a:lnTo>
                    <a:pt x="971" y="3185"/>
                  </a:lnTo>
                  <a:lnTo>
                    <a:pt x="887" y="3149"/>
                  </a:lnTo>
                  <a:lnTo>
                    <a:pt x="805" y="3109"/>
                  </a:lnTo>
                  <a:lnTo>
                    <a:pt x="726" y="3065"/>
                  </a:lnTo>
                  <a:lnTo>
                    <a:pt x="649" y="3017"/>
                  </a:lnTo>
                  <a:lnTo>
                    <a:pt x="576" y="2965"/>
                  </a:lnTo>
                  <a:lnTo>
                    <a:pt x="505" y="2910"/>
                  </a:lnTo>
                  <a:lnTo>
                    <a:pt x="520" y="2812"/>
                  </a:lnTo>
                  <a:lnTo>
                    <a:pt x="533" y="2752"/>
                  </a:lnTo>
                  <a:lnTo>
                    <a:pt x="547" y="2692"/>
                  </a:lnTo>
                  <a:lnTo>
                    <a:pt x="563" y="2632"/>
                  </a:lnTo>
                  <a:lnTo>
                    <a:pt x="580" y="2574"/>
                  </a:lnTo>
                  <a:lnTo>
                    <a:pt x="597" y="2515"/>
                  </a:lnTo>
                  <a:lnTo>
                    <a:pt x="615" y="2458"/>
                  </a:lnTo>
                  <a:lnTo>
                    <a:pt x="633" y="2403"/>
                  </a:lnTo>
                  <a:lnTo>
                    <a:pt x="652" y="2350"/>
                  </a:lnTo>
                  <a:lnTo>
                    <a:pt x="671" y="2298"/>
                  </a:lnTo>
                  <a:lnTo>
                    <a:pt x="690" y="2249"/>
                  </a:lnTo>
                  <a:lnTo>
                    <a:pt x="708" y="2202"/>
                  </a:lnTo>
                  <a:lnTo>
                    <a:pt x="727" y="2157"/>
                  </a:lnTo>
                  <a:lnTo>
                    <a:pt x="744" y="2116"/>
                  </a:lnTo>
                  <a:lnTo>
                    <a:pt x="760" y="2076"/>
                  </a:lnTo>
                  <a:lnTo>
                    <a:pt x="776" y="2040"/>
                  </a:lnTo>
                  <a:lnTo>
                    <a:pt x="790" y="2008"/>
                  </a:lnTo>
                  <a:lnTo>
                    <a:pt x="804" y="1979"/>
                  </a:lnTo>
                  <a:lnTo>
                    <a:pt x="816" y="1953"/>
                  </a:lnTo>
                  <a:lnTo>
                    <a:pt x="825" y="1933"/>
                  </a:lnTo>
                  <a:lnTo>
                    <a:pt x="833" y="1916"/>
                  </a:lnTo>
                  <a:lnTo>
                    <a:pt x="839" y="1903"/>
                  </a:lnTo>
                  <a:lnTo>
                    <a:pt x="843" y="1895"/>
                  </a:lnTo>
                  <a:lnTo>
                    <a:pt x="846" y="1892"/>
                  </a:lnTo>
                  <a:lnTo>
                    <a:pt x="865" y="1854"/>
                  </a:lnTo>
                  <a:lnTo>
                    <a:pt x="0" y="1119"/>
                  </a:lnTo>
                  <a:lnTo>
                    <a:pt x="34" y="1030"/>
                  </a:lnTo>
                  <a:lnTo>
                    <a:pt x="72" y="944"/>
                  </a:lnTo>
                  <a:lnTo>
                    <a:pt x="115" y="859"/>
                  </a:lnTo>
                  <a:lnTo>
                    <a:pt x="162" y="778"/>
                  </a:lnTo>
                  <a:lnTo>
                    <a:pt x="214" y="701"/>
                  </a:lnTo>
                  <a:lnTo>
                    <a:pt x="271" y="625"/>
                  </a:lnTo>
                  <a:lnTo>
                    <a:pt x="331" y="554"/>
                  </a:lnTo>
                  <a:lnTo>
                    <a:pt x="363" y="588"/>
                  </a:lnTo>
                  <a:lnTo>
                    <a:pt x="396" y="633"/>
                  </a:lnTo>
                  <a:lnTo>
                    <a:pt x="424" y="679"/>
                  </a:lnTo>
                  <a:lnTo>
                    <a:pt x="449" y="729"/>
                  </a:lnTo>
                  <a:lnTo>
                    <a:pt x="468" y="781"/>
                  </a:lnTo>
                  <a:lnTo>
                    <a:pt x="485" y="835"/>
                  </a:lnTo>
                  <a:lnTo>
                    <a:pt x="495" y="890"/>
                  </a:lnTo>
                  <a:lnTo>
                    <a:pt x="501" y="946"/>
                  </a:lnTo>
                  <a:lnTo>
                    <a:pt x="503" y="1004"/>
                  </a:lnTo>
                  <a:lnTo>
                    <a:pt x="504" y="1050"/>
                  </a:lnTo>
                  <a:lnTo>
                    <a:pt x="511" y="1096"/>
                  </a:lnTo>
                  <a:lnTo>
                    <a:pt x="523" y="1141"/>
                  </a:lnTo>
                  <a:lnTo>
                    <a:pt x="539" y="1184"/>
                  </a:lnTo>
                  <a:lnTo>
                    <a:pt x="561" y="1225"/>
                  </a:lnTo>
                  <a:lnTo>
                    <a:pt x="586" y="1264"/>
                  </a:lnTo>
                  <a:lnTo>
                    <a:pt x="616" y="1301"/>
                  </a:lnTo>
                  <a:lnTo>
                    <a:pt x="650" y="1334"/>
                  </a:lnTo>
                  <a:lnTo>
                    <a:pt x="686" y="1363"/>
                  </a:lnTo>
                  <a:lnTo>
                    <a:pt x="725" y="1387"/>
                  </a:lnTo>
                  <a:lnTo>
                    <a:pt x="765" y="1407"/>
                  </a:lnTo>
                  <a:lnTo>
                    <a:pt x="807" y="1423"/>
                  </a:lnTo>
                  <a:lnTo>
                    <a:pt x="850" y="1433"/>
                  </a:lnTo>
                  <a:lnTo>
                    <a:pt x="894" y="1440"/>
                  </a:lnTo>
                  <a:lnTo>
                    <a:pt x="938" y="1442"/>
                  </a:lnTo>
                  <a:lnTo>
                    <a:pt x="984" y="1440"/>
                  </a:lnTo>
                  <a:lnTo>
                    <a:pt x="1029" y="1433"/>
                  </a:lnTo>
                  <a:lnTo>
                    <a:pt x="1073" y="1421"/>
                  </a:lnTo>
                  <a:lnTo>
                    <a:pt x="1116" y="1404"/>
                  </a:lnTo>
                  <a:lnTo>
                    <a:pt x="1157" y="1382"/>
                  </a:lnTo>
                  <a:lnTo>
                    <a:pt x="1195" y="1355"/>
                  </a:lnTo>
                  <a:lnTo>
                    <a:pt x="1231" y="1324"/>
                  </a:lnTo>
                  <a:lnTo>
                    <a:pt x="1263" y="1288"/>
                  </a:lnTo>
                  <a:lnTo>
                    <a:pt x="1289" y="1251"/>
                  </a:lnTo>
                  <a:lnTo>
                    <a:pt x="1312" y="1209"/>
                  </a:lnTo>
                  <a:lnTo>
                    <a:pt x="1329" y="1165"/>
                  </a:lnTo>
                  <a:lnTo>
                    <a:pt x="1340" y="1143"/>
                  </a:lnTo>
                  <a:lnTo>
                    <a:pt x="1355" y="1122"/>
                  </a:lnTo>
                  <a:lnTo>
                    <a:pt x="1372" y="1104"/>
                  </a:lnTo>
                  <a:lnTo>
                    <a:pt x="1393" y="1090"/>
                  </a:lnTo>
                  <a:lnTo>
                    <a:pt x="1416" y="1079"/>
                  </a:lnTo>
                  <a:lnTo>
                    <a:pt x="1460" y="1062"/>
                  </a:lnTo>
                  <a:lnTo>
                    <a:pt x="1501" y="1040"/>
                  </a:lnTo>
                  <a:lnTo>
                    <a:pt x="1540" y="1012"/>
                  </a:lnTo>
                  <a:lnTo>
                    <a:pt x="1575" y="981"/>
                  </a:lnTo>
                  <a:lnTo>
                    <a:pt x="1607" y="946"/>
                  </a:lnTo>
                  <a:lnTo>
                    <a:pt x="1634" y="908"/>
                  </a:lnTo>
                  <a:lnTo>
                    <a:pt x="1655" y="868"/>
                  </a:lnTo>
                  <a:lnTo>
                    <a:pt x="1671" y="826"/>
                  </a:lnTo>
                  <a:lnTo>
                    <a:pt x="1684" y="784"/>
                  </a:lnTo>
                  <a:lnTo>
                    <a:pt x="1692" y="740"/>
                  </a:lnTo>
                  <a:lnTo>
                    <a:pt x="1695" y="695"/>
                  </a:lnTo>
                  <a:lnTo>
                    <a:pt x="1693" y="650"/>
                  </a:lnTo>
                  <a:lnTo>
                    <a:pt x="1687" y="606"/>
                  </a:lnTo>
                  <a:lnTo>
                    <a:pt x="1676" y="562"/>
                  </a:lnTo>
                  <a:lnTo>
                    <a:pt x="1660" y="519"/>
                  </a:lnTo>
                  <a:lnTo>
                    <a:pt x="1640" y="479"/>
                  </a:lnTo>
                  <a:lnTo>
                    <a:pt x="1615" y="439"/>
                  </a:lnTo>
                  <a:lnTo>
                    <a:pt x="1585" y="403"/>
                  </a:lnTo>
                  <a:lnTo>
                    <a:pt x="1553" y="369"/>
                  </a:lnTo>
                  <a:lnTo>
                    <a:pt x="1517" y="341"/>
                  </a:lnTo>
                  <a:lnTo>
                    <a:pt x="1479" y="315"/>
                  </a:lnTo>
                  <a:lnTo>
                    <a:pt x="1438" y="295"/>
                  </a:lnTo>
                  <a:lnTo>
                    <a:pt x="1396" y="278"/>
                  </a:lnTo>
                  <a:lnTo>
                    <a:pt x="1352" y="266"/>
                  </a:lnTo>
                  <a:lnTo>
                    <a:pt x="1307" y="259"/>
                  </a:lnTo>
                  <a:lnTo>
                    <a:pt x="1262" y="256"/>
                  </a:lnTo>
                  <a:lnTo>
                    <a:pt x="1257" y="256"/>
                  </a:lnTo>
                  <a:lnTo>
                    <a:pt x="1253" y="256"/>
                  </a:lnTo>
                  <a:lnTo>
                    <a:pt x="1195" y="254"/>
                  </a:lnTo>
                  <a:lnTo>
                    <a:pt x="1138" y="247"/>
                  </a:lnTo>
                  <a:lnTo>
                    <a:pt x="1079" y="235"/>
                  </a:lnTo>
                  <a:lnTo>
                    <a:pt x="1022" y="216"/>
                  </a:lnTo>
                  <a:lnTo>
                    <a:pt x="965" y="193"/>
                  </a:lnTo>
                  <a:lnTo>
                    <a:pt x="912" y="165"/>
                  </a:lnTo>
                  <a:lnTo>
                    <a:pt x="890" y="144"/>
                  </a:lnTo>
                  <a:lnTo>
                    <a:pt x="976" y="109"/>
                  </a:lnTo>
                  <a:lnTo>
                    <a:pt x="1063" y="78"/>
                  </a:lnTo>
                  <a:lnTo>
                    <a:pt x="1153" y="52"/>
                  </a:lnTo>
                  <a:lnTo>
                    <a:pt x="1245" y="31"/>
                  </a:lnTo>
                  <a:lnTo>
                    <a:pt x="1338" y="15"/>
                  </a:lnTo>
                  <a:lnTo>
                    <a:pt x="1434" y="5"/>
                  </a:lnTo>
                  <a:lnTo>
                    <a:pt x="15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7" name="Freeform 449"/>
            <p:cNvSpPr>
              <a:spLocks/>
            </p:cNvSpPr>
            <p:nvPr/>
          </p:nvSpPr>
          <p:spPr bwMode="auto">
            <a:xfrm>
              <a:off x="3467100" y="2116138"/>
              <a:ext cx="144463" cy="279400"/>
            </a:xfrm>
            <a:custGeom>
              <a:avLst/>
              <a:gdLst>
                <a:gd name="T0" fmla="*/ 52 w 815"/>
                <a:gd name="T1" fmla="*/ 0 h 1587"/>
                <a:gd name="T2" fmla="*/ 815 w 815"/>
                <a:gd name="T3" fmla="*/ 648 h 1587"/>
                <a:gd name="T4" fmla="*/ 803 w 815"/>
                <a:gd name="T5" fmla="*/ 673 h 1587"/>
                <a:gd name="T6" fmla="*/ 789 w 815"/>
                <a:gd name="T7" fmla="*/ 702 h 1587"/>
                <a:gd name="T8" fmla="*/ 774 w 815"/>
                <a:gd name="T9" fmla="*/ 736 h 1587"/>
                <a:gd name="T10" fmla="*/ 756 w 815"/>
                <a:gd name="T11" fmla="*/ 775 h 1587"/>
                <a:gd name="T12" fmla="*/ 738 w 815"/>
                <a:gd name="T13" fmla="*/ 817 h 1587"/>
                <a:gd name="T14" fmla="*/ 718 w 815"/>
                <a:gd name="T15" fmla="*/ 864 h 1587"/>
                <a:gd name="T16" fmla="*/ 698 w 815"/>
                <a:gd name="T17" fmla="*/ 914 h 1587"/>
                <a:gd name="T18" fmla="*/ 676 w 815"/>
                <a:gd name="T19" fmla="*/ 968 h 1587"/>
                <a:gd name="T20" fmla="*/ 655 w 815"/>
                <a:gd name="T21" fmla="*/ 1025 h 1587"/>
                <a:gd name="T22" fmla="*/ 633 w 815"/>
                <a:gd name="T23" fmla="*/ 1086 h 1587"/>
                <a:gd name="T24" fmla="*/ 612 w 815"/>
                <a:gd name="T25" fmla="*/ 1148 h 1587"/>
                <a:gd name="T26" fmla="*/ 590 w 815"/>
                <a:gd name="T27" fmla="*/ 1213 h 1587"/>
                <a:gd name="T28" fmla="*/ 570 w 815"/>
                <a:gd name="T29" fmla="*/ 1279 h 1587"/>
                <a:gd name="T30" fmla="*/ 549 w 815"/>
                <a:gd name="T31" fmla="*/ 1348 h 1587"/>
                <a:gd name="T32" fmla="*/ 531 w 815"/>
                <a:gd name="T33" fmla="*/ 1418 h 1587"/>
                <a:gd name="T34" fmla="*/ 513 w 815"/>
                <a:gd name="T35" fmla="*/ 1489 h 1587"/>
                <a:gd name="T36" fmla="*/ 498 w 815"/>
                <a:gd name="T37" fmla="*/ 1561 h 1587"/>
                <a:gd name="T38" fmla="*/ 494 w 815"/>
                <a:gd name="T39" fmla="*/ 1587 h 1587"/>
                <a:gd name="T40" fmla="*/ 430 w 815"/>
                <a:gd name="T41" fmla="*/ 1522 h 1587"/>
                <a:gd name="T42" fmla="*/ 371 w 815"/>
                <a:gd name="T43" fmla="*/ 1453 h 1587"/>
                <a:gd name="T44" fmla="*/ 315 w 815"/>
                <a:gd name="T45" fmla="*/ 1380 h 1587"/>
                <a:gd name="T46" fmla="*/ 262 w 815"/>
                <a:gd name="T47" fmla="*/ 1305 h 1587"/>
                <a:gd name="T48" fmla="*/ 215 w 815"/>
                <a:gd name="T49" fmla="*/ 1226 h 1587"/>
                <a:gd name="T50" fmla="*/ 171 w 815"/>
                <a:gd name="T51" fmla="*/ 1145 h 1587"/>
                <a:gd name="T52" fmla="*/ 132 w 815"/>
                <a:gd name="T53" fmla="*/ 1061 h 1587"/>
                <a:gd name="T54" fmla="*/ 98 w 815"/>
                <a:gd name="T55" fmla="*/ 974 h 1587"/>
                <a:gd name="T56" fmla="*/ 69 w 815"/>
                <a:gd name="T57" fmla="*/ 886 h 1587"/>
                <a:gd name="T58" fmla="*/ 44 w 815"/>
                <a:gd name="T59" fmla="*/ 796 h 1587"/>
                <a:gd name="T60" fmla="*/ 25 w 815"/>
                <a:gd name="T61" fmla="*/ 703 h 1587"/>
                <a:gd name="T62" fmla="*/ 11 w 815"/>
                <a:gd name="T63" fmla="*/ 608 h 1587"/>
                <a:gd name="T64" fmla="*/ 2 w 815"/>
                <a:gd name="T65" fmla="*/ 512 h 1587"/>
                <a:gd name="T66" fmla="*/ 0 w 815"/>
                <a:gd name="T67" fmla="*/ 414 h 1587"/>
                <a:gd name="T68" fmla="*/ 2 w 815"/>
                <a:gd name="T69" fmla="*/ 330 h 1587"/>
                <a:gd name="T70" fmla="*/ 8 w 815"/>
                <a:gd name="T71" fmla="*/ 245 h 1587"/>
                <a:gd name="T72" fmla="*/ 19 w 815"/>
                <a:gd name="T73" fmla="*/ 163 h 1587"/>
                <a:gd name="T74" fmla="*/ 34 w 815"/>
                <a:gd name="T75" fmla="*/ 81 h 1587"/>
                <a:gd name="T76" fmla="*/ 52 w 815"/>
                <a:gd name="T77" fmla="*/ 0 h 1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5" h="1587">
                  <a:moveTo>
                    <a:pt x="52" y="0"/>
                  </a:moveTo>
                  <a:lnTo>
                    <a:pt x="815" y="648"/>
                  </a:lnTo>
                  <a:lnTo>
                    <a:pt x="803" y="673"/>
                  </a:lnTo>
                  <a:lnTo>
                    <a:pt x="789" y="702"/>
                  </a:lnTo>
                  <a:lnTo>
                    <a:pt x="774" y="736"/>
                  </a:lnTo>
                  <a:lnTo>
                    <a:pt x="756" y="775"/>
                  </a:lnTo>
                  <a:lnTo>
                    <a:pt x="738" y="817"/>
                  </a:lnTo>
                  <a:lnTo>
                    <a:pt x="718" y="864"/>
                  </a:lnTo>
                  <a:lnTo>
                    <a:pt x="698" y="914"/>
                  </a:lnTo>
                  <a:lnTo>
                    <a:pt x="676" y="968"/>
                  </a:lnTo>
                  <a:lnTo>
                    <a:pt x="655" y="1025"/>
                  </a:lnTo>
                  <a:lnTo>
                    <a:pt x="633" y="1086"/>
                  </a:lnTo>
                  <a:lnTo>
                    <a:pt x="612" y="1148"/>
                  </a:lnTo>
                  <a:lnTo>
                    <a:pt x="590" y="1213"/>
                  </a:lnTo>
                  <a:lnTo>
                    <a:pt x="570" y="1279"/>
                  </a:lnTo>
                  <a:lnTo>
                    <a:pt x="549" y="1348"/>
                  </a:lnTo>
                  <a:lnTo>
                    <a:pt x="531" y="1418"/>
                  </a:lnTo>
                  <a:lnTo>
                    <a:pt x="513" y="1489"/>
                  </a:lnTo>
                  <a:lnTo>
                    <a:pt x="498" y="1561"/>
                  </a:lnTo>
                  <a:lnTo>
                    <a:pt x="494" y="1587"/>
                  </a:lnTo>
                  <a:lnTo>
                    <a:pt x="430" y="1522"/>
                  </a:lnTo>
                  <a:lnTo>
                    <a:pt x="371" y="1453"/>
                  </a:lnTo>
                  <a:lnTo>
                    <a:pt x="315" y="1380"/>
                  </a:lnTo>
                  <a:lnTo>
                    <a:pt x="262" y="1305"/>
                  </a:lnTo>
                  <a:lnTo>
                    <a:pt x="215" y="1226"/>
                  </a:lnTo>
                  <a:lnTo>
                    <a:pt x="171" y="1145"/>
                  </a:lnTo>
                  <a:lnTo>
                    <a:pt x="132" y="1061"/>
                  </a:lnTo>
                  <a:lnTo>
                    <a:pt x="98" y="974"/>
                  </a:lnTo>
                  <a:lnTo>
                    <a:pt x="69" y="886"/>
                  </a:lnTo>
                  <a:lnTo>
                    <a:pt x="44" y="796"/>
                  </a:lnTo>
                  <a:lnTo>
                    <a:pt x="25" y="703"/>
                  </a:lnTo>
                  <a:lnTo>
                    <a:pt x="11" y="608"/>
                  </a:lnTo>
                  <a:lnTo>
                    <a:pt x="2" y="512"/>
                  </a:lnTo>
                  <a:lnTo>
                    <a:pt x="0" y="414"/>
                  </a:lnTo>
                  <a:lnTo>
                    <a:pt x="2" y="330"/>
                  </a:lnTo>
                  <a:lnTo>
                    <a:pt x="8" y="245"/>
                  </a:lnTo>
                  <a:lnTo>
                    <a:pt x="19" y="163"/>
                  </a:lnTo>
                  <a:lnTo>
                    <a:pt x="34" y="81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8" name="Freeform 450"/>
            <p:cNvSpPr>
              <a:spLocks/>
            </p:cNvSpPr>
            <p:nvPr/>
          </p:nvSpPr>
          <p:spPr bwMode="auto">
            <a:xfrm>
              <a:off x="3781425" y="1898651"/>
              <a:ext cx="269875" cy="506413"/>
            </a:xfrm>
            <a:custGeom>
              <a:avLst/>
              <a:gdLst>
                <a:gd name="T0" fmla="*/ 0 w 1533"/>
                <a:gd name="T1" fmla="*/ 0 h 2871"/>
                <a:gd name="T2" fmla="*/ 101 w 1533"/>
                <a:gd name="T3" fmla="*/ 10 h 2871"/>
                <a:gd name="T4" fmla="*/ 202 w 1533"/>
                <a:gd name="T5" fmla="*/ 27 h 2871"/>
                <a:gd name="T6" fmla="*/ 299 w 1533"/>
                <a:gd name="T7" fmla="*/ 50 h 2871"/>
                <a:gd name="T8" fmla="*/ 396 w 1533"/>
                <a:gd name="T9" fmla="*/ 78 h 2871"/>
                <a:gd name="T10" fmla="*/ 488 w 1533"/>
                <a:gd name="T11" fmla="*/ 111 h 2871"/>
                <a:gd name="T12" fmla="*/ 579 w 1533"/>
                <a:gd name="T13" fmla="*/ 150 h 2871"/>
                <a:gd name="T14" fmla="*/ 666 w 1533"/>
                <a:gd name="T15" fmla="*/ 195 h 2871"/>
                <a:gd name="T16" fmla="*/ 750 w 1533"/>
                <a:gd name="T17" fmla="*/ 244 h 2871"/>
                <a:gd name="T18" fmla="*/ 832 w 1533"/>
                <a:gd name="T19" fmla="*/ 297 h 2871"/>
                <a:gd name="T20" fmla="*/ 910 w 1533"/>
                <a:gd name="T21" fmla="*/ 355 h 2871"/>
                <a:gd name="T22" fmla="*/ 984 w 1533"/>
                <a:gd name="T23" fmla="*/ 418 h 2871"/>
                <a:gd name="T24" fmla="*/ 1054 w 1533"/>
                <a:gd name="T25" fmla="*/ 485 h 2871"/>
                <a:gd name="T26" fmla="*/ 1120 w 1533"/>
                <a:gd name="T27" fmla="*/ 556 h 2871"/>
                <a:gd name="T28" fmla="*/ 1183 w 1533"/>
                <a:gd name="T29" fmla="*/ 631 h 2871"/>
                <a:gd name="T30" fmla="*/ 1240 w 1533"/>
                <a:gd name="T31" fmla="*/ 708 h 2871"/>
                <a:gd name="T32" fmla="*/ 1293 w 1533"/>
                <a:gd name="T33" fmla="*/ 790 h 2871"/>
                <a:gd name="T34" fmla="*/ 1341 w 1533"/>
                <a:gd name="T35" fmla="*/ 874 h 2871"/>
                <a:gd name="T36" fmla="*/ 1385 w 1533"/>
                <a:gd name="T37" fmla="*/ 962 h 2871"/>
                <a:gd name="T38" fmla="*/ 1423 w 1533"/>
                <a:gd name="T39" fmla="*/ 1052 h 2871"/>
                <a:gd name="T40" fmla="*/ 1456 w 1533"/>
                <a:gd name="T41" fmla="*/ 1146 h 2871"/>
                <a:gd name="T42" fmla="*/ 1484 w 1533"/>
                <a:gd name="T43" fmla="*/ 1241 h 2871"/>
                <a:gd name="T44" fmla="*/ 1505 w 1533"/>
                <a:gd name="T45" fmla="*/ 1338 h 2871"/>
                <a:gd name="T46" fmla="*/ 1521 w 1533"/>
                <a:gd name="T47" fmla="*/ 1438 h 2871"/>
                <a:gd name="T48" fmla="*/ 1530 w 1533"/>
                <a:gd name="T49" fmla="*/ 1540 h 2871"/>
                <a:gd name="T50" fmla="*/ 1533 w 1533"/>
                <a:gd name="T51" fmla="*/ 1643 h 2871"/>
                <a:gd name="T52" fmla="*/ 1530 w 1533"/>
                <a:gd name="T53" fmla="*/ 1748 h 2871"/>
                <a:gd name="T54" fmla="*/ 1521 w 1533"/>
                <a:gd name="T55" fmla="*/ 1848 h 2871"/>
                <a:gd name="T56" fmla="*/ 1504 w 1533"/>
                <a:gd name="T57" fmla="*/ 1949 h 2871"/>
                <a:gd name="T58" fmla="*/ 1483 w 1533"/>
                <a:gd name="T59" fmla="*/ 2047 h 2871"/>
                <a:gd name="T60" fmla="*/ 1456 w 1533"/>
                <a:gd name="T61" fmla="*/ 2143 h 2871"/>
                <a:gd name="T62" fmla="*/ 1422 w 1533"/>
                <a:gd name="T63" fmla="*/ 2236 h 2871"/>
                <a:gd name="T64" fmla="*/ 1384 w 1533"/>
                <a:gd name="T65" fmla="*/ 2327 h 2871"/>
                <a:gd name="T66" fmla="*/ 1340 w 1533"/>
                <a:gd name="T67" fmla="*/ 2415 h 2871"/>
                <a:gd name="T68" fmla="*/ 1292 w 1533"/>
                <a:gd name="T69" fmla="*/ 2499 h 2871"/>
                <a:gd name="T70" fmla="*/ 1239 w 1533"/>
                <a:gd name="T71" fmla="*/ 2581 h 2871"/>
                <a:gd name="T72" fmla="*/ 1180 w 1533"/>
                <a:gd name="T73" fmla="*/ 2659 h 2871"/>
                <a:gd name="T74" fmla="*/ 1118 w 1533"/>
                <a:gd name="T75" fmla="*/ 2734 h 2871"/>
                <a:gd name="T76" fmla="*/ 1051 w 1533"/>
                <a:gd name="T77" fmla="*/ 2804 h 2871"/>
                <a:gd name="T78" fmla="*/ 982 w 1533"/>
                <a:gd name="T79" fmla="*/ 2871 h 2871"/>
                <a:gd name="T80" fmla="*/ 982 w 1533"/>
                <a:gd name="T81" fmla="*/ 1815 h 2871"/>
                <a:gd name="T82" fmla="*/ 1024 w 1533"/>
                <a:gd name="T83" fmla="*/ 1644 h 2871"/>
                <a:gd name="T84" fmla="*/ 1038 w 1533"/>
                <a:gd name="T85" fmla="*/ 1576 h 2871"/>
                <a:gd name="T86" fmla="*/ 1047 w 1533"/>
                <a:gd name="T87" fmla="*/ 1508 h 2871"/>
                <a:gd name="T88" fmla="*/ 1051 w 1533"/>
                <a:gd name="T89" fmla="*/ 1439 h 2871"/>
                <a:gd name="T90" fmla="*/ 1050 w 1533"/>
                <a:gd name="T91" fmla="*/ 1371 h 2871"/>
                <a:gd name="T92" fmla="*/ 1043 w 1533"/>
                <a:gd name="T93" fmla="*/ 1303 h 2871"/>
                <a:gd name="T94" fmla="*/ 1032 w 1533"/>
                <a:gd name="T95" fmla="*/ 1236 h 2871"/>
                <a:gd name="T96" fmla="*/ 1017 w 1533"/>
                <a:gd name="T97" fmla="*/ 1170 h 2871"/>
                <a:gd name="T98" fmla="*/ 995 w 1533"/>
                <a:gd name="T99" fmla="*/ 1106 h 2871"/>
                <a:gd name="T100" fmla="*/ 969 w 1533"/>
                <a:gd name="T101" fmla="*/ 1043 h 2871"/>
                <a:gd name="T102" fmla="*/ 939 w 1533"/>
                <a:gd name="T103" fmla="*/ 981 h 2871"/>
                <a:gd name="T104" fmla="*/ 904 w 1533"/>
                <a:gd name="T105" fmla="*/ 922 h 2871"/>
                <a:gd name="T106" fmla="*/ 865 w 1533"/>
                <a:gd name="T107" fmla="*/ 866 h 2871"/>
                <a:gd name="T108" fmla="*/ 821 w 1533"/>
                <a:gd name="T109" fmla="*/ 813 h 2871"/>
                <a:gd name="T110" fmla="*/ 773 w 1533"/>
                <a:gd name="T111" fmla="*/ 762 h 2871"/>
                <a:gd name="T112" fmla="*/ 0 w 1533"/>
                <a:gd name="T113" fmla="*/ 0 h 2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33" h="2871">
                  <a:moveTo>
                    <a:pt x="0" y="0"/>
                  </a:moveTo>
                  <a:lnTo>
                    <a:pt x="101" y="10"/>
                  </a:lnTo>
                  <a:lnTo>
                    <a:pt x="202" y="27"/>
                  </a:lnTo>
                  <a:lnTo>
                    <a:pt x="299" y="50"/>
                  </a:lnTo>
                  <a:lnTo>
                    <a:pt x="396" y="78"/>
                  </a:lnTo>
                  <a:lnTo>
                    <a:pt x="488" y="111"/>
                  </a:lnTo>
                  <a:lnTo>
                    <a:pt x="579" y="150"/>
                  </a:lnTo>
                  <a:lnTo>
                    <a:pt x="666" y="195"/>
                  </a:lnTo>
                  <a:lnTo>
                    <a:pt x="750" y="244"/>
                  </a:lnTo>
                  <a:lnTo>
                    <a:pt x="832" y="297"/>
                  </a:lnTo>
                  <a:lnTo>
                    <a:pt x="910" y="355"/>
                  </a:lnTo>
                  <a:lnTo>
                    <a:pt x="984" y="418"/>
                  </a:lnTo>
                  <a:lnTo>
                    <a:pt x="1054" y="485"/>
                  </a:lnTo>
                  <a:lnTo>
                    <a:pt x="1120" y="556"/>
                  </a:lnTo>
                  <a:lnTo>
                    <a:pt x="1183" y="631"/>
                  </a:lnTo>
                  <a:lnTo>
                    <a:pt x="1240" y="708"/>
                  </a:lnTo>
                  <a:lnTo>
                    <a:pt x="1293" y="790"/>
                  </a:lnTo>
                  <a:lnTo>
                    <a:pt x="1341" y="874"/>
                  </a:lnTo>
                  <a:lnTo>
                    <a:pt x="1385" y="962"/>
                  </a:lnTo>
                  <a:lnTo>
                    <a:pt x="1423" y="1052"/>
                  </a:lnTo>
                  <a:lnTo>
                    <a:pt x="1456" y="1146"/>
                  </a:lnTo>
                  <a:lnTo>
                    <a:pt x="1484" y="1241"/>
                  </a:lnTo>
                  <a:lnTo>
                    <a:pt x="1505" y="1338"/>
                  </a:lnTo>
                  <a:lnTo>
                    <a:pt x="1521" y="1438"/>
                  </a:lnTo>
                  <a:lnTo>
                    <a:pt x="1530" y="1540"/>
                  </a:lnTo>
                  <a:lnTo>
                    <a:pt x="1533" y="1643"/>
                  </a:lnTo>
                  <a:lnTo>
                    <a:pt x="1530" y="1748"/>
                  </a:lnTo>
                  <a:lnTo>
                    <a:pt x="1521" y="1848"/>
                  </a:lnTo>
                  <a:lnTo>
                    <a:pt x="1504" y="1949"/>
                  </a:lnTo>
                  <a:lnTo>
                    <a:pt x="1483" y="2047"/>
                  </a:lnTo>
                  <a:lnTo>
                    <a:pt x="1456" y="2143"/>
                  </a:lnTo>
                  <a:lnTo>
                    <a:pt x="1422" y="2236"/>
                  </a:lnTo>
                  <a:lnTo>
                    <a:pt x="1384" y="2327"/>
                  </a:lnTo>
                  <a:lnTo>
                    <a:pt x="1340" y="2415"/>
                  </a:lnTo>
                  <a:lnTo>
                    <a:pt x="1292" y="2499"/>
                  </a:lnTo>
                  <a:lnTo>
                    <a:pt x="1239" y="2581"/>
                  </a:lnTo>
                  <a:lnTo>
                    <a:pt x="1180" y="2659"/>
                  </a:lnTo>
                  <a:lnTo>
                    <a:pt x="1118" y="2734"/>
                  </a:lnTo>
                  <a:lnTo>
                    <a:pt x="1051" y="2804"/>
                  </a:lnTo>
                  <a:lnTo>
                    <a:pt x="982" y="2871"/>
                  </a:lnTo>
                  <a:lnTo>
                    <a:pt x="982" y="1815"/>
                  </a:lnTo>
                  <a:lnTo>
                    <a:pt x="1024" y="1644"/>
                  </a:lnTo>
                  <a:lnTo>
                    <a:pt x="1038" y="1576"/>
                  </a:lnTo>
                  <a:lnTo>
                    <a:pt x="1047" y="1508"/>
                  </a:lnTo>
                  <a:lnTo>
                    <a:pt x="1051" y="1439"/>
                  </a:lnTo>
                  <a:lnTo>
                    <a:pt x="1050" y="1371"/>
                  </a:lnTo>
                  <a:lnTo>
                    <a:pt x="1043" y="1303"/>
                  </a:lnTo>
                  <a:lnTo>
                    <a:pt x="1032" y="1236"/>
                  </a:lnTo>
                  <a:lnTo>
                    <a:pt x="1017" y="1170"/>
                  </a:lnTo>
                  <a:lnTo>
                    <a:pt x="995" y="1106"/>
                  </a:lnTo>
                  <a:lnTo>
                    <a:pt x="969" y="1043"/>
                  </a:lnTo>
                  <a:lnTo>
                    <a:pt x="939" y="981"/>
                  </a:lnTo>
                  <a:lnTo>
                    <a:pt x="904" y="922"/>
                  </a:lnTo>
                  <a:lnTo>
                    <a:pt x="865" y="866"/>
                  </a:lnTo>
                  <a:lnTo>
                    <a:pt x="821" y="813"/>
                  </a:lnTo>
                  <a:lnTo>
                    <a:pt x="773" y="76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68" name="Freeform 567"/>
          <p:cNvSpPr>
            <a:spLocks/>
          </p:cNvSpPr>
          <p:nvPr/>
        </p:nvSpPr>
        <p:spPr bwMode="auto">
          <a:xfrm>
            <a:off x="4395240" y="1897062"/>
            <a:ext cx="585787" cy="581026"/>
          </a:xfrm>
          <a:custGeom>
            <a:avLst/>
            <a:gdLst>
              <a:gd name="connsiteX0" fmla="*/ 123175 w 585787"/>
              <a:gd name="connsiteY0" fmla="*/ 436563 h 581026"/>
              <a:gd name="connsiteX1" fmla="*/ 474648 w 585787"/>
              <a:gd name="connsiteY1" fmla="*/ 436563 h 581026"/>
              <a:gd name="connsiteX2" fmla="*/ 477302 w 585787"/>
              <a:gd name="connsiteY2" fmla="*/ 497077 h 581026"/>
              <a:gd name="connsiteX3" fmla="*/ 479424 w 585787"/>
              <a:gd name="connsiteY3" fmla="*/ 515266 h 581026"/>
              <a:gd name="connsiteX4" fmla="*/ 466335 w 585787"/>
              <a:gd name="connsiteY4" fmla="*/ 525235 h 581026"/>
              <a:gd name="connsiteX5" fmla="*/ 452891 w 585787"/>
              <a:gd name="connsiteY5" fmla="*/ 534329 h 581026"/>
              <a:gd name="connsiteX6" fmla="*/ 438740 w 585787"/>
              <a:gd name="connsiteY6" fmla="*/ 542899 h 581026"/>
              <a:gd name="connsiteX7" fmla="*/ 424059 w 585787"/>
              <a:gd name="connsiteY7" fmla="*/ 550594 h 581026"/>
              <a:gd name="connsiteX8" fmla="*/ 409200 w 585787"/>
              <a:gd name="connsiteY8" fmla="*/ 557415 h 581026"/>
              <a:gd name="connsiteX9" fmla="*/ 393634 w 585787"/>
              <a:gd name="connsiteY9" fmla="*/ 563537 h 581026"/>
              <a:gd name="connsiteX10" fmla="*/ 377715 w 585787"/>
              <a:gd name="connsiteY10" fmla="*/ 568609 h 581026"/>
              <a:gd name="connsiteX11" fmla="*/ 361441 w 585787"/>
              <a:gd name="connsiteY11" fmla="*/ 572981 h 581026"/>
              <a:gd name="connsiteX12" fmla="*/ 344814 w 585787"/>
              <a:gd name="connsiteY12" fmla="*/ 576479 h 581026"/>
              <a:gd name="connsiteX13" fmla="*/ 327833 w 585787"/>
              <a:gd name="connsiteY13" fmla="*/ 578753 h 581026"/>
              <a:gd name="connsiteX14" fmla="*/ 310498 w 585787"/>
              <a:gd name="connsiteY14" fmla="*/ 580501 h 581026"/>
              <a:gd name="connsiteX15" fmla="*/ 293163 w 585787"/>
              <a:gd name="connsiteY15" fmla="*/ 581026 h 581026"/>
              <a:gd name="connsiteX16" fmla="*/ 275121 w 585787"/>
              <a:gd name="connsiteY16" fmla="*/ 580501 h 581026"/>
              <a:gd name="connsiteX17" fmla="*/ 257432 w 585787"/>
              <a:gd name="connsiteY17" fmla="*/ 578753 h 581026"/>
              <a:gd name="connsiteX18" fmla="*/ 239920 w 585787"/>
              <a:gd name="connsiteY18" fmla="*/ 576129 h 581026"/>
              <a:gd name="connsiteX19" fmla="*/ 223116 w 585787"/>
              <a:gd name="connsiteY19" fmla="*/ 572631 h 581026"/>
              <a:gd name="connsiteX20" fmla="*/ 206312 w 585787"/>
              <a:gd name="connsiteY20" fmla="*/ 568084 h 581026"/>
              <a:gd name="connsiteX21" fmla="*/ 190215 w 585787"/>
              <a:gd name="connsiteY21" fmla="*/ 562662 h 581026"/>
              <a:gd name="connsiteX22" fmla="*/ 174472 w 585787"/>
              <a:gd name="connsiteY22" fmla="*/ 556191 h 581026"/>
              <a:gd name="connsiteX23" fmla="*/ 159083 w 585787"/>
              <a:gd name="connsiteY23" fmla="*/ 549020 h 581026"/>
              <a:gd name="connsiteX24" fmla="*/ 144225 w 585787"/>
              <a:gd name="connsiteY24" fmla="*/ 540975 h 581026"/>
              <a:gd name="connsiteX25" fmla="*/ 129897 w 585787"/>
              <a:gd name="connsiteY25" fmla="*/ 532056 h 581026"/>
              <a:gd name="connsiteX26" fmla="*/ 116277 w 585787"/>
              <a:gd name="connsiteY26" fmla="*/ 522611 h 581026"/>
              <a:gd name="connsiteX27" fmla="*/ 103187 w 585787"/>
              <a:gd name="connsiteY27" fmla="*/ 512293 h 581026"/>
              <a:gd name="connsiteX28" fmla="*/ 106901 w 585787"/>
              <a:gd name="connsiteY28" fmla="*/ 496377 h 581026"/>
              <a:gd name="connsiteX29" fmla="*/ 110263 w 585787"/>
              <a:gd name="connsiteY29" fmla="*/ 482211 h 581026"/>
              <a:gd name="connsiteX30" fmla="*/ 113800 w 585787"/>
              <a:gd name="connsiteY30" fmla="*/ 467519 h 581026"/>
              <a:gd name="connsiteX31" fmla="*/ 118223 w 585787"/>
              <a:gd name="connsiteY31" fmla="*/ 452304 h 581026"/>
              <a:gd name="connsiteX32" fmla="*/ 298231 w 585787"/>
              <a:gd name="connsiteY32" fmla="*/ 363538 h 581026"/>
              <a:gd name="connsiteX33" fmla="*/ 446087 w 585787"/>
              <a:gd name="connsiteY33" fmla="*/ 417513 h 581026"/>
              <a:gd name="connsiteX34" fmla="*/ 109537 w 585787"/>
              <a:gd name="connsiteY34" fmla="*/ 417513 h 581026"/>
              <a:gd name="connsiteX35" fmla="*/ 112882 w 585787"/>
              <a:gd name="connsiteY35" fmla="*/ 407618 h 581026"/>
              <a:gd name="connsiteX36" fmla="*/ 116578 w 585787"/>
              <a:gd name="connsiteY36" fmla="*/ 397542 h 581026"/>
              <a:gd name="connsiteX37" fmla="*/ 116930 w 585787"/>
              <a:gd name="connsiteY37" fmla="*/ 396643 h 581026"/>
              <a:gd name="connsiteX38" fmla="*/ 141221 w 585787"/>
              <a:gd name="connsiteY38" fmla="*/ 392325 h 581026"/>
              <a:gd name="connsiteX39" fmla="*/ 166568 w 585787"/>
              <a:gd name="connsiteY39" fmla="*/ 387647 h 581026"/>
              <a:gd name="connsiteX40" fmla="*/ 192443 w 585787"/>
              <a:gd name="connsiteY40" fmla="*/ 382969 h 581026"/>
              <a:gd name="connsiteX41" fmla="*/ 218670 w 585787"/>
              <a:gd name="connsiteY41" fmla="*/ 378111 h 581026"/>
              <a:gd name="connsiteX42" fmla="*/ 245249 w 585787"/>
              <a:gd name="connsiteY42" fmla="*/ 373434 h 581026"/>
              <a:gd name="connsiteX43" fmla="*/ 271828 w 585787"/>
              <a:gd name="connsiteY43" fmla="*/ 368396 h 581026"/>
              <a:gd name="connsiteX44" fmla="*/ 488417 w 585787"/>
              <a:gd name="connsiteY44" fmla="*/ 330200 h 581026"/>
              <a:gd name="connsiteX45" fmla="*/ 492125 w 585787"/>
              <a:gd name="connsiteY45" fmla="*/ 412750 h 581026"/>
              <a:gd name="connsiteX46" fmla="*/ 336550 w 585787"/>
              <a:gd name="connsiteY46" fmla="*/ 357126 h 581026"/>
              <a:gd name="connsiteX47" fmla="*/ 356152 w 585787"/>
              <a:gd name="connsiteY47" fmla="*/ 353583 h 581026"/>
              <a:gd name="connsiteX48" fmla="*/ 375047 w 585787"/>
              <a:gd name="connsiteY48" fmla="*/ 350217 h 581026"/>
              <a:gd name="connsiteX49" fmla="*/ 393589 w 585787"/>
              <a:gd name="connsiteY49" fmla="*/ 347029 h 581026"/>
              <a:gd name="connsiteX50" fmla="*/ 411601 w 585787"/>
              <a:gd name="connsiteY50" fmla="*/ 343840 h 581026"/>
              <a:gd name="connsiteX51" fmla="*/ 428553 w 585787"/>
              <a:gd name="connsiteY51" fmla="*/ 340829 h 581026"/>
              <a:gd name="connsiteX52" fmla="*/ 445153 w 585787"/>
              <a:gd name="connsiteY52" fmla="*/ 337994 h 581026"/>
              <a:gd name="connsiteX53" fmla="*/ 460516 w 585787"/>
              <a:gd name="connsiteY53" fmla="*/ 334983 h 581026"/>
              <a:gd name="connsiteX54" fmla="*/ 474996 w 585787"/>
              <a:gd name="connsiteY54" fmla="*/ 332503 h 581026"/>
              <a:gd name="connsiteX55" fmla="*/ 10630 w 585787"/>
              <a:gd name="connsiteY55" fmla="*/ 212725 h 581026"/>
              <a:gd name="connsiteX56" fmla="*/ 58287 w 585787"/>
              <a:gd name="connsiteY56" fmla="*/ 255940 h 581026"/>
              <a:gd name="connsiteX57" fmla="*/ 40394 w 585787"/>
              <a:gd name="connsiteY57" fmla="*/ 266524 h 581026"/>
              <a:gd name="connsiteX58" fmla="*/ 95315 w 585787"/>
              <a:gd name="connsiteY58" fmla="*/ 314325 h 581026"/>
              <a:gd name="connsiteX59" fmla="*/ 120650 w 585787"/>
              <a:gd name="connsiteY59" fmla="*/ 336374 h 581026"/>
              <a:gd name="connsiteX60" fmla="*/ 117816 w 585787"/>
              <a:gd name="connsiteY60" fmla="*/ 343076 h 581026"/>
              <a:gd name="connsiteX61" fmla="*/ 114272 w 585787"/>
              <a:gd name="connsiteY61" fmla="*/ 350838 h 581026"/>
              <a:gd name="connsiteX62" fmla="*/ 110729 w 585787"/>
              <a:gd name="connsiteY62" fmla="*/ 359481 h 581026"/>
              <a:gd name="connsiteX63" fmla="*/ 106831 w 585787"/>
              <a:gd name="connsiteY63" fmla="*/ 368653 h 581026"/>
              <a:gd name="connsiteX64" fmla="*/ 102933 w 585787"/>
              <a:gd name="connsiteY64" fmla="*/ 378707 h 581026"/>
              <a:gd name="connsiteX65" fmla="*/ 101516 w 585787"/>
              <a:gd name="connsiteY65" fmla="*/ 381882 h 581026"/>
              <a:gd name="connsiteX66" fmla="*/ 97795 w 585787"/>
              <a:gd name="connsiteY66" fmla="*/ 391937 h 581026"/>
              <a:gd name="connsiteX67" fmla="*/ 93898 w 585787"/>
              <a:gd name="connsiteY67" fmla="*/ 402520 h 581026"/>
              <a:gd name="connsiteX68" fmla="*/ 92835 w 585787"/>
              <a:gd name="connsiteY68" fmla="*/ 405342 h 581026"/>
              <a:gd name="connsiteX69" fmla="*/ 90000 w 585787"/>
              <a:gd name="connsiteY69" fmla="*/ 413985 h 581026"/>
              <a:gd name="connsiteX70" fmla="*/ 86811 w 585787"/>
              <a:gd name="connsiteY70" fmla="*/ 422981 h 581026"/>
              <a:gd name="connsiteX71" fmla="*/ 82913 w 585787"/>
              <a:gd name="connsiteY71" fmla="*/ 435505 h 581026"/>
              <a:gd name="connsiteX72" fmla="*/ 103465 w 585787"/>
              <a:gd name="connsiteY72" fmla="*/ 435505 h 581026"/>
              <a:gd name="connsiteX73" fmla="*/ 99036 w 585787"/>
              <a:gd name="connsiteY73" fmla="*/ 450321 h 581026"/>
              <a:gd name="connsiteX74" fmla="*/ 94961 w 585787"/>
              <a:gd name="connsiteY74" fmla="*/ 464609 h 581026"/>
              <a:gd name="connsiteX75" fmla="*/ 91595 w 585787"/>
              <a:gd name="connsiteY75" fmla="*/ 478191 h 581026"/>
              <a:gd name="connsiteX76" fmla="*/ 88583 w 585787"/>
              <a:gd name="connsiteY76" fmla="*/ 491596 h 581026"/>
              <a:gd name="connsiteX77" fmla="*/ 87343 w 585787"/>
              <a:gd name="connsiteY77" fmla="*/ 496888 h 581026"/>
              <a:gd name="connsiteX78" fmla="*/ 76181 w 585787"/>
              <a:gd name="connsiteY78" fmla="*/ 485246 h 581026"/>
              <a:gd name="connsiteX79" fmla="*/ 65551 w 585787"/>
              <a:gd name="connsiteY79" fmla="*/ 473076 h 581026"/>
              <a:gd name="connsiteX80" fmla="*/ 55630 w 585787"/>
              <a:gd name="connsiteY80" fmla="*/ 460199 h 581026"/>
              <a:gd name="connsiteX81" fmla="*/ 46417 w 585787"/>
              <a:gd name="connsiteY81" fmla="*/ 446970 h 581026"/>
              <a:gd name="connsiteX82" fmla="*/ 38090 w 585787"/>
              <a:gd name="connsiteY82" fmla="*/ 433212 h 581026"/>
              <a:gd name="connsiteX83" fmla="*/ 30295 w 585787"/>
              <a:gd name="connsiteY83" fmla="*/ 418924 h 581026"/>
              <a:gd name="connsiteX84" fmla="*/ 23563 w 585787"/>
              <a:gd name="connsiteY84" fmla="*/ 404107 h 581026"/>
              <a:gd name="connsiteX85" fmla="*/ 17362 w 585787"/>
              <a:gd name="connsiteY85" fmla="*/ 388762 h 581026"/>
              <a:gd name="connsiteX86" fmla="*/ 12224 w 585787"/>
              <a:gd name="connsiteY86" fmla="*/ 373416 h 581026"/>
              <a:gd name="connsiteX87" fmla="*/ 7795 w 585787"/>
              <a:gd name="connsiteY87" fmla="*/ 357364 h 581026"/>
              <a:gd name="connsiteX88" fmla="*/ 4429 w 585787"/>
              <a:gd name="connsiteY88" fmla="*/ 340960 h 581026"/>
              <a:gd name="connsiteX89" fmla="*/ 1949 w 585787"/>
              <a:gd name="connsiteY89" fmla="*/ 324379 h 581026"/>
              <a:gd name="connsiteX90" fmla="*/ 354 w 585787"/>
              <a:gd name="connsiteY90" fmla="*/ 307446 h 581026"/>
              <a:gd name="connsiteX91" fmla="*/ 0 w 585787"/>
              <a:gd name="connsiteY91" fmla="*/ 290160 h 581026"/>
              <a:gd name="connsiteX92" fmla="*/ 354 w 585787"/>
              <a:gd name="connsiteY92" fmla="*/ 274285 h 581026"/>
              <a:gd name="connsiteX93" fmla="*/ 1594 w 585787"/>
              <a:gd name="connsiteY93" fmla="*/ 258586 h 581026"/>
              <a:gd name="connsiteX94" fmla="*/ 3897 w 585787"/>
              <a:gd name="connsiteY94" fmla="*/ 242887 h 581026"/>
              <a:gd name="connsiteX95" fmla="*/ 6909 w 585787"/>
              <a:gd name="connsiteY95" fmla="*/ 227718 h 581026"/>
              <a:gd name="connsiteX96" fmla="*/ 466273 w 585787"/>
              <a:gd name="connsiteY96" fmla="*/ 152400 h 581026"/>
              <a:gd name="connsiteX97" fmla="*/ 473312 w 585787"/>
              <a:gd name="connsiteY97" fmla="*/ 162430 h 581026"/>
              <a:gd name="connsiteX98" fmla="*/ 479648 w 585787"/>
              <a:gd name="connsiteY98" fmla="*/ 172812 h 581026"/>
              <a:gd name="connsiteX99" fmla="*/ 485103 w 585787"/>
              <a:gd name="connsiteY99" fmla="*/ 183547 h 581026"/>
              <a:gd name="connsiteX100" fmla="*/ 489679 w 585787"/>
              <a:gd name="connsiteY100" fmla="*/ 194809 h 581026"/>
              <a:gd name="connsiteX101" fmla="*/ 493551 w 585787"/>
              <a:gd name="connsiteY101" fmla="*/ 206247 h 581026"/>
              <a:gd name="connsiteX102" fmla="*/ 496718 w 585787"/>
              <a:gd name="connsiteY102" fmla="*/ 217861 h 581026"/>
              <a:gd name="connsiteX103" fmla="*/ 498654 w 585787"/>
              <a:gd name="connsiteY103" fmla="*/ 230003 h 581026"/>
              <a:gd name="connsiteX104" fmla="*/ 499710 w 585787"/>
              <a:gd name="connsiteY104" fmla="*/ 241969 h 581026"/>
              <a:gd name="connsiteX105" fmla="*/ 500062 w 585787"/>
              <a:gd name="connsiteY105" fmla="*/ 253935 h 581026"/>
              <a:gd name="connsiteX106" fmla="*/ 499358 w 585787"/>
              <a:gd name="connsiteY106" fmla="*/ 266252 h 581026"/>
              <a:gd name="connsiteX107" fmla="*/ 497774 w 585787"/>
              <a:gd name="connsiteY107" fmla="*/ 278394 h 581026"/>
              <a:gd name="connsiteX108" fmla="*/ 495135 w 585787"/>
              <a:gd name="connsiteY108" fmla="*/ 290360 h 581026"/>
              <a:gd name="connsiteX109" fmla="*/ 490559 w 585787"/>
              <a:gd name="connsiteY109" fmla="*/ 309541 h 581026"/>
              <a:gd name="connsiteX110" fmla="*/ 477712 w 585787"/>
              <a:gd name="connsiteY110" fmla="*/ 312005 h 581026"/>
              <a:gd name="connsiteX111" fmla="*/ 463809 w 585787"/>
              <a:gd name="connsiteY111" fmla="*/ 314468 h 581026"/>
              <a:gd name="connsiteX112" fmla="*/ 448674 w 585787"/>
              <a:gd name="connsiteY112" fmla="*/ 316932 h 581026"/>
              <a:gd name="connsiteX113" fmla="*/ 433011 w 585787"/>
              <a:gd name="connsiteY113" fmla="*/ 319923 h 581026"/>
              <a:gd name="connsiteX114" fmla="*/ 416293 w 585787"/>
              <a:gd name="connsiteY114" fmla="*/ 322739 h 581026"/>
              <a:gd name="connsiteX115" fmla="*/ 399046 w 585787"/>
              <a:gd name="connsiteY115" fmla="*/ 325730 h 581026"/>
              <a:gd name="connsiteX116" fmla="*/ 381095 w 585787"/>
              <a:gd name="connsiteY116" fmla="*/ 329074 h 581026"/>
              <a:gd name="connsiteX117" fmla="*/ 362441 w 585787"/>
              <a:gd name="connsiteY117" fmla="*/ 332241 h 581026"/>
              <a:gd name="connsiteX118" fmla="*/ 343434 w 585787"/>
              <a:gd name="connsiteY118" fmla="*/ 335585 h 581026"/>
              <a:gd name="connsiteX119" fmla="*/ 323900 w 585787"/>
              <a:gd name="connsiteY119" fmla="*/ 339280 h 581026"/>
              <a:gd name="connsiteX120" fmla="*/ 304013 w 585787"/>
              <a:gd name="connsiteY120" fmla="*/ 342623 h 581026"/>
              <a:gd name="connsiteX121" fmla="*/ 284127 w 585787"/>
              <a:gd name="connsiteY121" fmla="*/ 346319 h 581026"/>
              <a:gd name="connsiteX122" fmla="*/ 263889 w 585787"/>
              <a:gd name="connsiteY122" fmla="*/ 349838 h 581026"/>
              <a:gd name="connsiteX123" fmla="*/ 243650 w 585787"/>
              <a:gd name="connsiteY123" fmla="*/ 353358 h 581026"/>
              <a:gd name="connsiteX124" fmla="*/ 223412 w 585787"/>
              <a:gd name="connsiteY124" fmla="*/ 357053 h 581026"/>
              <a:gd name="connsiteX125" fmla="*/ 203349 w 585787"/>
              <a:gd name="connsiteY125" fmla="*/ 360572 h 581026"/>
              <a:gd name="connsiteX126" fmla="*/ 183287 w 585787"/>
              <a:gd name="connsiteY126" fmla="*/ 364268 h 581026"/>
              <a:gd name="connsiteX127" fmla="*/ 163576 w 585787"/>
              <a:gd name="connsiteY127" fmla="*/ 367787 h 581026"/>
              <a:gd name="connsiteX128" fmla="*/ 144218 w 585787"/>
              <a:gd name="connsiteY128" fmla="*/ 371131 h 581026"/>
              <a:gd name="connsiteX129" fmla="*/ 125211 w 585787"/>
              <a:gd name="connsiteY129" fmla="*/ 374650 h 581026"/>
              <a:gd name="connsiteX130" fmla="*/ 128379 w 585787"/>
              <a:gd name="connsiteY130" fmla="*/ 366907 h 581026"/>
              <a:gd name="connsiteX131" fmla="*/ 131547 w 585787"/>
              <a:gd name="connsiteY131" fmla="*/ 359692 h 581026"/>
              <a:gd name="connsiteX132" fmla="*/ 134363 w 585787"/>
              <a:gd name="connsiteY132" fmla="*/ 353006 h 581026"/>
              <a:gd name="connsiteX133" fmla="*/ 137002 w 585787"/>
              <a:gd name="connsiteY133" fmla="*/ 347199 h 581026"/>
              <a:gd name="connsiteX134" fmla="*/ 139466 w 585787"/>
              <a:gd name="connsiteY134" fmla="*/ 341919 h 581026"/>
              <a:gd name="connsiteX135" fmla="*/ 218660 w 585787"/>
              <a:gd name="connsiteY135" fmla="*/ 319923 h 581026"/>
              <a:gd name="connsiteX136" fmla="*/ 264945 w 585787"/>
              <a:gd name="connsiteY136" fmla="*/ 327490 h 581026"/>
              <a:gd name="connsiteX137" fmla="*/ 265824 w 585787"/>
              <a:gd name="connsiteY137" fmla="*/ 327842 h 581026"/>
              <a:gd name="connsiteX138" fmla="*/ 266704 w 585787"/>
              <a:gd name="connsiteY138" fmla="*/ 327842 h 581026"/>
              <a:gd name="connsiteX139" fmla="*/ 269344 w 585787"/>
              <a:gd name="connsiteY139" fmla="*/ 327314 h 581026"/>
              <a:gd name="connsiteX140" fmla="*/ 271808 w 585787"/>
              <a:gd name="connsiteY140" fmla="*/ 326258 h 581026"/>
              <a:gd name="connsiteX141" fmla="*/ 273920 w 585787"/>
              <a:gd name="connsiteY141" fmla="*/ 324498 h 581026"/>
              <a:gd name="connsiteX142" fmla="*/ 275328 w 585787"/>
              <a:gd name="connsiteY142" fmla="*/ 322387 h 581026"/>
              <a:gd name="connsiteX143" fmla="*/ 276208 w 585787"/>
              <a:gd name="connsiteY143" fmla="*/ 319747 h 581026"/>
              <a:gd name="connsiteX144" fmla="*/ 276208 w 585787"/>
              <a:gd name="connsiteY144" fmla="*/ 316580 h 581026"/>
              <a:gd name="connsiteX145" fmla="*/ 275328 w 585787"/>
              <a:gd name="connsiteY145" fmla="*/ 313764 h 581026"/>
              <a:gd name="connsiteX146" fmla="*/ 273744 w 585787"/>
              <a:gd name="connsiteY146" fmla="*/ 311477 h 581026"/>
              <a:gd name="connsiteX147" fmla="*/ 271280 w 585787"/>
              <a:gd name="connsiteY147" fmla="*/ 309541 h 581026"/>
              <a:gd name="connsiteX148" fmla="*/ 268288 w 585787"/>
              <a:gd name="connsiteY148" fmla="*/ 308485 h 581026"/>
              <a:gd name="connsiteX149" fmla="*/ 236259 w 585787"/>
              <a:gd name="connsiteY149" fmla="*/ 303206 h 581026"/>
              <a:gd name="connsiteX150" fmla="*/ 245234 w 585787"/>
              <a:gd name="connsiteY150" fmla="*/ 291944 h 581026"/>
              <a:gd name="connsiteX151" fmla="*/ 246642 w 585787"/>
              <a:gd name="connsiteY151" fmla="*/ 289480 h 581026"/>
              <a:gd name="connsiteX152" fmla="*/ 247522 w 585787"/>
              <a:gd name="connsiteY152" fmla="*/ 287193 h 581026"/>
              <a:gd name="connsiteX153" fmla="*/ 247522 w 585787"/>
              <a:gd name="connsiteY153" fmla="*/ 284729 h 581026"/>
              <a:gd name="connsiteX154" fmla="*/ 246994 w 585787"/>
              <a:gd name="connsiteY154" fmla="*/ 282266 h 581026"/>
              <a:gd name="connsiteX155" fmla="*/ 245586 w 585787"/>
              <a:gd name="connsiteY155" fmla="*/ 279978 h 581026"/>
              <a:gd name="connsiteX156" fmla="*/ 243826 w 585787"/>
              <a:gd name="connsiteY156" fmla="*/ 278218 h 581026"/>
              <a:gd name="connsiteX157" fmla="*/ 241538 w 585787"/>
              <a:gd name="connsiteY157" fmla="*/ 276987 h 581026"/>
              <a:gd name="connsiteX158" fmla="*/ 239075 w 585787"/>
              <a:gd name="connsiteY158" fmla="*/ 276283 h 581026"/>
              <a:gd name="connsiteX159" fmla="*/ 236611 w 585787"/>
              <a:gd name="connsiteY159" fmla="*/ 276283 h 581026"/>
              <a:gd name="connsiteX160" fmla="*/ 234323 w 585787"/>
              <a:gd name="connsiteY160" fmla="*/ 276811 h 581026"/>
              <a:gd name="connsiteX161" fmla="*/ 232035 w 585787"/>
              <a:gd name="connsiteY161" fmla="*/ 277866 h 581026"/>
              <a:gd name="connsiteX162" fmla="*/ 230099 w 585787"/>
              <a:gd name="connsiteY162" fmla="*/ 279626 h 581026"/>
              <a:gd name="connsiteX163" fmla="*/ 212501 w 585787"/>
              <a:gd name="connsiteY163" fmla="*/ 301622 h 581026"/>
              <a:gd name="connsiteX164" fmla="*/ 134891 w 585787"/>
              <a:gd name="connsiteY164" fmla="*/ 323091 h 581026"/>
              <a:gd name="connsiteX165" fmla="*/ 114300 w 585787"/>
              <a:gd name="connsiteY165" fmla="*/ 304966 h 581026"/>
              <a:gd name="connsiteX166" fmla="*/ 124155 w 585787"/>
              <a:gd name="connsiteY166" fmla="*/ 300391 h 581026"/>
              <a:gd name="connsiteX167" fmla="*/ 134715 w 585787"/>
              <a:gd name="connsiteY167" fmla="*/ 295639 h 581026"/>
              <a:gd name="connsiteX168" fmla="*/ 146330 w 585787"/>
              <a:gd name="connsiteY168" fmla="*/ 290536 h 581026"/>
              <a:gd name="connsiteX169" fmla="*/ 158649 w 585787"/>
              <a:gd name="connsiteY169" fmla="*/ 285257 h 581026"/>
              <a:gd name="connsiteX170" fmla="*/ 171672 w 585787"/>
              <a:gd name="connsiteY170" fmla="*/ 279450 h 581026"/>
              <a:gd name="connsiteX171" fmla="*/ 185399 w 585787"/>
              <a:gd name="connsiteY171" fmla="*/ 273467 h 581026"/>
              <a:gd name="connsiteX172" fmla="*/ 199654 w 585787"/>
              <a:gd name="connsiteY172" fmla="*/ 267484 h 581026"/>
              <a:gd name="connsiteX173" fmla="*/ 214436 w 585787"/>
              <a:gd name="connsiteY173" fmla="*/ 261149 h 581026"/>
              <a:gd name="connsiteX174" fmla="*/ 229571 w 585787"/>
              <a:gd name="connsiteY174" fmla="*/ 254814 h 581026"/>
              <a:gd name="connsiteX175" fmla="*/ 245058 w 585787"/>
              <a:gd name="connsiteY175" fmla="*/ 248303 h 581026"/>
              <a:gd name="connsiteX176" fmla="*/ 261073 w 585787"/>
              <a:gd name="connsiteY176" fmla="*/ 241617 h 581026"/>
              <a:gd name="connsiteX177" fmla="*/ 276912 w 585787"/>
              <a:gd name="connsiteY177" fmla="*/ 234754 h 581026"/>
              <a:gd name="connsiteX178" fmla="*/ 292398 w 585787"/>
              <a:gd name="connsiteY178" fmla="*/ 228243 h 581026"/>
              <a:gd name="connsiteX179" fmla="*/ 308061 w 585787"/>
              <a:gd name="connsiteY179" fmla="*/ 221732 h 581026"/>
              <a:gd name="connsiteX180" fmla="*/ 323548 w 585787"/>
              <a:gd name="connsiteY180" fmla="*/ 215221 h 581026"/>
              <a:gd name="connsiteX181" fmla="*/ 339035 w 585787"/>
              <a:gd name="connsiteY181" fmla="*/ 208534 h 581026"/>
              <a:gd name="connsiteX182" fmla="*/ 353994 w 585787"/>
              <a:gd name="connsiteY182" fmla="*/ 202375 h 581026"/>
              <a:gd name="connsiteX183" fmla="*/ 368776 w 585787"/>
              <a:gd name="connsiteY183" fmla="*/ 196040 h 581026"/>
              <a:gd name="connsiteX184" fmla="*/ 383207 w 585787"/>
              <a:gd name="connsiteY184" fmla="*/ 189706 h 581026"/>
              <a:gd name="connsiteX185" fmla="*/ 397110 w 585787"/>
              <a:gd name="connsiteY185" fmla="*/ 183723 h 581026"/>
              <a:gd name="connsiteX186" fmla="*/ 410309 w 585787"/>
              <a:gd name="connsiteY186" fmla="*/ 177916 h 581026"/>
              <a:gd name="connsiteX187" fmla="*/ 423156 w 585787"/>
              <a:gd name="connsiteY187" fmla="*/ 172285 h 581026"/>
              <a:gd name="connsiteX188" fmla="*/ 435123 w 585787"/>
              <a:gd name="connsiteY188" fmla="*/ 167005 h 581026"/>
              <a:gd name="connsiteX189" fmla="*/ 446386 w 585787"/>
              <a:gd name="connsiteY189" fmla="*/ 161726 h 581026"/>
              <a:gd name="connsiteX190" fmla="*/ 456770 w 585787"/>
              <a:gd name="connsiteY190" fmla="*/ 156799 h 581026"/>
              <a:gd name="connsiteX191" fmla="*/ 325437 w 585787"/>
              <a:gd name="connsiteY191" fmla="*/ 119063 h 581026"/>
              <a:gd name="connsiteX192" fmla="*/ 187372 w 585787"/>
              <a:gd name="connsiteY192" fmla="*/ 251490 h 581026"/>
              <a:gd name="connsiteX193" fmla="*/ 187018 w 585787"/>
              <a:gd name="connsiteY193" fmla="*/ 251843 h 581026"/>
              <a:gd name="connsiteX194" fmla="*/ 186664 w 585787"/>
              <a:gd name="connsiteY194" fmla="*/ 252549 h 581026"/>
              <a:gd name="connsiteX195" fmla="*/ 186310 w 585787"/>
              <a:gd name="connsiteY195" fmla="*/ 253079 h 581026"/>
              <a:gd name="connsiteX196" fmla="*/ 173034 w 585787"/>
              <a:gd name="connsiteY196" fmla="*/ 258729 h 581026"/>
              <a:gd name="connsiteX197" fmla="*/ 160290 w 585787"/>
              <a:gd name="connsiteY197" fmla="*/ 264203 h 581026"/>
              <a:gd name="connsiteX198" fmla="*/ 148076 w 585787"/>
              <a:gd name="connsiteY198" fmla="*/ 269500 h 581026"/>
              <a:gd name="connsiteX199" fmla="*/ 136571 w 585787"/>
              <a:gd name="connsiteY199" fmla="*/ 274444 h 581026"/>
              <a:gd name="connsiteX200" fmla="*/ 125773 w 585787"/>
              <a:gd name="connsiteY200" fmla="*/ 279388 h 581026"/>
              <a:gd name="connsiteX201" fmla="*/ 115684 w 585787"/>
              <a:gd name="connsiteY201" fmla="*/ 283979 h 581026"/>
              <a:gd name="connsiteX202" fmla="*/ 106302 w 585787"/>
              <a:gd name="connsiteY202" fmla="*/ 288216 h 581026"/>
              <a:gd name="connsiteX203" fmla="*/ 97983 w 585787"/>
              <a:gd name="connsiteY203" fmla="*/ 292101 h 581026"/>
              <a:gd name="connsiteX204" fmla="*/ 73025 w 585787"/>
              <a:gd name="connsiteY204" fmla="*/ 270383 h 581026"/>
              <a:gd name="connsiteX205" fmla="*/ 394116 w 585787"/>
              <a:gd name="connsiteY205" fmla="*/ 79375 h 581026"/>
              <a:gd name="connsiteX206" fmla="*/ 452076 w 585787"/>
              <a:gd name="connsiteY206" fmla="*/ 135178 h 581026"/>
              <a:gd name="connsiteX207" fmla="*/ 453139 w 585787"/>
              <a:gd name="connsiteY207" fmla="*/ 136238 h 581026"/>
              <a:gd name="connsiteX208" fmla="*/ 454025 w 585787"/>
              <a:gd name="connsiteY208" fmla="*/ 137298 h 581026"/>
              <a:gd name="connsiteX209" fmla="*/ 443745 w 585787"/>
              <a:gd name="connsiteY209" fmla="*/ 142242 h 581026"/>
              <a:gd name="connsiteX210" fmla="*/ 432579 w 585787"/>
              <a:gd name="connsiteY210" fmla="*/ 147363 h 581026"/>
              <a:gd name="connsiteX211" fmla="*/ 420349 w 585787"/>
              <a:gd name="connsiteY211" fmla="*/ 152838 h 581026"/>
              <a:gd name="connsiteX212" fmla="*/ 407410 w 585787"/>
              <a:gd name="connsiteY212" fmla="*/ 158665 h 581026"/>
              <a:gd name="connsiteX213" fmla="*/ 393762 w 585787"/>
              <a:gd name="connsiteY213" fmla="*/ 164493 h 581026"/>
              <a:gd name="connsiteX214" fmla="*/ 379582 w 585787"/>
              <a:gd name="connsiteY214" fmla="*/ 170674 h 581026"/>
              <a:gd name="connsiteX215" fmla="*/ 364516 w 585787"/>
              <a:gd name="connsiteY215" fmla="*/ 177031 h 581026"/>
              <a:gd name="connsiteX216" fmla="*/ 349273 w 585787"/>
              <a:gd name="connsiteY216" fmla="*/ 183565 h 581026"/>
              <a:gd name="connsiteX217" fmla="*/ 333676 w 585787"/>
              <a:gd name="connsiteY217" fmla="*/ 190099 h 581026"/>
              <a:gd name="connsiteX218" fmla="*/ 317724 w 585787"/>
              <a:gd name="connsiteY218" fmla="*/ 196986 h 581026"/>
              <a:gd name="connsiteX219" fmla="*/ 301594 w 585787"/>
              <a:gd name="connsiteY219" fmla="*/ 203697 h 581026"/>
              <a:gd name="connsiteX220" fmla="*/ 285288 w 585787"/>
              <a:gd name="connsiteY220" fmla="*/ 210407 h 581026"/>
              <a:gd name="connsiteX221" fmla="*/ 269159 w 585787"/>
              <a:gd name="connsiteY221" fmla="*/ 217294 h 581026"/>
              <a:gd name="connsiteX222" fmla="*/ 251789 w 585787"/>
              <a:gd name="connsiteY222" fmla="*/ 224535 h 581026"/>
              <a:gd name="connsiteX223" fmla="*/ 234950 w 585787"/>
              <a:gd name="connsiteY223" fmla="*/ 231775 h 581026"/>
              <a:gd name="connsiteX224" fmla="*/ 314325 w 585787"/>
              <a:gd name="connsiteY224" fmla="*/ 1588 h 581026"/>
              <a:gd name="connsiteX225" fmla="*/ 332270 w 585787"/>
              <a:gd name="connsiteY225" fmla="*/ 3351 h 581026"/>
              <a:gd name="connsiteX226" fmla="*/ 350039 w 585787"/>
              <a:gd name="connsiteY226" fmla="*/ 6347 h 581026"/>
              <a:gd name="connsiteX227" fmla="*/ 367457 w 585787"/>
              <a:gd name="connsiteY227" fmla="*/ 10225 h 581026"/>
              <a:gd name="connsiteX228" fmla="*/ 384170 w 585787"/>
              <a:gd name="connsiteY228" fmla="*/ 15160 h 581026"/>
              <a:gd name="connsiteX229" fmla="*/ 400708 w 585787"/>
              <a:gd name="connsiteY229" fmla="*/ 20977 h 581026"/>
              <a:gd name="connsiteX230" fmla="*/ 416717 w 585787"/>
              <a:gd name="connsiteY230" fmla="*/ 27851 h 581026"/>
              <a:gd name="connsiteX231" fmla="*/ 432375 w 585787"/>
              <a:gd name="connsiteY231" fmla="*/ 35607 h 581026"/>
              <a:gd name="connsiteX232" fmla="*/ 447153 w 585787"/>
              <a:gd name="connsiteY232" fmla="*/ 44244 h 581026"/>
              <a:gd name="connsiteX233" fmla="*/ 461580 w 585787"/>
              <a:gd name="connsiteY233" fmla="*/ 53762 h 581026"/>
              <a:gd name="connsiteX234" fmla="*/ 475302 w 585787"/>
              <a:gd name="connsiteY234" fmla="*/ 63985 h 581026"/>
              <a:gd name="connsiteX235" fmla="*/ 488497 w 585787"/>
              <a:gd name="connsiteY235" fmla="*/ 74914 h 581026"/>
              <a:gd name="connsiteX236" fmla="*/ 500988 w 585787"/>
              <a:gd name="connsiteY236" fmla="*/ 86724 h 581026"/>
              <a:gd name="connsiteX237" fmla="*/ 512776 w 585787"/>
              <a:gd name="connsiteY237" fmla="*/ 99238 h 581026"/>
              <a:gd name="connsiteX238" fmla="*/ 523683 w 585787"/>
              <a:gd name="connsiteY238" fmla="*/ 112282 h 581026"/>
              <a:gd name="connsiteX239" fmla="*/ 533888 w 585787"/>
              <a:gd name="connsiteY239" fmla="*/ 126030 h 581026"/>
              <a:gd name="connsiteX240" fmla="*/ 543388 w 585787"/>
              <a:gd name="connsiteY240" fmla="*/ 140484 h 581026"/>
              <a:gd name="connsiteX241" fmla="*/ 551833 w 585787"/>
              <a:gd name="connsiteY241" fmla="*/ 155467 h 581026"/>
              <a:gd name="connsiteX242" fmla="*/ 559573 w 585787"/>
              <a:gd name="connsiteY242" fmla="*/ 170978 h 581026"/>
              <a:gd name="connsiteX243" fmla="*/ 566259 w 585787"/>
              <a:gd name="connsiteY243" fmla="*/ 186842 h 581026"/>
              <a:gd name="connsiteX244" fmla="*/ 572241 w 585787"/>
              <a:gd name="connsiteY244" fmla="*/ 203410 h 581026"/>
              <a:gd name="connsiteX245" fmla="*/ 576991 w 585787"/>
              <a:gd name="connsiteY245" fmla="*/ 220155 h 581026"/>
              <a:gd name="connsiteX246" fmla="*/ 580685 w 585787"/>
              <a:gd name="connsiteY246" fmla="*/ 237429 h 581026"/>
              <a:gd name="connsiteX247" fmla="*/ 583676 w 585787"/>
              <a:gd name="connsiteY247" fmla="*/ 255056 h 581026"/>
              <a:gd name="connsiteX248" fmla="*/ 585259 w 585787"/>
              <a:gd name="connsiteY248" fmla="*/ 273035 h 581026"/>
              <a:gd name="connsiteX249" fmla="*/ 585787 w 585787"/>
              <a:gd name="connsiteY249" fmla="*/ 291190 h 581026"/>
              <a:gd name="connsiteX250" fmla="*/ 585259 w 585787"/>
              <a:gd name="connsiteY250" fmla="*/ 308640 h 581026"/>
              <a:gd name="connsiteX251" fmla="*/ 583852 w 585787"/>
              <a:gd name="connsiteY251" fmla="*/ 325738 h 581026"/>
              <a:gd name="connsiteX252" fmla="*/ 581213 w 585787"/>
              <a:gd name="connsiteY252" fmla="*/ 342659 h 581026"/>
              <a:gd name="connsiteX253" fmla="*/ 577870 w 585787"/>
              <a:gd name="connsiteY253" fmla="*/ 359228 h 581026"/>
              <a:gd name="connsiteX254" fmla="*/ 573296 w 585787"/>
              <a:gd name="connsiteY254" fmla="*/ 375444 h 581026"/>
              <a:gd name="connsiteX255" fmla="*/ 568018 w 585787"/>
              <a:gd name="connsiteY255" fmla="*/ 391132 h 581026"/>
              <a:gd name="connsiteX256" fmla="*/ 561861 w 585787"/>
              <a:gd name="connsiteY256" fmla="*/ 406467 h 581026"/>
              <a:gd name="connsiteX257" fmla="*/ 554823 w 585787"/>
              <a:gd name="connsiteY257" fmla="*/ 421449 h 581026"/>
              <a:gd name="connsiteX258" fmla="*/ 547082 w 585787"/>
              <a:gd name="connsiteY258" fmla="*/ 435727 h 581026"/>
              <a:gd name="connsiteX259" fmla="*/ 538462 w 585787"/>
              <a:gd name="connsiteY259" fmla="*/ 449828 h 581026"/>
              <a:gd name="connsiteX260" fmla="*/ 528961 w 585787"/>
              <a:gd name="connsiteY260" fmla="*/ 463048 h 581026"/>
              <a:gd name="connsiteX261" fmla="*/ 518933 w 585787"/>
              <a:gd name="connsiteY261" fmla="*/ 476091 h 581026"/>
              <a:gd name="connsiteX262" fmla="*/ 508202 w 585787"/>
              <a:gd name="connsiteY262" fmla="*/ 488253 h 581026"/>
              <a:gd name="connsiteX263" fmla="*/ 496590 w 585787"/>
              <a:gd name="connsiteY263" fmla="*/ 500063 h 581026"/>
              <a:gd name="connsiteX264" fmla="*/ 496238 w 585787"/>
              <a:gd name="connsiteY264" fmla="*/ 496009 h 581026"/>
              <a:gd name="connsiteX265" fmla="*/ 493775 w 585787"/>
              <a:gd name="connsiteY265" fmla="*/ 436432 h 581026"/>
              <a:gd name="connsiteX266" fmla="*/ 513128 w 585787"/>
              <a:gd name="connsiteY266" fmla="*/ 436432 h 581026"/>
              <a:gd name="connsiteX267" fmla="*/ 508026 w 585787"/>
              <a:gd name="connsiteY267" fmla="*/ 323270 h 581026"/>
              <a:gd name="connsiteX268" fmla="*/ 512248 w 585787"/>
              <a:gd name="connsiteY268" fmla="*/ 307054 h 581026"/>
              <a:gd name="connsiteX269" fmla="*/ 514887 w 585787"/>
              <a:gd name="connsiteY269" fmla="*/ 296302 h 581026"/>
              <a:gd name="connsiteX270" fmla="*/ 517702 w 585787"/>
              <a:gd name="connsiteY270" fmla="*/ 282905 h 581026"/>
              <a:gd name="connsiteX271" fmla="*/ 519461 w 585787"/>
              <a:gd name="connsiteY271" fmla="*/ 269686 h 581026"/>
              <a:gd name="connsiteX272" fmla="*/ 520165 w 585787"/>
              <a:gd name="connsiteY272" fmla="*/ 256290 h 581026"/>
              <a:gd name="connsiteX273" fmla="*/ 519989 w 585787"/>
              <a:gd name="connsiteY273" fmla="*/ 243070 h 581026"/>
              <a:gd name="connsiteX274" fmla="*/ 518933 w 585787"/>
              <a:gd name="connsiteY274" fmla="*/ 229674 h 581026"/>
              <a:gd name="connsiteX275" fmla="*/ 516646 w 585787"/>
              <a:gd name="connsiteY275" fmla="*/ 216630 h 581026"/>
              <a:gd name="connsiteX276" fmla="*/ 513655 w 585787"/>
              <a:gd name="connsiteY276" fmla="*/ 203939 h 581026"/>
              <a:gd name="connsiteX277" fmla="*/ 509609 w 585787"/>
              <a:gd name="connsiteY277" fmla="*/ 191248 h 581026"/>
              <a:gd name="connsiteX278" fmla="*/ 504683 w 585787"/>
              <a:gd name="connsiteY278" fmla="*/ 178910 h 581026"/>
              <a:gd name="connsiteX279" fmla="*/ 498877 w 585787"/>
              <a:gd name="connsiteY279" fmla="*/ 167100 h 581026"/>
              <a:gd name="connsiteX280" fmla="*/ 492192 w 585787"/>
              <a:gd name="connsiteY280" fmla="*/ 155467 h 581026"/>
              <a:gd name="connsiteX281" fmla="*/ 484803 w 585787"/>
              <a:gd name="connsiteY281" fmla="*/ 144362 h 581026"/>
              <a:gd name="connsiteX282" fmla="*/ 485155 w 585787"/>
              <a:gd name="connsiteY282" fmla="*/ 144186 h 581026"/>
              <a:gd name="connsiteX283" fmla="*/ 477062 w 585787"/>
              <a:gd name="connsiteY283" fmla="*/ 134844 h 581026"/>
              <a:gd name="connsiteX284" fmla="*/ 476710 w 585787"/>
              <a:gd name="connsiteY284" fmla="*/ 134491 h 581026"/>
              <a:gd name="connsiteX285" fmla="*/ 471784 w 585787"/>
              <a:gd name="connsiteY285" fmla="*/ 128674 h 581026"/>
              <a:gd name="connsiteX286" fmla="*/ 468441 w 585787"/>
              <a:gd name="connsiteY286" fmla="*/ 125325 h 581026"/>
              <a:gd name="connsiteX287" fmla="*/ 465274 w 585787"/>
              <a:gd name="connsiteY287" fmla="*/ 122153 h 581026"/>
              <a:gd name="connsiteX288" fmla="*/ 395606 w 585787"/>
              <a:gd name="connsiteY288" fmla="*/ 54467 h 581026"/>
              <a:gd name="connsiteX289" fmla="*/ 378364 w 585787"/>
              <a:gd name="connsiteY289" fmla="*/ 64690 h 581026"/>
              <a:gd name="connsiteX290" fmla="*/ 285023 w 585787"/>
              <a:gd name="connsiteY290" fmla="*/ 0 h 581026"/>
              <a:gd name="connsiteX291" fmla="*/ 360362 w 585787"/>
              <a:gd name="connsiteY291" fmla="*/ 74420 h 581026"/>
              <a:gd name="connsiteX292" fmla="*/ 137865 w 585787"/>
              <a:gd name="connsiteY292" fmla="*/ 208588 h 581026"/>
              <a:gd name="connsiteX293" fmla="*/ 75551 w 585787"/>
              <a:gd name="connsiteY293" fmla="*/ 246063 h 581026"/>
              <a:gd name="connsiteX294" fmla="*/ 17462 w 585787"/>
              <a:gd name="connsiteY294" fmla="*/ 193032 h 581026"/>
              <a:gd name="connsiteX295" fmla="*/ 23975 w 585787"/>
              <a:gd name="connsiteY295" fmla="*/ 176946 h 581026"/>
              <a:gd name="connsiteX296" fmla="*/ 31192 w 585787"/>
              <a:gd name="connsiteY296" fmla="*/ 161037 h 581026"/>
              <a:gd name="connsiteX297" fmla="*/ 39465 w 585787"/>
              <a:gd name="connsiteY297" fmla="*/ 145658 h 581026"/>
              <a:gd name="connsiteX298" fmla="*/ 48618 w 585787"/>
              <a:gd name="connsiteY298" fmla="*/ 130986 h 581026"/>
              <a:gd name="connsiteX299" fmla="*/ 58652 w 585787"/>
              <a:gd name="connsiteY299" fmla="*/ 116845 h 581026"/>
              <a:gd name="connsiteX300" fmla="*/ 69566 w 585787"/>
              <a:gd name="connsiteY300" fmla="*/ 103233 h 581026"/>
              <a:gd name="connsiteX301" fmla="*/ 80831 w 585787"/>
              <a:gd name="connsiteY301" fmla="*/ 90506 h 581026"/>
              <a:gd name="connsiteX302" fmla="*/ 93153 w 585787"/>
              <a:gd name="connsiteY302" fmla="*/ 78486 h 581026"/>
              <a:gd name="connsiteX303" fmla="*/ 106179 w 585787"/>
              <a:gd name="connsiteY303" fmla="*/ 66996 h 581026"/>
              <a:gd name="connsiteX304" fmla="*/ 119734 w 585787"/>
              <a:gd name="connsiteY304" fmla="*/ 56389 h 581026"/>
              <a:gd name="connsiteX305" fmla="*/ 133992 w 585787"/>
              <a:gd name="connsiteY305" fmla="*/ 46490 h 581026"/>
              <a:gd name="connsiteX306" fmla="*/ 148954 w 585787"/>
              <a:gd name="connsiteY306" fmla="*/ 37652 h 581026"/>
              <a:gd name="connsiteX307" fmla="*/ 164445 w 585787"/>
              <a:gd name="connsiteY307" fmla="*/ 29520 h 581026"/>
              <a:gd name="connsiteX308" fmla="*/ 180287 w 585787"/>
              <a:gd name="connsiteY308" fmla="*/ 22450 h 581026"/>
              <a:gd name="connsiteX309" fmla="*/ 196833 w 585787"/>
              <a:gd name="connsiteY309" fmla="*/ 16086 h 581026"/>
              <a:gd name="connsiteX310" fmla="*/ 213556 w 585787"/>
              <a:gd name="connsiteY310" fmla="*/ 10783 h 581026"/>
              <a:gd name="connsiteX311" fmla="*/ 230983 w 585787"/>
              <a:gd name="connsiteY311" fmla="*/ 6540 h 581026"/>
              <a:gd name="connsiteX312" fmla="*/ 248585 w 585787"/>
              <a:gd name="connsiteY312" fmla="*/ 3182 h 581026"/>
              <a:gd name="connsiteX313" fmla="*/ 266716 w 585787"/>
              <a:gd name="connsiteY313" fmla="*/ 1061 h 581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</a:cxnLst>
            <a:rect l="l" t="t" r="r" b="b"/>
            <a:pathLst>
              <a:path w="585787" h="581026">
                <a:moveTo>
                  <a:pt x="123175" y="436563"/>
                </a:moveTo>
                <a:lnTo>
                  <a:pt x="474648" y="436563"/>
                </a:lnTo>
                <a:lnTo>
                  <a:pt x="477302" y="497077"/>
                </a:lnTo>
                <a:lnTo>
                  <a:pt x="479424" y="515266"/>
                </a:lnTo>
                <a:lnTo>
                  <a:pt x="466335" y="525235"/>
                </a:lnTo>
                <a:lnTo>
                  <a:pt x="452891" y="534329"/>
                </a:lnTo>
                <a:lnTo>
                  <a:pt x="438740" y="542899"/>
                </a:lnTo>
                <a:lnTo>
                  <a:pt x="424059" y="550594"/>
                </a:lnTo>
                <a:lnTo>
                  <a:pt x="409200" y="557415"/>
                </a:lnTo>
                <a:lnTo>
                  <a:pt x="393634" y="563537"/>
                </a:lnTo>
                <a:lnTo>
                  <a:pt x="377715" y="568609"/>
                </a:lnTo>
                <a:lnTo>
                  <a:pt x="361441" y="572981"/>
                </a:lnTo>
                <a:lnTo>
                  <a:pt x="344814" y="576479"/>
                </a:lnTo>
                <a:lnTo>
                  <a:pt x="327833" y="578753"/>
                </a:lnTo>
                <a:lnTo>
                  <a:pt x="310498" y="580501"/>
                </a:lnTo>
                <a:lnTo>
                  <a:pt x="293163" y="581026"/>
                </a:lnTo>
                <a:lnTo>
                  <a:pt x="275121" y="580501"/>
                </a:lnTo>
                <a:lnTo>
                  <a:pt x="257432" y="578753"/>
                </a:lnTo>
                <a:lnTo>
                  <a:pt x="239920" y="576129"/>
                </a:lnTo>
                <a:lnTo>
                  <a:pt x="223116" y="572631"/>
                </a:lnTo>
                <a:lnTo>
                  <a:pt x="206312" y="568084"/>
                </a:lnTo>
                <a:lnTo>
                  <a:pt x="190215" y="562662"/>
                </a:lnTo>
                <a:lnTo>
                  <a:pt x="174472" y="556191"/>
                </a:lnTo>
                <a:lnTo>
                  <a:pt x="159083" y="549020"/>
                </a:lnTo>
                <a:lnTo>
                  <a:pt x="144225" y="540975"/>
                </a:lnTo>
                <a:lnTo>
                  <a:pt x="129897" y="532056"/>
                </a:lnTo>
                <a:lnTo>
                  <a:pt x="116277" y="522611"/>
                </a:lnTo>
                <a:lnTo>
                  <a:pt x="103187" y="512293"/>
                </a:lnTo>
                <a:lnTo>
                  <a:pt x="106901" y="496377"/>
                </a:lnTo>
                <a:lnTo>
                  <a:pt x="110263" y="482211"/>
                </a:lnTo>
                <a:lnTo>
                  <a:pt x="113800" y="467519"/>
                </a:lnTo>
                <a:lnTo>
                  <a:pt x="118223" y="452304"/>
                </a:lnTo>
                <a:close/>
                <a:moveTo>
                  <a:pt x="298231" y="363538"/>
                </a:moveTo>
                <a:lnTo>
                  <a:pt x="446087" y="417513"/>
                </a:lnTo>
                <a:lnTo>
                  <a:pt x="109537" y="417513"/>
                </a:lnTo>
                <a:lnTo>
                  <a:pt x="112882" y="407618"/>
                </a:lnTo>
                <a:lnTo>
                  <a:pt x="116578" y="397542"/>
                </a:lnTo>
                <a:lnTo>
                  <a:pt x="116930" y="396643"/>
                </a:lnTo>
                <a:lnTo>
                  <a:pt x="141221" y="392325"/>
                </a:lnTo>
                <a:lnTo>
                  <a:pt x="166568" y="387647"/>
                </a:lnTo>
                <a:lnTo>
                  <a:pt x="192443" y="382969"/>
                </a:lnTo>
                <a:lnTo>
                  <a:pt x="218670" y="378111"/>
                </a:lnTo>
                <a:lnTo>
                  <a:pt x="245249" y="373434"/>
                </a:lnTo>
                <a:lnTo>
                  <a:pt x="271828" y="368396"/>
                </a:lnTo>
                <a:close/>
                <a:moveTo>
                  <a:pt x="488417" y="330200"/>
                </a:moveTo>
                <a:lnTo>
                  <a:pt x="492125" y="412750"/>
                </a:lnTo>
                <a:lnTo>
                  <a:pt x="336550" y="357126"/>
                </a:lnTo>
                <a:lnTo>
                  <a:pt x="356152" y="353583"/>
                </a:lnTo>
                <a:lnTo>
                  <a:pt x="375047" y="350217"/>
                </a:lnTo>
                <a:lnTo>
                  <a:pt x="393589" y="347029"/>
                </a:lnTo>
                <a:lnTo>
                  <a:pt x="411601" y="343840"/>
                </a:lnTo>
                <a:lnTo>
                  <a:pt x="428553" y="340829"/>
                </a:lnTo>
                <a:lnTo>
                  <a:pt x="445153" y="337994"/>
                </a:lnTo>
                <a:lnTo>
                  <a:pt x="460516" y="334983"/>
                </a:lnTo>
                <a:lnTo>
                  <a:pt x="474996" y="332503"/>
                </a:lnTo>
                <a:close/>
                <a:moveTo>
                  <a:pt x="10630" y="212725"/>
                </a:moveTo>
                <a:lnTo>
                  <a:pt x="58287" y="255940"/>
                </a:lnTo>
                <a:lnTo>
                  <a:pt x="40394" y="266524"/>
                </a:lnTo>
                <a:lnTo>
                  <a:pt x="95315" y="314325"/>
                </a:lnTo>
                <a:lnTo>
                  <a:pt x="120650" y="336374"/>
                </a:lnTo>
                <a:lnTo>
                  <a:pt x="117816" y="343076"/>
                </a:lnTo>
                <a:lnTo>
                  <a:pt x="114272" y="350838"/>
                </a:lnTo>
                <a:lnTo>
                  <a:pt x="110729" y="359481"/>
                </a:lnTo>
                <a:lnTo>
                  <a:pt x="106831" y="368653"/>
                </a:lnTo>
                <a:lnTo>
                  <a:pt x="102933" y="378707"/>
                </a:lnTo>
                <a:lnTo>
                  <a:pt x="101516" y="381882"/>
                </a:lnTo>
                <a:lnTo>
                  <a:pt x="97795" y="391937"/>
                </a:lnTo>
                <a:lnTo>
                  <a:pt x="93898" y="402520"/>
                </a:lnTo>
                <a:lnTo>
                  <a:pt x="92835" y="405342"/>
                </a:lnTo>
                <a:lnTo>
                  <a:pt x="90000" y="413985"/>
                </a:lnTo>
                <a:lnTo>
                  <a:pt x="86811" y="422981"/>
                </a:lnTo>
                <a:lnTo>
                  <a:pt x="82913" y="435505"/>
                </a:lnTo>
                <a:lnTo>
                  <a:pt x="103465" y="435505"/>
                </a:lnTo>
                <a:lnTo>
                  <a:pt x="99036" y="450321"/>
                </a:lnTo>
                <a:lnTo>
                  <a:pt x="94961" y="464609"/>
                </a:lnTo>
                <a:lnTo>
                  <a:pt x="91595" y="478191"/>
                </a:lnTo>
                <a:lnTo>
                  <a:pt x="88583" y="491596"/>
                </a:lnTo>
                <a:lnTo>
                  <a:pt x="87343" y="496888"/>
                </a:lnTo>
                <a:lnTo>
                  <a:pt x="76181" y="485246"/>
                </a:lnTo>
                <a:lnTo>
                  <a:pt x="65551" y="473076"/>
                </a:lnTo>
                <a:lnTo>
                  <a:pt x="55630" y="460199"/>
                </a:lnTo>
                <a:lnTo>
                  <a:pt x="46417" y="446970"/>
                </a:lnTo>
                <a:lnTo>
                  <a:pt x="38090" y="433212"/>
                </a:lnTo>
                <a:lnTo>
                  <a:pt x="30295" y="418924"/>
                </a:lnTo>
                <a:lnTo>
                  <a:pt x="23563" y="404107"/>
                </a:lnTo>
                <a:lnTo>
                  <a:pt x="17362" y="388762"/>
                </a:lnTo>
                <a:lnTo>
                  <a:pt x="12224" y="373416"/>
                </a:lnTo>
                <a:lnTo>
                  <a:pt x="7795" y="357364"/>
                </a:lnTo>
                <a:lnTo>
                  <a:pt x="4429" y="340960"/>
                </a:lnTo>
                <a:lnTo>
                  <a:pt x="1949" y="324379"/>
                </a:lnTo>
                <a:lnTo>
                  <a:pt x="354" y="307446"/>
                </a:lnTo>
                <a:lnTo>
                  <a:pt x="0" y="290160"/>
                </a:lnTo>
                <a:lnTo>
                  <a:pt x="354" y="274285"/>
                </a:lnTo>
                <a:lnTo>
                  <a:pt x="1594" y="258586"/>
                </a:lnTo>
                <a:lnTo>
                  <a:pt x="3897" y="242887"/>
                </a:lnTo>
                <a:lnTo>
                  <a:pt x="6909" y="227718"/>
                </a:lnTo>
                <a:close/>
                <a:moveTo>
                  <a:pt x="466273" y="152400"/>
                </a:moveTo>
                <a:lnTo>
                  <a:pt x="473312" y="162430"/>
                </a:lnTo>
                <a:lnTo>
                  <a:pt x="479648" y="172812"/>
                </a:lnTo>
                <a:lnTo>
                  <a:pt x="485103" y="183547"/>
                </a:lnTo>
                <a:lnTo>
                  <a:pt x="489679" y="194809"/>
                </a:lnTo>
                <a:lnTo>
                  <a:pt x="493551" y="206247"/>
                </a:lnTo>
                <a:lnTo>
                  <a:pt x="496718" y="217861"/>
                </a:lnTo>
                <a:lnTo>
                  <a:pt x="498654" y="230003"/>
                </a:lnTo>
                <a:lnTo>
                  <a:pt x="499710" y="241969"/>
                </a:lnTo>
                <a:lnTo>
                  <a:pt x="500062" y="253935"/>
                </a:lnTo>
                <a:lnTo>
                  <a:pt x="499358" y="266252"/>
                </a:lnTo>
                <a:lnTo>
                  <a:pt x="497774" y="278394"/>
                </a:lnTo>
                <a:lnTo>
                  <a:pt x="495135" y="290360"/>
                </a:lnTo>
                <a:lnTo>
                  <a:pt x="490559" y="309541"/>
                </a:lnTo>
                <a:lnTo>
                  <a:pt x="477712" y="312005"/>
                </a:lnTo>
                <a:lnTo>
                  <a:pt x="463809" y="314468"/>
                </a:lnTo>
                <a:lnTo>
                  <a:pt x="448674" y="316932"/>
                </a:lnTo>
                <a:lnTo>
                  <a:pt x="433011" y="319923"/>
                </a:lnTo>
                <a:lnTo>
                  <a:pt x="416293" y="322739"/>
                </a:lnTo>
                <a:lnTo>
                  <a:pt x="399046" y="325730"/>
                </a:lnTo>
                <a:lnTo>
                  <a:pt x="381095" y="329074"/>
                </a:lnTo>
                <a:lnTo>
                  <a:pt x="362441" y="332241"/>
                </a:lnTo>
                <a:lnTo>
                  <a:pt x="343434" y="335585"/>
                </a:lnTo>
                <a:lnTo>
                  <a:pt x="323900" y="339280"/>
                </a:lnTo>
                <a:lnTo>
                  <a:pt x="304013" y="342623"/>
                </a:lnTo>
                <a:lnTo>
                  <a:pt x="284127" y="346319"/>
                </a:lnTo>
                <a:lnTo>
                  <a:pt x="263889" y="349838"/>
                </a:lnTo>
                <a:lnTo>
                  <a:pt x="243650" y="353358"/>
                </a:lnTo>
                <a:lnTo>
                  <a:pt x="223412" y="357053"/>
                </a:lnTo>
                <a:lnTo>
                  <a:pt x="203349" y="360572"/>
                </a:lnTo>
                <a:lnTo>
                  <a:pt x="183287" y="364268"/>
                </a:lnTo>
                <a:lnTo>
                  <a:pt x="163576" y="367787"/>
                </a:lnTo>
                <a:lnTo>
                  <a:pt x="144218" y="371131"/>
                </a:lnTo>
                <a:lnTo>
                  <a:pt x="125211" y="374650"/>
                </a:lnTo>
                <a:lnTo>
                  <a:pt x="128379" y="366907"/>
                </a:lnTo>
                <a:lnTo>
                  <a:pt x="131547" y="359692"/>
                </a:lnTo>
                <a:lnTo>
                  <a:pt x="134363" y="353006"/>
                </a:lnTo>
                <a:lnTo>
                  <a:pt x="137002" y="347199"/>
                </a:lnTo>
                <a:lnTo>
                  <a:pt x="139466" y="341919"/>
                </a:lnTo>
                <a:lnTo>
                  <a:pt x="218660" y="319923"/>
                </a:lnTo>
                <a:lnTo>
                  <a:pt x="264945" y="327490"/>
                </a:lnTo>
                <a:lnTo>
                  <a:pt x="265824" y="327842"/>
                </a:lnTo>
                <a:lnTo>
                  <a:pt x="266704" y="327842"/>
                </a:lnTo>
                <a:lnTo>
                  <a:pt x="269344" y="327314"/>
                </a:lnTo>
                <a:lnTo>
                  <a:pt x="271808" y="326258"/>
                </a:lnTo>
                <a:lnTo>
                  <a:pt x="273920" y="324498"/>
                </a:lnTo>
                <a:lnTo>
                  <a:pt x="275328" y="322387"/>
                </a:lnTo>
                <a:lnTo>
                  <a:pt x="276208" y="319747"/>
                </a:lnTo>
                <a:lnTo>
                  <a:pt x="276208" y="316580"/>
                </a:lnTo>
                <a:lnTo>
                  <a:pt x="275328" y="313764"/>
                </a:lnTo>
                <a:lnTo>
                  <a:pt x="273744" y="311477"/>
                </a:lnTo>
                <a:lnTo>
                  <a:pt x="271280" y="309541"/>
                </a:lnTo>
                <a:lnTo>
                  <a:pt x="268288" y="308485"/>
                </a:lnTo>
                <a:lnTo>
                  <a:pt x="236259" y="303206"/>
                </a:lnTo>
                <a:lnTo>
                  <a:pt x="245234" y="291944"/>
                </a:lnTo>
                <a:lnTo>
                  <a:pt x="246642" y="289480"/>
                </a:lnTo>
                <a:lnTo>
                  <a:pt x="247522" y="287193"/>
                </a:lnTo>
                <a:lnTo>
                  <a:pt x="247522" y="284729"/>
                </a:lnTo>
                <a:lnTo>
                  <a:pt x="246994" y="282266"/>
                </a:lnTo>
                <a:lnTo>
                  <a:pt x="245586" y="279978"/>
                </a:lnTo>
                <a:lnTo>
                  <a:pt x="243826" y="278218"/>
                </a:lnTo>
                <a:lnTo>
                  <a:pt x="241538" y="276987"/>
                </a:lnTo>
                <a:lnTo>
                  <a:pt x="239075" y="276283"/>
                </a:lnTo>
                <a:lnTo>
                  <a:pt x="236611" y="276283"/>
                </a:lnTo>
                <a:lnTo>
                  <a:pt x="234323" y="276811"/>
                </a:lnTo>
                <a:lnTo>
                  <a:pt x="232035" y="277866"/>
                </a:lnTo>
                <a:lnTo>
                  <a:pt x="230099" y="279626"/>
                </a:lnTo>
                <a:lnTo>
                  <a:pt x="212501" y="301622"/>
                </a:lnTo>
                <a:lnTo>
                  <a:pt x="134891" y="323091"/>
                </a:lnTo>
                <a:lnTo>
                  <a:pt x="114300" y="304966"/>
                </a:lnTo>
                <a:lnTo>
                  <a:pt x="124155" y="300391"/>
                </a:lnTo>
                <a:lnTo>
                  <a:pt x="134715" y="295639"/>
                </a:lnTo>
                <a:lnTo>
                  <a:pt x="146330" y="290536"/>
                </a:lnTo>
                <a:lnTo>
                  <a:pt x="158649" y="285257"/>
                </a:lnTo>
                <a:lnTo>
                  <a:pt x="171672" y="279450"/>
                </a:lnTo>
                <a:lnTo>
                  <a:pt x="185399" y="273467"/>
                </a:lnTo>
                <a:lnTo>
                  <a:pt x="199654" y="267484"/>
                </a:lnTo>
                <a:lnTo>
                  <a:pt x="214436" y="261149"/>
                </a:lnTo>
                <a:lnTo>
                  <a:pt x="229571" y="254814"/>
                </a:lnTo>
                <a:lnTo>
                  <a:pt x="245058" y="248303"/>
                </a:lnTo>
                <a:lnTo>
                  <a:pt x="261073" y="241617"/>
                </a:lnTo>
                <a:lnTo>
                  <a:pt x="276912" y="234754"/>
                </a:lnTo>
                <a:lnTo>
                  <a:pt x="292398" y="228243"/>
                </a:lnTo>
                <a:lnTo>
                  <a:pt x="308061" y="221732"/>
                </a:lnTo>
                <a:lnTo>
                  <a:pt x="323548" y="215221"/>
                </a:lnTo>
                <a:lnTo>
                  <a:pt x="339035" y="208534"/>
                </a:lnTo>
                <a:lnTo>
                  <a:pt x="353994" y="202375"/>
                </a:lnTo>
                <a:lnTo>
                  <a:pt x="368776" y="196040"/>
                </a:lnTo>
                <a:lnTo>
                  <a:pt x="383207" y="189706"/>
                </a:lnTo>
                <a:lnTo>
                  <a:pt x="397110" y="183723"/>
                </a:lnTo>
                <a:lnTo>
                  <a:pt x="410309" y="177916"/>
                </a:lnTo>
                <a:lnTo>
                  <a:pt x="423156" y="172285"/>
                </a:lnTo>
                <a:lnTo>
                  <a:pt x="435123" y="167005"/>
                </a:lnTo>
                <a:lnTo>
                  <a:pt x="446386" y="161726"/>
                </a:lnTo>
                <a:lnTo>
                  <a:pt x="456770" y="156799"/>
                </a:lnTo>
                <a:close/>
                <a:moveTo>
                  <a:pt x="325437" y="119063"/>
                </a:moveTo>
                <a:lnTo>
                  <a:pt x="187372" y="251490"/>
                </a:lnTo>
                <a:lnTo>
                  <a:pt x="187018" y="251843"/>
                </a:lnTo>
                <a:lnTo>
                  <a:pt x="186664" y="252549"/>
                </a:lnTo>
                <a:lnTo>
                  <a:pt x="186310" y="253079"/>
                </a:lnTo>
                <a:lnTo>
                  <a:pt x="173034" y="258729"/>
                </a:lnTo>
                <a:lnTo>
                  <a:pt x="160290" y="264203"/>
                </a:lnTo>
                <a:lnTo>
                  <a:pt x="148076" y="269500"/>
                </a:lnTo>
                <a:lnTo>
                  <a:pt x="136571" y="274444"/>
                </a:lnTo>
                <a:lnTo>
                  <a:pt x="125773" y="279388"/>
                </a:lnTo>
                <a:lnTo>
                  <a:pt x="115684" y="283979"/>
                </a:lnTo>
                <a:lnTo>
                  <a:pt x="106302" y="288216"/>
                </a:lnTo>
                <a:lnTo>
                  <a:pt x="97983" y="292101"/>
                </a:lnTo>
                <a:lnTo>
                  <a:pt x="73025" y="270383"/>
                </a:lnTo>
                <a:close/>
                <a:moveTo>
                  <a:pt x="394116" y="79375"/>
                </a:moveTo>
                <a:lnTo>
                  <a:pt x="452076" y="135178"/>
                </a:lnTo>
                <a:lnTo>
                  <a:pt x="453139" y="136238"/>
                </a:lnTo>
                <a:lnTo>
                  <a:pt x="454025" y="137298"/>
                </a:lnTo>
                <a:lnTo>
                  <a:pt x="443745" y="142242"/>
                </a:lnTo>
                <a:lnTo>
                  <a:pt x="432579" y="147363"/>
                </a:lnTo>
                <a:lnTo>
                  <a:pt x="420349" y="152838"/>
                </a:lnTo>
                <a:lnTo>
                  <a:pt x="407410" y="158665"/>
                </a:lnTo>
                <a:lnTo>
                  <a:pt x="393762" y="164493"/>
                </a:lnTo>
                <a:lnTo>
                  <a:pt x="379582" y="170674"/>
                </a:lnTo>
                <a:lnTo>
                  <a:pt x="364516" y="177031"/>
                </a:lnTo>
                <a:lnTo>
                  <a:pt x="349273" y="183565"/>
                </a:lnTo>
                <a:lnTo>
                  <a:pt x="333676" y="190099"/>
                </a:lnTo>
                <a:lnTo>
                  <a:pt x="317724" y="196986"/>
                </a:lnTo>
                <a:lnTo>
                  <a:pt x="301594" y="203697"/>
                </a:lnTo>
                <a:lnTo>
                  <a:pt x="285288" y="210407"/>
                </a:lnTo>
                <a:lnTo>
                  <a:pt x="269159" y="217294"/>
                </a:lnTo>
                <a:lnTo>
                  <a:pt x="251789" y="224535"/>
                </a:lnTo>
                <a:lnTo>
                  <a:pt x="234950" y="231775"/>
                </a:lnTo>
                <a:close/>
                <a:moveTo>
                  <a:pt x="314325" y="1588"/>
                </a:moveTo>
                <a:lnTo>
                  <a:pt x="332270" y="3351"/>
                </a:lnTo>
                <a:lnTo>
                  <a:pt x="350039" y="6347"/>
                </a:lnTo>
                <a:lnTo>
                  <a:pt x="367457" y="10225"/>
                </a:lnTo>
                <a:lnTo>
                  <a:pt x="384170" y="15160"/>
                </a:lnTo>
                <a:lnTo>
                  <a:pt x="400708" y="20977"/>
                </a:lnTo>
                <a:lnTo>
                  <a:pt x="416717" y="27851"/>
                </a:lnTo>
                <a:lnTo>
                  <a:pt x="432375" y="35607"/>
                </a:lnTo>
                <a:lnTo>
                  <a:pt x="447153" y="44244"/>
                </a:lnTo>
                <a:lnTo>
                  <a:pt x="461580" y="53762"/>
                </a:lnTo>
                <a:lnTo>
                  <a:pt x="475302" y="63985"/>
                </a:lnTo>
                <a:lnTo>
                  <a:pt x="488497" y="74914"/>
                </a:lnTo>
                <a:lnTo>
                  <a:pt x="500988" y="86724"/>
                </a:lnTo>
                <a:lnTo>
                  <a:pt x="512776" y="99238"/>
                </a:lnTo>
                <a:lnTo>
                  <a:pt x="523683" y="112282"/>
                </a:lnTo>
                <a:lnTo>
                  <a:pt x="533888" y="126030"/>
                </a:lnTo>
                <a:lnTo>
                  <a:pt x="543388" y="140484"/>
                </a:lnTo>
                <a:lnTo>
                  <a:pt x="551833" y="155467"/>
                </a:lnTo>
                <a:lnTo>
                  <a:pt x="559573" y="170978"/>
                </a:lnTo>
                <a:lnTo>
                  <a:pt x="566259" y="186842"/>
                </a:lnTo>
                <a:lnTo>
                  <a:pt x="572241" y="203410"/>
                </a:lnTo>
                <a:lnTo>
                  <a:pt x="576991" y="220155"/>
                </a:lnTo>
                <a:lnTo>
                  <a:pt x="580685" y="237429"/>
                </a:lnTo>
                <a:lnTo>
                  <a:pt x="583676" y="255056"/>
                </a:lnTo>
                <a:lnTo>
                  <a:pt x="585259" y="273035"/>
                </a:lnTo>
                <a:lnTo>
                  <a:pt x="585787" y="291190"/>
                </a:lnTo>
                <a:lnTo>
                  <a:pt x="585259" y="308640"/>
                </a:lnTo>
                <a:lnTo>
                  <a:pt x="583852" y="325738"/>
                </a:lnTo>
                <a:lnTo>
                  <a:pt x="581213" y="342659"/>
                </a:lnTo>
                <a:lnTo>
                  <a:pt x="577870" y="359228"/>
                </a:lnTo>
                <a:lnTo>
                  <a:pt x="573296" y="375444"/>
                </a:lnTo>
                <a:lnTo>
                  <a:pt x="568018" y="391132"/>
                </a:lnTo>
                <a:lnTo>
                  <a:pt x="561861" y="406467"/>
                </a:lnTo>
                <a:lnTo>
                  <a:pt x="554823" y="421449"/>
                </a:lnTo>
                <a:lnTo>
                  <a:pt x="547082" y="435727"/>
                </a:lnTo>
                <a:lnTo>
                  <a:pt x="538462" y="449828"/>
                </a:lnTo>
                <a:lnTo>
                  <a:pt x="528961" y="463048"/>
                </a:lnTo>
                <a:lnTo>
                  <a:pt x="518933" y="476091"/>
                </a:lnTo>
                <a:lnTo>
                  <a:pt x="508202" y="488253"/>
                </a:lnTo>
                <a:lnTo>
                  <a:pt x="496590" y="500063"/>
                </a:lnTo>
                <a:lnTo>
                  <a:pt x="496238" y="496009"/>
                </a:lnTo>
                <a:lnTo>
                  <a:pt x="493775" y="436432"/>
                </a:lnTo>
                <a:lnTo>
                  <a:pt x="513128" y="436432"/>
                </a:lnTo>
                <a:lnTo>
                  <a:pt x="508026" y="323270"/>
                </a:lnTo>
                <a:lnTo>
                  <a:pt x="512248" y="307054"/>
                </a:lnTo>
                <a:lnTo>
                  <a:pt x="514887" y="296302"/>
                </a:lnTo>
                <a:lnTo>
                  <a:pt x="517702" y="282905"/>
                </a:lnTo>
                <a:lnTo>
                  <a:pt x="519461" y="269686"/>
                </a:lnTo>
                <a:lnTo>
                  <a:pt x="520165" y="256290"/>
                </a:lnTo>
                <a:lnTo>
                  <a:pt x="519989" y="243070"/>
                </a:lnTo>
                <a:lnTo>
                  <a:pt x="518933" y="229674"/>
                </a:lnTo>
                <a:lnTo>
                  <a:pt x="516646" y="216630"/>
                </a:lnTo>
                <a:lnTo>
                  <a:pt x="513655" y="203939"/>
                </a:lnTo>
                <a:lnTo>
                  <a:pt x="509609" y="191248"/>
                </a:lnTo>
                <a:lnTo>
                  <a:pt x="504683" y="178910"/>
                </a:lnTo>
                <a:lnTo>
                  <a:pt x="498877" y="167100"/>
                </a:lnTo>
                <a:lnTo>
                  <a:pt x="492192" y="155467"/>
                </a:lnTo>
                <a:lnTo>
                  <a:pt x="484803" y="144362"/>
                </a:lnTo>
                <a:lnTo>
                  <a:pt x="485155" y="144186"/>
                </a:lnTo>
                <a:lnTo>
                  <a:pt x="477062" y="134844"/>
                </a:lnTo>
                <a:lnTo>
                  <a:pt x="476710" y="134491"/>
                </a:lnTo>
                <a:lnTo>
                  <a:pt x="471784" y="128674"/>
                </a:lnTo>
                <a:lnTo>
                  <a:pt x="468441" y="125325"/>
                </a:lnTo>
                <a:lnTo>
                  <a:pt x="465274" y="122153"/>
                </a:lnTo>
                <a:lnTo>
                  <a:pt x="395606" y="54467"/>
                </a:lnTo>
                <a:lnTo>
                  <a:pt x="378364" y="64690"/>
                </a:lnTo>
                <a:close/>
                <a:moveTo>
                  <a:pt x="285023" y="0"/>
                </a:moveTo>
                <a:lnTo>
                  <a:pt x="360362" y="74420"/>
                </a:lnTo>
                <a:lnTo>
                  <a:pt x="137865" y="208588"/>
                </a:lnTo>
                <a:lnTo>
                  <a:pt x="75551" y="246063"/>
                </a:lnTo>
                <a:lnTo>
                  <a:pt x="17462" y="193032"/>
                </a:lnTo>
                <a:lnTo>
                  <a:pt x="23975" y="176946"/>
                </a:lnTo>
                <a:lnTo>
                  <a:pt x="31192" y="161037"/>
                </a:lnTo>
                <a:lnTo>
                  <a:pt x="39465" y="145658"/>
                </a:lnTo>
                <a:lnTo>
                  <a:pt x="48618" y="130986"/>
                </a:lnTo>
                <a:lnTo>
                  <a:pt x="58652" y="116845"/>
                </a:lnTo>
                <a:lnTo>
                  <a:pt x="69566" y="103233"/>
                </a:lnTo>
                <a:lnTo>
                  <a:pt x="80831" y="90506"/>
                </a:lnTo>
                <a:lnTo>
                  <a:pt x="93153" y="78486"/>
                </a:lnTo>
                <a:lnTo>
                  <a:pt x="106179" y="66996"/>
                </a:lnTo>
                <a:lnTo>
                  <a:pt x="119734" y="56389"/>
                </a:lnTo>
                <a:lnTo>
                  <a:pt x="133992" y="46490"/>
                </a:lnTo>
                <a:lnTo>
                  <a:pt x="148954" y="37652"/>
                </a:lnTo>
                <a:lnTo>
                  <a:pt x="164445" y="29520"/>
                </a:lnTo>
                <a:lnTo>
                  <a:pt x="180287" y="22450"/>
                </a:lnTo>
                <a:lnTo>
                  <a:pt x="196833" y="16086"/>
                </a:lnTo>
                <a:lnTo>
                  <a:pt x="213556" y="10783"/>
                </a:lnTo>
                <a:lnTo>
                  <a:pt x="230983" y="6540"/>
                </a:lnTo>
                <a:lnTo>
                  <a:pt x="248585" y="3182"/>
                </a:lnTo>
                <a:lnTo>
                  <a:pt x="266716" y="106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534" name="Freeform 468"/>
          <p:cNvSpPr>
            <a:spLocks noEditPoints="1"/>
          </p:cNvSpPr>
          <p:nvPr/>
        </p:nvSpPr>
        <p:spPr bwMode="auto">
          <a:xfrm>
            <a:off x="5339465" y="1938338"/>
            <a:ext cx="568325" cy="503238"/>
          </a:xfrm>
          <a:custGeom>
            <a:avLst/>
            <a:gdLst>
              <a:gd name="T0" fmla="*/ 2399 w 3583"/>
              <a:gd name="T1" fmla="*/ 1453 h 3174"/>
              <a:gd name="T2" fmla="*/ 2045 w 3583"/>
              <a:gd name="T3" fmla="*/ 1565 h 3174"/>
              <a:gd name="T4" fmla="*/ 1810 w 3583"/>
              <a:gd name="T5" fmla="*/ 1613 h 3174"/>
              <a:gd name="T6" fmla="*/ 1657 w 3583"/>
              <a:gd name="T7" fmla="*/ 1647 h 3174"/>
              <a:gd name="T8" fmla="*/ 1063 w 3583"/>
              <a:gd name="T9" fmla="*/ 1877 h 3174"/>
              <a:gd name="T10" fmla="*/ 717 w 3583"/>
              <a:gd name="T11" fmla="*/ 2150 h 3174"/>
              <a:gd name="T12" fmla="*/ 554 w 3583"/>
              <a:gd name="T13" fmla="*/ 2418 h 3174"/>
              <a:gd name="T14" fmla="*/ 526 w 3583"/>
              <a:gd name="T15" fmla="*/ 2509 h 3174"/>
              <a:gd name="T16" fmla="*/ 565 w 3583"/>
              <a:gd name="T17" fmla="*/ 2680 h 3174"/>
              <a:gd name="T18" fmla="*/ 837 w 3583"/>
              <a:gd name="T19" fmla="*/ 2623 h 3174"/>
              <a:gd name="T20" fmla="*/ 1146 w 3583"/>
              <a:gd name="T21" fmla="*/ 2463 h 3174"/>
              <a:gd name="T22" fmla="*/ 1296 w 3583"/>
              <a:gd name="T23" fmla="*/ 2209 h 3174"/>
              <a:gd name="T24" fmla="*/ 1064 w 3583"/>
              <a:gd name="T25" fmla="*/ 2334 h 3174"/>
              <a:gd name="T26" fmla="*/ 988 w 3583"/>
              <a:gd name="T27" fmla="*/ 2442 h 3174"/>
              <a:gd name="T28" fmla="*/ 939 w 3583"/>
              <a:gd name="T29" fmla="*/ 2307 h 3174"/>
              <a:gd name="T30" fmla="*/ 1169 w 3583"/>
              <a:gd name="T31" fmla="*/ 2117 h 3174"/>
              <a:gd name="T32" fmla="*/ 1136 w 3583"/>
              <a:gd name="T33" fmla="*/ 2064 h 3174"/>
              <a:gd name="T34" fmla="*/ 1154 w 3583"/>
              <a:gd name="T35" fmla="*/ 1957 h 3174"/>
              <a:gd name="T36" fmla="*/ 1404 w 3583"/>
              <a:gd name="T37" fmla="*/ 1962 h 3174"/>
              <a:gd name="T38" fmla="*/ 1638 w 3583"/>
              <a:gd name="T39" fmla="*/ 1781 h 3174"/>
              <a:gd name="T40" fmla="*/ 1791 w 3583"/>
              <a:gd name="T41" fmla="*/ 1832 h 3174"/>
              <a:gd name="T42" fmla="*/ 1656 w 3583"/>
              <a:gd name="T43" fmla="*/ 1904 h 3174"/>
              <a:gd name="T44" fmla="*/ 1491 w 3583"/>
              <a:gd name="T45" fmla="*/ 2078 h 3174"/>
              <a:gd name="T46" fmla="*/ 1696 w 3583"/>
              <a:gd name="T47" fmla="*/ 2066 h 3174"/>
              <a:gd name="T48" fmla="*/ 2019 w 3583"/>
              <a:gd name="T49" fmla="*/ 1996 h 3174"/>
              <a:gd name="T50" fmla="*/ 2357 w 3583"/>
              <a:gd name="T51" fmla="*/ 1824 h 3174"/>
              <a:gd name="T52" fmla="*/ 2628 w 3583"/>
              <a:gd name="T53" fmla="*/ 1504 h 3174"/>
              <a:gd name="T54" fmla="*/ 1972 w 3583"/>
              <a:gd name="T55" fmla="*/ 134 h 3174"/>
              <a:gd name="T56" fmla="*/ 1788 w 3583"/>
              <a:gd name="T57" fmla="*/ 573 h 3174"/>
              <a:gd name="T58" fmla="*/ 1386 w 3583"/>
              <a:gd name="T59" fmla="*/ 827 h 3174"/>
              <a:gd name="T60" fmla="*/ 1114 w 3583"/>
              <a:gd name="T61" fmla="*/ 897 h 3174"/>
              <a:gd name="T62" fmla="*/ 1253 w 3583"/>
              <a:gd name="T63" fmla="*/ 974 h 3174"/>
              <a:gd name="T64" fmla="*/ 1744 w 3583"/>
              <a:gd name="T65" fmla="*/ 783 h 3174"/>
              <a:gd name="T66" fmla="*/ 2047 w 3583"/>
              <a:gd name="T67" fmla="*/ 365 h 3174"/>
              <a:gd name="T68" fmla="*/ 3450 w 3583"/>
              <a:gd name="T69" fmla="*/ 4 h 3174"/>
              <a:gd name="T70" fmla="*/ 3581 w 3583"/>
              <a:gd name="T71" fmla="*/ 135 h 3174"/>
              <a:gd name="T72" fmla="*/ 3409 w 3583"/>
              <a:gd name="T73" fmla="*/ 645 h 3174"/>
              <a:gd name="T74" fmla="*/ 2936 w 3583"/>
              <a:gd name="T75" fmla="*/ 1162 h 3174"/>
              <a:gd name="T76" fmla="*/ 2688 w 3583"/>
              <a:gd name="T77" fmla="*/ 1641 h 3174"/>
              <a:gd name="T78" fmla="*/ 2356 w 3583"/>
              <a:gd name="T79" fmla="*/ 1969 h 3174"/>
              <a:gd name="T80" fmla="*/ 1929 w 3583"/>
              <a:gd name="T81" fmla="*/ 2147 h 3174"/>
              <a:gd name="T82" fmla="*/ 1656 w 3583"/>
              <a:gd name="T83" fmla="*/ 3149 h 3174"/>
              <a:gd name="T84" fmla="*/ 1547 w 3583"/>
              <a:gd name="T85" fmla="*/ 3133 h 3174"/>
              <a:gd name="T86" fmla="*/ 1478 w 3583"/>
              <a:gd name="T87" fmla="*/ 3133 h 3174"/>
              <a:gd name="T88" fmla="*/ 1371 w 3583"/>
              <a:gd name="T89" fmla="*/ 3149 h 3174"/>
              <a:gd name="T90" fmla="*/ 1168 w 3583"/>
              <a:gd name="T91" fmla="*/ 2599 h 3174"/>
              <a:gd name="T92" fmla="*/ 793 w 3583"/>
              <a:gd name="T93" fmla="*/ 2762 h 3174"/>
              <a:gd name="T94" fmla="*/ 512 w 3583"/>
              <a:gd name="T95" fmla="*/ 2807 h 3174"/>
              <a:gd name="T96" fmla="*/ 397 w 3583"/>
              <a:gd name="T97" fmla="*/ 2733 h 3174"/>
              <a:gd name="T98" fmla="*/ 200 w 3583"/>
              <a:gd name="T99" fmla="*/ 2209 h 3174"/>
              <a:gd name="T100" fmla="*/ 26 w 3583"/>
              <a:gd name="T101" fmla="*/ 1535 h 3174"/>
              <a:gd name="T102" fmla="*/ 9 w 3583"/>
              <a:gd name="T103" fmla="*/ 1014 h 3174"/>
              <a:gd name="T104" fmla="*/ 100 w 3583"/>
              <a:gd name="T105" fmla="*/ 627 h 3174"/>
              <a:gd name="T106" fmla="*/ 292 w 3583"/>
              <a:gd name="T107" fmla="*/ 309 h 3174"/>
              <a:gd name="T108" fmla="*/ 642 w 3583"/>
              <a:gd name="T109" fmla="*/ 52 h 3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583" h="3174">
                <a:moveTo>
                  <a:pt x="2702" y="1311"/>
                </a:moveTo>
                <a:lnTo>
                  <a:pt x="2677" y="1324"/>
                </a:lnTo>
                <a:lnTo>
                  <a:pt x="2663" y="1331"/>
                </a:lnTo>
                <a:lnTo>
                  <a:pt x="2595" y="1366"/>
                </a:lnTo>
                <a:lnTo>
                  <a:pt x="2528" y="1398"/>
                </a:lnTo>
                <a:lnTo>
                  <a:pt x="2462" y="1427"/>
                </a:lnTo>
                <a:lnTo>
                  <a:pt x="2399" y="1453"/>
                </a:lnTo>
                <a:lnTo>
                  <a:pt x="2338" y="1476"/>
                </a:lnTo>
                <a:lnTo>
                  <a:pt x="2279" y="1496"/>
                </a:lnTo>
                <a:lnTo>
                  <a:pt x="2224" y="1515"/>
                </a:lnTo>
                <a:lnTo>
                  <a:pt x="2173" y="1530"/>
                </a:lnTo>
                <a:lnTo>
                  <a:pt x="2125" y="1544"/>
                </a:lnTo>
                <a:lnTo>
                  <a:pt x="2082" y="1556"/>
                </a:lnTo>
                <a:lnTo>
                  <a:pt x="2045" y="1565"/>
                </a:lnTo>
                <a:lnTo>
                  <a:pt x="2012" y="1572"/>
                </a:lnTo>
                <a:lnTo>
                  <a:pt x="1984" y="1579"/>
                </a:lnTo>
                <a:lnTo>
                  <a:pt x="1964" y="1582"/>
                </a:lnTo>
                <a:lnTo>
                  <a:pt x="1949" y="1585"/>
                </a:lnTo>
                <a:lnTo>
                  <a:pt x="1943" y="1587"/>
                </a:lnTo>
                <a:lnTo>
                  <a:pt x="1874" y="1600"/>
                </a:lnTo>
                <a:lnTo>
                  <a:pt x="1810" y="1613"/>
                </a:lnTo>
                <a:lnTo>
                  <a:pt x="1778" y="1619"/>
                </a:lnTo>
                <a:lnTo>
                  <a:pt x="1720" y="1632"/>
                </a:lnTo>
                <a:lnTo>
                  <a:pt x="1665" y="1645"/>
                </a:lnTo>
                <a:lnTo>
                  <a:pt x="1665" y="1645"/>
                </a:lnTo>
                <a:lnTo>
                  <a:pt x="1661" y="1646"/>
                </a:lnTo>
                <a:lnTo>
                  <a:pt x="1657" y="1647"/>
                </a:lnTo>
                <a:lnTo>
                  <a:pt x="1657" y="1647"/>
                </a:lnTo>
                <a:lnTo>
                  <a:pt x="1553" y="1676"/>
                </a:lnTo>
                <a:lnTo>
                  <a:pt x="1458" y="1705"/>
                </a:lnTo>
                <a:lnTo>
                  <a:pt x="1367" y="1736"/>
                </a:lnTo>
                <a:lnTo>
                  <a:pt x="1283" y="1770"/>
                </a:lnTo>
                <a:lnTo>
                  <a:pt x="1203" y="1804"/>
                </a:lnTo>
                <a:lnTo>
                  <a:pt x="1131" y="1840"/>
                </a:lnTo>
                <a:lnTo>
                  <a:pt x="1063" y="1877"/>
                </a:lnTo>
                <a:lnTo>
                  <a:pt x="999" y="1914"/>
                </a:lnTo>
                <a:lnTo>
                  <a:pt x="942" y="1953"/>
                </a:lnTo>
                <a:lnTo>
                  <a:pt x="888" y="1991"/>
                </a:lnTo>
                <a:lnTo>
                  <a:pt x="839" y="2031"/>
                </a:lnTo>
                <a:lnTo>
                  <a:pt x="794" y="2070"/>
                </a:lnTo>
                <a:lnTo>
                  <a:pt x="754" y="2110"/>
                </a:lnTo>
                <a:lnTo>
                  <a:pt x="717" y="2150"/>
                </a:lnTo>
                <a:lnTo>
                  <a:pt x="684" y="2190"/>
                </a:lnTo>
                <a:lnTo>
                  <a:pt x="656" y="2230"/>
                </a:lnTo>
                <a:lnTo>
                  <a:pt x="629" y="2269"/>
                </a:lnTo>
                <a:lnTo>
                  <a:pt x="606" y="2307"/>
                </a:lnTo>
                <a:lnTo>
                  <a:pt x="586" y="2345"/>
                </a:lnTo>
                <a:lnTo>
                  <a:pt x="570" y="2382"/>
                </a:lnTo>
                <a:lnTo>
                  <a:pt x="554" y="2418"/>
                </a:lnTo>
                <a:lnTo>
                  <a:pt x="542" y="2452"/>
                </a:lnTo>
                <a:lnTo>
                  <a:pt x="542" y="2454"/>
                </a:lnTo>
                <a:lnTo>
                  <a:pt x="542" y="2455"/>
                </a:lnTo>
                <a:lnTo>
                  <a:pt x="535" y="2477"/>
                </a:lnTo>
                <a:lnTo>
                  <a:pt x="532" y="2484"/>
                </a:lnTo>
                <a:lnTo>
                  <a:pt x="528" y="2502"/>
                </a:lnTo>
                <a:lnTo>
                  <a:pt x="526" y="2509"/>
                </a:lnTo>
                <a:lnTo>
                  <a:pt x="525" y="2514"/>
                </a:lnTo>
                <a:lnTo>
                  <a:pt x="524" y="2521"/>
                </a:lnTo>
                <a:lnTo>
                  <a:pt x="521" y="2527"/>
                </a:lnTo>
                <a:lnTo>
                  <a:pt x="517" y="2552"/>
                </a:lnTo>
                <a:lnTo>
                  <a:pt x="513" y="2684"/>
                </a:lnTo>
                <a:lnTo>
                  <a:pt x="537" y="2682"/>
                </a:lnTo>
                <a:lnTo>
                  <a:pt x="565" y="2680"/>
                </a:lnTo>
                <a:lnTo>
                  <a:pt x="597" y="2675"/>
                </a:lnTo>
                <a:lnTo>
                  <a:pt x="633" y="2671"/>
                </a:lnTo>
                <a:lnTo>
                  <a:pt x="670" y="2664"/>
                </a:lnTo>
                <a:lnTo>
                  <a:pt x="708" y="2657"/>
                </a:lnTo>
                <a:lnTo>
                  <a:pt x="750" y="2648"/>
                </a:lnTo>
                <a:lnTo>
                  <a:pt x="793" y="2636"/>
                </a:lnTo>
                <a:lnTo>
                  <a:pt x="837" y="2623"/>
                </a:lnTo>
                <a:lnTo>
                  <a:pt x="882" y="2608"/>
                </a:lnTo>
                <a:lnTo>
                  <a:pt x="927" y="2590"/>
                </a:lnTo>
                <a:lnTo>
                  <a:pt x="972" y="2571"/>
                </a:lnTo>
                <a:lnTo>
                  <a:pt x="1018" y="2548"/>
                </a:lnTo>
                <a:lnTo>
                  <a:pt x="1062" y="2523"/>
                </a:lnTo>
                <a:lnTo>
                  <a:pt x="1104" y="2495"/>
                </a:lnTo>
                <a:lnTo>
                  <a:pt x="1146" y="2463"/>
                </a:lnTo>
                <a:lnTo>
                  <a:pt x="1187" y="2429"/>
                </a:lnTo>
                <a:lnTo>
                  <a:pt x="1224" y="2391"/>
                </a:lnTo>
                <a:lnTo>
                  <a:pt x="1260" y="2349"/>
                </a:lnTo>
                <a:lnTo>
                  <a:pt x="1293" y="2304"/>
                </a:lnTo>
                <a:lnTo>
                  <a:pt x="1322" y="2255"/>
                </a:lnTo>
                <a:lnTo>
                  <a:pt x="1348" y="2201"/>
                </a:lnTo>
                <a:lnTo>
                  <a:pt x="1296" y="2209"/>
                </a:lnTo>
                <a:lnTo>
                  <a:pt x="1249" y="2220"/>
                </a:lnTo>
                <a:lnTo>
                  <a:pt x="1205" y="2234"/>
                </a:lnTo>
                <a:lnTo>
                  <a:pt x="1165" y="2250"/>
                </a:lnTo>
                <a:lnTo>
                  <a:pt x="1132" y="2269"/>
                </a:lnTo>
                <a:lnTo>
                  <a:pt x="1103" y="2289"/>
                </a:lnTo>
                <a:lnTo>
                  <a:pt x="1080" y="2312"/>
                </a:lnTo>
                <a:lnTo>
                  <a:pt x="1064" y="2334"/>
                </a:lnTo>
                <a:lnTo>
                  <a:pt x="1053" y="2358"/>
                </a:lnTo>
                <a:lnTo>
                  <a:pt x="1049" y="2381"/>
                </a:lnTo>
                <a:lnTo>
                  <a:pt x="1046" y="2400"/>
                </a:lnTo>
                <a:lnTo>
                  <a:pt x="1037" y="2417"/>
                </a:lnTo>
                <a:lnTo>
                  <a:pt x="1024" y="2430"/>
                </a:lnTo>
                <a:lnTo>
                  <a:pt x="1008" y="2438"/>
                </a:lnTo>
                <a:lnTo>
                  <a:pt x="988" y="2442"/>
                </a:lnTo>
                <a:lnTo>
                  <a:pt x="968" y="2438"/>
                </a:lnTo>
                <a:lnTo>
                  <a:pt x="952" y="2430"/>
                </a:lnTo>
                <a:lnTo>
                  <a:pt x="937" y="2417"/>
                </a:lnTo>
                <a:lnTo>
                  <a:pt x="930" y="2400"/>
                </a:lnTo>
                <a:lnTo>
                  <a:pt x="926" y="2381"/>
                </a:lnTo>
                <a:lnTo>
                  <a:pt x="930" y="2344"/>
                </a:lnTo>
                <a:lnTo>
                  <a:pt x="939" y="2307"/>
                </a:lnTo>
                <a:lnTo>
                  <a:pt x="957" y="2273"/>
                </a:lnTo>
                <a:lnTo>
                  <a:pt x="979" y="2241"/>
                </a:lnTo>
                <a:lnTo>
                  <a:pt x="1008" y="2210"/>
                </a:lnTo>
                <a:lnTo>
                  <a:pt x="1042" y="2183"/>
                </a:lnTo>
                <a:lnTo>
                  <a:pt x="1080" y="2158"/>
                </a:lnTo>
                <a:lnTo>
                  <a:pt x="1123" y="2135"/>
                </a:lnTo>
                <a:lnTo>
                  <a:pt x="1169" y="2117"/>
                </a:lnTo>
                <a:lnTo>
                  <a:pt x="1221" y="2100"/>
                </a:lnTo>
                <a:lnTo>
                  <a:pt x="1275" y="2088"/>
                </a:lnTo>
                <a:lnTo>
                  <a:pt x="1245" y="2082"/>
                </a:lnTo>
                <a:lnTo>
                  <a:pt x="1211" y="2078"/>
                </a:lnTo>
                <a:lnTo>
                  <a:pt x="1173" y="2075"/>
                </a:lnTo>
                <a:lnTo>
                  <a:pt x="1154" y="2072"/>
                </a:lnTo>
                <a:lnTo>
                  <a:pt x="1136" y="2064"/>
                </a:lnTo>
                <a:lnTo>
                  <a:pt x="1123" y="2050"/>
                </a:lnTo>
                <a:lnTo>
                  <a:pt x="1114" y="2034"/>
                </a:lnTo>
                <a:lnTo>
                  <a:pt x="1111" y="2015"/>
                </a:lnTo>
                <a:lnTo>
                  <a:pt x="1114" y="1995"/>
                </a:lnTo>
                <a:lnTo>
                  <a:pt x="1123" y="1979"/>
                </a:lnTo>
                <a:lnTo>
                  <a:pt x="1136" y="1966"/>
                </a:lnTo>
                <a:lnTo>
                  <a:pt x="1154" y="1957"/>
                </a:lnTo>
                <a:lnTo>
                  <a:pt x="1173" y="1954"/>
                </a:lnTo>
                <a:lnTo>
                  <a:pt x="1222" y="1956"/>
                </a:lnTo>
                <a:lnTo>
                  <a:pt x="1268" y="1962"/>
                </a:lnTo>
                <a:lnTo>
                  <a:pt x="1311" y="1972"/>
                </a:lnTo>
                <a:lnTo>
                  <a:pt x="1350" y="1985"/>
                </a:lnTo>
                <a:lnTo>
                  <a:pt x="1385" y="2002"/>
                </a:lnTo>
                <a:lnTo>
                  <a:pt x="1404" y="1962"/>
                </a:lnTo>
                <a:lnTo>
                  <a:pt x="1427" y="1926"/>
                </a:lnTo>
                <a:lnTo>
                  <a:pt x="1453" y="1892"/>
                </a:lnTo>
                <a:lnTo>
                  <a:pt x="1484" y="1861"/>
                </a:lnTo>
                <a:lnTo>
                  <a:pt x="1519" y="1835"/>
                </a:lnTo>
                <a:lnTo>
                  <a:pt x="1557" y="1813"/>
                </a:lnTo>
                <a:lnTo>
                  <a:pt x="1596" y="1795"/>
                </a:lnTo>
                <a:lnTo>
                  <a:pt x="1638" y="1781"/>
                </a:lnTo>
                <a:lnTo>
                  <a:pt x="1683" y="1773"/>
                </a:lnTo>
                <a:lnTo>
                  <a:pt x="1729" y="1770"/>
                </a:lnTo>
                <a:lnTo>
                  <a:pt x="1749" y="1773"/>
                </a:lnTo>
                <a:lnTo>
                  <a:pt x="1766" y="1782"/>
                </a:lnTo>
                <a:lnTo>
                  <a:pt x="1779" y="1795"/>
                </a:lnTo>
                <a:lnTo>
                  <a:pt x="1788" y="1813"/>
                </a:lnTo>
                <a:lnTo>
                  <a:pt x="1791" y="1832"/>
                </a:lnTo>
                <a:lnTo>
                  <a:pt x="1788" y="1851"/>
                </a:lnTo>
                <a:lnTo>
                  <a:pt x="1779" y="1868"/>
                </a:lnTo>
                <a:lnTo>
                  <a:pt x="1766" y="1881"/>
                </a:lnTo>
                <a:lnTo>
                  <a:pt x="1749" y="1890"/>
                </a:lnTo>
                <a:lnTo>
                  <a:pt x="1729" y="1893"/>
                </a:lnTo>
                <a:lnTo>
                  <a:pt x="1692" y="1895"/>
                </a:lnTo>
                <a:lnTo>
                  <a:pt x="1656" y="1904"/>
                </a:lnTo>
                <a:lnTo>
                  <a:pt x="1621" y="1917"/>
                </a:lnTo>
                <a:lnTo>
                  <a:pt x="1591" y="1935"/>
                </a:lnTo>
                <a:lnTo>
                  <a:pt x="1563" y="1957"/>
                </a:lnTo>
                <a:lnTo>
                  <a:pt x="1539" y="1982"/>
                </a:lnTo>
                <a:lnTo>
                  <a:pt x="1518" y="2011"/>
                </a:lnTo>
                <a:lnTo>
                  <a:pt x="1502" y="2043"/>
                </a:lnTo>
                <a:lnTo>
                  <a:pt x="1491" y="2078"/>
                </a:lnTo>
                <a:lnTo>
                  <a:pt x="1496" y="2078"/>
                </a:lnTo>
                <a:lnTo>
                  <a:pt x="1521" y="2077"/>
                </a:lnTo>
                <a:lnTo>
                  <a:pt x="1551" y="2077"/>
                </a:lnTo>
                <a:lnTo>
                  <a:pt x="1583" y="2074"/>
                </a:lnTo>
                <a:lnTo>
                  <a:pt x="1618" y="2072"/>
                </a:lnTo>
                <a:lnTo>
                  <a:pt x="1656" y="2070"/>
                </a:lnTo>
                <a:lnTo>
                  <a:pt x="1696" y="2066"/>
                </a:lnTo>
                <a:lnTo>
                  <a:pt x="1738" y="2060"/>
                </a:lnTo>
                <a:lnTo>
                  <a:pt x="1781" y="2054"/>
                </a:lnTo>
                <a:lnTo>
                  <a:pt x="1827" y="2045"/>
                </a:lnTo>
                <a:lnTo>
                  <a:pt x="1873" y="2036"/>
                </a:lnTo>
                <a:lnTo>
                  <a:pt x="1921" y="2024"/>
                </a:lnTo>
                <a:lnTo>
                  <a:pt x="1969" y="2011"/>
                </a:lnTo>
                <a:lnTo>
                  <a:pt x="2019" y="1996"/>
                </a:lnTo>
                <a:lnTo>
                  <a:pt x="2068" y="1979"/>
                </a:lnTo>
                <a:lnTo>
                  <a:pt x="2118" y="1959"/>
                </a:lnTo>
                <a:lnTo>
                  <a:pt x="2167" y="1937"/>
                </a:lnTo>
                <a:lnTo>
                  <a:pt x="2215" y="1914"/>
                </a:lnTo>
                <a:lnTo>
                  <a:pt x="2264" y="1886"/>
                </a:lnTo>
                <a:lnTo>
                  <a:pt x="2311" y="1857"/>
                </a:lnTo>
                <a:lnTo>
                  <a:pt x="2357" y="1824"/>
                </a:lnTo>
                <a:lnTo>
                  <a:pt x="2402" y="1789"/>
                </a:lnTo>
                <a:lnTo>
                  <a:pt x="2445" y="1750"/>
                </a:lnTo>
                <a:lnTo>
                  <a:pt x="2486" y="1708"/>
                </a:lnTo>
                <a:lnTo>
                  <a:pt x="2526" y="1663"/>
                </a:lnTo>
                <a:lnTo>
                  <a:pt x="2562" y="1614"/>
                </a:lnTo>
                <a:lnTo>
                  <a:pt x="2596" y="1560"/>
                </a:lnTo>
                <a:lnTo>
                  <a:pt x="2628" y="1504"/>
                </a:lnTo>
                <a:lnTo>
                  <a:pt x="2655" y="1444"/>
                </a:lnTo>
                <a:lnTo>
                  <a:pt x="2681" y="1379"/>
                </a:lnTo>
                <a:lnTo>
                  <a:pt x="2702" y="1311"/>
                </a:lnTo>
                <a:close/>
                <a:moveTo>
                  <a:pt x="881" y="0"/>
                </a:moveTo>
                <a:lnTo>
                  <a:pt x="1976" y="0"/>
                </a:lnTo>
                <a:lnTo>
                  <a:pt x="1976" y="62"/>
                </a:lnTo>
                <a:lnTo>
                  <a:pt x="1972" y="134"/>
                </a:lnTo>
                <a:lnTo>
                  <a:pt x="1964" y="205"/>
                </a:lnTo>
                <a:lnTo>
                  <a:pt x="1947" y="273"/>
                </a:lnTo>
                <a:lnTo>
                  <a:pt x="1926" y="338"/>
                </a:lnTo>
                <a:lnTo>
                  <a:pt x="1899" y="401"/>
                </a:lnTo>
                <a:lnTo>
                  <a:pt x="1867" y="462"/>
                </a:lnTo>
                <a:lnTo>
                  <a:pt x="1829" y="519"/>
                </a:lnTo>
                <a:lnTo>
                  <a:pt x="1788" y="573"/>
                </a:lnTo>
                <a:lnTo>
                  <a:pt x="1740" y="623"/>
                </a:lnTo>
                <a:lnTo>
                  <a:pt x="1691" y="669"/>
                </a:lnTo>
                <a:lnTo>
                  <a:pt x="1636" y="710"/>
                </a:lnTo>
                <a:lnTo>
                  <a:pt x="1579" y="747"/>
                </a:lnTo>
                <a:lnTo>
                  <a:pt x="1517" y="778"/>
                </a:lnTo>
                <a:lnTo>
                  <a:pt x="1453" y="805"/>
                </a:lnTo>
                <a:lnTo>
                  <a:pt x="1386" y="827"/>
                </a:lnTo>
                <a:lnTo>
                  <a:pt x="1317" y="842"/>
                </a:lnTo>
                <a:lnTo>
                  <a:pt x="1246" y="852"/>
                </a:lnTo>
                <a:lnTo>
                  <a:pt x="1173" y="855"/>
                </a:lnTo>
                <a:lnTo>
                  <a:pt x="1154" y="859"/>
                </a:lnTo>
                <a:lnTo>
                  <a:pt x="1136" y="867"/>
                </a:lnTo>
                <a:lnTo>
                  <a:pt x="1123" y="880"/>
                </a:lnTo>
                <a:lnTo>
                  <a:pt x="1114" y="897"/>
                </a:lnTo>
                <a:lnTo>
                  <a:pt x="1111" y="916"/>
                </a:lnTo>
                <a:lnTo>
                  <a:pt x="1114" y="936"/>
                </a:lnTo>
                <a:lnTo>
                  <a:pt x="1123" y="952"/>
                </a:lnTo>
                <a:lnTo>
                  <a:pt x="1136" y="965"/>
                </a:lnTo>
                <a:lnTo>
                  <a:pt x="1154" y="974"/>
                </a:lnTo>
                <a:lnTo>
                  <a:pt x="1173" y="977"/>
                </a:lnTo>
                <a:lnTo>
                  <a:pt x="1253" y="974"/>
                </a:lnTo>
                <a:lnTo>
                  <a:pt x="1331" y="964"/>
                </a:lnTo>
                <a:lnTo>
                  <a:pt x="1407" y="948"/>
                </a:lnTo>
                <a:lnTo>
                  <a:pt x="1481" y="926"/>
                </a:lnTo>
                <a:lnTo>
                  <a:pt x="1551" y="898"/>
                </a:lnTo>
                <a:lnTo>
                  <a:pt x="1618" y="864"/>
                </a:lnTo>
                <a:lnTo>
                  <a:pt x="1683" y="826"/>
                </a:lnTo>
                <a:lnTo>
                  <a:pt x="1744" y="783"/>
                </a:lnTo>
                <a:lnTo>
                  <a:pt x="1801" y="735"/>
                </a:lnTo>
                <a:lnTo>
                  <a:pt x="1854" y="683"/>
                </a:lnTo>
                <a:lnTo>
                  <a:pt x="1903" y="626"/>
                </a:lnTo>
                <a:lnTo>
                  <a:pt x="1947" y="565"/>
                </a:lnTo>
                <a:lnTo>
                  <a:pt x="1986" y="502"/>
                </a:lnTo>
                <a:lnTo>
                  <a:pt x="2020" y="435"/>
                </a:lnTo>
                <a:lnTo>
                  <a:pt x="2047" y="365"/>
                </a:lnTo>
                <a:lnTo>
                  <a:pt x="2070" y="293"/>
                </a:lnTo>
                <a:lnTo>
                  <a:pt x="2087" y="218"/>
                </a:lnTo>
                <a:lnTo>
                  <a:pt x="2097" y="140"/>
                </a:lnTo>
                <a:lnTo>
                  <a:pt x="2100" y="62"/>
                </a:lnTo>
                <a:lnTo>
                  <a:pt x="2100" y="0"/>
                </a:lnTo>
                <a:lnTo>
                  <a:pt x="3421" y="0"/>
                </a:lnTo>
                <a:lnTo>
                  <a:pt x="3450" y="4"/>
                </a:lnTo>
                <a:lnTo>
                  <a:pt x="3477" y="11"/>
                </a:lnTo>
                <a:lnTo>
                  <a:pt x="3502" y="23"/>
                </a:lnTo>
                <a:lnTo>
                  <a:pt x="3526" y="39"/>
                </a:lnTo>
                <a:lnTo>
                  <a:pt x="3546" y="60"/>
                </a:lnTo>
                <a:lnTo>
                  <a:pt x="3562" y="83"/>
                </a:lnTo>
                <a:lnTo>
                  <a:pt x="3574" y="108"/>
                </a:lnTo>
                <a:lnTo>
                  <a:pt x="3581" y="135"/>
                </a:lnTo>
                <a:lnTo>
                  <a:pt x="3583" y="163"/>
                </a:lnTo>
                <a:lnTo>
                  <a:pt x="3579" y="192"/>
                </a:lnTo>
                <a:lnTo>
                  <a:pt x="3556" y="287"/>
                </a:lnTo>
                <a:lnTo>
                  <a:pt x="3529" y="381"/>
                </a:lnTo>
                <a:lnTo>
                  <a:pt x="3495" y="472"/>
                </a:lnTo>
                <a:lnTo>
                  <a:pt x="3455" y="560"/>
                </a:lnTo>
                <a:lnTo>
                  <a:pt x="3409" y="645"/>
                </a:lnTo>
                <a:lnTo>
                  <a:pt x="3358" y="727"/>
                </a:lnTo>
                <a:lnTo>
                  <a:pt x="3302" y="808"/>
                </a:lnTo>
                <a:lnTo>
                  <a:pt x="3240" y="884"/>
                </a:lnTo>
                <a:lnTo>
                  <a:pt x="3172" y="957"/>
                </a:lnTo>
                <a:lnTo>
                  <a:pt x="3099" y="1028"/>
                </a:lnTo>
                <a:lnTo>
                  <a:pt x="3021" y="1097"/>
                </a:lnTo>
                <a:lnTo>
                  <a:pt x="2936" y="1162"/>
                </a:lnTo>
                <a:lnTo>
                  <a:pt x="2847" y="1224"/>
                </a:lnTo>
                <a:lnTo>
                  <a:pt x="2830" y="1302"/>
                </a:lnTo>
                <a:lnTo>
                  <a:pt x="2809" y="1377"/>
                </a:lnTo>
                <a:lnTo>
                  <a:pt x="2785" y="1449"/>
                </a:lnTo>
                <a:lnTo>
                  <a:pt x="2757" y="1516"/>
                </a:lnTo>
                <a:lnTo>
                  <a:pt x="2724" y="1580"/>
                </a:lnTo>
                <a:lnTo>
                  <a:pt x="2688" y="1641"/>
                </a:lnTo>
                <a:lnTo>
                  <a:pt x="2649" y="1697"/>
                </a:lnTo>
                <a:lnTo>
                  <a:pt x="2607" y="1751"/>
                </a:lnTo>
                <a:lnTo>
                  <a:pt x="2562" y="1802"/>
                </a:lnTo>
                <a:lnTo>
                  <a:pt x="2515" y="1848"/>
                </a:lnTo>
                <a:lnTo>
                  <a:pt x="2464" y="1892"/>
                </a:lnTo>
                <a:lnTo>
                  <a:pt x="2411" y="1932"/>
                </a:lnTo>
                <a:lnTo>
                  <a:pt x="2356" y="1969"/>
                </a:lnTo>
                <a:lnTo>
                  <a:pt x="2300" y="2004"/>
                </a:lnTo>
                <a:lnTo>
                  <a:pt x="2242" y="2034"/>
                </a:lnTo>
                <a:lnTo>
                  <a:pt x="2181" y="2062"/>
                </a:lnTo>
                <a:lnTo>
                  <a:pt x="2120" y="2088"/>
                </a:lnTo>
                <a:lnTo>
                  <a:pt x="2057" y="2110"/>
                </a:lnTo>
                <a:lnTo>
                  <a:pt x="1993" y="2131"/>
                </a:lnTo>
                <a:lnTo>
                  <a:pt x="1929" y="2147"/>
                </a:lnTo>
                <a:lnTo>
                  <a:pt x="1865" y="2162"/>
                </a:lnTo>
                <a:lnTo>
                  <a:pt x="1799" y="2174"/>
                </a:lnTo>
                <a:lnTo>
                  <a:pt x="1733" y="2183"/>
                </a:lnTo>
                <a:lnTo>
                  <a:pt x="1668" y="2191"/>
                </a:lnTo>
                <a:lnTo>
                  <a:pt x="1668" y="3113"/>
                </a:lnTo>
                <a:lnTo>
                  <a:pt x="1664" y="3133"/>
                </a:lnTo>
                <a:lnTo>
                  <a:pt x="1656" y="3149"/>
                </a:lnTo>
                <a:lnTo>
                  <a:pt x="1642" y="3163"/>
                </a:lnTo>
                <a:lnTo>
                  <a:pt x="1625" y="3172"/>
                </a:lnTo>
                <a:lnTo>
                  <a:pt x="1605" y="3174"/>
                </a:lnTo>
                <a:lnTo>
                  <a:pt x="1586" y="3172"/>
                </a:lnTo>
                <a:lnTo>
                  <a:pt x="1569" y="3163"/>
                </a:lnTo>
                <a:lnTo>
                  <a:pt x="1555" y="3149"/>
                </a:lnTo>
                <a:lnTo>
                  <a:pt x="1547" y="3133"/>
                </a:lnTo>
                <a:lnTo>
                  <a:pt x="1543" y="3113"/>
                </a:lnTo>
                <a:lnTo>
                  <a:pt x="1543" y="2198"/>
                </a:lnTo>
                <a:lnTo>
                  <a:pt x="1496" y="2199"/>
                </a:lnTo>
                <a:lnTo>
                  <a:pt x="1488" y="2199"/>
                </a:lnTo>
                <a:lnTo>
                  <a:pt x="1482" y="2199"/>
                </a:lnTo>
                <a:lnTo>
                  <a:pt x="1482" y="3113"/>
                </a:lnTo>
                <a:lnTo>
                  <a:pt x="1478" y="3133"/>
                </a:lnTo>
                <a:lnTo>
                  <a:pt x="1470" y="3149"/>
                </a:lnTo>
                <a:lnTo>
                  <a:pt x="1456" y="3163"/>
                </a:lnTo>
                <a:lnTo>
                  <a:pt x="1440" y="3172"/>
                </a:lnTo>
                <a:lnTo>
                  <a:pt x="1420" y="3174"/>
                </a:lnTo>
                <a:lnTo>
                  <a:pt x="1400" y="3172"/>
                </a:lnTo>
                <a:lnTo>
                  <a:pt x="1384" y="3163"/>
                </a:lnTo>
                <a:lnTo>
                  <a:pt x="1371" y="3149"/>
                </a:lnTo>
                <a:lnTo>
                  <a:pt x="1362" y="3133"/>
                </a:lnTo>
                <a:lnTo>
                  <a:pt x="1359" y="3113"/>
                </a:lnTo>
                <a:lnTo>
                  <a:pt x="1359" y="2422"/>
                </a:lnTo>
                <a:lnTo>
                  <a:pt x="1315" y="2473"/>
                </a:lnTo>
                <a:lnTo>
                  <a:pt x="1268" y="2520"/>
                </a:lnTo>
                <a:lnTo>
                  <a:pt x="1219" y="2561"/>
                </a:lnTo>
                <a:lnTo>
                  <a:pt x="1168" y="2599"/>
                </a:lnTo>
                <a:lnTo>
                  <a:pt x="1115" y="2633"/>
                </a:lnTo>
                <a:lnTo>
                  <a:pt x="1062" y="2662"/>
                </a:lnTo>
                <a:lnTo>
                  <a:pt x="1007" y="2688"/>
                </a:lnTo>
                <a:lnTo>
                  <a:pt x="953" y="2711"/>
                </a:lnTo>
                <a:lnTo>
                  <a:pt x="899" y="2732"/>
                </a:lnTo>
                <a:lnTo>
                  <a:pt x="845" y="2748"/>
                </a:lnTo>
                <a:lnTo>
                  <a:pt x="793" y="2762"/>
                </a:lnTo>
                <a:lnTo>
                  <a:pt x="744" y="2774"/>
                </a:lnTo>
                <a:lnTo>
                  <a:pt x="696" y="2784"/>
                </a:lnTo>
                <a:lnTo>
                  <a:pt x="651" y="2791"/>
                </a:lnTo>
                <a:lnTo>
                  <a:pt x="611" y="2797"/>
                </a:lnTo>
                <a:lnTo>
                  <a:pt x="573" y="2801"/>
                </a:lnTo>
                <a:lnTo>
                  <a:pt x="540" y="2804"/>
                </a:lnTo>
                <a:lnTo>
                  <a:pt x="512" y="2807"/>
                </a:lnTo>
                <a:lnTo>
                  <a:pt x="505" y="2807"/>
                </a:lnTo>
                <a:lnTo>
                  <a:pt x="482" y="2804"/>
                </a:lnTo>
                <a:lnTo>
                  <a:pt x="460" y="2798"/>
                </a:lnTo>
                <a:lnTo>
                  <a:pt x="439" y="2787"/>
                </a:lnTo>
                <a:lnTo>
                  <a:pt x="421" y="2772"/>
                </a:lnTo>
                <a:lnTo>
                  <a:pt x="407" y="2753"/>
                </a:lnTo>
                <a:lnTo>
                  <a:pt x="397" y="2733"/>
                </a:lnTo>
                <a:lnTo>
                  <a:pt x="391" y="2711"/>
                </a:lnTo>
                <a:lnTo>
                  <a:pt x="389" y="2688"/>
                </a:lnTo>
                <a:lnTo>
                  <a:pt x="389" y="2670"/>
                </a:lnTo>
                <a:lnTo>
                  <a:pt x="336" y="2549"/>
                </a:lnTo>
                <a:lnTo>
                  <a:pt x="286" y="2433"/>
                </a:lnTo>
                <a:lnTo>
                  <a:pt x="241" y="2319"/>
                </a:lnTo>
                <a:lnTo>
                  <a:pt x="200" y="2209"/>
                </a:lnTo>
                <a:lnTo>
                  <a:pt x="164" y="2104"/>
                </a:lnTo>
                <a:lnTo>
                  <a:pt x="132" y="2000"/>
                </a:lnTo>
                <a:lnTo>
                  <a:pt x="103" y="1901"/>
                </a:lnTo>
                <a:lnTo>
                  <a:pt x="79" y="1805"/>
                </a:lnTo>
                <a:lnTo>
                  <a:pt x="57" y="1711"/>
                </a:lnTo>
                <a:lnTo>
                  <a:pt x="41" y="1622"/>
                </a:lnTo>
                <a:lnTo>
                  <a:pt x="26" y="1535"/>
                </a:lnTo>
                <a:lnTo>
                  <a:pt x="15" y="1452"/>
                </a:lnTo>
                <a:lnTo>
                  <a:pt x="8" y="1371"/>
                </a:lnTo>
                <a:lnTo>
                  <a:pt x="2" y="1294"/>
                </a:lnTo>
                <a:lnTo>
                  <a:pt x="0" y="1219"/>
                </a:lnTo>
                <a:lnTo>
                  <a:pt x="1" y="1149"/>
                </a:lnTo>
                <a:lnTo>
                  <a:pt x="3" y="1079"/>
                </a:lnTo>
                <a:lnTo>
                  <a:pt x="9" y="1014"/>
                </a:lnTo>
                <a:lnTo>
                  <a:pt x="17" y="951"/>
                </a:lnTo>
                <a:lnTo>
                  <a:pt x="26" y="890"/>
                </a:lnTo>
                <a:lnTo>
                  <a:pt x="37" y="833"/>
                </a:lnTo>
                <a:lnTo>
                  <a:pt x="51" y="777"/>
                </a:lnTo>
                <a:lnTo>
                  <a:pt x="66" y="725"/>
                </a:lnTo>
                <a:lnTo>
                  <a:pt x="83" y="675"/>
                </a:lnTo>
                <a:lnTo>
                  <a:pt x="100" y="627"/>
                </a:lnTo>
                <a:lnTo>
                  <a:pt x="119" y="582"/>
                </a:lnTo>
                <a:lnTo>
                  <a:pt x="139" y="539"/>
                </a:lnTo>
                <a:lnTo>
                  <a:pt x="160" y="498"/>
                </a:lnTo>
                <a:lnTo>
                  <a:pt x="182" y="460"/>
                </a:lnTo>
                <a:lnTo>
                  <a:pt x="205" y="424"/>
                </a:lnTo>
                <a:lnTo>
                  <a:pt x="246" y="364"/>
                </a:lnTo>
                <a:lnTo>
                  <a:pt x="292" y="309"/>
                </a:lnTo>
                <a:lnTo>
                  <a:pt x="338" y="258"/>
                </a:lnTo>
                <a:lnTo>
                  <a:pt x="386" y="212"/>
                </a:lnTo>
                <a:lnTo>
                  <a:pt x="437" y="171"/>
                </a:lnTo>
                <a:lnTo>
                  <a:pt x="487" y="135"/>
                </a:lnTo>
                <a:lnTo>
                  <a:pt x="539" y="102"/>
                </a:lnTo>
                <a:lnTo>
                  <a:pt x="591" y="75"/>
                </a:lnTo>
                <a:lnTo>
                  <a:pt x="642" y="52"/>
                </a:lnTo>
                <a:lnTo>
                  <a:pt x="693" y="34"/>
                </a:lnTo>
                <a:lnTo>
                  <a:pt x="743" y="19"/>
                </a:lnTo>
                <a:lnTo>
                  <a:pt x="791" y="9"/>
                </a:lnTo>
                <a:lnTo>
                  <a:pt x="837" y="3"/>
                </a:lnTo>
                <a:lnTo>
                  <a:pt x="88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69" name="Group 568"/>
          <p:cNvGrpSpPr/>
          <p:nvPr/>
        </p:nvGrpSpPr>
        <p:grpSpPr>
          <a:xfrm>
            <a:off x="6266228" y="1901825"/>
            <a:ext cx="585787" cy="585788"/>
            <a:chOff x="6284913" y="1901825"/>
            <a:chExt cx="585787" cy="5857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38" name="Freeform 473"/>
            <p:cNvSpPr>
              <a:spLocks noEditPoints="1"/>
            </p:cNvSpPr>
            <p:nvPr/>
          </p:nvSpPr>
          <p:spPr bwMode="auto">
            <a:xfrm>
              <a:off x="6286500" y="1901825"/>
              <a:ext cx="582612" cy="263525"/>
            </a:xfrm>
            <a:custGeom>
              <a:avLst/>
              <a:gdLst>
                <a:gd name="T0" fmla="*/ 1364 w 3304"/>
                <a:gd name="T1" fmla="*/ 307 h 1494"/>
                <a:gd name="T2" fmla="*/ 1191 w 3304"/>
                <a:gd name="T3" fmla="*/ 355 h 1494"/>
                <a:gd name="T4" fmla="*/ 1110 w 3304"/>
                <a:gd name="T5" fmla="*/ 394 h 1494"/>
                <a:gd name="T6" fmla="*/ 1099 w 3304"/>
                <a:gd name="T7" fmla="*/ 435 h 1494"/>
                <a:gd name="T8" fmla="*/ 1124 w 3304"/>
                <a:gd name="T9" fmla="*/ 475 h 1494"/>
                <a:gd name="T10" fmla="*/ 1164 w 3304"/>
                <a:gd name="T11" fmla="*/ 483 h 1494"/>
                <a:gd name="T12" fmla="*/ 1281 w 3304"/>
                <a:gd name="T13" fmla="*/ 443 h 1494"/>
                <a:gd name="T14" fmla="*/ 1457 w 3304"/>
                <a:gd name="T15" fmla="*/ 400 h 1494"/>
                <a:gd name="T16" fmla="*/ 1485 w 3304"/>
                <a:gd name="T17" fmla="*/ 359 h 1494"/>
                <a:gd name="T18" fmla="*/ 1469 w 3304"/>
                <a:gd name="T19" fmla="*/ 311 h 1494"/>
                <a:gd name="T20" fmla="*/ 1653 w 3304"/>
                <a:gd name="T21" fmla="*/ 277 h 1494"/>
                <a:gd name="T22" fmla="*/ 1608 w 3304"/>
                <a:gd name="T23" fmla="*/ 300 h 1494"/>
                <a:gd name="T24" fmla="*/ 1600 w 3304"/>
                <a:gd name="T25" fmla="*/ 349 h 1494"/>
                <a:gd name="T26" fmla="*/ 1635 w 3304"/>
                <a:gd name="T27" fmla="*/ 384 h 1494"/>
                <a:gd name="T28" fmla="*/ 1822 w 3304"/>
                <a:gd name="T29" fmla="*/ 399 h 1494"/>
                <a:gd name="T30" fmla="*/ 2064 w 3304"/>
                <a:gd name="T31" fmla="*/ 455 h 1494"/>
                <a:gd name="T32" fmla="*/ 2291 w 3304"/>
                <a:gd name="T33" fmla="*/ 559 h 1494"/>
                <a:gd name="T34" fmla="*/ 2441 w 3304"/>
                <a:gd name="T35" fmla="*/ 659 h 1494"/>
                <a:gd name="T36" fmla="*/ 2477 w 3304"/>
                <a:gd name="T37" fmla="*/ 663 h 1494"/>
                <a:gd name="T38" fmla="*/ 2508 w 3304"/>
                <a:gd name="T39" fmla="*/ 643 h 1494"/>
                <a:gd name="T40" fmla="*/ 2519 w 3304"/>
                <a:gd name="T41" fmla="*/ 602 h 1494"/>
                <a:gd name="T42" fmla="*/ 2498 w 3304"/>
                <a:gd name="T43" fmla="*/ 566 h 1494"/>
                <a:gd name="T44" fmla="*/ 2289 w 3304"/>
                <a:gd name="T45" fmla="*/ 431 h 1494"/>
                <a:gd name="T46" fmla="*/ 2061 w 3304"/>
                <a:gd name="T47" fmla="*/ 337 h 1494"/>
                <a:gd name="T48" fmla="*/ 1820 w 3304"/>
                <a:gd name="T49" fmla="*/ 287 h 1494"/>
                <a:gd name="T50" fmla="*/ 1653 w 3304"/>
                <a:gd name="T51" fmla="*/ 0 h 1494"/>
                <a:gd name="T52" fmla="*/ 1953 w 3304"/>
                <a:gd name="T53" fmla="*/ 27 h 1494"/>
                <a:gd name="T54" fmla="*/ 2237 w 3304"/>
                <a:gd name="T55" fmla="*/ 107 h 1494"/>
                <a:gd name="T56" fmla="*/ 2498 w 3304"/>
                <a:gd name="T57" fmla="*/ 231 h 1494"/>
                <a:gd name="T58" fmla="*/ 2731 w 3304"/>
                <a:gd name="T59" fmla="*/ 400 h 1494"/>
                <a:gd name="T60" fmla="*/ 2932 w 3304"/>
                <a:gd name="T61" fmla="*/ 604 h 1494"/>
                <a:gd name="T62" fmla="*/ 3096 w 3304"/>
                <a:gd name="T63" fmla="*/ 839 h 1494"/>
                <a:gd name="T64" fmla="*/ 3216 w 3304"/>
                <a:gd name="T65" fmla="*/ 1103 h 1494"/>
                <a:gd name="T66" fmla="*/ 3291 w 3304"/>
                <a:gd name="T67" fmla="*/ 1389 h 1494"/>
                <a:gd name="T68" fmla="*/ 3137 w 3304"/>
                <a:gd name="T69" fmla="*/ 1474 h 1494"/>
                <a:gd name="T70" fmla="*/ 2746 w 3304"/>
                <a:gd name="T71" fmla="*/ 1456 h 1494"/>
                <a:gd name="T72" fmla="*/ 2318 w 3304"/>
                <a:gd name="T73" fmla="*/ 1445 h 1494"/>
                <a:gd name="T74" fmla="*/ 1863 w 3304"/>
                <a:gd name="T75" fmla="*/ 1439 h 1494"/>
                <a:gd name="T76" fmla="*/ 1370 w 3304"/>
                <a:gd name="T77" fmla="*/ 1441 h 1494"/>
                <a:gd name="T78" fmla="*/ 885 w 3304"/>
                <a:gd name="T79" fmla="*/ 1450 h 1494"/>
                <a:gd name="T80" fmla="*/ 439 w 3304"/>
                <a:gd name="T81" fmla="*/ 1466 h 1494"/>
                <a:gd name="T82" fmla="*/ 45 w 3304"/>
                <a:gd name="T83" fmla="*/ 1489 h 1494"/>
                <a:gd name="T84" fmla="*/ 32 w 3304"/>
                <a:gd name="T85" fmla="*/ 1297 h 1494"/>
                <a:gd name="T86" fmla="*/ 122 w 3304"/>
                <a:gd name="T87" fmla="*/ 1017 h 1494"/>
                <a:gd name="T88" fmla="*/ 257 w 3304"/>
                <a:gd name="T89" fmla="*/ 762 h 1494"/>
                <a:gd name="T90" fmla="*/ 434 w 3304"/>
                <a:gd name="T91" fmla="*/ 534 h 1494"/>
                <a:gd name="T92" fmla="*/ 646 w 3304"/>
                <a:gd name="T93" fmla="*/ 341 h 1494"/>
                <a:gd name="T94" fmla="*/ 889 w 3304"/>
                <a:gd name="T95" fmla="*/ 186 h 1494"/>
                <a:gd name="T96" fmla="*/ 1158 w 3304"/>
                <a:gd name="T97" fmla="*/ 75 h 1494"/>
                <a:gd name="T98" fmla="*/ 1449 w 3304"/>
                <a:gd name="T99" fmla="*/ 12 h 1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04" h="1494">
                  <a:moveTo>
                    <a:pt x="1439" y="296"/>
                  </a:moveTo>
                  <a:lnTo>
                    <a:pt x="1422" y="296"/>
                  </a:lnTo>
                  <a:lnTo>
                    <a:pt x="1364" y="307"/>
                  </a:lnTo>
                  <a:lnTo>
                    <a:pt x="1306" y="320"/>
                  </a:lnTo>
                  <a:lnTo>
                    <a:pt x="1249" y="336"/>
                  </a:lnTo>
                  <a:lnTo>
                    <a:pt x="1191" y="355"/>
                  </a:lnTo>
                  <a:lnTo>
                    <a:pt x="1133" y="377"/>
                  </a:lnTo>
                  <a:lnTo>
                    <a:pt x="1121" y="384"/>
                  </a:lnTo>
                  <a:lnTo>
                    <a:pt x="1110" y="394"/>
                  </a:lnTo>
                  <a:lnTo>
                    <a:pt x="1103" y="408"/>
                  </a:lnTo>
                  <a:lnTo>
                    <a:pt x="1100" y="421"/>
                  </a:lnTo>
                  <a:lnTo>
                    <a:pt x="1099" y="435"/>
                  </a:lnTo>
                  <a:lnTo>
                    <a:pt x="1103" y="450"/>
                  </a:lnTo>
                  <a:lnTo>
                    <a:pt x="1112" y="464"/>
                  </a:lnTo>
                  <a:lnTo>
                    <a:pt x="1124" y="475"/>
                  </a:lnTo>
                  <a:lnTo>
                    <a:pt x="1138" y="482"/>
                  </a:lnTo>
                  <a:lnTo>
                    <a:pt x="1154" y="484"/>
                  </a:lnTo>
                  <a:lnTo>
                    <a:pt x="1164" y="483"/>
                  </a:lnTo>
                  <a:lnTo>
                    <a:pt x="1174" y="480"/>
                  </a:lnTo>
                  <a:lnTo>
                    <a:pt x="1228" y="460"/>
                  </a:lnTo>
                  <a:lnTo>
                    <a:pt x="1281" y="443"/>
                  </a:lnTo>
                  <a:lnTo>
                    <a:pt x="1361" y="421"/>
                  </a:lnTo>
                  <a:lnTo>
                    <a:pt x="1440" y="406"/>
                  </a:lnTo>
                  <a:lnTo>
                    <a:pt x="1457" y="400"/>
                  </a:lnTo>
                  <a:lnTo>
                    <a:pt x="1470" y="389"/>
                  </a:lnTo>
                  <a:lnTo>
                    <a:pt x="1480" y="375"/>
                  </a:lnTo>
                  <a:lnTo>
                    <a:pt x="1485" y="359"/>
                  </a:lnTo>
                  <a:lnTo>
                    <a:pt x="1485" y="341"/>
                  </a:lnTo>
                  <a:lnTo>
                    <a:pt x="1480" y="325"/>
                  </a:lnTo>
                  <a:lnTo>
                    <a:pt x="1469" y="311"/>
                  </a:lnTo>
                  <a:lnTo>
                    <a:pt x="1456" y="301"/>
                  </a:lnTo>
                  <a:lnTo>
                    <a:pt x="1439" y="296"/>
                  </a:lnTo>
                  <a:close/>
                  <a:moveTo>
                    <a:pt x="1653" y="277"/>
                  </a:moveTo>
                  <a:lnTo>
                    <a:pt x="1635" y="280"/>
                  </a:lnTo>
                  <a:lnTo>
                    <a:pt x="1620" y="288"/>
                  </a:lnTo>
                  <a:lnTo>
                    <a:pt x="1608" y="300"/>
                  </a:lnTo>
                  <a:lnTo>
                    <a:pt x="1600" y="315"/>
                  </a:lnTo>
                  <a:lnTo>
                    <a:pt x="1597" y="332"/>
                  </a:lnTo>
                  <a:lnTo>
                    <a:pt x="1600" y="349"/>
                  </a:lnTo>
                  <a:lnTo>
                    <a:pt x="1608" y="365"/>
                  </a:lnTo>
                  <a:lnTo>
                    <a:pt x="1620" y="376"/>
                  </a:lnTo>
                  <a:lnTo>
                    <a:pt x="1635" y="384"/>
                  </a:lnTo>
                  <a:lnTo>
                    <a:pt x="1653" y="387"/>
                  </a:lnTo>
                  <a:lnTo>
                    <a:pt x="1737" y="390"/>
                  </a:lnTo>
                  <a:lnTo>
                    <a:pt x="1822" y="399"/>
                  </a:lnTo>
                  <a:lnTo>
                    <a:pt x="1904" y="412"/>
                  </a:lnTo>
                  <a:lnTo>
                    <a:pt x="1985" y="431"/>
                  </a:lnTo>
                  <a:lnTo>
                    <a:pt x="2064" y="455"/>
                  </a:lnTo>
                  <a:lnTo>
                    <a:pt x="2142" y="484"/>
                  </a:lnTo>
                  <a:lnTo>
                    <a:pt x="2217" y="519"/>
                  </a:lnTo>
                  <a:lnTo>
                    <a:pt x="2291" y="559"/>
                  </a:lnTo>
                  <a:lnTo>
                    <a:pt x="2362" y="603"/>
                  </a:lnTo>
                  <a:lnTo>
                    <a:pt x="2430" y="653"/>
                  </a:lnTo>
                  <a:lnTo>
                    <a:pt x="2441" y="659"/>
                  </a:lnTo>
                  <a:lnTo>
                    <a:pt x="2453" y="663"/>
                  </a:lnTo>
                  <a:lnTo>
                    <a:pt x="2465" y="664"/>
                  </a:lnTo>
                  <a:lnTo>
                    <a:pt x="2477" y="663"/>
                  </a:lnTo>
                  <a:lnTo>
                    <a:pt x="2489" y="659"/>
                  </a:lnTo>
                  <a:lnTo>
                    <a:pt x="2499" y="652"/>
                  </a:lnTo>
                  <a:lnTo>
                    <a:pt x="2508" y="643"/>
                  </a:lnTo>
                  <a:lnTo>
                    <a:pt x="2516" y="630"/>
                  </a:lnTo>
                  <a:lnTo>
                    <a:pt x="2519" y="616"/>
                  </a:lnTo>
                  <a:lnTo>
                    <a:pt x="2519" y="602"/>
                  </a:lnTo>
                  <a:lnTo>
                    <a:pt x="2516" y="588"/>
                  </a:lnTo>
                  <a:lnTo>
                    <a:pt x="2509" y="576"/>
                  </a:lnTo>
                  <a:lnTo>
                    <a:pt x="2498" y="566"/>
                  </a:lnTo>
                  <a:lnTo>
                    <a:pt x="2430" y="516"/>
                  </a:lnTo>
                  <a:lnTo>
                    <a:pt x="2360" y="471"/>
                  </a:lnTo>
                  <a:lnTo>
                    <a:pt x="2289" y="431"/>
                  </a:lnTo>
                  <a:lnTo>
                    <a:pt x="2214" y="396"/>
                  </a:lnTo>
                  <a:lnTo>
                    <a:pt x="2139" y="364"/>
                  </a:lnTo>
                  <a:lnTo>
                    <a:pt x="2061" y="337"/>
                  </a:lnTo>
                  <a:lnTo>
                    <a:pt x="1982" y="316"/>
                  </a:lnTo>
                  <a:lnTo>
                    <a:pt x="1901" y="299"/>
                  </a:lnTo>
                  <a:lnTo>
                    <a:pt x="1820" y="287"/>
                  </a:lnTo>
                  <a:lnTo>
                    <a:pt x="1736" y="279"/>
                  </a:lnTo>
                  <a:lnTo>
                    <a:pt x="1653" y="277"/>
                  </a:lnTo>
                  <a:close/>
                  <a:moveTo>
                    <a:pt x="1653" y="0"/>
                  </a:moveTo>
                  <a:lnTo>
                    <a:pt x="1754" y="3"/>
                  </a:lnTo>
                  <a:lnTo>
                    <a:pt x="1855" y="12"/>
                  </a:lnTo>
                  <a:lnTo>
                    <a:pt x="1953" y="27"/>
                  </a:lnTo>
                  <a:lnTo>
                    <a:pt x="2051" y="48"/>
                  </a:lnTo>
                  <a:lnTo>
                    <a:pt x="2145" y="74"/>
                  </a:lnTo>
                  <a:lnTo>
                    <a:pt x="2237" y="107"/>
                  </a:lnTo>
                  <a:lnTo>
                    <a:pt x="2327" y="143"/>
                  </a:lnTo>
                  <a:lnTo>
                    <a:pt x="2414" y="185"/>
                  </a:lnTo>
                  <a:lnTo>
                    <a:pt x="2498" y="231"/>
                  </a:lnTo>
                  <a:lnTo>
                    <a:pt x="2579" y="283"/>
                  </a:lnTo>
                  <a:lnTo>
                    <a:pt x="2657" y="339"/>
                  </a:lnTo>
                  <a:lnTo>
                    <a:pt x="2731" y="400"/>
                  </a:lnTo>
                  <a:lnTo>
                    <a:pt x="2802" y="463"/>
                  </a:lnTo>
                  <a:lnTo>
                    <a:pt x="2869" y="531"/>
                  </a:lnTo>
                  <a:lnTo>
                    <a:pt x="2932" y="604"/>
                  </a:lnTo>
                  <a:lnTo>
                    <a:pt x="2991" y="679"/>
                  </a:lnTo>
                  <a:lnTo>
                    <a:pt x="3045" y="758"/>
                  </a:lnTo>
                  <a:lnTo>
                    <a:pt x="3096" y="839"/>
                  </a:lnTo>
                  <a:lnTo>
                    <a:pt x="3141" y="925"/>
                  </a:lnTo>
                  <a:lnTo>
                    <a:pt x="3181" y="1012"/>
                  </a:lnTo>
                  <a:lnTo>
                    <a:pt x="3216" y="1103"/>
                  </a:lnTo>
                  <a:lnTo>
                    <a:pt x="3247" y="1196"/>
                  </a:lnTo>
                  <a:lnTo>
                    <a:pt x="3272" y="1291"/>
                  </a:lnTo>
                  <a:lnTo>
                    <a:pt x="3291" y="1389"/>
                  </a:lnTo>
                  <a:lnTo>
                    <a:pt x="3304" y="1487"/>
                  </a:lnTo>
                  <a:lnTo>
                    <a:pt x="3256" y="1481"/>
                  </a:lnTo>
                  <a:lnTo>
                    <a:pt x="3137" y="1474"/>
                  </a:lnTo>
                  <a:lnTo>
                    <a:pt x="3011" y="1467"/>
                  </a:lnTo>
                  <a:lnTo>
                    <a:pt x="2881" y="1462"/>
                  </a:lnTo>
                  <a:lnTo>
                    <a:pt x="2746" y="1456"/>
                  </a:lnTo>
                  <a:lnTo>
                    <a:pt x="2607" y="1452"/>
                  </a:lnTo>
                  <a:lnTo>
                    <a:pt x="2464" y="1448"/>
                  </a:lnTo>
                  <a:lnTo>
                    <a:pt x="2318" y="1445"/>
                  </a:lnTo>
                  <a:lnTo>
                    <a:pt x="2169" y="1442"/>
                  </a:lnTo>
                  <a:lnTo>
                    <a:pt x="2017" y="1441"/>
                  </a:lnTo>
                  <a:lnTo>
                    <a:pt x="1863" y="1439"/>
                  </a:lnTo>
                  <a:lnTo>
                    <a:pt x="1708" y="1439"/>
                  </a:lnTo>
                  <a:lnTo>
                    <a:pt x="1538" y="1439"/>
                  </a:lnTo>
                  <a:lnTo>
                    <a:pt x="1370" y="1441"/>
                  </a:lnTo>
                  <a:lnTo>
                    <a:pt x="1205" y="1443"/>
                  </a:lnTo>
                  <a:lnTo>
                    <a:pt x="1043" y="1446"/>
                  </a:lnTo>
                  <a:lnTo>
                    <a:pt x="885" y="1450"/>
                  </a:lnTo>
                  <a:lnTo>
                    <a:pt x="732" y="1454"/>
                  </a:lnTo>
                  <a:lnTo>
                    <a:pt x="583" y="1460"/>
                  </a:lnTo>
                  <a:lnTo>
                    <a:pt x="439" y="1466"/>
                  </a:lnTo>
                  <a:lnTo>
                    <a:pt x="302" y="1473"/>
                  </a:lnTo>
                  <a:lnTo>
                    <a:pt x="170" y="1480"/>
                  </a:lnTo>
                  <a:lnTo>
                    <a:pt x="45" y="1489"/>
                  </a:lnTo>
                  <a:lnTo>
                    <a:pt x="0" y="1494"/>
                  </a:lnTo>
                  <a:lnTo>
                    <a:pt x="13" y="1395"/>
                  </a:lnTo>
                  <a:lnTo>
                    <a:pt x="32" y="1297"/>
                  </a:lnTo>
                  <a:lnTo>
                    <a:pt x="56" y="1202"/>
                  </a:lnTo>
                  <a:lnTo>
                    <a:pt x="87" y="1108"/>
                  </a:lnTo>
                  <a:lnTo>
                    <a:pt x="122" y="1017"/>
                  </a:lnTo>
                  <a:lnTo>
                    <a:pt x="162" y="929"/>
                  </a:lnTo>
                  <a:lnTo>
                    <a:pt x="207" y="843"/>
                  </a:lnTo>
                  <a:lnTo>
                    <a:pt x="257" y="762"/>
                  </a:lnTo>
                  <a:lnTo>
                    <a:pt x="312" y="682"/>
                  </a:lnTo>
                  <a:lnTo>
                    <a:pt x="370" y="607"/>
                  </a:lnTo>
                  <a:lnTo>
                    <a:pt x="434" y="534"/>
                  </a:lnTo>
                  <a:lnTo>
                    <a:pt x="500" y="466"/>
                  </a:lnTo>
                  <a:lnTo>
                    <a:pt x="572" y="402"/>
                  </a:lnTo>
                  <a:lnTo>
                    <a:pt x="646" y="341"/>
                  </a:lnTo>
                  <a:lnTo>
                    <a:pt x="724" y="285"/>
                  </a:lnTo>
                  <a:lnTo>
                    <a:pt x="805" y="233"/>
                  </a:lnTo>
                  <a:lnTo>
                    <a:pt x="889" y="186"/>
                  </a:lnTo>
                  <a:lnTo>
                    <a:pt x="976" y="144"/>
                  </a:lnTo>
                  <a:lnTo>
                    <a:pt x="1066" y="107"/>
                  </a:lnTo>
                  <a:lnTo>
                    <a:pt x="1158" y="75"/>
                  </a:lnTo>
                  <a:lnTo>
                    <a:pt x="1253" y="48"/>
                  </a:lnTo>
                  <a:lnTo>
                    <a:pt x="1351" y="27"/>
                  </a:lnTo>
                  <a:lnTo>
                    <a:pt x="1449" y="12"/>
                  </a:lnTo>
                  <a:lnTo>
                    <a:pt x="1550" y="3"/>
                  </a:lnTo>
                  <a:lnTo>
                    <a:pt x="16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9" name="Freeform 474"/>
            <p:cNvSpPr>
              <a:spLocks/>
            </p:cNvSpPr>
            <p:nvPr/>
          </p:nvSpPr>
          <p:spPr bwMode="auto">
            <a:xfrm>
              <a:off x="6284913" y="2174875"/>
              <a:ext cx="585787" cy="39688"/>
            </a:xfrm>
            <a:custGeom>
              <a:avLst/>
              <a:gdLst>
                <a:gd name="T0" fmla="*/ 1716 w 3321"/>
                <a:gd name="T1" fmla="*/ 0 h 221"/>
                <a:gd name="T2" fmla="*/ 1871 w 3321"/>
                <a:gd name="T3" fmla="*/ 0 h 221"/>
                <a:gd name="T4" fmla="*/ 2024 w 3321"/>
                <a:gd name="T5" fmla="*/ 1 h 221"/>
                <a:gd name="T6" fmla="*/ 2175 w 3321"/>
                <a:gd name="T7" fmla="*/ 3 h 221"/>
                <a:gd name="T8" fmla="*/ 2323 w 3321"/>
                <a:gd name="T9" fmla="*/ 6 h 221"/>
                <a:gd name="T10" fmla="*/ 2469 w 3321"/>
                <a:gd name="T11" fmla="*/ 9 h 221"/>
                <a:gd name="T12" fmla="*/ 2611 w 3321"/>
                <a:gd name="T13" fmla="*/ 13 h 221"/>
                <a:gd name="T14" fmla="*/ 2748 w 3321"/>
                <a:gd name="T15" fmla="*/ 17 h 221"/>
                <a:gd name="T16" fmla="*/ 2882 w 3321"/>
                <a:gd name="T17" fmla="*/ 22 h 221"/>
                <a:gd name="T18" fmla="*/ 3012 w 3321"/>
                <a:gd name="T19" fmla="*/ 28 h 221"/>
                <a:gd name="T20" fmla="*/ 3135 w 3321"/>
                <a:gd name="T21" fmla="*/ 34 h 221"/>
                <a:gd name="T22" fmla="*/ 3254 w 3321"/>
                <a:gd name="T23" fmla="*/ 41 h 221"/>
                <a:gd name="T24" fmla="*/ 3319 w 3321"/>
                <a:gd name="T25" fmla="*/ 50 h 221"/>
                <a:gd name="T26" fmla="*/ 3321 w 3321"/>
                <a:gd name="T27" fmla="*/ 111 h 221"/>
                <a:gd name="T28" fmla="*/ 3320 w 3321"/>
                <a:gd name="T29" fmla="*/ 165 h 221"/>
                <a:gd name="T30" fmla="*/ 3253 w 3321"/>
                <a:gd name="T31" fmla="*/ 180 h 221"/>
                <a:gd name="T32" fmla="*/ 3122 w 3321"/>
                <a:gd name="T33" fmla="*/ 187 h 221"/>
                <a:gd name="T34" fmla="*/ 2984 w 3321"/>
                <a:gd name="T35" fmla="*/ 194 h 221"/>
                <a:gd name="T36" fmla="*/ 2841 w 3321"/>
                <a:gd name="T37" fmla="*/ 200 h 221"/>
                <a:gd name="T38" fmla="*/ 2692 w 3321"/>
                <a:gd name="T39" fmla="*/ 206 h 221"/>
                <a:gd name="T40" fmla="*/ 2538 w 3321"/>
                <a:gd name="T41" fmla="*/ 210 h 221"/>
                <a:gd name="T42" fmla="*/ 2380 w 3321"/>
                <a:gd name="T43" fmla="*/ 214 h 221"/>
                <a:gd name="T44" fmla="*/ 2218 w 3321"/>
                <a:gd name="T45" fmla="*/ 217 h 221"/>
                <a:gd name="T46" fmla="*/ 2053 w 3321"/>
                <a:gd name="T47" fmla="*/ 219 h 221"/>
                <a:gd name="T48" fmla="*/ 1885 w 3321"/>
                <a:gd name="T49" fmla="*/ 221 h 221"/>
                <a:gd name="T50" fmla="*/ 1716 w 3321"/>
                <a:gd name="T51" fmla="*/ 221 h 221"/>
                <a:gd name="T52" fmla="*/ 1560 w 3321"/>
                <a:gd name="T53" fmla="*/ 221 h 221"/>
                <a:gd name="T54" fmla="*/ 1407 w 3321"/>
                <a:gd name="T55" fmla="*/ 220 h 221"/>
                <a:gd name="T56" fmla="*/ 1256 w 3321"/>
                <a:gd name="T57" fmla="*/ 218 h 221"/>
                <a:gd name="T58" fmla="*/ 1107 w 3321"/>
                <a:gd name="T59" fmla="*/ 215 h 221"/>
                <a:gd name="T60" fmla="*/ 962 w 3321"/>
                <a:gd name="T61" fmla="*/ 212 h 221"/>
                <a:gd name="T62" fmla="*/ 820 w 3321"/>
                <a:gd name="T63" fmla="*/ 209 h 221"/>
                <a:gd name="T64" fmla="*/ 683 w 3321"/>
                <a:gd name="T65" fmla="*/ 204 h 221"/>
                <a:gd name="T66" fmla="*/ 549 w 3321"/>
                <a:gd name="T67" fmla="*/ 199 h 221"/>
                <a:gd name="T68" fmla="*/ 422 w 3321"/>
                <a:gd name="T69" fmla="*/ 193 h 221"/>
                <a:gd name="T70" fmla="*/ 298 w 3321"/>
                <a:gd name="T71" fmla="*/ 187 h 221"/>
                <a:gd name="T72" fmla="*/ 180 w 3321"/>
                <a:gd name="T73" fmla="*/ 180 h 221"/>
                <a:gd name="T74" fmla="*/ 68 w 3321"/>
                <a:gd name="T75" fmla="*/ 173 h 221"/>
                <a:gd name="T76" fmla="*/ 1 w 3321"/>
                <a:gd name="T77" fmla="*/ 162 h 221"/>
                <a:gd name="T78" fmla="*/ 0 w 3321"/>
                <a:gd name="T79" fmla="*/ 111 h 221"/>
                <a:gd name="T80" fmla="*/ 1 w 3321"/>
                <a:gd name="T81" fmla="*/ 57 h 221"/>
                <a:gd name="T82" fmla="*/ 64 w 3321"/>
                <a:gd name="T83" fmla="*/ 49 h 221"/>
                <a:gd name="T84" fmla="*/ 187 w 3321"/>
                <a:gd name="T85" fmla="*/ 41 h 221"/>
                <a:gd name="T86" fmla="*/ 318 w 3321"/>
                <a:gd name="T87" fmla="*/ 33 h 221"/>
                <a:gd name="T88" fmla="*/ 454 w 3321"/>
                <a:gd name="T89" fmla="*/ 26 h 221"/>
                <a:gd name="T90" fmla="*/ 597 w 3321"/>
                <a:gd name="T91" fmla="*/ 20 h 221"/>
                <a:gd name="T92" fmla="*/ 745 w 3321"/>
                <a:gd name="T93" fmla="*/ 15 h 221"/>
                <a:gd name="T94" fmla="*/ 897 w 3321"/>
                <a:gd name="T95" fmla="*/ 10 h 221"/>
                <a:gd name="T96" fmla="*/ 1054 w 3321"/>
                <a:gd name="T97" fmla="*/ 7 h 221"/>
                <a:gd name="T98" fmla="*/ 1215 w 3321"/>
                <a:gd name="T99" fmla="*/ 4 h 221"/>
                <a:gd name="T100" fmla="*/ 1379 w 3321"/>
                <a:gd name="T101" fmla="*/ 2 h 221"/>
                <a:gd name="T102" fmla="*/ 1546 w 3321"/>
                <a:gd name="T103" fmla="*/ 0 h 221"/>
                <a:gd name="T104" fmla="*/ 1716 w 3321"/>
                <a:gd name="T105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321" h="221">
                  <a:moveTo>
                    <a:pt x="1716" y="0"/>
                  </a:moveTo>
                  <a:lnTo>
                    <a:pt x="1871" y="0"/>
                  </a:lnTo>
                  <a:lnTo>
                    <a:pt x="2024" y="1"/>
                  </a:lnTo>
                  <a:lnTo>
                    <a:pt x="2175" y="3"/>
                  </a:lnTo>
                  <a:lnTo>
                    <a:pt x="2323" y="6"/>
                  </a:lnTo>
                  <a:lnTo>
                    <a:pt x="2469" y="9"/>
                  </a:lnTo>
                  <a:lnTo>
                    <a:pt x="2611" y="13"/>
                  </a:lnTo>
                  <a:lnTo>
                    <a:pt x="2748" y="17"/>
                  </a:lnTo>
                  <a:lnTo>
                    <a:pt x="2882" y="22"/>
                  </a:lnTo>
                  <a:lnTo>
                    <a:pt x="3012" y="28"/>
                  </a:lnTo>
                  <a:lnTo>
                    <a:pt x="3135" y="34"/>
                  </a:lnTo>
                  <a:lnTo>
                    <a:pt x="3254" y="41"/>
                  </a:lnTo>
                  <a:lnTo>
                    <a:pt x="3319" y="50"/>
                  </a:lnTo>
                  <a:lnTo>
                    <a:pt x="3321" y="111"/>
                  </a:lnTo>
                  <a:lnTo>
                    <a:pt x="3320" y="165"/>
                  </a:lnTo>
                  <a:lnTo>
                    <a:pt x="3253" y="180"/>
                  </a:lnTo>
                  <a:lnTo>
                    <a:pt x="3122" y="187"/>
                  </a:lnTo>
                  <a:lnTo>
                    <a:pt x="2984" y="194"/>
                  </a:lnTo>
                  <a:lnTo>
                    <a:pt x="2841" y="200"/>
                  </a:lnTo>
                  <a:lnTo>
                    <a:pt x="2692" y="206"/>
                  </a:lnTo>
                  <a:lnTo>
                    <a:pt x="2538" y="210"/>
                  </a:lnTo>
                  <a:lnTo>
                    <a:pt x="2380" y="214"/>
                  </a:lnTo>
                  <a:lnTo>
                    <a:pt x="2218" y="217"/>
                  </a:lnTo>
                  <a:lnTo>
                    <a:pt x="2053" y="219"/>
                  </a:lnTo>
                  <a:lnTo>
                    <a:pt x="1885" y="221"/>
                  </a:lnTo>
                  <a:lnTo>
                    <a:pt x="1716" y="221"/>
                  </a:lnTo>
                  <a:lnTo>
                    <a:pt x="1560" y="221"/>
                  </a:lnTo>
                  <a:lnTo>
                    <a:pt x="1407" y="220"/>
                  </a:lnTo>
                  <a:lnTo>
                    <a:pt x="1256" y="218"/>
                  </a:lnTo>
                  <a:lnTo>
                    <a:pt x="1107" y="215"/>
                  </a:lnTo>
                  <a:lnTo>
                    <a:pt x="962" y="212"/>
                  </a:lnTo>
                  <a:lnTo>
                    <a:pt x="820" y="209"/>
                  </a:lnTo>
                  <a:lnTo>
                    <a:pt x="683" y="204"/>
                  </a:lnTo>
                  <a:lnTo>
                    <a:pt x="549" y="199"/>
                  </a:lnTo>
                  <a:lnTo>
                    <a:pt x="422" y="193"/>
                  </a:lnTo>
                  <a:lnTo>
                    <a:pt x="298" y="187"/>
                  </a:lnTo>
                  <a:lnTo>
                    <a:pt x="180" y="180"/>
                  </a:lnTo>
                  <a:lnTo>
                    <a:pt x="68" y="173"/>
                  </a:lnTo>
                  <a:lnTo>
                    <a:pt x="1" y="162"/>
                  </a:lnTo>
                  <a:lnTo>
                    <a:pt x="0" y="111"/>
                  </a:lnTo>
                  <a:lnTo>
                    <a:pt x="1" y="57"/>
                  </a:lnTo>
                  <a:lnTo>
                    <a:pt x="64" y="49"/>
                  </a:lnTo>
                  <a:lnTo>
                    <a:pt x="187" y="41"/>
                  </a:lnTo>
                  <a:lnTo>
                    <a:pt x="318" y="33"/>
                  </a:lnTo>
                  <a:lnTo>
                    <a:pt x="454" y="26"/>
                  </a:lnTo>
                  <a:lnTo>
                    <a:pt x="597" y="20"/>
                  </a:lnTo>
                  <a:lnTo>
                    <a:pt x="745" y="15"/>
                  </a:lnTo>
                  <a:lnTo>
                    <a:pt x="897" y="10"/>
                  </a:lnTo>
                  <a:lnTo>
                    <a:pt x="1054" y="7"/>
                  </a:lnTo>
                  <a:lnTo>
                    <a:pt x="1215" y="4"/>
                  </a:lnTo>
                  <a:lnTo>
                    <a:pt x="1379" y="2"/>
                  </a:lnTo>
                  <a:lnTo>
                    <a:pt x="1546" y="0"/>
                  </a:lnTo>
                  <a:lnTo>
                    <a:pt x="17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0" name="Freeform 475"/>
            <p:cNvSpPr>
              <a:spLocks noEditPoints="1"/>
            </p:cNvSpPr>
            <p:nvPr/>
          </p:nvSpPr>
          <p:spPr bwMode="auto">
            <a:xfrm>
              <a:off x="6286500" y="2224088"/>
              <a:ext cx="582612" cy="263525"/>
            </a:xfrm>
            <a:custGeom>
              <a:avLst/>
              <a:gdLst>
                <a:gd name="T0" fmla="*/ 2564 w 3304"/>
                <a:gd name="T1" fmla="*/ 726 h 1495"/>
                <a:gd name="T2" fmla="*/ 2425 w 3304"/>
                <a:gd name="T3" fmla="*/ 846 h 1495"/>
                <a:gd name="T4" fmla="*/ 2214 w 3304"/>
                <a:gd name="T5" fmla="*/ 978 h 1495"/>
                <a:gd name="T6" fmla="*/ 1981 w 3304"/>
                <a:gd name="T7" fmla="*/ 1065 h 1495"/>
                <a:gd name="T8" fmla="*/ 1798 w 3304"/>
                <a:gd name="T9" fmla="*/ 1103 h 1495"/>
                <a:gd name="T10" fmla="*/ 1767 w 3304"/>
                <a:gd name="T11" fmla="*/ 1142 h 1495"/>
                <a:gd name="T12" fmla="*/ 1780 w 3304"/>
                <a:gd name="T13" fmla="*/ 1188 h 1495"/>
                <a:gd name="T14" fmla="*/ 1822 w 3304"/>
                <a:gd name="T15" fmla="*/ 1207 h 1495"/>
                <a:gd name="T16" fmla="*/ 1912 w 3304"/>
                <a:gd name="T17" fmla="*/ 1194 h 1495"/>
                <a:gd name="T18" fmla="*/ 2150 w 3304"/>
                <a:gd name="T19" fmla="*/ 1127 h 1495"/>
                <a:gd name="T20" fmla="*/ 2370 w 3304"/>
                <a:gd name="T21" fmla="*/ 1018 h 1495"/>
                <a:gd name="T22" fmla="*/ 2570 w 3304"/>
                <a:gd name="T23" fmla="*/ 870 h 1495"/>
                <a:gd name="T24" fmla="*/ 2646 w 3304"/>
                <a:gd name="T25" fmla="*/ 788 h 1495"/>
                <a:gd name="T26" fmla="*/ 2640 w 3304"/>
                <a:gd name="T27" fmla="*/ 746 h 1495"/>
                <a:gd name="T28" fmla="*/ 2606 w 3304"/>
                <a:gd name="T29" fmla="*/ 720 h 1495"/>
                <a:gd name="T30" fmla="*/ 2855 w 3304"/>
                <a:gd name="T31" fmla="*/ 301 h 1495"/>
                <a:gd name="T32" fmla="*/ 2825 w 3304"/>
                <a:gd name="T33" fmla="*/ 332 h 1495"/>
                <a:gd name="T34" fmla="*/ 2749 w 3304"/>
                <a:gd name="T35" fmla="*/ 481 h 1495"/>
                <a:gd name="T36" fmla="*/ 2683 w 3304"/>
                <a:gd name="T37" fmla="*/ 585 h 1495"/>
                <a:gd name="T38" fmla="*/ 2685 w 3304"/>
                <a:gd name="T39" fmla="*/ 627 h 1495"/>
                <a:gd name="T40" fmla="*/ 2719 w 3304"/>
                <a:gd name="T41" fmla="*/ 657 h 1495"/>
                <a:gd name="T42" fmla="*/ 2761 w 3304"/>
                <a:gd name="T43" fmla="*/ 654 h 1495"/>
                <a:gd name="T44" fmla="*/ 2830 w 3304"/>
                <a:gd name="T45" fmla="*/ 562 h 1495"/>
                <a:gd name="T46" fmla="*/ 2927 w 3304"/>
                <a:gd name="T47" fmla="*/ 375 h 1495"/>
                <a:gd name="T48" fmla="*/ 2927 w 3304"/>
                <a:gd name="T49" fmla="*/ 333 h 1495"/>
                <a:gd name="T50" fmla="*/ 2897 w 3304"/>
                <a:gd name="T51" fmla="*/ 302 h 1495"/>
                <a:gd name="T52" fmla="*/ 0 w 3304"/>
                <a:gd name="T53" fmla="*/ 0 h 1495"/>
                <a:gd name="T54" fmla="*/ 281 w 3304"/>
                <a:gd name="T55" fmla="*/ 21 h 1495"/>
                <a:gd name="T56" fmla="*/ 669 w 3304"/>
                <a:gd name="T57" fmla="*/ 39 h 1495"/>
                <a:gd name="T58" fmla="*/ 1096 w 3304"/>
                <a:gd name="T59" fmla="*/ 50 h 1495"/>
                <a:gd name="T60" fmla="*/ 1552 w 3304"/>
                <a:gd name="T61" fmla="*/ 56 h 1495"/>
                <a:gd name="T62" fmla="*/ 2017 w 3304"/>
                <a:gd name="T63" fmla="*/ 54 h 1495"/>
                <a:gd name="T64" fmla="*/ 2464 w 3304"/>
                <a:gd name="T65" fmla="*/ 47 h 1495"/>
                <a:gd name="T66" fmla="*/ 2881 w 3304"/>
                <a:gd name="T67" fmla="*/ 33 h 1495"/>
                <a:gd name="T68" fmla="*/ 3256 w 3304"/>
                <a:gd name="T69" fmla="*/ 14 h 1495"/>
                <a:gd name="T70" fmla="*/ 3273 w 3304"/>
                <a:gd name="T71" fmla="*/ 200 h 1495"/>
                <a:gd name="T72" fmla="*/ 3182 w 3304"/>
                <a:gd name="T73" fmla="*/ 480 h 1495"/>
                <a:gd name="T74" fmla="*/ 3047 w 3304"/>
                <a:gd name="T75" fmla="*/ 735 h 1495"/>
                <a:gd name="T76" fmla="*/ 2870 w 3304"/>
                <a:gd name="T77" fmla="*/ 962 h 1495"/>
                <a:gd name="T78" fmla="*/ 2659 w 3304"/>
                <a:gd name="T79" fmla="*/ 1155 h 1495"/>
                <a:gd name="T80" fmla="*/ 2415 w 3304"/>
                <a:gd name="T81" fmla="*/ 1309 h 1495"/>
                <a:gd name="T82" fmla="*/ 2146 w 3304"/>
                <a:gd name="T83" fmla="*/ 1421 h 1495"/>
                <a:gd name="T84" fmla="*/ 1856 w 3304"/>
                <a:gd name="T85" fmla="*/ 1483 h 1495"/>
                <a:gd name="T86" fmla="*/ 1550 w 3304"/>
                <a:gd name="T87" fmla="*/ 1492 h 1495"/>
                <a:gd name="T88" fmla="*/ 1253 w 3304"/>
                <a:gd name="T89" fmla="*/ 1447 h 1495"/>
                <a:gd name="T90" fmla="*/ 976 w 3304"/>
                <a:gd name="T91" fmla="*/ 1351 h 1495"/>
                <a:gd name="T92" fmla="*/ 724 w 3304"/>
                <a:gd name="T93" fmla="*/ 1210 h 1495"/>
                <a:gd name="T94" fmla="*/ 500 w 3304"/>
                <a:gd name="T95" fmla="*/ 1029 h 1495"/>
                <a:gd name="T96" fmla="*/ 311 w 3304"/>
                <a:gd name="T97" fmla="*/ 812 h 1495"/>
                <a:gd name="T98" fmla="*/ 161 w 3304"/>
                <a:gd name="T99" fmla="*/ 565 h 1495"/>
                <a:gd name="T100" fmla="*/ 56 w 3304"/>
                <a:gd name="T101" fmla="*/ 292 h 1495"/>
                <a:gd name="T102" fmla="*/ 0 w 3304"/>
                <a:gd name="T103" fmla="*/ 0 h 1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04" h="1495">
                  <a:moveTo>
                    <a:pt x="2591" y="718"/>
                  </a:moveTo>
                  <a:lnTo>
                    <a:pt x="2578" y="720"/>
                  </a:lnTo>
                  <a:lnTo>
                    <a:pt x="2564" y="726"/>
                  </a:lnTo>
                  <a:lnTo>
                    <a:pt x="2553" y="735"/>
                  </a:lnTo>
                  <a:lnTo>
                    <a:pt x="2491" y="793"/>
                  </a:lnTo>
                  <a:lnTo>
                    <a:pt x="2425" y="846"/>
                  </a:lnTo>
                  <a:lnTo>
                    <a:pt x="2358" y="895"/>
                  </a:lnTo>
                  <a:lnTo>
                    <a:pt x="2288" y="938"/>
                  </a:lnTo>
                  <a:lnTo>
                    <a:pt x="2214" y="978"/>
                  </a:lnTo>
                  <a:lnTo>
                    <a:pt x="2139" y="1012"/>
                  </a:lnTo>
                  <a:lnTo>
                    <a:pt x="2060" y="1041"/>
                  </a:lnTo>
                  <a:lnTo>
                    <a:pt x="1981" y="1065"/>
                  </a:lnTo>
                  <a:lnTo>
                    <a:pt x="1899" y="1083"/>
                  </a:lnTo>
                  <a:lnTo>
                    <a:pt x="1815" y="1097"/>
                  </a:lnTo>
                  <a:lnTo>
                    <a:pt x="1798" y="1103"/>
                  </a:lnTo>
                  <a:lnTo>
                    <a:pt x="1784" y="1112"/>
                  </a:lnTo>
                  <a:lnTo>
                    <a:pt x="1773" y="1126"/>
                  </a:lnTo>
                  <a:lnTo>
                    <a:pt x="1767" y="1142"/>
                  </a:lnTo>
                  <a:lnTo>
                    <a:pt x="1767" y="1159"/>
                  </a:lnTo>
                  <a:lnTo>
                    <a:pt x="1771" y="1175"/>
                  </a:lnTo>
                  <a:lnTo>
                    <a:pt x="1780" y="1188"/>
                  </a:lnTo>
                  <a:lnTo>
                    <a:pt x="1791" y="1198"/>
                  </a:lnTo>
                  <a:lnTo>
                    <a:pt x="1806" y="1205"/>
                  </a:lnTo>
                  <a:lnTo>
                    <a:pt x="1822" y="1207"/>
                  </a:lnTo>
                  <a:lnTo>
                    <a:pt x="1826" y="1207"/>
                  </a:lnTo>
                  <a:lnTo>
                    <a:pt x="1829" y="1207"/>
                  </a:lnTo>
                  <a:lnTo>
                    <a:pt x="1912" y="1194"/>
                  </a:lnTo>
                  <a:lnTo>
                    <a:pt x="1993" y="1176"/>
                  </a:lnTo>
                  <a:lnTo>
                    <a:pt x="2072" y="1154"/>
                  </a:lnTo>
                  <a:lnTo>
                    <a:pt x="2150" y="1127"/>
                  </a:lnTo>
                  <a:lnTo>
                    <a:pt x="2225" y="1094"/>
                  </a:lnTo>
                  <a:lnTo>
                    <a:pt x="2300" y="1059"/>
                  </a:lnTo>
                  <a:lnTo>
                    <a:pt x="2370" y="1018"/>
                  </a:lnTo>
                  <a:lnTo>
                    <a:pt x="2439" y="974"/>
                  </a:lnTo>
                  <a:lnTo>
                    <a:pt x="2506" y="924"/>
                  </a:lnTo>
                  <a:lnTo>
                    <a:pt x="2570" y="870"/>
                  </a:lnTo>
                  <a:lnTo>
                    <a:pt x="2631" y="813"/>
                  </a:lnTo>
                  <a:lnTo>
                    <a:pt x="2640" y="802"/>
                  </a:lnTo>
                  <a:lnTo>
                    <a:pt x="2646" y="788"/>
                  </a:lnTo>
                  <a:lnTo>
                    <a:pt x="2647" y="773"/>
                  </a:lnTo>
                  <a:lnTo>
                    <a:pt x="2646" y="760"/>
                  </a:lnTo>
                  <a:lnTo>
                    <a:pt x="2640" y="746"/>
                  </a:lnTo>
                  <a:lnTo>
                    <a:pt x="2631" y="735"/>
                  </a:lnTo>
                  <a:lnTo>
                    <a:pt x="2620" y="726"/>
                  </a:lnTo>
                  <a:lnTo>
                    <a:pt x="2606" y="720"/>
                  </a:lnTo>
                  <a:lnTo>
                    <a:pt x="2591" y="718"/>
                  </a:lnTo>
                  <a:close/>
                  <a:moveTo>
                    <a:pt x="2869" y="298"/>
                  </a:moveTo>
                  <a:lnTo>
                    <a:pt x="2855" y="301"/>
                  </a:lnTo>
                  <a:lnTo>
                    <a:pt x="2843" y="308"/>
                  </a:lnTo>
                  <a:lnTo>
                    <a:pt x="2832" y="319"/>
                  </a:lnTo>
                  <a:lnTo>
                    <a:pt x="2825" y="332"/>
                  </a:lnTo>
                  <a:lnTo>
                    <a:pt x="2802" y="383"/>
                  </a:lnTo>
                  <a:lnTo>
                    <a:pt x="2777" y="433"/>
                  </a:lnTo>
                  <a:lnTo>
                    <a:pt x="2749" y="481"/>
                  </a:lnTo>
                  <a:lnTo>
                    <a:pt x="2721" y="527"/>
                  </a:lnTo>
                  <a:lnTo>
                    <a:pt x="2690" y="572"/>
                  </a:lnTo>
                  <a:lnTo>
                    <a:pt x="2683" y="585"/>
                  </a:lnTo>
                  <a:lnTo>
                    <a:pt x="2680" y="599"/>
                  </a:lnTo>
                  <a:lnTo>
                    <a:pt x="2681" y="613"/>
                  </a:lnTo>
                  <a:lnTo>
                    <a:pt x="2685" y="627"/>
                  </a:lnTo>
                  <a:lnTo>
                    <a:pt x="2692" y="640"/>
                  </a:lnTo>
                  <a:lnTo>
                    <a:pt x="2703" y="650"/>
                  </a:lnTo>
                  <a:lnTo>
                    <a:pt x="2719" y="657"/>
                  </a:lnTo>
                  <a:lnTo>
                    <a:pt x="2735" y="660"/>
                  </a:lnTo>
                  <a:lnTo>
                    <a:pt x="2748" y="658"/>
                  </a:lnTo>
                  <a:lnTo>
                    <a:pt x="2761" y="654"/>
                  </a:lnTo>
                  <a:lnTo>
                    <a:pt x="2772" y="647"/>
                  </a:lnTo>
                  <a:lnTo>
                    <a:pt x="2781" y="637"/>
                  </a:lnTo>
                  <a:lnTo>
                    <a:pt x="2830" y="562"/>
                  </a:lnTo>
                  <a:lnTo>
                    <a:pt x="2874" y="486"/>
                  </a:lnTo>
                  <a:lnTo>
                    <a:pt x="2901" y="430"/>
                  </a:lnTo>
                  <a:lnTo>
                    <a:pt x="2927" y="375"/>
                  </a:lnTo>
                  <a:lnTo>
                    <a:pt x="2931" y="361"/>
                  </a:lnTo>
                  <a:lnTo>
                    <a:pt x="2931" y="346"/>
                  </a:lnTo>
                  <a:lnTo>
                    <a:pt x="2927" y="333"/>
                  </a:lnTo>
                  <a:lnTo>
                    <a:pt x="2921" y="321"/>
                  </a:lnTo>
                  <a:lnTo>
                    <a:pt x="2910" y="310"/>
                  </a:lnTo>
                  <a:lnTo>
                    <a:pt x="2897" y="302"/>
                  </a:lnTo>
                  <a:lnTo>
                    <a:pt x="2883" y="298"/>
                  </a:lnTo>
                  <a:lnTo>
                    <a:pt x="2869" y="298"/>
                  </a:lnTo>
                  <a:close/>
                  <a:moveTo>
                    <a:pt x="0" y="0"/>
                  </a:moveTo>
                  <a:lnTo>
                    <a:pt x="48" y="6"/>
                  </a:lnTo>
                  <a:lnTo>
                    <a:pt x="161" y="14"/>
                  </a:lnTo>
                  <a:lnTo>
                    <a:pt x="281" y="21"/>
                  </a:lnTo>
                  <a:lnTo>
                    <a:pt x="406" y="28"/>
                  </a:lnTo>
                  <a:lnTo>
                    <a:pt x="535" y="34"/>
                  </a:lnTo>
                  <a:lnTo>
                    <a:pt x="669" y="39"/>
                  </a:lnTo>
                  <a:lnTo>
                    <a:pt x="808" y="43"/>
                  </a:lnTo>
                  <a:lnTo>
                    <a:pt x="950" y="47"/>
                  </a:lnTo>
                  <a:lnTo>
                    <a:pt x="1096" y="50"/>
                  </a:lnTo>
                  <a:lnTo>
                    <a:pt x="1246" y="53"/>
                  </a:lnTo>
                  <a:lnTo>
                    <a:pt x="1398" y="54"/>
                  </a:lnTo>
                  <a:lnTo>
                    <a:pt x="1552" y="56"/>
                  </a:lnTo>
                  <a:lnTo>
                    <a:pt x="1708" y="56"/>
                  </a:lnTo>
                  <a:lnTo>
                    <a:pt x="1863" y="56"/>
                  </a:lnTo>
                  <a:lnTo>
                    <a:pt x="2017" y="54"/>
                  </a:lnTo>
                  <a:lnTo>
                    <a:pt x="2169" y="53"/>
                  </a:lnTo>
                  <a:lnTo>
                    <a:pt x="2318" y="50"/>
                  </a:lnTo>
                  <a:lnTo>
                    <a:pt x="2464" y="47"/>
                  </a:lnTo>
                  <a:lnTo>
                    <a:pt x="2607" y="43"/>
                  </a:lnTo>
                  <a:lnTo>
                    <a:pt x="2746" y="39"/>
                  </a:lnTo>
                  <a:lnTo>
                    <a:pt x="2881" y="33"/>
                  </a:lnTo>
                  <a:lnTo>
                    <a:pt x="3011" y="28"/>
                  </a:lnTo>
                  <a:lnTo>
                    <a:pt x="3137" y="21"/>
                  </a:lnTo>
                  <a:lnTo>
                    <a:pt x="3256" y="14"/>
                  </a:lnTo>
                  <a:lnTo>
                    <a:pt x="3304" y="4"/>
                  </a:lnTo>
                  <a:lnTo>
                    <a:pt x="3291" y="102"/>
                  </a:lnTo>
                  <a:lnTo>
                    <a:pt x="3273" y="200"/>
                  </a:lnTo>
                  <a:lnTo>
                    <a:pt x="3248" y="295"/>
                  </a:lnTo>
                  <a:lnTo>
                    <a:pt x="3217" y="389"/>
                  </a:lnTo>
                  <a:lnTo>
                    <a:pt x="3182" y="480"/>
                  </a:lnTo>
                  <a:lnTo>
                    <a:pt x="3142" y="568"/>
                  </a:lnTo>
                  <a:lnTo>
                    <a:pt x="3097" y="653"/>
                  </a:lnTo>
                  <a:lnTo>
                    <a:pt x="3047" y="735"/>
                  </a:lnTo>
                  <a:lnTo>
                    <a:pt x="2992" y="814"/>
                  </a:lnTo>
                  <a:lnTo>
                    <a:pt x="2934" y="890"/>
                  </a:lnTo>
                  <a:lnTo>
                    <a:pt x="2870" y="962"/>
                  </a:lnTo>
                  <a:lnTo>
                    <a:pt x="2804" y="1030"/>
                  </a:lnTo>
                  <a:lnTo>
                    <a:pt x="2732" y="1094"/>
                  </a:lnTo>
                  <a:lnTo>
                    <a:pt x="2659" y="1155"/>
                  </a:lnTo>
                  <a:lnTo>
                    <a:pt x="2580" y="1211"/>
                  </a:lnTo>
                  <a:lnTo>
                    <a:pt x="2500" y="1263"/>
                  </a:lnTo>
                  <a:lnTo>
                    <a:pt x="2415" y="1309"/>
                  </a:lnTo>
                  <a:lnTo>
                    <a:pt x="2328" y="1351"/>
                  </a:lnTo>
                  <a:lnTo>
                    <a:pt x="2238" y="1388"/>
                  </a:lnTo>
                  <a:lnTo>
                    <a:pt x="2146" y="1421"/>
                  </a:lnTo>
                  <a:lnTo>
                    <a:pt x="2051" y="1447"/>
                  </a:lnTo>
                  <a:lnTo>
                    <a:pt x="1954" y="1468"/>
                  </a:lnTo>
                  <a:lnTo>
                    <a:pt x="1856" y="1483"/>
                  </a:lnTo>
                  <a:lnTo>
                    <a:pt x="1755" y="1492"/>
                  </a:lnTo>
                  <a:lnTo>
                    <a:pt x="1653" y="1495"/>
                  </a:lnTo>
                  <a:lnTo>
                    <a:pt x="1550" y="1492"/>
                  </a:lnTo>
                  <a:lnTo>
                    <a:pt x="1449" y="1483"/>
                  </a:lnTo>
                  <a:lnTo>
                    <a:pt x="1351" y="1468"/>
                  </a:lnTo>
                  <a:lnTo>
                    <a:pt x="1253" y="1447"/>
                  </a:lnTo>
                  <a:lnTo>
                    <a:pt x="1158" y="1420"/>
                  </a:lnTo>
                  <a:lnTo>
                    <a:pt x="1066" y="1388"/>
                  </a:lnTo>
                  <a:lnTo>
                    <a:pt x="976" y="1351"/>
                  </a:lnTo>
                  <a:lnTo>
                    <a:pt x="889" y="1309"/>
                  </a:lnTo>
                  <a:lnTo>
                    <a:pt x="804" y="1262"/>
                  </a:lnTo>
                  <a:lnTo>
                    <a:pt x="724" y="1210"/>
                  </a:lnTo>
                  <a:lnTo>
                    <a:pt x="645" y="1154"/>
                  </a:lnTo>
                  <a:lnTo>
                    <a:pt x="571" y="1093"/>
                  </a:lnTo>
                  <a:lnTo>
                    <a:pt x="500" y="1029"/>
                  </a:lnTo>
                  <a:lnTo>
                    <a:pt x="433" y="961"/>
                  </a:lnTo>
                  <a:lnTo>
                    <a:pt x="370" y="888"/>
                  </a:lnTo>
                  <a:lnTo>
                    <a:pt x="311" y="812"/>
                  </a:lnTo>
                  <a:lnTo>
                    <a:pt x="257" y="733"/>
                  </a:lnTo>
                  <a:lnTo>
                    <a:pt x="206" y="651"/>
                  </a:lnTo>
                  <a:lnTo>
                    <a:pt x="161" y="565"/>
                  </a:lnTo>
                  <a:lnTo>
                    <a:pt x="121" y="477"/>
                  </a:lnTo>
                  <a:lnTo>
                    <a:pt x="86" y="386"/>
                  </a:lnTo>
                  <a:lnTo>
                    <a:pt x="56" y="292"/>
                  </a:lnTo>
                  <a:lnTo>
                    <a:pt x="32" y="197"/>
                  </a:lnTo>
                  <a:lnTo>
                    <a:pt x="13" y="9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44" name="Freeform 480"/>
          <p:cNvSpPr>
            <a:spLocks noEditPoints="1"/>
          </p:cNvSpPr>
          <p:nvPr/>
        </p:nvSpPr>
        <p:spPr bwMode="auto">
          <a:xfrm>
            <a:off x="7202515" y="1931988"/>
            <a:ext cx="584200" cy="536575"/>
          </a:xfrm>
          <a:custGeom>
            <a:avLst/>
            <a:gdLst>
              <a:gd name="T0" fmla="*/ 2842 w 3311"/>
              <a:gd name="T1" fmla="*/ 2746 h 3046"/>
              <a:gd name="T2" fmla="*/ 2944 w 3311"/>
              <a:gd name="T3" fmla="*/ 2661 h 3046"/>
              <a:gd name="T4" fmla="*/ 497 w 3311"/>
              <a:gd name="T5" fmla="*/ 2548 h 3046"/>
              <a:gd name="T6" fmla="*/ 354 w 3311"/>
              <a:gd name="T7" fmla="*/ 2668 h 3046"/>
              <a:gd name="T8" fmla="*/ 493 w 3311"/>
              <a:gd name="T9" fmla="*/ 2730 h 3046"/>
              <a:gd name="T10" fmla="*/ 2301 w 3311"/>
              <a:gd name="T11" fmla="*/ 2385 h 3046"/>
              <a:gd name="T12" fmla="*/ 2164 w 3311"/>
              <a:gd name="T13" fmla="*/ 2514 h 3046"/>
              <a:gd name="T14" fmla="*/ 2334 w 3311"/>
              <a:gd name="T15" fmla="*/ 2544 h 3046"/>
              <a:gd name="T16" fmla="*/ 961 w 3311"/>
              <a:gd name="T17" fmla="*/ 2392 h 3046"/>
              <a:gd name="T18" fmla="*/ 1104 w 3311"/>
              <a:gd name="T19" fmla="*/ 2603 h 3046"/>
              <a:gd name="T20" fmla="*/ 1072 w 3311"/>
              <a:gd name="T21" fmla="*/ 2481 h 3046"/>
              <a:gd name="T22" fmla="*/ 1998 w 3311"/>
              <a:gd name="T23" fmla="*/ 1684 h 3046"/>
              <a:gd name="T24" fmla="*/ 2170 w 3311"/>
              <a:gd name="T25" fmla="*/ 1880 h 3046"/>
              <a:gd name="T26" fmla="*/ 2109 w 3311"/>
              <a:gd name="T27" fmla="*/ 1749 h 3046"/>
              <a:gd name="T28" fmla="*/ 1217 w 3311"/>
              <a:gd name="T29" fmla="*/ 1700 h 3046"/>
              <a:gd name="T30" fmla="*/ 1107 w 3311"/>
              <a:gd name="T31" fmla="*/ 1845 h 3046"/>
              <a:gd name="T32" fmla="*/ 1322 w 3311"/>
              <a:gd name="T33" fmla="*/ 1747 h 3046"/>
              <a:gd name="T34" fmla="*/ 2594 w 3311"/>
              <a:gd name="T35" fmla="*/ 1219 h 3046"/>
              <a:gd name="T36" fmla="*/ 2495 w 3311"/>
              <a:gd name="T37" fmla="*/ 1362 h 3046"/>
              <a:gd name="T38" fmla="*/ 2705 w 3311"/>
              <a:gd name="T39" fmla="*/ 1219 h 3046"/>
              <a:gd name="T40" fmla="*/ 610 w 3311"/>
              <a:gd name="T41" fmla="*/ 1248 h 3046"/>
              <a:gd name="T42" fmla="*/ 825 w 3311"/>
              <a:gd name="T43" fmla="*/ 1347 h 3046"/>
              <a:gd name="T44" fmla="*/ 715 w 3311"/>
              <a:gd name="T45" fmla="*/ 1201 h 3046"/>
              <a:gd name="T46" fmla="*/ 1550 w 3311"/>
              <a:gd name="T47" fmla="*/ 798 h 3046"/>
              <a:gd name="T48" fmla="*/ 1582 w 3311"/>
              <a:gd name="T49" fmla="*/ 852 h 3046"/>
              <a:gd name="T50" fmla="*/ 1677 w 3311"/>
              <a:gd name="T51" fmla="*/ 879 h 3046"/>
              <a:gd name="T52" fmla="*/ 1737 w 3311"/>
              <a:gd name="T53" fmla="*/ 846 h 3046"/>
              <a:gd name="T54" fmla="*/ 1763 w 3311"/>
              <a:gd name="T55" fmla="*/ 797 h 3046"/>
              <a:gd name="T56" fmla="*/ 938 w 3311"/>
              <a:gd name="T57" fmla="*/ 720 h 3046"/>
              <a:gd name="T58" fmla="*/ 1335 w 3311"/>
              <a:gd name="T59" fmla="*/ 1117 h 3046"/>
              <a:gd name="T60" fmla="*/ 764 w 3311"/>
              <a:gd name="T61" fmla="*/ 1779 h 3046"/>
              <a:gd name="T62" fmla="*/ 817 w 3311"/>
              <a:gd name="T63" fmla="*/ 2137 h 3046"/>
              <a:gd name="T64" fmla="*/ 1071 w 3311"/>
              <a:gd name="T65" fmla="*/ 1439 h 3046"/>
              <a:gd name="T66" fmla="*/ 1790 w 3311"/>
              <a:gd name="T67" fmla="*/ 1175 h 3046"/>
              <a:gd name="T68" fmla="*/ 2392 w 3311"/>
              <a:gd name="T69" fmla="*/ 1673 h 3046"/>
              <a:gd name="T70" fmla="*/ 2556 w 3311"/>
              <a:gd name="T71" fmla="*/ 2157 h 3046"/>
              <a:gd name="T72" fmla="*/ 2421 w 3311"/>
              <a:gd name="T73" fmla="*/ 1497 h 3046"/>
              <a:gd name="T74" fmla="*/ 2185 w 3311"/>
              <a:gd name="T75" fmla="*/ 1021 h 3046"/>
              <a:gd name="T76" fmla="*/ 2336 w 3311"/>
              <a:gd name="T77" fmla="*/ 668 h 3046"/>
              <a:gd name="T78" fmla="*/ 2158 w 3311"/>
              <a:gd name="T79" fmla="*/ 905 h 3046"/>
              <a:gd name="T80" fmla="*/ 1536 w 3311"/>
              <a:gd name="T81" fmla="*/ 1046 h 3046"/>
              <a:gd name="T82" fmla="*/ 1061 w 3311"/>
              <a:gd name="T83" fmla="*/ 786 h 3046"/>
              <a:gd name="T84" fmla="*/ 1546 w 3311"/>
              <a:gd name="T85" fmla="*/ 554 h 3046"/>
              <a:gd name="T86" fmla="*/ 1877 w 3311"/>
              <a:gd name="T87" fmla="*/ 0 h 3046"/>
              <a:gd name="T88" fmla="*/ 2390 w 3311"/>
              <a:gd name="T89" fmla="*/ 401 h 3046"/>
              <a:gd name="T90" fmla="*/ 2857 w 3311"/>
              <a:gd name="T91" fmla="*/ 932 h 3046"/>
              <a:gd name="T92" fmla="*/ 3032 w 3311"/>
              <a:gd name="T93" fmla="*/ 1963 h 3046"/>
              <a:gd name="T94" fmla="*/ 3311 w 3311"/>
              <a:gd name="T95" fmla="*/ 2813 h 3046"/>
              <a:gd name="T96" fmla="*/ 3020 w 3311"/>
              <a:gd name="T97" fmla="*/ 3031 h 3046"/>
              <a:gd name="T98" fmla="*/ 2246 w 3311"/>
              <a:gd name="T99" fmla="*/ 2968 h 3046"/>
              <a:gd name="T100" fmla="*/ 1728 w 3311"/>
              <a:gd name="T101" fmla="*/ 2503 h 3046"/>
              <a:gd name="T102" fmla="*/ 1741 w 3311"/>
              <a:gd name="T103" fmla="*/ 1771 h 3046"/>
              <a:gd name="T104" fmla="*/ 1657 w 3311"/>
              <a:gd name="T105" fmla="*/ 1381 h 3046"/>
              <a:gd name="T106" fmla="*/ 1571 w 3311"/>
              <a:gd name="T107" fmla="*/ 1771 h 3046"/>
              <a:gd name="T108" fmla="*/ 1584 w 3311"/>
              <a:gd name="T109" fmla="*/ 2503 h 3046"/>
              <a:gd name="T110" fmla="*/ 1066 w 3311"/>
              <a:gd name="T111" fmla="*/ 2969 h 3046"/>
              <a:gd name="T112" fmla="*/ 265 w 3311"/>
              <a:gd name="T113" fmla="*/ 3042 h 3046"/>
              <a:gd name="T114" fmla="*/ 0 w 3311"/>
              <a:gd name="T115" fmla="*/ 2859 h 3046"/>
              <a:gd name="T116" fmla="*/ 290 w 3311"/>
              <a:gd name="T117" fmla="*/ 1954 h 3046"/>
              <a:gd name="T118" fmla="*/ 477 w 3311"/>
              <a:gd name="T119" fmla="*/ 864 h 3046"/>
              <a:gd name="T120" fmla="*/ 981 w 3311"/>
              <a:gd name="T121" fmla="*/ 385 h 3046"/>
              <a:gd name="T122" fmla="*/ 1435 w 3311"/>
              <a:gd name="T123" fmla="*/ 0 h 30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11" h="3046">
                <a:moveTo>
                  <a:pt x="2815" y="2548"/>
                </a:moveTo>
                <a:lnTo>
                  <a:pt x="2798" y="2551"/>
                </a:lnTo>
                <a:lnTo>
                  <a:pt x="2783" y="2558"/>
                </a:lnTo>
                <a:lnTo>
                  <a:pt x="2771" y="2570"/>
                </a:lnTo>
                <a:lnTo>
                  <a:pt x="2763" y="2585"/>
                </a:lnTo>
                <a:lnTo>
                  <a:pt x="2760" y="2603"/>
                </a:lnTo>
                <a:lnTo>
                  <a:pt x="2763" y="2632"/>
                </a:lnTo>
                <a:lnTo>
                  <a:pt x="2770" y="2660"/>
                </a:lnTo>
                <a:lnTo>
                  <a:pt x="2783" y="2687"/>
                </a:lnTo>
                <a:lnTo>
                  <a:pt x="2799" y="2710"/>
                </a:lnTo>
                <a:lnTo>
                  <a:pt x="2819" y="2730"/>
                </a:lnTo>
                <a:lnTo>
                  <a:pt x="2842" y="2746"/>
                </a:lnTo>
                <a:lnTo>
                  <a:pt x="2868" y="2758"/>
                </a:lnTo>
                <a:lnTo>
                  <a:pt x="2896" y="2766"/>
                </a:lnTo>
                <a:lnTo>
                  <a:pt x="2926" y="2769"/>
                </a:lnTo>
                <a:lnTo>
                  <a:pt x="2944" y="2766"/>
                </a:lnTo>
                <a:lnTo>
                  <a:pt x="2959" y="2758"/>
                </a:lnTo>
                <a:lnTo>
                  <a:pt x="2970" y="2746"/>
                </a:lnTo>
                <a:lnTo>
                  <a:pt x="2978" y="2731"/>
                </a:lnTo>
                <a:lnTo>
                  <a:pt x="2981" y="2714"/>
                </a:lnTo>
                <a:lnTo>
                  <a:pt x="2978" y="2696"/>
                </a:lnTo>
                <a:lnTo>
                  <a:pt x="2970" y="2681"/>
                </a:lnTo>
                <a:lnTo>
                  <a:pt x="2959" y="2668"/>
                </a:lnTo>
                <a:lnTo>
                  <a:pt x="2944" y="2661"/>
                </a:lnTo>
                <a:lnTo>
                  <a:pt x="2926" y="2658"/>
                </a:lnTo>
                <a:lnTo>
                  <a:pt x="2909" y="2655"/>
                </a:lnTo>
                <a:lnTo>
                  <a:pt x="2893" y="2647"/>
                </a:lnTo>
                <a:lnTo>
                  <a:pt x="2881" y="2635"/>
                </a:lnTo>
                <a:lnTo>
                  <a:pt x="2873" y="2620"/>
                </a:lnTo>
                <a:lnTo>
                  <a:pt x="2870" y="2603"/>
                </a:lnTo>
                <a:lnTo>
                  <a:pt x="2867" y="2585"/>
                </a:lnTo>
                <a:lnTo>
                  <a:pt x="2859" y="2570"/>
                </a:lnTo>
                <a:lnTo>
                  <a:pt x="2848" y="2558"/>
                </a:lnTo>
                <a:lnTo>
                  <a:pt x="2832" y="2551"/>
                </a:lnTo>
                <a:lnTo>
                  <a:pt x="2815" y="2548"/>
                </a:lnTo>
                <a:close/>
                <a:moveTo>
                  <a:pt x="497" y="2548"/>
                </a:moveTo>
                <a:lnTo>
                  <a:pt x="480" y="2551"/>
                </a:lnTo>
                <a:lnTo>
                  <a:pt x="465" y="2558"/>
                </a:lnTo>
                <a:lnTo>
                  <a:pt x="453" y="2570"/>
                </a:lnTo>
                <a:lnTo>
                  <a:pt x="445" y="2585"/>
                </a:lnTo>
                <a:lnTo>
                  <a:pt x="442" y="2603"/>
                </a:lnTo>
                <a:lnTo>
                  <a:pt x="439" y="2620"/>
                </a:lnTo>
                <a:lnTo>
                  <a:pt x="432" y="2635"/>
                </a:lnTo>
                <a:lnTo>
                  <a:pt x="420" y="2647"/>
                </a:lnTo>
                <a:lnTo>
                  <a:pt x="403" y="2655"/>
                </a:lnTo>
                <a:lnTo>
                  <a:pt x="386" y="2658"/>
                </a:lnTo>
                <a:lnTo>
                  <a:pt x="369" y="2661"/>
                </a:lnTo>
                <a:lnTo>
                  <a:pt x="354" y="2668"/>
                </a:lnTo>
                <a:lnTo>
                  <a:pt x="342" y="2681"/>
                </a:lnTo>
                <a:lnTo>
                  <a:pt x="334" y="2696"/>
                </a:lnTo>
                <a:lnTo>
                  <a:pt x="331" y="2714"/>
                </a:lnTo>
                <a:lnTo>
                  <a:pt x="334" y="2731"/>
                </a:lnTo>
                <a:lnTo>
                  <a:pt x="342" y="2746"/>
                </a:lnTo>
                <a:lnTo>
                  <a:pt x="354" y="2758"/>
                </a:lnTo>
                <a:lnTo>
                  <a:pt x="369" y="2766"/>
                </a:lnTo>
                <a:lnTo>
                  <a:pt x="386" y="2769"/>
                </a:lnTo>
                <a:lnTo>
                  <a:pt x="417" y="2766"/>
                </a:lnTo>
                <a:lnTo>
                  <a:pt x="445" y="2758"/>
                </a:lnTo>
                <a:lnTo>
                  <a:pt x="470" y="2746"/>
                </a:lnTo>
                <a:lnTo>
                  <a:pt x="493" y="2730"/>
                </a:lnTo>
                <a:lnTo>
                  <a:pt x="513" y="2710"/>
                </a:lnTo>
                <a:lnTo>
                  <a:pt x="529" y="2687"/>
                </a:lnTo>
                <a:lnTo>
                  <a:pt x="542" y="2660"/>
                </a:lnTo>
                <a:lnTo>
                  <a:pt x="549" y="2632"/>
                </a:lnTo>
                <a:lnTo>
                  <a:pt x="552" y="2603"/>
                </a:lnTo>
                <a:lnTo>
                  <a:pt x="549" y="2585"/>
                </a:lnTo>
                <a:lnTo>
                  <a:pt x="541" y="2570"/>
                </a:lnTo>
                <a:lnTo>
                  <a:pt x="529" y="2558"/>
                </a:lnTo>
                <a:lnTo>
                  <a:pt x="514" y="2551"/>
                </a:lnTo>
                <a:lnTo>
                  <a:pt x="497" y="2548"/>
                </a:lnTo>
                <a:close/>
                <a:moveTo>
                  <a:pt x="2318" y="2382"/>
                </a:moveTo>
                <a:lnTo>
                  <a:pt x="2301" y="2385"/>
                </a:lnTo>
                <a:lnTo>
                  <a:pt x="2286" y="2392"/>
                </a:lnTo>
                <a:lnTo>
                  <a:pt x="2274" y="2404"/>
                </a:lnTo>
                <a:lnTo>
                  <a:pt x="2266" y="2419"/>
                </a:lnTo>
                <a:lnTo>
                  <a:pt x="2263" y="2437"/>
                </a:lnTo>
                <a:lnTo>
                  <a:pt x="2260" y="2454"/>
                </a:lnTo>
                <a:lnTo>
                  <a:pt x="2252" y="2469"/>
                </a:lnTo>
                <a:lnTo>
                  <a:pt x="2240" y="2481"/>
                </a:lnTo>
                <a:lnTo>
                  <a:pt x="2225" y="2489"/>
                </a:lnTo>
                <a:lnTo>
                  <a:pt x="2208" y="2492"/>
                </a:lnTo>
                <a:lnTo>
                  <a:pt x="2191" y="2495"/>
                </a:lnTo>
                <a:lnTo>
                  <a:pt x="2176" y="2502"/>
                </a:lnTo>
                <a:lnTo>
                  <a:pt x="2164" y="2514"/>
                </a:lnTo>
                <a:lnTo>
                  <a:pt x="2156" y="2531"/>
                </a:lnTo>
                <a:lnTo>
                  <a:pt x="2153" y="2548"/>
                </a:lnTo>
                <a:lnTo>
                  <a:pt x="2156" y="2565"/>
                </a:lnTo>
                <a:lnTo>
                  <a:pt x="2164" y="2580"/>
                </a:lnTo>
                <a:lnTo>
                  <a:pt x="2176" y="2592"/>
                </a:lnTo>
                <a:lnTo>
                  <a:pt x="2191" y="2600"/>
                </a:lnTo>
                <a:lnTo>
                  <a:pt x="2208" y="2603"/>
                </a:lnTo>
                <a:lnTo>
                  <a:pt x="2238" y="2600"/>
                </a:lnTo>
                <a:lnTo>
                  <a:pt x="2266" y="2593"/>
                </a:lnTo>
                <a:lnTo>
                  <a:pt x="2291" y="2580"/>
                </a:lnTo>
                <a:lnTo>
                  <a:pt x="2314" y="2564"/>
                </a:lnTo>
                <a:lnTo>
                  <a:pt x="2334" y="2544"/>
                </a:lnTo>
                <a:lnTo>
                  <a:pt x="2352" y="2520"/>
                </a:lnTo>
                <a:lnTo>
                  <a:pt x="2364" y="2494"/>
                </a:lnTo>
                <a:lnTo>
                  <a:pt x="2371" y="2466"/>
                </a:lnTo>
                <a:lnTo>
                  <a:pt x="2374" y="2437"/>
                </a:lnTo>
                <a:lnTo>
                  <a:pt x="2371" y="2419"/>
                </a:lnTo>
                <a:lnTo>
                  <a:pt x="2364" y="2404"/>
                </a:lnTo>
                <a:lnTo>
                  <a:pt x="2352" y="2392"/>
                </a:lnTo>
                <a:lnTo>
                  <a:pt x="2336" y="2385"/>
                </a:lnTo>
                <a:lnTo>
                  <a:pt x="2318" y="2382"/>
                </a:lnTo>
                <a:close/>
                <a:moveTo>
                  <a:pt x="994" y="2382"/>
                </a:moveTo>
                <a:lnTo>
                  <a:pt x="977" y="2385"/>
                </a:lnTo>
                <a:lnTo>
                  <a:pt x="961" y="2392"/>
                </a:lnTo>
                <a:lnTo>
                  <a:pt x="949" y="2404"/>
                </a:lnTo>
                <a:lnTo>
                  <a:pt x="941" y="2419"/>
                </a:lnTo>
                <a:lnTo>
                  <a:pt x="938" y="2437"/>
                </a:lnTo>
                <a:lnTo>
                  <a:pt x="941" y="2466"/>
                </a:lnTo>
                <a:lnTo>
                  <a:pt x="948" y="2494"/>
                </a:lnTo>
                <a:lnTo>
                  <a:pt x="961" y="2520"/>
                </a:lnTo>
                <a:lnTo>
                  <a:pt x="978" y="2544"/>
                </a:lnTo>
                <a:lnTo>
                  <a:pt x="998" y="2564"/>
                </a:lnTo>
                <a:lnTo>
                  <a:pt x="1021" y="2580"/>
                </a:lnTo>
                <a:lnTo>
                  <a:pt x="1046" y="2593"/>
                </a:lnTo>
                <a:lnTo>
                  <a:pt x="1074" y="2600"/>
                </a:lnTo>
                <a:lnTo>
                  <a:pt x="1104" y="2603"/>
                </a:lnTo>
                <a:lnTo>
                  <a:pt x="1121" y="2600"/>
                </a:lnTo>
                <a:lnTo>
                  <a:pt x="1136" y="2592"/>
                </a:lnTo>
                <a:lnTo>
                  <a:pt x="1148" y="2580"/>
                </a:lnTo>
                <a:lnTo>
                  <a:pt x="1156" y="2565"/>
                </a:lnTo>
                <a:lnTo>
                  <a:pt x="1159" y="2548"/>
                </a:lnTo>
                <a:lnTo>
                  <a:pt x="1156" y="2531"/>
                </a:lnTo>
                <a:lnTo>
                  <a:pt x="1148" y="2514"/>
                </a:lnTo>
                <a:lnTo>
                  <a:pt x="1136" y="2502"/>
                </a:lnTo>
                <a:lnTo>
                  <a:pt x="1121" y="2495"/>
                </a:lnTo>
                <a:lnTo>
                  <a:pt x="1104" y="2492"/>
                </a:lnTo>
                <a:lnTo>
                  <a:pt x="1087" y="2489"/>
                </a:lnTo>
                <a:lnTo>
                  <a:pt x="1072" y="2481"/>
                </a:lnTo>
                <a:lnTo>
                  <a:pt x="1060" y="2469"/>
                </a:lnTo>
                <a:lnTo>
                  <a:pt x="1052" y="2454"/>
                </a:lnTo>
                <a:lnTo>
                  <a:pt x="1049" y="2437"/>
                </a:lnTo>
                <a:lnTo>
                  <a:pt x="1046" y="2419"/>
                </a:lnTo>
                <a:lnTo>
                  <a:pt x="1038" y="2404"/>
                </a:lnTo>
                <a:lnTo>
                  <a:pt x="1027" y="2392"/>
                </a:lnTo>
                <a:lnTo>
                  <a:pt x="1012" y="2385"/>
                </a:lnTo>
                <a:lnTo>
                  <a:pt x="994" y="2382"/>
                </a:lnTo>
                <a:close/>
                <a:moveTo>
                  <a:pt x="2042" y="1662"/>
                </a:moveTo>
                <a:lnTo>
                  <a:pt x="2025" y="1665"/>
                </a:lnTo>
                <a:lnTo>
                  <a:pt x="2010" y="1672"/>
                </a:lnTo>
                <a:lnTo>
                  <a:pt x="1998" y="1684"/>
                </a:lnTo>
                <a:lnTo>
                  <a:pt x="1990" y="1700"/>
                </a:lnTo>
                <a:lnTo>
                  <a:pt x="1987" y="1717"/>
                </a:lnTo>
                <a:lnTo>
                  <a:pt x="1990" y="1747"/>
                </a:lnTo>
                <a:lnTo>
                  <a:pt x="1997" y="1774"/>
                </a:lnTo>
                <a:lnTo>
                  <a:pt x="2010" y="1801"/>
                </a:lnTo>
                <a:lnTo>
                  <a:pt x="2026" y="1824"/>
                </a:lnTo>
                <a:lnTo>
                  <a:pt x="2046" y="1844"/>
                </a:lnTo>
                <a:lnTo>
                  <a:pt x="2069" y="1860"/>
                </a:lnTo>
                <a:lnTo>
                  <a:pt x="2096" y="1872"/>
                </a:lnTo>
                <a:lnTo>
                  <a:pt x="2123" y="1880"/>
                </a:lnTo>
                <a:lnTo>
                  <a:pt x="2153" y="1883"/>
                </a:lnTo>
                <a:lnTo>
                  <a:pt x="2170" y="1880"/>
                </a:lnTo>
                <a:lnTo>
                  <a:pt x="2185" y="1872"/>
                </a:lnTo>
                <a:lnTo>
                  <a:pt x="2197" y="1860"/>
                </a:lnTo>
                <a:lnTo>
                  <a:pt x="2205" y="1845"/>
                </a:lnTo>
                <a:lnTo>
                  <a:pt x="2208" y="1828"/>
                </a:lnTo>
                <a:lnTo>
                  <a:pt x="2205" y="1810"/>
                </a:lnTo>
                <a:lnTo>
                  <a:pt x="2197" y="1795"/>
                </a:lnTo>
                <a:lnTo>
                  <a:pt x="2185" y="1782"/>
                </a:lnTo>
                <a:lnTo>
                  <a:pt x="2170" y="1775"/>
                </a:lnTo>
                <a:lnTo>
                  <a:pt x="2153" y="1772"/>
                </a:lnTo>
                <a:lnTo>
                  <a:pt x="2136" y="1769"/>
                </a:lnTo>
                <a:lnTo>
                  <a:pt x="2121" y="1761"/>
                </a:lnTo>
                <a:lnTo>
                  <a:pt x="2109" y="1749"/>
                </a:lnTo>
                <a:lnTo>
                  <a:pt x="2101" y="1734"/>
                </a:lnTo>
                <a:lnTo>
                  <a:pt x="2098" y="1717"/>
                </a:lnTo>
                <a:lnTo>
                  <a:pt x="2095" y="1700"/>
                </a:lnTo>
                <a:lnTo>
                  <a:pt x="2088" y="1684"/>
                </a:lnTo>
                <a:lnTo>
                  <a:pt x="2076" y="1672"/>
                </a:lnTo>
                <a:lnTo>
                  <a:pt x="2059" y="1665"/>
                </a:lnTo>
                <a:lnTo>
                  <a:pt x="2042" y="1662"/>
                </a:lnTo>
                <a:close/>
                <a:moveTo>
                  <a:pt x="1270" y="1662"/>
                </a:moveTo>
                <a:lnTo>
                  <a:pt x="1253" y="1665"/>
                </a:lnTo>
                <a:lnTo>
                  <a:pt x="1237" y="1672"/>
                </a:lnTo>
                <a:lnTo>
                  <a:pt x="1225" y="1684"/>
                </a:lnTo>
                <a:lnTo>
                  <a:pt x="1217" y="1700"/>
                </a:lnTo>
                <a:lnTo>
                  <a:pt x="1214" y="1717"/>
                </a:lnTo>
                <a:lnTo>
                  <a:pt x="1211" y="1734"/>
                </a:lnTo>
                <a:lnTo>
                  <a:pt x="1203" y="1749"/>
                </a:lnTo>
                <a:lnTo>
                  <a:pt x="1192" y="1761"/>
                </a:lnTo>
                <a:lnTo>
                  <a:pt x="1176" y="1769"/>
                </a:lnTo>
                <a:lnTo>
                  <a:pt x="1159" y="1772"/>
                </a:lnTo>
                <a:lnTo>
                  <a:pt x="1142" y="1775"/>
                </a:lnTo>
                <a:lnTo>
                  <a:pt x="1127" y="1782"/>
                </a:lnTo>
                <a:lnTo>
                  <a:pt x="1115" y="1795"/>
                </a:lnTo>
                <a:lnTo>
                  <a:pt x="1107" y="1810"/>
                </a:lnTo>
                <a:lnTo>
                  <a:pt x="1104" y="1828"/>
                </a:lnTo>
                <a:lnTo>
                  <a:pt x="1107" y="1845"/>
                </a:lnTo>
                <a:lnTo>
                  <a:pt x="1115" y="1860"/>
                </a:lnTo>
                <a:lnTo>
                  <a:pt x="1127" y="1872"/>
                </a:lnTo>
                <a:lnTo>
                  <a:pt x="1142" y="1880"/>
                </a:lnTo>
                <a:lnTo>
                  <a:pt x="1159" y="1883"/>
                </a:lnTo>
                <a:lnTo>
                  <a:pt x="1189" y="1880"/>
                </a:lnTo>
                <a:lnTo>
                  <a:pt x="1217" y="1872"/>
                </a:lnTo>
                <a:lnTo>
                  <a:pt x="1243" y="1860"/>
                </a:lnTo>
                <a:lnTo>
                  <a:pt x="1266" y="1844"/>
                </a:lnTo>
                <a:lnTo>
                  <a:pt x="1286" y="1824"/>
                </a:lnTo>
                <a:lnTo>
                  <a:pt x="1302" y="1801"/>
                </a:lnTo>
                <a:lnTo>
                  <a:pt x="1315" y="1774"/>
                </a:lnTo>
                <a:lnTo>
                  <a:pt x="1322" y="1747"/>
                </a:lnTo>
                <a:lnTo>
                  <a:pt x="1325" y="1717"/>
                </a:lnTo>
                <a:lnTo>
                  <a:pt x="1322" y="1700"/>
                </a:lnTo>
                <a:lnTo>
                  <a:pt x="1314" y="1684"/>
                </a:lnTo>
                <a:lnTo>
                  <a:pt x="1303" y="1672"/>
                </a:lnTo>
                <a:lnTo>
                  <a:pt x="1288" y="1665"/>
                </a:lnTo>
                <a:lnTo>
                  <a:pt x="1270" y="1662"/>
                </a:lnTo>
                <a:close/>
                <a:moveTo>
                  <a:pt x="2650" y="1163"/>
                </a:moveTo>
                <a:lnTo>
                  <a:pt x="2633" y="1166"/>
                </a:lnTo>
                <a:lnTo>
                  <a:pt x="2617" y="1173"/>
                </a:lnTo>
                <a:lnTo>
                  <a:pt x="2605" y="1185"/>
                </a:lnTo>
                <a:lnTo>
                  <a:pt x="2597" y="1201"/>
                </a:lnTo>
                <a:lnTo>
                  <a:pt x="2594" y="1219"/>
                </a:lnTo>
                <a:lnTo>
                  <a:pt x="2591" y="1236"/>
                </a:lnTo>
                <a:lnTo>
                  <a:pt x="2583" y="1251"/>
                </a:lnTo>
                <a:lnTo>
                  <a:pt x="2572" y="1263"/>
                </a:lnTo>
                <a:lnTo>
                  <a:pt x="2556" y="1271"/>
                </a:lnTo>
                <a:lnTo>
                  <a:pt x="2539" y="1274"/>
                </a:lnTo>
                <a:lnTo>
                  <a:pt x="2522" y="1277"/>
                </a:lnTo>
                <a:lnTo>
                  <a:pt x="2507" y="1284"/>
                </a:lnTo>
                <a:lnTo>
                  <a:pt x="2495" y="1296"/>
                </a:lnTo>
                <a:lnTo>
                  <a:pt x="2487" y="1311"/>
                </a:lnTo>
                <a:lnTo>
                  <a:pt x="2484" y="1329"/>
                </a:lnTo>
                <a:lnTo>
                  <a:pt x="2487" y="1347"/>
                </a:lnTo>
                <a:lnTo>
                  <a:pt x="2495" y="1362"/>
                </a:lnTo>
                <a:lnTo>
                  <a:pt x="2507" y="1374"/>
                </a:lnTo>
                <a:lnTo>
                  <a:pt x="2522" y="1382"/>
                </a:lnTo>
                <a:lnTo>
                  <a:pt x="2539" y="1385"/>
                </a:lnTo>
                <a:lnTo>
                  <a:pt x="2569" y="1382"/>
                </a:lnTo>
                <a:lnTo>
                  <a:pt x="2597" y="1374"/>
                </a:lnTo>
                <a:lnTo>
                  <a:pt x="2623" y="1362"/>
                </a:lnTo>
                <a:lnTo>
                  <a:pt x="2646" y="1346"/>
                </a:lnTo>
                <a:lnTo>
                  <a:pt x="2666" y="1325"/>
                </a:lnTo>
                <a:lnTo>
                  <a:pt x="2682" y="1302"/>
                </a:lnTo>
                <a:lnTo>
                  <a:pt x="2695" y="1276"/>
                </a:lnTo>
                <a:lnTo>
                  <a:pt x="2702" y="1248"/>
                </a:lnTo>
                <a:lnTo>
                  <a:pt x="2705" y="1219"/>
                </a:lnTo>
                <a:lnTo>
                  <a:pt x="2702" y="1201"/>
                </a:lnTo>
                <a:lnTo>
                  <a:pt x="2694" y="1185"/>
                </a:lnTo>
                <a:lnTo>
                  <a:pt x="2683" y="1173"/>
                </a:lnTo>
                <a:lnTo>
                  <a:pt x="2668" y="1166"/>
                </a:lnTo>
                <a:lnTo>
                  <a:pt x="2650" y="1163"/>
                </a:lnTo>
                <a:close/>
                <a:moveTo>
                  <a:pt x="662" y="1163"/>
                </a:moveTo>
                <a:lnTo>
                  <a:pt x="645" y="1166"/>
                </a:lnTo>
                <a:lnTo>
                  <a:pt x="630" y="1173"/>
                </a:lnTo>
                <a:lnTo>
                  <a:pt x="618" y="1185"/>
                </a:lnTo>
                <a:lnTo>
                  <a:pt x="610" y="1201"/>
                </a:lnTo>
                <a:lnTo>
                  <a:pt x="607" y="1219"/>
                </a:lnTo>
                <a:lnTo>
                  <a:pt x="610" y="1248"/>
                </a:lnTo>
                <a:lnTo>
                  <a:pt x="617" y="1276"/>
                </a:lnTo>
                <a:lnTo>
                  <a:pt x="630" y="1302"/>
                </a:lnTo>
                <a:lnTo>
                  <a:pt x="646" y="1325"/>
                </a:lnTo>
                <a:lnTo>
                  <a:pt x="666" y="1346"/>
                </a:lnTo>
                <a:lnTo>
                  <a:pt x="689" y="1362"/>
                </a:lnTo>
                <a:lnTo>
                  <a:pt x="716" y="1374"/>
                </a:lnTo>
                <a:lnTo>
                  <a:pt x="743" y="1382"/>
                </a:lnTo>
                <a:lnTo>
                  <a:pt x="773" y="1385"/>
                </a:lnTo>
                <a:lnTo>
                  <a:pt x="790" y="1382"/>
                </a:lnTo>
                <a:lnTo>
                  <a:pt x="805" y="1374"/>
                </a:lnTo>
                <a:lnTo>
                  <a:pt x="817" y="1362"/>
                </a:lnTo>
                <a:lnTo>
                  <a:pt x="825" y="1347"/>
                </a:lnTo>
                <a:lnTo>
                  <a:pt x="828" y="1329"/>
                </a:lnTo>
                <a:lnTo>
                  <a:pt x="825" y="1311"/>
                </a:lnTo>
                <a:lnTo>
                  <a:pt x="817" y="1296"/>
                </a:lnTo>
                <a:lnTo>
                  <a:pt x="805" y="1284"/>
                </a:lnTo>
                <a:lnTo>
                  <a:pt x="790" y="1277"/>
                </a:lnTo>
                <a:lnTo>
                  <a:pt x="773" y="1274"/>
                </a:lnTo>
                <a:lnTo>
                  <a:pt x="756" y="1271"/>
                </a:lnTo>
                <a:lnTo>
                  <a:pt x="741" y="1263"/>
                </a:lnTo>
                <a:lnTo>
                  <a:pt x="729" y="1251"/>
                </a:lnTo>
                <a:lnTo>
                  <a:pt x="721" y="1236"/>
                </a:lnTo>
                <a:lnTo>
                  <a:pt x="718" y="1219"/>
                </a:lnTo>
                <a:lnTo>
                  <a:pt x="715" y="1201"/>
                </a:lnTo>
                <a:lnTo>
                  <a:pt x="708" y="1185"/>
                </a:lnTo>
                <a:lnTo>
                  <a:pt x="696" y="1173"/>
                </a:lnTo>
                <a:lnTo>
                  <a:pt x="679" y="1166"/>
                </a:lnTo>
                <a:lnTo>
                  <a:pt x="662" y="1163"/>
                </a:lnTo>
                <a:close/>
                <a:moveTo>
                  <a:pt x="1546" y="776"/>
                </a:moveTo>
                <a:lnTo>
                  <a:pt x="1547" y="779"/>
                </a:lnTo>
                <a:lnTo>
                  <a:pt x="1547" y="782"/>
                </a:lnTo>
                <a:lnTo>
                  <a:pt x="1548" y="787"/>
                </a:lnTo>
                <a:lnTo>
                  <a:pt x="1548" y="792"/>
                </a:lnTo>
                <a:lnTo>
                  <a:pt x="1549" y="797"/>
                </a:lnTo>
                <a:lnTo>
                  <a:pt x="1549" y="797"/>
                </a:lnTo>
                <a:lnTo>
                  <a:pt x="1550" y="798"/>
                </a:lnTo>
                <a:lnTo>
                  <a:pt x="1552" y="806"/>
                </a:lnTo>
                <a:lnTo>
                  <a:pt x="1555" y="814"/>
                </a:lnTo>
                <a:lnTo>
                  <a:pt x="1557" y="818"/>
                </a:lnTo>
                <a:lnTo>
                  <a:pt x="1559" y="822"/>
                </a:lnTo>
                <a:lnTo>
                  <a:pt x="1561" y="826"/>
                </a:lnTo>
                <a:lnTo>
                  <a:pt x="1565" y="831"/>
                </a:lnTo>
                <a:lnTo>
                  <a:pt x="1568" y="836"/>
                </a:lnTo>
                <a:lnTo>
                  <a:pt x="1569" y="838"/>
                </a:lnTo>
                <a:lnTo>
                  <a:pt x="1570" y="839"/>
                </a:lnTo>
                <a:lnTo>
                  <a:pt x="1576" y="846"/>
                </a:lnTo>
                <a:lnTo>
                  <a:pt x="1582" y="852"/>
                </a:lnTo>
                <a:lnTo>
                  <a:pt x="1582" y="852"/>
                </a:lnTo>
                <a:lnTo>
                  <a:pt x="1583" y="853"/>
                </a:lnTo>
                <a:lnTo>
                  <a:pt x="1590" y="859"/>
                </a:lnTo>
                <a:lnTo>
                  <a:pt x="1597" y="864"/>
                </a:lnTo>
                <a:lnTo>
                  <a:pt x="1601" y="865"/>
                </a:lnTo>
                <a:lnTo>
                  <a:pt x="1608" y="870"/>
                </a:lnTo>
                <a:lnTo>
                  <a:pt x="1615" y="873"/>
                </a:lnTo>
                <a:lnTo>
                  <a:pt x="1619" y="874"/>
                </a:lnTo>
                <a:lnTo>
                  <a:pt x="1623" y="876"/>
                </a:lnTo>
                <a:lnTo>
                  <a:pt x="1629" y="877"/>
                </a:lnTo>
                <a:lnTo>
                  <a:pt x="1635" y="879"/>
                </a:lnTo>
                <a:lnTo>
                  <a:pt x="1656" y="881"/>
                </a:lnTo>
                <a:lnTo>
                  <a:pt x="1677" y="879"/>
                </a:lnTo>
                <a:lnTo>
                  <a:pt x="1683" y="877"/>
                </a:lnTo>
                <a:lnTo>
                  <a:pt x="1689" y="876"/>
                </a:lnTo>
                <a:lnTo>
                  <a:pt x="1693" y="874"/>
                </a:lnTo>
                <a:lnTo>
                  <a:pt x="1697" y="873"/>
                </a:lnTo>
                <a:lnTo>
                  <a:pt x="1705" y="870"/>
                </a:lnTo>
                <a:lnTo>
                  <a:pt x="1712" y="865"/>
                </a:lnTo>
                <a:lnTo>
                  <a:pt x="1713" y="865"/>
                </a:lnTo>
                <a:lnTo>
                  <a:pt x="1715" y="864"/>
                </a:lnTo>
                <a:lnTo>
                  <a:pt x="1722" y="859"/>
                </a:lnTo>
                <a:lnTo>
                  <a:pt x="1729" y="853"/>
                </a:lnTo>
                <a:lnTo>
                  <a:pt x="1731" y="852"/>
                </a:lnTo>
                <a:lnTo>
                  <a:pt x="1737" y="846"/>
                </a:lnTo>
                <a:lnTo>
                  <a:pt x="1742" y="839"/>
                </a:lnTo>
                <a:lnTo>
                  <a:pt x="1743" y="838"/>
                </a:lnTo>
                <a:lnTo>
                  <a:pt x="1745" y="836"/>
                </a:lnTo>
                <a:lnTo>
                  <a:pt x="1748" y="831"/>
                </a:lnTo>
                <a:lnTo>
                  <a:pt x="1751" y="826"/>
                </a:lnTo>
                <a:lnTo>
                  <a:pt x="1753" y="822"/>
                </a:lnTo>
                <a:lnTo>
                  <a:pt x="1756" y="818"/>
                </a:lnTo>
                <a:lnTo>
                  <a:pt x="1757" y="816"/>
                </a:lnTo>
                <a:lnTo>
                  <a:pt x="1757" y="814"/>
                </a:lnTo>
                <a:lnTo>
                  <a:pt x="1760" y="806"/>
                </a:lnTo>
                <a:lnTo>
                  <a:pt x="1763" y="798"/>
                </a:lnTo>
                <a:lnTo>
                  <a:pt x="1763" y="797"/>
                </a:lnTo>
                <a:lnTo>
                  <a:pt x="1763" y="797"/>
                </a:lnTo>
                <a:lnTo>
                  <a:pt x="1764" y="790"/>
                </a:lnTo>
                <a:lnTo>
                  <a:pt x="1765" y="782"/>
                </a:lnTo>
                <a:lnTo>
                  <a:pt x="1766" y="779"/>
                </a:lnTo>
                <a:lnTo>
                  <a:pt x="1766" y="776"/>
                </a:lnTo>
                <a:lnTo>
                  <a:pt x="1546" y="776"/>
                </a:lnTo>
                <a:close/>
                <a:moveTo>
                  <a:pt x="994" y="665"/>
                </a:moveTo>
                <a:lnTo>
                  <a:pt x="977" y="668"/>
                </a:lnTo>
                <a:lnTo>
                  <a:pt x="961" y="675"/>
                </a:lnTo>
                <a:lnTo>
                  <a:pt x="949" y="687"/>
                </a:lnTo>
                <a:lnTo>
                  <a:pt x="941" y="702"/>
                </a:lnTo>
                <a:lnTo>
                  <a:pt x="938" y="720"/>
                </a:lnTo>
                <a:lnTo>
                  <a:pt x="941" y="764"/>
                </a:lnTo>
                <a:lnTo>
                  <a:pt x="951" y="806"/>
                </a:lnTo>
                <a:lnTo>
                  <a:pt x="968" y="846"/>
                </a:lnTo>
                <a:lnTo>
                  <a:pt x="989" y="885"/>
                </a:lnTo>
                <a:lnTo>
                  <a:pt x="1016" y="923"/>
                </a:lnTo>
                <a:lnTo>
                  <a:pt x="1048" y="958"/>
                </a:lnTo>
                <a:lnTo>
                  <a:pt x="1085" y="991"/>
                </a:lnTo>
                <a:lnTo>
                  <a:pt x="1127" y="1021"/>
                </a:lnTo>
                <a:lnTo>
                  <a:pt x="1173" y="1050"/>
                </a:lnTo>
                <a:lnTo>
                  <a:pt x="1223" y="1075"/>
                </a:lnTo>
                <a:lnTo>
                  <a:pt x="1278" y="1098"/>
                </a:lnTo>
                <a:lnTo>
                  <a:pt x="1335" y="1117"/>
                </a:lnTo>
                <a:lnTo>
                  <a:pt x="1269" y="1147"/>
                </a:lnTo>
                <a:lnTo>
                  <a:pt x="1205" y="1183"/>
                </a:lnTo>
                <a:lnTo>
                  <a:pt x="1144" y="1225"/>
                </a:lnTo>
                <a:lnTo>
                  <a:pt x="1087" y="1270"/>
                </a:lnTo>
                <a:lnTo>
                  <a:pt x="1033" y="1320"/>
                </a:lnTo>
                <a:lnTo>
                  <a:pt x="982" y="1375"/>
                </a:lnTo>
                <a:lnTo>
                  <a:pt x="934" y="1433"/>
                </a:lnTo>
                <a:lnTo>
                  <a:pt x="891" y="1497"/>
                </a:lnTo>
                <a:lnTo>
                  <a:pt x="853" y="1562"/>
                </a:lnTo>
                <a:lnTo>
                  <a:pt x="818" y="1631"/>
                </a:lnTo>
                <a:lnTo>
                  <a:pt x="789" y="1704"/>
                </a:lnTo>
                <a:lnTo>
                  <a:pt x="764" y="1779"/>
                </a:lnTo>
                <a:lnTo>
                  <a:pt x="744" y="1858"/>
                </a:lnTo>
                <a:lnTo>
                  <a:pt x="730" y="1938"/>
                </a:lnTo>
                <a:lnTo>
                  <a:pt x="721" y="2020"/>
                </a:lnTo>
                <a:lnTo>
                  <a:pt x="718" y="2105"/>
                </a:lnTo>
                <a:lnTo>
                  <a:pt x="721" y="2122"/>
                </a:lnTo>
                <a:lnTo>
                  <a:pt x="729" y="2137"/>
                </a:lnTo>
                <a:lnTo>
                  <a:pt x="741" y="2149"/>
                </a:lnTo>
                <a:lnTo>
                  <a:pt x="756" y="2157"/>
                </a:lnTo>
                <a:lnTo>
                  <a:pt x="773" y="2160"/>
                </a:lnTo>
                <a:lnTo>
                  <a:pt x="790" y="2157"/>
                </a:lnTo>
                <a:lnTo>
                  <a:pt x="805" y="2149"/>
                </a:lnTo>
                <a:lnTo>
                  <a:pt x="817" y="2137"/>
                </a:lnTo>
                <a:lnTo>
                  <a:pt x="825" y="2122"/>
                </a:lnTo>
                <a:lnTo>
                  <a:pt x="828" y="2105"/>
                </a:lnTo>
                <a:lnTo>
                  <a:pt x="831" y="2027"/>
                </a:lnTo>
                <a:lnTo>
                  <a:pt x="839" y="1952"/>
                </a:lnTo>
                <a:lnTo>
                  <a:pt x="852" y="1878"/>
                </a:lnTo>
                <a:lnTo>
                  <a:pt x="870" y="1808"/>
                </a:lnTo>
                <a:lnTo>
                  <a:pt x="893" y="1738"/>
                </a:lnTo>
                <a:lnTo>
                  <a:pt x="920" y="1673"/>
                </a:lnTo>
                <a:lnTo>
                  <a:pt x="952" y="1609"/>
                </a:lnTo>
                <a:lnTo>
                  <a:pt x="988" y="1549"/>
                </a:lnTo>
                <a:lnTo>
                  <a:pt x="1028" y="1493"/>
                </a:lnTo>
                <a:lnTo>
                  <a:pt x="1071" y="1439"/>
                </a:lnTo>
                <a:lnTo>
                  <a:pt x="1117" y="1390"/>
                </a:lnTo>
                <a:lnTo>
                  <a:pt x="1167" y="1346"/>
                </a:lnTo>
                <a:lnTo>
                  <a:pt x="1220" y="1304"/>
                </a:lnTo>
                <a:lnTo>
                  <a:pt x="1276" y="1268"/>
                </a:lnTo>
                <a:lnTo>
                  <a:pt x="1334" y="1237"/>
                </a:lnTo>
                <a:lnTo>
                  <a:pt x="1395" y="1212"/>
                </a:lnTo>
                <a:lnTo>
                  <a:pt x="1457" y="1190"/>
                </a:lnTo>
                <a:lnTo>
                  <a:pt x="1522" y="1175"/>
                </a:lnTo>
                <a:lnTo>
                  <a:pt x="1588" y="1166"/>
                </a:lnTo>
                <a:lnTo>
                  <a:pt x="1656" y="1163"/>
                </a:lnTo>
                <a:lnTo>
                  <a:pt x="1724" y="1166"/>
                </a:lnTo>
                <a:lnTo>
                  <a:pt x="1790" y="1175"/>
                </a:lnTo>
                <a:lnTo>
                  <a:pt x="1855" y="1190"/>
                </a:lnTo>
                <a:lnTo>
                  <a:pt x="1917" y="1212"/>
                </a:lnTo>
                <a:lnTo>
                  <a:pt x="1978" y="1237"/>
                </a:lnTo>
                <a:lnTo>
                  <a:pt x="2036" y="1268"/>
                </a:lnTo>
                <a:lnTo>
                  <a:pt x="2092" y="1304"/>
                </a:lnTo>
                <a:lnTo>
                  <a:pt x="2145" y="1346"/>
                </a:lnTo>
                <a:lnTo>
                  <a:pt x="2195" y="1390"/>
                </a:lnTo>
                <a:lnTo>
                  <a:pt x="2241" y="1439"/>
                </a:lnTo>
                <a:lnTo>
                  <a:pt x="2284" y="1493"/>
                </a:lnTo>
                <a:lnTo>
                  <a:pt x="2324" y="1549"/>
                </a:lnTo>
                <a:lnTo>
                  <a:pt x="2360" y="1609"/>
                </a:lnTo>
                <a:lnTo>
                  <a:pt x="2392" y="1673"/>
                </a:lnTo>
                <a:lnTo>
                  <a:pt x="2419" y="1738"/>
                </a:lnTo>
                <a:lnTo>
                  <a:pt x="2442" y="1808"/>
                </a:lnTo>
                <a:lnTo>
                  <a:pt x="2460" y="1878"/>
                </a:lnTo>
                <a:lnTo>
                  <a:pt x="2473" y="1952"/>
                </a:lnTo>
                <a:lnTo>
                  <a:pt x="2481" y="2027"/>
                </a:lnTo>
                <a:lnTo>
                  <a:pt x="2484" y="2105"/>
                </a:lnTo>
                <a:lnTo>
                  <a:pt x="2487" y="2122"/>
                </a:lnTo>
                <a:lnTo>
                  <a:pt x="2495" y="2137"/>
                </a:lnTo>
                <a:lnTo>
                  <a:pt x="2507" y="2149"/>
                </a:lnTo>
                <a:lnTo>
                  <a:pt x="2522" y="2157"/>
                </a:lnTo>
                <a:lnTo>
                  <a:pt x="2539" y="2160"/>
                </a:lnTo>
                <a:lnTo>
                  <a:pt x="2556" y="2157"/>
                </a:lnTo>
                <a:lnTo>
                  <a:pt x="2572" y="2149"/>
                </a:lnTo>
                <a:lnTo>
                  <a:pt x="2583" y="2137"/>
                </a:lnTo>
                <a:lnTo>
                  <a:pt x="2591" y="2122"/>
                </a:lnTo>
                <a:lnTo>
                  <a:pt x="2594" y="2105"/>
                </a:lnTo>
                <a:lnTo>
                  <a:pt x="2591" y="2020"/>
                </a:lnTo>
                <a:lnTo>
                  <a:pt x="2582" y="1938"/>
                </a:lnTo>
                <a:lnTo>
                  <a:pt x="2568" y="1858"/>
                </a:lnTo>
                <a:lnTo>
                  <a:pt x="2548" y="1779"/>
                </a:lnTo>
                <a:lnTo>
                  <a:pt x="2524" y="1704"/>
                </a:lnTo>
                <a:lnTo>
                  <a:pt x="2494" y="1631"/>
                </a:lnTo>
                <a:lnTo>
                  <a:pt x="2460" y="1562"/>
                </a:lnTo>
                <a:lnTo>
                  <a:pt x="2421" y="1497"/>
                </a:lnTo>
                <a:lnTo>
                  <a:pt x="2378" y="1433"/>
                </a:lnTo>
                <a:lnTo>
                  <a:pt x="2330" y="1375"/>
                </a:lnTo>
                <a:lnTo>
                  <a:pt x="2280" y="1320"/>
                </a:lnTo>
                <a:lnTo>
                  <a:pt x="2225" y="1270"/>
                </a:lnTo>
                <a:lnTo>
                  <a:pt x="2168" y="1225"/>
                </a:lnTo>
                <a:lnTo>
                  <a:pt x="2108" y="1183"/>
                </a:lnTo>
                <a:lnTo>
                  <a:pt x="2043" y="1147"/>
                </a:lnTo>
                <a:lnTo>
                  <a:pt x="1977" y="1117"/>
                </a:lnTo>
                <a:lnTo>
                  <a:pt x="2035" y="1098"/>
                </a:lnTo>
                <a:lnTo>
                  <a:pt x="2089" y="1075"/>
                </a:lnTo>
                <a:lnTo>
                  <a:pt x="2139" y="1050"/>
                </a:lnTo>
                <a:lnTo>
                  <a:pt x="2185" y="1021"/>
                </a:lnTo>
                <a:lnTo>
                  <a:pt x="2227" y="991"/>
                </a:lnTo>
                <a:lnTo>
                  <a:pt x="2264" y="958"/>
                </a:lnTo>
                <a:lnTo>
                  <a:pt x="2296" y="923"/>
                </a:lnTo>
                <a:lnTo>
                  <a:pt x="2323" y="885"/>
                </a:lnTo>
                <a:lnTo>
                  <a:pt x="2345" y="846"/>
                </a:lnTo>
                <a:lnTo>
                  <a:pt x="2361" y="806"/>
                </a:lnTo>
                <a:lnTo>
                  <a:pt x="2371" y="764"/>
                </a:lnTo>
                <a:lnTo>
                  <a:pt x="2374" y="720"/>
                </a:lnTo>
                <a:lnTo>
                  <a:pt x="2371" y="702"/>
                </a:lnTo>
                <a:lnTo>
                  <a:pt x="2364" y="687"/>
                </a:lnTo>
                <a:lnTo>
                  <a:pt x="2352" y="675"/>
                </a:lnTo>
                <a:lnTo>
                  <a:pt x="2336" y="668"/>
                </a:lnTo>
                <a:lnTo>
                  <a:pt x="2318" y="665"/>
                </a:lnTo>
                <a:lnTo>
                  <a:pt x="2301" y="668"/>
                </a:lnTo>
                <a:lnTo>
                  <a:pt x="2286" y="675"/>
                </a:lnTo>
                <a:lnTo>
                  <a:pt x="2274" y="687"/>
                </a:lnTo>
                <a:lnTo>
                  <a:pt x="2266" y="702"/>
                </a:lnTo>
                <a:lnTo>
                  <a:pt x="2263" y="720"/>
                </a:lnTo>
                <a:lnTo>
                  <a:pt x="2260" y="754"/>
                </a:lnTo>
                <a:lnTo>
                  <a:pt x="2251" y="786"/>
                </a:lnTo>
                <a:lnTo>
                  <a:pt x="2235" y="818"/>
                </a:lnTo>
                <a:lnTo>
                  <a:pt x="2215" y="848"/>
                </a:lnTo>
                <a:lnTo>
                  <a:pt x="2189" y="877"/>
                </a:lnTo>
                <a:lnTo>
                  <a:pt x="2158" y="905"/>
                </a:lnTo>
                <a:lnTo>
                  <a:pt x="2123" y="930"/>
                </a:lnTo>
                <a:lnTo>
                  <a:pt x="2084" y="954"/>
                </a:lnTo>
                <a:lnTo>
                  <a:pt x="2039" y="975"/>
                </a:lnTo>
                <a:lnTo>
                  <a:pt x="1993" y="994"/>
                </a:lnTo>
                <a:lnTo>
                  <a:pt x="1943" y="1011"/>
                </a:lnTo>
                <a:lnTo>
                  <a:pt x="1890" y="1025"/>
                </a:lnTo>
                <a:lnTo>
                  <a:pt x="1835" y="1037"/>
                </a:lnTo>
                <a:lnTo>
                  <a:pt x="1776" y="1046"/>
                </a:lnTo>
                <a:lnTo>
                  <a:pt x="1717" y="1051"/>
                </a:lnTo>
                <a:lnTo>
                  <a:pt x="1656" y="1053"/>
                </a:lnTo>
                <a:lnTo>
                  <a:pt x="1595" y="1051"/>
                </a:lnTo>
                <a:lnTo>
                  <a:pt x="1536" y="1046"/>
                </a:lnTo>
                <a:lnTo>
                  <a:pt x="1477" y="1037"/>
                </a:lnTo>
                <a:lnTo>
                  <a:pt x="1422" y="1025"/>
                </a:lnTo>
                <a:lnTo>
                  <a:pt x="1369" y="1011"/>
                </a:lnTo>
                <a:lnTo>
                  <a:pt x="1319" y="994"/>
                </a:lnTo>
                <a:lnTo>
                  <a:pt x="1273" y="975"/>
                </a:lnTo>
                <a:lnTo>
                  <a:pt x="1228" y="954"/>
                </a:lnTo>
                <a:lnTo>
                  <a:pt x="1189" y="930"/>
                </a:lnTo>
                <a:lnTo>
                  <a:pt x="1154" y="905"/>
                </a:lnTo>
                <a:lnTo>
                  <a:pt x="1123" y="877"/>
                </a:lnTo>
                <a:lnTo>
                  <a:pt x="1097" y="848"/>
                </a:lnTo>
                <a:lnTo>
                  <a:pt x="1077" y="818"/>
                </a:lnTo>
                <a:lnTo>
                  <a:pt x="1061" y="786"/>
                </a:lnTo>
                <a:lnTo>
                  <a:pt x="1052" y="754"/>
                </a:lnTo>
                <a:lnTo>
                  <a:pt x="1049" y="720"/>
                </a:lnTo>
                <a:lnTo>
                  <a:pt x="1046" y="702"/>
                </a:lnTo>
                <a:lnTo>
                  <a:pt x="1038" y="687"/>
                </a:lnTo>
                <a:lnTo>
                  <a:pt x="1027" y="675"/>
                </a:lnTo>
                <a:lnTo>
                  <a:pt x="1012" y="668"/>
                </a:lnTo>
                <a:lnTo>
                  <a:pt x="994" y="665"/>
                </a:lnTo>
                <a:close/>
                <a:moveTo>
                  <a:pt x="1546" y="554"/>
                </a:moveTo>
                <a:lnTo>
                  <a:pt x="1546" y="665"/>
                </a:lnTo>
                <a:lnTo>
                  <a:pt x="1766" y="665"/>
                </a:lnTo>
                <a:lnTo>
                  <a:pt x="1766" y="554"/>
                </a:lnTo>
                <a:lnTo>
                  <a:pt x="1546" y="554"/>
                </a:lnTo>
                <a:close/>
                <a:moveTo>
                  <a:pt x="1546" y="333"/>
                </a:moveTo>
                <a:lnTo>
                  <a:pt x="1546" y="443"/>
                </a:lnTo>
                <a:lnTo>
                  <a:pt x="1766" y="443"/>
                </a:lnTo>
                <a:lnTo>
                  <a:pt x="1766" y="333"/>
                </a:lnTo>
                <a:lnTo>
                  <a:pt x="1546" y="333"/>
                </a:lnTo>
                <a:close/>
                <a:moveTo>
                  <a:pt x="1546" y="111"/>
                </a:moveTo>
                <a:lnTo>
                  <a:pt x="1546" y="222"/>
                </a:lnTo>
                <a:lnTo>
                  <a:pt x="1766" y="222"/>
                </a:lnTo>
                <a:lnTo>
                  <a:pt x="1766" y="111"/>
                </a:lnTo>
                <a:lnTo>
                  <a:pt x="1546" y="111"/>
                </a:lnTo>
                <a:close/>
                <a:moveTo>
                  <a:pt x="1435" y="0"/>
                </a:moveTo>
                <a:lnTo>
                  <a:pt x="1877" y="0"/>
                </a:lnTo>
                <a:lnTo>
                  <a:pt x="1877" y="530"/>
                </a:lnTo>
                <a:lnTo>
                  <a:pt x="1910" y="496"/>
                </a:lnTo>
                <a:lnTo>
                  <a:pt x="1947" y="465"/>
                </a:lnTo>
                <a:lnTo>
                  <a:pt x="1987" y="437"/>
                </a:lnTo>
                <a:lnTo>
                  <a:pt x="2030" y="414"/>
                </a:lnTo>
                <a:lnTo>
                  <a:pt x="2076" y="396"/>
                </a:lnTo>
                <a:lnTo>
                  <a:pt x="2123" y="383"/>
                </a:lnTo>
                <a:lnTo>
                  <a:pt x="2171" y="374"/>
                </a:lnTo>
                <a:lnTo>
                  <a:pt x="2221" y="372"/>
                </a:lnTo>
                <a:lnTo>
                  <a:pt x="2276" y="375"/>
                </a:lnTo>
                <a:lnTo>
                  <a:pt x="2331" y="385"/>
                </a:lnTo>
                <a:lnTo>
                  <a:pt x="2390" y="401"/>
                </a:lnTo>
                <a:lnTo>
                  <a:pt x="2446" y="422"/>
                </a:lnTo>
                <a:lnTo>
                  <a:pt x="2498" y="447"/>
                </a:lnTo>
                <a:lnTo>
                  <a:pt x="2548" y="477"/>
                </a:lnTo>
                <a:lnTo>
                  <a:pt x="2594" y="511"/>
                </a:lnTo>
                <a:lnTo>
                  <a:pt x="2638" y="548"/>
                </a:lnTo>
                <a:lnTo>
                  <a:pt x="2679" y="590"/>
                </a:lnTo>
                <a:lnTo>
                  <a:pt x="2716" y="637"/>
                </a:lnTo>
                <a:lnTo>
                  <a:pt x="2750" y="687"/>
                </a:lnTo>
                <a:lnTo>
                  <a:pt x="2781" y="742"/>
                </a:lnTo>
                <a:lnTo>
                  <a:pt x="2810" y="801"/>
                </a:lnTo>
                <a:lnTo>
                  <a:pt x="2835" y="864"/>
                </a:lnTo>
                <a:lnTo>
                  <a:pt x="2857" y="932"/>
                </a:lnTo>
                <a:lnTo>
                  <a:pt x="2876" y="1002"/>
                </a:lnTo>
                <a:lnTo>
                  <a:pt x="2894" y="1089"/>
                </a:lnTo>
                <a:lnTo>
                  <a:pt x="2911" y="1176"/>
                </a:lnTo>
                <a:lnTo>
                  <a:pt x="2925" y="1267"/>
                </a:lnTo>
                <a:lnTo>
                  <a:pt x="2938" y="1359"/>
                </a:lnTo>
                <a:lnTo>
                  <a:pt x="2950" y="1453"/>
                </a:lnTo>
                <a:lnTo>
                  <a:pt x="2960" y="1534"/>
                </a:lnTo>
                <a:lnTo>
                  <a:pt x="2972" y="1616"/>
                </a:lnTo>
                <a:lnTo>
                  <a:pt x="2984" y="1701"/>
                </a:lnTo>
                <a:lnTo>
                  <a:pt x="2998" y="1787"/>
                </a:lnTo>
                <a:lnTo>
                  <a:pt x="3013" y="1874"/>
                </a:lnTo>
                <a:lnTo>
                  <a:pt x="3032" y="1963"/>
                </a:lnTo>
                <a:lnTo>
                  <a:pt x="3053" y="2053"/>
                </a:lnTo>
                <a:lnTo>
                  <a:pt x="3077" y="2145"/>
                </a:lnTo>
                <a:lnTo>
                  <a:pt x="3105" y="2239"/>
                </a:lnTo>
                <a:lnTo>
                  <a:pt x="3137" y="2333"/>
                </a:lnTo>
                <a:lnTo>
                  <a:pt x="3175" y="2430"/>
                </a:lnTo>
                <a:lnTo>
                  <a:pt x="3217" y="2528"/>
                </a:lnTo>
                <a:lnTo>
                  <a:pt x="3264" y="2627"/>
                </a:lnTo>
                <a:lnTo>
                  <a:pt x="3283" y="2667"/>
                </a:lnTo>
                <a:lnTo>
                  <a:pt x="3297" y="2707"/>
                </a:lnTo>
                <a:lnTo>
                  <a:pt x="3306" y="2744"/>
                </a:lnTo>
                <a:lnTo>
                  <a:pt x="3311" y="2780"/>
                </a:lnTo>
                <a:lnTo>
                  <a:pt x="3311" y="2813"/>
                </a:lnTo>
                <a:lnTo>
                  <a:pt x="3307" y="2845"/>
                </a:lnTo>
                <a:lnTo>
                  <a:pt x="3298" y="2874"/>
                </a:lnTo>
                <a:lnTo>
                  <a:pt x="3284" y="2902"/>
                </a:lnTo>
                <a:lnTo>
                  <a:pt x="3266" y="2926"/>
                </a:lnTo>
                <a:lnTo>
                  <a:pt x="3244" y="2948"/>
                </a:lnTo>
                <a:lnTo>
                  <a:pt x="3219" y="2967"/>
                </a:lnTo>
                <a:lnTo>
                  <a:pt x="3191" y="2984"/>
                </a:lnTo>
                <a:lnTo>
                  <a:pt x="3160" y="2997"/>
                </a:lnTo>
                <a:lnTo>
                  <a:pt x="3127" y="3009"/>
                </a:lnTo>
                <a:lnTo>
                  <a:pt x="3093" y="3018"/>
                </a:lnTo>
                <a:lnTo>
                  <a:pt x="3057" y="3025"/>
                </a:lnTo>
                <a:lnTo>
                  <a:pt x="3020" y="3031"/>
                </a:lnTo>
                <a:lnTo>
                  <a:pt x="2983" y="3035"/>
                </a:lnTo>
                <a:lnTo>
                  <a:pt x="2945" y="3038"/>
                </a:lnTo>
                <a:lnTo>
                  <a:pt x="2907" y="3040"/>
                </a:lnTo>
                <a:lnTo>
                  <a:pt x="2868" y="3041"/>
                </a:lnTo>
                <a:lnTo>
                  <a:pt x="2831" y="3041"/>
                </a:lnTo>
                <a:lnTo>
                  <a:pt x="2738" y="3039"/>
                </a:lnTo>
                <a:lnTo>
                  <a:pt x="2645" y="3035"/>
                </a:lnTo>
                <a:lnTo>
                  <a:pt x="2556" y="3028"/>
                </a:lnTo>
                <a:lnTo>
                  <a:pt x="2472" y="3017"/>
                </a:lnTo>
                <a:lnTo>
                  <a:pt x="2393" y="3004"/>
                </a:lnTo>
                <a:lnTo>
                  <a:pt x="2317" y="2988"/>
                </a:lnTo>
                <a:lnTo>
                  <a:pt x="2246" y="2968"/>
                </a:lnTo>
                <a:lnTo>
                  <a:pt x="2180" y="2946"/>
                </a:lnTo>
                <a:lnTo>
                  <a:pt x="2118" y="2921"/>
                </a:lnTo>
                <a:lnTo>
                  <a:pt x="2059" y="2893"/>
                </a:lnTo>
                <a:lnTo>
                  <a:pt x="2005" y="2862"/>
                </a:lnTo>
                <a:lnTo>
                  <a:pt x="1956" y="2828"/>
                </a:lnTo>
                <a:lnTo>
                  <a:pt x="1911" y="2790"/>
                </a:lnTo>
                <a:lnTo>
                  <a:pt x="1870" y="2750"/>
                </a:lnTo>
                <a:lnTo>
                  <a:pt x="1834" y="2707"/>
                </a:lnTo>
                <a:lnTo>
                  <a:pt x="1801" y="2660"/>
                </a:lnTo>
                <a:lnTo>
                  <a:pt x="1772" y="2611"/>
                </a:lnTo>
                <a:lnTo>
                  <a:pt x="1748" y="2559"/>
                </a:lnTo>
                <a:lnTo>
                  <a:pt x="1728" y="2503"/>
                </a:lnTo>
                <a:lnTo>
                  <a:pt x="1712" y="2444"/>
                </a:lnTo>
                <a:lnTo>
                  <a:pt x="1703" y="2393"/>
                </a:lnTo>
                <a:lnTo>
                  <a:pt x="1697" y="2337"/>
                </a:lnTo>
                <a:lnTo>
                  <a:pt x="1694" y="2280"/>
                </a:lnTo>
                <a:lnTo>
                  <a:pt x="1695" y="2219"/>
                </a:lnTo>
                <a:lnTo>
                  <a:pt x="1697" y="2158"/>
                </a:lnTo>
                <a:lnTo>
                  <a:pt x="1702" y="2095"/>
                </a:lnTo>
                <a:lnTo>
                  <a:pt x="1709" y="2030"/>
                </a:lnTo>
                <a:lnTo>
                  <a:pt x="1716" y="1965"/>
                </a:lnTo>
                <a:lnTo>
                  <a:pt x="1724" y="1899"/>
                </a:lnTo>
                <a:lnTo>
                  <a:pt x="1733" y="1834"/>
                </a:lnTo>
                <a:lnTo>
                  <a:pt x="1741" y="1771"/>
                </a:lnTo>
                <a:lnTo>
                  <a:pt x="1749" y="1710"/>
                </a:lnTo>
                <a:lnTo>
                  <a:pt x="1756" y="1651"/>
                </a:lnTo>
                <a:lnTo>
                  <a:pt x="1761" y="1594"/>
                </a:lnTo>
                <a:lnTo>
                  <a:pt x="1765" y="1541"/>
                </a:lnTo>
                <a:lnTo>
                  <a:pt x="1766" y="1491"/>
                </a:lnTo>
                <a:lnTo>
                  <a:pt x="1763" y="1465"/>
                </a:lnTo>
                <a:lnTo>
                  <a:pt x="1755" y="1442"/>
                </a:lnTo>
                <a:lnTo>
                  <a:pt x="1742" y="1422"/>
                </a:lnTo>
                <a:lnTo>
                  <a:pt x="1725" y="1405"/>
                </a:lnTo>
                <a:lnTo>
                  <a:pt x="1705" y="1392"/>
                </a:lnTo>
                <a:lnTo>
                  <a:pt x="1682" y="1383"/>
                </a:lnTo>
                <a:lnTo>
                  <a:pt x="1657" y="1381"/>
                </a:lnTo>
                <a:lnTo>
                  <a:pt x="1631" y="1383"/>
                </a:lnTo>
                <a:lnTo>
                  <a:pt x="1608" y="1392"/>
                </a:lnTo>
                <a:lnTo>
                  <a:pt x="1587" y="1405"/>
                </a:lnTo>
                <a:lnTo>
                  <a:pt x="1570" y="1422"/>
                </a:lnTo>
                <a:lnTo>
                  <a:pt x="1557" y="1442"/>
                </a:lnTo>
                <a:lnTo>
                  <a:pt x="1549" y="1465"/>
                </a:lnTo>
                <a:lnTo>
                  <a:pt x="1546" y="1491"/>
                </a:lnTo>
                <a:lnTo>
                  <a:pt x="1547" y="1541"/>
                </a:lnTo>
                <a:lnTo>
                  <a:pt x="1551" y="1594"/>
                </a:lnTo>
                <a:lnTo>
                  <a:pt x="1556" y="1651"/>
                </a:lnTo>
                <a:lnTo>
                  <a:pt x="1563" y="1710"/>
                </a:lnTo>
                <a:lnTo>
                  <a:pt x="1571" y="1771"/>
                </a:lnTo>
                <a:lnTo>
                  <a:pt x="1579" y="1834"/>
                </a:lnTo>
                <a:lnTo>
                  <a:pt x="1588" y="1899"/>
                </a:lnTo>
                <a:lnTo>
                  <a:pt x="1596" y="1965"/>
                </a:lnTo>
                <a:lnTo>
                  <a:pt x="1603" y="2030"/>
                </a:lnTo>
                <a:lnTo>
                  <a:pt x="1610" y="2095"/>
                </a:lnTo>
                <a:lnTo>
                  <a:pt x="1615" y="2158"/>
                </a:lnTo>
                <a:lnTo>
                  <a:pt x="1617" y="2219"/>
                </a:lnTo>
                <a:lnTo>
                  <a:pt x="1618" y="2280"/>
                </a:lnTo>
                <a:lnTo>
                  <a:pt x="1615" y="2337"/>
                </a:lnTo>
                <a:lnTo>
                  <a:pt x="1609" y="2393"/>
                </a:lnTo>
                <a:lnTo>
                  <a:pt x="1600" y="2444"/>
                </a:lnTo>
                <a:lnTo>
                  <a:pt x="1584" y="2503"/>
                </a:lnTo>
                <a:lnTo>
                  <a:pt x="1564" y="2559"/>
                </a:lnTo>
                <a:lnTo>
                  <a:pt x="1540" y="2611"/>
                </a:lnTo>
                <a:lnTo>
                  <a:pt x="1510" y="2661"/>
                </a:lnTo>
                <a:lnTo>
                  <a:pt x="1478" y="2708"/>
                </a:lnTo>
                <a:lnTo>
                  <a:pt x="1441" y="2751"/>
                </a:lnTo>
                <a:lnTo>
                  <a:pt x="1401" y="2791"/>
                </a:lnTo>
                <a:lnTo>
                  <a:pt x="1356" y="2829"/>
                </a:lnTo>
                <a:lnTo>
                  <a:pt x="1306" y="2863"/>
                </a:lnTo>
                <a:lnTo>
                  <a:pt x="1253" y="2894"/>
                </a:lnTo>
                <a:lnTo>
                  <a:pt x="1194" y="2922"/>
                </a:lnTo>
                <a:lnTo>
                  <a:pt x="1132" y="2947"/>
                </a:lnTo>
                <a:lnTo>
                  <a:pt x="1066" y="2969"/>
                </a:lnTo>
                <a:lnTo>
                  <a:pt x="995" y="2989"/>
                </a:lnTo>
                <a:lnTo>
                  <a:pt x="919" y="3006"/>
                </a:lnTo>
                <a:lnTo>
                  <a:pt x="840" y="3019"/>
                </a:lnTo>
                <a:lnTo>
                  <a:pt x="756" y="3029"/>
                </a:lnTo>
                <a:lnTo>
                  <a:pt x="667" y="3037"/>
                </a:lnTo>
                <a:lnTo>
                  <a:pt x="574" y="3041"/>
                </a:lnTo>
                <a:lnTo>
                  <a:pt x="540" y="3042"/>
                </a:lnTo>
                <a:lnTo>
                  <a:pt x="455" y="3045"/>
                </a:lnTo>
                <a:lnTo>
                  <a:pt x="373" y="3046"/>
                </a:lnTo>
                <a:lnTo>
                  <a:pt x="337" y="3045"/>
                </a:lnTo>
                <a:lnTo>
                  <a:pt x="300" y="3044"/>
                </a:lnTo>
                <a:lnTo>
                  <a:pt x="265" y="3042"/>
                </a:lnTo>
                <a:lnTo>
                  <a:pt x="230" y="3039"/>
                </a:lnTo>
                <a:lnTo>
                  <a:pt x="197" y="3034"/>
                </a:lnTo>
                <a:lnTo>
                  <a:pt x="166" y="3028"/>
                </a:lnTo>
                <a:lnTo>
                  <a:pt x="135" y="3019"/>
                </a:lnTo>
                <a:lnTo>
                  <a:pt x="107" y="3008"/>
                </a:lnTo>
                <a:lnTo>
                  <a:pt x="82" y="2995"/>
                </a:lnTo>
                <a:lnTo>
                  <a:pt x="59" y="2980"/>
                </a:lnTo>
                <a:lnTo>
                  <a:pt x="40" y="2960"/>
                </a:lnTo>
                <a:lnTo>
                  <a:pt x="24" y="2938"/>
                </a:lnTo>
                <a:lnTo>
                  <a:pt x="12" y="2914"/>
                </a:lnTo>
                <a:lnTo>
                  <a:pt x="4" y="2888"/>
                </a:lnTo>
                <a:lnTo>
                  <a:pt x="0" y="2859"/>
                </a:lnTo>
                <a:lnTo>
                  <a:pt x="1" y="2829"/>
                </a:lnTo>
                <a:lnTo>
                  <a:pt x="6" y="2795"/>
                </a:lnTo>
                <a:lnTo>
                  <a:pt x="16" y="2761"/>
                </a:lnTo>
                <a:lnTo>
                  <a:pt x="30" y="2724"/>
                </a:lnTo>
                <a:lnTo>
                  <a:pt x="48" y="2684"/>
                </a:lnTo>
                <a:lnTo>
                  <a:pt x="99" y="2577"/>
                </a:lnTo>
                <a:lnTo>
                  <a:pt x="144" y="2470"/>
                </a:lnTo>
                <a:lnTo>
                  <a:pt x="183" y="2364"/>
                </a:lnTo>
                <a:lnTo>
                  <a:pt x="216" y="2260"/>
                </a:lnTo>
                <a:lnTo>
                  <a:pt x="245" y="2157"/>
                </a:lnTo>
                <a:lnTo>
                  <a:pt x="269" y="2054"/>
                </a:lnTo>
                <a:lnTo>
                  <a:pt x="290" y="1954"/>
                </a:lnTo>
                <a:lnTo>
                  <a:pt x="308" y="1854"/>
                </a:lnTo>
                <a:lnTo>
                  <a:pt x="324" y="1756"/>
                </a:lnTo>
                <a:lnTo>
                  <a:pt x="338" y="1660"/>
                </a:lnTo>
                <a:lnTo>
                  <a:pt x="350" y="1565"/>
                </a:lnTo>
                <a:lnTo>
                  <a:pt x="361" y="1472"/>
                </a:lnTo>
                <a:lnTo>
                  <a:pt x="374" y="1373"/>
                </a:lnTo>
                <a:lnTo>
                  <a:pt x="387" y="1276"/>
                </a:lnTo>
                <a:lnTo>
                  <a:pt x="401" y="1181"/>
                </a:lnTo>
                <a:lnTo>
                  <a:pt x="418" y="1091"/>
                </a:lnTo>
                <a:lnTo>
                  <a:pt x="436" y="1002"/>
                </a:lnTo>
                <a:lnTo>
                  <a:pt x="455" y="932"/>
                </a:lnTo>
                <a:lnTo>
                  <a:pt x="477" y="864"/>
                </a:lnTo>
                <a:lnTo>
                  <a:pt x="502" y="801"/>
                </a:lnTo>
                <a:lnTo>
                  <a:pt x="531" y="742"/>
                </a:lnTo>
                <a:lnTo>
                  <a:pt x="562" y="687"/>
                </a:lnTo>
                <a:lnTo>
                  <a:pt x="596" y="637"/>
                </a:lnTo>
                <a:lnTo>
                  <a:pt x="633" y="590"/>
                </a:lnTo>
                <a:lnTo>
                  <a:pt x="674" y="548"/>
                </a:lnTo>
                <a:lnTo>
                  <a:pt x="718" y="511"/>
                </a:lnTo>
                <a:lnTo>
                  <a:pt x="765" y="477"/>
                </a:lnTo>
                <a:lnTo>
                  <a:pt x="814" y="447"/>
                </a:lnTo>
                <a:lnTo>
                  <a:pt x="867" y="422"/>
                </a:lnTo>
                <a:lnTo>
                  <a:pt x="922" y="401"/>
                </a:lnTo>
                <a:lnTo>
                  <a:pt x="981" y="385"/>
                </a:lnTo>
                <a:lnTo>
                  <a:pt x="1017" y="377"/>
                </a:lnTo>
                <a:lnTo>
                  <a:pt x="1054" y="373"/>
                </a:lnTo>
                <a:lnTo>
                  <a:pt x="1091" y="372"/>
                </a:lnTo>
                <a:lnTo>
                  <a:pt x="1141" y="374"/>
                </a:lnTo>
                <a:lnTo>
                  <a:pt x="1189" y="383"/>
                </a:lnTo>
                <a:lnTo>
                  <a:pt x="1236" y="396"/>
                </a:lnTo>
                <a:lnTo>
                  <a:pt x="1282" y="414"/>
                </a:lnTo>
                <a:lnTo>
                  <a:pt x="1325" y="437"/>
                </a:lnTo>
                <a:lnTo>
                  <a:pt x="1365" y="465"/>
                </a:lnTo>
                <a:lnTo>
                  <a:pt x="1402" y="496"/>
                </a:lnTo>
                <a:lnTo>
                  <a:pt x="1435" y="530"/>
                </a:lnTo>
                <a:lnTo>
                  <a:pt x="143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8" name="Freeform 485"/>
          <p:cNvSpPr>
            <a:spLocks noEditPoints="1"/>
          </p:cNvSpPr>
          <p:nvPr/>
        </p:nvSpPr>
        <p:spPr bwMode="auto">
          <a:xfrm>
            <a:off x="8137216" y="1931988"/>
            <a:ext cx="585787" cy="536575"/>
          </a:xfrm>
          <a:custGeom>
            <a:avLst/>
            <a:gdLst>
              <a:gd name="T0" fmla="*/ 2861 w 3320"/>
              <a:gd name="T1" fmla="*/ 2822 h 3046"/>
              <a:gd name="T2" fmla="*/ 2613 w 3320"/>
              <a:gd name="T3" fmla="*/ 2843 h 3046"/>
              <a:gd name="T4" fmla="*/ 2380 w 3320"/>
              <a:gd name="T5" fmla="*/ 2875 h 3046"/>
              <a:gd name="T6" fmla="*/ 897 w 3320"/>
              <a:gd name="T7" fmla="*/ 2908 h 3046"/>
              <a:gd name="T8" fmla="*/ 702 w 3320"/>
              <a:gd name="T9" fmla="*/ 2927 h 3046"/>
              <a:gd name="T10" fmla="*/ 515 w 3320"/>
              <a:gd name="T11" fmla="*/ 2927 h 3046"/>
              <a:gd name="T12" fmla="*/ 321 w 3320"/>
              <a:gd name="T13" fmla="*/ 2908 h 3046"/>
              <a:gd name="T14" fmla="*/ 3044 w 3320"/>
              <a:gd name="T15" fmla="*/ 2764 h 3046"/>
              <a:gd name="T16" fmla="*/ 2812 w 3320"/>
              <a:gd name="T17" fmla="*/ 2731 h 3046"/>
              <a:gd name="T18" fmla="*/ 2563 w 3320"/>
              <a:gd name="T19" fmla="*/ 2712 h 3046"/>
              <a:gd name="T20" fmla="*/ 2103 w 3320"/>
              <a:gd name="T21" fmla="*/ 2709 h 3046"/>
              <a:gd name="T22" fmla="*/ 1241 w 3320"/>
              <a:gd name="T23" fmla="*/ 2720 h 3046"/>
              <a:gd name="T24" fmla="*/ 999 w 3320"/>
              <a:gd name="T25" fmla="*/ 2747 h 3046"/>
              <a:gd name="T26" fmla="*/ 778 w 3320"/>
              <a:gd name="T27" fmla="*/ 2781 h 3046"/>
              <a:gd name="T28" fmla="*/ 577 w 3320"/>
              <a:gd name="T29" fmla="*/ 2808 h 3046"/>
              <a:gd name="T30" fmla="*/ 387 w 3320"/>
              <a:gd name="T31" fmla="*/ 2819 h 3046"/>
              <a:gd name="T32" fmla="*/ 198 w 3320"/>
              <a:gd name="T33" fmla="*/ 2808 h 3046"/>
              <a:gd name="T34" fmla="*/ 3152 w 3320"/>
              <a:gd name="T35" fmla="*/ 2670 h 3046"/>
              <a:gd name="T36" fmla="*/ 2709 w 3320"/>
              <a:gd name="T37" fmla="*/ 2636 h 3046"/>
              <a:gd name="T38" fmla="*/ 2246 w 3320"/>
              <a:gd name="T39" fmla="*/ 2609 h 3046"/>
              <a:gd name="T40" fmla="*/ 1993 w 3320"/>
              <a:gd name="T41" fmla="*/ 2598 h 3046"/>
              <a:gd name="T42" fmla="*/ 1145 w 3320"/>
              <a:gd name="T43" fmla="*/ 2601 h 3046"/>
              <a:gd name="T44" fmla="*/ 675 w 3320"/>
              <a:gd name="T45" fmla="*/ 2621 h 3046"/>
              <a:gd name="T46" fmla="*/ 221 w 3320"/>
              <a:gd name="T47" fmla="*/ 2653 h 3046"/>
              <a:gd name="T48" fmla="*/ 2945 w 3320"/>
              <a:gd name="T49" fmla="*/ 2576 h 3046"/>
              <a:gd name="T50" fmla="*/ 2750 w 3320"/>
              <a:gd name="T51" fmla="*/ 2595 h 3046"/>
              <a:gd name="T52" fmla="*/ 2563 w 3320"/>
              <a:gd name="T53" fmla="*/ 2595 h 3046"/>
              <a:gd name="T54" fmla="*/ 2369 w 3320"/>
              <a:gd name="T55" fmla="*/ 2576 h 3046"/>
              <a:gd name="T56" fmla="*/ 2159 w 3320"/>
              <a:gd name="T57" fmla="*/ 2543 h 3046"/>
              <a:gd name="T58" fmla="*/ 1926 w 3320"/>
              <a:gd name="T59" fmla="*/ 2510 h 3046"/>
              <a:gd name="T60" fmla="*/ 1290 w 3320"/>
              <a:gd name="T61" fmla="*/ 2490 h 3046"/>
              <a:gd name="T62" fmla="*/ 830 w 3320"/>
              <a:gd name="T63" fmla="*/ 2487 h 3046"/>
              <a:gd name="T64" fmla="*/ 577 w 3320"/>
              <a:gd name="T65" fmla="*/ 2498 h 3046"/>
              <a:gd name="T66" fmla="*/ 335 w 3320"/>
              <a:gd name="T67" fmla="*/ 2525 h 3046"/>
              <a:gd name="T68" fmla="*/ 3047 w 3320"/>
              <a:gd name="T69" fmla="*/ 2449 h 3046"/>
              <a:gd name="T70" fmla="*/ 2846 w 3320"/>
              <a:gd name="T71" fmla="*/ 2476 h 3046"/>
              <a:gd name="T72" fmla="*/ 2435 w 3320"/>
              <a:gd name="T73" fmla="*/ 2487 h 3046"/>
              <a:gd name="T74" fmla="*/ 530 w 3320"/>
              <a:gd name="T75" fmla="*/ 2476 h 3046"/>
              <a:gd name="T76" fmla="*/ 329 w 3320"/>
              <a:gd name="T77" fmla="*/ 2449 h 3046"/>
              <a:gd name="T78" fmla="*/ 2322 w 3320"/>
              <a:gd name="T79" fmla="*/ 2363 h 3046"/>
              <a:gd name="T80" fmla="*/ 3021 w 3320"/>
              <a:gd name="T81" fmla="*/ 2277 h 3046"/>
              <a:gd name="T82" fmla="*/ 2768 w 3320"/>
              <a:gd name="T83" fmla="*/ 2266 h 3046"/>
              <a:gd name="T84" fmla="*/ 813 w 3320"/>
              <a:gd name="T85" fmla="*/ 2269 h 3046"/>
              <a:gd name="T86" fmla="*/ 565 w 3320"/>
              <a:gd name="T87" fmla="*/ 2289 h 3046"/>
              <a:gd name="T88" fmla="*/ 332 w 3320"/>
              <a:gd name="T89" fmla="*/ 2321 h 3046"/>
              <a:gd name="T90" fmla="*/ 2613 w 3320"/>
              <a:gd name="T91" fmla="*/ 2248 h 3046"/>
              <a:gd name="T92" fmla="*/ 702 w 3320"/>
              <a:gd name="T93" fmla="*/ 2212 h 3046"/>
              <a:gd name="T94" fmla="*/ 2895 w 3320"/>
              <a:gd name="T95" fmla="*/ 2157 h 3046"/>
              <a:gd name="T96" fmla="*/ 542 w 3320"/>
              <a:gd name="T97" fmla="*/ 2137 h 3046"/>
              <a:gd name="T98" fmla="*/ 1575 w 3320"/>
              <a:gd name="T99" fmla="*/ 840 h 3046"/>
              <a:gd name="T100" fmla="*/ 1720 w 3320"/>
              <a:gd name="T101" fmla="*/ 864 h 3046"/>
              <a:gd name="T102" fmla="*/ 1550 w 3320"/>
              <a:gd name="T103" fmla="*/ 554 h 3046"/>
              <a:gd name="T104" fmla="*/ 2128 w 3320"/>
              <a:gd name="T105" fmla="*/ 383 h 3046"/>
              <a:gd name="T106" fmla="*/ 2958 w 3320"/>
              <a:gd name="T107" fmla="*/ 1453 h 3046"/>
              <a:gd name="T108" fmla="*/ 3253 w 3320"/>
              <a:gd name="T109" fmla="*/ 2948 h 3046"/>
              <a:gd name="T110" fmla="*/ 2011 w 3320"/>
              <a:gd name="T111" fmla="*/ 2862 h 3046"/>
              <a:gd name="T112" fmla="*/ 1766 w 3320"/>
              <a:gd name="T113" fmla="*/ 1594 h 3046"/>
              <a:gd name="T114" fmla="*/ 1592 w 3320"/>
              <a:gd name="T115" fmla="*/ 1899 h 3046"/>
              <a:gd name="T116" fmla="*/ 997 w 3320"/>
              <a:gd name="T117" fmla="*/ 2989 h 3046"/>
              <a:gd name="T118" fmla="*/ 0 w 3320"/>
              <a:gd name="T119" fmla="*/ 2859 h 3046"/>
              <a:gd name="T120" fmla="*/ 456 w 3320"/>
              <a:gd name="T121" fmla="*/ 932 h 3046"/>
              <a:gd name="T122" fmla="*/ 1406 w 3320"/>
              <a:gd name="T123" fmla="*/ 496 h 30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20" h="3046">
                <a:moveTo>
                  <a:pt x="3100" y="2819"/>
                </a:moveTo>
                <a:lnTo>
                  <a:pt x="3082" y="2822"/>
                </a:lnTo>
                <a:lnTo>
                  <a:pt x="3067" y="2831"/>
                </a:lnTo>
                <a:lnTo>
                  <a:pt x="3055" y="2843"/>
                </a:lnTo>
                <a:lnTo>
                  <a:pt x="3047" y="2858"/>
                </a:lnTo>
                <a:lnTo>
                  <a:pt x="3044" y="2875"/>
                </a:lnTo>
                <a:lnTo>
                  <a:pt x="3047" y="2892"/>
                </a:lnTo>
                <a:lnTo>
                  <a:pt x="3055" y="2908"/>
                </a:lnTo>
                <a:lnTo>
                  <a:pt x="3067" y="2919"/>
                </a:lnTo>
                <a:lnTo>
                  <a:pt x="3082" y="2927"/>
                </a:lnTo>
                <a:lnTo>
                  <a:pt x="3100" y="2930"/>
                </a:lnTo>
                <a:lnTo>
                  <a:pt x="3117" y="2927"/>
                </a:lnTo>
                <a:lnTo>
                  <a:pt x="3133" y="2919"/>
                </a:lnTo>
                <a:lnTo>
                  <a:pt x="3144" y="2908"/>
                </a:lnTo>
                <a:lnTo>
                  <a:pt x="3152" y="2892"/>
                </a:lnTo>
                <a:lnTo>
                  <a:pt x="3155" y="2875"/>
                </a:lnTo>
                <a:lnTo>
                  <a:pt x="3152" y="2858"/>
                </a:lnTo>
                <a:lnTo>
                  <a:pt x="3144" y="2843"/>
                </a:lnTo>
                <a:lnTo>
                  <a:pt x="3133" y="2831"/>
                </a:lnTo>
                <a:lnTo>
                  <a:pt x="3117" y="2822"/>
                </a:lnTo>
                <a:lnTo>
                  <a:pt x="3100" y="2819"/>
                </a:lnTo>
                <a:close/>
                <a:moveTo>
                  <a:pt x="2878" y="2819"/>
                </a:moveTo>
                <a:lnTo>
                  <a:pt x="2861" y="2822"/>
                </a:lnTo>
                <a:lnTo>
                  <a:pt x="2846" y="2831"/>
                </a:lnTo>
                <a:lnTo>
                  <a:pt x="2834" y="2843"/>
                </a:lnTo>
                <a:lnTo>
                  <a:pt x="2826" y="2858"/>
                </a:lnTo>
                <a:lnTo>
                  <a:pt x="2823" y="2875"/>
                </a:lnTo>
                <a:lnTo>
                  <a:pt x="2826" y="2892"/>
                </a:lnTo>
                <a:lnTo>
                  <a:pt x="2834" y="2908"/>
                </a:lnTo>
                <a:lnTo>
                  <a:pt x="2846" y="2919"/>
                </a:lnTo>
                <a:lnTo>
                  <a:pt x="2861" y="2927"/>
                </a:lnTo>
                <a:lnTo>
                  <a:pt x="2878" y="2930"/>
                </a:lnTo>
                <a:lnTo>
                  <a:pt x="2895" y="2927"/>
                </a:lnTo>
                <a:lnTo>
                  <a:pt x="2910" y="2919"/>
                </a:lnTo>
                <a:lnTo>
                  <a:pt x="2922" y="2908"/>
                </a:lnTo>
                <a:lnTo>
                  <a:pt x="2931" y="2892"/>
                </a:lnTo>
                <a:lnTo>
                  <a:pt x="2934" y="2875"/>
                </a:lnTo>
                <a:lnTo>
                  <a:pt x="2931" y="2858"/>
                </a:lnTo>
                <a:lnTo>
                  <a:pt x="2922" y="2843"/>
                </a:lnTo>
                <a:lnTo>
                  <a:pt x="2910" y="2831"/>
                </a:lnTo>
                <a:lnTo>
                  <a:pt x="2895" y="2822"/>
                </a:lnTo>
                <a:lnTo>
                  <a:pt x="2878" y="2819"/>
                </a:lnTo>
                <a:close/>
                <a:moveTo>
                  <a:pt x="2657" y="2819"/>
                </a:moveTo>
                <a:lnTo>
                  <a:pt x="2640" y="2822"/>
                </a:lnTo>
                <a:lnTo>
                  <a:pt x="2625" y="2831"/>
                </a:lnTo>
                <a:lnTo>
                  <a:pt x="2613" y="2843"/>
                </a:lnTo>
                <a:lnTo>
                  <a:pt x="2604" y="2858"/>
                </a:lnTo>
                <a:lnTo>
                  <a:pt x="2601" y="2875"/>
                </a:lnTo>
                <a:lnTo>
                  <a:pt x="2604" y="2892"/>
                </a:lnTo>
                <a:lnTo>
                  <a:pt x="2613" y="2908"/>
                </a:lnTo>
                <a:lnTo>
                  <a:pt x="2625" y="2919"/>
                </a:lnTo>
                <a:lnTo>
                  <a:pt x="2640" y="2927"/>
                </a:lnTo>
                <a:lnTo>
                  <a:pt x="2657" y="2930"/>
                </a:lnTo>
                <a:lnTo>
                  <a:pt x="2674" y="2927"/>
                </a:lnTo>
                <a:lnTo>
                  <a:pt x="2689" y="2919"/>
                </a:lnTo>
                <a:lnTo>
                  <a:pt x="2701" y="2908"/>
                </a:lnTo>
                <a:lnTo>
                  <a:pt x="2709" y="2892"/>
                </a:lnTo>
                <a:lnTo>
                  <a:pt x="2712" y="2875"/>
                </a:lnTo>
                <a:lnTo>
                  <a:pt x="2709" y="2858"/>
                </a:lnTo>
                <a:lnTo>
                  <a:pt x="2701" y="2843"/>
                </a:lnTo>
                <a:lnTo>
                  <a:pt x="2689" y="2831"/>
                </a:lnTo>
                <a:lnTo>
                  <a:pt x="2674" y="2822"/>
                </a:lnTo>
                <a:lnTo>
                  <a:pt x="2657" y="2819"/>
                </a:lnTo>
                <a:close/>
                <a:moveTo>
                  <a:pt x="2435" y="2819"/>
                </a:moveTo>
                <a:lnTo>
                  <a:pt x="2418" y="2822"/>
                </a:lnTo>
                <a:lnTo>
                  <a:pt x="2402" y="2831"/>
                </a:lnTo>
                <a:lnTo>
                  <a:pt x="2391" y="2843"/>
                </a:lnTo>
                <a:lnTo>
                  <a:pt x="2383" y="2858"/>
                </a:lnTo>
                <a:lnTo>
                  <a:pt x="2380" y="2875"/>
                </a:lnTo>
                <a:lnTo>
                  <a:pt x="2383" y="2892"/>
                </a:lnTo>
                <a:lnTo>
                  <a:pt x="2391" y="2908"/>
                </a:lnTo>
                <a:lnTo>
                  <a:pt x="2402" y="2919"/>
                </a:lnTo>
                <a:lnTo>
                  <a:pt x="2418" y="2927"/>
                </a:lnTo>
                <a:lnTo>
                  <a:pt x="2435" y="2930"/>
                </a:lnTo>
                <a:lnTo>
                  <a:pt x="2453" y="2927"/>
                </a:lnTo>
                <a:lnTo>
                  <a:pt x="2468" y="2919"/>
                </a:lnTo>
                <a:lnTo>
                  <a:pt x="2480" y="2908"/>
                </a:lnTo>
                <a:lnTo>
                  <a:pt x="2488" y="2892"/>
                </a:lnTo>
                <a:lnTo>
                  <a:pt x="2491" y="2875"/>
                </a:lnTo>
                <a:lnTo>
                  <a:pt x="2488" y="2858"/>
                </a:lnTo>
                <a:lnTo>
                  <a:pt x="2480" y="2843"/>
                </a:lnTo>
                <a:lnTo>
                  <a:pt x="2468" y="2831"/>
                </a:lnTo>
                <a:lnTo>
                  <a:pt x="2453" y="2822"/>
                </a:lnTo>
                <a:lnTo>
                  <a:pt x="2435" y="2819"/>
                </a:lnTo>
                <a:close/>
                <a:moveTo>
                  <a:pt x="941" y="2819"/>
                </a:moveTo>
                <a:lnTo>
                  <a:pt x="924" y="2822"/>
                </a:lnTo>
                <a:lnTo>
                  <a:pt x="909" y="2831"/>
                </a:lnTo>
                <a:lnTo>
                  <a:pt x="897" y="2843"/>
                </a:lnTo>
                <a:lnTo>
                  <a:pt x="889" y="2858"/>
                </a:lnTo>
                <a:lnTo>
                  <a:pt x="886" y="2875"/>
                </a:lnTo>
                <a:lnTo>
                  <a:pt x="889" y="2892"/>
                </a:lnTo>
                <a:lnTo>
                  <a:pt x="897" y="2908"/>
                </a:lnTo>
                <a:lnTo>
                  <a:pt x="909" y="2919"/>
                </a:lnTo>
                <a:lnTo>
                  <a:pt x="924" y="2927"/>
                </a:lnTo>
                <a:lnTo>
                  <a:pt x="941" y="2930"/>
                </a:lnTo>
                <a:lnTo>
                  <a:pt x="958" y="2927"/>
                </a:lnTo>
                <a:lnTo>
                  <a:pt x="973" y="2919"/>
                </a:lnTo>
                <a:lnTo>
                  <a:pt x="985" y="2908"/>
                </a:lnTo>
                <a:lnTo>
                  <a:pt x="993" y="2892"/>
                </a:lnTo>
                <a:lnTo>
                  <a:pt x="996" y="2875"/>
                </a:lnTo>
                <a:lnTo>
                  <a:pt x="993" y="2858"/>
                </a:lnTo>
                <a:lnTo>
                  <a:pt x="985" y="2843"/>
                </a:lnTo>
                <a:lnTo>
                  <a:pt x="973" y="2831"/>
                </a:lnTo>
                <a:lnTo>
                  <a:pt x="958" y="2822"/>
                </a:lnTo>
                <a:lnTo>
                  <a:pt x="941" y="2819"/>
                </a:lnTo>
                <a:close/>
                <a:moveTo>
                  <a:pt x="720" y="2819"/>
                </a:moveTo>
                <a:lnTo>
                  <a:pt x="702" y="2822"/>
                </a:lnTo>
                <a:lnTo>
                  <a:pt x="687" y="2831"/>
                </a:lnTo>
                <a:lnTo>
                  <a:pt x="675" y="2843"/>
                </a:lnTo>
                <a:lnTo>
                  <a:pt x="667" y="2858"/>
                </a:lnTo>
                <a:lnTo>
                  <a:pt x="664" y="2875"/>
                </a:lnTo>
                <a:lnTo>
                  <a:pt x="667" y="2892"/>
                </a:lnTo>
                <a:lnTo>
                  <a:pt x="675" y="2908"/>
                </a:lnTo>
                <a:lnTo>
                  <a:pt x="687" y="2919"/>
                </a:lnTo>
                <a:lnTo>
                  <a:pt x="702" y="2927"/>
                </a:lnTo>
                <a:lnTo>
                  <a:pt x="720" y="2930"/>
                </a:lnTo>
                <a:lnTo>
                  <a:pt x="737" y="2927"/>
                </a:lnTo>
                <a:lnTo>
                  <a:pt x="752" y="2919"/>
                </a:lnTo>
                <a:lnTo>
                  <a:pt x="764" y="2908"/>
                </a:lnTo>
                <a:lnTo>
                  <a:pt x="772" y="2892"/>
                </a:lnTo>
                <a:lnTo>
                  <a:pt x="775" y="2875"/>
                </a:lnTo>
                <a:lnTo>
                  <a:pt x="772" y="2858"/>
                </a:lnTo>
                <a:lnTo>
                  <a:pt x="764" y="2843"/>
                </a:lnTo>
                <a:lnTo>
                  <a:pt x="752" y="2831"/>
                </a:lnTo>
                <a:lnTo>
                  <a:pt x="737" y="2822"/>
                </a:lnTo>
                <a:lnTo>
                  <a:pt x="720" y="2819"/>
                </a:lnTo>
                <a:close/>
                <a:moveTo>
                  <a:pt x="498" y="2819"/>
                </a:moveTo>
                <a:lnTo>
                  <a:pt x="481" y="2822"/>
                </a:lnTo>
                <a:lnTo>
                  <a:pt x="465" y="2831"/>
                </a:lnTo>
                <a:lnTo>
                  <a:pt x="454" y="2843"/>
                </a:lnTo>
                <a:lnTo>
                  <a:pt x="446" y="2858"/>
                </a:lnTo>
                <a:lnTo>
                  <a:pt x="443" y="2875"/>
                </a:lnTo>
                <a:lnTo>
                  <a:pt x="446" y="2892"/>
                </a:lnTo>
                <a:lnTo>
                  <a:pt x="454" y="2908"/>
                </a:lnTo>
                <a:lnTo>
                  <a:pt x="465" y="2919"/>
                </a:lnTo>
                <a:lnTo>
                  <a:pt x="481" y="2927"/>
                </a:lnTo>
                <a:lnTo>
                  <a:pt x="498" y="2930"/>
                </a:lnTo>
                <a:lnTo>
                  <a:pt x="515" y="2927"/>
                </a:lnTo>
                <a:lnTo>
                  <a:pt x="530" y="2919"/>
                </a:lnTo>
                <a:lnTo>
                  <a:pt x="542" y="2908"/>
                </a:lnTo>
                <a:lnTo>
                  <a:pt x="550" y="2892"/>
                </a:lnTo>
                <a:lnTo>
                  <a:pt x="554" y="2875"/>
                </a:lnTo>
                <a:lnTo>
                  <a:pt x="550" y="2858"/>
                </a:lnTo>
                <a:lnTo>
                  <a:pt x="542" y="2843"/>
                </a:lnTo>
                <a:lnTo>
                  <a:pt x="530" y="2831"/>
                </a:lnTo>
                <a:lnTo>
                  <a:pt x="515" y="2822"/>
                </a:lnTo>
                <a:lnTo>
                  <a:pt x="498" y="2819"/>
                </a:lnTo>
                <a:close/>
                <a:moveTo>
                  <a:pt x="277" y="2819"/>
                </a:moveTo>
                <a:lnTo>
                  <a:pt x="260" y="2822"/>
                </a:lnTo>
                <a:lnTo>
                  <a:pt x="245" y="2831"/>
                </a:lnTo>
                <a:lnTo>
                  <a:pt x="232" y="2843"/>
                </a:lnTo>
                <a:lnTo>
                  <a:pt x="224" y="2858"/>
                </a:lnTo>
                <a:lnTo>
                  <a:pt x="221" y="2875"/>
                </a:lnTo>
                <a:lnTo>
                  <a:pt x="224" y="2892"/>
                </a:lnTo>
                <a:lnTo>
                  <a:pt x="232" y="2908"/>
                </a:lnTo>
                <a:lnTo>
                  <a:pt x="245" y="2919"/>
                </a:lnTo>
                <a:lnTo>
                  <a:pt x="260" y="2927"/>
                </a:lnTo>
                <a:lnTo>
                  <a:pt x="277" y="2930"/>
                </a:lnTo>
                <a:lnTo>
                  <a:pt x="294" y="2927"/>
                </a:lnTo>
                <a:lnTo>
                  <a:pt x="309" y="2919"/>
                </a:lnTo>
                <a:lnTo>
                  <a:pt x="321" y="2908"/>
                </a:lnTo>
                <a:lnTo>
                  <a:pt x="329" y="2892"/>
                </a:lnTo>
                <a:lnTo>
                  <a:pt x="332" y="2875"/>
                </a:lnTo>
                <a:lnTo>
                  <a:pt x="329" y="2858"/>
                </a:lnTo>
                <a:lnTo>
                  <a:pt x="321" y="2843"/>
                </a:lnTo>
                <a:lnTo>
                  <a:pt x="309" y="2831"/>
                </a:lnTo>
                <a:lnTo>
                  <a:pt x="294" y="2822"/>
                </a:lnTo>
                <a:lnTo>
                  <a:pt x="277" y="2819"/>
                </a:lnTo>
                <a:close/>
                <a:moveTo>
                  <a:pt x="2989" y="2709"/>
                </a:moveTo>
                <a:lnTo>
                  <a:pt x="2972" y="2712"/>
                </a:lnTo>
                <a:lnTo>
                  <a:pt x="2956" y="2720"/>
                </a:lnTo>
                <a:lnTo>
                  <a:pt x="2945" y="2731"/>
                </a:lnTo>
                <a:lnTo>
                  <a:pt x="2937" y="2747"/>
                </a:lnTo>
                <a:lnTo>
                  <a:pt x="2934" y="2764"/>
                </a:lnTo>
                <a:lnTo>
                  <a:pt x="2937" y="2781"/>
                </a:lnTo>
                <a:lnTo>
                  <a:pt x="2945" y="2796"/>
                </a:lnTo>
                <a:lnTo>
                  <a:pt x="2956" y="2808"/>
                </a:lnTo>
                <a:lnTo>
                  <a:pt x="2972" y="2816"/>
                </a:lnTo>
                <a:lnTo>
                  <a:pt x="2989" y="2819"/>
                </a:lnTo>
                <a:lnTo>
                  <a:pt x="3006" y="2816"/>
                </a:lnTo>
                <a:lnTo>
                  <a:pt x="3021" y="2808"/>
                </a:lnTo>
                <a:lnTo>
                  <a:pt x="3033" y="2796"/>
                </a:lnTo>
                <a:lnTo>
                  <a:pt x="3041" y="2781"/>
                </a:lnTo>
                <a:lnTo>
                  <a:pt x="3044" y="2764"/>
                </a:lnTo>
                <a:lnTo>
                  <a:pt x="3041" y="2747"/>
                </a:lnTo>
                <a:lnTo>
                  <a:pt x="3033" y="2731"/>
                </a:lnTo>
                <a:lnTo>
                  <a:pt x="3021" y="2720"/>
                </a:lnTo>
                <a:lnTo>
                  <a:pt x="3006" y="2712"/>
                </a:lnTo>
                <a:lnTo>
                  <a:pt x="2989" y="2709"/>
                </a:lnTo>
                <a:close/>
                <a:moveTo>
                  <a:pt x="2768" y="2709"/>
                </a:moveTo>
                <a:lnTo>
                  <a:pt x="2750" y="2712"/>
                </a:lnTo>
                <a:lnTo>
                  <a:pt x="2735" y="2720"/>
                </a:lnTo>
                <a:lnTo>
                  <a:pt x="2723" y="2731"/>
                </a:lnTo>
                <a:lnTo>
                  <a:pt x="2715" y="2747"/>
                </a:lnTo>
                <a:lnTo>
                  <a:pt x="2712" y="2764"/>
                </a:lnTo>
                <a:lnTo>
                  <a:pt x="2715" y="2781"/>
                </a:lnTo>
                <a:lnTo>
                  <a:pt x="2723" y="2796"/>
                </a:lnTo>
                <a:lnTo>
                  <a:pt x="2735" y="2808"/>
                </a:lnTo>
                <a:lnTo>
                  <a:pt x="2750" y="2816"/>
                </a:lnTo>
                <a:lnTo>
                  <a:pt x="2768" y="2819"/>
                </a:lnTo>
                <a:lnTo>
                  <a:pt x="2785" y="2816"/>
                </a:lnTo>
                <a:lnTo>
                  <a:pt x="2800" y="2808"/>
                </a:lnTo>
                <a:lnTo>
                  <a:pt x="2812" y="2796"/>
                </a:lnTo>
                <a:lnTo>
                  <a:pt x="2820" y="2781"/>
                </a:lnTo>
                <a:lnTo>
                  <a:pt x="2823" y="2764"/>
                </a:lnTo>
                <a:lnTo>
                  <a:pt x="2820" y="2747"/>
                </a:lnTo>
                <a:lnTo>
                  <a:pt x="2812" y="2731"/>
                </a:lnTo>
                <a:lnTo>
                  <a:pt x="2800" y="2720"/>
                </a:lnTo>
                <a:lnTo>
                  <a:pt x="2785" y="2712"/>
                </a:lnTo>
                <a:lnTo>
                  <a:pt x="2768" y="2709"/>
                </a:lnTo>
                <a:close/>
                <a:moveTo>
                  <a:pt x="2546" y="2709"/>
                </a:moveTo>
                <a:lnTo>
                  <a:pt x="2529" y="2712"/>
                </a:lnTo>
                <a:lnTo>
                  <a:pt x="2514" y="2720"/>
                </a:lnTo>
                <a:lnTo>
                  <a:pt x="2502" y="2731"/>
                </a:lnTo>
                <a:lnTo>
                  <a:pt x="2494" y="2747"/>
                </a:lnTo>
                <a:lnTo>
                  <a:pt x="2491" y="2764"/>
                </a:lnTo>
                <a:lnTo>
                  <a:pt x="2494" y="2781"/>
                </a:lnTo>
                <a:lnTo>
                  <a:pt x="2502" y="2796"/>
                </a:lnTo>
                <a:lnTo>
                  <a:pt x="2514" y="2808"/>
                </a:lnTo>
                <a:lnTo>
                  <a:pt x="2529" y="2816"/>
                </a:lnTo>
                <a:lnTo>
                  <a:pt x="2546" y="2819"/>
                </a:lnTo>
                <a:lnTo>
                  <a:pt x="2563" y="2816"/>
                </a:lnTo>
                <a:lnTo>
                  <a:pt x="2579" y="2808"/>
                </a:lnTo>
                <a:lnTo>
                  <a:pt x="2590" y="2796"/>
                </a:lnTo>
                <a:lnTo>
                  <a:pt x="2598" y="2781"/>
                </a:lnTo>
                <a:lnTo>
                  <a:pt x="2601" y="2764"/>
                </a:lnTo>
                <a:lnTo>
                  <a:pt x="2598" y="2747"/>
                </a:lnTo>
                <a:lnTo>
                  <a:pt x="2590" y="2731"/>
                </a:lnTo>
                <a:lnTo>
                  <a:pt x="2579" y="2720"/>
                </a:lnTo>
                <a:lnTo>
                  <a:pt x="2563" y="2712"/>
                </a:lnTo>
                <a:lnTo>
                  <a:pt x="2546" y="2709"/>
                </a:lnTo>
                <a:close/>
                <a:moveTo>
                  <a:pt x="2325" y="2709"/>
                </a:moveTo>
                <a:lnTo>
                  <a:pt x="2308" y="2712"/>
                </a:lnTo>
                <a:lnTo>
                  <a:pt x="2292" y="2720"/>
                </a:lnTo>
                <a:lnTo>
                  <a:pt x="2280" y="2731"/>
                </a:lnTo>
                <a:lnTo>
                  <a:pt x="2272" y="2747"/>
                </a:lnTo>
                <a:lnTo>
                  <a:pt x="2269" y="2764"/>
                </a:lnTo>
                <a:lnTo>
                  <a:pt x="2272" y="2781"/>
                </a:lnTo>
                <a:lnTo>
                  <a:pt x="2280" y="2796"/>
                </a:lnTo>
                <a:lnTo>
                  <a:pt x="2292" y="2808"/>
                </a:lnTo>
                <a:lnTo>
                  <a:pt x="2308" y="2816"/>
                </a:lnTo>
                <a:lnTo>
                  <a:pt x="2325" y="2819"/>
                </a:lnTo>
                <a:lnTo>
                  <a:pt x="2342" y="2816"/>
                </a:lnTo>
                <a:lnTo>
                  <a:pt x="2357" y="2808"/>
                </a:lnTo>
                <a:lnTo>
                  <a:pt x="2369" y="2796"/>
                </a:lnTo>
                <a:lnTo>
                  <a:pt x="2377" y="2781"/>
                </a:lnTo>
                <a:lnTo>
                  <a:pt x="2380" y="2764"/>
                </a:lnTo>
                <a:lnTo>
                  <a:pt x="2377" y="2747"/>
                </a:lnTo>
                <a:lnTo>
                  <a:pt x="2369" y="2731"/>
                </a:lnTo>
                <a:lnTo>
                  <a:pt x="2357" y="2720"/>
                </a:lnTo>
                <a:lnTo>
                  <a:pt x="2342" y="2712"/>
                </a:lnTo>
                <a:lnTo>
                  <a:pt x="2325" y="2709"/>
                </a:lnTo>
                <a:close/>
                <a:moveTo>
                  <a:pt x="2103" y="2709"/>
                </a:moveTo>
                <a:lnTo>
                  <a:pt x="2086" y="2712"/>
                </a:lnTo>
                <a:lnTo>
                  <a:pt x="2071" y="2720"/>
                </a:lnTo>
                <a:lnTo>
                  <a:pt x="2059" y="2731"/>
                </a:lnTo>
                <a:lnTo>
                  <a:pt x="2051" y="2747"/>
                </a:lnTo>
                <a:lnTo>
                  <a:pt x="2048" y="2764"/>
                </a:lnTo>
                <a:lnTo>
                  <a:pt x="2051" y="2781"/>
                </a:lnTo>
                <a:lnTo>
                  <a:pt x="2059" y="2796"/>
                </a:lnTo>
                <a:lnTo>
                  <a:pt x="2071" y="2808"/>
                </a:lnTo>
                <a:lnTo>
                  <a:pt x="2086" y="2816"/>
                </a:lnTo>
                <a:lnTo>
                  <a:pt x="2103" y="2819"/>
                </a:lnTo>
                <a:lnTo>
                  <a:pt x="2120" y="2816"/>
                </a:lnTo>
                <a:lnTo>
                  <a:pt x="2136" y="2808"/>
                </a:lnTo>
                <a:lnTo>
                  <a:pt x="2148" y="2796"/>
                </a:lnTo>
                <a:lnTo>
                  <a:pt x="2156" y="2781"/>
                </a:lnTo>
                <a:lnTo>
                  <a:pt x="2159" y="2764"/>
                </a:lnTo>
                <a:lnTo>
                  <a:pt x="2156" y="2747"/>
                </a:lnTo>
                <a:lnTo>
                  <a:pt x="2148" y="2731"/>
                </a:lnTo>
                <a:lnTo>
                  <a:pt x="2136" y="2720"/>
                </a:lnTo>
                <a:lnTo>
                  <a:pt x="2120" y="2712"/>
                </a:lnTo>
                <a:lnTo>
                  <a:pt x="2103" y="2709"/>
                </a:lnTo>
                <a:close/>
                <a:moveTo>
                  <a:pt x="1273" y="2709"/>
                </a:moveTo>
                <a:lnTo>
                  <a:pt x="1256" y="2712"/>
                </a:lnTo>
                <a:lnTo>
                  <a:pt x="1241" y="2720"/>
                </a:lnTo>
                <a:lnTo>
                  <a:pt x="1229" y="2731"/>
                </a:lnTo>
                <a:lnTo>
                  <a:pt x="1221" y="2747"/>
                </a:lnTo>
                <a:lnTo>
                  <a:pt x="1218" y="2764"/>
                </a:lnTo>
                <a:lnTo>
                  <a:pt x="1221" y="2781"/>
                </a:lnTo>
                <a:lnTo>
                  <a:pt x="1229" y="2796"/>
                </a:lnTo>
                <a:lnTo>
                  <a:pt x="1241" y="2808"/>
                </a:lnTo>
                <a:lnTo>
                  <a:pt x="1256" y="2816"/>
                </a:lnTo>
                <a:lnTo>
                  <a:pt x="1273" y="2819"/>
                </a:lnTo>
                <a:lnTo>
                  <a:pt x="1290" y="2816"/>
                </a:lnTo>
                <a:lnTo>
                  <a:pt x="1305" y="2808"/>
                </a:lnTo>
                <a:lnTo>
                  <a:pt x="1317" y="2796"/>
                </a:lnTo>
                <a:lnTo>
                  <a:pt x="1325" y="2781"/>
                </a:lnTo>
                <a:lnTo>
                  <a:pt x="1328" y="2764"/>
                </a:lnTo>
                <a:lnTo>
                  <a:pt x="1325" y="2747"/>
                </a:lnTo>
                <a:lnTo>
                  <a:pt x="1317" y="2731"/>
                </a:lnTo>
                <a:lnTo>
                  <a:pt x="1305" y="2720"/>
                </a:lnTo>
                <a:lnTo>
                  <a:pt x="1290" y="2712"/>
                </a:lnTo>
                <a:lnTo>
                  <a:pt x="1273" y="2709"/>
                </a:lnTo>
                <a:close/>
                <a:moveTo>
                  <a:pt x="1052" y="2709"/>
                </a:moveTo>
                <a:lnTo>
                  <a:pt x="1035" y="2712"/>
                </a:lnTo>
                <a:lnTo>
                  <a:pt x="1018" y="2720"/>
                </a:lnTo>
                <a:lnTo>
                  <a:pt x="1007" y="2731"/>
                </a:lnTo>
                <a:lnTo>
                  <a:pt x="999" y="2747"/>
                </a:lnTo>
                <a:lnTo>
                  <a:pt x="996" y="2764"/>
                </a:lnTo>
                <a:lnTo>
                  <a:pt x="999" y="2781"/>
                </a:lnTo>
                <a:lnTo>
                  <a:pt x="1007" y="2796"/>
                </a:lnTo>
                <a:lnTo>
                  <a:pt x="1018" y="2808"/>
                </a:lnTo>
                <a:lnTo>
                  <a:pt x="1035" y="2816"/>
                </a:lnTo>
                <a:lnTo>
                  <a:pt x="1052" y="2819"/>
                </a:lnTo>
                <a:lnTo>
                  <a:pt x="1069" y="2816"/>
                </a:lnTo>
                <a:lnTo>
                  <a:pt x="1084" y="2808"/>
                </a:lnTo>
                <a:lnTo>
                  <a:pt x="1096" y="2796"/>
                </a:lnTo>
                <a:lnTo>
                  <a:pt x="1104" y="2781"/>
                </a:lnTo>
                <a:lnTo>
                  <a:pt x="1107" y="2764"/>
                </a:lnTo>
                <a:lnTo>
                  <a:pt x="1104" y="2747"/>
                </a:lnTo>
                <a:lnTo>
                  <a:pt x="1096" y="2731"/>
                </a:lnTo>
                <a:lnTo>
                  <a:pt x="1084" y="2720"/>
                </a:lnTo>
                <a:lnTo>
                  <a:pt x="1069" y="2712"/>
                </a:lnTo>
                <a:lnTo>
                  <a:pt x="1052" y="2709"/>
                </a:lnTo>
                <a:close/>
                <a:moveTo>
                  <a:pt x="830" y="2709"/>
                </a:moveTo>
                <a:lnTo>
                  <a:pt x="813" y="2712"/>
                </a:lnTo>
                <a:lnTo>
                  <a:pt x="798" y="2720"/>
                </a:lnTo>
                <a:lnTo>
                  <a:pt x="786" y="2731"/>
                </a:lnTo>
                <a:lnTo>
                  <a:pt x="778" y="2747"/>
                </a:lnTo>
                <a:lnTo>
                  <a:pt x="775" y="2764"/>
                </a:lnTo>
                <a:lnTo>
                  <a:pt x="778" y="2781"/>
                </a:lnTo>
                <a:lnTo>
                  <a:pt x="786" y="2796"/>
                </a:lnTo>
                <a:lnTo>
                  <a:pt x="798" y="2808"/>
                </a:lnTo>
                <a:lnTo>
                  <a:pt x="813" y="2816"/>
                </a:lnTo>
                <a:lnTo>
                  <a:pt x="830" y="2819"/>
                </a:lnTo>
                <a:lnTo>
                  <a:pt x="847" y="2816"/>
                </a:lnTo>
                <a:lnTo>
                  <a:pt x="862" y="2808"/>
                </a:lnTo>
                <a:lnTo>
                  <a:pt x="875" y="2796"/>
                </a:lnTo>
                <a:lnTo>
                  <a:pt x="883" y="2781"/>
                </a:lnTo>
                <a:lnTo>
                  <a:pt x="886" y="2764"/>
                </a:lnTo>
                <a:lnTo>
                  <a:pt x="883" y="2747"/>
                </a:lnTo>
                <a:lnTo>
                  <a:pt x="875" y="2731"/>
                </a:lnTo>
                <a:lnTo>
                  <a:pt x="862" y="2720"/>
                </a:lnTo>
                <a:lnTo>
                  <a:pt x="847" y="2712"/>
                </a:lnTo>
                <a:lnTo>
                  <a:pt x="830" y="2709"/>
                </a:lnTo>
                <a:close/>
                <a:moveTo>
                  <a:pt x="609" y="2709"/>
                </a:moveTo>
                <a:lnTo>
                  <a:pt x="592" y="2712"/>
                </a:lnTo>
                <a:lnTo>
                  <a:pt x="577" y="2720"/>
                </a:lnTo>
                <a:lnTo>
                  <a:pt x="565" y="2731"/>
                </a:lnTo>
                <a:lnTo>
                  <a:pt x="557" y="2747"/>
                </a:lnTo>
                <a:lnTo>
                  <a:pt x="554" y="2764"/>
                </a:lnTo>
                <a:lnTo>
                  <a:pt x="557" y="2781"/>
                </a:lnTo>
                <a:lnTo>
                  <a:pt x="565" y="2796"/>
                </a:lnTo>
                <a:lnTo>
                  <a:pt x="577" y="2808"/>
                </a:lnTo>
                <a:lnTo>
                  <a:pt x="592" y="2816"/>
                </a:lnTo>
                <a:lnTo>
                  <a:pt x="609" y="2819"/>
                </a:lnTo>
                <a:lnTo>
                  <a:pt x="626" y="2816"/>
                </a:lnTo>
                <a:lnTo>
                  <a:pt x="642" y="2808"/>
                </a:lnTo>
                <a:lnTo>
                  <a:pt x="653" y="2796"/>
                </a:lnTo>
                <a:lnTo>
                  <a:pt x="661" y="2781"/>
                </a:lnTo>
                <a:lnTo>
                  <a:pt x="664" y="2764"/>
                </a:lnTo>
                <a:lnTo>
                  <a:pt x="661" y="2747"/>
                </a:lnTo>
                <a:lnTo>
                  <a:pt x="653" y="2731"/>
                </a:lnTo>
                <a:lnTo>
                  <a:pt x="642" y="2720"/>
                </a:lnTo>
                <a:lnTo>
                  <a:pt x="626" y="2712"/>
                </a:lnTo>
                <a:lnTo>
                  <a:pt x="609" y="2709"/>
                </a:lnTo>
                <a:close/>
                <a:moveTo>
                  <a:pt x="387" y="2709"/>
                </a:moveTo>
                <a:lnTo>
                  <a:pt x="370" y="2712"/>
                </a:lnTo>
                <a:lnTo>
                  <a:pt x="355" y="2720"/>
                </a:lnTo>
                <a:lnTo>
                  <a:pt x="343" y="2731"/>
                </a:lnTo>
                <a:lnTo>
                  <a:pt x="335" y="2747"/>
                </a:lnTo>
                <a:lnTo>
                  <a:pt x="332" y="2764"/>
                </a:lnTo>
                <a:lnTo>
                  <a:pt x="335" y="2781"/>
                </a:lnTo>
                <a:lnTo>
                  <a:pt x="343" y="2796"/>
                </a:lnTo>
                <a:lnTo>
                  <a:pt x="355" y="2808"/>
                </a:lnTo>
                <a:lnTo>
                  <a:pt x="370" y="2816"/>
                </a:lnTo>
                <a:lnTo>
                  <a:pt x="387" y="2819"/>
                </a:lnTo>
                <a:lnTo>
                  <a:pt x="405" y="2816"/>
                </a:lnTo>
                <a:lnTo>
                  <a:pt x="420" y="2808"/>
                </a:lnTo>
                <a:lnTo>
                  <a:pt x="432" y="2796"/>
                </a:lnTo>
                <a:lnTo>
                  <a:pt x="440" y="2781"/>
                </a:lnTo>
                <a:lnTo>
                  <a:pt x="443" y="2764"/>
                </a:lnTo>
                <a:lnTo>
                  <a:pt x="440" y="2747"/>
                </a:lnTo>
                <a:lnTo>
                  <a:pt x="432" y="2731"/>
                </a:lnTo>
                <a:lnTo>
                  <a:pt x="420" y="2720"/>
                </a:lnTo>
                <a:lnTo>
                  <a:pt x="405" y="2712"/>
                </a:lnTo>
                <a:lnTo>
                  <a:pt x="387" y="2709"/>
                </a:lnTo>
                <a:close/>
                <a:moveTo>
                  <a:pt x="166" y="2709"/>
                </a:moveTo>
                <a:lnTo>
                  <a:pt x="149" y="2712"/>
                </a:lnTo>
                <a:lnTo>
                  <a:pt x="134" y="2720"/>
                </a:lnTo>
                <a:lnTo>
                  <a:pt x="122" y="2731"/>
                </a:lnTo>
                <a:lnTo>
                  <a:pt x="114" y="2747"/>
                </a:lnTo>
                <a:lnTo>
                  <a:pt x="111" y="2764"/>
                </a:lnTo>
                <a:lnTo>
                  <a:pt x="114" y="2781"/>
                </a:lnTo>
                <a:lnTo>
                  <a:pt x="122" y="2796"/>
                </a:lnTo>
                <a:lnTo>
                  <a:pt x="134" y="2808"/>
                </a:lnTo>
                <a:lnTo>
                  <a:pt x="149" y="2816"/>
                </a:lnTo>
                <a:lnTo>
                  <a:pt x="166" y="2819"/>
                </a:lnTo>
                <a:lnTo>
                  <a:pt x="183" y="2816"/>
                </a:lnTo>
                <a:lnTo>
                  <a:pt x="198" y="2808"/>
                </a:lnTo>
                <a:lnTo>
                  <a:pt x="210" y="2796"/>
                </a:lnTo>
                <a:lnTo>
                  <a:pt x="218" y="2781"/>
                </a:lnTo>
                <a:lnTo>
                  <a:pt x="221" y="2764"/>
                </a:lnTo>
                <a:lnTo>
                  <a:pt x="218" y="2747"/>
                </a:lnTo>
                <a:lnTo>
                  <a:pt x="210" y="2731"/>
                </a:lnTo>
                <a:lnTo>
                  <a:pt x="198" y="2720"/>
                </a:lnTo>
                <a:lnTo>
                  <a:pt x="183" y="2712"/>
                </a:lnTo>
                <a:lnTo>
                  <a:pt x="166" y="2709"/>
                </a:lnTo>
                <a:close/>
                <a:moveTo>
                  <a:pt x="3100" y="2598"/>
                </a:moveTo>
                <a:lnTo>
                  <a:pt x="3082" y="2601"/>
                </a:lnTo>
                <a:lnTo>
                  <a:pt x="3067" y="2609"/>
                </a:lnTo>
                <a:lnTo>
                  <a:pt x="3055" y="2621"/>
                </a:lnTo>
                <a:lnTo>
                  <a:pt x="3047" y="2636"/>
                </a:lnTo>
                <a:lnTo>
                  <a:pt x="3044" y="2653"/>
                </a:lnTo>
                <a:lnTo>
                  <a:pt x="3047" y="2670"/>
                </a:lnTo>
                <a:lnTo>
                  <a:pt x="3055" y="2687"/>
                </a:lnTo>
                <a:lnTo>
                  <a:pt x="3067" y="2698"/>
                </a:lnTo>
                <a:lnTo>
                  <a:pt x="3082" y="2706"/>
                </a:lnTo>
                <a:lnTo>
                  <a:pt x="3100" y="2709"/>
                </a:lnTo>
                <a:lnTo>
                  <a:pt x="3117" y="2706"/>
                </a:lnTo>
                <a:lnTo>
                  <a:pt x="3133" y="2698"/>
                </a:lnTo>
                <a:lnTo>
                  <a:pt x="3144" y="2687"/>
                </a:lnTo>
                <a:lnTo>
                  <a:pt x="3152" y="2670"/>
                </a:lnTo>
                <a:lnTo>
                  <a:pt x="3155" y="2653"/>
                </a:lnTo>
                <a:lnTo>
                  <a:pt x="3152" y="2636"/>
                </a:lnTo>
                <a:lnTo>
                  <a:pt x="3144" y="2621"/>
                </a:lnTo>
                <a:lnTo>
                  <a:pt x="3133" y="2609"/>
                </a:lnTo>
                <a:lnTo>
                  <a:pt x="3117" y="2601"/>
                </a:lnTo>
                <a:lnTo>
                  <a:pt x="3100" y="2598"/>
                </a:lnTo>
                <a:close/>
                <a:moveTo>
                  <a:pt x="2657" y="2598"/>
                </a:moveTo>
                <a:lnTo>
                  <a:pt x="2640" y="2601"/>
                </a:lnTo>
                <a:lnTo>
                  <a:pt x="2625" y="2609"/>
                </a:lnTo>
                <a:lnTo>
                  <a:pt x="2613" y="2621"/>
                </a:lnTo>
                <a:lnTo>
                  <a:pt x="2604" y="2636"/>
                </a:lnTo>
                <a:lnTo>
                  <a:pt x="2601" y="2653"/>
                </a:lnTo>
                <a:lnTo>
                  <a:pt x="2604" y="2670"/>
                </a:lnTo>
                <a:lnTo>
                  <a:pt x="2613" y="2687"/>
                </a:lnTo>
                <a:lnTo>
                  <a:pt x="2625" y="2698"/>
                </a:lnTo>
                <a:lnTo>
                  <a:pt x="2640" y="2706"/>
                </a:lnTo>
                <a:lnTo>
                  <a:pt x="2657" y="2709"/>
                </a:lnTo>
                <a:lnTo>
                  <a:pt x="2674" y="2706"/>
                </a:lnTo>
                <a:lnTo>
                  <a:pt x="2689" y="2698"/>
                </a:lnTo>
                <a:lnTo>
                  <a:pt x="2701" y="2687"/>
                </a:lnTo>
                <a:lnTo>
                  <a:pt x="2709" y="2670"/>
                </a:lnTo>
                <a:lnTo>
                  <a:pt x="2712" y="2653"/>
                </a:lnTo>
                <a:lnTo>
                  <a:pt x="2709" y="2636"/>
                </a:lnTo>
                <a:lnTo>
                  <a:pt x="2701" y="2621"/>
                </a:lnTo>
                <a:lnTo>
                  <a:pt x="2689" y="2609"/>
                </a:lnTo>
                <a:lnTo>
                  <a:pt x="2674" y="2601"/>
                </a:lnTo>
                <a:lnTo>
                  <a:pt x="2657" y="2598"/>
                </a:lnTo>
                <a:close/>
                <a:moveTo>
                  <a:pt x="2214" y="2598"/>
                </a:moveTo>
                <a:lnTo>
                  <a:pt x="2197" y="2601"/>
                </a:lnTo>
                <a:lnTo>
                  <a:pt x="2182" y="2609"/>
                </a:lnTo>
                <a:lnTo>
                  <a:pt x="2170" y="2621"/>
                </a:lnTo>
                <a:lnTo>
                  <a:pt x="2162" y="2636"/>
                </a:lnTo>
                <a:lnTo>
                  <a:pt x="2159" y="2653"/>
                </a:lnTo>
                <a:lnTo>
                  <a:pt x="2162" y="2670"/>
                </a:lnTo>
                <a:lnTo>
                  <a:pt x="2170" y="2687"/>
                </a:lnTo>
                <a:lnTo>
                  <a:pt x="2182" y="2698"/>
                </a:lnTo>
                <a:lnTo>
                  <a:pt x="2197" y="2706"/>
                </a:lnTo>
                <a:lnTo>
                  <a:pt x="2214" y="2709"/>
                </a:lnTo>
                <a:lnTo>
                  <a:pt x="2231" y="2706"/>
                </a:lnTo>
                <a:lnTo>
                  <a:pt x="2246" y="2698"/>
                </a:lnTo>
                <a:lnTo>
                  <a:pt x="2258" y="2687"/>
                </a:lnTo>
                <a:lnTo>
                  <a:pt x="2266" y="2670"/>
                </a:lnTo>
                <a:lnTo>
                  <a:pt x="2269" y="2653"/>
                </a:lnTo>
                <a:lnTo>
                  <a:pt x="2266" y="2636"/>
                </a:lnTo>
                <a:lnTo>
                  <a:pt x="2258" y="2621"/>
                </a:lnTo>
                <a:lnTo>
                  <a:pt x="2246" y="2609"/>
                </a:lnTo>
                <a:lnTo>
                  <a:pt x="2231" y="2601"/>
                </a:lnTo>
                <a:lnTo>
                  <a:pt x="2214" y="2598"/>
                </a:lnTo>
                <a:close/>
                <a:moveTo>
                  <a:pt x="1993" y="2598"/>
                </a:moveTo>
                <a:lnTo>
                  <a:pt x="1975" y="2601"/>
                </a:lnTo>
                <a:lnTo>
                  <a:pt x="1960" y="2609"/>
                </a:lnTo>
                <a:lnTo>
                  <a:pt x="1948" y="2621"/>
                </a:lnTo>
                <a:lnTo>
                  <a:pt x="1940" y="2636"/>
                </a:lnTo>
                <a:lnTo>
                  <a:pt x="1937" y="2653"/>
                </a:lnTo>
                <a:lnTo>
                  <a:pt x="1940" y="2670"/>
                </a:lnTo>
                <a:lnTo>
                  <a:pt x="1948" y="2687"/>
                </a:lnTo>
                <a:lnTo>
                  <a:pt x="1960" y="2698"/>
                </a:lnTo>
                <a:lnTo>
                  <a:pt x="1975" y="2706"/>
                </a:lnTo>
                <a:lnTo>
                  <a:pt x="1993" y="2709"/>
                </a:lnTo>
                <a:lnTo>
                  <a:pt x="2010" y="2706"/>
                </a:lnTo>
                <a:lnTo>
                  <a:pt x="2026" y="2698"/>
                </a:lnTo>
                <a:lnTo>
                  <a:pt x="2037" y="2687"/>
                </a:lnTo>
                <a:lnTo>
                  <a:pt x="2045" y="2670"/>
                </a:lnTo>
                <a:lnTo>
                  <a:pt x="2048" y="2653"/>
                </a:lnTo>
                <a:lnTo>
                  <a:pt x="2045" y="2636"/>
                </a:lnTo>
                <a:lnTo>
                  <a:pt x="2037" y="2621"/>
                </a:lnTo>
                <a:lnTo>
                  <a:pt x="2026" y="2609"/>
                </a:lnTo>
                <a:lnTo>
                  <a:pt x="2010" y="2601"/>
                </a:lnTo>
                <a:lnTo>
                  <a:pt x="1993" y="2598"/>
                </a:lnTo>
                <a:close/>
                <a:moveTo>
                  <a:pt x="1384" y="2598"/>
                </a:moveTo>
                <a:lnTo>
                  <a:pt x="1367" y="2601"/>
                </a:lnTo>
                <a:lnTo>
                  <a:pt x="1352" y="2609"/>
                </a:lnTo>
                <a:lnTo>
                  <a:pt x="1339" y="2621"/>
                </a:lnTo>
                <a:lnTo>
                  <a:pt x="1331" y="2636"/>
                </a:lnTo>
                <a:lnTo>
                  <a:pt x="1328" y="2653"/>
                </a:lnTo>
                <a:lnTo>
                  <a:pt x="1331" y="2670"/>
                </a:lnTo>
                <a:lnTo>
                  <a:pt x="1339" y="2687"/>
                </a:lnTo>
                <a:lnTo>
                  <a:pt x="1352" y="2698"/>
                </a:lnTo>
                <a:lnTo>
                  <a:pt x="1367" y="2706"/>
                </a:lnTo>
                <a:lnTo>
                  <a:pt x="1384" y="2709"/>
                </a:lnTo>
                <a:lnTo>
                  <a:pt x="1401" y="2706"/>
                </a:lnTo>
                <a:lnTo>
                  <a:pt x="1416" y="2698"/>
                </a:lnTo>
                <a:lnTo>
                  <a:pt x="1428" y="2687"/>
                </a:lnTo>
                <a:lnTo>
                  <a:pt x="1436" y="2670"/>
                </a:lnTo>
                <a:lnTo>
                  <a:pt x="1439" y="2653"/>
                </a:lnTo>
                <a:lnTo>
                  <a:pt x="1436" y="2636"/>
                </a:lnTo>
                <a:lnTo>
                  <a:pt x="1428" y="2621"/>
                </a:lnTo>
                <a:lnTo>
                  <a:pt x="1416" y="2609"/>
                </a:lnTo>
                <a:lnTo>
                  <a:pt x="1401" y="2601"/>
                </a:lnTo>
                <a:lnTo>
                  <a:pt x="1384" y="2598"/>
                </a:lnTo>
                <a:close/>
                <a:moveTo>
                  <a:pt x="1162" y="2598"/>
                </a:moveTo>
                <a:lnTo>
                  <a:pt x="1145" y="2601"/>
                </a:lnTo>
                <a:lnTo>
                  <a:pt x="1130" y="2609"/>
                </a:lnTo>
                <a:lnTo>
                  <a:pt x="1118" y="2621"/>
                </a:lnTo>
                <a:lnTo>
                  <a:pt x="1110" y="2636"/>
                </a:lnTo>
                <a:lnTo>
                  <a:pt x="1107" y="2653"/>
                </a:lnTo>
                <a:lnTo>
                  <a:pt x="1110" y="2670"/>
                </a:lnTo>
                <a:lnTo>
                  <a:pt x="1118" y="2687"/>
                </a:lnTo>
                <a:lnTo>
                  <a:pt x="1130" y="2698"/>
                </a:lnTo>
                <a:lnTo>
                  <a:pt x="1145" y="2706"/>
                </a:lnTo>
                <a:lnTo>
                  <a:pt x="1162" y="2709"/>
                </a:lnTo>
                <a:lnTo>
                  <a:pt x="1179" y="2706"/>
                </a:lnTo>
                <a:lnTo>
                  <a:pt x="1196" y="2698"/>
                </a:lnTo>
                <a:lnTo>
                  <a:pt x="1207" y="2687"/>
                </a:lnTo>
                <a:lnTo>
                  <a:pt x="1215" y="2670"/>
                </a:lnTo>
                <a:lnTo>
                  <a:pt x="1218" y="2653"/>
                </a:lnTo>
                <a:lnTo>
                  <a:pt x="1215" y="2636"/>
                </a:lnTo>
                <a:lnTo>
                  <a:pt x="1207" y="2621"/>
                </a:lnTo>
                <a:lnTo>
                  <a:pt x="1196" y="2609"/>
                </a:lnTo>
                <a:lnTo>
                  <a:pt x="1179" y="2601"/>
                </a:lnTo>
                <a:lnTo>
                  <a:pt x="1162" y="2598"/>
                </a:lnTo>
                <a:close/>
                <a:moveTo>
                  <a:pt x="720" y="2598"/>
                </a:moveTo>
                <a:lnTo>
                  <a:pt x="702" y="2601"/>
                </a:lnTo>
                <a:lnTo>
                  <a:pt x="687" y="2609"/>
                </a:lnTo>
                <a:lnTo>
                  <a:pt x="675" y="2621"/>
                </a:lnTo>
                <a:lnTo>
                  <a:pt x="667" y="2636"/>
                </a:lnTo>
                <a:lnTo>
                  <a:pt x="664" y="2653"/>
                </a:lnTo>
                <a:lnTo>
                  <a:pt x="667" y="2670"/>
                </a:lnTo>
                <a:lnTo>
                  <a:pt x="675" y="2687"/>
                </a:lnTo>
                <a:lnTo>
                  <a:pt x="687" y="2698"/>
                </a:lnTo>
                <a:lnTo>
                  <a:pt x="702" y="2706"/>
                </a:lnTo>
                <a:lnTo>
                  <a:pt x="720" y="2709"/>
                </a:lnTo>
                <a:lnTo>
                  <a:pt x="737" y="2706"/>
                </a:lnTo>
                <a:lnTo>
                  <a:pt x="752" y="2698"/>
                </a:lnTo>
                <a:lnTo>
                  <a:pt x="764" y="2687"/>
                </a:lnTo>
                <a:lnTo>
                  <a:pt x="772" y="2670"/>
                </a:lnTo>
                <a:lnTo>
                  <a:pt x="775" y="2653"/>
                </a:lnTo>
                <a:lnTo>
                  <a:pt x="772" y="2636"/>
                </a:lnTo>
                <a:lnTo>
                  <a:pt x="764" y="2621"/>
                </a:lnTo>
                <a:lnTo>
                  <a:pt x="752" y="2609"/>
                </a:lnTo>
                <a:lnTo>
                  <a:pt x="737" y="2601"/>
                </a:lnTo>
                <a:lnTo>
                  <a:pt x="720" y="2598"/>
                </a:lnTo>
                <a:close/>
                <a:moveTo>
                  <a:pt x="277" y="2598"/>
                </a:moveTo>
                <a:lnTo>
                  <a:pt x="260" y="2601"/>
                </a:lnTo>
                <a:lnTo>
                  <a:pt x="245" y="2609"/>
                </a:lnTo>
                <a:lnTo>
                  <a:pt x="232" y="2621"/>
                </a:lnTo>
                <a:lnTo>
                  <a:pt x="224" y="2636"/>
                </a:lnTo>
                <a:lnTo>
                  <a:pt x="221" y="2653"/>
                </a:lnTo>
                <a:lnTo>
                  <a:pt x="224" y="2670"/>
                </a:lnTo>
                <a:lnTo>
                  <a:pt x="232" y="2687"/>
                </a:lnTo>
                <a:lnTo>
                  <a:pt x="245" y="2698"/>
                </a:lnTo>
                <a:lnTo>
                  <a:pt x="260" y="2706"/>
                </a:lnTo>
                <a:lnTo>
                  <a:pt x="277" y="2709"/>
                </a:lnTo>
                <a:lnTo>
                  <a:pt x="294" y="2706"/>
                </a:lnTo>
                <a:lnTo>
                  <a:pt x="309" y="2698"/>
                </a:lnTo>
                <a:lnTo>
                  <a:pt x="321" y="2687"/>
                </a:lnTo>
                <a:lnTo>
                  <a:pt x="329" y="2670"/>
                </a:lnTo>
                <a:lnTo>
                  <a:pt x="332" y="2653"/>
                </a:lnTo>
                <a:lnTo>
                  <a:pt x="329" y="2636"/>
                </a:lnTo>
                <a:lnTo>
                  <a:pt x="321" y="2621"/>
                </a:lnTo>
                <a:lnTo>
                  <a:pt x="309" y="2609"/>
                </a:lnTo>
                <a:lnTo>
                  <a:pt x="294" y="2601"/>
                </a:lnTo>
                <a:lnTo>
                  <a:pt x="277" y="2598"/>
                </a:lnTo>
                <a:close/>
                <a:moveTo>
                  <a:pt x="2989" y="2487"/>
                </a:moveTo>
                <a:lnTo>
                  <a:pt x="2972" y="2490"/>
                </a:lnTo>
                <a:lnTo>
                  <a:pt x="2956" y="2498"/>
                </a:lnTo>
                <a:lnTo>
                  <a:pt x="2945" y="2510"/>
                </a:lnTo>
                <a:lnTo>
                  <a:pt x="2937" y="2525"/>
                </a:lnTo>
                <a:lnTo>
                  <a:pt x="2934" y="2543"/>
                </a:lnTo>
                <a:lnTo>
                  <a:pt x="2937" y="2560"/>
                </a:lnTo>
                <a:lnTo>
                  <a:pt x="2945" y="2576"/>
                </a:lnTo>
                <a:lnTo>
                  <a:pt x="2956" y="2587"/>
                </a:lnTo>
                <a:lnTo>
                  <a:pt x="2972" y="2595"/>
                </a:lnTo>
                <a:lnTo>
                  <a:pt x="2989" y="2598"/>
                </a:lnTo>
                <a:lnTo>
                  <a:pt x="3006" y="2595"/>
                </a:lnTo>
                <a:lnTo>
                  <a:pt x="3021" y="2587"/>
                </a:lnTo>
                <a:lnTo>
                  <a:pt x="3033" y="2576"/>
                </a:lnTo>
                <a:lnTo>
                  <a:pt x="3041" y="2560"/>
                </a:lnTo>
                <a:lnTo>
                  <a:pt x="3044" y="2543"/>
                </a:lnTo>
                <a:lnTo>
                  <a:pt x="3041" y="2525"/>
                </a:lnTo>
                <a:lnTo>
                  <a:pt x="3033" y="2510"/>
                </a:lnTo>
                <a:lnTo>
                  <a:pt x="3021" y="2498"/>
                </a:lnTo>
                <a:lnTo>
                  <a:pt x="3006" y="2490"/>
                </a:lnTo>
                <a:lnTo>
                  <a:pt x="2989" y="2487"/>
                </a:lnTo>
                <a:close/>
                <a:moveTo>
                  <a:pt x="2768" y="2487"/>
                </a:moveTo>
                <a:lnTo>
                  <a:pt x="2750" y="2490"/>
                </a:lnTo>
                <a:lnTo>
                  <a:pt x="2735" y="2498"/>
                </a:lnTo>
                <a:lnTo>
                  <a:pt x="2723" y="2510"/>
                </a:lnTo>
                <a:lnTo>
                  <a:pt x="2715" y="2525"/>
                </a:lnTo>
                <a:lnTo>
                  <a:pt x="2712" y="2543"/>
                </a:lnTo>
                <a:lnTo>
                  <a:pt x="2715" y="2560"/>
                </a:lnTo>
                <a:lnTo>
                  <a:pt x="2723" y="2576"/>
                </a:lnTo>
                <a:lnTo>
                  <a:pt x="2735" y="2587"/>
                </a:lnTo>
                <a:lnTo>
                  <a:pt x="2750" y="2595"/>
                </a:lnTo>
                <a:lnTo>
                  <a:pt x="2768" y="2598"/>
                </a:lnTo>
                <a:lnTo>
                  <a:pt x="2785" y="2595"/>
                </a:lnTo>
                <a:lnTo>
                  <a:pt x="2800" y="2587"/>
                </a:lnTo>
                <a:lnTo>
                  <a:pt x="2812" y="2576"/>
                </a:lnTo>
                <a:lnTo>
                  <a:pt x="2820" y="2560"/>
                </a:lnTo>
                <a:lnTo>
                  <a:pt x="2823" y="2543"/>
                </a:lnTo>
                <a:lnTo>
                  <a:pt x="2820" y="2525"/>
                </a:lnTo>
                <a:lnTo>
                  <a:pt x="2812" y="2510"/>
                </a:lnTo>
                <a:lnTo>
                  <a:pt x="2800" y="2498"/>
                </a:lnTo>
                <a:lnTo>
                  <a:pt x="2785" y="2490"/>
                </a:lnTo>
                <a:lnTo>
                  <a:pt x="2768" y="2487"/>
                </a:lnTo>
                <a:close/>
                <a:moveTo>
                  <a:pt x="2546" y="2487"/>
                </a:moveTo>
                <a:lnTo>
                  <a:pt x="2529" y="2490"/>
                </a:lnTo>
                <a:lnTo>
                  <a:pt x="2514" y="2498"/>
                </a:lnTo>
                <a:lnTo>
                  <a:pt x="2502" y="2510"/>
                </a:lnTo>
                <a:lnTo>
                  <a:pt x="2494" y="2525"/>
                </a:lnTo>
                <a:lnTo>
                  <a:pt x="2491" y="2543"/>
                </a:lnTo>
                <a:lnTo>
                  <a:pt x="2494" y="2560"/>
                </a:lnTo>
                <a:lnTo>
                  <a:pt x="2502" y="2576"/>
                </a:lnTo>
                <a:lnTo>
                  <a:pt x="2514" y="2587"/>
                </a:lnTo>
                <a:lnTo>
                  <a:pt x="2529" y="2595"/>
                </a:lnTo>
                <a:lnTo>
                  <a:pt x="2546" y="2598"/>
                </a:lnTo>
                <a:lnTo>
                  <a:pt x="2563" y="2595"/>
                </a:lnTo>
                <a:lnTo>
                  <a:pt x="2579" y="2587"/>
                </a:lnTo>
                <a:lnTo>
                  <a:pt x="2590" y="2576"/>
                </a:lnTo>
                <a:lnTo>
                  <a:pt x="2598" y="2560"/>
                </a:lnTo>
                <a:lnTo>
                  <a:pt x="2601" y="2543"/>
                </a:lnTo>
                <a:lnTo>
                  <a:pt x="2598" y="2525"/>
                </a:lnTo>
                <a:lnTo>
                  <a:pt x="2590" y="2510"/>
                </a:lnTo>
                <a:lnTo>
                  <a:pt x="2579" y="2498"/>
                </a:lnTo>
                <a:lnTo>
                  <a:pt x="2563" y="2490"/>
                </a:lnTo>
                <a:lnTo>
                  <a:pt x="2546" y="2487"/>
                </a:lnTo>
                <a:close/>
                <a:moveTo>
                  <a:pt x="2325" y="2487"/>
                </a:moveTo>
                <a:lnTo>
                  <a:pt x="2308" y="2490"/>
                </a:lnTo>
                <a:lnTo>
                  <a:pt x="2292" y="2498"/>
                </a:lnTo>
                <a:lnTo>
                  <a:pt x="2280" y="2510"/>
                </a:lnTo>
                <a:lnTo>
                  <a:pt x="2272" y="2525"/>
                </a:lnTo>
                <a:lnTo>
                  <a:pt x="2269" y="2543"/>
                </a:lnTo>
                <a:lnTo>
                  <a:pt x="2272" y="2560"/>
                </a:lnTo>
                <a:lnTo>
                  <a:pt x="2280" y="2576"/>
                </a:lnTo>
                <a:lnTo>
                  <a:pt x="2292" y="2587"/>
                </a:lnTo>
                <a:lnTo>
                  <a:pt x="2308" y="2595"/>
                </a:lnTo>
                <a:lnTo>
                  <a:pt x="2325" y="2598"/>
                </a:lnTo>
                <a:lnTo>
                  <a:pt x="2342" y="2595"/>
                </a:lnTo>
                <a:lnTo>
                  <a:pt x="2357" y="2587"/>
                </a:lnTo>
                <a:lnTo>
                  <a:pt x="2369" y="2576"/>
                </a:lnTo>
                <a:lnTo>
                  <a:pt x="2377" y="2560"/>
                </a:lnTo>
                <a:lnTo>
                  <a:pt x="2380" y="2543"/>
                </a:lnTo>
                <a:lnTo>
                  <a:pt x="2377" y="2525"/>
                </a:lnTo>
                <a:lnTo>
                  <a:pt x="2369" y="2510"/>
                </a:lnTo>
                <a:lnTo>
                  <a:pt x="2357" y="2498"/>
                </a:lnTo>
                <a:lnTo>
                  <a:pt x="2342" y="2490"/>
                </a:lnTo>
                <a:lnTo>
                  <a:pt x="2325" y="2487"/>
                </a:lnTo>
                <a:close/>
                <a:moveTo>
                  <a:pt x="2103" y="2487"/>
                </a:moveTo>
                <a:lnTo>
                  <a:pt x="2086" y="2490"/>
                </a:lnTo>
                <a:lnTo>
                  <a:pt x="2071" y="2498"/>
                </a:lnTo>
                <a:lnTo>
                  <a:pt x="2059" y="2510"/>
                </a:lnTo>
                <a:lnTo>
                  <a:pt x="2051" y="2525"/>
                </a:lnTo>
                <a:lnTo>
                  <a:pt x="2048" y="2543"/>
                </a:lnTo>
                <a:lnTo>
                  <a:pt x="2051" y="2560"/>
                </a:lnTo>
                <a:lnTo>
                  <a:pt x="2059" y="2576"/>
                </a:lnTo>
                <a:lnTo>
                  <a:pt x="2071" y="2587"/>
                </a:lnTo>
                <a:lnTo>
                  <a:pt x="2086" y="2595"/>
                </a:lnTo>
                <a:lnTo>
                  <a:pt x="2103" y="2598"/>
                </a:lnTo>
                <a:lnTo>
                  <a:pt x="2120" y="2595"/>
                </a:lnTo>
                <a:lnTo>
                  <a:pt x="2136" y="2587"/>
                </a:lnTo>
                <a:lnTo>
                  <a:pt x="2148" y="2576"/>
                </a:lnTo>
                <a:lnTo>
                  <a:pt x="2156" y="2560"/>
                </a:lnTo>
                <a:lnTo>
                  <a:pt x="2159" y="2543"/>
                </a:lnTo>
                <a:lnTo>
                  <a:pt x="2156" y="2525"/>
                </a:lnTo>
                <a:lnTo>
                  <a:pt x="2148" y="2510"/>
                </a:lnTo>
                <a:lnTo>
                  <a:pt x="2136" y="2498"/>
                </a:lnTo>
                <a:lnTo>
                  <a:pt x="2120" y="2490"/>
                </a:lnTo>
                <a:lnTo>
                  <a:pt x="2103" y="2487"/>
                </a:lnTo>
                <a:close/>
                <a:moveTo>
                  <a:pt x="1882" y="2487"/>
                </a:moveTo>
                <a:lnTo>
                  <a:pt x="1865" y="2490"/>
                </a:lnTo>
                <a:lnTo>
                  <a:pt x="1849" y="2498"/>
                </a:lnTo>
                <a:lnTo>
                  <a:pt x="1838" y="2510"/>
                </a:lnTo>
                <a:lnTo>
                  <a:pt x="1830" y="2525"/>
                </a:lnTo>
                <a:lnTo>
                  <a:pt x="1827" y="2543"/>
                </a:lnTo>
                <a:lnTo>
                  <a:pt x="1830" y="2560"/>
                </a:lnTo>
                <a:lnTo>
                  <a:pt x="1838" y="2576"/>
                </a:lnTo>
                <a:lnTo>
                  <a:pt x="1849" y="2587"/>
                </a:lnTo>
                <a:lnTo>
                  <a:pt x="1865" y="2595"/>
                </a:lnTo>
                <a:lnTo>
                  <a:pt x="1882" y="2598"/>
                </a:lnTo>
                <a:lnTo>
                  <a:pt x="1899" y="2595"/>
                </a:lnTo>
                <a:lnTo>
                  <a:pt x="1914" y="2587"/>
                </a:lnTo>
                <a:lnTo>
                  <a:pt x="1926" y="2576"/>
                </a:lnTo>
                <a:lnTo>
                  <a:pt x="1934" y="2560"/>
                </a:lnTo>
                <a:lnTo>
                  <a:pt x="1937" y="2543"/>
                </a:lnTo>
                <a:lnTo>
                  <a:pt x="1934" y="2525"/>
                </a:lnTo>
                <a:lnTo>
                  <a:pt x="1926" y="2510"/>
                </a:lnTo>
                <a:lnTo>
                  <a:pt x="1914" y="2498"/>
                </a:lnTo>
                <a:lnTo>
                  <a:pt x="1899" y="2490"/>
                </a:lnTo>
                <a:lnTo>
                  <a:pt x="1882" y="2487"/>
                </a:lnTo>
                <a:close/>
                <a:moveTo>
                  <a:pt x="1273" y="2487"/>
                </a:moveTo>
                <a:lnTo>
                  <a:pt x="1256" y="2490"/>
                </a:lnTo>
                <a:lnTo>
                  <a:pt x="1241" y="2498"/>
                </a:lnTo>
                <a:lnTo>
                  <a:pt x="1229" y="2510"/>
                </a:lnTo>
                <a:lnTo>
                  <a:pt x="1221" y="2525"/>
                </a:lnTo>
                <a:lnTo>
                  <a:pt x="1218" y="2543"/>
                </a:lnTo>
                <a:lnTo>
                  <a:pt x="1221" y="2560"/>
                </a:lnTo>
                <a:lnTo>
                  <a:pt x="1229" y="2576"/>
                </a:lnTo>
                <a:lnTo>
                  <a:pt x="1241" y="2587"/>
                </a:lnTo>
                <a:lnTo>
                  <a:pt x="1256" y="2595"/>
                </a:lnTo>
                <a:lnTo>
                  <a:pt x="1273" y="2598"/>
                </a:lnTo>
                <a:lnTo>
                  <a:pt x="1290" y="2595"/>
                </a:lnTo>
                <a:lnTo>
                  <a:pt x="1305" y="2587"/>
                </a:lnTo>
                <a:lnTo>
                  <a:pt x="1317" y="2576"/>
                </a:lnTo>
                <a:lnTo>
                  <a:pt x="1325" y="2560"/>
                </a:lnTo>
                <a:lnTo>
                  <a:pt x="1328" y="2543"/>
                </a:lnTo>
                <a:lnTo>
                  <a:pt x="1325" y="2525"/>
                </a:lnTo>
                <a:lnTo>
                  <a:pt x="1317" y="2510"/>
                </a:lnTo>
                <a:lnTo>
                  <a:pt x="1305" y="2498"/>
                </a:lnTo>
                <a:lnTo>
                  <a:pt x="1290" y="2490"/>
                </a:lnTo>
                <a:lnTo>
                  <a:pt x="1273" y="2487"/>
                </a:lnTo>
                <a:close/>
                <a:moveTo>
                  <a:pt x="1052" y="2487"/>
                </a:moveTo>
                <a:lnTo>
                  <a:pt x="1035" y="2490"/>
                </a:lnTo>
                <a:lnTo>
                  <a:pt x="1018" y="2498"/>
                </a:lnTo>
                <a:lnTo>
                  <a:pt x="1007" y="2510"/>
                </a:lnTo>
                <a:lnTo>
                  <a:pt x="999" y="2525"/>
                </a:lnTo>
                <a:lnTo>
                  <a:pt x="996" y="2543"/>
                </a:lnTo>
                <a:lnTo>
                  <a:pt x="999" y="2560"/>
                </a:lnTo>
                <a:lnTo>
                  <a:pt x="1007" y="2576"/>
                </a:lnTo>
                <a:lnTo>
                  <a:pt x="1018" y="2587"/>
                </a:lnTo>
                <a:lnTo>
                  <a:pt x="1035" y="2595"/>
                </a:lnTo>
                <a:lnTo>
                  <a:pt x="1052" y="2598"/>
                </a:lnTo>
                <a:lnTo>
                  <a:pt x="1069" y="2595"/>
                </a:lnTo>
                <a:lnTo>
                  <a:pt x="1084" y="2587"/>
                </a:lnTo>
                <a:lnTo>
                  <a:pt x="1096" y="2576"/>
                </a:lnTo>
                <a:lnTo>
                  <a:pt x="1104" y="2560"/>
                </a:lnTo>
                <a:lnTo>
                  <a:pt x="1107" y="2543"/>
                </a:lnTo>
                <a:lnTo>
                  <a:pt x="1104" y="2525"/>
                </a:lnTo>
                <a:lnTo>
                  <a:pt x="1096" y="2510"/>
                </a:lnTo>
                <a:lnTo>
                  <a:pt x="1084" y="2498"/>
                </a:lnTo>
                <a:lnTo>
                  <a:pt x="1069" y="2490"/>
                </a:lnTo>
                <a:lnTo>
                  <a:pt x="1052" y="2487"/>
                </a:lnTo>
                <a:close/>
                <a:moveTo>
                  <a:pt x="830" y="2487"/>
                </a:moveTo>
                <a:lnTo>
                  <a:pt x="813" y="2490"/>
                </a:lnTo>
                <a:lnTo>
                  <a:pt x="798" y="2498"/>
                </a:lnTo>
                <a:lnTo>
                  <a:pt x="786" y="2510"/>
                </a:lnTo>
                <a:lnTo>
                  <a:pt x="778" y="2525"/>
                </a:lnTo>
                <a:lnTo>
                  <a:pt x="775" y="2543"/>
                </a:lnTo>
                <a:lnTo>
                  <a:pt x="778" y="2560"/>
                </a:lnTo>
                <a:lnTo>
                  <a:pt x="786" y="2576"/>
                </a:lnTo>
                <a:lnTo>
                  <a:pt x="798" y="2587"/>
                </a:lnTo>
                <a:lnTo>
                  <a:pt x="813" y="2595"/>
                </a:lnTo>
                <a:lnTo>
                  <a:pt x="830" y="2598"/>
                </a:lnTo>
                <a:lnTo>
                  <a:pt x="847" y="2595"/>
                </a:lnTo>
                <a:lnTo>
                  <a:pt x="862" y="2587"/>
                </a:lnTo>
                <a:lnTo>
                  <a:pt x="875" y="2576"/>
                </a:lnTo>
                <a:lnTo>
                  <a:pt x="883" y="2560"/>
                </a:lnTo>
                <a:lnTo>
                  <a:pt x="886" y="2543"/>
                </a:lnTo>
                <a:lnTo>
                  <a:pt x="883" y="2525"/>
                </a:lnTo>
                <a:lnTo>
                  <a:pt x="875" y="2510"/>
                </a:lnTo>
                <a:lnTo>
                  <a:pt x="862" y="2498"/>
                </a:lnTo>
                <a:lnTo>
                  <a:pt x="847" y="2490"/>
                </a:lnTo>
                <a:lnTo>
                  <a:pt x="830" y="2487"/>
                </a:lnTo>
                <a:close/>
                <a:moveTo>
                  <a:pt x="609" y="2487"/>
                </a:moveTo>
                <a:lnTo>
                  <a:pt x="592" y="2490"/>
                </a:lnTo>
                <a:lnTo>
                  <a:pt x="577" y="2498"/>
                </a:lnTo>
                <a:lnTo>
                  <a:pt x="565" y="2510"/>
                </a:lnTo>
                <a:lnTo>
                  <a:pt x="557" y="2525"/>
                </a:lnTo>
                <a:lnTo>
                  <a:pt x="554" y="2543"/>
                </a:lnTo>
                <a:lnTo>
                  <a:pt x="557" y="2560"/>
                </a:lnTo>
                <a:lnTo>
                  <a:pt x="565" y="2576"/>
                </a:lnTo>
                <a:lnTo>
                  <a:pt x="577" y="2587"/>
                </a:lnTo>
                <a:lnTo>
                  <a:pt x="592" y="2595"/>
                </a:lnTo>
                <a:lnTo>
                  <a:pt x="609" y="2598"/>
                </a:lnTo>
                <a:lnTo>
                  <a:pt x="626" y="2595"/>
                </a:lnTo>
                <a:lnTo>
                  <a:pt x="642" y="2587"/>
                </a:lnTo>
                <a:lnTo>
                  <a:pt x="653" y="2576"/>
                </a:lnTo>
                <a:lnTo>
                  <a:pt x="661" y="2560"/>
                </a:lnTo>
                <a:lnTo>
                  <a:pt x="664" y="2543"/>
                </a:lnTo>
                <a:lnTo>
                  <a:pt x="661" y="2525"/>
                </a:lnTo>
                <a:lnTo>
                  <a:pt x="653" y="2510"/>
                </a:lnTo>
                <a:lnTo>
                  <a:pt x="642" y="2498"/>
                </a:lnTo>
                <a:lnTo>
                  <a:pt x="626" y="2490"/>
                </a:lnTo>
                <a:lnTo>
                  <a:pt x="609" y="2487"/>
                </a:lnTo>
                <a:close/>
                <a:moveTo>
                  <a:pt x="387" y="2487"/>
                </a:moveTo>
                <a:lnTo>
                  <a:pt x="370" y="2490"/>
                </a:lnTo>
                <a:lnTo>
                  <a:pt x="355" y="2498"/>
                </a:lnTo>
                <a:lnTo>
                  <a:pt x="343" y="2510"/>
                </a:lnTo>
                <a:lnTo>
                  <a:pt x="335" y="2525"/>
                </a:lnTo>
                <a:lnTo>
                  <a:pt x="332" y="2543"/>
                </a:lnTo>
                <a:lnTo>
                  <a:pt x="335" y="2560"/>
                </a:lnTo>
                <a:lnTo>
                  <a:pt x="343" y="2576"/>
                </a:lnTo>
                <a:lnTo>
                  <a:pt x="355" y="2587"/>
                </a:lnTo>
                <a:lnTo>
                  <a:pt x="370" y="2595"/>
                </a:lnTo>
                <a:lnTo>
                  <a:pt x="387" y="2598"/>
                </a:lnTo>
                <a:lnTo>
                  <a:pt x="405" y="2595"/>
                </a:lnTo>
                <a:lnTo>
                  <a:pt x="420" y="2587"/>
                </a:lnTo>
                <a:lnTo>
                  <a:pt x="432" y="2576"/>
                </a:lnTo>
                <a:lnTo>
                  <a:pt x="440" y="2560"/>
                </a:lnTo>
                <a:lnTo>
                  <a:pt x="443" y="2543"/>
                </a:lnTo>
                <a:lnTo>
                  <a:pt x="440" y="2525"/>
                </a:lnTo>
                <a:lnTo>
                  <a:pt x="432" y="2510"/>
                </a:lnTo>
                <a:lnTo>
                  <a:pt x="420" y="2498"/>
                </a:lnTo>
                <a:lnTo>
                  <a:pt x="405" y="2490"/>
                </a:lnTo>
                <a:lnTo>
                  <a:pt x="387" y="2487"/>
                </a:lnTo>
                <a:close/>
                <a:moveTo>
                  <a:pt x="3100" y="2376"/>
                </a:moveTo>
                <a:lnTo>
                  <a:pt x="3082" y="2380"/>
                </a:lnTo>
                <a:lnTo>
                  <a:pt x="3067" y="2388"/>
                </a:lnTo>
                <a:lnTo>
                  <a:pt x="3055" y="2400"/>
                </a:lnTo>
                <a:lnTo>
                  <a:pt x="3047" y="2415"/>
                </a:lnTo>
                <a:lnTo>
                  <a:pt x="3044" y="2432"/>
                </a:lnTo>
                <a:lnTo>
                  <a:pt x="3047" y="2449"/>
                </a:lnTo>
                <a:lnTo>
                  <a:pt x="3055" y="2464"/>
                </a:lnTo>
                <a:lnTo>
                  <a:pt x="3067" y="2476"/>
                </a:lnTo>
                <a:lnTo>
                  <a:pt x="3082" y="2484"/>
                </a:lnTo>
                <a:lnTo>
                  <a:pt x="3100" y="2487"/>
                </a:lnTo>
                <a:lnTo>
                  <a:pt x="3117" y="2484"/>
                </a:lnTo>
                <a:lnTo>
                  <a:pt x="3133" y="2476"/>
                </a:lnTo>
                <a:lnTo>
                  <a:pt x="3144" y="2464"/>
                </a:lnTo>
                <a:lnTo>
                  <a:pt x="3152" y="2449"/>
                </a:lnTo>
                <a:lnTo>
                  <a:pt x="3155" y="2432"/>
                </a:lnTo>
                <a:lnTo>
                  <a:pt x="3152" y="2415"/>
                </a:lnTo>
                <a:lnTo>
                  <a:pt x="3144" y="2400"/>
                </a:lnTo>
                <a:lnTo>
                  <a:pt x="3133" y="2388"/>
                </a:lnTo>
                <a:lnTo>
                  <a:pt x="3117" y="2380"/>
                </a:lnTo>
                <a:lnTo>
                  <a:pt x="3100" y="2376"/>
                </a:lnTo>
                <a:close/>
                <a:moveTo>
                  <a:pt x="2878" y="2376"/>
                </a:moveTo>
                <a:lnTo>
                  <a:pt x="2861" y="2380"/>
                </a:lnTo>
                <a:lnTo>
                  <a:pt x="2846" y="2388"/>
                </a:lnTo>
                <a:lnTo>
                  <a:pt x="2834" y="2400"/>
                </a:lnTo>
                <a:lnTo>
                  <a:pt x="2826" y="2415"/>
                </a:lnTo>
                <a:lnTo>
                  <a:pt x="2823" y="2432"/>
                </a:lnTo>
                <a:lnTo>
                  <a:pt x="2826" y="2449"/>
                </a:lnTo>
                <a:lnTo>
                  <a:pt x="2834" y="2464"/>
                </a:lnTo>
                <a:lnTo>
                  <a:pt x="2846" y="2476"/>
                </a:lnTo>
                <a:lnTo>
                  <a:pt x="2861" y="2484"/>
                </a:lnTo>
                <a:lnTo>
                  <a:pt x="2878" y="2487"/>
                </a:lnTo>
                <a:lnTo>
                  <a:pt x="2895" y="2484"/>
                </a:lnTo>
                <a:lnTo>
                  <a:pt x="2910" y="2476"/>
                </a:lnTo>
                <a:lnTo>
                  <a:pt x="2922" y="2464"/>
                </a:lnTo>
                <a:lnTo>
                  <a:pt x="2931" y="2449"/>
                </a:lnTo>
                <a:lnTo>
                  <a:pt x="2934" y="2432"/>
                </a:lnTo>
                <a:lnTo>
                  <a:pt x="2931" y="2415"/>
                </a:lnTo>
                <a:lnTo>
                  <a:pt x="2922" y="2400"/>
                </a:lnTo>
                <a:lnTo>
                  <a:pt x="2910" y="2388"/>
                </a:lnTo>
                <a:lnTo>
                  <a:pt x="2895" y="2380"/>
                </a:lnTo>
                <a:lnTo>
                  <a:pt x="2878" y="2376"/>
                </a:lnTo>
                <a:close/>
                <a:moveTo>
                  <a:pt x="2435" y="2376"/>
                </a:moveTo>
                <a:lnTo>
                  <a:pt x="2418" y="2380"/>
                </a:lnTo>
                <a:lnTo>
                  <a:pt x="2402" y="2388"/>
                </a:lnTo>
                <a:lnTo>
                  <a:pt x="2391" y="2400"/>
                </a:lnTo>
                <a:lnTo>
                  <a:pt x="2383" y="2415"/>
                </a:lnTo>
                <a:lnTo>
                  <a:pt x="2380" y="2432"/>
                </a:lnTo>
                <a:lnTo>
                  <a:pt x="2383" y="2449"/>
                </a:lnTo>
                <a:lnTo>
                  <a:pt x="2391" y="2464"/>
                </a:lnTo>
                <a:lnTo>
                  <a:pt x="2402" y="2476"/>
                </a:lnTo>
                <a:lnTo>
                  <a:pt x="2418" y="2484"/>
                </a:lnTo>
                <a:lnTo>
                  <a:pt x="2435" y="2487"/>
                </a:lnTo>
                <a:lnTo>
                  <a:pt x="2453" y="2484"/>
                </a:lnTo>
                <a:lnTo>
                  <a:pt x="2468" y="2476"/>
                </a:lnTo>
                <a:lnTo>
                  <a:pt x="2480" y="2464"/>
                </a:lnTo>
                <a:lnTo>
                  <a:pt x="2488" y="2449"/>
                </a:lnTo>
                <a:lnTo>
                  <a:pt x="2491" y="2432"/>
                </a:lnTo>
                <a:lnTo>
                  <a:pt x="2488" y="2415"/>
                </a:lnTo>
                <a:lnTo>
                  <a:pt x="2480" y="2400"/>
                </a:lnTo>
                <a:lnTo>
                  <a:pt x="2468" y="2388"/>
                </a:lnTo>
                <a:lnTo>
                  <a:pt x="2453" y="2380"/>
                </a:lnTo>
                <a:lnTo>
                  <a:pt x="2435" y="2376"/>
                </a:lnTo>
                <a:close/>
                <a:moveTo>
                  <a:pt x="498" y="2376"/>
                </a:moveTo>
                <a:lnTo>
                  <a:pt x="481" y="2380"/>
                </a:lnTo>
                <a:lnTo>
                  <a:pt x="465" y="2388"/>
                </a:lnTo>
                <a:lnTo>
                  <a:pt x="454" y="2400"/>
                </a:lnTo>
                <a:lnTo>
                  <a:pt x="446" y="2415"/>
                </a:lnTo>
                <a:lnTo>
                  <a:pt x="443" y="2432"/>
                </a:lnTo>
                <a:lnTo>
                  <a:pt x="446" y="2449"/>
                </a:lnTo>
                <a:lnTo>
                  <a:pt x="454" y="2464"/>
                </a:lnTo>
                <a:lnTo>
                  <a:pt x="465" y="2476"/>
                </a:lnTo>
                <a:lnTo>
                  <a:pt x="481" y="2484"/>
                </a:lnTo>
                <a:lnTo>
                  <a:pt x="498" y="2487"/>
                </a:lnTo>
                <a:lnTo>
                  <a:pt x="515" y="2484"/>
                </a:lnTo>
                <a:lnTo>
                  <a:pt x="530" y="2476"/>
                </a:lnTo>
                <a:lnTo>
                  <a:pt x="542" y="2464"/>
                </a:lnTo>
                <a:lnTo>
                  <a:pt x="550" y="2449"/>
                </a:lnTo>
                <a:lnTo>
                  <a:pt x="554" y="2432"/>
                </a:lnTo>
                <a:lnTo>
                  <a:pt x="550" y="2415"/>
                </a:lnTo>
                <a:lnTo>
                  <a:pt x="542" y="2400"/>
                </a:lnTo>
                <a:lnTo>
                  <a:pt x="530" y="2388"/>
                </a:lnTo>
                <a:lnTo>
                  <a:pt x="515" y="2380"/>
                </a:lnTo>
                <a:lnTo>
                  <a:pt x="498" y="2376"/>
                </a:lnTo>
                <a:close/>
                <a:moveTo>
                  <a:pt x="277" y="2376"/>
                </a:moveTo>
                <a:lnTo>
                  <a:pt x="260" y="2380"/>
                </a:lnTo>
                <a:lnTo>
                  <a:pt x="245" y="2388"/>
                </a:lnTo>
                <a:lnTo>
                  <a:pt x="232" y="2400"/>
                </a:lnTo>
                <a:lnTo>
                  <a:pt x="224" y="2415"/>
                </a:lnTo>
                <a:lnTo>
                  <a:pt x="221" y="2432"/>
                </a:lnTo>
                <a:lnTo>
                  <a:pt x="224" y="2449"/>
                </a:lnTo>
                <a:lnTo>
                  <a:pt x="232" y="2464"/>
                </a:lnTo>
                <a:lnTo>
                  <a:pt x="245" y="2476"/>
                </a:lnTo>
                <a:lnTo>
                  <a:pt x="260" y="2484"/>
                </a:lnTo>
                <a:lnTo>
                  <a:pt x="277" y="2487"/>
                </a:lnTo>
                <a:lnTo>
                  <a:pt x="294" y="2484"/>
                </a:lnTo>
                <a:lnTo>
                  <a:pt x="309" y="2476"/>
                </a:lnTo>
                <a:lnTo>
                  <a:pt x="321" y="2464"/>
                </a:lnTo>
                <a:lnTo>
                  <a:pt x="329" y="2449"/>
                </a:lnTo>
                <a:lnTo>
                  <a:pt x="332" y="2432"/>
                </a:lnTo>
                <a:lnTo>
                  <a:pt x="329" y="2415"/>
                </a:lnTo>
                <a:lnTo>
                  <a:pt x="321" y="2400"/>
                </a:lnTo>
                <a:lnTo>
                  <a:pt x="309" y="2388"/>
                </a:lnTo>
                <a:lnTo>
                  <a:pt x="294" y="2380"/>
                </a:lnTo>
                <a:lnTo>
                  <a:pt x="277" y="2376"/>
                </a:lnTo>
                <a:close/>
                <a:moveTo>
                  <a:pt x="2269" y="2326"/>
                </a:moveTo>
                <a:lnTo>
                  <a:pt x="2252" y="2329"/>
                </a:lnTo>
                <a:lnTo>
                  <a:pt x="2237" y="2336"/>
                </a:lnTo>
                <a:lnTo>
                  <a:pt x="2225" y="2348"/>
                </a:lnTo>
                <a:lnTo>
                  <a:pt x="2217" y="2363"/>
                </a:lnTo>
                <a:lnTo>
                  <a:pt x="2214" y="2382"/>
                </a:lnTo>
                <a:lnTo>
                  <a:pt x="2217" y="2399"/>
                </a:lnTo>
                <a:lnTo>
                  <a:pt x="2225" y="2414"/>
                </a:lnTo>
                <a:lnTo>
                  <a:pt x="2237" y="2426"/>
                </a:lnTo>
                <a:lnTo>
                  <a:pt x="2252" y="2434"/>
                </a:lnTo>
                <a:lnTo>
                  <a:pt x="2269" y="2437"/>
                </a:lnTo>
                <a:lnTo>
                  <a:pt x="2286" y="2434"/>
                </a:lnTo>
                <a:lnTo>
                  <a:pt x="2303" y="2426"/>
                </a:lnTo>
                <a:lnTo>
                  <a:pt x="2314" y="2414"/>
                </a:lnTo>
                <a:lnTo>
                  <a:pt x="2322" y="2399"/>
                </a:lnTo>
                <a:lnTo>
                  <a:pt x="2325" y="2382"/>
                </a:lnTo>
                <a:lnTo>
                  <a:pt x="2322" y="2363"/>
                </a:lnTo>
                <a:lnTo>
                  <a:pt x="2314" y="2348"/>
                </a:lnTo>
                <a:lnTo>
                  <a:pt x="2303" y="2336"/>
                </a:lnTo>
                <a:lnTo>
                  <a:pt x="2286" y="2329"/>
                </a:lnTo>
                <a:lnTo>
                  <a:pt x="2269" y="2326"/>
                </a:lnTo>
                <a:close/>
                <a:moveTo>
                  <a:pt x="2989" y="2266"/>
                </a:moveTo>
                <a:lnTo>
                  <a:pt x="2972" y="2269"/>
                </a:lnTo>
                <a:lnTo>
                  <a:pt x="2956" y="2277"/>
                </a:lnTo>
                <a:lnTo>
                  <a:pt x="2945" y="2289"/>
                </a:lnTo>
                <a:lnTo>
                  <a:pt x="2937" y="2304"/>
                </a:lnTo>
                <a:lnTo>
                  <a:pt x="2934" y="2321"/>
                </a:lnTo>
                <a:lnTo>
                  <a:pt x="2937" y="2338"/>
                </a:lnTo>
                <a:lnTo>
                  <a:pt x="2945" y="2354"/>
                </a:lnTo>
                <a:lnTo>
                  <a:pt x="2956" y="2365"/>
                </a:lnTo>
                <a:lnTo>
                  <a:pt x="2972" y="2373"/>
                </a:lnTo>
                <a:lnTo>
                  <a:pt x="2989" y="2376"/>
                </a:lnTo>
                <a:lnTo>
                  <a:pt x="3006" y="2373"/>
                </a:lnTo>
                <a:lnTo>
                  <a:pt x="3021" y="2365"/>
                </a:lnTo>
                <a:lnTo>
                  <a:pt x="3033" y="2354"/>
                </a:lnTo>
                <a:lnTo>
                  <a:pt x="3041" y="2338"/>
                </a:lnTo>
                <a:lnTo>
                  <a:pt x="3044" y="2321"/>
                </a:lnTo>
                <a:lnTo>
                  <a:pt x="3041" y="2304"/>
                </a:lnTo>
                <a:lnTo>
                  <a:pt x="3033" y="2289"/>
                </a:lnTo>
                <a:lnTo>
                  <a:pt x="3021" y="2277"/>
                </a:lnTo>
                <a:lnTo>
                  <a:pt x="3006" y="2269"/>
                </a:lnTo>
                <a:lnTo>
                  <a:pt x="2989" y="2266"/>
                </a:lnTo>
                <a:close/>
                <a:moveTo>
                  <a:pt x="2768" y="2266"/>
                </a:moveTo>
                <a:lnTo>
                  <a:pt x="2750" y="2269"/>
                </a:lnTo>
                <a:lnTo>
                  <a:pt x="2735" y="2277"/>
                </a:lnTo>
                <a:lnTo>
                  <a:pt x="2723" y="2289"/>
                </a:lnTo>
                <a:lnTo>
                  <a:pt x="2715" y="2304"/>
                </a:lnTo>
                <a:lnTo>
                  <a:pt x="2712" y="2321"/>
                </a:lnTo>
                <a:lnTo>
                  <a:pt x="2715" y="2338"/>
                </a:lnTo>
                <a:lnTo>
                  <a:pt x="2723" y="2354"/>
                </a:lnTo>
                <a:lnTo>
                  <a:pt x="2735" y="2365"/>
                </a:lnTo>
                <a:lnTo>
                  <a:pt x="2750" y="2373"/>
                </a:lnTo>
                <a:lnTo>
                  <a:pt x="2768" y="2376"/>
                </a:lnTo>
                <a:lnTo>
                  <a:pt x="2785" y="2373"/>
                </a:lnTo>
                <a:lnTo>
                  <a:pt x="2800" y="2365"/>
                </a:lnTo>
                <a:lnTo>
                  <a:pt x="2812" y="2354"/>
                </a:lnTo>
                <a:lnTo>
                  <a:pt x="2820" y="2338"/>
                </a:lnTo>
                <a:lnTo>
                  <a:pt x="2823" y="2321"/>
                </a:lnTo>
                <a:lnTo>
                  <a:pt x="2820" y="2304"/>
                </a:lnTo>
                <a:lnTo>
                  <a:pt x="2812" y="2289"/>
                </a:lnTo>
                <a:lnTo>
                  <a:pt x="2800" y="2277"/>
                </a:lnTo>
                <a:lnTo>
                  <a:pt x="2785" y="2269"/>
                </a:lnTo>
                <a:lnTo>
                  <a:pt x="2768" y="2266"/>
                </a:lnTo>
                <a:close/>
                <a:moveTo>
                  <a:pt x="2546" y="2266"/>
                </a:moveTo>
                <a:lnTo>
                  <a:pt x="2529" y="2269"/>
                </a:lnTo>
                <a:lnTo>
                  <a:pt x="2514" y="2277"/>
                </a:lnTo>
                <a:lnTo>
                  <a:pt x="2502" y="2289"/>
                </a:lnTo>
                <a:lnTo>
                  <a:pt x="2494" y="2304"/>
                </a:lnTo>
                <a:lnTo>
                  <a:pt x="2491" y="2321"/>
                </a:lnTo>
                <a:lnTo>
                  <a:pt x="2494" y="2338"/>
                </a:lnTo>
                <a:lnTo>
                  <a:pt x="2502" y="2354"/>
                </a:lnTo>
                <a:lnTo>
                  <a:pt x="2514" y="2365"/>
                </a:lnTo>
                <a:lnTo>
                  <a:pt x="2529" y="2373"/>
                </a:lnTo>
                <a:lnTo>
                  <a:pt x="2546" y="2376"/>
                </a:lnTo>
                <a:lnTo>
                  <a:pt x="2563" y="2373"/>
                </a:lnTo>
                <a:lnTo>
                  <a:pt x="2579" y="2365"/>
                </a:lnTo>
                <a:lnTo>
                  <a:pt x="2590" y="2354"/>
                </a:lnTo>
                <a:lnTo>
                  <a:pt x="2598" y="2338"/>
                </a:lnTo>
                <a:lnTo>
                  <a:pt x="2601" y="2321"/>
                </a:lnTo>
                <a:lnTo>
                  <a:pt x="2598" y="2304"/>
                </a:lnTo>
                <a:lnTo>
                  <a:pt x="2590" y="2289"/>
                </a:lnTo>
                <a:lnTo>
                  <a:pt x="2579" y="2277"/>
                </a:lnTo>
                <a:lnTo>
                  <a:pt x="2563" y="2269"/>
                </a:lnTo>
                <a:lnTo>
                  <a:pt x="2546" y="2266"/>
                </a:lnTo>
                <a:close/>
                <a:moveTo>
                  <a:pt x="830" y="2266"/>
                </a:moveTo>
                <a:lnTo>
                  <a:pt x="813" y="2269"/>
                </a:lnTo>
                <a:lnTo>
                  <a:pt x="798" y="2277"/>
                </a:lnTo>
                <a:lnTo>
                  <a:pt x="786" y="2289"/>
                </a:lnTo>
                <a:lnTo>
                  <a:pt x="778" y="2304"/>
                </a:lnTo>
                <a:lnTo>
                  <a:pt x="775" y="2321"/>
                </a:lnTo>
                <a:lnTo>
                  <a:pt x="778" y="2338"/>
                </a:lnTo>
                <a:lnTo>
                  <a:pt x="786" y="2354"/>
                </a:lnTo>
                <a:lnTo>
                  <a:pt x="798" y="2365"/>
                </a:lnTo>
                <a:lnTo>
                  <a:pt x="813" y="2373"/>
                </a:lnTo>
                <a:lnTo>
                  <a:pt x="830" y="2376"/>
                </a:lnTo>
                <a:lnTo>
                  <a:pt x="847" y="2373"/>
                </a:lnTo>
                <a:lnTo>
                  <a:pt x="862" y="2365"/>
                </a:lnTo>
                <a:lnTo>
                  <a:pt x="875" y="2354"/>
                </a:lnTo>
                <a:lnTo>
                  <a:pt x="883" y="2338"/>
                </a:lnTo>
                <a:lnTo>
                  <a:pt x="886" y="2321"/>
                </a:lnTo>
                <a:lnTo>
                  <a:pt x="883" y="2304"/>
                </a:lnTo>
                <a:lnTo>
                  <a:pt x="875" y="2289"/>
                </a:lnTo>
                <a:lnTo>
                  <a:pt x="862" y="2277"/>
                </a:lnTo>
                <a:lnTo>
                  <a:pt x="847" y="2269"/>
                </a:lnTo>
                <a:lnTo>
                  <a:pt x="830" y="2266"/>
                </a:lnTo>
                <a:close/>
                <a:moveTo>
                  <a:pt x="609" y="2266"/>
                </a:moveTo>
                <a:lnTo>
                  <a:pt x="592" y="2269"/>
                </a:lnTo>
                <a:lnTo>
                  <a:pt x="577" y="2277"/>
                </a:lnTo>
                <a:lnTo>
                  <a:pt x="565" y="2289"/>
                </a:lnTo>
                <a:lnTo>
                  <a:pt x="557" y="2304"/>
                </a:lnTo>
                <a:lnTo>
                  <a:pt x="554" y="2321"/>
                </a:lnTo>
                <a:lnTo>
                  <a:pt x="557" y="2338"/>
                </a:lnTo>
                <a:lnTo>
                  <a:pt x="565" y="2354"/>
                </a:lnTo>
                <a:lnTo>
                  <a:pt x="577" y="2365"/>
                </a:lnTo>
                <a:lnTo>
                  <a:pt x="592" y="2373"/>
                </a:lnTo>
                <a:lnTo>
                  <a:pt x="609" y="2376"/>
                </a:lnTo>
                <a:lnTo>
                  <a:pt x="626" y="2373"/>
                </a:lnTo>
                <a:lnTo>
                  <a:pt x="642" y="2365"/>
                </a:lnTo>
                <a:lnTo>
                  <a:pt x="653" y="2354"/>
                </a:lnTo>
                <a:lnTo>
                  <a:pt x="661" y="2338"/>
                </a:lnTo>
                <a:lnTo>
                  <a:pt x="664" y="2321"/>
                </a:lnTo>
                <a:lnTo>
                  <a:pt x="661" y="2304"/>
                </a:lnTo>
                <a:lnTo>
                  <a:pt x="653" y="2289"/>
                </a:lnTo>
                <a:lnTo>
                  <a:pt x="642" y="2277"/>
                </a:lnTo>
                <a:lnTo>
                  <a:pt x="626" y="2269"/>
                </a:lnTo>
                <a:lnTo>
                  <a:pt x="609" y="2266"/>
                </a:lnTo>
                <a:close/>
                <a:moveTo>
                  <a:pt x="387" y="2266"/>
                </a:moveTo>
                <a:lnTo>
                  <a:pt x="370" y="2269"/>
                </a:lnTo>
                <a:lnTo>
                  <a:pt x="355" y="2277"/>
                </a:lnTo>
                <a:lnTo>
                  <a:pt x="343" y="2289"/>
                </a:lnTo>
                <a:lnTo>
                  <a:pt x="335" y="2304"/>
                </a:lnTo>
                <a:lnTo>
                  <a:pt x="332" y="2321"/>
                </a:lnTo>
                <a:lnTo>
                  <a:pt x="335" y="2338"/>
                </a:lnTo>
                <a:lnTo>
                  <a:pt x="343" y="2354"/>
                </a:lnTo>
                <a:lnTo>
                  <a:pt x="355" y="2365"/>
                </a:lnTo>
                <a:lnTo>
                  <a:pt x="370" y="2373"/>
                </a:lnTo>
                <a:lnTo>
                  <a:pt x="387" y="2376"/>
                </a:lnTo>
                <a:lnTo>
                  <a:pt x="405" y="2373"/>
                </a:lnTo>
                <a:lnTo>
                  <a:pt x="420" y="2365"/>
                </a:lnTo>
                <a:lnTo>
                  <a:pt x="432" y="2354"/>
                </a:lnTo>
                <a:lnTo>
                  <a:pt x="440" y="2338"/>
                </a:lnTo>
                <a:lnTo>
                  <a:pt x="443" y="2321"/>
                </a:lnTo>
                <a:lnTo>
                  <a:pt x="440" y="2304"/>
                </a:lnTo>
                <a:lnTo>
                  <a:pt x="432" y="2289"/>
                </a:lnTo>
                <a:lnTo>
                  <a:pt x="420" y="2277"/>
                </a:lnTo>
                <a:lnTo>
                  <a:pt x="405" y="2269"/>
                </a:lnTo>
                <a:lnTo>
                  <a:pt x="387" y="2266"/>
                </a:lnTo>
                <a:close/>
                <a:moveTo>
                  <a:pt x="2657" y="2160"/>
                </a:moveTo>
                <a:lnTo>
                  <a:pt x="2640" y="2163"/>
                </a:lnTo>
                <a:lnTo>
                  <a:pt x="2625" y="2170"/>
                </a:lnTo>
                <a:lnTo>
                  <a:pt x="2613" y="2182"/>
                </a:lnTo>
                <a:lnTo>
                  <a:pt x="2604" y="2197"/>
                </a:lnTo>
                <a:lnTo>
                  <a:pt x="2601" y="2215"/>
                </a:lnTo>
                <a:lnTo>
                  <a:pt x="2604" y="2233"/>
                </a:lnTo>
                <a:lnTo>
                  <a:pt x="2613" y="2248"/>
                </a:lnTo>
                <a:lnTo>
                  <a:pt x="2625" y="2260"/>
                </a:lnTo>
                <a:lnTo>
                  <a:pt x="2640" y="2268"/>
                </a:lnTo>
                <a:lnTo>
                  <a:pt x="2657" y="2271"/>
                </a:lnTo>
                <a:lnTo>
                  <a:pt x="2674" y="2268"/>
                </a:lnTo>
                <a:lnTo>
                  <a:pt x="2689" y="2260"/>
                </a:lnTo>
                <a:lnTo>
                  <a:pt x="2701" y="2248"/>
                </a:lnTo>
                <a:lnTo>
                  <a:pt x="2709" y="2233"/>
                </a:lnTo>
                <a:lnTo>
                  <a:pt x="2712" y="2215"/>
                </a:lnTo>
                <a:lnTo>
                  <a:pt x="2709" y="2197"/>
                </a:lnTo>
                <a:lnTo>
                  <a:pt x="2701" y="2182"/>
                </a:lnTo>
                <a:lnTo>
                  <a:pt x="2689" y="2170"/>
                </a:lnTo>
                <a:lnTo>
                  <a:pt x="2674" y="2163"/>
                </a:lnTo>
                <a:lnTo>
                  <a:pt x="2657" y="2160"/>
                </a:lnTo>
                <a:close/>
                <a:moveTo>
                  <a:pt x="720" y="2105"/>
                </a:moveTo>
                <a:lnTo>
                  <a:pt x="702" y="2108"/>
                </a:lnTo>
                <a:lnTo>
                  <a:pt x="687" y="2115"/>
                </a:lnTo>
                <a:lnTo>
                  <a:pt x="675" y="2127"/>
                </a:lnTo>
                <a:lnTo>
                  <a:pt x="667" y="2142"/>
                </a:lnTo>
                <a:lnTo>
                  <a:pt x="664" y="2160"/>
                </a:lnTo>
                <a:lnTo>
                  <a:pt x="667" y="2177"/>
                </a:lnTo>
                <a:lnTo>
                  <a:pt x="675" y="2192"/>
                </a:lnTo>
                <a:lnTo>
                  <a:pt x="687" y="2204"/>
                </a:lnTo>
                <a:lnTo>
                  <a:pt x="702" y="2212"/>
                </a:lnTo>
                <a:lnTo>
                  <a:pt x="720" y="2215"/>
                </a:lnTo>
                <a:lnTo>
                  <a:pt x="737" y="2212"/>
                </a:lnTo>
                <a:lnTo>
                  <a:pt x="752" y="2204"/>
                </a:lnTo>
                <a:lnTo>
                  <a:pt x="764" y="2192"/>
                </a:lnTo>
                <a:lnTo>
                  <a:pt x="772" y="2177"/>
                </a:lnTo>
                <a:lnTo>
                  <a:pt x="775" y="2160"/>
                </a:lnTo>
                <a:lnTo>
                  <a:pt x="772" y="2142"/>
                </a:lnTo>
                <a:lnTo>
                  <a:pt x="764" y="2127"/>
                </a:lnTo>
                <a:lnTo>
                  <a:pt x="752" y="2115"/>
                </a:lnTo>
                <a:lnTo>
                  <a:pt x="737" y="2108"/>
                </a:lnTo>
                <a:lnTo>
                  <a:pt x="720" y="2105"/>
                </a:lnTo>
                <a:close/>
                <a:moveTo>
                  <a:pt x="2878" y="2049"/>
                </a:moveTo>
                <a:lnTo>
                  <a:pt x="2861" y="2052"/>
                </a:lnTo>
                <a:lnTo>
                  <a:pt x="2846" y="2059"/>
                </a:lnTo>
                <a:lnTo>
                  <a:pt x="2834" y="2071"/>
                </a:lnTo>
                <a:lnTo>
                  <a:pt x="2826" y="2087"/>
                </a:lnTo>
                <a:lnTo>
                  <a:pt x="2823" y="2105"/>
                </a:lnTo>
                <a:lnTo>
                  <a:pt x="2826" y="2122"/>
                </a:lnTo>
                <a:lnTo>
                  <a:pt x="2834" y="2137"/>
                </a:lnTo>
                <a:lnTo>
                  <a:pt x="2846" y="2149"/>
                </a:lnTo>
                <a:lnTo>
                  <a:pt x="2861" y="2157"/>
                </a:lnTo>
                <a:lnTo>
                  <a:pt x="2878" y="2160"/>
                </a:lnTo>
                <a:lnTo>
                  <a:pt x="2895" y="2157"/>
                </a:lnTo>
                <a:lnTo>
                  <a:pt x="2910" y="2149"/>
                </a:lnTo>
                <a:lnTo>
                  <a:pt x="2922" y="2137"/>
                </a:lnTo>
                <a:lnTo>
                  <a:pt x="2931" y="2122"/>
                </a:lnTo>
                <a:lnTo>
                  <a:pt x="2934" y="2105"/>
                </a:lnTo>
                <a:lnTo>
                  <a:pt x="2931" y="2087"/>
                </a:lnTo>
                <a:lnTo>
                  <a:pt x="2922" y="2071"/>
                </a:lnTo>
                <a:lnTo>
                  <a:pt x="2910" y="2059"/>
                </a:lnTo>
                <a:lnTo>
                  <a:pt x="2895" y="2052"/>
                </a:lnTo>
                <a:lnTo>
                  <a:pt x="2878" y="2049"/>
                </a:lnTo>
                <a:close/>
                <a:moveTo>
                  <a:pt x="498" y="2049"/>
                </a:moveTo>
                <a:lnTo>
                  <a:pt x="481" y="2052"/>
                </a:lnTo>
                <a:lnTo>
                  <a:pt x="465" y="2059"/>
                </a:lnTo>
                <a:lnTo>
                  <a:pt x="454" y="2071"/>
                </a:lnTo>
                <a:lnTo>
                  <a:pt x="446" y="2087"/>
                </a:lnTo>
                <a:lnTo>
                  <a:pt x="443" y="2105"/>
                </a:lnTo>
                <a:lnTo>
                  <a:pt x="446" y="2122"/>
                </a:lnTo>
                <a:lnTo>
                  <a:pt x="454" y="2137"/>
                </a:lnTo>
                <a:lnTo>
                  <a:pt x="465" y="2149"/>
                </a:lnTo>
                <a:lnTo>
                  <a:pt x="481" y="2157"/>
                </a:lnTo>
                <a:lnTo>
                  <a:pt x="498" y="2160"/>
                </a:lnTo>
                <a:lnTo>
                  <a:pt x="515" y="2157"/>
                </a:lnTo>
                <a:lnTo>
                  <a:pt x="530" y="2149"/>
                </a:lnTo>
                <a:lnTo>
                  <a:pt x="542" y="2137"/>
                </a:lnTo>
                <a:lnTo>
                  <a:pt x="550" y="2122"/>
                </a:lnTo>
                <a:lnTo>
                  <a:pt x="554" y="2105"/>
                </a:lnTo>
                <a:lnTo>
                  <a:pt x="550" y="2087"/>
                </a:lnTo>
                <a:lnTo>
                  <a:pt x="542" y="2071"/>
                </a:lnTo>
                <a:lnTo>
                  <a:pt x="530" y="2059"/>
                </a:lnTo>
                <a:lnTo>
                  <a:pt x="515" y="2052"/>
                </a:lnTo>
                <a:lnTo>
                  <a:pt x="498" y="2049"/>
                </a:lnTo>
                <a:close/>
                <a:moveTo>
                  <a:pt x="1550" y="776"/>
                </a:moveTo>
                <a:lnTo>
                  <a:pt x="1551" y="779"/>
                </a:lnTo>
                <a:lnTo>
                  <a:pt x="1551" y="782"/>
                </a:lnTo>
                <a:lnTo>
                  <a:pt x="1552" y="790"/>
                </a:lnTo>
                <a:lnTo>
                  <a:pt x="1553" y="797"/>
                </a:lnTo>
                <a:lnTo>
                  <a:pt x="1553" y="797"/>
                </a:lnTo>
                <a:lnTo>
                  <a:pt x="1553" y="798"/>
                </a:lnTo>
                <a:lnTo>
                  <a:pt x="1559" y="814"/>
                </a:lnTo>
                <a:lnTo>
                  <a:pt x="1560" y="816"/>
                </a:lnTo>
                <a:lnTo>
                  <a:pt x="1560" y="817"/>
                </a:lnTo>
                <a:lnTo>
                  <a:pt x="1563" y="822"/>
                </a:lnTo>
                <a:lnTo>
                  <a:pt x="1566" y="827"/>
                </a:lnTo>
                <a:lnTo>
                  <a:pt x="1569" y="832"/>
                </a:lnTo>
                <a:lnTo>
                  <a:pt x="1572" y="836"/>
                </a:lnTo>
                <a:lnTo>
                  <a:pt x="1573" y="838"/>
                </a:lnTo>
                <a:lnTo>
                  <a:pt x="1575" y="840"/>
                </a:lnTo>
                <a:lnTo>
                  <a:pt x="1580" y="846"/>
                </a:lnTo>
                <a:lnTo>
                  <a:pt x="1585" y="852"/>
                </a:lnTo>
                <a:lnTo>
                  <a:pt x="1587" y="853"/>
                </a:lnTo>
                <a:lnTo>
                  <a:pt x="1588" y="854"/>
                </a:lnTo>
                <a:lnTo>
                  <a:pt x="1594" y="859"/>
                </a:lnTo>
                <a:lnTo>
                  <a:pt x="1601" y="864"/>
                </a:lnTo>
                <a:lnTo>
                  <a:pt x="1603" y="865"/>
                </a:lnTo>
                <a:lnTo>
                  <a:pt x="1605" y="866"/>
                </a:lnTo>
                <a:lnTo>
                  <a:pt x="1612" y="870"/>
                </a:lnTo>
                <a:lnTo>
                  <a:pt x="1619" y="873"/>
                </a:lnTo>
                <a:lnTo>
                  <a:pt x="1623" y="874"/>
                </a:lnTo>
                <a:lnTo>
                  <a:pt x="1628" y="876"/>
                </a:lnTo>
                <a:lnTo>
                  <a:pt x="1633" y="877"/>
                </a:lnTo>
                <a:lnTo>
                  <a:pt x="1639" y="879"/>
                </a:lnTo>
                <a:lnTo>
                  <a:pt x="1661" y="881"/>
                </a:lnTo>
                <a:lnTo>
                  <a:pt x="1682" y="879"/>
                </a:lnTo>
                <a:lnTo>
                  <a:pt x="1688" y="877"/>
                </a:lnTo>
                <a:lnTo>
                  <a:pt x="1693" y="876"/>
                </a:lnTo>
                <a:lnTo>
                  <a:pt x="1702" y="873"/>
                </a:lnTo>
                <a:lnTo>
                  <a:pt x="1709" y="870"/>
                </a:lnTo>
                <a:lnTo>
                  <a:pt x="1716" y="866"/>
                </a:lnTo>
                <a:lnTo>
                  <a:pt x="1718" y="865"/>
                </a:lnTo>
                <a:lnTo>
                  <a:pt x="1720" y="864"/>
                </a:lnTo>
                <a:lnTo>
                  <a:pt x="1726" y="859"/>
                </a:lnTo>
                <a:lnTo>
                  <a:pt x="1733" y="854"/>
                </a:lnTo>
                <a:lnTo>
                  <a:pt x="1734" y="852"/>
                </a:lnTo>
                <a:lnTo>
                  <a:pt x="1736" y="852"/>
                </a:lnTo>
                <a:lnTo>
                  <a:pt x="1741" y="846"/>
                </a:lnTo>
                <a:lnTo>
                  <a:pt x="1746" y="840"/>
                </a:lnTo>
                <a:lnTo>
                  <a:pt x="1748" y="838"/>
                </a:lnTo>
                <a:lnTo>
                  <a:pt x="1749" y="836"/>
                </a:lnTo>
                <a:lnTo>
                  <a:pt x="1752" y="832"/>
                </a:lnTo>
                <a:lnTo>
                  <a:pt x="1755" y="827"/>
                </a:lnTo>
                <a:lnTo>
                  <a:pt x="1758" y="822"/>
                </a:lnTo>
                <a:lnTo>
                  <a:pt x="1761" y="817"/>
                </a:lnTo>
                <a:lnTo>
                  <a:pt x="1761" y="816"/>
                </a:lnTo>
                <a:lnTo>
                  <a:pt x="1762" y="814"/>
                </a:lnTo>
                <a:lnTo>
                  <a:pt x="1768" y="798"/>
                </a:lnTo>
                <a:lnTo>
                  <a:pt x="1768" y="797"/>
                </a:lnTo>
                <a:lnTo>
                  <a:pt x="1768" y="797"/>
                </a:lnTo>
                <a:lnTo>
                  <a:pt x="1769" y="790"/>
                </a:lnTo>
                <a:lnTo>
                  <a:pt x="1770" y="782"/>
                </a:lnTo>
                <a:lnTo>
                  <a:pt x="1770" y="779"/>
                </a:lnTo>
                <a:lnTo>
                  <a:pt x="1771" y="776"/>
                </a:lnTo>
                <a:lnTo>
                  <a:pt x="1550" y="776"/>
                </a:lnTo>
                <a:close/>
                <a:moveTo>
                  <a:pt x="1550" y="554"/>
                </a:moveTo>
                <a:lnTo>
                  <a:pt x="1550" y="665"/>
                </a:lnTo>
                <a:lnTo>
                  <a:pt x="1771" y="665"/>
                </a:lnTo>
                <a:lnTo>
                  <a:pt x="1771" y="554"/>
                </a:lnTo>
                <a:lnTo>
                  <a:pt x="1550" y="554"/>
                </a:lnTo>
                <a:close/>
                <a:moveTo>
                  <a:pt x="1550" y="333"/>
                </a:moveTo>
                <a:lnTo>
                  <a:pt x="1550" y="443"/>
                </a:lnTo>
                <a:lnTo>
                  <a:pt x="1771" y="443"/>
                </a:lnTo>
                <a:lnTo>
                  <a:pt x="1771" y="333"/>
                </a:lnTo>
                <a:lnTo>
                  <a:pt x="1550" y="333"/>
                </a:lnTo>
                <a:close/>
                <a:moveTo>
                  <a:pt x="1550" y="111"/>
                </a:moveTo>
                <a:lnTo>
                  <a:pt x="1550" y="222"/>
                </a:lnTo>
                <a:lnTo>
                  <a:pt x="1771" y="222"/>
                </a:lnTo>
                <a:lnTo>
                  <a:pt x="1771" y="111"/>
                </a:lnTo>
                <a:lnTo>
                  <a:pt x="1550" y="111"/>
                </a:lnTo>
                <a:close/>
                <a:moveTo>
                  <a:pt x="1439" y="0"/>
                </a:moveTo>
                <a:lnTo>
                  <a:pt x="1882" y="0"/>
                </a:lnTo>
                <a:lnTo>
                  <a:pt x="1882" y="530"/>
                </a:lnTo>
                <a:lnTo>
                  <a:pt x="1915" y="496"/>
                </a:lnTo>
                <a:lnTo>
                  <a:pt x="1952" y="465"/>
                </a:lnTo>
                <a:lnTo>
                  <a:pt x="1993" y="437"/>
                </a:lnTo>
                <a:lnTo>
                  <a:pt x="2036" y="414"/>
                </a:lnTo>
                <a:lnTo>
                  <a:pt x="2081" y="396"/>
                </a:lnTo>
                <a:lnTo>
                  <a:pt x="2128" y="383"/>
                </a:lnTo>
                <a:lnTo>
                  <a:pt x="2177" y="374"/>
                </a:lnTo>
                <a:lnTo>
                  <a:pt x="2227" y="372"/>
                </a:lnTo>
                <a:lnTo>
                  <a:pt x="2282" y="375"/>
                </a:lnTo>
                <a:lnTo>
                  <a:pt x="2338" y="385"/>
                </a:lnTo>
                <a:lnTo>
                  <a:pt x="2396" y="401"/>
                </a:lnTo>
                <a:lnTo>
                  <a:pt x="2453" y="422"/>
                </a:lnTo>
                <a:lnTo>
                  <a:pt x="2505" y="447"/>
                </a:lnTo>
                <a:lnTo>
                  <a:pt x="2555" y="477"/>
                </a:lnTo>
                <a:lnTo>
                  <a:pt x="2601" y="511"/>
                </a:lnTo>
                <a:lnTo>
                  <a:pt x="2645" y="548"/>
                </a:lnTo>
                <a:lnTo>
                  <a:pt x="2686" y="590"/>
                </a:lnTo>
                <a:lnTo>
                  <a:pt x="2723" y="637"/>
                </a:lnTo>
                <a:lnTo>
                  <a:pt x="2757" y="687"/>
                </a:lnTo>
                <a:lnTo>
                  <a:pt x="2789" y="742"/>
                </a:lnTo>
                <a:lnTo>
                  <a:pt x="2818" y="801"/>
                </a:lnTo>
                <a:lnTo>
                  <a:pt x="2843" y="864"/>
                </a:lnTo>
                <a:lnTo>
                  <a:pt x="2865" y="932"/>
                </a:lnTo>
                <a:lnTo>
                  <a:pt x="2884" y="1002"/>
                </a:lnTo>
                <a:lnTo>
                  <a:pt x="2902" y="1089"/>
                </a:lnTo>
                <a:lnTo>
                  <a:pt x="2918" y="1176"/>
                </a:lnTo>
                <a:lnTo>
                  <a:pt x="2933" y="1267"/>
                </a:lnTo>
                <a:lnTo>
                  <a:pt x="2945" y="1359"/>
                </a:lnTo>
                <a:lnTo>
                  <a:pt x="2958" y="1453"/>
                </a:lnTo>
                <a:lnTo>
                  <a:pt x="2968" y="1534"/>
                </a:lnTo>
                <a:lnTo>
                  <a:pt x="2980" y="1616"/>
                </a:lnTo>
                <a:lnTo>
                  <a:pt x="2992" y="1701"/>
                </a:lnTo>
                <a:lnTo>
                  <a:pt x="3006" y="1787"/>
                </a:lnTo>
                <a:lnTo>
                  <a:pt x="3021" y="1874"/>
                </a:lnTo>
                <a:lnTo>
                  <a:pt x="3040" y="1963"/>
                </a:lnTo>
                <a:lnTo>
                  <a:pt x="3061" y="2053"/>
                </a:lnTo>
                <a:lnTo>
                  <a:pt x="3086" y="2145"/>
                </a:lnTo>
                <a:lnTo>
                  <a:pt x="3114" y="2239"/>
                </a:lnTo>
                <a:lnTo>
                  <a:pt x="3146" y="2333"/>
                </a:lnTo>
                <a:lnTo>
                  <a:pt x="3183" y="2430"/>
                </a:lnTo>
                <a:lnTo>
                  <a:pt x="3225" y="2528"/>
                </a:lnTo>
                <a:lnTo>
                  <a:pt x="3273" y="2627"/>
                </a:lnTo>
                <a:lnTo>
                  <a:pt x="3292" y="2667"/>
                </a:lnTo>
                <a:lnTo>
                  <a:pt x="3306" y="2707"/>
                </a:lnTo>
                <a:lnTo>
                  <a:pt x="3315" y="2744"/>
                </a:lnTo>
                <a:lnTo>
                  <a:pt x="3320" y="2780"/>
                </a:lnTo>
                <a:lnTo>
                  <a:pt x="3320" y="2813"/>
                </a:lnTo>
                <a:lnTo>
                  <a:pt x="3316" y="2845"/>
                </a:lnTo>
                <a:lnTo>
                  <a:pt x="3307" y="2874"/>
                </a:lnTo>
                <a:lnTo>
                  <a:pt x="3293" y="2902"/>
                </a:lnTo>
                <a:lnTo>
                  <a:pt x="3275" y="2926"/>
                </a:lnTo>
                <a:lnTo>
                  <a:pt x="3253" y="2948"/>
                </a:lnTo>
                <a:lnTo>
                  <a:pt x="3227" y="2967"/>
                </a:lnTo>
                <a:lnTo>
                  <a:pt x="3199" y="2984"/>
                </a:lnTo>
                <a:lnTo>
                  <a:pt x="3169" y="2997"/>
                </a:lnTo>
                <a:lnTo>
                  <a:pt x="3136" y="3009"/>
                </a:lnTo>
                <a:lnTo>
                  <a:pt x="3102" y="3018"/>
                </a:lnTo>
                <a:lnTo>
                  <a:pt x="3065" y="3025"/>
                </a:lnTo>
                <a:lnTo>
                  <a:pt x="3028" y="3031"/>
                </a:lnTo>
                <a:lnTo>
                  <a:pt x="2991" y="3035"/>
                </a:lnTo>
                <a:lnTo>
                  <a:pt x="2953" y="3038"/>
                </a:lnTo>
                <a:lnTo>
                  <a:pt x="2914" y="3040"/>
                </a:lnTo>
                <a:lnTo>
                  <a:pt x="2876" y="3041"/>
                </a:lnTo>
                <a:lnTo>
                  <a:pt x="2839" y="3041"/>
                </a:lnTo>
                <a:lnTo>
                  <a:pt x="2745" y="3039"/>
                </a:lnTo>
                <a:lnTo>
                  <a:pt x="2652" y="3035"/>
                </a:lnTo>
                <a:lnTo>
                  <a:pt x="2563" y="3028"/>
                </a:lnTo>
                <a:lnTo>
                  <a:pt x="2479" y="3017"/>
                </a:lnTo>
                <a:lnTo>
                  <a:pt x="2399" y="3004"/>
                </a:lnTo>
                <a:lnTo>
                  <a:pt x="2324" y="2988"/>
                </a:lnTo>
                <a:lnTo>
                  <a:pt x="2252" y="2968"/>
                </a:lnTo>
                <a:lnTo>
                  <a:pt x="2186" y="2946"/>
                </a:lnTo>
                <a:lnTo>
                  <a:pt x="2123" y="2921"/>
                </a:lnTo>
                <a:lnTo>
                  <a:pt x="2065" y="2893"/>
                </a:lnTo>
                <a:lnTo>
                  <a:pt x="2011" y="2862"/>
                </a:lnTo>
                <a:lnTo>
                  <a:pt x="1961" y="2828"/>
                </a:lnTo>
                <a:lnTo>
                  <a:pt x="1916" y="2790"/>
                </a:lnTo>
                <a:lnTo>
                  <a:pt x="1875" y="2750"/>
                </a:lnTo>
                <a:lnTo>
                  <a:pt x="1839" y="2707"/>
                </a:lnTo>
                <a:lnTo>
                  <a:pt x="1805" y="2660"/>
                </a:lnTo>
                <a:lnTo>
                  <a:pt x="1777" y="2611"/>
                </a:lnTo>
                <a:lnTo>
                  <a:pt x="1753" y="2559"/>
                </a:lnTo>
                <a:lnTo>
                  <a:pt x="1733" y="2503"/>
                </a:lnTo>
                <a:lnTo>
                  <a:pt x="1717" y="2444"/>
                </a:lnTo>
                <a:lnTo>
                  <a:pt x="1708" y="2393"/>
                </a:lnTo>
                <a:lnTo>
                  <a:pt x="1702" y="2337"/>
                </a:lnTo>
                <a:lnTo>
                  <a:pt x="1699" y="2280"/>
                </a:lnTo>
                <a:lnTo>
                  <a:pt x="1700" y="2219"/>
                </a:lnTo>
                <a:lnTo>
                  <a:pt x="1702" y="2158"/>
                </a:lnTo>
                <a:lnTo>
                  <a:pt x="1707" y="2095"/>
                </a:lnTo>
                <a:lnTo>
                  <a:pt x="1713" y="2030"/>
                </a:lnTo>
                <a:lnTo>
                  <a:pt x="1721" y="1965"/>
                </a:lnTo>
                <a:lnTo>
                  <a:pt x="1729" y="1899"/>
                </a:lnTo>
                <a:lnTo>
                  <a:pt x="1738" y="1834"/>
                </a:lnTo>
                <a:lnTo>
                  <a:pt x="1746" y="1771"/>
                </a:lnTo>
                <a:lnTo>
                  <a:pt x="1754" y="1710"/>
                </a:lnTo>
                <a:lnTo>
                  <a:pt x="1761" y="1651"/>
                </a:lnTo>
                <a:lnTo>
                  <a:pt x="1766" y="1594"/>
                </a:lnTo>
                <a:lnTo>
                  <a:pt x="1770" y="1541"/>
                </a:lnTo>
                <a:lnTo>
                  <a:pt x="1771" y="1491"/>
                </a:lnTo>
                <a:lnTo>
                  <a:pt x="1768" y="1465"/>
                </a:lnTo>
                <a:lnTo>
                  <a:pt x="1760" y="1442"/>
                </a:lnTo>
                <a:lnTo>
                  <a:pt x="1747" y="1422"/>
                </a:lnTo>
                <a:lnTo>
                  <a:pt x="1730" y="1405"/>
                </a:lnTo>
                <a:lnTo>
                  <a:pt x="1710" y="1392"/>
                </a:lnTo>
                <a:lnTo>
                  <a:pt x="1687" y="1383"/>
                </a:lnTo>
                <a:lnTo>
                  <a:pt x="1662" y="1381"/>
                </a:lnTo>
                <a:lnTo>
                  <a:pt x="1635" y="1383"/>
                </a:lnTo>
                <a:lnTo>
                  <a:pt x="1612" y="1392"/>
                </a:lnTo>
                <a:lnTo>
                  <a:pt x="1591" y="1405"/>
                </a:lnTo>
                <a:lnTo>
                  <a:pt x="1574" y="1422"/>
                </a:lnTo>
                <a:lnTo>
                  <a:pt x="1561" y="1442"/>
                </a:lnTo>
                <a:lnTo>
                  <a:pt x="1553" y="1465"/>
                </a:lnTo>
                <a:lnTo>
                  <a:pt x="1550" y="1491"/>
                </a:lnTo>
                <a:lnTo>
                  <a:pt x="1551" y="1541"/>
                </a:lnTo>
                <a:lnTo>
                  <a:pt x="1555" y="1594"/>
                </a:lnTo>
                <a:lnTo>
                  <a:pt x="1560" y="1651"/>
                </a:lnTo>
                <a:lnTo>
                  <a:pt x="1567" y="1710"/>
                </a:lnTo>
                <a:lnTo>
                  <a:pt x="1575" y="1771"/>
                </a:lnTo>
                <a:lnTo>
                  <a:pt x="1583" y="1834"/>
                </a:lnTo>
                <a:lnTo>
                  <a:pt x="1592" y="1899"/>
                </a:lnTo>
                <a:lnTo>
                  <a:pt x="1600" y="1965"/>
                </a:lnTo>
                <a:lnTo>
                  <a:pt x="1608" y="2030"/>
                </a:lnTo>
                <a:lnTo>
                  <a:pt x="1614" y="2095"/>
                </a:lnTo>
                <a:lnTo>
                  <a:pt x="1619" y="2158"/>
                </a:lnTo>
                <a:lnTo>
                  <a:pt x="1621" y="2219"/>
                </a:lnTo>
                <a:lnTo>
                  <a:pt x="1622" y="2280"/>
                </a:lnTo>
                <a:lnTo>
                  <a:pt x="1619" y="2337"/>
                </a:lnTo>
                <a:lnTo>
                  <a:pt x="1613" y="2393"/>
                </a:lnTo>
                <a:lnTo>
                  <a:pt x="1604" y="2444"/>
                </a:lnTo>
                <a:lnTo>
                  <a:pt x="1588" y="2503"/>
                </a:lnTo>
                <a:lnTo>
                  <a:pt x="1568" y="2559"/>
                </a:lnTo>
                <a:lnTo>
                  <a:pt x="1544" y="2611"/>
                </a:lnTo>
                <a:lnTo>
                  <a:pt x="1515" y="2661"/>
                </a:lnTo>
                <a:lnTo>
                  <a:pt x="1482" y="2708"/>
                </a:lnTo>
                <a:lnTo>
                  <a:pt x="1445" y="2751"/>
                </a:lnTo>
                <a:lnTo>
                  <a:pt x="1405" y="2791"/>
                </a:lnTo>
                <a:lnTo>
                  <a:pt x="1360" y="2829"/>
                </a:lnTo>
                <a:lnTo>
                  <a:pt x="1309" y="2863"/>
                </a:lnTo>
                <a:lnTo>
                  <a:pt x="1256" y="2894"/>
                </a:lnTo>
                <a:lnTo>
                  <a:pt x="1198" y="2922"/>
                </a:lnTo>
                <a:lnTo>
                  <a:pt x="1135" y="2947"/>
                </a:lnTo>
                <a:lnTo>
                  <a:pt x="1069" y="2969"/>
                </a:lnTo>
                <a:lnTo>
                  <a:pt x="997" y="2989"/>
                </a:lnTo>
                <a:lnTo>
                  <a:pt x="922" y="3006"/>
                </a:lnTo>
                <a:lnTo>
                  <a:pt x="842" y="3019"/>
                </a:lnTo>
                <a:lnTo>
                  <a:pt x="758" y="3029"/>
                </a:lnTo>
                <a:lnTo>
                  <a:pt x="669" y="3037"/>
                </a:lnTo>
                <a:lnTo>
                  <a:pt x="576" y="3041"/>
                </a:lnTo>
                <a:lnTo>
                  <a:pt x="541" y="3042"/>
                </a:lnTo>
                <a:lnTo>
                  <a:pt x="456" y="3045"/>
                </a:lnTo>
                <a:lnTo>
                  <a:pt x="374" y="3046"/>
                </a:lnTo>
                <a:lnTo>
                  <a:pt x="338" y="3045"/>
                </a:lnTo>
                <a:lnTo>
                  <a:pt x="301" y="3044"/>
                </a:lnTo>
                <a:lnTo>
                  <a:pt x="266" y="3042"/>
                </a:lnTo>
                <a:lnTo>
                  <a:pt x="230" y="3039"/>
                </a:lnTo>
                <a:lnTo>
                  <a:pt x="197" y="3034"/>
                </a:lnTo>
                <a:lnTo>
                  <a:pt x="166" y="3028"/>
                </a:lnTo>
                <a:lnTo>
                  <a:pt x="136" y="3019"/>
                </a:lnTo>
                <a:lnTo>
                  <a:pt x="108" y="3008"/>
                </a:lnTo>
                <a:lnTo>
                  <a:pt x="83" y="2995"/>
                </a:lnTo>
                <a:lnTo>
                  <a:pt x="59" y="2980"/>
                </a:lnTo>
                <a:lnTo>
                  <a:pt x="40" y="2960"/>
                </a:lnTo>
                <a:lnTo>
                  <a:pt x="24" y="2938"/>
                </a:lnTo>
                <a:lnTo>
                  <a:pt x="12" y="2914"/>
                </a:lnTo>
                <a:lnTo>
                  <a:pt x="4" y="2888"/>
                </a:lnTo>
                <a:lnTo>
                  <a:pt x="0" y="2859"/>
                </a:lnTo>
                <a:lnTo>
                  <a:pt x="1" y="2829"/>
                </a:lnTo>
                <a:lnTo>
                  <a:pt x="6" y="2795"/>
                </a:lnTo>
                <a:lnTo>
                  <a:pt x="16" y="2761"/>
                </a:lnTo>
                <a:lnTo>
                  <a:pt x="30" y="2724"/>
                </a:lnTo>
                <a:lnTo>
                  <a:pt x="48" y="2684"/>
                </a:lnTo>
                <a:lnTo>
                  <a:pt x="99" y="2577"/>
                </a:lnTo>
                <a:lnTo>
                  <a:pt x="144" y="2470"/>
                </a:lnTo>
                <a:lnTo>
                  <a:pt x="183" y="2364"/>
                </a:lnTo>
                <a:lnTo>
                  <a:pt x="216" y="2260"/>
                </a:lnTo>
                <a:lnTo>
                  <a:pt x="246" y="2157"/>
                </a:lnTo>
                <a:lnTo>
                  <a:pt x="270" y="2054"/>
                </a:lnTo>
                <a:lnTo>
                  <a:pt x="291" y="1954"/>
                </a:lnTo>
                <a:lnTo>
                  <a:pt x="309" y="1854"/>
                </a:lnTo>
                <a:lnTo>
                  <a:pt x="325" y="1756"/>
                </a:lnTo>
                <a:lnTo>
                  <a:pt x="339" y="1660"/>
                </a:lnTo>
                <a:lnTo>
                  <a:pt x="351" y="1565"/>
                </a:lnTo>
                <a:lnTo>
                  <a:pt x="362" y="1472"/>
                </a:lnTo>
                <a:lnTo>
                  <a:pt x="375" y="1373"/>
                </a:lnTo>
                <a:lnTo>
                  <a:pt x="388" y="1276"/>
                </a:lnTo>
                <a:lnTo>
                  <a:pt x="403" y="1181"/>
                </a:lnTo>
                <a:lnTo>
                  <a:pt x="419" y="1091"/>
                </a:lnTo>
                <a:lnTo>
                  <a:pt x="437" y="1002"/>
                </a:lnTo>
                <a:lnTo>
                  <a:pt x="456" y="932"/>
                </a:lnTo>
                <a:lnTo>
                  <a:pt x="478" y="864"/>
                </a:lnTo>
                <a:lnTo>
                  <a:pt x="503" y="801"/>
                </a:lnTo>
                <a:lnTo>
                  <a:pt x="532" y="742"/>
                </a:lnTo>
                <a:lnTo>
                  <a:pt x="564" y="687"/>
                </a:lnTo>
                <a:lnTo>
                  <a:pt x="598" y="637"/>
                </a:lnTo>
                <a:lnTo>
                  <a:pt x="635" y="590"/>
                </a:lnTo>
                <a:lnTo>
                  <a:pt x="676" y="548"/>
                </a:lnTo>
                <a:lnTo>
                  <a:pt x="720" y="511"/>
                </a:lnTo>
                <a:lnTo>
                  <a:pt x="767" y="477"/>
                </a:lnTo>
                <a:lnTo>
                  <a:pt x="816" y="447"/>
                </a:lnTo>
                <a:lnTo>
                  <a:pt x="869" y="422"/>
                </a:lnTo>
                <a:lnTo>
                  <a:pt x="925" y="401"/>
                </a:lnTo>
                <a:lnTo>
                  <a:pt x="983" y="385"/>
                </a:lnTo>
                <a:lnTo>
                  <a:pt x="1019" y="377"/>
                </a:lnTo>
                <a:lnTo>
                  <a:pt x="1057" y="373"/>
                </a:lnTo>
                <a:lnTo>
                  <a:pt x="1094" y="372"/>
                </a:lnTo>
                <a:lnTo>
                  <a:pt x="1144" y="374"/>
                </a:lnTo>
                <a:lnTo>
                  <a:pt x="1193" y="383"/>
                </a:lnTo>
                <a:lnTo>
                  <a:pt x="1240" y="396"/>
                </a:lnTo>
                <a:lnTo>
                  <a:pt x="1285" y="414"/>
                </a:lnTo>
                <a:lnTo>
                  <a:pt x="1328" y="437"/>
                </a:lnTo>
                <a:lnTo>
                  <a:pt x="1369" y="465"/>
                </a:lnTo>
                <a:lnTo>
                  <a:pt x="1406" y="496"/>
                </a:lnTo>
                <a:lnTo>
                  <a:pt x="1439" y="530"/>
                </a:lnTo>
                <a:lnTo>
                  <a:pt x="143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2" name="Freeform 490"/>
          <p:cNvSpPr>
            <a:spLocks noEditPoints="1"/>
          </p:cNvSpPr>
          <p:nvPr/>
        </p:nvSpPr>
        <p:spPr bwMode="auto">
          <a:xfrm>
            <a:off x="9073503" y="1931988"/>
            <a:ext cx="584200" cy="536575"/>
          </a:xfrm>
          <a:custGeom>
            <a:avLst/>
            <a:gdLst>
              <a:gd name="T0" fmla="*/ 2848 w 3311"/>
              <a:gd name="T1" fmla="*/ 2924 h 3046"/>
              <a:gd name="T2" fmla="*/ 776 w 3311"/>
              <a:gd name="T3" fmla="*/ 2863 h 3046"/>
              <a:gd name="T4" fmla="*/ 541 w 3311"/>
              <a:gd name="T5" fmla="*/ 2847 h 3046"/>
              <a:gd name="T6" fmla="*/ 2964 w 3311"/>
              <a:gd name="T7" fmla="*/ 2766 h 3046"/>
              <a:gd name="T8" fmla="*/ 2301 w 3311"/>
              <a:gd name="T9" fmla="*/ 2661 h 3046"/>
              <a:gd name="T10" fmla="*/ 2039 w 3311"/>
              <a:gd name="T11" fmla="*/ 2731 h 3046"/>
              <a:gd name="T12" fmla="*/ 941 w 3311"/>
              <a:gd name="T13" fmla="*/ 2731 h 3046"/>
              <a:gd name="T14" fmla="*/ 679 w 3311"/>
              <a:gd name="T15" fmla="*/ 2661 h 3046"/>
              <a:gd name="T16" fmla="*/ 2832 w 3311"/>
              <a:gd name="T17" fmla="*/ 2600 h 3046"/>
              <a:gd name="T18" fmla="*/ 2109 w 3311"/>
              <a:gd name="T19" fmla="*/ 2514 h 3046"/>
              <a:gd name="T20" fmla="*/ 1874 w 3311"/>
              <a:gd name="T21" fmla="*/ 2531 h 3046"/>
              <a:gd name="T22" fmla="*/ 1127 w 3311"/>
              <a:gd name="T23" fmla="*/ 2592 h 3046"/>
              <a:gd name="T24" fmla="*/ 497 w 3311"/>
              <a:gd name="T25" fmla="*/ 2492 h 3046"/>
              <a:gd name="T26" fmla="*/ 3025 w 3311"/>
              <a:gd name="T27" fmla="*/ 2414 h 3046"/>
              <a:gd name="T28" fmla="*/ 2263 w 3311"/>
              <a:gd name="T29" fmla="*/ 2382 h 3046"/>
              <a:gd name="T30" fmla="*/ 2020 w 3311"/>
              <a:gd name="T31" fmla="*/ 2336 h 3046"/>
              <a:gd name="T32" fmla="*/ 994 w 3311"/>
              <a:gd name="T33" fmla="*/ 2437 h 3046"/>
              <a:gd name="T34" fmla="*/ 299 w 3311"/>
              <a:gd name="T35" fmla="*/ 2336 h 3046"/>
              <a:gd name="T36" fmla="*/ 2870 w 3311"/>
              <a:gd name="T37" fmla="*/ 2215 h 3046"/>
              <a:gd name="T38" fmla="*/ 1777 w 3311"/>
              <a:gd name="T39" fmla="*/ 2248 h 3046"/>
              <a:gd name="T40" fmla="*/ 1490 w 3311"/>
              <a:gd name="T41" fmla="*/ 2160 h 3046"/>
              <a:gd name="T42" fmla="*/ 529 w 3311"/>
              <a:gd name="T43" fmla="*/ 2260 h 3046"/>
              <a:gd name="T44" fmla="*/ 1935 w 3311"/>
              <a:gd name="T45" fmla="*/ 2032 h 3046"/>
              <a:gd name="T46" fmla="*/ 1369 w 3311"/>
              <a:gd name="T47" fmla="*/ 2016 h 3046"/>
              <a:gd name="T48" fmla="*/ 2798 w 3311"/>
              <a:gd name="T49" fmla="*/ 1936 h 3046"/>
              <a:gd name="T50" fmla="*/ 1805 w 3311"/>
              <a:gd name="T51" fmla="*/ 1831 h 3046"/>
              <a:gd name="T52" fmla="*/ 1543 w 3311"/>
              <a:gd name="T53" fmla="*/ 1900 h 3046"/>
              <a:gd name="T54" fmla="*/ 445 w 3311"/>
              <a:gd name="T55" fmla="*/ 1900 h 3046"/>
              <a:gd name="T56" fmla="*/ 2667 w 3311"/>
              <a:gd name="T57" fmla="*/ 1665 h 3046"/>
              <a:gd name="T58" fmla="*/ 2004 w 3311"/>
              <a:gd name="T59" fmla="*/ 1769 h 3046"/>
              <a:gd name="T60" fmla="*/ 949 w 3311"/>
              <a:gd name="T61" fmla="*/ 1684 h 3046"/>
              <a:gd name="T62" fmla="*/ 715 w 3311"/>
              <a:gd name="T63" fmla="*/ 1700 h 3046"/>
              <a:gd name="T64" fmla="*/ 2120 w 3311"/>
              <a:gd name="T65" fmla="*/ 1595 h 3046"/>
              <a:gd name="T66" fmla="*/ 1490 w 3311"/>
              <a:gd name="T67" fmla="*/ 1496 h 3046"/>
              <a:gd name="T68" fmla="*/ 1203 w 3311"/>
              <a:gd name="T69" fmla="*/ 1583 h 3046"/>
              <a:gd name="T70" fmla="*/ 2594 w 3311"/>
              <a:gd name="T71" fmla="*/ 1385 h 3046"/>
              <a:gd name="T72" fmla="*/ 2020 w 3311"/>
              <a:gd name="T73" fmla="*/ 1339 h 3046"/>
              <a:gd name="T74" fmla="*/ 662 w 3311"/>
              <a:gd name="T75" fmla="*/ 1440 h 3046"/>
              <a:gd name="T76" fmla="*/ 2452 w 3311"/>
              <a:gd name="T77" fmla="*/ 1174 h 3046"/>
              <a:gd name="T78" fmla="*/ 883 w 3311"/>
              <a:gd name="T79" fmla="*/ 1219 h 3046"/>
              <a:gd name="T80" fmla="*/ 2605 w 3311"/>
              <a:gd name="T81" fmla="*/ 1085 h 3046"/>
              <a:gd name="T82" fmla="*/ 2318 w 3311"/>
              <a:gd name="T83" fmla="*/ 997 h 3046"/>
              <a:gd name="T84" fmla="*/ 695 w 3311"/>
              <a:gd name="T85" fmla="*/ 1097 h 3046"/>
              <a:gd name="T86" fmla="*/ 776 w 3311"/>
              <a:gd name="T87" fmla="*/ 869 h 3046"/>
              <a:gd name="T88" fmla="*/ 1581 w 3311"/>
              <a:gd name="T89" fmla="*/ 852 h 3046"/>
              <a:gd name="T90" fmla="*/ 1756 w 3311"/>
              <a:gd name="T91" fmla="*/ 816 h 3046"/>
              <a:gd name="T92" fmla="*/ 1943 w 3311"/>
              <a:gd name="T93" fmla="*/ 687 h 3046"/>
              <a:gd name="T94" fmla="*/ 1377 w 3311"/>
              <a:gd name="T95" fmla="*/ 702 h 3046"/>
              <a:gd name="T96" fmla="*/ 764 w 3311"/>
              <a:gd name="T97" fmla="*/ 1779 h 3046"/>
              <a:gd name="T98" fmla="*/ 1656 w 3311"/>
              <a:gd name="T99" fmla="*/ 1163 h 3046"/>
              <a:gd name="T100" fmla="*/ 2548 w 3311"/>
              <a:gd name="T101" fmla="*/ 1779 h 3046"/>
              <a:gd name="T102" fmla="*/ 2263 w 3311"/>
              <a:gd name="T103" fmla="*/ 720 h 3046"/>
              <a:gd name="T104" fmla="*/ 1038 w 3311"/>
              <a:gd name="T105" fmla="*/ 687 h 3046"/>
              <a:gd name="T106" fmla="*/ 2432 w 3311"/>
              <a:gd name="T107" fmla="*/ 536 h 3046"/>
              <a:gd name="T108" fmla="*/ 2197 w 3311"/>
              <a:gd name="T109" fmla="*/ 521 h 3046"/>
              <a:gd name="T110" fmla="*/ 811 w 3311"/>
              <a:gd name="T111" fmla="*/ 607 h 3046"/>
              <a:gd name="T112" fmla="*/ 2331 w 3311"/>
              <a:gd name="T113" fmla="*/ 385 h 3046"/>
              <a:gd name="T114" fmla="*/ 3297 w 3311"/>
              <a:gd name="T115" fmla="*/ 2707 h 3046"/>
              <a:gd name="T116" fmla="*/ 1870 w 3311"/>
              <a:gd name="T117" fmla="*/ 2750 h 3046"/>
              <a:gd name="T118" fmla="*/ 1557 w 3311"/>
              <a:gd name="T119" fmla="*/ 1442 h 3046"/>
              <a:gd name="T120" fmla="*/ 1203 w 3311"/>
              <a:gd name="T121" fmla="*/ 2847 h 3046"/>
              <a:gd name="T122" fmla="*/ 135 w 3311"/>
              <a:gd name="T123" fmla="*/ 3019 h 3046"/>
              <a:gd name="T124" fmla="*/ 531 w 3311"/>
              <a:gd name="T125" fmla="*/ 742 h 30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11" h="3046">
                <a:moveTo>
                  <a:pt x="3146" y="2825"/>
                </a:moveTo>
                <a:lnTo>
                  <a:pt x="3129" y="2828"/>
                </a:lnTo>
                <a:lnTo>
                  <a:pt x="3114" y="2836"/>
                </a:lnTo>
                <a:lnTo>
                  <a:pt x="3102" y="2847"/>
                </a:lnTo>
                <a:lnTo>
                  <a:pt x="3094" y="2863"/>
                </a:lnTo>
                <a:lnTo>
                  <a:pt x="3091" y="2880"/>
                </a:lnTo>
                <a:lnTo>
                  <a:pt x="3094" y="2897"/>
                </a:lnTo>
                <a:lnTo>
                  <a:pt x="3102" y="2912"/>
                </a:lnTo>
                <a:lnTo>
                  <a:pt x="3114" y="2924"/>
                </a:lnTo>
                <a:lnTo>
                  <a:pt x="3129" y="2932"/>
                </a:lnTo>
                <a:lnTo>
                  <a:pt x="3146" y="2935"/>
                </a:lnTo>
                <a:lnTo>
                  <a:pt x="3163" y="2932"/>
                </a:lnTo>
                <a:lnTo>
                  <a:pt x="3179" y="2924"/>
                </a:lnTo>
                <a:lnTo>
                  <a:pt x="3191" y="2912"/>
                </a:lnTo>
                <a:lnTo>
                  <a:pt x="3199" y="2897"/>
                </a:lnTo>
                <a:lnTo>
                  <a:pt x="3202" y="2880"/>
                </a:lnTo>
                <a:lnTo>
                  <a:pt x="3199" y="2863"/>
                </a:lnTo>
                <a:lnTo>
                  <a:pt x="3191" y="2847"/>
                </a:lnTo>
                <a:lnTo>
                  <a:pt x="3179" y="2836"/>
                </a:lnTo>
                <a:lnTo>
                  <a:pt x="3163" y="2828"/>
                </a:lnTo>
                <a:lnTo>
                  <a:pt x="3146" y="2825"/>
                </a:lnTo>
                <a:close/>
                <a:moveTo>
                  <a:pt x="2815" y="2825"/>
                </a:moveTo>
                <a:lnTo>
                  <a:pt x="2798" y="2828"/>
                </a:lnTo>
                <a:lnTo>
                  <a:pt x="2783" y="2836"/>
                </a:lnTo>
                <a:lnTo>
                  <a:pt x="2771" y="2847"/>
                </a:lnTo>
                <a:lnTo>
                  <a:pt x="2763" y="2863"/>
                </a:lnTo>
                <a:lnTo>
                  <a:pt x="2760" y="2880"/>
                </a:lnTo>
                <a:lnTo>
                  <a:pt x="2763" y="2897"/>
                </a:lnTo>
                <a:lnTo>
                  <a:pt x="2771" y="2912"/>
                </a:lnTo>
                <a:lnTo>
                  <a:pt x="2783" y="2924"/>
                </a:lnTo>
                <a:lnTo>
                  <a:pt x="2798" y="2932"/>
                </a:lnTo>
                <a:lnTo>
                  <a:pt x="2815" y="2935"/>
                </a:lnTo>
                <a:lnTo>
                  <a:pt x="2832" y="2932"/>
                </a:lnTo>
                <a:lnTo>
                  <a:pt x="2848" y="2924"/>
                </a:lnTo>
                <a:lnTo>
                  <a:pt x="2859" y="2912"/>
                </a:lnTo>
                <a:lnTo>
                  <a:pt x="2867" y="2897"/>
                </a:lnTo>
                <a:lnTo>
                  <a:pt x="2870" y="2880"/>
                </a:lnTo>
                <a:lnTo>
                  <a:pt x="2867" y="2863"/>
                </a:lnTo>
                <a:lnTo>
                  <a:pt x="2859" y="2847"/>
                </a:lnTo>
                <a:lnTo>
                  <a:pt x="2848" y="2836"/>
                </a:lnTo>
                <a:lnTo>
                  <a:pt x="2832" y="2828"/>
                </a:lnTo>
                <a:lnTo>
                  <a:pt x="2815" y="2825"/>
                </a:lnTo>
                <a:close/>
                <a:moveTo>
                  <a:pt x="2484" y="2825"/>
                </a:moveTo>
                <a:lnTo>
                  <a:pt x="2467" y="2828"/>
                </a:lnTo>
                <a:lnTo>
                  <a:pt x="2452" y="2836"/>
                </a:lnTo>
                <a:lnTo>
                  <a:pt x="2440" y="2847"/>
                </a:lnTo>
                <a:lnTo>
                  <a:pt x="2432" y="2863"/>
                </a:lnTo>
                <a:lnTo>
                  <a:pt x="2429" y="2880"/>
                </a:lnTo>
                <a:lnTo>
                  <a:pt x="2432" y="2897"/>
                </a:lnTo>
                <a:lnTo>
                  <a:pt x="2440" y="2912"/>
                </a:lnTo>
                <a:lnTo>
                  <a:pt x="2452" y="2924"/>
                </a:lnTo>
                <a:lnTo>
                  <a:pt x="2467" y="2932"/>
                </a:lnTo>
                <a:lnTo>
                  <a:pt x="2484" y="2935"/>
                </a:lnTo>
                <a:lnTo>
                  <a:pt x="2501" y="2932"/>
                </a:lnTo>
                <a:lnTo>
                  <a:pt x="2516" y="2924"/>
                </a:lnTo>
                <a:lnTo>
                  <a:pt x="2528" y="2912"/>
                </a:lnTo>
                <a:lnTo>
                  <a:pt x="2536" y="2897"/>
                </a:lnTo>
                <a:lnTo>
                  <a:pt x="2539" y="2880"/>
                </a:lnTo>
                <a:lnTo>
                  <a:pt x="2536" y="2863"/>
                </a:lnTo>
                <a:lnTo>
                  <a:pt x="2528" y="2847"/>
                </a:lnTo>
                <a:lnTo>
                  <a:pt x="2516" y="2836"/>
                </a:lnTo>
                <a:lnTo>
                  <a:pt x="2501" y="2828"/>
                </a:lnTo>
                <a:lnTo>
                  <a:pt x="2484" y="2825"/>
                </a:lnTo>
                <a:close/>
                <a:moveTo>
                  <a:pt x="828" y="2825"/>
                </a:moveTo>
                <a:lnTo>
                  <a:pt x="811" y="2828"/>
                </a:lnTo>
                <a:lnTo>
                  <a:pt x="796" y="2836"/>
                </a:lnTo>
                <a:lnTo>
                  <a:pt x="784" y="2847"/>
                </a:lnTo>
                <a:lnTo>
                  <a:pt x="776" y="2863"/>
                </a:lnTo>
                <a:lnTo>
                  <a:pt x="773" y="2880"/>
                </a:lnTo>
                <a:lnTo>
                  <a:pt x="776" y="2897"/>
                </a:lnTo>
                <a:lnTo>
                  <a:pt x="784" y="2912"/>
                </a:lnTo>
                <a:lnTo>
                  <a:pt x="796" y="2924"/>
                </a:lnTo>
                <a:lnTo>
                  <a:pt x="811" y="2932"/>
                </a:lnTo>
                <a:lnTo>
                  <a:pt x="828" y="2935"/>
                </a:lnTo>
                <a:lnTo>
                  <a:pt x="845" y="2932"/>
                </a:lnTo>
                <a:lnTo>
                  <a:pt x="860" y="2924"/>
                </a:lnTo>
                <a:lnTo>
                  <a:pt x="872" y="2912"/>
                </a:lnTo>
                <a:lnTo>
                  <a:pt x="880" y="2897"/>
                </a:lnTo>
                <a:lnTo>
                  <a:pt x="883" y="2880"/>
                </a:lnTo>
                <a:lnTo>
                  <a:pt x="880" y="2863"/>
                </a:lnTo>
                <a:lnTo>
                  <a:pt x="872" y="2847"/>
                </a:lnTo>
                <a:lnTo>
                  <a:pt x="860" y="2836"/>
                </a:lnTo>
                <a:lnTo>
                  <a:pt x="845" y="2828"/>
                </a:lnTo>
                <a:lnTo>
                  <a:pt x="828" y="2825"/>
                </a:lnTo>
                <a:close/>
                <a:moveTo>
                  <a:pt x="497" y="2825"/>
                </a:moveTo>
                <a:lnTo>
                  <a:pt x="480" y="2828"/>
                </a:lnTo>
                <a:lnTo>
                  <a:pt x="464" y="2836"/>
                </a:lnTo>
                <a:lnTo>
                  <a:pt x="453" y="2847"/>
                </a:lnTo>
                <a:lnTo>
                  <a:pt x="445" y="2863"/>
                </a:lnTo>
                <a:lnTo>
                  <a:pt x="442" y="2880"/>
                </a:lnTo>
                <a:lnTo>
                  <a:pt x="445" y="2897"/>
                </a:lnTo>
                <a:lnTo>
                  <a:pt x="453" y="2912"/>
                </a:lnTo>
                <a:lnTo>
                  <a:pt x="464" y="2924"/>
                </a:lnTo>
                <a:lnTo>
                  <a:pt x="480" y="2932"/>
                </a:lnTo>
                <a:lnTo>
                  <a:pt x="497" y="2935"/>
                </a:lnTo>
                <a:lnTo>
                  <a:pt x="514" y="2932"/>
                </a:lnTo>
                <a:lnTo>
                  <a:pt x="529" y="2924"/>
                </a:lnTo>
                <a:lnTo>
                  <a:pt x="541" y="2912"/>
                </a:lnTo>
                <a:lnTo>
                  <a:pt x="549" y="2897"/>
                </a:lnTo>
                <a:lnTo>
                  <a:pt x="552" y="2880"/>
                </a:lnTo>
                <a:lnTo>
                  <a:pt x="549" y="2863"/>
                </a:lnTo>
                <a:lnTo>
                  <a:pt x="541" y="2847"/>
                </a:lnTo>
                <a:lnTo>
                  <a:pt x="529" y="2836"/>
                </a:lnTo>
                <a:lnTo>
                  <a:pt x="514" y="2828"/>
                </a:lnTo>
                <a:lnTo>
                  <a:pt x="497" y="2825"/>
                </a:lnTo>
                <a:close/>
                <a:moveTo>
                  <a:pt x="166" y="2825"/>
                </a:moveTo>
                <a:lnTo>
                  <a:pt x="149" y="2828"/>
                </a:lnTo>
                <a:lnTo>
                  <a:pt x="133" y="2836"/>
                </a:lnTo>
                <a:lnTo>
                  <a:pt x="121" y="2847"/>
                </a:lnTo>
                <a:lnTo>
                  <a:pt x="113" y="2863"/>
                </a:lnTo>
                <a:lnTo>
                  <a:pt x="110" y="2880"/>
                </a:lnTo>
                <a:lnTo>
                  <a:pt x="113" y="2897"/>
                </a:lnTo>
                <a:lnTo>
                  <a:pt x="121" y="2912"/>
                </a:lnTo>
                <a:lnTo>
                  <a:pt x="133" y="2924"/>
                </a:lnTo>
                <a:lnTo>
                  <a:pt x="149" y="2932"/>
                </a:lnTo>
                <a:lnTo>
                  <a:pt x="166" y="2935"/>
                </a:lnTo>
                <a:lnTo>
                  <a:pt x="183" y="2932"/>
                </a:lnTo>
                <a:lnTo>
                  <a:pt x="198" y="2924"/>
                </a:lnTo>
                <a:lnTo>
                  <a:pt x="210" y="2912"/>
                </a:lnTo>
                <a:lnTo>
                  <a:pt x="218" y="2897"/>
                </a:lnTo>
                <a:lnTo>
                  <a:pt x="221" y="2880"/>
                </a:lnTo>
                <a:lnTo>
                  <a:pt x="218" y="2863"/>
                </a:lnTo>
                <a:lnTo>
                  <a:pt x="210" y="2847"/>
                </a:lnTo>
                <a:lnTo>
                  <a:pt x="198" y="2836"/>
                </a:lnTo>
                <a:lnTo>
                  <a:pt x="183" y="2828"/>
                </a:lnTo>
                <a:lnTo>
                  <a:pt x="166" y="2825"/>
                </a:lnTo>
                <a:close/>
                <a:moveTo>
                  <a:pt x="2981" y="2658"/>
                </a:moveTo>
                <a:lnTo>
                  <a:pt x="2964" y="2661"/>
                </a:lnTo>
                <a:lnTo>
                  <a:pt x="2948" y="2668"/>
                </a:lnTo>
                <a:lnTo>
                  <a:pt x="2937" y="2681"/>
                </a:lnTo>
                <a:lnTo>
                  <a:pt x="2929" y="2696"/>
                </a:lnTo>
                <a:lnTo>
                  <a:pt x="2926" y="2714"/>
                </a:lnTo>
                <a:lnTo>
                  <a:pt x="2929" y="2731"/>
                </a:lnTo>
                <a:lnTo>
                  <a:pt x="2937" y="2746"/>
                </a:lnTo>
                <a:lnTo>
                  <a:pt x="2948" y="2758"/>
                </a:lnTo>
                <a:lnTo>
                  <a:pt x="2964" y="2766"/>
                </a:lnTo>
                <a:lnTo>
                  <a:pt x="2981" y="2769"/>
                </a:lnTo>
                <a:lnTo>
                  <a:pt x="2998" y="2766"/>
                </a:lnTo>
                <a:lnTo>
                  <a:pt x="3013" y="2758"/>
                </a:lnTo>
                <a:lnTo>
                  <a:pt x="3025" y="2746"/>
                </a:lnTo>
                <a:lnTo>
                  <a:pt x="3033" y="2731"/>
                </a:lnTo>
                <a:lnTo>
                  <a:pt x="3036" y="2714"/>
                </a:lnTo>
                <a:lnTo>
                  <a:pt x="3033" y="2696"/>
                </a:lnTo>
                <a:lnTo>
                  <a:pt x="3025" y="2681"/>
                </a:lnTo>
                <a:lnTo>
                  <a:pt x="3013" y="2668"/>
                </a:lnTo>
                <a:lnTo>
                  <a:pt x="2998" y="2661"/>
                </a:lnTo>
                <a:lnTo>
                  <a:pt x="2981" y="2658"/>
                </a:lnTo>
                <a:close/>
                <a:moveTo>
                  <a:pt x="2650" y="2658"/>
                </a:moveTo>
                <a:lnTo>
                  <a:pt x="2633" y="2661"/>
                </a:lnTo>
                <a:lnTo>
                  <a:pt x="2617" y="2668"/>
                </a:lnTo>
                <a:lnTo>
                  <a:pt x="2605" y="2681"/>
                </a:lnTo>
                <a:lnTo>
                  <a:pt x="2597" y="2696"/>
                </a:lnTo>
                <a:lnTo>
                  <a:pt x="2594" y="2714"/>
                </a:lnTo>
                <a:lnTo>
                  <a:pt x="2597" y="2731"/>
                </a:lnTo>
                <a:lnTo>
                  <a:pt x="2605" y="2746"/>
                </a:lnTo>
                <a:lnTo>
                  <a:pt x="2617" y="2758"/>
                </a:lnTo>
                <a:lnTo>
                  <a:pt x="2633" y="2766"/>
                </a:lnTo>
                <a:lnTo>
                  <a:pt x="2650" y="2769"/>
                </a:lnTo>
                <a:lnTo>
                  <a:pt x="2667" y="2766"/>
                </a:lnTo>
                <a:lnTo>
                  <a:pt x="2682" y="2758"/>
                </a:lnTo>
                <a:lnTo>
                  <a:pt x="2694" y="2746"/>
                </a:lnTo>
                <a:lnTo>
                  <a:pt x="2702" y="2731"/>
                </a:lnTo>
                <a:lnTo>
                  <a:pt x="2705" y="2714"/>
                </a:lnTo>
                <a:lnTo>
                  <a:pt x="2702" y="2696"/>
                </a:lnTo>
                <a:lnTo>
                  <a:pt x="2694" y="2681"/>
                </a:lnTo>
                <a:lnTo>
                  <a:pt x="2682" y="2668"/>
                </a:lnTo>
                <a:lnTo>
                  <a:pt x="2667" y="2661"/>
                </a:lnTo>
                <a:lnTo>
                  <a:pt x="2650" y="2658"/>
                </a:lnTo>
                <a:close/>
                <a:moveTo>
                  <a:pt x="2318" y="2658"/>
                </a:moveTo>
                <a:lnTo>
                  <a:pt x="2301" y="2661"/>
                </a:lnTo>
                <a:lnTo>
                  <a:pt x="2286" y="2668"/>
                </a:lnTo>
                <a:lnTo>
                  <a:pt x="2274" y="2681"/>
                </a:lnTo>
                <a:lnTo>
                  <a:pt x="2266" y="2696"/>
                </a:lnTo>
                <a:lnTo>
                  <a:pt x="2263" y="2714"/>
                </a:lnTo>
                <a:lnTo>
                  <a:pt x="2266" y="2731"/>
                </a:lnTo>
                <a:lnTo>
                  <a:pt x="2274" y="2746"/>
                </a:lnTo>
                <a:lnTo>
                  <a:pt x="2286" y="2758"/>
                </a:lnTo>
                <a:lnTo>
                  <a:pt x="2301" y="2766"/>
                </a:lnTo>
                <a:lnTo>
                  <a:pt x="2318" y="2769"/>
                </a:lnTo>
                <a:lnTo>
                  <a:pt x="2335" y="2766"/>
                </a:lnTo>
                <a:lnTo>
                  <a:pt x="2351" y="2758"/>
                </a:lnTo>
                <a:lnTo>
                  <a:pt x="2363" y="2746"/>
                </a:lnTo>
                <a:lnTo>
                  <a:pt x="2371" y="2731"/>
                </a:lnTo>
                <a:lnTo>
                  <a:pt x="2374" y="2714"/>
                </a:lnTo>
                <a:lnTo>
                  <a:pt x="2371" y="2696"/>
                </a:lnTo>
                <a:lnTo>
                  <a:pt x="2363" y="2681"/>
                </a:lnTo>
                <a:lnTo>
                  <a:pt x="2351" y="2668"/>
                </a:lnTo>
                <a:lnTo>
                  <a:pt x="2335" y="2661"/>
                </a:lnTo>
                <a:lnTo>
                  <a:pt x="2318" y="2658"/>
                </a:lnTo>
                <a:close/>
                <a:moveTo>
                  <a:pt x="1987" y="2658"/>
                </a:moveTo>
                <a:lnTo>
                  <a:pt x="1970" y="2661"/>
                </a:lnTo>
                <a:lnTo>
                  <a:pt x="1955" y="2668"/>
                </a:lnTo>
                <a:lnTo>
                  <a:pt x="1943" y="2681"/>
                </a:lnTo>
                <a:lnTo>
                  <a:pt x="1935" y="2696"/>
                </a:lnTo>
                <a:lnTo>
                  <a:pt x="1932" y="2714"/>
                </a:lnTo>
                <a:lnTo>
                  <a:pt x="1935" y="2731"/>
                </a:lnTo>
                <a:lnTo>
                  <a:pt x="1943" y="2746"/>
                </a:lnTo>
                <a:lnTo>
                  <a:pt x="1955" y="2758"/>
                </a:lnTo>
                <a:lnTo>
                  <a:pt x="1970" y="2766"/>
                </a:lnTo>
                <a:lnTo>
                  <a:pt x="1987" y="2769"/>
                </a:lnTo>
                <a:lnTo>
                  <a:pt x="2004" y="2766"/>
                </a:lnTo>
                <a:lnTo>
                  <a:pt x="2020" y="2758"/>
                </a:lnTo>
                <a:lnTo>
                  <a:pt x="2031" y="2746"/>
                </a:lnTo>
                <a:lnTo>
                  <a:pt x="2039" y="2731"/>
                </a:lnTo>
                <a:lnTo>
                  <a:pt x="2042" y="2714"/>
                </a:lnTo>
                <a:lnTo>
                  <a:pt x="2039" y="2696"/>
                </a:lnTo>
                <a:lnTo>
                  <a:pt x="2031" y="2681"/>
                </a:lnTo>
                <a:lnTo>
                  <a:pt x="2020" y="2668"/>
                </a:lnTo>
                <a:lnTo>
                  <a:pt x="2004" y="2661"/>
                </a:lnTo>
                <a:lnTo>
                  <a:pt x="1987" y="2658"/>
                </a:lnTo>
                <a:close/>
                <a:moveTo>
                  <a:pt x="1325" y="2658"/>
                </a:moveTo>
                <a:lnTo>
                  <a:pt x="1308" y="2661"/>
                </a:lnTo>
                <a:lnTo>
                  <a:pt x="1292" y="2668"/>
                </a:lnTo>
                <a:lnTo>
                  <a:pt x="1281" y="2681"/>
                </a:lnTo>
                <a:lnTo>
                  <a:pt x="1273" y="2696"/>
                </a:lnTo>
                <a:lnTo>
                  <a:pt x="1270" y="2714"/>
                </a:lnTo>
                <a:lnTo>
                  <a:pt x="1273" y="2731"/>
                </a:lnTo>
                <a:lnTo>
                  <a:pt x="1281" y="2746"/>
                </a:lnTo>
                <a:lnTo>
                  <a:pt x="1292" y="2758"/>
                </a:lnTo>
                <a:lnTo>
                  <a:pt x="1308" y="2766"/>
                </a:lnTo>
                <a:lnTo>
                  <a:pt x="1325" y="2769"/>
                </a:lnTo>
                <a:lnTo>
                  <a:pt x="1342" y="2766"/>
                </a:lnTo>
                <a:lnTo>
                  <a:pt x="1357" y="2758"/>
                </a:lnTo>
                <a:lnTo>
                  <a:pt x="1369" y="2746"/>
                </a:lnTo>
                <a:lnTo>
                  <a:pt x="1377" y="2731"/>
                </a:lnTo>
                <a:lnTo>
                  <a:pt x="1380" y="2714"/>
                </a:lnTo>
                <a:lnTo>
                  <a:pt x="1377" y="2696"/>
                </a:lnTo>
                <a:lnTo>
                  <a:pt x="1369" y="2681"/>
                </a:lnTo>
                <a:lnTo>
                  <a:pt x="1357" y="2668"/>
                </a:lnTo>
                <a:lnTo>
                  <a:pt x="1342" y="2661"/>
                </a:lnTo>
                <a:lnTo>
                  <a:pt x="1325" y="2658"/>
                </a:lnTo>
                <a:close/>
                <a:moveTo>
                  <a:pt x="994" y="2658"/>
                </a:moveTo>
                <a:lnTo>
                  <a:pt x="977" y="2661"/>
                </a:lnTo>
                <a:lnTo>
                  <a:pt x="961" y="2668"/>
                </a:lnTo>
                <a:lnTo>
                  <a:pt x="949" y="2681"/>
                </a:lnTo>
                <a:lnTo>
                  <a:pt x="941" y="2696"/>
                </a:lnTo>
                <a:lnTo>
                  <a:pt x="938" y="2714"/>
                </a:lnTo>
                <a:lnTo>
                  <a:pt x="941" y="2731"/>
                </a:lnTo>
                <a:lnTo>
                  <a:pt x="949" y="2746"/>
                </a:lnTo>
                <a:lnTo>
                  <a:pt x="961" y="2758"/>
                </a:lnTo>
                <a:lnTo>
                  <a:pt x="977" y="2766"/>
                </a:lnTo>
                <a:lnTo>
                  <a:pt x="994" y="2769"/>
                </a:lnTo>
                <a:lnTo>
                  <a:pt x="1011" y="2766"/>
                </a:lnTo>
                <a:lnTo>
                  <a:pt x="1026" y="2758"/>
                </a:lnTo>
                <a:lnTo>
                  <a:pt x="1038" y="2746"/>
                </a:lnTo>
                <a:lnTo>
                  <a:pt x="1046" y="2731"/>
                </a:lnTo>
                <a:lnTo>
                  <a:pt x="1049" y="2714"/>
                </a:lnTo>
                <a:lnTo>
                  <a:pt x="1046" y="2696"/>
                </a:lnTo>
                <a:lnTo>
                  <a:pt x="1038" y="2681"/>
                </a:lnTo>
                <a:lnTo>
                  <a:pt x="1026" y="2668"/>
                </a:lnTo>
                <a:lnTo>
                  <a:pt x="1011" y="2661"/>
                </a:lnTo>
                <a:lnTo>
                  <a:pt x="994" y="2658"/>
                </a:lnTo>
                <a:close/>
                <a:moveTo>
                  <a:pt x="662" y="2658"/>
                </a:moveTo>
                <a:lnTo>
                  <a:pt x="645" y="2661"/>
                </a:lnTo>
                <a:lnTo>
                  <a:pt x="630" y="2668"/>
                </a:lnTo>
                <a:lnTo>
                  <a:pt x="618" y="2681"/>
                </a:lnTo>
                <a:lnTo>
                  <a:pt x="610" y="2696"/>
                </a:lnTo>
                <a:lnTo>
                  <a:pt x="607" y="2714"/>
                </a:lnTo>
                <a:lnTo>
                  <a:pt x="610" y="2731"/>
                </a:lnTo>
                <a:lnTo>
                  <a:pt x="618" y="2746"/>
                </a:lnTo>
                <a:lnTo>
                  <a:pt x="630" y="2758"/>
                </a:lnTo>
                <a:lnTo>
                  <a:pt x="645" y="2766"/>
                </a:lnTo>
                <a:lnTo>
                  <a:pt x="662" y="2769"/>
                </a:lnTo>
                <a:lnTo>
                  <a:pt x="679" y="2766"/>
                </a:lnTo>
                <a:lnTo>
                  <a:pt x="695" y="2758"/>
                </a:lnTo>
                <a:lnTo>
                  <a:pt x="707" y="2746"/>
                </a:lnTo>
                <a:lnTo>
                  <a:pt x="715" y="2731"/>
                </a:lnTo>
                <a:lnTo>
                  <a:pt x="718" y="2714"/>
                </a:lnTo>
                <a:lnTo>
                  <a:pt x="715" y="2696"/>
                </a:lnTo>
                <a:lnTo>
                  <a:pt x="707" y="2681"/>
                </a:lnTo>
                <a:lnTo>
                  <a:pt x="695" y="2668"/>
                </a:lnTo>
                <a:lnTo>
                  <a:pt x="679" y="2661"/>
                </a:lnTo>
                <a:lnTo>
                  <a:pt x="662" y="2658"/>
                </a:lnTo>
                <a:close/>
                <a:moveTo>
                  <a:pt x="331" y="2658"/>
                </a:moveTo>
                <a:lnTo>
                  <a:pt x="314" y="2661"/>
                </a:lnTo>
                <a:lnTo>
                  <a:pt x="299" y="2668"/>
                </a:lnTo>
                <a:lnTo>
                  <a:pt x="287" y="2681"/>
                </a:lnTo>
                <a:lnTo>
                  <a:pt x="279" y="2696"/>
                </a:lnTo>
                <a:lnTo>
                  <a:pt x="276" y="2714"/>
                </a:lnTo>
                <a:lnTo>
                  <a:pt x="279" y="2731"/>
                </a:lnTo>
                <a:lnTo>
                  <a:pt x="287" y="2746"/>
                </a:lnTo>
                <a:lnTo>
                  <a:pt x="299" y="2758"/>
                </a:lnTo>
                <a:lnTo>
                  <a:pt x="314" y="2766"/>
                </a:lnTo>
                <a:lnTo>
                  <a:pt x="331" y="2769"/>
                </a:lnTo>
                <a:lnTo>
                  <a:pt x="348" y="2766"/>
                </a:lnTo>
                <a:lnTo>
                  <a:pt x="364" y="2758"/>
                </a:lnTo>
                <a:lnTo>
                  <a:pt x="375" y="2746"/>
                </a:lnTo>
                <a:lnTo>
                  <a:pt x="383" y="2731"/>
                </a:lnTo>
                <a:lnTo>
                  <a:pt x="386" y="2714"/>
                </a:lnTo>
                <a:lnTo>
                  <a:pt x="383" y="2696"/>
                </a:lnTo>
                <a:lnTo>
                  <a:pt x="375" y="2681"/>
                </a:lnTo>
                <a:lnTo>
                  <a:pt x="364" y="2668"/>
                </a:lnTo>
                <a:lnTo>
                  <a:pt x="348" y="2661"/>
                </a:lnTo>
                <a:lnTo>
                  <a:pt x="331" y="2658"/>
                </a:lnTo>
                <a:close/>
                <a:moveTo>
                  <a:pt x="2815" y="2492"/>
                </a:moveTo>
                <a:lnTo>
                  <a:pt x="2798" y="2495"/>
                </a:lnTo>
                <a:lnTo>
                  <a:pt x="2783" y="2502"/>
                </a:lnTo>
                <a:lnTo>
                  <a:pt x="2771" y="2514"/>
                </a:lnTo>
                <a:lnTo>
                  <a:pt x="2763" y="2531"/>
                </a:lnTo>
                <a:lnTo>
                  <a:pt x="2760" y="2548"/>
                </a:lnTo>
                <a:lnTo>
                  <a:pt x="2763" y="2565"/>
                </a:lnTo>
                <a:lnTo>
                  <a:pt x="2771" y="2580"/>
                </a:lnTo>
                <a:lnTo>
                  <a:pt x="2783" y="2592"/>
                </a:lnTo>
                <a:lnTo>
                  <a:pt x="2798" y="2600"/>
                </a:lnTo>
                <a:lnTo>
                  <a:pt x="2815" y="2603"/>
                </a:lnTo>
                <a:lnTo>
                  <a:pt x="2832" y="2600"/>
                </a:lnTo>
                <a:lnTo>
                  <a:pt x="2848" y="2592"/>
                </a:lnTo>
                <a:lnTo>
                  <a:pt x="2859" y="2580"/>
                </a:lnTo>
                <a:lnTo>
                  <a:pt x="2867" y="2565"/>
                </a:lnTo>
                <a:lnTo>
                  <a:pt x="2870" y="2548"/>
                </a:lnTo>
                <a:lnTo>
                  <a:pt x="2867" y="2531"/>
                </a:lnTo>
                <a:lnTo>
                  <a:pt x="2859" y="2514"/>
                </a:lnTo>
                <a:lnTo>
                  <a:pt x="2848" y="2502"/>
                </a:lnTo>
                <a:lnTo>
                  <a:pt x="2832" y="2495"/>
                </a:lnTo>
                <a:lnTo>
                  <a:pt x="2815" y="2492"/>
                </a:lnTo>
                <a:close/>
                <a:moveTo>
                  <a:pt x="2484" y="2492"/>
                </a:moveTo>
                <a:lnTo>
                  <a:pt x="2467" y="2495"/>
                </a:lnTo>
                <a:lnTo>
                  <a:pt x="2452" y="2502"/>
                </a:lnTo>
                <a:lnTo>
                  <a:pt x="2440" y="2514"/>
                </a:lnTo>
                <a:lnTo>
                  <a:pt x="2432" y="2531"/>
                </a:lnTo>
                <a:lnTo>
                  <a:pt x="2429" y="2548"/>
                </a:lnTo>
                <a:lnTo>
                  <a:pt x="2432" y="2565"/>
                </a:lnTo>
                <a:lnTo>
                  <a:pt x="2440" y="2580"/>
                </a:lnTo>
                <a:lnTo>
                  <a:pt x="2452" y="2592"/>
                </a:lnTo>
                <a:lnTo>
                  <a:pt x="2467" y="2600"/>
                </a:lnTo>
                <a:lnTo>
                  <a:pt x="2484" y="2603"/>
                </a:lnTo>
                <a:lnTo>
                  <a:pt x="2501" y="2600"/>
                </a:lnTo>
                <a:lnTo>
                  <a:pt x="2516" y="2592"/>
                </a:lnTo>
                <a:lnTo>
                  <a:pt x="2528" y="2580"/>
                </a:lnTo>
                <a:lnTo>
                  <a:pt x="2536" y="2565"/>
                </a:lnTo>
                <a:lnTo>
                  <a:pt x="2539" y="2548"/>
                </a:lnTo>
                <a:lnTo>
                  <a:pt x="2536" y="2531"/>
                </a:lnTo>
                <a:lnTo>
                  <a:pt x="2528" y="2514"/>
                </a:lnTo>
                <a:lnTo>
                  <a:pt x="2516" y="2502"/>
                </a:lnTo>
                <a:lnTo>
                  <a:pt x="2501" y="2495"/>
                </a:lnTo>
                <a:lnTo>
                  <a:pt x="2484" y="2492"/>
                </a:lnTo>
                <a:close/>
                <a:moveTo>
                  <a:pt x="2153" y="2492"/>
                </a:moveTo>
                <a:lnTo>
                  <a:pt x="2136" y="2495"/>
                </a:lnTo>
                <a:lnTo>
                  <a:pt x="2120" y="2502"/>
                </a:lnTo>
                <a:lnTo>
                  <a:pt x="2109" y="2514"/>
                </a:lnTo>
                <a:lnTo>
                  <a:pt x="2101" y="2531"/>
                </a:lnTo>
                <a:lnTo>
                  <a:pt x="2098" y="2548"/>
                </a:lnTo>
                <a:lnTo>
                  <a:pt x="2101" y="2565"/>
                </a:lnTo>
                <a:lnTo>
                  <a:pt x="2109" y="2580"/>
                </a:lnTo>
                <a:lnTo>
                  <a:pt x="2120" y="2592"/>
                </a:lnTo>
                <a:lnTo>
                  <a:pt x="2136" y="2600"/>
                </a:lnTo>
                <a:lnTo>
                  <a:pt x="2153" y="2603"/>
                </a:lnTo>
                <a:lnTo>
                  <a:pt x="2170" y="2600"/>
                </a:lnTo>
                <a:lnTo>
                  <a:pt x="2185" y="2592"/>
                </a:lnTo>
                <a:lnTo>
                  <a:pt x="2197" y="2580"/>
                </a:lnTo>
                <a:lnTo>
                  <a:pt x="2205" y="2565"/>
                </a:lnTo>
                <a:lnTo>
                  <a:pt x="2208" y="2548"/>
                </a:lnTo>
                <a:lnTo>
                  <a:pt x="2205" y="2531"/>
                </a:lnTo>
                <a:lnTo>
                  <a:pt x="2197" y="2514"/>
                </a:lnTo>
                <a:lnTo>
                  <a:pt x="2185" y="2502"/>
                </a:lnTo>
                <a:lnTo>
                  <a:pt x="2170" y="2495"/>
                </a:lnTo>
                <a:lnTo>
                  <a:pt x="2153" y="2492"/>
                </a:lnTo>
                <a:close/>
                <a:moveTo>
                  <a:pt x="1822" y="2492"/>
                </a:moveTo>
                <a:lnTo>
                  <a:pt x="1805" y="2495"/>
                </a:lnTo>
                <a:lnTo>
                  <a:pt x="1789" y="2502"/>
                </a:lnTo>
                <a:lnTo>
                  <a:pt x="1777" y="2514"/>
                </a:lnTo>
                <a:lnTo>
                  <a:pt x="1769" y="2531"/>
                </a:lnTo>
                <a:lnTo>
                  <a:pt x="1766" y="2548"/>
                </a:lnTo>
                <a:lnTo>
                  <a:pt x="1769" y="2565"/>
                </a:lnTo>
                <a:lnTo>
                  <a:pt x="1777" y="2580"/>
                </a:lnTo>
                <a:lnTo>
                  <a:pt x="1789" y="2592"/>
                </a:lnTo>
                <a:lnTo>
                  <a:pt x="1805" y="2600"/>
                </a:lnTo>
                <a:lnTo>
                  <a:pt x="1822" y="2603"/>
                </a:lnTo>
                <a:lnTo>
                  <a:pt x="1839" y="2600"/>
                </a:lnTo>
                <a:lnTo>
                  <a:pt x="1854" y="2592"/>
                </a:lnTo>
                <a:lnTo>
                  <a:pt x="1866" y="2580"/>
                </a:lnTo>
                <a:lnTo>
                  <a:pt x="1874" y="2565"/>
                </a:lnTo>
                <a:lnTo>
                  <a:pt x="1877" y="2548"/>
                </a:lnTo>
                <a:lnTo>
                  <a:pt x="1874" y="2531"/>
                </a:lnTo>
                <a:lnTo>
                  <a:pt x="1866" y="2514"/>
                </a:lnTo>
                <a:lnTo>
                  <a:pt x="1854" y="2502"/>
                </a:lnTo>
                <a:lnTo>
                  <a:pt x="1839" y="2495"/>
                </a:lnTo>
                <a:lnTo>
                  <a:pt x="1822" y="2492"/>
                </a:lnTo>
                <a:close/>
                <a:moveTo>
                  <a:pt x="1490" y="2492"/>
                </a:moveTo>
                <a:lnTo>
                  <a:pt x="1473" y="2495"/>
                </a:lnTo>
                <a:lnTo>
                  <a:pt x="1458" y="2502"/>
                </a:lnTo>
                <a:lnTo>
                  <a:pt x="1446" y="2514"/>
                </a:lnTo>
                <a:lnTo>
                  <a:pt x="1438" y="2531"/>
                </a:lnTo>
                <a:lnTo>
                  <a:pt x="1435" y="2548"/>
                </a:lnTo>
                <a:lnTo>
                  <a:pt x="1438" y="2565"/>
                </a:lnTo>
                <a:lnTo>
                  <a:pt x="1446" y="2580"/>
                </a:lnTo>
                <a:lnTo>
                  <a:pt x="1458" y="2592"/>
                </a:lnTo>
                <a:lnTo>
                  <a:pt x="1473" y="2600"/>
                </a:lnTo>
                <a:lnTo>
                  <a:pt x="1490" y="2603"/>
                </a:lnTo>
                <a:lnTo>
                  <a:pt x="1507" y="2600"/>
                </a:lnTo>
                <a:lnTo>
                  <a:pt x="1523" y="2592"/>
                </a:lnTo>
                <a:lnTo>
                  <a:pt x="1535" y="2580"/>
                </a:lnTo>
                <a:lnTo>
                  <a:pt x="1543" y="2565"/>
                </a:lnTo>
                <a:lnTo>
                  <a:pt x="1546" y="2548"/>
                </a:lnTo>
                <a:lnTo>
                  <a:pt x="1543" y="2531"/>
                </a:lnTo>
                <a:lnTo>
                  <a:pt x="1535" y="2514"/>
                </a:lnTo>
                <a:lnTo>
                  <a:pt x="1523" y="2502"/>
                </a:lnTo>
                <a:lnTo>
                  <a:pt x="1507" y="2495"/>
                </a:lnTo>
                <a:lnTo>
                  <a:pt x="1490" y="2492"/>
                </a:lnTo>
                <a:close/>
                <a:moveTo>
                  <a:pt x="1159" y="2492"/>
                </a:moveTo>
                <a:lnTo>
                  <a:pt x="1142" y="2495"/>
                </a:lnTo>
                <a:lnTo>
                  <a:pt x="1127" y="2502"/>
                </a:lnTo>
                <a:lnTo>
                  <a:pt x="1115" y="2514"/>
                </a:lnTo>
                <a:lnTo>
                  <a:pt x="1107" y="2531"/>
                </a:lnTo>
                <a:lnTo>
                  <a:pt x="1104" y="2548"/>
                </a:lnTo>
                <a:lnTo>
                  <a:pt x="1107" y="2565"/>
                </a:lnTo>
                <a:lnTo>
                  <a:pt x="1115" y="2580"/>
                </a:lnTo>
                <a:lnTo>
                  <a:pt x="1127" y="2592"/>
                </a:lnTo>
                <a:lnTo>
                  <a:pt x="1142" y="2600"/>
                </a:lnTo>
                <a:lnTo>
                  <a:pt x="1159" y="2603"/>
                </a:lnTo>
                <a:lnTo>
                  <a:pt x="1176" y="2600"/>
                </a:lnTo>
                <a:lnTo>
                  <a:pt x="1192" y="2592"/>
                </a:lnTo>
                <a:lnTo>
                  <a:pt x="1203" y="2580"/>
                </a:lnTo>
                <a:lnTo>
                  <a:pt x="1211" y="2565"/>
                </a:lnTo>
                <a:lnTo>
                  <a:pt x="1214" y="2548"/>
                </a:lnTo>
                <a:lnTo>
                  <a:pt x="1211" y="2531"/>
                </a:lnTo>
                <a:lnTo>
                  <a:pt x="1203" y="2514"/>
                </a:lnTo>
                <a:lnTo>
                  <a:pt x="1192" y="2502"/>
                </a:lnTo>
                <a:lnTo>
                  <a:pt x="1176" y="2495"/>
                </a:lnTo>
                <a:lnTo>
                  <a:pt x="1159" y="2492"/>
                </a:lnTo>
                <a:close/>
                <a:moveTo>
                  <a:pt x="828" y="2492"/>
                </a:moveTo>
                <a:lnTo>
                  <a:pt x="811" y="2495"/>
                </a:lnTo>
                <a:lnTo>
                  <a:pt x="796" y="2502"/>
                </a:lnTo>
                <a:lnTo>
                  <a:pt x="784" y="2514"/>
                </a:lnTo>
                <a:lnTo>
                  <a:pt x="776" y="2531"/>
                </a:lnTo>
                <a:lnTo>
                  <a:pt x="773" y="2548"/>
                </a:lnTo>
                <a:lnTo>
                  <a:pt x="776" y="2565"/>
                </a:lnTo>
                <a:lnTo>
                  <a:pt x="784" y="2580"/>
                </a:lnTo>
                <a:lnTo>
                  <a:pt x="796" y="2592"/>
                </a:lnTo>
                <a:lnTo>
                  <a:pt x="811" y="2600"/>
                </a:lnTo>
                <a:lnTo>
                  <a:pt x="828" y="2603"/>
                </a:lnTo>
                <a:lnTo>
                  <a:pt x="845" y="2600"/>
                </a:lnTo>
                <a:lnTo>
                  <a:pt x="860" y="2592"/>
                </a:lnTo>
                <a:lnTo>
                  <a:pt x="872" y="2580"/>
                </a:lnTo>
                <a:lnTo>
                  <a:pt x="880" y="2565"/>
                </a:lnTo>
                <a:lnTo>
                  <a:pt x="883" y="2548"/>
                </a:lnTo>
                <a:lnTo>
                  <a:pt x="880" y="2531"/>
                </a:lnTo>
                <a:lnTo>
                  <a:pt x="872" y="2514"/>
                </a:lnTo>
                <a:lnTo>
                  <a:pt x="860" y="2502"/>
                </a:lnTo>
                <a:lnTo>
                  <a:pt x="845" y="2495"/>
                </a:lnTo>
                <a:lnTo>
                  <a:pt x="828" y="2492"/>
                </a:lnTo>
                <a:close/>
                <a:moveTo>
                  <a:pt x="497" y="2492"/>
                </a:moveTo>
                <a:lnTo>
                  <a:pt x="480" y="2495"/>
                </a:lnTo>
                <a:lnTo>
                  <a:pt x="464" y="2502"/>
                </a:lnTo>
                <a:lnTo>
                  <a:pt x="453" y="2514"/>
                </a:lnTo>
                <a:lnTo>
                  <a:pt x="445" y="2531"/>
                </a:lnTo>
                <a:lnTo>
                  <a:pt x="442" y="2548"/>
                </a:lnTo>
                <a:lnTo>
                  <a:pt x="445" y="2565"/>
                </a:lnTo>
                <a:lnTo>
                  <a:pt x="453" y="2580"/>
                </a:lnTo>
                <a:lnTo>
                  <a:pt x="464" y="2592"/>
                </a:lnTo>
                <a:lnTo>
                  <a:pt x="480" y="2600"/>
                </a:lnTo>
                <a:lnTo>
                  <a:pt x="497" y="2603"/>
                </a:lnTo>
                <a:lnTo>
                  <a:pt x="514" y="2600"/>
                </a:lnTo>
                <a:lnTo>
                  <a:pt x="529" y="2592"/>
                </a:lnTo>
                <a:lnTo>
                  <a:pt x="541" y="2580"/>
                </a:lnTo>
                <a:lnTo>
                  <a:pt x="549" y="2565"/>
                </a:lnTo>
                <a:lnTo>
                  <a:pt x="552" y="2548"/>
                </a:lnTo>
                <a:lnTo>
                  <a:pt x="549" y="2531"/>
                </a:lnTo>
                <a:lnTo>
                  <a:pt x="541" y="2514"/>
                </a:lnTo>
                <a:lnTo>
                  <a:pt x="529" y="2502"/>
                </a:lnTo>
                <a:lnTo>
                  <a:pt x="514" y="2495"/>
                </a:lnTo>
                <a:lnTo>
                  <a:pt x="497" y="2492"/>
                </a:lnTo>
                <a:close/>
                <a:moveTo>
                  <a:pt x="2981" y="2326"/>
                </a:moveTo>
                <a:lnTo>
                  <a:pt x="2964" y="2329"/>
                </a:lnTo>
                <a:lnTo>
                  <a:pt x="2948" y="2336"/>
                </a:lnTo>
                <a:lnTo>
                  <a:pt x="2937" y="2348"/>
                </a:lnTo>
                <a:lnTo>
                  <a:pt x="2929" y="2363"/>
                </a:lnTo>
                <a:lnTo>
                  <a:pt x="2926" y="2382"/>
                </a:lnTo>
                <a:lnTo>
                  <a:pt x="2929" y="2399"/>
                </a:lnTo>
                <a:lnTo>
                  <a:pt x="2937" y="2414"/>
                </a:lnTo>
                <a:lnTo>
                  <a:pt x="2948" y="2426"/>
                </a:lnTo>
                <a:lnTo>
                  <a:pt x="2964" y="2434"/>
                </a:lnTo>
                <a:lnTo>
                  <a:pt x="2981" y="2437"/>
                </a:lnTo>
                <a:lnTo>
                  <a:pt x="2998" y="2434"/>
                </a:lnTo>
                <a:lnTo>
                  <a:pt x="3013" y="2426"/>
                </a:lnTo>
                <a:lnTo>
                  <a:pt x="3025" y="2414"/>
                </a:lnTo>
                <a:lnTo>
                  <a:pt x="3033" y="2399"/>
                </a:lnTo>
                <a:lnTo>
                  <a:pt x="3036" y="2382"/>
                </a:lnTo>
                <a:lnTo>
                  <a:pt x="3033" y="2363"/>
                </a:lnTo>
                <a:lnTo>
                  <a:pt x="3025" y="2348"/>
                </a:lnTo>
                <a:lnTo>
                  <a:pt x="3013" y="2336"/>
                </a:lnTo>
                <a:lnTo>
                  <a:pt x="2998" y="2329"/>
                </a:lnTo>
                <a:lnTo>
                  <a:pt x="2981" y="2326"/>
                </a:lnTo>
                <a:close/>
                <a:moveTo>
                  <a:pt x="2650" y="2326"/>
                </a:moveTo>
                <a:lnTo>
                  <a:pt x="2633" y="2329"/>
                </a:lnTo>
                <a:lnTo>
                  <a:pt x="2617" y="2336"/>
                </a:lnTo>
                <a:lnTo>
                  <a:pt x="2605" y="2348"/>
                </a:lnTo>
                <a:lnTo>
                  <a:pt x="2597" y="2363"/>
                </a:lnTo>
                <a:lnTo>
                  <a:pt x="2594" y="2382"/>
                </a:lnTo>
                <a:lnTo>
                  <a:pt x="2597" y="2399"/>
                </a:lnTo>
                <a:lnTo>
                  <a:pt x="2605" y="2414"/>
                </a:lnTo>
                <a:lnTo>
                  <a:pt x="2617" y="2426"/>
                </a:lnTo>
                <a:lnTo>
                  <a:pt x="2633" y="2434"/>
                </a:lnTo>
                <a:lnTo>
                  <a:pt x="2650" y="2437"/>
                </a:lnTo>
                <a:lnTo>
                  <a:pt x="2667" y="2434"/>
                </a:lnTo>
                <a:lnTo>
                  <a:pt x="2682" y="2426"/>
                </a:lnTo>
                <a:lnTo>
                  <a:pt x="2694" y="2414"/>
                </a:lnTo>
                <a:lnTo>
                  <a:pt x="2702" y="2399"/>
                </a:lnTo>
                <a:lnTo>
                  <a:pt x="2705" y="2382"/>
                </a:lnTo>
                <a:lnTo>
                  <a:pt x="2702" y="2363"/>
                </a:lnTo>
                <a:lnTo>
                  <a:pt x="2694" y="2348"/>
                </a:lnTo>
                <a:lnTo>
                  <a:pt x="2682" y="2336"/>
                </a:lnTo>
                <a:lnTo>
                  <a:pt x="2667" y="2329"/>
                </a:lnTo>
                <a:lnTo>
                  <a:pt x="2650" y="2326"/>
                </a:lnTo>
                <a:close/>
                <a:moveTo>
                  <a:pt x="2318" y="2326"/>
                </a:moveTo>
                <a:lnTo>
                  <a:pt x="2301" y="2329"/>
                </a:lnTo>
                <a:lnTo>
                  <a:pt x="2286" y="2336"/>
                </a:lnTo>
                <a:lnTo>
                  <a:pt x="2274" y="2348"/>
                </a:lnTo>
                <a:lnTo>
                  <a:pt x="2266" y="2363"/>
                </a:lnTo>
                <a:lnTo>
                  <a:pt x="2263" y="2382"/>
                </a:lnTo>
                <a:lnTo>
                  <a:pt x="2266" y="2399"/>
                </a:lnTo>
                <a:lnTo>
                  <a:pt x="2274" y="2414"/>
                </a:lnTo>
                <a:lnTo>
                  <a:pt x="2286" y="2426"/>
                </a:lnTo>
                <a:lnTo>
                  <a:pt x="2301" y="2434"/>
                </a:lnTo>
                <a:lnTo>
                  <a:pt x="2318" y="2437"/>
                </a:lnTo>
                <a:lnTo>
                  <a:pt x="2335" y="2434"/>
                </a:lnTo>
                <a:lnTo>
                  <a:pt x="2351" y="2426"/>
                </a:lnTo>
                <a:lnTo>
                  <a:pt x="2363" y="2414"/>
                </a:lnTo>
                <a:lnTo>
                  <a:pt x="2371" y="2399"/>
                </a:lnTo>
                <a:lnTo>
                  <a:pt x="2374" y="2382"/>
                </a:lnTo>
                <a:lnTo>
                  <a:pt x="2371" y="2363"/>
                </a:lnTo>
                <a:lnTo>
                  <a:pt x="2363" y="2348"/>
                </a:lnTo>
                <a:lnTo>
                  <a:pt x="2351" y="2336"/>
                </a:lnTo>
                <a:lnTo>
                  <a:pt x="2335" y="2329"/>
                </a:lnTo>
                <a:lnTo>
                  <a:pt x="2318" y="2326"/>
                </a:lnTo>
                <a:close/>
                <a:moveTo>
                  <a:pt x="1987" y="2326"/>
                </a:moveTo>
                <a:lnTo>
                  <a:pt x="1970" y="2329"/>
                </a:lnTo>
                <a:lnTo>
                  <a:pt x="1955" y="2336"/>
                </a:lnTo>
                <a:lnTo>
                  <a:pt x="1943" y="2348"/>
                </a:lnTo>
                <a:lnTo>
                  <a:pt x="1935" y="2363"/>
                </a:lnTo>
                <a:lnTo>
                  <a:pt x="1932" y="2382"/>
                </a:lnTo>
                <a:lnTo>
                  <a:pt x="1935" y="2399"/>
                </a:lnTo>
                <a:lnTo>
                  <a:pt x="1943" y="2414"/>
                </a:lnTo>
                <a:lnTo>
                  <a:pt x="1955" y="2426"/>
                </a:lnTo>
                <a:lnTo>
                  <a:pt x="1970" y="2434"/>
                </a:lnTo>
                <a:lnTo>
                  <a:pt x="1987" y="2437"/>
                </a:lnTo>
                <a:lnTo>
                  <a:pt x="2004" y="2434"/>
                </a:lnTo>
                <a:lnTo>
                  <a:pt x="2020" y="2426"/>
                </a:lnTo>
                <a:lnTo>
                  <a:pt x="2031" y="2414"/>
                </a:lnTo>
                <a:lnTo>
                  <a:pt x="2039" y="2399"/>
                </a:lnTo>
                <a:lnTo>
                  <a:pt x="2042" y="2382"/>
                </a:lnTo>
                <a:lnTo>
                  <a:pt x="2039" y="2363"/>
                </a:lnTo>
                <a:lnTo>
                  <a:pt x="2031" y="2348"/>
                </a:lnTo>
                <a:lnTo>
                  <a:pt x="2020" y="2336"/>
                </a:lnTo>
                <a:lnTo>
                  <a:pt x="2004" y="2329"/>
                </a:lnTo>
                <a:lnTo>
                  <a:pt x="1987" y="2326"/>
                </a:lnTo>
                <a:close/>
                <a:moveTo>
                  <a:pt x="1325" y="2326"/>
                </a:moveTo>
                <a:lnTo>
                  <a:pt x="1308" y="2329"/>
                </a:lnTo>
                <a:lnTo>
                  <a:pt x="1292" y="2336"/>
                </a:lnTo>
                <a:lnTo>
                  <a:pt x="1281" y="2348"/>
                </a:lnTo>
                <a:lnTo>
                  <a:pt x="1273" y="2363"/>
                </a:lnTo>
                <a:lnTo>
                  <a:pt x="1270" y="2382"/>
                </a:lnTo>
                <a:lnTo>
                  <a:pt x="1273" y="2399"/>
                </a:lnTo>
                <a:lnTo>
                  <a:pt x="1281" y="2414"/>
                </a:lnTo>
                <a:lnTo>
                  <a:pt x="1292" y="2426"/>
                </a:lnTo>
                <a:lnTo>
                  <a:pt x="1308" y="2434"/>
                </a:lnTo>
                <a:lnTo>
                  <a:pt x="1325" y="2437"/>
                </a:lnTo>
                <a:lnTo>
                  <a:pt x="1342" y="2434"/>
                </a:lnTo>
                <a:lnTo>
                  <a:pt x="1357" y="2426"/>
                </a:lnTo>
                <a:lnTo>
                  <a:pt x="1369" y="2414"/>
                </a:lnTo>
                <a:lnTo>
                  <a:pt x="1377" y="2399"/>
                </a:lnTo>
                <a:lnTo>
                  <a:pt x="1380" y="2382"/>
                </a:lnTo>
                <a:lnTo>
                  <a:pt x="1377" y="2363"/>
                </a:lnTo>
                <a:lnTo>
                  <a:pt x="1369" y="2348"/>
                </a:lnTo>
                <a:lnTo>
                  <a:pt x="1357" y="2336"/>
                </a:lnTo>
                <a:lnTo>
                  <a:pt x="1342" y="2329"/>
                </a:lnTo>
                <a:lnTo>
                  <a:pt x="1325" y="2326"/>
                </a:lnTo>
                <a:close/>
                <a:moveTo>
                  <a:pt x="994" y="2326"/>
                </a:moveTo>
                <a:lnTo>
                  <a:pt x="977" y="2329"/>
                </a:lnTo>
                <a:lnTo>
                  <a:pt x="961" y="2336"/>
                </a:lnTo>
                <a:lnTo>
                  <a:pt x="949" y="2348"/>
                </a:lnTo>
                <a:lnTo>
                  <a:pt x="941" y="2363"/>
                </a:lnTo>
                <a:lnTo>
                  <a:pt x="938" y="2382"/>
                </a:lnTo>
                <a:lnTo>
                  <a:pt x="941" y="2399"/>
                </a:lnTo>
                <a:lnTo>
                  <a:pt x="949" y="2414"/>
                </a:lnTo>
                <a:lnTo>
                  <a:pt x="961" y="2426"/>
                </a:lnTo>
                <a:lnTo>
                  <a:pt x="977" y="2434"/>
                </a:lnTo>
                <a:lnTo>
                  <a:pt x="994" y="2437"/>
                </a:lnTo>
                <a:lnTo>
                  <a:pt x="1011" y="2434"/>
                </a:lnTo>
                <a:lnTo>
                  <a:pt x="1026" y="2426"/>
                </a:lnTo>
                <a:lnTo>
                  <a:pt x="1038" y="2414"/>
                </a:lnTo>
                <a:lnTo>
                  <a:pt x="1046" y="2399"/>
                </a:lnTo>
                <a:lnTo>
                  <a:pt x="1049" y="2382"/>
                </a:lnTo>
                <a:lnTo>
                  <a:pt x="1046" y="2363"/>
                </a:lnTo>
                <a:lnTo>
                  <a:pt x="1038" y="2348"/>
                </a:lnTo>
                <a:lnTo>
                  <a:pt x="1026" y="2336"/>
                </a:lnTo>
                <a:lnTo>
                  <a:pt x="1011" y="2329"/>
                </a:lnTo>
                <a:lnTo>
                  <a:pt x="994" y="2326"/>
                </a:lnTo>
                <a:close/>
                <a:moveTo>
                  <a:pt x="662" y="2326"/>
                </a:moveTo>
                <a:lnTo>
                  <a:pt x="645" y="2329"/>
                </a:lnTo>
                <a:lnTo>
                  <a:pt x="630" y="2336"/>
                </a:lnTo>
                <a:lnTo>
                  <a:pt x="618" y="2348"/>
                </a:lnTo>
                <a:lnTo>
                  <a:pt x="610" y="2363"/>
                </a:lnTo>
                <a:lnTo>
                  <a:pt x="607" y="2382"/>
                </a:lnTo>
                <a:lnTo>
                  <a:pt x="610" y="2399"/>
                </a:lnTo>
                <a:lnTo>
                  <a:pt x="618" y="2414"/>
                </a:lnTo>
                <a:lnTo>
                  <a:pt x="630" y="2426"/>
                </a:lnTo>
                <a:lnTo>
                  <a:pt x="645" y="2434"/>
                </a:lnTo>
                <a:lnTo>
                  <a:pt x="662" y="2437"/>
                </a:lnTo>
                <a:lnTo>
                  <a:pt x="679" y="2434"/>
                </a:lnTo>
                <a:lnTo>
                  <a:pt x="695" y="2426"/>
                </a:lnTo>
                <a:lnTo>
                  <a:pt x="707" y="2414"/>
                </a:lnTo>
                <a:lnTo>
                  <a:pt x="715" y="2399"/>
                </a:lnTo>
                <a:lnTo>
                  <a:pt x="718" y="2382"/>
                </a:lnTo>
                <a:lnTo>
                  <a:pt x="715" y="2363"/>
                </a:lnTo>
                <a:lnTo>
                  <a:pt x="707" y="2348"/>
                </a:lnTo>
                <a:lnTo>
                  <a:pt x="695" y="2336"/>
                </a:lnTo>
                <a:lnTo>
                  <a:pt x="679" y="2329"/>
                </a:lnTo>
                <a:lnTo>
                  <a:pt x="662" y="2326"/>
                </a:lnTo>
                <a:close/>
                <a:moveTo>
                  <a:pt x="331" y="2326"/>
                </a:moveTo>
                <a:lnTo>
                  <a:pt x="314" y="2329"/>
                </a:lnTo>
                <a:lnTo>
                  <a:pt x="299" y="2336"/>
                </a:lnTo>
                <a:lnTo>
                  <a:pt x="287" y="2348"/>
                </a:lnTo>
                <a:lnTo>
                  <a:pt x="279" y="2363"/>
                </a:lnTo>
                <a:lnTo>
                  <a:pt x="276" y="2382"/>
                </a:lnTo>
                <a:lnTo>
                  <a:pt x="279" y="2399"/>
                </a:lnTo>
                <a:lnTo>
                  <a:pt x="287" y="2414"/>
                </a:lnTo>
                <a:lnTo>
                  <a:pt x="299" y="2426"/>
                </a:lnTo>
                <a:lnTo>
                  <a:pt x="314" y="2434"/>
                </a:lnTo>
                <a:lnTo>
                  <a:pt x="331" y="2437"/>
                </a:lnTo>
                <a:lnTo>
                  <a:pt x="348" y="2434"/>
                </a:lnTo>
                <a:lnTo>
                  <a:pt x="364" y="2426"/>
                </a:lnTo>
                <a:lnTo>
                  <a:pt x="375" y="2414"/>
                </a:lnTo>
                <a:lnTo>
                  <a:pt x="383" y="2399"/>
                </a:lnTo>
                <a:lnTo>
                  <a:pt x="386" y="2382"/>
                </a:lnTo>
                <a:lnTo>
                  <a:pt x="383" y="2363"/>
                </a:lnTo>
                <a:lnTo>
                  <a:pt x="375" y="2348"/>
                </a:lnTo>
                <a:lnTo>
                  <a:pt x="364" y="2336"/>
                </a:lnTo>
                <a:lnTo>
                  <a:pt x="348" y="2329"/>
                </a:lnTo>
                <a:lnTo>
                  <a:pt x="331" y="2326"/>
                </a:lnTo>
                <a:close/>
                <a:moveTo>
                  <a:pt x="2815" y="2160"/>
                </a:moveTo>
                <a:lnTo>
                  <a:pt x="2798" y="2163"/>
                </a:lnTo>
                <a:lnTo>
                  <a:pt x="2783" y="2170"/>
                </a:lnTo>
                <a:lnTo>
                  <a:pt x="2771" y="2182"/>
                </a:lnTo>
                <a:lnTo>
                  <a:pt x="2763" y="2197"/>
                </a:lnTo>
                <a:lnTo>
                  <a:pt x="2760" y="2215"/>
                </a:lnTo>
                <a:lnTo>
                  <a:pt x="2763" y="2233"/>
                </a:lnTo>
                <a:lnTo>
                  <a:pt x="2771" y="2248"/>
                </a:lnTo>
                <a:lnTo>
                  <a:pt x="2783" y="2260"/>
                </a:lnTo>
                <a:lnTo>
                  <a:pt x="2798" y="2268"/>
                </a:lnTo>
                <a:lnTo>
                  <a:pt x="2815" y="2271"/>
                </a:lnTo>
                <a:lnTo>
                  <a:pt x="2832" y="2268"/>
                </a:lnTo>
                <a:lnTo>
                  <a:pt x="2848" y="2260"/>
                </a:lnTo>
                <a:lnTo>
                  <a:pt x="2859" y="2248"/>
                </a:lnTo>
                <a:lnTo>
                  <a:pt x="2867" y="2233"/>
                </a:lnTo>
                <a:lnTo>
                  <a:pt x="2870" y="2215"/>
                </a:lnTo>
                <a:lnTo>
                  <a:pt x="2867" y="2197"/>
                </a:lnTo>
                <a:lnTo>
                  <a:pt x="2859" y="2182"/>
                </a:lnTo>
                <a:lnTo>
                  <a:pt x="2848" y="2170"/>
                </a:lnTo>
                <a:lnTo>
                  <a:pt x="2832" y="2163"/>
                </a:lnTo>
                <a:lnTo>
                  <a:pt x="2815" y="2160"/>
                </a:lnTo>
                <a:close/>
                <a:moveTo>
                  <a:pt x="2153" y="2160"/>
                </a:moveTo>
                <a:lnTo>
                  <a:pt x="2136" y="2163"/>
                </a:lnTo>
                <a:lnTo>
                  <a:pt x="2120" y="2170"/>
                </a:lnTo>
                <a:lnTo>
                  <a:pt x="2109" y="2182"/>
                </a:lnTo>
                <a:lnTo>
                  <a:pt x="2101" y="2197"/>
                </a:lnTo>
                <a:lnTo>
                  <a:pt x="2098" y="2215"/>
                </a:lnTo>
                <a:lnTo>
                  <a:pt x="2101" y="2233"/>
                </a:lnTo>
                <a:lnTo>
                  <a:pt x="2109" y="2248"/>
                </a:lnTo>
                <a:lnTo>
                  <a:pt x="2120" y="2260"/>
                </a:lnTo>
                <a:lnTo>
                  <a:pt x="2136" y="2268"/>
                </a:lnTo>
                <a:lnTo>
                  <a:pt x="2153" y="2271"/>
                </a:lnTo>
                <a:lnTo>
                  <a:pt x="2170" y="2268"/>
                </a:lnTo>
                <a:lnTo>
                  <a:pt x="2185" y="2260"/>
                </a:lnTo>
                <a:lnTo>
                  <a:pt x="2197" y="2248"/>
                </a:lnTo>
                <a:lnTo>
                  <a:pt x="2205" y="2233"/>
                </a:lnTo>
                <a:lnTo>
                  <a:pt x="2208" y="2215"/>
                </a:lnTo>
                <a:lnTo>
                  <a:pt x="2205" y="2197"/>
                </a:lnTo>
                <a:lnTo>
                  <a:pt x="2197" y="2182"/>
                </a:lnTo>
                <a:lnTo>
                  <a:pt x="2185" y="2170"/>
                </a:lnTo>
                <a:lnTo>
                  <a:pt x="2170" y="2163"/>
                </a:lnTo>
                <a:lnTo>
                  <a:pt x="2153" y="2160"/>
                </a:lnTo>
                <a:close/>
                <a:moveTo>
                  <a:pt x="1822" y="2160"/>
                </a:moveTo>
                <a:lnTo>
                  <a:pt x="1805" y="2163"/>
                </a:lnTo>
                <a:lnTo>
                  <a:pt x="1789" y="2170"/>
                </a:lnTo>
                <a:lnTo>
                  <a:pt x="1777" y="2182"/>
                </a:lnTo>
                <a:lnTo>
                  <a:pt x="1769" y="2197"/>
                </a:lnTo>
                <a:lnTo>
                  <a:pt x="1766" y="2215"/>
                </a:lnTo>
                <a:lnTo>
                  <a:pt x="1769" y="2233"/>
                </a:lnTo>
                <a:lnTo>
                  <a:pt x="1777" y="2248"/>
                </a:lnTo>
                <a:lnTo>
                  <a:pt x="1789" y="2260"/>
                </a:lnTo>
                <a:lnTo>
                  <a:pt x="1805" y="2268"/>
                </a:lnTo>
                <a:lnTo>
                  <a:pt x="1822" y="2271"/>
                </a:lnTo>
                <a:lnTo>
                  <a:pt x="1839" y="2268"/>
                </a:lnTo>
                <a:lnTo>
                  <a:pt x="1854" y="2260"/>
                </a:lnTo>
                <a:lnTo>
                  <a:pt x="1866" y="2248"/>
                </a:lnTo>
                <a:lnTo>
                  <a:pt x="1874" y="2233"/>
                </a:lnTo>
                <a:lnTo>
                  <a:pt x="1877" y="2215"/>
                </a:lnTo>
                <a:lnTo>
                  <a:pt x="1874" y="2197"/>
                </a:lnTo>
                <a:lnTo>
                  <a:pt x="1866" y="2182"/>
                </a:lnTo>
                <a:lnTo>
                  <a:pt x="1854" y="2170"/>
                </a:lnTo>
                <a:lnTo>
                  <a:pt x="1839" y="2163"/>
                </a:lnTo>
                <a:lnTo>
                  <a:pt x="1822" y="2160"/>
                </a:lnTo>
                <a:close/>
                <a:moveTo>
                  <a:pt x="1490" y="2160"/>
                </a:moveTo>
                <a:lnTo>
                  <a:pt x="1473" y="2163"/>
                </a:lnTo>
                <a:lnTo>
                  <a:pt x="1458" y="2170"/>
                </a:lnTo>
                <a:lnTo>
                  <a:pt x="1446" y="2182"/>
                </a:lnTo>
                <a:lnTo>
                  <a:pt x="1438" y="2197"/>
                </a:lnTo>
                <a:lnTo>
                  <a:pt x="1435" y="2215"/>
                </a:lnTo>
                <a:lnTo>
                  <a:pt x="1438" y="2233"/>
                </a:lnTo>
                <a:lnTo>
                  <a:pt x="1446" y="2248"/>
                </a:lnTo>
                <a:lnTo>
                  <a:pt x="1458" y="2260"/>
                </a:lnTo>
                <a:lnTo>
                  <a:pt x="1473" y="2268"/>
                </a:lnTo>
                <a:lnTo>
                  <a:pt x="1490" y="2271"/>
                </a:lnTo>
                <a:lnTo>
                  <a:pt x="1507" y="2268"/>
                </a:lnTo>
                <a:lnTo>
                  <a:pt x="1523" y="2260"/>
                </a:lnTo>
                <a:lnTo>
                  <a:pt x="1535" y="2248"/>
                </a:lnTo>
                <a:lnTo>
                  <a:pt x="1543" y="2233"/>
                </a:lnTo>
                <a:lnTo>
                  <a:pt x="1546" y="2215"/>
                </a:lnTo>
                <a:lnTo>
                  <a:pt x="1543" y="2197"/>
                </a:lnTo>
                <a:lnTo>
                  <a:pt x="1535" y="2182"/>
                </a:lnTo>
                <a:lnTo>
                  <a:pt x="1523" y="2170"/>
                </a:lnTo>
                <a:lnTo>
                  <a:pt x="1507" y="2163"/>
                </a:lnTo>
                <a:lnTo>
                  <a:pt x="1490" y="2160"/>
                </a:lnTo>
                <a:close/>
                <a:moveTo>
                  <a:pt x="1159" y="2160"/>
                </a:moveTo>
                <a:lnTo>
                  <a:pt x="1142" y="2163"/>
                </a:lnTo>
                <a:lnTo>
                  <a:pt x="1127" y="2170"/>
                </a:lnTo>
                <a:lnTo>
                  <a:pt x="1115" y="2182"/>
                </a:lnTo>
                <a:lnTo>
                  <a:pt x="1107" y="2197"/>
                </a:lnTo>
                <a:lnTo>
                  <a:pt x="1104" y="2215"/>
                </a:lnTo>
                <a:lnTo>
                  <a:pt x="1107" y="2233"/>
                </a:lnTo>
                <a:lnTo>
                  <a:pt x="1115" y="2248"/>
                </a:lnTo>
                <a:lnTo>
                  <a:pt x="1127" y="2260"/>
                </a:lnTo>
                <a:lnTo>
                  <a:pt x="1142" y="2268"/>
                </a:lnTo>
                <a:lnTo>
                  <a:pt x="1159" y="2271"/>
                </a:lnTo>
                <a:lnTo>
                  <a:pt x="1176" y="2268"/>
                </a:lnTo>
                <a:lnTo>
                  <a:pt x="1192" y="2260"/>
                </a:lnTo>
                <a:lnTo>
                  <a:pt x="1203" y="2248"/>
                </a:lnTo>
                <a:lnTo>
                  <a:pt x="1211" y="2233"/>
                </a:lnTo>
                <a:lnTo>
                  <a:pt x="1214" y="2215"/>
                </a:lnTo>
                <a:lnTo>
                  <a:pt x="1211" y="2197"/>
                </a:lnTo>
                <a:lnTo>
                  <a:pt x="1203" y="2182"/>
                </a:lnTo>
                <a:lnTo>
                  <a:pt x="1192" y="2170"/>
                </a:lnTo>
                <a:lnTo>
                  <a:pt x="1176" y="2163"/>
                </a:lnTo>
                <a:lnTo>
                  <a:pt x="1159" y="2160"/>
                </a:lnTo>
                <a:close/>
                <a:moveTo>
                  <a:pt x="497" y="2160"/>
                </a:moveTo>
                <a:lnTo>
                  <a:pt x="480" y="2163"/>
                </a:lnTo>
                <a:lnTo>
                  <a:pt x="464" y="2170"/>
                </a:lnTo>
                <a:lnTo>
                  <a:pt x="453" y="2182"/>
                </a:lnTo>
                <a:lnTo>
                  <a:pt x="445" y="2197"/>
                </a:lnTo>
                <a:lnTo>
                  <a:pt x="442" y="2215"/>
                </a:lnTo>
                <a:lnTo>
                  <a:pt x="445" y="2233"/>
                </a:lnTo>
                <a:lnTo>
                  <a:pt x="453" y="2248"/>
                </a:lnTo>
                <a:lnTo>
                  <a:pt x="464" y="2260"/>
                </a:lnTo>
                <a:lnTo>
                  <a:pt x="480" y="2268"/>
                </a:lnTo>
                <a:lnTo>
                  <a:pt x="497" y="2271"/>
                </a:lnTo>
                <a:lnTo>
                  <a:pt x="514" y="2268"/>
                </a:lnTo>
                <a:lnTo>
                  <a:pt x="529" y="2260"/>
                </a:lnTo>
                <a:lnTo>
                  <a:pt x="541" y="2248"/>
                </a:lnTo>
                <a:lnTo>
                  <a:pt x="549" y="2233"/>
                </a:lnTo>
                <a:lnTo>
                  <a:pt x="552" y="2215"/>
                </a:lnTo>
                <a:lnTo>
                  <a:pt x="549" y="2197"/>
                </a:lnTo>
                <a:lnTo>
                  <a:pt x="541" y="2182"/>
                </a:lnTo>
                <a:lnTo>
                  <a:pt x="529" y="2170"/>
                </a:lnTo>
                <a:lnTo>
                  <a:pt x="514" y="2163"/>
                </a:lnTo>
                <a:lnTo>
                  <a:pt x="497" y="2160"/>
                </a:lnTo>
                <a:close/>
                <a:moveTo>
                  <a:pt x="2318" y="1994"/>
                </a:moveTo>
                <a:lnTo>
                  <a:pt x="2301" y="1997"/>
                </a:lnTo>
                <a:lnTo>
                  <a:pt x="2286" y="2005"/>
                </a:lnTo>
                <a:lnTo>
                  <a:pt x="2274" y="2016"/>
                </a:lnTo>
                <a:lnTo>
                  <a:pt x="2266" y="2032"/>
                </a:lnTo>
                <a:lnTo>
                  <a:pt x="2263" y="2049"/>
                </a:lnTo>
                <a:lnTo>
                  <a:pt x="2266" y="2066"/>
                </a:lnTo>
                <a:lnTo>
                  <a:pt x="2274" y="2081"/>
                </a:lnTo>
                <a:lnTo>
                  <a:pt x="2286" y="2094"/>
                </a:lnTo>
                <a:lnTo>
                  <a:pt x="2301" y="2102"/>
                </a:lnTo>
                <a:lnTo>
                  <a:pt x="2318" y="2105"/>
                </a:lnTo>
                <a:lnTo>
                  <a:pt x="2335" y="2102"/>
                </a:lnTo>
                <a:lnTo>
                  <a:pt x="2351" y="2094"/>
                </a:lnTo>
                <a:lnTo>
                  <a:pt x="2363" y="2081"/>
                </a:lnTo>
                <a:lnTo>
                  <a:pt x="2371" y="2066"/>
                </a:lnTo>
                <a:lnTo>
                  <a:pt x="2374" y="2049"/>
                </a:lnTo>
                <a:lnTo>
                  <a:pt x="2371" y="2032"/>
                </a:lnTo>
                <a:lnTo>
                  <a:pt x="2363" y="2016"/>
                </a:lnTo>
                <a:lnTo>
                  <a:pt x="2351" y="2005"/>
                </a:lnTo>
                <a:lnTo>
                  <a:pt x="2335" y="1997"/>
                </a:lnTo>
                <a:lnTo>
                  <a:pt x="2318" y="1994"/>
                </a:lnTo>
                <a:close/>
                <a:moveTo>
                  <a:pt x="1987" y="1994"/>
                </a:moveTo>
                <a:lnTo>
                  <a:pt x="1970" y="1997"/>
                </a:lnTo>
                <a:lnTo>
                  <a:pt x="1955" y="2005"/>
                </a:lnTo>
                <a:lnTo>
                  <a:pt x="1943" y="2016"/>
                </a:lnTo>
                <a:lnTo>
                  <a:pt x="1935" y="2032"/>
                </a:lnTo>
                <a:lnTo>
                  <a:pt x="1932" y="2049"/>
                </a:lnTo>
                <a:lnTo>
                  <a:pt x="1935" y="2066"/>
                </a:lnTo>
                <a:lnTo>
                  <a:pt x="1943" y="2081"/>
                </a:lnTo>
                <a:lnTo>
                  <a:pt x="1955" y="2094"/>
                </a:lnTo>
                <a:lnTo>
                  <a:pt x="1970" y="2102"/>
                </a:lnTo>
                <a:lnTo>
                  <a:pt x="1987" y="2105"/>
                </a:lnTo>
                <a:lnTo>
                  <a:pt x="2004" y="2102"/>
                </a:lnTo>
                <a:lnTo>
                  <a:pt x="2020" y="2094"/>
                </a:lnTo>
                <a:lnTo>
                  <a:pt x="2031" y="2081"/>
                </a:lnTo>
                <a:lnTo>
                  <a:pt x="2039" y="2066"/>
                </a:lnTo>
                <a:lnTo>
                  <a:pt x="2042" y="2049"/>
                </a:lnTo>
                <a:lnTo>
                  <a:pt x="2039" y="2032"/>
                </a:lnTo>
                <a:lnTo>
                  <a:pt x="2031" y="2016"/>
                </a:lnTo>
                <a:lnTo>
                  <a:pt x="2020" y="2005"/>
                </a:lnTo>
                <a:lnTo>
                  <a:pt x="2004" y="1997"/>
                </a:lnTo>
                <a:lnTo>
                  <a:pt x="1987" y="1994"/>
                </a:lnTo>
                <a:close/>
                <a:moveTo>
                  <a:pt x="1325" y="1994"/>
                </a:moveTo>
                <a:lnTo>
                  <a:pt x="1308" y="1997"/>
                </a:lnTo>
                <a:lnTo>
                  <a:pt x="1292" y="2005"/>
                </a:lnTo>
                <a:lnTo>
                  <a:pt x="1281" y="2016"/>
                </a:lnTo>
                <a:lnTo>
                  <a:pt x="1273" y="2032"/>
                </a:lnTo>
                <a:lnTo>
                  <a:pt x="1270" y="2049"/>
                </a:lnTo>
                <a:lnTo>
                  <a:pt x="1273" y="2066"/>
                </a:lnTo>
                <a:lnTo>
                  <a:pt x="1281" y="2081"/>
                </a:lnTo>
                <a:lnTo>
                  <a:pt x="1292" y="2094"/>
                </a:lnTo>
                <a:lnTo>
                  <a:pt x="1308" y="2102"/>
                </a:lnTo>
                <a:lnTo>
                  <a:pt x="1325" y="2105"/>
                </a:lnTo>
                <a:lnTo>
                  <a:pt x="1342" y="2102"/>
                </a:lnTo>
                <a:lnTo>
                  <a:pt x="1357" y="2094"/>
                </a:lnTo>
                <a:lnTo>
                  <a:pt x="1369" y="2081"/>
                </a:lnTo>
                <a:lnTo>
                  <a:pt x="1377" y="2066"/>
                </a:lnTo>
                <a:lnTo>
                  <a:pt x="1380" y="2049"/>
                </a:lnTo>
                <a:lnTo>
                  <a:pt x="1377" y="2032"/>
                </a:lnTo>
                <a:lnTo>
                  <a:pt x="1369" y="2016"/>
                </a:lnTo>
                <a:lnTo>
                  <a:pt x="1357" y="2005"/>
                </a:lnTo>
                <a:lnTo>
                  <a:pt x="1342" y="1997"/>
                </a:lnTo>
                <a:lnTo>
                  <a:pt x="1325" y="1994"/>
                </a:lnTo>
                <a:close/>
                <a:moveTo>
                  <a:pt x="994" y="1994"/>
                </a:moveTo>
                <a:lnTo>
                  <a:pt x="977" y="1997"/>
                </a:lnTo>
                <a:lnTo>
                  <a:pt x="961" y="2005"/>
                </a:lnTo>
                <a:lnTo>
                  <a:pt x="949" y="2016"/>
                </a:lnTo>
                <a:lnTo>
                  <a:pt x="941" y="2032"/>
                </a:lnTo>
                <a:lnTo>
                  <a:pt x="938" y="2049"/>
                </a:lnTo>
                <a:lnTo>
                  <a:pt x="941" y="2066"/>
                </a:lnTo>
                <a:lnTo>
                  <a:pt x="949" y="2081"/>
                </a:lnTo>
                <a:lnTo>
                  <a:pt x="961" y="2094"/>
                </a:lnTo>
                <a:lnTo>
                  <a:pt x="977" y="2102"/>
                </a:lnTo>
                <a:lnTo>
                  <a:pt x="994" y="2105"/>
                </a:lnTo>
                <a:lnTo>
                  <a:pt x="1011" y="2102"/>
                </a:lnTo>
                <a:lnTo>
                  <a:pt x="1026" y="2094"/>
                </a:lnTo>
                <a:lnTo>
                  <a:pt x="1038" y="2081"/>
                </a:lnTo>
                <a:lnTo>
                  <a:pt x="1046" y="2066"/>
                </a:lnTo>
                <a:lnTo>
                  <a:pt x="1049" y="2049"/>
                </a:lnTo>
                <a:lnTo>
                  <a:pt x="1046" y="2032"/>
                </a:lnTo>
                <a:lnTo>
                  <a:pt x="1038" y="2016"/>
                </a:lnTo>
                <a:lnTo>
                  <a:pt x="1026" y="2005"/>
                </a:lnTo>
                <a:lnTo>
                  <a:pt x="1011" y="1997"/>
                </a:lnTo>
                <a:lnTo>
                  <a:pt x="994" y="1994"/>
                </a:lnTo>
                <a:close/>
                <a:moveTo>
                  <a:pt x="2815" y="1828"/>
                </a:moveTo>
                <a:lnTo>
                  <a:pt x="2798" y="1831"/>
                </a:lnTo>
                <a:lnTo>
                  <a:pt x="2783" y="1838"/>
                </a:lnTo>
                <a:lnTo>
                  <a:pt x="2771" y="1850"/>
                </a:lnTo>
                <a:lnTo>
                  <a:pt x="2763" y="1865"/>
                </a:lnTo>
                <a:lnTo>
                  <a:pt x="2760" y="1883"/>
                </a:lnTo>
                <a:lnTo>
                  <a:pt x="2763" y="1900"/>
                </a:lnTo>
                <a:lnTo>
                  <a:pt x="2771" y="1915"/>
                </a:lnTo>
                <a:lnTo>
                  <a:pt x="2783" y="1927"/>
                </a:lnTo>
                <a:lnTo>
                  <a:pt x="2798" y="1936"/>
                </a:lnTo>
                <a:lnTo>
                  <a:pt x="2815" y="1939"/>
                </a:lnTo>
                <a:lnTo>
                  <a:pt x="2832" y="1936"/>
                </a:lnTo>
                <a:lnTo>
                  <a:pt x="2848" y="1927"/>
                </a:lnTo>
                <a:lnTo>
                  <a:pt x="2859" y="1915"/>
                </a:lnTo>
                <a:lnTo>
                  <a:pt x="2867" y="1900"/>
                </a:lnTo>
                <a:lnTo>
                  <a:pt x="2870" y="1883"/>
                </a:lnTo>
                <a:lnTo>
                  <a:pt x="2867" y="1865"/>
                </a:lnTo>
                <a:lnTo>
                  <a:pt x="2859" y="1850"/>
                </a:lnTo>
                <a:lnTo>
                  <a:pt x="2848" y="1838"/>
                </a:lnTo>
                <a:lnTo>
                  <a:pt x="2832" y="1831"/>
                </a:lnTo>
                <a:lnTo>
                  <a:pt x="2815" y="1828"/>
                </a:lnTo>
                <a:close/>
                <a:moveTo>
                  <a:pt x="2153" y="1828"/>
                </a:moveTo>
                <a:lnTo>
                  <a:pt x="2136" y="1831"/>
                </a:lnTo>
                <a:lnTo>
                  <a:pt x="2120" y="1838"/>
                </a:lnTo>
                <a:lnTo>
                  <a:pt x="2109" y="1850"/>
                </a:lnTo>
                <a:lnTo>
                  <a:pt x="2101" y="1865"/>
                </a:lnTo>
                <a:lnTo>
                  <a:pt x="2098" y="1883"/>
                </a:lnTo>
                <a:lnTo>
                  <a:pt x="2101" y="1900"/>
                </a:lnTo>
                <a:lnTo>
                  <a:pt x="2109" y="1915"/>
                </a:lnTo>
                <a:lnTo>
                  <a:pt x="2120" y="1927"/>
                </a:lnTo>
                <a:lnTo>
                  <a:pt x="2136" y="1936"/>
                </a:lnTo>
                <a:lnTo>
                  <a:pt x="2153" y="1939"/>
                </a:lnTo>
                <a:lnTo>
                  <a:pt x="2170" y="1936"/>
                </a:lnTo>
                <a:lnTo>
                  <a:pt x="2185" y="1927"/>
                </a:lnTo>
                <a:lnTo>
                  <a:pt x="2197" y="1915"/>
                </a:lnTo>
                <a:lnTo>
                  <a:pt x="2205" y="1900"/>
                </a:lnTo>
                <a:lnTo>
                  <a:pt x="2208" y="1883"/>
                </a:lnTo>
                <a:lnTo>
                  <a:pt x="2205" y="1865"/>
                </a:lnTo>
                <a:lnTo>
                  <a:pt x="2197" y="1850"/>
                </a:lnTo>
                <a:lnTo>
                  <a:pt x="2185" y="1838"/>
                </a:lnTo>
                <a:lnTo>
                  <a:pt x="2170" y="1831"/>
                </a:lnTo>
                <a:lnTo>
                  <a:pt x="2153" y="1828"/>
                </a:lnTo>
                <a:close/>
                <a:moveTo>
                  <a:pt x="1822" y="1828"/>
                </a:moveTo>
                <a:lnTo>
                  <a:pt x="1805" y="1831"/>
                </a:lnTo>
                <a:lnTo>
                  <a:pt x="1789" y="1838"/>
                </a:lnTo>
                <a:lnTo>
                  <a:pt x="1777" y="1850"/>
                </a:lnTo>
                <a:lnTo>
                  <a:pt x="1769" y="1865"/>
                </a:lnTo>
                <a:lnTo>
                  <a:pt x="1766" y="1883"/>
                </a:lnTo>
                <a:lnTo>
                  <a:pt x="1769" y="1900"/>
                </a:lnTo>
                <a:lnTo>
                  <a:pt x="1777" y="1915"/>
                </a:lnTo>
                <a:lnTo>
                  <a:pt x="1789" y="1927"/>
                </a:lnTo>
                <a:lnTo>
                  <a:pt x="1805" y="1936"/>
                </a:lnTo>
                <a:lnTo>
                  <a:pt x="1822" y="1939"/>
                </a:lnTo>
                <a:lnTo>
                  <a:pt x="1839" y="1936"/>
                </a:lnTo>
                <a:lnTo>
                  <a:pt x="1854" y="1927"/>
                </a:lnTo>
                <a:lnTo>
                  <a:pt x="1866" y="1915"/>
                </a:lnTo>
                <a:lnTo>
                  <a:pt x="1874" y="1900"/>
                </a:lnTo>
                <a:lnTo>
                  <a:pt x="1877" y="1883"/>
                </a:lnTo>
                <a:lnTo>
                  <a:pt x="1874" y="1865"/>
                </a:lnTo>
                <a:lnTo>
                  <a:pt x="1866" y="1850"/>
                </a:lnTo>
                <a:lnTo>
                  <a:pt x="1854" y="1838"/>
                </a:lnTo>
                <a:lnTo>
                  <a:pt x="1839" y="1831"/>
                </a:lnTo>
                <a:lnTo>
                  <a:pt x="1822" y="1828"/>
                </a:lnTo>
                <a:close/>
                <a:moveTo>
                  <a:pt x="1490" y="1828"/>
                </a:moveTo>
                <a:lnTo>
                  <a:pt x="1473" y="1831"/>
                </a:lnTo>
                <a:lnTo>
                  <a:pt x="1458" y="1838"/>
                </a:lnTo>
                <a:lnTo>
                  <a:pt x="1446" y="1850"/>
                </a:lnTo>
                <a:lnTo>
                  <a:pt x="1438" y="1865"/>
                </a:lnTo>
                <a:lnTo>
                  <a:pt x="1435" y="1883"/>
                </a:lnTo>
                <a:lnTo>
                  <a:pt x="1438" y="1900"/>
                </a:lnTo>
                <a:lnTo>
                  <a:pt x="1446" y="1915"/>
                </a:lnTo>
                <a:lnTo>
                  <a:pt x="1458" y="1927"/>
                </a:lnTo>
                <a:lnTo>
                  <a:pt x="1473" y="1936"/>
                </a:lnTo>
                <a:lnTo>
                  <a:pt x="1490" y="1939"/>
                </a:lnTo>
                <a:lnTo>
                  <a:pt x="1507" y="1936"/>
                </a:lnTo>
                <a:lnTo>
                  <a:pt x="1523" y="1927"/>
                </a:lnTo>
                <a:lnTo>
                  <a:pt x="1535" y="1915"/>
                </a:lnTo>
                <a:lnTo>
                  <a:pt x="1543" y="1900"/>
                </a:lnTo>
                <a:lnTo>
                  <a:pt x="1546" y="1883"/>
                </a:lnTo>
                <a:lnTo>
                  <a:pt x="1543" y="1865"/>
                </a:lnTo>
                <a:lnTo>
                  <a:pt x="1535" y="1850"/>
                </a:lnTo>
                <a:lnTo>
                  <a:pt x="1523" y="1838"/>
                </a:lnTo>
                <a:lnTo>
                  <a:pt x="1507" y="1831"/>
                </a:lnTo>
                <a:lnTo>
                  <a:pt x="1490" y="1828"/>
                </a:lnTo>
                <a:close/>
                <a:moveTo>
                  <a:pt x="1159" y="1828"/>
                </a:moveTo>
                <a:lnTo>
                  <a:pt x="1142" y="1831"/>
                </a:lnTo>
                <a:lnTo>
                  <a:pt x="1127" y="1838"/>
                </a:lnTo>
                <a:lnTo>
                  <a:pt x="1115" y="1850"/>
                </a:lnTo>
                <a:lnTo>
                  <a:pt x="1107" y="1865"/>
                </a:lnTo>
                <a:lnTo>
                  <a:pt x="1104" y="1883"/>
                </a:lnTo>
                <a:lnTo>
                  <a:pt x="1107" y="1900"/>
                </a:lnTo>
                <a:lnTo>
                  <a:pt x="1115" y="1915"/>
                </a:lnTo>
                <a:lnTo>
                  <a:pt x="1127" y="1927"/>
                </a:lnTo>
                <a:lnTo>
                  <a:pt x="1142" y="1936"/>
                </a:lnTo>
                <a:lnTo>
                  <a:pt x="1159" y="1939"/>
                </a:lnTo>
                <a:lnTo>
                  <a:pt x="1176" y="1936"/>
                </a:lnTo>
                <a:lnTo>
                  <a:pt x="1192" y="1927"/>
                </a:lnTo>
                <a:lnTo>
                  <a:pt x="1203" y="1915"/>
                </a:lnTo>
                <a:lnTo>
                  <a:pt x="1211" y="1900"/>
                </a:lnTo>
                <a:lnTo>
                  <a:pt x="1214" y="1883"/>
                </a:lnTo>
                <a:lnTo>
                  <a:pt x="1211" y="1865"/>
                </a:lnTo>
                <a:lnTo>
                  <a:pt x="1203" y="1850"/>
                </a:lnTo>
                <a:lnTo>
                  <a:pt x="1192" y="1838"/>
                </a:lnTo>
                <a:lnTo>
                  <a:pt x="1176" y="1831"/>
                </a:lnTo>
                <a:lnTo>
                  <a:pt x="1159" y="1828"/>
                </a:lnTo>
                <a:close/>
                <a:moveTo>
                  <a:pt x="497" y="1828"/>
                </a:moveTo>
                <a:lnTo>
                  <a:pt x="480" y="1831"/>
                </a:lnTo>
                <a:lnTo>
                  <a:pt x="464" y="1838"/>
                </a:lnTo>
                <a:lnTo>
                  <a:pt x="453" y="1850"/>
                </a:lnTo>
                <a:lnTo>
                  <a:pt x="445" y="1865"/>
                </a:lnTo>
                <a:lnTo>
                  <a:pt x="442" y="1883"/>
                </a:lnTo>
                <a:lnTo>
                  <a:pt x="445" y="1900"/>
                </a:lnTo>
                <a:lnTo>
                  <a:pt x="453" y="1915"/>
                </a:lnTo>
                <a:lnTo>
                  <a:pt x="464" y="1927"/>
                </a:lnTo>
                <a:lnTo>
                  <a:pt x="480" y="1936"/>
                </a:lnTo>
                <a:lnTo>
                  <a:pt x="497" y="1939"/>
                </a:lnTo>
                <a:lnTo>
                  <a:pt x="514" y="1936"/>
                </a:lnTo>
                <a:lnTo>
                  <a:pt x="529" y="1927"/>
                </a:lnTo>
                <a:lnTo>
                  <a:pt x="541" y="1915"/>
                </a:lnTo>
                <a:lnTo>
                  <a:pt x="549" y="1900"/>
                </a:lnTo>
                <a:lnTo>
                  <a:pt x="552" y="1883"/>
                </a:lnTo>
                <a:lnTo>
                  <a:pt x="549" y="1865"/>
                </a:lnTo>
                <a:lnTo>
                  <a:pt x="541" y="1850"/>
                </a:lnTo>
                <a:lnTo>
                  <a:pt x="529" y="1838"/>
                </a:lnTo>
                <a:lnTo>
                  <a:pt x="514" y="1831"/>
                </a:lnTo>
                <a:lnTo>
                  <a:pt x="497" y="1828"/>
                </a:lnTo>
                <a:close/>
                <a:moveTo>
                  <a:pt x="2650" y="1662"/>
                </a:moveTo>
                <a:lnTo>
                  <a:pt x="2633" y="1665"/>
                </a:lnTo>
                <a:lnTo>
                  <a:pt x="2617" y="1672"/>
                </a:lnTo>
                <a:lnTo>
                  <a:pt x="2605" y="1684"/>
                </a:lnTo>
                <a:lnTo>
                  <a:pt x="2597" y="1700"/>
                </a:lnTo>
                <a:lnTo>
                  <a:pt x="2594" y="1717"/>
                </a:lnTo>
                <a:lnTo>
                  <a:pt x="2597" y="1734"/>
                </a:lnTo>
                <a:lnTo>
                  <a:pt x="2605" y="1749"/>
                </a:lnTo>
                <a:lnTo>
                  <a:pt x="2617" y="1761"/>
                </a:lnTo>
                <a:lnTo>
                  <a:pt x="2633" y="1769"/>
                </a:lnTo>
                <a:lnTo>
                  <a:pt x="2650" y="1772"/>
                </a:lnTo>
                <a:lnTo>
                  <a:pt x="2667" y="1769"/>
                </a:lnTo>
                <a:lnTo>
                  <a:pt x="2682" y="1761"/>
                </a:lnTo>
                <a:lnTo>
                  <a:pt x="2694" y="1749"/>
                </a:lnTo>
                <a:lnTo>
                  <a:pt x="2702" y="1734"/>
                </a:lnTo>
                <a:lnTo>
                  <a:pt x="2705" y="1717"/>
                </a:lnTo>
                <a:lnTo>
                  <a:pt x="2702" y="1700"/>
                </a:lnTo>
                <a:lnTo>
                  <a:pt x="2694" y="1684"/>
                </a:lnTo>
                <a:lnTo>
                  <a:pt x="2682" y="1672"/>
                </a:lnTo>
                <a:lnTo>
                  <a:pt x="2667" y="1665"/>
                </a:lnTo>
                <a:lnTo>
                  <a:pt x="2650" y="1662"/>
                </a:lnTo>
                <a:close/>
                <a:moveTo>
                  <a:pt x="2318" y="1662"/>
                </a:moveTo>
                <a:lnTo>
                  <a:pt x="2301" y="1665"/>
                </a:lnTo>
                <a:lnTo>
                  <a:pt x="2286" y="1672"/>
                </a:lnTo>
                <a:lnTo>
                  <a:pt x="2274" y="1684"/>
                </a:lnTo>
                <a:lnTo>
                  <a:pt x="2266" y="1700"/>
                </a:lnTo>
                <a:lnTo>
                  <a:pt x="2263" y="1717"/>
                </a:lnTo>
                <a:lnTo>
                  <a:pt x="2266" y="1734"/>
                </a:lnTo>
                <a:lnTo>
                  <a:pt x="2274" y="1749"/>
                </a:lnTo>
                <a:lnTo>
                  <a:pt x="2286" y="1761"/>
                </a:lnTo>
                <a:lnTo>
                  <a:pt x="2301" y="1769"/>
                </a:lnTo>
                <a:lnTo>
                  <a:pt x="2318" y="1772"/>
                </a:lnTo>
                <a:lnTo>
                  <a:pt x="2335" y="1769"/>
                </a:lnTo>
                <a:lnTo>
                  <a:pt x="2351" y="1761"/>
                </a:lnTo>
                <a:lnTo>
                  <a:pt x="2363" y="1749"/>
                </a:lnTo>
                <a:lnTo>
                  <a:pt x="2371" y="1734"/>
                </a:lnTo>
                <a:lnTo>
                  <a:pt x="2374" y="1717"/>
                </a:lnTo>
                <a:lnTo>
                  <a:pt x="2371" y="1700"/>
                </a:lnTo>
                <a:lnTo>
                  <a:pt x="2363" y="1684"/>
                </a:lnTo>
                <a:lnTo>
                  <a:pt x="2351" y="1672"/>
                </a:lnTo>
                <a:lnTo>
                  <a:pt x="2335" y="1665"/>
                </a:lnTo>
                <a:lnTo>
                  <a:pt x="2318" y="1662"/>
                </a:lnTo>
                <a:close/>
                <a:moveTo>
                  <a:pt x="1987" y="1662"/>
                </a:moveTo>
                <a:lnTo>
                  <a:pt x="1970" y="1665"/>
                </a:lnTo>
                <a:lnTo>
                  <a:pt x="1955" y="1672"/>
                </a:lnTo>
                <a:lnTo>
                  <a:pt x="1943" y="1684"/>
                </a:lnTo>
                <a:lnTo>
                  <a:pt x="1935" y="1700"/>
                </a:lnTo>
                <a:lnTo>
                  <a:pt x="1932" y="1717"/>
                </a:lnTo>
                <a:lnTo>
                  <a:pt x="1935" y="1734"/>
                </a:lnTo>
                <a:lnTo>
                  <a:pt x="1943" y="1749"/>
                </a:lnTo>
                <a:lnTo>
                  <a:pt x="1955" y="1761"/>
                </a:lnTo>
                <a:lnTo>
                  <a:pt x="1970" y="1769"/>
                </a:lnTo>
                <a:lnTo>
                  <a:pt x="1987" y="1772"/>
                </a:lnTo>
                <a:lnTo>
                  <a:pt x="2004" y="1769"/>
                </a:lnTo>
                <a:lnTo>
                  <a:pt x="2020" y="1761"/>
                </a:lnTo>
                <a:lnTo>
                  <a:pt x="2031" y="1749"/>
                </a:lnTo>
                <a:lnTo>
                  <a:pt x="2039" y="1734"/>
                </a:lnTo>
                <a:lnTo>
                  <a:pt x="2042" y="1717"/>
                </a:lnTo>
                <a:lnTo>
                  <a:pt x="2039" y="1700"/>
                </a:lnTo>
                <a:lnTo>
                  <a:pt x="2031" y="1684"/>
                </a:lnTo>
                <a:lnTo>
                  <a:pt x="2020" y="1672"/>
                </a:lnTo>
                <a:lnTo>
                  <a:pt x="2004" y="1665"/>
                </a:lnTo>
                <a:lnTo>
                  <a:pt x="1987" y="1662"/>
                </a:lnTo>
                <a:close/>
                <a:moveTo>
                  <a:pt x="1325" y="1662"/>
                </a:moveTo>
                <a:lnTo>
                  <a:pt x="1308" y="1665"/>
                </a:lnTo>
                <a:lnTo>
                  <a:pt x="1292" y="1672"/>
                </a:lnTo>
                <a:lnTo>
                  <a:pt x="1281" y="1684"/>
                </a:lnTo>
                <a:lnTo>
                  <a:pt x="1273" y="1700"/>
                </a:lnTo>
                <a:lnTo>
                  <a:pt x="1270" y="1717"/>
                </a:lnTo>
                <a:lnTo>
                  <a:pt x="1273" y="1734"/>
                </a:lnTo>
                <a:lnTo>
                  <a:pt x="1281" y="1749"/>
                </a:lnTo>
                <a:lnTo>
                  <a:pt x="1292" y="1761"/>
                </a:lnTo>
                <a:lnTo>
                  <a:pt x="1308" y="1769"/>
                </a:lnTo>
                <a:lnTo>
                  <a:pt x="1325" y="1772"/>
                </a:lnTo>
                <a:lnTo>
                  <a:pt x="1342" y="1769"/>
                </a:lnTo>
                <a:lnTo>
                  <a:pt x="1357" y="1761"/>
                </a:lnTo>
                <a:lnTo>
                  <a:pt x="1369" y="1749"/>
                </a:lnTo>
                <a:lnTo>
                  <a:pt x="1377" y="1734"/>
                </a:lnTo>
                <a:lnTo>
                  <a:pt x="1380" y="1717"/>
                </a:lnTo>
                <a:lnTo>
                  <a:pt x="1377" y="1700"/>
                </a:lnTo>
                <a:lnTo>
                  <a:pt x="1369" y="1684"/>
                </a:lnTo>
                <a:lnTo>
                  <a:pt x="1357" y="1672"/>
                </a:lnTo>
                <a:lnTo>
                  <a:pt x="1342" y="1665"/>
                </a:lnTo>
                <a:lnTo>
                  <a:pt x="1325" y="1662"/>
                </a:lnTo>
                <a:close/>
                <a:moveTo>
                  <a:pt x="994" y="1662"/>
                </a:moveTo>
                <a:lnTo>
                  <a:pt x="977" y="1665"/>
                </a:lnTo>
                <a:lnTo>
                  <a:pt x="961" y="1672"/>
                </a:lnTo>
                <a:lnTo>
                  <a:pt x="949" y="1684"/>
                </a:lnTo>
                <a:lnTo>
                  <a:pt x="941" y="1700"/>
                </a:lnTo>
                <a:lnTo>
                  <a:pt x="938" y="1717"/>
                </a:lnTo>
                <a:lnTo>
                  <a:pt x="941" y="1734"/>
                </a:lnTo>
                <a:lnTo>
                  <a:pt x="949" y="1749"/>
                </a:lnTo>
                <a:lnTo>
                  <a:pt x="961" y="1761"/>
                </a:lnTo>
                <a:lnTo>
                  <a:pt x="977" y="1769"/>
                </a:lnTo>
                <a:lnTo>
                  <a:pt x="994" y="1772"/>
                </a:lnTo>
                <a:lnTo>
                  <a:pt x="1011" y="1769"/>
                </a:lnTo>
                <a:lnTo>
                  <a:pt x="1026" y="1761"/>
                </a:lnTo>
                <a:lnTo>
                  <a:pt x="1038" y="1749"/>
                </a:lnTo>
                <a:lnTo>
                  <a:pt x="1046" y="1734"/>
                </a:lnTo>
                <a:lnTo>
                  <a:pt x="1049" y="1717"/>
                </a:lnTo>
                <a:lnTo>
                  <a:pt x="1046" y="1700"/>
                </a:lnTo>
                <a:lnTo>
                  <a:pt x="1038" y="1684"/>
                </a:lnTo>
                <a:lnTo>
                  <a:pt x="1026" y="1672"/>
                </a:lnTo>
                <a:lnTo>
                  <a:pt x="1011" y="1665"/>
                </a:lnTo>
                <a:lnTo>
                  <a:pt x="994" y="1662"/>
                </a:lnTo>
                <a:close/>
                <a:moveTo>
                  <a:pt x="662" y="1662"/>
                </a:moveTo>
                <a:lnTo>
                  <a:pt x="645" y="1665"/>
                </a:lnTo>
                <a:lnTo>
                  <a:pt x="630" y="1672"/>
                </a:lnTo>
                <a:lnTo>
                  <a:pt x="618" y="1684"/>
                </a:lnTo>
                <a:lnTo>
                  <a:pt x="610" y="1700"/>
                </a:lnTo>
                <a:lnTo>
                  <a:pt x="607" y="1717"/>
                </a:lnTo>
                <a:lnTo>
                  <a:pt x="610" y="1734"/>
                </a:lnTo>
                <a:lnTo>
                  <a:pt x="618" y="1749"/>
                </a:lnTo>
                <a:lnTo>
                  <a:pt x="630" y="1761"/>
                </a:lnTo>
                <a:lnTo>
                  <a:pt x="645" y="1769"/>
                </a:lnTo>
                <a:lnTo>
                  <a:pt x="662" y="1772"/>
                </a:lnTo>
                <a:lnTo>
                  <a:pt x="679" y="1769"/>
                </a:lnTo>
                <a:lnTo>
                  <a:pt x="695" y="1761"/>
                </a:lnTo>
                <a:lnTo>
                  <a:pt x="707" y="1749"/>
                </a:lnTo>
                <a:lnTo>
                  <a:pt x="715" y="1734"/>
                </a:lnTo>
                <a:lnTo>
                  <a:pt x="718" y="1717"/>
                </a:lnTo>
                <a:lnTo>
                  <a:pt x="715" y="1700"/>
                </a:lnTo>
                <a:lnTo>
                  <a:pt x="707" y="1684"/>
                </a:lnTo>
                <a:lnTo>
                  <a:pt x="695" y="1672"/>
                </a:lnTo>
                <a:lnTo>
                  <a:pt x="679" y="1665"/>
                </a:lnTo>
                <a:lnTo>
                  <a:pt x="662" y="1662"/>
                </a:lnTo>
                <a:close/>
                <a:moveTo>
                  <a:pt x="2815" y="1496"/>
                </a:moveTo>
                <a:lnTo>
                  <a:pt x="2798" y="1499"/>
                </a:lnTo>
                <a:lnTo>
                  <a:pt x="2783" y="1506"/>
                </a:lnTo>
                <a:lnTo>
                  <a:pt x="2771" y="1518"/>
                </a:lnTo>
                <a:lnTo>
                  <a:pt x="2763" y="1533"/>
                </a:lnTo>
                <a:lnTo>
                  <a:pt x="2760" y="1551"/>
                </a:lnTo>
                <a:lnTo>
                  <a:pt x="2763" y="1568"/>
                </a:lnTo>
                <a:lnTo>
                  <a:pt x="2771" y="1583"/>
                </a:lnTo>
                <a:lnTo>
                  <a:pt x="2783" y="1595"/>
                </a:lnTo>
                <a:lnTo>
                  <a:pt x="2798" y="1603"/>
                </a:lnTo>
                <a:lnTo>
                  <a:pt x="2815" y="1606"/>
                </a:lnTo>
                <a:lnTo>
                  <a:pt x="2832" y="1603"/>
                </a:lnTo>
                <a:lnTo>
                  <a:pt x="2848" y="1595"/>
                </a:lnTo>
                <a:lnTo>
                  <a:pt x="2859" y="1583"/>
                </a:lnTo>
                <a:lnTo>
                  <a:pt x="2867" y="1568"/>
                </a:lnTo>
                <a:lnTo>
                  <a:pt x="2870" y="1551"/>
                </a:lnTo>
                <a:lnTo>
                  <a:pt x="2867" y="1533"/>
                </a:lnTo>
                <a:lnTo>
                  <a:pt x="2859" y="1518"/>
                </a:lnTo>
                <a:lnTo>
                  <a:pt x="2848" y="1506"/>
                </a:lnTo>
                <a:lnTo>
                  <a:pt x="2832" y="1499"/>
                </a:lnTo>
                <a:lnTo>
                  <a:pt x="2815" y="1496"/>
                </a:lnTo>
                <a:close/>
                <a:moveTo>
                  <a:pt x="2153" y="1496"/>
                </a:moveTo>
                <a:lnTo>
                  <a:pt x="2136" y="1499"/>
                </a:lnTo>
                <a:lnTo>
                  <a:pt x="2120" y="1506"/>
                </a:lnTo>
                <a:lnTo>
                  <a:pt x="2109" y="1518"/>
                </a:lnTo>
                <a:lnTo>
                  <a:pt x="2101" y="1533"/>
                </a:lnTo>
                <a:lnTo>
                  <a:pt x="2098" y="1551"/>
                </a:lnTo>
                <a:lnTo>
                  <a:pt x="2101" y="1568"/>
                </a:lnTo>
                <a:lnTo>
                  <a:pt x="2109" y="1583"/>
                </a:lnTo>
                <a:lnTo>
                  <a:pt x="2120" y="1595"/>
                </a:lnTo>
                <a:lnTo>
                  <a:pt x="2136" y="1603"/>
                </a:lnTo>
                <a:lnTo>
                  <a:pt x="2153" y="1606"/>
                </a:lnTo>
                <a:lnTo>
                  <a:pt x="2170" y="1603"/>
                </a:lnTo>
                <a:lnTo>
                  <a:pt x="2185" y="1595"/>
                </a:lnTo>
                <a:lnTo>
                  <a:pt x="2197" y="1583"/>
                </a:lnTo>
                <a:lnTo>
                  <a:pt x="2205" y="1568"/>
                </a:lnTo>
                <a:lnTo>
                  <a:pt x="2208" y="1551"/>
                </a:lnTo>
                <a:lnTo>
                  <a:pt x="2205" y="1533"/>
                </a:lnTo>
                <a:lnTo>
                  <a:pt x="2197" y="1518"/>
                </a:lnTo>
                <a:lnTo>
                  <a:pt x="2185" y="1506"/>
                </a:lnTo>
                <a:lnTo>
                  <a:pt x="2170" y="1499"/>
                </a:lnTo>
                <a:lnTo>
                  <a:pt x="2153" y="1496"/>
                </a:lnTo>
                <a:close/>
                <a:moveTo>
                  <a:pt x="1822" y="1496"/>
                </a:moveTo>
                <a:lnTo>
                  <a:pt x="1805" y="1499"/>
                </a:lnTo>
                <a:lnTo>
                  <a:pt x="1789" y="1506"/>
                </a:lnTo>
                <a:lnTo>
                  <a:pt x="1777" y="1518"/>
                </a:lnTo>
                <a:lnTo>
                  <a:pt x="1769" y="1533"/>
                </a:lnTo>
                <a:lnTo>
                  <a:pt x="1766" y="1551"/>
                </a:lnTo>
                <a:lnTo>
                  <a:pt x="1769" y="1568"/>
                </a:lnTo>
                <a:lnTo>
                  <a:pt x="1777" y="1583"/>
                </a:lnTo>
                <a:lnTo>
                  <a:pt x="1789" y="1595"/>
                </a:lnTo>
                <a:lnTo>
                  <a:pt x="1805" y="1603"/>
                </a:lnTo>
                <a:lnTo>
                  <a:pt x="1822" y="1606"/>
                </a:lnTo>
                <a:lnTo>
                  <a:pt x="1839" y="1603"/>
                </a:lnTo>
                <a:lnTo>
                  <a:pt x="1854" y="1595"/>
                </a:lnTo>
                <a:lnTo>
                  <a:pt x="1866" y="1583"/>
                </a:lnTo>
                <a:lnTo>
                  <a:pt x="1874" y="1568"/>
                </a:lnTo>
                <a:lnTo>
                  <a:pt x="1877" y="1551"/>
                </a:lnTo>
                <a:lnTo>
                  <a:pt x="1874" y="1533"/>
                </a:lnTo>
                <a:lnTo>
                  <a:pt x="1866" y="1518"/>
                </a:lnTo>
                <a:lnTo>
                  <a:pt x="1854" y="1506"/>
                </a:lnTo>
                <a:lnTo>
                  <a:pt x="1839" y="1499"/>
                </a:lnTo>
                <a:lnTo>
                  <a:pt x="1822" y="1496"/>
                </a:lnTo>
                <a:close/>
                <a:moveTo>
                  <a:pt x="1490" y="1496"/>
                </a:moveTo>
                <a:lnTo>
                  <a:pt x="1473" y="1499"/>
                </a:lnTo>
                <a:lnTo>
                  <a:pt x="1458" y="1506"/>
                </a:lnTo>
                <a:lnTo>
                  <a:pt x="1446" y="1518"/>
                </a:lnTo>
                <a:lnTo>
                  <a:pt x="1438" y="1533"/>
                </a:lnTo>
                <a:lnTo>
                  <a:pt x="1435" y="1551"/>
                </a:lnTo>
                <a:lnTo>
                  <a:pt x="1438" y="1568"/>
                </a:lnTo>
                <a:lnTo>
                  <a:pt x="1446" y="1583"/>
                </a:lnTo>
                <a:lnTo>
                  <a:pt x="1458" y="1595"/>
                </a:lnTo>
                <a:lnTo>
                  <a:pt x="1473" y="1603"/>
                </a:lnTo>
                <a:lnTo>
                  <a:pt x="1490" y="1606"/>
                </a:lnTo>
                <a:lnTo>
                  <a:pt x="1507" y="1603"/>
                </a:lnTo>
                <a:lnTo>
                  <a:pt x="1523" y="1595"/>
                </a:lnTo>
                <a:lnTo>
                  <a:pt x="1535" y="1583"/>
                </a:lnTo>
                <a:lnTo>
                  <a:pt x="1543" y="1568"/>
                </a:lnTo>
                <a:lnTo>
                  <a:pt x="1546" y="1551"/>
                </a:lnTo>
                <a:lnTo>
                  <a:pt x="1543" y="1533"/>
                </a:lnTo>
                <a:lnTo>
                  <a:pt x="1535" y="1518"/>
                </a:lnTo>
                <a:lnTo>
                  <a:pt x="1523" y="1506"/>
                </a:lnTo>
                <a:lnTo>
                  <a:pt x="1507" y="1499"/>
                </a:lnTo>
                <a:lnTo>
                  <a:pt x="1490" y="1496"/>
                </a:lnTo>
                <a:close/>
                <a:moveTo>
                  <a:pt x="1159" y="1496"/>
                </a:moveTo>
                <a:lnTo>
                  <a:pt x="1142" y="1499"/>
                </a:lnTo>
                <a:lnTo>
                  <a:pt x="1127" y="1506"/>
                </a:lnTo>
                <a:lnTo>
                  <a:pt x="1115" y="1518"/>
                </a:lnTo>
                <a:lnTo>
                  <a:pt x="1107" y="1533"/>
                </a:lnTo>
                <a:lnTo>
                  <a:pt x="1104" y="1551"/>
                </a:lnTo>
                <a:lnTo>
                  <a:pt x="1107" y="1568"/>
                </a:lnTo>
                <a:lnTo>
                  <a:pt x="1115" y="1583"/>
                </a:lnTo>
                <a:lnTo>
                  <a:pt x="1127" y="1595"/>
                </a:lnTo>
                <a:lnTo>
                  <a:pt x="1142" y="1603"/>
                </a:lnTo>
                <a:lnTo>
                  <a:pt x="1159" y="1606"/>
                </a:lnTo>
                <a:lnTo>
                  <a:pt x="1176" y="1603"/>
                </a:lnTo>
                <a:lnTo>
                  <a:pt x="1192" y="1595"/>
                </a:lnTo>
                <a:lnTo>
                  <a:pt x="1203" y="1583"/>
                </a:lnTo>
                <a:lnTo>
                  <a:pt x="1211" y="1568"/>
                </a:lnTo>
                <a:lnTo>
                  <a:pt x="1214" y="1551"/>
                </a:lnTo>
                <a:lnTo>
                  <a:pt x="1211" y="1533"/>
                </a:lnTo>
                <a:lnTo>
                  <a:pt x="1203" y="1518"/>
                </a:lnTo>
                <a:lnTo>
                  <a:pt x="1192" y="1506"/>
                </a:lnTo>
                <a:lnTo>
                  <a:pt x="1176" y="1499"/>
                </a:lnTo>
                <a:lnTo>
                  <a:pt x="1159" y="1496"/>
                </a:lnTo>
                <a:close/>
                <a:moveTo>
                  <a:pt x="497" y="1496"/>
                </a:moveTo>
                <a:lnTo>
                  <a:pt x="480" y="1499"/>
                </a:lnTo>
                <a:lnTo>
                  <a:pt x="464" y="1506"/>
                </a:lnTo>
                <a:lnTo>
                  <a:pt x="453" y="1518"/>
                </a:lnTo>
                <a:lnTo>
                  <a:pt x="445" y="1533"/>
                </a:lnTo>
                <a:lnTo>
                  <a:pt x="442" y="1551"/>
                </a:lnTo>
                <a:lnTo>
                  <a:pt x="445" y="1568"/>
                </a:lnTo>
                <a:lnTo>
                  <a:pt x="453" y="1583"/>
                </a:lnTo>
                <a:lnTo>
                  <a:pt x="464" y="1595"/>
                </a:lnTo>
                <a:lnTo>
                  <a:pt x="480" y="1603"/>
                </a:lnTo>
                <a:lnTo>
                  <a:pt x="497" y="1606"/>
                </a:lnTo>
                <a:lnTo>
                  <a:pt x="514" y="1603"/>
                </a:lnTo>
                <a:lnTo>
                  <a:pt x="529" y="1595"/>
                </a:lnTo>
                <a:lnTo>
                  <a:pt x="541" y="1583"/>
                </a:lnTo>
                <a:lnTo>
                  <a:pt x="549" y="1568"/>
                </a:lnTo>
                <a:lnTo>
                  <a:pt x="552" y="1551"/>
                </a:lnTo>
                <a:lnTo>
                  <a:pt x="549" y="1533"/>
                </a:lnTo>
                <a:lnTo>
                  <a:pt x="541" y="1518"/>
                </a:lnTo>
                <a:lnTo>
                  <a:pt x="529" y="1506"/>
                </a:lnTo>
                <a:lnTo>
                  <a:pt x="514" y="1499"/>
                </a:lnTo>
                <a:lnTo>
                  <a:pt x="497" y="1496"/>
                </a:lnTo>
                <a:close/>
                <a:moveTo>
                  <a:pt x="2650" y="1329"/>
                </a:moveTo>
                <a:lnTo>
                  <a:pt x="2633" y="1332"/>
                </a:lnTo>
                <a:lnTo>
                  <a:pt x="2617" y="1339"/>
                </a:lnTo>
                <a:lnTo>
                  <a:pt x="2605" y="1352"/>
                </a:lnTo>
                <a:lnTo>
                  <a:pt x="2597" y="1367"/>
                </a:lnTo>
                <a:lnTo>
                  <a:pt x="2594" y="1385"/>
                </a:lnTo>
                <a:lnTo>
                  <a:pt x="2597" y="1402"/>
                </a:lnTo>
                <a:lnTo>
                  <a:pt x="2605" y="1417"/>
                </a:lnTo>
                <a:lnTo>
                  <a:pt x="2617" y="1429"/>
                </a:lnTo>
                <a:lnTo>
                  <a:pt x="2633" y="1437"/>
                </a:lnTo>
                <a:lnTo>
                  <a:pt x="2650" y="1440"/>
                </a:lnTo>
                <a:lnTo>
                  <a:pt x="2667" y="1437"/>
                </a:lnTo>
                <a:lnTo>
                  <a:pt x="2682" y="1429"/>
                </a:lnTo>
                <a:lnTo>
                  <a:pt x="2694" y="1417"/>
                </a:lnTo>
                <a:lnTo>
                  <a:pt x="2702" y="1402"/>
                </a:lnTo>
                <a:lnTo>
                  <a:pt x="2705" y="1385"/>
                </a:lnTo>
                <a:lnTo>
                  <a:pt x="2702" y="1367"/>
                </a:lnTo>
                <a:lnTo>
                  <a:pt x="2694" y="1352"/>
                </a:lnTo>
                <a:lnTo>
                  <a:pt x="2682" y="1339"/>
                </a:lnTo>
                <a:lnTo>
                  <a:pt x="2667" y="1332"/>
                </a:lnTo>
                <a:lnTo>
                  <a:pt x="2650" y="1329"/>
                </a:lnTo>
                <a:close/>
                <a:moveTo>
                  <a:pt x="1987" y="1329"/>
                </a:moveTo>
                <a:lnTo>
                  <a:pt x="1970" y="1332"/>
                </a:lnTo>
                <a:lnTo>
                  <a:pt x="1955" y="1339"/>
                </a:lnTo>
                <a:lnTo>
                  <a:pt x="1943" y="1352"/>
                </a:lnTo>
                <a:lnTo>
                  <a:pt x="1935" y="1367"/>
                </a:lnTo>
                <a:lnTo>
                  <a:pt x="1932" y="1385"/>
                </a:lnTo>
                <a:lnTo>
                  <a:pt x="1935" y="1402"/>
                </a:lnTo>
                <a:lnTo>
                  <a:pt x="1943" y="1417"/>
                </a:lnTo>
                <a:lnTo>
                  <a:pt x="1955" y="1429"/>
                </a:lnTo>
                <a:lnTo>
                  <a:pt x="1970" y="1437"/>
                </a:lnTo>
                <a:lnTo>
                  <a:pt x="1987" y="1440"/>
                </a:lnTo>
                <a:lnTo>
                  <a:pt x="2004" y="1437"/>
                </a:lnTo>
                <a:lnTo>
                  <a:pt x="2020" y="1429"/>
                </a:lnTo>
                <a:lnTo>
                  <a:pt x="2031" y="1417"/>
                </a:lnTo>
                <a:lnTo>
                  <a:pt x="2039" y="1402"/>
                </a:lnTo>
                <a:lnTo>
                  <a:pt x="2042" y="1385"/>
                </a:lnTo>
                <a:lnTo>
                  <a:pt x="2039" y="1367"/>
                </a:lnTo>
                <a:lnTo>
                  <a:pt x="2031" y="1352"/>
                </a:lnTo>
                <a:lnTo>
                  <a:pt x="2020" y="1339"/>
                </a:lnTo>
                <a:lnTo>
                  <a:pt x="2004" y="1332"/>
                </a:lnTo>
                <a:lnTo>
                  <a:pt x="1987" y="1329"/>
                </a:lnTo>
                <a:close/>
                <a:moveTo>
                  <a:pt x="1325" y="1329"/>
                </a:moveTo>
                <a:lnTo>
                  <a:pt x="1308" y="1332"/>
                </a:lnTo>
                <a:lnTo>
                  <a:pt x="1292" y="1339"/>
                </a:lnTo>
                <a:lnTo>
                  <a:pt x="1281" y="1352"/>
                </a:lnTo>
                <a:lnTo>
                  <a:pt x="1273" y="1367"/>
                </a:lnTo>
                <a:lnTo>
                  <a:pt x="1270" y="1385"/>
                </a:lnTo>
                <a:lnTo>
                  <a:pt x="1273" y="1402"/>
                </a:lnTo>
                <a:lnTo>
                  <a:pt x="1281" y="1417"/>
                </a:lnTo>
                <a:lnTo>
                  <a:pt x="1292" y="1429"/>
                </a:lnTo>
                <a:lnTo>
                  <a:pt x="1308" y="1437"/>
                </a:lnTo>
                <a:lnTo>
                  <a:pt x="1325" y="1440"/>
                </a:lnTo>
                <a:lnTo>
                  <a:pt x="1342" y="1437"/>
                </a:lnTo>
                <a:lnTo>
                  <a:pt x="1357" y="1429"/>
                </a:lnTo>
                <a:lnTo>
                  <a:pt x="1369" y="1417"/>
                </a:lnTo>
                <a:lnTo>
                  <a:pt x="1377" y="1402"/>
                </a:lnTo>
                <a:lnTo>
                  <a:pt x="1380" y="1385"/>
                </a:lnTo>
                <a:lnTo>
                  <a:pt x="1377" y="1367"/>
                </a:lnTo>
                <a:lnTo>
                  <a:pt x="1369" y="1352"/>
                </a:lnTo>
                <a:lnTo>
                  <a:pt x="1357" y="1339"/>
                </a:lnTo>
                <a:lnTo>
                  <a:pt x="1342" y="1332"/>
                </a:lnTo>
                <a:lnTo>
                  <a:pt x="1325" y="1329"/>
                </a:lnTo>
                <a:close/>
                <a:moveTo>
                  <a:pt x="662" y="1329"/>
                </a:moveTo>
                <a:lnTo>
                  <a:pt x="645" y="1332"/>
                </a:lnTo>
                <a:lnTo>
                  <a:pt x="630" y="1339"/>
                </a:lnTo>
                <a:lnTo>
                  <a:pt x="618" y="1352"/>
                </a:lnTo>
                <a:lnTo>
                  <a:pt x="610" y="1367"/>
                </a:lnTo>
                <a:lnTo>
                  <a:pt x="607" y="1385"/>
                </a:lnTo>
                <a:lnTo>
                  <a:pt x="610" y="1402"/>
                </a:lnTo>
                <a:lnTo>
                  <a:pt x="618" y="1417"/>
                </a:lnTo>
                <a:lnTo>
                  <a:pt x="630" y="1429"/>
                </a:lnTo>
                <a:lnTo>
                  <a:pt x="645" y="1437"/>
                </a:lnTo>
                <a:lnTo>
                  <a:pt x="662" y="1440"/>
                </a:lnTo>
                <a:lnTo>
                  <a:pt x="679" y="1437"/>
                </a:lnTo>
                <a:lnTo>
                  <a:pt x="695" y="1429"/>
                </a:lnTo>
                <a:lnTo>
                  <a:pt x="707" y="1417"/>
                </a:lnTo>
                <a:lnTo>
                  <a:pt x="715" y="1402"/>
                </a:lnTo>
                <a:lnTo>
                  <a:pt x="718" y="1385"/>
                </a:lnTo>
                <a:lnTo>
                  <a:pt x="715" y="1367"/>
                </a:lnTo>
                <a:lnTo>
                  <a:pt x="707" y="1352"/>
                </a:lnTo>
                <a:lnTo>
                  <a:pt x="695" y="1339"/>
                </a:lnTo>
                <a:lnTo>
                  <a:pt x="679" y="1332"/>
                </a:lnTo>
                <a:lnTo>
                  <a:pt x="662" y="1329"/>
                </a:lnTo>
                <a:close/>
                <a:moveTo>
                  <a:pt x="2815" y="1163"/>
                </a:moveTo>
                <a:lnTo>
                  <a:pt x="2798" y="1166"/>
                </a:lnTo>
                <a:lnTo>
                  <a:pt x="2783" y="1174"/>
                </a:lnTo>
                <a:lnTo>
                  <a:pt x="2771" y="1185"/>
                </a:lnTo>
                <a:lnTo>
                  <a:pt x="2763" y="1202"/>
                </a:lnTo>
                <a:lnTo>
                  <a:pt x="2760" y="1219"/>
                </a:lnTo>
                <a:lnTo>
                  <a:pt x="2763" y="1236"/>
                </a:lnTo>
                <a:lnTo>
                  <a:pt x="2771" y="1251"/>
                </a:lnTo>
                <a:lnTo>
                  <a:pt x="2783" y="1263"/>
                </a:lnTo>
                <a:lnTo>
                  <a:pt x="2798" y="1271"/>
                </a:lnTo>
                <a:lnTo>
                  <a:pt x="2815" y="1274"/>
                </a:lnTo>
                <a:lnTo>
                  <a:pt x="2832" y="1271"/>
                </a:lnTo>
                <a:lnTo>
                  <a:pt x="2848" y="1263"/>
                </a:lnTo>
                <a:lnTo>
                  <a:pt x="2859" y="1251"/>
                </a:lnTo>
                <a:lnTo>
                  <a:pt x="2867" y="1236"/>
                </a:lnTo>
                <a:lnTo>
                  <a:pt x="2870" y="1219"/>
                </a:lnTo>
                <a:lnTo>
                  <a:pt x="2867" y="1202"/>
                </a:lnTo>
                <a:lnTo>
                  <a:pt x="2859" y="1185"/>
                </a:lnTo>
                <a:lnTo>
                  <a:pt x="2848" y="1174"/>
                </a:lnTo>
                <a:lnTo>
                  <a:pt x="2832" y="1166"/>
                </a:lnTo>
                <a:lnTo>
                  <a:pt x="2815" y="1163"/>
                </a:lnTo>
                <a:close/>
                <a:moveTo>
                  <a:pt x="2484" y="1163"/>
                </a:moveTo>
                <a:lnTo>
                  <a:pt x="2467" y="1166"/>
                </a:lnTo>
                <a:lnTo>
                  <a:pt x="2452" y="1174"/>
                </a:lnTo>
                <a:lnTo>
                  <a:pt x="2440" y="1185"/>
                </a:lnTo>
                <a:lnTo>
                  <a:pt x="2432" y="1202"/>
                </a:lnTo>
                <a:lnTo>
                  <a:pt x="2429" y="1219"/>
                </a:lnTo>
                <a:lnTo>
                  <a:pt x="2432" y="1236"/>
                </a:lnTo>
                <a:lnTo>
                  <a:pt x="2440" y="1251"/>
                </a:lnTo>
                <a:lnTo>
                  <a:pt x="2452" y="1263"/>
                </a:lnTo>
                <a:lnTo>
                  <a:pt x="2467" y="1271"/>
                </a:lnTo>
                <a:lnTo>
                  <a:pt x="2484" y="1274"/>
                </a:lnTo>
                <a:lnTo>
                  <a:pt x="2501" y="1271"/>
                </a:lnTo>
                <a:lnTo>
                  <a:pt x="2516" y="1263"/>
                </a:lnTo>
                <a:lnTo>
                  <a:pt x="2528" y="1251"/>
                </a:lnTo>
                <a:lnTo>
                  <a:pt x="2536" y="1236"/>
                </a:lnTo>
                <a:lnTo>
                  <a:pt x="2539" y="1219"/>
                </a:lnTo>
                <a:lnTo>
                  <a:pt x="2536" y="1202"/>
                </a:lnTo>
                <a:lnTo>
                  <a:pt x="2528" y="1185"/>
                </a:lnTo>
                <a:lnTo>
                  <a:pt x="2516" y="1174"/>
                </a:lnTo>
                <a:lnTo>
                  <a:pt x="2501" y="1166"/>
                </a:lnTo>
                <a:lnTo>
                  <a:pt x="2484" y="1163"/>
                </a:lnTo>
                <a:close/>
                <a:moveTo>
                  <a:pt x="828" y="1163"/>
                </a:moveTo>
                <a:lnTo>
                  <a:pt x="811" y="1166"/>
                </a:lnTo>
                <a:lnTo>
                  <a:pt x="796" y="1174"/>
                </a:lnTo>
                <a:lnTo>
                  <a:pt x="784" y="1185"/>
                </a:lnTo>
                <a:lnTo>
                  <a:pt x="776" y="1202"/>
                </a:lnTo>
                <a:lnTo>
                  <a:pt x="773" y="1219"/>
                </a:lnTo>
                <a:lnTo>
                  <a:pt x="776" y="1236"/>
                </a:lnTo>
                <a:lnTo>
                  <a:pt x="784" y="1251"/>
                </a:lnTo>
                <a:lnTo>
                  <a:pt x="796" y="1263"/>
                </a:lnTo>
                <a:lnTo>
                  <a:pt x="811" y="1271"/>
                </a:lnTo>
                <a:lnTo>
                  <a:pt x="828" y="1274"/>
                </a:lnTo>
                <a:lnTo>
                  <a:pt x="845" y="1271"/>
                </a:lnTo>
                <a:lnTo>
                  <a:pt x="860" y="1263"/>
                </a:lnTo>
                <a:lnTo>
                  <a:pt x="872" y="1251"/>
                </a:lnTo>
                <a:lnTo>
                  <a:pt x="880" y="1236"/>
                </a:lnTo>
                <a:lnTo>
                  <a:pt x="883" y="1219"/>
                </a:lnTo>
                <a:lnTo>
                  <a:pt x="880" y="1202"/>
                </a:lnTo>
                <a:lnTo>
                  <a:pt x="872" y="1185"/>
                </a:lnTo>
                <a:lnTo>
                  <a:pt x="860" y="1174"/>
                </a:lnTo>
                <a:lnTo>
                  <a:pt x="845" y="1166"/>
                </a:lnTo>
                <a:lnTo>
                  <a:pt x="828" y="1163"/>
                </a:lnTo>
                <a:close/>
                <a:moveTo>
                  <a:pt x="497" y="1163"/>
                </a:moveTo>
                <a:lnTo>
                  <a:pt x="480" y="1166"/>
                </a:lnTo>
                <a:lnTo>
                  <a:pt x="464" y="1174"/>
                </a:lnTo>
                <a:lnTo>
                  <a:pt x="453" y="1185"/>
                </a:lnTo>
                <a:lnTo>
                  <a:pt x="445" y="1202"/>
                </a:lnTo>
                <a:lnTo>
                  <a:pt x="442" y="1219"/>
                </a:lnTo>
                <a:lnTo>
                  <a:pt x="445" y="1236"/>
                </a:lnTo>
                <a:lnTo>
                  <a:pt x="453" y="1251"/>
                </a:lnTo>
                <a:lnTo>
                  <a:pt x="464" y="1263"/>
                </a:lnTo>
                <a:lnTo>
                  <a:pt x="480" y="1271"/>
                </a:lnTo>
                <a:lnTo>
                  <a:pt x="497" y="1274"/>
                </a:lnTo>
                <a:lnTo>
                  <a:pt x="514" y="1271"/>
                </a:lnTo>
                <a:lnTo>
                  <a:pt x="529" y="1263"/>
                </a:lnTo>
                <a:lnTo>
                  <a:pt x="541" y="1251"/>
                </a:lnTo>
                <a:lnTo>
                  <a:pt x="549" y="1236"/>
                </a:lnTo>
                <a:lnTo>
                  <a:pt x="552" y="1219"/>
                </a:lnTo>
                <a:lnTo>
                  <a:pt x="549" y="1202"/>
                </a:lnTo>
                <a:lnTo>
                  <a:pt x="541" y="1185"/>
                </a:lnTo>
                <a:lnTo>
                  <a:pt x="529" y="1174"/>
                </a:lnTo>
                <a:lnTo>
                  <a:pt x="514" y="1166"/>
                </a:lnTo>
                <a:lnTo>
                  <a:pt x="497" y="1163"/>
                </a:lnTo>
                <a:close/>
                <a:moveTo>
                  <a:pt x="2650" y="997"/>
                </a:moveTo>
                <a:lnTo>
                  <a:pt x="2633" y="1000"/>
                </a:lnTo>
                <a:lnTo>
                  <a:pt x="2617" y="1007"/>
                </a:lnTo>
                <a:lnTo>
                  <a:pt x="2605" y="1019"/>
                </a:lnTo>
                <a:lnTo>
                  <a:pt x="2597" y="1034"/>
                </a:lnTo>
                <a:lnTo>
                  <a:pt x="2594" y="1053"/>
                </a:lnTo>
                <a:lnTo>
                  <a:pt x="2597" y="1070"/>
                </a:lnTo>
                <a:lnTo>
                  <a:pt x="2605" y="1085"/>
                </a:lnTo>
                <a:lnTo>
                  <a:pt x="2617" y="1097"/>
                </a:lnTo>
                <a:lnTo>
                  <a:pt x="2633" y="1105"/>
                </a:lnTo>
                <a:lnTo>
                  <a:pt x="2650" y="1108"/>
                </a:lnTo>
                <a:lnTo>
                  <a:pt x="2667" y="1105"/>
                </a:lnTo>
                <a:lnTo>
                  <a:pt x="2682" y="1097"/>
                </a:lnTo>
                <a:lnTo>
                  <a:pt x="2694" y="1085"/>
                </a:lnTo>
                <a:lnTo>
                  <a:pt x="2702" y="1070"/>
                </a:lnTo>
                <a:lnTo>
                  <a:pt x="2705" y="1053"/>
                </a:lnTo>
                <a:lnTo>
                  <a:pt x="2702" y="1034"/>
                </a:lnTo>
                <a:lnTo>
                  <a:pt x="2694" y="1019"/>
                </a:lnTo>
                <a:lnTo>
                  <a:pt x="2682" y="1007"/>
                </a:lnTo>
                <a:lnTo>
                  <a:pt x="2667" y="1000"/>
                </a:lnTo>
                <a:lnTo>
                  <a:pt x="2650" y="997"/>
                </a:lnTo>
                <a:close/>
                <a:moveTo>
                  <a:pt x="2318" y="997"/>
                </a:moveTo>
                <a:lnTo>
                  <a:pt x="2301" y="1000"/>
                </a:lnTo>
                <a:lnTo>
                  <a:pt x="2286" y="1007"/>
                </a:lnTo>
                <a:lnTo>
                  <a:pt x="2274" y="1019"/>
                </a:lnTo>
                <a:lnTo>
                  <a:pt x="2266" y="1034"/>
                </a:lnTo>
                <a:lnTo>
                  <a:pt x="2263" y="1053"/>
                </a:lnTo>
                <a:lnTo>
                  <a:pt x="2266" y="1070"/>
                </a:lnTo>
                <a:lnTo>
                  <a:pt x="2274" y="1085"/>
                </a:lnTo>
                <a:lnTo>
                  <a:pt x="2286" y="1097"/>
                </a:lnTo>
                <a:lnTo>
                  <a:pt x="2301" y="1105"/>
                </a:lnTo>
                <a:lnTo>
                  <a:pt x="2318" y="1108"/>
                </a:lnTo>
                <a:lnTo>
                  <a:pt x="2335" y="1105"/>
                </a:lnTo>
                <a:lnTo>
                  <a:pt x="2351" y="1097"/>
                </a:lnTo>
                <a:lnTo>
                  <a:pt x="2363" y="1085"/>
                </a:lnTo>
                <a:lnTo>
                  <a:pt x="2371" y="1070"/>
                </a:lnTo>
                <a:lnTo>
                  <a:pt x="2374" y="1053"/>
                </a:lnTo>
                <a:lnTo>
                  <a:pt x="2371" y="1034"/>
                </a:lnTo>
                <a:lnTo>
                  <a:pt x="2363" y="1019"/>
                </a:lnTo>
                <a:lnTo>
                  <a:pt x="2351" y="1007"/>
                </a:lnTo>
                <a:lnTo>
                  <a:pt x="2335" y="1000"/>
                </a:lnTo>
                <a:lnTo>
                  <a:pt x="2318" y="997"/>
                </a:lnTo>
                <a:close/>
                <a:moveTo>
                  <a:pt x="994" y="997"/>
                </a:moveTo>
                <a:lnTo>
                  <a:pt x="977" y="1000"/>
                </a:lnTo>
                <a:lnTo>
                  <a:pt x="961" y="1007"/>
                </a:lnTo>
                <a:lnTo>
                  <a:pt x="949" y="1019"/>
                </a:lnTo>
                <a:lnTo>
                  <a:pt x="941" y="1034"/>
                </a:lnTo>
                <a:lnTo>
                  <a:pt x="938" y="1053"/>
                </a:lnTo>
                <a:lnTo>
                  <a:pt x="941" y="1070"/>
                </a:lnTo>
                <a:lnTo>
                  <a:pt x="949" y="1085"/>
                </a:lnTo>
                <a:lnTo>
                  <a:pt x="961" y="1097"/>
                </a:lnTo>
                <a:lnTo>
                  <a:pt x="977" y="1105"/>
                </a:lnTo>
                <a:lnTo>
                  <a:pt x="994" y="1108"/>
                </a:lnTo>
                <a:lnTo>
                  <a:pt x="1011" y="1105"/>
                </a:lnTo>
                <a:lnTo>
                  <a:pt x="1026" y="1097"/>
                </a:lnTo>
                <a:lnTo>
                  <a:pt x="1038" y="1085"/>
                </a:lnTo>
                <a:lnTo>
                  <a:pt x="1046" y="1070"/>
                </a:lnTo>
                <a:lnTo>
                  <a:pt x="1049" y="1053"/>
                </a:lnTo>
                <a:lnTo>
                  <a:pt x="1046" y="1034"/>
                </a:lnTo>
                <a:lnTo>
                  <a:pt x="1038" y="1019"/>
                </a:lnTo>
                <a:lnTo>
                  <a:pt x="1026" y="1007"/>
                </a:lnTo>
                <a:lnTo>
                  <a:pt x="1011" y="1000"/>
                </a:lnTo>
                <a:lnTo>
                  <a:pt x="994" y="997"/>
                </a:lnTo>
                <a:close/>
                <a:moveTo>
                  <a:pt x="662" y="997"/>
                </a:moveTo>
                <a:lnTo>
                  <a:pt x="645" y="1000"/>
                </a:lnTo>
                <a:lnTo>
                  <a:pt x="630" y="1007"/>
                </a:lnTo>
                <a:lnTo>
                  <a:pt x="618" y="1019"/>
                </a:lnTo>
                <a:lnTo>
                  <a:pt x="610" y="1034"/>
                </a:lnTo>
                <a:lnTo>
                  <a:pt x="607" y="1053"/>
                </a:lnTo>
                <a:lnTo>
                  <a:pt x="610" y="1070"/>
                </a:lnTo>
                <a:lnTo>
                  <a:pt x="618" y="1085"/>
                </a:lnTo>
                <a:lnTo>
                  <a:pt x="630" y="1097"/>
                </a:lnTo>
                <a:lnTo>
                  <a:pt x="645" y="1105"/>
                </a:lnTo>
                <a:lnTo>
                  <a:pt x="662" y="1108"/>
                </a:lnTo>
                <a:lnTo>
                  <a:pt x="679" y="1105"/>
                </a:lnTo>
                <a:lnTo>
                  <a:pt x="695" y="1097"/>
                </a:lnTo>
                <a:lnTo>
                  <a:pt x="707" y="1085"/>
                </a:lnTo>
                <a:lnTo>
                  <a:pt x="715" y="1070"/>
                </a:lnTo>
                <a:lnTo>
                  <a:pt x="718" y="1053"/>
                </a:lnTo>
                <a:lnTo>
                  <a:pt x="715" y="1034"/>
                </a:lnTo>
                <a:lnTo>
                  <a:pt x="707" y="1019"/>
                </a:lnTo>
                <a:lnTo>
                  <a:pt x="695" y="1007"/>
                </a:lnTo>
                <a:lnTo>
                  <a:pt x="679" y="1000"/>
                </a:lnTo>
                <a:lnTo>
                  <a:pt x="662" y="997"/>
                </a:lnTo>
                <a:close/>
                <a:moveTo>
                  <a:pt x="2484" y="831"/>
                </a:moveTo>
                <a:lnTo>
                  <a:pt x="2467" y="834"/>
                </a:lnTo>
                <a:lnTo>
                  <a:pt x="2452" y="841"/>
                </a:lnTo>
                <a:lnTo>
                  <a:pt x="2440" y="853"/>
                </a:lnTo>
                <a:lnTo>
                  <a:pt x="2432" y="869"/>
                </a:lnTo>
                <a:lnTo>
                  <a:pt x="2429" y="886"/>
                </a:lnTo>
                <a:lnTo>
                  <a:pt x="2432" y="904"/>
                </a:lnTo>
                <a:lnTo>
                  <a:pt x="2440" y="919"/>
                </a:lnTo>
                <a:lnTo>
                  <a:pt x="2452" y="931"/>
                </a:lnTo>
                <a:lnTo>
                  <a:pt x="2467" y="939"/>
                </a:lnTo>
                <a:lnTo>
                  <a:pt x="2484" y="942"/>
                </a:lnTo>
                <a:lnTo>
                  <a:pt x="2501" y="939"/>
                </a:lnTo>
                <a:lnTo>
                  <a:pt x="2516" y="931"/>
                </a:lnTo>
                <a:lnTo>
                  <a:pt x="2528" y="919"/>
                </a:lnTo>
                <a:lnTo>
                  <a:pt x="2536" y="904"/>
                </a:lnTo>
                <a:lnTo>
                  <a:pt x="2539" y="886"/>
                </a:lnTo>
                <a:lnTo>
                  <a:pt x="2536" y="869"/>
                </a:lnTo>
                <a:lnTo>
                  <a:pt x="2528" y="853"/>
                </a:lnTo>
                <a:lnTo>
                  <a:pt x="2516" y="841"/>
                </a:lnTo>
                <a:lnTo>
                  <a:pt x="2501" y="834"/>
                </a:lnTo>
                <a:lnTo>
                  <a:pt x="2484" y="831"/>
                </a:lnTo>
                <a:close/>
                <a:moveTo>
                  <a:pt x="828" y="831"/>
                </a:moveTo>
                <a:lnTo>
                  <a:pt x="811" y="834"/>
                </a:lnTo>
                <a:lnTo>
                  <a:pt x="796" y="841"/>
                </a:lnTo>
                <a:lnTo>
                  <a:pt x="784" y="853"/>
                </a:lnTo>
                <a:lnTo>
                  <a:pt x="776" y="869"/>
                </a:lnTo>
                <a:lnTo>
                  <a:pt x="773" y="886"/>
                </a:lnTo>
                <a:lnTo>
                  <a:pt x="776" y="904"/>
                </a:lnTo>
                <a:lnTo>
                  <a:pt x="784" y="919"/>
                </a:lnTo>
                <a:lnTo>
                  <a:pt x="796" y="931"/>
                </a:lnTo>
                <a:lnTo>
                  <a:pt x="811" y="939"/>
                </a:lnTo>
                <a:lnTo>
                  <a:pt x="828" y="942"/>
                </a:lnTo>
                <a:lnTo>
                  <a:pt x="845" y="939"/>
                </a:lnTo>
                <a:lnTo>
                  <a:pt x="860" y="931"/>
                </a:lnTo>
                <a:lnTo>
                  <a:pt x="872" y="919"/>
                </a:lnTo>
                <a:lnTo>
                  <a:pt x="880" y="904"/>
                </a:lnTo>
                <a:lnTo>
                  <a:pt x="883" y="886"/>
                </a:lnTo>
                <a:lnTo>
                  <a:pt x="880" y="869"/>
                </a:lnTo>
                <a:lnTo>
                  <a:pt x="872" y="853"/>
                </a:lnTo>
                <a:lnTo>
                  <a:pt x="860" y="841"/>
                </a:lnTo>
                <a:lnTo>
                  <a:pt x="845" y="834"/>
                </a:lnTo>
                <a:lnTo>
                  <a:pt x="828" y="831"/>
                </a:lnTo>
                <a:close/>
                <a:moveTo>
                  <a:pt x="1546" y="776"/>
                </a:moveTo>
                <a:lnTo>
                  <a:pt x="1547" y="779"/>
                </a:lnTo>
                <a:lnTo>
                  <a:pt x="1547" y="782"/>
                </a:lnTo>
                <a:lnTo>
                  <a:pt x="1548" y="790"/>
                </a:lnTo>
                <a:lnTo>
                  <a:pt x="1549" y="797"/>
                </a:lnTo>
                <a:lnTo>
                  <a:pt x="1549" y="797"/>
                </a:lnTo>
                <a:lnTo>
                  <a:pt x="1549" y="798"/>
                </a:lnTo>
                <a:lnTo>
                  <a:pt x="1555" y="814"/>
                </a:lnTo>
                <a:lnTo>
                  <a:pt x="1556" y="816"/>
                </a:lnTo>
                <a:lnTo>
                  <a:pt x="1556" y="817"/>
                </a:lnTo>
                <a:lnTo>
                  <a:pt x="1559" y="822"/>
                </a:lnTo>
                <a:lnTo>
                  <a:pt x="1562" y="827"/>
                </a:lnTo>
                <a:lnTo>
                  <a:pt x="1565" y="832"/>
                </a:lnTo>
                <a:lnTo>
                  <a:pt x="1568" y="836"/>
                </a:lnTo>
                <a:lnTo>
                  <a:pt x="1569" y="838"/>
                </a:lnTo>
                <a:lnTo>
                  <a:pt x="1571" y="840"/>
                </a:lnTo>
                <a:lnTo>
                  <a:pt x="1576" y="846"/>
                </a:lnTo>
                <a:lnTo>
                  <a:pt x="1581" y="852"/>
                </a:lnTo>
                <a:lnTo>
                  <a:pt x="1583" y="853"/>
                </a:lnTo>
                <a:lnTo>
                  <a:pt x="1584" y="854"/>
                </a:lnTo>
                <a:lnTo>
                  <a:pt x="1590" y="859"/>
                </a:lnTo>
                <a:lnTo>
                  <a:pt x="1597" y="864"/>
                </a:lnTo>
                <a:lnTo>
                  <a:pt x="1599" y="865"/>
                </a:lnTo>
                <a:lnTo>
                  <a:pt x="1601" y="866"/>
                </a:lnTo>
                <a:lnTo>
                  <a:pt x="1608" y="870"/>
                </a:lnTo>
                <a:lnTo>
                  <a:pt x="1615" y="873"/>
                </a:lnTo>
                <a:lnTo>
                  <a:pt x="1619" y="874"/>
                </a:lnTo>
                <a:lnTo>
                  <a:pt x="1624" y="876"/>
                </a:lnTo>
                <a:lnTo>
                  <a:pt x="1629" y="877"/>
                </a:lnTo>
                <a:lnTo>
                  <a:pt x="1635" y="879"/>
                </a:lnTo>
                <a:lnTo>
                  <a:pt x="1656" y="881"/>
                </a:lnTo>
                <a:lnTo>
                  <a:pt x="1677" y="879"/>
                </a:lnTo>
                <a:lnTo>
                  <a:pt x="1683" y="877"/>
                </a:lnTo>
                <a:lnTo>
                  <a:pt x="1688" y="876"/>
                </a:lnTo>
                <a:lnTo>
                  <a:pt x="1697" y="873"/>
                </a:lnTo>
                <a:lnTo>
                  <a:pt x="1704" y="870"/>
                </a:lnTo>
                <a:lnTo>
                  <a:pt x="1711" y="866"/>
                </a:lnTo>
                <a:lnTo>
                  <a:pt x="1713" y="865"/>
                </a:lnTo>
                <a:lnTo>
                  <a:pt x="1715" y="864"/>
                </a:lnTo>
                <a:lnTo>
                  <a:pt x="1721" y="859"/>
                </a:lnTo>
                <a:lnTo>
                  <a:pt x="1728" y="854"/>
                </a:lnTo>
                <a:lnTo>
                  <a:pt x="1729" y="852"/>
                </a:lnTo>
                <a:lnTo>
                  <a:pt x="1731" y="852"/>
                </a:lnTo>
                <a:lnTo>
                  <a:pt x="1736" y="846"/>
                </a:lnTo>
                <a:lnTo>
                  <a:pt x="1741" y="840"/>
                </a:lnTo>
                <a:lnTo>
                  <a:pt x="1743" y="838"/>
                </a:lnTo>
                <a:lnTo>
                  <a:pt x="1744" y="836"/>
                </a:lnTo>
                <a:lnTo>
                  <a:pt x="1747" y="832"/>
                </a:lnTo>
                <a:lnTo>
                  <a:pt x="1750" y="827"/>
                </a:lnTo>
                <a:lnTo>
                  <a:pt x="1753" y="822"/>
                </a:lnTo>
                <a:lnTo>
                  <a:pt x="1756" y="817"/>
                </a:lnTo>
                <a:lnTo>
                  <a:pt x="1756" y="816"/>
                </a:lnTo>
                <a:lnTo>
                  <a:pt x="1757" y="814"/>
                </a:lnTo>
                <a:lnTo>
                  <a:pt x="1763" y="798"/>
                </a:lnTo>
                <a:lnTo>
                  <a:pt x="1763" y="797"/>
                </a:lnTo>
                <a:lnTo>
                  <a:pt x="1763" y="797"/>
                </a:lnTo>
                <a:lnTo>
                  <a:pt x="1764" y="790"/>
                </a:lnTo>
                <a:lnTo>
                  <a:pt x="1765" y="782"/>
                </a:lnTo>
                <a:lnTo>
                  <a:pt x="1765" y="779"/>
                </a:lnTo>
                <a:lnTo>
                  <a:pt x="1766" y="776"/>
                </a:lnTo>
                <a:lnTo>
                  <a:pt x="1546" y="776"/>
                </a:lnTo>
                <a:close/>
                <a:moveTo>
                  <a:pt x="2650" y="665"/>
                </a:moveTo>
                <a:lnTo>
                  <a:pt x="2633" y="668"/>
                </a:lnTo>
                <a:lnTo>
                  <a:pt x="2617" y="675"/>
                </a:lnTo>
                <a:lnTo>
                  <a:pt x="2605" y="687"/>
                </a:lnTo>
                <a:lnTo>
                  <a:pt x="2597" y="702"/>
                </a:lnTo>
                <a:lnTo>
                  <a:pt x="2594" y="720"/>
                </a:lnTo>
                <a:lnTo>
                  <a:pt x="2597" y="737"/>
                </a:lnTo>
                <a:lnTo>
                  <a:pt x="2605" y="753"/>
                </a:lnTo>
                <a:lnTo>
                  <a:pt x="2617" y="765"/>
                </a:lnTo>
                <a:lnTo>
                  <a:pt x="2633" y="773"/>
                </a:lnTo>
                <a:lnTo>
                  <a:pt x="2650" y="776"/>
                </a:lnTo>
                <a:lnTo>
                  <a:pt x="2667" y="773"/>
                </a:lnTo>
                <a:lnTo>
                  <a:pt x="2682" y="765"/>
                </a:lnTo>
                <a:lnTo>
                  <a:pt x="2694" y="753"/>
                </a:lnTo>
                <a:lnTo>
                  <a:pt x="2702" y="737"/>
                </a:lnTo>
                <a:lnTo>
                  <a:pt x="2705" y="720"/>
                </a:lnTo>
                <a:lnTo>
                  <a:pt x="2702" y="702"/>
                </a:lnTo>
                <a:lnTo>
                  <a:pt x="2694" y="687"/>
                </a:lnTo>
                <a:lnTo>
                  <a:pt x="2682" y="675"/>
                </a:lnTo>
                <a:lnTo>
                  <a:pt x="2667" y="668"/>
                </a:lnTo>
                <a:lnTo>
                  <a:pt x="2650" y="665"/>
                </a:lnTo>
                <a:close/>
                <a:moveTo>
                  <a:pt x="1987" y="665"/>
                </a:moveTo>
                <a:lnTo>
                  <a:pt x="1970" y="668"/>
                </a:lnTo>
                <a:lnTo>
                  <a:pt x="1955" y="675"/>
                </a:lnTo>
                <a:lnTo>
                  <a:pt x="1943" y="687"/>
                </a:lnTo>
                <a:lnTo>
                  <a:pt x="1935" y="702"/>
                </a:lnTo>
                <a:lnTo>
                  <a:pt x="1932" y="720"/>
                </a:lnTo>
                <a:lnTo>
                  <a:pt x="1935" y="737"/>
                </a:lnTo>
                <a:lnTo>
                  <a:pt x="1943" y="753"/>
                </a:lnTo>
                <a:lnTo>
                  <a:pt x="1955" y="765"/>
                </a:lnTo>
                <a:lnTo>
                  <a:pt x="1970" y="773"/>
                </a:lnTo>
                <a:lnTo>
                  <a:pt x="1987" y="776"/>
                </a:lnTo>
                <a:lnTo>
                  <a:pt x="2004" y="773"/>
                </a:lnTo>
                <a:lnTo>
                  <a:pt x="2020" y="765"/>
                </a:lnTo>
                <a:lnTo>
                  <a:pt x="2031" y="753"/>
                </a:lnTo>
                <a:lnTo>
                  <a:pt x="2039" y="737"/>
                </a:lnTo>
                <a:lnTo>
                  <a:pt x="2042" y="720"/>
                </a:lnTo>
                <a:lnTo>
                  <a:pt x="2039" y="702"/>
                </a:lnTo>
                <a:lnTo>
                  <a:pt x="2031" y="687"/>
                </a:lnTo>
                <a:lnTo>
                  <a:pt x="2020" y="675"/>
                </a:lnTo>
                <a:lnTo>
                  <a:pt x="2004" y="668"/>
                </a:lnTo>
                <a:lnTo>
                  <a:pt x="1987" y="665"/>
                </a:lnTo>
                <a:close/>
                <a:moveTo>
                  <a:pt x="1325" y="665"/>
                </a:moveTo>
                <a:lnTo>
                  <a:pt x="1308" y="668"/>
                </a:lnTo>
                <a:lnTo>
                  <a:pt x="1292" y="675"/>
                </a:lnTo>
                <a:lnTo>
                  <a:pt x="1281" y="687"/>
                </a:lnTo>
                <a:lnTo>
                  <a:pt x="1273" y="702"/>
                </a:lnTo>
                <a:lnTo>
                  <a:pt x="1270" y="720"/>
                </a:lnTo>
                <a:lnTo>
                  <a:pt x="1273" y="737"/>
                </a:lnTo>
                <a:lnTo>
                  <a:pt x="1281" y="753"/>
                </a:lnTo>
                <a:lnTo>
                  <a:pt x="1292" y="765"/>
                </a:lnTo>
                <a:lnTo>
                  <a:pt x="1308" y="773"/>
                </a:lnTo>
                <a:lnTo>
                  <a:pt x="1325" y="776"/>
                </a:lnTo>
                <a:lnTo>
                  <a:pt x="1342" y="773"/>
                </a:lnTo>
                <a:lnTo>
                  <a:pt x="1357" y="765"/>
                </a:lnTo>
                <a:lnTo>
                  <a:pt x="1369" y="753"/>
                </a:lnTo>
                <a:lnTo>
                  <a:pt x="1377" y="737"/>
                </a:lnTo>
                <a:lnTo>
                  <a:pt x="1380" y="720"/>
                </a:lnTo>
                <a:lnTo>
                  <a:pt x="1377" y="702"/>
                </a:lnTo>
                <a:lnTo>
                  <a:pt x="1369" y="687"/>
                </a:lnTo>
                <a:lnTo>
                  <a:pt x="1357" y="675"/>
                </a:lnTo>
                <a:lnTo>
                  <a:pt x="1342" y="668"/>
                </a:lnTo>
                <a:lnTo>
                  <a:pt x="1325" y="665"/>
                </a:lnTo>
                <a:close/>
                <a:moveTo>
                  <a:pt x="994" y="665"/>
                </a:moveTo>
                <a:lnTo>
                  <a:pt x="977" y="668"/>
                </a:lnTo>
                <a:lnTo>
                  <a:pt x="961" y="675"/>
                </a:lnTo>
                <a:lnTo>
                  <a:pt x="949" y="687"/>
                </a:lnTo>
                <a:lnTo>
                  <a:pt x="941" y="702"/>
                </a:lnTo>
                <a:lnTo>
                  <a:pt x="938" y="720"/>
                </a:lnTo>
                <a:lnTo>
                  <a:pt x="941" y="764"/>
                </a:lnTo>
                <a:lnTo>
                  <a:pt x="951" y="806"/>
                </a:lnTo>
                <a:lnTo>
                  <a:pt x="968" y="846"/>
                </a:lnTo>
                <a:lnTo>
                  <a:pt x="989" y="885"/>
                </a:lnTo>
                <a:lnTo>
                  <a:pt x="1016" y="923"/>
                </a:lnTo>
                <a:lnTo>
                  <a:pt x="1048" y="958"/>
                </a:lnTo>
                <a:lnTo>
                  <a:pt x="1085" y="991"/>
                </a:lnTo>
                <a:lnTo>
                  <a:pt x="1127" y="1021"/>
                </a:lnTo>
                <a:lnTo>
                  <a:pt x="1173" y="1050"/>
                </a:lnTo>
                <a:lnTo>
                  <a:pt x="1223" y="1075"/>
                </a:lnTo>
                <a:lnTo>
                  <a:pt x="1278" y="1098"/>
                </a:lnTo>
                <a:lnTo>
                  <a:pt x="1335" y="1117"/>
                </a:lnTo>
                <a:lnTo>
                  <a:pt x="1269" y="1147"/>
                </a:lnTo>
                <a:lnTo>
                  <a:pt x="1205" y="1183"/>
                </a:lnTo>
                <a:lnTo>
                  <a:pt x="1144" y="1225"/>
                </a:lnTo>
                <a:lnTo>
                  <a:pt x="1087" y="1270"/>
                </a:lnTo>
                <a:lnTo>
                  <a:pt x="1033" y="1320"/>
                </a:lnTo>
                <a:lnTo>
                  <a:pt x="982" y="1375"/>
                </a:lnTo>
                <a:lnTo>
                  <a:pt x="934" y="1433"/>
                </a:lnTo>
                <a:lnTo>
                  <a:pt x="891" y="1497"/>
                </a:lnTo>
                <a:lnTo>
                  <a:pt x="852" y="1562"/>
                </a:lnTo>
                <a:lnTo>
                  <a:pt x="818" y="1631"/>
                </a:lnTo>
                <a:lnTo>
                  <a:pt x="788" y="1704"/>
                </a:lnTo>
                <a:lnTo>
                  <a:pt x="764" y="1779"/>
                </a:lnTo>
                <a:lnTo>
                  <a:pt x="744" y="1858"/>
                </a:lnTo>
                <a:lnTo>
                  <a:pt x="730" y="1938"/>
                </a:lnTo>
                <a:lnTo>
                  <a:pt x="721" y="2020"/>
                </a:lnTo>
                <a:lnTo>
                  <a:pt x="718" y="2105"/>
                </a:lnTo>
                <a:lnTo>
                  <a:pt x="721" y="2122"/>
                </a:lnTo>
                <a:lnTo>
                  <a:pt x="729" y="2137"/>
                </a:lnTo>
                <a:lnTo>
                  <a:pt x="740" y="2149"/>
                </a:lnTo>
                <a:lnTo>
                  <a:pt x="756" y="2157"/>
                </a:lnTo>
                <a:lnTo>
                  <a:pt x="773" y="2160"/>
                </a:lnTo>
                <a:lnTo>
                  <a:pt x="790" y="2157"/>
                </a:lnTo>
                <a:lnTo>
                  <a:pt x="805" y="2149"/>
                </a:lnTo>
                <a:lnTo>
                  <a:pt x="817" y="2137"/>
                </a:lnTo>
                <a:lnTo>
                  <a:pt x="825" y="2122"/>
                </a:lnTo>
                <a:lnTo>
                  <a:pt x="828" y="2105"/>
                </a:lnTo>
                <a:lnTo>
                  <a:pt x="831" y="2027"/>
                </a:lnTo>
                <a:lnTo>
                  <a:pt x="839" y="1952"/>
                </a:lnTo>
                <a:lnTo>
                  <a:pt x="852" y="1878"/>
                </a:lnTo>
                <a:lnTo>
                  <a:pt x="870" y="1808"/>
                </a:lnTo>
                <a:lnTo>
                  <a:pt x="893" y="1738"/>
                </a:lnTo>
                <a:lnTo>
                  <a:pt x="920" y="1673"/>
                </a:lnTo>
                <a:lnTo>
                  <a:pt x="952" y="1609"/>
                </a:lnTo>
                <a:lnTo>
                  <a:pt x="988" y="1549"/>
                </a:lnTo>
                <a:lnTo>
                  <a:pt x="1028" y="1493"/>
                </a:lnTo>
                <a:lnTo>
                  <a:pt x="1071" y="1439"/>
                </a:lnTo>
                <a:lnTo>
                  <a:pt x="1117" y="1390"/>
                </a:lnTo>
                <a:lnTo>
                  <a:pt x="1167" y="1346"/>
                </a:lnTo>
                <a:lnTo>
                  <a:pt x="1220" y="1304"/>
                </a:lnTo>
                <a:lnTo>
                  <a:pt x="1276" y="1268"/>
                </a:lnTo>
                <a:lnTo>
                  <a:pt x="1334" y="1237"/>
                </a:lnTo>
                <a:lnTo>
                  <a:pt x="1395" y="1212"/>
                </a:lnTo>
                <a:lnTo>
                  <a:pt x="1457" y="1190"/>
                </a:lnTo>
                <a:lnTo>
                  <a:pt x="1522" y="1175"/>
                </a:lnTo>
                <a:lnTo>
                  <a:pt x="1588" y="1166"/>
                </a:lnTo>
                <a:lnTo>
                  <a:pt x="1656" y="1163"/>
                </a:lnTo>
                <a:lnTo>
                  <a:pt x="1724" y="1166"/>
                </a:lnTo>
                <a:lnTo>
                  <a:pt x="1790" y="1175"/>
                </a:lnTo>
                <a:lnTo>
                  <a:pt x="1855" y="1190"/>
                </a:lnTo>
                <a:lnTo>
                  <a:pt x="1917" y="1212"/>
                </a:lnTo>
                <a:lnTo>
                  <a:pt x="1978" y="1237"/>
                </a:lnTo>
                <a:lnTo>
                  <a:pt x="2036" y="1268"/>
                </a:lnTo>
                <a:lnTo>
                  <a:pt x="2092" y="1304"/>
                </a:lnTo>
                <a:lnTo>
                  <a:pt x="2145" y="1346"/>
                </a:lnTo>
                <a:lnTo>
                  <a:pt x="2195" y="1390"/>
                </a:lnTo>
                <a:lnTo>
                  <a:pt x="2241" y="1439"/>
                </a:lnTo>
                <a:lnTo>
                  <a:pt x="2284" y="1493"/>
                </a:lnTo>
                <a:lnTo>
                  <a:pt x="2324" y="1549"/>
                </a:lnTo>
                <a:lnTo>
                  <a:pt x="2360" y="1609"/>
                </a:lnTo>
                <a:lnTo>
                  <a:pt x="2392" y="1673"/>
                </a:lnTo>
                <a:lnTo>
                  <a:pt x="2419" y="1738"/>
                </a:lnTo>
                <a:lnTo>
                  <a:pt x="2442" y="1808"/>
                </a:lnTo>
                <a:lnTo>
                  <a:pt x="2460" y="1878"/>
                </a:lnTo>
                <a:lnTo>
                  <a:pt x="2473" y="1952"/>
                </a:lnTo>
                <a:lnTo>
                  <a:pt x="2481" y="2027"/>
                </a:lnTo>
                <a:lnTo>
                  <a:pt x="2484" y="2105"/>
                </a:lnTo>
                <a:lnTo>
                  <a:pt x="2487" y="2122"/>
                </a:lnTo>
                <a:lnTo>
                  <a:pt x="2495" y="2137"/>
                </a:lnTo>
                <a:lnTo>
                  <a:pt x="2506" y="2149"/>
                </a:lnTo>
                <a:lnTo>
                  <a:pt x="2522" y="2157"/>
                </a:lnTo>
                <a:lnTo>
                  <a:pt x="2539" y="2160"/>
                </a:lnTo>
                <a:lnTo>
                  <a:pt x="2556" y="2157"/>
                </a:lnTo>
                <a:lnTo>
                  <a:pt x="2572" y="2149"/>
                </a:lnTo>
                <a:lnTo>
                  <a:pt x="2583" y="2137"/>
                </a:lnTo>
                <a:lnTo>
                  <a:pt x="2591" y="2122"/>
                </a:lnTo>
                <a:lnTo>
                  <a:pt x="2594" y="2105"/>
                </a:lnTo>
                <a:lnTo>
                  <a:pt x="2591" y="2020"/>
                </a:lnTo>
                <a:lnTo>
                  <a:pt x="2582" y="1938"/>
                </a:lnTo>
                <a:lnTo>
                  <a:pt x="2568" y="1858"/>
                </a:lnTo>
                <a:lnTo>
                  <a:pt x="2548" y="1779"/>
                </a:lnTo>
                <a:lnTo>
                  <a:pt x="2524" y="1704"/>
                </a:lnTo>
                <a:lnTo>
                  <a:pt x="2494" y="1631"/>
                </a:lnTo>
                <a:lnTo>
                  <a:pt x="2460" y="1562"/>
                </a:lnTo>
                <a:lnTo>
                  <a:pt x="2421" y="1497"/>
                </a:lnTo>
                <a:lnTo>
                  <a:pt x="2378" y="1433"/>
                </a:lnTo>
                <a:lnTo>
                  <a:pt x="2330" y="1375"/>
                </a:lnTo>
                <a:lnTo>
                  <a:pt x="2279" y="1320"/>
                </a:lnTo>
                <a:lnTo>
                  <a:pt x="2225" y="1270"/>
                </a:lnTo>
                <a:lnTo>
                  <a:pt x="2168" y="1225"/>
                </a:lnTo>
                <a:lnTo>
                  <a:pt x="2107" y="1183"/>
                </a:lnTo>
                <a:lnTo>
                  <a:pt x="2043" y="1147"/>
                </a:lnTo>
                <a:lnTo>
                  <a:pt x="1977" y="1117"/>
                </a:lnTo>
                <a:lnTo>
                  <a:pt x="2034" y="1098"/>
                </a:lnTo>
                <a:lnTo>
                  <a:pt x="2089" y="1075"/>
                </a:lnTo>
                <a:lnTo>
                  <a:pt x="2139" y="1050"/>
                </a:lnTo>
                <a:lnTo>
                  <a:pt x="2185" y="1021"/>
                </a:lnTo>
                <a:lnTo>
                  <a:pt x="2227" y="991"/>
                </a:lnTo>
                <a:lnTo>
                  <a:pt x="2264" y="958"/>
                </a:lnTo>
                <a:lnTo>
                  <a:pt x="2296" y="923"/>
                </a:lnTo>
                <a:lnTo>
                  <a:pt x="2323" y="885"/>
                </a:lnTo>
                <a:lnTo>
                  <a:pt x="2344" y="846"/>
                </a:lnTo>
                <a:lnTo>
                  <a:pt x="2361" y="806"/>
                </a:lnTo>
                <a:lnTo>
                  <a:pt x="2371" y="764"/>
                </a:lnTo>
                <a:lnTo>
                  <a:pt x="2374" y="720"/>
                </a:lnTo>
                <a:lnTo>
                  <a:pt x="2371" y="702"/>
                </a:lnTo>
                <a:lnTo>
                  <a:pt x="2363" y="687"/>
                </a:lnTo>
                <a:lnTo>
                  <a:pt x="2351" y="675"/>
                </a:lnTo>
                <a:lnTo>
                  <a:pt x="2335" y="668"/>
                </a:lnTo>
                <a:lnTo>
                  <a:pt x="2318" y="665"/>
                </a:lnTo>
                <a:lnTo>
                  <a:pt x="2301" y="668"/>
                </a:lnTo>
                <a:lnTo>
                  <a:pt x="2286" y="675"/>
                </a:lnTo>
                <a:lnTo>
                  <a:pt x="2274" y="687"/>
                </a:lnTo>
                <a:lnTo>
                  <a:pt x="2266" y="702"/>
                </a:lnTo>
                <a:lnTo>
                  <a:pt x="2263" y="720"/>
                </a:lnTo>
                <a:lnTo>
                  <a:pt x="2260" y="754"/>
                </a:lnTo>
                <a:lnTo>
                  <a:pt x="2251" y="786"/>
                </a:lnTo>
                <a:lnTo>
                  <a:pt x="2235" y="818"/>
                </a:lnTo>
                <a:lnTo>
                  <a:pt x="2215" y="848"/>
                </a:lnTo>
                <a:lnTo>
                  <a:pt x="2189" y="877"/>
                </a:lnTo>
                <a:lnTo>
                  <a:pt x="2158" y="905"/>
                </a:lnTo>
                <a:lnTo>
                  <a:pt x="2123" y="930"/>
                </a:lnTo>
                <a:lnTo>
                  <a:pt x="2084" y="954"/>
                </a:lnTo>
                <a:lnTo>
                  <a:pt x="2039" y="975"/>
                </a:lnTo>
                <a:lnTo>
                  <a:pt x="1993" y="994"/>
                </a:lnTo>
                <a:lnTo>
                  <a:pt x="1943" y="1011"/>
                </a:lnTo>
                <a:lnTo>
                  <a:pt x="1890" y="1025"/>
                </a:lnTo>
                <a:lnTo>
                  <a:pt x="1835" y="1037"/>
                </a:lnTo>
                <a:lnTo>
                  <a:pt x="1776" y="1046"/>
                </a:lnTo>
                <a:lnTo>
                  <a:pt x="1717" y="1051"/>
                </a:lnTo>
                <a:lnTo>
                  <a:pt x="1656" y="1053"/>
                </a:lnTo>
                <a:lnTo>
                  <a:pt x="1595" y="1051"/>
                </a:lnTo>
                <a:lnTo>
                  <a:pt x="1536" y="1046"/>
                </a:lnTo>
                <a:lnTo>
                  <a:pt x="1477" y="1037"/>
                </a:lnTo>
                <a:lnTo>
                  <a:pt x="1422" y="1025"/>
                </a:lnTo>
                <a:lnTo>
                  <a:pt x="1369" y="1011"/>
                </a:lnTo>
                <a:lnTo>
                  <a:pt x="1319" y="994"/>
                </a:lnTo>
                <a:lnTo>
                  <a:pt x="1273" y="975"/>
                </a:lnTo>
                <a:lnTo>
                  <a:pt x="1228" y="954"/>
                </a:lnTo>
                <a:lnTo>
                  <a:pt x="1189" y="930"/>
                </a:lnTo>
                <a:lnTo>
                  <a:pt x="1154" y="905"/>
                </a:lnTo>
                <a:lnTo>
                  <a:pt x="1123" y="877"/>
                </a:lnTo>
                <a:lnTo>
                  <a:pt x="1097" y="848"/>
                </a:lnTo>
                <a:lnTo>
                  <a:pt x="1077" y="818"/>
                </a:lnTo>
                <a:lnTo>
                  <a:pt x="1061" y="786"/>
                </a:lnTo>
                <a:lnTo>
                  <a:pt x="1052" y="754"/>
                </a:lnTo>
                <a:lnTo>
                  <a:pt x="1049" y="720"/>
                </a:lnTo>
                <a:lnTo>
                  <a:pt x="1046" y="702"/>
                </a:lnTo>
                <a:lnTo>
                  <a:pt x="1038" y="687"/>
                </a:lnTo>
                <a:lnTo>
                  <a:pt x="1026" y="675"/>
                </a:lnTo>
                <a:lnTo>
                  <a:pt x="1011" y="668"/>
                </a:lnTo>
                <a:lnTo>
                  <a:pt x="994" y="665"/>
                </a:lnTo>
                <a:close/>
                <a:moveTo>
                  <a:pt x="662" y="665"/>
                </a:moveTo>
                <a:lnTo>
                  <a:pt x="645" y="668"/>
                </a:lnTo>
                <a:lnTo>
                  <a:pt x="630" y="675"/>
                </a:lnTo>
                <a:lnTo>
                  <a:pt x="618" y="687"/>
                </a:lnTo>
                <a:lnTo>
                  <a:pt x="610" y="702"/>
                </a:lnTo>
                <a:lnTo>
                  <a:pt x="607" y="720"/>
                </a:lnTo>
                <a:lnTo>
                  <a:pt x="610" y="737"/>
                </a:lnTo>
                <a:lnTo>
                  <a:pt x="618" y="753"/>
                </a:lnTo>
                <a:lnTo>
                  <a:pt x="630" y="765"/>
                </a:lnTo>
                <a:lnTo>
                  <a:pt x="645" y="773"/>
                </a:lnTo>
                <a:lnTo>
                  <a:pt x="662" y="776"/>
                </a:lnTo>
                <a:lnTo>
                  <a:pt x="679" y="773"/>
                </a:lnTo>
                <a:lnTo>
                  <a:pt x="695" y="765"/>
                </a:lnTo>
                <a:lnTo>
                  <a:pt x="707" y="753"/>
                </a:lnTo>
                <a:lnTo>
                  <a:pt x="715" y="737"/>
                </a:lnTo>
                <a:lnTo>
                  <a:pt x="718" y="720"/>
                </a:lnTo>
                <a:lnTo>
                  <a:pt x="715" y="702"/>
                </a:lnTo>
                <a:lnTo>
                  <a:pt x="707" y="687"/>
                </a:lnTo>
                <a:lnTo>
                  <a:pt x="695" y="675"/>
                </a:lnTo>
                <a:lnTo>
                  <a:pt x="679" y="668"/>
                </a:lnTo>
                <a:lnTo>
                  <a:pt x="662" y="665"/>
                </a:lnTo>
                <a:close/>
                <a:moveTo>
                  <a:pt x="1546" y="554"/>
                </a:moveTo>
                <a:lnTo>
                  <a:pt x="1546" y="665"/>
                </a:lnTo>
                <a:lnTo>
                  <a:pt x="1766" y="665"/>
                </a:lnTo>
                <a:lnTo>
                  <a:pt x="1766" y="554"/>
                </a:lnTo>
                <a:lnTo>
                  <a:pt x="1546" y="554"/>
                </a:lnTo>
                <a:close/>
                <a:moveTo>
                  <a:pt x="2484" y="499"/>
                </a:moveTo>
                <a:lnTo>
                  <a:pt x="2467" y="502"/>
                </a:lnTo>
                <a:lnTo>
                  <a:pt x="2452" y="509"/>
                </a:lnTo>
                <a:lnTo>
                  <a:pt x="2440" y="521"/>
                </a:lnTo>
                <a:lnTo>
                  <a:pt x="2432" y="536"/>
                </a:lnTo>
                <a:lnTo>
                  <a:pt x="2429" y="554"/>
                </a:lnTo>
                <a:lnTo>
                  <a:pt x="2432" y="571"/>
                </a:lnTo>
                <a:lnTo>
                  <a:pt x="2440" y="586"/>
                </a:lnTo>
                <a:lnTo>
                  <a:pt x="2452" y="598"/>
                </a:lnTo>
                <a:lnTo>
                  <a:pt x="2467" y="607"/>
                </a:lnTo>
                <a:lnTo>
                  <a:pt x="2484" y="610"/>
                </a:lnTo>
                <a:lnTo>
                  <a:pt x="2501" y="607"/>
                </a:lnTo>
                <a:lnTo>
                  <a:pt x="2516" y="598"/>
                </a:lnTo>
                <a:lnTo>
                  <a:pt x="2528" y="586"/>
                </a:lnTo>
                <a:lnTo>
                  <a:pt x="2536" y="571"/>
                </a:lnTo>
                <a:lnTo>
                  <a:pt x="2539" y="554"/>
                </a:lnTo>
                <a:lnTo>
                  <a:pt x="2536" y="536"/>
                </a:lnTo>
                <a:lnTo>
                  <a:pt x="2528" y="521"/>
                </a:lnTo>
                <a:lnTo>
                  <a:pt x="2516" y="509"/>
                </a:lnTo>
                <a:lnTo>
                  <a:pt x="2501" y="502"/>
                </a:lnTo>
                <a:lnTo>
                  <a:pt x="2484" y="499"/>
                </a:lnTo>
                <a:close/>
                <a:moveTo>
                  <a:pt x="2153" y="499"/>
                </a:moveTo>
                <a:lnTo>
                  <a:pt x="2136" y="502"/>
                </a:lnTo>
                <a:lnTo>
                  <a:pt x="2120" y="509"/>
                </a:lnTo>
                <a:lnTo>
                  <a:pt x="2109" y="521"/>
                </a:lnTo>
                <a:lnTo>
                  <a:pt x="2101" y="536"/>
                </a:lnTo>
                <a:lnTo>
                  <a:pt x="2098" y="554"/>
                </a:lnTo>
                <a:lnTo>
                  <a:pt x="2101" y="571"/>
                </a:lnTo>
                <a:lnTo>
                  <a:pt x="2109" y="586"/>
                </a:lnTo>
                <a:lnTo>
                  <a:pt x="2120" y="598"/>
                </a:lnTo>
                <a:lnTo>
                  <a:pt x="2136" y="607"/>
                </a:lnTo>
                <a:lnTo>
                  <a:pt x="2153" y="610"/>
                </a:lnTo>
                <a:lnTo>
                  <a:pt x="2170" y="607"/>
                </a:lnTo>
                <a:lnTo>
                  <a:pt x="2185" y="598"/>
                </a:lnTo>
                <a:lnTo>
                  <a:pt x="2197" y="586"/>
                </a:lnTo>
                <a:lnTo>
                  <a:pt x="2205" y="571"/>
                </a:lnTo>
                <a:lnTo>
                  <a:pt x="2208" y="554"/>
                </a:lnTo>
                <a:lnTo>
                  <a:pt x="2205" y="536"/>
                </a:lnTo>
                <a:lnTo>
                  <a:pt x="2197" y="521"/>
                </a:lnTo>
                <a:lnTo>
                  <a:pt x="2185" y="509"/>
                </a:lnTo>
                <a:lnTo>
                  <a:pt x="2170" y="502"/>
                </a:lnTo>
                <a:lnTo>
                  <a:pt x="2153" y="499"/>
                </a:lnTo>
                <a:close/>
                <a:moveTo>
                  <a:pt x="1159" y="499"/>
                </a:moveTo>
                <a:lnTo>
                  <a:pt x="1142" y="502"/>
                </a:lnTo>
                <a:lnTo>
                  <a:pt x="1127" y="509"/>
                </a:lnTo>
                <a:lnTo>
                  <a:pt x="1115" y="521"/>
                </a:lnTo>
                <a:lnTo>
                  <a:pt x="1107" y="536"/>
                </a:lnTo>
                <a:lnTo>
                  <a:pt x="1104" y="554"/>
                </a:lnTo>
                <a:lnTo>
                  <a:pt x="1107" y="571"/>
                </a:lnTo>
                <a:lnTo>
                  <a:pt x="1115" y="586"/>
                </a:lnTo>
                <a:lnTo>
                  <a:pt x="1127" y="598"/>
                </a:lnTo>
                <a:lnTo>
                  <a:pt x="1142" y="607"/>
                </a:lnTo>
                <a:lnTo>
                  <a:pt x="1159" y="610"/>
                </a:lnTo>
                <a:lnTo>
                  <a:pt x="1176" y="607"/>
                </a:lnTo>
                <a:lnTo>
                  <a:pt x="1192" y="598"/>
                </a:lnTo>
                <a:lnTo>
                  <a:pt x="1203" y="586"/>
                </a:lnTo>
                <a:lnTo>
                  <a:pt x="1211" y="571"/>
                </a:lnTo>
                <a:lnTo>
                  <a:pt x="1214" y="554"/>
                </a:lnTo>
                <a:lnTo>
                  <a:pt x="1211" y="536"/>
                </a:lnTo>
                <a:lnTo>
                  <a:pt x="1203" y="521"/>
                </a:lnTo>
                <a:lnTo>
                  <a:pt x="1192" y="509"/>
                </a:lnTo>
                <a:lnTo>
                  <a:pt x="1176" y="502"/>
                </a:lnTo>
                <a:lnTo>
                  <a:pt x="1159" y="499"/>
                </a:lnTo>
                <a:close/>
                <a:moveTo>
                  <a:pt x="828" y="499"/>
                </a:moveTo>
                <a:lnTo>
                  <a:pt x="811" y="502"/>
                </a:lnTo>
                <a:lnTo>
                  <a:pt x="796" y="509"/>
                </a:lnTo>
                <a:lnTo>
                  <a:pt x="784" y="521"/>
                </a:lnTo>
                <a:lnTo>
                  <a:pt x="776" y="536"/>
                </a:lnTo>
                <a:lnTo>
                  <a:pt x="773" y="554"/>
                </a:lnTo>
                <a:lnTo>
                  <a:pt x="776" y="571"/>
                </a:lnTo>
                <a:lnTo>
                  <a:pt x="784" y="586"/>
                </a:lnTo>
                <a:lnTo>
                  <a:pt x="796" y="598"/>
                </a:lnTo>
                <a:lnTo>
                  <a:pt x="811" y="607"/>
                </a:lnTo>
                <a:lnTo>
                  <a:pt x="828" y="610"/>
                </a:lnTo>
                <a:lnTo>
                  <a:pt x="845" y="607"/>
                </a:lnTo>
                <a:lnTo>
                  <a:pt x="860" y="598"/>
                </a:lnTo>
                <a:lnTo>
                  <a:pt x="872" y="586"/>
                </a:lnTo>
                <a:lnTo>
                  <a:pt x="880" y="571"/>
                </a:lnTo>
                <a:lnTo>
                  <a:pt x="883" y="554"/>
                </a:lnTo>
                <a:lnTo>
                  <a:pt x="880" y="536"/>
                </a:lnTo>
                <a:lnTo>
                  <a:pt x="872" y="521"/>
                </a:lnTo>
                <a:lnTo>
                  <a:pt x="860" y="509"/>
                </a:lnTo>
                <a:lnTo>
                  <a:pt x="845" y="502"/>
                </a:lnTo>
                <a:lnTo>
                  <a:pt x="828" y="499"/>
                </a:lnTo>
                <a:close/>
                <a:moveTo>
                  <a:pt x="1546" y="333"/>
                </a:moveTo>
                <a:lnTo>
                  <a:pt x="1546" y="443"/>
                </a:lnTo>
                <a:lnTo>
                  <a:pt x="1766" y="443"/>
                </a:lnTo>
                <a:lnTo>
                  <a:pt x="1766" y="333"/>
                </a:lnTo>
                <a:lnTo>
                  <a:pt x="1546" y="333"/>
                </a:lnTo>
                <a:close/>
                <a:moveTo>
                  <a:pt x="1546" y="111"/>
                </a:moveTo>
                <a:lnTo>
                  <a:pt x="1546" y="222"/>
                </a:lnTo>
                <a:lnTo>
                  <a:pt x="1766" y="222"/>
                </a:lnTo>
                <a:lnTo>
                  <a:pt x="1766" y="111"/>
                </a:lnTo>
                <a:lnTo>
                  <a:pt x="1546" y="111"/>
                </a:lnTo>
                <a:close/>
                <a:moveTo>
                  <a:pt x="1435" y="0"/>
                </a:moveTo>
                <a:lnTo>
                  <a:pt x="1877" y="0"/>
                </a:lnTo>
                <a:lnTo>
                  <a:pt x="1877" y="530"/>
                </a:lnTo>
                <a:lnTo>
                  <a:pt x="1910" y="496"/>
                </a:lnTo>
                <a:lnTo>
                  <a:pt x="1947" y="465"/>
                </a:lnTo>
                <a:lnTo>
                  <a:pt x="1987" y="437"/>
                </a:lnTo>
                <a:lnTo>
                  <a:pt x="2030" y="414"/>
                </a:lnTo>
                <a:lnTo>
                  <a:pt x="2076" y="396"/>
                </a:lnTo>
                <a:lnTo>
                  <a:pt x="2123" y="383"/>
                </a:lnTo>
                <a:lnTo>
                  <a:pt x="2171" y="374"/>
                </a:lnTo>
                <a:lnTo>
                  <a:pt x="2221" y="372"/>
                </a:lnTo>
                <a:lnTo>
                  <a:pt x="2276" y="375"/>
                </a:lnTo>
                <a:lnTo>
                  <a:pt x="2331" y="385"/>
                </a:lnTo>
                <a:lnTo>
                  <a:pt x="2390" y="401"/>
                </a:lnTo>
                <a:lnTo>
                  <a:pt x="2446" y="422"/>
                </a:lnTo>
                <a:lnTo>
                  <a:pt x="2498" y="447"/>
                </a:lnTo>
                <a:lnTo>
                  <a:pt x="2548" y="477"/>
                </a:lnTo>
                <a:lnTo>
                  <a:pt x="2594" y="511"/>
                </a:lnTo>
                <a:lnTo>
                  <a:pt x="2638" y="548"/>
                </a:lnTo>
                <a:lnTo>
                  <a:pt x="2679" y="590"/>
                </a:lnTo>
                <a:lnTo>
                  <a:pt x="2716" y="637"/>
                </a:lnTo>
                <a:lnTo>
                  <a:pt x="2750" y="687"/>
                </a:lnTo>
                <a:lnTo>
                  <a:pt x="2781" y="742"/>
                </a:lnTo>
                <a:lnTo>
                  <a:pt x="2810" y="801"/>
                </a:lnTo>
                <a:lnTo>
                  <a:pt x="2835" y="864"/>
                </a:lnTo>
                <a:lnTo>
                  <a:pt x="2857" y="932"/>
                </a:lnTo>
                <a:lnTo>
                  <a:pt x="2876" y="1002"/>
                </a:lnTo>
                <a:lnTo>
                  <a:pt x="2894" y="1089"/>
                </a:lnTo>
                <a:lnTo>
                  <a:pt x="2911" y="1176"/>
                </a:lnTo>
                <a:lnTo>
                  <a:pt x="2925" y="1267"/>
                </a:lnTo>
                <a:lnTo>
                  <a:pt x="2937" y="1359"/>
                </a:lnTo>
                <a:lnTo>
                  <a:pt x="2950" y="1453"/>
                </a:lnTo>
                <a:lnTo>
                  <a:pt x="2960" y="1534"/>
                </a:lnTo>
                <a:lnTo>
                  <a:pt x="2972" y="1616"/>
                </a:lnTo>
                <a:lnTo>
                  <a:pt x="2984" y="1701"/>
                </a:lnTo>
                <a:lnTo>
                  <a:pt x="2998" y="1787"/>
                </a:lnTo>
                <a:lnTo>
                  <a:pt x="3013" y="1874"/>
                </a:lnTo>
                <a:lnTo>
                  <a:pt x="3032" y="1963"/>
                </a:lnTo>
                <a:lnTo>
                  <a:pt x="3053" y="2053"/>
                </a:lnTo>
                <a:lnTo>
                  <a:pt x="3077" y="2145"/>
                </a:lnTo>
                <a:lnTo>
                  <a:pt x="3105" y="2239"/>
                </a:lnTo>
                <a:lnTo>
                  <a:pt x="3137" y="2333"/>
                </a:lnTo>
                <a:lnTo>
                  <a:pt x="3175" y="2430"/>
                </a:lnTo>
                <a:lnTo>
                  <a:pt x="3217" y="2528"/>
                </a:lnTo>
                <a:lnTo>
                  <a:pt x="3264" y="2627"/>
                </a:lnTo>
                <a:lnTo>
                  <a:pt x="3283" y="2667"/>
                </a:lnTo>
                <a:lnTo>
                  <a:pt x="3297" y="2707"/>
                </a:lnTo>
                <a:lnTo>
                  <a:pt x="3306" y="2744"/>
                </a:lnTo>
                <a:lnTo>
                  <a:pt x="3311" y="2780"/>
                </a:lnTo>
                <a:lnTo>
                  <a:pt x="3311" y="2813"/>
                </a:lnTo>
                <a:lnTo>
                  <a:pt x="3307" y="2845"/>
                </a:lnTo>
                <a:lnTo>
                  <a:pt x="3298" y="2874"/>
                </a:lnTo>
                <a:lnTo>
                  <a:pt x="3284" y="2902"/>
                </a:lnTo>
                <a:lnTo>
                  <a:pt x="3266" y="2926"/>
                </a:lnTo>
                <a:lnTo>
                  <a:pt x="3244" y="2948"/>
                </a:lnTo>
                <a:lnTo>
                  <a:pt x="3219" y="2967"/>
                </a:lnTo>
                <a:lnTo>
                  <a:pt x="3191" y="2984"/>
                </a:lnTo>
                <a:lnTo>
                  <a:pt x="3160" y="2997"/>
                </a:lnTo>
                <a:lnTo>
                  <a:pt x="3127" y="3009"/>
                </a:lnTo>
                <a:lnTo>
                  <a:pt x="3093" y="3018"/>
                </a:lnTo>
                <a:lnTo>
                  <a:pt x="3057" y="3025"/>
                </a:lnTo>
                <a:lnTo>
                  <a:pt x="3020" y="3031"/>
                </a:lnTo>
                <a:lnTo>
                  <a:pt x="2983" y="3035"/>
                </a:lnTo>
                <a:lnTo>
                  <a:pt x="2945" y="3038"/>
                </a:lnTo>
                <a:lnTo>
                  <a:pt x="2907" y="3040"/>
                </a:lnTo>
                <a:lnTo>
                  <a:pt x="2868" y="3041"/>
                </a:lnTo>
                <a:lnTo>
                  <a:pt x="2831" y="3041"/>
                </a:lnTo>
                <a:lnTo>
                  <a:pt x="2738" y="3039"/>
                </a:lnTo>
                <a:lnTo>
                  <a:pt x="2645" y="3035"/>
                </a:lnTo>
                <a:lnTo>
                  <a:pt x="2556" y="3028"/>
                </a:lnTo>
                <a:lnTo>
                  <a:pt x="2472" y="3017"/>
                </a:lnTo>
                <a:lnTo>
                  <a:pt x="2393" y="3004"/>
                </a:lnTo>
                <a:lnTo>
                  <a:pt x="2317" y="2988"/>
                </a:lnTo>
                <a:lnTo>
                  <a:pt x="2246" y="2968"/>
                </a:lnTo>
                <a:lnTo>
                  <a:pt x="2180" y="2946"/>
                </a:lnTo>
                <a:lnTo>
                  <a:pt x="2118" y="2921"/>
                </a:lnTo>
                <a:lnTo>
                  <a:pt x="2059" y="2893"/>
                </a:lnTo>
                <a:lnTo>
                  <a:pt x="2005" y="2862"/>
                </a:lnTo>
                <a:lnTo>
                  <a:pt x="1956" y="2828"/>
                </a:lnTo>
                <a:lnTo>
                  <a:pt x="1911" y="2790"/>
                </a:lnTo>
                <a:lnTo>
                  <a:pt x="1870" y="2750"/>
                </a:lnTo>
                <a:lnTo>
                  <a:pt x="1834" y="2707"/>
                </a:lnTo>
                <a:lnTo>
                  <a:pt x="1801" y="2660"/>
                </a:lnTo>
                <a:lnTo>
                  <a:pt x="1772" y="2611"/>
                </a:lnTo>
                <a:lnTo>
                  <a:pt x="1748" y="2559"/>
                </a:lnTo>
                <a:lnTo>
                  <a:pt x="1728" y="2503"/>
                </a:lnTo>
                <a:lnTo>
                  <a:pt x="1712" y="2444"/>
                </a:lnTo>
                <a:lnTo>
                  <a:pt x="1703" y="2393"/>
                </a:lnTo>
                <a:lnTo>
                  <a:pt x="1697" y="2337"/>
                </a:lnTo>
                <a:lnTo>
                  <a:pt x="1694" y="2280"/>
                </a:lnTo>
                <a:lnTo>
                  <a:pt x="1695" y="2219"/>
                </a:lnTo>
                <a:lnTo>
                  <a:pt x="1697" y="2158"/>
                </a:lnTo>
                <a:lnTo>
                  <a:pt x="1702" y="2095"/>
                </a:lnTo>
                <a:lnTo>
                  <a:pt x="1708" y="2030"/>
                </a:lnTo>
                <a:lnTo>
                  <a:pt x="1716" y="1965"/>
                </a:lnTo>
                <a:lnTo>
                  <a:pt x="1724" y="1899"/>
                </a:lnTo>
                <a:lnTo>
                  <a:pt x="1733" y="1834"/>
                </a:lnTo>
                <a:lnTo>
                  <a:pt x="1741" y="1771"/>
                </a:lnTo>
                <a:lnTo>
                  <a:pt x="1749" y="1710"/>
                </a:lnTo>
                <a:lnTo>
                  <a:pt x="1756" y="1651"/>
                </a:lnTo>
                <a:lnTo>
                  <a:pt x="1761" y="1594"/>
                </a:lnTo>
                <a:lnTo>
                  <a:pt x="1765" y="1541"/>
                </a:lnTo>
                <a:lnTo>
                  <a:pt x="1766" y="1491"/>
                </a:lnTo>
                <a:lnTo>
                  <a:pt x="1763" y="1465"/>
                </a:lnTo>
                <a:lnTo>
                  <a:pt x="1755" y="1442"/>
                </a:lnTo>
                <a:lnTo>
                  <a:pt x="1742" y="1422"/>
                </a:lnTo>
                <a:lnTo>
                  <a:pt x="1725" y="1405"/>
                </a:lnTo>
                <a:lnTo>
                  <a:pt x="1705" y="1392"/>
                </a:lnTo>
                <a:lnTo>
                  <a:pt x="1682" y="1383"/>
                </a:lnTo>
                <a:lnTo>
                  <a:pt x="1657" y="1381"/>
                </a:lnTo>
                <a:lnTo>
                  <a:pt x="1631" y="1383"/>
                </a:lnTo>
                <a:lnTo>
                  <a:pt x="1608" y="1392"/>
                </a:lnTo>
                <a:lnTo>
                  <a:pt x="1587" y="1405"/>
                </a:lnTo>
                <a:lnTo>
                  <a:pt x="1570" y="1422"/>
                </a:lnTo>
                <a:lnTo>
                  <a:pt x="1557" y="1442"/>
                </a:lnTo>
                <a:lnTo>
                  <a:pt x="1549" y="1465"/>
                </a:lnTo>
                <a:lnTo>
                  <a:pt x="1546" y="1491"/>
                </a:lnTo>
                <a:lnTo>
                  <a:pt x="1547" y="1541"/>
                </a:lnTo>
                <a:lnTo>
                  <a:pt x="1551" y="1594"/>
                </a:lnTo>
                <a:lnTo>
                  <a:pt x="1556" y="1651"/>
                </a:lnTo>
                <a:lnTo>
                  <a:pt x="1563" y="1710"/>
                </a:lnTo>
                <a:lnTo>
                  <a:pt x="1571" y="1771"/>
                </a:lnTo>
                <a:lnTo>
                  <a:pt x="1579" y="1834"/>
                </a:lnTo>
                <a:lnTo>
                  <a:pt x="1588" y="1899"/>
                </a:lnTo>
                <a:lnTo>
                  <a:pt x="1596" y="1965"/>
                </a:lnTo>
                <a:lnTo>
                  <a:pt x="1604" y="2030"/>
                </a:lnTo>
                <a:lnTo>
                  <a:pt x="1610" y="2095"/>
                </a:lnTo>
                <a:lnTo>
                  <a:pt x="1615" y="2158"/>
                </a:lnTo>
                <a:lnTo>
                  <a:pt x="1617" y="2219"/>
                </a:lnTo>
                <a:lnTo>
                  <a:pt x="1618" y="2280"/>
                </a:lnTo>
                <a:lnTo>
                  <a:pt x="1615" y="2337"/>
                </a:lnTo>
                <a:lnTo>
                  <a:pt x="1609" y="2393"/>
                </a:lnTo>
                <a:lnTo>
                  <a:pt x="1600" y="2444"/>
                </a:lnTo>
                <a:lnTo>
                  <a:pt x="1584" y="2503"/>
                </a:lnTo>
                <a:lnTo>
                  <a:pt x="1564" y="2559"/>
                </a:lnTo>
                <a:lnTo>
                  <a:pt x="1540" y="2611"/>
                </a:lnTo>
                <a:lnTo>
                  <a:pt x="1510" y="2661"/>
                </a:lnTo>
                <a:lnTo>
                  <a:pt x="1478" y="2708"/>
                </a:lnTo>
                <a:lnTo>
                  <a:pt x="1441" y="2751"/>
                </a:lnTo>
                <a:lnTo>
                  <a:pt x="1400" y="2791"/>
                </a:lnTo>
                <a:lnTo>
                  <a:pt x="1355" y="2829"/>
                </a:lnTo>
                <a:lnTo>
                  <a:pt x="1306" y="2863"/>
                </a:lnTo>
                <a:lnTo>
                  <a:pt x="1252" y="2894"/>
                </a:lnTo>
                <a:lnTo>
                  <a:pt x="1193" y="2922"/>
                </a:lnTo>
                <a:lnTo>
                  <a:pt x="1204" y="2910"/>
                </a:lnTo>
                <a:lnTo>
                  <a:pt x="1211" y="2896"/>
                </a:lnTo>
                <a:lnTo>
                  <a:pt x="1214" y="2880"/>
                </a:lnTo>
                <a:lnTo>
                  <a:pt x="1211" y="2863"/>
                </a:lnTo>
                <a:lnTo>
                  <a:pt x="1203" y="2847"/>
                </a:lnTo>
                <a:lnTo>
                  <a:pt x="1192" y="2836"/>
                </a:lnTo>
                <a:lnTo>
                  <a:pt x="1176" y="2828"/>
                </a:lnTo>
                <a:lnTo>
                  <a:pt x="1159" y="2825"/>
                </a:lnTo>
                <a:lnTo>
                  <a:pt x="1142" y="2828"/>
                </a:lnTo>
                <a:lnTo>
                  <a:pt x="1127" y="2836"/>
                </a:lnTo>
                <a:lnTo>
                  <a:pt x="1115" y="2847"/>
                </a:lnTo>
                <a:lnTo>
                  <a:pt x="1107" y="2863"/>
                </a:lnTo>
                <a:lnTo>
                  <a:pt x="1104" y="2880"/>
                </a:lnTo>
                <a:lnTo>
                  <a:pt x="1107" y="2897"/>
                </a:lnTo>
                <a:lnTo>
                  <a:pt x="1115" y="2912"/>
                </a:lnTo>
                <a:lnTo>
                  <a:pt x="1127" y="2924"/>
                </a:lnTo>
                <a:lnTo>
                  <a:pt x="1142" y="2932"/>
                </a:lnTo>
                <a:lnTo>
                  <a:pt x="1159" y="2935"/>
                </a:lnTo>
                <a:lnTo>
                  <a:pt x="1161" y="2935"/>
                </a:lnTo>
                <a:lnTo>
                  <a:pt x="1164" y="2934"/>
                </a:lnTo>
                <a:lnTo>
                  <a:pt x="1166" y="2933"/>
                </a:lnTo>
                <a:lnTo>
                  <a:pt x="1106" y="2956"/>
                </a:lnTo>
                <a:lnTo>
                  <a:pt x="1042" y="2977"/>
                </a:lnTo>
                <a:lnTo>
                  <a:pt x="974" y="2994"/>
                </a:lnTo>
                <a:lnTo>
                  <a:pt x="901" y="3009"/>
                </a:lnTo>
                <a:lnTo>
                  <a:pt x="825" y="3021"/>
                </a:lnTo>
                <a:lnTo>
                  <a:pt x="746" y="3030"/>
                </a:lnTo>
                <a:lnTo>
                  <a:pt x="662" y="3037"/>
                </a:lnTo>
                <a:lnTo>
                  <a:pt x="574" y="3041"/>
                </a:lnTo>
                <a:lnTo>
                  <a:pt x="540" y="3042"/>
                </a:lnTo>
                <a:lnTo>
                  <a:pt x="455" y="3045"/>
                </a:lnTo>
                <a:lnTo>
                  <a:pt x="373" y="3046"/>
                </a:lnTo>
                <a:lnTo>
                  <a:pt x="337" y="3045"/>
                </a:lnTo>
                <a:lnTo>
                  <a:pt x="300" y="3044"/>
                </a:lnTo>
                <a:lnTo>
                  <a:pt x="265" y="3042"/>
                </a:lnTo>
                <a:lnTo>
                  <a:pt x="230" y="3039"/>
                </a:lnTo>
                <a:lnTo>
                  <a:pt x="197" y="3034"/>
                </a:lnTo>
                <a:lnTo>
                  <a:pt x="166" y="3028"/>
                </a:lnTo>
                <a:lnTo>
                  <a:pt x="135" y="3019"/>
                </a:lnTo>
                <a:lnTo>
                  <a:pt x="107" y="3008"/>
                </a:lnTo>
                <a:lnTo>
                  <a:pt x="82" y="2995"/>
                </a:lnTo>
                <a:lnTo>
                  <a:pt x="59" y="2980"/>
                </a:lnTo>
                <a:lnTo>
                  <a:pt x="40" y="2960"/>
                </a:lnTo>
                <a:lnTo>
                  <a:pt x="24" y="2938"/>
                </a:lnTo>
                <a:lnTo>
                  <a:pt x="12" y="2914"/>
                </a:lnTo>
                <a:lnTo>
                  <a:pt x="4" y="2888"/>
                </a:lnTo>
                <a:lnTo>
                  <a:pt x="0" y="2859"/>
                </a:lnTo>
                <a:lnTo>
                  <a:pt x="1" y="2829"/>
                </a:lnTo>
                <a:lnTo>
                  <a:pt x="6" y="2795"/>
                </a:lnTo>
                <a:lnTo>
                  <a:pt x="16" y="2761"/>
                </a:lnTo>
                <a:lnTo>
                  <a:pt x="30" y="2724"/>
                </a:lnTo>
                <a:lnTo>
                  <a:pt x="48" y="2684"/>
                </a:lnTo>
                <a:lnTo>
                  <a:pt x="98" y="2577"/>
                </a:lnTo>
                <a:lnTo>
                  <a:pt x="144" y="2470"/>
                </a:lnTo>
                <a:lnTo>
                  <a:pt x="183" y="2364"/>
                </a:lnTo>
                <a:lnTo>
                  <a:pt x="216" y="2260"/>
                </a:lnTo>
                <a:lnTo>
                  <a:pt x="245" y="2157"/>
                </a:lnTo>
                <a:lnTo>
                  <a:pt x="269" y="2054"/>
                </a:lnTo>
                <a:lnTo>
                  <a:pt x="290" y="1954"/>
                </a:lnTo>
                <a:lnTo>
                  <a:pt x="308" y="1854"/>
                </a:lnTo>
                <a:lnTo>
                  <a:pt x="324" y="1756"/>
                </a:lnTo>
                <a:lnTo>
                  <a:pt x="338" y="1660"/>
                </a:lnTo>
                <a:lnTo>
                  <a:pt x="350" y="1565"/>
                </a:lnTo>
                <a:lnTo>
                  <a:pt x="361" y="1472"/>
                </a:lnTo>
                <a:lnTo>
                  <a:pt x="374" y="1373"/>
                </a:lnTo>
                <a:lnTo>
                  <a:pt x="387" y="1276"/>
                </a:lnTo>
                <a:lnTo>
                  <a:pt x="401" y="1181"/>
                </a:lnTo>
                <a:lnTo>
                  <a:pt x="418" y="1091"/>
                </a:lnTo>
                <a:lnTo>
                  <a:pt x="436" y="1002"/>
                </a:lnTo>
                <a:lnTo>
                  <a:pt x="455" y="932"/>
                </a:lnTo>
                <a:lnTo>
                  <a:pt x="477" y="864"/>
                </a:lnTo>
                <a:lnTo>
                  <a:pt x="502" y="801"/>
                </a:lnTo>
                <a:lnTo>
                  <a:pt x="531" y="742"/>
                </a:lnTo>
                <a:lnTo>
                  <a:pt x="562" y="687"/>
                </a:lnTo>
                <a:lnTo>
                  <a:pt x="596" y="637"/>
                </a:lnTo>
                <a:lnTo>
                  <a:pt x="633" y="590"/>
                </a:lnTo>
                <a:lnTo>
                  <a:pt x="674" y="548"/>
                </a:lnTo>
                <a:lnTo>
                  <a:pt x="718" y="511"/>
                </a:lnTo>
                <a:lnTo>
                  <a:pt x="765" y="477"/>
                </a:lnTo>
                <a:lnTo>
                  <a:pt x="814" y="447"/>
                </a:lnTo>
                <a:lnTo>
                  <a:pt x="867" y="422"/>
                </a:lnTo>
                <a:lnTo>
                  <a:pt x="922" y="401"/>
                </a:lnTo>
                <a:lnTo>
                  <a:pt x="981" y="385"/>
                </a:lnTo>
                <a:lnTo>
                  <a:pt x="1017" y="377"/>
                </a:lnTo>
                <a:lnTo>
                  <a:pt x="1054" y="373"/>
                </a:lnTo>
                <a:lnTo>
                  <a:pt x="1091" y="372"/>
                </a:lnTo>
                <a:lnTo>
                  <a:pt x="1141" y="374"/>
                </a:lnTo>
                <a:lnTo>
                  <a:pt x="1189" y="383"/>
                </a:lnTo>
                <a:lnTo>
                  <a:pt x="1236" y="396"/>
                </a:lnTo>
                <a:lnTo>
                  <a:pt x="1282" y="414"/>
                </a:lnTo>
                <a:lnTo>
                  <a:pt x="1325" y="437"/>
                </a:lnTo>
                <a:lnTo>
                  <a:pt x="1365" y="465"/>
                </a:lnTo>
                <a:lnTo>
                  <a:pt x="1402" y="496"/>
                </a:lnTo>
                <a:lnTo>
                  <a:pt x="1435" y="530"/>
                </a:lnTo>
                <a:lnTo>
                  <a:pt x="143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70" name="Group 569"/>
          <p:cNvGrpSpPr/>
          <p:nvPr/>
        </p:nvGrpSpPr>
        <p:grpSpPr>
          <a:xfrm>
            <a:off x="10044716" y="1909763"/>
            <a:ext cx="512763" cy="565150"/>
            <a:chOff x="9972675" y="1909763"/>
            <a:chExt cx="512763" cy="5651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56" name="Freeform 495"/>
            <p:cNvSpPr>
              <a:spLocks noEditPoints="1"/>
            </p:cNvSpPr>
            <p:nvPr/>
          </p:nvSpPr>
          <p:spPr bwMode="auto">
            <a:xfrm>
              <a:off x="9972675" y="1909763"/>
              <a:ext cx="427038" cy="565150"/>
            </a:xfrm>
            <a:custGeom>
              <a:avLst/>
              <a:gdLst>
                <a:gd name="T0" fmla="*/ 773 w 2685"/>
                <a:gd name="T1" fmla="*/ 2439 h 3211"/>
                <a:gd name="T2" fmla="*/ 745 w 2685"/>
                <a:gd name="T3" fmla="*/ 2459 h 3211"/>
                <a:gd name="T4" fmla="*/ 732 w 2685"/>
                <a:gd name="T5" fmla="*/ 2491 h 3211"/>
                <a:gd name="T6" fmla="*/ 745 w 2685"/>
                <a:gd name="T7" fmla="*/ 2524 h 3211"/>
                <a:gd name="T8" fmla="*/ 773 w 2685"/>
                <a:gd name="T9" fmla="*/ 2544 h 3211"/>
                <a:gd name="T10" fmla="*/ 1892 w 2685"/>
                <a:gd name="T11" fmla="*/ 2546 h 3211"/>
                <a:gd name="T12" fmla="*/ 1927 w 2685"/>
                <a:gd name="T13" fmla="*/ 2536 h 3211"/>
                <a:gd name="T14" fmla="*/ 1950 w 2685"/>
                <a:gd name="T15" fmla="*/ 2509 h 3211"/>
                <a:gd name="T16" fmla="*/ 1950 w 2685"/>
                <a:gd name="T17" fmla="*/ 2474 h 3211"/>
                <a:gd name="T18" fmla="*/ 1927 w 2685"/>
                <a:gd name="T19" fmla="*/ 2447 h 3211"/>
                <a:gd name="T20" fmla="*/ 1892 w 2685"/>
                <a:gd name="T21" fmla="*/ 2436 h 3211"/>
                <a:gd name="T22" fmla="*/ 793 w 2685"/>
                <a:gd name="T23" fmla="*/ 2214 h 3211"/>
                <a:gd name="T24" fmla="*/ 757 w 2685"/>
                <a:gd name="T25" fmla="*/ 2225 h 3211"/>
                <a:gd name="T26" fmla="*/ 736 w 2685"/>
                <a:gd name="T27" fmla="*/ 2253 h 3211"/>
                <a:gd name="T28" fmla="*/ 736 w 2685"/>
                <a:gd name="T29" fmla="*/ 2288 h 3211"/>
                <a:gd name="T30" fmla="*/ 757 w 2685"/>
                <a:gd name="T31" fmla="*/ 2315 h 3211"/>
                <a:gd name="T32" fmla="*/ 793 w 2685"/>
                <a:gd name="T33" fmla="*/ 2325 h 3211"/>
                <a:gd name="T34" fmla="*/ 1911 w 2685"/>
                <a:gd name="T35" fmla="*/ 2323 h 3211"/>
                <a:gd name="T36" fmla="*/ 1941 w 2685"/>
                <a:gd name="T37" fmla="*/ 2303 h 3211"/>
                <a:gd name="T38" fmla="*/ 1953 w 2685"/>
                <a:gd name="T39" fmla="*/ 2270 h 3211"/>
                <a:gd name="T40" fmla="*/ 1941 w 2685"/>
                <a:gd name="T41" fmla="*/ 2237 h 3211"/>
                <a:gd name="T42" fmla="*/ 1911 w 2685"/>
                <a:gd name="T43" fmla="*/ 2217 h 3211"/>
                <a:gd name="T44" fmla="*/ 793 w 2685"/>
                <a:gd name="T45" fmla="*/ 2214 h 3211"/>
                <a:gd name="T46" fmla="*/ 1019 w 2685"/>
                <a:gd name="T47" fmla="*/ 1996 h 3211"/>
                <a:gd name="T48" fmla="*/ 989 w 2685"/>
                <a:gd name="T49" fmla="*/ 2016 h 3211"/>
                <a:gd name="T50" fmla="*/ 976 w 2685"/>
                <a:gd name="T51" fmla="*/ 2048 h 3211"/>
                <a:gd name="T52" fmla="*/ 989 w 2685"/>
                <a:gd name="T53" fmla="*/ 2081 h 3211"/>
                <a:gd name="T54" fmla="*/ 1019 w 2685"/>
                <a:gd name="T55" fmla="*/ 2101 h 3211"/>
                <a:gd name="T56" fmla="*/ 1648 w 2685"/>
                <a:gd name="T57" fmla="*/ 2104 h 3211"/>
                <a:gd name="T58" fmla="*/ 1683 w 2685"/>
                <a:gd name="T59" fmla="*/ 2093 h 3211"/>
                <a:gd name="T60" fmla="*/ 1705 w 2685"/>
                <a:gd name="T61" fmla="*/ 2066 h 3211"/>
                <a:gd name="T62" fmla="*/ 1705 w 2685"/>
                <a:gd name="T63" fmla="*/ 2031 h 3211"/>
                <a:gd name="T64" fmla="*/ 1683 w 2685"/>
                <a:gd name="T65" fmla="*/ 2004 h 3211"/>
                <a:gd name="T66" fmla="*/ 1648 w 2685"/>
                <a:gd name="T67" fmla="*/ 1993 h 3211"/>
                <a:gd name="T68" fmla="*/ 1099 w 2685"/>
                <a:gd name="T69" fmla="*/ 664 h 3211"/>
                <a:gd name="T70" fmla="*/ 854 w 2685"/>
                <a:gd name="T71" fmla="*/ 886 h 3211"/>
                <a:gd name="T72" fmla="*/ 1099 w 2685"/>
                <a:gd name="T73" fmla="*/ 1329 h 3211"/>
                <a:gd name="T74" fmla="*/ 1587 w 2685"/>
                <a:gd name="T75" fmla="*/ 1550 h 3211"/>
                <a:gd name="T76" fmla="*/ 1831 w 2685"/>
                <a:gd name="T77" fmla="*/ 1329 h 3211"/>
                <a:gd name="T78" fmla="*/ 1587 w 2685"/>
                <a:gd name="T79" fmla="*/ 886 h 3211"/>
                <a:gd name="T80" fmla="*/ 1099 w 2685"/>
                <a:gd name="T81" fmla="*/ 664 h 3211"/>
                <a:gd name="T82" fmla="*/ 2685 w 2685"/>
                <a:gd name="T83" fmla="*/ 0 h 3211"/>
                <a:gd name="T84" fmla="*/ 0 w 2685"/>
                <a:gd name="T85" fmla="*/ 3211 h 3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85" h="3211">
                  <a:moveTo>
                    <a:pt x="793" y="2436"/>
                  </a:moveTo>
                  <a:lnTo>
                    <a:pt x="773" y="2439"/>
                  </a:lnTo>
                  <a:lnTo>
                    <a:pt x="757" y="2447"/>
                  </a:lnTo>
                  <a:lnTo>
                    <a:pt x="745" y="2459"/>
                  </a:lnTo>
                  <a:lnTo>
                    <a:pt x="736" y="2474"/>
                  </a:lnTo>
                  <a:lnTo>
                    <a:pt x="732" y="2491"/>
                  </a:lnTo>
                  <a:lnTo>
                    <a:pt x="736" y="2509"/>
                  </a:lnTo>
                  <a:lnTo>
                    <a:pt x="745" y="2524"/>
                  </a:lnTo>
                  <a:lnTo>
                    <a:pt x="757" y="2536"/>
                  </a:lnTo>
                  <a:lnTo>
                    <a:pt x="773" y="2544"/>
                  </a:lnTo>
                  <a:lnTo>
                    <a:pt x="793" y="2546"/>
                  </a:lnTo>
                  <a:lnTo>
                    <a:pt x="1892" y="2546"/>
                  </a:lnTo>
                  <a:lnTo>
                    <a:pt x="1911" y="2544"/>
                  </a:lnTo>
                  <a:lnTo>
                    <a:pt x="1927" y="2536"/>
                  </a:lnTo>
                  <a:lnTo>
                    <a:pt x="1941" y="2524"/>
                  </a:lnTo>
                  <a:lnTo>
                    <a:pt x="1950" y="2509"/>
                  </a:lnTo>
                  <a:lnTo>
                    <a:pt x="1953" y="2491"/>
                  </a:lnTo>
                  <a:lnTo>
                    <a:pt x="1950" y="2474"/>
                  </a:lnTo>
                  <a:lnTo>
                    <a:pt x="1941" y="2459"/>
                  </a:lnTo>
                  <a:lnTo>
                    <a:pt x="1927" y="2447"/>
                  </a:lnTo>
                  <a:lnTo>
                    <a:pt x="1911" y="2439"/>
                  </a:lnTo>
                  <a:lnTo>
                    <a:pt x="1892" y="2436"/>
                  </a:lnTo>
                  <a:lnTo>
                    <a:pt x="793" y="2436"/>
                  </a:lnTo>
                  <a:close/>
                  <a:moveTo>
                    <a:pt x="793" y="2214"/>
                  </a:moveTo>
                  <a:lnTo>
                    <a:pt x="773" y="2217"/>
                  </a:lnTo>
                  <a:lnTo>
                    <a:pt x="757" y="2225"/>
                  </a:lnTo>
                  <a:lnTo>
                    <a:pt x="745" y="2237"/>
                  </a:lnTo>
                  <a:lnTo>
                    <a:pt x="736" y="2253"/>
                  </a:lnTo>
                  <a:lnTo>
                    <a:pt x="732" y="2270"/>
                  </a:lnTo>
                  <a:lnTo>
                    <a:pt x="736" y="2288"/>
                  </a:lnTo>
                  <a:lnTo>
                    <a:pt x="745" y="2303"/>
                  </a:lnTo>
                  <a:lnTo>
                    <a:pt x="757" y="2315"/>
                  </a:lnTo>
                  <a:lnTo>
                    <a:pt x="773" y="2323"/>
                  </a:lnTo>
                  <a:lnTo>
                    <a:pt x="793" y="2325"/>
                  </a:lnTo>
                  <a:lnTo>
                    <a:pt x="1892" y="2325"/>
                  </a:lnTo>
                  <a:lnTo>
                    <a:pt x="1911" y="2323"/>
                  </a:lnTo>
                  <a:lnTo>
                    <a:pt x="1927" y="2315"/>
                  </a:lnTo>
                  <a:lnTo>
                    <a:pt x="1941" y="2303"/>
                  </a:lnTo>
                  <a:lnTo>
                    <a:pt x="1950" y="2288"/>
                  </a:lnTo>
                  <a:lnTo>
                    <a:pt x="1953" y="2270"/>
                  </a:lnTo>
                  <a:lnTo>
                    <a:pt x="1950" y="2253"/>
                  </a:lnTo>
                  <a:lnTo>
                    <a:pt x="1941" y="2237"/>
                  </a:lnTo>
                  <a:lnTo>
                    <a:pt x="1927" y="2225"/>
                  </a:lnTo>
                  <a:lnTo>
                    <a:pt x="1911" y="2217"/>
                  </a:lnTo>
                  <a:lnTo>
                    <a:pt x="1892" y="2214"/>
                  </a:lnTo>
                  <a:lnTo>
                    <a:pt x="793" y="2214"/>
                  </a:lnTo>
                  <a:close/>
                  <a:moveTo>
                    <a:pt x="1037" y="1993"/>
                  </a:moveTo>
                  <a:lnTo>
                    <a:pt x="1019" y="1996"/>
                  </a:lnTo>
                  <a:lnTo>
                    <a:pt x="1002" y="2004"/>
                  </a:lnTo>
                  <a:lnTo>
                    <a:pt x="989" y="2016"/>
                  </a:lnTo>
                  <a:lnTo>
                    <a:pt x="980" y="2031"/>
                  </a:lnTo>
                  <a:lnTo>
                    <a:pt x="976" y="2048"/>
                  </a:lnTo>
                  <a:lnTo>
                    <a:pt x="980" y="2066"/>
                  </a:lnTo>
                  <a:lnTo>
                    <a:pt x="989" y="2081"/>
                  </a:lnTo>
                  <a:lnTo>
                    <a:pt x="1002" y="2093"/>
                  </a:lnTo>
                  <a:lnTo>
                    <a:pt x="1019" y="2101"/>
                  </a:lnTo>
                  <a:lnTo>
                    <a:pt x="1037" y="2104"/>
                  </a:lnTo>
                  <a:lnTo>
                    <a:pt x="1648" y="2104"/>
                  </a:lnTo>
                  <a:lnTo>
                    <a:pt x="1667" y="2101"/>
                  </a:lnTo>
                  <a:lnTo>
                    <a:pt x="1683" y="2093"/>
                  </a:lnTo>
                  <a:lnTo>
                    <a:pt x="1697" y="2081"/>
                  </a:lnTo>
                  <a:lnTo>
                    <a:pt x="1705" y="2066"/>
                  </a:lnTo>
                  <a:lnTo>
                    <a:pt x="1709" y="2048"/>
                  </a:lnTo>
                  <a:lnTo>
                    <a:pt x="1705" y="2031"/>
                  </a:lnTo>
                  <a:lnTo>
                    <a:pt x="1697" y="2016"/>
                  </a:lnTo>
                  <a:lnTo>
                    <a:pt x="1683" y="2004"/>
                  </a:lnTo>
                  <a:lnTo>
                    <a:pt x="1667" y="1996"/>
                  </a:lnTo>
                  <a:lnTo>
                    <a:pt x="1648" y="1993"/>
                  </a:lnTo>
                  <a:lnTo>
                    <a:pt x="1037" y="1993"/>
                  </a:lnTo>
                  <a:close/>
                  <a:moveTo>
                    <a:pt x="1099" y="664"/>
                  </a:moveTo>
                  <a:lnTo>
                    <a:pt x="1099" y="886"/>
                  </a:lnTo>
                  <a:lnTo>
                    <a:pt x="854" y="886"/>
                  </a:lnTo>
                  <a:lnTo>
                    <a:pt x="854" y="1329"/>
                  </a:lnTo>
                  <a:lnTo>
                    <a:pt x="1099" y="1329"/>
                  </a:lnTo>
                  <a:lnTo>
                    <a:pt x="1099" y="1550"/>
                  </a:lnTo>
                  <a:lnTo>
                    <a:pt x="1587" y="1550"/>
                  </a:lnTo>
                  <a:lnTo>
                    <a:pt x="1587" y="1329"/>
                  </a:lnTo>
                  <a:lnTo>
                    <a:pt x="1831" y="1329"/>
                  </a:lnTo>
                  <a:lnTo>
                    <a:pt x="1831" y="886"/>
                  </a:lnTo>
                  <a:lnTo>
                    <a:pt x="1587" y="886"/>
                  </a:lnTo>
                  <a:lnTo>
                    <a:pt x="1587" y="664"/>
                  </a:lnTo>
                  <a:lnTo>
                    <a:pt x="1099" y="664"/>
                  </a:lnTo>
                  <a:close/>
                  <a:moveTo>
                    <a:pt x="0" y="0"/>
                  </a:moveTo>
                  <a:lnTo>
                    <a:pt x="2685" y="0"/>
                  </a:lnTo>
                  <a:lnTo>
                    <a:pt x="2685" y="3211"/>
                  </a:lnTo>
                  <a:lnTo>
                    <a:pt x="0" y="321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7" name="Rectangle 496"/>
            <p:cNvSpPr>
              <a:spLocks noChangeArrowheads="1"/>
            </p:cNvSpPr>
            <p:nvPr/>
          </p:nvSpPr>
          <p:spPr bwMode="auto">
            <a:xfrm>
              <a:off x="10409238" y="2025650"/>
              <a:ext cx="76200" cy="793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8" name="Rectangle 497"/>
            <p:cNvSpPr>
              <a:spLocks noChangeArrowheads="1"/>
            </p:cNvSpPr>
            <p:nvPr/>
          </p:nvSpPr>
          <p:spPr bwMode="auto">
            <a:xfrm>
              <a:off x="10409238" y="1909763"/>
              <a:ext cx="76200" cy="968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9" name="Rectangle 498"/>
            <p:cNvSpPr>
              <a:spLocks noChangeArrowheads="1"/>
            </p:cNvSpPr>
            <p:nvPr/>
          </p:nvSpPr>
          <p:spPr bwMode="auto">
            <a:xfrm>
              <a:off x="10409238" y="2124075"/>
              <a:ext cx="76200" cy="777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0" name="Rectangle 499"/>
            <p:cNvSpPr>
              <a:spLocks noChangeArrowheads="1"/>
            </p:cNvSpPr>
            <p:nvPr/>
          </p:nvSpPr>
          <p:spPr bwMode="auto">
            <a:xfrm>
              <a:off x="10409238" y="2319338"/>
              <a:ext cx="76200" cy="968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1" name="Rectangle 500"/>
            <p:cNvSpPr>
              <a:spLocks noChangeArrowheads="1"/>
            </p:cNvSpPr>
            <p:nvPr/>
          </p:nvSpPr>
          <p:spPr bwMode="auto">
            <a:xfrm>
              <a:off x="10409238" y="2220913"/>
              <a:ext cx="76200" cy="793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65" name="Freeform 505"/>
          <p:cNvSpPr>
            <a:spLocks/>
          </p:cNvSpPr>
          <p:nvPr/>
        </p:nvSpPr>
        <p:spPr bwMode="auto">
          <a:xfrm>
            <a:off x="10967515" y="1909763"/>
            <a:ext cx="538163" cy="565150"/>
          </a:xfrm>
          <a:custGeom>
            <a:avLst/>
            <a:gdLst>
              <a:gd name="T0" fmla="*/ 1814 w 3050"/>
              <a:gd name="T1" fmla="*/ 3 h 3211"/>
              <a:gd name="T2" fmla="*/ 1901 w 3050"/>
              <a:gd name="T3" fmla="*/ 45 h 3211"/>
              <a:gd name="T4" fmla="*/ 1956 w 3050"/>
              <a:gd name="T5" fmla="*/ 122 h 3211"/>
              <a:gd name="T6" fmla="*/ 1967 w 3050"/>
              <a:gd name="T7" fmla="*/ 757 h 3211"/>
              <a:gd name="T8" fmla="*/ 1978 w 3050"/>
              <a:gd name="T9" fmla="*/ 795 h 3211"/>
              <a:gd name="T10" fmla="*/ 2007 w 3050"/>
              <a:gd name="T11" fmla="*/ 823 h 3211"/>
              <a:gd name="T12" fmla="*/ 2065 w 3050"/>
              <a:gd name="T13" fmla="*/ 830 h 3211"/>
              <a:gd name="T14" fmla="*/ 2515 w 3050"/>
              <a:gd name="T15" fmla="*/ 547 h 3211"/>
              <a:gd name="T16" fmla="*/ 2592 w 3050"/>
              <a:gd name="T17" fmla="*/ 530 h 3211"/>
              <a:gd name="T18" fmla="*/ 2682 w 3050"/>
              <a:gd name="T19" fmla="*/ 553 h 3211"/>
              <a:gd name="T20" fmla="*/ 2750 w 3050"/>
              <a:gd name="T21" fmla="*/ 617 h 3211"/>
              <a:gd name="T22" fmla="*/ 3045 w 3050"/>
              <a:gd name="T23" fmla="*/ 1105 h 3211"/>
              <a:gd name="T24" fmla="*/ 3046 w 3050"/>
              <a:gd name="T25" fmla="*/ 1191 h 3211"/>
              <a:gd name="T26" fmla="*/ 3007 w 3050"/>
              <a:gd name="T27" fmla="*/ 1268 h 3211"/>
              <a:gd name="T28" fmla="*/ 2453 w 3050"/>
              <a:gd name="T29" fmla="*/ 1627 h 3211"/>
              <a:gd name="T30" fmla="*/ 2419 w 3050"/>
              <a:gd name="T31" fmla="*/ 1672 h 3211"/>
              <a:gd name="T32" fmla="*/ 2426 w 3050"/>
              <a:gd name="T33" fmla="*/ 1728 h 3211"/>
              <a:gd name="T34" fmla="*/ 2963 w 3050"/>
              <a:gd name="T35" fmla="*/ 2074 h 3211"/>
              <a:gd name="T36" fmla="*/ 3024 w 3050"/>
              <a:gd name="T37" fmla="*/ 2138 h 3211"/>
              <a:gd name="T38" fmla="*/ 3050 w 3050"/>
              <a:gd name="T39" fmla="*/ 2219 h 3211"/>
              <a:gd name="T40" fmla="*/ 3035 w 3050"/>
              <a:gd name="T41" fmla="*/ 2305 h 3211"/>
              <a:gd name="T42" fmla="*/ 2731 w 3050"/>
              <a:gd name="T43" fmla="*/ 2790 h 3211"/>
              <a:gd name="T44" fmla="*/ 2655 w 3050"/>
              <a:gd name="T45" fmla="*/ 2841 h 3211"/>
              <a:gd name="T46" fmla="*/ 2565 w 3050"/>
              <a:gd name="T47" fmla="*/ 2850 h 3211"/>
              <a:gd name="T48" fmla="*/ 2491 w 3050"/>
              <a:gd name="T49" fmla="*/ 2822 h 3211"/>
              <a:gd name="T50" fmla="*/ 2044 w 3050"/>
              <a:gd name="T51" fmla="*/ 2545 h 3211"/>
              <a:gd name="T52" fmla="*/ 1998 w 3050"/>
              <a:gd name="T53" fmla="*/ 2561 h 3211"/>
              <a:gd name="T54" fmla="*/ 1970 w 3050"/>
              <a:gd name="T55" fmla="*/ 2603 h 3211"/>
              <a:gd name="T56" fmla="*/ 1964 w 3050"/>
              <a:gd name="T57" fmla="*/ 3058 h 3211"/>
              <a:gd name="T58" fmla="*/ 1924 w 3050"/>
              <a:gd name="T59" fmla="*/ 3144 h 3211"/>
              <a:gd name="T60" fmla="*/ 1846 w 3050"/>
              <a:gd name="T61" fmla="*/ 3199 h 3211"/>
              <a:gd name="T62" fmla="*/ 1269 w 3050"/>
              <a:gd name="T63" fmla="*/ 3211 h 3211"/>
              <a:gd name="T64" fmla="*/ 1174 w 3050"/>
              <a:gd name="T65" fmla="*/ 3185 h 3211"/>
              <a:gd name="T66" fmla="*/ 1107 w 3050"/>
              <a:gd name="T67" fmla="*/ 3118 h 3211"/>
              <a:gd name="T68" fmla="*/ 1081 w 3050"/>
              <a:gd name="T69" fmla="*/ 3024 h 3211"/>
              <a:gd name="T70" fmla="*/ 1073 w 3050"/>
              <a:gd name="T71" fmla="*/ 2587 h 3211"/>
              <a:gd name="T72" fmla="*/ 1037 w 3050"/>
              <a:gd name="T73" fmla="*/ 2553 h 3211"/>
              <a:gd name="T74" fmla="*/ 985 w 3050"/>
              <a:gd name="T75" fmla="*/ 2549 h 3211"/>
              <a:gd name="T76" fmla="*/ 534 w 3050"/>
              <a:gd name="T77" fmla="*/ 2826 h 3211"/>
              <a:gd name="T78" fmla="*/ 458 w 3050"/>
              <a:gd name="T79" fmla="*/ 2842 h 3211"/>
              <a:gd name="T80" fmla="*/ 367 w 3050"/>
              <a:gd name="T81" fmla="*/ 2819 h 3211"/>
              <a:gd name="T82" fmla="*/ 300 w 3050"/>
              <a:gd name="T83" fmla="*/ 2755 h 3211"/>
              <a:gd name="T84" fmla="*/ 5 w 3050"/>
              <a:gd name="T85" fmla="*/ 2267 h 3211"/>
              <a:gd name="T86" fmla="*/ 4 w 3050"/>
              <a:gd name="T87" fmla="*/ 2180 h 3211"/>
              <a:gd name="T88" fmla="*/ 42 w 3050"/>
              <a:gd name="T89" fmla="*/ 2102 h 3211"/>
              <a:gd name="T90" fmla="*/ 579 w 3050"/>
              <a:gd name="T91" fmla="*/ 1755 h 3211"/>
              <a:gd name="T92" fmla="*/ 612 w 3050"/>
              <a:gd name="T93" fmla="*/ 1710 h 3211"/>
              <a:gd name="T94" fmla="*/ 605 w 3050"/>
              <a:gd name="T95" fmla="*/ 1655 h 3211"/>
              <a:gd name="T96" fmla="*/ 87 w 3050"/>
              <a:gd name="T97" fmla="*/ 1319 h 3211"/>
              <a:gd name="T98" fmla="*/ 26 w 3050"/>
              <a:gd name="T99" fmla="*/ 1257 h 3211"/>
              <a:gd name="T100" fmla="*/ 0 w 3050"/>
              <a:gd name="T101" fmla="*/ 1174 h 3211"/>
              <a:gd name="T102" fmla="*/ 14 w 3050"/>
              <a:gd name="T103" fmla="*/ 1088 h 3211"/>
              <a:gd name="T104" fmla="*/ 319 w 3050"/>
              <a:gd name="T105" fmla="*/ 602 h 3211"/>
              <a:gd name="T106" fmla="*/ 396 w 3050"/>
              <a:gd name="T107" fmla="*/ 550 h 3211"/>
              <a:gd name="T108" fmla="*/ 484 w 3050"/>
              <a:gd name="T109" fmla="*/ 542 h 3211"/>
              <a:gd name="T110" fmla="*/ 557 w 3050"/>
              <a:gd name="T111" fmla="*/ 568 h 3211"/>
              <a:gd name="T112" fmla="*/ 1006 w 3050"/>
              <a:gd name="T113" fmla="*/ 836 h 3211"/>
              <a:gd name="T114" fmla="*/ 1051 w 3050"/>
              <a:gd name="T115" fmla="*/ 820 h 3211"/>
              <a:gd name="T116" fmla="*/ 1079 w 3050"/>
              <a:gd name="T117" fmla="*/ 779 h 3211"/>
              <a:gd name="T118" fmla="*/ 1084 w 3050"/>
              <a:gd name="T119" fmla="*/ 153 h 3211"/>
              <a:gd name="T120" fmla="*/ 1126 w 3050"/>
              <a:gd name="T121" fmla="*/ 67 h 3211"/>
              <a:gd name="T122" fmla="*/ 1203 w 3050"/>
              <a:gd name="T123" fmla="*/ 12 h 3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050" h="3211">
                <a:moveTo>
                  <a:pt x="1269" y="0"/>
                </a:moveTo>
                <a:lnTo>
                  <a:pt x="1781" y="0"/>
                </a:lnTo>
                <a:lnTo>
                  <a:pt x="1814" y="3"/>
                </a:lnTo>
                <a:lnTo>
                  <a:pt x="1846" y="12"/>
                </a:lnTo>
                <a:lnTo>
                  <a:pt x="1876" y="26"/>
                </a:lnTo>
                <a:lnTo>
                  <a:pt x="1901" y="45"/>
                </a:lnTo>
                <a:lnTo>
                  <a:pt x="1924" y="67"/>
                </a:lnTo>
                <a:lnTo>
                  <a:pt x="1942" y="93"/>
                </a:lnTo>
                <a:lnTo>
                  <a:pt x="1956" y="122"/>
                </a:lnTo>
                <a:lnTo>
                  <a:pt x="1964" y="153"/>
                </a:lnTo>
                <a:lnTo>
                  <a:pt x="1967" y="187"/>
                </a:lnTo>
                <a:lnTo>
                  <a:pt x="1967" y="757"/>
                </a:lnTo>
                <a:lnTo>
                  <a:pt x="1969" y="772"/>
                </a:lnTo>
                <a:lnTo>
                  <a:pt x="1972" y="785"/>
                </a:lnTo>
                <a:lnTo>
                  <a:pt x="1978" y="795"/>
                </a:lnTo>
                <a:lnTo>
                  <a:pt x="1984" y="804"/>
                </a:lnTo>
                <a:lnTo>
                  <a:pt x="1990" y="811"/>
                </a:lnTo>
                <a:lnTo>
                  <a:pt x="2007" y="823"/>
                </a:lnTo>
                <a:lnTo>
                  <a:pt x="2026" y="831"/>
                </a:lnTo>
                <a:lnTo>
                  <a:pt x="2046" y="833"/>
                </a:lnTo>
                <a:lnTo>
                  <a:pt x="2065" y="830"/>
                </a:lnTo>
                <a:lnTo>
                  <a:pt x="2084" y="820"/>
                </a:lnTo>
                <a:lnTo>
                  <a:pt x="2491" y="560"/>
                </a:lnTo>
                <a:lnTo>
                  <a:pt x="2515" y="547"/>
                </a:lnTo>
                <a:lnTo>
                  <a:pt x="2539" y="538"/>
                </a:lnTo>
                <a:lnTo>
                  <a:pt x="2565" y="532"/>
                </a:lnTo>
                <a:lnTo>
                  <a:pt x="2592" y="530"/>
                </a:lnTo>
                <a:lnTo>
                  <a:pt x="2624" y="533"/>
                </a:lnTo>
                <a:lnTo>
                  <a:pt x="2654" y="541"/>
                </a:lnTo>
                <a:lnTo>
                  <a:pt x="2682" y="553"/>
                </a:lnTo>
                <a:lnTo>
                  <a:pt x="2708" y="570"/>
                </a:lnTo>
                <a:lnTo>
                  <a:pt x="2730" y="592"/>
                </a:lnTo>
                <a:lnTo>
                  <a:pt x="2750" y="617"/>
                </a:lnTo>
                <a:lnTo>
                  <a:pt x="3021" y="1051"/>
                </a:lnTo>
                <a:lnTo>
                  <a:pt x="3035" y="1077"/>
                </a:lnTo>
                <a:lnTo>
                  <a:pt x="3045" y="1105"/>
                </a:lnTo>
                <a:lnTo>
                  <a:pt x="3050" y="1134"/>
                </a:lnTo>
                <a:lnTo>
                  <a:pt x="3050" y="1163"/>
                </a:lnTo>
                <a:lnTo>
                  <a:pt x="3046" y="1191"/>
                </a:lnTo>
                <a:lnTo>
                  <a:pt x="3036" y="1219"/>
                </a:lnTo>
                <a:lnTo>
                  <a:pt x="3024" y="1244"/>
                </a:lnTo>
                <a:lnTo>
                  <a:pt x="3007" y="1268"/>
                </a:lnTo>
                <a:lnTo>
                  <a:pt x="2987" y="1289"/>
                </a:lnTo>
                <a:lnTo>
                  <a:pt x="2963" y="1308"/>
                </a:lnTo>
                <a:lnTo>
                  <a:pt x="2453" y="1627"/>
                </a:lnTo>
                <a:lnTo>
                  <a:pt x="2437" y="1640"/>
                </a:lnTo>
                <a:lnTo>
                  <a:pt x="2426" y="1655"/>
                </a:lnTo>
                <a:lnTo>
                  <a:pt x="2419" y="1672"/>
                </a:lnTo>
                <a:lnTo>
                  <a:pt x="2417" y="1691"/>
                </a:lnTo>
                <a:lnTo>
                  <a:pt x="2419" y="1710"/>
                </a:lnTo>
                <a:lnTo>
                  <a:pt x="2426" y="1728"/>
                </a:lnTo>
                <a:lnTo>
                  <a:pt x="2437" y="1743"/>
                </a:lnTo>
                <a:lnTo>
                  <a:pt x="2453" y="1755"/>
                </a:lnTo>
                <a:lnTo>
                  <a:pt x="2963" y="2074"/>
                </a:lnTo>
                <a:lnTo>
                  <a:pt x="2987" y="2092"/>
                </a:lnTo>
                <a:lnTo>
                  <a:pt x="3007" y="2114"/>
                </a:lnTo>
                <a:lnTo>
                  <a:pt x="3024" y="2138"/>
                </a:lnTo>
                <a:lnTo>
                  <a:pt x="3036" y="2164"/>
                </a:lnTo>
                <a:lnTo>
                  <a:pt x="3046" y="2191"/>
                </a:lnTo>
                <a:lnTo>
                  <a:pt x="3050" y="2219"/>
                </a:lnTo>
                <a:lnTo>
                  <a:pt x="3050" y="2248"/>
                </a:lnTo>
                <a:lnTo>
                  <a:pt x="3045" y="2277"/>
                </a:lnTo>
                <a:lnTo>
                  <a:pt x="3035" y="2305"/>
                </a:lnTo>
                <a:lnTo>
                  <a:pt x="3021" y="2332"/>
                </a:lnTo>
                <a:lnTo>
                  <a:pt x="2751" y="2765"/>
                </a:lnTo>
                <a:lnTo>
                  <a:pt x="2731" y="2790"/>
                </a:lnTo>
                <a:lnTo>
                  <a:pt x="2708" y="2811"/>
                </a:lnTo>
                <a:lnTo>
                  <a:pt x="2683" y="2828"/>
                </a:lnTo>
                <a:lnTo>
                  <a:pt x="2655" y="2841"/>
                </a:lnTo>
                <a:lnTo>
                  <a:pt x="2624" y="2849"/>
                </a:lnTo>
                <a:lnTo>
                  <a:pt x="2592" y="2852"/>
                </a:lnTo>
                <a:lnTo>
                  <a:pt x="2565" y="2850"/>
                </a:lnTo>
                <a:lnTo>
                  <a:pt x="2539" y="2844"/>
                </a:lnTo>
                <a:lnTo>
                  <a:pt x="2515" y="2835"/>
                </a:lnTo>
                <a:lnTo>
                  <a:pt x="2491" y="2822"/>
                </a:lnTo>
                <a:lnTo>
                  <a:pt x="2084" y="2558"/>
                </a:lnTo>
                <a:lnTo>
                  <a:pt x="2065" y="2549"/>
                </a:lnTo>
                <a:lnTo>
                  <a:pt x="2044" y="2545"/>
                </a:lnTo>
                <a:lnTo>
                  <a:pt x="2028" y="2547"/>
                </a:lnTo>
                <a:lnTo>
                  <a:pt x="2013" y="2552"/>
                </a:lnTo>
                <a:lnTo>
                  <a:pt x="1998" y="2561"/>
                </a:lnTo>
                <a:lnTo>
                  <a:pt x="1986" y="2573"/>
                </a:lnTo>
                <a:lnTo>
                  <a:pt x="1976" y="2587"/>
                </a:lnTo>
                <a:lnTo>
                  <a:pt x="1970" y="2603"/>
                </a:lnTo>
                <a:lnTo>
                  <a:pt x="1967" y="2622"/>
                </a:lnTo>
                <a:lnTo>
                  <a:pt x="1967" y="3024"/>
                </a:lnTo>
                <a:lnTo>
                  <a:pt x="1964" y="3058"/>
                </a:lnTo>
                <a:lnTo>
                  <a:pt x="1956" y="3090"/>
                </a:lnTo>
                <a:lnTo>
                  <a:pt x="1942" y="3118"/>
                </a:lnTo>
                <a:lnTo>
                  <a:pt x="1924" y="3144"/>
                </a:lnTo>
                <a:lnTo>
                  <a:pt x="1901" y="3167"/>
                </a:lnTo>
                <a:lnTo>
                  <a:pt x="1876" y="3185"/>
                </a:lnTo>
                <a:lnTo>
                  <a:pt x="1846" y="3199"/>
                </a:lnTo>
                <a:lnTo>
                  <a:pt x="1814" y="3208"/>
                </a:lnTo>
                <a:lnTo>
                  <a:pt x="1781" y="3211"/>
                </a:lnTo>
                <a:lnTo>
                  <a:pt x="1269" y="3211"/>
                </a:lnTo>
                <a:lnTo>
                  <a:pt x="1234" y="3208"/>
                </a:lnTo>
                <a:lnTo>
                  <a:pt x="1203" y="3199"/>
                </a:lnTo>
                <a:lnTo>
                  <a:pt x="1174" y="3185"/>
                </a:lnTo>
                <a:lnTo>
                  <a:pt x="1148" y="3167"/>
                </a:lnTo>
                <a:lnTo>
                  <a:pt x="1126" y="3144"/>
                </a:lnTo>
                <a:lnTo>
                  <a:pt x="1107" y="3118"/>
                </a:lnTo>
                <a:lnTo>
                  <a:pt x="1093" y="3090"/>
                </a:lnTo>
                <a:lnTo>
                  <a:pt x="1084" y="3058"/>
                </a:lnTo>
                <a:lnTo>
                  <a:pt x="1081" y="3024"/>
                </a:lnTo>
                <a:lnTo>
                  <a:pt x="1081" y="2623"/>
                </a:lnTo>
                <a:lnTo>
                  <a:pt x="1079" y="2604"/>
                </a:lnTo>
                <a:lnTo>
                  <a:pt x="1073" y="2587"/>
                </a:lnTo>
                <a:lnTo>
                  <a:pt x="1063" y="2573"/>
                </a:lnTo>
                <a:lnTo>
                  <a:pt x="1051" y="2561"/>
                </a:lnTo>
                <a:lnTo>
                  <a:pt x="1037" y="2553"/>
                </a:lnTo>
                <a:lnTo>
                  <a:pt x="1022" y="2548"/>
                </a:lnTo>
                <a:lnTo>
                  <a:pt x="1006" y="2546"/>
                </a:lnTo>
                <a:lnTo>
                  <a:pt x="985" y="2549"/>
                </a:lnTo>
                <a:lnTo>
                  <a:pt x="966" y="2558"/>
                </a:lnTo>
                <a:lnTo>
                  <a:pt x="557" y="2814"/>
                </a:lnTo>
                <a:lnTo>
                  <a:pt x="534" y="2826"/>
                </a:lnTo>
                <a:lnTo>
                  <a:pt x="509" y="2835"/>
                </a:lnTo>
                <a:lnTo>
                  <a:pt x="484" y="2840"/>
                </a:lnTo>
                <a:lnTo>
                  <a:pt x="458" y="2842"/>
                </a:lnTo>
                <a:lnTo>
                  <a:pt x="426" y="2839"/>
                </a:lnTo>
                <a:lnTo>
                  <a:pt x="396" y="2832"/>
                </a:lnTo>
                <a:lnTo>
                  <a:pt x="367" y="2819"/>
                </a:lnTo>
                <a:lnTo>
                  <a:pt x="342" y="2802"/>
                </a:lnTo>
                <a:lnTo>
                  <a:pt x="319" y="2780"/>
                </a:lnTo>
                <a:lnTo>
                  <a:pt x="300" y="2755"/>
                </a:lnTo>
                <a:lnTo>
                  <a:pt x="27" y="2321"/>
                </a:lnTo>
                <a:lnTo>
                  <a:pt x="14" y="2295"/>
                </a:lnTo>
                <a:lnTo>
                  <a:pt x="5" y="2267"/>
                </a:lnTo>
                <a:lnTo>
                  <a:pt x="0" y="2238"/>
                </a:lnTo>
                <a:lnTo>
                  <a:pt x="0" y="2209"/>
                </a:lnTo>
                <a:lnTo>
                  <a:pt x="4" y="2180"/>
                </a:lnTo>
                <a:lnTo>
                  <a:pt x="13" y="2152"/>
                </a:lnTo>
                <a:lnTo>
                  <a:pt x="26" y="2126"/>
                </a:lnTo>
                <a:lnTo>
                  <a:pt x="42" y="2102"/>
                </a:lnTo>
                <a:lnTo>
                  <a:pt x="63" y="2081"/>
                </a:lnTo>
                <a:lnTo>
                  <a:pt x="87" y="2063"/>
                </a:lnTo>
                <a:lnTo>
                  <a:pt x="579" y="1755"/>
                </a:lnTo>
                <a:lnTo>
                  <a:pt x="594" y="1743"/>
                </a:lnTo>
                <a:lnTo>
                  <a:pt x="605" y="1728"/>
                </a:lnTo>
                <a:lnTo>
                  <a:pt x="612" y="1710"/>
                </a:lnTo>
                <a:lnTo>
                  <a:pt x="614" y="1691"/>
                </a:lnTo>
                <a:lnTo>
                  <a:pt x="612" y="1672"/>
                </a:lnTo>
                <a:lnTo>
                  <a:pt x="605" y="1655"/>
                </a:lnTo>
                <a:lnTo>
                  <a:pt x="594" y="1640"/>
                </a:lnTo>
                <a:lnTo>
                  <a:pt x="579" y="1627"/>
                </a:lnTo>
                <a:lnTo>
                  <a:pt x="87" y="1319"/>
                </a:lnTo>
                <a:lnTo>
                  <a:pt x="63" y="1301"/>
                </a:lnTo>
                <a:lnTo>
                  <a:pt x="42" y="1280"/>
                </a:lnTo>
                <a:lnTo>
                  <a:pt x="26" y="1257"/>
                </a:lnTo>
                <a:lnTo>
                  <a:pt x="13" y="1231"/>
                </a:lnTo>
                <a:lnTo>
                  <a:pt x="4" y="1203"/>
                </a:lnTo>
                <a:lnTo>
                  <a:pt x="0" y="1174"/>
                </a:lnTo>
                <a:lnTo>
                  <a:pt x="0" y="1144"/>
                </a:lnTo>
                <a:lnTo>
                  <a:pt x="5" y="1115"/>
                </a:lnTo>
                <a:lnTo>
                  <a:pt x="14" y="1088"/>
                </a:lnTo>
                <a:lnTo>
                  <a:pt x="27" y="1062"/>
                </a:lnTo>
                <a:lnTo>
                  <a:pt x="300" y="627"/>
                </a:lnTo>
                <a:lnTo>
                  <a:pt x="319" y="602"/>
                </a:lnTo>
                <a:lnTo>
                  <a:pt x="342" y="580"/>
                </a:lnTo>
                <a:lnTo>
                  <a:pt x="367" y="563"/>
                </a:lnTo>
                <a:lnTo>
                  <a:pt x="396" y="550"/>
                </a:lnTo>
                <a:lnTo>
                  <a:pt x="426" y="543"/>
                </a:lnTo>
                <a:lnTo>
                  <a:pt x="458" y="540"/>
                </a:lnTo>
                <a:lnTo>
                  <a:pt x="484" y="542"/>
                </a:lnTo>
                <a:lnTo>
                  <a:pt x="509" y="547"/>
                </a:lnTo>
                <a:lnTo>
                  <a:pt x="534" y="556"/>
                </a:lnTo>
                <a:lnTo>
                  <a:pt x="557" y="568"/>
                </a:lnTo>
                <a:lnTo>
                  <a:pt x="966" y="824"/>
                </a:lnTo>
                <a:lnTo>
                  <a:pt x="985" y="833"/>
                </a:lnTo>
                <a:lnTo>
                  <a:pt x="1006" y="836"/>
                </a:lnTo>
                <a:lnTo>
                  <a:pt x="1022" y="835"/>
                </a:lnTo>
                <a:lnTo>
                  <a:pt x="1037" y="830"/>
                </a:lnTo>
                <a:lnTo>
                  <a:pt x="1051" y="820"/>
                </a:lnTo>
                <a:lnTo>
                  <a:pt x="1063" y="809"/>
                </a:lnTo>
                <a:lnTo>
                  <a:pt x="1073" y="795"/>
                </a:lnTo>
                <a:lnTo>
                  <a:pt x="1079" y="779"/>
                </a:lnTo>
                <a:lnTo>
                  <a:pt x="1081" y="760"/>
                </a:lnTo>
                <a:lnTo>
                  <a:pt x="1081" y="187"/>
                </a:lnTo>
                <a:lnTo>
                  <a:pt x="1084" y="153"/>
                </a:lnTo>
                <a:lnTo>
                  <a:pt x="1093" y="122"/>
                </a:lnTo>
                <a:lnTo>
                  <a:pt x="1107" y="93"/>
                </a:lnTo>
                <a:lnTo>
                  <a:pt x="1126" y="67"/>
                </a:lnTo>
                <a:lnTo>
                  <a:pt x="1148" y="45"/>
                </a:lnTo>
                <a:lnTo>
                  <a:pt x="1174" y="26"/>
                </a:lnTo>
                <a:lnTo>
                  <a:pt x="1203" y="12"/>
                </a:lnTo>
                <a:lnTo>
                  <a:pt x="1234" y="3"/>
                </a:lnTo>
                <a:lnTo>
                  <a:pt x="126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893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Medical Vector Icons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Medical Vector Icons</a:t>
            </a:r>
            <a:endParaRPr lang="en-US" dirty="0"/>
          </a:p>
        </p:txBody>
      </p:sp>
      <p:grpSp>
        <p:nvGrpSpPr>
          <p:cNvPr id="15" name="Group 14"/>
          <p:cNvGrpSpPr/>
          <p:nvPr/>
        </p:nvGrpSpPr>
        <p:grpSpPr>
          <a:xfrm>
            <a:off x="714382" y="3433763"/>
            <a:ext cx="463550" cy="609600"/>
            <a:chOff x="712788" y="3433763"/>
            <a:chExt cx="463550" cy="6096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820738" y="3860801"/>
              <a:ext cx="242888" cy="80963"/>
            </a:xfrm>
            <a:custGeom>
              <a:avLst/>
              <a:gdLst>
                <a:gd name="T0" fmla="*/ 1178 w 1370"/>
                <a:gd name="T1" fmla="*/ 3 h 461"/>
                <a:gd name="T2" fmla="*/ 1246 w 1370"/>
                <a:gd name="T3" fmla="*/ 26 h 461"/>
                <a:gd name="T4" fmla="*/ 1303 w 1370"/>
                <a:gd name="T5" fmla="*/ 68 h 461"/>
                <a:gd name="T6" fmla="*/ 1344 w 1370"/>
                <a:gd name="T7" fmla="*/ 125 h 461"/>
                <a:gd name="T8" fmla="*/ 1367 w 1370"/>
                <a:gd name="T9" fmla="*/ 193 h 461"/>
                <a:gd name="T10" fmla="*/ 1367 w 1370"/>
                <a:gd name="T11" fmla="*/ 268 h 461"/>
                <a:gd name="T12" fmla="*/ 1344 w 1370"/>
                <a:gd name="T13" fmla="*/ 336 h 461"/>
                <a:gd name="T14" fmla="*/ 1303 w 1370"/>
                <a:gd name="T15" fmla="*/ 394 h 461"/>
                <a:gd name="T16" fmla="*/ 1246 w 1370"/>
                <a:gd name="T17" fmla="*/ 435 h 461"/>
                <a:gd name="T18" fmla="*/ 1178 w 1370"/>
                <a:gd name="T19" fmla="*/ 458 h 461"/>
                <a:gd name="T20" fmla="*/ 1104 w 1370"/>
                <a:gd name="T21" fmla="*/ 458 h 461"/>
                <a:gd name="T22" fmla="*/ 1036 w 1370"/>
                <a:gd name="T23" fmla="*/ 435 h 461"/>
                <a:gd name="T24" fmla="*/ 979 w 1370"/>
                <a:gd name="T25" fmla="*/ 394 h 461"/>
                <a:gd name="T26" fmla="*/ 937 w 1370"/>
                <a:gd name="T27" fmla="*/ 336 h 461"/>
                <a:gd name="T28" fmla="*/ 915 w 1370"/>
                <a:gd name="T29" fmla="*/ 268 h 461"/>
                <a:gd name="T30" fmla="*/ 915 w 1370"/>
                <a:gd name="T31" fmla="*/ 193 h 461"/>
                <a:gd name="T32" fmla="*/ 937 w 1370"/>
                <a:gd name="T33" fmla="*/ 125 h 461"/>
                <a:gd name="T34" fmla="*/ 979 w 1370"/>
                <a:gd name="T35" fmla="*/ 68 h 461"/>
                <a:gd name="T36" fmla="*/ 1036 w 1370"/>
                <a:gd name="T37" fmla="*/ 26 h 461"/>
                <a:gd name="T38" fmla="*/ 1104 w 1370"/>
                <a:gd name="T39" fmla="*/ 3 h 461"/>
                <a:gd name="T40" fmla="*/ 228 w 1370"/>
                <a:gd name="T41" fmla="*/ 0 h 461"/>
                <a:gd name="T42" fmla="*/ 301 w 1370"/>
                <a:gd name="T43" fmla="*/ 12 h 461"/>
                <a:gd name="T44" fmla="*/ 363 w 1370"/>
                <a:gd name="T45" fmla="*/ 45 h 461"/>
                <a:gd name="T46" fmla="*/ 413 w 1370"/>
                <a:gd name="T47" fmla="*/ 94 h 461"/>
                <a:gd name="T48" fmla="*/ 445 w 1370"/>
                <a:gd name="T49" fmla="*/ 158 h 461"/>
                <a:gd name="T50" fmla="*/ 457 w 1370"/>
                <a:gd name="T51" fmla="*/ 231 h 461"/>
                <a:gd name="T52" fmla="*/ 445 w 1370"/>
                <a:gd name="T53" fmla="*/ 304 h 461"/>
                <a:gd name="T54" fmla="*/ 413 w 1370"/>
                <a:gd name="T55" fmla="*/ 367 h 461"/>
                <a:gd name="T56" fmla="*/ 363 w 1370"/>
                <a:gd name="T57" fmla="*/ 417 h 461"/>
                <a:gd name="T58" fmla="*/ 301 w 1370"/>
                <a:gd name="T59" fmla="*/ 449 h 461"/>
                <a:gd name="T60" fmla="*/ 228 w 1370"/>
                <a:gd name="T61" fmla="*/ 461 h 461"/>
                <a:gd name="T62" fmla="*/ 156 w 1370"/>
                <a:gd name="T63" fmla="*/ 449 h 461"/>
                <a:gd name="T64" fmla="*/ 94 w 1370"/>
                <a:gd name="T65" fmla="*/ 417 h 461"/>
                <a:gd name="T66" fmla="*/ 44 w 1370"/>
                <a:gd name="T67" fmla="*/ 367 h 461"/>
                <a:gd name="T68" fmla="*/ 11 w 1370"/>
                <a:gd name="T69" fmla="*/ 304 h 461"/>
                <a:gd name="T70" fmla="*/ 0 w 1370"/>
                <a:gd name="T71" fmla="*/ 231 h 461"/>
                <a:gd name="T72" fmla="*/ 11 w 1370"/>
                <a:gd name="T73" fmla="*/ 158 h 461"/>
                <a:gd name="T74" fmla="*/ 44 w 1370"/>
                <a:gd name="T75" fmla="*/ 94 h 461"/>
                <a:gd name="T76" fmla="*/ 94 w 1370"/>
                <a:gd name="T77" fmla="*/ 45 h 461"/>
                <a:gd name="T78" fmla="*/ 156 w 1370"/>
                <a:gd name="T79" fmla="*/ 12 h 461"/>
                <a:gd name="T80" fmla="*/ 228 w 1370"/>
                <a:gd name="T81" fmla="*/ 0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70" h="461">
                  <a:moveTo>
                    <a:pt x="1141" y="0"/>
                  </a:moveTo>
                  <a:lnTo>
                    <a:pt x="1178" y="3"/>
                  </a:lnTo>
                  <a:lnTo>
                    <a:pt x="1213" y="12"/>
                  </a:lnTo>
                  <a:lnTo>
                    <a:pt x="1246" y="26"/>
                  </a:lnTo>
                  <a:lnTo>
                    <a:pt x="1277" y="45"/>
                  </a:lnTo>
                  <a:lnTo>
                    <a:pt x="1303" y="68"/>
                  </a:lnTo>
                  <a:lnTo>
                    <a:pt x="1326" y="94"/>
                  </a:lnTo>
                  <a:lnTo>
                    <a:pt x="1344" y="125"/>
                  </a:lnTo>
                  <a:lnTo>
                    <a:pt x="1359" y="158"/>
                  </a:lnTo>
                  <a:lnTo>
                    <a:pt x="1367" y="193"/>
                  </a:lnTo>
                  <a:lnTo>
                    <a:pt x="1370" y="231"/>
                  </a:lnTo>
                  <a:lnTo>
                    <a:pt x="1367" y="268"/>
                  </a:lnTo>
                  <a:lnTo>
                    <a:pt x="1359" y="304"/>
                  </a:lnTo>
                  <a:lnTo>
                    <a:pt x="1344" y="336"/>
                  </a:lnTo>
                  <a:lnTo>
                    <a:pt x="1326" y="367"/>
                  </a:lnTo>
                  <a:lnTo>
                    <a:pt x="1303" y="394"/>
                  </a:lnTo>
                  <a:lnTo>
                    <a:pt x="1277" y="417"/>
                  </a:lnTo>
                  <a:lnTo>
                    <a:pt x="1246" y="435"/>
                  </a:lnTo>
                  <a:lnTo>
                    <a:pt x="1213" y="449"/>
                  </a:lnTo>
                  <a:lnTo>
                    <a:pt x="1178" y="458"/>
                  </a:lnTo>
                  <a:lnTo>
                    <a:pt x="1141" y="461"/>
                  </a:lnTo>
                  <a:lnTo>
                    <a:pt x="1104" y="458"/>
                  </a:lnTo>
                  <a:lnTo>
                    <a:pt x="1069" y="449"/>
                  </a:lnTo>
                  <a:lnTo>
                    <a:pt x="1036" y="435"/>
                  </a:lnTo>
                  <a:lnTo>
                    <a:pt x="1006" y="417"/>
                  </a:lnTo>
                  <a:lnTo>
                    <a:pt x="979" y="394"/>
                  </a:lnTo>
                  <a:lnTo>
                    <a:pt x="956" y="367"/>
                  </a:lnTo>
                  <a:lnTo>
                    <a:pt x="937" y="336"/>
                  </a:lnTo>
                  <a:lnTo>
                    <a:pt x="924" y="304"/>
                  </a:lnTo>
                  <a:lnTo>
                    <a:pt x="915" y="268"/>
                  </a:lnTo>
                  <a:lnTo>
                    <a:pt x="912" y="231"/>
                  </a:lnTo>
                  <a:lnTo>
                    <a:pt x="915" y="193"/>
                  </a:lnTo>
                  <a:lnTo>
                    <a:pt x="924" y="158"/>
                  </a:lnTo>
                  <a:lnTo>
                    <a:pt x="937" y="125"/>
                  </a:lnTo>
                  <a:lnTo>
                    <a:pt x="956" y="94"/>
                  </a:lnTo>
                  <a:lnTo>
                    <a:pt x="979" y="68"/>
                  </a:lnTo>
                  <a:lnTo>
                    <a:pt x="1006" y="45"/>
                  </a:lnTo>
                  <a:lnTo>
                    <a:pt x="1036" y="26"/>
                  </a:lnTo>
                  <a:lnTo>
                    <a:pt x="1069" y="12"/>
                  </a:lnTo>
                  <a:lnTo>
                    <a:pt x="1104" y="3"/>
                  </a:lnTo>
                  <a:lnTo>
                    <a:pt x="1141" y="0"/>
                  </a:lnTo>
                  <a:close/>
                  <a:moveTo>
                    <a:pt x="228" y="0"/>
                  </a:moveTo>
                  <a:lnTo>
                    <a:pt x="265" y="3"/>
                  </a:lnTo>
                  <a:lnTo>
                    <a:pt x="301" y="12"/>
                  </a:lnTo>
                  <a:lnTo>
                    <a:pt x="333" y="26"/>
                  </a:lnTo>
                  <a:lnTo>
                    <a:pt x="363" y="45"/>
                  </a:lnTo>
                  <a:lnTo>
                    <a:pt x="390" y="68"/>
                  </a:lnTo>
                  <a:lnTo>
                    <a:pt x="413" y="94"/>
                  </a:lnTo>
                  <a:lnTo>
                    <a:pt x="432" y="125"/>
                  </a:lnTo>
                  <a:lnTo>
                    <a:pt x="445" y="158"/>
                  </a:lnTo>
                  <a:lnTo>
                    <a:pt x="454" y="193"/>
                  </a:lnTo>
                  <a:lnTo>
                    <a:pt x="457" y="231"/>
                  </a:lnTo>
                  <a:lnTo>
                    <a:pt x="454" y="268"/>
                  </a:lnTo>
                  <a:lnTo>
                    <a:pt x="445" y="304"/>
                  </a:lnTo>
                  <a:lnTo>
                    <a:pt x="432" y="336"/>
                  </a:lnTo>
                  <a:lnTo>
                    <a:pt x="413" y="367"/>
                  </a:lnTo>
                  <a:lnTo>
                    <a:pt x="390" y="394"/>
                  </a:lnTo>
                  <a:lnTo>
                    <a:pt x="363" y="417"/>
                  </a:lnTo>
                  <a:lnTo>
                    <a:pt x="333" y="435"/>
                  </a:lnTo>
                  <a:lnTo>
                    <a:pt x="301" y="449"/>
                  </a:lnTo>
                  <a:lnTo>
                    <a:pt x="265" y="458"/>
                  </a:lnTo>
                  <a:lnTo>
                    <a:pt x="228" y="461"/>
                  </a:lnTo>
                  <a:lnTo>
                    <a:pt x="191" y="458"/>
                  </a:lnTo>
                  <a:lnTo>
                    <a:pt x="156" y="449"/>
                  </a:lnTo>
                  <a:lnTo>
                    <a:pt x="123" y="435"/>
                  </a:lnTo>
                  <a:lnTo>
                    <a:pt x="94" y="417"/>
                  </a:lnTo>
                  <a:lnTo>
                    <a:pt x="67" y="394"/>
                  </a:lnTo>
                  <a:lnTo>
                    <a:pt x="44" y="367"/>
                  </a:lnTo>
                  <a:lnTo>
                    <a:pt x="25" y="336"/>
                  </a:lnTo>
                  <a:lnTo>
                    <a:pt x="11" y="304"/>
                  </a:lnTo>
                  <a:lnTo>
                    <a:pt x="2" y="268"/>
                  </a:lnTo>
                  <a:lnTo>
                    <a:pt x="0" y="231"/>
                  </a:lnTo>
                  <a:lnTo>
                    <a:pt x="2" y="193"/>
                  </a:lnTo>
                  <a:lnTo>
                    <a:pt x="11" y="158"/>
                  </a:lnTo>
                  <a:lnTo>
                    <a:pt x="25" y="125"/>
                  </a:lnTo>
                  <a:lnTo>
                    <a:pt x="44" y="94"/>
                  </a:lnTo>
                  <a:lnTo>
                    <a:pt x="67" y="68"/>
                  </a:lnTo>
                  <a:lnTo>
                    <a:pt x="94" y="45"/>
                  </a:lnTo>
                  <a:lnTo>
                    <a:pt x="123" y="26"/>
                  </a:lnTo>
                  <a:lnTo>
                    <a:pt x="156" y="12"/>
                  </a:lnTo>
                  <a:lnTo>
                    <a:pt x="191" y="3"/>
                  </a:lnTo>
                  <a:lnTo>
                    <a:pt x="2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712788" y="3433763"/>
              <a:ext cx="463550" cy="609600"/>
            </a:xfrm>
            <a:custGeom>
              <a:avLst/>
              <a:gdLst>
                <a:gd name="T0" fmla="*/ 1259 w 2632"/>
                <a:gd name="T1" fmla="*/ 288 h 3456"/>
                <a:gd name="T2" fmla="*/ 1090 w 2632"/>
                <a:gd name="T3" fmla="*/ 443 h 3456"/>
                <a:gd name="T4" fmla="*/ 1145 w 2632"/>
                <a:gd name="T5" fmla="*/ 518 h 3456"/>
                <a:gd name="T6" fmla="*/ 870 w 2632"/>
                <a:gd name="T7" fmla="*/ 658 h 3456"/>
                <a:gd name="T8" fmla="*/ 898 w 2632"/>
                <a:gd name="T9" fmla="*/ 746 h 3456"/>
                <a:gd name="T10" fmla="*/ 768 w 2632"/>
                <a:gd name="T11" fmla="*/ 876 h 3456"/>
                <a:gd name="T12" fmla="*/ 768 w 2632"/>
                <a:gd name="T13" fmla="*/ 968 h 3456"/>
                <a:gd name="T14" fmla="*/ 555 w 2632"/>
                <a:gd name="T15" fmla="*/ 1098 h 3456"/>
                <a:gd name="T16" fmla="*/ 526 w 2632"/>
                <a:gd name="T17" fmla="*/ 1186 h 3456"/>
                <a:gd name="T18" fmla="*/ 572 w 2632"/>
                <a:gd name="T19" fmla="*/ 1325 h 3456"/>
                <a:gd name="T20" fmla="*/ 518 w 2632"/>
                <a:gd name="T21" fmla="*/ 1400 h 3456"/>
                <a:gd name="T22" fmla="*/ 1259 w 2632"/>
                <a:gd name="T23" fmla="*/ 1555 h 3456"/>
                <a:gd name="T24" fmla="*/ 744 w 2632"/>
                <a:gd name="T25" fmla="*/ 1613 h 3456"/>
                <a:gd name="T26" fmla="*/ 1259 w 2632"/>
                <a:gd name="T27" fmla="*/ 1670 h 3456"/>
                <a:gd name="T28" fmla="*/ 861 w 2632"/>
                <a:gd name="T29" fmla="*/ 1825 h 3456"/>
                <a:gd name="T30" fmla="*/ 916 w 2632"/>
                <a:gd name="T31" fmla="*/ 1901 h 3456"/>
                <a:gd name="T32" fmla="*/ 954 w 2632"/>
                <a:gd name="T33" fmla="*/ 2157 h 3456"/>
                <a:gd name="T34" fmla="*/ 750 w 2632"/>
                <a:gd name="T35" fmla="*/ 2287 h 3456"/>
                <a:gd name="T36" fmla="*/ 561 w 2632"/>
                <a:gd name="T37" fmla="*/ 2276 h 3456"/>
                <a:gd name="T38" fmla="*/ 360 w 2632"/>
                <a:gd name="T39" fmla="*/ 2353 h 3456"/>
                <a:gd name="T40" fmla="*/ 273 w 2632"/>
                <a:gd name="T41" fmla="*/ 2539 h 3456"/>
                <a:gd name="T42" fmla="*/ 336 w 2632"/>
                <a:gd name="T43" fmla="*/ 2745 h 3456"/>
                <a:gd name="T44" fmla="*/ 946 w 2632"/>
                <a:gd name="T45" fmla="*/ 3242 h 3456"/>
                <a:gd name="T46" fmla="*/ 1167 w 2632"/>
                <a:gd name="T47" fmla="*/ 3215 h 3456"/>
                <a:gd name="T48" fmla="*/ 1291 w 2632"/>
                <a:gd name="T49" fmla="*/ 3064 h 3456"/>
                <a:gd name="T50" fmla="*/ 1380 w 2632"/>
                <a:gd name="T51" fmla="*/ 3169 h 3456"/>
                <a:gd name="T52" fmla="*/ 1582 w 2632"/>
                <a:gd name="T53" fmla="*/ 3255 h 3456"/>
                <a:gd name="T54" fmla="*/ 1790 w 2632"/>
                <a:gd name="T55" fmla="*/ 3169 h 3456"/>
                <a:gd name="T56" fmla="*/ 2344 w 2632"/>
                <a:gd name="T57" fmla="*/ 2600 h 3456"/>
                <a:gd name="T58" fmla="*/ 2283 w 2632"/>
                <a:gd name="T59" fmla="*/ 2388 h 3456"/>
                <a:gd name="T60" fmla="*/ 2103 w 2632"/>
                <a:gd name="T61" fmla="*/ 2289 h 3456"/>
                <a:gd name="T62" fmla="*/ 1911 w 2632"/>
                <a:gd name="T63" fmla="*/ 2280 h 3456"/>
                <a:gd name="T64" fmla="*/ 1751 w 2632"/>
                <a:gd name="T65" fmla="*/ 2211 h 3456"/>
                <a:gd name="T66" fmla="*/ 1373 w 2632"/>
                <a:gd name="T67" fmla="*/ 2131 h 3456"/>
                <a:gd name="T68" fmla="*/ 1771 w 2632"/>
                <a:gd name="T69" fmla="*/ 1861 h 3456"/>
                <a:gd name="T70" fmla="*/ 1717 w 2632"/>
                <a:gd name="T71" fmla="*/ 1786 h 3456"/>
                <a:gd name="T72" fmla="*/ 1877 w 2632"/>
                <a:gd name="T73" fmla="*/ 1646 h 3456"/>
                <a:gd name="T74" fmla="*/ 1850 w 2632"/>
                <a:gd name="T75" fmla="*/ 1558 h 3456"/>
                <a:gd name="T76" fmla="*/ 2094 w 2632"/>
                <a:gd name="T77" fmla="*/ 1428 h 3456"/>
                <a:gd name="T78" fmla="*/ 2094 w 2632"/>
                <a:gd name="T79" fmla="*/ 1336 h 3456"/>
                <a:gd name="T80" fmla="*/ 2079 w 2632"/>
                <a:gd name="T81" fmla="*/ 1206 h 3456"/>
                <a:gd name="T82" fmla="*/ 2107 w 2632"/>
                <a:gd name="T83" fmla="*/ 1118 h 3456"/>
                <a:gd name="T84" fmla="*/ 1831 w 2632"/>
                <a:gd name="T85" fmla="*/ 979 h 3456"/>
                <a:gd name="T86" fmla="*/ 1885 w 2632"/>
                <a:gd name="T87" fmla="*/ 904 h 3456"/>
                <a:gd name="T88" fmla="*/ 1373 w 2632"/>
                <a:gd name="T89" fmla="*/ 749 h 3456"/>
                <a:gd name="T90" fmla="*/ 1774 w 2632"/>
                <a:gd name="T91" fmla="*/ 691 h 3456"/>
                <a:gd name="T92" fmla="*/ 1373 w 2632"/>
                <a:gd name="T93" fmla="*/ 634 h 3456"/>
                <a:gd name="T94" fmla="*/ 1542 w 2632"/>
                <a:gd name="T95" fmla="*/ 479 h 3456"/>
                <a:gd name="T96" fmla="*/ 1488 w 2632"/>
                <a:gd name="T97" fmla="*/ 403 h 3456"/>
                <a:gd name="T98" fmla="*/ 1334 w 2632"/>
                <a:gd name="T99" fmla="*/ 234 h 3456"/>
                <a:gd name="T100" fmla="*/ 2535 w 2632"/>
                <a:gd name="T101" fmla="*/ 27 h 3456"/>
                <a:gd name="T102" fmla="*/ 2632 w 2632"/>
                <a:gd name="T103" fmla="*/ 198 h 3456"/>
                <a:gd name="T104" fmla="*/ 2563 w 2632"/>
                <a:gd name="T105" fmla="*/ 3409 h 3456"/>
                <a:gd name="T106" fmla="*/ 161 w 2632"/>
                <a:gd name="T107" fmla="*/ 3453 h 3456"/>
                <a:gd name="T108" fmla="*/ 12 w 2632"/>
                <a:gd name="T109" fmla="*/ 3327 h 3456"/>
                <a:gd name="T110" fmla="*/ 27 w 2632"/>
                <a:gd name="T111" fmla="*/ 98 h 3456"/>
                <a:gd name="T112" fmla="*/ 197 w 2632"/>
                <a:gd name="T113" fmla="*/ 0 h 3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632" h="3456">
                  <a:moveTo>
                    <a:pt x="1316" y="230"/>
                  </a:moveTo>
                  <a:lnTo>
                    <a:pt x="1299" y="234"/>
                  </a:lnTo>
                  <a:lnTo>
                    <a:pt x="1283" y="242"/>
                  </a:lnTo>
                  <a:lnTo>
                    <a:pt x="1270" y="254"/>
                  </a:lnTo>
                  <a:lnTo>
                    <a:pt x="1262" y="270"/>
                  </a:lnTo>
                  <a:lnTo>
                    <a:pt x="1259" y="288"/>
                  </a:lnTo>
                  <a:lnTo>
                    <a:pt x="1259" y="403"/>
                  </a:lnTo>
                  <a:lnTo>
                    <a:pt x="1145" y="403"/>
                  </a:lnTo>
                  <a:lnTo>
                    <a:pt x="1127" y="406"/>
                  </a:lnTo>
                  <a:lnTo>
                    <a:pt x="1111" y="415"/>
                  </a:lnTo>
                  <a:lnTo>
                    <a:pt x="1099" y="427"/>
                  </a:lnTo>
                  <a:lnTo>
                    <a:pt x="1090" y="443"/>
                  </a:lnTo>
                  <a:lnTo>
                    <a:pt x="1087" y="461"/>
                  </a:lnTo>
                  <a:lnTo>
                    <a:pt x="1090" y="479"/>
                  </a:lnTo>
                  <a:lnTo>
                    <a:pt x="1099" y="494"/>
                  </a:lnTo>
                  <a:lnTo>
                    <a:pt x="1111" y="507"/>
                  </a:lnTo>
                  <a:lnTo>
                    <a:pt x="1127" y="515"/>
                  </a:lnTo>
                  <a:lnTo>
                    <a:pt x="1145" y="518"/>
                  </a:lnTo>
                  <a:lnTo>
                    <a:pt x="1259" y="518"/>
                  </a:lnTo>
                  <a:lnTo>
                    <a:pt x="1259" y="634"/>
                  </a:lnTo>
                  <a:lnTo>
                    <a:pt x="916" y="634"/>
                  </a:lnTo>
                  <a:lnTo>
                    <a:pt x="898" y="637"/>
                  </a:lnTo>
                  <a:lnTo>
                    <a:pt x="882" y="645"/>
                  </a:lnTo>
                  <a:lnTo>
                    <a:pt x="870" y="658"/>
                  </a:lnTo>
                  <a:lnTo>
                    <a:pt x="861" y="673"/>
                  </a:lnTo>
                  <a:lnTo>
                    <a:pt x="858" y="691"/>
                  </a:lnTo>
                  <a:lnTo>
                    <a:pt x="861" y="709"/>
                  </a:lnTo>
                  <a:lnTo>
                    <a:pt x="870" y="725"/>
                  </a:lnTo>
                  <a:lnTo>
                    <a:pt x="882" y="737"/>
                  </a:lnTo>
                  <a:lnTo>
                    <a:pt x="898" y="746"/>
                  </a:lnTo>
                  <a:lnTo>
                    <a:pt x="916" y="749"/>
                  </a:lnTo>
                  <a:lnTo>
                    <a:pt x="1259" y="749"/>
                  </a:lnTo>
                  <a:lnTo>
                    <a:pt x="1259" y="864"/>
                  </a:lnTo>
                  <a:lnTo>
                    <a:pt x="801" y="864"/>
                  </a:lnTo>
                  <a:lnTo>
                    <a:pt x="783" y="867"/>
                  </a:lnTo>
                  <a:lnTo>
                    <a:pt x="768" y="876"/>
                  </a:lnTo>
                  <a:lnTo>
                    <a:pt x="755" y="888"/>
                  </a:lnTo>
                  <a:lnTo>
                    <a:pt x="747" y="904"/>
                  </a:lnTo>
                  <a:lnTo>
                    <a:pt x="744" y="922"/>
                  </a:lnTo>
                  <a:lnTo>
                    <a:pt x="747" y="939"/>
                  </a:lnTo>
                  <a:lnTo>
                    <a:pt x="755" y="956"/>
                  </a:lnTo>
                  <a:lnTo>
                    <a:pt x="768" y="968"/>
                  </a:lnTo>
                  <a:lnTo>
                    <a:pt x="783" y="976"/>
                  </a:lnTo>
                  <a:lnTo>
                    <a:pt x="801" y="979"/>
                  </a:lnTo>
                  <a:lnTo>
                    <a:pt x="1259" y="979"/>
                  </a:lnTo>
                  <a:lnTo>
                    <a:pt x="1259" y="1094"/>
                  </a:lnTo>
                  <a:lnTo>
                    <a:pt x="572" y="1094"/>
                  </a:lnTo>
                  <a:lnTo>
                    <a:pt x="555" y="1098"/>
                  </a:lnTo>
                  <a:lnTo>
                    <a:pt x="539" y="1106"/>
                  </a:lnTo>
                  <a:lnTo>
                    <a:pt x="526" y="1118"/>
                  </a:lnTo>
                  <a:lnTo>
                    <a:pt x="518" y="1134"/>
                  </a:lnTo>
                  <a:lnTo>
                    <a:pt x="515" y="1152"/>
                  </a:lnTo>
                  <a:lnTo>
                    <a:pt x="518" y="1170"/>
                  </a:lnTo>
                  <a:lnTo>
                    <a:pt x="526" y="1186"/>
                  </a:lnTo>
                  <a:lnTo>
                    <a:pt x="539" y="1198"/>
                  </a:lnTo>
                  <a:lnTo>
                    <a:pt x="555" y="1206"/>
                  </a:lnTo>
                  <a:lnTo>
                    <a:pt x="572" y="1210"/>
                  </a:lnTo>
                  <a:lnTo>
                    <a:pt x="1259" y="1210"/>
                  </a:lnTo>
                  <a:lnTo>
                    <a:pt x="1259" y="1325"/>
                  </a:lnTo>
                  <a:lnTo>
                    <a:pt x="572" y="1325"/>
                  </a:lnTo>
                  <a:lnTo>
                    <a:pt x="555" y="1328"/>
                  </a:lnTo>
                  <a:lnTo>
                    <a:pt x="539" y="1336"/>
                  </a:lnTo>
                  <a:lnTo>
                    <a:pt x="526" y="1348"/>
                  </a:lnTo>
                  <a:lnTo>
                    <a:pt x="518" y="1365"/>
                  </a:lnTo>
                  <a:lnTo>
                    <a:pt x="515" y="1382"/>
                  </a:lnTo>
                  <a:lnTo>
                    <a:pt x="518" y="1400"/>
                  </a:lnTo>
                  <a:lnTo>
                    <a:pt x="526" y="1416"/>
                  </a:lnTo>
                  <a:lnTo>
                    <a:pt x="539" y="1428"/>
                  </a:lnTo>
                  <a:lnTo>
                    <a:pt x="555" y="1437"/>
                  </a:lnTo>
                  <a:lnTo>
                    <a:pt x="572" y="1440"/>
                  </a:lnTo>
                  <a:lnTo>
                    <a:pt x="1259" y="1440"/>
                  </a:lnTo>
                  <a:lnTo>
                    <a:pt x="1259" y="1555"/>
                  </a:lnTo>
                  <a:lnTo>
                    <a:pt x="801" y="1555"/>
                  </a:lnTo>
                  <a:lnTo>
                    <a:pt x="783" y="1558"/>
                  </a:lnTo>
                  <a:lnTo>
                    <a:pt x="768" y="1567"/>
                  </a:lnTo>
                  <a:lnTo>
                    <a:pt x="755" y="1579"/>
                  </a:lnTo>
                  <a:lnTo>
                    <a:pt x="747" y="1595"/>
                  </a:lnTo>
                  <a:lnTo>
                    <a:pt x="744" y="1613"/>
                  </a:lnTo>
                  <a:lnTo>
                    <a:pt x="747" y="1631"/>
                  </a:lnTo>
                  <a:lnTo>
                    <a:pt x="755" y="1646"/>
                  </a:lnTo>
                  <a:lnTo>
                    <a:pt x="768" y="1659"/>
                  </a:lnTo>
                  <a:lnTo>
                    <a:pt x="783" y="1667"/>
                  </a:lnTo>
                  <a:lnTo>
                    <a:pt x="801" y="1670"/>
                  </a:lnTo>
                  <a:lnTo>
                    <a:pt x="1259" y="1670"/>
                  </a:lnTo>
                  <a:lnTo>
                    <a:pt x="1259" y="1786"/>
                  </a:lnTo>
                  <a:lnTo>
                    <a:pt x="916" y="1786"/>
                  </a:lnTo>
                  <a:lnTo>
                    <a:pt x="898" y="1789"/>
                  </a:lnTo>
                  <a:lnTo>
                    <a:pt x="882" y="1797"/>
                  </a:lnTo>
                  <a:lnTo>
                    <a:pt x="870" y="1810"/>
                  </a:lnTo>
                  <a:lnTo>
                    <a:pt x="861" y="1825"/>
                  </a:lnTo>
                  <a:lnTo>
                    <a:pt x="858" y="1843"/>
                  </a:lnTo>
                  <a:lnTo>
                    <a:pt x="861" y="1861"/>
                  </a:lnTo>
                  <a:lnTo>
                    <a:pt x="870" y="1877"/>
                  </a:lnTo>
                  <a:lnTo>
                    <a:pt x="882" y="1889"/>
                  </a:lnTo>
                  <a:lnTo>
                    <a:pt x="898" y="1898"/>
                  </a:lnTo>
                  <a:lnTo>
                    <a:pt x="916" y="1901"/>
                  </a:lnTo>
                  <a:lnTo>
                    <a:pt x="1259" y="1901"/>
                  </a:lnTo>
                  <a:lnTo>
                    <a:pt x="1259" y="2131"/>
                  </a:lnTo>
                  <a:lnTo>
                    <a:pt x="1073" y="2131"/>
                  </a:lnTo>
                  <a:lnTo>
                    <a:pt x="1032" y="2134"/>
                  </a:lnTo>
                  <a:lnTo>
                    <a:pt x="993" y="2143"/>
                  </a:lnTo>
                  <a:lnTo>
                    <a:pt x="954" y="2157"/>
                  </a:lnTo>
                  <a:lnTo>
                    <a:pt x="919" y="2177"/>
                  </a:lnTo>
                  <a:lnTo>
                    <a:pt x="863" y="2232"/>
                  </a:lnTo>
                  <a:lnTo>
                    <a:pt x="838" y="2253"/>
                  </a:lnTo>
                  <a:lnTo>
                    <a:pt x="809" y="2269"/>
                  </a:lnTo>
                  <a:lnTo>
                    <a:pt x="780" y="2281"/>
                  </a:lnTo>
                  <a:lnTo>
                    <a:pt x="750" y="2287"/>
                  </a:lnTo>
                  <a:lnTo>
                    <a:pt x="719" y="2288"/>
                  </a:lnTo>
                  <a:lnTo>
                    <a:pt x="689" y="2283"/>
                  </a:lnTo>
                  <a:lnTo>
                    <a:pt x="661" y="2277"/>
                  </a:lnTo>
                  <a:lnTo>
                    <a:pt x="628" y="2274"/>
                  </a:lnTo>
                  <a:lnTo>
                    <a:pt x="595" y="2274"/>
                  </a:lnTo>
                  <a:lnTo>
                    <a:pt x="561" y="2276"/>
                  </a:lnTo>
                  <a:lnTo>
                    <a:pt x="524" y="2281"/>
                  </a:lnTo>
                  <a:lnTo>
                    <a:pt x="489" y="2289"/>
                  </a:lnTo>
                  <a:lnTo>
                    <a:pt x="455" y="2301"/>
                  </a:lnTo>
                  <a:lnTo>
                    <a:pt x="420" y="2316"/>
                  </a:lnTo>
                  <a:lnTo>
                    <a:pt x="389" y="2332"/>
                  </a:lnTo>
                  <a:lnTo>
                    <a:pt x="360" y="2353"/>
                  </a:lnTo>
                  <a:lnTo>
                    <a:pt x="335" y="2377"/>
                  </a:lnTo>
                  <a:lnTo>
                    <a:pt x="313" y="2405"/>
                  </a:lnTo>
                  <a:lnTo>
                    <a:pt x="297" y="2436"/>
                  </a:lnTo>
                  <a:lnTo>
                    <a:pt x="284" y="2468"/>
                  </a:lnTo>
                  <a:lnTo>
                    <a:pt x="277" y="2503"/>
                  </a:lnTo>
                  <a:lnTo>
                    <a:pt x="273" y="2539"/>
                  </a:lnTo>
                  <a:lnTo>
                    <a:pt x="273" y="2574"/>
                  </a:lnTo>
                  <a:lnTo>
                    <a:pt x="278" y="2611"/>
                  </a:lnTo>
                  <a:lnTo>
                    <a:pt x="286" y="2646"/>
                  </a:lnTo>
                  <a:lnTo>
                    <a:pt x="299" y="2681"/>
                  </a:lnTo>
                  <a:lnTo>
                    <a:pt x="315" y="2715"/>
                  </a:lnTo>
                  <a:lnTo>
                    <a:pt x="336" y="2745"/>
                  </a:lnTo>
                  <a:lnTo>
                    <a:pt x="360" y="2773"/>
                  </a:lnTo>
                  <a:lnTo>
                    <a:pt x="811" y="3166"/>
                  </a:lnTo>
                  <a:lnTo>
                    <a:pt x="841" y="3192"/>
                  </a:lnTo>
                  <a:lnTo>
                    <a:pt x="874" y="3213"/>
                  </a:lnTo>
                  <a:lnTo>
                    <a:pt x="908" y="3231"/>
                  </a:lnTo>
                  <a:lnTo>
                    <a:pt x="946" y="3242"/>
                  </a:lnTo>
                  <a:lnTo>
                    <a:pt x="983" y="3251"/>
                  </a:lnTo>
                  <a:lnTo>
                    <a:pt x="1022" y="3254"/>
                  </a:lnTo>
                  <a:lnTo>
                    <a:pt x="1060" y="3252"/>
                  </a:lnTo>
                  <a:lnTo>
                    <a:pt x="1098" y="3244"/>
                  </a:lnTo>
                  <a:lnTo>
                    <a:pt x="1134" y="3232"/>
                  </a:lnTo>
                  <a:lnTo>
                    <a:pt x="1167" y="3215"/>
                  </a:lnTo>
                  <a:lnTo>
                    <a:pt x="1199" y="3193"/>
                  </a:lnTo>
                  <a:lnTo>
                    <a:pt x="1226" y="3169"/>
                  </a:lnTo>
                  <a:lnTo>
                    <a:pt x="1249" y="3141"/>
                  </a:lnTo>
                  <a:lnTo>
                    <a:pt x="1268" y="3109"/>
                  </a:lnTo>
                  <a:lnTo>
                    <a:pt x="1284" y="3076"/>
                  </a:lnTo>
                  <a:lnTo>
                    <a:pt x="1291" y="3064"/>
                  </a:lnTo>
                  <a:lnTo>
                    <a:pt x="1303" y="3057"/>
                  </a:lnTo>
                  <a:lnTo>
                    <a:pt x="1313" y="3064"/>
                  </a:lnTo>
                  <a:lnTo>
                    <a:pt x="1320" y="3076"/>
                  </a:lnTo>
                  <a:lnTo>
                    <a:pt x="1336" y="3109"/>
                  </a:lnTo>
                  <a:lnTo>
                    <a:pt x="1356" y="3141"/>
                  </a:lnTo>
                  <a:lnTo>
                    <a:pt x="1380" y="3169"/>
                  </a:lnTo>
                  <a:lnTo>
                    <a:pt x="1407" y="3193"/>
                  </a:lnTo>
                  <a:lnTo>
                    <a:pt x="1437" y="3215"/>
                  </a:lnTo>
                  <a:lnTo>
                    <a:pt x="1470" y="3232"/>
                  </a:lnTo>
                  <a:lnTo>
                    <a:pt x="1507" y="3244"/>
                  </a:lnTo>
                  <a:lnTo>
                    <a:pt x="1543" y="3253"/>
                  </a:lnTo>
                  <a:lnTo>
                    <a:pt x="1582" y="3255"/>
                  </a:lnTo>
                  <a:lnTo>
                    <a:pt x="1620" y="3253"/>
                  </a:lnTo>
                  <a:lnTo>
                    <a:pt x="1659" y="3244"/>
                  </a:lnTo>
                  <a:lnTo>
                    <a:pt x="1695" y="3232"/>
                  </a:lnTo>
                  <a:lnTo>
                    <a:pt x="1730" y="3215"/>
                  </a:lnTo>
                  <a:lnTo>
                    <a:pt x="1762" y="3194"/>
                  </a:lnTo>
                  <a:lnTo>
                    <a:pt x="1790" y="3169"/>
                  </a:lnTo>
                  <a:lnTo>
                    <a:pt x="2258" y="2777"/>
                  </a:lnTo>
                  <a:lnTo>
                    <a:pt x="2285" y="2746"/>
                  </a:lnTo>
                  <a:lnTo>
                    <a:pt x="2308" y="2712"/>
                  </a:lnTo>
                  <a:lnTo>
                    <a:pt x="2324" y="2676"/>
                  </a:lnTo>
                  <a:lnTo>
                    <a:pt x="2337" y="2638"/>
                  </a:lnTo>
                  <a:lnTo>
                    <a:pt x="2344" y="2600"/>
                  </a:lnTo>
                  <a:lnTo>
                    <a:pt x="2346" y="2561"/>
                  </a:lnTo>
                  <a:lnTo>
                    <a:pt x="2343" y="2522"/>
                  </a:lnTo>
                  <a:lnTo>
                    <a:pt x="2335" y="2484"/>
                  </a:lnTo>
                  <a:lnTo>
                    <a:pt x="2321" y="2447"/>
                  </a:lnTo>
                  <a:lnTo>
                    <a:pt x="2302" y="2412"/>
                  </a:lnTo>
                  <a:lnTo>
                    <a:pt x="2283" y="2388"/>
                  </a:lnTo>
                  <a:lnTo>
                    <a:pt x="2259" y="2366"/>
                  </a:lnTo>
                  <a:lnTo>
                    <a:pt x="2232" y="2345"/>
                  </a:lnTo>
                  <a:lnTo>
                    <a:pt x="2203" y="2328"/>
                  </a:lnTo>
                  <a:lnTo>
                    <a:pt x="2170" y="2312"/>
                  </a:lnTo>
                  <a:lnTo>
                    <a:pt x="2137" y="2300"/>
                  </a:lnTo>
                  <a:lnTo>
                    <a:pt x="2103" y="2289"/>
                  </a:lnTo>
                  <a:lnTo>
                    <a:pt x="2068" y="2282"/>
                  </a:lnTo>
                  <a:lnTo>
                    <a:pt x="2034" y="2277"/>
                  </a:lnTo>
                  <a:lnTo>
                    <a:pt x="2002" y="2274"/>
                  </a:lnTo>
                  <a:lnTo>
                    <a:pt x="1972" y="2275"/>
                  </a:lnTo>
                  <a:lnTo>
                    <a:pt x="1945" y="2277"/>
                  </a:lnTo>
                  <a:lnTo>
                    <a:pt x="1911" y="2280"/>
                  </a:lnTo>
                  <a:lnTo>
                    <a:pt x="1880" y="2279"/>
                  </a:lnTo>
                  <a:lnTo>
                    <a:pt x="1850" y="2273"/>
                  </a:lnTo>
                  <a:lnTo>
                    <a:pt x="1821" y="2263"/>
                  </a:lnTo>
                  <a:lnTo>
                    <a:pt x="1795" y="2250"/>
                  </a:lnTo>
                  <a:lnTo>
                    <a:pt x="1771" y="2232"/>
                  </a:lnTo>
                  <a:lnTo>
                    <a:pt x="1751" y="2211"/>
                  </a:lnTo>
                  <a:lnTo>
                    <a:pt x="1710" y="2159"/>
                  </a:lnTo>
                  <a:lnTo>
                    <a:pt x="1697" y="2154"/>
                  </a:lnTo>
                  <a:lnTo>
                    <a:pt x="1661" y="2142"/>
                  </a:lnTo>
                  <a:lnTo>
                    <a:pt x="1623" y="2134"/>
                  </a:lnTo>
                  <a:lnTo>
                    <a:pt x="1586" y="2131"/>
                  </a:lnTo>
                  <a:lnTo>
                    <a:pt x="1373" y="2131"/>
                  </a:lnTo>
                  <a:lnTo>
                    <a:pt x="1373" y="1901"/>
                  </a:lnTo>
                  <a:lnTo>
                    <a:pt x="1717" y="1901"/>
                  </a:lnTo>
                  <a:lnTo>
                    <a:pt x="1734" y="1898"/>
                  </a:lnTo>
                  <a:lnTo>
                    <a:pt x="1751" y="1889"/>
                  </a:lnTo>
                  <a:lnTo>
                    <a:pt x="1764" y="1877"/>
                  </a:lnTo>
                  <a:lnTo>
                    <a:pt x="1771" y="1861"/>
                  </a:lnTo>
                  <a:lnTo>
                    <a:pt x="1774" y="1843"/>
                  </a:lnTo>
                  <a:lnTo>
                    <a:pt x="1771" y="1825"/>
                  </a:lnTo>
                  <a:lnTo>
                    <a:pt x="1764" y="1810"/>
                  </a:lnTo>
                  <a:lnTo>
                    <a:pt x="1751" y="1797"/>
                  </a:lnTo>
                  <a:lnTo>
                    <a:pt x="1734" y="1789"/>
                  </a:lnTo>
                  <a:lnTo>
                    <a:pt x="1717" y="1786"/>
                  </a:lnTo>
                  <a:lnTo>
                    <a:pt x="1373" y="1786"/>
                  </a:lnTo>
                  <a:lnTo>
                    <a:pt x="1373" y="1670"/>
                  </a:lnTo>
                  <a:lnTo>
                    <a:pt x="1831" y="1670"/>
                  </a:lnTo>
                  <a:lnTo>
                    <a:pt x="1850" y="1667"/>
                  </a:lnTo>
                  <a:lnTo>
                    <a:pt x="1866" y="1659"/>
                  </a:lnTo>
                  <a:lnTo>
                    <a:pt x="1877" y="1646"/>
                  </a:lnTo>
                  <a:lnTo>
                    <a:pt x="1885" y="1631"/>
                  </a:lnTo>
                  <a:lnTo>
                    <a:pt x="1888" y="1613"/>
                  </a:lnTo>
                  <a:lnTo>
                    <a:pt x="1885" y="1595"/>
                  </a:lnTo>
                  <a:lnTo>
                    <a:pt x="1877" y="1579"/>
                  </a:lnTo>
                  <a:lnTo>
                    <a:pt x="1866" y="1567"/>
                  </a:lnTo>
                  <a:lnTo>
                    <a:pt x="1850" y="1558"/>
                  </a:lnTo>
                  <a:lnTo>
                    <a:pt x="1831" y="1555"/>
                  </a:lnTo>
                  <a:lnTo>
                    <a:pt x="1373" y="1555"/>
                  </a:lnTo>
                  <a:lnTo>
                    <a:pt x="1373" y="1440"/>
                  </a:lnTo>
                  <a:lnTo>
                    <a:pt x="2060" y="1440"/>
                  </a:lnTo>
                  <a:lnTo>
                    <a:pt x="2079" y="1437"/>
                  </a:lnTo>
                  <a:lnTo>
                    <a:pt x="2094" y="1428"/>
                  </a:lnTo>
                  <a:lnTo>
                    <a:pt x="2107" y="1416"/>
                  </a:lnTo>
                  <a:lnTo>
                    <a:pt x="2114" y="1400"/>
                  </a:lnTo>
                  <a:lnTo>
                    <a:pt x="2117" y="1382"/>
                  </a:lnTo>
                  <a:lnTo>
                    <a:pt x="2114" y="1365"/>
                  </a:lnTo>
                  <a:lnTo>
                    <a:pt x="2107" y="1348"/>
                  </a:lnTo>
                  <a:lnTo>
                    <a:pt x="2094" y="1336"/>
                  </a:lnTo>
                  <a:lnTo>
                    <a:pt x="2079" y="1328"/>
                  </a:lnTo>
                  <a:lnTo>
                    <a:pt x="2060" y="1325"/>
                  </a:lnTo>
                  <a:lnTo>
                    <a:pt x="1373" y="1325"/>
                  </a:lnTo>
                  <a:lnTo>
                    <a:pt x="1373" y="1210"/>
                  </a:lnTo>
                  <a:lnTo>
                    <a:pt x="2060" y="1210"/>
                  </a:lnTo>
                  <a:lnTo>
                    <a:pt x="2079" y="1206"/>
                  </a:lnTo>
                  <a:lnTo>
                    <a:pt x="2094" y="1198"/>
                  </a:lnTo>
                  <a:lnTo>
                    <a:pt x="2107" y="1186"/>
                  </a:lnTo>
                  <a:lnTo>
                    <a:pt x="2114" y="1170"/>
                  </a:lnTo>
                  <a:lnTo>
                    <a:pt x="2117" y="1152"/>
                  </a:lnTo>
                  <a:lnTo>
                    <a:pt x="2114" y="1134"/>
                  </a:lnTo>
                  <a:lnTo>
                    <a:pt x="2107" y="1118"/>
                  </a:lnTo>
                  <a:lnTo>
                    <a:pt x="2094" y="1106"/>
                  </a:lnTo>
                  <a:lnTo>
                    <a:pt x="2079" y="1098"/>
                  </a:lnTo>
                  <a:lnTo>
                    <a:pt x="2060" y="1094"/>
                  </a:lnTo>
                  <a:lnTo>
                    <a:pt x="1373" y="1094"/>
                  </a:lnTo>
                  <a:lnTo>
                    <a:pt x="1373" y="979"/>
                  </a:lnTo>
                  <a:lnTo>
                    <a:pt x="1831" y="979"/>
                  </a:lnTo>
                  <a:lnTo>
                    <a:pt x="1850" y="976"/>
                  </a:lnTo>
                  <a:lnTo>
                    <a:pt x="1866" y="968"/>
                  </a:lnTo>
                  <a:lnTo>
                    <a:pt x="1877" y="956"/>
                  </a:lnTo>
                  <a:lnTo>
                    <a:pt x="1885" y="939"/>
                  </a:lnTo>
                  <a:lnTo>
                    <a:pt x="1888" y="922"/>
                  </a:lnTo>
                  <a:lnTo>
                    <a:pt x="1885" y="904"/>
                  </a:lnTo>
                  <a:lnTo>
                    <a:pt x="1877" y="888"/>
                  </a:lnTo>
                  <a:lnTo>
                    <a:pt x="1866" y="876"/>
                  </a:lnTo>
                  <a:lnTo>
                    <a:pt x="1850" y="867"/>
                  </a:lnTo>
                  <a:lnTo>
                    <a:pt x="1831" y="864"/>
                  </a:lnTo>
                  <a:lnTo>
                    <a:pt x="1373" y="864"/>
                  </a:lnTo>
                  <a:lnTo>
                    <a:pt x="1373" y="749"/>
                  </a:lnTo>
                  <a:lnTo>
                    <a:pt x="1717" y="749"/>
                  </a:lnTo>
                  <a:lnTo>
                    <a:pt x="1734" y="746"/>
                  </a:lnTo>
                  <a:lnTo>
                    <a:pt x="1751" y="737"/>
                  </a:lnTo>
                  <a:lnTo>
                    <a:pt x="1764" y="725"/>
                  </a:lnTo>
                  <a:lnTo>
                    <a:pt x="1771" y="709"/>
                  </a:lnTo>
                  <a:lnTo>
                    <a:pt x="1774" y="691"/>
                  </a:lnTo>
                  <a:lnTo>
                    <a:pt x="1771" y="673"/>
                  </a:lnTo>
                  <a:lnTo>
                    <a:pt x="1764" y="658"/>
                  </a:lnTo>
                  <a:lnTo>
                    <a:pt x="1751" y="645"/>
                  </a:lnTo>
                  <a:lnTo>
                    <a:pt x="1734" y="637"/>
                  </a:lnTo>
                  <a:lnTo>
                    <a:pt x="1717" y="634"/>
                  </a:lnTo>
                  <a:lnTo>
                    <a:pt x="1373" y="634"/>
                  </a:lnTo>
                  <a:lnTo>
                    <a:pt x="1373" y="518"/>
                  </a:lnTo>
                  <a:lnTo>
                    <a:pt x="1488" y="518"/>
                  </a:lnTo>
                  <a:lnTo>
                    <a:pt x="1507" y="515"/>
                  </a:lnTo>
                  <a:lnTo>
                    <a:pt x="1522" y="507"/>
                  </a:lnTo>
                  <a:lnTo>
                    <a:pt x="1535" y="494"/>
                  </a:lnTo>
                  <a:lnTo>
                    <a:pt x="1542" y="479"/>
                  </a:lnTo>
                  <a:lnTo>
                    <a:pt x="1545" y="461"/>
                  </a:lnTo>
                  <a:lnTo>
                    <a:pt x="1542" y="443"/>
                  </a:lnTo>
                  <a:lnTo>
                    <a:pt x="1535" y="427"/>
                  </a:lnTo>
                  <a:lnTo>
                    <a:pt x="1522" y="415"/>
                  </a:lnTo>
                  <a:lnTo>
                    <a:pt x="1507" y="406"/>
                  </a:lnTo>
                  <a:lnTo>
                    <a:pt x="1488" y="403"/>
                  </a:lnTo>
                  <a:lnTo>
                    <a:pt x="1373" y="403"/>
                  </a:lnTo>
                  <a:lnTo>
                    <a:pt x="1373" y="288"/>
                  </a:lnTo>
                  <a:lnTo>
                    <a:pt x="1370" y="270"/>
                  </a:lnTo>
                  <a:lnTo>
                    <a:pt x="1362" y="254"/>
                  </a:lnTo>
                  <a:lnTo>
                    <a:pt x="1349" y="242"/>
                  </a:lnTo>
                  <a:lnTo>
                    <a:pt x="1334" y="234"/>
                  </a:lnTo>
                  <a:lnTo>
                    <a:pt x="1316" y="230"/>
                  </a:lnTo>
                  <a:close/>
                  <a:moveTo>
                    <a:pt x="197" y="0"/>
                  </a:moveTo>
                  <a:lnTo>
                    <a:pt x="2436" y="0"/>
                  </a:lnTo>
                  <a:lnTo>
                    <a:pt x="2471" y="3"/>
                  </a:lnTo>
                  <a:lnTo>
                    <a:pt x="2504" y="13"/>
                  </a:lnTo>
                  <a:lnTo>
                    <a:pt x="2535" y="27"/>
                  </a:lnTo>
                  <a:lnTo>
                    <a:pt x="2563" y="47"/>
                  </a:lnTo>
                  <a:lnTo>
                    <a:pt x="2587" y="70"/>
                  </a:lnTo>
                  <a:lnTo>
                    <a:pt x="2605" y="98"/>
                  </a:lnTo>
                  <a:lnTo>
                    <a:pt x="2620" y="129"/>
                  </a:lnTo>
                  <a:lnTo>
                    <a:pt x="2629" y="162"/>
                  </a:lnTo>
                  <a:lnTo>
                    <a:pt x="2632" y="198"/>
                  </a:lnTo>
                  <a:lnTo>
                    <a:pt x="2632" y="3258"/>
                  </a:lnTo>
                  <a:lnTo>
                    <a:pt x="2629" y="3294"/>
                  </a:lnTo>
                  <a:lnTo>
                    <a:pt x="2620" y="3327"/>
                  </a:lnTo>
                  <a:lnTo>
                    <a:pt x="2605" y="3358"/>
                  </a:lnTo>
                  <a:lnTo>
                    <a:pt x="2587" y="3386"/>
                  </a:lnTo>
                  <a:lnTo>
                    <a:pt x="2563" y="3409"/>
                  </a:lnTo>
                  <a:lnTo>
                    <a:pt x="2535" y="3429"/>
                  </a:lnTo>
                  <a:lnTo>
                    <a:pt x="2504" y="3443"/>
                  </a:lnTo>
                  <a:lnTo>
                    <a:pt x="2471" y="3453"/>
                  </a:lnTo>
                  <a:lnTo>
                    <a:pt x="2436" y="3456"/>
                  </a:lnTo>
                  <a:lnTo>
                    <a:pt x="197" y="3456"/>
                  </a:lnTo>
                  <a:lnTo>
                    <a:pt x="161" y="3453"/>
                  </a:lnTo>
                  <a:lnTo>
                    <a:pt x="128" y="3443"/>
                  </a:lnTo>
                  <a:lnTo>
                    <a:pt x="98" y="3429"/>
                  </a:lnTo>
                  <a:lnTo>
                    <a:pt x="71" y="3409"/>
                  </a:lnTo>
                  <a:lnTo>
                    <a:pt x="47" y="3386"/>
                  </a:lnTo>
                  <a:lnTo>
                    <a:pt x="27" y="3358"/>
                  </a:lnTo>
                  <a:lnTo>
                    <a:pt x="12" y="3327"/>
                  </a:lnTo>
                  <a:lnTo>
                    <a:pt x="3" y="3294"/>
                  </a:lnTo>
                  <a:lnTo>
                    <a:pt x="0" y="3258"/>
                  </a:lnTo>
                  <a:lnTo>
                    <a:pt x="0" y="198"/>
                  </a:lnTo>
                  <a:lnTo>
                    <a:pt x="3" y="162"/>
                  </a:lnTo>
                  <a:lnTo>
                    <a:pt x="12" y="129"/>
                  </a:lnTo>
                  <a:lnTo>
                    <a:pt x="27" y="98"/>
                  </a:lnTo>
                  <a:lnTo>
                    <a:pt x="47" y="70"/>
                  </a:lnTo>
                  <a:lnTo>
                    <a:pt x="71" y="47"/>
                  </a:lnTo>
                  <a:lnTo>
                    <a:pt x="98" y="27"/>
                  </a:lnTo>
                  <a:lnTo>
                    <a:pt x="128" y="13"/>
                  </a:lnTo>
                  <a:lnTo>
                    <a:pt x="161" y="3"/>
                  </a:lnTo>
                  <a:lnTo>
                    <a:pt x="1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560513" y="3462338"/>
            <a:ext cx="609600" cy="549275"/>
            <a:chOff x="1576388" y="3462338"/>
            <a:chExt cx="609600" cy="5492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1597026" y="3575051"/>
              <a:ext cx="568325" cy="415925"/>
            </a:xfrm>
            <a:custGeom>
              <a:avLst/>
              <a:gdLst>
                <a:gd name="T0" fmla="*/ 2650 w 3226"/>
                <a:gd name="T1" fmla="*/ 2362 h 2362"/>
                <a:gd name="T2" fmla="*/ 1959 w 3226"/>
                <a:gd name="T3" fmla="*/ 2247 h 2362"/>
                <a:gd name="T4" fmla="*/ 1631 w 3226"/>
                <a:gd name="T5" fmla="*/ 2359 h 2362"/>
                <a:gd name="T6" fmla="*/ 904 w 3226"/>
                <a:gd name="T7" fmla="*/ 2250 h 2362"/>
                <a:gd name="T8" fmla="*/ 610 w 3226"/>
                <a:gd name="T9" fmla="*/ 2352 h 2362"/>
                <a:gd name="T10" fmla="*/ 3135 w 3226"/>
                <a:gd name="T11" fmla="*/ 2086 h 2362"/>
                <a:gd name="T12" fmla="*/ 2869 w 3226"/>
                <a:gd name="T13" fmla="*/ 2166 h 2362"/>
                <a:gd name="T14" fmla="*/ 2085 w 3226"/>
                <a:gd name="T15" fmla="*/ 2099 h 2362"/>
                <a:gd name="T16" fmla="*/ 1840 w 3226"/>
                <a:gd name="T17" fmla="*/ 2150 h 2362"/>
                <a:gd name="T18" fmla="*/ 1040 w 3226"/>
                <a:gd name="T19" fmla="*/ 2114 h 2362"/>
                <a:gd name="T20" fmla="*/ 807 w 3226"/>
                <a:gd name="T21" fmla="*/ 2132 h 2362"/>
                <a:gd name="T22" fmla="*/ 0 w 3226"/>
                <a:gd name="T23" fmla="*/ 2132 h 2362"/>
                <a:gd name="T24" fmla="*/ 3050 w 3226"/>
                <a:gd name="T25" fmla="*/ 1941 h 2362"/>
                <a:gd name="T26" fmla="*/ 2250 w 3226"/>
                <a:gd name="T27" fmla="*/ 1977 h 2362"/>
                <a:gd name="T28" fmla="*/ 2005 w 3226"/>
                <a:gd name="T29" fmla="*/ 1926 h 2362"/>
                <a:gd name="T30" fmla="*/ 1221 w 3226"/>
                <a:gd name="T31" fmla="*/ 1994 h 2362"/>
                <a:gd name="T32" fmla="*/ 955 w 3226"/>
                <a:gd name="T33" fmla="*/ 1913 h 2362"/>
                <a:gd name="T34" fmla="*/ 197 w 3226"/>
                <a:gd name="T35" fmla="*/ 2006 h 2362"/>
                <a:gd name="T36" fmla="*/ 3186 w 3226"/>
                <a:gd name="T37" fmla="*/ 1732 h 2362"/>
                <a:gd name="T38" fmla="*/ 2459 w 3226"/>
                <a:gd name="T39" fmla="*/ 1841 h 2362"/>
                <a:gd name="T40" fmla="*/ 1786 w 3226"/>
                <a:gd name="T41" fmla="*/ 1729 h 2362"/>
                <a:gd name="T42" fmla="*/ 749 w 3226"/>
                <a:gd name="T43" fmla="*/ 1844 h 2362"/>
                <a:gd name="T44" fmla="*/ 58 w 3226"/>
                <a:gd name="T45" fmla="*/ 1729 h 2362"/>
                <a:gd name="T46" fmla="*/ 3013 w 3226"/>
                <a:gd name="T47" fmla="*/ 1668 h 2362"/>
                <a:gd name="T48" fmla="*/ 1595 w 3226"/>
                <a:gd name="T49" fmla="*/ 1559 h 2362"/>
                <a:gd name="T50" fmla="*/ 955 w 3226"/>
                <a:gd name="T51" fmla="*/ 1660 h 2362"/>
                <a:gd name="T52" fmla="*/ 197 w 3226"/>
                <a:gd name="T53" fmla="*/ 1567 h 2362"/>
                <a:gd name="T54" fmla="*/ 3214 w 3226"/>
                <a:gd name="T55" fmla="*/ 1475 h 2362"/>
                <a:gd name="T56" fmla="*/ 2431 w 3226"/>
                <a:gd name="T57" fmla="*/ 1407 h 2362"/>
                <a:gd name="T58" fmla="*/ 803 w 3226"/>
                <a:gd name="T59" fmla="*/ 1460 h 2362"/>
                <a:gd name="T60" fmla="*/ 3 w 3226"/>
                <a:gd name="T61" fmla="*/ 1423 h 2362"/>
                <a:gd name="T62" fmla="*/ 3053 w 3226"/>
                <a:gd name="T63" fmla="*/ 1268 h 2362"/>
                <a:gd name="T64" fmla="*/ 864 w 3226"/>
                <a:gd name="T65" fmla="*/ 1268 h 2362"/>
                <a:gd name="T66" fmla="*/ 631 w 3226"/>
                <a:gd name="T67" fmla="*/ 1250 h 2362"/>
                <a:gd name="T68" fmla="*/ 3114 w 3226"/>
                <a:gd name="T69" fmla="*/ 1113 h 2362"/>
                <a:gd name="T70" fmla="*/ 2869 w 3226"/>
                <a:gd name="T71" fmla="*/ 1061 h 2362"/>
                <a:gd name="T72" fmla="*/ 703 w 3226"/>
                <a:gd name="T73" fmla="*/ 1130 h 2362"/>
                <a:gd name="T74" fmla="*/ 437 w 3226"/>
                <a:gd name="T75" fmla="*/ 1049 h 2362"/>
                <a:gd name="T76" fmla="*/ 2961 w 3226"/>
                <a:gd name="T77" fmla="*/ 968 h 2362"/>
                <a:gd name="T78" fmla="*/ 2668 w 3226"/>
                <a:gd name="T79" fmla="*/ 868 h 2362"/>
                <a:gd name="T80" fmla="*/ 213 w 3226"/>
                <a:gd name="T81" fmla="*/ 977 h 2362"/>
                <a:gd name="T82" fmla="*/ 3168 w 3226"/>
                <a:gd name="T83" fmla="*/ 692 h 2362"/>
                <a:gd name="T84" fmla="*/ 749 w 3226"/>
                <a:gd name="T85" fmla="*/ 807 h 2362"/>
                <a:gd name="T86" fmla="*/ 58 w 3226"/>
                <a:gd name="T87" fmla="*/ 692 h 2362"/>
                <a:gd name="T88" fmla="*/ 3013 w 3226"/>
                <a:gd name="T89" fmla="*/ 631 h 2362"/>
                <a:gd name="T90" fmla="*/ 558 w 3226"/>
                <a:gd name="T91" fmla="*/ 522 h 2362"/>
                <a:gd name="T92" fmla="*/ 265 w 3226"/>
                <a:gd name="T93" fmla="*/ 624 h 2362"/>
                <a:gd name="T94" fmla="*/ 2789 w 3226"/>
                <a:gd name="T95" fmla="*/ 358 h 2362"/>
                <a:gd name="T96" fmla="*/ 2523 w 3226"/>
                <a:gd name="T97" fmla="*/ 437 h 2362"/>
                <a:gd name="T98" fmla="*/ 12 w 3226"/>
                <a:gd name="T99" fmla="*/ 370 h 2362"/>
                <a:gd name="T100" fmla="*/ 3050 w 3226"/>
                <a:gd name="T101" fmla="*/ 249 h 2362"/>
                <a:gd name="T102" fmla="*/ 2250 w 3226"/>
                <a:gd name="T103" fmla="*/ 213 h 2362"/>
                <a:gd name="T104" fmla="*/ 1650 w 3226"/>
                <a:gd name="T105" fmla="*/ 236 h 2362"/>
                <a:gd name="T106" fmla="*/ 1023 w 3226"/>
                <a:gd name="T107" fmla="*/ 1254 h 2362"/>
                <a:gd name="T108" fmla="*/ 1544 w 3226"/>
                <a:gd name="T109" fmla="*/ 1392 h 2362"/>
                <a:gd name="T110" fmla="*/ 2101 w 3226"/>
                <a:gd name="T111" fmla="*/ 1800 h 2362"/>
                <a:gd name="T112" fmla="*/ 2197 w 3226"/>
                <a:gd name="T113" fmla="*/ 243 h 2362"/>
                <a:gd name="T114" fmla="*/ 255 w 3226"/>
                <a:gd name="T115" fmla="*/ 185 h 2362"/>
                <a:gd name="T116" fmla="*/ 3186 w 3226"/>
                <a:gd name="T117" fmla="*/ 112 h 2362"/>
                <a:gd name="T118" fmla="*/ 2459 w 3226"/>
                <a:gd name="T119" fmla="*/ 3 h 2362"/>
                <a:gd name="T120" fmla="*/ 2165 w 3226"/>
                <a:gd name="T121" fmla="*/ 104 h 2362"/>
                <a:gd name="T122" fmla="*/ 1407 w 3226"/>
                <a:gd name="T123" fmla="*/ 12 h 2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226" h="2362">
                  <a:moveTo>
                    <a:pt x="2995" y="2247"/>
                  </a:moveTo>
                  <a:lnTo>
                    <a:pt x="2978" y="2250"/>
                  </a:lnTo>
                  <a:lnTo>
                    <a:pt x="2961" y="2259"/>
                  </a:lnTo>
                  <a:lnTo>
                    <a:pt x="2949" y="2271"/>
                  </a:lnTo>
                  <a:lnTo>
                    <a:pt x="2941" y="2287"/>
                  </a:lnTo>
                  <a:lnTo>
                    <a:pt x="2938" y="2305"/>
                  </a:lnTo>
                  <a:lnTo>
                    <a:pt x="2941" y="2324"/>
                  </a:lnTo>
                  <a:lnTo>
                    <a:pt x="2949" y="2339"/>
                  </a:lnTo>
                  <a:lnTo>
                    <a:pt x="2961" y="2352"/>
                  </a:lnTo>
                  <a:lnTo>
                    <a:pt x="2978" y="2359"/>
                  </a:lnTo>
                  <a:lnTo>
                    <a:pt x="2995" y="2362"/>
                  </a:lnTo>
                  <a:lnTo>
                    <a:pt x="3013" y="2359"/>
                  </a:lnTo>
                  <a:lnTo>
                    <a:pt x="3029" y="2352"/>
                  </a:lnTo>
                  <a:lnTo>
                    <a:pt x="3041" y="2339"/>
                  </a:lnTo>
                  <a:lnTo>
                    <a:pt x="3050" y="2324"/>
                  </a:lnTo>
                  <a:lnTo>
                    <a:pt x="3053" y="2305"/>
                  </a:lnTo>
                  <a:lnTo>
                    <a:pt x="3050" y="2287"/>
                  </a:lnTo>
                  <a:lnTo>
                    <a:pt x="3041" y="2271"/>
                  </a:lnTo>
                  <a:lnTo>
                    <a:pt x="3029" y="2259"/>
                  </a:lnTo>
                  <a:lnTo>
                    <a:pt x="3013" y="2250"/>
                  </a:lnTo>
                  <a:lnTo>
                    <a:pt x="2995" y="2247"/>
                  </a:lnTo>
                  <a:close/>
                  <a:moveTo>
                    <a:pt x="2650" y="2247"/>
                  </a:moveTo>
                  <a:lnTo>
                    <a:pt x="2632" y="2250"/>
                  </a:lnTo>
                  <a:lnTo>
                    <a:pt x="2616" y="2259"/>
                  </a:lnTo>
                  <a:lnTo>
                    <a:pt x="2604" y="2271"/>
                  </a:lnTo>
                  <a:lnTo>
                    <a:pt x="2595" y="2287"/>
                  </a:lnTo>
                  <a:lnTo>
                    <a:pt x="2592" y="2305"/>
                  </a:lnTo>
                  <a:lnTo>
                    <a:pt x="2595" y="2324"/>
                  </a:lnTo>
                  <a:lnTo>
                    <a:pt x="2604" y="2339"/>
                  </a:lnTo>
                  <a:lnTo>
                    <a:pt x="2616" y="2352"/>
                  </a:lnTo>
                  <a:lnTo>
                    <a:pt x="2632" y="2359"/>
                  </a:lnTo>
                  <a:lnTo>
                    <a:pt x="2650" y="2362"/>
                  </a:lnTo>
                  <a:lnTo>
                    <a:pt x="2668" y="2359"/>
                  </a:lnTo>
                  <a:lnTo>
                    <a:pt x="2683" y="2352"/>
                  </a:lnTo>
                  <a:lnTo>
                    <a:pt x="2696" y="2339"/>
                  </a:lnTo>
                  <a:lnTo>
                    <a:pt x="2704" y="2324"/>
                  </a:lnTo>
                  <a:lnTo>
                    <a:pt x="2707" y="2305"/>
                  </a:lnTo>
                  <a:lnTo>
                    <a:pt x="2704" y="2287"/>
                  </a:lnTo>
                  <a:lnTo>
                    <a:pt x="2696" y="2271"/>
                  </a:lnTo>
                  <a:lnTo>
                    <a:pt x="2683" y="2259"/>
                  </a:lnTo>
                  <a:lnTo>
                    <a:pt x="2668" y="2250"/>
                  </a:lnTo>
                  <a:lnTo>
                    <a:pt x="2650" y="2247"/>
                  </a:lnTo>
                  <a:close/>
                  <a:moveTo>
                    <a:pt x="2304" y="2247"/>
                  </a:moveTo>
                  <a:lnTo>
                    <a:pt x="2286" y="2250"/>
                  </a:lnTo>
                  <a:lnTo>
                    <a:pt x="2271" y="2259"/>
                  </a:lnTo>
                  <a:lnTo>
                    <a:pt x="2258" y="2271"/>
                  </a:lnTo>
                  <a:lnTo>
                    <a:pt x="2250" y="2287"/>
                  </a:lnTo>
                  <a:lnTo>
                    <a:pt x="2247" y="2305"/>
                  </a:lnTo>
                  <a:lnTo>
                    <a:pt x="2250" y="2324"/>
                  </a:lnTo>
                  <a:lnTo>
                    <a:pt x="2258" y="2339"/>
                  </a:lnTo>
                  <a:lnTo>
                    <a:pt x="2271" y="2352"/>
                  </a:lnTo>
                  <a:lnTo>
                    <a:pt x="2286" y="2359"/>
                  </a:lnTo>
                  <a:lnTo>
                    <a:pt x="2304" y="2362"/>
                  </a:lnTo>
                  <a:lnTo>
                    <a:pt x="2322" y="2359"/>
                  </a:lnTo>
                  <a:lnTo>
                    <a:pt x="2338" y="2352"/>
                  </a:lnTo>
                  <a:lnTo>
                    <a:pt x="2350" y="2339"/>
                  </a:lnTo>
                  <a:lnTo>
                    <a:pt x="2359" y="2324"/>
                  </a:lnTo>
                  <a:lnTo>
                    <a:pt x="2362" y="2305"/>
                  </a:lnTo>
                  <a:lnTo>
                    <a:pt x="2359" y="2287"/>
                  </a:lnTo>
                  <a:lnTo>
                    <a:pt x="2350" y="2271"/>
                  </a:lnTo>
                  <a:lnTo>
                    <a:pt x="2338" y="2259"/>
                  </a:lnTo>
                  <a:lnTo>
                    <a:pt x="2322" y="2250"/>
                  </a:lnTo>
                  <a:lnTo>
                    <a:pt x="2304" y="2247"/>
                  </a:lnTo>
                  <a:close/>
                  <a:moveTo>
                    <a:pt x="1959" y="2247"/>
                  </a:moveTo>
                  <a:lnTo>
                    <a:pt x="1941" y="2250"/>
                  </a:lnTo>
                  <a:lnTo>
                    <a:pt x="1925" y="2259"/>
                  </a:lnTo>
                  <a:lnTo>
                    <a:pt x="1913" y="2271"/>
                  </a:lnTo>
                  <a:lnTo>
                    <a:pt x="1904" y="2287"/>
                  </a:lnTo>
                  <a:lnTo>
                    <a:pt x="1901" y="2305"/>
                  </a:lnTo>
                  <a:lnTo>
                    <a:pt x="1904" y="2324"/>
                  </a:lnTo>
                  <a:lnTo>
                    <a:pt x="1913" y="2339"/>
                  </a:lnTo>
                  <a:lnTo>
                    <a:pt x="1925" y="2352"/>
                  </a:lnTo>
                  <a:lnTo>
                    <a:pt x="1941" y="2359"/>
                  </a:lnTo>
                  <a:lnTo>
                    <a:pt x="1959" y="2362"/>
                  </a:lnTo>
                  <a:lnTo>
                    <a:pt x="1976" y="2359"/>
                  </a:lnTo>
                  <a:lnTo>
                    <a:pt x="1993" y="2352"/>
                  </a:lnTo>
                  <a:lnTo>
                    <a:pt x="2005" y="2339"/>
                  </a:lnTo>
                  <a:lnTo>
                    <a:pt x="2013" y="2324"/>
                  </a:lnTo>
                  <a:lnTo>
                    <a:pt x="2016" y="2305"/>
                  </a:lnTo>
                  <a:lnTo>
                    <a:pt x="2013" y="2287"/>
                  </a:lnTo>
                  <a:lnTo>
                    <a:pt x="2005" y="2271"/>
                  </a:lnTo>
                  <a:lnTo>
                    <a:pt x="1993" y="2259"/>
                  </a:lnTo>
                  <a:lnTo>
                    <a:pt x="1976" y="2250"/>
                  </a:lnTo>
                  <a:lnTo>
                    <a:pt x="1959" y="2247"/>
                  </a:lnTo>
                  <a:close/>
                  <a:moveTo>
                    <a:pt x="1613" y="2247"/>
                  </a:moveTo>
                  <a:lnTo>
                    <a:pt x="1595" y="2250"/>
                  </a:lnTo>
                  <a:lnTo>
                    <a:pt x="1579" y="2259"/>
                  </a:lnTo>
                  <a:lnTo>
                    <a:pt x="1567" y="2271"/>
                  </a:lnTo>
                  <a:lnTo>
                    <a:pt x="1559" y="2287"/>
                  </a:lnTo>
                  <a:lnTo>
                    <a:pt x="1555" y="2305"/>
                  </a:lnTo>
                  <a:lnTo>
                    <a:pt x="1559" y="2324"/>
                  </a:lnTo>
                  <a:lnTo>
                    <a:pt x="1567" y="2339"/>
                  </a:lnTo>
                  <a:lnTo>
                    <a:pt x="1579" y="2352"/>
                  </a:lnTo>
                  <a:lnTo>
                    <a:pt x="1595" y="2359"/>
                  </a:lnTo>
                  <a:lnTo>
                    <a:pt x="1613" y="2362"/>
                  </a:lnTo>
                  <a:lnTo>
                    <a:pt x="1631" y="2359"/>
                  </a:lnTo>
                  <a:lnTo>
                    <a:pt x="1647" y="2352"/>
                  </a:lnTo>
                  <a:lnTo>
                    <a:pt x="1659" y="2339"/>
                  </a:lnTo>
                  <a:lnTo>
                    <a:pt x="1667" y="2324"/>
                  </a:lnTo>
                  <a:lnTo>
                    <a:pt x="1671" y="2305"/>
                  </a:lnTo>
                  <a:lnTo>
                    <a:pt x="1667" y="2287"/>
                  </a:lnTo>
                  <a:lnTo>
                    <a:pt x="1659" y="2271"/>
                  </a:lnTo>
                  <a:lnTo>
                    <a:pt x="1647" y="2259"/>
                  </a:lnTo>
                  <a:lnTo>
                    <a:pt x="1631" y="2250"/>
                  </a:lnTo>
                  <a:lnTo>
                    <a:pt x="1613" y="2247"/>
                  </a:lnTo>
                  <a:close/>
                  <a:moveTo>
                    <a:pt x="1267" y="2247"/>
                  </a:moveTo>
                  <a:lnTo>
                    <a:pt x="1250" y="2250"/>
                  </a:lnTo>
                  <a:lnTo>
                    <a:pt x="1233" y="2259"/>
                  </a:lnTo>
                  <a:lnTo>
                    <a:pt x="1221" y="2271"/>
                  </a:lnTo>
                  <a:lnTo>
                    <a:pt x="1213" y="2287"/>
                  </a:lnTo>
                  <a:lnTo>
                    <a:pt x="1210" y="2305"/>
                  </a:lnTo>
                  <a:lnTo>
                    <a:pt x="1213" y="2324"/>
                  </a:lnTo>
                  <a:lnTo>
                    <a:pt x="1221" y="2339"/>
                  </a:lnTo>
                  <a:lnTo>
                    <a:pt x="1233" y="2352"/>
                  </a:lnTo>
                  <a:lnTo>
                    <a:pt x="1250" y="2359"/>
                  </a:lnTo>
                  <a:lnTo>
                    <a:pt x="1267" y="2362"/>
                  </a:lnTo>
                  <a:lnTo>
                    <a:pt x="1285" y="2359"/>
                  </a:lnTo>
                  <a:lnTo>
                    <a:pt x="1301" y="2352"/>
                  </a:lnTo>
                  <a:lnTo>
                    <a:pt x="1313" y="2339"/>
                  </a:lnTo>
                  <a:lnTo>
                    <a:pt x="1322" y="2324"/>
                  </a:lnTo>
                  <a:lnTo>
                    <a:pt x="1325" y="2305"/>
                  </a:lnTo>
                  <a:lnTo>
                    <a:pt x="1322" y="2287"/>
                  </a:lnTo>
                  <a:lnTo>
                    <a:pt x="1313" y="2271"/>
                  </a:lnTo>
                  <a:lnTo>
                    <a:pt x="1301" y="2259"/>
                  </a:lnTo>
                  <a:lnTo>
                    <a:pt x="1285" y="2250"/>
                  </a:lnTo>
                  <a:lnTo>
                    <a:pt x="1267" y="2247"/>
                  </a:lnTo>
                  <a:close/>
                  <a:moveTo>
                    <a:pt x="922" y="2247"/>
                  </a:moveTo>
                  <a:lnTo>
                    <a:pt x="904" y="2250"/>
                  </a:lnTo>
                  <a:lnTo>
                    <a:pt x="888" y="2259"/>
                  </a:lnTo>
                  <a:lnTo>
                    <a:pt x="876" y="2271"/>
                  </a:lnTo>
                  <a:lnTo>
                    <a:pt x="867" y="2287"/>
                  </a:lnTo>
                  <a:lnTo>
                    <a:pt x="864" y="2305"/>
                  </a:lnTo>
                  <a:lnTo>
                    <a:pt x="867" y="2324"/>
                  </a:lnTo>
                  <a:lnTo>
                    <a:pt x="876" y="2339"/>
                  </a:lnTo>
                  <a:lnTo>
                    <a:pt x="888" y="2352"/>
                  </a:lnTo>
                  <a:lnTo>
                    <a:pt x="904" y="2359"/>
                  </a:lnTo>
                  <a:lnTo>
                    <a:pt x="922" y="2362"/>
                  </a:lnTo>
                  <a:lnTo>
                    <a:pt x="940" y="2359"/>
                  </a:lnTo>
                  <a:lnTo>
                    <a:pt x="955" y="2352"/>
                  </a:lnTo>
                  <a:lnTo>
                    <a:pt x="968" y="2339"/>
                  </a:lnTo>
                  <a:lnTo>
                    <a:pt x="976" y="2324"/>
                  </a:lnTo>
                  <a:lnTo>
                    <a:pt x="979" y="2305"/>
                  </a:lnTo>
                  <a:lnTo>
                    <a:pt x="976" y="2287"/>
                  </a:lnTo>
                  <a:lnTo>
                    <a:pt x="968" y="2271"/>
                  </a:lnTo>
                  <a:lnTo>
                    <a:pt x="955" y="2259"/>
                  </a:lnTo>
                  <a:lnTo>
                    <a:pt x="940" y="2250"/>
                  </a:lnTo>
                  <a:lnTo>
                    <a:pt x="922" y="2247"/>
                  </a:lnTo>
                  <a:close/>
                  <a:moveTo>
                    <a:pt x="576" y="2247"/>
                  </a:moveTo>
                  <a:lnTo>
                    <a:pt x="558" y="2250"/>
                  </a:lnTo>
                  <a:lnTo>
                    <a:pt x="543" y="2259"/>
                  </a:lnTo>
                  <a:lnTo>
                    <a:pt x="530" y="2271"/>
                  </a:lnTo>
                  <a:lnTo>
                    <a:pt x="522" y="2287"/>
                  </a:lnTo>
                  <a:lnTo>
                    <a:pt x="519" y="2305"/>
                  </a:lnTo>
                  <a:lnTo>
                    <a:pt x="522" y="2324"/>
                  </a:lnTo>
                  <a:lnTo>
                    <a:pt x="530" y="2339"/>
                  </a:lnTo>
                  <a:lnTo>
                    <a:pt x="543" y="2352"/>
                  </a:lnTo>
                  <a:lnTo>
                    <a:pt x="558" y="2359"/>
                  </a:lnTo>
                  <a:lnTo>
                    <a:pt x="576" y="2362"/>
                  </a:lnTo>
                  <a:lnTo>
                    <a:pt x="594" y="2359"/>
                  </a:lnTo>
                  <a:lnTo>
                    <a:pt x="610" y="2352"/>
                  </a:lnTo>
                  <a:lnTo>
                    <a:pt x="622" y="2339"/>
                  </a:lnTo>
                  <a:lnTo>
                    <a:pt x="631" y="2324"/>
                  </a:lnTo>
                  <a:lnTo>
                    <a:pt x="634" y="2305"/>
                  </a:lnTo>
                  <a:lnTo>
                    <a:pt x="631" y="2287"/>
                  </a:lnTo>
                  <a:lnTo>
                    <a:pt x="622" y="2271"/>
                  </a:lnTo>
                  <a:lnTo>
                    <a:pt x="610" y="2259"/>
                  </a:lnTo>
                  <a:lnTo>
                    <a:pt x="594" y="2250"/>
                  </a:lnTo>
                  <a:lnTo>
                    <a:pt x="576" y="2247"/>
                  </a:lnTo>
                  <a:close/>
                  <a:moveTo>
                    <a:pt x="231" y="2247"/>
                  </a:moveTo>
                  <a:lnTo>
                    <a:pt x="213" y="2250"/>
                  </a:lnTo>
                  <a:lnTo>
                    <a:pt x="197" y="2259"/>
                  </a:lnTo>
                  <a:lnTo>
                    <a:pt x="185" y="2271"/>
                  </a:lnTo>
                  <a:lnTo>
                    <a:pt x="176" y="2287"/>
                  </a:lnTo>
                  <a:lnTo>
                    <a:pt x="173" y="2305"/>
                  </a:lnTo>
                  <a:lnTo>
                    <a:pt x="176" y="2324"/>
                  </a:lnTo>
                  <a:lnTo>
                    <a:pt x="185" y="2339"/>
                  </a:lnTo>
                  <a:lnTo>
                    <a:pt x="197" y="2352"/>
                  </a:lnTo>
                  <a:lnTo>
                    <a:pt x="213" y="2359"/>
                  </a:lnTo>
                  <a:lnTo>
                    <a:pt x="231" y="2362"/>
                  </a:lnTo>
                  <a:lnTo>
                    <a:pt x="248" y="2359"/>
                  </a:lnTo>
                  <a:lnTo>
                    <a:pt x="265" y="2352"/>
                  </a:lnTo>
                  <a:lnTo>
                    <a:pt x="277" y="2339"/>
                  </a:lnTo>
                  <a:lnTo>
                    <a:pt x="285" y="2324"/>
                  </a:lnTo>
                  <a:lnTo>
                    <a:pt x="288" y="2305"/>
                  </a:lnTo>
                  <a:lnTo>
                    <a:pt x="285" y="2287"/>
                  </a:lnTo>
                  <a:lnTo>
                    <a:pt x="277" y="2271"/>
                  </a:lnTo>
                  <a:lnTo>
                    <a:pt x="265" y="2259"/>
                  </a:lnTo>
                  <a:lnTo>
                    <a:pt x="248" y="2250"/>
                  </a:lnTo>
                  <a:lnTo>
                    <a:pt x="231" y="2247"/>
                  </a:lnTo>
                  <a:close/>
                  <a:moveTo>
                    <a:pt x="3168" y="2074"/>
                  </a:moveTo>
                  <a:lnTo>
                    <a:pt x="3150" y="2078"/>
                  </a:lnTo>
                  <a:lnTo>
                    <a:pt x="3135" y="2086"/>
                  </a:lnTo>
                  <a:lnTo>
                    <a:pt x="3122" y="2099"/>
                  </a:lnTo>
                  <a:lnTo>
                    <a:pt x="3114" y="2114"/>
                  </a:lnTo>
                  <a:lnTo>
                    <a:pt x="3111" y="2132"/>
                  </a:lnTo>
                  <a:lnTo>
                    <a:pt x="3114" y="2150"/>
                  </a:lnTo>
                  <a:lnTo>
                    <a:pt x="3122" y="2166"/>
                  </a:lnTo>
                  <a:lnTo>
                    <a:pt x="3135" y="2178"/>
                  </a:lnTo>
                  <a:lnTo>
                    <a:pt x="3150" y="2187"/>
                  </a:lnTo>
                  <a:lnTo>
                    <a:pt x="3168" y="2190"/>
                  </a:lnTo>
                  <a:lnTo>
                    <a:pt x="3186" y="2187"/>
                  </a:lnTo>
                  <a:lnTo>
                    <a:pt x="3202" y="2178"/>
                  </a:lnTo>
                  <a:lnTo>
                    <a:pt x="3214" y="2166"/>
                  </a:lnTo>
                  <a:lnTo>
                    <a:pt x="3223" y="2150"/>
                  </a:lnTo>
                  <a:lnTo>
                    <a:pt x="3226" y="2132"/>
                  </a:lnTo>
                  <a:lnTo>
                    <a:pt x="3223" y="2114"/>
                  </a:lnTo>
                  <a:lnTo>
                    <a:pt x="3214" y="2099"/>
                  </a:lnTo>
                  <a:lnTo>
                    <a:pt x="3202" y="2086"/>
                  </a:lnTo>
                  <a:lnTo>
                    <a:pt x="3186" y="2078"/>
                  </a:lnTo>
                  <a:lnTo>
                    <a:pt x="3168" y="2074"/>
                  </a:lnTo>
                  <a:close/>
                  <a:moveTo>
                    <a:pt x="2823" y="2074"/>
                  </a:moveTo>
                  <a:lnTo>
                    <a:pt x="2805" y="2078"/>
                  </a:lnTo>
                  <a:lnTo>
                    <a:pt x="2789" y="2086"/>
                  </a:lnTo>
                  <a:lnTo>
                    <a:pt x="2777" y="2099"/>
                  </a:lnTo>
                  <a:lnTo>
                    <a:pt x="2768" y="2114"/>
                  </a:lnTo>
                  <a:lnTo>
                    <a:pt x="2765" y="2132"/>
                  </a:lnTo>
                  <a:lnTo>
                    <a:pt x="2768" y="2150"/>
                  </a:lnTo>
                  <a:lnTo>
                    <a:pt x="2777" y="2166"/>
                  </a:lnTo>
                  <a:lnTo>
                    <a:pt x="2789" y="2178"/>
                  </a:lnTo>
                  <a:lnTo>
                    <a:pt x="2805" y="2187"/>
                  </a:lnTo>
                  <a:lnTo>
                    <a:pt x="2823" y="2190"/>
                  </a:lnTo>
                  <a:lnTo>
                    <a:pt x="2840" y="2187"/>
                  </a:lnTo>
                  <a:lnTo>
                    <a:pt x="2857" y="2178"/>
                  </a:lnTo>
                  <a:lnTo>
                    <a:pt x="2869" y="2166"/>
                  </a:lnTo>
                  <a:lnTo>
                    <a:pt x="2877" y="2150"/>
                  </a:lnTo>
                  <a:lnTo>
                    <a:pt x="2880" y="2132"/>
                  </a:lnTo>
                  <a:lnTo>
                    <a:pt x="2877" y="2114"/>
                  </a:lnTo>
                  <a:lnTo>
                    <a:pt x="2869" y="2099"/>
                  </a:lnTo>
                  <a:lnTo>
                    <a:pt x="2857" y="2086"/>
                  </a:lnTo>
                  <a:lnTo>
                    <a:pt x="2840" y="2078"/>
                  </a:lnTo>
                  <a:lnTo>
                    <a:pt x="2823" y="2074"/>
                  </a:lnTo>
                  <a:close/>
                  <a:moveTo>
                    <a:pt x="2477" y="2074"/>
                  </a:moveTo>
                  <a:lnTo>
                    <a:pt x="2459" y="2078"/>
                  </a:lnTo>
                  <a:lnTo>
                    <a:pt x="2443" y="2086"/>
                  </a:lnTo>
                  <a:lnTo>
                    <a:pt x="2431" y="2099"/>
                  </a:lnTo>
                  <a:lnTo>
                    <a:pt x="2423" y="2114"/>
                  </a:lnTo>
                  <a:lnTo>
                    <a:pt x="2419" y="2132"/>
                  </a:lnTo>
                  <a:lnTo>
                    <a:pt x="2423" y="2150"/>
                  </a:lnTo>
                  <a:lnTo>
                    <a:pt x="2431" y="2166"/>
                  </a:lnTo>
                  <a:lnTo>
                    <a:pt x="2443" y="2178"/>
                  </a:lnTo>
                  <a:lnTo>
                    <a:pt x="2459" y="2187"/>
                  </a:lnTo>
                  <a:lnTo>
                    <a:pt x="2477" y="2190"/>
                  </a:lnTo>
                  <a:lnTo>
                    <a:pt x="2495" y="2187"/>
                  </a:lnTo>
                  <a:lnTo>
                    <a:pt x="2511" y="2178"/>
                  </a:lnTo>
                  <a:lnTo>
                    <a:pt x="2523" y="2166"/>
                  </a:lnTo>
                  <a:lnTo>
                    <a:pt x="2531" y="2150"/>
                  </a:lnTo>
                  <a:lnTo>
                    <a:pt x="2535" y="2132"/>
                  </a:lnTo>
                  <a:lnTo>
                    <a:pt x="2531" y="2114"/>
                  </a:lnTo>
                  <a:lnTo>
                    <a:pt x="2523" y="2099"/>
                  </a:lnTo>
                  <a:lnTo>
                    <a:pt x="2511" y="2086"/>
                  </a:lnTo>
                  <a:lnTo>
                    <a:pt x="2495" y="2078"/>
                  </a:lnTo>
                  <a:lnTo>
                    <a:pt x="2477" y="2074"/>
                  </a:lnTo>
                  <a:close/>
                  <a:moveTo>
                    <a:pt x="2131" y="2074"/>
                  </a:moveTo>
                  <a:lnTo>
                    <a:pt x="2114" y="2078"/>
                  </a:lnTo>
                  <a:lnTo>
                    <a:pt x="2097" y="2086"/>
                  </a:lnTo>
                  <a:lnTo>
                    <a:pt x="2085" y="2099"/>
                  </a:lnTo>
                  <a:lnTo>
                    <a:pt x="2077" y="2114"/>
                  </a:lnTo>
                  <a:lnTo>
                    <a:pt x="2074" y="2132"/>
                  </a:lnTo>
                  <a:lnTo>
                    <a:pt x="2077" y="2150"/>
                  </a:lnTo>
                  <a:lnTo>
                    <a:pt x="2085" y="2166"/>
                  </a:lnTo>
                  <a:lnTo>
                    <a:pt x="2097" y="2178"/>
                  </a:lnTo>
                  <a:lnTo>
                    <a:pt x="2114" y="2187"/>
                  </a:lnTo>
                  <a:lnTo>
                    <a:pt x="2131" y="2190"/>
                  </a:lnTo>
                  <a:lnTo>
                    <a:pt x="2149" y="2187"/>
                  </a:lnTo>
                  <a:lnTo>
                    <a:pt x="2165" y="2178"/>
                  </a:lnTo>
                  <a:lnTo>
                    <a:pt x="2177" y="2166"/>
                  </a:lnTo>
                  <a:lnTo>
                    <a:pt x="2186" y="2150"/>
                  </a:lnTo>
                  <a:lnTo>
                    <a:pt x="2189" y="2132"/>
                  </a:lnTo>
                  <a:lnTo>
                    <a:pt x="2186" y="2114"/>
                  </a:lnTo>
                  <a:lnTo>
                    <a:pt x="2177" y="2099"/>
                  </a:lnTo>
                  <a:lnTo>
                    <a:pt x="2165" y="2086"/>
                  </a:lnTo>
                  <a:lnTo>
                    <a:pt x="2149" y="2078"/>
                  </a:lnTo>
                  <a:lnTo>
                    <a:pt x="2131" y="2074"/>
                  </a:lnTo>
                  <a:close/>
                  <a:moveTo>
                    <a:pt x="1786" y="2074"/>
                  </a:moveTo>
                  <a:lnTo>
                    <a:pt x="1768" y="2078"/>
                  </a:lnTo>
                  <a:lnTo>
                    <a:pt x="1752" y="2086"/>
                  </a:lnTo>
                  <a:lnTo>
                    <a:pt x="1740" y="2099"/>
                  </a:lnTo>
                  <a:lnTo>
                    <a:pt x="1731" y="2114"/>
                  </a:lnTo>
                  <a:lnTo>
                    <a:pt x="1728" y="2132"/>
                  </a:lnTo>
                  <a:lnTo>
                    <a:pt x="1731" y="2150"/>
                  </a:lnTo>
                  <a:lnTo>
                    <a:pt x="1740" y="2166"/>
                  </a:lnTo>
                  <a:lnTo>
                    <a:pt x="1752" y="2178"/>
                  </a:lnTo>
                  <a:lnTo>
                    <a:pt x="1768" y="2187"/>
                  </a:lnTo>
                  <a:lnTo>
                    <a:pt x="1786" y="2190"/>
                  </a:lnTo>
                  <a:lnTo>
                    <a:pt x="1804" y="2187"/>
                  </a:lnTo>
                  <a:lnTo>
                    <a:pt x="1819" y="2178"/>
                  </a:lnTo>
                  <a:lnTo>
                    <a:pt x="1832" y="2166"/>
                  </a:lnTo>
                  <a:lnTo>
                    <a:pt x="1840" y="2150"/>
                  </a:lnTo>
                  <a:lnTo>
                    <a:pt x="1843" y="2132"/>
                  </a:lnTo>
                  <a:lnTo>
                    <a:pt x="1840" y="2114"/>
                  </a:lnTo>
                  <a:lnTo>
                    <a:pt x="1832" y="2099"/>
                  </a:lnTo>
                  <a:lnTo>
                    <a:pt x="1819" y="2086"/>
                  </a:lnTo>
                  <a:lnTo>
                    <a:pt x="1804" y="2078"/>
                  </a:lnTo>
                  <a:lnTo>
                    <a:pt x="1786" y="2074"/>
                  </a:lnTo>
                  <a:close/>
                  <a:moveTo>
                    <a:pt x="1440" y="2074"/>
                  </a:moveTo>
                  <a:lnTo>
                    <a:pt x="1422" y="2078"/>
                  </a:lnTo>
                  <a:lnTo>
                    <a:pt x="1407" y="2086"/>
                  </a:lnTo>
                  <a:lnTo>
                    <a:pt x="1394" y="2099"/>
                  </a:lnTo>
                  <a:lnTo>
                    <a:pt x="1386" y="2114"/>
                  </a:lnTo>
                  <a:lnTo>
                    <a:pt x="1383" y="2132"/>
                  </a:lnTo>
                  <a:lnTo>
                    <a:pt x="1386" y="2150"/>
                  </a:lnTo>
                  <a:lnTo>
                    <a:pt x="1394" y="2166"/>
                  </a:lnTo>
                  <a:lnTo>
                    <a:pt x="1407" y="2178"/>
                  </a:lnTo>
                  <a:lnTo>
                    <a:pt x="1422" y="2187"/>
                  </a:lnTo>
                  <a:lnTo>
                    <a:pt x="1440" y="2190"/>
                  </a:lnTo>
                  <a:lnTo>
                    <a:pt x="1458" y="2187"/>
                  </a:lnTo>
                  <a:lnTo>
                    <a:pt x="1474" y="2178"/>
                  </a:lnTo>
                  <a:lnTo>
                    <a:pt x="1486" y="2166"/>
                  </a:lnTo>
                  <a:lnTo>
                    <a:pt x="1495" y="2150"/>
                  </a:lnTo>
                  <a:lnTo>
                    <a:pt x="1498" y="2132"/>
                  </a:lnTo>
                  <a:lnTo>
                    <a:pt x="1495" y="2114"/>
                  </a:lnTo>
                  <a:lnTo>
                    <a:pt x="1486" y="2099"/>
                  </a:lnTo>
                  <a:lnTo>
                    <a:pt x="1474" y="2086"/>
                  </a:lnTo>
                  <a:lnTo>
                    <a:pt x="1458" y="2078"/>
                  </a:lnTo>
                  <a:lnTo>
                    <a:pt x="1440" y="2074"/>
                  </a:lnTo>
                  <a:close/>
                  <a:moveTo>
                    <a:pt x="1095" y="2074"/>
                  </a:moveTo>
                  <a:lnTo>
                    <a:pt x="1077" y="2078"/>
                  </a:lnTo>
                  <a:lnTo>
                    <a:pt x="1061" y="2086"/>
                  </a:lnTo>
                  <a:lnTo>
                    <a:pt x="1049" y="2099"/>
                  </a:lnTo>
                  <a:lnTo>
                    <a:pt x="1040" y="2114"/>
                  </a:lnTo>
                  <a:lnTo>
                    <a:pt x="1037" y="2132"/>
                  </a:lnTo>
                  <a:lnTo>
                    <a:pt x="1040" y="2150"/>
                  </a:lnTo>
                  <a:lnTo>
                    <a:pt x="1049" y="2166"/>
                  </a:lnTo>
                  <a:lnTo>
                    <a:pt x="1061" y="2178"/>
                  </a:lnTo>
                  <a:lnTo>
                    <a:pt x="1077" y="2187"/>
                  </a:lnTo>
                  <a:lnTo>
                    <a:pt x="1095" y="2190"/>
                  </a:lnTo>
                  <a:lnTo>
                    <a:pt x="1112" y="2187"/>
                  </a:lnTo>
                  <a:lnTo>
                    <a:pt x="1129" y="2178"/>
                  </a:lnTo>
                  <a:lnTo>
                    <a:pt x="1141" y="2166"/>
                  </a:lnTo>
                  <a:lnTo>
                    <a:pt x="1149" y="2150"/>
                  </a:lnTo>
                  <a:lnTo>
                    <a:pt x="1152" y="2132"/>
                  </a:lnTo>
                  <a:lnTo>
                    <a:pt x="1149" y="2114"/>
                  </a:lnTo>
                  <a:lnTo>
                    <a:pt x="1141" y="2099"/>
                  </a:lnTo>
                  <a:lnTo>
                    <a:pt x="1129" y="2086"/>
                  </a:lnTo>
                  <a:lnTo>
                    <a:pt x="1112" y="2078"/>
                  </a:lnTo>
                  <a:lnTo>
                    <a:pt x="1095" y="2074"/>
                  </a:lnTo>
                  <a:close/>
                  <a:moveTo>
                    <a:pt x="749" y="2074"/>
                  </a:moveTo>
                  <a:lnTo>
                    <a:pt x="731" y="2078"/>
                  </a:lnTo>
                  <a:lnTo>
                    <a:pt x="715" y="2086"/>
                  </a:lnTo>
                  <a:lnTo>
                    <a:pt x="703" y="2099"/>
                  </a:lnTo>
                  <a:lnTo>
                    <a:pt x="695" y="2114"/>
                  </a:lnTo>
                  <a:lnTo>
                    <a:pt x="691" y="2132"/>
                  </a:lnTo>
                  <a:lnTo>
                    <a:pt x="695" y="2150"/>
                  </a:lnTo>
                  <a:lnTo>
                    <a:pt x="703" y="2166"/>
                  </a:lnTo>
                  <a:lnTo>
                    <a:pt x="715" y="2178"/>
                  </a:lnTo>
                  <a:lnTo>
                    <a:pt x="731" y="2187"/>
                  </a:lnTo>
                  <a:lnTo>
                    <a:pt x="749" y="2190"/>
                  </a:lnTo>
                  <a:lnTo>
                    <a:pt x="767" y="2187"/>
                  </a:lnTo>
                  <a:lnTo>
                    <a:pt x="783" y="2178"/>
                  </a:lnTo>
                  <a:lnTo>
                    <a:pt x="795" y="2166"/>
                  </a:lnTo>
                  <a:lnTo>
                    <a:pt x="803" y="2150"/>
                  </a:lnTo>
                  <a:lnTo>
                    <a:pt x="807" y="2132"/>
                  </a:lnTo>
                  <a:lnTo>
                    <a:pt x="803" y="2114"/>
                  </a:lnTo>
                  <a:lnTo>
                    <a:pt x="795" y="2099"/>
                  </a:lnTo>
                  <a:lnTo>
                    <a:pt x="783" y="2086"/>
                  </a:lnTo>
                  <a:lnTo>
                    <a:pt x="767" y="2078"/>
                  </a:lnTo>
                  <a:lnTo>
                    <a:pt x="749" y="2074"/>
                  </a:lnTo>
                  <a:close/>
                  <a:moveTo>
                    <a:pt x="403" y="2074"/>
                  </a:moveTo>
                  <a:lnTo>
                    <a:pt x="386" y="2078"/>
                  </a:lnTo>
                  <a:lnTo>
                    <a:pt x="369" y="2086"/>
                  </a:lnTo>
                  <a:lnTo>
                    <a:pt x="357" y="2099"/>
                  </a:lnTo>
                  <a:lnTo>
                    <a:pt x="349" y="2114"/>
                  </a:lnTo>
                  <a:lnTo>
                    <a:pt x="346" y="2132"/>
                  </a:lnTo>
                  <a:lnTo>
                    <a:pt x="349" y="2150"/>
                  </a:lnTo>
                  <a:lnTo>
                    <a:pt x="357" y="2166"/>
                  </a:lnTo>
                  <a:lnTo>
                    <a:pt x="369" y="2178"/>
                  </a:lnTo>
                  <a:lnTo>
                    <a:pt x="386" y="2187"/>
                  </a:lnTo>
                  <a:lnTo>
                    <a:pt x="403" y="2190"/>
                  </a:lnTo>
                  <a:lnTo>
                    <a:pt x="421" y="2187"/>
                  </a:lnTo>
                  <a:lnTo>
                    <a:pt x="437" y="2178"/>
                  </a:lnTo>
                  <a:lnTo>
                    <a:pt x="449" y="2166"/>
                  </a:lnTo>
                  <a:lnTo>
                    <a:pt x="458" y="2150"/>
                  </a:lnTo>
                  <a:lnTo>
                    <a:pt x="461" y="2132"/>
                  </a:lnTo>
                  <a:lnTo>
                    <a:pt x="458" y="2114"/>
                  </a:lnTo>
                  <a:lnTo>
                    <a:pt x="449" y="2099"/>
                  </a:lnTo>
                  <a:lnTo>
                    <a:pt x="437" y="2086"/>
                  </a:lnTo>
                  <a:lnTo>
                    <a:pt x="421" y="2078"/>
                  </a:lnTo>
                  <a:lnTo>
                    <a:pt x="403" y="2074"/>
                  </a:lnTo>
                  <a:close/>
                  <a:moveTo>
                    <a:pt x="58" y="2074"/>
                  </a:moveTo>
                  <a:lnTo>
                    <a:pt x="40" y="2078"/>
                  </a:lnTo>
                  <a:lnTo>
                    <a:pt x="24" y="2086"/>
                  </a:lnTo>
                  <a:lnTo>
                    <a:pt x="12" y="2099"/>
                  </a:lnTo>
                  <a:lnTo>
                    <a:pt x="3" y="2114"/>
                  </a:lnTo>
                  <a:lnTo>
                    <a:pt x="0" y="2132"/>
                  </a:lnTo>
                  <a:lnTo>
                    <a:pt x="3" y="2150"/>
                  </a:lnTo>
                  <a:lnTo>
                    <a:pt x="12" y="2166"/>
                  </a:lnTo>
                  <a:lnTo>
                    <a:pt x="24" y="2178"/>
                  </a:lnTo>
                  <a:lnTo>
                    <a:pt x="40" y="2187"/>
                  </a:lnTo>
                  <a:lnTo>
                    <a:pt x="58" y="2190"/>
                  </a:lnTo>
                  <a:lnTo>
                    <a:pt x="76" y="2187"/>
                  </a:lnTo>
                  <a:lnTo>
                    <a:pt x="91" y="2178"/>
                  </a:lnTo>
                  <a:lnTo>
                    <a:pt x="104" y="2166"/>
                  </a:lnTo>
                  <a:lnTo>
                    <a:pt x="112" y="2150"/>
                  </a:lnTo>
                  <a:lnTo>
                    <a:pt x="115" y="2132"/>
                  </a:lnTo>
                  <a:lnTo>
                    <a:pt x="112" y="2114"/>
                  </a:lnTo>
                  <a:lnTo>
                    <a:pt x="104" y="2099"/>
                  </a:lnTo>
                  <a:lnTo>
                    <a:pt x="91" y="2086"/>
                  </a:lnTo>
                  <a:lnTo>
                    <a:pt x="76" y="2078"/>
                  </a:lnTo>
                  <a:lnTo>
                    <a:pt x="58" y="2074"/>
                  </a:lnTo>
                  <a:close/>
                  <a:moveTo>
                    <a:pt x="2995" y="1902"/>
                  </a:moveTo>
                  <a:lnTo>
                    <a:pt x="2978" y="1905"/>
                  </a:lnTo>
                  <a:lnTo>
                    <a:pt x="2961" y="1913"/>
                  </a:lnTo>
                  <a:lnTo>
                    <a:pt x="2949" y="1926"/>
                  </a:lnTo>
                  <a:lnTo>
                    <a:pt x="2941" y="1941"/>
                  </a:lnTo>
                  <a:lnTo>
                    <a:pt x="2938" y="1959"/>
                  </a:lnTo>
                  <a:lnTo>
                    <a:pt x="2941" y="1977"/>
                  </a:lnTo>
                  <a:lnTo>
                    <a:pt x="2949" y="1994"/>
                  </a:lnTo>
                  <a:lnTo>
                    <a:pt x="2961" y="2006"/>
                  </a:lnTo>
                  <a:lnTo>
                    <a:pt x="2978" y="2014"/>
                  </a:lnTo>
                  <a:lnTo>
                    <a:pt x="2995" y="2017"/>
                  </a:lnTo>
                  <a:lnTo>
                    <a:pt x="3013" y="2014"/>
                  </a:lnTo>
                  <a:lnTo>
                    <a:pt x="3029" y="2006"/>
                  </a:lnTo>
                  <a:lnTo>
                    <a:pt x="3041" y="1994"/>
                  </a:lnTo>
                  <a:lnTo>
                    <a:pt x="3050" y="1977"/>
                  </a:lnTo>
                  <a:lnTo>
                    <a:pt x="3053" y="1959"/>
                  </a:lnTo>
                  <a:lnTo>
                    <a:pt x="3050" y="1941"/>
                  </a:lnTo>
                  <a:lnTo>
                    <a:pt x="3041" y="1926"/>
                  </a:lnTo>
                  <a:lnTo>
                    <a:pt x="3029" y="1913"/>
                  </a:lnTo>
                  <a:lnTo>
                    <a:pt x="3013" y="1905"/>
                  </a:lnTo>
                  <a:lnTo>
                    <a:pt x="2995" y="1902"/>
                  </a:lnTo>
                  <a:close/>
                  <a:moveTo>
                    <a:pt x="2650" y="1902"/>
                  </a:moveTo>
                  <a:lnTo>
                    <a:pt x="2632" y="1905"/>
                  </a:lnTo>
                  <a:lnTo>
                    <a:pt x="2616" y="1913"/>
                  </a:lnTo>
                  <a:lnTo>
                    <a:pt x="2604" y="1926"/>
                  </a:lnTo>
                  <a:lnTo>
                    <a:pt x="2595" y="1941"/>
                  </a:lnTo>
                  <a:lnTo>
                    <a:pt x="2592" y="1959"/>
                  </a:lnTo>
                  <a:lnTo>
                    <a:pt x="2595" y="1977"/>
                  </a:lnTo>
                  <a:lnTo>
                    <a:pt x="2604" y="1994"/>
                  </a:lnTo>
                  <a:lnTo>
                    <a:pt x="2616" y="2006"/>
                  </a:lnTo>
                  <a:lnTo>
                    <a:pt x="2632" y="2014"/>
                  </a:lnTo>
                  <a:lnTo>
                    <a:pt x="2650" y="2017"/>
                  </a:lnTo>
                  <a:lnTo>
                    <a:pt x="2668" y="2014"/>
                  </a:lnTo>
                  <a:lnTo>
                    <a:pt x="2683" y="2006"/>
                  </a:lnTo>
                  <a:lnTo>
                    <a:pt x="2696" y="1994"/>
                  </a:lnTo>
                  <a:lnTo>
                    <a:pt x="2704" y="1977"/>
                  </a:lnTo>
                  <a:lnTo>
                    <a:pt x="2707" y="1959"/>
                  </a:lnTo>
                  <a:lnTo>
                    <a:pt x="2704" y="1941"/>
                  </a:lnTo>
                  <a:lnTo>
                    <a:pt x="2696" y="1926"/>
                  </a:lnTo>
                  <a:lnTo>
                    <a:pt x="2683" y="1913"/>
                  </a:lnTo>
                  <a:lnTo>
                    <a:pt x="2668" y="1905"/>
                  </a:lnTo>
                  <a:lnTo>
                    <a:pt x="2650" y="1902"/>
                  </a:lnTo>
                  <a:close/>
                  <a:moveTo>
                    <a:pt x="2304" y="1902"/>
                  </a:moveTo>
                  <a:lnTo>
                    <a:pt x="2286" y="1905"/>
                  </a:lnTo>
                  <a:lnTo>
                    <a:pt x="2271" y="1913"/>
                  </a:lnTo>
                  <a:lnTo>
                    <a:pt x="2258" y="1926"/>
                  </a:lnTo>
                  <a:lnTo>
                    <a:pt x="2250" y="1941"/>
                  </a:lnTo>
                  <a:lnTo>
                    <a:pt x="2247" y="1959"/>
                  </a:lnTo>
                  <a:lnTo>
                    <a:pt x="2250" y="1977"/>
                  </a:lnTo>
                  <a:lnTo>
                    <a:pt x="2258" y="1994"/>
                  </a:lnTo>
                  <a:lnTo>
                    <a:pt x="2271" y="2006"/>
                  </a:lnTo>
                  <a:lnTo>
                    <a:pt x="2286" y="2014"/>
                  </a:lnTo>
                  <a:lnTo>
                    <a:pt x="2304" y="2017"/>
                  </a:lnTo>
                  <a:lnTo>
                    <a:pt x="2322" y="2014"/>
                  </a:lnTo>
                  <a:lnTo>
                    <a:pt x="2338" y="2006"/>
                  </a:lnTo>
                  <a:lnTo>
                    <a:pt x="2350" y="1994"/>
                  </a:lnTo>
                  <a:lnTo>
                    <a:pt x="2359" y="1977"/>
                  </a:lnTo>
                  <a:lnTo>
                    <a:pt x="2362" y="1959"/>
                  </a:lnTo>
                  <a:lnTo>
                    <a:pt x="2359" y="1941"/>
                  </a:lnTo>
                  <a:lnTo>
                    <a:pt x="2350" y="1926"/>
                  </a:lnTo>
                  <a:lnTo>
                    <a:pt x="2338" y="1913"/>
                  </a:lnTo>
                  <a:lnTo>
                    <a:pt x="2322" y="1905"/>
                  </a:lnTo>
                  <a:lnTo>
                    <a:pt x="2304" y="1902"/>
                  </a:lnTo>
                  <a:close/>
                  <a:moveTo>
                    <a:pt x="1959" y="1902"/>
                  </a:moveTo>
                  <a:lnTo>
                    <a:pt x="1941" y="1905"/>
                  </a:lnTo>
                  <a:lnTo>
                    <a:pt x="1925" y="1913"/>
                  </a:lnTo>
                  <a:lnTo>
                    <a:pt x="1913" y="1926"/>
                  </a:lnTo>
                  <a:lnTo>
                    <a:pt x="1904" y="1941"/>
                  </a:lnTo>
                  <a:lnTo>
                    <a:pt x="1901" y="1959"/>
                  </a:lnTo>
                  <a:lnTo>
                    <a:pt x="1904" y="1977"/>
                  </a:lnTo>
                  <a:lnTo>
                    <a:pt x="1913" y="1994"/>
                  </a:lnTo>
                  <a:lnTo>
                    <a:pt x="1925" y="2006"/>
                  </a:lnTo>
                  <a:lnTo>
                    <a:pt x="1941" y="2014"/>
                  </a:lnTo>
                  <a:lnTo>
                    <a:pt x="1959" y="2017"/>
                  </a:lnTo>
                  <a:lnTo>
                    <a:pt x="1976" y="2014"/>
                  </a:lnTo>
                  <a:lnTo>
                    <a:pt x="1993" y="2006"/>
                  </a:lnTo>
                  <a:lnTo>
                    <a:pt x="2005" y="1994"/>
                  </a:lnTo>
                  <a:lnTo>
                    <a:pt x="2013" y="1977"/>
                  </a:lnTo>
                  <a:lnTo>
                    <a:pt x="2016" y="1959"/>
                  </a:lnTo>
                  <a:lnTo>
                    <a:pt x="2013" y="1941"/>
                  </a:lnTo>
                  <a:lnTo>
                    <a:pt x="2005" y="1926"/>
                  </a:lnTo>
                  <a:lnTo>
                    <a:pt x="1993" y="1913"/>
                  </a:lnTo>
                  <a:lnTo>
                    <a:pt x="1976" y="1905"/>
                  </a:lnTo>
                  <a:lnTo>
                    <a:pt x="1959" y="1902"/>
                  </a:lnTo>
                  <a:close/>
                  <a:moveTo>
                    <a:pt x="1613" y="1902"/>
                  </a:moveTo>
                  <a:lnTo>
                    <a:pt x="1595" y="1905"/>
                  </a:lnTo>
                  <a:lnTo>
                    <a:pt x="1579" y="1913"/>
                  </a:lnTo>
                  <a:lnTo>
                    <a:pt x="1567" y="1926"/>
                  </a:lnTo>
                  <a:lnTo>
                    <a:pt x="1559" y="1941"/>
                  </a:lnTo>
                  <a:lnTo>
                    <a:pt x="1555" y="1959"/>
                  </a:lnTo>
                  <a:lnTo>
                    <a:pt x="1559" y="1977"/>
                  </a:lnTo>
                  <a:lnTo>
                    <a:pt x="1567" y="1994"/>
                  </a:lnTo>
                  <a:lnTo>
                    <a:pt x="1579" y="2006"/>
                  </a:lnTo>
                  <a:lnTo>
                    <a:pt x="1595" y="2014"/>
                  </a:lnTo>
                  <a:lnTo>
                    <a:pt x="1613" y="2017"/>
                  </a:lnTo>
                  <a:lnTo>
                    <a:pt x="1631" y="2014"/>
                  </a:lnTo>
                  <a:lnTo>
                    <a:pt x="1647" y="2006"/>
                  </a:lnTo>
                  <a:lnTo>
                    <a:pt x="1659" y="1994"/>
                  </a:lnTo>
                  <a:lnTo>
                    <a:pt x="1667" y="1977"/>
                  </a:lnTo>
                  <a:lnTo>
                    <a:pt x="1671" y="1959"/>
                  </a:lnTo>
                  <a:lnTo>
                    <a:pt x="1667" y="1941"/>
                  </a:lnTo>
                  <a:lnTo>
                    <a:pt x="1659" y="1926"/>
                  </a:lnTo>
                  <a:lnTo>
                    <a:pt x="1647" y="1913"/>
                  </a:lnTo>
                  <a:lnTo>
                    <a:pt x="1631" y="1905"/>
                  </a:lnTo>
                  <a:lnTo>
                    <a:pt x="1613" y="1902"/>
                  </a:lnTo>
                  <a:close/>
                  <a:moveTo>
                    <a:pt x="1267" y="1902"/>
                  </a:moveTo>
                  <a:lnTo>
                    <a:pt x="1250" y="1905"/>
                  </a:lnTo>
                  <a:lnTo>
                    <a:pt x="1233" y="1913"/>
                  </a:lnTo>
                  <a:lnTo>
                    <a:pt x="1221" y="1926"/>
                  </a:lnTo>
                  <a:lnTo>
                    <a:pt x="1213" y="1941"/>
                  </a:lnTo>
                  <a:lnTo>
                    <a:pt x="1210" y="1959"/>
                  </a:lnTo>
                  <a:lnTo>
                    <a:pt x="1213" y="1977"/>
                  </a:lnTo>
                  <a:lnTo>
                    <a:pt x="1221" y="1994"/>
                  </a:lnTo>
                  <a:lnTo>
                    <a:pt x="1233" y="2006"/>
                  </a:lnTo>
                  <a:lnTo>
                    <a:pt x="1250" y="2014"/>
                  </a:lnTo>
                  <a:lnTo>
                    <a:pt x="1267" y="2017"/>
                  </a:lnTo>
                  <a:lnTo>
                    <a:pt x="1285" y="2014"/>
                  </a:lnTo>
                  <a:lnTo>
                    <a:pt x="1301" y="2006"/>
                  </a:lnTo>
                  <a:lnTo>
                    <a:pt x="1313" y="1994"/>
                  </a:lnTo>
                  <a:lnTo>
                    <a:pt x="1322" y="1977"/>
                  </a:lnTo>
                  <a:lnTo>
                    <a:pt x="1325" y="1959"/>
                  </a:lnTo>
                  <a:lnTo>
                    <a:pt x="1322" y="1941"/>
                  </a:lnTo>
                  <a:lnTo>
                    <a:pt x="1313" y="1926"/>
                  </a:lnTo>
                  <a:lnTo>
                    <a:pt x="1301" y="1913"/>
                  </a:lnTo>
                  <a:lnTo>
                    <a:pt x="1285" y="1905"/>
                  </a:lnTo>
                  <a:lnTo>
                    <a:pt x="1267" y="1902"/>
                  </a:lnTo>
                  <a:close/>
                  <a:moveTo>
                    <a:pt x="922" y="1902"/>
                  </a:moveTo>
                  <a:lnTo>
                    <a:pt x="904" y="1905"/>
                  </a:lnTo>
                  <a:lnTo>
                    <a:pt x="888" y="1913"/>
                  </a:lnTo>
                  <a:lnTo>
                    <a:pt x="876" y="1926"/>
                  </a:lnTo>
                  <a:lnTo>
                    <a:pt x="867" y="1941"/>
                  </a:lnTo>
                  <a:lnTo>
                    <a:pt x="864" y="1959"/>
                  </a:lnTo>
                  <a:lnTo>
                    <a:pt x="867" y="1977"/>
                  </a:lnTo>
                  <a:lnTo>
                    <a:pt x="876" y="1994"/>
                  </a:lnTo>
                  <a:lnTo>
                    <a:pt x="888" y="2006"/>
                  </a:lnTo>
                  <a:lnTo>
                    <a:pt x="904" y="2014"/>
                  </a:lnTo>
                  <a:lnTo>
                    <a:pt x="922" y="2017"/>
                  </a:lnTo>
                  <a:lnTo>
                    <a:pt x="940" y="2014"/>
                  </a:lnTo>
                  <a:lnTo>
                    <a:pt x="955" y="2006"/>
                  </a:lnTo>
                  <a:lnTo>
                    <a:pt x="968" y="1994"/>
                  </a:lnTo>
                  <a:lnTo>
                    <a:pt x="976" y="1977"/>
                  </a:lnTo>
                  <a:lnTo>
                    <a:pt x="979" y="1959"/>
                  </a:lnTo>
                  <a:lnTo>
                    <a:pt x="976" y="1941"/>
                  </a:lnTo>
                  <a:lnTo>
                    <a:pt x="968" y="1926"/>
                  </a:lnTo>
                  <a:lnTo>
                    <a:pt x="955" y="1913"/>
                  </a:lnTo>
                  <a:lnTo>
                    <a:pt x="940" y="1905"/>
                  </a:lnTo>
                  <a:lnTo>
                    <a:pt x="922" y="1902"/>
                  </a:lnTo>
                  <a:close/>
                  <a:moveTo>
                    <a:pt x="576" y="1902"/>
                  </a:moveTo>
                  <a:lnTo>
                    <a:pt x="558" y="1905"/>
                  </a:lnTo>
                  <a:lnTo>
                    <a:pt x="543" y="1913"/>
                  </a:lnTo>
                  <a:lnTo>
                    <a:pt x="530" y="1926"/>
                  </a:lnTo>
                  <a:lnTo>
                    <a:pt x="522" y="1941"/>
                  </a:lnTo>
                  <a:lnTo>
                    <a:pt x="519" y="1959"/>
                  </a:lnTo>
                  <a:lnTo>
                    <a:pt x="522" y="1977"/>
                  </a:lnTo>
                  <a:lnTo>
                    <a:pt x="530" y="1994"/>
                  </a:lnTo>
                  <a:lnTo>
                    <a:pt x="543" y="2006"/>
                  </a:lnTo>
                  <a:lnTo>
                    <a:pt x="558" y="2014"/>
                  </a:lnTo>
                  <a:lnTo>
                    <a:pt x="576" y="2017"/>
                  </a:lnTo>
                  <a:lnTo>
                    <a:pt x="594" y="2014"/>
                  </a:lnTo>
                  <a:lnTo>
                    <a:pt x="610" y="2006"/>
                  </a:lnTo>
                  <a:lnTo>
                    <a:pt x="622" y="1994"/>
                  </a:lnTo>
                  <a:lnTo>
                    <a:pt x="631" y="1977"/>
                  </a:lnTo>
                  <a:lnTo>
                    <a:pt x="634" y="1959"/>
                  </a:lnTo>
                  <a:lnTo>
                    <a:pt x="631" y="1941"/>
                  </a:lnTo>
                  <a:lnTo>
                    <a:pt x="622" y="1926"/>
                  </a:lnTo>
                  <a:lnTo>
                    <a:pt x="610" y="1913"/>
                  </a:lnTo>
                  <a:lnTo>
                    <a:pt x="594" y="1905"/>
                  </a:lnTo>
                  <a:lnTo>
                    <a:pt x="576" y="1902"/>
                  </a:lnTo>
                  <a:close/>
                  <a:moveTo>
                    <a:pt x="231" y="1902"/>
                  </a:moveTo>
                  <a:lnTo>
                    <a:pt x="213" y="1905"/>
                  </a:lnTo>
                  <a:lnTo>
                    <a:pt x="197" y="1913"/>
                  </a:lnTo>
                  <a:lnTo>
                    <a:pt x="185" y="1926"/>
                  </a:lnTo>
                  <a:lnTo>
                    <a:pt x="176" y="1941"/>
                  </a:lnTo>
                  <a:lnTo>
                    <a:pt x="173" y="1959"/>
                  </a:lnTo>
                  <a:lnTo>
                    <a:pt x="176" y="1977"/>
                  </a:lnTo>
                  <a:lnTo>
                    <a:pt x="185" y="1994"/>
                  </a:lnTo>
                  <a:lnTo>
                    <a:pt x="197" y="2006"/>
                  </a:lnTo>
                  <a:lnTo>
                    <a:pt x="213" y="2014"/>
                  </a:lnTo>
                  <a:lnTo>
                    <a:pt x="231" y="2017"/>
                  </a:lnTo>
                  <a:lnTo>
                    <a:pt x="248" y="2014"/>
                  </a:lnTo>
                  <a:lnTo>
                    <a:pt x="265" y="2006"/>
                  </a:lnTo>
                  <a:lnTo>
                    <a:pt x="277" y="1994"/>
                  </a:lnTo>
                  <a:lnTo>
                    <a:pt x="285" y="1977"/>
                  </a:lnTo>
                  <a:lnTo>
                    <a:pt x="288" y="1959"/>
                  </a:lnTo>
                  <a:lnTo>
                    <a:pt x="285" y="1941"/>
                  </a:lnTo>
                  <a:lnTo>
                    <a:pt x="277" y="1926"/>
                  </a:lnTo>
                  <a:lnTo>
                    <a:pt x="265" y="1913"/>
                  </a:lnTo>
                  <a:lnTo>
                    <a:pt x="248" y="1905"/>
                  </a:lnTo>
                  <a:lnTo>
                    <a:pt x="231" y="1902"/>
                  </a:lnTo>
                  <a:close/>
                  <a:moveTo>
                    <a:pt x="3168" y="1729"/>
                  </a:moveTo>
                  <a:lnTo>
                    <a:pt x="3150" y="1732"/>
                  </a:lnTo>
                  <a:lnTo>
                    <a:pt x="3135" y="1740"/>
                  </a:lnTo>
                  <a:lnTo>
                    <a:pt x="3122" y="1753"/>
                  </a:lnTo>
                  <a:lnTo>
                    <a:pt x="3114" y="1769"/>
                  </a:lnTo>
                  <a:lnTo>
                    <a:pt x="3111" y="1786"/>
                  </a:lnTo>
                  <a:lnTo>
                    <a:pt x="3114" y="1805"/>
                  </a:lnTo>
                  <a:lnTo>
                    <a:pt x="3122" y="1821"/>
                  </a:lnTo>
                  <a:lnTo>
                    <a:pt x="3135" y="1832"/>
                  </a:lnTo>
                  <a:lnTo>
                    <a:pt x="3150" y="1841"/>
                  </a:lnTo>
                  <a:lnTo>
                    <a:pt x="3168" y="1844"/>
                  </a:lnTo>
                  <a:lnTo>
                    <a:pt x="3186" y="1841"/>
                  </a:lnTo>
                  <a:lnTo>
                    <a:pt x="3202" y="1832"/>
                  </a:lnTo>
                  <a:lnTo>
                    <a:pt x="3214" y="1821"/>
                  </a:lnTo>
                  <a:lnTo>
                    <a:pt x="3223" y="1805"/>
                  </a:lnTo>
                  <a:lnTo>
                    <a:pt x="3226" y="1786"/>
                  </a:lnTo>
                  <a:lnTo>
                    <a:pt x="3223" y="1769"/>
                  </a:lnTo>
                  <a:lnTo>
                    <a:pt x="3214" y="1753"/>
                  </a:lnTo>
                  <a:lnTo>
                    <a:pt x="3202" y="1740"/>
                  </a:lnTo>
                  <a:lnTo>
                    <a:pt x="3186" y="1732"/>
                  </a:lnTo>
                  <a:lnTo>
                    <a:pt x="3168" y="1729"/>
                  </a:lnTo>
                  <a:close/>
                  <a:moveTo>
                    <a:pt x="2823" y="1729"/>
                  </a:moveTo>
                  <a:lnTo>
                    <a:pt x="2805" y="1732"/>
                  </a:lnTo>
                  <a:lnTo>
                    <a:pt x="2789" y="1740"/>
                  </a:lnTo>
                  <a:lnTo>
                    <a:pt x="2777" y="1753"/>
                  </a:lnTo>
                  <a:lnTo>
                    <a:pt x="2768" y="1769"/>
                  </a:lnTo>
                  <a:lnTo>
                    <a:pt x="2765" y="1786"/>
                  </a:lnTo>
                  <a:lnTo>
                    <a:pt x="2768" y="1805"/>
                  </a:lnTo>
                  <a:lnTo>
                    <a:pt x="2777" y="1821"/>
                  </a:lnTo>
                  <a:lnTo>
                    <a:pt x="2789" y="1832"/>
                  </a:lnTo>
                  <a:lnTo>
                    <a:pt x="2805" y="1841"/>
                  </a:lnTo>
                  <a:lnTo>
                    <a:pt x="2823" y="1844"/>
                  </a:lnTo>
                  <a:lnTo>
                    <a:pt x="2840" y="1841"/>
                  </a:lnTo>
                  <a:lnTo>
                    <a:pt x="2857" y="1832"/>
                  </a:lnTo>
                  <a:lnTo>
                    <a:pt x="2869" y="1821"/>
                  </a:lnTo>
                  <a:lnTo>
                    <a:pt x="2877" y="1805"/>
                  </a:lnTo>
                  <a:lnTo>
                    <a:pt x="2880" y="1786"/>
                  </a:lnTo>
                  <a:lnTo>
                    <a:pt x="2877" y="1769"/>
                  </a:lnTo>
                  <a:lnTo>
                    <a:pt x="2869" y="1753"/>
                  </a:lnTo>
                  <a:lnTo>
                    <a:pt x="2857" y="1740"/>
                  </a:lnTo>
                  <a:lnTo>
                    <a:pt x="2840" y="1732"/>
                  </a:lnTo>
                  <a:lnTo>
                    <a:pt x="2823" y="1729"/>
                  </a:lnTo>
                  <a:close/>
                  <a:moveTo>
                    <a:pt x="2477" y="1729"/>
                  </a:moveTo>
                  <a:lnTo>
                    <a:pt x="2459" y="1732"/>
                  </a:lnTo>
                  <a:lnTo>
                    <a:pt x="2443" y="1740"/>
                  </a:lnTo>
                  <a:lnTo>
                    <a:pt x="2431" y="1753"/>
                  </a:lnTo>
                  <a:lnTo>
                    <a:pt x="2423" y="1769"/>
                  </a:lnTo>
                  <a:lnTo>
                    <a:pt x="2419" y="1786"/>
                  </a:lnTo>
                  <a:lnTo>
                    <a:pt x="2423" y="1805"/>
                  </a:lnTo>
                  <a:lnTo>
                    <a:pt x="2431" y="1821"/>
                  </a:lnTo>
                  <a:lnTo>
                    <a:pt x="2443" y="1832"/>
                  </a:lnTo>
                  <a:lnTo>
                    <a:pt x="2459" y="1841"/>
                  </a:lnTo>
                  <a:lnTo>
                    <a:pt x="2477" y="1844"/>
                  </a:lnTo>
                  <a:lnTo>
                    <a:pt x="2495" y="1841"/>
                  </a:lnTo>
                  <a:lnTo>
                    <a:pt x="2511" y="1832"/>
                  </a:lnTo>
                  <a:lnTo>
                    <a:pt x="2523" y="1821"/>
                  </a:lnTo>
                  <a:lnTo>
                    <a:pt x="2531" y="1805"/>
                  </a:lnTo>
                  <a:lnTo>
                    <a:pt x="2535" y="1786"/>
                  </a:lnTo>
                  <a:lnTo>
                    <a:pt x="2531" y="1769"/>
                  </a:lnTo>
                  <a:lnTo>
                    <a:pt x="2523" y="1753"/>
                  </a:lnTo>
                  <a:lnTo>
                    <a:pt x="2511" y="1740"/>
                  </a:lnTo>
                  <a:lnTo>
                    <a:pt x="2495" y="1732"/>
                  </a:lnTo>
                  <a:lnTo>
                    <a:pt x="2477" y="1729"/>
                  </a:lnTo>
                  <a:close/>
                  <a:moveTo>
                    <a:pt x="1786" y="1729"/>
                  </a:moveTo>
                  <a:lnTo>
                    <a:pt x="1768" y="1732"/>
                  </a:lnTo>
                  <a:lnTo>
                    <a:pt x="1752" y="1740"/>
                  </a:lnTo>
                  <a:lnTo>
                    <a:pt x="1740" y="1753"/>
                  </a:lnTo>
                  <a:lnTo>
                    <a:pt x="1731" y="1769"/>
                  </a:lnTo>
                  <a:lnTo>
                    <a:pt x="1728" y="1786"/>
                  </a:lnTo>
                  <a:lnTo>
                    <a:pt x="1731" y="1805"/>
                  </a:lnTo>
                  <a:lnTo>
                    <a:pt x="1740" y="1821"/>
                  </a:lnTo>
                  <a:lnTo>
                    <a:pt x="1752" y="1832"/>
                  </a:lnTo>
                  <a:lnTo>
                    <a:pt x="1768" y="1841"/>
                  </a:lnTo>
                  <a:lnTo>
                    <a:pt x="1786" y="1844"/>
                  </a:lnTo>
                  <a:lnTo>
                    <a:pt x="1804" y="1841"/>
                  </a:lnTo>
                  <a:lnTo>
                    <a:pt x="1819" y="1832"/>
                  </a:lnTo>
                  <a:lnTo>
                    <a:pt x="1832" y="1821"/>
                  </a:lnTo>
                  <a:lnTo>
                    <a:pt x="1840" y="1805"/>
                  </a:lnTo>
                  <a:lnTo>
                    <a:pt x="1843" y="1786"/>
                  </a:lnTo>
                  <a:lnTo>
                    <a:pt x="1840" y="1769"/>
                  </a:lnTo>
                  <a:lnTo>
                    <a:pt x="1832" y="1753"/>
                  </a:lnTo>
                  <a:lnTo>
                    <a:pt x="1819" y="1740"/>
                  </a:lnTo>
                  <a:lnTo>
                    <a:pt x="1804" y="1732"/>
                  </a:lnTo>
                  <a:lnTo>
                    <a:pt x="1786" y="1729"/>
                  </a:lnTo>
                  <a:close/>
                  <a:moveTo>
                    <a:pt x="1095" y="1729"/>
                  </a:moveTo>
                  <a:lnTo>
                    <a:pt x="1077" y="1732"/>
                  </a:lnTo>
                  <a:lnTo>
                    <a:pt x="1061" y="1740"/>
                  </a:lnTo>
                  <a:lnTo>
                    <a:pt x="1049" y="1753"/>
                  </a:lnTo>
                  <a:lnTo>
                    <a:pt x="1040" y="1769"/>
                  </a:lnTo>
                  <a:lnTo>
                    <a:pt x="1037" y="1786"/>
                  </a:lnTo>
                  <a:lnTo>
                    <a:pt x="1040" y="1805"/>
                  </a:lnTo>
                  <a:lnTo>
                    <a:pt x="1049" y="1821"/>
                  </a:lnTo>
                  <a:lnTo>
                    <a:pt x="1061" y="1832"/>
                  </a:lnTo>
                  <a:lnTo>
                    <a:pt x="1077" y="1841"/>
                  </a:lnTo>
                  <a:lnTo>
                    <a:pt x="1095" y="1844"/>
                  </a:lnTo>
                  <a:lnTo>
                    <a:pt x="1112" y="1841"/>
                  </a:lnTo>
                  <a:lnTo>
                    <a:pt x="1129" y="1832"/>
                  </a:lnTo>
                  <a:lnTo>
                    <a:pt x="1141" y="1821"/>
                  </a:lnTo>
                  <a:lnTo>
                    <a:pt x="1149" y="1805"/>
                  </a:lnTo>
                  <a:lnTo>
                    <a:pt x="1152" y="1786"/>
                  </a:lnTo>
                  <a:lnTo>
                    <a:pt x="1149" y="1769"/>
                  </a:lnTo>
                  <a:lnTo>
                    <a:pt x="1141" y="1753"/>
                  </a:lnTo>
                  <a:lnTo>
                    <a:pt x="1129" y="1740"/>
                  </a:lnTo>
                  <a:lnTo>
                    <a:pt x="1112" y="1732"/>
                  </a:lnTo>
                  <a:lnTo>
                    <a:pt x="1095" y="1729"/>
                  </a:lnTo>
                  <a:close/>
                  <a:moveTo>
                    <a:pt x="749" y="1729"/>
                  </a:moveTo>
                  <a:lnTo>
                    <a:pt x="731" y="1732"/>
                  </a:lnTo>
                  <a:lnTo>
                    <a:pt x="715" y="1740"/>
                  </a:lnTo>
                  <a:lnTo>
                    <a:pt x="703" y="1753"/>
                  </a:lnTo>
                  <a:lnTo>
                    <a:pt x="695" y="1769"/>
                  </a:lnTo>
                  <a:lnTo>
                    <a:pt x="691" y="1786"/>
                  </a:lnTo>
                  <a:lnTo>
                    <a:pt x="695" y="1805"/>
                  </a:lnTo>
                  <a:lnTo>
                    <a:pt x="703" y="1821"/>
                  </a:lnTo>
                  <a:lnTo>
                    <a:pt x="715" y="1832"/>
                  </a:lnTo>
                  <a:lnTo>
                    <a:pt x="731" y="1841"/>
                  </a:lnTo>
                  <a:lnTo>
                    <a:pt x="749" y="1844"/>
                  </a:lnTo>
                  <a:lnTo>
                    <a:pt x="767" y="1841"/>
                  </a:lnTo>
                  <a:lnTo>
                    <a:pt x="783" y="1832"/>
                  </a:lnTo>
                  <a:lnTo>
                    <a:pt x="795" y="1821"/>
                  </a:lnTo>
                  <a:lnTo>
                    <a:pt x="803" y="1805"/>
                  </a:lnTo>
                  <a:lnTo>
                    <a:pt x="807" y="1786"/>
                  </a:lnTo>
                  <a:lnTo>
                    <a:pt x="803" y="1769"/>
                  </a:lnTo>
                  <a:lnTo>
                    <a:pt x="795" y="1753"/>
                  </a:lnTo>
                  <a:lnTo>
                    <a:pt x="783" y="1740"/>
                  </a:lnTo>
                  <a:lnTo>
                    <a:pt x="767" y="1732"/>
                  </a:lnTo>
                  <a:lnTo>
                    <a:pt x="749" y="1729"/>
                  </a:lnTo>
                  <a:close/>
                  <a:moveTo>
                    <a:pt x="403" y="1729"/>
                  </a:moveTo>
                  <a:lnTo>
                    <a:pt x="386" y="1732"/>
                  </a:lnTo>
                  <a:lnTo>
                    <a:pt x="369" y="1740"/>
                  </a:lnTo>
                  <a:lnTo>
                    <a:pt x="357" y="1753"/>
                  </a:lnTo>
                  <a:lnTo>
                    <a:pt x="349" y="1769"/>
                  </a:lnTo>
                  <a:lnTo>
                    <a:pt x="346" y="1786"/>
                  </a:lnTo>
                  <a:lnTo>
                    <a:pt x="349" y="1805"/>
                  </a:lnTo>
                  <a:lnTo>
                    <a:pt x="357" y="1821"/>
                  </a:lnTo>
                  <a:lnTo>
                    <a:pt x="369" y="1832"/>
                  </a:lnTo>
                  <a:lnTo>
                    <a:pt x="386" y="1841"/>
                  </a:lnTo>
                  <a:lnTo>
                    <a:pt x="403" y="1844"/>
                  </a:lnTo>
                  <a:lnTo>
                    <a:pt x="421" y="1841"/>
                  </a:lnTo>
                  <a:lnTo>
                    <a:pt x="437" y="1832"/>
                  </a:lnTo>
                  <a:lnTo>
                    <a:pt x="449" y="1821"/>
                  </a:lnTo>
                  <a:lnTo>
                    <a:pt x="458" y="1805"/>
                  </a:lnTo>
                  <a:lnTo>
                    <a:pt x="461" y="1786"/>
                  </a:lnTo>
                  <a:lnTo>
                    <a:pt x="458" y="1769"/>
                  </a:lnTo>
                  <a:lnTo>
                    <a:pt x="449" y="1753"/>
                  </a:lnTo>
                  <a:lnTo>
                    <a:pt x="437" y="1740"/>
                  </a:lnTo>
                  <a:lnTo>
                    <a:pt x="421" y="1732"/>
                  </a:lnTo>
                  <a:lnTo>
                    <a:pt x="403" y="1729"/>
                  </a:lnTo>
                  <a:close/>
                  <a:moveTo>
                    <a:pt x="58" y="1729"/>
                  </a:moveTo>
                  <a:lnTo>
                    <a:pt x="40" y="1732"/>
                  </a:lnTo>
                  <a:lnTo>
                    <a:pt x="24" y="1740"/>
                  </a:lnTo>
                  <a:lnTo>
                    <a:pt x="12" y="1753"/>
                  </a:lnTo>
                  <a:lnTo>
                    <a:pt x="3" y="1769"/>
                  </a:lnTo>
                  <a:lnTo>
                    <a:pt x="0" y="1786"/>
                  </a:lnTo>
                  <a:lnTo>
                    <a:pt x="3" y="1805"/>
                  </a:lnTo>
                  <a:lnTo>
                    <a:pt x="12" y="1821"/>
                  </a:lnTo>
                  <a:lnTo>
                    <a:pt x="24" y="1832"/>
                  </a:lnTo>
                  <a:lnTo>
                    <a:pt x="40" y="1841"/>
                  </a:lnTo>
                  <a:lnTo>
                    <a:pt x="58" y="1844"/>
                  </a:lnTo>
                  <a:lnTo>
                    <a:pt x="76" y="1841"/>
                  </a:lnTo>
                  <a:lnTo>
                    <a:pt x="91" y="1832"/>
                  </a:lnTo>
                  <a:lnTo>
                    <a:pt x="104" y="1821"/>
                  </a:lnTo>
                  <a:lnTo>
                    <a:pt x="112" y="1805"/>
                  </a:lnTo>
                  <a:lnTo>
                    <a:pt x="115" y="1786"/>
                  </a:lnTo>
                  <a:lnTo>
                    <a:pt x="112" y="1769"/>
                  </a:lnTo>
                  <a:lnTo>
                    <a:pt x="104" y="1753"/>
                  </a:lnTo>
                  <a:lnTo>
                    <a:pt x="91" y="1740"/>
                  </a:lnTo>
                  <a:lnTo>
                    <a:pt x="76" y="1732"/>
                  </a:lnTo>
                  <a:lnTo>
                    <a:pt x="58" y="1729"/>
                  </a:lnTo>
                  <a:close/>
                  <a:moveTo>
                    <a:pt x="2995" y="1556"/>
                  </a:moveTo>
                  <a:lnTo>
                    <a:pt x="2978" y="1559"/>
                  </a:lnTo>
                  <a:lnTo>
                    <a:pt x="2961" y="1567"/>
                  </a:lnTo>
                  <a:lnTo>
                    <a:pt x="2949" y="1580"/>
                  </a:lnTo>
                  <a:lnTo>
                    <a:pt x="2941" y="1596"/>
                  </a:lnTo>
                  <a:lnTo>
                    <a:pt x="2938" y="1614"/>
                  </a:lnTo>
                  <a:lnTo>
                    <a:pt x="2941" y="1631"/>
                  </a:lnTo>
                  <a:lnTo>
                    <a:pt x="2949" y="1648"/>
                  </a:lnTo>
                  <a:lnTo>
                    <a:pt x="2961" y="1660"/>
                  </a:lnTo>
                  <a:lnTo>
                    <a:pt x="2978" y="1668"/>
                  </a:lnTo>
                  <a:lnTo>
                    <a:pt x="2995" y="1671"/>
                  </a:lnTo>
                  <a:lnTo>
                    <a:pt x="3013" y="1668"/>
                  </a:lnTo>
                  <a:lnTo>
                    <a:pt x="3029" y="1660"/>
                  </a:lnTo>
                  <a:lnTo>
                    <a:pt x="3041" y="1648"/>
                  </a:lnTo>
                  <a:lnTo>
                    <a:pt x="3050" y="1631"/>
                  </a:lnTo>
                  <a:lnTo>
                    <a:pt x="3053" y="1614"/>
                  </a:lnTo>
                  <a:lnTo>
                    <a:pt x="3050" y="1596"/>
                  </a:lnTo>
                  <a:lnTo>
                    <a:pt x="3041" y="1580"/>
                  </a:lnTo>
                  <a:lnTo>
                    <a:pt x="3029" y="1567"/>
                  </a:lnTo>
                  <a:lnTo>
                    <a:pt x="3013" y="1559"/>
                  </a:lnTo>
                  <a:lnTo>
                    <a:pt x="2995" y="1556"/>
                  </a:lnTo>
                  <a:close/>
                  <a:moveTo>
                    <a:pt x="2650" y="1556"/>
                  </a:moveTo>
                  <a:lnTo>
                    <a:pt x="2632" y="1559"/>
                  </a:lnTo>
                  <a:lnTo>
                    <a:pt x="2616" y="1567"/>
                  </a:lnTo>
                  <a:lnTo>
                    <a:pt x="2604" y="1580"/>
                  </a:lnTo>
                  <a:lnTo>
                    <a:pt x="2595" y="1596"/>
                  </a:lnTo>
                  <a:lnTo>
                    <a:pt x="2592" y="1614"/>
                  </a:lnTo>
                  <a:lnTo>
                    <a:pt x="2595" y="1631"/>
                  </a:lnTo>
                  <a:lnTo>
                    <a:pt x="2604" y="1648"/>
                  </a:lnTo>
                  <a:lnTo>
                    <a:pt x="2616" y="1660"/>
                  </a:lnTo>
                  <a:lnTo>
                    <a:pt x="2632" y="1668"/>
                  </a:lnTo>
                  <a:lnTo>
                    <a:pt x="2650" y="1671"/>
                  </a:lnTo>
                  <a:lnTo>
                    <a:pt x="2668" y="1668"/>
                  </a:lnTo>
                  <a:lnTo>
                    <a:pt x="2683" y="1660"/>
                  </a:lnTo>
                  <a:lnTo>
                    <a:pt x="2696" y="1648"/>
                  </a:lnTo>
                  <a:lnTo>
                    <a:pt x="2704" y="1631"/>
                  </a:lnTo>
                  <a:lnTo>
                    <a:pt x="2707" y="1614"/>
                  </a:lnTo>
                  <a:lnTo>
                    <a:pt x="2704" y="1596"/>
                  </a:lnTo>
                  <a:lnTo>
                    <a:pt x="2696" y="1580"/>
                  </a:lnTo>
                  <a:lnTo>
                    <a:pt x="2683" y="1567"/>
                  </a:lnTo>
                  <a:lnTo>
                    <a:pt x="2668" y="1559"/>
                  </a:lnTo>
                  <a:lnTo>
                    <a:pt x="2650" y="1556"/>
                  </a:lnTo>
                  <a:close/>
                  <a:moveTo>
                    <a:pt x="1613" y="1556"/>
                  </a:moveTo>
                  <a:lnTo>
                    <a:pt x="1595" y="1559"/>
                  </a:lnTo>
                  <a:lnTo>
                    <a:pt x="1579" y="1567"/>
                  </a:lnTo>
                  <a:lnTo>
                    <a:pt x="1567" y="1580"/>
                  </a:lnTo>
                  <a:lnTo>
                    <a:pt x="1559" y="1596"/>
                  </a:lnTo>
                  <a:lnTo>
                    <a:pt x="1555" y="1614"/>
                  </a:lnTo>
                  <a:lnTo>
                    <a:pt x="1559" y="1631"/>
                  </a:lnTo>
                  <a:lnTo>
                    <a:pt x="1567" y="1648"/>
                  </a:lnTo>
                  <a:lnTo>
                    <a:pt x="1579" y="1660"/>
                  </a:lnTo>
                  <a:lnTo>
                    <a:pt x="1595" y="1668"/>
                  </a:lnTo>
                  <a:lnTo>
                    <a:pt x="1613" y="1671"/>
                  </a:lnTo>
                  <a:lnTo>
                    <a:pt x="1631" y="1668"/>
                  </a:lnTo>
                  <a:lnTo>
                    <a:pt x="1647" y="1660"/>
                  </a:lnTo>
                  <a:lnTo>
                    <a:pt x="1659" y="1648"/>
                  </a:lnTo>
                  <a:lnTo>
                    <a:pt x="1667" y="1631"/>
                  </a:lnTo>
                  <a:lnTo>
                    <a:pt x="1671" y="1614"/>
                  </a:lnTo>
                  <a:lnTo>
                    <a:pt x="1667" y="1596"/>
                  </a:lnTo>
                  <a:lnTo>
                    <a:pt x="1659" y="1580"/>
                  </a:lnTo>
                  <a:lnTo>
                    <a:pt x="1647" y="1567"/>
                  </a:lnTo>
                  <a:lnTo>
                    <a:pt x="1631" y="1559"/>
                  </a:lnTo>
                  <a:lnTo>
                    <a:pt x="1613" y="1556"/>
                  </a:lnTo>
                  <a:close/>
                  <a:moveTo>
                    <a:pt x="922" y="1556"/>
                  </a:moveTo>
                  <a:lnTo>
                    <a:pt x="904" y="1559"/>
                  </a:lnTo>
                  <a:lnTo>
                    <a:pt x="888" y="1567"/>
                  </a:lnTo>
                  <a:lnTo>
                    <a:pt x="876" y="1580"/>
                  </a:lnTo>
                  <a:lnTo>
                    <a:pt x="867" y="1596"/>
                  </a:lnTo>
                  <a:lnTo>
                    <a:pt x="864" y="1614"/>
                  </a:lnTo>
                  <a:lnTo>
                    <a:pt x="867" y="1631"/>
                  </a:lnTo>
                  <a:lnTo>
                    <a:pt x="876" y="1648"/>
                  </a:lnTo>
                  <a:lnTo>
                    <a:pt x="888" y="1660"/>
                  </a:lnTo>
                  <a:lnTo>
                    <a:pt x="904" y="1668"/>
                  </a:lnTo>
                  <a:lnTo>
                    <a:pt x="922" y="1671"/>
                  </a:lnTo>
                  <a:lnTo>
                    <a:pt x="940" y="1668"/>
                  </a:lnTo>
                  <a:lnTo>
                    <a:pt x="955" y="1660"/>
                  </a:lnTo>
                  <a:lnTo>
                    <a:pt x="968" y="1648"/>
                  </a:lnTo>
                  <a:lnTo>
                    <a:pt x="976" y="1631"/>
                  </a:lnTo>
                  <a:lnTo>
                    <a:pt x="979" y="1614"/>
                  </a:lnTo>
                  <a:lnTo>
                    <a:pt x="976" y="1596"/>
                  </a:lnTo>
                  <a:lnTo>
                    <a:pt x="968" y="1580"/>
                  </a:lnTo>
                  <a:lnTo>
                    <a:pt x="955" y="1567"/>
                  </a:lnTo>
                  <a:lnTo>
                    <a:pt x="940" y="1559"/>
                  </a:lnTo>
                  <a:lnTo>
                    <a:pt x="922" y="1556"/>
                  </a:lnTo>
                  <a:close/>
                  <a:moveTo>
                    <a:pt x="576" y="1556"/>
                  </a:moveTo>
                  <a:lnTo>
                    <a:pt x="558" y="1559"/>
                  </a:lnTo>
                  <a:lnTo>
                    <a:pt x="543" y="1567"/>
                  </a:lnTo>
                  <a:lnTo>
                    <a:pt x="530" y="1580"/>
                  </a:lnTo>
                  <a:lnTo>
                    <a:pt x="522" y="1596"/>
                  </a:lnTo>
                  <a:lnTo>
                    <a:pt x="519" y="1614"/>
                  </a:lnTo>
                  <a:lnTo>
                    <a:pt x="522" y="1631"/>
                  </a:lnTo>
                  <a:lnTo>
                    <a:pt x="530" y="1648"/>
                  </a:lnTo>
                  <a:lnTo>
                    <a:pt x="543" y="1660"/>
                  </a:lnTo>
                  <a:lnTo>
                    <a:pt x="558" y="1668"/>
                  </a:lnTo>
                  <a:lnTo>
                    <a:pt x="576" y="1671"/>
                  </a:lnTo>
                  <a:lnTo>
                    <a:pt x="594" y="1668"/>
                  </a:lnTo>
                  <a:lnTo>
                    <a:pt x="610" y="1660"/>
                  </a:lnTo>
                  <a:lnTo>
                    <a:pt x="622" y="1648"/>
                  </a:lnTo>
                  <a:lnTo>
                    <a:pt x="631" y="1631"/>
                  </a:lnTo>
                  <a:lnTo>
                    <a:pt x="634" y="1614"/>
                  </a:lnTo>
                  <a:lnTo>
                    <a:pt x="631" y="1596"/>
                  </a:lnTo>
                  <a:lnTo>
                    <a:pt x="622" y="1580"/>
                  </a:lnTo>
                  <a:lnTo>
                    <a:pt x="610" y="1567"/>
                  </a:lnTo>
                  <a:lnTo>
                    <a:pt x="594" y="1559"/>
                  </a:lnTo>
                  <a:lnTo>
                    <a:pt x="576" y="1556"/>
                  </a:lnTo>
                  <a:close/>
                  <a:moveTo>
                    <a:pt x="231" y="1556"/>
                  </a:moveTo>
                  <a:lnTo>
                    <a:pt x="213" y="1559"/>
                  </a:lnTo>
                  <a:lnTo>
                    <a:pt x="197" y="1567"/>
                  </a:lnTo>
                  <a:lnTo>
                    <a:pt x="185" y="1580"/>
                  </a:lnTo>
                  <a:lnTo>
                    <a:pt x="176" y="1596"/>
                  </a:lnTo>
                  <a:lnTo>
                    <a:pt x="173" y="1614"/>
                  </a:lnTo>
                  <a:lnTo>
                    <a:pt x="176" y="1631"/>
                  </a:lnTo>
                  <a:lnTo>
                    <a:pt x="185" y="1648"/>
                  </a:lnTo>
                  <a:lnTo>
                    <a:pt x="197" y="1660"/>
                  </a:lnTo>
                  <a:lnTo>
                    <a:pt x="213" y="1668"/>
                  </a:lnTo>
                  <a:lnTo>
                    <a:pt x="231" y="1671"/>
                  </a:lnTo>
                  <a:lnTo>
                    <a:pt x="248" y="1668"/>
                  </a:lnTo>
                  <a:lnTo>
                    <a:pt x="265" y="1660"/>
                  </a:lnTo>
                  <a:lnTo>
                    <a:pt x="277" y="1648"/>
                  </a:lnTo>
                  <a:lnTo>
                    <a:pt x="285" y="1631"/>
                  </a:lnTo>
                  <a:lnTo>
                    <a:pt x="288" y="1614"/>
                  </a:lnTo>
                  <a:lnTo>
                    <a:pt x="285" y="1596"/>
                  </a:lnTo>
                  <a:lnTo>
                    <a:pt x="277" y="1580"/>
                  </a:lnTo>
                  <a:lnTo>
                    <a:pt x="265" y="1567"/>
                  </a:lnTo>
                  <a:lnTo>
                    <a:pt x="248" y="1559"/>
                  </a:lnTo>
                  <a:lnTo>
                    <a:pt x="231" y="1556"/>
                  </a:lnTo>
                  <a:close/>
                  <a:moveTo>
                    <a:pt x="3168" y="1383"/>
                  </a:moveTo>
                  <a:lnTo>
                    <a:pt x="3150" y="1386"/>
                  </a:lnTo>
                  <a:lnTo>
                    <a:pt x="3135" y="1395"/>
                  </a:lnTo>
                  <a:lnTo>
                    <a:pt x="3122" y="1407"/>
                  </a:lnTo>
                  <a:lnTo>
                    <a:pt x="3114" y="1423"/>
                  </a:lnTo>
                  <a:lnTo>
                    <a:pt x="3111" y="1441"/>
                  </a:lnTo>
                  <a:lnTo>
                    <a:pt x="3114" y="1460"/>
                  </a:lnTo>
                  <a:lnTo>
                    <a:pt x="3122" y="1475"/>
                  </a:lnTo>
                  <a:lnTo>
                    <a:pt x="3135" y="1488"/>
                  </a:lnTo>
                  <a:lnTo>
                    <a:pt x="3150" y="1495"/>
                  </a:lnTo>
                  <a:lnTo>
                    <a:pt x="3168" y="1498"/>
                  </a:lnTo>
                  <a:lnTo>
                    <a:pt x="3186" y="1495"/>
                  </a:lnTo>
                  <a:lnTo>
                    <a:pt x="3202" y="1488"/>
                  </a:lnTo>
                  <a:lnTo>
                    <a:pt x="3214" y="1475"/>
                  </a:lnTo>
                  <a:lnTo>
                    <a:pt x="3223" y="1460"/>
                  </a:lnTo>
                  <a:lnTo>
                    <a:pt x="3226" y="1441"/>
                  </a:lnTo>
                  <a:lnTo>
                    <a:pt x="3223" y="1423"/>
                  </a:lnTo>
                  <a:lnTo>
                    <a:pt x="3214" y="1407"/>
                  </a:lnTo>
                  <a:lnTo>
                    <a:pt x="3202" y="1395"/>
                  </a:lnTo>
                  <a:lnTo>
                    <a:pt x="3186" y="1386"/>
                  </a:lnTo>
                  <a:lnTo>
                    <a:pt x="3168" y="1383"/>
                  </a:lnTo>
                  <a:close/>
                  <a:moveTo>
                    <a:pt x="2823" y="1383"/>
                  </a:moveTo>
                  <a:lnTo>
                    <a:pt x="2805" y="1386"/>
                  </a:lnTo>
                  <a:lnTo>
                    <a:pt x="2789" y="1395"/>
                  </a:lnTo>
                  <a:lnTo>
                    <a:pt x="2777" y="1407"/>
                  </a:lnTo>
                  <a:lnTo>
                    <a:pt x="2768" y="1423"/>
                  </a:lnTo>
                  <a:lnTo>
                    <a:pt x="2765" y="1441"/>
                  </a:lnTo>
                  <a:lnTo>
                    <a:pt x="2768" y="1460"/>
                  </a:lnTo>
                  <a:lnTo>
                    <a:pt x="2777" y="1475"/>
                  </a:lnTo>
                  <a:lnTo>
                    <a:pt x="2789" y="1488"/>
                  </a:lnTo>
                  <a:lnTo>
                    <a:pt x="2805" y="1495"/>
                  </a:lnTo>
                  <a:lnTo>
                    <a:pt x="2823" y="1498"/>
                  </a:lnTo>
                  <a:lnTo>
                    <a:pt x="2840" y="1495"/>
                  </a:lnTo>
                  <a:lnTo>
                    <a:pt x="2857" y="1488"/>
                  </a:lnTo>
                  <a:lnTo>
                    <a:pt x="2869" y="1475"/>
                  </a:lnTo>
                  <a:lnTo>
                    <a:pt x="2877" y="1460"/>
                  </a:lnTo>
                  <a:lnTo>
                    <a:pt x="2880" y="1441"/>
                  </a:lnTo>
                  <a:lnTo>
                    <a:pt x="2877" y="1423"/>
                  </a:lnTo>
                  <a:lnTo>
                    <a:pt x="2869" y="1407"/>
                  </a:lnTo>
                  <a:lnTo>
                    <a:pt x="2857" y="1395"/>
                  </a:lnTo>
                  <a:lnTo>
                    <a:pt x="2840" y="1386"/>
                  </a:lnTo>
                  <a:lnTo>
                    <a:pt x="2823" y="1383"/>
                  </a:lnTo>
                  <a:close/>
                  <a:moveTo>
                    <a:pt x="2477" y="1383"/>
                  </a:moveTo>
                  <a:lnTo>
                    <a:pt x="2459" y="1386"/>
                  </a:lnTo>
                  <a:lnTo>
                    <a:pt x="2443" y="1395"/>
                  </a:lnTo>
                  <a:lnTo>
                    <a:pt x="2431" y="1407"/>
                  </a:lnTo>
                  <a:lnTo>
                    <a:pt x="2423" y="1423"/>
                  </a:lnTo>
                  <a:lnTo>
                    <a:pt x="2419" y="1441"/>
                  </a:lnTo>
                  <a:lnTo>
                    <a:pt x="2423" y="1460"/>
                  </a:lnTo>
                  <a:lnTo>
                    <a:pt x="2431" y="1475"/>
                  </a:lnTo>
                  <a:lnTo>
                    <a:pt x="2443" y="1488"/>
                  </a:lnTo>
                  <a:lnTo>
                    <a:pt x="2459" y="1495"/>
                  </a:lnTo>
                  <a:lnTo>
                    <a:pt x="2477" y="1498"/>
                  </a:lnTo>
                  <a:lnTo>
                    <a:pt x="2495" y="1495"/>
                  </a:lnTo>
                  <a:lnTo>
                    <a:pt x="2511" y="1488"/>
                  </a:lnTo>
                  <a:lnTo>
                    <a:pt x="2523" y="1475"/>
                  </a:lnTo>
                  <a:lnTo>
                    <a:pt x="2531" y="1460"/>
                  </a:lnTo>
                  <a:lnTo>
                    <a:pt x="2535" y="1441"/>
                  </a:lnTo>
                  <a:lnTo>
                    <a:pt x="2531" y="1423"/>
                  </a:lnTo>
                  <a:lnTo>
                    <a:pt x="2523" y="1407"/>
                  </a:lnTo>
                  <a:lnTo>
                    <a:pt x="2511" y="1395"/>
                  </a:lnTo>
                  <a:lnTo>
                    <a:pt x="2495" y="1386"/>
                  </a:lnTo>
                  <a:lnTo>
                    <a:pt x="2477" y="1383"/>
                  </a:lnTo>
                  <a:close/>
                  <a:moveTo>
                    <a:pt x="749" y="1383"/>
                  </a:moveTo>
                  <a:lnTo>
                    <a:pt x="731" y="1386"/>
                  </a:lnTo>
                  <a:lnTo>
                    <a:pt x="715" y="1395"/>
                  </a:lnTo>
                  <a:lnTo>
                    <a:pt x="703" y="1407"/>
                  </a:lnTo>
                  <a:lnTo>
                    <a:pt x="695" y="1423"/>
                  </a:lnTo>
                  <a:lnTo>
                    <a:pt x="691" y="1441"/>
                  </a:lnTo>
                  <a:lnTo>
                    <a:pt x="695" y="1460"/>
                  </a:lnTo>
                  <a:lnTo>
                    <a:pt x="703" y="1475"/>
                  </a:lnTo>
                  <a:lnTo>
                    <a:pt x="715" y="1488"/>
                  </a:lnTo>
                  <a:lnTo>
                    <a:pt x="731" y="1495"/>
                  </a:lnTo>
                  <a:lnTo>
                    <a:pt x="749" y="1498"/>
                  </a:lnTo>
                  <a:lnTo>
                    <a:pt x="767" y="1495"/>
                  </a:lnTo>
                  <a:lnTo>
                    <a:pt x="783" y="1488"/>
                  </a:lnTo>
                  <a:lnTo>
                    <a:pt x="795" y="1475"/>
                  </a:lnTo>
                  <a:lnTo>
                    <a:pt x="803" y="1460"/>
                  </a:lnTo>
                  <a:lnTo>
                    <a:pt x="807" y="1441"/>
                  </a:lnTo>
                  <a:lnTo>
                    <a:pt x="803" y="1423"/>
                  </a:lnTo>
                  <a:lnTo>
                    <a:pt x="795" y="1407"/>
                  </a:lnTo>
                  <a:lnTo>
                    <a:pt x="783" y="1395"/>
                  </a:lnTo>
                  <a:lnTo>
                    <a:pt x="767" y="1386"/>
                  </a:lnTo>
                  <a:lnTo>
                    <a:pt x="749" y="1383"/>
                  </a:lnTo>
                  <a:close/>
                  <a:moveTo>
                    <a:pt x="403" y="1383"/>
                  </a:moveTo>
                  <a:lnTo>
                    <a:pt x="386" y="1386"/>
                  </a:lnTo>
                  <a:lnTo>
                    <a:pt x="369" y="1395"/>
                  </a:lnTo>
                  <a:lnTo>
                    <a:pt x="357" y="1407"/>
                  </a:lnTo>
                  <a:lnTo>
                    <a:pt x="349" y="1423"/>
                  </a:lnTo>
                  <a:lnTo>
                    <a:pt x="346" y="1441"/>
                  </a:lnTo>
                  <a:lnTo>
                    <a:pt x="349" y="1460"/>
                  </a:lnTo>
                  <a:lnTo>
                    <a:pt x="357" y="1475"/>
                  </a:lnTo>
                  <a:lnTo>
                    <a:pt x="369" y="1488"/>
                  </a:lnTo>
                  <a:lnTo>
                    <a:pt x="386" y="1495"/>
                  </a:lnTo>
                  <a:lnTo>
                    <a:pt x="403" y="1498"/>
                  </a:lnTo>
                  <a:lnTo>
                    <a:pt x="421" y="1495"/>
                  </a:lnTo>
                  <a:lnTo>
                    <a:pt x="437" y="1488"/>
                  </a:lnTo>
                  <a:lnTo>
                    <a:pt x="449" y="1475"/>
                  </a:lnTo>
                  <a:lnTo>
                    <a:pt x="458" y="1460"/>
                  </a:lnTo>
                  <a:lnTo>
                    <a:pt x="461" y="1441"/>
                  </a:lnTo>
                  <a:lnTo>
                    <a:pt x="458" y="1423"/>
                  </a:lnTo>
                  <a:lnTo>
                    <a:pt x="449" y="1407"/>
                  </a:lnTo>
                  <a:lnTo>
                    <a:pt x="437" y="1395"/>
                  </a:lnTo>
                  <a:lnTo>
                    <a:pt x="421" y="1386"/>
                  </a:lnTo>
                  <a:lnTo>
                    <a:pt x="403" y="1383"/>
                  </a:lnTo>
                  <a:close/>
                  <a:moveTo>
                    <a:pt x="58" y="1383"/>
                  </a:moveTo>
                  <a:lnTo>
                    <a:pt x="40" y="1386"/>
                  </a:lnTo>
                  <a:lnTo>
                    <a:pt x="24" y="1395"/>
                  </a:lnTo>
                  <a:lnTo>
                    <a:pt x="12" y="1407"/>
                  </a:lnTo>
                  <a:lnTo>
                    <a:pt x="3" y="1423"/>
                  </a:lnTo>
                  <a:lnTo>
                    <a:pt x="0" y="1441"/>
                  </a:lnTo>
                  <a:lnTo>
                    <a:pt x="3" y="1460"/>
                  </a:lnTo>
                  <a:lnTo>
                    <a:pt x="12" y="1475"/>
                  </a:lnTo>
                  <a:lnTo>
                    <a:pt x="24" y="1488"/>
                  </a:lnTo>
                  <a:lnTo>
                    <a:pt x="40" y="1495"/>
                  </a:lnTo>
                  <a:lnTo>
                    <a:pt x="58" y="1498"/>
                  </a:lnTo>
                  <a:lnTo>
                    <a:pt x="76" y="1495"/>
                  </a:lnTo>
                  <a:lnTo>
                    <a:pt x="91" y="1488"/>
                  </a:lnTo>
                  <a:lnTo>
                    <a:pt x="104" y="1475"/>
                  </a:lnTo>
                  <a:lnTo>
                    <a:pt x="112" y="1460"/>
                  </a:lnTo>
                  <a:lnTo>
                    <a:pt x="115" y="1441"/>
                  </a:lnTo>
                  <a:lnTo>
                    <a:pt x="112" y="1423"/>
                  </a:lnTo>
                  <a:lnTo>
                    <a:pt x="104" y="1407"/>
                  </a:lnTo>
                  <a:lnTo>
                    <a:pt x="91" y="1395"/>
                  </a:lnTo>
                  <a:lnTo>
                    <a:pt x="76" y="1386"/>
                  </a:lnTo>
                  <a:lnTo>
                    <a:pt x="58" y="1383"/>
                  </a:lnTo>
                  <a:close/>
                  <a:moveTo>
                    <a:pt x="2995" y="1210"/>
                  </a:moveTo>
                  <a:lnTo>
                    <a:pt x="2978" y="1213"/>
                  </a:lnTo>
                  <a:lnTo>
                    <a:pt x="2961" y="1222"/>
                  </a:lnTo>
                  <a:lnTo>
                    <a:pt x="2949" y="1234"/>
                  </a:lnTo>
                  <a:lnTo>
                    <a:pt x="2941" y="1250"/>
                  </a:lnTo>
                  <a:lnTo>
                    <a:pt x="2938" y="1268"/>
                  </a:lnTo>
                  <a:lnTo>
                    <a:pt x="2941" y="1286"/>
                  </a:lnTo>
                  <a:lnTo>
                    <a:pt x="2949" y="1301"/>
                  </a:lnTo>
                  <a:lnTo>
                    <a:pt x="2961" y="1314"/>
                  </a:lnTo>
                  <a:lnTo>
                    <a:pt x="2978" y="1322"/>
                  </a:lnTo>
                  <a:lnTo>
                    <a:pt x="2995" y="1325"/>
                  </a:lnTo>
                  <a:lnTo>
                    <a:pt x="3013" y="1322"/>
                  </a:lnTo>
                  <a:lnTo>
                    <a:pt x="3029" y="1314"/>
                  </a:lnTo>
                  <a:lnTo>
                    <a:pt x="3041" y="1301"/>
                  </a:lnTo>
                  <a:lnTo>
                    <a:pt x="3050" y="1286"/>
                  </a:lnTo>
                  <a:lnTo>
                    <a:pt x="3053" y="1268"/>
                  </a:lnTo>
                  <a:lnTo>
                    <a:pt x="3050" y="1250"/>
                  </a:lnTo>
                  <a:lnTo>
                    <a:pt x="3041" y="1234"/>
                  </a:lnTo>
                  <a:lnTo>
                    <a:pt x="3029" y="1222"/>
                  </a:lnTo>
                  <a:lnTo>
                    <a:pt x="3013" y="1213"/>
                  </a:lnTo>
                  <a:lnTo>
                    <a:pt x="2995" y="1210"/>
                  </a:lnTo>
                  <a:close/>
                  <a:moveTo>
                    <a:pt x="2650" y="1210"/>
                  </a:moveTo>
                  <a:lnTo>
                    <a:pt x="2632" y="1213"/>
                  </a:lnTo>
                  <a:lnTo>
                    <a:pt x="2616" y="1222"/>
                  </a:lnTo>
                  <a:lnTo>
                    <a:pt x="2604" y="1234"/>
                  </a:lnTo>
                  <a:lnTo>
                    <a:pt x="2595" y="1250"/>
                  </a:lnTo>
                  <a:lnTo>
                    <a:pt x="2592" y="1268"/>
                  </a:lnTo>
                  <a:lnTo>
                    <a:pt x="2595" y="1286"/>
                  </a:lnTo>
                  <a:lnTo>
                    <a:pt x="2604" y="1301"/>
                  </a:lnTo>
                  <a:lnTo>
                    <a:pt x="2616" y="1314"/>
                  </a:lnTo>
                  <a:lnTo>
                    <a:pt x="2632" y="1322"/>
                  </a:lnTo>
                  <a:lnTo>
                    <a:pt x="2650" y="1325"/>
                  </a:lnTo>
                  <a:lnTo>
                    <a:pt x="2668" y="1322"/>
                  </a:lnTo>
                  <a:lnTo>
                    <a:pt x="2683" y="1314"/>
                  </a:lnTo>
                  <a:lnTo>
                    <a:pt x="2696" y="1301"/>
                  </a:lnTo>
                  <a:lnTo>
                    <a:pt x="2704" y="1286"/>
                  </a:lnTo>
                  <a:lnTo>
                    <a:pt x="2707" y="1268"/>
                  </a:lnTo>
                  <a:lnTo>
                    <a:pt x="2704" y="1250"/>
                  </a:lnTo>
                  <a:lnTo>
                    <a:pt x="2696" y="1234"/>
                  </a:lnTo>
                  <a:lnTo>
                    <a:pt x="2683" y="1222"/>
                  </a:lnTo>
                  <a:lnTo>
                    <a:pt x="2668" y="1213"/>
                  </a:lnTo>
                  <a:lnTo>
                    <a:pt x="2650" y="1210"/>
                  </a:lnTo>
                  <a:close/>
                  <a:moveTo>
                    <a:pt x="922" y="1210"/>
                  </a:moveTo>
                  <a:lnTo>
                    <a:pt x="904" y="1213"/>
                  </a:lnTo>
                  <a:lnTo>
                    <a:pt x="888" y="1222"/>
                  </a:lnTo>
                  <a:lnTo>
                    <a:pt x="876" y="1234"/>
                  </a:lnTo>
                  <a:lnTo>
                    <a:pt x="867" y="1250"/>
                  </a:lnTo>
                  <a:lnTo>
                    <a:pt x="864" y="1268"/>
                  </a:lnTo>
                  <a:lnTo>
                    <a:pt x="867" y="1286"/>
                  </a:lnTo>
                  <a:lnTo>
                    <a:pt x="876" y="1301"/>
                  </a:lnTo>
                  <a:lnTo>
                    <a:pt x="888" y="1314"/>
                  </a:lnTo>
                  <a:lnTo>
                    <a:pt x="904" y="1322"/>
                  </a:lnTo>
                  <a:lnTo>
                    <a:pt x="922" y="1325"/>
                  </a:lnTo>
                  <a:lnTo>
                    <a:pt x="940" y="1322"/>
                  </a:lnTo>
                  <a:lnTo>
                    <a:pt x="955" y="1314"/>
                  </a:lnTo>
                  <a:lnTo>
                    <a:pt x="968" y="1301"/>
                  </a:lnTo>
                  <a:lnTo>
                    <a:pt x="976" y="1286"/>
                  </a:lnTo>
                  <a:lnTo>
                    <a:pt x="979" y="1268"/>
                  </a:lnTo>
                  <a:lnTo>
                    <a:pt x="976" y="1250"/>
                  </a:lnTo>
                  <a:lnTo>
                    <a:pt x="968" y="1234"/>
                  </a:lnTo>
                  <a:lnTo>
                    <a:pt x="955" y="1222"/>
                  </a:lnTo>
                  <a:lnTo>
                    <a:pt x="940" y="1213"/>
                  </a:lnTo>
                  <a:lnTo>
                    <a:pt x="922" y="1210"/>
                  </a:lnTo>
                  <a:close/>
                  <a:moveTo>
                    <a:pt x="576" y="1210"/>
                  </a:moveTo>
                  <a:lnTo>
                    <a:pt x="558" y="1213"/>
                  </a:lnTo>
                  <a:lnTo>
                    <a:pt x="543" y="1222"/>
                  </a:lnTo>
                  <a:lnTo>
                    <a:pt x="530" y="1234"/>
                  </a:lnTo>
                  <a:lnTo>
                    <a:pt x="522" y="1250"/>
                  </a:lnTo>
                  <a:lnTo>
                    <a:pt x="519" y="1268"/>
                  </a:lnTo>
                  <a:lnTo>
                    <a:pt x="522" y="1286"/>
                  </a:lnTo>
                  <a:lnTo>
                    <a:pt x="530" y="1301"/>
                  </a:lnTo>
                  <a:lnTo>
                    <a:pt x="543" y="1314"/>
                  </a:lnTo>
                  <a:lnTo>
                    <a:pt x="558" y="1322"/>
                  </a:lnTo>
                  <a:lnTo>
                    <a:pt x="576" y="1325"/>
                  </a:lnTo>
                  <a:lnTo>
                    <a:pt x="594" y="1322"/>
                  </a:lnTo>
                  <a:lnTo>
                    <a:pt x="610" y="1314"/>
                  </a:lnTo>
                  <a:lnTo>
                    <a:pt x="622" y="1301"/>
                  </a:lnTo>
                  <a:lnTo>
                    <a:pt x="631" y="1286"/>
                  </a:lnTo>
                  <a:lnTo>
                    <a:pt x="634" y="1268"/>
                  </a:lnTo>
                  <a:lnTo>
                    <a:pt x="631" y="1250"/>
                  </a:lnTo>
                  <a:lnTo>
                    <a:pt x="622" y="1234"/>
                  </a:lnTo>
                  <a:lnTo>
                    <a:pt x="610" y="1222"/>
                  </a:lnTo>
                  <a:lnTo>
                    <a:pt x="594" y="1213"/>
                  </a:lnTo>
                  <a:lnTo>
                    <a:pt x="576" y="1210"/>
                  </a:lnTo>
                  <a:close/>
                  <a:moveTo>
                    <a:pt x="231" y="1210"/>
                  </a:moveTo>
                  <a:lnTo>
                    <a:pt x="213" y="1213"/>
                  </a:lnTo>
                  <a:lnTo>
                    <a:pt x="197" y="1222"/>
                  </a:lnTo>
                  <a:lnTo>
                    <a:pt x="185" y="1234"/>
                  </a:lnTo>
                  <a:lnTo>
                    <a:pt x="176" y="1250"/>
                  </a:lnTo>
                  <a:lnTo>
                    <a:pt x="173" y="1268"/>
                  </a:lnTo>
                  <a:lnTo>
                    <a:pt x="176" y="1286"/>
                  </a:lnTo>
                  <a:lnTo>
                    <a:pt x="185" y="1301"/>
                  </a:lnTo>
                  <a:lnTo>
                    <a:pt x="197" y="1314"/>
                  </a:lnTo>
                  <a:lnTo>
                    <a:pt x="213" y="1322"/>
                  </a:lnTo>
                  <a:lnTo>
                    <a:pt x="231" y="1325"/>
                  </a:lnTo>
                  <a:lnTo>
                    <a:pt x="248" y="1322"/>
                  </a:lnTo>
                  <a:lnTo>
                    <a:pt x="265" y="1314"/>
                  </a:lnTo>
                  <a:lnTo>
                    <a:pt x="277" y="1301"/>
                  </a:lnTo>
                  <a:lnTo>
                    <a:pt x="285" y="1286"/>
                  </a:lnTo>
                  <a:lnTo>
                    <a:pt x="288" y="1268"/>
                  </a:lnTo>
                  <a:lnTo>
                    <a:pt x="285" y="1250"/>
                  </a:lnTo>
                  <a:lnTo>
                    <a:pt x="277" y="1234"/>
                  </a:lnTo>
                  <a:lnTo>
                    <a:pt x="265" y="1222"/>
                  </a:lnTo>
                  <a:lnTo>
                    <a:pt x="248" y="1213"/>
                  </a:lnTo>
                  <a:lnTo>
                    <a:pt x="231" y="1210"/>
                  </a:lnTo>
                  <a:close/>
                  <a:moveTo>
                    <a:pt x="3168" y="1037"/>
                  </a:moveTo>
                  <a:lnTo>
                    <a:pt x="3150" y="1041"/>
                  </a:lnTo>
                  <a:lnTo>
                    <a:pt x="3135" y="1049"/>
                  </a:lnTo>
                  <a:lnTo>
                    <a:pt x="3122" y="1061"/>
                  </a:lnTo>
                  <a:lnTo>
                    <a:pt x="3114" y="1077"/>
                  </a:lnTo>
                  <a:lnTo>
                    <a:pt x="3111" y="1095"/>
                  </a:lnTo>
                  <a:lnTo>
                    <a:pt x="3114" y="1113"/>
                  </a:lnTo>
                  <a:lnTo>
                    <a:pt x="3122" y="1130"/>
                  </a:lnTo>
                  <a:lnTo>
                    <a:pt x="3135" y="1142"/>
                  </a:lnTo>
                  <a:lnTo>
                    <a:pt x="3150" y="1149"/>
                  </a:lnTo>
                  <a:lnTo>
                    <a:pt x="3168" y="1153"/>
                  </a:lnTo>
                  <a:lnTo>
                    <a:pt x="3186" y="1149"/>
                  </a:lnTo>
                  <a:lnTo>
                    <a:pt x="3202" y="1142"/>
                  </a:lnTo>
                  <a:lnTo>
                    <a:pt x="3214" y="1130"/>
                  </a:lnTo>
                  <a:lnTo>
                    <a:pt x="3223" y="1113"/>
                  </a:lnTo>
                  <a:lnTo>
                    <a:pt x="3226" y="1095"/>
                  </a:lnTo>
                  <a:lnTo>
                    <a:pt x="3223" y="1077"/>
                  </a:lnTo>
                  <a:lnTo>
                    <a:pt x="3214" y="1061"/>
                  </a:lnTo>
                  <a:lnTo>
                    <a:pt x="3202" y="1049"/>
                  </a:lnTo>
                  <a:lnTo>
                    <a:pt x="3186" y="1041"/>
                  </a:lnTo>
                  <a:lnTo>
                    <a:pt x="3168" y="1037"/>
                  </a:lnTo>
                  <a:close/>
                  <a:moveTo>
                    <a:pt x="2823" y="1037"/>
                  </a:moveTo>
                  <a:lnTo>
                    <a:pt x="2805" y="1041"/>
                  </a:lnTo>
                  <a:lnTo>
                    <a:pt x="2789" y="1049"/>
                  </a:lnTo>
                  <a:lnTo>
                    <a:pt x="2777" y="1061"/>
                  </a:lnTo>
                  <a:lnTo>
                    <a:pt x="2768" y="1077"/>
                  </a:lnTo>
                  <a:lnTo>
                    <a:pt x="2765" y="1095"/>
                  </a:lnTo>
                  <a:lnTo>
                    <a:pt x="2768" y="1113"/>
                  </a:lnTo>
                  <a:lnTo>
                    <a:pt x="2777" y="1130"/>
                  </a:lnTo>
                  <a:lnTo>
                    <a:pt x="2789" y="1142"/>
                  </a:lnTo>
                  <a:lnTo>
                    <a:pt x="2805" y="1149"/>
                  </a:lnTo>
                  <a:lnTo>
                    <a:pt x="2823" y="1153"/>
                  </a:lnTo>
                  <a:lnTo>
                    <a:pt x="2840" y="1149"/>
                  </a:lnTo>
                  <a:lnTo>
                    <a:pt x="2857" y="1142"/>
                  </a:lnTo>
                  <a:lnTo>
                    <a:pt x="2869" y="1130"/>
                  </a:lnTo>
                  <a:lnTo>
                    <a:pt x="2877" y="1113"/>
                  </a:lnTo>
                  <a:lnTo>
                    <a:pt x="2880" y="1095"/>
                  </a:lnTo>
                  <a:lnTo>
                    <a:pt x="2877" y="1077"/>
                  </a:lnTo>
                  <a:lnTo>
                    <a:pt x="2869" y="1061"/>
                  </a:lnTo>
                  <a:lnTo>
                    <a:pt x="2857" y="1049"/>
                  </a:lnTo>
                  <a:lnTo>
                    <a:pt x="2840" y="1041"/>
                  </a:lnTo>
                  <a:lnTo>
                    <a:pt x="2823" y="1037"/>
                  </a:lnTo>
                  <a:close/>
                  <a:moveTo>
                    <a:pt x="2477" y="1037"/>
                  </a:moveTo>
                  <a:lnTo>
                    <a:pt x="2459" y="1041"/>
                  </a:lnTo>
                  <a:lnTo>
                    <a:pt x="2443" y="1049"/>
                  </a:lnTo>
                  <a:lnTo>
                    <a:pt x="2431" y="1061"/>
                  </a:lnTo>
                  <a:lnTo>
                    <a:pt x="2423" y="1077"/>
                  </a:lnTo>
                  <a:lnTo>
                    <a:pt x="2419" y="1095"/>
                  </a:lnTo>
                  <a:lnTo>
                    <a:pt x="2423" y="1113"/>
                  </a:lnTo>
                  <a:lnTo>
                    <a:pt x="2431" y="1130"/>
                  </a:lnTo>
                  <a:lnTo>
                    <a:pt x="2443" y="1142"/>
                  </a:lnTo>
                  <a:lnTo>
                    <a:pt x="2459" y="1149"/>
                  </a:lnTo>
                  <a:lnTo>
                    <a:pt x="2477" y="1153"/>
                  </a:lnTo>
                  <a:lnTo>
                    <a:pt x="2495" y="1149"/>
                  </a:lnTo>
                  <a:lnTo>
                    <a:pt x="2511" y="1142"/>
                  </a:lnTo>
                  <a:lnTo>
                    <a:pt x="2523" y="1130"/>
                  </a:lnTo>
                  <a:lnTo>
                    <a:pt x="2531" y="1113"/>
                  </a:lnTo>
                  <a:lnTo>
                    <a:pt x="2535" y="1095"/>
                  </a:lnTo>
                  <a:lnTo>
                    <a:pt x="2531" y="1077"/>
                  </a:lnTo>
                  <a:lnTo>
                    <a:pt x="2523" y="1061"/>
                  </a:lnTo>
                  <a:lnTo>
                    <a:pt x="2511" y="1049"/>
                  </a:lnTo>
                  <a:lnTo>
                    <a:pt x="2495" y="1041"/>
                  </a:lnTo>
                  <a:lnTo>
                    <a:pt x="2477" y="1037"/>
                  </a:lnTo>
                  <a:close/>
                  <a:moveTo>
                    <a:pt x="749" y="1037"/>
                  </a:moveTo>
                  <a:lnTo>
                    <a:pt x="731" y="1041"/>
                  </a:lnTo>
                  <a:lnTo>
                    <a:pt x="715" y="1049"/>
                  </a:lnTo>
                  <a:lnTo>
                    <a:pt x="703" y="1061"/>
                  </a:lnTo>
                  <a:lnTo>
                    <a:pt x="695" y="1077"/>
                  </a:lnTo>
                  <a:lnTo>
                    <a:pt x="691" y="1095"/>
                  </a:lnTo>
                  <a:lnTo>
                    <a:pt x="695" y="1113"/>
                  </a:lnTo>
                  <a:lnTo>
                    <a:pt x="703" y="1130"/>
                  </a:lnTo>
                  <a:lnTo>
                    <a:pt x="715" y="1142"/>
                  </a:lnTo>
                  <a:lnTo>
                    <a:pt x="731" y="1149"/>
                  </a:lnTo>
                  <a:lnTo>
                    <a:pt x="749" y="1153"/>
                  </a:lnTo>
                  <a:lnTo>
                    <a:pt x="767" y="1149"/>
                  </a:lnTo>
                  <a:lnTo>
                    <a:pt x="783" y="1142"/>
                  </a:lnTo>
                  <a:lnTo>
                    <a:pt x="795" y="1130"/>
                  </a:lnTo>
                  <a:lnTo>
                    <a:pt x="803" y="1113"/>
                  </a:lnTo>
                  <a:lnTo>
                    <a:pt x="807" y="1095"/>
                  </a:lnTo>
                  <a:lnTo>
                    <a:pt x="803" y="1077"/>
                  </a:lnTo>
                  <a:lnTo>
                    <a:pt x="795" y="1061"/>
                  </a:lnTo>
                  <a:lnTo>
                    <a:pt x="783" y="1049"/>
                  </a:lnTo>
                  <a:lnTo>
                    <a:pt x="767" y="1041"/>
                  </a:lnTo>
                  <a:lnTo>
                    <a:pt x="749" y="1037"/>
                  </a:lnTo>
                  <a:close/>
                  <a:moveTo>
                    <a:pt x="403" y="1037"/>
                  </a:moveTo>
                  <a:lnTo>
                    <a:pt x="386" y="1041"/>
                  </a:lnTo>
                  <a:lnTo>
                    <a:pt x="369" y="1049"/>
                  </a:lnTo>
                  <a:lnTo>
                    <a:pt x="357" y="1061"/>
                  </a:lnTo>
                  <a:lnTo>
                    <a:pt x="349" y="1077"/>
                  </a:lnTo>
                  <a:lnTo>
                    <a:pt x="346" y="1095"/>
                  </a:lnTo>
                  <a:lnTo>
                    <a:pt x="349" y="1113"/>
                  </a:lnTo>
                  <a:lnTo>
                    <a:pt x="357" y="1130"/>
                  </a:lnTo>
                  <a:lnTo>
                    <a:pt x="369" y="1142"/>
                  </a:lnTo>
                  <a:lnTo>
                    <a:pt x="386" y="1149"/>
                  </a:lnTo>
                  <a:lnTo>
                    <a:pt x="403" y="1153"/>
                  </a:lnTo>
                  <a:lnTo>
                    <a:pt x="421" y="1149"/>
                  </a:lnTo>
                  <a:lnTo>
                    <a:pt x="437" y="1142"/>
                  </a:lnTo>
                  <a:lnTo>
                    <a:pt x="449" y="1130"/>
                  </a:lnTo>
                  <a:lnTo>
                    <a:pt x="458" y="1113"/>
                  </a:lnTo>
                  <a:lnTo>
                    <a:pt x="461" y="1095"/>
                  </a:lnTo>
                  <a:lnTo>
                    <a:pt x="458" y="1077"/>
                  </a:lnTo>
                  <a:lnTo>
                    <a:pt x="449" y="1061"/>
                  </a:lnTo>
                  <a:lnTo>
                    <a:pt x="437" y="1049"/>
                  </a:lnTo>
                  <a:lnTo>
                    <a:pt x="421" y="1041"/>
                  </a:lnTo>
                  <a:lnTo>
                    <a:pt x="403" y="1037"/>
                  </a:lnTo>
                  <a:close/>
                  <a:moveTo>
                    <a:pt x="58" y="1037"/>
                  </a:moveTo>
                  <a:lnTo>
                    <a:pt x="40" y="1041"/>
                  </a:lnTo>
                  <a:lnTo>
                    <a:pt x="24" y="1049"/>
                  </a:lnTo>
                  <a:lnTo>
                    <a:pt x="12" y="1061"/>
                  </a:lnTo>
                  <a:lnTo>
                    <a:pt x="3" y="1077"/>
                  </a:lnTo>
                  <a:lnTo>
                    <a:pt x="0" y="1095"/>
                  </a:lnTo>
                  <a:lnTo>
                    <a:pt x="3" y="1113"/>
                  </a:lnTo>
                  <a:lnTo>
                    <a:pt x="12" y="1130"/>
                  </a:lnTo>
                  <a:lnTo>
                    <a:pt x="24" y="1142"/>
                  </a:lnTo>
                  <a:lnTo>
                    <a:pt x="40" y="1149"/>
                  </a:lnTo>
                  <a:lnTo>
                    <a:pt x="58" y="1153"/>
                  </a:lnTo>
                  <a:lnTo>
                    <a:pt x="76" y="1149"/>
                  </a:lnTo>
                  <a:lnTo>
                    <a:pt x="91" y="1142"/>
                  </a:lnTo>
                  <a:lnTo>
                    <a:pt x="104" y="1130"/>
                  </a:lnTo>
                  <a:lnTo>
                    <a:pt x="112" y="1113"/>
                  </a:lnTo>
                  <a:lnTo>
                    <a:pt x="115" y="1095"/>
                  </a:lnTo>
                  <a:lnTo>
                    <a:pt x="112" y="1077"/>
                  </a:lnTo>
                  <a:lnTo>
                    <a:pt x="104" y="1061"/>
                  </a:lnTo>
                  <a:lnTo>
                    <a:pt x="91" y="1049"/>
                  </a:lnTo>
                  <a:lnTo>
                    <a:pt x="76" y="1041"/>
                  </a:lnTo>
                  <a:lnTo>
                    <a:pt x="58" y="1037"/>
                  </a:lnTo>
                  <a:close/>
                  <a:moveTo>
                    <a:pt x="2995" y="865"/>
                  </a:moveTo>
                  <a:lnTo>
                    <a:pt x="2978" y="868"/>
                  </a:lnTo>
                  <a:lnTo>
                    <a:pt x="2961" y="876"/>
                  </a:lnTo>
                  <a:lnTo>
                    <a:pt x="2949" y="889"/>
                  </a:lnTo>
                  <a:lnTo>
                    <a:pt x="2941" y="904"/>
                  </a:lnTo>
                  <a:lnTo>
                    <a:pt x="2938" y="922"/>
                  </a:lnTo>
                  <a:lnTo>
                    <a:pt x="2941" y="941"/>
                  </a:lnTo>
                  <a:lnTo>
                    <a:pt x="2949" y="957"/>
                  </a:lnTo>
                  <a:lnTo>
                    <a:pt x="2961" y="968"/>
                  </a:lnTo>
                  <a:lnTo>
                    <a:pt x="2978" y="977"/>
                  </a:lnTo>
                  <a:lnTo>
                    <a:pt x="2995" y="980"/>
                  </a:lnTo>
                  <a:lnTo>
                    <a:pt x="3013" y="977"/>
                  </a:lnTo>
                  <a:lnTo>
                    <a:pt x="3029" y="968"/>
                  </a:lnTo>
                  <a:lnTo>
                    <a:pt x="3041" y="957"/>
                  </a:lnTo>
                  <a:lnTo>
                    <a:pt x="3050" y="941"/>
                  </a:lnTo>
                  <a:lnTo>
                    <a:pt x="3053" y="922"/>
                  </a:lnTo>
                  <a:lnTo>
                    <a:pt x="3050" y="904"/>
                  </a:lnTo>
                  <a:lnTo>
                    <a:pt x="3041" y="889"/>
                  </a:lnTo>
                  <a:lnTo>
                    <a:pt x="3029" y="876"/>
                  </a:lnTo>
                  <a:lnTo>
                    <a:pt x="3013" y="868"/>
                  </a:lnTo>
                  <a:lnTo>
                    <a:pt x="2995" y="865"/>
                  </a:lnTo>
                  <a:close/>
                  <a:moveTo>
                    <a:pt x="2650" y="865"/>
                  </a:moveTo>
                  <a:lnTo>
                    <a:pt x="2632" y="868"/>
                  </a:lnTo>
                  <a:lnTo>
                    <a:pt x="2616" y="876"/>
                  </a:lnTo>
                  <a:lnTo>
                    <a:pt x="2604" y="889"/>
                  </a:lnTo>
                  <a:lnTo>
                    <a:pt x="2595" y="904"/>
                  </a:lnTo>
                  <a:lnTo>
                    <a:pt x="2592" y="922"/>
                  </a:lnTo>
                  <a:lnTo>
                    <a:pt x="2595" y="941"/>
                  </a:lnTo>
                  <a:lnTo>
                    <a:pt x="2604" y="957"/>
                  </a:lnTo>
                  <a:lnTo>
                    <a:pt x="2616" y="968"/>
                  </a:lnTo>
                  <a:lnTo>
                    <a:pt x="2632" y="977"/>
                  </a:lnTo>
                  <a:lnTo>
                    <a:pt x="2650" y="980"/>
                  </a:lnTo>
                  <a:lnTo>
                    <a:pt x="2668" y="977"/>
                  </a:lnTo>
                  <a:lnTo>
                    <a:pt x="2683" y="968"/>
                  </a:lnTo>
                  <a:lnTo>
                    <a:pt x="2696" y="957"/>
                  </a:lnTo>
                  <a:lnTo>
                    <a:pt x="2704" y="941"/>
                  </a:lnTo>
                  <a:lnTo>
                    <a:pt x="2707" y="922"/>
                  </a:lnTo>
                  <a:lnTo>
                    <a:pt x="2704" y="904"/>
                  </a:lnTo>
                  <a:lnTo>
                    <a:pt x="2696" y="889"/>
                  </a:lnTo>
                  <a:lnTo>
                    <a:pt x="2683" y="876"/>
                  </a:lnTo>
                  <a:lnTo>
                    <a:pt x="2668" y="868"/>
                  </a:lnTo>
                  <a:lnTo>
                    <a:pt x="2650" y="865"/>
                  </a:lnTo>
                  <a:close/>
                  <a:moveTo>
                    <a:pt x="576" y="865"/>
                  </a:moveTo>
                  <a:lnTo>
                    <a:pt x="558" y="868"/>
                  </a:lnTo>
                  <a:lnTo>
                    <a:pt x="543" y="876"/>
                  </a:lnTo>
                  <a:lnTo>
                    <a:pt x="530" y="889"/>
                  </a:lnTo>
                  <a:lnTo>
                    <a:pt x="522" y="904"/>
                  </a:lnTo>
                  <a:lnTo>
                    <a:pt x="519" y="922"/>
                  </a:lnTo>
                  <a:lnTo>
                    <a:pt x="522" y="941"/>
                  </a:lnTo>
                  <a:lnTo>
                    <a:pt x="530" y="957"/>
                  </a:lnTo>
                  <a:lnTo>
                    <a:pt x="543" y="968"/>
                  </a:lnTo>
                  <a:lnTo>
                    <a:pt x="558" y="977"/>
                  </a:lnTo>
                  <a:lnTo>
                    <a:pt x="576" y="980"/>
                  </a:lnTo>
                  <a:lnTo>
                    <a:pt x="594" y="977"/>
                  </a:lnTo>
                  <a:lnTo>
                    <a:pt x="610" y="968"/>
                  </a:lnTo>
                  <a:lnTo>
                    <a:pt x="622" y="957"/>
                  </a:lnTo>
                  <a:lnTo>
                    <a:pt x="631" y="941"/>
                  </a:lnTo>
                  <a:lnTo>
                    <a:pt x="634" y="922"/>
                  </a:lnTo>
                  <a:lnTo>
                    <a:pt x="631" y="904"/>
                  </a:lnTo>
                  <a:lnTo>
                    <a:pt x="622" y="889"/>
                  </a:lnTo>
                  <a:lnTo>
                    <a:pt x="610" y="876"/>
                  </a:lnTo>
                  <a:lnTo>
                    <a:pt x="594" y="868"/>
                  </a:lnTo>
                  <a:lnTo>
                    <a:pt x="576" y="865"/>
                  </a:lnTo>
                  <a:close/>
                  <a:moveTo>
                    <a:pt x="231" y="865"/>
                  </a:moveTo>
                  <a:lnTo>
                    <a:pt x="213" y="868"/>
                  </a:lnTo>
                  <a:lnTo>
                    <a:pt x="197" y="876"/>
                  </a:lnTo>
                  <a:lnTo>
                    <a:pt x="185" y="889"/>
                  </a:lnTo>
                  <a:lnTo>
                    <a:pt x="176" y="904"/>
                  </a:lnTo>
                  <a:lnTo>
                    <a:pt x="173" y="922"/>
                  </a:lnTo>
                  <a:lnTo>
                    <a:pt x="176" y="941"/>
                  </a:lnTo>
                  <a:lnTo>
                    <a:pt x="185" y="957"/>
                  </a:lnTo>
                  <a:lnTo>
                    <a:pt x="197" y="968"/>
                  </a:lnTo>
                  <a:lnTo>
                    <a:pt x="213" y="977"/>
                  </a:lnTo>
                  <a:lnTo>
                    <a:pt x="231" y="980"/>
                  </a:lnTo>
                  <a:lnTo>
                    <a:pt x="248" y="977"/>
                  </a:lnTo>
                  <a:lnTo>
                    <a:pt x="265" y="968"/>
                  </a:lnTo>
                  <a:lnTo>
                    <a:pt x="277" y="957"/>
                  </a:lnTo>
                  <a:lnTo>
                    <a:pt x="285" y="941"/>
                  </a:lnTo>
                  <a:lnTo>
                    <a:pt x="288" y="922"/>
                  </a:lnTo>
                  <a:lnTo>
                    <a:pt x="285" y="904"/>
                  </a:lnTo>
                  <a:lnTo>
                    <a:pt x="277" y="889"/>
                  </a:lnTo>
                  <a:lnTo>
                    <a:pt x="265" y="876"/>
                  </a:lnTo>
                  <a:lnTo>
                    <a:pt x="248" y="868"/>
                  </a:lnTo>
                  <a:lnTo>
                    <a:pt x="231" y="865"/>
                  </a:lnTo>
                  <a:close/>
                  <a:moveTo>
                    <a:pt x="3168" y="692"/>
                  </a:moveTo>
                  <a:lnTo>
                    <a:pt x="3150" y="695"/>
                  </a:lnTo>
                  <a:lnTo>
                    <a:pt x="3135" y="703"/>
                  </a:lnTo>
                  <a:lnTo>
                    <a:pt x="3122" y="716"/>
                  </a:lnTo>
                  <a:lnTo>
                    <a:pt x="3114" y="731"/>
                  </a:lnTo>
                  <a:lnTo>
                    <a:pt x="3111" y="749"/>
                  </a:lnTo>
                  <a:lnTo>
                    <a:pt x="3114" y="767"/>
                  </a:lnTo>
                  <a:lnTo>
                    <a:pt x="3122" y="784"/>
                  </a:lnTo>
                  <a:lnTo>
                    <a:pt x="3135" y="795"/>
                  </a:lnTo>
                  <a:lnTo>
                    <a:pt x="3150" y="804"/>
                  </a:lnTo>
                  <a:lnTo>
                    <a:pt x="3168" y="807"/>
                  </a:lnTo>
                  <a:lnTo>
                    <a:pt x="3186" y="804"/>
                  </a:lnTo>
                  <a:lnTo>
                    <a:pt x="3202" y="795"/>
                  </a:lnTo>
                  <a:lnTo>
                    <a:pt x="3214" y="784"/>
                  </a:lnTo>
                  <a:lnTo>
                    <a:pt x="3223" y="767"/>
                  </a:lnTo>
                  <a:lnTo>
                    <a:pt x="3226" y="749"/>
                  </a:lnTo>
                  <a:lnTo>
                    <a:pt x="3223" y="731"/>
                  </a:lnTo>
                  <a:lnTo>
                    <a:pt x="3214" y="716"/>
                  </a:lnTo>
                  <a:lnTo>
                    <a:pt x="3202" y="703"/>
                  </a:lnTo>
                  <a:lnTo>
                    <a:pt x="3186" y="695"/>
                  </a:lnTo>
                  <a:lnTo>
                    <a:pt x="3168" y="692"/>
                  </a:lnTo>
                  <a:close/>
                  <a:moveTo>
                    <a:pt x="2823" y="692"/>
                  </a:moveTo>
                  <a:lnTo>
                    <a:pt x="2805" y="695"/>
                  </a:lnTo>
                  <a:lnTo>
                    <a:pt x="2789" y="703"/>
                  </a:lnTo>
                  <a:lnTo>
                    <a:pt x="2777" y="716"/>
                  </a:lnTo>
                  <a:lnTo>
                    <a:pt x="2768" y="731"/>
                  </a:lnTo>
                  <a:lnTo>
                    <a:pt x="2765" y="749"/>
                  </a:lnTo>
                  <a:lnTo>
                    <a:pt x="2768" y="767"/>
                  </a:lnTo>
                  <a:lnTo>
                    <a:pt x="2777" y="784"/>
                  </a:lnTo>
                  <a:lnTo>
                    <a:pt x="2789" y="795"/>
                  </a:lnTo>
                  <a:lnTo>
                    <a:pt x="2805" y="804"/>
                  </a:lnTo>
                  <a:lnTo>
                    <a:pt x="2823" y="807"/>
                  </a:lnTo>
                  <a:lnTo>
                    <a:pt x="2840" y="804"/>
                  </a:lnTo>
                  <a:lnTo>
                    <a:pt x="2857" y="795"/>
                  </a:lnTo>
                  <a:lnTo>
                    <a:pt x="2869" y="784"/>
                  </a:lnTo>
                  <a:lnTo>
                    <a:pt x="2877" y="767"/>
                  </a:lnTo>
                  <a:lnTo>
                    <a:pt x="2880" y="749"/>
                  </a:lnTo>
                  <a:lnTo>
                    <a:pt x="2877" y="731"/>
                  </a:lnTo>
                  <a:lnTo>
                    <a:pt x="2869" y="716"/>
                  </a:lnTo>
                  <a:lnTo>
                    <a:pt x="2857" y="703"/>
                  </a:lnTo>
                  <a:lnTo>
                    <a:pt x="2840" y="695"/>
                  </a:lnTo>
                  <a:lnTo>
                    <a:pt x="2823" y="692"/>
                  </a:lnTo>
                  <a:close/>
                  <a:moveTo>
                    <a:pt x="749" y="692"/>
                  </a:moveTo>
                  <a:lnTo>
                    <a:pt x="731" y="695"/>
                  </a:lnTo>
                  <a:lnTo>
                    <a:pt x="715" y="703"/>
                  </a:lnTo>
                  <a:lnTo>
                    <a:pt x="703" y="716"/>
                  </a:lnTo>
                  <a:lnTo>
                    <a:pt x="695" y="731"/>
                  </a:lnTo>
                  <a:lnTo>
                    <a:pt x="691" y="749"/>
                  </a:lnTo>
                  <a:lnTo>
                    <a:pt x="695" y="767"/>
                  </a:lnTo>
                  <a:lnTo>
                    <a:pt x="703" y="784"/>
                  </a:lnTo>
                  <a:lnTo>
                    <a:pt x="715" y="795"/>
                  </a:lnTo>
                  <a:lnTo>
                    <a:pt x="731" y="804"/>
                  </a:lnTo>
                  <a:lnTo>
                    <a:pt x="749" y="807"/>
                  </a:lnTo>
                  <a:lnTo>
                    <a:pt x="767" y="804"/>
                  </a:lnTo>
                  <a:lnTo>
                    <a:pt x="783" y="795"/>
                  </a:lnTo>
                  <a:lnTo>
                    <a:pt x="795" y="784"/>
                  </a:lnTo>
                  <a:lnTo>
                    <a:pt x="803" y="767"/>
                  </a:lnTo>
                  <a:lnTo>
                    <a:pt x="807" y="749"/>
                  </a:lnTo>
                  <a:lnTo>
                    <a:pt x="803" y="731"/>
                  </a:lnTo>
                  <a:lnTo>
                    <a:pt x="795" y="716"/>
                  </a:lnTo>
                  <a:lnTo>
                    <a:pt x="783" y="703"/>
                  </a:lnTo>
                  <a:lnTo>
                    <a:pt x="767" y="695"/>
                  </a:lnTo>
                  <a:lnTo>
                    <a:pt x="749" y="692"/>
                  </a:lnTo>
                  <a:close/>
                  <a:moveTo>
                    <a:pt x="403" y="692"/>
                  </a:moveTo>
                  <a:lnTo>
                    <a:pt x="386" y="695"/>
                  </a:lnTo>
                  <a:lnTo>
                    <a:pt x="369" y="703"/>
                  </a:lnTo>
                  <a:lnTo>
                    <a:pt x="357" y="716"/>
                  </a:lnTo>
                  <a:lnTo>
                    <a:pt x="349" y="731"/>
                  </a:lnTo>
                  <a:lnTo>
                    <a:pt x="346" y="749"/>
                  </a:lnTo>
                  <a:lnTo>
                    <a:pt x="349" y="767"/>
                  </a:lnTo>
                  <a:lnTo>
                    <a:pt x="357" y="784"/>
                  </a:lnTo>
                  <a:lnTo>
                    <a:pt x="369" y="795"/>
                  </a:lnTo>
                  <a:lnTo>
                    <a:pt x="386" y="804"/>
                  </a:lnTo>
                  <a:lnTo>
                    <a:pt x="403" y="807"/>
                  </a:lnTo>
                  <a:lnTo>
                    <a:pt x="421" y="804"/>
                  </a:lnTo>
                  <a:lnTo>
                    <a:pt x="437" y="795"/>
                  </a:lnTo>
                  <a:lnTo>
                    <a:pt x="449" y="784"/>
                  </a:lnTo>
                  <a:lnTo>
                    <a:pt x="458" y="767"/>
                  </a:lnTo>
                  <a:lnTo>
                    <a:pt x="461" y="749"/>
                  </a:lnTo>
                  <a:lnTo>
                    <a:pt x="458" y="731"/>
                  </a:lnTo>
                  <a:lnTo>
                    <a:pt x="449" y="716"/>
                  </a:lnTo>
                  <a:lnTo>
                    <a:pt x="437" y="703"/>
                  </a:lnTo>
                  <a:lnTo>
                    <a:pt x="421" y="695"/>
                  </a:lnTo>
                  <a:lnTo>
                    <a:pt x="403" y="692"/>
                  </a:lnTo>
                  <a:close/>
                  <a:moveTo>
                    <a:pt x="58" y="692"/>
                  </a:moveTo>
                  <a:lnTo>
                    <a:pt x="40" y="695"/>
                  </a:lnTo>
                  <a:lnTo>
                    <a:pt x="24" y="703"/>
                  </a:lnTo>
                  <a:lnTo>
                    <a:pt x="12" y="716"/>
                  </a:lnTo>
                  <a:lnTo>
                    <a:pt x="3" y="731"/>
                  </a:lnTo>
                  <a:lnTo>
                    <a:pt x="0" y="749"/>
                  </a:lnTo>
                  <a:lnTo>
                    <a:pt x="3" y="767"/>
                  </a:lnTo>
                  <a:lnTo>
                    <a:pt x="12" y="784"/>
                  </a:lnTo>
                  <a:lnTo>
                    <a:pt x="24" y="795"/>
                  </a:lnTo>
                  <a:lnTo>
                    <a:pt x="40" y="804"/>
                  </a:lnTo>
                  <a:lnTo>
                    <a:pt x="58" y="807"/>
                  </a:lnTo>
                  <a:lnTo>
                    <a:pt x="76" y="804"/>
                  </a:lnTo>
                  <a:lnTo>
                    <a:pt x="91" y="795"/>
                  </a:lnTo>
                  <a:lnTo>
                    <a:pt x="104" y="784"/>
                  </a:lnTo>
                  <a:lnTo>
                    <a:pt x="112" y="767"/>
                  </a:lnTo>
                  <a:lnTo>
                    <a:pt x="115" y="749"/>
                  </a:lnTo>
                  <a:lnTo>
                    <a:pt x="112" y="731"/>
                  </a:lnTo>
                  <a:lnTo>
                    <a:pt x="104" y="716"/>
                  </a:lnTo>
                  <a:lnTo>
                    <a:pt x="91" y="703"/>
                  </a:lnTo>
                  <a:lnTo>
                    <a:pt x="76" y="695"/>
                  </a:lnTo>
                  <a:lnTo>
                    <a:pt x="58" y="692"/>
                  </a:lnTo>
                  <a:close/>
                  <a:moveTo>
                    <a:pt x="2995" y="519"/>
                  </a:moveTo>
                  <a:lnTo>
                    <a:pt x="2978" y="522"/>
                  </a:lnTo>
                  <a:lnTo>
                    <a:pt x="2961" y="530"/>
                  </a:lnTo>
                  <a:lnTo>
                    <a:pt x="2949" y="543"/>
                  </a:lnTo>
                  <a:lnTo>
                    <a:pt x="2941" y="559"/>
                  </a:lnTo>
                  <a:lnTo>
                    <a:pt x="2938" y="576"/>
                  </a:lnTo>
                  <a:lnTo>
                    <a:pt x="2941" y="595"/>
                  </a:lnTo>
                  <a:lnTo>
                    <a:pt x="2949" y="611"/>
                  </a:lnTo>
                  <a:lnTo>
                    <a:pt x="2961" y="624"/>
                  </a:lnTo>
                  <a:lnTo>
                    <a:pt x="2978" y="631"/>
                  </a:lnTo>
                  <a:lnTo>
                    <a:pt x="2995" y="634"/>
                  </a:lnTo>
                  <a:lnTo>
                    <a:pt x="3013" y="631"/>
                  </a:lnTo>
                  <a:lnTo>
                    <a:pt x="3029" y="624"/>
                  </a:lnTo>
                  <a:lnTo>
                    <a:pt x="3041" y="611"/>
                  </a:lnTo>
                  <a:lnTo>
                    <a:pt x="3050" y="595"/>
                  </a:lnTo>
                  <a:lnTo>
                    <a:pt x="3053" y="576"/>
                  </a:lnTo>
                  <a:lnTo>
                    <a:pt x="3050" y="559"/>
                  </a:lnTo>
                  <a:lnTo>
                    <a:pt x="3041" y="543"/>
                  </a:lnTo>
                  <a:lnTo>
                    <a:pt x="3029" y="530"/>
                  </a:lnTo>
                  <a:lnTo>
                    <a:pt x="3013" y="522"/>
                  </a:lnTo>
                  <a:lnTo>
                    <a:pt x="2995" y="519"/>
                  </a:lnTo>
                  <a:close/>
                  <a:moveTo>
                    <a:pt x="2650" y="519"/>
                  </a:moveTo>
                  <a:lnTo>
                    <a:pt x="2632" y="522"/>
                  </a:lnTo>
                  <a:lnTo>
                    <a:pt x="2616" y="530"/>
                  </a:lnTo>
                  <a:lnTo>
                    <a:pt x="2604" y="543"/>
                  </a:lnTo>
                  <a:lnTo>
                    <a:pt x="2595" y="559"/>
                  </a:lnTo>
                  <a:lnTo>
                    <a:pt x="2592" y="576"/>
                  </a:lnTo>
                  <a:lnTo>
                    <a:pt x="2595" y="595"/>
                  </a:lnTo>
                  <a:lnTo>
                    <a:pt x="2604" y="611"/>
                  </a:lnTo>
                  <a:lnTo>
                    <a:pt x="2616" y="624"/>
                  </a:lnTo>
                  <a:lnTo>
                    <a:pt x="2632" y="631"/>
                  </a:lnTo>
                  <a:lnTo>
                    <a:pt x="2650" y="634"/>
                  </a:lnTo>
                  <a:lnTo>
                    <a:pt x="2668" y="631"/>
                  </a:lnTo>
                  <a:lnTo>
                    <a:pt x="2683" y="624"/>
                  </a:lnTo>
                  <a:lnTo>
                    <a:pt x="2696" y="611"/>
                  </a:lnTo>
                  <a:lnTo>
                    <a:pt x="2704" y="595"/>
                  </a:lnTo>
                  <a:lnTo>
                    <a:pt x="2707" y="576"/>
                  </a:lnTo>
                  <a:lnTo>
                    <a:pt x="2704" y="559"/>
                  </a:lnTo>
                  <a:lnTo>
                    <a:pt x="2696" y="543"/>
                  </a:lnTo>
                  <a:lnTo>
                    <a:pt x="2683" y="530"/>
                  </a:lnTo>
                  <a:lnTo>
                    <a:pt x="2668" y="522"/>
                  </a:lnTo>
                  <a:lnTo>
                    <a:pt x="2650" y="519"/>
                  </a:lnTo>
                  <a:close/>
                  <a:moveTo>
                    <a:pt x="576" y="519"/>
                  </a:moveTo>
                  <a:lnTo>
                    <a:pt x="558" y="522"/>
                  </a:lnTo>
                  <a:lnTo>
                    <a:pt x="543" y="530"/>
                  </a:lnTo>
                  <a:lnTo>
                    <a:pt x="530" y="543"/>
                  </a:lnTo>
                  <a:lnTo>
                    <a:pt x="522" y="559"/>
                  </a:lnTo>
                  <a:lnTo>
                    <a:pt x="519" y="576"/>
                  </a:lnTo>
                  <a:lnTo>
                    <a:pt x="522" y="595"/>
                  </a:lnTo>
                  <a:lnTo>
                    <a:pt x="530" y="611"/>
                  </a:lnTo>
                  <a:lnTo>
                    <a:pt x="543" y="624"/>
                  </a:lnTo>
                  <a:lnTo>
                    <a:pt x="558" y="631"/>
                  </a:lnTo>
                  <a:lnTo>
                    <a:pt x="576" y="634"/>
                  </a:lnTo>
                  <a:lnTo>
                    <a:pt x="594" y="631"/>
                  </a:lnTo>
                  <a:lnTo>
                    <a:pt x="610" y="624"/>
                  </a:lnTo>
                  <a:lnTo>
                    <a:pt x="622" y="611"/>
                  </a:lnTo>
                  <a:lnTo>
                    <a:pt x="631" y="595"/>
                  </a:lnTo>
                  <a:lnTo>
                    <a:pt x="634" y="576"/>
                  </a:lnTo>
                  <a:lnTo>
                    <a:pt x="631" y="559"/>
                  </a:lnTo>
                  <a:lnTo>
                    <a:pt x="622" y="543"/>
                  </a:lnTo>
                  <a:lnTo>
                    <a:pt x="610" y="530"/>
                  </a:lnTo>
                  <a:lnTo>
                    <a:pt x="594" y="522"/>
                  </a:lnTo>
                  <a:lnTo>
                    <a:pt x="576" y="519"/>
                  </a:lnTo>
                  <a:close/>
                  <a:moveTo>
                    <a:pt x="231" y="519"/>
                  </a:moveTo>
                  <a:lnTo>
                    <a:pt x="213" y="522"/>
                  </a:lnTo>
                  <a:lnTo>
                    <a:pt x="197" y="530"/>
                  </a:lnTo>
                  <a:lnTo>
                    <a:pt x="185" y="543"/>
                  </a:lnTo>
                  <a:lnTo>
                    <a:pt x="176" y="559"/>
                  </a:lnTo>
                  <a:lnTo>
                    <a:pt x="173" y="576"/>
                  </a:lnTo>
                  <a:lnTo>
                    <a:pt x="176" y="595"/>
                  </a:lnTo>
                  <a:lnTo>
                    <a:pt x="185" y="611"/>
                  </a:lnTo>
                  <a:lnTo>
                    <a:pt x="197" y="624"/>
                  </a:lnTo>
                  <a:lnTo>
                    <a:pt x="213" y="631"/>
                  </a:lnTo>
                  <a:lnTo>
                    <a:pt x="231" y="634"/>
                  </a:lnTo>
                  <a:lnTo>
                    <a:pt x="248" y="631"/>
                  </a:lnTo>
                  <a:lnTo>
                    <a:pt x="265" y="624"/>
                  </a:lnTo>
                  <a:lnTo>
                    <a:pt x="277" y="611"/>
                  </a:lnTo>
                  <a:lnTo>
                    <a:pt x="285" y="595"/>
                  </a:lnTo>
                  <a:lnTo>
                    <a:pt x="288" y="576"/>
                  </a:lnTo>
                  <a:lnTo>
                    <a:pt x="285" y="559"/>
                  </a:lnTo>
                  <a:lnTo>
                    <a:pt x="277" y="543"/>
                  </a:lnTo>
                  <a:lnTo>
                    <a:pt x="265" y="530"/>
                  </a:lnTo>
                  <a:lnTo>
                    <a:pt x="248" y="522"/>
                  </a:lnTo>
                  <a:lnTo>
                    <a:pt x="231" y="519"/>
                  </a:lnTo>
                  <a:close/>
                  <a:moveTo>
                    <a:pt x="3168" y="346"/>
                  </a:moveTo>
                  <a:lnTo>
                    <a:pt x="3150" y="349"/>
                  </a:lnTo>
                  <a:lnTo>
                    <a:pt x="3135" y="358"/>
                  </a:lnTo>
                  <a:lnTo>
                    <a:pt x="3122" y="370"/>
                  </a:lnTo>
                  <a:lnTo>
                    <a:pt x="3114" y="386"/>
                  </a:lnTo>
                  <a:lnTo>
                    <a:pt x="3111" y="404"/>
                  </a:lnTo>
                  <a:lnTo>
                    <a:pt x="3114" y="421"/>
                  </a:lnTo>
                  <a:lnTo>
                    <a:pt x="3122" y="437"/>
                  </a:lnTo>
                  <a:lnTo>
                    <a:pt x="3135" y="450"/>
                  </a:lnTo>
                  <a:lnTo>
                    <a:pt x="3150" y="458"/>
                  </a:lnTo>
                  <a:lnTo>
                    <a:pt x="3168" y="461"/>
                  </a:lnTo>
                  <a:lnTo>
                    <a:pt x="3186" y="458"/>
                  </a:lnTo>
                  <a:lnTo>
                    <a:pt x="3202" y="450"/>
                  </a:lnTo>
                  <a:lnTo>
                    <a:pt x="3214" y="437"/>
                  </a:lnTo>
                  <a:lnTo>
                    <a:pt x="3223" y="421"/>
                  </a:lnTo>
                  <a:lnTo>
                    <a:pt x="3226" y="404"/>
                  </a:lnTo>
                  <a:lnTo>
                    <a:pt x="3223" y="386"/>
                  </a:lnTo>
                  <a:lnTo>
                    <a:pt x="3214" y="370"/>
                  </a:lnTo>
                  <a:lnTo>
                    <a:pt x="3202" y="358"/>
                  </a:lnTo>
                  <a:lnTo>
                    <a:pt x="3186" y="349"/>
                  </a:lnTo>
                  <a:lnTo>
                    <a:pt x="3168" y="346"/>
                  </a:lnTo>
                  <a:close/>
                  <a:moveTo>
                    <a:pt x="2823" y="346"/>
                  </a:moveTo>
                  <a:lnTo>
                    <a:pt x="2805" y="349"/>
                  </a:lnTo>
                  <a:lnTo>
                    <a:pt x="2789" y="358"/>
                  </a:lnTo>
                  <a:lnTo>
                    <a:pt x="2777" y="370"/>
                  </a:lnTo>
                  <a:lnTo>
                    <a:pt x="2768" y="386"/>
                  </a:lnTo>
                  <a:lnTo>
                    <a:pt x="2765" y="404"/>
                  </a:lnTo>
                  <a:lnTo>
                    <a:pt x="2768" y="421"/>
                  </a:lnTo>
                  <a:lnTo>
                    <a:pt x="2777" y="437"/>
                  </a:lnTo>
                  <a:lnTo>
                    <a:pt x="2789" y="450"/>
                  </a:lnTo>
                  <a:lnTo>
                    <a:pt x="2805" y="458"/>
                  </a:lnTo>
                  <a:lnTo>
                    <a:pt x="2823" y="461"/>
                  </a:lnTo>
                  <a:lnTo>
                    <a:pt x="2840" y="458"/>
                  </a:lnTo>
                  <a:lnTo>
                    <a:pt x="2857" y="450"/>
                  </a:lnTo>
                  <a:lnTo>
                    <a:pt x="2869" y="437"/>
                  </a:lnTo>
                  <a:lnTo>
                    <a:pt x="2877" y="421"/>
                  </a:lnTo>
                  <a:lnTo>
                    <a:pt x="2880" y="404"/>
                  </a:lnTo>
                  <a:lnTo>
                    <a:pt x="2877" y="386"/>
                  </a:lnTo>
                  <a:lnTo>
                    <a:pt x="2869" y="370"/>
                  </a:lnTo>
                  <a:lnTo>
                    <a:pt x="2857" y="358"/>
                  </a:lnTo>
                  <a:lnTo>
                    <a:pt x="2840" y="349"/>
                  </a:lnTo>
                  <a:lnTo>
                    <a:pt x="2823" y="346"/>
                  </a:lnTo>
                  <a:close/>
                  <a:moveTo>
                    <a:pt x="2477" y="346"/>
                  </a:moveTo>
                  <a:lnTo>
                    <a:pt x="2459" y="349"/>
                  </a:lnTo>
                  <a:lnTo>
                    <a:pt x="2443" y="358"/>
                  </a:lnTo>
                  <a:lnTo>
                    <a:pt x="2431" y="370"/>
                  </a:lnTo>
                  <a:lnTo>
                    <a:pt x="2423" y="386"/>
                  </a:lnTo>
                  <a:lnTo>
                    <a:pt x="2419" y="404"/>
                  </a:lnTo>
                  <a:lnTo>
                    <a:pt x="2423" y="421"/>
                  </a:lnTo>
                  <a:lnTo>
                    <a:pt x="2431" y="437"/>
                  </a:lnTo>
                  <a:lnTo>
                    <a:pt x="2443" y="450"/>
                  </a:lnTo>
                  <a:lnTo>
                    <a:pt x="2459" y="458"/>
                  </a:lnTo>
                  <a:lnTo>
                    <a:pt x="2477" y="461"/>
                  </a:lnTo>
                  <a:lnTo>
                    <a:pt x="2495" y="458"/>
                  </a:lnTo>
                  <a:lnTo>
                    <a:pt x="2511" y="450"/>
                  </a:lnTo>
                  <a:lnTo>
                    <a:pt x="2523" y="437"/>
                  </a:lnTo>
                  <a:lnTo>
                    <a:pt x="2531" y="421"/>
                  </a:lnTo>
                  <a:lnTo>
                    <a:pt x="2535" y="404"/>
                  </a:lnTo>
                  <a:lnTo>
                    <a:pt x="2531" y="386"/>
                  </a:lnTo>
                  <a:lnTo>
                    <a:pt x="2523" y="370"/>
                  </a:lnTo>
                  <a:lnTo>
                    <a:pt x="2511" y="358"/>
                  </a:lnTo>
                  <a:lnTo>
                    <a:pt x="2495" y="349"/>
                  </a:lnTo>
                  <a:lnTo>
                    <a:pt x="2477" y="346"/>
                  </a:lnTo>
                  <a:close/>
                  <a:moveTo>
                    <a:pt x="749" y="346"/>
                  </a:moveTo>
                  <a:lnTo>
                    <a:pt x="731" y="349"/>
                  </a:lnTo>
                  <a:lnTo>
                    <a:pt x="715" y="358"/>
                  </a:lnTo>
                  <a:lnTo>
                    <a:pt x="703" y="370"/>
                  </a:lnTo>
                  <a:lnTo>
                    <a:pt x="695" y="386"/>
                  </a:lnTo>
                  <a:lnTo>
                    <a:pt x="691" y="404"/>
                  </a:lnTo>
                  <a:lnTo>
                    <a:pt x="695" y="421"/>
                  </a:lnTo>
                  <a:lnTo>
                    <a:pt x="703" y="437"/>
                  </a:lnTo>
                  <a:lnTo>
                    <a:pt x="715" y="450"/>
                  </a:lnTo>
                  <a:lnTo>
                    <a:pt x="731" y="458"/>
                  </a:lnTo>
                  <a:lnTo>
                    <a:pt x="749" y="461"/>
                  </a:lnTo>
                  <a:lnTo>
                    <a:pt x="767" y="458"/>
                  </a:lnTo>
                  <a:lnTo>
                    <a:pt x="783" y="450"/>
                  </a:lnTo>
                  <a:lnTo>
                    <a:pt x="795" y="437"/>
                  </a:lnTo>
                  <a:lnTo>
                    <a:pt x="803" y="421"/>
                  </a:lnTo>
                  <a:lnTo>
                    <a:pt x="807" y="404"/>
                  </a:lnTo>
                  <a:lnTo>
                    <a:pt x="803" y="386"/>
                  </a:lnTo>
                  <a:lnTo>
                    <a:pt x="795" y="370"/>
                  </a:lnTo>
                  <a:lnTo>
                    <a:pt x="783" y="358"/>
                  </a:lnTo>
                  <a:lnTo>
                    <a:pt x="767" y="349"/>
                  </a:lnTo>
                  <a:lnTo>
                    <a:pt x="749" y="346"/>
                  </a:lnTo>
                  <a:close/>
                  <a:moveTo>
                    <a:pt x="58" y="346"/>
                  </a:moveTo>
                  <a:lnTo>
                    <a:pt x="40" y="349"/>
                  </a:lnTo>
                  <a:lnTo>
                    <a:pt x="24" y="358"/>
                  </a:lnTo>
                  <a:lnTo>
                    <a:pt x="12" y="370"/>
                  </a:lnTo>
                  <a:lnTo>
                    <a:pt x="3" y="386"/>
                  </a:lnTo>
                  <a:lnTo>
                    <a:pt x="0" y="404"/>
                  </a:lnTo>
                  <a:lnTo>
                    <a:pt x="3" y="421"/>
                  </a:lnTo>
                  <a:lnTo>
                    <a:pt x="12" y="437"/>
                  </a:lnTo>
                  <a:lnTo>
                    <a:pt x="24" y="450"/>
                  </a:lnTo>
                  <a:lnTo>
                    <a:pt x="40" y="458"/>
                  </a:lnTo>
                  <a:lnTo>
                    <a:pt x="58" y="461"/>
                  </a:lnTo>
                  <a:lnTo>
                    <a:pt x="76" y="458"/>
                  </a:lnTo>
                  <a:lnTo>
                    <a:pt x="91" y="450"/>
                  </a:lnTo>
                  <a:lnTo>
                    <a:pt x="104" y="437"/>
                  </a:lnTo>
                  <a:lnTo>
                    <a:pt x="112" y="421"/>
                  </a:lnTo>
                  <a:lnTo>
                    <a:pt x="115" y="404"/>
                  </a:lnTo>
                  <a:lnTo>
                    <a:pt x="112" y="386"/>
                  </a:lnTo>
                  <a:lnTo>
                    <a:pt x="104" y="370"/>
                  </a:lnTo>
                  <a:lnTo>
                    <a:pt x="91" y="358"/>
                  </a:lnTo>
                  <a:lnTo>
                    <a:pt x="76" y="349"/>
                  </a:lnTo>
                  <a:lnTo>
                    <a:pt x="58" y="346"/>
                  </a:lnTo>
                  <a:close/>
                  <a:moveTo>
                    <a:pt x="2995" y="173"/>
                  </a:moveTo>
                  <a:lnTo>
                    <a:pt x="2978" y="176"/>
                  </a:lnTo>
                  <a:lnTo>
                    <a:pt x="2961" y="185"/>
                  </a:lnTo>
                  <a:lnTo>
                    <a:pt x="2949" y="197"/>
                  </a:lnTo>
                  <a:lnTo>
                    <a:pt x="2941" y="213"/>
                  </a:lnTo>
                  <a:lnTo>
                    <a:pt x="2938" y="231"/>
                  </a:lnTo>
                  <a:lnTo>
                    <a:pt x="2941" y="249"/>
                  </a:lnTo>
                  <a:lnTo>
                    <a:pt x="2949" y="265"/>
                  </a:lnTo>
                  <a:lnTo>
                    <a:pt x="2961" y="278"/>
                  </a:lnTo>
                  <a:lnTo>
                    <a:pt x="2978" y="285"/>
                  </a:lnTo>
                  <a:lnTo>
                    <a:pt x="2995" y="288"/>
                  </a:lnTo>
                  <a:lnTo>
                    <a:pt x="3013" y="285"/>
                  </a:lnTo>
                  <a:lnTo>
                    <a:pt x="3029" y="278"/>
                  </a:lnTo>
                  <a:lnTo>
                    <a:pt x="3041" y="265"/>
                  </a:lnTo>
                  <a:lnTo>
                    <a:pt x="3050" y="249"/>
                  </a:lnTo>
                  <a:lnTo>
                    <a:pt x="3053" y="231"/>
                  </a:lnTo>
                  <a:lnTo>
                    <a:pt x="3050" y="213"/>
                  </a:lnTo>
                  <a:lnTo>
                    <a:pt x="3041" y="197"/>
                  </a:lnTo>
                  <a:lnTo>
                    <a:pt x="3029" y="185"/>
                  </a:lnTo>
                  <a:lnTo>
                    <a:pt x="3013" y="176"/>
                  </a:lnTo>
                  <a:lnTo>
                    <a:pt x="2995" y="173"/>
                  </a:lnTo>
                  <a:close/>
                  <a:moveTo>
                    <a:pt x="2650" y="173"/>
                  </a:moveTo>
                  <a:lnTo>
                    <a:pt x="2632" y="176"/>
                  </a:lnTo>
                  <a:lnTo>
                    <a:pt x="2616" y="185"/>
                  </a:lnTo>
                  <a:lnTo>
                    <a:pt x="2604" y="197"/>
                  </a:lnTo>
                  <a:lnTo>
                    <a:pt x="2595" y="213"/>
                  </a:lnTo>
                  <a:lnTo>
                    <a:pt x="2592" y="231"/>
                  </a:lnTo>
                  <a:lnTo>
                    <a:pt x="2595" y="249"/>
                  </a:lnTo>
                  <a:lnTo>
                    <a:pt x="2604" y="265"/>
                  </a:lnTo>
                  <a:lnTo>
                    <a:pt x="2616" y="278"/>
                  </a:lnTo>
                  <a:lnTo>
                    <a:pt x="2632" y="285"/>
                  </a:lnTo>
                  <a:lnTo>
                    <a:pt x="2650" y="288"/>
                  </a:lnTo>
                  <a:lnTo>
                    <a:pt x="2668" y="285"/>
                  </a:lnTo>
                  <a:lnTo>
                    <a:pt x="2683" y="278"/>
                  </a:lnTo>
                  <a:lnTo>
                    <a:pt x="2696" y="265"/>
                  </a:lnTo>
                  <a:lnTo>
                    <a:pt x="2704" y="249"/>
                  </a:lnTo>
                  <a:lnTo>
                    <a:pt x="2707" y="231"/>
                  </a:lnTo>
                  <a:lnTo>
                    <a:pt x="2704" y="213"/>
                  </a:lnTo>
                  <a:lnTo>
                    <a:pt x="2696" y="197"/>
                  </a:lnTo>
                  <a:lnTo>
                    <a:pt x="2683" y="185"/>
                  </a:lnTo>
                  <a:lnTo>
                    <a:pt x="2668" y="176"/>
                  </a:lnTo>
                  <a:lnTo>
                    <a:pt x="2650" y="173"/>
                  </a:lnTo>
                  <a:close/>
                  <a:moveTo>
                    <a:pt x="2304" y="173"/>
                  </a:moveTo>
                  <a:lnTo>
                    <a:pt x="2286" y="176"/>
                  </a:lnTo>
                  <a:lnTo>
                    <a:pt x="2271" y="185"/>
                  </a:lnTo>
                  <a:lnTo>
                    <a:pt x="2258" y="197"/>
                  </a:lnTo>
                  <a:lnTo>
                    <a:pt x="2250" y="213"/>
                  </a:lnTo>
                  <a:lnTo>
                    <a:pt x="2247" y="231"/>
                  </a:lnTo>
                  <a:lnTo>
                    <a:pt x="2250" y="249"/>
                  </a:lnTo>
                  <a:lnTo>
                    <a:pt x="2258" y="265"/>
                  </a:lnTo>
                  <a:lnTo>
                    <a:pt x="2271" y="278"/>
                  </a:lnTo>
                  <a:lnTo>
                    <a:pt x="2286" y="285"/>
                  </a:lnTo>
                  <a:lnTo>
                    <a:pt x="2304" y="288"/>
                  </a:lnTo>
                  <a:lnTo>
                    <a:pt x="2322" y="285"/>
                  </a:lnTo>
                  <a:lnTo>
                    <a:pt x="2338" y="278"/>
                  </a:lnTo>
                  <a:lnTo>
                    <a:pt x="2350" y="265"/>
                  </a:lnTo>
                  <a:lnTo>
                    <a:pt x="2359" y="249"/>
                  </a:lnTo>
                  <a:lnTo>
                    <a:pt x="2362" y="231"/>
                  </a:lnTo>
                  <a:lnTo>
                    <a:pt x="2359" y="213"/>
                  </a:lnTo>
                  <a:lnTo>
                    <a:pt x="2350" y="197"/>
                  </a:lnTo>
                  <a:lnTo>
                    <a:pt x="2338" y="185"/>
                  </a:lnTo>
                  <a:lnTo>
                    <a:pt x="2322" y="176"/>
                  </a:lnTo>
                  <a:lnTo>
                    <a:pt x="2304" y="173"/>
                  </a:lnTo>
                  <a:close/>
                  <a:moveTo>
                    <a:pt x="1959" y="173"/>
                  </a:moveTo>
                  <a:lnTo>
                    <a:pt x="1955" y="173"/>
                  </a:lnTo>
                  <a:lnTo>
                    <a:pt x="1952" y="174"/>
                  </a:lnTo>
                  <a:lnTo>
                    <a:pt x="1949" y="175"/>
                  </a:lnTo>
                  <a:lnTo>
                    <a:pt x="1893" y="177"/>
                  </a:lnTo>
                  <a:lnTo>
                    <a:pt x="1835" y="185"/>
                  </a:lnTo>
                  <a:lnTo>
                    <a:pt x="1778" y="198"/>
                  </a:lnTo>
                  <a:lnTo>
                    <a:pt x="1724" y="217"/>
                  </a:lnTo>
                  <a:lnTo>
                    <a:pt x="1712" y="222"/>
                  </a:lnTo>
                  <a:lnTo>
                    <a:pt x="1694" y="229"/>
                  </a:lnTo>
                  <a:lnTo>
                    <a:pt x="1680" y="234"/>
                  </a:lnTo>
                  <a:lnTo>
                    <a:pt x="1674" y="237"/>
                  </a:lnTo>
                  <a:lnTo>
                    <a:pt x="1670" y="239"/>
                  </a:lnTo>
                  <a:lnTo>
                    <a:pt x="1665" y="240"/>
                  </a:lnTo>
                  <a:lnTo>
                    <a:pt x="1659" y="239"/>
                  </a:lnTo>
                  <a:lnTo>
                    <a:pt x="1650" y="236"/>
                  </a:lnTo>
                  <a:lnTo>
                    <a:pt x="1639" y="234"/>
                  </a:lnTo>
                  <a:lnTo>
                    <a:pt x="1631" y="231"/>
                  </a:lnTo>
                  <a:lnTo>
                    <a:pt x="1582" y="217"/>
                  </a:lnTo>
                  <a:lnTo>
                    <a:pt x="1528" y="204"/>
                  </a:lnTo>
                  <a:lnTo>
                    <a:pt x="1472" y="193"/>
                  </a:lnTo>
                  <a:lnTo>
                    <a:pt x="1413" y="185"/>
                  </a:lnTo>
                  <a:lnTo>
                    <a:pt x="1353" y="182"/>
                  </a:lnTo>
                  <a:lnTo>
                    <a:pt x="1318" y="184"/>
                  </a:lnTo>
                  <a:lnTo>
                    <a:pt x="1283" y="187"/>
                  </a:lnTo>
                  <a:lnTo>
                    <a:pt x="1251" y="193"/>
                  </a:lnTo>
                  <a:lnTo>
                    <a:pt x="1221" y="202"/>
                  </a:lnTo>
                  <a:lnTo>
                    <a:pt x="1178" y="220"/>
                  </a:lnTo>
                  <a:lnTo>
                    <a:pt x="1140" y="242"/>
                  </a:lnTo>
                  <a:lnTo>
                    <a:pt x="1105" y="266"/>
                  </a:lnTo>
                  <a:lnTo>
                    <a:pt x="1074" y="296"/>
                  </a:lnTo>
                  <a:lnTo>
                    <a:pt x="1045" y="326"/>
                  </a:lnTo>
                  <a:lnTo>
                    <a:pt x="1021" y="361"/>
                  </a:lnTo>
                  <a:lnTo>
                    <a:pt x="999" y="396"/>
                  </a:lnTo>
                  <a:lnTo>
                    <a:pt x="981" y="434"/>
                  </a:lnTo>
                  <a:lnTo>
                    <a:pt x="967" y="474"/>
                  </a:lnTo>
                  <a:lnTo>
                    <a:pt x="955" y="515"/>
                  </a:lnTo>
                  <a:lnTo>
                    <a:pt x="947" y="557"/>
                  </a:lnTo>
                  <a:lnTo>
                    <a:pt x="941" y="598"/>
                  </a:lnTo>
                  <a:lnTo>
                    <a:pt x="938" y="641"/>
                  </a:lnTo>
                  <a:lnTo>
                    <a:pt x="938" y="684"/>
                  </a:lnTo>
                  <a:lnTo>
                    <a:pt x="940" y="727"/>
                  </a:lnTo>
                  <a:lnTo>
                    <a:pt x="945" y="769"/>
                  </a:lnTo>
                  <a:lnTo>
                    <a:pt x="961" y="873"/>
                  </a:lnTo>
                  <a:lnTo>
                    <a:pt x="974" y="968"/>
                  </a:lnTo>
                  <a:lnTo>
                    <a:pt x="989" y="1064"/>
                  </a:lnTo>
                  <a:lnTo>
                    <a:pt x="1006" y="1159"/>
                  </a:lnTo>
                  <a:lnTo>
                    <a:pt x="1023" y="1254"/>
                  </a:lnTo>
                  <a:lnTo>
                    <a:pt x="1044" y="1348"/>
                  </a:lnTo>
                  <a:lnTo>
                    <a:pt x="1069" y="1442"/>
                  </a:lnTo>
                  <a:lnTo>
                    <a:pt x="1099" y="1534"/>
                  </a:lnTo>
                  <a:lnTo>
                    <a:pt x="1133" y="1624"/>
                  </a:lnTo>
                  <a:lnTo>
                    <a:pt x="1136" y="1632"/>
                  </a:lnTo>
                  <a:lnTo>
                    <a:pt x="1144" y="1651"/>
                  </a:lnTo>
                  <a:lnTo>
                    <a:pt x="1153" y="1671"/>
                  </a:lnTo>
                  <a:lnTo>
                    <a:pt x="1163" y="1692"/>
                  </a:lnTo>
                  <a:lnTo>
                    <a:pt x="1174" y="1713"/>
                  </a:lnTo>
                  <a:lnTo>
                    <a:pt x="1187" y="1734"/>
                  </a:lnTo>
                  <a:lnTo>
                    <a:pt x="1201" y="1754"/>
                  </a:lnTo>
                  <a:lnTo>
                    <a:pt x="1217" y="1771"/>
                  </a:lnTo>
                  <a:lnTo>
                    <a:pt x="1234" y="1785"/>
                  </a:lnTo>
                  <a:lnTo>
                    <a:pt x="1254" y="1797"/>
                  </a:lnTo>
                  <a:lnTo>
                    <a:pt x="1275" y="1804"/>
                  </a:lnTo>
                  <a:lnTo>
                    <a:pt x="1299" y="1807"/>
                  </a:lnTo>
                  <a:lnTo>
                    <a:pt x="1310" y="1807"/>
                  </a:lnTo>
                  <a:lnTo>
                    <a:pt x="1321" y="1802"/>
                  </a:lnTo>
                  <a:lnTo>
                    <a:pt x="1347" y="1788"/>
                  </a:lnTo>
                  <a:lnTo>
                    <a:pt x="1370" y="1772"/>
                  </a:lnTo>
                  <a:lnTo>
                    <a:pt x="1388" y="1753"/>
                  </a:lnTo>
                  <a:lnTo>
                    <a:pt x="1404" y="1733"/>
                  </a:lnTo>
                  <a:lnTo>
                    <a:pt x="1416" y="1712"/>
                  </a:lnTo>
                  <a:lnTo>
                    <a:pt x="1427" y="1691"/>
                  </a:lnTo>
                  <a:lnTo>
                    <a:pt x="1436" y="1670"/>
                  </a:lnTo>
                  <a:lnTo>
                    <a:pt x="1443" y="1651"/>
                  </a:lnTo>
                  <a:lnTo>
                    <a:pt x="1460" y="1605"/>
                  </a:lnTo>
                  <a:lnTo>
                    <a:pt x="1477" y="1559"/>
                  </a:lnTo>
                  <a:lnTo>
                    <a:pt x="1492" y="1515"/>
                  </a:lnTo>
                  <a:lnTo>
                    <a:pt x="1507" y="1472"/>
                  </a:lnTo>
                  <a:lnTo>
                    <a:pt x="1524" y="1431"/>
                  </a:lnTo>
                  <a:lnTo>
                    <a:pt x="1544" y="1392"/>
                  </a:lnTo>
                  <a:lnTo>
                    <a:pt x="1567" y="1355"/>
                  </a:lnTo>
                  <a:lnTo>
                    <a:pt x="1588" y="1326"/>
                  </a:lnTo>
                  <a:lnTo>
                    <a:pt x="1611" y="1302"/>
                  </a:lnTo>
                  <a:lnTo>
                    <a:pt x="1634" y="1285"/>
                  </a:lnTo>
                  <a:lnTo>
                    <a:pt x="1658" y="1270"/>
                  </a:lnTo>
                  <a:lnTo>
                    <a:pt x="1681" y="1262"/>
                  </a:lnTo>
                  <a:lnTo>
                    <a:pt x="1705" y="1259"/>
                  </a:lnTo>
                  <a:lnTo>
                    <a:pt x="1725" y="1262"/>
                  </a:lnTo>
                  <a:lnTo>
                    <a:pt x="1745" y="1267"/>
                  </a:lnTo>
                  <a:lnTo>
                    <a:pt x="1765" y="1277"/>
                  </a:lnTo>
                  <a:lnTo>
                    <a:pt x="1788" y="1294"/>
                  </a:lnTo>
                  <a:lnTo>
                    <a:pt x="1807" y="1314"/>
                  </a:lnTo>
                  <a:lnTo>
                    <a:pt x="1822" y="1338"/>
                  </a:lnTo>
                  <a:lnTo>
                    <a:pt x="1836" y="1363"/>
                  </a:lnTo>
                  <a:lnTo>
                    <a:pt x="1848" y="1392"/>
                  </a:lnTo>
                  <a:lnTo>
                    <a:pt x="1858" y="1422"/>
                  </a:lnTo>
                  <a:lnTo>
                    <a:pt x="1866" y="1453"/>
                  </a:lnTo>
                  <a:lnTo>
                    <a:pt x="1875" y="1486"/>
                  </a:lnTo>
                  <a:lnTo>
                    <a:pt x="1885" y="1526"/>
                  </a:lnTo>
                  <a:lnTo>
                    <a:pt x="1897" y="1564"/>
                  </a:lnTo>
                  <a:lnTo>
                    <a:pt x="1908" y="1596"/>
                  </a:lnTo>
                  <a:lnTo>
                    <a:pt x="1920" y="1628"/>
                  </a:lnTo>
                  <a:lnTo>
                    <a:pt x="1931" y="1659"/>
                  </a:lnTo>
                  <a:lnTo>
                    <a:pt x="1945" y="1688"/>
                  </a:lnTo>
                  <a:lnTo>
                    <a:pt x="1960" y="1715"/>
                  </a:lnTo>
                  <a:lnTo>
                    <a:pt x="1975" y="1739"/>
                  </a:lnTo>
                  <a:lnTo>
                    <a:pt x="1993" y="1760"/>
                  </a:lnTo>
                  <a:lnTo>
                    <a:pt x="2012" y="1778"/>
                  </a:lnTo>
                  <a:lnTo>
                    <a:pt x="2033" y="1792"/>
                  </a:lnTo>
                  <a:lnTo>
                    <a:pt x="2055" y="1800"/>
                  </a:lnTo>
                  <a:lnTo>
                    <a:pt x="2079" y="1803"/>
                  </a:lnTo>
                  <a:lnTo>
                    <a:pt x="2101" y="1800"/>
                  </a:lnTo>
                  <a:lnTo>
                    <a:pt x="2122" y="1793"/>
                  </a:lnTo>
                  <a:lnTo>
                    <a:pt x="2143" y="1780"/>
                  </a:lnTo>
                  <a:lnTo>
                    <a:pt x="2162" y="1763"/>
                  </a:lnTo>
                  <a:lnTo>
                    <a:pt x="2181" y="1741"/>
                  </a:lnTo>
                  <a:lnTo>
                    <a:pt x="2197" y="1714"/>
                  </a:lnTo>
                  <a:lnTo>
                    <a:pt x="2224" y="1664"/>
                  </a:lnTo>
                  <a:lnTo>
                    <a:pt x="2245" y="1611"/>
                  </a:lnTo>
                  <a:lnTo>
                    <a:pt x="2262" y="1559"/>
                  </a:lnTo>
                  <a:lnTo>
                    <a:pt x="2277" y="1507"/>
                  </a:lnTo>
                  <a:lnTo>
                    <a:pt x="2290" y="1453"/>
                  </a:lnTo>
                  <a:lnTo>
                    <a:pt x="2301" y="1400"/>
                  </a:lnTo>
                  <a:lnTo>
                    <a:pt x="2309" y="1365"/>
                  </a:lnTo>
                  <a:lnTo>
                    <a:pt x="2323" y="1304"/>
                  </a:lnTo>
                  <a:lnTo>
                    <a:pt x="2338" y="1243"/>
                  </a:lnTo>
                  <a:lnTo>
                    <a:pt x="2353" y="1177"/>
                  </a:lnTo>
                  <a:lnTo>
                    <a:pt x="2369" y="1110"/>
                  </a:lnTo>
                  <a:lnTo>
                    <a:pt x="2384" y="1041"/>
                  </a:lnTo>
                  <a:lnTo>
                    <a:pt x="2397" y="971"/>
                  </a:lnTo>
                  <a:lnTo>
                    <a:pt x="2409" y="902"/>
                  </a:lnTo>
                  <a:lnTo>
                    <a:pt x="2417" y="832"/>
                  </a:lnTo>
                  <a:lnTo>
                    <a:pt x="2423" y="763"/>
                  </a:lnTo>
                  <a:lnTo>
                    <a:pt x="2424" y="694"/>
                  </a:lnTo>
                  <a:lnTo>
                    <a:pt x="2420" y="626"/>
                  </a:lnTo>
                  <a:lnTo>
                    <a:pt x="2412" y="558"/>
                  </a:lnTo>
                  <a:lnTo>
                    <a:pt x="2397" y="492"/>
                  </a:lnTo>
                  <a:lnTo>
                    <a:pt x="2384" y="452"/>
                  </a:lnTo>
                  <a:lnTo>
                    <a:pt x="2365" y="413"/>
                  </a:lnTo>
                  <a:lnTo>
                    <a:pt x="2341" y="376"/>
                  </a:lnTo>
                  <a:lnTo>
                    <a:pt x="2312" y="340"/>
                  </a:lnTo>
                  <a:lnTo>
                    <a:pt x="2278" y="305"/>
                  </a:lnTo>
                  <a:lnTo>
                    <a:pt x="2239" y="273"/>
                  </a:lnTo>
                  <a:lnTo>
                    <a:pt x="2197" y="243"/>
                  </a:lnTo>
                  <a:lnTo>
                    <a:pt x="2157" y="220"/>
                  </a:lnTo>
                  <a:lnTo>
                    <a:pt x="2113" y="202"/>
                  </a:lnTo>
                  <a:lnTo>
                    <a:pt x="2066" y="189"/>
                  </a:lnTo>
                  <a:lnTo>
                    <a:pt x="2017" y="179"/>
                  </a:lnTo>
                  <a:lnTo>
                    <a:pt x="1967" y="175"/>
                  </a:lnTo>
                  <a:lnTo>
                    <a:pt x="1965" y="174"/>
                  </a:lnTo>
                  <a:lnTo>
                    <a:pt x="1962" y="173"/>
                  </a:lnTo>
                  <a:lnTo>
                    <a:pt x="1959" y="173"/>
                  </a:lnTo>
                  <a:close/>
                  <a:moveTo>
                    <a:pt x="922" y="173"/>
                  </a:moveTo>
                  <a:lnTo>
                    <a:pt x="904" y="176"/>
                  </a:lnTo>
                  <a:lnTo>
                    <a:pt x="888" y="185"/>
                  </a:lnTo>
                  <a:lnTo>
                    <a:pt x="876" y="197"/>
                  </a:lnTo>
                  <a:lnTo>
                    <a:pt x="867" y="213"/>
                  </a:lnTo>
                  <a:lnTo>
                    <a:pt x="864" y="231"/>
                  </a:lnTo>
                  <a:lnTo>
                    <a:pt x="867" y="249"/>
                  </a:lnTo>
                  <a:lnTo>
                    <a:pt x="876" y="265"/>
                  </a:lnTo>
                  <a:lnTo>
                    <a:pt x="888" y="278"/>
                  </a:lnTo>
                  <a:lnTo>
                    <a:pt x="904" y="285"/>
                  </a:lnTo>
                  <a:lnTo>
                    <a:pt x="922" y="288"/>
                  </a:lnTo>
                  <a:lnTo>
                    <a:pt x="940" y="285"/>
                  </a:lnTo>
                  <a:lnTo>
                    <a:pt x="955" y="278"/>
                  </a:lnTo>
                  <a:lnTo>
                    <a:pt x="968" y="265"/>
                  </a:lnTo>
                  <a:lnTo>
                    <a:pt x="976" y="249"/>
                  </a:lnTo>
                  <a:lnTo>
                    <a:pt x="979" y="231"/>
                  </a:lnTo>
                  <a:lnTo>
                    <a:pt x="976" y="213"/>
                  </a:lnTo>
                  <a:lnTo>
                    <a:pt x="968" y="197"/>
                  </a:lnTo>
                  <a:lnTo>
                    <a:pt x="955" y="185"/>
                  </a:lnTo>
                  <a:lnTo>
                    <a:pt x="940" y="176"/>
                  </a:lnTo>
                  <a:lnTo>
                    <a:pt x="922" y="173"/>
                  </a:lnTo>
                  <a:close/>
                  <a:moveTo>
                    <a:pt x="288" y="173"/>
                  </a:moveTo>
                  <a:lnTo>
                    <a:pt x="270" y="176"/>
                  </a:lnTo>
                  <a:lnTo>
                    <a:pt x="255" y="185"/>
                  </a:lnTo>
                  <a:lnTo>
                    <a:pt x="242" y="197"/>
                  </a:lnTo>
                  <a:lnTo>
                    <a:pt x="234" y="213"/>
                  </a:lnTo>
                  <a:lnTo>
                    <a:pt x="231" y="231"/>
                  </a:lnTo>
                  <a:lnTo>
                    <a:pt x="234" y="249"/>
                  </a:lnTo>
                  <a:lnTo>
                    <a:pt x="242" y="265"/>
                  </a:lnTo>
                  <a:lnTo>
                    <a:pt x="255" y="278"/>
                  </a:lnTo>
                  <a:lnTo>
                    <a:pt x="270" y="285"/>
                  </a:lnTo>
                  <a:lnTo>
                    <a:pt x="288" y="288"/>
                  </a:lnTo>
                  <a:lnTo>
                    <a:pt x="519" y="288"/>
                  </a:lnTo>
                  <a:lnTo>
                    <a:pt x="536" y="285"/>
                  </a:lnTo>
                  <a:lnTo>
                    <a:pt x="553" y="278"/>
                  </a:lnTo>
                  <a:lnTo>
                    <a:pt x="565" y="265"/>
                  </a:lnTo>
                  <a:lnTo>
                    <a:pt x="573" y="249"/>
                  </a:lnTo>
                  <a:lnTo>
                    <a:pt x="576" y="231"/>
                  </a:lnTo>
                  <a:lnTo>
                    <a:pt x="573" y="213"/>
                  </a:lnTo>
                  <a:lnTo>
                    <a:pt x="565" y="197"/>
                  </a:lnTo>
                  <a:lnTo>
                    <a:pt x="553" y="185"/>
                  </a:lnTo>
                  <a:lnTo>
                    <a:pt x="536" y="176"/>
                  </a:lnTo>
                  <a:lnTo>
                    <a:pt x="519" y="173"/>
                  </a:lnTo>
                  <a:lnTo>
                    <a:pt x="288" y="173"/>
                  </a:lnTo>
                  <a:close/>
                  <a:moveTo>
                    <a:pt x="3168" y="0"/>
                  </a:moveTo>
                  <a:lnTo>
                    <a:pt x="3150" y="3"/>
                  </a:lnTo>
                  <a:lnTo>
                    <a:pt x="3135" y="12"/>
                  </a:lnTo>
                  <a:lnTo>
                    <a:pt x="3122" y="24"/>
                  </a:lnTo>
                  <a:lnTo>
                    <a:pt x="3114" y="40"/>
                  </a:lnTo>
                  <a:lnTo>
                    <a:pt x="3111" y="58"/>
                  </a:lnTo>
                  <a:lnTo>
                    <a:pt x="3114" y="77"/>
                  </a:lnTo>
                  <a:lnTo>
                    <a:pt x="3122" y="93"/>
                  </a:lnTo>
                  <a:lnTo>
                    <a:pt x="3135" y="104"/>
                  </a:lnTo>
                  <a:lnTo>
                    <a:pt x="3150" y="112"/>
                  </a:lnTo>
                  <a:lnTo>
                    <a:pt x="3168" y="116"/>
                  </a:lnTo>
                  <a:lnTo>
                    <a:pt x="3186" y="112"/>
                  </a:lnTo>
                  <a:lnTo>
                    <a:pt x="3202" y="104"/>
                  </a:lnTo>
                  <a:lnTo>
                    <a:pt x="3214" y="93"/>
                  </a:lnTo>
                  <a:lnTo>
                    <a:pt x="3223" y="77"/>
                  </a:lnTo>
                  <a:lnTo>
                    <a:pt x="3226" y="58"/>
                  </a:lnTo>
                  <a:lnTo>
                    <a:pt x="3223" y="40"/>
                  </a:lnTo>
                  <a:lnTo>
                    <a:pt x="3214" y="24"/>
                  </a:lnTo>
                  <a:lnTo>
                    <a:pt x="3202" y="12"/>
                  </a:lnTo>
                  <a:lnTo>
                    <a:pt x="3186" y="3"/>
                  </a:lnTo>
                  <a:lnTo>
                    <a:pt x="3168" y="0"/>
                  </a:lnTo>
                  <a:close/>
                  <a:moveTo>
                    <a:pt x="2823" y="0"/>
                  </a:moveTo>
                  <a:lnTo>
                    <a:pt x="2805" y="3"/>
                  </a:lnTo>
                  <a:lnTo>
                    <a:pt x="2789" y="12"/>
                  </a:lnTo>
                  <a:lnTo>
                    <a:pt x="2777" y="24"/>
                  </a:lnTo>
                  <a:lnTo>
                    <a:pt x="2768" y="40"/>
                  </a:lnTo>
                  <a:lnTo>
                    <a:pt x="2765" y="58"/>
                  </a:lnTo>
                  <a:lnTo>
                    <a:pt x="2768" y="77"/>
                  </a:lnTo>
                  <a:lnTo>
                    <a:pt x="2777" y="93"/>
                  </a:lnTo>
                  <a:lnTo>
                    <a:pt x="2789" y="104"/>
                  </a:lnTo>
                  <a:lnTo>
                    <a:pt x="2805" y="112"/>
                  </a:lnTo>
                  <a:lnTo>
                    <a:pt x="2823" y="116"/>
                  </a:lnTo>
                  <a:lnTo>
                    <a:pt x="2840" y="112"/>
                  </a:lnTo>
                  <a:lnTo>
                    <a:pt x="2857" y="104"/>
                  </a:lnTo>
                  <a:lnTo>
                    <a:pt x="2869" y="93"/>
                  </a:lnTo>
                  <a:lnTo>
                    <a:pt x="2877" y="77"/>
                  </a:lnTo>
                  <a:lnTo>
                    <a:pt x="2880" y="58"/>
                  </a:lnTo>
                  <a:lnTo>
                    <a:pt x="2877" y="40"/>
                  </a:lnTo>
                  <a:lnTo>
                    <a:pt x="2869" y="24"/>
                  </a:lnTo>
                  <a:lnTo>
                    <a:pt x="2857" y="12"/>
                  </a:lnTo>
                  <a:lnTo>
                    <a:pt x="2840" y="3"/>
                  </a:lnTo>
                  <a:lnTo>
                    <a:pt x="2823" y="0"/>
                  </a:lnTo>
                  <a:close/>
                  <a:moveTo>
                    <a:pt x="2477" y="0"/>
                  </a:moveTo>
                  <a:lnTo>
                    <a:pt x="2459" y="3"/>
                  </a:lnTo>
                  <a:lnTo>
                    <a:pt x="2443" y="12"/>
                  </a:lnTo>
                  <a:lnTo>
                    <a:pt x="2431" y="24"/>
                  </a:lnTo>
                  <a:lnTo>
                    <a:pt x="2423" y="40"/>
                  </a:lnTo>
                  <a:lnTo>
                    <a:pt x="2419" y="58"/>
                  </a:lnTo>
                  <a:lnTo>
                    <a:pt x="2423" y="77"/>
                  </a:lnTo>
                  <a:lnTo>
                    <a:pt x="2431" y="93"/>
                  </a:lnTo>
                  <a:lnTo>
                    <a:pt x="2443" y="104"/>
                  </a:lnTo>
                  <a:lnTo>
                    <a:pt x="2459" y="112"/>
                  </a:lnTo>
                  <a:lnTo>
                    <a:pt x="2477" y="116"/>
                  </a:lnTo>
                  <a:lnTo>
                    <a:pt x="2495" y="112"/>
                  </a:lnTo>
                  <a:lnTo>
                    <a:pt x="2511" y="104"/>
                  </a:lnTo>
                  <a:lnTo>
                    <a:pt x="2523" y="93"/>
                  </a:lnTo>
                  <a:lnTo>
                    <a:pt x="2531" y="77"/>
                  </a:lnTo>
                  <a:lnTo>
                    <a:pt x="2535" y="58"/>
                  </a:lnTo>
                  <a:lnTo>
                    <a:pt x="2531" y="40"/>
                  </a:lnTo>
                  <a:lnTo>
                    <a:pt x="2523" y="24"/>
                  </a:lnTo>
                  <a:lnTo>
                    <a:pt x="2511" y="12"/>
                  </a:lnTo>
                  <a:lnTo>
                    <a:pt x="2495" y="3"/>
                  </a:lnTo>
                  <a:lnTo>
                    <a:pt x="2477" y="0"/>
                  </a:lnTo>
                  <a:close/>
                  <a:moveTo>
                    <a:pt x="2131" y="0"/>
                  </a:moveTo>
                  <a:lnTo>
                    <a:pt x="2114" y="3"/>
                  </a:lnTo>
                  <a:lnTo>
                    <a:pt x="2097" y="12"/>
                  </a:lnTo>
                  <a:lnTo>
                    <a:pt x="2085" y="24"/>
                  </a:lnTo>
                  <a:lnTo>
                    <a:pt x="2077" y="40"/>
                  </a:lnTo>
                  <a:lnTo>
                    <a:pt x="2074" y="58"/>
                  </a:lnTo>
                  <a:lnTo>
                    <a:pt x="2077" y="77"/>
                  </a:lnTo>
                  <a:lnTo>
                    <a:pt x="2085" y="93"/>
                  </a:lnTo>
                  <a:lnTo>
                    <a:pt x="2097" y="104"/>
                  </a:lnTo>
                  <a:lnTo>
                    <a:pt x="2114" y="112"/>
                  </a:lnTo>
                  <a:lnTo>
                    <a:pt x="2131" y="116"/>
                  </a:lnTo>
                  <a:lnTo>
                    <a:pt x="2149" y="112"/>
                  </a:lnTo>
                  <a:lnTo>
                    <a:pt x="2165" y="104"/>
                  </a:lnTo>
                  <a:lnTo>
                    <a:pt x="2177" y="93"/>
                  </a:lnTo>
                  <a:lnTo>
                    <a:pt x="2186" y="77"/>
                  </a:lnTo>
                  <a:lnTo>
                    <a:pt x="2189" y="58"/>
                  </a:lnTo>
                  <a:lnTo>
                    <a:pt x="2186" y="40"/>
                  </a:lnTo>
                  <a:lnTo>
                    <a:pt x="2177" y="24"/>
                  </a:lnTo>
                  <a:lnTo>
                    <a:pt x="2165" y="12"/>
                  </a:lnTo>
                  <a:lnTo>
                    <a:pt x="2149" y="3"/>
                  </a:lnTo>
                  <a:lnTo>
                    <a:pt x="2131" y="0"/>
                  </a:lnTo>
                  <a:close/>
                  <a:moveTo>
                    <a:pt x="1786" y="0"/>
                  </a:moveTo>
                  <a:lnTo>
                    <a:pt x="1768" y="3"/>
                  </a:lnTo>
                  <a:lnTo>
                    <a:pt x="1752" y="12"/>
                  </a:lnTo>
                  <a:lnTo>
                    <a:pt x="1740" y="24"/>
                  </a:lnTo>
                  <a:lnTo>
                    <a:pt x="1731" y="40"/>
                  </a:lnTo>
                  <a:lnTo>
                    <a:pt x="1728" y="58"/>
                  </a:lnTo>
                  <a:lnTo>
                    <a:pt x="1731" y="77"/>
                  </a:lnTo>
                  <a:lnTo>
                    <a:pt x="1740" y="93"/>
                  </a:lnTo>
                  <a:lnTo>
                    <a:pt x="1752" y="104"/>
                  </a:lnTo>
                  <a:lnTo>
                    <a:pt x="1768" y="112"/>
                  </a:lnTo>
                  <a:lnTo>
                    <a:pt x="1786" y="116"/>
                  </a:lnTo>
                  <a:lnTo>
                    <a:pt x="1804" y="112"/>
                  </a:lnTo>
                  <a:lnTo>
                    <a:pt x="1819" y="104"/>
                  </a:lnTo>
                  <a:lnTo>
                    <a:pt x="1832" y="93"/>
                  </a:lnTo>
                  <a:lnTo>
                    <a:pt x="1840" y="77"/>
                  </a:lnTo>
                  <a:lnTo>
                    <a:pt x="1843" y="58"/>
                  </a:lnTo>
                  <a:lnTo>
                    <a:pt x="1840" y="40"/>
                  </a:lnTo>
                  <a:lnTo>
                    <a:pt x="1832" y="24"/>
                  </a:lnTo>
                  <a:lnTo>
                    <a:pt x="1819" y="12"/>
                  </a:lnTo>
                  <a:lnTo>
                    <a:pt x="1804" y="3"/>
                  </a:lnTo>
                  <a:lnTo>
                    <a:pt x="1786" y="0"/>
                  </a:lnTo>
                  <a:close/>
                  <a:moveTo>
                    <a:pt x="1440" y="0"/>
                  </a:moveTo>
                  <a:lnTo>
                    <a:pt x="1422" y="3"/>
                  </a:lnTo>
                  <a:lnTo>
                    <a:pt x="1407" y="12"/>
                  </a:lnTo>
                  <a:lnTo>
                    <a:pt x="1394" y="24"/>
                  </a:lnTo>
                  <a:lnTo>
                    <a:pt x="1386" y="40"/>
                  </a:lnTo>
                  <a:lnTo>
                    <a:pt x="1383" y="58"/>
                  </a:lnTo>
                  <a:lnTo>
                    <a:pt x="1386" y="77"/>
                  </a:lnTo>
                  <a:lnTo>
                    <a:pt x="1394" y="93"/>
                  </a:lnTo>
                  <a:lnTo>
                    <a:pt x="1407" y="104"/>
                  </a:lnTo>
                  <a:lnTo>
                    <a:pt x="1422" y="112"/>
                  </a:lnTo>
                  <a:lnTo>
                    <a:pt x="1440" y="116"/>
                  </a:lnTo>
                  <a:lnTo>
                    <a:pt x="1458" y="112"/>
                  </a:lnTo>
                  <a:lnTo>
                    <a:pt x="1474" y="104"/>
                  </a:lnTo>
                  <a:lnTo>
                    <a:pt x="1486" y="93"/>
                  </a:lnTo>
                  <a:lnTo>
                    <a:pt x="1495" y="77"/>
                  </a:lnTo>
                  <a:lnTo>
                    <a:pt x="1498" y="58"/>
                  </a:lnTo>
                  <a:lnTo>
                    <a:pt x="1495" y="40"/>
                  </a:lnTo>
                  <a:lnTo>
                    <a:pt x="1486" y="24"/>
                  </a:lnTo>
                  <a:lnTo>
                    <a:pt x="1474" y="12"/>
                  </a:lnTo>
                  <a:lnTo>
                    <a:pt x="1458" y="3"/>
                  </a:lnTo>
                  <a:lnTo>
                    <a:pt x="14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3"/>
            <p:cNvSpPr>
              <a:spLocks noEditPoints="1"/>
            </p:cNvSpPr>
            <p:nvPr/>
          </p:nvSpPr>
          <p:spPr bwMode="auto">
            <a:xfrm>
              <a:off x="1576388" y="3462338"/>
              <a:ext cx="609600" cy="549275"/>
            </a:xfrm>
            <a:custGeom>
              <a:avLst/>
              <a:gdLst>
                <a:gd name="T0" fmla="*/ 1192 w 3456"/>
                <a:gd name="T1" fmla="*/ 745 h 3111"/>
                <a:gd name="T2" fmla="*/ 1227 w 3456"/>
                <a:gd name="T3" fmla="*/ 636 h 3111"/>
                <a:gd name="T4" fmla="*/ 139 w 3456"/>
                <a:gd name="T5" fmla="*/ 737 h 3111"/>
                <a:gd name="T6" fmla="*/ 206 w 3456"/>
                <a:gd name="T7" fmla="*/ 645 h 3111"/>
                <a:gd name="T8" fmla="*/ 357 w 3456"/>
                <a:gd name="T9" fmla="*/ 668 h 3111"/>
                <a:gd name="T10" fmla="*/ 918 w 3456"/>
                <a:gd name="T11" fmla="*/ 616 h 3111"/>
                <a:gd name="T12" fmla="*/ 3056 w 3456"/>
                <a:gd name="T13" fmla="*/ 500 h 3111"/>
                <a:gd name="T14" fmla="*/ 3165 w 3456"/>
                <a:gd name="T15" fmla="*/ 536 h 3111"/>
                <a:gd name="T16" fmla="*/ 2719 w 3456"/>
                <a:gd name="T17" fmla="*/ 485 h 3111"/>
                <a:gd name="T18" fmla="*/ 2811 w 3456"/>
                <a:gd name="T19" fmla="*/ 553 h 3111"/>
                <a:gd name="T20" fmla="*/ 2386 w 3456"/>
                <a:gd name="T21" fmla="*/ 472 h 3111"/>
                <a:gd name="T22" fmla="*/ 2453 w 3456"/>
                <a:gd name="T23" fmla="*/ 564 h 3111"/>
                <a:gd name="T24" fmla="*/ 2056 w 3456"/>
                <a:gd name="T25" fmla="*/ 464 h 3111"/>
                <a:gd name="T26" fmla="*/ 2091 w 3456"/>
                <a:gd name="T27" fmla="*/ 573 h 3111"/>
                <a:gd name="T28" fmla="*/ 1728 w 3456"/>
                <a:gd name="T29" fmla="*/ 460 h 3111"/>
                <a:gd name="T30" fmla="*/ 1728 w 3456"/>
                <a:gd name="T31" fmla="*/ 576 h 3111"/>
                <a:gd name="T32" fmla="*/ 1728 w 3456"/>
                <a:gd name="T33" fmla="*/ 460 h 3111"/>
                <a:gd name="T34" fmla="*/ 1365 w 3456"/>
                <a:gd name="T35" fmla="*/ 573 h 3111"/>
                <a:gd name="T36" fmla="*/ 1400 w 3456"/>
                <a:gd name="T37" fmla="*/ 464 h 3111"/>
                <a:gd name="T38" fmla="*/ 370 w 3456"/>
                <a:gd name="T39" fmla="*/ 449 h 3111"/>
                <a:gd name="T40" fmla="*/ 680 w 3456"/>
                <a:gd name="T41" fmla="*/ 369 h 3111"/>
                <a:gd name="T42" fmla="*/ 3226 w 3456"/>
                <a:gd name="T43" fmla="*/ 345 h 3111"/>
                <a:gd name="T44" fmla="*/ 3341 w 3456"/>
                <a:gd name="T45" fmla="*/ 345 h 3111"/>
                <a:gd name="T46" fmla="*/ 2883 w 3456"/>
                <a:gd name="T47" fmla="*/ 327 h 3111"/>
                <a:gd name="T48" fmla="*/ 2992 w 3456"/>
                <a:gd name="T49" fmla="*/ 364 h 3111"/>
                <a:gd name="T50" fmla="*/ 2546 w 3456"/>
                <a:gd name="T51" fmla="*/ 312 h 3111"/>
                <a:gd name="T52" fmla="*/ 2638 w 3456"/>
                <a:gd name="T53" fmla="*/ 380 h 3111"/>
                <a:gd name="T54" fmla="*/ 2212 w 3456"/>
                <a:gd name="T55" fmla="*/ 299 h 3111"/>
                <a:gd name="T56" fmla="*/ 2280 w 3456"/>
                <a:gd name="T57" fmla="*/ 392 h 3111"/>
                <a:gd name="T58" fmla="*/ 1883 w 3456"/>
                <a:gd name="T59" fmla="*/ 291 h 3111"/>
                <a:gd name="T60" fmla="*/ 1919 w 3456"/>
                <a:gd name="T61" fmla="*/ 400 h 3111"/>
                <a:gd name="T62" fmla="*/ 1555 w 3456"/>
                <a:gd name="T63" fmla="*/ 288 h 3111"/>
                <a:gd name="T64" fmla="*/ 1555 w 3456"/>
                <a:gd name="T65" fmla="*/ 403 h 3111"/>
                <a:gd name="T66" fmla="*/ 1555 w 3456"/>
                <a:gd name="T67" fmla="*/ 288 h 3111"/>
                <a:gd name="T68" fmla="*/ 1192 w 3456"/>
                <a:gd name="T69" fmla="*/ 400 h 3111"/>
                <a:gd name="T70" fmla="*/ 1227 w 3456"/>
                <a:gd name="T71" fmla="*/ 291 h 3111"/>
                <a:gd name="T72" fmla="*/ 139 w 3456"/>
                <a:gd name="T73" fmla="*/ 392 h 3111"/>
                <a:gd name="T74" fmla="*/ 206 w 3456"/>
                <a:gd name="T75" fmla="*/ 299 h 3111"/>
                <a:gd name="T76" fmla="*/ 3064 w 3456"/>
                <a:gd name="T77" fmla="*/ 206 h 3111"/>
                <a:gd name="T78" fmla="*/ 3156 w 3456"/>
                <a:gd name="T79" fmla="*/ 139 h 3111"/>
                <a:gd name="T80" fmla="*/ 2710 w 3456"/>
                <a:gd name="T81" fmla="*/ 190 h 3111"/>
                <a:gd name="T82" fmla="*/ 2819 w 3456"/>
                <a:gd name="T83" fmla="*/ 155 h 3111"/>
                <a:gd name="T84" fmla="*/ 2362 w 3456"/>
                <a:gd name="T85" fmla="*/ 172 h 3111"/>
                <a:gd name="T86" fmla="*/ 2477 w 3456"/>
                <a:gd name="T87" fmla="*/ 172 h 3111"/>
                <a:gd name="T88" fmla="*/ 2019 w 3456"/>
                <a:gd name="T89" fmla="*/ 155 h 3111"/>
                <a:gd name="T90" fmla="*/ 2128 w 3456"/>
                <a:gd name="T91" fmla="*/ 190 h 3111"/>
                <a:gd name="T92" fmla="*/ 1682 w 3456"/>
                <a:gd name="T93" fmla="*/ 139 h 3111"/>
                <a:gd name="T94" fmla="*/ 1774 w 3456"/>
                <a:gd name="T95" fmla="*/ 206 h 3111"/>
                <a:gd name="T96" fmla="*/ 1348 w 3456"/>
                <a:gd name="T97" fmla="*/ 126 h 3111"/>
                <a:gd name="T98" fmla="*/ 1416 w 3456"/>
                <a:gd name="T99" fmla="*/ 218 h 3111"/>
                <a:gd name="T100" fmla="*/ 1019 w 3456"/>
                <a:gd name="T101" fmla="*/ 118 h 3111"/>
                <a:gd name="T102" fmla="*/ 1055 w 3456"/>
                <a:gd name="T103" fmla="*/ 227 h 3111"/>
                <a:gd name="T104" fmla="*/ 691 w 3456"/>
                <a:gd name="T105" fmla="*/ 115 h 3111"/>
                <a:gd name="T106" fmla="*/ 691 w 3456"/>
                <a:gd name="T107" fmla="*/ 230 h 3111"/>
                <a:gd name="T108" fmla="*/ 691 w 3456"/>
                <a:gd name="T109" fmla="*/ 115 h 3111"/>
                <a:gd name="T110" fmla="*/ 328 w 3456"/>
                <a:gd name="T111" fmla="*/ 227 h 3111"/>
                <a:gd name="T112" fmla="*/ 363 w 3456"/>
                <a:gd name="T113" fmla="*/ 118 h 3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56" h="3111">
                  <a:moveTo>
                    <a:pt x="1210" y="633"/>
                  </a:moveTo>
                  <a:lnTo>
                    <a:pt x="1192" y="636"/>
                  </a:lnTo>
                  <a:lnTo>
                    <a:pt x="1176" y="645"/>
                  </a:lnTo>
                  <a:lnTo>
                    <a:pt x="1164" y="657"/>
                  </a:lnTo>
                  <a:lnTo>
                    <a:pt x="1155" y="673"/>
                  </a:lnTo>
                  <a:lnTo>
                    <a:pt x="1152" y="691"/>
                  </a:lnTo>
                  <a:lnTo>
                    <a:pt x="1155" y="710"/>
                  </a:lnTo>
                  <a:lnTo>
                    <a:pt x="1164" y="726"/>
                  </a:lnTo>
                  <a:lnTo>
                    <a:pt x="1176" y="737"/>
                  </a:lnTo>
                  <a:lnTo>
                    <a:pt x="1192" y="745"/>
                  </a:lnTo>
                  <a:lnTo>
                    <a:pt x="1210" y="749"/>
                  </a:lnTo>
                  <a:lnTo>
                    <a:pt x="1227" y="745"/>
                  </a:lnTo>
                  <a:lnTo>
                    <a:pt x="1244" y="737"/>
                  </a:lnTo>
                  <a:lnTo>
                    <a:pt x="1256" y="726"/>
                  </a:lnTo>
                  <a:lnTo>
                    <a:pt x="1264" y="710"/>
                  </a:lnTo>
                  <a:lnTo>
                    <a:pt x="1267" y="691"/>
                  </a:lnTo>
                  <a:lnTo>
                    <a:pt x="1264" y="673"/>
                  </a:lnTo>
                  <a:lnTo>
                    <a:pt x="1256" y="657"/>
                  </a:lnTo>
                  <a:lnTo>
                    <a:pt x="1244" y="645"/>
                  </a:lnTo>
                  <a:lnTo>
                    <a:pt x="1227" y="636"/>
                  </a:lnTo>
                  <a:lnTo>
                    <a:pt x="1210" y="633"/>
                  </a:lnTo>
                  <a:close/>
                  <a:moveTo>
                    <a:pt x="173" y="633"/>
                  </a:moveTo>
                  <a:lnTo>
                    <a:pt x="155" y="636"/>
                  </a:lnTo>
                  <a:lnTo>
                    <a:pt x="139" y="645"/>
                  </a:lnTo>
                  <a:lnTo>
                    <a:pt x="127" y="657"/>
                  </a:lnTo>
                  <a:lnTo>
                    <a:pt x="118" y="673"/>
                  </a:lnTo>
                  <a:lnTo>
                    <a:pt x="115" y="691"/>
                  </a:lnTo>
                  <a:lnTo>
                    <a:pt x="118" y="710"/>
                  </a:lnTo>
                  <a:lnTo>
                    <a:pt x="127" y="726"/>
                  </a:lnTo>
                  <a:lnTo>
                    <a:pt x="139" y="737"/>
                  </a:lnTo>
                  <a:lnTo>
                    <a:pt x="155" y="745"/>
                  </a:lnTo>
                  <a:lnTo>
                    <a:pt x="173" y="749"/>
                  </a:lnTo>
                  <a:lnTo>
                    <a:pt x="191" y="745"/>
                  </a:lnTo>
                  <a:lnTo>
                    <a:pt x="206" y="737"/>
                  </a:lnTo>
                  <a:lnTo>
                    <a:pt x="219" y="726"/>
                  </a:lnTo>
                  <a:lnTo>
                    <a:pt x="227" y="710"/>
                  </a:lnTo>
                  <a:lnTo>
                    <a:pt x="230" y="691"/>
                  </a:lnTo>
                  <a:lnTo>
                    <a:pt x="227" y="673"/>
                  </a:lnTo>
                  <a:lnTo>
                    <a:pt x="219" y="657"/>
                  </a:lnTo>
                  <a:lnTo>
                    <a:pt x="206" y="645"/>
                  </a:lnTo>
                  <a:lnTo>
                    <a:pt x="191" y="636"/>
                  </a:lnTo>
                  <a:lnTo>
                    <a:pt x="173" y="633"/>
                  </a:lnTo>
                  <a:close/>
                  <a:moveTo>
                    <a:pt x="403" y="576"/>
                  </a:moveTo>
                  <a:lnTo>
                    <a:pt x="385" y="579"/>
                  </a:lnTo>
                  <a:lnTo>
                    <a:pt x="370" y="587"/>
                  </a:lnTo>
                  <a:lnTo>
                    <a:pt x="357" y="600"/>
                  </a:lnTo>
                  <a:lnTo>
                    <a:pt x="349" y="616"/>
                  </a:lnTo>
                  <a:lnTo>
                    <a:pt x="346" y="633"/>
                  </a:lnTo>
                  <a:lnTo>
                    <a:pt x="349" y="652"/>
                  </a:lnTo>
                  <a:lnTo>
                    <a:pt x="357" y="668"/>
                  </a:lnTo>
                  <a:lnTo>
                    <a:pt x="370" y="680"/>
                  </a:lnTo>
                  <a:lnTo>
                    <a:pt x="385" y="688"/>
                  </a:lnTo>
                  <a:lnTo>
                    <a:pt x="403" y="691"/>
                  </a:lnTo>
                  <a:lnTo>
                    <a:pt x="864" y="691"/>
                  </a:lnTo>
                  <a:lnTo>
                    <a:pt x="882" y="688"/>
                  </a:lnTo>
                  <a:lnTo>
                    <a:pt x="898" y="680"/>
                  </a:lnTo>
                  <a:lnTo>
                    <a:pt x="910" y="668"/>
                  </a:lnTo>
                  <a:lnTo>
                    <a:pt x="918" y="652"/>
                  </a:lnTo>
                  <a:lnTo>
                    <a:pt x="922" y="633"/>
                  </a:lnTo>
                  <a:lnTo>
                    <a:pt x="918" y="616"/>
                  </a:lnTo>
                  <a:lnTo>
                    <a:pt x="910" y="600"/>
                  </a:lnTo>
                  <a:lnTo>
                    <a:pt x="898" y="587"/>
                  </a:lnTo>
                  <a:lnTo>
                    <a:pt x="882" y="579"/>
                  </a:lnTo>
                  <a:lnTo>
                    <a:pt x="864" y="576"/>
                  </a:lnTo>
                  <a:lnTo>
                    <a:pt x="403" y="576"/>
                  </a:lnTo>
                  <a:close/>
                  <a:moveTo>
                    <a:pt x="3110" y="460"/>
                  </a:moveTo>
                  <a:lnTo>
                    <a:pt x="3093" y="464"/>
                  </a:lnTo>
                  <a:lnTo>
                    <a:pt x="3076" y="472"/>
                  </a:lnTo>
                  <a:lnTo>
                    <a:pt x="3064" y="485"/>
                  </a:lnTo>
                  <a:lnTo>
                    <a:pt x="3056" y="500"/>
                  </a:lnTo>
                  <a:lnTo>
                    <a:pt x="3053" y="518"/>
                  </a:lnTo>
                  <a:lnTo>
                    <a:pt x="3056" y="536"/>
                  </a:lnTo>
                  <a:lnTo>
                    <a:pt x="3064" y="553"/>
                  </a:lnTo>
                  <a:lnTo>
                    <a:pt x="3076" y="564"/>
                  </a:lnTo>
                  <a:lnTo>
                    <a:pt x="3093" y="573"/>
                  </a:lnTo>
                  <a:lnTo>
                    <a:pt x="3110" y="576"/>
                  </a:lnTo>
                  <a:lnTo>
                    <a:pt x="3128" y="573"/>
                  </a:lnTo>
                  <a:lnTo>
                    <a:pt x="3144" y="564"/>
                  </a:lnTo>
                  <a:lnTo>
                    <a:pt x="3156" y="553"/>
                  </a:lnTo>
                  <a:lnTo>
                    <a:pt x="3165" y="536"/>
                  </a:lnTo>
                  <a:lnTo>
                    <a:pt x="3168" y="518"/>
                  </a:lnTo>
                  <a:lnTo>
                    <a:pt x="3165" y="500"/>
                  </a:lnTo>
                  <a:lnTo>
                    <a:pt x="3156" y="485"/>
                  </a:lnTo>
                  <a:lnTo>
                    <a:pt x="3144" y="472"/>
                  </a:lnTo>
                  <a:lnTo>
                    <a:pt x="3128" y="464"/>
                  </a:lnTo>
                  <a:lnTo>
                    <a:pt x="3110" y="460"/>
                  </a:lnTo>
                  <a:close/>
                  <a:moveTo>
                    <a:pt x="2765" y="460"/>
                  </a:moveTo>
                  <a:lnTo>
                    <a:pt x="2747" y="464"/>
                  </a:lnTo>
                  <a:lnTo>
                    <a:pt x="2731" y="472"/>
                  </a:lnTo>
                  <a:lnTo>
                    <a:pt x="2719" y="485"/>
                  </a:lnTo>
                  <a:lnTo>
                    <a:pt x="2710" y="500"/>
                  </a:lnTo>
                  <a:lnTo>
                    <a:pt x="2707" y="518"/>
                  </a:lnTo>
                  <a:lnTo>
                    <a:pt x="2710" y="536"/>
                  </a:lnTo>
                  <a:lnTo>
                    <a:pt x="2719" y="553"/>
                  </a:lnTo>
                  <a:lnTo>
                    <a:pt x="2731" y="564"/>
                  </a:lnTo>
                  <a:lnTo>
                    <a:pt x="2747" y="573"/>
                  </a:lnTo>
                  <a:lnTo>
                    <a:pt x="2765" y="576"/>
                  </a:lnTo>
                  <a:lnTo>
                    <a:pt x="2783" y="573"/>
                  </a:lnTo>
                  <a:lnTo>
                    <a:pt x="2798" y="564"/>
                  </a:lnTo>
                  <a:lnTo>
                    <a:pt x="2811" y="553"/>
                  </a:lnTo>
                  <a:lnTo>
                    <a:pt x="2819" y="536"/>
                  </a:lnTo>
                  <a:lnTo>
                    <a:pt x="2822" y="518"/>
                  </a:lnTo>
                  <a:lnTo>
                    <a:pt x="2819" y="500"/>
                  </a:lnTo>
                  <a:lnTo>
                    <a:pt x="2811" y="485"/>
                  </a:lnTo>
                  <a:lnTo>
                    <a:pt x="2798" y="472"/>
                  </a:lnTo>
                  <a:lnTo>
                    <a:pt x="2783" y="464"/>
                  </a:lnTo>
                  <a:lnTo>
                    <a:pt x="2765" y="460"/>
                  </a:lnTo>
                  <a:close/>
                  <a:moveTo>
                    <a:pt x="2419" y="460"/>
                  </a:moveTo>
                  <a:lnTo>
                    <a:pt x="2401" y="464"/>
                  </a:lnTo>
                  <a:lnTo>
                    <a:pt x="2386" y="472"/>
                  </a:lnTo>
                  <a:lnTo>
                    <a:pt x="2373" y="485"/>
                  </a:lnTo>
                  <a:lnTo>
                    <a:pt x="2365" y="500"/>
                  </a:lnTo>
                  <a:lnTo>
                    <a:pt x="2362" y="518"/>
                  </a:lnTo>
                  <a:lnTo>
                    <a:pt x="2365" y="536"/>
                  </a:lnTo>
                  <a:lnTo>
                    <a:pt x="2373" y="553"/>
                  </a:lnTo>
                  <a:lnTo>
                    <a:pt x="2386" y="564"/>
                  </a:lnTo>
                  <a:lnTo>
                    <a:pt x="2401" y="573"/>
                  </a:lnTo>
                  <a:lnTo>
                    <a:pt x="2419" y="576"/>
                  </a:lnTo>
                  <a:lnTo>
                    <a:pt x="2437" y="573"/>
                  </a:lnTo>
                  <a:lnTo>
                    <a:pt x="2453" y="564"/>
                  </a:lnTo>
                  <a:lnTo>
                    <a:pt x="2465" y="553"/>
                  </a:lnTo>
                  <a:lnTo>
                    <a:pt x="2474" y="536"/>
                  </a:lnTo>
                  <a:lnTo>
                    <a:pt x="2477" y="518"/>
                  </a:lnTo>
                  <a:lnTo>
                    <a:pt x="2474" y="500"/>
                  </a:lnTo>
                  <a:lnTo>
                    <a:pt x="2465" y="485"/>
                  </a:lnTo>
                  <a:lnTo>
                    <a:pt x="2453" y="472"/>
                  </a:lnTo>
                  <a:lnTo>
                    <a:pt x="2437" y="464"/>
                  </a:lnTo>
                  <a:lnTo>
                    <a:pt x="2419" y="460"/>
                  </a:lnTo>
                  <a:close/>
                  <a:moveTo>
                    <a:pt x="2074" y="460"/>
                  </a:moveTo>
                  <a:lnTo>
                    <a:pt x="2056" y="464"/>
                  </a:lnTo>
                  <a:lnTo>
                    <a:pt x="2040" y="472"/>
                  </a:lnTo>
                  <a:lnTo>
                    <a:pt x="2028" y="485"/>
                  </a:lnTo>
                  <a:lnTo>
                    <a:pt x="2019" y="500"/>
                  </a:lnTo>
                  <a:lnTo>
                    <a:pt x="2016" y="518"/>
                  </a:lnTo>
                  <a:lnTo>
                    <a:pt x="2019" y="536"/>
                  </a:lnTo>
                  <a:lnTo>
                    <a:pt x="2028" y="553"/>
                  </a:lnTo>
                  <a:lnTo>
                    <a:pt x="2040" y="564"/>
                  </a:lnTo>
                  <a:lnTo>
                    <a:pt x="2056" y="573"/>
                  </a:lnTo>
                  <a:lnTo>
                    <a:pt x="2074" y="576"/>
                  </a:lnTo>
                  <a:lnTo>
                    <a:pt x="2091" y="573"/>
                  </a:lnTo>
                  <a:lnTo>
                    <a:pt x="2108" y="564"/>
                  </a:lnTo>
                  <a:lnTo>
                    <a:pt x="2120" y="553"/>
                  </a:lnTo>
                  <a:lnTo>
                    <a:pt x="2128" y="536"/>
                  </a:lnTo>
                  <a:lnTo>
                    <a:pt x="2131" y="518"/>
                  </a:lnTo>
                  <a:lnTo>
                    <a:pt x="2128" y="500"/>
                  </a:lnTo>
                  <a:lnTo>
                    <a:pt x="2120" y="485"/>
                  </a:lnTo>
                  <a:lnTo>
                    <a:pt x="2108" y="472"/>
                  </a:lnTo>
                  <a:lnTo>
                    <a:pt x="2091" y="464"/>
                  </a:lnTo>
                  <a:lnTo>
                    <a:pt x="2074" y="460"/>
                  </a:lnTo>
                  <a:close/>
                  <a:moveTo>
                    <a:pt x="1728" y="460"/>
                  </a:moveTo>
                  <a:lnTo>
                    <a:pt x="1710" y="464"/>
                  </a:lnTo>
                  <a:lnTo>
                    <a:pt x="1694" y="472"/>
                  </a:lnTo>
                  <a:lnTo>
                    <a:pt x="1682" y="485"/>
                  </a:lnTo>
                  <a:lnTo>
                    <a:pt x="1674" y="500"/>
                  </a:lnTo>
                  <a:lnTo>
                    <a:pt x="1670" y="518"/>
                  </a:lnTo>
                  <a:lnTo>
                    <a:pt x="1674" y="536"/>
                  </a:lnTo>
                  <a:lnTo>
                    <a:pt x="1682" y="553"/>
                  </a:lnTo>
                  <a:lnTo>
                    <a:pt x="1694" y="564"/>
                  </a:lnTo>
                  <a:lnTo>
                    <a:pt x="1710" y="573"/>
                  </a:lnTo>
                  <a:lnTo>
                    <a:pt x="1728" y="576"/>
                  </a:lnTo>
                  <a:lnTo>
                    <a:pt x="1746" y="573"/>
                  </a:lnTo>
                  <a:lnTo>
                    <a:pt x="1762" y="564"/>
                  </a:lnTo>
                  <a:lnTo>
                    <a:pt x="1774" y="553"/>
                  </a:lnTo>
                  <a:lnTo>
                    <a:pt x="1782" y="536"/>
                  </a:lnTo>
                  <a:lnTo>
                    <a:pt x="1786" y="518"/>
                  </a:lnTo>
                  <a:lnTo>
                    <a:pt x="1782" y="500"/>
                  </a:lnTo>
                  <a:lnTo>
                    <a:pt x="1774" y="485"/>
                  </a:lnTo>
                  <a:lnTo>
                    <a:pt x="1762" y="472"/>
                  </a:lnTo>
                  <a:lnTo>
                    <a:pt x="1746" y="464"/>
                  </a:lnTo>
                  <a:lnTo>
                    <a:pt x="1728" y="460"/>
                  </a:lnTo>
                  <a:close/>
                  <a:moveTo>
                    <a:pt x="1382" y="460"/>
                  </a:moveTo>
                  <a:lnTo>
                    <a:pt x="1365" y="464"/>
                  </a:lnTo>
                  <a:lnTo>
                    <a:pt x="1348" y="472"/>
                  </a:lnTo>
                  <a:lnTo>
                    <a:pt x="1336" y="485"/>
                  </a:lnTo>
                  <a:lnTo>
                    <a:pt x="1328" y="500"/>
                  </a:lnTo>
                  <a:lnTo>
                    <a:pt x="1325" y="518"/>
                  </a:lnTo>
                  <a:lnTo>
                    <a:pt x="1328" y="536"/>
                  </a:lnTo>
                  <a:lnTo>
                    <a:pt x="1336" y="553"/>
                  </a:lnTo>
                  <a:lnTo>
                    <a:pt x="1348" y="564"/>
                  </a:lnTo>
                  <a:lnTo>
                    <a:pt x="1365" y="573"/>
                  </a:lnTo>
                  <a:lnTo>
                    <a:pt x="1382" y="576"/>
                  </a:lnTo>
                  <a:lnTo>
                    <a:pt x="1400" y="573"/>
                  </a:lnTo>
                  <a:lnTo>
                    <a:pt x="1416" y="564"/>
                  </a:lnTo>
                  <a:lnTo>
                    <a:pt x="1428" y="553"/>
                  </a:lnTo>
                  <a:lnTo>
                    <a:pt x="1437" y="536"/>
                  </a:lnTo>
                  <a:lnTo>
                    <a:pt x="1440" y="518"/>
                  </a:lnTo>
                  <a:lnTo>
                    <a:pt x="1437" y="500"/>
                  </a:lnTo>
                  <a:lnTo>
                    <a:pt x="1428" y="485"/>
                  </a:lnTo>
                  <a:lnTo>
                    <a:pt x="1416" y="472"/>
                  </a:lnTo>
                  <a:lnTo>
                    <a:pt x="1400" y="464"/>
                  </a:lnTo>
                  <a:lnTo>
                    <a:pt x="1382" y="460"/>
                  </a:lnTo>
                  <a:close/>
                  <a:moveTo>
                    <a:pt x="403" y="345"/>
                  </a:moveTo>
                  <a:lnTo>
                    <a:pt x="385" y="348"/>
                  </a:lnTo>
                  <a:lnTo>
                    <a:pt x="370" y="357"/>
                  </a:lnTo>
                  <a:lnTo>
                    <a:pt x="357" y="369"/>
                  </a:lnTo>
                  <a:lnTo>
                    <a:pt x="349" y="385"/>
                  </a:lnTo>
                  <a:lnTo>
                    <a:pt x="346" y="403"/>
                  </a:lnTo>
                  <a:lnTo>
                    <a:pt x="349" y="422"/>
                  </a:lnTo>
                  <a:lnTo>
                    <a:pt x="357" y="437"/>
                  </a:lnTo>
                  <a:lnTo>
                    <a:pt x="370" y="449"/>
                  </a:lnTo>
                  <a:lnTo>
                    <a:pt x="385" y="457"/>
                  </a:lnTo>
                  <a:lnTo>
                    <a:pt x="403" y="460"/>
                  </a:lnTo>
                  <a:lnTo>
                    <a:pt x="634" y="460"/>
                  </a:lnTo>
                  <a:lnTo>
                    <a:pt x="651" y="457"/>
                  </a:lnTo>
                  <a:lnTo>
                    <a:pt x="668" y="449"/>
                  </a:lnTo>
                  <a:lnTo>
                    <a:pt x="680" y="437"/>
                  </a:lnTo>
                  <a:lnTo>
                    <a:pt x="688" y="422"/>
                  </a:lnTo>
                  <a:lnTo>
                    <a:pt x="691" y="403"/>
                  </a:lnTo>
                  <a:lnTo>
                    <a:pt x="688" y="385"/>
                  </a:lnTo>
                  <a:lnTo>
                    <a:pt x="680" y="369"/>
                  </a:lnTo>
                  <a:lnTo>
                    <a:pt x="668" y="357"/>
                  </a:lnTo>
                  <a:lnTo>
                    <a:pt x="651" y="348"/>
                  </a:lnTo>
                  <a:lnTo>
                    <a:pt x="634" y="345"/>
                  </a:lnTo>
                  <a:lnTo>
                    <a:pt x="403" y="345"/>
                  </a:lnTo>
                  <a:close/>
                  <a:moveTo>
                    <a:pt x="3283" y="288"/>
                  </a:moveTo>
                  <a:lnTo>
                    <a:pt x="3265" y="291"/>
                  </a:lnTo>
                  <a:lnTo>
                    <a:pt x="3250" y="299"/>
                  </a:lnTo>
                  <a:lnTo>
                    <a:pt x="3237" y="312"/>
                  </a:lnTo>
                  <a:lnTo>
                    <a:pt x="3229" y="327"/>
                  </a:lnTo>
                  <a:lnTo>
                    <a:pt x="3226" y="345"/>
                  </a:lnTo>
                  <a:lnTo>
                    <a:pt x="3229" y="364"/>
                  </a:lnTo>
                  <a:lnTo>
                    <a:pt x="3237" y="380"/>
                  </a:lnTo>
                  <a:lnTo>
                    <a:pt x="3250" y="392"/>
                  </a:lnTo>
                  <a:lnTo>
                    <a:pt x="3265" y="400"/>
                  </a:lnTo>
                  <a:lnTo>
                    <a:pt x="3283" y="403"/>
                  </a:lnTo>
                  <a:lnTo>
                    <a:pt x="3301" y="400"/>
                  </a:lnTo>
                  <a:lnTo>
                    <a:pt x="3317" y="392"/>
                  </a:lnTo>
                  <a:lnTo>
                    <a:pt x="3329" y="380"/>
                  </a:lnTo>
                  <a:lnTo>
                    <a:pt x="3338" y="364"/>
                  </a:lnTo>
                  <a:lnTo>
                    <a:pt x="3341" y="345"/>
                  </a:lnTo>
                  <a:lnTo>
                    <a:pt x="3338" y="327"/>
                  </a:lnTo>
                  <a:lnTo>
                    <a:pt x="3329" y="312"/>
                  </a:lnTo>
                  <a:lnTo>
                    <a:pt x="3317" y="299"/>
                  </a:lnTo>
                  <a:lnTo>
                    <a:pt x="3301" y="291"/>
                  </a:lnTo>
                  <a:lnTo>
                    <a:pt x="3283" y="288"/>
                  </a:lnTo>
                  <a:close/>
                  <a:moveTo>
                    <a:pt x="2938" y="288"/>
                  </a:moveTo>
                  <a:lnTo>
                    <a:pt x="2920" y="291"/>
                  </a:lnTo>
                  <a:lnTo>
                    <a:pt x="2904" y="299"/>
                  </a:lnTo>
                  <a:lnTo>
                    <a:pt x="2892" y="312"/>
                  </a:lnTo>
                  <a:lnTo>
                    <a:pt x="2883" y="327"/>
                  </a:lnTo>
                  <a:lnTo>
                    <a:pt x="2880" y="345"/>
                  </a:lnTo>
                  <a:lnTo>
                    <a:pt x="2883" y="364"/>
                  </a:lnTo>
                  <a:lnTo>
                    <a:pt x="2892" y="380"/>
                  </a:lnTo>
                  <a:lnTo>
                    <a:pt x="2904" y="392"/>
                  </a:lnTo>
                  <a:lnTo>
                    <a:pt x="2920" y="400"/>
                  </a:lnTo>
                  <a:lnTo>
                    <a:pt x="2938" y="403"/>
                  </a:lnTo>
                  <a:lnTo>
                    <a:pt x="2955" y="400"/>
                  </a:lnTo>
                  <a:lnTo>
                    <a:pt x="2972" y="392"/>
                  </a:lnTo>
                  <a:lnTo>
                    <a:pt x="2984" y="380"/>
                  </a:lnTo>
                  <a:lnTo>
                    <a:pt x="2992" y="364"/>
                  </a:lnTo>
                  <a:lnTo>
                    <a:pt x="2995" y="345"/>
                  </a:lnTo>
                  <a:lnTo>
                    <a:pt x="2992" y="327"/>
                  </a:lnTo>
                  <a:lnTo>
                    <a:pt x="2984" y="312"/>
                  </a:lnTo>
                  <a:lnTo>
                    <a:pt x="2972" y="299"/>
                  </a:lnTo>
                  <a:lnTo>
                    <a:pt x="2955" y="291"/>
                  </a:lnTo>
                  <a:lnTo>
                    <a:pt x="2938" y="288"/>
                  </a:lnTo>
                  <a:close/>
                  <a:moveTo>
                    <a:pt x="2592" y="288"/>
                  </a:moveTo>
                  <a:lnTo>
                    <a:pt x="2574" y="291"/>
                  </a:lnTo>
                  <a:lnTo>
                    <a:pt x="2558" y="299"/>
                  </a:lnTo>
                  <a:lnTo>
                    <a:pt x="2546" y="312"/>
                  </a:lnTo>
                  <a:lnTo>
                    <a:pt x="2538" y="327"/>
                  </a:lnTo>
                  <a:lnTo>
                    <a:pt x="2534" y="345"/>
                  </a:lnTo>
                  <a:lnTo>
                    <a:pt x="2538" y="364"/>
                  </a:lnTo>
                  <a:lnTo>
                    <a:pt x="2546" y="380"/>
                  </a:lnTo>
                  <a:lnTo>
                    <a:pt x="2558" y="392"/>
                  </a:lnTo>
                  <a:lnTo>
                    <a:pt x="2574" y="400"/>
                  </a:lnTo>
                  <a:lnTo>
                    <a:pt x="2592" y="403"/>
                  </a:lnTo>
                  <a:lnTo>
                    <a:pt x="2610" y="400"/>
                  </a:lnTo>
                  <a:lnTo>
                    <a:pt x="2626" y="392"/>
                  </a:lnTo>
                  <a:lnTo>
                    <a:pt x="2638" y="380"/>
                  </a:lnTo>
                  <a:lnTo>
                    <a:pt x="2646" y="364"/>
                  </a:lnTo>
                  <a:lnTo>
                    <a:pt x="2650" y="345"/>
                  </a:lnTo>
                  <a:lnTo>
                    <a:pt x="2646" y="327"/>
                  </a:lnTo>
                  <a:lnTo>
                    <a:pt x="2638" y="312"/>
                  </a:lnTo>
                  <a:lnTo>
                    <a:pt x="2626" y="299"/>
                  </a:lnTo>
                  <a:lnTo>
                    <a:pt x="2610" y="291"/>
                  </a:lnTo>
                  <a:lnTo>
                    <a:pt x="2592" y="288"/>
                  </a:lnTo>
                  <a:close/>
                  <a:moveTo>
                    <a:pt x="2246" y="288"/>
                  </a:moveTo>
                  <a:lnTo>
                    <a:pt x="2229" y="291"/>
                  </a:lnTo>
                  <a:lnTo>
                    <a:pt x="2212" y="299"/>
                  </a:lnTo>
                  <a:lnTo>
                    <a:pt x="2200" y="312"/>
                  </a:lnTo>
                  <a:lnTo>
                    <a:pt x="2192" y="327"/>
                  </a:lnTo>
                  <a:lnTo>
                    <a:pt x="2189" y="345"/>
                  </a:lnTo>
                  <a:lnTo>
                    <a:pt x="2192" y="364"/>
                  </a:lnTo>
                  <a:lnTo>
                    <a:pt x="2200" y="380"/>
                  </a:lnTo>
                  <a:lnTo>
                    <a:pt x="2212" y="392"/>
                  </a:lnTo>
                  <a:lnTo>
                    <a:pt x="2229" y="400"/>
                  </a:lnTo>
                  <a:lnTo>
                    <a:pt x="2246" y="403"/>
                  </a:lnTo>
                  <a:lnTo>
                    <a:pt x="2264" y="400"/>
                  </a:lnTo>
                  <a:lnTo>
                    <a:pt x="2280" y="392"/>
                  </a:lnTo>
                  <a:lnTo>
                    <a:pt x="2292" y="380"/>
                  </a:lnTo>
                  <a:lnTo>
                    <a:pt x="2301" y="364"/>
                  </a:lnTo>
                  <a:lnTo>
                    <a:pt x="2304" y="345"/>
                  </a:lnTo>
                  <a:lnTo>
                    <a:pt x="2301" y="327"/>
                  </a:lnTo>
                  <a:lnTo>
                    <a:pt x="2292" y="312"/>
                  </a:lnTo>
                  <a:lnTo>
                    <a:pt x="2280" y="299"/>
                  </a:lnTo>
                  <a:lnTo>
                    <a:pt x="2264" y="291"/>
                  </a:lnTo>
                  <a:lnTo>
                    <a:pt x="2246" y="288"/>
                  </a:lnTo>
                  <a:close/>
                  <a:moveTo>
                    <a:pt x="1901" y="288"/>
                  </a:moveTo>
                  <a:lnTo>
                    <a:pt x="1883" y="291"/>
                  </a:lnTo>
                  <a:lnTo>
                    <a:pt x="1867" y="299"/>
                  </a:lnTo>
                  <a:lnTo>
                    <a:pt x="1855" y="312"/>
                  </a:lnTo>
                  <a:lnTo>
                    <a:pt x="1846" y="327"/>
                  </a:lnTo>
                  <a:lnTo>
                    <a:pt x="1843" y="345"/>
                  </a:lnTo>
                  <a:lnTo>
                    <a:pt x="1846" y="364"/>
                  </a:lnTo>
                  <a:lnTo>
                    <a:pt x="1855" y="380"/>
                  </a:lnTo>
                  <a:lnTo>
                    <a:pt x="1867" y="392"/>
                  </a:lnTo>
                  <a:lnTo>
                    <a:pt x="1883" y="400"/>
                  </a:lnTo>
                  <a:lnTo>
                    <a:pt x="1901" y="403"/>
                  </a:lnTo>
                  <a:lnTo>
                    <a:pt x="1919" y="400"/>
                  </a:lnTo>
                  <a:lnTo>
                    <a:pt x="1934" y="392"/>
                  </a:lnTo>
                  <a:lnTo>
                    <a:pt x="1947" y="380"/>
                  </a:lnTo>
                  <a:lnTo>
                    <a:pt x="1955" y="364"/>
                  </a:lnTo>
                  <a:lnTo>
                    <a:pt x="1958" y="345"/>
                  </a:lnTo>
                  <a:lnTo>
                    <a:pt x="1955" y="327"/>
                  </a:lnTo>
                  <a:lnTo>
                    <a:pt x="1947" y="312"/>
                  </a:lnTo>
                  <a:lnTo>
                    <a:pt x="1934" y="299"/>
                  </a:lnTo>
                  <a:lnTo>
                    <a:pt x="1919" y="291"/>
                  </a:lnTo>
                  <a:lnTo>
                    <a:pt x="1901" y="288"/>
                  </a:lnTo>
                  <a:close/>
                  <a:moveTo>
                    <a:pt x="1555" y="288"/>
                  </a:moveTo>
                  <a:lnTo>
                    <a:pt x="1537" y="291"/>
                  </a:lnTo>
                  <a:lnTo>
                    <a:pt x="1522" y="299"/>
                  </a:lnTo>
                  <a:lnTo>
                    <a:pt x="1509" y="312"/>
                  </a:lnTo>
                  <a:lnTo>
                    <a:pt x="1501" y="327"/>
                  </a:lnTo>
                  <a:lnTo>
                    <a:pt x="1498" y="345"/>
                  </a:lnTo>
                  <a:lnTo>
                    <a:pt x="1501" y="364"/>
                  </a:lnTo>
                  <a:lnTo>
                    <a:pt x="1509" y="380"/>
                  </a:lnTo>
                  <a:lnTo>
                    <a:pt x="1522" y="392"/>
                  </a:lnTo>
                  <a:lnTo>
                    <a:pt x="1537" y="400"/>
                  </a:lnTo>
                  <a:lnTo>
                    <a:pt x="1555" y="403"/>
                  </a:lnTo>
                  <a:lnTo>
                    <a:pt x="1573" y="400"/>
                  </a:lnTo>
                  <a:lnTo>
                    <a:pt x="1589" y="392"/>
                  </a:lnTo>
                  <a:lnTo>
                    <a:pt x="1601" y="380"/>
                  </a:lnTo>
                  <a:lnTo>
                    <a:pt x="1610" y="364"/>
                  </a:lnTo>
                  <a:lnTo>
                    <a:pt x="1613" y="345"/>
                  </a:lnTo>
                  <a:lnTo>
                    <a:pt x="1610" y="327"/>
                  </a:lnTo>
                  <a:lnTo>
                    <a:pt x="1601" y="312"/>
                  </a:lnTo>
                  <a:lnTo>
                    <a:pt x="1589" y="299"/>
                  </a:lnTo>
                  <a:lnTo>
                    <a:pt x="1573" y="291"/>
                  </a:lnTo>
                  <a:lnTo>
                    <a:pt x="1555" y="288"/>
                  </a:lnTo>
                  <a:close/>
                  <a:moveTo>
                    <a:pt x="1210" y="288"/>
                  </a:moveTo>
                  <a:lnTo>
                    <a:pt x="1192" y="291"/>
                  </a:lnTo>
                  <a:lnTo>
                    <a:pt x="1176" y="299"/>
                  </a:lnTo>
                  <a:lnTo>
                    <a:pt x="1164" y="312"/>
                  </a:lnTo>
                  <a:lnTo>
                    <a:pt x="1155" y="327"/>
                  </a:lnTo>
                  <a:lnTo>
                    <a:pt x="1152" y="345"/>
                  </a:lnTo>
                  <a:lnTo>
                    <a:pt x="1155" y="364"/>
                  </a:lnTo>
                  <a:lnTo>
                    <a:pt x="1164" y="380"/>
                  </a:lnTo>
                  <a:lnTo>
                    <a:pt x="1176" y="392"/>
                  </a:lnTo>
                  <a:lnTo>
                    <a:pt x="1192" y="400"/>
                  </a:lnTo>
                  <a:lnTo>
                    <a:pt x="1210" y="403"/>
                  </a:lnTo>
                  <a:lnTo>
                    <a:pt x="1227" y="400"/>
                  </a:lnTo>
                  <a:lnTo>
                    <a:pt x="1244" y="392"/>
                  </a:lnTo>
                  <a:lnTo>
                    <a:pt x="1256" y="380"/>
                  </a:lnTo>
                  <a:lnTo>
                    <a:pt x="1264" y="364"/>
                  </a:lnTo>
                  <a:lnTo>
                    <a:pt x="1267" y="345"/>
                  </a:lnTo>
                  <a:lnTo>
                    <a:pt x="1264" y="327"/>
                  </a:lnTo>
                  <a:lnTo>
                    <a:pt x="1256" y="312"/>
                  </a:lnTo>
                  <a:lnTo>
                    <a:pt x="1244" y="299"/>
                  </a:lnTo>
                  <a:lnTo>
                    <a:pt x="1227" y="291"/>
                  </a:lnTo>
                  <a:lnTo>
                    <a:pt x="1210" y="288"/>
                  </a:lnTo>
                  <a:close/>
                  <a:moveTo>
                    <a:pt x="173" y="288"/>
                  </a:moveTo>
                  <a:lnTo>
                    <a:pt x="155" y="291"/>
                  </a:lnTo>
                  <a:lnTo>
                    <a:pt x="139" y="299"/>
                  </a:lnTo>
                  <a:lnTo>
                    <a:pt x="127" y="312"/>
                  </a:lnTo>
                  <a:lnTo>
                    <a:pt x="118" y="327"/>
                  </a:lnTo>
                  <a:lnTo>
                    <a:pt x="115" y="345"/>
                  </a:lnTo>
                  <a:lnTo>
                    <a:pt x="118" y="364"/>
                  </a:lnTo>
                  <a:lnTo>
                    <a:pt x="127" y="380"/>
                  </a:lnTo>
                  <a:lnTo>
                    <a:pt x="139" y="392"/>
                  </a:lnTo>
                  <a:lnTo>
                    <a:pt x="155" y="400"/>
                  </a:lnTo>
                  <a:lnTo>
                    <a:pt x="173" y="403"/>
                  </a:lnTo>
                  <a:lnTo>
                    <a:pt x="191" y="400"/>
                  </a:lnTo>
                  <a:lnTo>
                    <a:pt x="206" y="392"/>
                  </a:lnTo>
                  <a:lnTo>
                    <a:pt x="219" y="380"/>
                  </a:lnTo>
                  <a:lnTo>
                    <a:pt x="227" y="364"/>
                  </a:lnTo>
                  <a:lnTo>
                    <a:pt x="230" y="345"/>
                  </a:lnTo>
                  <a:lnTo>
                    <a:pt x="227" y="327"/>
                  </a:lnTo>
                  <a:lnTo>
                    <a:pt x="219" y="312"/>
                  </a:lnTo>
                  <a:lnTo>
                    <a:pt x="206" y="299"/>
                  </a:lnTo>
                  <a:lnTo>
                    <a:pt x="191" y="291"/>
                  </a:lnTo>
                  <a:lnTo>
                    <a:pt x="173" y="288"/>
                  </a:lnTo>
                  <a:close/>
                  <a:moveTo>
                    <a:pt x="3110" y="115"/>
                  </a:moveTo>
                  <a:lnTo>
                    <a:pt x="3093" y="118"/>
                  </a:lnTo>
                  <a:lnTo>
                    <a:pt x="3076" y="126"/>
                  </a:lnTo>
                  <a:lnTo>
                    <a:pt x="3064" y="139"/>
                  </a:lnTo>
                  <a:lnTo>
                    <a:pt x="3056" y="155"/>
                  </a:lnTo>
                  <a:lnTo>
                    <a:pt x="3053" y="172"/>
                  </a:lnTo>
                  <a:lnTo>
                    <a:pt x="3056" y="190"/>
                  </a:lnTo>
                  <a:lnTo>
                    <a:pt x="3064" y="206"/>
                  </a:lnTo>
                  <a:lnTo>
                    <a:pt x="3076" y="218"/>
                  </a:lnTo>
                  <a:lnTo>
                    <a:pt x="3093" y="227"/>
                  </a:lnTo>
                  <a:lnTo>
                    <a:pt x="3110" y="230"/>
                  </a:lnTo>
                  <a:lnTo>
                    <a:pt x="3128" y="227"/>
                  </a:lnTo>
                  <a:lnTo>
                    <a:pt x="3144" y="218"/>
                  </a:lnTo>
                  <a:lnTo>
                    <a:pt x="3156" y="206"/>
                  </a:lnTo>
                  <a:lnTo>
                    <a:pt x="3165" y="190"/>
                  </a:lnTo>
                  <a:lnTo>
                    <a:pt x="3168" y="172"/>
                  </a:lnTo>
                  <a:lnTo>
                    <a:pt x="3165" y="155"/>
                  </a:lnTo>
                  <a:lnTo>
                    <a:pt x="3156" y="139"/>
                  </a:lnTo>
                  <a:lnTo>
                    <a:pt x="3144" y="126"/>
                  </a:lnTo>
                  <a:lnTo>
                    <a:pt x="3128" y="118"/>
                  </a:lnTo>
                  <a:lnTo>
                    <a:pt x="3110" y="115"/>
                  </a:lnTo>
                  <a:close/>
                  <a:moveTo>
                    <a:pt x="2765" y="115"/>
                  </a:moveTo>
                  <a:lnTo>
                    <a:pt x="2747" y="118"/>
                  </a:lnTo>
                  <a:lnTo>
                    <a:pt x="2731" y="126"/>
                  </a:lnTo>
                  <a:lnTo>
                    <a:pt x="2719" y="139"/>
                  </a:lnTo>
                  <a:lnTo>
                    <a:pt x="2710" y="155"/>
                  </a:lnTo>
                  <a:lnTo>
                    <a:pt x="2707" y="172"/>
                  </a:lnTo>
                  <a:lnTo>
                    <a:pt x="2710" y="190"/>
                  </a:lnTo>
                  <a:lnTo>
                    <a:pt x="2719" y="206"/>
                  </a:lnTo>
                  <a:lnTo>
                    <a:pt x="2731" y="218"/>
                  </a:lnTo>
                  <a:lnTo>
                    <a:pt x="2747" y="227"/>
                  </a:lnTo>
                  <a:lnTo>
                    <a:pt x="2765" y="230"/>
                  </a:lnTo>
                  <a:lnTo>
                    <a:pt x="2783" y="227"/>
                  </a:lnTo>
                  <a:lnTo>
                    <a:pt x="2798" y="218"/>
                  </a:lnTo>
                  <a:lnTo>
                    <a:pt x="2811" y="206"/>
                  </a:lnTo>
                  <a:lnTo>
                    <a:pt x="2819" y="190"/>
                  </a:lnTo>
                  <a:lnTo>
                    <a:pt x="2822" y="172"/>
                  </a:lnTo>
                  <a:lnTo>
                    <a:pt x="2819" y="155"/>
                  </a:lnTo>
                  <a:lnTo>
                    <a:pt x="2811" y="139"/>
                  </a:lnTo>
                  <a:lnTo>
                    <a:pt x="2798" y="126"/>
                  </a:lnTo>
                  <a:lnTo>
                    <a:pt x="2783" y="118"/>
                  </a:lnTo>
                  <a:lnTo>
                    <a:pt x="2765" y="115"/>
                  </a:lnTo>
                  <a:close/>
                  <a:moveTo>
                    <a:pt x="2419" y="115"/>
                  </a:moveTo>
                  <a:lnTo>
                    <a:pt x="2401" y="118"/>
                  </a:lnTo>
                  <a:lnTo>
                    <a:pt x="2386" y="126"/>
                  </a:lnTo>
                  <a:lnTo>
                    <a:pt x="2373" y="139"/>
                  </a:lnTo>
                  <a:lnTo>
                    <a:pt x="2365" y="155"/>
                  </a:lnTo>
                  <a:lnTo>
                    <a:pt x="2362" y="172"/>
                  </a:lnTo>
                  <a:lnTo>
                    <a:pt x="2365" y="190"/>
                  </a:lnTo>
                  <a:lnTo>
                    <a:pt x="2373" y="206"/>
                  </a:lnTo>
                  <a:lnTo>
                    <a:pt x="2386" y="218"/>
                  </a:lnTo>
                  <a:lnTo>
                    <a:pt x="2401" y="227"/>
                  </a:lnTo>
                  <a:lnTo>
                    <a:pt x="2419" y="230"/>
                  </a:lnTo>
                  <a:lnTo>
                    <a:pt x="2437" y="227"/>
                  </a:lnTo>
                  <a:lnTo>
                    <a:pt x="2453" y="218"/>
                  </a:lnTo>
                  <a:lnTo>
                    <a:pt x="2465" y="206"/>
                  </a:lnTo>
                  <a:lnTo>
                    <a:pt x="2474" y="190"/>
                  </a:lnTo>
                  <a:lnTo>
                    <a:pt x="2477" y="172"/>
                  </a:lnTo>
                  <a:lnTo>
                    <a:pt x="2474" y="155"/>
                  </a:lnTo>
                  <a:lnTo>
                    <a:pt x="2465" y="139"/>
                  </a:lnTo>
                  <a:lnTo>
                    <a:pt x="2453" y="126"/>
                  </a:lnTo>
                  <a:lnTo>
                    <a:pt x="2437" y="118"/>
                  </a:lnTo>
                  <a:lnTo>
                    <a:pt x="2419" y="115"/>
                  </a:lnTo>
                  <a:close/>
                  <a:moveTo>
                    <a:pt x="2074" y="115"/>
                  </a:moveTo>
                  <a:lnTo>
                    <a:pt x="2056" y="118"/>
                  </a:lnTo>
                  <a:lnTo>
                    <a:pt x="2040" y="126"/>
                  </a:lnTo>
                  <a:lnTo>
                    <a:pt x="2028" y="139"/>
                  </a:lnTo>
                  <a:lnTo>
                    <a:pt x="2019" y="155"/>
                  </a:lnTo>
                  <a:lnTo>
                    <a:pt x="2016" y="172"/>
                  </a:lnTo>
                  <a:lnTo>
                    <a:pt x="2019" y="190"/>
                  </a:lnTo>
                  <a:lnTo>
                    <a:pt x="2028" y="206"/>
                  </a:lnTo>
                  <a:lnTo>
                    <a:pt x="2040" y="218"/>
                  </a:lnTo>
                  <a:lnTo>
                    <a:pt x="2056" y="227"/>
                  </a:lnTo>
                  <a:lnTo>
                    <a:pt x="2074" y="230"/>
                  </a:lnTo>
                  <a:lnTo>
                    <a:pt x="2091" y="227"/>
                  </a:lnTo>
                  <a:lnTo>
                    <a:pt x="2108" y="218"/>
                  </a:lnTo>
                  <a:lnTo>
                    <a:pt x="2120" y="206"/>
                  </a:lnTo>
                  <a:lnTo>
                    <a:pt x="2128" y="190"/>
                  </a:lnTo>
                  <a:lnTo>
                    <a:pt x="2131" y="172"/>
                  </a:lnTo>
                  <a:lnTo>
                    <a:pt x="2128" y="155"/>
                  </a:lnTo>
                  <a:lnTo>
                    <a:pt x="2120" y="139"/>
                  </a:lnTo>
                  <a:lnTo>
                    <a:pt x="2108" y="126"/>
                  </a:lnTo>
                  <a:lnTo>
                    <a:pt x="2091" y="118"/>
                  </a:lnTo>
                  <a:lnTo>
                    <a:pt x="2074" y="115"/>
                  </a:lnTo>
                  <a:close/>
                  <a:moveTo>
                    <a:pt x="1728" y="115"/>
                  </a:moveTo>
                  <a:lnTo>
                    <a:pt x="1710" y="118"/>
                  </a:lnTo>
                  <a:lnTo>
                    <a:pt x="1694" y="126"/>
                  </a:lnTo>
                  <a:lnTo>
                    <a:pt x="1682" y="139"/>
                  </a:lnTo>
                  <a:lnTo>
                    <a:pt x="1674" y="155"/>
                  </a:lnTo>
                  <a:lnTo>
                    <a:pt x="1670" y="172"/>
                  </a:lnTo>
                  <a:lnTo>
                    <a:pt x="1674" y="190"/>
                  </a:lnTo>
                  <a:lnTo>
                    <a:pt x="1682" y="206"/>
                  </a:lnTo>
                  <a:lnTo>
                    <a:pt x="1694" y="218"/>
                  </a:lnTo>
                  <a:lnTo>
                    <a:pt x="1710" y="227"/>
                  </a:lnTo>
                  <a:lnTo>
                    <a:pt x="1728" y="230"/>
                  </a:lnTo>
                  <a:lnTo>
                    <a:pt x="1746" y="227"/>
                  </a:lnTo>
                  <a:lnTo>
                    <a:pt x="1762" y="218"/>
                  </a:lnTo>
                  <a:lnTo>
                    <a:pt x="1774" y="206"/>
                  </a:lnTo>
                  <a:lnTo>
                    <a:pt x="1782" y="190"/>
                  </a:lnTo>
                  <a:lnTo>
                    <a:pt x="1786" y="172"/>
                  </a:lnTo>
                  <a:lnTo>
                    <a:pt x="1782" y="155"/>
                  </a:lnTo>
                  <a:lnTo>
                    <a:pt x="1774" y="139"/>
                  </a:lnTo>
                  <a:lnTo>
                    <a:pt x="1762" y="126"/>
                  </a:lnTo>
                  <a:lnTo>
                    <a:pt x="1746" y="118"/>
                  </a:lnTo>
                  <a:lnTo>
                    <a:pt x="1728" y="115"/>
                  </a:lnTo>
                  <a:close/>
                  <a:moveTo>
                    <a:pt x="1382" y="115"/>
                  </a:moveTo>
                  <a:lnTo>
                    <a:pt x="1365" y="118"/>
                  </a:lnTo>
                  <a:lnTo>
                    <a:pt x="1348" y="126"/>
                  </a:lnTo>
                  <a:lnTo>
                    <a:pt x="1336" y="139"/>
                  </a:lnTo>
                  <a:lnTo>
                    <a:pt x="1328" y="155"/>
                  </a:lnTo>
                  <a:lnTo>
                    <a:pt x="1325" y="172"/>
                  </a:lnTo>
                  <a:lnTo>
                    <a:pt x="1328" y="190"/>
                  </a:lnTo>
                  <a:lnTo>
                    <a:pt x="1336" y="206"/>
                  </a:lnTo>
                  <a:lnTo>
                    <a:pt x="1348" y="218"/>
                  </a:lnTo>
                  <a:lnTo>
                    <a:pt x="1365" y="227"/>
                  </a:lnTo>
                  <a:lnTo>
                    <a:pt x="1382" y="230"/>
                  </a:lnTo>
                  <a:lnTo>
                    <a:pt x="1400" y="227"/>
                  </a:lnTo>
                  <a:lnTo>
                    <a:pt x="1416" y="218"/>
                  </a:lnTo>
                  <a:lnTo>
                    <a:pt x="1428" y="206"/>
                  </a:lnTo>
                  <a:lnTo>
                    <a:pt x="1437" y="190"/>
                  </a:lnTo>
                  <a:lnTo>
                    <a:pt x="1440" y="172"/>
                  </a:lnTo>
                  <a:lnTo>
                    <a:pt x="1437" y="155"/>
                  </a:lnTo>
                  <a:lnTo>
                    <a:pt x="1428" y="139"/>
                  </a:lnTo>
                  <a:lnTo>
                    <a:pt x="1416" y="126"/>
                  </a:lnTo>
                  <a:lnTo>
                    <a:pt x="1400" y="118"/>
                  </a:lnTo>
                  <a:lnTo>
                    <a:pt x="1382" y="115"/>
                  </a:lnTo>
                  <a:close/>
                  <a:moveTo>
                    <a:pt x="1037" y="115"/>
                  </a:moveTo>
                  <a:lnTo>
                    <a:pt x="1019" y="118"/>
                  </a:lnTo>
                  <a:lnTo>
                    <a:pt x="1003" y="126"/>
                  </a:lnTo>
                  <a:lnTo>
                    <a:pt x="991" y="139"/>
                  </a:lnTo>
                  <a:lnTo>
                    <a:pt x="982" y="155"/>
                  </a:lnTo>
                  <a:lnTo>
                    <a:pt x="979" y="172"/>
                  </a:lnTo>
                  <a:lnTo>
                    <a:pt x="982" y="190"/>
                  </a:lnTo>
                  <a:lnTo>
                    <a:pt x="991" y="206"/>
                  </a:lnTo>
                  <a:lnTo>
                    <a:pt x="1003" y="218"/>
                  </a:lnTo>
                  <a:lnTo>
                    <a:pt x="1019" y="227"/>
                  </a:lnTo>
                  <a:lnTo>
                    <a:pt x="1037" y="230"/>
                  </a:lnTo>
                  <a:lnTo>
                    <a:pt x="1055" y="227"/>
                  </a:lnTo>
                  <a:lnTo>
                    <a:pt x="1070" y="218"/>
                  </a:lnTo>
                  <a:lnTo>
                    <a:pt x="1083" y="206"/>
                  </a:lnTo>
                  <a:lnTo>
                    <a:pt x="1091" y="190"/>
                  </a:lnTo>
                  <a:lnTo>
                    <a:pt x="1094" y="172"/>
                  </a:lnTo>
                  <a:lnTo>
                    <a:pt x="1091" y="155"/>
                  </a:lnTo>
                  <a:lnTo>
                    <a:pt x="1083" y="139"/>
                  </a:lnTo>
                  <a:lnTo>
                    <a:pt x="1070" y="126"/>
                  </a:lnTo>
                  <a:lnTo>
                    <a:pt x="1055" y="118"/>
                  </a:lnTo>
                  <a:lnTo>
                    <a:pt x="1037" y="115"/>
                  </a:lnTo>
                  <a:close/>
                  <a:moveTo>
                    <a:pt x="691" y="115"/>
                  </a:moveTo>
                  <a:lnTo>
                    <a:pt x="673" y="118"/>
                  </a:lnTo>
                  <a:lnTo>
                    <a:pt x="658" y="126"/>
                  </a:lnTo>
                  <a:lnTo>
                    <a:pt x="645" y="139"/>
                  </a:lnTo>
                  <a:lnTo>
                    <a:pt x="637" y="155"/>
                  </a:lnTo>
                  <a:lnTo>
                    <a:pt x="634" y="172"/>
                  </a:lnTo>
                  <a:lnTo>
                    <a:pt x="637" y="190"/>
                  </a:lnTo>
                  <a:lnTo>
                    <a:pt x="645" y="206"/>
                  </a:lnTo>
                  <a:lnTo>
                    <a:pt x="658" y="218"/>
                  </a:lnTo>
                  <a:lnTo>
                    <a:pt x="673" y="227"/>
                  </a:lnTo>
                  <a:lnTo>
                    <a:pt x="691" y="230"/>
                  </a:lnTo>
                  <a:lnTo>
                    <a:pt x="709" y="227"/>
                  </a:lnTo>
                  <a:lnTo>
                    <a:pt x="725" y="218"/>
                  </a:lnTo>
                  <a:lnTo>
                    <a:pt x="737" y="206"/>
                  </a:lnTo>
                  <a:lnTo>
                    <a:pt x="746" y="190"/>
                  </a:lnTo>
                  <a:lnTo>
                    <a:pt x="749" y="172"/>
                  </a:lnTo>
                  <a:lnTo>
                    <a:pt x="746" y="155"/>
                  </a:lnTo>
                  <a:lnTo>
                    <a:pt x="737" y="139"/>
                  </a:lnTo>
                  <a:lnTo>
                    <a:pt x="725" y="126"/>
                  </a:lnTo>
                  <a:lnTo>
                    <a:pt x="709" y="118"/>
                  </a:lnTo>
                  <a:lnTo>
                    <a:pt x="691" y="115"/>
                  </a:lnTo>
                  <a:close/>
                  <a:moveTo>
                    <a:pt x="346" y="115"/>
                  </a:moveTo>
                  <a:lnTo>
                    <a:pt x="328" y="118"/>
                  </a:lnTo>
                  <a:lnTo>
                    <a:pt x="312" y="126"/>
                  </a:lnTo>
                  <a:lnTo>
                    <a:pt x="300" y="139"/>
                  </a:lnTo>
                  <a:lnTo>
                    <a:pt x="291" y="155"/>
                  </a:lnTo>
                  <a:lnTo>
                    <a:pt x="288" y="172"/>
                  </a:lnTo>
                  <a:lnTo>
                    <a:pt x="291" y="190"/>
                  </a:lnTo>
                  <a:lnTo>
                    <a:pt x="300" y="206"/>
                  </a:lnTo>
                  <a:lnTo>
                    <a:pt x="312" y="218"/>
                  </a:lnTo>
                  <a:lnTo>
                    <a:pt x="328" y="227"/>
                  </a:lnTo>
                  <a:lnTo>
                    <a:pt x="346" y="230"/>
                  </a:lnTo>
                  <a:lnTo>
                    <a:pt x="363" y="227"/>
                  </a:lnTo>
                  <a:lnTo>
                    <a:pt x="380" y="218"/>
                  </a:lnTo>
                  <a:lnTo>
                    <a:pt x="392" y="206"/>
                  </a:lnTo>
                  <a:lnTo>
                    <a:pt x="400" y="190"/>
                  </a:lnTo>
                  <a:lnTo>
                    <a:pt x="403" y="172"/>
                  </a:lnTo>
                  <a:lnTo>
                    <a:pt x="400" y="155"/>
                  </a:lnTo>
                  <a:lnTo>
                    <a:pt x="392" y="139"/>
                  </a:lnTo>
                  <a:lnTo>
                    <a:pt x="380" y="126"/>
                  </a:lnTo>
                  <a:lnTo>
                    <a:pt x="363" y="118"/>
                  </a:lnTo>
                  <a:lnTo>
                    <a:pt x="346" y="115"/>
                  </a:lnTo>
                  <a:close/>
                  <a:moveTo>
                    <a:pt x="0" y="0"/>
                  </a:moveTo>
                  <a:lnTo>
                    <a:pt x="3456" y="0"/>
                  </a:lnTo>
                  <a:lnTo>
                    <a:pt x="3456" y="3111"/>
                  </a:lnTo>
                  <a:lnTo>
                    <a:pt x="0" y="311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9" name="Freeform 18"/>
          <p:cNvSpPr>
            <a:spLocks noEditPoints="1"/>
          </p:cNvSpPr>
          <p:nvPr/>
        </p:nvSpPr>
        <p:spPr bwMode="auto">
          <a:xfrm>
            <a:off x="685807" y="2676525"/>
            <a:ext cx="520700" cy="577850"/>
          </a:xfrm>
          <a:custGeom>
            <a:avLst/>
            <a:gdLst>
              <a:gd name="T0" fmla="*/ 710 w 2956"/>
              <a:gd name="T1" fmla="*/ 1539 h 3277"/>
              <a:gd name="T2" fmla="*/ 422 w 2956"/>
              <a:gd name="T3" fmla="*/ 1737 h 3277"/>
              <a:gd name="T4" fmla="*/ 710 w 2956"/>
              <a:gd name="T5" fmla="*/ 1935 h 3277"/>
              <a:gd name="T6" fmla="*/ 786 w 2956"/>
              <a:gd name="T7" fmla="*/ 2081 h 3277"/>
              <a:gd name="T8" fmla="*/ 1056 w 2956"/>
              <a:gd name="T9" fmla="*/ 1794 h 3277"/>
              <a:gd name="T10" fmla="*/ 1102 w 2956"/>
              <a:gd name="T11" fmla="*/ 1703 h 3277"/>
              <a:gd name="T12" fmla="*/ 823 w 2956"/>
              <a:gd name="T13" fmla="*/ 1428 h 3277"/>
              <a:gd name="T14" fmla="*/ 2290 w 2956"/>
              <a:gd name="T15" fmla="*/ 358 h 3277"/>
              <a:gd name="T16" fmla="*/ 2017 w 2956"/>
              <a:gd name="T17" fmla="*/ 640 h 3277"/>
              <a:gd name="T18" fmla="*/ 2001 w 2956"/>
              <a:gd name="T19" fmla="*/ 741 h 3277"/>
              <a:gd name="T20" fmla="*/ 2277 w 2956"/>
              <a:gd name="T21" fmla="*/ 1018 h 3277"/>
              <a:gd name="T22" fmla="*/ 2378 w 2956"/>
              <a:gd name="T23" fmla="*/ 1003 h 3277"/>
              <a:gd name="T24" fmla="*/ 2658 w 2956"/>
              <a:gd name="T25" fmla="*/ 728 h 3277"/>
              <a:gd name="T26" fmla="*/ 2612 w 2956"/>
              <a:gd name="T27" fmla="*/ 637 h 3277"/>
              <a:gd name="T28" fmla="*/ 2342 w 2956"/>
              <a:gd name="T29" fmla="*/ 350 h 3277"/>
              <a:gd name="T30" fmla="*/ 482 w 2956"/>
              <a:gd name="T31" fmla="*/ 430 h 3277"/>
              <a:gd name="T32" fmla="*/ 320 w 2956"/>
              <a:gd name="T33" fmla="*/ 723 h 3277"/>
              <a:gd name="T34" fmla="*/ 295 w 2956"/>
              <a:gd name="T35" fmla="*/ 1076 h 3277"/>
              <a:gd name="T36" fmla="*/ 362 w 2956"/>
              <a:gd name="T37" fmla="*/ 1174 h 3277"/>
              <a:gd name="T38" fmla="*/ 415 w 2956"/>
              <a:gd name="T39" fmla="*/ 1108 h 3277"/>
              <a:gd name="T40" fmla="*/ 422 w 2956"/>
              <a:gd name="T41" fmla="*/ 792 h 3277"/>
              <a:gd name="T42" fmla="*/ 548 w 2956"/>
              <a:gd name="T43" fmla="*/ 527 h 3277"/>
              <a:gd name="T44" fmla="*/ 716 w 2956"/>
              <a:gd name="T45" fmla="*/ 409 h 3277"/>
              <a:gd name="T46" fmla="*/ 675 w 2956"/>
              <a:gd name="T47" fmla="*/ 327 h 3277"/>
              <a:gd name="T48" fmla="*/ 2350 w 2956"/>
              <a:gd name="T49" fmla="*/ 53 h 3277"/>
              <a:gd name="T50" fmla="*/ 2747 w 2956"/>
              <a:gd name="T51" fmla="*/ 330 h 3277"/>
              <a:gd name="T52" fmla="*/ 2941 w 2956"/>
              <a:gd name="T53" fmla="*/ 801 h 3277"/>
              <a:gd name="T54" fmla="*/ 2921 w 2956"/>
              <a:gd name="T55" fmla="*/ 1478 h 3277"/>
              <a:gd name="T56" fmla="*/ 2782 w 2956"/>
              <a:gd name="T57" fmla="*/ 2149 h 3277"/>
              <a:gd name="T58" fmla="*/ 2626 w 2956"/>
              <a:gd name="T59" fmla="*/ 2803 h 3277"/>
              <a:gd name="T60" fmla="*/ 2419 w 2956"/>
              <a:gd name="T61" fmla="*/ 3218 h 3277"/>
              <a:gd name="T62" fmla="*/ 2221 w 2956"/>
              <a:gd name="T63" fmla="*/ 3242 h 3277"/>
              <a:gd name="T64" fmla="*/ 2068 w 2956"/>
              <a:gd name="T65" fmla="*/ 3030 h 3277"/>
              <a:gd name="T66" fmla="*/ 1956 w 2956"/>
              <a:gd name="T67" fmla="*/ 2708 h 3277"/>
              <a:gd name="T68" fmla="*/ 1834 w 2956"/>
              <a:gd name="T69" fmla="*/ 2646 h 3277"/>
              <a:gd name="T70" fmla="*/ 1739 w 2956"/>
              <a:gd name="T71" fmla="*/ 2819 h 3277"/>
              <a:gd name="T72" fmla="*/ 1542 w 2956"/>
              <a:gd name="T73" fmla="*/ 2955 h 3277"/>
              <a:gd name="T74" fmla="*/ 1294 w 2956"/>
              <a:gd name="T75" fmla="*/ 2861 h 3277"/>
              <a:gd name="T76" fmla="*/ 1118 w 2956"/>
              <a:gd name="T77" fmla="*/ 2627 h 3277"/>
              <a:gd name="T78" fmla="*/ 930 w 2956"/>
              <a:gd name="T79" fmla="*/ 2992 h 3277"/>
              <a:gd name="T80" fmla="*/ 826 w 2956"/>
              <a:gd name="T81" fmla="*/ 3187 h 3277"/>
              <a:gd name="T82" fmla="*/ 658 w 2956"/>
              <a:gd name="T83" fmla="*/ 3274 h 3277"/>
              <a:gd name="T84" fmla="*/ 494 w 2956"/>
              <a:gd name="T85" fmla="*/ 3129 h 3277"/>
              <a:gd name="T86" fmla="*/ 402 w 2956"/>
              <a:gd name="T87" fmla="*/ 2934 h 3277"/>
              <a:gd name="T88" fmla="*/ 152 w 2956"/>
              <a:gd name="T89" fmla="*/ 2041 h 3277"/>
              <a:gd name="T90" fmla="*/ 6 w 2956"/>
              <a:gd name="T91" fmla="*/ 1083 h 3277"/>
              <a:gd name="T92" fmla="*/ 61 w 2956"/>
              <a:gd name="T93" fmla="*/ 574 h 3277"/>
              <a:gd name="T94" fmla="*/ 283 w 2956"/>
              <a:gd name="T95" fmla="*/ 222 h 3277"/>
              <a:gd name="T96" fmla="*/ 594 w 2956"/>
              <a:gd name="T97" fmla="*/ 43 h 3277"/>
              <a:gd name="T98" fmla="*/ 1029 w 2956"/>
              <a:gd name="T99" fmla="*/ 38 h 3277"/>
              <a:gd name="T100" fmla="*/ 1626 w 2956"/>
              <a:gd name="T101" fmla="*/ 471 h 3277"/>
              <a:gd name="T102" fmla="*/ 1689 w 2956"/>
              <a:gd name="T103" fmla="*/ 778 h 3277"/>
              <a:gd name="T104" fmla="*/ 1729 w 2956"/>
              <a:gd name="T105" fmla="*/ 1039 h 3277"/>
              <a:gd name="T106" fmla="*/ 1805 w 2956"/>
              <a:gd name="T107" fmla="*/ 908 h 3277"/>
              <a:gd name="T108" fmla="*/ 1768 w 2956"/>
              <a:gd name="T109" fmla="*/ 501 h 3277"/>
              <a:gd name="T110" fmla="*/ 1472 w 2956"/>
              <a:gd name="T111" fmla="*/ 134 h 3277"/>
              <a:gd name="T112" fmla="*/ 1592 w 2956"/>
              <a:gd name="T113" fmla="*/ 87 h 3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956" h="3277">
                <a:moveTo>
                  <a:pt x="767" y="1389"/>
                </a:moveTo>
                <a:lnTo>
                  <a:pt x="750" y="1392"/>
                </a:lnTo>
                <a:lnTo>
                  <a:pt x="733" y="1401"/>
                </a:lnTo>
                <a:lnTo>
                  <a:pt x="721" y="1413"/>
                </a:lnTo>
                <a:lnTo>
                  <a:pt x="713" y="1428"/>
                </a:lnTo>
                <a:lnTo>
                  <a:pt x="710" y="1447"/>
                </a:lnTo>
                <a:lnTo>
                  <a:pt x="710" y="1539"/>
                </a:lnTo>
                <a:lnTo>
                  <a:pt x="571" y="1679"/>
                </a:lnTo>
                <a:lnTo>
                  <a:pt x="479" y="1679"/>
                </a:lnTo>
                <a:lnTo>
                  <a:pt x="462" y="1682"/>
                </a:lnTo>
                <a:lnTo>
                  <a:pt x="445" y="1690"/>
                </a:lnTo>
                <a:lnTo>
                  <a:pt x="433" y="1703"/>
                </a:lnTo>
                <a:lnTo>
                  <a:pt x="425" y="1718"/>
                </a:lnTo>
                <a:lnTo>
                  <a:pt x="422" y="1737"/>
                </a:lnTo>
                <a:lnTo>
                  <a:pt x="425" y="1755"/>
                </a:lnTo>
                <a:lnTo>
                  <a:pt x="433" y="1771"/>
                </a:lnTo>
                <a:lnTo>
                  <a:pt x="445" y="1783"/>
                </a:lnTo>
                <a:lnTo>
                  <a:pt x="462" y="1791"/>
                </a:lnTo>
                <a:lnTo>
                  <a:pt x="479" y="1794"/>
                </a:lnTo>
                <a:lnTo>
                  <a:pt x="571" y="1794"/>
                </a:lnTo>
                <a:lnTo>
                  <a:pt x="710" y="1935"/>
                </a:lnTo>
                <a:lnTo>
                  <a:pt x="710" y="2026"/>
                </a:lnTo>
                <a:lnTo>
                  <a:pt x="713" y="2045"/>
                </a:lnTo>
                <a:lnTo>
                  <a:pt x="721" y="2060"/>
                </a:lnTo>
                <a:lnTo>
                  <a:pt x="733" y="2073"/>
                </a:lnTo>
                <a:lnTo>
                  <a:pt x="750" y="2081"/>
                </a:lnTo>
                <a:lnTo>
                  <a:pt x="767" y="2084"/>
                </a:lnTo>
                <a:lnTo>
                  <a:pt x="786" y="2081"/>
                </a:lnTo>
                <a:lnTo>
                  <a:pt x="801" y="2073"/>
                </a:lnTo>
                <a:lnTo>
                  <a:pt x="814" y="2060"/>
                </a:lnTo>
                <a:lnTo>
                  <a:pt x="823" y="2045"/>
                </a:lnTo>
                <a:lnTo>
                  <a:pt x="826" y="2026"/>
                </a:lnTo>
                <a:lnTo>
                  <a:pt x="826" y="1935"/>
                </a:lnTo>
                <a:lnTo>
                  <a:pt x="964" y="1794"/>
                </a:lnTo>
                <a:lnTo>
                  <a:pt x="1056" y="1794"/>
                </a:lnTo>
                <a:lnTo>
                  <a:pt x="1074" y="1791"/>
                </a:lnTo>
                <a:lnTo>
                  <a:pt x="1089" y="1783"/>
                </a:lnTo>
                <a:lnTo>
                  <a:pt x="1102" y="1771"/>
                </a:lnTo>
                <a:lnTo>
                  <a:pt x="1110" y="1755"/>
                </a:lnTo>
                <a:lnTo>
                  <a:pt x="1113" y="1737"/>
                </a:lnTo>
                <a:lnTo>
                  <a:pt x="1110" y="1718"/>
                </a:lnTo>
                <a:lnTo>
                  <a:pt x="1102" y="1703"/>
                </a:lnTo>
                <a:lnTo>
                  <a:pt x="1089" y="1690"/>
                </a:lnTo>
                <a:lnTo>
                  <a:pt x="1074" y="1682"/>
                </a:lnTo>
                <a:lnTo>
                  <a:pt x="1056" y="1679"/>
                </a:lnTo>
                <a:lnTo>
                  <a:pt x="964" y="1679"/>
                </a:lnTo>
                <a:lnTo>
                  <a:pt x="826" y="1539"/>
                </a:lnTo>
                <a:lnTo>
                  <a:pt x="826" y="1447"/>
                </a:lnTo>
                <a:lnTo>
                  <a:pt x="823" y="1428"/>
                </a:lnTo>
                <a:lnTo>
                  <a:pt x="814" y="1413"/>
                </a:lnTo>
                <a:lnTo>
                  <a:pt x="801" y="1401"/>
                </a:lnTo>
                <a:lnTo>
                  <a:pt x="786" y="1392"/>
                </a:lnTo>
                <a:lnTo>
                  <a:pt x="767" y="1389"/>
                </a:lnTo>
                <a:close/>
                <a:moveTo>
                  <a:pt x="2323" y="347"/>
                </a:moveTo>
                <a:lnTo>
                  <a:pt x="2305" y="350"/>
                </a:lnTo>
                <a:lnTo>
                  <a:pt x="2290" y="358"/>
                </a:lnTo>
                <a:lnTo>
                  <a:pt x="2277" y="371"/>
                </a:lnTo>
                <a:lnTo>
                  <a:pt x="2269" y="386"/>
                </a:lnTo>
                <a:lnTo>
                  <a:pt x="2266" y="405"/>
                </a:lnTo>
                <a:lnTo>
                  <a:pt x="2266" y="496"/>
                </a:lnTo>
                <a:lnTo>
                  <a:pt x="2126" y="637"/>
                </a:lnTo>
                <a:lnTo>
                  <a:pt x="2035" y="637"/>
                </a:lnTo>
                <a:lnTo>
                  <a:pt x="2017" y="640"/>
                </a:lnTo>
                <a:lnTo>
                  <a:pt x="2001" y="648"/>
                </a:lnTo>
                <a:lnTo>
                  <a:pt x="1989" y="660"/>
                </a:lnTo>
                <a:lnTo>
                  <a:pt x="1981" y="676"/>
                </a:lnTo>
                <a:lnTo>
                  <a:pt x="1978" y="694"/>
                </a:lnTo>
                <a:lnTo>
                  <a:pt x="1981" y="713"/>
                </a:lnTo>
                <a:lnTo>
                  <a:pt x="1989" y="728"/>
                </a:lnTo>
                <a:lnTo>
                  <a:pt x="2001" y="741"/>
                </a:lnTo>
                <a:lnTo>
                  <a:pt x="2017" y="749"/>
                </a:lnTo>
                <a:lnTo>
                  <a:pt x="2035" y="752"/>
                </a:lnTo>
                <a:lnTo>
                  <a:pt x="2126" y="752"/>
                </a:lnTo>
                <a:lnTo>
                  <a:pt x="2266" y="892"/>
                </a:lnTo>
                <a:lnTo>
                  <a:pt x="2266" y="984"/>
                </a:lnTo>
                <a:lnTo>
                  <a:pt x="2269" y="1003"/>
                </a:lnTo>
                <a:lnTo>
                  <a:pt x="2277" y="1018"/>
                </a:lnTo>
                <a:lnTo>
                  <a:pt x="2290" y="1030"/>
                </a:lnTo>
                <a:lnTo>
                  <a:pt x="2305" y="1039"/>
                </a:lnTo>
                <a:lnTo>
                  <a:pt x="2323" y="1042"/>
                </a:lnTo>
                <a:lnTo>
                  <a:pt x="2342" y="1039"/>
                </a:lnTo>
                <a:lnTo>
                  <a:pt x="2357" y="1030"/>
                </a:lnTo>
                <a:lnTo>
                  <a:pt x="2370" y="1018"/>
                </a:lnTo>
                <a:lnTo>
                  <a:pt x="2378" y="1003"/>
                </a:lnTo>
                <a:lnTo>
                  <a:pt x="2381" y="984"/>
                </a:lnTo>
                <a:lnTo>
                  <a:pt x="2381" y="892"/>
                </a:lnTo>
                <a:lnTo>
                  <a:pt x="2520" y="752"/>
                </a:lnTo>
                <a:lnTo>
                  <a:pt x="2612" y="752"/>
                </a:lnTo>
                <a:lnTo>
                  <a:pt x="2630" y="749"/>
                </a:lnTo>
                <a:lnTo>
                  <a:pt x="2645" y="741"/>
                </a:lnTo>
                <a:lnTo>
                  <a:pt x="2658" y="728"/>
                </a:lnTo>
                <a:lnTo>
                  <a:pt x="2666" y="713"/>
                </a:lnTo>
                <a:lnTo>
                  <a:pt x="2669" y="694"/>
                </a:lnTo>
                <a:lnTo>
                  <a:pt x="2666" y="676"/>
                </a:lnTo>
                <a:lnTo>
                  <a:pt x="2658" y="660"/>
                </a:lnTo>
                <a:lnTo>
                  <a:pt x="2645" y="648"/>
                </a:lnTo>
                <a:lnTo>
                  <a:pt x="2630" y="640"/>
                </a:lnTo>
                <a:lnTo>
                  <a:pt x="2612" y="637"/>
                </a:lnTo>
                <a:lnTo>
                  <a:pt x="2520" y="637"/>
                </a:lnTo>
                <a:lnTo>
                  <a:pt x="2381" y="496"/>
                </a:lnTo>
                <a:lnTo>
                  <a:pt x="2381" y="405"/>
                </a:lnTo>
                <a:lnTo>
                  <a:pt x="2378" y="386"/>
                </a:lnTo>
                <a:lnTo>
                  <a:pt x="2370" y="371"/>
                </a:lnTo>
                <a:lnTo>
                  <a:pt x="2357" y="358"/>
                </a:lnTo>
                <a:lnTo>
                  <a:pt x="2342" y="350"/>
                </a:lnTo>
                <a:lnTo>
                  <a:pt x="2323" y="347"/>
                </a:lnTo>
                <a:close/>
                <a:moveTo>
                  <a:pt x="660" y="326"/>
                </a:moveTo>
                <a:lnTo>
                  <a:pt x="644" y="329"/>
                </a:lnTo>
                <a:lnTo>
                  <a:pt x="599" y="349"/>
                </a:lnTo>
                <a:lnTo>
                  <a:pt x="556" y="373"/>
                </a:lnTo>
                <a:lnTo>
                  <a:pt x="517" y="400"/>
                </a:lnTo>
                <a:lnTo>
                  <a:pt x="482" y="430"/>
                </a:lnTo>
                <a:lnTo>
                  <a:pt x="449" y="465"/>
                </a:lnTo>
                <a:lnTo>
                  <a:pt x="421" y="503"/>
                </a:lnTo>
                <a:lnTo>
                  <a:pt x="394" y="542"/>
                </a:lnTo>
                <a:lnTo>
                  <a:pt x="371" y="585"/>
                </a:lnTo>
                <a:lnTo>
                  <a:pt x="351" y="629"/>
                </a:lnTo>
                <a:lnTo>
                  <a:pt x="334" y="676"/>
                </a:lnTo>
                <a:lnTo>
                  <a:pt x="320" y="723"/>
                </a:lnTo>
                <a:lnTo>
                  <a:pt x="309" y="773"/>
                </a:lnTo>
                <a:lnTo>
                  <a:pt x="300" y="822"/>
                </a:lnTo>
                <a:lnTo>
                  <a:pt x="294" y="873"/>
                </a:lnTo>
                <a:lnTo>
                  <a:pt x="290" y="924"/>
                </a:lnTo>
                <a:lnTo>
                  <a:pt x="289" y="975"/>
                </a:lnTo>
                <a:lnTo>
                  <a:pt x="291" y="1025"/>
                </a:lnTo>
                <a:lnTo>
                  <a:pt x="295" y="1076"/>
                </a:lnTo>
                <a:lnTo>
                  <a:pt x="302" y="1125"/>
                </a:lnTo>
                <a:lnTo>
                  <a:pt x="306" y="1141"/>
                </a:lnTo>
                <a:lnTo>
                  <a:pt x="315" y="1154"/>
                </a:lnTo>
                <a:lnTo>
                  <a:pt x="327" y="1166"/>
                </a:lnTo>
                <a:lnTo>
                  <a:pt x="342" y="1172"/>
                </a:lnTo>
                <a:lnTo>
                  <a:pt x="358" y="1174"/>
                </a:lnTo>
                <a:lnTo>
                  <a:pt x="362" y="1174"/>
                </a:lnTo>
                <a:lnTo>
                  <a:pt x="366" y="1174"/>
                </a:lnTo>
                <a:lnTo>
                  <a:pt x="382" y="1169"/>
                </a:lnTo>
                <a:lnTo>
                  <a:pt x="394" y="1161"/>
                </a:lnTo>
                <a:lnTo>
                  <a:pt x="404" y="1150"/>
                </a:lnTo>
                <a:lnTo>
                  <a:pt x="411" y="1138"/>
                </a:lnTo>
                <a:lnTo>
                  <a:pt x="415" y="1123"/>
                </a:lnTo>
                <a:lnTo>
                  <a:pt x="415" y="1108"/>
                </a:lnTo>
                <a:lnTo>
                  <a:pt x="409" y="1063"/>
                </a:lnTo>
                <a:lnTo>
                  <a:pt x="406" y="1018"/>
                </a:lnTo>
                <a:lnTo>
                  <a:pt x="404" y="973"/>
                </a:lnTo>
                <a:lnTo>
                  <a:pt x="405" y="927"/>
                </a:lnTo>
                <a:lnTo>
                  <a:pt x="408" y="882"/>
                </a:lnTo>
                <a:lnTo>
                  <a:pt x="413" y="837"/>
                </a:lnTo>
                <a:lnTo>
                  <a:pt x="422" y="792"/>
                </a:lnTo>
                <a:lnTo>
                  <a:pt x="432" y="749"/>
                </a:lnTo>
                <a:lnTo>
                  <a:pt x="444" y="707"/>
                </a:lnTo>
                <a:lnTo>
                  <a:pt x="460" y="667"/>
                </a:lnTo>
                <a:lnTo>
                  <a:pt x="477" y="628"/>
                </a:lnTo>
                <a:lnTo>
                  <a:pt x="499" y="591"/>
                </a:lnTo>
                <a:lnTo>
                  <a:pt x="521" y="558"/>
                </a:lnTo>
                <a:lnTo>
                  <a:pt x="548" y="527"/>
                </a:lnTo>
                <a:lnTo>
                  <a:pt x="578" y="500"/>
                </a:lnTo>
                <a:lnTo>
                  <a:pt x="609" y="476"/>
                </a:lnTo>
                <a:lnTo>
                  <a:pt x="645" y="455"/>
                </a:lnTo>
                <a:lnTo>
                  <a:pt x="683" y="439"/>
                </a:lnTo>
                <a:lnTo>
                  <a:pt x="697" y="432"/>
                </a:lnTo>
                <a:lnTo>
                  <a:pt x="708" y="421"/>
                </a:lnTo>
                <a:lnTo>
                  <a:pt x="716" y="409"/>
                </a:lnTo>
                <a:lnTo>
                  <a:pt x="721" y="395"/>
                </a:lnTo>
                <a:lnTo>
                  <a:pt x="721" y="380"/>
                </a:lnTo>
                <a:lnTo>
                  <a:pt x="718" y="365"/>
                </a:lnTo>
                <a:lnTo>
                  <a:pt x="711" y="351"/>
                </a:lnTo>
                <a:lnTo>
                  <a:pt x="702" y="340"/>
                </a:lnTo>
                <a:lnTo>
                  <a:pt x="688" y="332"/>
                </a:lnTo>
                <a:lnTo>
                  <a:pt x="675" y="327"/>
                </a:lnTo>
                <a:lnTo>
                  <a:pt x="660" y="326"/>
                </a:lnTo>
                <a:close/>
                <a:moveTo>
                  <a:pt x="2029" y="0"/>
                </a:moveTo>
                <a:lnTo>
                  <a:pt x="2097" y="2"/>
                </a:lnTo>
                <a:lnTo>
                  <a:pt x="2162" y="8"/>
                </a:lnTo>
                <a:lnTo>
                  <a:pt x="2227" y="19"/>
                </a:lnTo>
                <a:lnTo>
                  <a:pt x="2290" y="34"/>
                </a:lnTo>
                <a:lnTo>
                  <a:pt x="2350" y="53"/>
                </a:lnTo>
                <a:lnTo>
                  <a:pt x="2409" y="76"/>
                </a:lnTo>
                <a:lnTo>
                  <a:pt x="2464" y="104"/>
                </a:lnTo>
                <a:lnTo>
                  <a:pt x="2516" y="135"/>
                </a:lnTo>
                <a:lnTo>
                  <a:pt x="2582" y="180"/>
                </a:lnTo>
                <a:lnTo>
                  <a:pt x="2642" y="227"/>
                </a:lnTo>
                <a:lnTo>
                  <a:pt x="2698" y="278"/>
                </a:lnTo>
                <a:lnTo>
                  <a:pt x="2747" y="330"/>
                </a:lnTo>
                <a:lnTo>
                  <a:pt x="2791" y="385"/>
                </a:lnTo>
                <a:lnTo>
                  <a:pt x="2829" y="441"/>
                </a:lnTo>
                <a:lnTo>
                  <a:pt x="2861" y="499"/>
                </a:lnTo>
                <a:lnTo>
                  <a:pt x="2887" y="557"/>
                </a:lnTo>
                <a:lnTo>
                  <a:pt x="2905" y="616"/>
                </a:lnTo>
                <a:lnTo>
                  <a:pt x="2927" y="708"/>
                </a:lnTo>
                <a:lnTo>
                  <a:pt x="2941" y="801"/>
                </a:lnTo>
                <a:lnTo>
                  <a:pt x="2951" y="895"/>
                </a:lnTo>
                <a:lnTo>
                  <a:pt x="2956" y="991"/>
                </a:lnTo>
                <a:lnTo>
                  <a:pt x="2956" y="1087"/>
                </a:lnTo>
                <a:lnTo>
                  <a:pt x="2953" y="1184"/>
                </a:lnTo>
                <a:lnTo>
                  <a:pt x="2946" y="1282"/>
                </a:lnTo>
                <a:lnTo>
                  <a:pt x="2936" y="1380"/>
                </a:lnTo>
                <a:lnTo>
                  <a:pt x="2921" y="1478"/>
                </a:lnTo>
                <a:lnTo>
                  <a:pt x="2906" y="1576"/>
                </a:lnTo>
                <a:lnTo>
                  <a:pt x="2888" y="1674"/>
                </a:lnTo>
                <a:lnTo>
                  <a:pt x="2868" y="1771"/>
                </a:lnTo>
                <a:lnTo>
                  <a:pt x="2848" y="1867"/>
                </a:lnTo>
                <a:lnTo>
                  <a:pt x="2826" y="1962"/>
                </a:lnTo>
                <a:lnTo>
                  <a:pt x="2803" y="2056"/>
                </a:lnTo>
                <a:lnTo>
                  <a:pt x="2782" y="2149"/>
                </a:lnTo>
                <a:lnTo>
                  <a:pt x="2751" y="2279"/>
                </a:lnTo>
                <a:lnTo>
                  <a:pt x="2721" y="2405"/>
                </a:lnTo>
                <a:lnTo>
                  <a:pt x="2705" y="2480"/>
                </a:lnTo>
                <a:lnTo>
                  <a:pt x="2688" y="2560"/>
                </a:lnTo>
                <a:lnTo>
                  <a:pt x="2669" y="2642"/>
                </a:lnTo>
                <a:lnTo>
                  <a:pt x="2649" y="2722"/>
                </a:lnTo>
                <a:lnTo>
                  <a:pt x="2626" y="2803"/>
                </a:lnTo>
                <a:lnTo>
                  <a:pt x="2600" y="2883"/>
                </a:lnTo>
                <a:lnTo>
                  <a:pt x="2571" y="2961"/>
                </a:lnTo>
                <a:lnTo>
                  <a:pt x="2537" y="3039"/>
                </a:lnTo>
                <a:lnTo>
                  <a:pt x="2497" y="3114"/>
                </a:lnTo>
                <a:lnTo>
                  <a:pt x="2472" y="3155"/>
                </a:lnTo>
                <a:lnTo>
                  <a:pt x="2445" y="3189"/>
                </a:lnTo>
                <a:lnTo>
                  <a:pt x="2419" y="3218"/>
                </a:lnTo>
                <a:lnTo>
                  <a:pt x="2392" y="3240"/>
                </a:lnTo>
                <a:lnTo>
                  <a:pt x="2363" y="3255"/>
                </a:lnTo>
                <a:lnTo>
                  <a:pt x="2335" y="3264"/>
                </a:lnTo>
                <a:lnTo>
                  <a:pt x="2305" y="3268"/>
                </a:lnTo>
                <a:lnTo>
                  <a:pt x="2275" y="3264"/>
                </a:lnTo>
                <a:lnTo>
                  <a:pt x="2247" y="3256"/>
                </a:lnTo>
                <a:lnTo>
                  <a:pt x="2221" y="3242"/>
                </a:lnTo>
                <a:lnTo>
                  <a:pt x="2195" y="3223"/>
                </a:lnTo>
                <a:lnTo>
                  <a:pt x="2172" y="3200"/>
                </a:lnTo>
                <a:lnTo>
                  <a:pt x="2148" y="3173"/>
                </a:lnTo>
                <a:lnTo>
                  <a:pt x="2126" y="3142"/>
                </a:lnTo>
                <a:lnTo>
                  <a:pt x="2106" y="3107"/>
                </a:lnTo>
                <a:lnTo>
                  <a:pt x="2086" y="3071"/>
                </a:lnTo>
                <a:lnTo>
                  <a:pt x="2068" y="3030"/>
                </a:lnTo>
                <a:lnTo>
                  <a:pt x="2051" y="2989"/>
                </a:lnTo>
                <a:lnTo>
                  <a:pt x="2033" y="2947"/>
                </a:lnTo>
                <a:lnTo>
                  <a:pt x="2017" y="2903"/>
                </a:lnTo>
                <a:lnTo>
                  <a:pt x="2001" y="2858"/>
                </a:lnTo>
                <a:lnTo>
                  <a:pt x="1987" y="2813"/>
                </a:lnTo>
                <a:lnTo>
                  <a:pt x="1972" y="2761"/>
                </a:lnTo>
                <a:lnTo>
                  <a:pt x="1956" y="2708"/>
                </a:lnTo>
                <a:lnTo>
                  <a:pt x="1943" y="2655"/>
                </a:lnTo>
                <a:lnTo>
                  <a:pt x="1923" y="2583"/>
                </a:lnTo>
                <a:lnTo>
                  <a:pt x="1903" y="2513"/>
                </a:lnTo>
                <a:lnTo>
                  <a:pt x="1881" y="2556"/>
                </a:lnTo>
                <a:lnTo>
                  <a:pt x="1860" y="2596"/>
                </a:lnTo>
                <a:lnTo>
                  <a:pt x="1846" y="2622"/>
                </a:lnTo>
                <a:lnTo>
                  <a:pt x="1834" y="2646"/>
                </a:lnTo>
                <a:lnTo>
                  <a:pt x="1823" y="2668"/>
                </a:lnTo>
                <a:lnTo>
                  <a:pt x="1820" y="2676"/>
                </a:lnTo>
                <a:lnTo>
                  <a:pt x="1805" y="2703"/>
                </a:lnTo>
                <a:lnTo>
                  <a:pt x="1791" y="2731"/>
                </a:lnTo>
                <a:lnTo>
                  <a:pt x="1776" y="2761"/>
                </a:lnTo>
                <a:lnTo>
                  <a:pt x="1758" y="2790"/>
                </a:lnTo>
                <a:lnTo>
                  <a:pt x="1739" y="2819"/>
                </a:lnTo>
                <a:lnTo>
                  <a:pt x="1718" y="2847"/>
                </a:lnTo>
                <a:lnTo>
                  <a:pt x="1695" y="2873"/>
                </a:lnTo>
                <a:lnTo>
                  <a:pt x="1669" y="2896"/>
                </a:lnTo>
                <a:lnTo>
                  <a:pt x="1641" y="2917"/>
                </a:lnTo>
                <a:lnTo>
                  <a:pt x="1610" y="2935"/>
                </a:lnTo>
                <a:lnTo>
                  <a:pt x="1577" y="2947"/>
                </a:lnTo>
                <a:lnTo>
                  <a:pt x="1542" y="2955"/>
                </a:lnTo>
                <a:lnTo>
                  <a:pt x="1507" y="2957"/>
                </a:lnTo>
                <a:lnTo>
                  <a:pt x="1467" y="2954"/>
                </a:lnTo>
                <a:lnTo>
                  <a:pt x="1430" y="2945"/>
                </a:lnTo>
                <a:lnTo>
                  <a:pt x="1393" y="2930"/>
                </a:lnTo>
                <a:lnTo>
                  <a:pt x="1358" y="2912"/>
                </a:lnTo>
                <a:lnTo>
                  <a:pt x="1325" y="2888"/>
                </a:lnTo>
                <a:lnTo>
                  <a:pt x="1294" y="2861"/>
                </a:lnTo>
                <a:lnTo>
                  <a:pt x="1263" y="2831"/>
                </a:lnTo>
                <a:lnTo>
                  <a:pt x="1234" y="2800"/>
                </a:lnTo>
                <a:lnTo>
                  <a:pt x="1207" y="2767"/>
                </a:lnTo>
                <a:lnTo>
                  <a:pt x="1183" y="2731"/>
                </a:lnTo>
                <a:lnTo>
                  <a:pt x="1159" y="2696"/>
                </a:lnTo>
                <a:lnTo>
                  <a:pt x="1138" y="2661"/>
                </a:lnTo>
                <a:lnTo>
                  <a:pt x="1118" y="2627"/>
                </a:lnTo>
                <a:lnTo>
                  <a:pt x="1101" y="2594"/>
                </a:lnTo>
                <a:lnTo>
                  <a:pt x="1085" y="2563"/>
                </a:lnTo>
                <a:lnTo>
                  <a:pt x="1055" y="2642"/>
                </a:lnTo>
                <a:lnTo>
                  <a:pt x="1026" y="2721"/>
                </a:lnTo>
                <a:lnTo>
                  <a:pt x="998" y="2803"/>
                </a:lnTo>
                <a:lnTo>
                  <a:pt x="965" y="2897"/>
                </a:lnTo>
                <a:lnTo>
                  <a:pt x="930" y="2992"/>
                </a:lnTo>
                <a:lnTo>
                  <a:pt x="920" y="3019"/>
                </a:lnTo>
                <a:lnTo>
                  <a:pt x="909" y="3047"/>
                </a:lnTo>
                <a:lnTo>
                  <a:pt x="896" y="3075"/>
                </a:lnTo>
                <a:lnTo>
                  <a:pt x="882" y="3104"/>
                </a:lnTo>
                <a:lnTo>
                  <a:pt x="866" y="3133"/>
                </a:lnTo>
                <a:lnTo>
                  <a:pt x="847" y="3160"/>
                </a:lnTo>
                <a:lnTo>
                  <a:pt x="826" y="3187"/>
                </a:lnTo>
                <a:lnTo>
                  <a:pt x="802" y="3212"/>
                </a:lnTo>
                <a:lnTo>
                  <a:pt x="775" y="3235"/>
                </a:lnTo>
                <a:lnTo>
                  <a:pt x="745" y="3255"/>
                </a:lnTo>
                <a:lnTo>
                  <a:pt x="711" y="3272"/>
                </a:lnTo>
                <a:lnTo>
                  <a:pt x="700" y="3277"/>
                </a:lnTo>
                <a:lnTo>
                  <a:pt x="688" y="3277"/>
                </a:lnTo>
                <a:lnTo>
                  <a:pt x="658" y="3274"/>
                </a:lnTo>
                <a:lnTo>
                  <a:pt x="630" y="3264"/>
                </a:lnTo>
                <a:lnTo>
                  <a:pt x="603" y="3251"/>
                </a:lnTo>
                <a:lnTo>
                  <a:pt x="578" y="3234"/>
                </a:lnTo>
                <a:lnTo>
                  <a:pt x="555" y="3212"/>
                </a:lnTo>
                <a:lnTo>
                  <a:pt x="533" y="3186"/>
                </a:lnTo>
                <a:lnTo>
                  <a:pt x="513" y="3159"/>
                </a:lnTo>
                <a:lnTo>
                  <a:pt x="494" y="3129"/>
                </a:lnTo>
                <a:lnTo>
                  <a:pt x="477" y="3100"/>
                </a:lnTo>
                <a:lnTo>
                  <a:pt x="461" y="3069"/>
                </a:lnTo>
                <a:lnTo>
                  <a:pt x="446" y="3038"/>
                </a:lnTo>
                <a:lnTo>
                  <a:pt x="433" y="3007"/>
                </a:lnTo>
                <a:lnTo>
                  <a:pt x="421" y="2978"/>
                </a:lnTo>
                <a:lnTo>
                  <a:pt x="409" y="2950"/>
                </a:lnTo>
                <a:lnTo>
                  <a:pt x="402" y="2934"/>
                </a:lnTo>
                <a:lnTo>
                  <a:pt x="355" y="2811"/>
                </a:lnTo>
                <a:lnTo>
                  <a:pt x="312" y="2686"/>
                </a:lnTo>
                <a:lnTo>
                  <a:pt x="273" y="2559"/>
                </a:lnTo>
                <a:lnTo>
                  <a:pt x="238" y="2431"/>
                </a:lnTo>
                <a:lnTo>
                  <a:pt x="206" y="2302"/>
                </a:lnTo>
                <a:lnTo>
                  <a:pt x="178" y="2172"/>
                </a:lnTo>
                <a:lnTo>
                  <a:pt x="152" y="2041"/>
                </a:lnTo>
                <a:lnTo>
                  <a:pt x="128" y="1910"/>
                </a:lnTo>
                <a:lnTo>
                  <a:pt x="107" y="1778"/>
                </a:lnTo>
                <a:lnTo>
                  <a:pt x="86" y="1646"/>
                </a:lnTo>
                <a:lnTo>
                  <a:pt x="67" y="1515"/>
                </a:lnTo>
                <a:lnTo>
                  <a:pt x="48" y="1384"/>
                </a:lnTo>
                <a:lnTo>
                  <a:pt x="16" y="1168"/>
                </a:lnTo>
                <a:lnTo>
                  <a:pt x="6" y="1083"/>
                </a:lnTo>
                <a:lnTo>
                  <a:pt x="0" y="1002"/>
                </a:lnTo>
                <a:lnTo>
                  <a:pt x="0" y="922"/>
                </a:lnTo>
                <a:lnTo>
                  <a:pt x="4" y="846"/>
                </a:lnTo>
                <a:lnTo>
                  <a:pt x="12" y="774"/>
                </a:lnTo>
                <a:lnTo>
                  <a:pt x="25" y="704"/>
                </a:lnTo>
                <a:lnTo>
                  <a:pt x="41" y="638"/>
                </a:lnTo>
                <a:lnTo>
                  <a:pt x="61" y="574"/>
                </a:lnTo>
                <a:lnTo>
                  <a:pt x="84" y="514"/>
                </a:lnTo>
                <a:lnTo>
                  <a:pt x="111" y="457"/>
                </a:lnTo>
                <a:lnTo>
                  <a:pt x="140" y="404"/>
                </a:lnTo>
                <a:lnTo>
                  <a:pt x="172" y="353"/>
                </a:lnTo>
                <a:lnTo>
                  <a:pt x="206" y="306"/>
                </a:lnTo>
                <a:lnTo>
                  <a:pt x="244" y="262"/>
                </a:lnTo>
                <a:lnTo>
                  <a:pt x="283" y="222"/>
                </a:lnTo>
                <a:lnTo>
                  <a:pt x="324" y="186"/>
                </a:lnTo>
                <a:lnTo>
                  <a:pt x="366" y="153"/>
                </a:lnTo>
                <a:lnTo>
                  <a:pt x="410" y="123"/>
                </a:lnTo>
                <a:lnTo>
                  <a:pt x="455" y="98"/>
                </a:lnTo>
                <a:lnTo>
                  <a:pt x="502" y="76"/>
                </a:lnTo>
                <a:lnTo>
                  <a:pt x="549" y="57"/>
                </a:lnTo>
                <a:lnTo>
                  <a:pt x="594" y="43"/>
                </a:lnTo>
                <a:lnTo>
                  <a:pt x="642" y="32"/>
                </a:lnTo>
                <a:lnTo>
                  <a:pt x="692" y="24"/>
                </a:lnTo>
                <a:lnTo>
                  <a:pt x="746" y="19"/>
                </a:lnTo>
                <a:lnTo>
                  <a:pt x="802" y="18"/>
                </a:lnTo>
                <a:lnTo>
                  <a:pt x="878" y="20"/>
                </a:lnTo>
                <a:lnTo>
                  <a:pt x="954" y="27"/>
                </a:lnTo>
                <a:lnTo>
                  <a:pt x="1029" y="38"/>
                </a:lnTo>
                <a:lnTo>
                  <a:pt x="1104" y="52"/>
                </a:lnTo>
                <a:lnTo>
                  <a:pt x="1176" y="68"/>
                </a:lnTo>
                <a:lnTo>
                  <a:pt x="1245" y="85"/>
                </a:lnTo>
                <a:lnTo>
                  <a:pt x="1537" y="372"/>
                </a:lnTo>
                <a:lnTo>
                  <a:pt x="1573" y="405"/>
                </a:lnTo>
                <a:lnTo>
                  <a:pt x="1602" y="438"/>
                </a:lnTo>
                <a:lnTo>
                  <a:pt x="1626" y="471"/>
                </a:lnTo>
                <a:lnTo>
                  <a:pt x="1645" y="506"/>
                </a:lnTo>
                <a:lnTo>
                  <a:pt x="1661" y="543"/>
                </a:lnTo>
                <a:lnTo>
                  <a:pt x="1671" y="582"/>
                </a:lnTo>
                <a:lnTo>
                  <a:pt x="1679" y="624"/>
                </a:lnTo>
                <a:lnTo>
                  <a:pt x="1684" y="671"/>
                </a:lnTo>
                <a:lnTo>
                  <a:pt x="1688" y="722"/>
                </a:lnTo>
                <a:lnTo>
                  <a:pt x="1689" y="778"/>
                </a:lnTo>
                <a:lnTo>
                  <a:pt x="1689" y="840"/>
                </a:lnTo>
                <a:lnTo>
                  <a:pt x="1689" y="908"/>
                </a:lnTo>
                <a:lnTo>
                  <a:pt x="1689" y="984"/>
                </a:lnTo>
                <a:lnTo>
                  <a:pt x="1693" y="1003"/>
                </a:lnTo>
                <a:lnTo>
                  <a:pt x="1701" y="1018"/>
                </a:lnTo>
                <a:lnTo>
                  <a:pt x="1713" y="1030"/>
                </a:lnTo>
                <a:lnTo>
                  <a:pt x="1729" y="1039"/>
                </a:lnTo>
                <a:lnTo>
                  <a:pt x="1747" y="1042"/>
                </a:lnTo>
                <a:lnTo>
                  <a:pt x="1765" y="1039"/>
                </a:lnTo>
                <a:lnTo>
                  <a:pt x="1781" y="1030"/>
                </a:lnTo>
                <a:lnTo>
                  <a:pt x="1794" y="1018"/>
                </a:lnTo>
                <a:lnTo>
                  <a:pt x="1802" y="1003"/>
                </a:lnTo>
                <a:lnTo>
                  <a:pt x="1804" y="984"/>
                </a:lnTo>
                <a:lnTo>
                  <a:pt x="1805" y="908"/>
                </a:lnTo>
                <a:lnTo>
                  <a:pt x="1805" y="837"/>
                </a:lnTo>
                <a:lnTo>
                  <a:pt x="1804" y="771"/>
                </a:lnTo>
                <a:lnTo>
                  <a:pt x="1802" y="710"/>
                </a:lnTo>
                <a:lnTo>
                  <a:pt x="1799" y="652"/>
                </a:lnTo>
                <a:lnTo>
                  <a:pt x="1792" y="599"/>
                </a:lnTo>
                <a:lnTo>
                  <a:pt x="1783" y="548"/>
                </a:lnTo>
                <a:lnTo>
                  <a:pt x="1768" y="501"/>
                </a:lnTo>
                <a:lnTo>
                  <a:pt x="1750" y="455"/>
                </a:lnTo>
                <a:lnTo>
                  <a:pt x="1725" y="411"/>
                </a:lnTo>
                <a:lnTo>
                  <a:pt x="1696" y="369"/>
                </a:lnTo>
                <a:lnTo>
                  <a:pt x="1659" y="327"/>
                </a:lnTo>
                <a:lnTo>
                  <a:pt x="1615" y="286"/>
                </a:lnTo>
                <a:lnTo>
                  <a:pt x="1462" y="137"/>
                </a:lnTo>
                <a:lnTo>
                  <a:pt x="1472" y="134"/>
                </a:lnTo>
                <a:lnTo>
                  <a:pt x="1484" y="129"/>
                </a:lnTo>
                <a:lnTo>
                  <a:pt x="1501" y="122"/>
                </a:lnTo>
                <a:lnTo>
                  <a:pt x="1519" y="116"/>
                </a:lnTo>
                <a:lnTo>
                  <a:pt x="1540" y="108"/>
                </a:lnTo>
                <a:lnTo>
                  <a:pt x="1565" y="99"/>
                </a:lnTo>
                <a:lnTo>
                  <a:pt x="1582" y="92"/>
                </a:lnTo>
                <a:lnTo>
                  <a:pt x="1592" y="87"/>
                </a:lnTo>
                <a:lnTo>
                  <a:pt x="1663" y="61"/>
                </a:lnTo>
                <a:lnTo>
                  <a:pt x="1735" y="39"/>
                </a:lnTo>
                <a:lnTo>
                  <a:pt x="1807" y="22"/>
                </a:lnTo>
                <a:lnTo>
                  <a:pt x="1881" y="10"/>
                </a:lnTo>
                <a:lnTo>
                  <a:pt x="1955" y="2"/>
                </a:lnTo>
                <a:lnTo>
                  <a:pt x="202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14" name="Group 213"/>
          <p:cNvGrpSpPr/>
          <p:nvPr/>
        </p:nvGrpSpPr>
        <p:grpSpPr>
          <a:xfrm>
            <a:off x="1560513" y="2662238"/>
            <a:ext cx="609600" cy="609600"/>
            <a:chOff x="1563688" y="2662238"/>
            <a:chExt cx="609600" cy="6096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0" name="Freeform 23"/>
            <p:cNvSpPr>
              <a:spLocks/>
            </p:cNvSpPr>
            <p:nvPr/>
          </p:nvSpPr>
          <p:spPr bwMode="auto">
            <a:xfrm>
              <a:off x="1766888" y="3027363"/>
              <a:ext cx="20638" cy="20638"/>
            </a:xfrm>
            <a:custGeom>
              <a:avLst/>
              <a:gdLst>
                <a:gd name="T0" fmla="*/ 58 w 115"/>
                <a:gd name="T1" fmla="*/ 0 h 115"/>
                <a:gd name="T2" fmla="*/ 75 w 115"/>
                <a:gd name="T3" fmla="*/ 3 h 115"/>
                <a:gd name="T4" fmla="*/ 92 w 115"/>
                <a:gd name="T5" fmla="*/ 11 h 115"/>
                <a:gd name="T6" fmla="*/ 104 w 115"/>
                <a:gd name="T7" fmla="*/ 24 h 115"/>
                <a:gd name="T8" fmla="*/ 112 w 115"/>
                <a:gd name="T9" fmla="*/ 39 h 115"/>
                <a:gd name="T10" fmla="*/ 115 w 115"/>
                <a:gd name="T11" fmla="*/ 57 h 115"/>
                <a:gd name="T12" fmla="*/ 112 w 115"/>
                <a:gd name="T13" fmla="*/ 75 h 115"/>
                <a:gd name="T14" fmla="*/ 104 w 115"/>
                <a:gd name="T15" fmla="*/ 91 h 115"/>
                <a:gd name="T16" fmla="*/ 92 w 115"/>
                <a:gd name="T17" fmla="*/ 103 h 115"/>
                <a:gd name="T18" fmla="*/ 75 w 115"/>
                <a:gd name="T19" fmla="*/ 112 h 115"/>
                <a:gd name="T20" fmla="*/ 58 w 115"/>
                <a:gd name="T21" fmla="*/ 115 h 115"/>
                <a:gd name="T22" fmla="*/ 40 w 115"/>
                <a:gd name="T23" fmla="*/ 112 h 115"/>
                <a:gd name="T24" fmla="*/ 24 w 115"/>
                <a:gd name="T25" fmla="*/ 103 h 115"/>
                <a:gd name="T26" fmla="*/ 12 w 115"/>
                <a:gd name="T27" fmla="*/ 91 h 115"/>
                <a:gd name="T28" fmla="*/ 3 w 115"/>
                <a:gd name="T29" fmla="*/ 75 h 115"/>
                <a:gd name="T30" fmla="*/ 0 w 115"/>
                <a:gd name="T31" fmla="*/ 57 h 115"/>
                <a:gd name="T32" fmla="*/ 3 w 115"/>
                <a:gd name="T33" fmla="*/ 39 h 115"/>
                <a:gd name="T34" fmla="*/ 12 w 115"/>
                <a:gd name="T35" fmla="*/ 24 h 115"/>
                <a:gd name="T36" fmla="*/ 24 w 115"/>
                <a:gd name="T37" fmla="*/ 11 h 115"/>
                <a:gd name="T38" fmla="*/ 40 w 115"/>
                <a:gd name="T39" fmla="*/ 3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5" y="3"/>
                  </a:lnTo>
                  <a:lnTo>
                    <a:pt x="92" y="11"/>
                  </a:lnTo>
                  <a:lnTo>
                    <a:pt x="104" y="24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4" y="91"/>
                  </a:lnTo>
                  <a:lnTo>
                    <a:pt x="92" y="103"/>
                  </a:lnTo>
                  <a:lnTo>
                    <a:pt x="75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3"/>
                  </a:lnTo>
                  <a:lnTo>
                    <a:pt x="12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24"/>
            <p:cNvSpPr>
              <a:spLocks/>
            </p:cNvSpPr>
            <p:nvPr/>
          </p:nvSpPr>
          <p:spPr bwMode="auto">
            <a:xfrm>
              <a:off x="1808163" y="2987676"/>
              <a:ext cx="19050" cy="20638"/>
            </a:xfrm>
            <a:custGeom>
              <a:avLst/>
              <a:gdLst>
                <a:gd name="T0" fmla="*/ 58 w 116"/>
                <a:gd name="T1" fmla="*/ 0 h 115"/>
                <a:gd name="T2" fmla="*/ 76 w 116"/>
                <a:gd name="T3" fmla="*/ 3 h 115"/>
                <a:gd name="T4" fmla="*/ 92 w 116"/>
                <a:gd name="T5" fmla="*/ 12 h 115"/>
                <a:gd name="T6" fmla="*/ 104 w 116"/>
                <a:gd name="T7" fmla="*/ 24 h 115"/>
                <a:gd name="T8" fmla="*/ 112 w 116"/>
                <a:gd name="T9" fmla="*/ 40 h 115"/>
                <a:gd name="T10" fmla="*/ 116 w 116"/>
                <a:gd name="T11" fmla="*/ 58 h 115"/>
                <a:gd name="T12" fmla="*/ 112 w 116"/>
                <a:gd name="T13" fmla="*/ 76 h 115"/>
                <a:gd name="T14" fmla="*/ 104 w 116"/>
                <a:gd name="T15" fmla="*/ 91 h 115"/>
                <a:gd name="T16" fmla="*/ 92 w 116"/>
                <a:gd name="T17" fmla="*/ 104 h 115"/>
                <a:gd name="T18" fmla="*/ 76 w 116"/>
                <a:gd name="T19" fmla="*/ 112 h 115"/>
                <a:gd name="T20" fmla="*/ 58 w 116"/>
                <a:gd name="T21" fmla="*/ 115 h 115"/>
                <a:gd name="T22" fmla="*/ 40 w 116"/>
                <a:gd name="T23" fmla="*/ 112 h 115"/>
                <a:gd name="T24" fmla="*/ 24 w 116"/>
                <a:gd name="T25" fmla="*/ 104 h 115"/>
                <a:gd name="T26" fmla="*/ 12 w 116"/>
                <a:gd name="T27" fmla="*/ 91 h 115"/>
                <a:gd name="T28" fmla="*/ 4 w 116"/>
                <a:gd name="T29" fmla="*/ 76 h 115"/>
                <a:gd name="T30" fmla="*/ 0 w 116"/>
                <a:gd name="T31" fmla="*/ 58 h 115"/>
                <a:gd name="T32" fmla="*/ 4 w 116"/>
                <a:gd name="T33" fmla="*/ 40 h 115"/>
                <a:gd name="T34" fmla="*/ 12 w 116"/>
                <a:gd name="T35" fmla="*/ 24 h 115"/>
                <a:gd name="T36" fmla="*/ 24 w 116"/>
                <a:gd name="T37" fmla="*/ 12 h 115"/>
                <a:gd name="T38" fmla="*/ 40 w 116"/>
                <a:gd name="T39" fmla="*/ 3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4" y="24"/>
                  </a:lnTo>
                  <a:lnTo>
                    <a:pt x="112" y="40"/>
                  </a:lnTo>
                  <a:lnTo>
                    <a:pt x="116" y="58"/>
                  </a:lnTo>
                  <a:lnTo>
                    <a:pt x="112" y="76"/>
                  </a:lnTo>
                  <a:lnTo>
                    <a:pt x="104" y="91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2" y="91"/>
                  </a:lnTo>
                  <a:lnTo>
                    <a:pt x="4" y="76"/>
                  </a:lnTo>
                  <a:lnTo>
                    <a:pt x="0" y="58"/>
                  </a:lnTo>
                  <a:lnTo>
                    <a:pt x="4" y="40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25"/>
            <p:cNvSpPr>
              <a:spLocks/>
            </p:cNvSpPr>
            <p:nvPr/>
          </p:nvSpPr>
          <p:spPr bwMode="auto">
            <a:xfrm>
              <a:off x="1939926" y="2987676"/>
              <a:ext cx="20638" cy="20638"/>
            </a:xfrm>
            <a:custGeom>
              <a:avLst/>
              <a:gdLst>
                <a:gd name="T0" fmla="*/ 58 w 115"/>
                <a:gd name="T1" fmla="*/ 0 h 115"/>
                <a:gd name="T2" fmla="*/ 76 w 115"/>
                <a:gd name="T3" fmla="*/ 3 h 115"/>
                <a:gd name="T4" fmla="*/ 91 w 115"/>
                <a:gd name="T5" fmla="*/ 12 h 115"/>
                <a:gd name="T6" fmla="*/ 104 w 115"/>
                <a:gd name="T7" fmla="*/ 24 h 115"/>
                <a:gd name="T8" fmla="*/ 112 w 115"/>
                <a:gd name="T9" fmla="*/ 40 h 115"/>
                <a:gd name="T10" fmla="*/ 115 w 115"/>
                <a:gd name="T11" fmla="*/ 58 h 115"/>
                <a:gd name="T12" fmla="*/ 112 w 115"/>
                <a:gd name="T13" fmla="*/ 76 h 115"/>
                <a:gd name="T14" fmla="*/ 104 w 115"/>
                <a:gd name="T15" fmla="*/ 91 h 115"/>
                <a:gd name="T16" fmla="*/ 91 w 115"/>
                <a:gd name="T17" fmla="*/ 104 h 115"/>
                <a:gd name="T18" fmla="*/ 76 w 115"/>
                <a:gd name="T19" fmla="*/ 112 h 115"/>
                <a:gd name="T20" fmla="*/ 58 w 115"/>
                <a:gd name="T21" fmla="*/ 115 h 115"/>
                <a:gd name="T22" fmla="*/ 40 w 115"/>
                <a:gd name="T23" fmla="*/ 112 h 115"/>
                <a:gd name="T24" fmla="*/ 24 w 115"/>
                <a:gd name="T25" fmla="*/ 104 h 115"/>
                <a:gd name="T26" fmla="*/ 12 w 115"/>
                <a:gd name="T27" fmla="*/ 91 h 115"/>
                <a:gd name="T28" fmla="*/ 3 w 115"/>
                <a:gd name="T29" fmla="*/ 76 h 115"/>
                <a:gd name="T30" fmla="*/ 0 w 115"/>
                <a:gd name="T31" fmla="*/ 58 h 115"/>
                <a:gd name="T32" fmla="*/ 3 w 115"/>
                <a:gd name="T33" fmla="*/ 40 h 115"/>
                <a:gd name="T34" fmla="*/ 12 w 115"/>
                <a:gd name="T35" fmla="*/ 24 h 115"/>
                <a:gd name="T36" fmla="*/ 24 w 115"/>
                <a:gd name="T37" fmla="*/ 12 h 115"/>
                <a:gd name="T38" fmla="*/ 40 w 115"/>
                <a:gd name="T39" fmla="*/ 3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6" y="3"/>
                  </a:lnTo>
                  <a:lnTo>
                    <a:pt x="91" y="12"/>
                  </a:lnTo>
                  <a:lnTo>
                    <a:pt x="104" y="24"/>
                  </a:lnTo>
                  <a:lnTo>
                    <a:pt x="112" y="40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4" y="91"/>
                  </a:lnTo>
                  <a:lnTo>
                    <a:pt x="91" y="104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2" y="91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26"/>
            <p:cNvSpPr>
              <a:spLocks noEditPoints="1"/>
            </p:cNvSpPr>
            <p:nvPr/>
          </p:nvSpPr>
          <p:spPr bwMode="auto">
            <a:xfrm>
              <a:off x="1563688" y="2662238"/>
              <a:ext cx="609600" cy="609600"/>
            </a:xfrm>
            <a:custGeom>
              <a:avLst/>
              <a:gdLst>
                <a:gd name="T0" fmla="*/ 2171 w 3456"/>
                <a:gd name="T1" fmla="*/ 3222 h 3456"/>
                <a:gd name="T2" fmla="*/ 2207 w 3456"/>
                <a:gd name="T3" fmla="*/ 3114 h 3456"/>
                <a:gd name="T4" fmla="*/ 312 w 3456"/>
                <a:gd name="T5" fmla="*/ 3041 h 3456"/>
                <a:gd name="T6" fmla="*/ 380 w 3456"/>
                <a:gd name="T7" fmla="*/ 2949 h 3456"/>
                <a:gd name="T8" fmla="*/ 3007 w 3456"/>
                <a:gd name="T9" fmla="*/ 2914 h 3456"/>
                <a:gd name="T10" fmla="*/ 3099 w 3456"/>
                <a:gd name="T11" fmla="*/ 2846 h 3456"/>
                <a:gd name="T12" fmla="*/ 1389 w 3456"/>
                <a:gd name="T13" fmla="*/ 2854 h 3456"/>
                <a:gd name="T14" fmla="*/ 1389 w 3456"/>
                <a:gd name="T15" fmla="*/ 3194 h 3456"/>
                <a:gd name="T16" fmla="*/ 1725 w 3456"/>
                <a:gd name="T17" fmla="*/ 3241 h 3456"/>
                <a:gd name="T18" fmla="*/ 1819 w 3456"/>
                <a:gd name="T19" fmla="*/ 2915 h 3456"/>
                <a:gd name="T20" fmla="*/ 1998 w 3456"/>
                <a:gd name="T21" fmla="*/ 2480 h 3456"/>
                <a:gd name="T22" fmla="*/ 2034 w 3456"/>
                <a:gd name="T23" fmla="*/ 2589 h 3456"/>
                <a:gd name="T24" fmla="*/ 3226 w 3456"/>
                <a:gd name="T25" fmla="*/ 2246 h 3456"/>
                <a:gd name="T26" fmla="*/ 3226 w 3456"/>
                <a:gd name="T27" fmla="*/ 2362 h 3456"/>
                <a:gd name="T28" fmla="*/ 3226 w 3456"/>
                <a:gd name="T29" fmla="*/ 2246 h 3456"/>
                <a:gd name="T30" fmla="*/ 213 w 3456"/>
                <a:gd name="T31" fmla="*/ 2128 h 3456"/>
                <a:gd name="T32" fmla="*/ 248 w 3456"/>
                <a:gd name="T33" fmla="*/ 2019 h 3456"/>
                <a:gd name="T34" fmla="*/ 1881 w 3456"/>
                <a:gd name="T35" fmla="*/ 1772 h 3456"/>
                <a:gd name="T36" fmla="*/ 1585 w 3456"/>
                <a:gd name="T37" fmla="*/ 1781 h 3456"/>
                <a:gd name="T38" fmla="*/ 1223 w 3456"/>
                <a:gd name="T39" fmla="*/ 1736 h 3456"/>
                <a:gd name="T40" fmla="*/ 1044 w 3456"/>
                <a:gd name="T41" fmla="*/ 1958 h 3456"/>
                <a:gd name="T42" fmla="*/ 1156 w 3456"/>
                <a:gd name="T43" fmla="*/ 2754 h 3456"/>
                <a:gd name="T44" fmla="*/ 1405 w 3456"/>
                <a:gd name="T45" fmla="*/ 2232 h 3456"/>
                <a:gd name="T46" fmla="*/ 1868 w 3456"/>
                <a:gd name="T47" fmla="*/ 2017 h 3456"/>
                <a:gd name="T48" fmla="*/ 2231 w 3456"/>
                <a:gd name="T49" fmla="*/ 2328 h 3456"/>
                <a:gd name="T50" fmla="*/ 2365 w 3456"/>
                <a:gd name="T51" fmla="*/ 2415 h 3456"/>
                <a:gd name="T52" fmla="*/ 2414 w 3456"/>
                <a:gd name="T53" fmla="*/ 1967 h 3456"/>
                <a:gd name="T54" fmla="*/ 2223 w 3456"/>
                <a:gd name="T55" fmla="*/ 1735 h 3456"/>
                <a:gd name="T56" fmla="*/ 1905 w 3456"/>
                <a:gd name="T57" fmla="*/ 194 h 3456"/>
                <a:gd name="T58" fmla="*/ 1708 w 3456"/>
                <a:gd name="T59" fmla="*/ 251 h 3456"/>
                <a:gd name="T60" fmla="*/ 1211 w 3456"/>
                <a:gd name="T61" fmla="*/ 142 h 3456"/>
                <a:gd name="T62" fmla="*/ 663 w 3456"/>
                <a:gd name="T63" fmla="*/ 273 h 3456"/>
                <a:gd name="T64" fmla="*/ 407 w 3456"/>
                <a:gd name="T65" fmla="*/ 732 h 3456"/>
                <a:gd name="T66" fmla="*/ 450 w 3456"/>
                <a:gd name="T67" fmla="*/ 1489 h 3456"/>
                <a:gd name="T68" fmla="*/ 732 w 3456"/>
                <a:gd name="T69" fmla="*/ 2755 h 3456"/>
                <a:gd name="T70" fmla="*/ 620 w 3456"/>
                <a:gd name="T71" fmla="*/ 1954 h 3456"/>
                <a:gd name="T72" fmla="*/ 621 w 3456"/>
                <a:gd name="T73" fmla="*/ 1291 h 3456"/>
                <a:gd name="T74" fmla="*/ 931 w 3456"/>
                <a:gd name="T75" fmla="*/ 947 h 3456"/>
                <a:gd name="T76" fmla="*/ 1459 w 3456"/>
                <a:gd name="T77" fmla="*/ 983 h 3456"/>
                <a:gd name="T78" fmla="*/ 1821 w 3456"/>
                <a:gd name="T79" fmla="*/ 1034 h 3456"/>
                <a:gd name="T80" fmla="*/ 2098 w 3456"/>
                <a:gd name="T81" fmla="*/ 939 h 3456"/>
                <a:gd name="T82" fmla="*/ 2566 w 3456"/>
                <a:gd name="T83" fmla="*/ 956 h 3456"/>
                <a:gd name="T84" fmla="*/ 2878 w 3456"/>
                <a:gd name="T85" fmla="*/ 1368 h 3456"/>
                <a:gd name="T86" fmla="*/ 2861 w 3456"/>
                <a:gd name="T87" fmla="*/ 1971 h 3456"/>
                <a:gd name="T88" fmla="*/ 2721 w 3456"/>
                <a:gd name="T89" fmla="*/ 2628 h 3456"/>
                <a:gd name="T90" fmla="*/ 2651 w 3456"/>
                <a:gd name="T91" fmla="*/ 3066 h 3456"/>
                <a:gd name="T92" fmla="*/ 2878 w 3456"/>
                <a:gd name="T93" fmla="*/ 2368 h 3456"/>
                <a:gd name="T94" fmla="*/ 3088 w 3456"/>
                <a:gd name="T95" fmla="*/ 1369 h 3456"/>
                <a:gd name="T96" fmla="*/ 3025 w 3456"/>
                <a:gd name="T97" fmla="*/ 544 h 3456"/>
                <a:gd name="T98" fmla="*/ 2556 w 3456"/>
                <a:gd name="T99" fmla="*/ 154 h 3456"/>
                <a:gd name="T100" fmla="*/ 2619 w 3456"/>
                <a:gd name="T101" fmla="*/ 53 h 3456"/>
                <a:gd name="T102" fmla="*/ 3129 w 3456"/>
                <a:gd name="T103" fmla="*/ 496 h 3456"/>
                <a:gd name="T104" fmla="*/ 3332 w 3456"/>
                <a:gd name="T105" fmla="*/ 1083 h 3456"/>
                <a:gd name="T106" fmla="*/ 3444 w 3456"/>
                <a:gd name="T107" fmla="*/ 3260 h 3456"/>
                <a:gd name="T108" fmla="*/ 274 w 3456"/>
                <a:gd name="T109" fmla="*/ 3456 h 3456"/>
                <a:gd name="T110" fmla="*/ 3 w 3456"/>
                <a:gd name="T111" fmla="*/ 3222 h 3456"/>
                <a:gd name="T112" fmla="*/ 158 w 3456"/>
                <a:gd name="T113" fmla="*/ 1063 h 3456"/>
                <a:gd name="T114" fmla="*/ 346 w 3456"/>
                <a:gd name="T115" fmla="*/ 530 h 3456"/>
                <a:gd name="T116" fmla="*/ 723 w 3456"/>
                <a:gd name="T117" fmla="*/ 99 h 3456"/>
                <a:gd name="T118" fmla="*/ 1324 w 3456"/>
                <a:gd name="T119" fmla="*/ 43 h 3456"/>
                <a:gd name="T120" fmla="*/ 1725 w 3456"/>
                <a:gd name="T121" fmla="*/ 138 h 3456"/>
                <a:gd name="T122" fmla="*/ 1861 w 3456"/>
                <a:gd name="T123" fmla="*/ 88 h 3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56" h="3456">
                  <a:moveTo>
                    <a:pt x="2189" y="3110"/>
                  </a:moveTo>
                  <a:lnTo>
                    <a:pt x="2171" y="3114"/>
                  </a:lnTo>
                  <a:lnTo>
                    <a:pt x="2155" y="3122"/>
                  </a:lnTo>
                  <a:lnTo>
                    <a:pt x="2143" y="3134"/>
                  </a:lnTo>
                  <a:lnTo>
                    <a:pt x="2134" y="3150"/>
                  </a:lnTo>
                  <a:lnTo>
                    <a:pt x="2131" y="3168"/>
                  </a:lnTo>
                  <a:lnTo>
                    <a:pt x="2134" y="3186"/>
                  </a:lnTo>
                  <a:lnTo>
                    <a:pt x="2143" y="3202"/>
                  </a:lnTo>
                  <a:lnTo>
                    <a:pt x="2155" y="3214"/>
                  </a:lnTo>
                  <a:lnTo>
                    <a:pt x="2171" y="3222"/>
                  </a:lnTo>
                  <a:lnTo>
                    <a:pt x="2189" y="3226"/>
                  </a:lnTo>
                  <a:lnTo>
                    <a:pt x="2207" y="3222"/>
                  </a:lnTo>
                  <a:lnTo>
                    <a:pt x="2222" y="3214"/>
                  </a:lnTo>
                  <a:lnTo>
                    <a:pt x="2235" y="3202"/>
                  </a:lnTo>
                  <a:lnTo>
                    <a:pt x="2243" y="3186"/>
                  </a:lnTo>
                  <a:lnTo>
                    <a:pt x="2246" y="3168"/>
                  </a:lnTo>
                  <a:lnTo>
                    <a:pt x="2243" y="3150"/>
                  </a:lnTo>
                  <a:lnTo>
                    <a:pt x="2235" y="3134"/>
                  </a:lnTo>
                  <a:lnTo>
                    <a:pt x="2222" y="3122"/>
                  </a:lnTo>
                  <a:lnTo>
                    <a:pt x="2207" y="3114"/>
                  </a:lnTo>
                  <a:lnTo>
                    <a:pt x="2189" y="3110"/>
                  </a:lnTo>
                  <a:close/>
                  <a:moveTo>
                    <a:pt x="346" y="2938"/>
                  </a:moveTo>
                  <a:lnTo>
                    <a:pt x="328" y="2941"/>
                  </a:lnTo>
                  <a:lnTo>
                    <a:pt x="312" y="2949"/>
                  </a:lnTo>
                  <a:lnTo>
                    <a:pt x="300" y="2962"/>
                  </a:lnTo>
                  <a:lnTo>
                    <a:pt x="291" y="2977"/>
                  </a:lnTo>
                  <a:lnTo>
                    <a:pt x="288" y="2995"/>
                  </a:lnTo>
                  <a:lnTo>
                    <a:pt x="291" y="3013"/>
                  </a:lnTo>
                  <a:lnTo>
                    <a:pt x="300" y="3029"/>
                  </a:lnTo>
                  <a:lnTo>
                    <a:pt x="312" y="3041"/>
                  </a:lnTo>
                  <a:lnTo>
                    <a:pt x="328" y="3050"/>
                  </a:lnTo>
                  <a:lnTo>
                    <a:pt x="346" y="3053"/>
                  </a:lnTo>
                  <a:lnTo>
                    <a:pt x="363" y="3050"/>
                  </a:lnTo>
                  <a:lnTo>
                    <a:pt x="380" y="3041"/>
                  </a:lnTo>
                  <a:lnTo>
                    <a:pt x="392" y="3029"/>
                  </a:lnTo>
                  <a:lnTo>
                    <a:pt x="400" y="3013"/>
                  </a:lnTo>
                  <a:lnTo>
                    <a:pt x="403" y="2995"/>
                  </a:lnTo>
                  <a:lnTo>
                    <a:pt x="400" y="2977"/>
                  </a:lnTo>
                  <a:lnTo>
                    <a:pt x="392" y="2962"/>
                  </a:lnTo>
                  <a:lnTo>
                    <a:pt x="380" y="2949"/>
                  </a:lnTo>
                  <a:lnTo>
                    <a:pt x="363" y="2941"/>
                  </a:lnTo>
                  <a:lnTo>
                    <a:pt x="346" y="2938"/>
                  </a:lnTo>
                  <a:close/>
                  <a:moveTo>
                    <a:pt x="3053" y="2822"/>
                  </a:moveTo>
                  <a:lnTo>
                    <a:pt x="3035" y="2826"/>
                  </a:lnTo>
                  <a:lnTo>
                    <a:pt x="3019" y="2834"/>
                  </a:lnTo>
                  <a:lnTo>
                    <a:pt x="3007" y="2846"/>
                  </a:lnTo>
                  <a:lnTo>
                    <a:pt x="2998" y="2862"/>
                  </a:lnTo>
                  <a:lnTo>
                    <a:pt x="2995" y="2880"/>
                  </a:lnTo>
                  <a:lnTo>
                    <a:pt x="2998" y="2898"/>
                  </a:lnTo>
                  <a:lnTo>
                    <a:pt x="3007" y="2914"/>
                  </a:lnTo>
                  <a:lnTo>
                    <a:pt x="3019" y="2926"/>
                  </a:lnTo>
                  <a:lnTo>
                    <a:pt x="3035" y="2934"/>
                  </a:lnTo>
                  <a:lnTo>
                    <a:pt x="3053" y="2938"/>
                  </a:lnTo>
                  <a:lnTo>
                    <a:pt x="3071" y="2934"/>
                  </a:lnTo>
                  <a:lnTo>
                    <a:pt x="3086" y="2926"/>
                  </a:lnTo>
                  <a:lnTo>
                    <a:pt x="3099" y="2914"/>
                  </a:lnTo>
                  <a:lnTo>
                    <a:pt x="3107" y="2898"/>
                  </a:lnTo>
                  <a:lnTo>
                    <a:pt x="3110" y="2880"/>
                  </a:lnTo>
                  <a:lnTo>
                    <a:pt x="3107" y="2862"/>
                  </a:lnTo>
                  <a:lnTo>
                    <a:pt x="3099" y="2846"/>
                  </a:lnTo>
                  <a:lnTo>
                    <a:pt x="3086" y="2834"/>
                  </a:lnTo>
                  <a:lnTo>
                    <a:pt x="3071" y="2826"/>
                  </a:lnTo>
                  <a:lnTo>
                    <a:pt x="3053" y="2822"/>
                  </a:lnTo>
                  <a:close/>
                  <a:moveTo>
                    <a:pt x="1585" y="2765"/>
                  </a:moveTo>
                  <a:lnTo>
                    <a:pt x="1546" y="2768"/>
                  </a:lnTo>
                  <a:lnTo>
                    <a:pt x="1509" y="2775"/>
                  </a:lnTo>
                  <a:lnTo>
                    <a:pt x="1475" y="2789"/>
                  </a:lnTo>
                  <a:lnTo>
                    <a:pt x="1443" y="2807"/>
                  </a:lnTo>
                  <a:lnTo>
                    <a:pt x="1414" y="2829"/>
                  </a:lnTo>
                  <a:lnTo>
                    <a:pt x="1389" y="2854"/>
                  </a:lnTo>
                  <a:lnTo>
                    <a:pt x="1367" y="2883"/>
                  </a:lnTo>
                  <a:lnTo>
                    <a:pt x="1349" y="2915"/>
                  </a:lnTo>
                  <a:lnTo>
                    <a:pt x="1335" y="2949"/>
                  </a:lnTo>
                  <a:lnTo>
                    <a:pt x="1328" y="2986"/>
                  </a:lnTo>
                  <a:lnTo>
                    <a:pt x="1325" y="3025"/>
                  </a:lnTo>
                  <a:lnTo>
                    <a:pt x="1328" y="3062"/>
                  </a:lnTo>
                  <a:lnTo>
                    <a:pt x="1335" y="3099"/>
                  </a:lnTo>
                  <a:lnTo>
                    <a:pt x="1349" y="3133"/>
                  </a:lnTo>
                  <a:lnTo>
                    <a:pt x="1367" y="3165"/>
                  </a:lnTo>
                  <a:lnTo>
                    <a:pt x="1389" y="3194"/>
                  </a:lnTo>
                  <a:lnTo>
                    <a:pt x="1414" y="3219"/>
                  </a:lnTo>
                  <a:lnTo>
                    <a:pt x="1443" y="3241"/>
                  </a:lnTo>
                  <a:lnTo>
                    <a:pt x="1475" y="3259"/>
                  </a:lnTo>
                  <a:lnTo>
                    <a:pt x="1509" y="3273"/>
                  </a:lnTo>
                  <a:lnTo>
                    <a:pt x="1546" y="3280"/>
                  </a:lnTo>
                  <a:lnTo>
                    <a:pt x="1585" y="3283"/>
                  </a:lnTo>
                  <a:lnTo>
                    <a:pt x="1622" y="3280"/>
                  </a:lnTo>
                  <a:lnTo>
                    <a:pt x="1659" y="3273"/>
                  </a:lnTo>
                  <a:lnTo>
                    <a:pt x="1693" y="3259"/>
                  </a:lnTo>
                  <a:lnTo>
                    <a:pt x="1725" y="3241"/>
                  </a:lnTo>
                  <a:lnTo>
                    <a:pt x="1754" y="3219"/>
                  </a:lnTo>
                  <a:lnTo>
                    <a:pt x="1779" y="3194"/>
                  </a:lnTo>
                  <a:lnTo>
                    <a:pt x="1801" y="3165"/>
                  </a:lnTo>
                  <a:lnTo>
                    <a:pt x="1819" y="3133"/>
                  </a:lnTo>
                  <a:lnTo>
                    <a:pt x="1833" y="3099"/>
                  </a:lnTo>
                  <a:lnTo>
                    <a:pt x="1840" y="3062"/>
                  </a:lnTo>
                  <a:lnTo>
                    <a:pt x="1843" y="3025"/>
                  </a:lnTo>
                  <a:lnTo>
                    <a:pt x="1840" y="2986"/>
                  </a:lnTo>
                  <a:lnTo>
                    <a:pt x="1833" y="2949"/>
                  </a:lnTo>
                  <a:lnTo>
                    <a:pt x="1819" y="2915"/>
                  </a:lnTo>
                  <a:lnTo>
                    <a:pt x="1801" y="2883"/>
                  </a:lnTo>
                  <a:lnTo>
                    <a:pt x="1779" y="2854"/>
                  </a:lnTo>
                  <a:lnTo>
                    <a:pt x="1754" y="2829"/>
                  </a:lnTo>
                  <a:lnTo>
                    <a:pt x="1725" y="2807"/>
                  </a:lnTo>
                  <a:lnTo>
                    <a:pt x="1693" y="2789"/>
                  </a:lnTo>
                  <a:lnTo>
                    <a:pt x="1659" y="2775"/>
                  </a:lnTo>
                  <a:lnTo>
                    <a:pt x="1622" y="2768"/>
                  </a:lnTo>
                  <a:lnTo>
                    <a:pt x="1585" y="2765"/>
                  </a:lnTo>
                  <a:close/>
                  <a:moveTo>
                    <a:pt x="2016" y="2477"/>
                  </a:moveTo>
                  <a:lnTo>
                    <a:pt x="1998" y="2480"/>
                  </a:lnTo>
                  <a:lnTo>
                    <a:pt x="1982" y="2488"/>
                  </a:lnTo>
                  <a:lnTo>
                    <a:pt x="1970" y="2500"/>
                  </a:lnTo>
                  <a:lnTo>
                    <a:pt x="1962" y="2517"/>
                  </a:lnTo>
                  <a:lnTo>
                    <a:pt x="1958" y="2534"/>
                  </a:lnTo>
                  <a:lnTo>
                    <a:pt x="1962" y="2552"/>
                  </a:lnTo>
                  <a:lnTo>
                    <a:pt x="1970" y="2568"/>
                  </a:lnTo>
                  <a:lnTo>
                    <a:pt x="1982" y="2580"/>
                  </a:lnTo>
                  <a:lnTo>
                    <a:pt x="1998" y="2589"/>
                  </a:lnTo>
                  <a:lnTo>
                    <a:pt x="2016" y="2592"/>
                  </a:lnTo>
                  <a:lnTo>
                    <a:pt x="2034" y="2589"/>
                  </a:lnTo>
                  <a:lnTo>
                    <a:pt x="2050" y="2580"/>
                  </a:lnTo>
                  <a:lnTo>
                    <a:pt x="2062" y="2568"/>
                  </a:lnTo>
                  <a:lnTo>
                    <a:pt x="2070" y="2552"/>
                  </a:lnTo>
                  <a:lnTo>
                    <a:pt x="2074" y="2534"/>
                  </a:lnTo>
                  <a:lnTo>
                    <a:pt x="2070" y="2517"/>
                  </a:lnTo>
                  <a:lnTo>
                    <a:pt x="2062" y="2500"/>
                  </a:lnTo>
                  <a:lnTo>
                    <a:pt x="2050" y="2488"/>
                  </a:lnTo>
                  <a:lnTo>
                    <a:pt x="2034" y="2480"/>
                  </a:lnTo>
                  <a:lnTo>
                    <a:pt x="2016" y="2477"/>
                  </a:lnTo>
                  <a:close/>
                  <a:moveTo>
                    <a:pt x="3226" y="2246"/>
                  </a:moveTo>
                  <a:lnTo>
                    <a:pt x="3208" y="2250"/>
                  </a:lnTo>
                  <a:lnTo>
                    <a:pt x="3192" y="2258"/>
                  </a:lnTo>
                  <a:lnTo>
                    <a:pt x="3180" y="2270"/>
                  </a:lnTo>
                  <a:lnTo>
                    <a:pt x="3171" y="2286"/>
                  </a:lnTo>
                  <a:lnTo>
                    <a:pt x="3168" y="2304"/>
                  </a:lnTo>
                  <a:lnTo>
                    <a:pt x="3171" y="2322"/>
                  </a:lnTo>
                  <a:lnTo>
                    <a:pt x="3180" y="2338"/>
                  </a:lnTo>
                  <a:lnTo>
                    <a:pt x="3192" y="2350"/>
                  </a:lnTo>
                  <a:lnTo>
                    <a:pt x="3208" y="2358"/>
                  </a:lnTo>
                  <a:lnTo>
                    <a:pt x="3226" y="2362"/>
                  </a:lnTo>
                  <a:lnTo>
                    <a:pt x="3243" y="2358"/>
                  </a:lnTo>
                  <a:lnTo>
                    <a:pt x="3260" y="2350"/>
                  </a:lnTo>
                  <a:lnTo>
                    <a:pt x="3272" y="2338"/>
                  </a:lnTo>
                  <a:lnTo>
                    <a:pt x="3280" y="2322"/>
                  </a:lnTo>
                  <a:lnTo>
                    <a:pt x="3283" y="2304"/>
                  </a:lnTo>
                  <a:lnTo>
                    <a:pt x="3280" y="2286"/>
                  </a:lnTo>
                  <a:lnTo>
                    <a:pt x="3272" y="2270"/>
                  </a:lnTo>
                  <a:lnTo>
                    <a:pt x="3260" y="2258"/>
                  </a:lnTo>
                  <a:lnTo>
                    <a:pt x="3243" y="2250"/>
                  </a:lnTo>
                  <a:lnTo>
                    <a:pt x="3226" y="2246"/>
                  </a:lnTo>
                  <a:close/>
                  <a:moveTo>
                    <a:pt x="230" y="2016"/>
                  </a:moveTo>
                  <a:lnTo>
                    <a:pt x="213" y="2019"/>
                  </a:lnTo>
                  <a:lnTo>
                    <a:pt x="196" y="2028"/>
                  </a:lnTo>
                  <a:lnTo>
                    <a:pt x="184" y="2040"/>
                  </a:lnTo>
                  <a:lnTo>
                    <a:pt x="176" y="2056"/>
                  </a:lnTo>
                  <a:lnTo>
                    <a:pt x="173" y="2074"/>
                  </a:lnTo>
                  <a:lnTo>
                    <a:pt x="176" y="2091"/>
                  </a:lnTo>
                  <a:lnTo>
                    <a:pt x="184" y="2108"/>
                  </a:lnTo>
                  <a:lnTo>
                    <a:pt x="196" y="2120"/>
                  </a:lnTo>
                  <a:lnTo>
                    <a:pt x="213" y="2128"/>
                  </a:lnTo>
                  <a:lnTo>
                    <a:pt x="230" y="2131"/>
                  </a:lnTo>
                  <a:lnTo>
                    <a:pt x="248" y="2128"/>
                  </a:lnTo>
                  <a:lnTo>
                    <a:pt x="264" y="2120"/>
                  </a:lnTo>
                  <a:lnTo>
                    <a:pt x="276" y="2108"/>
                  </a:lnTo>
                  <a:lnTo>
                    <a:pt x="285" y="2091"/>
                  </a:lnTo>
                  <a:lnTo>
                    <a:pt x="288" y="2074"/>
                  </a:lnTo>
                  <a:lnTo>
                    <a:pt x="285" y="2056"/>
                  </a:lnTo>
                  <a:lnTo>
                    <a:pt x="276" y="2040"/>
                  </a:lnTo>
                  <a:lnTo>
                    <a:pt x="264" y="2028"/>
                  </a:lnTo>
                  <a:lnTo>
                    <a:pt x="248" y="2019"/>
                  </a:lnTo>
                  <a:lnTo>
                    <a:pt x="230" y="2016"/>
                  </a:lnTo>
                  <a:close/>
                  <a:moveTo>
                    <a:pt x="2119" y="1728"/>
                  </a:moveTo>
                  <a:lnTo>
                    <a:pt x="2081" y="1728"/>
                  </a:lnTo>
                  <a:lnTo>
                    <a:pt x="2043" y="1730"/>
                  </a:lnTo>
                  <a:lnTo>
                    <a:pt x="2006" y="1735"/>
                  </a:lnTo>
                  <a:lnTo>
                    <a:pt x="1969" y="1743"/>
                  </a:lnTo>
                  <a:lnTo>
                    <a:pt x="1933" y="1753"/>
                  </a:lnTo>
                  <a:lnTo>
                    <a:pt x="1914" y="1760"/>
                  </a:lnTo>
                  <a:lnTo>
                    <a:pt x="1899" y="1766"/>
                  </a:lnTo>
                  <a:lnTo>
                    <a:pt x="1881" y="1772"/>
                  </a:lnTo>
                  <a:lnTo>
                    <a:pt x="1867" y="1776"/>
                  </a:lnTo>
                  <a:lnTo>
                    <a:pt x="1845" y="1785"/>
                  </a:lnTo>
                  <a:lnTo>
                    <a:pt x="1820" y="1792"/>
                  </a:lnTo>
                  <a:lnTo>
                    <a:pt x="1792" y="1798"/>
                  </a:lnTo>
                  <a:lnTo>
                    <a:pt x="1760" y="1803"/>
                  </a:lnTo>
                  <a:lnTo>
                    <a:pt x="1726" y="1804"/>
                  </a:lnTo>
                  <a:lnTo>
                    <a:pt x="1689" y="1803"/>
                  </a:lnTo>
                  <a:lnTo>
                    <a:pt x="1655" y="1798"/>
                  </a:lnTo>
                  <a:lnTo>
                    <a:pt x="1620" y="1791"/>
                  </a:lnTo>
                  <a:lnTo>
                    <a:pt x="1585" y="1781"/>
                  </a:lnTo>
                  <a:lnTo>
                    <a:pt x="1548" y="1771"/>
                  </a:lnTo>
                  <a:lnTo>
                    <a:pt x="1507" y="1762"/>
                  </a:lnTo>
                  <a:lnTo>
                    <a:pt x="1464" y="1752"/>
                  </a:lnTo>
                  <a:lnTo>
                    <a:pt x="1419" y="1744"/>
                  </a:lnTo>
                  <a:lnTo>
                    <a:pt x="1374" y="1736"/>
                  </a:lnTo>
                  <a:lnTo>
                    <a:pt x="1330" y="1731"/>
                  </a:lnTo>
                  <a:lnTo>
                    <a:pt x="1287" y="1730"/>
                  </a:lnTo>
                  <a:lnTo>
                    <a:pt x="1261" y="1731"/>
                  </a:lnTo>
                  <a:lnTo>
                    <a:pt x="1239" y="1733"/>
                  </a:lnTo>
                  <a:lnTo>
                    <a:pt x="1223" y="1736"/>
                  </a:lnTo>
                  <a:lnTo>
                    <a:pt x="1212" y="1738"/>
                  </a:lnTo>
                  <a:lnTo>
                    <a:pt x="1181" y="1751"/>
                  </a:lnTo>
                  <a:lnTo>
                    <a:pt x="1153" y="1768"/>
                  </a:lnTo>
                  <a:lnTo>
                    <a:pt x="1129" y="1788"/>
                  </a:lnTo>
                  <a:lnTo>
                    <a:pt x="1108" y="1811"/>
                  </a:lnTo>
                  <a:lnTo>
                    <a:pt x="1089" y="1836"/>
                  </a:lnTo>
                  <a:lnTo>
                    <a:pt x="1075" y="1864"/>
                  </a:lnTo>
                  <a:lnTo>
                    <a:pt x="1062" y="1895"/>
                  </a:lnTo>
                  <a:lnTo>
                    <a:pt x="1051" y="1926"/>
                  </a:lnTo>
                  <a:lnTo>
                    <a:pt x="1044" y="1958"/>
                  </a:lnTo>
                  <a:lnTo>
                    <a:pt x="1039" y="1992"/>
                  </a:lnTo>
                  <a:lnTo>
                    <a:pt x="1037" y="2025"/>
                  </a:lnTo>
                  <a:lnTo>
                    <a:pt x="1037" y="2060"/>
                  </a:lnTo>
                  <a:lnTo>
                    <a:pt x="1039" y="2093"/>
                  </a:lnTo>
                  <a:lnTo>
                    <a:pt x="1043" y="2127"/>
                  </a:lnTo>
                  <a:lnTo>
                    <a:pt x="1064" y="2257"/>
                  </a:lnTo>
                  <a:lnTo>
                    <a:pt x="1084" y="2378"/>
                  </a:lnTo>
                  <a:lnTo>
                    <a:pt x="1105" y="2503"/>
                  </a:lnTo>
                  <a:lnTo>
                    <a:pt x="1129" y="2629"/>
                  </a:lnTo>
                  <a:lnTo>
                    <a:pt x="1156" y="2754"/>
                  </a:lnTo>
                  <a:lnTo>
                    <a:pt x="1157" y="2752"/>
                  </a:lnTo>
                  <a:lnTo>
                    <a:pt x="1158" y="2750"/>
                  </a:lnTo>
                  <a:lnTo>
                    <a:pt x="1181" y="2683"/>
                  </a:lnTo>
                  <a:lnTo>
                    <a:pt x="1205" y="2615"/>
                  </a:lnTo>
                  <a:lnTo>
                    <a:pt x="1231" y="2547"/>
                  </a:lnTo>
                  <a:lnTo>
                    <a:pt x="1260" y="2480"/>
                  </a:lnTo>
                  <a:lnTo>
                    <a:pt x="1291" y="2414"/>
                  </a:lnTo>
                  <a:lnTo>
                    <a:pt x="1327" y="2348"/>
                  </a:lnTo>
                  <a:lnTo>
                    <a:pt x="1367" y="2285"/>
                  </a:lnTo>
                  <a:lnTo>
                    <a:pt x="1405" y="2232"/>
                  </a:lnTo>
                  <a:lnTo>
                    <a:pt x="1446" y="2185"/>
                  </a:lnTo>
                  <a:lnTo>
                    <a:pt x="1489" y="2143"/>
                  </a:lnTo>
                  <a:lnTo>
                    <a:pt x="1533" y="2107"/>
                  </a:lnTo>
                  <a:lnTo>
                    <a:pt x="1579" y="2076"/>
                  </a:lnTo>
                  <a:lnTo>
                    <a:pt x="1626" y="2052"/>
                  </a:lnTo>
                  <a:lnTo>
                    <a:pt x="1674" y="2033"/>
                  </a:lnTo>
                  <a:lnTo>
                    <a:pt x="1722" y="2019"/>
                  </a:lnTo>
                  <a:lnTo>
                    <a:pt x="1771" y="2013"/>
                  </a:lnTo>
                  <a:lnTo>
                    <a:pt x="1820" y="2012"/>
                  </a:lnTo>
                  <a:lnTo>
                    <a:pt x="1868" y="2017"/>
                  </a:lnTo>
                  <a:lnTo>
                    <a:pt x="1918" y="2030"/>
                  </a:lnTo>
                  <a:lnTo>
                    <a:pt x="1966" y="2047"/>
                  </a:lnTo>
                  <a:lnTo>
                    <a:pt x="2014" y="2073"/>
                  </a:lnTo>
                  <a:lnTo>
                    <a:pt x="2056" y="2101"/>
                  </a:lnTo>
                  <a:lnTo>
                    <a:pt x="2095" y="2132"/>
                  </a:lnTo>
                  <a:lnTo>
                    <a:pt x="2128" y="2167"/>
                  </a:lnTo>
                  <a:lnTo>
                    <a:pt x="2158" y="2205"/>
                  </a:lnTo>
                  <a:lnTo>
                    <a:pt x="2186" y="2244"/>
                  </a:lnTo>
                  <a:lnTo>
                    <a:pt x="2210" y="2285"/>
                  </a:lnTo>
                  <a:lnTo>
                    <a:pt x="2231" y="2328"/>
                  </a:lnTo>
                  <a:lnTo>
                    <a:pt x="2250" y="2372"/>
                  </a:lnTo>
                  <a:lnTo>
                    <a:pt x="2266" y="2417"/>
                  </a:lnTo>
                  <a:lnTo>
                    <a:pt x="2281" y="2463"/>
                  </a:lnTo>
                  <a:lnTo>
                    <a:pt x="2295" y="2508"/>
                  </a:lnTo>
                  <a:lnTo>
                    <a:pt x="2307" y="2554"/>
                  </a:lnTo>
                  <a:lnTo>
                    <a:pt x="2320" y="2599"/>
                  </a:lnTo>
                  <a:lnTo>
                    <a:pt x="2330" y="2556"/>
                  </a:lnTo>
                  <a:lnTo>
                    <a:pt x="2342" y="2510"/>
                  </a:lnTo>
                  <a:lnTo>
                    <a:pt x="2353" y="2463"/>
                  </a:lnTo>
                  <a:lnTo>
                    <a:pt x="2365" y="2415"/>
                  </a:lnTo>
                  <a:lnTo>
                    <a:pt x="2375" y="2366"/>
                  </a:lnTo>
                  <a:lnTo>
                    <a:pt x="2386" y="2316"/>
                  </a:lnTo>
                  <a:lnTo>
                    <a:pt x="2395" y="2266"/>
                  </a:lnTo>
                  <a:lnTo>
                    <a:pt x="2403" y="2218"/>
                  </a:lnTo>
                  <a:lnTo>
                    <a:pt x="2410" y="2170"/>
                  </a:lnTo>
                  <a:lnTo>
                    <a:pt x="2415" y="2124"/>
                  </a:lnTo>
                  <a:lnTo>
                    <a:pt x="2418" y="2081"/>
                  </a:lnTo>
                  <a:lnTo>
                    <a:pt x="2419" y="2039"/>
                  </a:lnTo>
                  <a:lnTo>
                    <a:pt x="2418" y="2001"/>
                  </a:lnTo>
                  <a:lnTo>
                    <a:pt x="2414" y="1967"/>
                  </a:lnTo>
                  <a:lnTo>
                    <a:pt x="2408" y="1936"/>
                  </a:lnTo>
                  <a:lnTo>
                    <a:pt x="2394" y="1895"/>
                  </a:lnTo>
                  <a:lnTo>
                    <a:pt x="2378" y="1858"/>
                  </a:lnTo>
                  <a:lnTo>
                    <a:pt x="2361" y="1826"/>
                  </a:lnTo>
                  <a:lnTo>
                    <a:pt x="2341" y="1799"/>
                  </a:lnTo>
                  <a:lnTo>
                    <a:pt x="2319" y="1777"/>
                  </a:lnTo>
                  <a:lnTo>
                    <a:pt x="2294" y="1760"/>
                  </a:lnTo>
                  <a:lnTo>
                    <a:pt x="2274" y="1750"/>
                  </a:lnTo>
                  <a:lnTo>
                    <a:pt x="2251" y="1742"/>
                  </a:lnTo>
                  <a:lnTo>
                    <a:pt x="2223" y="1735"/>
                  </a:lnTo>
                  <a:lnTo>
                    <a:pt x="2193" y="1731"/>
                  </a:lnTo>
                  <a:lnTo>
                    <a:pt x="2158" y="1729"/>
                  </a:lnTo>
                  <a:lnTo>
                    <a:pt x="2119" y="1728"/>
                  </a:lnTo>
                  <a:close/>
                  <a:moveTo>
                    <a:pt x="2298" y="115"/>
                  </a:moveTo>
                  <a:lnTo>
                    <a:pt x="2231" y="117"/>
                  </a:lnTo>
                  <a:lnTo>
                    <a:pt x="2165" y="125"/>
                  </a:lnTo>
                  <a:lnTo>
                    <a:pt x="2099" y="135"/>
                  </a:lnTo>
                  <a:lnTo>
                    <a:pt x="2033" y="151"/>
                  </a:lnTo>
                  <a:lnTo>
                    <a:pt x="1969" y="171"/>
                  </a:lnTo>
                  <a:lnTo>
                    <a:pt x="1905" y="194"/>
                  </a:lnTo>
                  <a:lnTo>
                    <a:pt x="1896" y="198"/>
                  </a:lnTo>
                  <a:lnTo>
                    <a:pt x="1871" y="207"/>
                  </a:lnTo>
                  <a:lnTo>
                    <a:pt x="1848" y="216"/>
                  </a:lnTo>
                  <a:lnTo>
                    <a:pt x="1829" y="224"/>
                  </a:lnTo>
                  <a:lnTo>
                    <a:pt x="1812" y="230"/>
                  </a:lnTo>
                  <a:lnTo>
                    <a:pt x="1790" y="238"/>
                  </a:lnTo>
                  <a:lnTo>
                    <a:pt x="1769" y="244"/>
                  </a:lnTo>
                  <a:lnTo>
                    <a:pt x="1749" y="248"/>
                  </a:lnTo>
                  <a:lnTo>
                    <a:pt x="1729" y="251"/>
                  </a:lnTo>
                  <a:lnTo>
                    <a:pt x="1708" y="251"/>
                  </a:lnTo>
                  <a:lnTo>
                    <a:pt x="1685" y="249"/>
                  </a:lnTo>
                  <a:lnTo>
                    <a:pt x="1660" y="244"/>
                  </a:lnTo>
                  <a:lnTo>
                    <a:pt x="1631" y="238"/>
                  </a:lnTo>
                  <a:lnTo>
                    <a:pt x="1596" y="228"/>
                  </a:lnTo>
                  <a:lnTo>
                    <a:pt x="1542" y="213"/>
                  </a:lnTo>
                  <a:lnTo>
                    <a:pt x="1482" y="196"/>
                  </a:lnTo>
                  <a:lnTo>
                    <a:pt x="1418" y="180"/>
                  </a:lnTo>
                  <a:lnTo>
                    <a:pt x="1351" y="165"/>
                  </a:lnTo>
                  <a:lnTo>
                    <a:pt x="1281" y="153"/>
                  </a:lnTo>
                  <a:lnTo>
                    <a:pt x="1211" y="142"/>
                  </a:lnTo>
                  <a:lnTo>
                    <a:pt x="1140" y="136"/>
                  </a:lnTo>
                  <a:lnTo>
                    <a:pt x="1071" y="133"/>
                  </a:lnTo>
                  <a:lnTo>
                    <a:pt x="1012" y="135"/>
                  </a:lnTo>
                  <a:lnTo>
                    <a:pt x="955" y="141"/>
                  </a:lnTo>
                  <a:lnTo>
                    <a:pt x="904" y="152"/>
                  </a:lnTo>
                  <a:lnTo>
                    <a:pt x="857" y="165"/>
                  </a:lnTo>
                  <a:lnTo>
                    <a:pt x="802" y="187"/>
                  </a:lnTo>
                  <a:lnTo>
                    <a:pt x="753" y="213"/>
                  </a:lnTo>
                  <a:lnTo>
                    <a:pt x="706" y="242"/>
                  </a:lnTo>
                  <a:lnTo>
                    <a:pt x="663" y="273"/>
                  </a:lnTo>
                  <a:lnTo>
                    <a:pt x="624" y="309"/>
                  </a:lnTo>
                  <a:lnTo>
                    <a:pt x="588" y="348"/>
                  </a:lnTo>
                  <a:lnTo>
                    <a:pt x="554" y="389"/>
                  </a:lnTo>
                  <a:lnTo>
                    <a:pt x="525" y="433"/>
                  </a:lnTo>
                  <a:lnTo>
                    <a:pt x="497" y="478"/>
                  </a:lnTo>
                  <a:lnTo>
                    <a:pt x="473" y="526"/>
                  </a:lnTo>
                  <a:lnTo>
                    <a:pt x="452" y="575"/>
                  </a:lnTo>
                  <a:lnTo>
                    <a:pt x="435" y="626"/>
                  </a:lnTo>
                  <a:lnTo>
                    <a:pt x="420" y="679"/>
                  </a:lnTo>
                  <a:lnTo>
                    <a:pt x="407" y="732"/>
                  </a:lnTo>
                  <a:lnTo>
                    <a:pt x="398" y="787"/>
                  </a:lnTo>
                  <a:lnTo>
                    <a:pt x="392" y="841"/>
                  </a:lnTo>
                  <a:lnTo>
                    <a:pt x="387" y="896"/>
                  </a:lnTo>
                  <a:lnTo>
                    <a:pt x="385" y="952"/>
                  </a:lnTo>
                  <a:lnTo>
                    <a:pt x="386" y="1007"/>
                  </a:lnTo>
                  <a:lnTo>
                    <a:pt x="390" y="1062"/>
                  </a:lnTo>
                  <a:lnTo>
                    <a:pt x="393" y="1089"/>
                  </a:lnTo>
                  <a:lnTo>
                    <a:pt x="400" y="1146"/>
                  </a:lnTo>
                  <a:lnTo>
                    <a:pt x="431" y="1360"/>
                  </a:lnTo>
                  <a:lnTo>
                    <a:pt x="450" y="1489"/>
                  </a:lnTo>
                  <a:lnTo>
                    <a:pt x="469" y="1618"/>
                  </a:lnTo>
                  <a:lnTo>
                    <a:pt x="490" y="1747"/>
                  </a:lnTo>
                  <a:lnTo>
                    <a:pt x="511" y="1876"/>
                  </a:lnTo>
                  <a:lnTo>
                    <a:pt x="534" y="2004"/>
                  </a:lnTo>
                  <a:lnTo>
                    <a:pt x="559" y="2133"/>
                  </a:lnTo>
                  <a:lnTo>
                    <a:pt x="588" y="2260"/>
                  </a:lnTo>
                  <a:lnTo>
                    <a:pt x="618" y="2386"/>
                  </a:lnTo>
                  <a:lnTo>
                    <a:pt x="652" y="2511"/>
                  </a:lnTo>
                  <a:lnTo>
                    <a:pt x="690" y="2634"/>
                  </a:lnTo>
                  <a:lnTo>
                    <a:pt x="732" y="2755"/>
                  </a:lnTo>
                  <a:lnTo>
                    <a:pt x="778" y="2875"/>
                  </a:lnTo>
                  <a:lnTo>
                    <a:pt x="785" y="2892"/>
                  </a:lnTo>
                  <a:lnTo>
                    <a:pt x="787" y="2895"/>
                  </a:lnTo>
                  <a:lnTo>
                    <a:pt x="788" y="2898"/>
                  </a:lnTo>
                  <a:lnTo>
                    <a:pt x="752" y="2739"/>
                  </a:lnTo>
                  <a:lnTo>
                    <a:pt x="719" y="2579"/>
                  </a:lnTo>
                  <a:lnTo>
                    <a:pt x="691" y="2420"/>
                  </a:lnTo>
                  <a:lnTo>
                    <a:pt x="665" y="2262"/>
                  </a:lnTo>
                  <a:lnTo>
                    <a:pt x="642" y="2106"/>
                  </a:lnTo>
                  <a:lnTo>
                    <a:pt x="620" y="1954"/>
                  </a:lnTo>
                  <a:lnTo>
                    <a:pt x="588" y="1738"/>
                  </a:lnTo>
                  <a:lnTo>
                    <a:pt x="581" y="1689"/>
                  </a:lnTo>
                  <a:lnTo>
                    <a:pt x="578" y="1640"/>
                  </a:lnTo>
                  <a:lnTo>
                    <a:pt x="576" y="1590"/>
                  </a:lnTo>
                  <a:lnTo>
                    <a:pt x="577" y="1538"/>
                  </a:lnTo>
                  <a:lnTo>
                    <a:pt x="580" y="1488"/>
                  </a:lnTo>
                  <a:lnTo>
                    <a:pt x="586" y="1438"/>
                  </a:lnTo>
                  <a:lnTo>
                    <a:pt x="595" y="1388"/>
                  </a:lnTo>
                  <a:lnTo>
                    <a:pt x="606" y="1339"/>
                  </a:lnTo>
                  <a:lnTo>
                    <a:pt x="621" y="1291"/>
                  </a:lnTo>
                  <a:lnTo>
                    <a:pt x="638" y="1245"/>
                  </a:lnTo>
                  <a:lnTo>
                    <a:pt x="658" y="1201"/>
                  </a:lnTo>
                  <a:lnTo>
                    <a:pt x="681" y="1158"/>
                  </a:lnTo>
                  <a:lnTo>
                    <a:pt x="707" y="1118"/>
                  </a:lnTo>
                  <a:lnTo>
                    <a:pt x="736" y="1082"/>
                  </a:lnTo>
                  <a:lnTo>
                    <a:pt x="769" y="1047"/>
                  </a:lnTo>
                  <a:lnTo>
                    <a:pt x="804" y="1017"/>
                  </a:lnTo>
                  <a:lnTo>
                    <a:pt x="843" y="990"/>
                  </a:lnTo>
                  <a:lnTo>
                    <a:pt x="885" y="967"/>
                  </a:lnTo>
                  <a:lnTo>
                    <a:pt x="931" y="947"/>
                  </a:lnTo>
                  <a:lnTo>
                    <a:pt x="965" y="937"/>
                  </a:lnTo>
                  <a:lnTo>
                    <a:pt x="1002" y="931"/>
                  </a:lnTo>
                  <a:lnTo>
                    <a:pt x="1043" y="927"/>
                  </a:lnTo>
                  <a:lnTo>
                    <a:pt x="1088" y="925"/>
                  </a:lnTo>
                  <a:lnTo>
                    <a:pt x="1150" y="927"/>
                  </a:lnTo>
                  <a:lnTo>
                    <a:pt x="1213" y="933"/>
                  </a:lnTo>
                  <a:lnTo>
                    <a:pt x="1276" y="943"/>
                  </a:lnTo>
                  <a:lnTo>
                    <a:pt x="1338" y="955"/>
                  </a:lnTo>
                  <a:lnTo>
                    <a:pt x="1400" y="969"/>
                  </a:lnTo>
                  <a:lnTo>
                    <a:pt x="1459" y="983"/>
                  </a:lnTo>
                  <a:lnTo>
                    <a:pt x="1514" y="998"/>
                  </a:lnTo>
                  <a:lnTo>
                    <a:pt x="1565" y="1013"/>
                  </a:lnTo>
                  <a:lnTo>
                    <a:pt x="1603" y="1023"/>
                  </a:lnTo>
                  <a:lnTo>
                    <a:pt x="1638" y="1033"/>
                  </a:lnTo>
                  <a:lnTo>
                    <a:pt x="1670" y="1039"/>
                  </a:lnTo>
                  <a:lnTo>
                    <a:pt x="1703" y="1044"/>
                  </a:lnTo>
                  <a:lnTo>
                    <a:pt x="1735" y="1045"/>
                  </a:lnTo>
                  <a:lnTo>
                    <a:pt x="1767" y="1044"/>
                  </a:lnTo>
                  <a:lnTo>
                    <a:pt x="1795" y="1040"/>
                  </a:lnTo>
                  <a:lnTo>
                    <a:pt x="1821" y="1034"/>
                  </a:lnTo>
                  <a:lnTo>
                    <a:pt x="1846" y="1026"/>
                  </a:lnTo>
                  <a:lnTo>
                    <a:pt x="1869" y="1019"/>
                  </a:lnTo>
                  <a:lnTo>
                    <a:pt x="1891" y="1011"/>
                  </a:lnTo>
                  <a:lnTo>
                    <a:pt x="1906" y="1004"/>
                  </a:lnTo>
                  <a:lnTo>
                    <a:pt x="1924" y="997"/>
                  </a:lnTo>
                  <a:lnTo>
                    <a:pt x="1946" y="990"/>
                  </a:lnTo>
                  <a:lnTo>
                    <a:pt x="1981" y="975"/>
                  </a:lnTo>
                  <a:lnTo>
                    <a:pt x="1988" y="973"/>
                  </a:lnTo>
                  <a:lnTo>
                    <a:pt x="2042" y="953"/>
                  </a:lnTo>
                  <a:lnTo>
                    <a:pt x="2098" y="939"/>
                  </a:lnTo>
                  <a:lnTo>
                    <a:pt x="2152" y="930"/>
                  </a:lnTo>
                  <a:lnTo>
                    <a:pt x="2208" y="925"/>
                  </a:lnTo>
                  <a:lnTo>
                    <a:pt x="2261" y="923"/>
                  </a:lnTo>
                  <a:lnTo>
                    <a:pt x="2314" y="922"/>
                  </a:lnTo>
                  <a:lnTo>
                    <a:pt x="2354" y="923"/>
                  </a:lnTo>
                  <a:lnTo>
                    <a:pt x="2395" y="924"/>
                  </a:lnTo>
                  <a:lnTo>
                    <a:pt x="2437" y="928"/>
                  </a:lnTo>
                  <a:lnTo>
                    <a:pt x="2481" y="934"/>
                  </a:lnTo>
                  <a:lnTo>
                    <a:pt x="2524" y="944"/>
                  </a:lnTo>
                  <a:lnTo>
                    <a:pt x="2566" y="956"/>
                  </a:lnTo>
                  <a:lnTo>
                    <a:pt x="2608" y="974"/>
                  </a:lnTo>
                  <a:lnTo>
                    <a:pt x="2646" y="996"/>
                  </a:lnTo>
                  <a:lnTo>
                    <a:pt x="2686" y="1024"/>
                  </a:lnTo>
                  <a:lnTo>
                    <a:pt x="2722" y="1058"/>
                  </a:lnTo>
                  <a:lnTo>
                    <a:pt x="2754" y="1096"/>
                  </a:lnTo>
                  <a:lnTo>
                    <a:pt x="2785" y="1139"/>
                  </a:lnTo>
                  <a:lnTo>
                    <a:pt x="2812" y="1189"/>
                  </a:lnTo>
                  <a:lnTo>
                    <a:pt x="2837" y="1243"/>
                  </a:lnTo>
                  <a:lnTo>
                    <a:pt x="2859" y="1303"/>
                  </a:lnTo>
                  <a:lnTo>
                    <a:pt x="2878" y="1368"/>
                  </a:lnTo>
                  <a:lnTo>
                    <a:pt x="2888" y="1414"/>
                  </a:lnTo>
                  <a:lnTo>
                    <a:pt x="2895" y="1464"/>
                  </a:lnTo>
                  <a:lnTo>
                    <a:pt x="2899" y="1519"/>
                  </a:lnTo>
                  <a:lnTo>
                    <a:pt x="2900" y="1576"/>
                  </a:lnTo>
                  <a:lnTo>
                    <a:pt x="2899" y="1637"/>
                  </a:lnTo>
                  <a:lnTo>
                    <a:pt x="2895" y="1700"/>
                  </a:lnTo>
                  <a:lnTo>
                    <a:pt x="2889" y="1766"/>
                  </a:lnTo>
                  <a:lnTo>
                    <a:pt x="2881" y="1833"/>
                  </a:lnTo>
                  <a:lnTo>
                    <a:pt x="2872" y="1902"/>
                  </a:lnTo>
                  <a:lnTo>
                    <a:pt x="2861" y="1971"/>
                  </a:lnTo>
                  <a:lnTo>
                    <a:pt x="2850" y="2041"/>
                  </a:lnTo>
                  <a:lnTo>
                    <a:pt x="2836" y="2111"/>
                  </a:lnTo>
                  <a:lnTo>
                    <a:pt x="2822" y="2181"/>
                  </a:lnTo>
                  <a:lnTo>
                    <a:pt x="2808" y="2251"/>
                  </a:lnTo>
                  <a:lnTo>
                    <a:pt x="2793" y="2319"/>
                  </a:lnTo>
                  <a:lnTo>
                    <a:pt x="2778" y="2386"/>
                  </a:lnTo>
                  <a:lnTo>
                    <a:pt x="2764" y="2451"/>
                  </a:lnTo>
                  <a:lnTo>
                    <a:pt x="2749" y="2512"/>
                  </a:lnTo>
                  <a:lnTo>
                    <a:pt x="2734" y="2572"/>
                  </a:lnTo>
                  <a:lnTo>
                    <a:pt x="2721" y="2628"/>
                  </a:lnTo>
                  <a:lnTo>
                    <a:pt x="2705" y="2689"/>
                  </a:lnTo>
                  <a:lnTo>
                    <a:pt x="2686" y="2773"/>
                  </a:lnTo>
                  <a:lnTo>
                    <a:pt x="2668" y="2855"/>
                  </a:lnTo>
                  <a:lnTo>
                    <a:pt x="2649" y="2949"/>
                  </a:lnTo>
                  <a:lnTo>
                    <a:pt x="2621" y="3086"/>
                  </a:lnTo>
                  <a:lnTo>
                    <a:pt x="2617" y="3100"/>
                  </a:lnTo>
                  <a:lnTo>
                    <a:pt x="2612" y="3115"/>
                  </a:lnTo>
                  <a:lnTo>
                    <a:pt x="2623" y="3102"/>
                  </a:lnTo>
                  <a:lnTo>
                    <a:pt x="2636" y="3086"/>
                  </a:lnTo>
                  <a:lnTo>
                    <a:pt x="2651" y="3066"/>
                  </a:lnTo>
                  <a:lnTo>
                    <a:pt x="2665" y="3041"/>
                  </a:lnTo>
                  <a:lnTo>
                    <a:pt x="2702" y="2972"/>
                  </a:lnTo>
                  <a:lnTo>
                    <a:pt x="2733" y="2900"/>
                  </a:lnTo>
                  <a:lnTo>
                    <a:pt x="2762" y="2826"/>
                  </a:lnTo>
                  <a:lnTo>
                    <a:pt x="2786" y="2750"/>
                  </a:lnTo>
                  <a:lnTo>
                    <a:pt x="2807" y="2674"/>
                  </a:lnTo>
                  <a:lnTo>
                    <a:pt x="2827" y="2597"/>
                  </a:lnTo>
                  <a:lnTo>
                    <a:pt x="2844" y="2520"/>
                  </a:lnTo>
                  <a:lnTo>
                    <a:pt x="2861" y="2443"/>
                  </a:lnTo>
                  <a:lnTo>
                    <a:pt x="2878" y="2368"/>
                  </a:lnTo>
                  <a:lnTo>
                    <a:pt x="2907" y="2241"/>
                  </a:lnTo>
                  <a:lnTo>
                    <a:pt x="2938" y="2111"/>
                  </a:lnTo>
                  <a:lnTo>
                    <a:pt x="2960" y="2021"/>
                  </a:lnTo>
                  <a:lnTo>
                    <a:pt x="2982" y="1930"/>
                  </a:lnTo>
                  <a:lnTo>
                    <a:pt x="3003" y="1838"/>
                  </a:lnTo>
                  <a:lnTo>
                    <a:pt x="3022" y="1745"/>
                  </a:lnTo>
                  <a:lnTo>
                    <a:pt x="3041" y="1652"/>
                  </a:lnTo>
                  <a:lnTo>
                    <a:pt x="3059" y="1557"/>
                  </a:lnTo>
                  <a:lnTo>
                    <a:pt x="3075" y="1463"/>
                  </a:lnTo>
                  <a:lnTo>
                    <a:pt x="3088" y="1369"/>
                  </a:lnTo>
                  <a:lnTo>
                    <a:pt x="3099" y="1275"/>
                  </a:lnTo>
                  <a:lnTo>
                    <a:pt x="3106" y="1181"/>
                  </a:lnTo>
                  <a:lnTo>
                    <a:pt x="3109" y="1089"/>
                  </a:lnTo>
                  <a:lnTo>
                    <a:pt x="3109" y="997"/>
                  </a:lnTo>
                  <a:lnTo>
                    <a:pt x="3105" y="906"/>
                  </a:lnTo>
                  <a:lnTo>
                    <a:pt x="3096" y="817"/>
                  </a:lnTo>
                  <a:lnTo>
                    <a:pt x="3082" y="729"/>
                  </a:lnTo>
                  <a:lnTo>
                    <a:pt x="3062" y="643"/>
                  </a:lnTo>
                  <a:lnTo>
                    <a:pt x="3047" y="593"/>
                  </a:lnTo>
                  <a:lnTo>
                    <a:pt x="3025" y="544"/>
                  </a:lnTo>
                  <a:lnTo>
                    <a:pt x="2996" y="495"/>
                  </a:lnTo>
                  <a:lnTo>
                    <a:pt x="2964" y="447"/>
                  </a:lnTo>
                  <a:lnTo>
                    <a:pt x="2925" y="401"/>
                  </a:lnTo>
                  <a:lnTo>
                    <a:pt x="2882" y="356"/>
                  </a:lnTo>
                  <a:lnTo>
                    <a:pt x="2834" y="312"/>
                  </a:lnTo>
                  <a:lnTo>
                    <a:pt x="2781" y="271"/>
                  </a:lnTo>
                  <a:lnTo>
                    <a:pt x="2723" y="231"/>
                  </a:lnTo>
                  <a:lnTo>
                    <a:pt x="2671" y="201"/>
                  </a:lnTo>
                  <a:lnTo>
                    <a:pt x="2615" y="175"/>
                  </a:lnTo>
                  <a:lnTo>
                    <a:pt x="2556" y="154"/>
                  </a:lnTo>
                  <a:lnTo>
                    <a:pt x="2495" y="137"/>
                  </a:lnTo>
                  <a:lnTo>
                    <a:pt x="2431" y="125"/>
                  </a:lnTo>
                  <a:lnTo>
                    <a:pt x="2365" y="117"/>
                  </a:lnTo>
                  <a:lnTo>
                    <a:pt x="2298" y="115"/>
                  </a:lnTo>
                  <a:close/>
                  <a:moveTo>
                    <a:pt x="2298" y="0"/>
                  </a:moveTo>
                  <a:lnTo>
                    <a:pt x="2365" y="2"/>
                  </a:lnTo>
                  <a:lnTo>
                    <a:pt x="2432" y="8"/>
                  </a:lnTo>
                  <a:lnTo>
                    <a:pt x="2496" y="19"/>
                  </a:lnTo>
                  <a:lnTo>
                    <a:pt x="2558" y="35"/>
                  </a:lnTo>
                  <a:lnTo>
                    <a:pt x="2619" y="53"/>
                  </a:lnTo>
                  <a:lnTo>
                    <a:pt x="2677" y="76"/>
                  </a:lnTo>
                  <a:lnTo>
                    <a:pt x="2732" y="104"/>
                  </a:lnTo>
                  <a:lnTo>
                    <a:pt x="2786" y="134"/>
                  </a:lnTo>
                  <a:lnTo>
                    <a:pt x="2851" y="179"/>
                  </a:lnTo>
                  <a:lnTo>
                    <a:pt x="2911" y="227"/>
                  </a:lnTo>
                  <a:lnTo>
                    <a:pt x="2966" y="278"/>
                  </a:lnTo>
                  <a:lnTo>
                    <a:pt x="3015" y="330"/>
                  </a:lnTo>
                  <a:lnTo>
                    <a:pt x="3059" y="383"/>
                  </a:lnTo>
                  <a:lnTo>
                    <a:pt x="3097" y="439"/>
                  </a:lnTo>
                  <a:lnTo>
                    <a:pt x="3129" y="496"/>
                  </a:lnTo>
                  <a:lnTo>
                    <a:pt x="3154" y="555"/>
                  </a:lnTo>
                  <a:lnTo>
                    <a:pt x="3173" y="614"/>
                  </a:lnTo>
                  <a:lnTo>
                    <a:pt x="3193" y="696"/>
                  </a:lnTo>
                  <a:lnTo>
                    <a:pt x="3208" y="781"/>
                  </a:lnTo>
                  <a:lnTo>
                    <a:pt x="3217" y="867"/>
                  </a:lnTo>
                  <a:lnTo>
                    <a:pt x="3224" y="954"/>
                  </a:lnTo>
                  <a:lnTo>
                    <a:pt x="3226" y="1041"/>
                  </a:lnTo>
                  <a:lnTo>
                    <a:pt x="3263" y="1050"/>
                  </a:lnTo>
                  <a:lnTo>
                    <a:pt x="3299" y="1064"/>
                  </a:lnTo>
                  <a:lnTo>
                    <a:pt x="3332" y="1083"/>
                  </a:lnTo>
                  <a:lnTo>
                    <a:pt x="3363" y="1106"/>
                  </a:lnTo>
                  <a:lnTo>
                    <a:pt x="3389" y="1133"/>
                  </a:lnTo>
                  <a:lnTo>
                    <a:pt x="3412" y="1164"/>
                  </a:lnTo>
                  <a:lnTo>
                    <a:pt x="3431" y="1197"/>
                  </a:lnTo>
                  <a:lnTo>
                    <a:pt x="3444" y="1233"/>
                  </a:lnTo>
                  <a:lnTo>
                    <a:pt x="3453" y="1271"/>
                  </a:lnTo>
                  <a:lnTo>
                    <a:pt x="3456" y="1311"/>
                  </a:lnTo>
                  <a:lnTo>
                    <a:pt x="3456" y="3182"/>
                  </a:lnTo>
                  <a:lnTo>
                    <a:pt x="3453" y="3221"/>
                  </a:lnTo>
                  <a:lnTo>
                    <a:pt x="3444" y="3260"/>
                  </a:lnTo>
                  <a:lnTo>
                    <a:pt x="3431" y="3297"/>
                  </a:lnTo>
                  <a:lnTo>
                    <a:pt x="3412" y="3330"/>
                  </a:lnTo>
                  <a:lnTo>
                    <a:pt x="3389" y="3362"/>
                  </a:lnTo>
                  <a:lnTo>
                    <a:pt x="3362" y="3389"/>
                  </a:lnTo>
                  <a:lnTo>
                    <a:pt x="3330" y="3412"/>
                  </a:lnTo>
                  <a:lnTo>
                    <a:pt x="3297" y="3431"/>
                  </a:lnTo>
                  <a:lnTo>
                    <a:pt x="3260" y="3444"/>
                  </a:lnTo>
                  <a:lnTo>
                    <a:pt x="3221" y="3453"/>
                  </a:lnTo>
                  <a:lnTo>
                    <a:pt x="3182" y="3456"/>
                  </a:lnTo>
                  <a:lnTo>
                    <a:pt x="274" y="3456"/>
                  </a:lnTo>
                  <a:lnTo>
                    <a:pt x="235" y="3453"/>
                  </a:lnTo>
                  <a:lnTo>
                    <a:pt x="196" y="3444"/>
                  </a:lnTo>
                  <a:lnTo>
                    <a:pt x="159" y="3431"/>
                  </a:lnTo>
                  <a:lnTo>
                    <a:pt x="126" y="3412"/>
                  </a:lnTo>
                  <a:lnTo>
                    <a:pt x="94" y="3389"/>
                  </a:lnTo>
                  <a:lnTo>
                    <a:pt x="67" y="3362"/>
                  </a:lnTo>
                  <a:lnTo>
                    <a:pt x="44" y="3330"/>
                  </a:lnTo>
                  <a:lnTo>
                    <a:pt x="25" y="3297"/>
                  </a:lnTo>
                  <a:lnTo>
                    <a:pt x="12" y="3261"/>
                  </a:lnTo>
                  <a:lnTo>
                    <a:pt x="3" y="3222"/>
                  </a:lnTo>
                  <a:lnTo>
                    <a:pt x="0" y="3182"/>
                  </a:lnTo>
                  <a:lnTo>
                    <a:pt x="0" y="1311"/>
                  </a:lnTo>
                  <a:lnTo>
                    <a:pt x="3" y="1271"/>
                  </a:lnTo>
                  <a:lnTo>
                    <a:pt x="12" y="1233"/>
                  </a:lnTo>
                  <a:lnTo>
                    <a:pt x="25" y="1196"/>
                  </a:lnTo>
                  <a:lnTo>
                    <a:pt x="44" y="1162"/>
                  </a:lnTo>
                  <a:lnTo>
                    <a:pt x="67" y="1132"/>
                  </a:lnTo>
                  <a:lnTo>
                    <a:pt x="94" y="1105"/>
                  </a:lnTo>
                  <a:lnTo>
                    <a:pt x="125" y="1082"/>
                  </a:lnTo>
                  <a:lnTo>
                    <a:pt x="158" y="1063"/>
                  </a:lnTo>
                  <a:lnTo>
                    <a:pt x="194" y="1049"/>
                  </a:lnTo>
                  <a:lnTo>
                    <a:pt x="232" y="1040"/>
                  </a:lnTo>
                  <a:lnTo>
                    <a:pt x="272" y="1037"/>
                  </a:lnTo>
                  <a:lnTo>
                    <a:pt x="269" y="955"/>
                  </a:lnTo>
                  <a:lnTo>
                    <a:pt x="271" y="876"/>
                  </a:lnTo>
                  <a:lnTo>
                    <a:pt x="278" y="800"/>
                  </a:lnTo>
                  <a:lnTo>
                    <a:pt x="289" y="728"/>
                  </a:lnTo>
                  <a:lnTo>
                    <a:pt x="304" y="659"/>
                  </a:lnTo>
                  <a:lnTo>
                    <a:pt x="324" y="593"/>
                  </a:lnTo>
                  <a:lnTo>
                    <a:pt x="346" y="530"/>
                  </a:lnTo>
                  <a:lnTo>
                    <a:pt x="372" y="471"/>
                  </a:lnTo>
                  <a:lnTo>
                    <a:pt x="401" y="416"/>
                  </a:lnTo>
                  <a:lnTo>
                    <a:pt x="434" y="363"/>
                  </a:lnTo>
                  <a:lnTo>
                    <a:pt x="469" y="315"/>
                  </a:lnTo>
                  <a:lnTo>
                    <a:pt x="506" y="270"/>
                  </a:lnTo>
                  <a:lnTo>
                    <a:pt x="546" y="228"/>
                  </a:lnTo>
                  <a:lnTo>
                    <a:pt x="588" y="191"/>
                  </a:lnTo>
                  <a:lnTo>
                    <a:pt x="632" y="156"/>
                  </a:lnTo>
                  <a:lnTo>
                    <a:pt x="677" y="126"/>
                  </a:lnTo>
                  <a:lnTo>
                    <a:pt x="723" y="99"/>
                  </a:lnTo>
                  <a:lnTo>
                    <a:pt x="770" y="76"/>
                  </a:lnTo>
                  <a:lnTo>
                    <a:pt x="818" y="58"/>
                  </a:lnTo>
                  <a:lnTo>
                    <a:pt x="863" y="43"/>
                  </a:lnTo>
                  <a:lnTo>
                    <a:pt x="911" y="32"/>
                  </a:lnTo>
                  <a:lnTo>
                    <a:pt x="961" y="24"/>
                  </a:lnTo>
                  <a:lnTo>
                    <a:pt x="1015" y="20"/>
                  </a:lnTo>
                  <a:lnTo>
                    <a:pt x="1071" y="18"/>
                  </a:lnTo>
                  <a:lnTo>
                    <a:pt x="1155" y="21"/>
                  </a:lnTo>
                  <a:lnTo>
                    <a:pt x="1240" y="29"/>
                  </a:lnTo>
                  <a:lnTo>
                    <a:pt x="1324" y="43"/>
                  </a:lnTo>
                  <a:lnTo>
                    <a:pt x="1405" y="59"/>
                  </a:lnTo>
                  <a:lnTo>
                    <a:pt x="1484" y="77"/>
                  </a:lnTo>
                  <a:lnTo>
                    <a:pt x="1559" y="97"/>
                  </a:lnTo>
                  <a:lnTo>
                    <a:pt x="1629" y="117"/>
                  </a:lnTo>
                  <a:lnTo>
                    <a:pt x="1656" y="125"/>
                  </a:lnTo>
                  <a:lnTo>
                    <a:pt x="1677" y="131"/>
                  </a:lnTo>
                  <a:lnTo>
                    <a:pt x="1693" y="135"/>
                  </a:lnTo>
                  <a:lnTo>
                    <a:pt x="1707" y="137"/>
                  </a:lnTo>
                  <a:lnTo>
                    <a:pt x="1718" y="138"/>
                  </a:lnTo>
                  <a:lnTo>
                    <a:pt x="1725" y="138"/>
                  </a:lnTo>
                  <a:lnTo>
                    <a:pt x="1732" y="136"/>
                  </a:lnTo>
                  <a:lnTo>
                    <a:pt x="1742" y="133"/>
                  </a:lnTo>
                  <a:lnTo>
                    <a:pt x="1754" y="129"/>
                  </a:lnTo>
                  <a:lnTo>
                    <a:pt x="1770" y="123"/>
                  </a:lnTo>
                  <a:lnTo>
                    <a:pt x="1788" y="115"/>
                  </a:lnTo>
                  <a:lnTo>
                    <a:pt x="1809" y="108"/>
                  </a:lnTo>
                  <a:lnTo>
                    <a:pt x="1834" y="99"/>
                  </a:lnTo>
                  <a:lnTo>
                    <a:pt x="1842" y="96"/>
                  </a:lnTo>
                  <a:lnTo>
                    <a:pt x="1851" y="92"/>
                  </a:lnTo>
                  <a:lnTo>
                    <a:pt x="1861" y="88"/>
                  </a:lnTo>
                  <a:lnTo>
                    <a:pt x="1931" y="62"/>
                  </a:lnTo>
                  <a:lnTo>
                    <a:pt x="2003" y="40"/>
                  </a:lnTo>
                  <a:lnTo>
                    <a:pt x="2076" y="22"/>
                  </a:lnTo>
                  <a:lnTo>
                    <a:pt x="2150" y="10"/>
                  </a:lnTo>
                  <a:lnTo>
                    <a:pt x="2223" y="2"/>
                  </a:lnTo>
                  <a:lnTo>
                    <a:pt x="22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5" name="Group 214"/>
          <p:cNvGrpSpPr/>
          <p:nvPr/>
        </p:nvGrpSpPr>
        <p:grpSpPr>
          <a:xfrm>
            <a:off x="2514726" y="2662238"/>
            <a:ext cx="604838" cy="601663"/>
            <a:chOff x="2473325" y="2662238"/>
            <a:chExt cx="604838" cy="6016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7" name="Freeform 31"/>
            <p:cNvSpPr>
              <a:spLocks noEditPoints="1"/>
            </p:cNvSpPr>
            <p:nvPr/>
          </p:nvSpPr>
          <p:spPr bwMode="auto">
            <a:xfrm>
              <a:off x="2619375" y="2662238"/>
              <a:ext cx="458788" cy="484188"/>
            </a:xfrm>
            <a:custGeom>
              <a:avLst/>
              <a:gdLst>
                <a:gd name="T0" fmla="*/ 1904 w 2595"/>
                <a:gd name="T1" fmla="*/ 908 h 2744"/>
                <a:gd name="T2" fmla="*/ 1864 w 2595"/>
                <a:gd name="T3" fmla="*/ 543 h 2744"/>
                <a:gd name="T4" fmla="*/ 2068 w 2595"/>
                <a:gd name="T5" fmla="*/ 745 h 2744"/>
                <a:gd name="T6" fmla="*/ 1945 w 2595"/>
                <a:gd name="T7" fmla="*/ 462 h 2744"/>
                <a:gd name="T8" fmla="*/ 1985 w 2595"/>
                <a:gd name="T9" fmla="*/ 421 h 2744"/>
                <a:gd name="T10" fmla="*/ 2271 w 2595"/>
                <a:gd name="T11" fmla="*/ 543 h 2744"/>
                <a:gd name="T12" fmla="*/ 2230 w 2595"/>
                <a:gd name="T13" fmla="*/ 178 h 2744"/>
                <a:gd name="T14" fmla="*/ 2434 w 2595"/>
                <a:gd name="T15" fmla="*/ 380 h 2744"/>
                <a:gd name="T16" fmla="*/ 2204 w 2595"/>
                <a:gd name="T17" fmla="*/ 2 h 2744"/>
                <a:gd name="T18" fmla="*/ 2271 w 2595"/>
                <a:gd name="T19" fmla="*/ 57 h 2744"/>
                <a:gd name="T20" fmla="*/ 2551 w 2595"/>
                <a:gd name="T21" fmla="*/ 304 h 2744"/>
                <a:gd name="T22" fmla="*/ 2588 w 2595"/>
                <a:gd name="T23" fmla="*/ 330 h 2744"/>
                <a:gd name="T24" fmla="*/ 2593 w 2595"/>
                <a:gd name="T25" fmla="*/ 374 h 2744"/>
                <a:gd name="T26" fmla="*/ 2312 w 2595"/>
                <a:gd name="T27" fmla="*/ 664 h 2744"/>
                <a:gd name="T28" fmla="*/ 1386 w 2595"/>
                <a:gd name="T29" fmla="*/ 1585 h 2744"/>
                <a:gd name="T30" fmla="*/ 1026 w 2595"/>
                <a:gd name="T31" fmla="*/ 1188 h 2744"/>
                <a:gd name="T32" fmla="*/ 1107 w 2595"/>
                <a:gd name="T33" fmla="*/ 1140 h 2744"/>
                <a:gd name="T34" fmla="*/ 1201 w 2595"/>
                <a:gd name="T35" fmla="*/ 1138 h 2744"/>
                <a:gd name="T36" fmla="*/ 1526 w 2595"/>
                <a:gd name="T37" fmla="*/ 1221 h 2744"/>
                <a:gd name="T38" fmla="*/ 1823 w 2595"/>
                <a:gd name="T39" fmla="*/ 989 h 2744"/>
                <a:gd name="T40" fmla="*/ 1522 w 2595"/>
                <a:gd name="T41" fmla="*/ 679 h 2744"/>
                <a:gd name="T42" fmla="*/ 1528 w 2595"/>
                <a:gd name="T43" fmla="*/ 636 h 2744"/>
                <a:gd name="T44" fmla="*/ 1564 w 2595"/>
                <a:gd name="T45" fmla="*/ 609 h 2744"/>
                <a:gd name="T46" fmla="*/ 1607 w 2595"/>
                <a:gd name="T47" fmla="*/ 614 h 2744"/>
                <a:gd name="T48" fmla="*/ 1651 w 2595"/>
                <a:gd name="T49" fmla="*/ 571 h 2744"/>
                <a:gd name="T50" fmla="*/ 1644 w 2595"/>
                <a:gd name="T51" fmla="*/ 528 h 2744"/>
                <a:gd name="T52" fmla="*/ 1672 w 2595"/>
                <a:gd name="T53" fmla="*/ 493 h 2744"/>
                <a:gd name="T54" fmla="*/ 1715 w 2595"/>
                <a:gd name="T55" fmla="*/ 488 h 2744"/>
                <a:gd name="T56" fmla="*/ 1782 w 2595"/>
                <a:gd name="T57" fmla="*/ 462 h 2744"/>
                <a:gd name="T58" fmla="*/ 1765 w 2595"/>
                <a:gd name="T59" fmla="*/ 421 h 2744"/>
                <a:gd name="T60" fmla="*/ 1782 w 2595"/>
                <a:gd name="T61" fmla="*/ 380 h 2744"/>
                <a:gd name="T62" fmla="*/ 1823 w 2595"/>
                <a:gd name="T63" fmla="*/ 364 h 2744"/>
                <a:gd name="T64" fmla="*/ 1864 w 2595"/>
                <a:gd name="T65" fmla="*/ 380 h 2744"/>
                <a:gd name="T66" fmla="*/ 1889 w 2595"/>
                <a:gd name="T67" fmla="*/ 314 h 2744"/>
                <a:gd name="T68" fmla="*/ 1895 w 2595"/>
                <a:gd name="T69" fmla="*/ 272 h 2744"/>
                <a:gd name="T70" fmla="*/ 1931 w 2595"/>
                <a:gd name="T71" fmla="*/ 244 h 2744"/>
                <a:gd name="T72" fmla="*/ 1974 w 2595"/>
                <a:gd name="T73" fmla="*/ 250 h 2744"/>
                <a:gd name="T74" fmla="*/ 2018 w 2595"/>
                <a:gd name="T75" fmla="*/ 207 h 2744"/>
                <a:gd name="T76" fmla="*/ 2011 w 2595"/>
                <a:gd name="T77" fmla="*/ 163 h 2744"/>
                <a:gd name="T78" fmla="*/ 2039 w 2595"/>
                <a:gd name="T79" fmla="*/ 128 h 2744"/>
                <a:gd name="T80" fmla="*/ 2082 w 2595"/>
                <a:gd name="T81" fmla="*/ 123 h 2744"/>
                <a:gd name="T82" fmla="*/ 2149 w 2595"/>
                <a:gd name="T83" fmla="*/ 97 h 2744"/>
                <a:gd name="T84" fmla="*/ 2132 w 2595"/>
                <a:gd name="T85" fmla="*/ 57 h 2744"/>
                <a:gd name="T86" fmla="*/ 2149 w 2595"/>
                <a:gd name="T87" fmla="*/ 17 h 2744"/>
                <a:gd name="T88" fmla="*/ 2190 w 2595"/>
                <a:gd name="T89" fmla="*/ 0 h 2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95" h="2744">
                  <a:moveTo>
                    <a:pt x="1742" y="664"/>
                  </a:moveTo>
                  <a:lnTo>
                    <a:pt x="1701" y="705"/>
                  </a:lnTo>
                  <a:lnTo>
                    <a:pt x="1904" y="908"/>
                  </a:lnTo>
                  <a:lnTo>
                    <a:pt x="1945" y="868"/>
                  </a:lnTo>
                  <a:lnTo>
                    <a:pt x="1742" y="664"/>
                  </a:lnTo>
                  <a:close/>
                  <a:moveTo>
                    <a:pt x="1864" y="543"/>
                  </a:moveTo>
                  <a:lnTo>
                    <a:pt x="1823" y="584"/>
                  </a:lnTo>
                  <a:lnTo>
                    <a:pt x="2026" y="787"/>
                  </a:lnTo>
                  <a:lnTo>
                    <a:pt x="2068" y="745"/>
                  </a:lnTo>
                  <a:lnTo>
                    <a:pt x="1864" y="543"/>
                  </a:lnTo>
                  <a:close/>
                  <a:moveTo>
                    <a:pt x="1985" y="421"/>
                  </a:moveTo>
                  <a:lnTo>
                    <a:pt x="1945" y="462"/>
                  </a:lnTo>
                  <a:lnTo>
                    <a:pt x="2149" y="664"/>
                  </a:lnTo>
                  <a:lnTo>
                    <a:pt x="2190" y="624"/>
                  </a:lnTo>
                  <a:lnTo>
                    <a:pt x="1985" y="421"/>
                  </a:lnTo>
                  <a:close/>
                  <a:moveTo>
                    <a:pt x="2107" y="300"/>
                  </a:moveTo>
                  <a:lnTo>
                    <a:pt x="2067" y="340"/>
                  </a:lnTo>
                  <a:lnTo>
                    <a:pt x="2271" y="543"/>
                  </a:lnTo>
                  <a:lnTo>
                    <a:pt x="2312" y="503"/>
                  </a:lnTo>
                  <a:lnTo>
                    <a:pt x="2107" y="300"/>
                  </a:lnTo>
                  <a:close/>
                  <a:moveTo>
                    <a:pt x="2230" y="178"/>
                  </a:moveTo>
                  <a:lnTo>
                    <a:pt x="2190" y="219"/>
                  </a:lnTo>
                  <a:lnTo>
                    <a:pt x="2393" y="421"/>
                  </a:lnTo>
                  <a:lnTo>
                    <a:pt x="2434" y="380"/>
                  </a:lnTo>
                  <a:lnTo>
                    <a:pt x="2230" y="178"/>
                  </a:lnTo>
                  <a:close/>
                  <a:moveTo>
                    <a:pt x="2190" y="0"/>
                  </a:moveTo>
                  <a:lnTo>
                    <a:pt x="2204" y="2"/>
                  </a:lnTo>
                  <a:lnTo>
                    <a:pt x="2218" y="7"/>
                  </a:lnTo>
                  <a:lnTo>
                    <a:pt x="2230" y="17"/>
                  </a:lnTo>
                  <a:lnTo>
                    <a:pt x="2271" y="57"/>
                  </a:lnTo>
                  <a:lnTo>
                    <a:pt x="2520" y="305"/>
                  </a:lnTo>
                  <a:lnTo>
                    <a:pt x="2535" y="303"/>
                  </a:lnTo>
                  <a:lnTo>
                    <a:pt x="2551" y="304"/>
                  </a:lnTo>
                  <a:lnTo>
                    <a:pt x="2565" y="309"/>
                  </a:lnTo>
                  <a:lnTo>
                    <a:pt x="2578" y="319"/>
                  </a:lnTo>
                  <a:lnTo>
                    <a:pt x="2588" y="330"/>
                  </a:lnTo>
                  <a:lnTo>
                    <a:pt x="2593" y="344"/>
                  </a:lnTo>
                  <a:lnTo>
                    <a:pt x="2595" y="359"/>
                  </a:lnTo>
                  <a:lnTo>
                    <a:pt x="2593" y="374"/>
                  </a:lnTo>
                  <a:lnTo>
                    <a:pt x="2588" y="388"/>
                  </a:lnTo>
                  <a:lnTo>
                    <a:pt x="2578" y="400"/>
                  </a:lnTo>
                  <a:lnTo>
                    <a:pt x="2312" y="664"/>
                  </a:lnTo>
                  <a:lnTo>
                    <a:pt x="1945" y="1029"/>
                  </a:lnTo>
                  <a:lnTo>
                    <a:pt x="1387" y="1584"/>
                  </a:lnTo>
                  <a:lnTo>
                    <a:pt x="1386" y="1585"/>
                  </a:lnTo>
                  <a:lnTo>
                    <a:pt x="221" y="2744"/>
                  </a:lnTo>
                  <a:lnTo>
                    <a:pt x="0" y="2209"/>
                  </a:lnTo>
                  <a:lnTo>
                    <a:pt x="1026" y="1188"/>
                  </a:lnTo>
                  <a:lnTo>
                    <a:pt x="1050" y="1166"/>
                  </a:lnTo>
                  <a:lnTo>
                    <a:pt x="1078" y="1152"/>
                  </a:lnTo>
                  <a:lnTo>
                    <a:pt x="1107" y="1140"/>
                  </a:lnTo>
                  <a:lnTo>
                    <a:pt x="1138" y="1134"/>
                  </a:lnTo>
                  <a:lnTo>
                    <a:pt x="1169" y="1133"/>
                  </a:lnTo>
                  <a:lnTo>
                    <a:pt x="1201" y="1138"/>
                  </a:lnTo>
                  <a:lnTo>
                    <a:pt x="1485" y="1203"/>
                  </a:lnTo>
                  <a:lnTo>
                    <a:pt x="1506" y="1210"/>
                  </a:lnTo>
                  <a:lnTo>
                    <a:pt x="1526" y="1221"/>
                  </a:lnTo>
                  <a:lnTo>
                    <a:pt x="1544" y="1234"/>
                  </a:lnTo>
                  <a:lnTo>
                    <a:pt x="1559" y="1251"/>
                  </a:lnTo>
                  <a:lnTo>
                    <a:pt x="1823" y="989"/>
                  </a:lnTo>
                  <a:lnTo>
                    <a:pt x="1537" y="705"/>
                  </a:lnTo>
                  <a:lnTo>
                    <a:pt x="1528" y="693"/>
                  </a:lnTo>
                  <a:lnTo>
                    <a:pt x="1522" y="679"/>
                  </a:lnTo>
                  <a:lnTo>
                    <a:pt x="1520" y="664"/>
                  </a:lnTo>
                  <a:lnTo>
                    <a:pt x="1522" y="649"/>
                  </a:lnTo>
                  <a:lnTo>
                    <a:pt x="1528" y="636"/>
                  </a:lnTo>
                  <a:lnTo>
                    <a:pt x="1537" y="624"/>
                  </a:lnTo>
                  <a:lnTo>
                    <a:pt x="1550" y="614"/>
                  </a:lnTo>
                  <a:lnTo>
                    <a:pt x="1564" y="609"/>
                  </a:lnTo>
                  <a:lnTo>
                    <a:pt x="1578" y="607"/>
                  </a:lnTo>
                  <a:lnTo>
                    <a:pt x="1593" y="609"/>
                  </a:lnTo>
                  <a:lnTo>
                    <a:pt x="1607" y="614"/>
                  </a:lnTo>
                  <a:lnTo>
                    <a:pt x="1619" y="624"/>
                  </a:lnTo>
                  <a:lnTo>
                    <a:pt x="1659" y="584"/>
                  </a:lnTo>
                  <a:lnTo>
                    <a:pt x="1651" y="571"/>
                  </a:lnTo>
                  <a:lnTo>
                    <a:pt x="1644" y="557"/>
                  </a:lnTo>
                  <a:lnTo>
                    <a:pt x="1643" y="543"/>
                  </a:lnTo>
                  <a:lnTo>
                    <a:pt x="1644" y="528"/>
                  </a:lnTo>
                  <a:lnTo>
                    <a:pt x="1651" y="514"/>
                  </a:lnTo>
                  <a:lnTo>
                    <a:pt x="1659" y="503"/>
                  </a:lnTo>
                  <a:lnTo>
                    <a:pt x="1672" y="493"/>
                  </a:lnTo>
                  <a:lnTo>
                    <a:pt x="1686" y="488"/>
                  </a:lnTo>
                  <a:lnTo>
                    <a:pt x="1701" y="486"/>
                  </a:lnTo>
                  <a:lnTo>
                    <a:pt x="1715" y="488"/>
                  </a:lnTo>
                  <a:lnTo>
                    <a:pt x="1729" y="493"/>
                  </a:lnTo>
                  <a:lnTo>
                    <a:pt x="1742" y="503"/>
                  </a:lnTo>
                  <a:lnTo>
                    <a:pt x="1782" y="462"/>
                  </a:lnTo>
                  <a:lnTo>
                    <a:pt x="1773" y="450"/>
                  </a:lnTo>
                  <a:lnTo>
                    <a:pt x="1767" y="436"/>
                  </a:lnTo>
                  <a:lnTo>
                    <a:pt x="1765" y="421"/>
                  </a:lnTo>
                  <a:lnTo>
                    <a:pt x="1767" y="407"/>
                  </a:lnTo>
                  <a:lnTo>
                    <a:pt x="1773" y="393"/>
                  </a:lnTo>
                  <a:lnTo>
                    <a:pt x="1782" y="380"/>
                  </a:lnTo>
                  <a:lnTo>
                    <a:pt x="1794" y="372"/>
                  </a:lnTo>
                  <a:lnTo>
                    <a:pt x="1808" y="365"/>
                  </a:lnTo>
                  <a:lnTo>
                    <a:pt x="1823" y="364"/>
                  </a:lnTo>
                  <a:lnTo>
                    <a:pt x="1838" y="365"/>
                  </a:lnTo>
                  <a:lnTo>
                    <a:pt x="1852" y="372"/>
                  </a:lnTo>
                  <a:lnTo>
                    <a:pt x="1864" y="380"/>
                  </a:lnTo>
                  <a:lnTo>
                    <a:pt x="1904" y="340"/>
                  </a:lnTo>
                  <a:lnTo>
                    <a:pt x="1895" y="328"/>
                  </a:lnTo>
                  <a:lnTo>
                    <a:pt x="1889" y="314"/>
                  </a:lnTo>
                  <a:lnTo>
                    <a:pt x="1887" y="300"/>
                  </a:lnTo>
                  <a:lnTo>
                    <a:pt x="1889" y="286"/>
                  </a:lnTo>
                  <a:lnTo>
                    <a:pt x="1895" y="272"/>
                  </a:lnTo>
                  <a:lnTo>
                    <a:pt x="1904" y="259"/>
                  </a:lnTo>
                  <a:lnTo>
                    <a:pt x="1917" y="250"/>
                  </a:lnTo>
                  <a:lnTo>
                    <a:pt x="1931" y="244"/>
                  </a:lnTo>
                  <a:lnTo>
                    <a:pt x="1945" y="242"/>
                  </a:lnTo>
                  <a:lnTo>
                    <a:pt x="1960" y="244"/>
                  </a:lnTo>
                  <a:lnTo>
                    <a:pt x="1974" y="250"/>
                  </a:lnTo>
                  <a:lnTo>
                    <a:pt x="1985" y="259"/>
                  </a:lnTo>
                  <a:lnTo>
                    <a:pt x="2026" y="219"/>
                  </a:lnTo>
                  <a:lnTo>
                    <a:pt x="2018" y="207"/>
                  </a:lnTo>
                  <a:lnTo>
                    <a:pt x="2011" y="193"/>
                  </a:lnTo>
                  <a:lnTo>
                    <a:pt x="2010" y="178"/>
                  </a:lnTo>
                  <a:lnTo>
                    <a:pt x="2011" y="163"/>
                  </a:lnTo>
                  <a:lnTo>
                    <a:pt x="2018" y="150"/>
                  </a:lnTo>
                  <a:lnTo>
                    <a:pt x="2026" y="138"/>
                  </a:lnTo>
                  <a:lnTo>
                    <a:pt x="2039" y="128"/>
                  </a:lnTo>
                  <a:lnTo>
                    <a:pt x="2053" y="123"/>
                  </a:lnTo>
                  <a:lnTo>
                    <a:pt x="2067" y="121"/>
                  </a:lnTo>
                  <a:lnTo>
                    <a:pt x="2082" y="123"/>
                  </a:lnTo>
                  <a:lnTo>
                    <a:pt x="2096" y="128"/>
                  </a:lnTo>
                  <a:lnTo>
                    <a:pt x="2107" y="138"/>
                  </a:lnTo>
                  <a:lnTo>
                    <a:pt x="2149" y="97"/>
                  </a:lnTo>
                  <a:lnTo>
                    <a:pt x="2139" y="85"/>
                  </a:lnTo>
                  <a:lnTo>
                    <a:pt x="2134" y="71"/>
                  </a:lnTo>
                  <a:lnTo>
                    <a:pt x="2132" y="57"/>
                  </a:lnTo>
                  <a:lnTo>
                    <a:pt x="2134" y="42"/>
                  </a:lnTo>
                  <a:lnTo>
                    <a:pt x="2139" y="28"/>
                  </a:lnTo>
                  <a:lnTo>
                    <a:pt x="2149" y="17"/>
                  </a:lnTo>
                  <a:lnTo>
                    <a:pt x="2161" y="7"/>
                  </a:lnTo>
                  <a:lnTo>
                    <a:pt x="2175" y="2"/>
                  </a:lnTo>
                  <a:lnTo>
                    <a:pt x="21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32"/>
            <p:cNvSpPr>
              <a:spLocks/>
            </p:cNvSpPr>
            <p:nvPr/>
          </p:nvSpPr>
          <p:spPr bwMode="auto">
            <a:xfrm>
              <a:off x="2576513" y="3067050"/>
              <a:ext cx="66675" cy="119063"/>
            </a:xfrm>
            <a:custGeom>
              <a:avLst/>
              <a:gdLst>
                <a:gd name="T0" fmla="*/ 152 w 373"/>
                <a:gd name="T1" fmla="*/ 0 h 678"/>
                <a:gd name="T2" fmla="*/ 373 w 373"/>
                <a:gd name="T3" fmla="*/ 536 h 678"/>
                <a:gd name="T4" fmla="*/ 231 w 373"/>
                <a:gd name="T5" fmla="*/ 678 h 678"/>
                <a:gd name="T6" fmla="*/ 0 w 373"/>
                <a:gd name="T7" fmla="*/ 151 h 678"/>
                <a:gd name="T8" fmla="*/ 152 w 373"/>
                <a:gd name="T9" fmla="*/ 0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3" h="678">
                  <a:moveTo>
                    <a:pt x="152" y="0"/>
                  </a:moveTo>
                  <a:lnTo>
                    <a:pt x="373" y="536"/>
                  </a:lnTo>
                  <a:lnTo>
                    <a:pt x="231" y="678"/>
                  </a:lnTo>
                  <a:lnTo>
                    <a:pt x="0" y="151"/>
                  </a:lnTo>
                  <a:lnTo>
                    <a:pt x="1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33"/>
            <p:cNvSpPr>
              <a:spLocks/>
            </p:cNvSpPr>
            <p:nvPr/>
          </p:nvSpPr>
          <p:spPr bwMode="auto">
            <a:xfrm>
              <a:off x="2535238" y="3109913"/>
              <a:ext cx="66675" cy="117475"/>
            </a:xfrm>
            <a:custGeom>
              <a:avLst/>
              <a:gdLst>
                <a:gd name="T0" fmla="*/ 150 w 380"/>
                <a:gd name="T1" fmla="*/ 0 h 668"/>
                <a:gd name="T2" fmla="*/ 380 w 380"/>
                <a:gd name="T3" fmla="*/ 527 h 668"/>
                <a:gd name="T4" fmla="*/ 238 w 380"/>
                <a:gd name="T5" fmla="*/ 668 h 668"/>
                <a:gd name="T6" fmla="*/ 0 w 380"/>
                <a:gd name="T7" fmla="*/ 149 h 668"/>
                <a:gd name="T8" fmla="*/ 150 w 380"/>
                <a:gd name="T9" fmla="*/ 0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" h="668">
                  <a:moveTo>
                    <a:pt x="150" y="0"/>
                  </a:moveTo>
                  <a:lnTo>
                    <a:pt x="380" y="527"/>
                  </a:lnTo>
                  <a:lnTo>
                    <a:pt x="238" y="668"/>
                  </a:lnTo>
                  <a:lnTo>
                    <a:pt x="0" y="149"/>
                  </a:lnTo>
                  <a:lnTo>
                    <a:pt x="1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34"/>
            <p:cNvSpPr>
              <a:spLocks/>
            </p:cNvSpPr>
            <p:nvPr/>
          </p:nvSpPr>
          <p:spPr bwMode="auto">
            <a:xfrm>
              <a:off x="2473325" y="3151188"/>
              <a:ext cx="88900" cy="112713"/>
            </a:xfrm>
            <a:custGeom>
              <a:avLst/>
              <a:gdLst>
                <a:gd name="T0" fmla="*/ 265 w 504"/>
                <a:gd name="T1" fmla="*/ 0 h 643"/>
                <a:gd name="T2" fmla="*/ 504 w 504"/>
                <a:gd name="T3" fmla="*/ 519 h 643"/>
                <a:gd name="T4" fmla="*/ 458 w 504"/>
                <a:gd name="T5" fmla="*/ 564 h 643"/>
                <a:gd name="T6" fmla="*/ 432 w 504"/>
                <a:gd name="T7" fmla="*/ 587 h 643"/>
                <a:gd name="T8" fmla="*/ 402 w 504"/>
                <a:gd name="T9" fmla="*/ 607 h 643"/>
                <a:gd name="T10" fmla="*/ 371 w 504"/>
                <a:gd name="T11" fmla="*/ 623 h 643"/>
                <a:gd name="T12" fmla="*/ 338 w 504"/>
                <a:gd name="T13" fmla="*/ 633 h 643"/>
                <a:gd name="T14" fmla="*/ 304 w 504"/>
                <a:gd name="T15" fmla="*/ 641 h 643"/>
                <a:gd name="T16" fmla="*/ 268 w 504"/>
                <a:gd name="T17" fmla="*/ 643 h 643"/>
                <a:gd name="T18" fmla="*/ 233 w 504"/>
                <a:gd name="T19" fmla="*/ 641 h 643"/>
                <a:gd name="T20" fmla="*/ 199 w 504"/>
                <a:gd name="T21" fmla="*/ 633 h 643"/>
                <a:gd name="T22" fmla="*/ 166 w 504"/>
                <a:gd name="T23" fmla="*/ 623 h 643"/>
                <a:gd name="T24" fmla="*/ 135 w 504"/>
                <a:gd name="T25" fmla="*/ 607 h 643"/>
                <a:gd name="T26" fmla="*/ 105 w 504"/>
                <a:gd name="T27" fmla="*/ 587 h 643"/>
                <a:gd name="T28" fmla="*/ 78 w 504"/>
                <a:gd name="T29" fmla="*/ 564 h 643"/>
                <a:gd name="T30" fmla="*/ 55 w 504"/>
                <a:gd name="T31" fmla="*/ 537 h 643"/>
                <a:gd name="T32" fmla="*/ 35 w 504"/>
                <a:gd name="T33" fmla="*/ 509 h 643"/>
                <a:gd name="T34" fmla="*/ 20 w 504"/>
                <a:gd name="T35" fmla="*/ 478 h 643"/>
                <a:gd name="T36" fmla="*/ 9 w 504"/>
                <a:gd name="T37" fmla="*/ 445 h 643"/>
                <a:gd name="T38" fmla="*/ 2 w 504"/>
                <a:gd name="T39" fmla="*/ 411 h 643"/>
                <a:gd name="T40" fmla="*/ 0 w 504"/>
                <a:gd name="T41" fmla="*/ 375 h 643"/>
                <a:gd name="T42" fmla="*/ 2 w 504"/>
                <a:gd name="T43" fmla="*/ 340 h 643"/>
                <a:gd name="T44" fmla="*/ 9 w 504"/>
                <a:gd name="T45" fmla="*/ 306 h 643"/>
                <a:gd name="T46" fmla="*/ 20 w 504"/>
                <a:gd name="T47" fmla="*/ 273 h 643"/>
                <a:gd name="T48" fmla="*/ 35 w 504"/>
                <a:gd name="T49" fmla="*/ 242 h 643"/>
                <a:gd name="T50" fmla="*/ 55 w 504"/>
                <a:gd name="T51" fmla="*/ 213 h 643"/>
                <a:gd name="T52" fmla="*/ 78 w 504"/>
                <a:gd name="T53" fmla="*/ 186 h 643"/>
                <a:gd name="T54" fmla="*/ 265 w 504"/>
                <a:gd name="T55" fmla="*/ 0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04" h="643">
                  <a:moveTo>
                    <a:pt x="265" y="0"/>
                  </a:moveTo>
                  <a:lnTo>
                    <a:pt x="504" y="519"/>
                  </a:lnTo>
                  <a:lnTo>
                    <a:pt x="458" y="564"/>
                  </a:lnTo>
                  <a:lnTo>
                    <a:pt x="432" y="587"/>
                  </a:lnTo>
                  <a:lnTo>
                    <a:pt x="402" y="607"/>
                  </a:lnTo>
                  <a:lnTo>
                    <a:pt x="371" y="623"/>
                  </a:lnTo>
                  <a:lnTo>
                    <a:pt x="338" y="633"/>
                  </a:lnTo>
                  <a:lnTo>
                    <a:pt x="304" y="641"/>
                  </a:lnTo>
                  <a:lnTo>
                    <a:pt x="268" y="643"/>
                  </a:lnTo>
                  <a:lnTo>
                    <a:pt x="233" y="641"/>
                  </a:lnTo>
                  <a:lnTo>
                    <a:pt x="199" y="633"/>
                  </a:lnTo>
                  <a:lnTo>
                    <a:pt x="166" y="623"/>
                  </a:lnTo>
                  <a:lnTo>
                    <a:pt x="135" y="607"/>
                  </a:lnTo>
                  <a:lnTo>
                    <a:pt x="105" y="587"/>
                  </a:lnTo>
                  <a:lnTo>
                    <a:pt x="78" y="564"/>
                  </a:lnTo>
                  <a:lnTo>
                    <a:pt x="55" y="537"/>
                  </a:lnTo>
                  <a:lnTo>
                    <a:pt x="35" y="509"/>
                  </a:lnTo>
                  <a:lnTo>
                    <a:pt x="20" y="478"/>
                  </a:lnTo>
                  <a:lnTo>
                    <a:pt x="9" y="445"/>
                  </a:lnTo>
                  <a:lnTo>
                    <a:pt x="2" y="411"/>
                  </a:lnTo>
                  <a:lnTo>
                    <a:pt x="0" y="375"/>
                  </a:lnTo>
                  <a:lnTo>
                    <a:pt x="2" y="340"/>
                  </a:lnTo>
                  <a:lnTo>
                    <a:pt x="9" y="306"/>
                  </a:lnTo>
                  <a:lnTo>
                    <a:pt x="20" y="273"/>
                  </a:lnTo>
                  <a:lnTo>
                    <a:pt x="35" y="242"/>
                  </a:lnTo>
                  <a:lnTo>
                    <a:pt x="55" y="213"/>
                  </a:lnTo>
                  <a:lnTo>
                    <a:pt x="78" y="186"/>
                  </a:lnTo>
                  <a:lnTo>
                    <a:pt x="2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4" name="Freeform 39"/>
          <p:cNvSpPr>
            <a:spLocks/>
          </p:cNvSpPr>
          <p:nvPr/>
        </p:nvSpPr>
        <p:spPr bwMode="auto">
          <a:xfrm>
            <a:off x="3566108" y="2667000"/>
            <a:ext cx="373063" cy="596900"/>
          </a:xfrm>
          <a:custGeom>
            <a:avLst/>
            <a:gdLst>
              <a:gd name="T0" fmla="*/ 1027 w 2112"/>
              <a:gd name="T1" fmla="*/ 19 h 3382"/>
              <a:gd name="T2" fmla="*/ 1184 w 2112"/>
              <a:gd name="T3" fmla="*/ 61 h 3382"/>
              <a:gd name="T4" fmla="*/ 1240 w 2112"/>
              <a:gd name="T5" fmla="*/ 86 h 3382"/>
              <a:gd name="T6" fmla="*/ 1510 w 2112"/>
              <a:gd name="T7" fmla="*/ 237 h 3382"/>
              <a:gd name="T8" fmla="*/ 1682 w 2112"/>
              <a:gd name="T9" fmla="*/ 487 h 3382"/>
              <a:gd name="T10" fmla="*/ 1728 w 2112"/>
              <a:gd name="T11" fmla="*/ 1061 h 3382"/>
              <a:gd name="T12" fmla="*/ 1823 w 2112"/>
              <a:gd name="T13" fmla="*/ 1316 h 3382"/>
              <a:gd name="T14" fmla="*/ 1951 w 2112"/>
              <a:gd name="T15" fmla="*/ 1713 h 3382"/>
              <a:gd name="T16" fmla="*/ 2035 w 2112"/>
              <a:gd name="T17" fmla="*/ 2159 h 3382"/>
              <a:gd name="T18" fmla="*/ 2083 w 2112"/>
              <a:gd name="T19" fmla="*/ 2595 h 3382"/>
              <a:gd name="T20" fmla="*/ 2105 w 2112"/>
              <a:gd name="T21" fmla="*/ 2964 h 3382"/>
              <a:gd name="T22" fmla="*/ 2110 w 2112"/>
              <a:gd name="T23" fmla="*/ 3205 h 3382"/>
              <a:gd name="T24" fmla="*/ 2027 w 2112"/>
              <a:gd name="T25" fmla="*/ 3341 h 3382"/>
              <a:gd name="T26" fmla="*/ 1897 w 2112"/>
              <a:gd name="T27" fmla="*/ 3382 h 3382"/>
              <a:gd name="T28" fmla="*/ 1740 w 2112"/>
              <a:gd name="T29" fmla="*/ 3309 h 3382"/>
              <a:gd name="T30" fmla="*/ 1686 w 2112"/>
              <a:gd name="T31" fmla="*/ 3028 h 3382"/>
              <a:gd name="T32" fmla="*/ 1636 w 2112"/>
              <a:gd name="T33" fmla="*/ 2362 h 3382"/>
              <a:gd name="T34" fmla="*/ 1549 w 2112"/>
              <a:gd name="T35" fmla="*/ 1849 h 3382"/>
              <a:gd name="T36" fmla="*/ 1446 w 2112"/>
              <a:gd name="T37" fmla="*/ 1498 h 3382"/>
              <a:gd name="T38" fmla="*/ 1271 w 2112"/>
              <a:gd name="T39" fmla="*/ 1523 h 3382"/>
              <a:gd name="T40" fmla="*/ 1171 w 2112"/>
              <a:gd name="T41" fmla="*/ 1876 h 3382"/>
              <a:gd name="T42" fmla="*/ 1087 w 2112"/>
              <a:gd name="T43" fmla="*/ 2381 h 3382"/>
              <a:gd name="T44" fmla="*/ 1040 w 2112"/>
              <a:gd name="T45" fmla="*/ 3032 h 3382"/>
              <a:gd name="T46" fmla="*/ 986 w 2112"/>
              <a:gd name="T47" fmla="*/ 3309 h 3382"/>
              <a:gd name="T48" fmla="*/ 830 w 2112"/>
              <a:gd name="T49" fmla="*/ 3382 h 3382"/>
              <a:gd name="T50" fmla="*/ 698 w 2112"/>
              <a:gd name="T51" fmla="*/ 3341 h 3382"/>
              <a:gd name="T52" fmla="*/ 616 w 2112"/>
              <a:gd name="T53" fmla="*/ 3205 h 3382"/>
              <a:gd name="T54" fmla="*/ 620 w 2112"/>
              <a:gd name="T55" fmla="*/ 2961 h 3382"/>
              <a:gd name="T56" fmla="*/ 645 w 2112"/>
              <a:gd name="T57" fmla="*/ 2585 h 3382"/>
              <a:gd name="T58" fmla="*/ 694 w 2112"/>
              <a:gd name="T59" fmla="*/ 2142 h 3382"/>
              <a:gd name="T60" fmla="*/ 781 w 2112"/>
              <a:gd name="T61" fmla="*/ 1692 h 3382"/>
              <a:gd name="T62" fmla="*/ 913 w 2112"/>
              <a:gd name="T63" fmla="*/ 1295 h 3382"/>
              <a:gd name="T64" fmla="*/ 783 w 2112"/>
              <a:gd name="T65" fmla="*/ 1257 h 3382"/>
              <a:gd name="T66" fmla="*/ 473 w 2112"/>
              <a:gd name="T67" fmla="*/ 1318 h 3382"/>
              <a:gd name="T68" fmla="*/ 305 w 2112"/>
              <a:gd name="T69" fmla="*/ 1279 h 3382"/>
              <a:gd name="T70" fmla="*/ 220 w 2112"/>
              <a:gd name="T71" fmla="*/ 1146 h 3382"/>
              <a:gd name="T72" fmla="*/ 253 w 2112"/>
              <a:gd name="T73" fmla="*/ 991 h 3382"/>
              <a:gd name="T74" fmla="*/ 362 w 2112"/>
              <a:gd name="T75" fmla="*/ 907 h 3382"/>
              <a:gd name="T76" fmla="*/ 507 w 2112"/>
              <a:gd name="T77" fmla="*/ 899 h 3382"/>
              <a:gd name="T78" fmla="*/ 699 w 2112"/>
              <a:gd name="T79" fmla="*/ 838 h 3382"/>
              <a:gd name="T80" fmla="*/ 947 w 2112"/>
              <a:gd name="T81" fmla="*/ 683 h 3382"/>
              <a:gd name="T82" fmla="*/ 1138 w 2112"/>
              <a:gd name="T83" fmla="*/ 550 h 3382"/>
              <a:gd name="T84" fmla="*/ 1001 w 2112"/>
              <a:gd name="T85" fmla="*/ 490 h 3382"/>
              <a:gd name="T86" fmla="*/ 710 w 2112"/>
              <a:gd name="T87" fmla="*/ 489 h 3382"/>
              <a:gd name="T88" fmla="*/ 394 w 2112"/>
              <a:gd name="T89" fmla="*/ 611 h 3382"/>
              <a:gd name="T90" fmla="*/ 212 w 2112"/>
              <a:gd name="T91" fmla="*/ 692 h 3382"/>
              <a:gd name="T92" fmla="*/ 75 w 2112"/>
              <a:gd name="T93" fmla="*/ 642 h 3382"/>
              <a:gd name="T94" fmla="*/ 0 w 2112"/>
              <a:gd name="T95" fmla="*/ 494 h 3382"/>
              <a:gd name="T96" fmla="*/ 45 w 2112"/>
              <a:gd name="T97" fmla="*/ 350 h 3382"/>
              <a:gd name="T98" fmla="*/ 283 w 2112"/>
              <a:gd name="T99" fmla="*/ 179 h 3382"/>
              <a:gd name="T100" fmla="*/ 627 w 2112"/>
              <a:gd name="T101" fmla="*/ 28 h 3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112" h="3382">
                <a:moveTo>
                  <a:pt x="845" y="0"/>
                </a:moveTo>
                <a:lnTo>
                  <a:pt x="894" y="2"/>
                </a:lnTo>
                <a:lnTo>
                  <a:pt x="941" y="6"/>
                </a:lnTo>
                <a:lnTo>
                  <a:pt x="986" y="11"/>
                </a:lnTo>
                <a:lnTo>
                  <a:pt x="1027" y="19"/>
                </a:lnTo>
                <a:lnTo>
                  <a:pt x="1065" y="26"/>
                </a:lnTo>
                <a:lnTo>
                  <a:pt x="1100" y="34"/>
                </a:lnTo>
                <a:lnTo>
                  <a:pt x="1131" y="44"/>
                </a:lnTo>
                <a:lnTo>
                  <a:pt x="1159" y="53"/>
                </a:lnTo>
                <a:lnTo>
                  <a:pt x="1184" y="61"/>
                </a:lnTo>
                <a:lnTo>
                  <a:pt x="1203" y="70"/>
                </a:lnTo>
                <a:lnTo>
                  <a:pt x="1219" y="76"/>
                </a:lnTo>
                <a:lnTo>
                  <a:pt x="1231" y="81"/>
                </a:lnTo>
                <a:lnTo>
                  <a:pt x="1237" y="84"/>
                </a:lnTo>
                <a:lnTo>
                  <a:pt x="1240" y="86"/>
                </a:lnTo>
                <a:lnTo>
                  <a:pt x="1300" y="106"/>
                </a:lnTo>
                <a:lnTo>
                  <a:pt x="1358" y="131"/>
                </a:lnTo>
                <a:lnTo>
                  <a:pt x="1411" y="162"/>
                </a:lnTo>
                <a:lnTo>
                  <a:pt x="1463" y="197"/>
                </a:lnTo>
                <a:lnTo>
                  <a:pt x="1510" y="237"/>
                </a:lnTo>
                <a:lnTo>
                  <a:pt x="1553" y="280"/>
                </a:lnTo>
                <a:lnTo>
                  <a:pt x="1592" y="327"/>
                </a:lnTo>
                <a:lnTo>
                  <a:pt x="1626" y="377"/>
                </a:lnTo>
                <a:lnTo>
                  <a:pt x="1656" y="430"/>
                </a:lnTo>
                <a:lnTo>
                  <a:pt x="1682" y="487"/>
                </a:lnTo>
                <a:lnTo>
                  <a:pt x="1701" y="544"/>
                </a:lnTo>
                <a:lnTo>
                  <a:pt x="1716" y="605"/>
                </a:lnTo>
                <a:lnTo>
                  <a:pt x="1725" y="666"/>
                </a:lnTo>
                <a:lnTo>
                  <a:pt x="1728" y="729"/>
                </a:lnTo>
                <a:lnTo>
                  <a:pt x="1728" y="1061"/>
                </a:lnTo>
                <a:lnTo>
                  <a:pt x="1726" y="1094"/>
                </a:lnTo>
                <a:lnTo>
                  <a:pt x="1722" y="1127"/>
                </a:lnTo>
                <a:lnTo>
                  <a:pt x="1758" y="1184"/>
                </a:lnTo>
                <a:lnTo>
                  <a:pt x="1791" y="1248"/>
                </a:lnTo>
                <a:lnTo>
                  <a:pt x="1823" y="1316"/>
                </a:lnTo>
                <a:lnTo>
                  <a:pt x="1853" y="1390"/>
                </a:lnTo>
                <a:lnTo>
                  <a:pt x="1880" y="1465"/>
                </a:lnTo>
                <a:lnTo>
                  <a:pt x="1906" y="1545"/>
                </a:lnTo>
                <a:lnTo>
                  <a:pt x="1929" y="1628"/>
                </a:lnTo>
                <a:lnTo>
                  <a:pt x="1951" y="1713"/>
                </a:lnTo>
                <a:lnTo>
                  <a:pt x="1971" y="1800"/>
                </a:lnTo>
                <a:lnTo>
                  <a:pt x="1989" y="1888"/>
                </a:lnTo>
                <a:lnTo>
                  <a:pt x="2006" y="1978"/>
                </a:lnTo>
                <a:lnTo>
                  <a:pt x="2021" y="2068"/>
                </a:lnTo>
                <a:lnTo>
                  <a:pt x="2035" y="2159"/>
                </a:lnTo>
                <a:lnTo>
                  <a:pt x="2047" y="2248"/>
                </a:lnTo>
                <a:lnTo>
                  <a:pt x="2057" y="2337"/>
                </a:lnTo>
                <a:lnTo>
                  <a:pt x="2067" y="2424"/>
                </a:lnTo>
                <a:lnTo>
                  <a:pt x="2076" y="2511"/>
                </a:lnTo>
                <a:lnTo>
                  <a:pt x="2083" y="2595"/>
                </a:lnTo>
                <a:lnTo>
                  <a:pt x="2089" y="2675"/>
                </a:lnTo>
                <a:lnTo>
                  <a:pt x="2095" y="2753"/>
                </a:lnTo>
                <a:lnTo>
                  <a:pt x="2099" y="2828"/>
                </a:lnTo>
                <a:lnTo>
                  <a:pt x="2102" y="2898"/>
                </a:lnTo>
                <a:lnTo>
                  <a:pt x="2105" y="2964"/>
                </a:lnTo>
                <a:lnTo>
                  <a:pt x="2108" y="3024"/>
                </a:lnTo>
                <a:lnTo>
                  <a:pt x="2110" y="3080"/>
                </a:lnTo>
                <a:lnTo>
                  <a:pt x="2111" y="3130"/>
                </a:lnTo>
                <a:lnTo>
                  <a:pt x="2112" y="3172"/>
                </a:lnTo>
                <a:lnTo>
                  <a:pt x="2110" y="3205"/>
                </a:lnTo>
                <a:lnTo>
                  <a:pt x="2103" y="3237"/>
                </a:lnTo>
                <a:lnTo>
                  <a:pt x="2090" y="3267"/>
                </a:lnTo>
                <a:lnTo>
                  <a:pt x="2074" y="3295"/>
                </a:lnTo>
                <a:lnTo>
                  <a:pt x="2053" y="3320"/>
                </a:lnTo>
                <a:lnTo>
                  <a:pt x="2027" y="3341"/>
                </a:lnTo>
                <a:lnTo>
                  <a:pt x="2000" y="3358"/>
                </a:lnTo>
                <a:lnTo>
                  <a:pt x="1970" y="3371"/>
                </a:lnTo>
                <a:lnTo>
                  <a:pt x="1938" y="3379"/>
                </a:lnTo>
                <a:lnTo>
                  <a:pt x="1904" y="3382"/>
                </a:lnTo>
                <a:lnTo>
                  <a:pt x="1897" y="3382"/>
                </a:lnTo>
                <a:lnTo>
                  <a:pt x="1861" y="3379"/>
                </a:lnTo>
                <a:lnTo>
                  <a:pt x="1825" y="3369"/>
                </a:lnTo>
                <a:lnTo>
                  <a:pt x="1793" y="3354"/>
                </a:lnTo>
                <a:lnTo>
                  <a:pt x="1764" y="3334"/>
                </a:lnTo>
                <a:lnTo>
                  <a:pt x="1740" y="3309"/>
                </a:lnTo>
                <a:lnTo>
                  <a:pt x="1719" y="3282"/>
                </a:lnTo>
                <a:lnTo>
                  <a:pt x="1703" y="3250"/>
                </a:lnTo>
                <a:lnTo>
                  <a:pt x="1694" y="3216"/>
                </a:lnTo>
                <a:lnTo>
                  <a:pt x="1690" y="3180"/>
                </a:lnTo>
                <a:lnTo>
                  <a:pt x="1686" y="3028"/>
                </a:lnTo>
                <a:lnTo>
                  <a:pt x="1680" y="2883"/>
                </a:lnTo>
                <a:lnTo>
                  <a:pt x="1672" y="2744"/>
                </a:lnTo>
                <a:lnTo>
                  <a:pt x="1662" y="2610"/>
                </a:lnTo>
                <a:lnTo>
                  <a:pt x="1650" y="2483"/>
                </a:lnTo>
                <a:lnTo>
                  <a:pt x="1636" y="2362"/>
                </a:lnTo>
                <a:lnTo>
                  <a:pt x="1621" y="2246"/>
                </a:lnTo>
                <a:lnTo>
                  <a:pt x="1605" y="2137"/>
                </a:lnTo>
                <a:lnTo>
                  <a:pt x="1587" y="2035"/>
                </a:lnTo>
                <a:lnTo>
                  <a:pt x="1569" y="1938"/>
                </a:lnTo>
                <a:lnTo>
                  <a:pt x="1549" y="1849"/>
                </a:lnTo>
                <a:lnTo>
                  <a:pt x="1529" y="1766"/>
                </a:lnTo>
                <a:lnTo>
                  <a:pt x="1509" y="1688"/>
                </a:lnTo>
                <a:lnTo>
                  <a:pt x="1487" y="1618"/>
                </a:lnTo>
                <a:lnTo>
                  <a:pt x="1467" y="1555"/>
                </a:lnTo>
                <a:lnTo>
                  <a:pt x="1446" y="1498"/>
                </a:lnTo>
                <a:lnTo>
                  <a:pt x="1424" y="1448"/>
                </a:lnTo>
                <a:lnTo>
                  <a:pt x="1382" y="1460"/>
                </a:lnTo>
                <a:lnTo>
                  <a:pt x="1338" y="1468"/>
                </a:lnTo>
                <a:lnTo>
                  <a:pt x="1292" y="1471"/>
                </a:lnTo>
                <a:lnTo>
                  <a:pt x="1271" y="1523"/>
                </a:lnTo>
                <a:lnTo>
                  <a:pt x="1251" y="1581"/>
                </a:lnTo>
                <a:lnTo>
                  <a:pt x="1231" y="1645"/>
                </a:lnTo>
                <a:lnTo>
                  <a:pt x="1210" y="1715"/>
                </a:lnTo>
                <a:lnTo>
                  <a:pt x="1190" y="1793"/>
                </a:lnTo>
                <a:lnTo>
                  <a:pt x="1171" y="1876"/>
                </a:lnTo>
                <a:lnTo>
                  <a:pt x="1153" y="1964"/>
                </a:lnTo>
                <a:lnTo>
                  <a:pt x="1135" y="2060"/>
                </a:lnTo>
                <a:lnTo>
                  <a:pt x="1117" y="2161"/>
                </a:lnTo>
                <a:lnTo>
                  <a:pt x="1102" y="2268"/>
                </a:lnTo>
                <a:lnTo>
                  <a:pt x="1087" y="2381"/>
                </a:lnTo>
                <a:lnTo>
                  <a:pt x="1075" y="2500"/>
                </a:lnTo>
                <a:lnTo>
                  <a:pt x="1063" y="2624"/>
                </a:lnTo>
                <a:lnTo>
                  <a:pt x="1053" y="2754"/>
                </a:lnTo>
                <a:lnTo>
                  <a:pt x="1046" y="2890"/>
                </a:lnTo>
                <a:lnTo>
                  <a:pt x="1040" y="3032"/>
                </a:lnTo>
                <a:lnTo>
                  <a:pt x="1036" y="3180"/>
                </a:lnTo>
                <a:lnTo>
                  <a:pt x="1033" y="3216"/>
                </a:lnTo>
                <a:lnTo>
                  <a:pt x="1022" y="3250"/>
                </a:lnTo>
                <a:lnTo>
                  <a:pt x="1007" y="3281"/>
                </a:lnTo>
                <a:lnTo>
                  <a:pt x="986" y="3309"/>
                </a:lnTo>
                <a:lnTo>
                  <a:pt x="961" y="3334"/>
                </a:lnTo>
                <a:lnTo>
                  <a:pt x="932" y="3354"/>
                </a:lnTo>
                <a:lnTo>
                  <a:pt x="900" y="3369"/>
                </a:lnTo>
                <a:lnTo>
                  <a:pt x="866" y="3377"/>
                </a:lnTo>
                <a:lnTo>
                  <a:pt x="830" y="3382"/>
                </a:lnTo>
                <a:lnTo>
                  <a:pt x="821" y="3382"/>
                </a:lnTo>
                <a:lnTo>
                  <a:pt x="788" y="3379"/>
                </a:lnTo>
                <a:lnTo>
                  <a:pt x="756" y="3371"/>
                </a:lnTo>
                <a:lnTo>
                  <a:pt x="726" y="3358"/>
                </a:lnTo>
                <a:lnTo>
                  <a:pt x="698" y="3341"/>
                </a:lnTo>
                <a:lnTo>
                  <a:pt x="674" y="3320"/>
                </a:lnTo>
                <a:lnTo>
                  <a:pt x="652" y="3295"/>
                </a:lnTo>
                <a:lnTo>
                  <a:pt x="635" y="3267"/>
                </a:lnTo>
                <a:lnTo>
                  <a:pt x="623" y="3237"/>
                </a:lnTo>
                <a:lnTo>
                  <a:pt x="616" y="3205"/>
                </a:lnTo>
                <a:lnTo>
                  <a:pt x="614" y="3172"/>
                </a:lnTo>
                <a:lnTo>
                  <a:pt x="615" y="3129"/>
                </a:lnTo>
                <a:lnTo>
                  <a:pt x="616" y="3079"/>
                </a:lnTo>
                <a:lnTo>
                  <a:pt x="618" y="3022"/>
                </a:lnTo>
                <a:lnTo>
                  <a:pt x="620" y="2961"/>
                </a:lnTo>
                <a:lnTo>
                  <a:pt x="623" y="2894"/>
                </a:lnTo>
                <a:lnTo>
                  <a:pt x="628" y="2822"/>
                </a:lnTo>
                <a:lnTo>
                  <a:pt x="632" y="2747"/>
                </a:lnTo>
                <a:lnTo>
                  <a:pt x="637" y="2667"/>
                </a:lnTo>
                <a:lnTo>
                  <a:pt x="645" y="2585"/>
                </a:lnTo>
                <a:lnTo>
                  <a:pt x="652" y="2500"/>
                </a:lnTo>
                <a:lnTo>
                  <a:pt x="661" y="2412"/>
                </a:lnTo>
                <a:lnTo>
                  <a:pt x="670" y="2323"/>
                </a:lnTo>
                <a:lnTo>
                  <a:pt x="682" y="2233"/>
                </a:lnTo>
                <a:lnTo>
                  <a:pt x="694" y="2142"/>
                </a:lnTo>
                <a:lnTo>
                  <a:pt x="708" y="2050"/>
                </a:lnTo>
                <a:lnTo>
                  <a:pt x="724" y="1959"/>
                </a:lnTo>
                <a:lnTo>
                  <a:pt x="741" y="1868"/>
                </a:lnTo>
                <a:lnTo>
                  <a:pt x="760" y="1779"/>
                </a:lnTo>
                <a:lnTo>
                  <a:pt x="781" y="1692"/>
                </a:lnTo>
                <a:lnTo>
                  <a:pt x="803" y="1607"/>
                </a:lnTo>
                <a:lnTo>
                  <a:pt x="828" y="1524"/>
                </a:lnTo>
                <a:lnTo>
                  <a:pt x="853" y="1444"/>
                </a:lnTo>
                <a:lnTo>
                  <a:pt x="882" y="1367"/>
                </a:lnTo>
                <a:lnTo>
                  <a:pt x="913" y="1295"/>
                </a:lnTo>
                <a:lnTo>
                  <a:pt x="945" y="1227"/>
                </a:lnTo>
                <a:lnTo>
                  <a:pt x="981" y="1164"/>
                </a:lnTo>
                <a:lnTo>
                  <a:pt x="914" y="1200"/>
                </a:lnTo>
                <a:lnTo>
                  <a:pt x="848" y="1231"/>
                </a:lnTo>
                <a:lnTo>
                  <a:pt x="783" y="1257"/>
                </a:lnTo>
                <a:lnTo>
                  <a:pt x="718" y="1279"/>
                </a:lnTo>
                <a:lnTo>
                  <a:pt x="654" y="1296"/>
                </a:lnTo>
                <a:lnTo>
                  <a:pt x="592" y="1309"/>
                </a:lnTo>
                <a:lnTo>
                  <a:pt x="531" y="1316"/>
                </a:lnTo>
                <a:lnTo>
                  <a:pt x="473" y="1318"/>
                </a:lnTo>
                <a:lnTo>
                  <a:pt x="432" y="1317"/>
                </a:lnTo>
                <a:lnTo>
                  <a:pt x="394" y="1313"/>
                </a:lnTo>
                <a:lnTo>
                  <a:pt x="361" y="1307"/>
                </a:lnTo>
                <a:lnTo>
                  <a:pt x="331" y="1295"/>
                </a:lnTo>
                <a:lnTo>
                  <a:pt x="305" y="1279"/>
                </a:lnTo>
                <a:lnTo>
                  <a:pt x="280" y="1259"/>
                </a:lnTo>
                <a:lnTo>
                  <a:pt x="259" y="1235"/>
                </a:lnTo>
                <a:lnTo>
                  <a:pt x="242" y="1209"/>
                </a:lnTo>
                <a:lnTo>
                  <a:pt x="229" y="1179"/>
                </a:lnTo>
                <a:lnTo>
                  <a:pt x="220" y="1146"/>
                </a:lnTo>
                <a:lnTo>
                  <a:pt x="216" y="1114"/>
                </a:lnTo>
                <a:lnTo>
                  <a:pt x="218" y="1081"/>
                </a:lnTo>
                <a:lnTo>
                  <a:pt x="226" y="1049"/>
                </a:lnTo>
                <a:lnTo>
                  <a:pt x="237" y="1019"/>
                </a:lnTo>
                <a:lnTo>
                  <a:pt x="253" y="991"/>
                </a:lnTo>
                <a:lnTo>
                  <a:pt x="275" y="965"/>
                </a:lnTo>
                <a:lnTo>
                  <a:pt x="289" y="951"/>
                </a:lnTo>
                <a:lnTo>
                  <a:pt x="310" y="932"/>
                </a:lnTo>
                <a:lnTo>
                  <a:pt x="335" y="917"/>
                </a:lnTo>
                <a:lnTo>
                  <a:pt x="362" y="907"/>
                </a:lnTo>
                <a:lnTo>
                  <a:pt x="391" y="900"/>
                </a:lnTo>
                <a:lnTo>
                  <a:pt x="421" y="897"/>
                </a:lnTo>
                <a:lnTo>
                  <a:pt x="452" y="900"/>
                </a:lnTo>
                <a:lnTo>
                  <a:pt x="478" y="901"/>
                </a:lnTo>
                <a:lnTo>
                  <a:pt x="507" y="899"/>
                </a:lnTo>
                <a:lnTo>
                  <a:pt x="540" y="894"/>
                </a:lnTo>
                <a:lnTo>
                  <a:pt x="575" y="885"/>
                </a:lnTo>
                <a:lnTo>
                  <a:pt x="614" y="873"/>
                </a:lnTo>
                <a:lnTo>
                  <a:pt x="655" y="857"/>
                </a:lnTo>
                <a:lnTo>
                  <a:pt x="699" y="838"/>
                </a:lnTo>
                <a:lnTo>
                  <a:pt x="746" y="814"/>
                </a:lnTo>
                <a:lnTo>
                  <a:pt x="793" y="788"/>
                </a:lnTo>
                <a:lnTo>
                  <a:pt x="844" y="757"/>
                </a:lnTo>
                <a:lnTo>
                  <a:pt x="895" y="722"/>
                </a:lnTo>
                <a:lnTo>
                  <a:pt x="947" y="683"/>
                </a:lnTo>
                <a:lnTo>
                  <a:pt x="1000" y="641"/>
                </a:lnTo>
                <a:lnTo>
                  <a:pt x="1054" y="594"/>
                </a:lnTo>
                <a:lnTo>
                  <a:pt x="1079" y="575"/>
                </a:lnTo>
                <a:lnTo>
                  <a:pt x="1108" y="560"/>
                </a:lnTo>
                <a:lnTo>
                  <a:pt x="1138" y="550"/>
                </a:lnTo>
                <a:lnTo>
                  <a:pt x="1131" y="514"/>
                </a:lnTo>
                <a:lnTo>
                  <a:pt x="1126" y="514"/>
                </a:lnTo>
                <a:lnTo>
                  <a:pt x="1121" y="513"/>
                </a:lnTo>
                <a:lnTo>
                  <a:pt x="1059" y="500"/>
                </a:lnTo>
                <a:lnTo>
                  <a:pt x="1001" y="490"/>
                </a:lnTo>
                <a:lnTo>
                  <a:pt x="946" y="483"/>
                </a:lnTo>
                <a:lnTo>
                  <a:pt x="894" y="479"/>
                </a:lnTo>
                <a:lnTo>
                  <a:pt x="844" y="477"/>
                </a:lnTo>
                <a:lnTo>
                  <a:pt x="776" y="480"/>
                </a:lnTo>
                <a:lnTo>
                  <a:pt x="710" y="489"/>
                </a:lnTo>
                <a:lnTo>
                  <a:pt x="645" y="501"/>
                </a:lnTo>
                <a:lnTo>
                  <a:pt x="581" y="521"/>
                </a:lnTo>
                <a:lnTo>
                  <a:pt x="518" y="545"/>
                </a:lnTo>
                <a:lnTo>
                  <a:pt x="454" y="576"/>
                </a:lnTo>
                <a:lnTo>
                  <a:pt x="394" y="611"/>
                </a:lnTo>
                <a:lnTo>
                  <a:pt x="331" y="652"/>
                </a:lnTo>
                <a:lnTo>
                  <a:pt x="305" y="669"/>
                </a:lnTo>
                <a:lnTo>
                  <a:pt x="275" y="681"/>
                </a:lnTo>
                <a:lnTo>
                  <a:pt x="244" y="689"/>
                </a:lnTo>
                <a:lnTo>
                  <a:pt x="212" y="692"/>
                </a:lnTo>
                <a:lnTo>
                  <a:pt x="182" y="690"/>
                </a:lnTo>
                <a:lnTo>
                  <a:pt x="153" y="683"/>
                </a:lnTo>
                <a:lnTo>
                  <a:pt x="125" y="673"/>
                </a:lnTo>
                <a:lnTo>
                  <a:pt x="99" y="659"/>
                </a:lnTo>
                <a:lnTo>
                  <a:pt x="75" y="642"/>
                </a:lnTo>
                <a:lnTo>
                  <a:pt x="53" y="621"/>
                </a:lnTo>
                <a:lnTo>
                  <a:pt x="32" y="593"/>
                </a:lnTo>
                <a:lnTo>
                  <a:pt x="16" y="562"/>
                </a:lnTo>
                <a:lnTo>
                  <a:pt x="5" y="528"/>
                </a:lnTo>
                <a:lnTo>
                  <a:pt x="0" y="494"/>
                </a:lnTo>
                <a:lnTo>
                  <a:pt x="1" y="459"/>
                </a:lnTo>
                <a:lnTo>
                  <a:pt x="6" y="429"/>
                </a:lnTo>
                <a:lnTo>
                  <a:pt x="16" y="401"/>
                </a:lnTo>
                <a:lnTo>
                  <a:pt x="29" y="375"/>
                </a:lnTo>
                <a:lnTo>
                  <a:pt x="45" y="350"/>
                </a:lnTo>
                <a:lnTo>
                  <a:pt x="65" y="328"/>
                </a:lnTo>
                <a:lnTo>
                  <a:pt x="88" y="309"/>
                </a:lnTo>
                <a:lnTo>
                  <a:pt x="153" y="264"/>
                </a:lnTo>
                <a:lnTo>
                  <a:pt x="218" y="221"/>
                </a:lnTo>
                <a:lnTo>
                  <a:pt x="283" y="179"/>
                </a:lnTo>
                <a:lnTo>
                  <a:pt x="351" y="141"/>
                </a:lnTo>
                <a:lnTo>
                  <a:pt x="418" y="106"/>
                </a:lnTo>
                <a:lnTo>
                  <a:pt x="487" y="75"/>
                </a:lnTo>
                <a:lnTo>
                  <a:pt x="556" y="49"/>
                </a:lnTo>
                <a:lnTo>
                  <a:pt x="627" y="28"/>
                </a:lnTo>
                <a:lnTo>
                  <a:pt x="698" y="12"/>
                </a:lnTo>
                <a:lnTo>
                  <a:pt x="771" y="3"/>
                </a:lnTo>
                <a:lnTo>
                  <a:pt x="84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8" name="Freeform 44"/>
          <p:cNvSpPr>
            <a:spLocks/>
          </p:cNvSpPr>
          <p:nvPr/>
        </p:nvSpPr>
        <p:spPr bwMode="auto">
          <a:xfrm>
            <a:off x="4418258" y="2673351"/>
            <a:ext cx="539750" cy="585788"/>
          </a:xfrm>
          <a:custGeom>
            <a:avLst/>
            <a:gdLst>
              <a:gd name="T0" fmla="*/ 2887 w 3059"/>
              <a:gd name="T1" fmla="*/ 12 h 3319"/>
              <a:gd name="T2" fmla="*/ 2977 w 3059"/>
              <a:gd name="T3" fmla="*/ 66 h 3319"/>
              <a:gd name="T4" fmla="*/ 3008 w 3059"/>
              <a:gd name="T5" fmla="*/ 102 h 3319"/>
              <a:gd name="T6" fmla="*/ 3025 w 3059"/>
              <a:gd name="T7" fmla="*/ 126 h 3319"/>
              <a:gd name="T8" fmla="*/ 3056 w 3059"/>
              <a:gd name="T9" fmla="*/ 209 h 3319"/>
              <a:gd name="T10" fmla="*/ 3047 w 3059"/>
              <a:gd name="T11" fmla="*/ 320 h 3319"/>
              <a:gd name="T12" fmla="*/ 2877 w 3059"/>
              <a:gd name="T13" fmla="*/ 746 h 3319"/>
              <a:gd name="T14" fmla="*/ 2680 w 3059"/>
              <a:gd name="T15" fmla="*/ 1134 h 3319"/>
              <a:gd name="T16" fmla="*/ 2463 w 3059"/>
              <a:gd name="T17" fmla="*/ 1488 h 3319"/>
              <a:gd name="T18" fmla="*/ 2229 w 3059"/>
              <a:gd name="T19" fmla="*/ 1808 h 3319"/>
              <a:gd name="T20" fmla="*/ 1988 w 3059"/>
              <a:gd name="T21" fmla="*/ 2094 h 3319"/>
              <a:gd name="T22" fmla="*/ 1743 w 3059"/>
              <a:gd name="T23" fmla="*/ 2349 h 3319"/>
              <a:gd name="T24" fmla="*/ 1500 w 3059"/>
              <a:gd name="T25" fmla="*/ 2572 h 3319"/>
              <a:gd name="T26" fmla="*/ 1268 w 3059"/>
              <a:gd name="T27" fmla="*/ 2764 h 3319"/>
              <a:gd name="T28" fmla="*/ 1051 w 3059"/>
              <a:gd name="T29" fmla="*/ 2925 h 3319"/>
              <a:gd name="T30" fmla="*/ 855 w 3059"/>
              <a:gd name="T31" fmla="*/ 3058 h 3319"/>
              <a:gd name="T32" fmla="*/ 685 w 3059"/>
              <a:gd name="T33" fmla="*/ 3163 h 3319"/>
              <a:gd name="T34" fmla="*/ 550 w 3059"/>
              <a:gd name="T35" fmla="*/ 3240 h 3319"/>
              <a:gd name="T36" fmla="*/ 453 w 3059"/>
              <a:gd name="T37" fmla="*/ 3290 h 3319"/>
              <a:gd name="T38" fmla="*/ 414 w 3059"/>
              <a:gd name="T39" fmla="*/ 3309 h 3319"/>
              <a:gd name="T40" fmla="*/ 383 w 3059"/>
              <a:gd name="T41" fmla="*/ 3319 h 3319"/>
              <a:gd name="T42" fmla="*/ 326 w 3059"/>
              <a:gd name="T43" fmla="*/ 3275 h 3319"/>
              <a:gd name="T44" fmla="*/ 323 w 3059"/>
              <a:gd name="T45" fmla="*/ 3253 h 3319"/>
              <a:gd name="T46" fmla="*/ 337 w 3059"/>
              <a:gd name="T47" fmla="*/ 3228 h 3319"/>
              <a:gd name="T48" fmla="*/ 375 w 3059"/>
              <a:gd name="T49" fmla="*/ 3186 h 3319"/>
              <a:gd name="T50" fmla="*/ 553 w 3059"/>
              <a:gd name="T51" fmla="*/ 3008 h 3319"/>
              <a:gd name="T52" fmla="*/ 932 w 3059"/>
              <a:gd name="T53" fmla="*/ 2615 h 3319"/>
              <a:gd name="T54" fmla="*/ 1276 w 3059"/>
              <a:gd name="T55" fmla="*/ 2240 h 3319"/>
              <a:gd name="T56" fmla="*/ 1581 w 3059"/>
              <a:gd name="T57" fmla="*/ 1886 h 3319"/>
              <a:gd name="T58" fmla="*/ 1848 w 3059"/>
              <a:gd name="T59" fmla="*/ 1552 h 3319"/>
              <a:gd name="T60" fmla="*/ 2076 w 3059"/>
              <a:gd name="T61" fmla="*/ 1241 h 3319"/>
              <a:gd name="T62" fmla="*/ 2264 w 3059"/>
              <a:gd name="T63" fmla="*/ 954 h 3319"/>
              <a:gd name="T64" fmla="*/ 2411 w 3059"/>
              <a:gd name="T65" fmla="*/ 692 h 3319"/>
              <a:gd name="T66" fmla="*/ 2267 w 3059"/>
              <a:gd name="T67" fmla="*/ 790 h 3319"/>
              <a:gd name="T68" fmla="*/ 2105 w 3059"/>
              <a:gd name="T69" fmla="*/ 911 h 3319"/>
              <a:gd name="T70" fmla="*/ 1924 w 3059"/>
              <a:gd name="T71" fmla="*/ 1059 h 3319"/>
              <a:gd name="T72" fmla="*/ 1723 w 3059"/>
              <a:gd name="T73" fmla="*/ 1236 h 3319"/>
              <a:gd name="T74" fmla="*/ 1503 w 3059"/>
              <a:gd name="T75" fmla="*/ 1445 h 3319"/>
              <a:gd name="T76" fmla="*/ 1260 w 3059"/>
              <a:gd name="T77" fmla="*/ 1689 h 3319"/>
              <a:gd name="T78" fmla="*/ 995 w 3059"/>
              <a:gd name="T79" fmla="*/ 1971 h 3319"/>
              <a:gd name="T80" fmla="*/ 709 w 3059"/>
              <a:gd name="T81" fmla="*/ 2291 h 3319"/>
              <a:gd name="T82" fmla="*/ 399 w 3059"/>
              <a:gd name="T83" fmla="*/ 2656 h 3319"/>
              <a:gd name="T84" fmla="*/ 159 w 3059"/>
              <a:gd name="T85" fmla="*/ 2947 h 3319"/>
              <a:gd name="T86" fmla="*/ 118 w 3059"/>
              <a:gd name="T87" fmla="*/ 2997 h 3319"/>
              <a:gd name="T88" fmla="*/ 94 w 3059"/>
              <a:gd name="T89" fmla="*/ 3020 h 3319"/>
              <a:gd name="T90" fmla="*/ 77 w 3059"/>
              <a:gd name="T91" fmla="*/ 3027 h 3319"/>
              <a:gd name="T92" fmla="*/ 66 w 3059"/>
              <a:gd name="T93" fmla="*/ 3027 h 3319"/>
              <a:gd name="T94" fmla="*/ 15 w 3059"/>
              <a:gd name="T95" fmla="*/ 2942 h 3319"/>
              <a:gd name="T96" fmla="*/ 44 w 3059"/>
              <a:gd name="T97" fmla="*/ 2865 h 3319"/>
              <a:gd name="T98" fmla="*/ 96 w 3059"/>
              <a:gd name="T99" fmla="*/ 2742 h 3319"/>
              <a:gd name="T100" fmla="*/ 172 w 3059"/>
              <a:gd name="T101" fmla="*/ 2578 h 3319"/>
              <a:gd name="T102" fmla="*/ 273 w 3059"/>
              <a:gd name="T103" fmla="*/ 2379 h 3319"/>
              <a:gd name="T104" fmla="*/ 401 w 3059"/>
              <a:gd name="T105" fmla="*/ 2153 h 3319"/>
              <a:gd name="T106" fmla="*/ 558 w 3059"/>
              <a:gd name="T107" fmla="*/ 1904 h 3319"/>
              <a:gd name="T108" fmla="*/ 745 w 3059"/>
              <a:gd name="T109" fmla="*/ 1640 h 3319"/>
              <a:gd name="T110" fmla="*/ 963 w 3059"/>
              <a:gd name="T111" fmla="*/ 1368 h 3319"/>
              <a:gd name="T112" fmla="*/ 1214 w 3059"/>
              <a:gd name="T113" fmla="*/ 1092 h 3319"/>
              <a:gd name="T114" fmla="*/ 1499 w 3059"/>
              <a:gd name="T115" fmla="*/ 820 h 3319"/>
              <a:gd name="T116" fmla="*/ 1821 w 3059"/>
              <a:gd name="T117" fmla="*/ 557 h 3319"/>
              <a:gd name="T118" fmla="*/ 2180 w 3059"/>
              <a:gd name="T119" fmla="*/ 311 h 3319"/>
              <a:gd name="T120" fmla="*/ 2578 w 3059"/>
              <a:gd name="T121" fmla="*/ 88 h 3319"/>
              <a:gd name="T122" fmla="*/ 2786 w 3059"/>
              <a:gd name="T123" fmla="*/ 1 h 3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059" h="3319">
                <a:moveTo>
                  <a:pt x="2820" y="0"/>
                </a:moveTo>
                <a:lnTo>
                  <a:pt x="2854" y="3"/>
                </a:lnTo>
                <a:lnTo>
                  <a:pt x="2887" y="12"/>
                </a:lnTo>
                <a:lnTo>
                  <a:pt x="2920" y="26"/>
                </a:lnTo>
                <a:lnTo>
                  <a:pt x="2950" y="44"/>
                </a:lnTo>
                <a:lnTo>
                  <a:pt x="2977" y="66"/>
                </a:lnTo>
                <a:lnTo>
                  <a:pt x="3001" y="93"/>
                </a:lnTo>
                <a:lnTo>
                  <a:pt x="3004" y="97"/>
                </a:lnTo>
                <a:lnTo>
                  <a:pt x="3008" y="102"/>
                </a:lnTo>
                <a:lnTo>
                  <a:pt x="3018" y="115"/>
                </a:lnTo>
                <a:lnTo>
                  <a:pt x="3017" y="115"/>
                </a:lnTo>
                <a:lnTo>
                  <a:pt x="3025" y="126"/>
                </a:lnTo>
                <a:lnTo>
                  <a:pt x="3032" y="137"/>
                </a:lnTo>
                <a:lnTo>
                  <a:pt x="3047" y="173"/>
                </a:lnTo>
                <a:lnTo>
                  <a:pt x="3056" y="209"/>
                </a:lnTo>
                <a:lnTo>
                  <a:pt x="3059" y="247"/>
                </a:lnTo>
                <a:lnTo>
                  <a:pt x="3056" y="284"/>
                </a:lnTo>
                <a:lnTo>
                  <a:pt x="3047" y="320"/>
                </a:lnTo>
                <a:lnTo>
                  <a:pt x="2994" y="466"/>
                </a:lnTo>
                <a:lnTo>
                  <a:pt x="2936" y="607"/>
                </a:lnTo>
                <a:lnTo>
                  <a:pt x="2877" y="746"/>
                </a:lnTo>
                <a:lnTo>
                  <a:pt x="2814" y="879"/>
                </a:lnTo>
                <a:lnTo>
                  <a:pt x="2748" y="1008"/>
                </a:lnTo>
                <a:lnTo>
                  <a:pt x="2680" y="1134"/>
                </a:lnTo>
                <a:lnTo>
                  <a:pt x="2609" y="1256"/>
                </a:lnTo>
                <a:lnTo>
                  <a:pt x="2537" y="1374"/>
                </a:lnTo>
                <a:lnTo>
                  <a:pt x="2463" y="1488"/>
                </a:lnTo>
                <a:lnTo>
                  <a:pt x="2387" y="1598"/>
                </a:lnTo>
                <a:lnTo>
                  <a:pt x="2309" y="1705"/>
                </a:lnTo>
                <a:lnTo>
                  <a:pt x="2229" y="1808"/>
                </a:lnTo>
                <a:lnTo>
                  <a:pt x="2149" y="1907"/>
                </a:lnTo>
                <a:lnTo>
                  <a:pt x="2069" y="2002"/>
                </a:lnTo>
                <a:lnTo>
                  <a:pt x="1988" y="2094"/>
                </a:lnTo>
                <a:lnTo>
                  <a:pt x="1907" y="2183"/>
                </a:lnTo>
                <a:lnTo>
                  <a:pt x="1824" y="2267"/>
                </a:lnTo>
                <a:lnTo>
                  <a:pt x="1743" y="2349"/>
                </a:lnTo>
                <a:lnTo>
                  <a:pt x="1662" y="2426"/>
                </a:lnTo>
                <a:lnTo>
                  <a:pt x="1581" y="2501"/>
                </a:lnTo>
                <a:lnTo>
                  <a:pt x="1500" y="2572"/>
                </a:lnTo>
                <a:lnTo>
                  <a:pt x="1422" y="2639"/>
                </a:lnTo>
                <a:lnTo>
                  <a:pt x="1344" y="2703"/>
                </a:lnTo>
                <a:lnTo>
                  <a:pt x="1268" y="2764"/>
                </a:lnTo>
                <a:lnTo>
                  <a:pt x="1193" y="2820"/>
                </a:lnTo>
                <a:lnTo>
                  <a:pt x="1121" y="2875"/>
                </a:lnTo>
                <a:lnTo>
                  <a:pt x="1051" y="2925"/>
                </a:lnTo>
                <a:lnTo>
                  <a:pt x="983" y="2973"/>
                </a:lnTo>
                <a:lnTo>
                  <a:pt x="917" y="3017"/>
                </a:lnTo>
                <a:lnTo>
                  <a:pt x="855" y="3058"/>
                </a:lnTo>
                <a:lnTo>
                  <a:pt x="794" y="3096"/>
                </a:lnTo>
                <a:lnTo>
                  <a:pt x="738" y="3131"/>
                </a:lnTo>
                <a:lnTo>
                  <a:pt x="685" y="3163"/>
                </a:lnTo>
                <a:lnTo>
                  <a:pt x="636" y="3192"/>
                </a:lnTo>
                <a:lnTo>
                  <a:pt x="590" y="3217"/>
                </a:lnTo>
                <a:lnTo>
                  <a:pt x="550" y="3240"/>
                </a:lnTo>
                <a:lnTo>
                  <a:pt x="513" y="3260"/>
                </a:lnTo>
                <a:lnTo>
                  <a:pt x="481" y="3277"/>
                </a:lnTo>
                <a:lnTo>
                  <a:pt x="453" y="3290"/>
                </a:lnTo>
                <a:lnTo>
                  <a:pt x="431" y="3302"/>
                </a:lnTo>
                <a:lnTo>
                  <a:pt x="414" y="3310"/>
                </a:lnTo>
                <a:lnTo>
                  <a:pt x="414" y="3309"/>
                </a:lnTo>
                <a:lnTo>
                  <a:pt x="406" y="3314"/>
                </a:lnTo>
                <a:lnTo>
                  <a:pt x="396" y="3318"/>
                </a:lnTo>
                <a:lnTo>
                  <a:pt x="383" y="3319"/>
                </a:lnTo>
                <a:lnTo>
                  <a:pt x="344" y="3319"/>
                </a:lnTo>
                <a:lnTo>
                  <a:pt x="329" y="3283"/>
                </a:lnTo>
                <a:lnTo>
                  <a:pt x="326" y="3275"/>
                </a:lnTo>
                <a:lnTo>
                  <a:pt x="324" y="3267"/>
                </a:lnTo>
                <a:lnTo>
                  <a:pt x="323" y="3260"/>
                </a:lnTo>
                <a:lnTo>
                  <a:pt x="323" y="3253"/>
                </a:lnTo>
                <a:lnTo>
                  <a:pt x="326" y="3245"/>
                </a:lnTo>
                <a:lnTo>
                  <a:pt x="330" y="3237"/>
                </a:lnTo>
                <a:lnTo>
                  <a:pt x="337" y="3228"/>
                </a:lnTo>
                <a:lnTo>
                  <a:pt x="347" y="3216"/>
                </a:lnTo>
                <a:lnTo>
                  <a:pt x="359" y="3202"/>
                </a:lnTo>
                <a:lnTo>
                  <a:pt x="375" y="3186"/>
                </a:lnTo>
                <a:lnTo>
                  <a:pt x="395" y="3167"/>
                </a:lnTo>
                <a:lnTo>
                  <a:pt x="418" y="3143"/>
                </a:lnTo>
                <a:lnTo>
                  <a:pt x="553" y="3008"/>
                </a:lnTo>
                <a:lnTo>
                  <a:pt x="683" y="2875"/>
                </a:lnTo>
                <a:lnTo>
                  <a:pt x="809" y="2744"/>
                </a:lnTo>
                <a:lnTo>
                  <a:pt x="932" y="2615"/>
                </a:lnTo>
                <a:lnTo>
                  <a:pt x="1051" y="2488"/>
                </a:lnTo>
                <a:lnTo>
                  <a:pt x="1165" y="2363"/>
                </a:lnTo>
                <a:lnTo>
                  <a:pt x="1276" y="2240"/>
                </a:lnTo>
                <a:lnTo>
                  <a:pt x="1381" y="2120"/>
                </a:lnTo>
                <a:lnTo>
                  <a:pt x="1483" y="2001"/>
                </a:lnTo>
                <a:lnTo>
                  <a:pt x="1581" y="1886"/>
                </a:lnTo>
                <a:lnTo>
                  <a:pt x="1674" y="1772"/>
                </a:lnTo>
                <a:lnTo>
                  <a:pt x="1763" y="1661"/>
                </a:lnTo>
                <a:lnTo>
                  <a:pt x="1848" y="1552"/>
                </a:lnTo>
                <a:lnTo>
                  <a:pt x="1928" y="1446"/>
                </a:lnTo>
                <a:lnTo>
                  <a:pt x="2004" y="1343"/>
                </a:lnTo>
                <a:lnTo>
                  <a:pt x="2076" y="1241"/>
                </a:lnTo>
                <a:lnTo>
                  <a:pt x="2143" y="1143"/>
                </a:lnTo>
                <a:lnTo>
                  <a:pt x="2206" y="1047"/>
                </a:lnTo>
                <a:lnTo>
                  <a:pt x="2264" y="954"/>
                </a:lnTo>
                <a:lnTo>
                  <a:pt x="2318" y="864"/>
                </a:lnTo>
                <a:lnTo>
                  <a:pt x="2367" y="777"/>
                </a:lnTo>
                <a:lnTo>
                  <a:pt x="2411" y="692"/>
                </a:lnTo>
                <a:lnTo>
                  <a:pt x="2365" y="722"/>
                </a:lnTo>
                <a:lnTo>
                  <a:pt x="2317" y="754"/>
                </a:lnTo>
                <a:lnTo>
                  <a:pt x="2267" y="790"/>
                </a:lnTo>
                <a:lnTo>
                  <a:pt x="2216" y="827"/>
                </a:lnTo>
                <a:lnTo>
                  <a:pt x="2162" y="867"/>
                </a:lnTo>
                <a:lnTo>
                  <a:pt x="2105" y="911"/>
                </a:lnTo>
                <a:lnTo>
                  <a:pt x="2047" y="957"/>
                </a:lnTo>
                <a:lnTo>
                  <a:pt x="1987" y="1006"/>
                </a:lnTo>
                <a:lnTo>
                  <a:pt x="1924" y="1059"/>
                </a:lnTo>
                <a:lnTo>
                  <a:pt x="1860" y="1114"/>
                </a:lnTo>
                <a:lnTo>
                  <a:pt x="1793" y="1174"/>
                </a:lnTo>
                <a:lnTo>
                  <a:pt x="1723" y="1236"/>
                </a:lnTo>
                <a:lnTo>
                  <a:pt x="1652" y="1302"/>
                </a:lnTo>
                <a:lnTo>
                  <a:pt x="1579" y="1372"/>
                </a:lnTo>
                <a:lnTo>
                  <a:pt x="1503" y="1445"/>
                </a:lnTo>
                <a:lnTo>
                  <a:pt x="1423" y="1523"/>
                </a:lnTo>
                <a:lnTo>
                  <a:pt x="1343" y="1604"/>
                </a:lnTo>
                <a:lnTo>
                  <a:pt x="1260" y="1689"/>
                </a:lnTo>
                <a:lnTo>
                  <a:pt x="1175" y="1779"/>
                </a:lnTo>
                <a:lnTo>
                  <a:pt x="1086" y="1872"/>
                </a:lnTo>
                <a:lnTo>
                  <a:pt x="995" y="1971"/>
                </a:lnTo>
                <a:lnTo>
                  <a:pt x="903" y="2074"/>
                </a:lnTo>
                <a:lnTo>
                  <a:pt x="807" y="2180"/>
                </a:lnTo>
                <a:lnTo>
                  <a:pt x="709" y="2291"/>
                </a:lnTo>
                <a:lnTo>
                  <a:pt x="608" y="2409"/>
                </a:lnTo>
                <a:lnTo>
                  <a:pt x="505" y="2529"/>
                </a:lnTo>
                <a:lnTo>
                  <a:pt x="399" y="2656"/>
                </a:lnTo>
                <a:lnTo>
                  <a:pt x="291" y="2787"/>
                </a:lnTo>
                <a:lnTo>
                  <a:pt x="179" y="2923"/>
                </a:lnTo>
                <a:lnTo>
                  <a:pt x="159" y="2947"/>
                </a:lnTo>
                <a:lnTo>
                  <a:pt x="143" y="2968"/>
                </a:lnTo>
                <a:lnTo>
                  <a:pt x="129" y="2985"/>
                </a:lnTo>
                <a:lnTo>
                  <a:pt x="118" y="2997"/>
                </a:lnTo>
                <a:lnTo>
                  <a:pt x="108" y="3008"/>
                </a:lnTo>
                <a:lnTo>
                  <a:pt x="100" y="3015"/>
                </a:lnTo>
                <a:lnTo>
                  <a:pt x="94" y="3020"/>
                </a:lnTo>
                <a:lnTo>
                  <a:pt x="87" y="3023"/>
                </a:lnTo>
                <a:lnTo>
                  <a:pt x="82" y="3026"/>
                </a:lnTo>
                <a:lnTo>
                  <a:pt x="77" y="3027"/>
                </a:lnTo>
                <a:lnTo>
                  <a:pt x="71" y="3027"/>
                </a:lnTo>
                <a:lnTo>
                  <a:pt x="68" y="3027"/>
                </a:lnTo>
                <a:lnTo>
                  <a:pt x="66" y="3027"/>
                </a:lnTo>
                <a:lnTo>
                  <a:pt x="32" y="3027"/>
                </a:lnTo>
                <a:lnTo>
                  <a:pt x="0" y="2968"/>
                </a:lnTo>
                <a:lnTo>
                  <a:pt x="15" y="2942"/>
                </a:lnTo>
                <a:lnTo>
                  <a:pt x="22" y="2922"/>
                </a:lnTo>
                <a:lnTo>
                  <a:pt x="32" y="2897"/>
                </a:lnTo>
                <a:lnTo>
                  <a:pt x="44" y="2865"/>
                </a:lnTo>
                <a:lnTo>
                  <a:pt x="59" y="2830"/>
                </a:lnTo>
                <a:lnTo>
                  <a:pt x="76" y="2788"/>
                </a:lnTo>
                <a:lnTo>
                  <a:pt x="96" y="2742"/>
                </a:lnTo>
                <a:lnTo>
                  <a:pt x="119" y="2691"/>
                </a:lnTo>
                <a:lnTo>
                  <a:pt x="144" y="2637"/>
                </a:lnTo>
                <a:lnTo>
                  <a:pt x="172" y="2578"/>
                </a:lnTo>
                <a:lnTo>
                  <a:pt x="203" y="2515"/>
                </a:lnTo>
                <a:lnTo>
                  <a:pt x="236" y="2448"/>
                </a:lnTo>
                <a:lnTo>
                  <a:pt x="273" y="2379"/>
                </a:lnTo>
                <a:lnTo>
                  <a:pt x="312" y="2307"/>
                </a:lnTo>
                <a:lnTo>
                  <a:pt x="355" y="2231"/>
                </a:lnTo>
                <a:lnTo>
                  <a:pt x="401" y="2153"/>
                </a:lnTo>
                <a:lnTo>
                  <a:pt x="451" y="2072"/>
                </a:lnTo>
                <a:lnTo>
                  <a:pt x="503" y="1989"/>
                </a:lnTo>
                <a:lnTo>
                  <a:pt x="558" y="1904"/>
                </a:lnTo>
                <a:lnTo>
                  <a:pt x="616" y="1818"/>
                </a:lnTo>
                <a:lnTo>
                  <a:pt x="679" y="1730"/>
                </a:lnTo>
                <a:lnTo>
                  <a:pt x="745" y="1640"/>
                </a:lnTo>
                <a:lnTo>
                  <a:pt x="814" y="1550"/>
                </a:lnTo>
                <a:lnTo>
                  <a:pt x="887" y="1459"/>
                </a:lnTo>
                <a:lnTo>
                  <a:pt x="963" y="1368"/>
                </a:lnTo>
                <a:lnTo>
                  <a:pt x="1043" y="1276"/>
                </a:lnTo>
                <a:lnTo>
                  <a:pt x="1127" y="1183"/>
                </a:lnTo>
                <a:lnTo>
                  <a:pt x="1214" y="1092"/>
                </a:lnTo>
                <a:lnTo>
                  <a:pt x="1306" y="1000"/>
                </a:lnTo>
                <a:lnTo>
                  <a:pt x="1401" y="910"/>
                </a:lnTo>
                <a:lnTo>
                  <a:pt x="1499" y="820"/>
                </a:lnTo>
                <a:lnTo>
                  <a:pt x="1603" y="731"/>
                </a:lnTo>
                <a:lnTo>
                  <a:pt x="1710" y="643"/>
                </a:lnTo>
                <a:lnTo>
                  <a:pt x="1821" y="557"/>
                </a:lnTo>
                <a:lnTo>
                  <a:pt x="1937" y="473"/>
                </a:lnTo>
                <a:lnTo>
                  <a:pt x="2057" y="391"/>
                </a:lnTo>
                <a:lnTo>
                  <a:pt x="2180" y="311"/>
                </a:lnTo>
                <a:lnTo>
                  <a:pt x="2309" y="233"/>
                </a:lnTo>
                <a:lnTo>
                  <a:pt x="2441" y="159"/>
                </a:lnTo>
                <a:lnTo>
                  <a:pt x="2578" y="88"/>
                </a:lnTo>
                <a:lnTo>
                  <a:pt x="2720" y="19"/>
                </a:lnTo>
                <a:lnTo>
                  <a:pt x="2752" y="7"/>
                </a:lnTo>
                <a:lnTo>
                  <a:pt x="2786" y="1"/>
                </a:lnTo>
                <a:lnTo>
                  <a:pt x="282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" name="Freeform 49"/>
          <p:cNvSpPr>
            <a:spLocks noEditPoints="1"/>
          </p:cNvSpPr>
          <p:nvPr/>
        </p:nvSpPr>
        <p:spPr bwMode="auto">
          <a:xfrm>
            <a:off x="5318827" y="2689225"/>
            <a:ext cx="609600" cy="546100"/>
          </a:xfrm>
          <a:custGeom>
            <a:avLst/>
            <a:gdLst>
              <a:gd name="T0" fmla="*/ 1626 w 3456"/>
              <a:gd name="T1" fmla="*/ 1419 h 3095"/>
              <a:gd name="T2" fmla="*/ 1488 w 3456"/>
              <a:gd name="T3" fmla="*/ 1223 h 3095"/>
              <a:gd name="T4" fmla="*/ 1478 w 3456"/>
              <a:gd name="T5" fmla="*/ 1207 h 3095"/>
              <a:gd name="T6" fmla="*/ 1404 w 3456"/>
              <a:gd name="T7" fmla="*/ 1098 h 3095"/>
              <a:gd name="T8" fmla="*/ 1380 w 3456"/>
              <a:gd name="T9" fmla="*/ 1064 h 3095"/>
              <a:gd name="T10" fmla="*/ 1181 w 3456"/>
              <a:gd name="T11" fmla="*/ 768 h 3095"/>
              <a:gd name="T12" fmla="*/ 304 w 3456"/>
              <a:gd name="T13" fmla="*/ 521 h 3095"/>
              <a:gd name="T14" fmla="*/ 1222 w 3456"/>
              <a:gd name="T15" fmla="*/ 24 h 3095"/>
              <a:gd name="T16" fmla="*/ 1525 w 3456"/>
              <a:gd name="T17" fmla="*/ 455 h 3095"/>
              <a:gd name="T18" fmla="*/ 1791 w 3456"/>
              <a:gd name="T19" fmla="*/ 848 h 3095"/>
              <a:gd name="T20" fmla="*/ 2054 w 3456"/>
              <a:gd name="T21" fmla="*/ 1220 h 3095"/>
              <a:gd name="T22" fmla="*/ 2348 w 3456"/>
              <a:gd name="T23" fmla="*/ 1602 h 3095"/>
              <a:gd name="T24" fmla="*/ 2690 w 3456"/>
              <a:gd name="T25" fmla="*/ 1993 h 3095"/>
              <a:gd name="T26" fmla="*/ 2724 w 3456"/>
              <a:gd name="T27" fmla="*/ 2027 h 3095"/>
              <a:gd name="T28" fmla="*/ 2787 w 3456"/>
              <a:gd name="T29" fmla="*/ 2091 h 3095"/>
              <a:gd name="T30" fmla="*/ 2871 w 3456"/>
              <a:gd name="T31" fmla="*/ 2176 h 3095"/>
              <a:gd name="T32" fmla="*/ 2968 w 3456"/>
              <a:gd name="T33" fmla="*/ 2275 h 3095"/>
              <a:gd name="T34" fmla="*/ 3071 w 3456"/>
              <a:gd name="T35" fmla="*/ 2379 h 3095"/>
              <a:gd name="T36" fmla="*/ 3171 w 3456"/>
              <a:gd name="T37" fmla="*/ 2480 h 3095"/>
              <a:gd name="T38" fmla="*/ 3262 w 3456"/>
              <a:gd name="T39" fmla="*/ 2572 h 3095"/>
              <a:gd name="T40" fmla="*/ 3335 w 3456"/>
              <a:gd name="T41" fmla="*/ 2645 h 3095"/>
              <a:gd name="T42" fmla="*/ 3381 w 3456"/>
              <a:gd name="T43" fmla="*/ 2691 h 3095"/>
              <a:gd name="T44" fmla="*/ 3429 w 3456"/>
              <a:gd name="T45" fmla="*/ 2754 h 3095"/>
              <a:gd name="T46" fmla="*/ 3456 w 3456"/>
              <a:gd name="T47" fmla="*/ 2847 h 3095"/>
              <a:gd name="T48" fmla="*/ 3442 w 3456"/>
              <a:gd name="T49" fmla="*/ 2943 h 3095"/>
              <a:gd name="T50" fmla="*/ 3389 w 3456"/>
              <a:gd name="T51" fmla="*/ 3027 h 3095"/>
              <a:gd name="T52" fmla="*/ 3297 w 3456"/>
              <a:gd name="T53" fmla="*/ 3084 h 3095"/>
              <a:gd name="T54" fmla="*/ 3190 w 3456"/>
              <a:gd name="T55" fmla="*/ 3092 h 3095"/>
              <a:gd name="T56" fmla="*/ 3091 w 3456"/>
              <a:gd name="T57" fmla="*/ 3051 h 3095"/>
              <a:gd name="T58" fmla="*/ 3039 w 3456"/>
              <a:gd name="T59" fmla="*/ 3004 h 3095"/>
              <a:gd name="T60" fmla="*/ 2981 w 3456"/>
              <a:gd name="T61" fmla="*/ 2945 h 3095"/>
              <a:gd name="T62" fmla="*/ 2899 w 3456"/>
              <a:gd name="T63" fmla="*/ 2863 h 3095"/>
              <a:gd name="T64" fmla="*/ 2803 w 3456"/>
              <a:gd name="T65" fmla="*/ 2764 h 3095"/>
              <a:gd name="T66" fmla="*/ 2697 w 3456"/>
              <a:gd name="T67" fmla="*/ 2657 h 3095"/>
              <a:gd name="T68" fmla="*/ 2590 w 3456"/>
              <a:gd name="T69" fmla="*/ 2549 h 3095"/>
              <a:gd name="T70" fmla="*/ 2488 w 3456"/>
              <a:gd name="T71" fmla="*/ 2445 h 3095"/>
              <a:gd name="T72" fmla="*/ 2400 w 3456"/>
              <a:gd name="T73" fmla="*/ 2356 h 3095"/>
              <a:gd name="T74" fmla="*/ 821 w 3456"/>
              <a:gd name="T75" fmla="*/ 772 h 3095"/>
              <a:gd name="T76" fmla="*/ 23 w 3456"/>
              <a:gd name="T77" fmla="*/ 556 h 3095"/>
              <a:gd name="T78" fmla="*/ 0 w 3456"/>
              <a:gd name="T79" fmla="*/ 500 h 3095"/>
              <a:gd name="T80" fmla="*/ 17 w 3456"/>
              <a:gd name="T81" fmla="*/ 441 h 3095"/>
              <a:gd name="T82" fmla="*/ 63 w 3456"/>
              <a:gd name="T83" fmla="*/ 409 h 3095"/>
              <a:gd name="T84" fmla="*/ 898 w 3456"/>
              <a:gd name="T85" fmla="*/ 361 h 3095"/>
              <a:gd name="T86" fmla="*/ 81 w 3456"/>
              <a:gd name="T87" fmla="*/ 140 h 3095"/>
              <a:gd name="T88" fmla="*/ 57 w 3456"/>
              <a:gd name="T89" fmla="*/ 88 h 3095"/>
              <a:gd name="T90" fmla="*/ 73 w 3456"/>
              <a:gd name="T91" fmla="*/ 34 h 3095"/>
              <a:gd name="T92" fmla="*/ 119 w 3456"/>
              <a:gd name="T93" fmla="*/ 2 h 30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456" h="3095">
                <a:moveTo>
                  <a:pt x="304" y="521"/>
                </a:moveTo>
                <a:lnTo>
                  <a:pt x="880" y="668"/>
                </a:lnTo>
                <a:lnTo>
                  <a:pt x="1626" y="1419"/>
                </a:lnTo>
                <a:lnTo>
                  <a:pt x="1557" y="1321"/>
                </a:lnTo>
                <a:lnTo>
                  <a:pt x="1490" y="1224"/>
                </a:lnTo>
                <a:lnTo>
                  <a:pt x="1488" y="1223"/>
                </a:lnTo>
                <a:lnTo>
                  <a:pt x="1487" y="1221"/>
                </a:lnTo>
                <a:lnTo>
                  <a:pt x="1483" y="1213"/>
                </a:lnTo>
                <a:lnTo>
                  <a:pt x="1478" y="1207"/>
                </a:lnTo>
                <a:lnTo>
                  <a:pt x="1472" y="1200"/>
                </a:lnTo>
                <a:lnTo>
                  <a:pt x="1409" y="1106"/>
                </a:lnTo>
                <a:lnTo>
                  <a:pt x="1404" y="1098"/>
                </a:lnTo>
                <a:lnTo>
                  <a:pt x="1399" y="1091"/>
                </a:lnTo>
                <a:lnTo>
                  <a:pt x="1386" y="1072"/>
                </a:lnTo>
                <a:lnTo>
                  <a:pt x="1380" y="1064"/>
                </a:lnTo>
                <a:lnTo>
                  <a:pt x="1327" y="985"/>
                </a:lnTo>
                <a:lnTo>
                  <a:pt x="1276" y="908"/>
                </a:lnTo>
                <a:lnTo>
                  <a:pt x="1181" y="768"/>
                </a:lnTo>
                <a:lnTo>
                  <a:pt x="1086" y="628"/>
                </a:lnTo>
                <a:lnTo>
                  <a:pt x="1012" y="521"/>
                </a:lnTo>
                <a:lnTo>
                  <a:pt x="304" y="521"/>
                </a:lnTo>
                <a:close/>
                <a:moveTo>
                  <a:pt x="138" y="0"/>
                </a:moveTo>
                <a:lnTo>
                  <a:pt x="1204" y="0"/>
                </a:lnTo>
                <a:lnTo>
                  <a:pt x="1222" y="24"/>
                </a:lnTo>
                <a:lnTo>
                  <a:pt x="1325" y="165"/>
                </a:lnTo>
                <a:lnTo>
                  <a:pt x="1424" y="308"/>
                </a:lnTo>
                <a:lnTo>
                  <a:pt x="1525" y="455"/>
                </a:lnTo>
                <a:lnTo>
                  <a:pt x="1625" y="603"/>
                </a:lnTo>
                <a:lnTo>
                  <a:pt x="1707" y="725"/>
                </a:lnTo>
                <a:lnTo>
                  <a:pt x="1791" y="848"/>
                </a:lnTo>
                <a:lnTo>
                  <a:pt x="1876" y="971"/>
                </a:lnTo>
                <a:lnTo>
                  <a:pt x="1964" y="1095"/>
                </a:lnTo>
                <a:lnTo>
                  <a:pt x="2054" y="1220"/>
                </a:lnTo>
                <a:lnTo>
                  <a:pt x="2148" y="1346"/>
                </a:lnTo>
                <a:lnTo>
                  <a:pt x="2245" y="1473"/>
                </a:lnTo>
                <a:lnTo>
                  <a:pt x="2348" y="1602"/>
                </a:lnTo>
                <a:lnTo>
                  <a:pt x="2456" y="1730"/>
                </a:lnTo>
                <a:lnTo>
                  <a:pt x="2570" y="1861"/>
                </a:lnTo>
                <a:lnTo>
                  <a:pt x="2690" y="1993"/>
                </a:lnTo>
                <a:lnTo>
                  <a:pt x="2698" y="2001"/>
                </a:lnTo>
                <a:lnTo>
                  <a:pt x="2709" y="2013"/>
                </a:lnTo>
                <a:lnTo>
                  <a:pt x="2724" y="2027"/>
                </a:lnTo>
                <a:lnTo>
                  <a:pt x="2742" y="2045"/>
                </a:lnTo>
                <a:lnTo>
                  <a:pt x="2763" y="2067"/>
                </a:lnTo>
                <a:lnTo>
                  <a:pt x="2787" y="2091"/>
                </a:lnTo>
                <a:lnTo>
                  <a:pt x="2812" y="2117"/>
                </a:lnTo>
                <a:lnTo>
                  <a:pt x="2840" y="2145"/>
                </a:lnTo>
                <a:lnTo>
                  <a:pt x="2871" y="2176"/>
                </a:lnTo>
                <a:lnTo>
                  <a:pt x="2902" y="2207"/>
                </a:lnTo>
                <a:lnTo>
                  <a:pt x="2934" y="2241"/>
                </a:lnTo>
                <a:lnTo>
                  <a:pt x="2968" y="2275"/>
                </a:lnTo>
                <a:lnTo>
                  <a:pt x="3001" y="2309"/>
                </a:lnTo>
                <a:lnTo>
                  <a:pt x="3036" y="2343"/>
                </a:lnTo>
                <a:lnTo>
                  <a:pt x="3071" y="2379"/>
                </a:lnTo>
                <a:lnTo>
                  <a:pt x="3105" y="2413"/>
                </a:lnTo>
                <a:lnTo>
                  <a:pt x="3139" y="2448"/>
                </a:lnTo>
                <a:lnTo>
                  <a:pt x="3171" y="2480"/>
                </a:lnTo>
                <a:lnTo>
                  <a:pt x="3204" y="2512"/>
                </a:lnTo>
                <a:lnTo>
                  <a:pt x="3233" y="2542"/>
                </a:lnTo>
                <a:lnTo>
                  <a:pt x="3262" y="2572"/>
                </a:lnTo>
                <a:lnTo>
                  <a:pt x="3288" y="2598"/>
                </a:lnTo>
                <a:lnTo>
                  <a:pt x="3313" y="2622"/>
                </a:lnTo>
                <a:lnTo>
                  <a:pt x="3335" y="2645"/>
                </a:lnTo>
                <a:lnTo>
                  <a:pt x="3353" y="2664"/>
                </a:lnTo>
                <a:lnTo>
                  <a:pt x="3368" y="2679"/>
                </a:lnTo>
                <a:lnTo>
                  <a:pt x="3381" y="2691"/>
                </a:lnTo>
                <a:lnTo>
                  <a:pt x="3389" y="2699"/>
                </a:lnTo>
                <a:lnTo>
                  <a:pt x="3411" y="2726"/>
                </a:lnTo>
                <a:lnTo>
                  <a:pt x="3429" y="2754"/>
                </a:lnTo>
                <a:lnTo>
                  <a:pt x="3442" y="2784"/>
                </a:lnTo>
                <a:lnTo>
                  <a:pt x="3451" y="2815"/>
                </a:lnTo>
                <a:lnTo>
                  <a:pt x="3456" y="2847"/>
                </a:lnTo>
                <a:lnTo>
                  <a:pt x="3456" y="2879"/>
                </a:lnTo>
                <a:lnTo>
                  <a:pt x="3451" y="2912"/>
                </a:lnTo>
                <a:lnTo>
                  <a:pt x="3442" y="2943"/>
                </a:lnTo>
                <a:lnTo>
                  <a:pt x="3429" y="2973"/>
                </a:lnTo>
                <a:lnTo>
                  <a:pt x="3411" y="3002"/>
                </a:lnTo>
                <a:lnTo>
                  <a:pt x="3389" y="3027"/>
                </a:lnTo>
                <a:lnTo>
                  <a:pt x="3361" y="3051"/>
                </a:lnTo>
                <a:lnTo>
                  <a:pt x="3330" y="3070"/>
                </a:lnTo>
                <a:lnTo>
                  <a:pt x="3297" y="3084"/>
                </a:lnTo>
                <a:lnTo>
                  <a:pt x="3262" y="3092"/>
                </a:lnTo>
                <a:lnTo>
                  <a:pt x="3226" y="3095"/>
                </a:lnTo>
                <a:lnTo>
                  <a:pt x="3190" y="3092"/>
                </a:lnTo>
                <a:lnTo>
                  <a:pt x="3154" y="3084"/>
                </a:lnTo>
                <a:lnTo>
                  <a:pt x="3121" y="3070"/>
                </a:lnTo>
                <a:lnTo>
                  <a:pt x="3091" y="3051"/>
                </a:lnTo>
                <a:lnTo>
                  <a:pt x="3063" y="3027"/>
                </a:lnTo>
                <a:lnTo>
                  <a:pt x="3053" y="3017"/>
                </a:lnTo>
                <a:lnTo>
                  <a:pt x="3039" y="3004"/>
                </a:lnTo>
                <a:lnTo>
                  <a:pt x="3023" y="2987"/>
                </a:lnTo>
                <a:lnTo>
                  <a:pt x="3004" y="2967"/>
                </a:lnTo>
                <a:lnTo>
                  <a:pt x="2981" y="2945"/>
                </a:lnTo>
                <a:lnTo>
                  <a:pt x="2955" y="2919"/>
                </a:lnTo>
                <a:lnTo>
                  <a:pt x="2928" y="2892"/>
                </a:lnTo>
                <a:lnTo>
                  <a:pt x="2899" y="2863"/>
                </a:lnTo>
                <a:lnTo>
                  <a:pt x="2868" y="2831"/>
                </a:lnTo>
                <a:lnTo>
                  <a:pt x="2836" y="2798"/>
                </a:lnTo>
                <a:lnTo>
                  <a:pt x="2803" y="2764"/>
                </a:lnTo>
                <a:lnTo>
                  <a:pt x="2768" y="2729"/>
                </a:lnTo>
                <a:lnTo>
                  <a:pt x="2732" y="2693"/>
                </a:lnTo>
                <a:lnTo>
                  <a:pt x="2697" y="2657"/>
                </a:lnTo>
                <a:lnTo>
                  <a:pt x="2661" y="2620"/>
                </a:lnTo>
                <a:lnTo>
                  <a:pt x="2626" y="2585"/>
                </a:lnTo>
                <a:lnTo>
                  <a:pt x="2590" y="2549"/>
                </a:lnTo>
                <a:lnTo>
                  <a:pt x="2555" y="2513"/>
                </a:lnTo>
                <a:lnTo>
                  <a:pt x="2522" y="2479"/>
                </a:lnTo>
                <a:lnTo>
                  <a:pt x="2488" y="2445"/>
                </a:lnTo>
                <a:lnTo>
                  <a:pt x="2458" y="2414"/>
                </a:lnTo>
                <a:lnTo>
                  <a:pt x="2429" y="2383"/>
                </a:lnTo>
                <a:lnTo>
                  <a:pt x="2400" y="2356"/>
                </a:lnTo>
                <a:lnTo>
                  <a:pt x="2400" y="2356"/>
                </a:lnTo>
                <a:lnTo>
                  <a:pt x="2357" y="2317"/>
                </a:lnTo>
                <a:lnTo>
                  <a:pt x="821" y="772"/>
                </a:lnTo>
                <a:lnTo>
                  <a:pt x="60" y="579"/>
                </a:lnTo>
                <a:lnTo>
                  <a:pt x="40" y="570"/>
                </a:lnTo>
                <a:lnTo>
                  <a:pt x="23" y="556"/>
                </a:lnTo>
                <a:lnTo>
                  <a:pt x="12" y="539"/>
                </a:lnTo>
                <a:lnTo>
                  <a:pt x="3" y="521"/>
                </a:lnTo>
                <a:lnTo>
                  <a:pt x="0" y="500"/>
                </a:lnTo>
                <a:lnTo>
                  <a:pt x="1" y="479"/>
                </a:lnTo>
                <a:lnTo>
                  <a:pt x="7" y="458"/>
                </a:lnTo>
                <a:lnTo>
                  <a:pt x="17" y="441"/>
                </a:lnTo>
                <a:lnTo>
                  <a:pt x="29" y="426"/>
                </a:lnTo>
                <a:lnTo>
                  <a:pt x="45" y="415"/>
                </a:lnTo>
                <a:lnTo>
                  <a:pt x="63" y="409"/>
                </a:lnTo>
                <a:lnTo>
                  <a:pt x="83" y="405"/>
                </a:lnTo>
                <a:lnTo>
                  <a:pt x="929" y="405"/>
                </a:lnTo>
                <a:lnTo>
                  <a:pt x="898" y="361"/>
                </a:lnTo>
                <a:lnTo>
                  <a:pt x="116" y="163"/>
                </a:lnTo>
                <a:lnTo>
                  <a:pt x="96" y="154"/>
                </a:lnTo>
                <a:lnTo>
                  <a:pt x="81" y="140"/>
                </a:lnTo>
                <a:lnTo>
                  <a:pt x="68" y="125"/>
                </a:lnTo>
                <a:lnTo>
                  <a:pt x="60" y="107"/>
                </a:lnTo>
                <a:lnTo>
                  <a:pt x="57" y="88"/>
                </a:lnTo>
                <a:lnTo>
                  <a:pt x="58" y="69"/>
                </a:lnTo>
                <a:lnTo>
                  <a:pt x="63" y="50"/>
                </a:lnTo>
                <a:lnTo>
                  <a:pt x="73" y="34"/>
                </a:lnTo>
                <a:lnTo>
                  <a:pt x="86" y="20"/>
                </a:lnTo>
                <a:lnTo>
                  <a:pt x="102" y="9"/>
                </a:lnTo>
                <a:lnTo>
                  <a:pt x="119" y="2"/>
                </a:lnTo>
                <a:lnTo>
                  <a:pt x="13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" name="Freeform 54"/>
          <p:cNvSpPr>
            <a:spLocks noEditPoints="1"/>
          </p:cNvSpPr>
          <p:nvPr/>
        </p:nvSpPr>
        <p:spPr bwMode="auto">
          <a:xfrm>
            <a:off x="6254321" y="2670176"/>
            <a:ext cx="609600" cy="588963"/>
          </a:xfrm>
          <a:custGeom>
            <a:avLst/>
            <a:gdLst>
              <a:gd name="T0" fmla="*/ 2469 w 3456"/>
              <a:gd name="T1" fmla="*/ 682 h 3341"/>
              <a:gd name="T2" fmla="*/ 2275 w 3456"/>
              <a:gd name="T3" fmla="*/ 1014 h 3341"/>
              <a:gd name="T4" fmla="*/ 2680 w 3456"/>
              <a:gd name="T5" fmla="*/ 1004 h 3341"/>
              <a:gd name="T6" fmla="*/ 2985 w 3456"/>
              <a:gd name="T7" fmla="*/ 864 h 3341"/>
              <a:gd name="T8" fmla="*/ 3209 w 3456"/>
              <a:gd name="T9" fmla="*/ 745 h 3341"/>
              <a:gd name="T10" fmla="*/ 3195 w 3456"/>
              <a:gd name="T11" fmla="*/ 412 h 3341"/>
              <a:gd name="T12" fmla="*/ 375 w 3456"/>
              <a:gd name="T13" fmla="*/ 348 h 3341"/>
              <a:gd name="T14" fmla="*/ 232 w 3456"/>
              <a:gd name="T15" fmla="*/ 481 h 3341"/>
              <a:gd name="T16" fmla="*/ 355 w 3456"/>
              <a:gd name="T17" fmla="*/ 853 h 3341"/>
              <a:gd name="T18" fmla="*/ 672 w 3456"/>
              <a:gd name="T19" fmla="*/ 928 h 3341"/>
              <a:gd name="T20" fmla="*/ 995 w 3456"/>
              <a:gd name="T21" fmla="*/ 1049 h 3341"/>
              <a:gd name="T22" fmla="*/ 1171 w 3456"/>
              <a:gd name="T23" fmla="*/ 686 h 3341"/>
              <a:gd name="T24" fmla="*/ 480 w 3456"/>
              <a:gd name="T25" fmla="*/ 373 h 3341"/>
              <a:gd name="T26" fmla="*/ 1612 w 3456"/>
              <a:gd name="T27" fmla="*/ 319 h 3341"/>
              <a:gd name="T28" fmla="*/ 1343 w 3456"/>
              <a:gd name="T29" fmla="*/ 532 h 3341"/>
              <a:gd name="T30" fmla="*/ 1460 w 3456"/>
              <a:gd name="T31" fmla="*/ 857 h 3341"/>
              <a:gd name="T32" fmla="*/ 1529 w 3456"/>
              <a:gd name="T33" fmla="*/ 1079 h 3341"/>
              <a:gd name="T34" fmla="*/ 1555 w 3456"/>
              <a:gd name="T35" fmla="*/ 1555 h 3341"/>
              <a:gd name="T36" fmla="*/ 1611 w 3456"/>
              <a:gd name="T37" fmla="*/ 1800 h 3341"/>
              <a:gd name="T38" fmla="*/ 1838 w 3456"/>
              <a:gd name="T39" fmla="*/ 1812 h 3341"/>
              <a:gd name="T40" fmla="*/ 1900 w 3456"/>
              <a:gd name="T41" fmla="*/ 1602 h 3341"/>
              <a:gd name="T42" fmla="*/ 1870 w 3456"/>
              <a:gd name="T43" fmla="*/ 1261 h 3341"/>
              <a:gd name="T44" fmla="*/ 1989 w 3456"/>
              <a:gd name="T45" fmla="*/ 888 h 3341"/>
              <a:gd name="T46" fmla="*/ 2113 w 3456"/>
              <a:gd name="T47" fmla="*/ 533 h 3341"/>
              <a:gd name="T48" fmla="*/ 1840 w 3456"/>
              <a:gd name="T49" fmla="*/ 319 h 3341"/>
              <a:gd name="T50" fmla="*/ 1904 w 3456"/>
              <a:gd name="T51" fmla="*/ 34 h 3341"/>
              <a:gd name="T52" fmla="*/ 2383 w 3456"/>
              <a:gd name="T53" fmla="*/ 361 h 3341"/>
              <a:gd name="T54" fmla="*/ 2888 w 3456"/>
              <a:gd name="T55" fmla="*/ 157 h 3341"/>
              <a:gd name="T56" fmla="*/ 3232 w 3456"/>
              <a:gd name="T57" fmla="*/ 153 h 3341"/>
              <a:gd name="T58" fmla="*/ 3446 w 3456"/>
              <a:gd name="T59" fmla="*/ 415 h 3341"/>
              <a:gd name="T60" fmla="*/ 3404 w 3456"/>
              <a:gd name="T61" fmla="*/ 871 h 3341"/>
              <a:gd name="T62" fmla="*/ 3163 w 3456"/>
              <a:gd name="T63" fmla="*/ 1162 h 3341"/>
              <a:gd name="T64" fmla="*/ 2808 w 3456"/>
              <a:gd name="T65" fmla="*/ 1368 h 3341"/>
              <a:gd name="T66" fmla="*/ 2520 w 3456"/>
              <a:gd name="T67" fmla="*/ 1304 h 3341"/>
              <a:gd name="T68" fmla="*/ 2168 w 3456"/>
              <a:gd name="T69" fmla="*/ 1382 h 3341"/>
              <a:gd name="T70" fmla="*/ 2149 w 3456"/>
              <a:gd name="T71" fmla="*/ 1838 h 3341"/>
              <a:gd name="T72" fmla="*/ 1858 w 3456"/>
              <a:gd name="T73" fmla="*/ 2055 h 3341"/>
              <a:gd name="T74" fmla="*/ 1936 w 3456"/>
              <a:gd name="T75" fmla="*/ 2059 h 3341"/>
              <a:gd name="T76" fmla="*/ 2026 w 3456"/>
              <a:gd name="T77" fmla="*/ 2008 h 3341"/>
              <a:gd name="T78" fmla="*/ 2076 w 3456"/>
              <a:gd name="T79" fmla="*/ 2078 h 3341"/>
              <a:gd name="T80" fmla="*/ 2028 w 3456"/>
              <a:gd name="T81" fmla="*/ 2333 h 3341"/>
              <a:gd name="T82" fmla="*/ 2048 w 3456"/>
              <a:gd name="T83" fmla="*/ 2584 h 3341"/>
              <a:gd name="T84" fmla="*/ 2048 w 3456"/>
              <a:gd name="T85" fmla="*/ 2814 h 3341"/>
              <a:gd name="T86" fmla="*/ 1382 w 3456"/>
              <a:gd name="T87" fmla="*/ 2938 h 3341"/>
              <a:gd name="T88" fmla="*/ 1382 w 3456"/>
              <a:gd name="T89" fmla="*/ 2707 h 3341"/>
              <a:gd name="T90" fmla="*/ 1382 w 3456"/>
              <a:gd name="T91" fmla="*/ 2477 h 3341"/>
              <a:gd name="T92" fmla="*/ 1413 w 3456"/>
              <a:gd name="T93" fmla="*/ 2279 h 3341"/>
              <a:gd name="T94" fmla="*/ 1384 w 3456"/>
              <a:gd name="T95" fmla="*/ 2024 h 3341"/>
              <a:gd name="T96" fmla="*/ 1474 w 3456"/>
              <a:gd name="T97" fmla="*/ 2029 h 3341"/>
              <a:gd name="T98" fmla="*/ 1543 w 3456"/>
              <a:gd name="T99" fmla="*/ 2072 h 3341"/>
              <a:gd name="T100" fmla="*/ 1610 w 3456"/>
              <a:gd name="T101" fmla="*/ 1998 h 3341"/>
              <a:gd name="T102" fmla="*/ 1269 w 3456"/>
              <a:gd name="T103" fmla="*/ 1616 h 3341"/>
              <a:gd name="T104" fmla="*/ 1166 w 3456"/>
              <a:gd name="T105" fmla="*/ 1260 h 3341"/>
              <a:gd name="T106" fmla="*/ 827 w 3456"/>
              <a:gd name="T107" fmla="*/ 1326 h 3341"/>
              <a:gd name="T108" fmla="*/ 456 w 3456"/>
              <a:gd name="T109" fmla="*/ 1304 h 3341"/>
              <a:gd name="T110" fmla="*/ 179 w 3456"/>
              <a:gd name="T111" fmla="*/ 1043 h 3341"/>
              <a:gd name="T112" fmla="*/ 9 w 3456"/>
              <a:gd name="T113" fmla="*/ 759 h 3341"/>
              <a:gd name="T114" fmla="*/ 53 w 3456"/>
              <a:gd name="T115" fmla="*/ 308 h 3341"/>
              <a:gd name="T116" fmla="*/ 344 w 3456"/>
              <a:gd name="T117" fmla="*/ 126 h 3341"/>
              <a:gd name="T118" fmla="*/ 988 w 3456"/>
              <a:gd name="T119" fmla="*/ 434 h 3341"/>
              <a:gd name="T120" fmla="*/ 1164 w 3456"/>
              <a:gd name="T121" fmla="*/ 282 h 3341"/>
              <a:gd name="T122" fmla="*/ 1666 w 3456"/>
              <a:gd name="T123" fmla="*/ 4 h 3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456" h="3341">
                <a:moveTo>
                  <a:pt x="3054" y="347"/>
                </a:moveTo>
                <a:lnTo>
                  <a:pt x="3027" y="351"/>
                </a:lnTo>
                <a:lnTo>
                  <a:pt x="3000" y="359"/>
                </a:lnTo>
                <a:lnTo>
                  <a:pt x="2976" y="373"/>
                </a:lnTo>
                <a:lnTo>
                  <a:pt x="2597" y="625"/>
                </a:lnTo>
                <a:lnTo>
                  <a:pt x="2556" y="649"/>
                </a:lnTo>
                <a:lnTo>
                  <a:pt x="2515" y="668"/>
                </a:lnTo>
                <a:lnTo>
                  <a:pt x="2469" y="682"/>
                </a:lnTo>
                <a:lnTo>
                  <a:pt x="2424" y="691"/>
                </a:lnTo>
                <a:lnTo>
                  <a:pt x="2378" y="694"/>
                </a:lnTo>
                <a:lnTo>
                  <a:pt x="2332" y="693"/>
                </a:lnTo>
                <a:lnTo>
                  <a:pt x="2286" y="686"/>
                </a:lnTo>
                <a:lnTo>
                  <a:pt x="2235" y="675"/>
                </a:lnTo>
                <a:lnTo>
                  <a:pt x="2146" y="959"/>
                </a:lnTo>
                <a:lnTo>
                  <a:pt x="2231" y="995"/>
                </a:lnTo>
                <a:lnTo>
                  <a:pt x="2275" y="1014"/>
                </a:lnTo>
                <a:lnTo>
                  <a:pt x="2320" y="1029"/>
                </a:lnTo>
                <a:lnTo>
                  <a:pt x="2367" y="1040"/>
                </a:lnTo>
                <a:lnTo>
                  <a:pt x="2414" y="1046"/>
                </a:lnTo>
                <a:lnTo>
                  <a:pt x="2461" y="1049"/>
                </a:lnTo>
                <a:lnTo>
                  <a:pt x="2518" y="1046"/>
                </a:lnTo>
                <a:lnTo>
                  <a:pt x="2572" y="1037"/>
                </a:lnTo>
                <a:lnTo>
                  <a:pt x="2668" y="1016"/>
                </a:lnTo>
                <a:lnTo>
                  <a:pt x="2680" y="1004"/>
                </a:lnTo>
                <a:lnTo>
                  <a:pt x="2712" y="976"/>
                </a:lnTo>
                <a:lnTo>
                  <a:pt x="2748" y="950"/>
                </a:lnTo>
                <a:lnTo>
                  <a:pt x="2786" y="927"/>
                </a:lnTo>
                <a:lnTo>
                  <a:pt x="2826" y="907"/>
                </a:lnTo>
                <a:lnTo>
                  <a:pt x="2866" y="890"/>
                </a:lnTo>
                <a:lnTo>
                  <a:pt x="2907" y="878"/>
                </a:lnTo>
                <a:lnTo>
                  <a:pt x="2947" y="868"/>
                </a:lnTo>
                <a:lnTo>
                  <a:pt x="2985" y="864"/>
                </a:lnTo>
                <a:lnTo>
                  <a:pt x="3020" y="863"/>
                </a:lnTo>
                <a:lnTo>
                  <a:pt x="3054" y="867"/>
                </a:lnTo>
                <a:lnTo>
                  <a:pt x="3079" y="871"/>
                </a:lnTo>
                <a:lnTo>
                  <a:pt x="3099" y="857"/>
                </a:lnTo>
                <a:lnTo>
                  <a:pt x="3143" y="821"/>
                </a:lnTo>
                <a:lnTo>
                  <a:pt x="3181" y="784"/>
                </a:lnTo>
                <a:lnTo>
                  <a:pt x="3196" y="765"/>
                </a:lnTo>
                <a:lnTo>
                  <a:pt x="3209" y="745"/>
                </a:lnTo>
                <a:lnTo>
                  <a:pt x="3218" y="722"/>
                </a:lnTo>
                <a:lnTo>
                  <a:pt x="3224" y="698"/>
                </a:lnTo>
                <a:lnTo>
                  <a:pt x="3226" y="673"/>
                </a:lnTo>
                <a:lnTo>
                  <a:pt x="3226" y="506"/>
                </a:lnTo>
                <a:lnTo>
                  <a:pt x="3224" y="481"/>
                </a:lnTo>
                <a:lnTo>
                  <a:pt x="3218" y="457"/>
                </a:lnTo>
                <a:lnTo>
                  <a:pt x="3209" y="434"/>
                </a:lnTo>
                <a:lnTo>
                  <a:pt x="3195" y="412"/>
                </a:lnTo>
                <a:lnTo>
                  <a:pt x="3178" y="393"/>
                </a:lnTo>
                <a:lnTo>
                  <a:pt x="3158" y="375"/>
                </a:lnTo>
                <a:lnTo>
                  <a:pt x="3133" y="361"/>
                </a:lnTo>
                <a:lnTo>
                  <a:pt x="3108" y="352"/>
                </a:lnTo>
                <a:lnTo>
                  <a:pt x="3081" y="348"/>
                </a:lnTo>
                <a:lnTo>
                  <a:pt x="3054" y="347"/>
                </a:lnTo>
                <a:close/>
                <a:moveTo>
                  <a:pt x="402" y="347"/>
                </a:moveTo>
                <a:lnTo>
                  <a:pt x="375" y="348"/>
                </a:lnTo>
                <a:lnTo>
                  <a:pt x="348" y="352"/>
                </a:lnTo>
                <a:lnTo>
                  <a:pt x="323" y="361"/>
                </a:lnTo>
                <a:lnTo>
                  <a:pt x="298" y="375"/>
                </a:lnTo>
                <a:lnTo>
                  <a:pt x="278" y="393"/>
                </a:lnTo>
                <a:lnTo>
                  <a:pt x="261" y="412"/>
                </a:lnTo>
                <a:lnTo>
                  <a:pt x="247" y="434"/>
                </a:lnTo>
                <a:lnTo>
                  <a:pt x="238" y="457"/>
                </a:lnTo>
                <a:lnTo>
                  <a:pt x="232" y="481"/>
                </a:lnTo>
                <a:lnTo>
                  <a:pt x="230" y="506"/>
                </a:lnTo>
                <a:lnTo>
                  <a:pt x="230" y="673"/>
                </a:lnTo>
                <a:lnTo>
                  <a:pt x="234" y="704"/>
                </a:lnTo>
                <a:lnTo>
                  <a:pt x="242" y="733"/>
                </a:lnTo>
                <a:lnTo>
                  <a:pt x="256" y="760"/>
                </a:lnTo>
                <a:lnTo>
                  <a:pt x="275" y="784"/>
                </a:lnTo>
                <a:lnTo>
                  <a:pt x="312" y="820"/>
                </a:lnTo>
                <a:lnTo>
                  <a:pt x="355" y="853"/>
                </a:lnTo>
                <a:lnTo>
                  <a:pt x="402" y="886"/>
                </a:lnTo>
                <a:lnTo>
                  <a:pt x="419" y="897"/>
                </a:lnTo>
                <a:lnTo>
                  <a:pt x="440" y="895"/>
                </a:lnTo>
                <a:lnTo>
                  <a:pt x="484" y="892"/>
                </a:lnTo>
                <a:lnTo>
                  <a:pt x="531" y="894"/>
                </a:lnTo>
                <a:lnTo>
                  <a:pt x="579" y="902"/>
                </a:lnTo>
                <a:lnTo>
                  <a:pt x="628" y="913"/>
                </a:lnTo>
                <a:lnTo>
                  <a:pt x="672" y="928"/>
                </a:lnTo>
                <a:lnTo>
                  <a:pt x="714" y="946"/>
                </a:lnTo>
                <a:lnTo>
                  <a:pt x="754" y="966"/>
                </a:lnTo>
                <a:lnTo>
                  <a:pt x="789" y="990"/>
                </a:lnTo>
                <a:lnTo>
                  <a:pt x="820" y="1015"/>
                </a:lnTo>
                <a:lnTo>
                  <a:pt x="832" y="1025"/>
                </a:lnTo>
                <a:lnTo>
                  <a:pt x="884" y="1037"/>
                </a:lnTo>
                <a:lnTo>
                  <a:pt x="938" y="1046"/>
                </a:lnTo>
                <a:lnTo>
                  <a:pt x="995" y="1049"/>
                </a:lnTo>
                <a:lnTo>
                  <a:pt x="1042" y="1046"/>
                </a:lnTo>
                <a:lnTo>
                  <a:pt x="1090" y="1040"/>
                </a:lnTo>
                <a:lnTo>
                  <a:pt x="1137" y="1028"/>
                </a:lnTo>
                <a:lnTo>
                  <a:pt x="1183" y="1013"/>
                </a:lnTo>
                <a:lnTo>
                  <a:pt x="1228" y="993"/>
                </a:lnTo>
                <a:lnTo>
                  <a:pt x="1310" y="959"/>
                </a:lnTo>
                <a:lnTo>
                  <a:pt x="1221" y="675"/>
                </a:lnTo>
                <a:lnTo>
                  <a:pt x="1171" y="686"/>
                </a:lnTo>
                <a:lnTo>
                  <a:pt x="1125" y="692"/>
                </a:lnTo>
                <a:lnTo>
                  <a:pt x="1078" y="694"/>
                </a:lnTo>
                <a:lnTo>
                  <a:pt x="1032" y="690"/>
                </a:lnTo>
                <a:lnTo>
                  <a:pt x="987" y="682"/>
                </a:lnTo>
                <a:lnTo>
                  <a:pt x="943" y="668"/>
                </a:lnTo>
                <a:lnTo>
                  <a:pt x="900" y="649"/>
                </a:lnTo>
                <a:lnTo>
                  <a:pt x="859" y="625"/>
                </a:lnTo>
                <a:lnTo>
                  <a:pt x="480" y="373"/>
                </a:lnTo>
                <a:lnTo>
                  <a:pt x="456" y="359"/>
                </a:lnTo>
                <a:lnTo>
                  <a:pt x="429" y="351"/>
                </a:lnTo>
                <a:lnTo>
                  <a:pt x="402" y="347"/>
                </a:lnTo>
                <a:close/>
                <a:moveTo>
                  <a:pt x="1726" y="288"/>
                </a:moveTo>
                <a:lnTo>
                  <a:pt x="1701" y="290"/>
                </a:lnTo>
                <a:lnTo>
                  <a:pt x="1674" y="295"/>
                </a:lnTo>
                <a:lnTo>
                  <a:pt x="1644" y="306"/>
                </a:lnTo>
                <a:lnTo>
                  <a:pt x="1612" y="319"/>
                </a:lnTo>
                <a:lnTo>
                  <a:pt x="1578" y="337"/>
                </a:lnTo>
                <a:lnTo>
                  <a:pt x="1541" y="359"/>
                </a:lnTo>
                <a:lnTo>
                  <a:pt x="1502" y="385"/>
                </a:lnTo>
                <a:lnTo>
                  <a:pt x="1459" y="416"/>
                </a:lnTo>
                <a:lnTo>
                  <a:pt x="1413" y="450"/>
                </a:lnTo>
                <a:lnTo>
                  <a:pt x="1364" y="490"/>
                </a:lnTo>
                <a:lnTo>
                  <a:pt x="1344" y="507"/>
                </a:lnTo>
                <a:lnTo>
                  <a:pt x="1343" y="532"/>
                </a:lnTo>
                <a:lnTo>
                  <a:pt x="1343" y="539"/>
                </a:lnTo>
                <a:lnTo>
                  <a:pt x="1342" y="546"/>
                </a:lnTo>
                <a:lnTo>
                  <a:pt x="1339" y="572"/>
                </a:lnTo>
                <a:lnTo>
                  <a:pt x="1355" y="591"/>
                </a:lnTo>
                <a:lnTo>
                  <a:pt x="1375" y="616"/>
                </a:lnTo>
                <a:lnTo>
                  <a:pt x="1391" y="644"/>
                </a:lnTo>
                <a:lnTo>
                  <a:pt x="1402" y="673"/>
                </a:lnTo>
                <a:lnTo>
                  <a:pt x="1460" y="857"/>
                </a:lnTo>
                <a:lnTo>
                  <a:pt x="1467" y="888"/>
                </a:lnTo>
                <a:lnTo>
                  <a:pt x="1470" y="919"/>
                </a:lnTo>
                <a:lnTo>
                  <a:pt x="1468" y="951"/>
                </a:lnTo>
                <a:lnTo>
                  <a:pt x="1466" y="977"/>
                </a:lnTo>
                <a:lnTo>
                  <a:pt x="1483" y="996"/>
                </a:lnTo>
                <a:lnTo>
                  <a:pt x="1502" y="1021"/>
                </a:lnTo>
                <a:lnTo>
                  <a:pt x="1517" y="1048"/>
                </a:lnTo>
                <a:lnTo>
                  <a:pt x="1529" y="1079"/>
                </a:lnTo>
                <a:lnTo>
                  <a:pt x="1586" y="1261"/>
                </a:lnTo>
                <a:lnTo>
                  <a:pt x="1594" y="1298"/>
                </a:lnTo>
                <a:lnTo>
                  <a:pt x="1596" y="1335"/>
                </a:lnTo>
                <a:lnTo>
                  <a:pt x="1592" y="1374"/>
                </a:lnTo>
                <a:lnTo>
                  <a:pt x="1581" y="1411"/>
                </a:lnTo>
                <a:lnTo>
                  <a:pt x="1567" y="1457"/>
                </a:lnTo>
                <a:lnTo>
                  <a:pt x="1558" y="1506"/>
                </a:lnTo>
                <a:lnTo>
                  <a:pt x="1555" y="1555"/>
                </a:lnTo>
                <a:lnTo>
                  <a:pt x="1557" y="1602"/>
                </a:lnTo>
                <a:lnTo>
                  <a:pt x="1561" y="1644"/>
                </a:lnTo>
                <a:lnTo>
                  <a:pt x="1568" y="1682"/>
                </a:lnTo>
                <a:lnTo>
                  <a:pt x="1575" y="1714"/>
                </a:lnTo>
                <a:lnTo>
                  <a:pt x="1583" y="1742"/>
                </a:lnTo>
                <a:lnTo>
                  <a:pt x="1593" y="1766"/>
                </a:lnTo>
                <a:lnTo>
                  <a:pt x="1602" y="1786"/>
                </a:lnTo>
                <a:lnTo>
                  <a:pt x="1611" y="1800"/>
                </a:lnTo>
                <a:lnTo>
                  <a:pt x="1618" y="1812"/>
                </a:lnTo>
                <a:lnTo>
                  <a:pt x="1624" y="1820"/>
                </a:lnTo>
                <a:lnTo>
                  <a:pt x="1627" y="1823"/>
                </a:lnTo>
                <a:lnTo>
                  <a:pt x="1644" y="1843"/>
                </a:lnTo>
                <a:lnTo>
                  <a:pt x="1812" y="1843"/>
                </a:lnTo>
                <a:lnTo>
                  <a:pt x="1829" y="1823"/>
                </a:lnTo>
                <a:lnTo>
                  <a:pt x="1833" y="1820"/>
                </a:lnTo>
                <a:lnTo>
                  <a:pt x="1838" y="1812"/>
                </a:lnTo>
                <a:lnTo>
                  <a:pt x="1845" y="1800"/>
                </a:lnTo>
                <a:lnTo>
                  <a:pt x="1854" y="1786"/>
                </a:lnTo>
                <a:lnTo>
                  <a:pt x="1863" y="1766"/>
                </a:lnTo>
                <a:lnTo>
                  <a:pt x="1873" y="1742"/>
                </a:lnTo>
                <a:lnTo>
                  <a:pt x="1881" y="1714"/>
                </a:lnTo>
                <a:lnTo>
                  <a:pt x="1889" y="1682"/>
                </a:lnTo>
                <a:lnTo>
                  <a:pt x="1896" y="1644"/>
                </a:lnTo>
                <a:lnTo>
                  <a:pt x="1900" y="1602"/>
                </a:lnTo>
                <a:lnTo>
                  <a:pt x="1901" y="1555"/>
                </a:lnTo>
                <a:lnTo>
                  <a:pt x="1898" y="1506"/>
                </a:lnTo>
                <a:lnTo>
                  <a:pt x="1889" y="1457"/>
                </a:lnTo>
                <a:lnTo>
                  <a:pt x="1875" y="1411"/>
                </a:lnTo>
                <a:lnTo>
                  <a:pt x="1864" y="1374"/>
                </a:lnTo>
                <a:lnTo>
                  <a:pt x="1860" y="1336"/>
                </a:lnTo>
                <a:lnTo>
                  <a:pt x="1862" y="1298"/>
                </a:lnTo>
                <a:lnTo>
                  <a:pt x="1870" y="1261"/>
                </a:lnTo>
                <a:lnTo>
                  <a:pt x="1927" y="1079"/>
                </a:lnTo>
                <a:lnTo>
                  <a:pt x="1939" y="1048"/>
                </a:lnTo>
                <a:lnTo>
                  <a:pt x="1954" y="1021"/>
                </a:lnTo>
                <a:lnTo>
                  <a:pt x="1973" y="996"/>
                </a:lnTo>
                <a:lnTo>
                  <a:pt x="1990" y="977"/>
                </a:lnTo>
                <a:lnTo>
                  <a:pt x="1988" y="951"/>
                </a:lnTo>
                <a:lnTo>
                  <a:pt x="1986" y="919"/>
                </a:lnTo>
                <a:lnTo>
                  <a:pt x="1989" y="888"/>
                </a:lnTo>
                <a:lnTo>
                  <a:pt x="1996" y="858"/>
                </a:lnTo>
                <a:lnTo>
                  <a:pt x="2054" y="673"/>
                </a:lnTo>
                <a:lnTo>
                  <a:pt x="2065" y="644"/>
                </a:lnTo>
                <a:lnTo>
                  <a:pt x="2081" y="616"/>
                </a:lnTo>
                <a:lnTo>
                  <a:pt x="2101" y="591"/>
                </a:lnTo>
                <a:lnTo>
                  <a:pt x="2117" y="572"/>
                </a:lnTo>
                <a:lnTo>
                  <a:pt x="2114" y="547"/>
                </a:lnTo>
                <a:lnTo>
                  <a:pt x="2113" y="533"/>
                </a:lnTo>
                <a:lnTo>
                  <a:pt x="2112" y="507"/>
                </a:lnTo>
                <a:lnTo>
                  <a:pt x="2092" y="491"/>
                </a:lnTo>
                <a:lnTo>
                  <a:pt x="2042" y="451"/>
                </a:lnTo>
                <a:lnTo>
                  <a:pt x="1995" y="416"/>
                </a:lnTo>
                <a:lnTo>
                  <a:pt x="1952" y="385"/>
                </a:lnTo>
                <a:lnTo>
                  <a:pt x="1912" y="359"/>
                </a:lnTo>
                <a:lnTo>
                  <a:pt x="1875" y="337"/>
                </a:lnTo>
                <a:lnTo>
                  <a:pt x="1840" y="319"/>
                </a:lnTo>
                <a:lnTo>
                  <a:pt x="1808" y="306"/>
                </a:lnTo>
                <a:lnTo>
                  <a:pt x="1778" y="295"/>
                </a:lnTo>
                <a:lnTo>
                  <a:pt x="1751" y="290"/>
                </a:lnTo>
                <a:lnTo>
                  <a:pt x="1726" y="288"/>
                </a:lnTo>
                <a:close/>
                <a:moveTo>
                  <a:pt x="1726" y="0"/>
                </a:moveTo>
                <a:lnTo>
                  <a:pt x="1785" y="4"/>
                </a:lnTo>
                <a:lnTo>
                  <a:pt x="1844" y="16"/>
                </a:lnTo>
                <a:lnTo>
                  <a:pt x="1904" y="34"/>
                </a:lnTo>
                <a:lnTo>
                  <a:pt x="1965" y="60"/>
                </a:lnTo>
                <a:lnTo>
                  <a:pt x="2026" y="92"/>
                </a:lnTo>
                <a:lnTo>
                  <a:pt x="2089" y="131"/>
                </a:lnTo>
                <a:lnTo>
                  <a:pt x="2154" y="176"/>
                </a:lnTo>
                <a:lnTo>
                  <a:pt x="2221" y="226"/>
                </a:lnTo>
                <a:lnTo>
                  <a:pt x="2290" y="282"/>
                </a:lnTo>
                <a:lnTo>
                  <a:pt x="2364" y="342"/>
                </a:lnTo>
                <a:lnTo>
                  <a:pt x="2383" y="361"/>
                </a:lnTo>
                <a:lnTo>
                  <a:pt x="2397" y="383"/>
                </a:lnTo>
                <a:lnTo>
                  <a:pt x="2409" y="406"/>
                </a:lnTo>
                <a:lnTo>
                  <a:pt x="2416" y="431"/>
                </a:lnTo>
                <a:lnTo>
                  <a:pt x="2419" y="458"/>
                </a:lnTo>
                <a:lnTo>
                  <a:pt x="2445" y="447"/>
                </a:lnTo>
                <a:lnTo>
                  <a:pt x="2468" y="434"/>
                </a:lnTo>
                <a:lnTo>
                  <a:pt x="2849" y="181"/>
                </a:lnTo>
                <a:lnTo>
                  <a:pt x="2888" y="157"/>
                </a:lnTo>
                <a:lnTo>
                  <a:pt x="2930" y="139"/>
                </a:lnTo>
                <a:lnTo>
                  <a:pt x="2974" y="126"/>
                </a:lnTo>
                <a:lnTo>
                  <a:pt x="3019" y="118"/>
                </a:lnTo>
                <a:lnTo>
                  <a:pt x="3065" y="115"/>
                </a:lnTo>
                <a:lnTo>
                  <a:pt x="3108" y="118"/>
                </a:lnTo>
                <a:lnTo>
                  <a:pt x="3151" y="125"/>
                </a:lnTo>
                <a:lnTo>
                  <a:pt x="3192" y="136"/>
                </a:lnTo>
                <a:lnTo>
                  <a:pt x="3232" y="153"/>
                </a:lnTo>
                <a:lnTo>
                  <a:pt x="3269" y="173"/>
                </a:lnTo>
                <a:lnTo>
                  <a:pt x="3304" y="197"/>
                </a:lnTo>
                <a:lnTo>
                  <a:pt x="3337" y="224"/>
                </a:lnTo>
                <a:lnTo>
                  <a:pt x="3366" y="255"/>
                </a:lnTo>
                <a:lnTo>
                  <a:pt x="3392" y="291"/>
                </a:lnTo>
                <a:lnTo>
                  <a:pt x="3414" y="329"/>
                </a:lnTo>
                <a:lnTo>
                  <a:pt x="3432" y="371"/>
                </a:lnTo>
                <a:lnTo>
                  <a:pt x="3446" y="415"/>
                </a:lnTo>
                <a:lnTo>
                  <a:pt x="3453" y="462"/>
                </a:lnTo>
                <a:lnTo>
                  <a:pt x="3456" y="512"/>
                </a:lnTo>
                <a:lnTo>
                  <a:pt x="3456" y="673"/>
                </a:lnTo>
                <a:lnTo>
                  <a:pt x="3454" y="715"/>
                </a:lnTo>
                <a:lnTo>
                  <a:pt x="3448" y="757"/>
                </a:lnTo>
                <a:lnTo>
                  <a:pt x="3437" y="797"/>
                </a:lnTo>
                <a:lnTo>
                  <a:pt x="3421" y="835"/>
                </a:lnTo>
                <a:lnTo>
                  <a:pt x="3404" y="871"/>
                </a:lnTo>
                <a:lnTo>
                  <a:pt x="3381" y="905"/>
                </a:lnTo>
                <a:lnTo>
                  <a:pt x="3354" y="936"/>
                </a:lnTo>
                <a:lnTo>
                  <a:pt x="3318" y="973"/>
                </a:lnTo>
                <a:lnTo>
                  <a:pt x="3278" y="1008"/>
                </a:lnTo>
                <a:lnTo>
                  <a:pt x="3236" y="1042"/>
                </a:lnTo>
                <a:lnTo>
                  <a:pt x="3217" y="1083"/>
                </a:lnTo>
                <a:lnTo>
                  <a:pt x="3193" y="1124"/>
                </a:lnTo>
                <a:lnTo>
                  <a:pt x="3163" y="1162"/>
                </a:lnTo>
                <a:lnTo>
                  <a:pt x="3127" y="1200"/>
                </a:lnTo>
                <a:lnTo>
                  <a:pt x="3086" y="1236"/>
                </a:lnTo>
                <a:lnTo>
                  <a:pt x="3042" y="1268"/>
                </a:lnTo>
                <a:lnTo>
                  <a:pt x="2994" y="1299"/>
                </a:lnTo>
                <a:lnTo>
                  <a:pt x="2948" y="1322"/>
                </a:lnTo>
                <a:lnTo>
                  <a:pt x="2901" y="1341"/>
                </a:lnTo>
                <a:lnTo>
                  <a:pt x="2854" y="1356"/>
                </a:lnTo>
                <a:lnTo>
                  <a:pt x="2808" y="1368"/>
                </a:lnTo>
                <a:lnTo>
                  <a:pt x="2762" y="1375"/>
                </a:lnTo>
                <a:lnTo>
                  <a:pt x="2717" y="1377"/>
                </a:lnTo>
                <a:lnTo>
                  <a:pt x="2676" y="1375"/>
                </a:lnTo>
                <a:lnTo>
                  <a:pt x="2638" y="1369"/>
                </a:lnTo>
                <a:lnTo>
                  <a:pt x="2602" y="1358"/>
                </a:lnTo>
                <a:lnTo>
                  <a:pt x="2571" y="1344"/>
                </a:lnTo>
                <a:lnTo>
                  <a:pt x="2543" y="1326"/>
                </a:lnTo>
                <a:lnTo>
                  <a:pt x="2520" y="1304"/>
                </a:lnTo>
                <a:lnTo>
                  <a:pt x="2500" y="1279"/>
                </a:lnTo>
                <a:lnTo>
                  <a:pt x="2435" y="1279"/>
                </a:lnTo>
                <a:lnTo>
                  <a:pt x="2370" y="1273"/>
                </a:lnTo>
                <a:lnTo>
                  <a:pt x="2306" y="1263"/>
                </a:lnTo>
                <a:lnTo>
                  <a:pt x="2244" y="1247"/>
                </a:lnTo>
                <a:lnTo>
                  <a:pt x="2183" y="1225"/>
                </a:lnTo>
                <a:lnTo>
                  <a:pt x="2151" y="1328"/>
                </a:lnTo>
                <a:lnTo>
                  <a:pt x="2168" y="1382"/>
                </a:lnTo>
                <a:lnTo>
                  <a:pt x="2179" y="1439"/>
                </a:lnTo>
                <a:lnTo>
                  <a:pt x="2187" y="1496"/>
                </a:lnTo>
                <a:lnTo>
                  <a:pt x="2189" y="1555"/>
                </a:lnTo>
                <a:lnTo>
                  <a:pt x="2188" y="1619"/>
                </a:lnTo>
                <a:lnTo>
                  <a:pt x="2183" y="1680"/>
                </a:lnTo>
                <a:lnTo>
                  <a:pt x="2174" y="1736"/>
                </a:lnTo>
                <a:lnTo>
                  <a:pt x="2163" y="1790"/>
                </a:lnTo>
                <a:lnTo>
                  <a:pt x="2149" y="1838"/>
                </a:lnTo>
                <a:lnTo>
                  <a:pt x="1877" y="1964"/>
                </a:lnTo>
                <a:lnTo>
                  <a:pt x="1864" y="1972"/>
                </a:lnTo>
                <a:lnTo>
                  <a:pt x="1854" y="1983"/>
                </a:lnTo>
                <a:lnTo>
                  <a:pt x="1846" y="1996"/>
                </a:lnTo>
                <a:lnTo>
                  <a:pt x="1843" y="2011"/>
                </a:lnTo>
                <a:lnTo>
                  <a:pt x="1844" y="2025"/>
                </a:lnTo>
                <a:lnTo>
                  <a:pt x="1848" y="2040"/>
                </a:lnTo>
                <a:lnTo>
                  <a:pt x="1858" y="2055"/>
                </a:lnTo>
                <a:lnTo>
                  <a:pt x="1870" y="2065"/>
                </a:lnTo>
                <a:lnTo>
                  <a:pt x="1885" y="2071"/>
                </a:lnTo>
                <a:lnTo>
                  <a:pt x="1901" y="2074"/>
                </a:lnTo>
                <a:lnTo>
                  <a:pt x="1913" y="2072"/>
                </a:lnTo>
                <a:lnTo>
                  <a:pt x="1925" y="2068"/>
                </a:lnTo>
                <a:lnTo>
                  <a:pt x="1927" y="2067"/>
                </a:lnTo>
                <a:lnTo>
                  <a:pt x="1930" y="2064"/>
                </a:lnTo>
                <a:lnTo>
                  <a:pt x="1936" y="2059"/>
                </a:lnTo>
                <a:lnTo>
                  <a:pt x="1945" y="2053"/>
                </a:lnTo>
                <a:lnTo>
                  <a:pt x="1954" y="2046"/>
                </a:lnTo>
                <a:lnTo>
                  <a:pt x="1965" y="2038"/>
                </a:lnTo>
                <a:lnTo>
                  <a:pt x="1976" y="2031"/>
                </a:lnTo>
                <a:lnTo>
                  <a:pt x="1989" y="2023"/>
                </a:lnTo>
                <a:lnTo>
                  <a:pt x="2001" y="2017"/>
                </a:lnTo>
                <a:lnTo>
                  <a:pt x="2014" y="2012"/>
                </a:lnTo>
                <a:lnTo>
                  <a:pt x="2026" y="2008"/>
                </a:lnTo>
                <a:lnTo>
                  <a:pt x="2038" y="2005"/>
                </a:lnTo>
                <a:lnTo>
                  <a:pt x="2048" y="2005"/>
                </a:lnTo>
                <a:lnTo>
                  <a:pt x="2058" y="2009"/>
                </a:lnTo>
                <a:lnTo>
                  <a:pt x="2066" y="2015"/>
                </a:lnTo>
                <a:lnTo>
                  <a:pt x="2073" y="2024"/>
                </a:lnTo>
                <a:lnTo>
                  <a:pt x="2076" y="2038"/>
                </a:lnTo>
                <a:lnTo>
                  <a:pt x="2078" y="2056"/>
                </a:lnTo>
                <a:lnTo>
                  <a:pt x="2076" y="2078"/>
                </a:lnTo>
                <a:lnTo>
                  <a:pt x="2074" y="2103"/>
                </a:lnTo>
                <a:lnTo>
                  <a:pt x="2072" y="2148"/>
                </a:lnTo>
                <a:lnTo>
                  <a:pt x="2066" y="2193"/>
                </a:lnTo>
                <a:lnTo>
                  <a:pt x="2057" y="2236"/>
                </a:lnTo>
                <a:lnTo>
                  <a:pt x="2043" y="2279"/>
                </a:lnTo>
                <a:lnTo>
                  <a:pt x="2028" y="2319"/>
                </a:lnTo>
                <a:lnTo>
                  <a:pt x="2025" y="2327"/>
                </a:lnTo>
                <a:lnTo>
                  <a:pt x="2028" y="2333"/>
                </a:lnTo>
                <a:lnTo>
                  <a:pt x="2030" y="2337"/>
                </a:lnTo>
                <a:lnTo>
                  <a:pt x="2048" y="2371"/>
                </a:lnTo>
                <a:lnTo>
                  <a:pt x="2062" y="2406"/>
                </a:lnTo>
                <a:lnTo>
                  <a:pt x="2070" y="2441"/>
                </a:lnTo>
                <a:lnTo>
                  <a:pt x="2074" y="2477"/>
                </a:lnTo>
                <a:lnTo>
                  <a:pt x="2070" y="2513"/>
                </a:lnTo>
                <a:lnTo>
                  <a:pt x="2062" y="2549"/>
                </a:lnTo>
                <a:lnTo>
                  <a:pt x="2048" y="2584"/>
                </a:lnTo>
                <a:lnTo>
                  <a:pt x="2046" y="2592"/>
                </a:lnTo>
                <a:lnTo>
                  <a:pt x="2048" y="2601"/>
                </a:lnTo>
                <a:lnTo>
                  <a:pt x="2062" y="2636"/>
                </a:lnTo>
                <a:lnTo>
                  <a:pt x="2070" y="2672"/>
                </a:lnTo>
                <a:lnTo>
                  <a:pt x="2074" y="2707"/>
                </a:lnTo>
                <a:lnTo>
                  <a:pt x="2070" y="2744"/>
                </a:lnTo>
                <a:lnTo>
                  <a:pt x="2062" y="2779"/>
                </a:lnTo>
                <a:lnTo>
                  <a:pt x="2048" y="2814"/>
                </a:lnTo>
                <a:lnTo>
                  <a:pt x="2046" y="2822"/>
                </a:lnTo>
                <a:lnTo>
                  <a:pt x="2048" y="2832"/>
                </a:lnTo>
                <a:lnTo>
                  <a:pt x="2062" y="2866"/>
                </a:lnTo>
                <a:lnTo>
                  <a:pt x="2070" y="2902"/>
                </a:lnTo>
                <a:lnTo>
                  <a:pt x="2074" y="2938"/>
                </a:lnTo>
                <a:lnTo>
                  <a:pt x="2074" y="3341"/>
                </a:lnTo>
                <a:lnTo>
                  <a:pt x="1382" y="3341"/>
                </a:lnTo>
                <a:lnTo>
                  <a:pt x="1382" y="2938"/>
                </a:lnTo>
                <a:lnTo>
                  <a:pt x="1386" y="2902"/>
                </a:lnTo>
                <a:lnTo>
                  <a:pt x="1394" y="2866"/>
                </a:lnTo>
                <a:lnTo>
                  <a:pt x="1408" y="2832"/>
                </a:lnTo>
                <a:lnTo>
                  <a:pt x="1410" y="2822"/>
                </a:lnTo>
                <a:lnTo>
                  <a:pt x="1408" y="2814"/>
                </a:lnTo>
                <a:lnTo>
                  <a:pt x="1394" y="2779"/>
                </a:lnTo>
                <a:lnTo>
                  <a:pt x="1386" y="2744"/>
                </a:lnTo>
                <a:lnTo>
                  <a:pt x="1382" y="2707"/>
                </a:lnTo>
                <a:lnTo>
                  <a:pt x="1386" y="2672"/>
                </a:lnTo>
                <a:lnTo>
                  <a:pt x="1394" y="2636"/>
                </a:lnTo>
                <a:lnTo>
                  <a:pt x="1408" y="2601"/>
                </a:lnTo>
                <a:lnTo>
                  <a:pt x="1410" y="2592"/>
                </a:lnTo>
                <a:lnTo>
                  <a:pt x="1408" y="2584"/>
                </a:lnTo>
                <a:lnTo>
                  <a:pt x="1394" y="2549"/>
                </a:lnTo>
                <a:lnTo>
                  <a:pt x="1386" y="2513"/>
                </a:lnTo>
                <a:lnTo>
                  <a:pt x="1382" y="2477"/>
                </a:lnTo>
                <a:lnTo>
                  <a:pt x="1386" y="2441"/>
                </a:lnTo>
                <a:lnTo>
                  <a:pt x="1394" y="2406"/>
                </a:lnTo>
                <a:lnTo>
                  <a:pt x="1408" y="2371"/>
                </a:lnTo>
                <a:lnTo>
                  <a:pt x="1426" y="2337"/>
                </a:lnTo>
                <a:lnTo>
                  <a:pt x="1428" y="2333"/>
                </a:lnTo>
                <a:lnTo>
                  <a:pt x="1431" y="2327"/>
                </a:lnTo>
                <a:lnTo>
                  <a:pt x="1430" y="2319"/>
                </a:lnTo>
                <a:lnTo>
                  <a:pt x="1413" y="2279"/>
                </a:lnTo>
                <a:lnTo>
                  <a:pt x="1399" y="2236"/>
                </a:lnTo>
                <a:lnTo>
                  <a:pt x="1390" y="2193"/>
                </a:lnTo>
                <a:lnTo>
                  <a:pt x="1384" y="2148"/>
                </a:lnTo>
                <a:lnTo>
                  <a:pt x="1382" y="2103"/>
                </a:lnTo>
                <a:lnTo>
                  <a:pt x="1380" y="2078"/>
                </a:lnTo>
                <a:lnTo>
                  <a:pt x="1379" y="2056"/>
                </a:lnTo>
                <a:lnTo>
                  <a:pt x="1380" y="2038"/>
                </a:lnTo>
                <a:lnTo>
                  <a:pt x="1384" y="2024"/>
                </a:lnTo>
                <a:lnTo>
                  <a:pt x="1392" y="2016"/>
                </a:lnTo>
                <a:lnTo>
                  <a:pt x="1400" y="2010"/>
                </a:lnTo>
                <a:lnTo>
                  <a:pt x="1411" y="2008"/>
                </a:lnTo>
                <a:lnTo>
                  <a:pt x="1422" y="2009"/>
                </a:lnTo>
                <a:lnTo>
                  <a:pt x="1435" y="2011"/>
                </a:lnTo>
                <a:lnTo>
                  <a:pt x="1447" y="2016"/>
                </a:lnTo>
                <a:lnTo>
                  <a:pt x="1461" y="2022"/>
                </a:lnTo>
                <a:lnTo>
                  <a:pt x="1474" y="2029"/>
                </a:lnTo>
                <a:lnTo>
                  <a:pt x="1486" y="2037"/>
                </a:lnTo>
                <a:lnTo>
                  <a:pt x="1498" y="2044"/>
                </a:lnTo>
                <a:lnTo>
                  <a:pt x="1508" y="2052"/>
                </a:lnTo>
                <a:lnTo>
                  <a:pt x="1517" y="2058"/>
                </a:lnTo>
                <a:lnTo>
                  <a:pt x="1524" y="2063"/>
                </a:lnTo>
                <a:lnTo>
                  <a:pt x="1528" y="2066"/>
                </a:lnTo>
                <a:lnTo>
                  <a:pt x="1529" y="2067"/>
                </a:lnTo>
                <a:lnTo>
                  <a:pt x="1543" y="2072"/>
                </a:lnTo>
                <a:lnTo>
                  <a:pt x="1555" y="2074"/>
                </a:lnTo>
                <a:lnTo>
                  <a:pt x="1571" y="2071"/>
                </a:lnTo>
                <a:lnTo>
                  <a:pt x="1586" y="2065"/>
                </a:lnTo>
                <a:lnTo>
                  <a:pt x="1597" y="2056"/>
                </a:lnTo>
                <a:lnTo>
                  <a:pt x="1607" y="2042"/>
                </a:lnTo>
                <a:lnTo>
                  <a:pt x="1612" y="2027"/>
                </a:lnTo>
                <a:lnTo>
                  <a:pt x="1613" y="2012"/>
                </a:lnTo>
                <a:lnTo>
                  <a:pt x="1610" y="1998"/>
                </a:lnTo>
                <a:lnTo>
                  <a:pt x="1603" y="1985"/>
                </a:lnTo>
                <a:lnTo>
                  <a:pt x="1594" y="1973"/>
                </a:lnTo>
                <a:lnTo>
                  <a:pt x="1581" y="1965"/>
                </a:lnTo>
                <a:lnTo>
                  <a:pt x="1304" y="1826"/>
                </a:lnTo>
                <a:lnTo>
                  <a:pt x="1291" y="1778"/>
                </a:lnTo>
                <a:lnTo>
                  <a:pt x="1281" y="1728"/>
                </a:lnTo>
                <a:lnTo>
                  <a:pt x="1273" y="1673"/>
                </a:lnTo>
                <a:lnTo>
                  <a:pt x="1269" y="1616"/>
                </a:lnTo>
                <a:lnTo>
                  <a:pt x="1267" y="1555"/>
                </a:lnTo>
                <a:lnTo>
                  <a:pt x="1269" y="1496"/>
                </a:lnTo>
                <a:lnTo>
                  <a:pt x="1277" y="1439"/>
                </a:lnTo>
                <a:lnTo>
                  <a:pt x="1288" y="1382"/>
                </a:lnTo>
                <a:lnTo>
                  <a:pt x="1305" y="1328"/>
                </a:lnTo>
                <a:lnTo>
                  <a:pt x="1273" y="1225"/>
                </a:lnTo>
                <a:lnTo>
                  <a:pt x="1220" y="1244"/>
                </a:lnTo>
                <a:lnTo>
                  <a:pt x="1166" y="1260"/>
                </a:lnTo>
                <a:lnTo>
                  <a:pt x="1109" y="1270"/>
                </a:lnTo>
                <a:lnTo>
                  <a:pt x="1051" y="1277"/>
                </a:lnTo>
                <a:lnTo>
                  <a:pt x="995" y="1280"/>
                </a:lnTo>
                <a:lnTo>
                  <a:pt x="961" y="1279"/>
                </a:lnTo>
                <a:lnTo>
                  <a:pt x="926" y="1276"/>
                </a:lnTo>
                <a:lnTo>
                  <a:pt x="896" y="1295"/>
                </a:lnTo>
                <a:lnTo>
                  <a:pt x="864" y="1312"/>
                </a:lnTo>
                <a:lnTo>
                  <a:pt x="827" y="1326"/>
                </a:lnTo>
                <a:lnTo>
                  <a:pt x="788" y="1336"/>
                </a:lnTo>
                <a:lnTo>
                  <a:pt x="746" y="1343"/>
                </a:lnTo>
                <a:lnTo>
                  <a:pt x="702" y="1346"/>
                </a:lnTo>
                <a:lnTo>
                  <a:pt x="656" y="1346"/>
                </a:lnTo>
                <a:lnTo>
                  <a:pt x="608" y="1341"/>
                </a:lnTo>
                <a:lnTo>
                  <a:pt x="560" y="1334"/>
                </a:lnTo>
                <a:lnTo>
                  <a:pt x="513" y="1323"/>
                </a:lnTo>
                <a:lnTo>
                  <a:pt x="456" y="1304"/>
                </a:lnTo>
                <a:lnTo>
                  <a:pt x="402" y="1281"/>
                </a:lnTo>
                <a:lnTo>
                  <a:pt x="354" y="1254"/>
                </a:lnTo>
                <a:lnTo>
                  <a:pt x="310" y="1224"/>
                </a:lnTo>
                <a:lnTo>
                  <a:pt x="271" y="1192"/>
                </a:lnTo>
                <a:lnTo>
                  <a:pt x="239" y="1157"/>
                </a:lnTo>
                <a:lnTo>
                  <a:pt x="212" y="1121"/>
                </a:lnTo>
                <a:lnTo>
                  <a:pt x="192" y="1082"/>
                </a:lnTo>
                <a:lnTo>
                  <a:pt x="179" y="1043"/>
                </a:lnTo>
                <a:lnTo>
                  <a:pt x="173" y="1004"/>
                </a:lnTo>
                <a:lnTo>
                  <a:pt x="140" y="975"/>
                </a:lnTo>
                <a:lnTo>
                  <a:pt x="109" y="945"/>
                </a:lnTo>
                <a:lnTo>
                  <a:pt x="81" y="911"/>
                </a:lnTo>
                <a:lnTo>
                  <a:pt x="57" y="877"/>
                </a:lnTo>
                <a:lnTo>
                  <a:pt x="37" y="839"/>
                </a:lnTo>
                <a:lnTo>
                  <a:pt x="21" y="800"/>
                </a:lnTo>
                <a:lnTo>
                  <a:pt x="9" y="759"/>
                </a:lnTo>
                <a:lnTo>
                  <a:pt x="2" y="716"/>
                </a:lnTo>
                <a:lnTo>
                  <a:pt x="0" y="673"/>
                </a:lnTo>
                <a:lnTo>
                  <a:pt x="0" y="506"/>
                </a:lnTo>
                <a:lnTo>
                  <a:pt x="2" y="464"/>
                </a:lnTo>
                <a:lnTo>
                  <a:pt x="8" y="423"/>
                </a:lnTo>
                <a:lnTo>
                  <a:pt x="20" y="383"/>
                </a:lnTo>
                <a:lnTo>
                  <a:pt x="35" y="344"/>
                </a:lnTo>
                <a:lnTo>
                  <a:pt x="53" y="308"/>
                </a:lnTo>
                <a:lnTo>
                  <a:pt x="76" y="273"/>
                </a:lnTo>
                <a:lnTo>
                  <a:pt x="104" y="241"/>
                </a:lnTo>
                <a:lnTo>
                  <a:pt x="135" y="210"/>
                </a:lnTo>
                <a:lnTo>
                  <a:pt x="171" y="185"/>
                </a:lnTo>
                <a:lnTo>
                  <a:pt x="211" y="163"/>
                </a:lnTo>
                <a:lnTo>
                  <a:pt x="252" y="146"/>
                </a:lnTo>
                <a:lnTo>
                  <a:pt x="297" y="133"/>
                </a:lnTo>
                <a:lnTo>
                  <a:pt x="344" y="126"/>
                </a:lnTo>
                <a:lnTo>
                  <a:pt x="392" y="122"/>
                </a:lnTo>
                <a:lnTo>
                  <a:pt x="434" y="125"/>
                </a:lnTo>
                <a:lnTo>
                  <a:pt x="474" y="131"/>
                </a:lnTo>
                <a:lnTo>
                  <a:pt x="513" y="140"/>
                </a:lnTo>
                <a:lnTo>
                  <a:pt x="551" y="153"/>
                </a:lnTo>
                <a:lnTo>
                  <a:pt x="586" y="170"/>
                </a:lnTo>
                <a:lnTo>
                  <a:pt x="620" y="189"/>
                </a:lnTo>
                <a:lnTo>
                  <a:pt x="988" y="434"/>
                </a:lnTo>
                <a:lnTo>
                  <a:pt x="1012" y="447"/>
                </a:lnTo>
                <a:lnTo>
                  <a:pt x="1037" y="458"/>
                </a:lnTo>
                <a:lnTo>
                  <a:pt x="1040" y="431"/>
                </a:lnTo>
                <a:lnTo>
                  <a:pt x="1047" y="406"/>
                </a:lnTo>
                <a:lnTo>
                  <a:pt x="1059" y="383"/>
                </a:lnTo>
                <a:lnTo>
                  <a:pt x="1073" y="362"/>
                </a:lnTo>
                <a:lnTo>
                  <a:pt x="1092" y="342"/>
                </a:lnTo>
                <a:lnTo>
                  <a:pt x="1164" y="282"/>
                </a:lnTo>
                <a:lnTo>
                  <a:pt x="1233" y="226"/>
                </a:lnTo>
                <a:lnTo>
                  <a:pt x="1299" y="176"/>
                </a:lnTo>
                <a:lnTo>
                  <a:pt x="1364" y="131"/>
                </a:lnTo>
                <a:lnTo>
                  <a:pt x="1425" y="92"/>
                </a:lnTo>
                <a:lnTo>
                  <a:pt x="1487" y="60"/>
                </a:lnTo>
                <a:lnTo>
                  <a:pt x="1547" y="34"/>
                </a:lnTo>
                <a:lnTo>
                  <a:pt x="1607" y="16"/>
                </a:lnTo>
                <a:lnTo>
                  <a:pt x="1666" y="4"/>
                </a:lnTo>
                <a:lnTo>
                  <a:pt x="172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16" name="Group 215"/>
          <p:cNvGrpSpPr/>
          <p:nvPr/>
        </p:nvGrpSpPr>
        <p:grpSpPr>
          <a:xfrm>
            <a:off x="7189815" y="2662238"/>
            <a:ext cx="609600" cy="609601"/>
            <a:chOff x="7208838" y="2662238"/>
            <a:chExt cx="609600" cy="6096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0" name="Freeform 59"/>
            <p:cNvSpPr>
              <a:spLocks/>
            </p:cNvSpPr>
            <p:nvPr/>
          </p:nvSpPr>
          <p:spPr bwMode="auto">
            <a:xfrm>
              <a:off x="7466013" y="3011488"/>
              <a:ext cx="95250" cy="93663"/>
            </a:xfrm>
            <a:custGeom>
              <a:avLst/>
              <a:gdLst>
                <a:gd name="T0" fmla="*/ 147 w 532"/>
                <a:gd name="T1" fmla="*/ 0 h 527"/>
                <a:gd name="T2" fmla="*/ 385 w 532"/>
                <a:gd name="T3" fmla="*/ 0 h 527"/>
                <a:gd name="T4" fmla="*/ 415 w 532"/>
                <a:gd name="T5" fmla="*/ 4 h 527"/>
                <a:gd name="T6" fmla="*/ 442 w 532"/>
                <a:gd name="T7" fmla="*/ 13 h 527"/>
                <a:gd name="T8" fmla="*/ 467 w 532"/>
                <a:gd name="T9" fmla="*/ 27 h 527"/>
                <a:gd name="T10" fmla="*/ 489 w 532"/>
                <a:gd name="T11" fmla="*/ 44 h 527"/>
                <a:gd name="T12" fmla="*/ 507 w 532"/>
                <a:gd name="T13" fmla="*/ 66 h 527"/>
                <a:gd name="T14" fmla="*/ 520 w 532"/>
                <a:gd name="T15" fmla="*/ 93 h 527"/>
                <a:gd name="T16" fmla="*/ 529 w 532"/>
                <a:gd name="T17" fmla="*/ 120 h 527"/>
                <a:gd name="T18" fmla="*/ 532 w 532"/>
                <a:gd name="T19" fmla="*/ 150 h 527"/>
                <a:gd name="T20" fmla="*/ 532 w 532"/>
                <a:gd name="T21" fmla="*/ 505 h 527"/>
                <a:gd name="T22" fmla="*/ 532 w 532"/>
                <a:gd name="T23" fmla="*/ 527 h 527"/>
                <a:gd name="T24" fmla="*/ 501 w 532"/>
                <a:gd name="T25" fmla="*/ 498 h 527"/>
                <a:gd name="T26" fmla="*/ 466 w 532"/>
                <a:gd name="T27" fmla="*/ 472 h 527"/>
                <a:gd name="T28" fmla="*/ 429 w 532"/>
                <a:gd name="T29" fmla="*/ 450 h 527"/>
                <a:gd name="T30" fmla="*/ 392 w 532"/>
                <a:gd name="T31" fmla="*/ 433 h 527"/>
                <a:gd name="T32" fmla="*/ 351 w 532"/>
                <a:gd name="T33" fmla="*/ 419 h 527"/>
                <a:gd name="T34" fmla="*/ 309 w 532"/>
                <a:gd name="T35" fmla="*/ 412 h 527"/>
                <a:gd name="T36" fmla="*/ 266 w 532"/>
                <a:gd name="T37" fmla="*/ 409 h 527"/>
                <a:gd name="T38" fmla="*/ 223 w 532"/>
                <a:gd name="T39" fmla="*/ 412 h 527"/>
                <a:gd name="T40" fmla="*/ 181 w 532"/>
                <a:gd name="T41" fmla="*/ 419 h 527"/>
                <a:gd name="T42" fmla="*/ 140 w 532"/>
                <a:gd name="T43" fmla="*/ 432 h 527"/>
                <a:gd name="T44" fmla="*/ 102 w 532"/>
                <a:gd name="T45" fmla="*/ 450 h 527"/>
                <a:gd name="T46" fmla="*/ 66 w 532"/>
                <a:gd name="T47" fmla="*/ 472 h 527"/>
                <a:gd name="T48" fmla="*/ 31 w 532"/>
                <a:gd name="T49" fmla="*/ 498 h 527"/>
                <a:gd name="T50" fmla="*/ 0 w 532"/>
                <a:gd name="T51" fmla="*/ 527 h 527"/>
                <a:gd name="T52" fmla="*/ 0 w 532"/>
                <a:gd name="T53" fmla="*/ 505 h 527"/>
                <a:gd name="T54" fmla="*/ 0 w 532"/>
                <a:gd name="T55" fmla="*/ 150 h 527"/>
                <a:gd name="T56" fmla="*/ 3 w 532"/>
                <a:gd name="T57" fmla="*/ 120 h 527"/>
                <a:gd name="T58" fmla="*/ 12 w 532"/>
                <a:gd name="T59" fmla="*/ 93 h 527"/>
                <a:gd name="T60" fmla="*/ 25 w 532"/>
                <a:gd name="T61" fmla="*/ 66 h 527"/>
                <a:gd name="T62" fmla="*/ 43 w 532"/>
                <a:gd name="T63" fmla="*/ 44 h 527"/>
                <a:gd name="T64" fmla="*/ 65 w 532"/>
                <a:gd name="T65" fmla="*/ 27 h 527"/>
                <a:gd name="T66" fmla="*/ 89 w 532"/>
                <a:gd name="T67" fmla="*/ 13 h 527"/>
                <a:gd name="T68" fmla="*/ 117 w 532"/>
                <a:gd name="T69" fmla="*/ 4 h 527"/>
                <a:gd name="T70" fmla="*/ 147 w 532"/>
                <a:gd name="T71" fmla="*/ 0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32" h="527">
                  <a:moveTo>
                    <a:pt x="147" y="0"/>
                  </a:moveTo>
                  <a:lnTo>
                    <a:pt x="385" y="0"/>
                  </a:lnTo>
                  <a:lnTo>
                    <a:pt x="415" y="4"/>
                  </a:lnTo>
                  <a:lnTo>
                    <a:pt x="442" y="13"/>
                  </a:lnTo>
                  <a:lnTo>
                    <a:pt x="467" y="27"/>
                  </a:lnTo>
                  <a:lnTo>
                    <a:pt x="489" y="44"/>
                  </a:lnTo>
                  <a:lnTo>
                    <a:pt x="507" y="66"/>
                  </a:lnTo>
                  <a:lnTo>
                    <a:pt x="520" y="93"/>
                  </a:lnTo>
                  <a:lnTo>
                    <a:pt x="529" y="120"/>
                  </a:lnTo>
                  <a:lnTo>
                    <a:pt x="532" y="150"/>
                  </a:lnTo>
                  <a:lnTo>
                    <a:pt x="532" y="505"/>
                  </a:lnTo>
                  <a:lnTo>
                    <a:pt x="532" y="527"/>
                  </a:lnTo>
                  <a:lnTo>
                    <a:pt x="501" y="498"/>
                  </a:lnTo>
                  <a:lnTo>
                    <a:pt x="466" y="472"/>
                  </a:lnTo>
                  <a:lnTo>
                    <a:pt x="429" y="450"/>
                  </a:lnTo>
                  <a:lnTo>
                    <a:pt x="392" y="433"/>
                  </a:lnTo>
                  <a:lnTo>
                    <a:pt x="351" y="419"/>
                  </a:lnTo>
                  <a:lnTo>
                    <a:pt x="309" y="412"/>
                  </a:lnTo>
                  <a:lnTo>
                    <a:pt x="266" y="409"/>
                  </a:lnTo>
                  <a:lnTo>
                    <a:pt x="223" y="412"/>
                  </a:lnTo>
                  <a:lnTo>
                    <a:pt x="181" y="419"/>
                  </a:lnTo>
                  <a:lnTo>
                    <a:pt x="140" y="432"/>
                  </a:lnTo>
                  <a:lnTo>
                    <a:pt x="102" y="450"/>
                  </a:lnTo>
                  <a:lnTo>
                    <a:pt x="66" y="472"/>
                  </a:lnTo>
                  <a:lnTo>
                    <a:pt x="31" y="498"/>
                  </a:lnTo>
                  <a:lnTo>
                    <a:pt x="0" y="527"/>
                  </a:lnTo>
                  <a:lnTo>
                    <a:pt x="0" y="505"/>
                  </a:lnTo>
                  <a:lnTo>
                    <a:pt x="0" y="150"/>
                  </a:lnTo>
                  <a:lnTo>
                    <a:pt x="3" y="120"/>
                  </a:lnTo>
                  <a:lnTo>
                    <a:pt x="12" y="93"/>
                  </a:lnTo>
                  <a:lnTo>
                    <a:pt x="25" y="66"/>
                  </a:lnTo>
                  <a:lnTo>
                    <a:pt x="43" y="44"/>
                  </a:lnTo>
                  <a:lnTo>
                    <a:pt x="65" y="27"/>
                  </a:lnTo>
                  <a:lnTo>
                    <a:pt x="89" y="13"/>
                  </a:lnTo>
                  <a:lnTo>
                    <a:pt x="117" y="4"/>
                  </a:lnTo>
                  <a:lnTo>
                    <a:pt x="1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60"/>
            <p:cNvSpPr>
              <a:spLocks noEditPoints="1"/>
            </p:cNvSpPr>
            <p:nvPr/>
          </p:nvSpPr>
          <p:spPr bwMode="auto">
            <a:xfrm>
              <a:off x="7418388" y="2854326"/>
              <a:ext cx="190500" cy="417513"/>
            </a:xfrm>
            <a:custGeom>
              <a:avLst/>
              <a:gdLst>
                <a:gd name="T0" fmla="*/ 344 w 1079"/>
                <a:gd name="T1" fmla="*/ 787 h 2365"/>
                <a:gd name="T2" fmla="*/ 248 w 1079"/>
                <a:gd name="T3" fmla="*/ 841 h 2365"/>
                <a:gd name="T4" fmla="*/ 182 w 1079"/>
                <a:gd name="T5" fmla="*/ 929 h 2365"/>
                <a:gd name="T6" fmla="*/ 158 w 1079"/>
                <a:gd name="T7" fmla="*/ 1040 h 2365"/>
                <a:gd name="T8" fmla="*/ 167 w 1079"/>
                <a:gd name="T9" fmla="*/ 1519 h 2365"/>
                <a:gd name="T10" fmla="*/ 182 w 1079"/>
                <a:gd name="T11" fmla="*/ 1597 h 2365"/>
                <a:gd name="T12" fmla="*/ 200 w 1079"/>
                <a:gd name="T13" fmla="*/ 1659 h 2365"/>
                <a:gd name="T14" fmla="*/ 253 w 1079"/>
                <a:gd name="T15" fmla="*/ 1789 h 2365"/>
                <a:gd name="T16" fmla="*/ 301 w 1079"/>
                <a:gd name="T17" fmla="*/ 1871 h 2365"/>
                <a:gd name="T18" fmla="*/ 415 w 1079"/>
                <a:gd name="T19" fmla="*/ 2018 h 2365"/>
                <a:gd name="T20" fmla="*/ 483 w 1079"/>
                <a:gd name="T21" fmla="*/ 2067 h 2365"/>
                <a:gd name="T22" fmla="*/ 567 w 1079"/>
                <a:gd name="T23" fmla="*/ 2074 h 2365"/>
                <a:gd name="T24" fmla="*/ 642 w 1079"/>
                <a:gd name="T25" fmla="*/ 2038 h 2365"/>
                <a:gd name="T26" fmla="*/ 752 w 1079"/>
                <a:gd name="T27" fmla="*/ 1907 h 2365"/>
                <a:gd name="T28" fmla="*/ 807 w 1079"/>
                <a:gd name="T29" fmla="*/ 1821 h 2365"/>
                <a:gd name="T30" fmla="*/ 832 w 1079"/>
                <a:gd name="T31" fmla="*/ 1775 h 2365"/>
                <a:gd name="T32" fmla="*/ 895 w 1079"/>
                <a:gd name="T33" fmla="*/ 1599 h 2365"/>
                <a:gd name="T34" fmla="*/ 900 w 1079"/>
                <a:gd name="T35" fmla="*/ 1581 h 2365"/>
                <a:gd name="T36" fmla="*/ 918 w 1079"/>
                <a:gd name="T37" fmla="*/ 1457 h 2365"/>
                <a:gd name="T38" fmla="*/ 918 w 1079"/>
                <a:gd name="T39" fmla="*/ 1001 h 2365"/>
                <a:gd name="T40" fmla="*/ 878 w 1079"/>
                <a:gd name="T41" fmla="*/ 897 h 2365"/>
                <a:gd name="T42" fmla="*/ 801 w 1079"/>
                <a:gd name="T43" fmla="*/ 818 h 2365"/>
                <a:gd name="T44" fmla="*/ 697 w 1079"/>
                <a:gd name="T45" fmla="*/ 778 h 2365"/>
                <a:gd name="T46" fmla="*/ 540 w 1079"/>
                <a:gd name="T47" fmla="*/ 0 h 2365"/>
                <a:gd name="T48" fmla="*/ 607 w 1079"/>
                <a:gd name="T49" fmla="*/ 79 h 2365"/>
                <a:gd name="T50" fmla="*/ 696 w 1079"/>
                <a:gd name="T51" fmla="*/ 192 h 2365"/>
                <a:gd name="T52" fmla="*/ 795 w 1079"/>
                <a:gd name="T53" fmla="*/ 339 h 2365"/>
                <a:gd name="T54" fmla="*/ 893 w 1079"/>
                <a:gd name="T55" fmla="*/ 513 h 2365"/>
                <a:gd name="T56" fmla="*/ 980 w 1079"/>
                <a:gd name="T57" fmla="*/ 713 h 2365"/>
                <a:gd name="T58" fmla="*/ 1045 w 1079"/>
                <a:gd name="T59" fmla="*/ 934 h 2365"/>
                <a:gd name="T60" fmla="*/ 1077 w 1079"/>
                <a:gd name="T61" fmla="*/ 1173 h 2365"/>
                <a:gd name="T62" fmla="*/ 1064 w 1079"/>
                <a:gd name="T63" fmla="*/ 1452 h 2365"/>
                <a:gd name="T64" fmla="*/ 988 w 1079"/>
                <a:gd name="T65" fmla="*/ 1738 h 2365"/>
                <a:gd name="T66" fmla="*/ 848 w 1079"/>
                <a:gd name="T67" fmla="*/ 2013 h 2365"/>
                <a:gd name="T68" fmla="*/ 646 w 1079"/>
                <a:gd name="T69" fmla="*/ 2278 h 2365"/>
                <a:gd name="T70" fmla="*/ 515 w 1079"/>
                <a:gd name="T71" fmla="*/ 2364 h 2365"/>
                <a:gd name="T72" fmla="*/ 292 w 1079"/>
                <a:gd name="T73" fmla="*/ 2103 h 2365"/>
                <a:gd name="T74" fmla="*/ 132 w 1079"/>
                <a:gd name="T75" fmla="*/ 1831 h 2365"/>
                <a:gd name="T76" fmla="*/ 33 w 1079"/>
                <a:gd name="T77" fmla="*/ 1549 h 2365"/>
                <a:gd name="T78" fmla="*/ 0 w 1079"/>
                <a:gd name="T79" fmla="*/ 1257 h 2365"/>
                <a:gd name="T80" fmla="*/ 20 w 1079"/>
                <a:gd name="T81" fmla="*/ 1013 h 2365"/>
                <a:gd name="T82" fmla="*/ 75 w 1079"/>
                <a:gd name="T83" fmla="*/ 786 h 2365"/>
                <a:gd name="T84" fmla="*/ 156 w 1079"/>
                <a:gd name="T85" fmla="*/ 578 h 2365"/>
                <a:gd name="T86" fmla="*/ 251 w 1079"/>
                <a:gd name="T87" fmla="*/ 394 h 2365"/>
                <a:gd name="T88" fmla="*/ 352 w 1079"/>
                <a:gd name="T89" fmla="*/ 238 h 2365"/>
                <a:gd name="T90" fmla="*/ 444 w 1079"/>
                <a:gd name="T91" fmla="*/ 112 h 2365"/>
                <a:gd name="T92" fmla="*/ 520 w 1079"/>
                <a:gd name="T93" fmla="*/ 22 h 2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79" h="2365">
                  <a:moveTo>
                    <a:pt x="420" y="776"/>
                  </a:moveTo>
                  <a:lnTo>
                    <a:pt x="381" y="778"/>
                  </a:lnTo>
                  <a:lnTo>
                    <a:pt x="344" y="787"/>
                  </a:lnTo>
                  <a:lnTo>
                    <a:pt x="310" y="800"/>
                  </a:lnTo>
                  <a:lnTo>
                    <a:pt x="277" y="818"/>
                  </a:lnTo>
                  <a:lnTo>
                    <a:pt x="248" y="841"/>
                  </a:lnTo>
                  <a:lnTo>
                    <a:pt x="222" y="867"/>
                  </a:lnTo>
                  <a:lnTo>
                    <a:pt x="200" y="897"/>
                  </a:lnTo>
                  <a:lnTo>
                    <a:pt x="182" y="929"/>
                  </a:lnTo>
                  <a:lnTo>
                    <a:pt x="168" y="964"/>
                  </a:lnTo>
                  <a:lnTo>
                    <a:pt x="160" y="1001"/>
                  </a:lnTo>
                  <a:lnTo>
                    <a:pt x="158" y="1040"/>
                  </a:lnTo>
                  <a:lnTo>
                    <a:pt x="158" y="1395"/>
                  </a:lnTo>
                  <a:lnTo>
                    <a:pt x="160" y="1457"/>
                  </a:lnTo>
                  <a:lnTo>
                    <a:pt x="167" y="1519"/>
                  </a:lnTo>
                  <a:lnTo>
                    <a:pt x="178" y="1580"/>
                  </a:lnTo>
                  <a:lnTo>
                    <a:pt x="178" y="1581"/>
                  </a:lnTo>
                  <a:lnTo>
                    <a:pt x="182" y="1597"/>
                  </a:lnTo>
                  <a:lnTo>
                    <a:pt x="182" y="1598"/>
                  </a:lnTo>
                  <a:lnTo>
                    <a:pt x="182" y="1599"/>
                  </a:lnTo>
                  <a:lnTo>
                    <a:pt x="200" y="1659"/>
                  </a:lnTo>
                  <a:lnTo>
                    <a:pt x="221" y="1718"/>
                  </a:lnTo>
                  <a:lnTo>
                    <a:pt x="246" y="1774"/>
                  </a:lnTo>
                  <a:lnTo>
                    <a:pt x="253" y="1789"/>
                  </a:lnTo>
                  <a:lnTo>
                    <a:pt x="271" y="1821"/>
                  </a:lnTo>
                  <a:lnTo>
                    <a:pt x="290" y="1854"/>
                  </a:lnTo>
                  <a:lnTo>
                    <a:pt x="301" y="1871"/>
                  </a:lnTo>
                  <a:lnTo>
                    <a:pt x="326" y="1907"/>
                  </a:lnTo>
                  <a:lnTo>
                    <a:pt x="354" y="1943"/>
                  </a:lnTo>
                  <a:lnTo>
                    <a:pt x="415" y="2018"/>
                  </a:lnTo>
                  <a:lnTo>
                    <a:pt x="435" y="2038"/>
                  </a:lnTo>
                  <a:lnTo>
                    <a:pt x="458" y="2055"/>
                  </a:lnTo>
                  <a:lnTo>
                    <a:pt x="483" y="2067"/>
                  </a:lnTo>
                  <a:lnTo>
                    <a:pt x="511" y="2074"/>
                  </a:lnTo>
                  <a:lnTo>
                    <a:pt x="539" y="2076"/>
                  </a:lnTo>
                  <a:lnTo>
                    <a:pt x="567" y="2074"/>
                  </a:lnTo>
                  <a:lnTo>
                    <a:pt x="595" y="2067"/>
                  </a:lnTo>
                  <a:lnTo>
                    <a:pt x="620" y="2055"/>
                  </a:lnTo>
                  <a:lnTo>
                    <a:pt x="642" y="2038"/>
                  </a:lnTo>
                  <a:lnTo>
                    <a:pt x="662" y="2018"/>
                  </a:lnTo>
                  <a:lnTo>
                    <a:pt x="724" y="1943"/>
                  </a:lnTo>
                  <a:lnTo>
                    <a:pt x="752" y="1907"/>
                  </a:lnTo>
                  <a:lnTo>
                    <a:pt x="777" y="1871"/>
                  </a:lnTo>
                  <a:lnTo>
                    <a:pt x="787" y="1854"/>
                  </a:lnTo>
                  <a:lnTo>
                    <a:pt x="807" y="1821"/>
                  </a:lnTo>
                  <a:lnTo>
                    <a:pt x="825" y="1789"/>
                  </a:lnTo>
                  <a:lnTo>
                    <a:pt x="828" y="1782"/>
                  </a:lnTo>
                  <a:lnTo>
                    <a:pt x="832" y="1775"/>
                  </a:lnTo>
                  <a:lnTo>
                    <a:pt x="857" y="1718"/>
                  </a:lnTo>
                  <a:lnTo>
                    <a:pt x="878" y="1659"/>
                  </a:lnTo>
                  <a:lnTo>
                    <a:pt x="895" y="1599"/>
                  </a:lnTo>
                  <a:lnTo>
                    <a:pt x="896" y="1598"/>
                  </a:lnTo>
                  <a:lnTo>
                    <a:pt x="896" y="1597"/>
                  </a:lnTo>
                  <a:lnTo>
                    <a:pt x="900" y="1581"/>
                  </a:lnTo>
                  <a:lnTo>
                    <a:pt x="899" y="1580"/>
                  </a:lnTo>
                  <a:lnTo>
                    <a:pt x="911" y="1519"/>
                  </a:lnTo>
                  <a:lnTo>
                    <a:pt x="918" y="1457"/>
                  </a:lnTo>
                  <a:lnTo>
                    <a:pt x="920" y="1395"/>
                  </a:lnTo>
                  <a:lnTo>
                    <a:pt x="920" y="1040"/>
                  </a:lnTo>
                  <a:lnTo>
                    <a:pt x="918" y="1001"/>
                  </a:lnTo>
                  <a:lnTo>
                    <a:pt x="910" y="964"/>
                  </a:lnTo>
                  <a:lnTo>
                    <a:pt x="896" y="929"/>
                  </a:lnTo>
                  <a:lnTo>
                    <a:pt x="878" y="897"/>
                  </a:lnTo>
                  <a:lnTo>
                    <a:pt x="856" y="867"/>
                  </a:lnTo>
                  <a:lnTo>
                    <a:pt x="830" y="841"/>
                  </a:lnTo>
                  <a:lnTo>
                    <a:pt x="801" y="818"/>
                  </a:lnTo>
                  <a:lnTo>
                    <a:pt x="768" y="800"/>
                  </a:lnTo>
                  <a:lnTo>
                    <a:pt x="734" y="787"/>
                  </a:lnTo>
                  <a:lnTo>
                    <a:pt x="697" y="778"/>
                  </a:lnTo>
                  <a:lnTo>
                    <a:pt x="658" y="776"/>
                  </a:lnTo>
                  <a:lnTo>
                    <a:pt x="420" y="776"/>
                  </a:lnTo>
                  <a:close/>
                  <a:moveTo>
                    <a:pt x="540" y="0"/>
                  </a:moveTo>
                  <a:lnTo>
                    <a:pt x="559" y="22"/>
                  </a:lnTo>
                  <a:lnTo>
                    <a:pt x="582" y="48"/>
                  </a:lnTo>
                  <a:lnTo>
                    <a:pt x="607" y="79"/>
                  </a:lnTo>
                  <a:lnTo>
                    <a:pt x="635" y="112"/>
                  </a:lnTo>
                  <a:lnTo>
                    <a:pt x="665" y="150"/>
                  </a:lnTo>
                  <a:lnTo>
                    <a:pt x="696" y="192"/>
                  </a:lnTo>
                  <a:lnTo>
                    <a:pt x="729" y="238"/>
                  </a:lnTo>
                  <a:lnTo>
                    <a:pt x="761" y="286"/>
                  </a:lnTo>
                  <a:lnTo>
                    <a:pt x="795" y="339"/>
                  </a:lnTo>
                  <a:lnTo>
                    <a:pt x="828" y="394"/>
                  </a:lnTo>
                  <a:lnTo>
                    <a:pt x="861" y="452"/>
                  </a:lnTo>
                  <a:lnTo>
                    <a:pt x="893" y="513"/>
                  </a:lnTo>
                  <a:lnTo>
                    <a:pt x="923" y="577"/>
                  </a:lnTo>
                  <a:lnTo>
                    <a:pt x="953" y="644"/>
                  </a:lnTo>
                  <a:lnTo>
                    <a:pt x="980" y="713"/>
                  </a:lnTo>
                  <a:lnTo>
                    <a:pt x="1004" y="785"/>
                  </a:lnTo>
                  <a:lnTo>
                    <a:pt x="1026" y="859"/>
                  </a:lnTo>
                  <a:lnTo>
                    <a:pt x="1045" y="934"/>
                  </a:lnTo>
                  <a:lnTo>
                    <a:pt x="1059" y="1012"/>
                  </a:lnTo>
                  <a:lnTo>
                    <a:pt x="1071" y="1093"/>
                  </a:lnTo>
                  <a:lnTo>
                    <a:pt x="1077" y="1173"/>
                  </a:lnTo>
                  <a:lnTo>
                    <a:pt x="1079" y="1257"/>
                  </a:lnTo>
                  <a:lnTo>
                    <a:pt x="1075" y="1354"/>
                  </a:lnTo>
                  <a:lnTo>
                    <a:pt x="1064" y="1452"/>
                  </a:lnTo>
                  <a:lnTo>
                    <a:pt x="1046" y="1548"/>
                  </a:lnTo>
                  <a:lnTo>
                    <a:pt x="1021" y="1643"/>
                  </a:lnTo>
                  <a:lnTo>
                    <a:pt x="988" y="1738"/>
                  </a:lnTo>
                  <a:lnTo>
                    <a:pt x="948" y="1831"/>
                  </a:lnTo>
                  <a:lnTo>
                    <a:pt x="901" y="1923"/>
                  </a:lnTo>
                  <a:lnTo>
                    <a:pt x="848" y="2013"/>
                  </a:lnTo>
                  <a:lnTo>
                    <a:pt x="788" y="2103"/>
                  </a:lnTo>
                  <a:lnTo>
                    <a:pt x="720" y="2191"/>
                  </a:lnTo>
                  <a:lnTo>
                    <a:pt x="646" y="2278"/>
                  </a:lnTo>
                  <a:lnTo>
                    <a:pt x="565" y="2364"/>
                  </a:lnTo>
                  <a:lnTo>
                    <a:pt x="539" y="2365"/>
                  </a:lnTo>
                  <a:lnTo>
                    <a:pt x="515" y="2364"/>
                  </a:lnTo>
                  <a:lnTo>
                    <a:pt x="433" y="2279"/>
                  </a:lnTo>
                  <a:lnTo>
                    <a:pt x="359" y="2191"/>
                  </a:lnTo>
                  <a:lnTo>
                    <a:pt x="292" y="2103"/>
                  </a:lnTo>
                  <a:lnTo>
                    <a:pt x="231" y="2014"/>
                  </a:lnTo>
                  <a:lnTo>
                    <a:pt x="178" y="1923"/>
                  </a:lnTo>
                  <a:lnTo>
                    <a:pt x="132" y="1831"/>
                  </a:lnTo>
                  <a:lnTo>
                    <a:pt x="92" y="1739"/>
                  </a:lnTo>
                  <a:lnTo>
                    <a:pt x="59" y="1644"/>
                  </a:lnTo>
                  <a:lnTo>
                    <a:pt x="33" y="1549"/>
                  </a:lnTo>
                  <a:lnTo>
                    <a:pt x="15" y="1453"/>
                  </a:lnTo>
                  <a:lnTo>
                    <a:pt x="4" y="1355"/>
                  </a:lnTo>
                  <a:lnTo>
                    <a:pt x="0" y="1257"/>
                  </a:lnTo>
                  <a:lnTo>
                    <a:pt x="2" y="1174"/>
                  </a:lnTo>
                  <a:lnTo>
                    <a:pt x="8" y="1093"/>
                  </a:lnTo>
                  <a:lnTo>
                    <a:pt x="20" y="1013"/>
                  </a:lnTo>
                  <a:lnTo>
                    <a:pt x="34" y="935"/>
                  </a:lnTo>
                  <a:lnTo>
                    <a:pt x="53" y="859"/>
                  </a:lnTo>
                  <a:lnTo>
                    <a:pt x="75" y="786"/>
                  </a:lnTo>
                  <a:lnTo>
                    <a:pt x="99" y="714"/>
                  </a:lnTo>
                  <a:lnTo>
                    <a:pt x="126" y="645"/>
                  </a:lnTo>
                  <a:lnTo>
                    <a:pt x="156" y="578"/>
                  </a:lnTo>
                  <a:lnTo>
                    <a:pt x="187" y="514"/>
                  </a:lnTo>
                  <a:lnTo>
                    <a:pt x="219" y="453"/>
                  </a:lnTo>
                  <a:lnTo>
                    <a:pt x="251" y="394"/>
                  </a:lnTo>
                  <a:lnTo>
                    <a:pt x="285" y="339"/>
                  </a:lnTo>
                  <a:lnTo>
                    <a:pt x="318" y="287"/>
                  </a:lnTo>
                  <a:lnTo>
                    <a:pt x="352" y="238"/>
                  </a:lnTo>
                  <a:lnTo>
                    <a:pt x="383" y="193"/>
                  </a:lnTo>
                  <a:lnTo>
                    <a:pt x="414" y="151"/>
                  </a:lnTo>
                  <a:lnTo>
                    <a:pt x="444" y="112"/>
                  </a:lnTo>
                  <a:lnTo>
                    <a:pt x="472" y="79"/>
                  </a:lnTo>
                  <a:lnTo>
                    <a:pt x="497" y="48"/>
                  </a:lnTo>
                  <a:lnTo>
                    <a:pt x="520" y="22"/>
                  </a:lnTo>
                  <a:lnTo>
                    <a:pt x="5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61"/>
            <p:cNvSpPr>
              <a:spLocks/>
            </p:cNvSpPr>
            <p:nvPr/>
          </p:nvSpPr>
          <p:spPr bwMode="auto">
            <a:xfrm>
              <a:off x="7545388" y="2663826"/>
              <a:ext cx="273050" cy="603250"/>
            </a:xfrm>
            <a:custGeom>
              <a:avLst/>
              <a:gdLst>
                <a:gd name="T0" fmla="*/ 103 w 1548"/>
                <a:gd name="T1" fmla="*/ 14 h 3418"/>
                <a:gd name="T2" fmla="*/ 304 w 1548"/>
                <a:gd name="T3" fmla="*/ 60 h 3418"/>
                <a:gd name="T4" fmla="*/ 494 w 1548"/>
                <a:gd name="T5" fmla="*/ 128 h 3418"/>
                <a:gd name="T6" fmla="*/ 675 w 1548"/>
                <a:gd name="T7" fmla="*/ 217 h 3418"/>
                <a:gd name="T8" fmla="*/ 841 w 1548"/>
                <a:gd name="T9" fmla="*/ 326 h 3418"/>
                <a:gd name="T10" fmla="*/ 995 w 1548"/>
                <a:gd name="T11" fmla="*/ 453 h 3418"/>
                <a:gd name="T12" fmla="*/ 1132 w 1548"/>
                <a:gd name="T13" fmla="*/ 596 h 3418"/>
                <a:gd name="T14" fmla="*/ 1254 w 1548"/>
                <a:gd name="T15" fmla="*/ 754 h 3418"/>
                <a:gd name="T16" fmla="*/ 1355 w 1548"/>
                <a:gd name="T17" fmla="*/ 926 h 3418"/>
                <a:gd name="T18" fmla="*/ 1437 w 1548"/>
                <a:gd name="T19" fmla="*/ 1111 h 3418"/>
                <a:gd name="T20" fmla="*/ 1498 w 1548"/>
                <a:gd name="T21" fmla="*/ 1304 h 3418"/>
                <a:gd name="T22" fmla="*/ 1535 w 1548"/>
                <a:gd name="T23" fmla="*/ 1508 h 3418"/>
                <a:gd name="T24" fmla="*/ 1548 w 1548"/>
                <a:gd name="T25" fmla="*/ 1719 h 3418"/>
                <a:gd name="T26" fmla="*/ 1535 w 1548"/>
                <a:gd name="T27" fmla="*/ 1927 h 3418"/>
                <a:gd name="T28" fmla="*/ 1499 w 1548"/>
                <a:gd name="T29" fmla="*/ 2128 h 3418"/>
                <a:gd name="T30" fmla="*/ 1440 w 1548"/>
                <a:gd name="T31" fmla="*/ 2320 h 3418"/>
                <a:gd name="T32" fmla="*/ 1359 w 1548"/>
                <a:gd name="T33" fmla="*/ 2502 h 3418"/>
                <a:gd name="T34" fmla="*/ 1260 w 1548"/>
                <a:gd name="T35" fmla="*/ 2673 h 3418"/>
                <a:gd name="T36" fmla="*/ 1143 w 1548"/>
                <a:gd name="T37" fmla="*/ 2830 h 3418"/>
                <a:gd name="T38" fmla="*/ 1008 w 1548"/>
                <a:gd name="T39" fmla="*/ 2973 h 3418"/>
                <a:gd name="T40" fmla="*/ 858 w 1548"/>
                <a:gd name="T41" fmla="*/ 3099 h 3418"/>
                <a:gd name="T42" fmla="*/ 693 w 1548"/>
                <a:gd name="T43" fmla="*/ 3209 h 3418"/>
                <a:gd name="T44" fmla="*/ 517 w 1548"/>
                <a:gd name="T45" fmla="*/ 3299 h 3418"/>
                <a:gd name="T46" fmla="*/ 331 w 1548"/>
                <a:gd name="T47" fmla="*/ 3370 h 3418"/>
                <a:gd name="T48" fmla="*/ 134 w 1548"/>
                <a:gd name="T49" fmla="*/ 3418 h 3418"/>
                <a:gd name="T50" fmla="*/ 308 w 1548"/>
                <a:gd name="T51" fmla="*/ 3283 h 3418"/>
                <a:gd name="T52" fmla="*/ 458 w 1548"/>
                <a:gd name="T53" fmla="*/ 3142 h 3418"/>
                <a:gd name="T54" fmla="*/ 583 w 1548"/>
                <a:gd name="T55" fmla="*/ 2997 h 3418"/>
                <a:gd name="T56" fmla="*/ 626 w 1548"/>
                <a:gd name="T57" fmla="*/ 2924 h 3418"/>
                <a:gd name="T58" fmla="*/ 649 w 1548"/>
                <a:gd name="T59" fmla="*/ 2845 h 3418"/>
                <a:gd name="T60" fmla="*/ 650 w 1548"/>
                <a:gd name="T61" fmla="*/ 2765 h 3418"/>
                <a:gd name="T62" fmla="*/ 650 w 1548"/>
                <a:gd name="T63" fmla="*/ 2693 h 3418"/>
                <a:gd name="T64" fmla="*/ 664 w 1548"/>
                <a:gd name="T65" fmla="*/ 2626 h 3418"/>
                <a:gd name="T66" fmla="*/ 693 w 1548"/>
                <a:gd name="T67" fmla="*/ 2566 h 3418"/>
                <a:gd name="T68" fmla="*/ 734 w 1548"/>
                <a:gd name="T69" fmla="*/ 2517 h 3418"/>
                <a:gd name="T70" fmla="*/ 795 w 1548"/>
                <a:gd name="T71" fmla="*/ 2448 h 3418"/>
                <a:gd name="T72" fmla="*/ 835 w 1548"/>
                <a:gd name="T73" fmla="*/ 2371 h 3418"/>
                <a:gd name="T74" fmla="*/ 849 w 1548"/>
                <a:gd name="T75" fmla="*/ 2290 h 3418"/>
                <a:gd name="T76" fmla="*/ 847 w 1548"/>
                <a:gd name="T77" fmla="*/ 2223 h 3418"/>
                <a:gd name="T78" fmla="*/ 825 w 1548"/>
                <a:gd name="T79" fmla="*/ 2145 h 3418"/>
                <a:gd name="T80" fmla="*/ 781 w 1548"/>
                <a:gd name="T81" fmla="*/ 2074 h 3418"/>
                <a:gd name="T82" fmla="*/ 731 w 1548"/>
                <a:gd name="T83" fmla="*/ 2015 h 3418"/>
                <a:gd name="T84" fmla="*/ 698 w 1548"/>
                <a:gd name="T85" fmla="*/ 1955 h 3418"/>
                <a:gd name="T86" fmla="*/ 680 w 1548"/>
                <a:gd name="T87" fmla="*/ 1884 h 3418"/>
                <a:gd name="T88" fmla="*/ 678 w 1548"/>
                <a:gd name="T89" fmla="*/ 1811 h 3418"/>
                <a:gd name="T90" fmla="*/ 689 w 1548"/>
                <a:gd name="T91" fmla="*/ 1732 h 3418"/>
                <a:gd name="T92" fmla="*/ 682 w 1548"/>
                <a:gd name="T93" fmla="*/ 1648 h 3418"/>
                <a:gd name="T94" fmla="*/ 648 w 1548"/>
                <a:gd name="T95" fmla="*/ 1564 h 3418"/>
                <a:gd name="T96" fmla="*/ 535 w 1548"/>
                <a:gd name="T97" fmla="*/ 1377 h 3418"/>
                <a:gd name="T98" fmla="*/ 476 w 1548"/>
                <a:gd name="T99" fmla="*/ 1189 h 3418"/>
                <a:gd name="T100" fmla="*/ 461 w 1548"/>
                <a:gd name="T101" fmla="*/ 1006 h 3418"/>
                <a:gd name="T102" fmla="*/ 427 w 1548"/>
                <a:gd name="T103" fmla="*/ 831 h 3418"/>
                <a:gd name="T104" fmla="*/ 378 w 1548"/>
                <a:gd name="T105" fmla="*/ 666 h 3418"/>
                <a:gd name="T106" fmla="*/ 317 w 1548"/>
                <a:gd name="T107" fmla="*/ 515 h 3418"/>
                <a:gd name="T108" fmla="*/ 248 w 1548"/>
                <a:gd name="T109" fmla="*/ 374 h 3418"/>
                <a:gd name="T110" fmla="*/ 176 w 1548"/>
                <a:gd name="T111" fmla="*/ 248 h 3418"/>
                <a:gd name="T112" fmla="*/ 103 w 1548"/>
                <a:gd name="T113" fmla="*/ 137 h 3418"/>
                <a:gd name="T114" fmla="*/ 33 w 1548"/>
                <a:gd name="T115" fmla="*/ 41 h 3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8" h="3418">
                  <a:moveTo>
                    <a:pt x="0" y="0"/>
                  </a:moveTo>
                  <a:lnTo>
                    <a:pt x="103" y="14"/>
                  </a:lnTo>
                  <a:lnTo>
                    <a:pt x="204" y="34"/>
                  </a:lnTo>
                  <a:lnTo>
                    <a:pt x="304" y="60"/>
                  </a:lnTo>
                  <a:lnTo>
                    <a:pt x="400" y="92"/>
                  </a:lnTo>
                  <a:lnTo>
                    <a:pt x="494" y="128"/>
                  </a:lnTo>
                  <a:lnTo>
                    <a:pt x="586" y="170"/>
                  </a:lnTo>
                  <a:lnTo>
                    <a:pt x="675" y="217"/>
                  </a:lnTo>
                  <a:lnTo>
                    <a:pt x="759" y="270"/>
                  </a:lnTo>
                  <a:lnTo>
                    <a:pt x="841" y="326"/>
                  </a:lnTo>
                  <a:lnTo>
                    <a:pt x="920" y="387"/>
                  </a:lnTo>
                  <a:lnTo>
                    <a:pt x="995" y="453"/>
                  </a:lnTo>
                  <a:lnTo>
                    <a:pt x="1065" y="523"/>
                  </a:lnTo>
                  <a:lnTo>
                    <a:pt x="1132" y="596"/>
                  </a:lnTo>
                  <a:lnTo>
                    <a:pt x="1195" y="674"/>
                  </a:lnTo>
                  <a:lnTo>
                    <a:pt x="1254" y="754"/>
                  </a:lnTo>
                  <a:lnTo>
                    <a:pt x="1307" y="839"/>
                  </a:lnTo>
                  <a:lnTo>
                    <a:pt x="1355" y="926"/>
                  </a:lnTo>
                  <a:lnTo>
                    <a:pt x="1399" y="1017"/>
                  </a:lnTo>
                  <a:lnTo>
                    <a:pt x="1437" y="1111"/>
                  </a:lnTo>
                  <a:lnTo>
                    <a:pt x="1471" y="1206"/>
                  </a:lnTo>
                  <a:lnTo>
                    <a:pt x="1498" y="1304"/>
                  </a:lnTo>
                  <a:lnTo>
                    <a:pt x="1520" y="1406"/>
                  </a:lnTo>
                  <a:lnTo>
                    <a:pt x="1535" y="1508"/>
                  </a:lnTo>
                  <a:lnTo>
                    <a:pt x="1545" y="1613"/>
                  </a:lnTo>
                  <a:lnTo>
                    <a:pt x="1548" y="1719"/>
                  </a:lnTo>
                  <a:lnTo>
                    <a:pt x="1545" y="1824"/>
                  </a:lnTo>
                  <a:lnTo>
                    <a:pt x="1535" y="1927"/>
                  </a:lnTo>
                  <a:lnTo>
                    <a:pt x="1520" y="2029"/>
                  </a:lnTo>
                  <a:lnTo>
                    <a:pt x="1499" y="2128"/>
                  </a:lnTo>
                  <a:lnTo>
                    <a:pt x="1473" y="2225"/>
                  </a:lnTo>
                  <a:lnTo>
                    <a:pt x="1440" y="2320"/>
                  </a:lnTo>
                  <a:lnTo>
                    <a:pt x="1402" y="2412"/>
                  </a:lnTo>
                  <a:lnTo>
                    <a:pt x="1359" y="2502"/>
                  </a:lnTo>
                  <a:lnTo>
                    <a:pt x="1312" y="2589"/>
                  </a:lnTo>
                  <a:lnTo>
                    <a:pt x="1260" y="2673"/>
                  </a:lnTo>
                  <a:lnTo>
                    <a:pt x="1203" y="2753"/>
                  </a:lnTo>
                  <a:lnTo>
                    <a:pt x="1143" y="2830"/>
                  </a:lnTo>
                  <a:lnTo>
                    <a:pt x="1077" y="2903"/>
                  </a:lnTo>
                  <a:lnTo>
                    <a:pt x="1008" y="2973"/>
                  </a:lnTo>
                  <a:lnTo>
                    <a:pt x="934" y="3039"/>
                  </a:lnTo>
                  <a:lnTo>
                    <a:pt x="858" y="3099"/>
                  </a:lnTo>
                  <a:lnTo>
                    <a:pt x="777" y="3156"/>
                  </a:lnTo>
                  <a:lnTo>
                    <a:pt x="693" y="3209"/>
                  </a:lnTo>
                  <a:lnTo>
                    <a:pt x="608" y="3256"/>
                  </a:lnTo>
                  <a:lnTo>
                    <a:pt x="517" y="3299"/>
                  </a:lnTo>
                  <a:lnTo>
                    <a:pt x="425" y="3337"/>
                  </a:lnTo>
                  <a:lnTo>
                    <a:pt x="331" y="3370"/>
                  </a:lnTo>
                  <a:lnTo>
                    <a:pt x="234" y="3397"/>
                  </a:lnTo>
                  <a:lnTo>
                    <a:pt x="134" y="3418"/>
                  </a:lnTo>
                  <a:lnTo>
                    <a:pt x="224" y="3351"/>
                  </a:lnTo>
                  <a:lnTo>
                    <a:pt x="308" y="3283"/>
                  </a:lnTo>
                  <a:lnTo>
                    <a:pt x="387" y="3212"/>
                  </a:lnTo>
                  <a:lnTo>
                    <a:pt x="458" y="3142"/>
                  </a:lnTo>
                  <a:lnTo>
                    <a:pt x="524" y="3070"/>
                  </a:lnTo>
                  <a:lnTo>
                    <a:pt x="583" y="2997"/>
                  </a:lnTo>
                  <a:lnTo>
                    <a:pt x="608" y="2962"/>
                  </a:lnTo>
                  <a:lnTo>
                    <a:pt x="626" y="2924"/>
                  </a:lnTo>
                  <a:lnTo>
                    <a:pt x="641" y="2886"/>
                  </a:lnTo>
                  <a:lnTo>
                    <a:pt x="649" y="2845"/>
                  </a:lnTo>
                  <a:lnTo>
                    <a:pt x="653" y="2805"/>
                  </a:lnTo>
                  <a:lnTo>
                    <a:pt x="650" y="2765"/>
                  </a:lnTo>
                  <a:lnTo>
                    <a:pt x="648" y="2729"/>
                  </a:lnTo>
                  <a:lnTo>
                    <a:pt x="650" y="2693"/>
                  </a:lnTo>
                  <a:lnTo>
                    <a:pt x="656" y="2659"/>
                  </a:lnTo>
                  <a:lnTo>
                    <a:pt x="664" y="2626"/>
                  </a:lnTo>
                  <a:lnTo>
                    <a:pt x="677" y="2595"/>
                  </a:lnTo>
                  <a:lnTo>
                    <a:pt x="693" y="2566"/>
                  </a:lnTo>
                  <a:lnTo>
                    <a:pt x="712" y="2540"/>
                  </a:lnTo>
                  <a:lnTo>
                    <a:pt x="734" y="2517"/>
                  </a:lnTo>
                  <a:lnTo>
                    <a:pt x="768" y="2484"/>
                  </a:lnTo>
                  <a:lnTo>
                    <a:pt x="795" y="2448"/>
                  </a:lnTo>
                  <a:lnTo>
                    <a:pt x="818" y="2410"/>
                  </a:lnTo>
                  <a:lnTo>
                    <a:pt x="835" y="2371"/>
                  </a:lnTo>
                  <a:lnTo>
                    <a:pt x="845" y="2332"/>
                  </a:lnTo>
                  <a:lnTo>
                    <a:pt x="849" y="2290"/>
                  </a:lnTo>
                  <a:lnTo>
                    <a:pt x="849" y="2263"/>
                  </a:lnTo>
                  <a:lnTo>
                    <a:pt x="847" y="2223"/>
                  </a:lnTo>
                  <a:lnTo>
                    <a:pt x="839" y="2184"/>
                  </a:lnTo>
                  <a:lnTo>
                    <a:pt x="825" y="2145"/>
                  </a:lnTo>
                  <a:lnTo>
                    <a:pt x="805" y="2109"/>
                  </a:lnTo>
                  <a:lnTo>
                    <a:pt x="781" y="2074"/>
                  </a:lnTo>
                  <a:lnTo>
                    <a:pt x="753" y="2041"/>
                  </a:lnTo>
                  <a:lnTo>
                    <a:pt x="731" y="2015"/>
                  </a:lnTo>
                  <a:lnTo>
                    <a:pt x="712" y="1986"/>
                  </a:lnTo>
                  <a:lnTo>
                    <a:pt x="698" y="1955"/>
                  </a:lnTo>
                  <a:lnTo>
                    <a:pt x="686" y="1920"/>
                  </a:lnTo>
                  <a:lnTo>
                    <a:pt x="680" y="1884"/>
                  </a:lnTo>
                  <a:lnTo>
                    <a:pt x="677" y="1848"/>
                  </a:lnTo>
                  <a:lnTo>
                    <a:pt x="678" y="1811"/>
                  </a:lnTo>
                  <a:lnTo>
                    <a:pt x="684" y="1773"/>
                  </a:lnTo>
                  <a:lnTo>
                    <a:pt x="689" y="1732"/>
                  </a:lnTo>
                  <a:lnTo>
                    <a:pt x="688" y="1690"/>
                  </a:lnTo>
                  <a:lnTo>
                    <a:pt x="682" y="1648"/>
                  </a:lnTo>
                  <a:lnTo>
                    <a:pt x="668" y="1605"/>
                  </a:lnTo>
                  <a:lnTo>
                    <a:pt x="648" y="1564"/>
                  </a:lnTo>
                  <a:lnTo>
                    <a:pt x="594" y="1471"/>
                  </a:lnTo>
                  <a:lnTo>
                    <a:pt x="535" y="1377"/>
                  </a:lnTo>
                  <a:lnTo>
                    <a:pt x="473" y="1284"/>
                  </a:lnTo>
                  <a:lnTo>
                    <a:pt x="476" y="1189"/>
                  </a:lnTo>
                  <a:lnTo>
                    <a:pt x="470" y="1096"/>
                  </a:lnTo>
                  <a:lnTo>
                    <a:pt x="461" y="1006"/>
                  </a:lnTo>
                  <a:lnTo>
                    <a:pt x="446" y="917"/>
                  </a:lnTo>
                  <a:lnTo>
                    <a:pt x="427" y="831"/>
                  </a:lnTo>
                  <a:lnTo>
                    <a:pt x="404" y="747"/>
                  </a:lnTo>
                  <a:lnTo>
                    <a:pt x="378" y="666"/>
                  </a:lnTo>
                  <a:lnTo>
                    <a:pt x="349" y="589"/>
                  </a:lnTo>
                  <a:lnTo>
                    <a:pt x="317" y="515"/>
                  </a:lnTo>
                  <a:lnTo>
                    <a:pt x="284" y="442"/>
                  </a:lnTo>
                  <a:lnTo>
                    <a:pt x="248" y="374"/>
                  </a:lnTo>
                  <a:lnTo>
                    <a:pt x="213" y="309"/>
                  </a:lnTo>
                  <a:lnTo>
                    <a:pt x="176" y="248"/>
                  </a:lnTo>
                  <a:lnTo>
                    <a:pt x="138" y="190"/>
                  </a:lnTo>
                  <a:lnTo>
                    <a:pt x="103" y="137"/>
                  </a:lnTo>
                  <a:lnTo>
                    <a:pt x="67" y="87"/>
                  </a:lnTo>
                  <a:lnTo>
                    <a:pt x="33" y="4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62"/>
            <p:cNvSpPr>
              <a:spLocks/>
            </p:cNvSpPr>
            <p:nvPr/>
          </p:nvSpPr>
          <p:spPr bwMode="auto">
            <a:xfrm>
              <a:off x="7419976" y="2662238"/>
              <a:ext cx="188913" cy="198438"/>
            </a:xfrm>
            <a:custGeom>
              <a:avLst/>
              <a:gdLst>
                <a:gd name="T0" fmla="*/ 555 w 1071"/>
                <a:gd name="T1" fmla="*/ 1 h 1125"/>
                <a:gd name="T2" fmla="*/ 605 w 1071"/>
                <a:gd name="T3" fmla="*/ 59 h 1125"/>
                <a:gd name="T4" fmla="*/ 665 w 1071"/>
                <a:gd name="T5" fmla="*/ 134 h 1125"/>
                <a:gd name="T6" fmla="*/ 731 w 1071"/>
                <a:gd name="T7" fmla="*/ 225 h 1125"/>
                <a:gd name="T8" fmla="*/ 799 w 1071"/>
                <a:gd name="T9" fmla="*/ 332 h 1125"/>
                <a:gd name="T10" fmla="*/ 867 w 1071"/>
                <a:gd name="T11" fmla="*/ 451 h 1125"/>
                <a:gd name="T12" fmla="*/ 931 w 1071"/>
                <a:gd name="T13" fmla="*/ 583 h 1125"/>
                <a:gd name="T14" fmla="*/ 987 w 1071"/>
                <a:gd name="T15" fmla="*/ 727 h 1125"/>
                <a:gd name="T16" fmla="*/ 1032 w 1071"/>
                <a:gd name="T17" fmla="*/ 880 h 1125"/>
                <a:gd name="T18" fmla="*/ 1063 w 1071"/>
                <a:gd name="T19" fmla="*/ 1041 h 1125"/>
                <a:gd name="T20" fmla="*/ 1065 w 1071"/>
                <a:gd name="T21" fmla="*/ 1116 h 1125"/>
                <a:gd name="T22" fmla="*/ 1017 w 1071"/>
                <a:gd name="T23" fmla="*/ 1050 h 1125"/>
                <a:gd name="T24" fmla="*/ 958 w 1071"/>
                <a:gd name="T25" fmla="*/ 973 h 1125"/>
                <a:gd name="T26" fmla="*/ 892 w 1071"/>
                <a:gd name="T27" fmla="*/ 887 h 1125"/>
                <a:gd name="T28" fmla="*/ 832 w 1071"/>
                <a:gd name="T29" fmla="*/ 817 h 1125"/>
                <a:gd name="T30" fmla="*/ 820 w 1071"/>
                <a:gd name="T31" fmla="*/ 756 h 1125"/>
                <a:gd name="T32" fmla="*/ 844 w 1071"/>
                <a:gd name="T33" fmla="*/ 688 h 1125"/>
                <a:gd name="T34" fmla="*/ 852 w 1071"/>
                <a:gd name="T35" fmla="*/ 616 h 1125"/>
                <a:gd name="T36" fmla="*/ 841 w 1071"/>
                <a:gd name="T37" fmla="*/ 531 h 1125"/>
                <a:gd name="T38" fmla="*/ 809 w 1071"/>
                <a:gd name="T39" fmla="*/ 455 h 1125"/>
                <a:gd name="T40" fmla="*/ 759 w 1071"/>
                <a:gd name="T41" fmla="*/ 390 h 1125"/>
                <a:gd name="T42" fmla="*/ 695 w 1071"/>
                <a:gd name="T43" fmla="*/ 339 h 1125"/>
                <a:gd name="T44" fmla="*/ 620 w 1071"/>
                <a:gd name="T45" fmla="*/ 308 h 1125"/>
                <a:gd name="T46" fmla="*/ 536 w 1071"/>
                <a:gd name="T47" fmla="*/ 296 h 1125"/>
                <a:gd name="T48" fmla="*/ 451 w 1071"/>
                <a:gd name="T49" fmla="*/ 308 h 1125"/>
                <a:gd name="T50" fmla="*/ 376 w 1071"/>
                <a:gd name="T51" fmla="*/ 339 h 1125"/>
                <a:gd name="T52" fmla="*/ 312 w 1071"/>
                <a:gd name="T53" fmla="*/ 390 h 1125"/>
                <a:gd name="T54" fmla="*/ 262 w 1071"/>
                <a:gd name="T55" fmla="*/ 455 h 1125"/>
                <a:gd name="T56" fmla="*/ 230 w 1071"/>
                <a:gd name="T57" fmla="*/ 531 h 1125"/>
                <a:gd name="T58" fmla="*/ 219 w 1071"/>
                <a:gd name="T59" fmla="*/ 616 h 1125"/>
                <a:gd name="T60" fmla="*/ 227 w 1071"/>
                <a:gd name="T61" fmla="*/ 688 h 1125"/>
                <a:gd name="T62" fmla="*/ 251 w 1071"/>
                <a:gd name="T63" fmla="*/ 756 h 1125"/>
                <a:gd name="T64" fmla="*/ 239 w 1071"/>
                <a:gd name="T65" fmla="*/ 816 h 1125"/>
                <a:gd name="T66" fmla="*/ 179 w 1071"/>
                <a:gd name="T67" fmla="*/ 888 h 1125"/>
                <a:gd name="T68" fmla="*/ 112 w 1071"/>
                <a:gd name="T69" fmla="*/ 974 h 1125"/>
                <a:gd name="T70" fmla="*/ 53 w 1071"/>
                <a:gd name="T71" fmla="*/ 1051 h 1125"/>
                <a:gd name="T72" fmla="*/ 4 w 1071"/>
                <a:gd name="T73" fmla="*/ 1117 h 1125"/>
                <a:gd name="T74" fmla="*/ 8 w 1071"/>
                <a:gd name="T75" fmla="*/ 1040 h 1125"/>
                <a:gd name="T76" fmla="*/ 39 w 1071"/>
                <a:gd name="T77" fmla="*/ 879 h 1125"/>
                <a:gd name="T78" fmla="*/ 85 w 1071"/>
                <a:gd name="T79" fmla="*/ 726 h 1125"/>
                <a:gd name="T80" fmla="*/ 140 w 1071"/>
                <a:gd name="T81" fmla="*/ 583 h 1125"/>
                <a:gd name="T82" fmla="*/ 204 w 1071"/>
                <a:gd name="T83" fmla="*/ 451 h 1125"/>
                <a:gd name="T84" fmla="*/ 272 w 1071"/>
                <a:gd name="T85" fmla="*/ 331 h 1125"/>
                <a:gd name="T86" fmla="*/ 341 w 1071"/>
                <a:gd name="T87" fmla="*/ 225 h 1125"/>
                <a:gd name="T88" fmla="*/ 407 w 1071"/>
                <a:gd name="T89" fmla="*/ 134 h 1125"/>
                <a:gd name="T90" fmla="*/ 467 w 1071"/>
                <a:gd name="T91" fmla="*/ 59 h 1125"/>
                <a:gd name="T92" fmla="*/ 516 w 1071"/>
                <a:gd name="T93" fmla="*/ 1 h 1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71" h="1125">
                  <a:moveTo>
                    <a:pt x="535" y="0"/>
                  </a:moveTo>
                  <a:lnTo>
                    <a:pt x="555" y="1"/>
                  </a:lnTo>
                  <a:lnTo>
                    <a:pt x="578" y="27"/>
                  </a:lnTo>
                  <a:lnTo>
                    <a:pt x="605" y="59"/>
                  </a:lnTo>
                  <a:lnTo>
                    <a:pt x="633" y="94"/>
                  </a:lnTo>
                  <a:lnTo>
                    <a:pt x="665" y="134"/>
                  </a:lnTo>
                  <a:lnTo>
                    <a:pt x="697" y="178"/>
                  </a:lnTo>
                  <a:lnTo>
                    <a:pt x="731" y="225"/>
                  </a:lnTo>
                  <a:lnTo>
                    <a:pt x="764" y="276"/>
                  </a:lnTo>
                  <a:lnTo>
                    <a:pt x="799" y="332"/>
                  </a:lnTo>
                  <a:lnTo>
                    <a:pt x="833" y="390"/>
                  </a:lnTo>
                  <a:lnTo>
                    <a:pt x="867" y="451"/>
                  </a:lnTo>
                  <a:lnTo>
                    <a:pt x="899" y="516"/>
                  </a:lnTo>
                  <a:lnTo>
                    <a:pt x="931" y="583"/>
                  </a:lnTo>
                  <a:lnTo>
                    <a:pt x="960" y="653"/>
                  </a:lnTo>
                  <a:lnTo>
                    <a:pt x="987" y="727"/>
                  </a:lnTo>
                  <a:lnTo>
                    <a:pt x="1012" y="802"/>
                  </a:lnTo>
                  <a:lnTo>
                    <a:pt x="1032" y="880"/>
                  </a:lnTo>
                  <a:lnTo>
                    <a:pt x="1050" y="959"/>
                  </a:lnTo>
                  <a:lnTo>
                    <a:pt x="1063" y="1041"/>
                  </a:lnTo>
                  <a:lnTo>
                    <a:pt x="1071" y="1125"/>
                  </a:lnTo>
                  <a:lnTo>
                    <a:pt x="1065" y="1116"/>
                  </a:lnTo>
                  <a:lnTo>
                    <a:pt x="1060" y="1108"/>
                  </a:lnTo>
                  <a:lnTo>
                    <a:pt x="1017" y="1050"/>
                  </a:lnTo>
                  <a:lnTo>
                    <a:pt x="976" y="996"/>
                  </a:lnTo>
                  <a:lnTo>
                    <a:pt x="958" y="973"/>
                  </a:lnTo>
                  <a:lnTo>
                    <a:pt x="925" y="929"/>
                  </a:lnTo>
                  <a:lnTo>
                    <a:pt x="892" y="887"/>
                  </a:lnTo>
                  <a:lnTo>
                    <a:pt x="861" y="848"/>
                  </a:lnTo>
                  <a:lnTo>
                    <a:pt x="832" y="817"/>
                  </a:lnTo>
                  <a:lnTo>
                    <a:pt x="802" y="788"/>
                  </a:lnTo>
                  <a:lnTo>
                    <a:pt x="820" y="756"/>
                  </a:lnTo>
                  <a:lnTo>
                    <a:pt x="833" y="723"/>
                  </a:lnTo>
                  <a:lnTo>
                    <a:pt x="844" y="688"/>
                  </a:lnTo>
                  <a:lnTo>
                    <a:pt x="850" y="652"/>
                  </a:lnTo>
                  <a:lnTo>
                    <a:pt x="852" y="616"/>
                  </a:lnTo>
                  <a:lnTo>
                    <a:pt x="849" y="572"/>
                  </a:lnTo>
                  <a:lnTo>
                    <a:pt x="841" y="531"/>
                  </a:lnTo>
                  <a:lnTo>
                    <a:pt x="827" y="491"/>
                  </a:lnTo>
                  <a:lnTo>
                    <a:pt x="809" y="455"/>
                  </a:lnTo>
                  <a:lnTo>
                    <a:pt x="786" y="420"/>
                  </a:lnTo>
                  <a:lnTo>
                    <a:pt x="759" y="390"/>
                  </a:lnTo>
                  <a:lnTo>
                    <a:pt x="729" y="362"/>
                  </a:lnTo>
                  <a:lnTo>
                    <a:pt x="695" y="339"/>
                  </a:lnTo>
                  <a:lnTo>
                    <a:pt x="659" y="322"/>
                  </a:lnTo>
                  <a:lnTo>
                    <a:pt x="620" y="308"/>
                  </a:lnTo>
                  <a:lnTo>
                    <a:pt x="579" y="300"/>
                  </a:lnTo>
                  <a:lnTo>
                    <a:pt x="536" y="296"/>
                  </a:lnTo>
                  <a:lnTo>
                    <a:pt x="493" y="300"/>
                  </a:lnTo>
                  <a:lnTo>
                    <a:pt x="451" y="308"/>
                  </a:lnTo>
                  <a:lnTo>
                    <a:pt x="412" y="322"/>
                  </a:lnTo>
                  <a:lnTo>
                    <a:pt x="376" y="339"/>
                  </a:lnTo>
                  <a:lnTo>
                    <a:pt x="342" y="362"/>
                  </a:lnTo>
                  <a:lnTo>
                    <a:pt x="312" y="390"/>
                  </a:lnTo>
                  <a:lnTo>
                    <a:pt x="285" y="420"/>
                  </a:lnTo>
                  <a:lnTo>
                    <a:pt x="262" y="455"/>
                  </a:lnTo>
                  <a:lnTo>
                    <a:pt x="244" y="491"/>
                  </a:lnTo>
                  <a:lnTo>
                    <a:pt x="230" y="531"/>
                  </a:lnTo>
                  <a:lnTo>
                    <a:pt x="222" y="572"/>
                  </a:lnTo>
                  <a:lnTo>
                    <a:pt x="219" y="616"/>
                  </a:lnTo>
                  <a:lnTo>
                    <a:pt x="221" y="652"/>
                  </a:lnTo>
                  <a:lnTo>
                    <a:pt x="227" y="688"/>
                  </a:lnTo>
                  <a:lnTo>
                    <a:pt x="238" y="723"/>
                  </a:lnTo>
                  <a:lnTo>
                    <a:pt x="251" y="756"/>
                  </a:lnTo>
                  <a:lnTo>
                    <a:pt x="269" y="788"/>
                  </a:lnTo>
                  <a:lnTo>
                    <a:pt x="239" y="816"/>
                  </a:lnTo>
                  <a:lnTo>
                    <a:pt x="210" y="848"/>
                  </a:lnTo>
                  <a:lnTo>
                    <a:pt x="179" y="888"/>
                  </a:lnTo>
                  <a:lnTo>
                    <a:pt x="145" y="930"/>
                  </a:lnTo>
                  <a:lnTo>
                    <a:pt x="112" y="974"/>
                  </a:lnTo>
                  <a:lnTo>
                    <a:pt x="96" y="994"/>
                  </a:lnTo>
                  <a:lnTo>
                    <a:pt x="53" y="1051"/>
                  </a:lnTo>
                  <a:lnTo>
                    <a:pt x="9" y="1111"/>
                  </a:lnTo>
                  <a:lnTo>
                    <a:pt x="4" y="1117"/>
                  </a:lnTo>
                  <a:lnTo>
                    <a:pt x="0" y="1124"/>
                  </a:lnTo>
                  <a:lnTo>
                    <a:pt x="8" y="1040"/>
                  </a:lnTo>
                  <a:lnTo>
                    <a:pt x="22" y="958"/>
                  </a:lnTo>
                  <a:lnTo>
                    <a:pt x="39" y="879"/>
                  </a:lnTo>
                  <a:lnTo>
                    <a:pt x="60" y="801"/>
                  </a:lnTo>
                  <a:lnTo>
                    <a:pt x="85" y="726"/>
                  </a:lnTo>
                  <a:lnTo>
                    <a:pt x="111" y="653"/>
                  </a:lnTo>
                  <a:lnTo>
                    <a:pt x="140" y="583"/>
                  </a:lnTo>
                  <a:lnTo>
                    <a:pt x="172" y="515"/>
                  </a:lnTo>
                  <a:lnTo>
                    <a:pt x="204" y="451"/>
                  </a:lnTo>
                  <a:lnTo>
                    <a:pt x="238" y="390"/>
                  </a:lnTo>
                  <a:lnTo>
                    <a:pt x="272" y="331"/>
                  </a:lnTo>
                  <a:lnTo>
                    <a:pt x="307" y="276"/>
                  </a:lnTo>
                  <a:lnTo>
                    <a:pt x="341" y="225"/>
                  </a:lnTo>
                  <a:lnTo>
                    <a:pt x="375" y="178"/>
                  </a:lnTo>
                  <a:lnTo>
                    <a:pt x="407" y="134"/>
                  </a:lnTo>
                  <a:lnTo>
                    <a:pt x="438" y="94"/>
                  </a:lnTo>
                  <a:lnTo>
                    <a:pt x="467" y="59"/>
                  </a:lnTo>
                  <a:lnTo>
                    <a:pt x="493" y="27"/>
                  </a:lnTo>
                  <a:lnTo>
                    <a:pt x="516" y="1"/>
                  </a:lnTo>
                  <a:lnTo>
                    <a:pt x="5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63"/>
            <p:cNvSpPr>
              <a:spLocks/>
            </p:cNvSpPr>
            <p:nvPr/>
          </p:nvSpPr>
          <p:spPr bwMode="auto">
            <a:xfrm>
              <a:off x="7208838" y="2663826"/>
              <a:ext cx="273050" cy="603250"/>
            </a:xfrm>
            <a:custGeom>
              <a:avLst/>
              <a:gdLst>
                <a:gd name="T0" fmla="*/ 1517 w 1550"/>
                <a:gd name="T1" fmla="*/ 41 h 3418"/>
                <a:gd name="T2" fmla="*/ 1447 w 1550"/>
                <a:gd name="T3" fmla="*/ 137 h 3418"/>
                <a:gd name="T4" fmla="*/ 1374 w 1550"/>
                <a:gd name="T5" fmla="*/ 248 h 3418"/>
                <a:gd name="T6" fmla="*/ 1301 w 1550"/>
                <a:gd name="T7" fmla="*/ 373 h 3418"/>
                <a:gd name="T8" fmla="*/ 1232 w 1550"/>
                <a:gd name="T9" fmla="*/ 514 h 3418"/>
                <a:gd name="T10" fmla="*/ 1171 w 1550"/>
                <a:gd name="T11" fmla="*/ 666 h 3418"/>
                <a:gd name="T12" fmla="*/ 1122 w 1550"/>
                <a:gd name="T13" fmla="*/ 830 h 3418"/>
                <a:gd name="T14" fmla="*/ 1088 w 1550"/>
                <a:gd name="T15" fmla="*/ 1005 h 3418"/>
                <a:gd name="T16" fmla="*/ 1075 w 1550"/>
                <a:gd name="T17" fmla="*/ 1188 h 3418"/>
                <a:gd name="T18" fmla="*/ 1013 w 1550"/>
                <a:gd name="T19" fmla="*/ 1379 h 3418"/>
                <a:gd name="T20" fmla="*/ 895 w 1550"/>
                <a:gd name="T21" fmla="*/ 1573 h 3418"/>
                <a:gd name="T22" fmla="*/ 867 w 1550"/>
                <a:gd name="T23" fmla="*/ 1649 h 3418"/>
                <a:gd name="T24" fmla="*/ 860 w 1550"/>
                <a:gd name="T25" fmla="*/ 1733 h 3418"/>
                <a:gd name="T26" fmla="*/ 868 w 1550"/>
                <a:gd name="T27" fmla="*/ 1813 h 3418"/>
                <a:gd name="T28" fmla="*/ 864 w 1550"/>
                <a:gd name="T29" fmla="*/ 1886 h 3418"/>
                <a:gd name="T30" fmla="*/ 844 w 1550"/>
                <a:gd name="T31" fmla="*/ 1951 h 3418"/>
                <a:gd name="T32" fmla="*/ 810 w 1550"/>
                <a:gd name="T33" fmla="*/ 2008 h 3418"/>
                <a:gd name="T34" fmla="*/ 762 w 1550"/>
                <a:gd name="T35" fmla="*/ 2060 h 3418"/>
                <a:gd name="T36" fmla="*/ 724 w 1550"/>
                <a:gd name="T37" fmla="*/ 2125 h 3418"/>
                <a:gd name="T38" fmla="*/ 703 w 1550"/>
                <a:gd name="T39" fmla="*/ 2199 h 3418"/>
                <a:gd name="T40" fmla="*/ 700 w 1550"/>
                <a:gd name="T41" fmla="*/ 2250 h 3418"/>
                <a:gd name="T42" fmla="*/ 708 w 1550"/>
                <a:gd name="T43" fmla="*/ 2327 h 3418"/>
                <a:gd name="T44" fmla="*/ 734 w 1550"/>
                <a:gd name="T45" fmla="*/ 2399 h 3418"/>
                <a:gd name="T46" fmla="*/ 776 w 1550"/>
                <a:gd name="T47" fmla="*/ 2462 h 3418"/>
                <a:gd name="T48" fmla="*/ 832 w 1550"/>
                <a:gd name="T49" fmla="*/ 2511 h 3418"/>
                <a:gd name="T50" fmla="*/ 881 w 1550"/>
                <a:gd name="T51" fmla="*/ 2556 h 3418"/>
                <a:gd name="T52" fmla="*/ 916 w 1550"/>
                <a:gd name="T53" fmla="*/ 2614 h 3418"/>
                <a:gd name="T54" fmla="*/ 937 w 1550"/>
                <a:gd name="T55" fmla="*/ 2682 h 3418"/>
                <a:gd name="T56" fmla="*/ 940 w 1550"/>
                <a:gd name="T57" fmla="*/ 2757 h 3418"/>
                <a:gd name="T58" fmla="*/ 932 w 1550"/>
                <a:gd name="T59" fmla="*/ 2832 h 3418"/>
                <a:gd name="T60" fmla="*/ 937 w 1550"/>
                <a:gd name="T61" fmla="*/ 2906 h 3418"/>
                <a:gd name="T62" fmla="*/ 959 w 1550"/>
                <a:gd name="T63" fmla="*/ 2976 h 3418"/>
                <a:gd name="T64" fmla="*/ 999 w 1550"/>
                <a:gd name="T65" fmla="*/ 3040 h 3418"/>
                <a:gd name="T66" fmla="*/ 1118 w 1550"/>
                <a:gd name="T67" fmla="*/ 3169 h 3418"/>
                <a:gd name="T68" fmla="*/ 1257 w 1550"/>
                <a:gd name="T69" fmla="*/ 3295 h 3418"/>
                <a:gd name="T70" fmla="*/ 1415 w 1550"/>
                <a:gd name="T71" fmla="*/ 3418 h 3418"/>
                <a:gd name="T72" fmla="*/ 1218 w 1550"/>
                <a:gd name="T73" fmla="*/ 3370 h 3418"/>
                <a:gd name="T74" fmla="*/ 1031 w 1550"/>
                <a:gd name="T75" fmla="*/ 3299 h 3418"/>
                <a:gd name="T76" fmla="*/ 855 w 1550"/>
                <a:gd name="T77" fmla="*/ 3209 h 3418"/>
                <a:gd name="T78" fmla="*/ 691 w 1550"/>
                <a:gd name="T79" fmla="*/ 3100 h 3418"/>
                <a:gd name="T80" fmla="*/ 540 w 1550"/>
                <a:gd name="T81" fmla="*/ 2974 h 3418"/>
                <a:gd name="T82" fmla="*/ 406 w 1550"/>
                <a:gd name="T83" fmla="*/ 2830 h 3418"/>
                <a:gd name="T84" fmla="*/ 288 w 1550"/>
                <a:gd name="T85" fmla="*/ 2673 h 3418"/>
                <a:gd name="T86" fmla="*/ 189 w 1550"/>
                <a:gd name="T87" fmla="*/ 2502 h 3418"/>
                <a:gd name="T88" fmla="*/ 108 w 1550"/>
                <a:gd name="T89" fmla="*/ 2320 h 3418"/>
                <a:gd name="T90" fmla="*/ 49 w 1550"/>
                <a:gd name="T91" fmla="*/ 2128 h 3418"/>
                <a:gd name="T92" fmla="*/ 13 w 1550"/>
                <a:gd name="T93" fmla="*/ 1927 h 3418"/>
                <a:gd name="T94" fmla="*/ 0 w 1550"/>
                <a:gd name="T95" fmla="*/ 1719 h 3418"/>
                <a:gd name="T96" fmla="*/ 13 w 1550"/>
                <a:gd name="T97" fmla="*/ 1508 h 3418"/>
                <a:gd name="T98" fmla="*/ 50 w 1550"/>
                <a:gd name="T99" fmla="*/ 1304 h 3418"/>
                <a:gd name="T100" fmla="*/ 111 w 1550"/>
                <a:gd name="T101" fmla="*/ 1111 h 3418"/>
                <a:gd name="T102" fmla="*/ 193 w 1550"/>
                <a:gd name="T103" fmla="*/ 926 h 3418"/>
                <a:gd name="T104" fmla="*/ 295 w 1550"/>
                <a:gd name="T105" fmla="*/ 754 h 3418"/>
                <a:gd name="T106" fmla="*/ 416 w 1550"/>
                <a:gd name="T107" fmla="*/ 595 h 3418"/>
                <a:gd name="T108" fmla="*/ 554 w 1550"/>
                <a:gd name="T109" fmla="*/ 453 h 3418"/>
                <a:gd name="T110" fmla="*/ 707 w 1550"/>
                <a:gd name="T111" fmla="*/ 325 h 3418"/>
                <a:gd name="T112" fmla="*/ 874 w 1550"/>
                <a:gd name="T113" fmla="*/ 217 h 3418"/>
                <a:gd name="T114" fmla="*/ 1055 w 1550"/>
                <a:gd name="T115" fmla="*/ 127 h 3418"/>
                <a:gd name="T116" fmla="*/ 1245 w 1550"/>
                <a:gd name="T117" fmla="*/ 59 h 3418"/>
                <a:gd name="T118" fmla="*/ 1446 w 1550"/>
                <a:gd name="T119" fmla="*/ 14 h 3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50" h="3418">
                  <a:moveTo>
                    <a:pt x="1550" y="0"/>
                  </a:moveTo>
                  <a:lnTo>
                    <a:pt x="1517" y="41"/>
                  </a:lnTo>
                  <a:lnTo>
                    <a:pt x="1483" y="86"/>
                  </a:lnTo>
                  <a:lnTo>
                    <a:pt x="1447" y="137"/>
                  </a:lnTo>
                  <a:lnTo>
                    <a:pt x="1411" y="190"/>
                  </a:lnTo>
                  <a:lnTo>
                    <a:pt x="1374" y="248"/>
                  </a:lnTo>
                  <a:lnTo>
                    <a:pt x="1337" y="308"/>
                  </a:lnTo>
                  <a:lnTo>
                    <a:pt x="1301" y="373"/>
                  </a:lnTo>
                  <a:lnTo>
                    <a:pt x="1265" y="442"/>
                  </a:lnTo>
                  <a:lnTo>
                    <a:pt x="1232" y="514"/>
                  </a:lnTo>
                  <a:lnTo>
                    <a:pt x="1200" y="588"/>
                  </a:lnTo>
                  <a:lnTo>
                    <a:pt x="1171" y="666"/>
                  </a:lnTo>
                  <a:lnTo>
                    <a:pt x="1145" y="747"/>
                  </a:lnTo>
                  <a:lnTo>
                    <a:pt x="1122" y="830"/>
                  </a:lnTo>
                  <a:lnTo>
                    <a:pt x="1103" y="917"/>
                  </a:lnTo>
                  <a:lnTo>
                    <a:pt x="1088" y="1005"/>
                  </a:lnTo>
                  <a:lnTo>
                    <a:pt x="1079" y="1096"/>
                  </a:lnTo>
                  <a:lnTo>
                    <a:pt x="1075" y="1188"/>
                  </a:lnTo>
                  <a:lnTo>
                    <a:pt x="1076" y="1283"/>
                  </a:lnTo>
                  <a:lnTo>
                    <a:pt x="1013" y="1379"/>
                  </a:lnTo>
                  <a:lnTo>
                    <a:pt x="952" y="1476"/>
                  </a:lnTo>
                  <a:lnTo>
                    <a:pt x="895" y="1573"/>
                  </a:lnTo>
                  <a:lnTo>
                    <a:pt x="879" y="1610"/>
                  </a:lnTo>
                  <a:lnTo>
                    <a:pt x="867" y="1649"/>
                  </a:lnTo>
                  <a:lnTo>
                    <a:pt x="861" y="1690"/>
                  </a:lnTo>
                  <a:lnTo>
                    <a:pt x="860" y="1733"/>
                  </a:lnTo>
                  <a:lnTo>
                    <a:pt x="864" y="1778"/>
                  </a:lnTo>
                  <a:lnTo>
                    <a:pt x="868" y="1813"/>
                  </a:lnTo>
                  <a:lnTo>
                    <a:pt x="868" y="1850"/>
                  </a:lnTo>
                  <a:lnTo>
                    <a:pt x="864" y="1886"/>
                  </a:lnTo>
                  <a:lnTo>
                    <a:pt x="856" y="1919"/>
                  </a:lnTo>
                  <a:lnTo>
                    <a:pt x="844" y="1951"/>
                  </a:lnTo>
                  <a:lnTo>
                    <a:pt x="828" y="1981"/>
                  </a:lnTo>
                  <a:lnTo>
                    <a:pt x="810" y="2008"/>
                  </a:lnTo>
                  <a:lnTo>
                    <a:pt x="788" y="2032"/>
                  </a:lnTo>
                  <a:lnTo>
                    <a:pt x="762" y="2060"/>
                  </a:lnTo>
                  <a:lnTo>
                    <a:pt x="741" y="2092"/>
                  </a:lnTo>
                  <a:lnTo>
                    <a:pt x="724" y="2125"/>
                  </a:lnTo>
                  <a:lnTo>
                    <a:pt x="711" y="2161"/>
                  </a:lnTo>
                  <a:lnTo>
                    <a:pt x="703" y="2199"/>
                  </a:lnTo>
                  <a:lnTo>
                    <a:pt x="700" y="2237"/>
                  </a:lnTo>
                  <a:lnTo>
                    <a:pt x="700" y="2250"/>
                  </a:lnTo>
                  <a:lnTo>
                    <a:pt x="702" y="2289"/>
                  </a:lnTo>
                  <a:lnTo>
                    <a:pt x="708" y="2327"/>
                  </a:lnTo>
                  <a:lnTo>
                    <a:pt x="719" y="2364"/>
                  </a:lnTo>
                  <a:lnTo>
                    <a:pt x="734" y="2399"/>
                  </a:lnTo>
                  <a:lnTo>
                    <a:pt x="754" y="2432"/>
                  </a:lnTo>
                  <a:lnTo>
                    <a:pt x="776" y="2462"/>
                  </a:lnTo>
                  <a:lnTo>
                    <a:pt x="802" y="2488"/>
                  </a:lnTo>
                  <a:lnTo>
                    <a:pt x="832" y="2511"/>
                  </a:lnTo>
                  <a:lnTo>
                    <a:pt x="858" y="2532"/>
                  </a:lnTo>
                  <a:lnTo>
                    <a:pt x="881" y="2556"/>
                  </a:lnTo>
                  <a:lnTo>
                    <a:pt x="901" y="2584"/>
                  </a:lnTo>
                  <a:lnTo>
                    <a:pt x="916" y="2614"/>
                  </a:lnTo>
                  <a:lnTo>
                    <a:pt x="929" y="2648"/>
                  </a:lnTo>
                  <a:lnTo>
                    <a:pt x="937" y="2682"/>
                  </a:lnTo>
                  <a:lnTo>
                    <a:pt x="940" y="2719"/>
                  </a:lnTo>
                  <a:lnTo>
                    <a:pt x="940" y="2757"/>
                  </a:lnTo>
                  <a:lnTo>
                    <a:pt x="936" y="2795"/>
                  </a:lnTo>
                  <a:lnTo>
                    <a:pt x="932" y="2832"/>
                  </a:lnTo>
                  <a:lnTo>
                    <a:pt x="932" y="2869"/>
                  </a:lnTo>
                  <a:lnTo>
                    <a:pt x="937" y="2906"/>
                  </a:lnTo>
                  <a:lnTo>
                    <a:pt x="946" y="2942"/>
                  </a:lnTo>
                  <a:lnTo>
                    <a:pt x="959" y="2976"/>
                  </a:lnTo>
                  <a:lnTo>
                    <a:pt x="977" y="3009"/>
                  </a:lnTo>
                  <a:lnTo>
                    <a:pt x="999" y="3040"/>
                  </a:lnTo>
                  <a:lnTo>
                    <a:pt x="1056" y="3105"/>
                  </a:lnTo>
                  <a:lnTo>
                    <a:pt x="1118" y="3169"/>
                  </a:lnTo>
                  <a:lnTo>
                    <a:pt x="1186" y="3233"/>
                  </a:lnTo>
                  <a:lnTo>
                    <a:pt x="1257" y="3295"/>
                  </a:lnTo>
                  <a:lnTo>
                    <a:pt x="1333" y="3357"/>
                  </a:lnTo>
                  <a:lnTo>
                    <a:pt x="1415" y="3418"/>
                  </a:lnTo>
                  <a:lnTo>
                    <a:pt x="1315" y="3397"/>
                  </a:lnTo>
                  <a:lnTo>
                    <a:pt x="1218" y="3370"/>
                  </a:lnTo>
                  <a:lnTo>
                    <a:pt x="1124" y="3337"/>
                  </a:lnTo>
                  <a:lnTo>
                    <a:pt x="1031" y="3299"/>
                  </a:lnTo>
                  <a:lnTo>
                    <a:pt x="941" y="3256"/>
                  </a:lnTo>
                  <a:lnTo>
                    <a:pt x="855" y="3209"/>
                  </a:lnTo>
                  <a:lnTo>
                    <a:pt x="771" y="3157"/>
                  </a:lnTo>
                  <a:lnTo>
                    <a:pt x="691" y="3100"/>
                  </a:lnTo>
                  <a:lnTo>
                    <a:pt x="614" y="3039"/>
                  </a:lnTo>
                  <a:lnTo>
                    <a:pt x="540" y="2974"/>
                  </a:lnTo>
                  <a:lnTo>
                    <a:pt x="471" y="2903"/>
                  </a:lnTo>
                  <a:lnTo>
                    <a:pt x="406" y="2830"/>
                  </a:lnTo>
                  <a:lnTo>
                    <a:pt x="345" y="2754"/>
                  </a:lnTo>
                  <a:lnTo>
                    <a:pt x="288" y="2673"/>
                  </a:lnTo>
                  <a:lnTo>
                    <a:pt x="236" y="2589"/>
                  </a:lnTo>
                  <a:lnTo>
                    <a:pt x="189" y="2502"/>
                  </a:lnTo>
                  <a:lnTo>
                    <a:pt x="146" y="2413"/>
                  </a:lnTo>
                  <a:lnTo>
                    <a:pt x="108" y="2320"/>
                  </a:lnTo>
                  <a:lnTo>
                    <a:pt x="75" y="2226"/>
                  </a:lnTo>
                  <a:lnTo>
                    <a:pt x="49" y="2128"/>
                  </a:lnTo>
                  <a:lnTo>
                    <a:pt x="28" y="2029"/>
                  </a:lnTo>
                  <a:lnTo>
                    <a:pt x="13" y="1927"/>
                  </a:lnTo>
                  <a:lnTo>
                    <a:pt x="3" y="1824"/>
                  </a:lnTo>
                  <a:lnTo>
                    <a:pt x="0" y="1719"/>
                  </a:lnTo>
                  <a:lnTo>
                    <a:pt x="3" y="1612"/>
                  </a:lnTo>
                  <a:lnTo>
                    <a:pt x="13" y="1508"/>
                  </a:lnTo>
                  <a:lnTo>
                    <a:pt x="28" y="1405"/>
                  </a:lnTo>
                  <a:lnTo>
                    <a:pt x="50" y="1304"/>
                  </a:lnTo>
                  <a:lnTo>
                    <a:pt x="77" y="1206"/>
                  </a:lnTo>
                  <a:lnTo>
                    <a:pt x="111" y="1111"/>
                  </a:lnTo>
                  <a:lnTo>
                    <a:pt x="149" y="1016"/>
                  </a:lnTo>
                  <a:lnTo>
                    <a:pt x="193" y="926"/>
                  </a:lnTo>
                  <a:lnTo>
                    <a:pt x="242" y="838"/>
                  </a:lnTo>
                  <a:lnTo>
                    <a:pt x="295" y="754"/>
                  </a:lnTo>
                  <a:lnTo>
                    <a:pt x="353" y="673"/>
                  </a:lnTo>
                  <a:lnTo>
                    <a:pt x="416" y="595"/>
                  </a:lnTo>
                  <a:lnTo>
                    <a:pt x="483" y="522"/>
                  </a:lnTo>
                  <a:lnTo>
                    <a:pt x="554" y="453"/>
                  </a:lnTo>
                  <a:lnTo>
                    <a:pt x="628" y="387"/>
                  </a:lnTo>
                  <a:lnTo>
                    <a:pt x="707" y="325"/>
                  </a:lnTo>
                  <a:lnTo>
                    <a:pt x="790" y="269"/>
                  </a:lnTo>
                  <a:lnTo>
                    <a:pt x="874" y="217"/>
                  </a:lnTo>
                  <a:lnTo>
                    <a:pt x="963" y="170"/>
                  </a:lnTo>
                  <a:lnTo>
                    <a:pt x="1055" y="127"/>
                  </a:lnTo>
                  <a:lnTo>
                    <a:pt x="1149" y="90"/>
                  </a:lnTo>
                  <a:lnTo>
                    <a:pt x="1245" y="59"/>
                  </a:lnTo>
                  <a:lnTo>
                    <a:pt x="1345" y="34"/>
                  </a:lnTo>
                  <a:lnTo>
                    <a:pt x="1446" y="14"/>
                  </a:lnTo>
                  <a:lnTo>
                    <a:pt x="15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7" name="Group 216"/>
          <p:cNvGrpSpPr/>
          <p:nvPr/>
        </p:nvGrpSpPr>
        <p:grpSpPr>
          <a:xfrm>
            <a:off x="8125309" y="2662238"/>
            <a:ext cx="609600" cy="609601"/>
            <a:chOff x="8124825" y="2662238"/>
            <a:chExt cx="609600" cy="6096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8" name="Freeform 68"/>
            <p:cNvSpPr>
              <a:spLocks noEditPoints="1"/>
            </p:cNvSpPr>
            <p:nvPr/>
          </p:nvSpPr>
          <p:spPr bwMode="auto">
            <a:xfrm>
              <a:off x="8124825" y="2662238"/>
              <a:ext cx="609600" cy="609600"/>
            </a:xfrm>
            <a:custGeom>
              <a:avLst/>
              <a:gdLst>
                <a:gd name="T0" fmla="*/ 1912 w 3456"/>
                <a:gd name="T1" fmla="*/ 1416 h 3452"/>
                <a:gd name="T2" fmla="*/ 2016 w 3456"/>
                <a:gd name="T3" fmla="*/ 1382 h 3452"/>
                <a:gd name="T4" fmla="*/ 1579 w 3456"/>
                <a:gd name="T5" fmla="*/ 1336 h 3452"/>
                <a:gd name="T6" fmla="*/ 1613 w 3456"/>
                <a:gd name="T7" fmla="*/ 1440 h 3452"/>
                <a:gd name="T8" fmla="*/ 1646 w 3456"/>
                <a:gd name="T9" fmla="*/ 1336 h 3452"/>
                <a:gd name="T10" fmla="*/ 1728 w 3456"/>
                <a:gd name="T11" fmla="*/ 1325 h 3452"/>
                <a:gd name="T12" fmla="*/ 1832 w 3456"/>
                <a:gd name="T13" fmla="*/ 1358 h 3452"/>
                <a:gd name="T14" fmla="*/ 1958 w 3456"/>
                <a:gd name="T15" fmla="*/ 1152 h 3452"/>
                <a:gd name="T16" fmla="*/ 1924 w 3456"/>
                <a:gd name="T17" fmla="*/ 1256 h 3452"/>
                <a:gd name="T18" fmla="*/ 2013 w 3456"/>
                <a:gd name="T19" fmla="*/ 1192 h 3452"/>
                <a:gd name="T20" fmla="*/ 1567 w 3456"/>
                <a:gd name="T21" fmla="*/ 1176 h 3452"/>
                <a:gd name="T22" fmla="*/ 1631 w 3456"/>
                <a:gd name="T23" fmla="*/ 1264 h 3452"/>
                <a:gd name="T24" fmla="*/ 1631 w 3456"/>
                <a:gd name="T25" fmla="*/ 1155 h 3452"/>
                <a:gd name="T26" fmla="*/ 1731 w 3456"/>
                <a:gd name="T27" fmla="*/ 1170 h 3452"/>
                <a:gd name="T28" fmla="*/ 1840 w 3456"/>
                <a:gd name="T29" fmla="*/ 1170 h 3452"/>
                <a:gd name="T30" fmla="*/ 1941 w 3456"/>
                <a:gd name="T31" fmla="*/ 982 h 3452"/>
                <a:gd name="T32" fmla="*/ 1941 w 3456"/>
                <a:gd name="T33" fmla="*/ 1091 h 3452"/>
                <a:gd name="T34" fmla="*/ 2004 w 3456"/>
                <a:gd name="T35" fmla="*/ 1003 h 3452"/>
                <a:gd name="T36" fmla="*/ 1558 w 3456"/>
                <a:gd name="T37" fmla="*/ 1019 h 3452"/>
                <a:gd name="T38" fmla="*/ 1646 w 3456"/>
                <a:gd name="T39" fmla="*/ 1083 h 3452"/>
                <a:gd name="T40" fmla="*/ 1613 w 3456"/>
                <a:gd name="T41" fmla="*/ 979 h 3452"/>
                <a:gd name="T42" fmla="*/ 1740 w 3456"/>
                <a:gd name="T43" fmla="*/ 1013 h 3452"/>
                <a:gd name="T44" fmla="*/ 1843 w 3456"/>
                <a:gd name="T45" fmla="*/ 979 h 3452"/>
                <a:gd name="T46" fmla="*/ 1931 w 3456"/>
                <a:gd name="T47" fmla="*/ 12 h 3452"/>
                <a:gd name="T48" fmla="*/ 2662 w 3456"/>
                <a:gd name="T49" fmla="*/ 275 h 3452"/>
                <a:gd name="T50" fmla="*/ 2781 w 3456"/>
                <a:gd name="T51" fmla="*/ 727 h 3452"/>
                <a:gd name="T52" fmla="*/ 2510 w 3456"/>
                <a:gd name="T53" fmla="*/ 1049 h 3452"/>
                <a:gd name="T54" fmla="*/ 2455 w 3456"/>
                <a:gd name="T55" fmla="*/ 1187 h 3452"/>
                <a:gd name="T56" fmla="*/ 2561 w 3456"/>
                <a:gd name="T57" fmla="*/ 1170 h 3452"/>
                <a:gd name="T58" fmla="*/ 2784 w 3456"/>
                <a:gd name="T59" fmla="*/ 902 h 3452"/>
                <a:gd name="T60" fmla="*/ 3160 w 3456"/>
                <a:gd name="T61" fmla="*/ 761 h 3452"/>
                <a:gd name="T62" fmla="*/ 3443 w 3456"/>
                <a:gd name="T63" fmla="*/ 1516 h 3452"/>
                <a:gd name="T64" fmla="*/ 3341 w 3456"/>
                <a:gd name="T65" fmla="*/ 2349 h 3452"/>
                <a:gd name="T66" fmla="*/ 2881 w 3456"/>
                <a:gd name="T67" fmla="*/ 3014 h 3452"/>
                <a:gd name="T68" fmla="*/ 2165 w 3456"/>
                <a:gd name="T69" fmla="*/ 3399 h 3452"/>
                <a:gd name="T70" fmla="*/ 2017 w 3456"/>
                <a:gd name="T71" fmla="*/ 1960 h 3452"/>
                <a:gd name="T72" fmla="*/ 2296 w 3456"/>
                <a:gd name="T73" fmla="*/ 1530 h 3452"/>
                <a:gd name="T74" fmla="*/ 2253 w 3456"/>
                <a:gd name="T75" fmla="*/ 1440 h 3452"/>
                <a:gd name="T76" fmla="*/ 2102 w 3456"/>
                <a:gd name="T77" fmla="*/ 1610 h 3452"/>
                <a:gd name="T78" fmla="*/ 1840 w 3456"/>
                <a:gd name="T79" fmla="*/ 1537 h 3452"/>
                <a:gd name="T80" fmla="*/ 1731 w 3456"/>
                <a:gd name="T81" fmla="*/ 1537 h 3452"/>
                <a:gd name="T82" fmla="*/ 1554 w 3456"/>
                <a:gd name="T83" fmla="*/ 1749 h 3452"/>
                <a:gd name="T84" fmla="*/ 1439 w 3456"/>
                <a:gd name="T85" fmla="*/ 1613 h 3452"/>
                <a:gd name="T86" fmla="*/ 1391 w 3456"/>
                <a:gd name="T87" fmla="*/ 1701 h 3452"/>
                <a:gd name="T88" fmla="*/ 1528 w 3456"/>
                <a:gd name="T89" fmla="*/ 1931 h 3452"/>
                <a:gd name="T90" fmla="*/ 1510 w 3456"/>
                <a:gd name="T91" fmla="*/ 3441 h 3452"/>
                <a:gd name="T92" fmla="*/ 768 w 3456"/>
                <a:gd name="T93" fmla="*/ 3164 h 3452"/>
                <a:gd name="T94" fmla="*/ 235 w 3456"/>
                <a:gd name="T95" fmla="*/ 2596 h 3452"/>
                <a:gd name="T96" fmla="*/ 3 w 3456"/>
                <a:gd name="T97" fmla="*/ 1833 h 3452"/>
                <a:gd name="T98" fmla="*/ 152 w 3456"/>
                <a:gd name="T99" fmla="*/ 1019 h 3452"/>
                <a:gd name="T100" fmla="*/ 579 w 3456"/>
                <a:gd name="T101" fmla="*/ 618 h 3452"/>
                <a:gd name="T102" fmla="*/ 856 w 3456"/>
                <a:gd name="T103" fmla="*/ 929 h 3452"/>
                <a:gd name="T104" fmla="*/ 972 w 3456"/>
                <a:gd name="T105" fmla="*/ 1037 h 3452"/>
                <a:gd name="T106" fmla="*/ 1025 w 3456"/>
                <a:gd name="T107" fmla="*/ 957 h 3452"/>
                <a:gd name="T108" fmla="*/ 858 w 3456"/>
                <a:gd name="T109" fmla="*/ 755 h 3452"/>
                <a:gd name="T110" fmla="*/ 648 w 3456"/>
                <a:gd name="T111" fmla="*/ 380 h 3452"/>
                <a:gd name="T112" fmla="*/ 1332 w 3456"/>
                <a:gd name="T113" fmla="*/ 46 h 3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56" h="3452">
                  <a:moveTo>
                    <a:pt x="1958" y="1325"/>
                  </a:moveTo>
                  <a:lnTo>
                    <a:pt x="1941" y="1328"/>
                  </a:lnTo>
                  <a:lnTo>
                    <a:pt x="1924" y="1336"/>
                  </a:lnTo>
                  <a:lnTo>
                    <a:pt x="1912" y="1348"/>
                  </a:lnTo>
                  <a:lnTo>
                    <a:pt x="1904" y="1365"/>
                  </a:lnTo>
                  <a:lnTo>
                    <a:pt x="1901" y="1382"/>
                  </a:lnTo>
                  <a:lnTo>
                    <a:pt x="1904" y="1400"/>
                  </a:lnTo>
                  <a:lnTo>
                    <a:pt x="1912" y="1416"/>
                  </a:lnTo>
                  <a:lnTo>
                    <a:pt x="1924" y="1428"/>
                  </a:lnTo>
                  <a:lnTo>
                    <a:pt x="1941" y="1437"/>
                  </a:lnTo>
                  <a:lnTo>
                    <a:pt x="1958" y="1440"/>
                  </a:lnTo>
                  <a:lnTo>
                    <a:pt x="1976" y="1437"/>
                  </a:lnTo>
                  <a:lnTo>
                    <a:pt x="1992" y="1428"/>
                  </a:lnTo>
                  <a:lnTo>
                    <a:pt x="2004" y="1416"/>
                  </a:lnTo>
                  <a:lnTo>
                    <a:pt x="2013" y="1400"/>
                  </a:lnTo>
                  <a:lnTo>
                    <a:pt x="2016" y="1382"/>
                  </a:lnTo>
                  <a:lnTo>
                    <a:pt x="2013" y="1365"/>
                  </a:lnTo>
                  <a:lnTo>
                    <a:pt x="2004" y="1348"/>
                  </a:lnTo>
                  <a:lnTo>
                    <a:pt x="1992" y="1336"/>
                  </a:lnTo>
                  <a:lnTo>
                    <a:pt x="1976" y="1328"/>
                  </a:lnTo>
                  <a:lnTo>
                    <a:pt x="1958" y="1325"/>
                  </a:lnTo>
                  <a:close/>
                  <a:moveTo>
                    <a:pt x="1613" y="1325"/>
                  </a:moveTo>
                  <a:lnTo>
                    <a:pt x="1595" y="1328"/>
                  </a:lnTo>
                  <a:lnTo>
                    <a:pt x="1579" y="1336"/>
                  </a:lnTo>
                  <a:lnTo>
                    <a:pt x="1567" y="1348"/>
                  </a:lnTo>
                  <a:lnTo>
                    <a:pt x="1558" y="1365"/>
                  </a:lnTo>
                  <a:lnTo>
                    <a:pt x="1555" y="1382"/>
                  </a:lnTo>
                  <a:lnTo>
                    <a:pt x="1558" y="1400"/>
                  </a:lnTo>
                  <a:lnTo>
                    <a:pt x="1567" y="1416"/>
                  </a:lnTo>
                  <a:lnTo>
                    <a:pt x="1579" y="1428"/>
                  </a:lnTo>
                  <a:lnTo>
                    <a:pt x="1595" y="1437"/>
                  </a:lnTo>
                  <a:lnTo>
                    <a:pt x="1613" y="1440"/>
                  </a:lnTo>
                  <a:lnTo>
                    <a:pt x="1631" y="1437"/>
                  </a:lnTo>
                  <a:lnTo>
                    <a:pt x="1646" y="1428"/>
                  </a:lnTo>
                  <a:lnTo>
                    <a:pt x="1659" y="1416"/>
                  </a:lnTo>
                  <a:lnTo>
                    <a:pt x="1667" y="1400"/>
                  </a:lnTo>
                  <a:lnTo>
                    <a:pt x="1670" y="1382"/>
                  </a:lnTo>
                  <a:lnTo>
                    <a:pt x="1667" y="1365"/>
                  </a:lnTo>
                  <a:lnTo>
                    <a:pt x="1659" y="1348"/>
                  </a:lnTo>
                  <a:lnTo>
                    <a:pt x="1646" y="1336"/>
                  </a:lnTo>
                  <a:lnTo>
                    <a:pt x="1631" y="1328"/>
                  </a:lnTo>
                  <a:lnTo>
                    <a:pt x="1613" y="1325"/>
                  </a:lnTo>
                  <a:close/>
                  <a:moveTo>
                    <a:pt x="1786" y="1267"/>
                  </a:moveTo>
                  <a:lnTo>
                    <a:pt x="1768" y="1270"/>
                  </a:lnTo>
                  <a:lnTo>
                    <a:pt x="1752" y="1279"/>
                  </a:lnTo>
                  <a:lnTo>
                    <a:pt x="1740" y="1291"/>
                  </a:lnTo>
                  <a:lnTo>
                    <a:pt x="1731" y="1307"/>
                  </a:lnTo>
                  <a:lnTo>
                    <a:pt x="1728" y="1325"/>
                  </a:lnTo>
                  <a:lnTo>
                    <a:pt x="1731" y="1343"/>
                  </a:lnTo>
                  <a:lnTo>
                    <a:pt x="1740" y="1358"/>
                  </a:lnTo>
                  <a:lnTo>
                    <a:pt x="1752" y="1371"/>
                  </a:lnTo>
                  <a:lnTo>
                    <a:pt x="1768" y="1379"/>
                  </a:lnTo>
                  <a:lnTo>
                    <a:pt x="1786" y="1382"/>
                  </a:lnTo>
                  <a:lnTo>
                    <a:pt x="1803" y="1379"/>
                  </a:lnTo>
                  <a:lnTo>
                    <a:pt x="1820" y="1371"/>
                  </a:lnTo>
                  <a:lnTo>
                    <a:pt x="1832" y="1358"/>
                  </a:lnTo>
                  <a:lnTo>
                    <a:pt x="1840" y="1343"/>
                  </a:lnTo>
                  <a:lnTo>
                    <a:pt x="1843" y="1325"/>
                  </a:lnTo>
                  <a:lnTo>
                    <a:pt x="1840" y="1307"/>
                  </a:lnTo>
                  <a:lnTo>
                    <a:pt x="1832" y="1291"/>
                  </a:lnTo>
                  <a:lnTo>
                    <a:pt x="1820" y="1279"/>
                  </a:lnTo>
                  <a:lnTo>
                    <a:pt x="1803" y="1270"/>
                  </a:lnTo>
                  <a:lnTo>
                    <a:pt x="1786" y="1267"/>
                  </a:lnTo>
                  <a:close/>
                  <a:moveTo>
                    <a:pt x="1958" y="1152"/>
                  </a:moveTo>
                  <a:lnTo>
                    <a:pt x="1941" y="1155"/>
                  </a:lnTo>
                  <a:lnTo>
                    <a:pt x="1924" y="1164"/>
                  </a:lnTo>
                  <a:lnTo>
                    <a:pt x="1912" y="1176"/>
                  </a:lnTo>
                  <a:lnTo>
                    <a:pt x="1904" y="1192"/>
                  </a:lnTo>
                  <a:lnTo>
                    <a:pt x="1901" y="1210"/>
                  </a:lnTo>
                  <a:lnTo>
                    <a:pt x="1904" y="1227"/>
                  </a:lnTo>
                  <a:lnTo>
                    <a:pt x="1912" y="1244"/>
                  </a:lnTo>
                  <a:lnTo>
                    <a:pt x="1924" y="1256"/>
                  </a:lnTo>
                  <a:lnTo>
                    <a:pt x="1941" y="1264"/>
                  </a:lnTo>
                  <a:lnTo>
                    <a:pt x="1958" y="1267"/>
                  </a:lnTo>
                  <a:lnTo>
                    <a:pt x="1976" y="1264"/>
                  </a:lnTo>
                  <a:lnTo>
                    <a:pt x="1992" y="1256"/>
                  </a:lnTo>
                  <a:lnTo>
                    <a:pt x="2004" y="1244"/>
                  </a:lnTo>
                  <a:lnTo>
                    <a:pt x="2013" y="1227"/>
                  </a:lnTo>
                  <a:lnTo>
                    <a:pt x="2016" y="1210"/>
                  </a:lnTo>
                  <a:lnTo>
                    <a:pt x="2013" y="1192"/>
                  </a:lnTo>
                  <a:lnTo>
                    <a:pt x="2004" y="1176"/>
                  </a:lnTo>
                  <a:lnTo>
                    <a:pt x="1992" y="1164"/>
                  </a:lnTo>
                  <a:lnTo>
                    <a:pt x="1976" y="1155"/>
                  </a:lnTo>
                  <a:lnTo>
                    <a:pt x="1958" y="1152"/>
                  </a:lnTo>
                  <a:close/>
                  <a:moveTo>
                    <a:pt x="1613" y="1152"/>
                  </a:moveTo>
                  <a:lnTo>
                    <a:pt x="1595" y="1155"/>
                  </a:lnTo>
                  <a:lnTo>
                    <a:pt x="1579" y="1164"/>
                  </a:lnTo>
                  <a:lnTo>
                    <a:pt x="1567" y="1176"/>
                  </a:lnTo>
                  <a:lnTo>
                    <a:pt x="1558" y="1192"/>
                  </a:lnTo>
                  <a:lnTo>
                    <a:pt x="1555" y="1210"/>
                  </a:lnTo>
                  <a:lnTo>
                    <a:pt x="1558" y="1227"/>
                  </a:lnTo>
                  <a:lnTo>
                    <a:pt x="1567" y="1244"/>
                  </a:lnTo>
                  <a:lnTo>
                    <a:pt x="1579" y="1256"/>
                  </a:lnTo>
                  <a:lnTo>
                    <a:pt x="1595" y="1264"/>
                  </a:lnTo>
                  <a:lnTo>
                    <a:pt x="1613" y="1267"/>
                  </a:lnTo>
                  <a:lnTo>
                    <a:pt x="1631" y="1264"/>
                  </a:lnTo>
                  <a:lnTo>
                    <a:pt x="1646" y="1256"/>
                  </a:lnTo>
                  <a:lnTo>
                    <a:pt x="1659" y="1244"/>
                  </a:lnTo>
                  <a:lnTo>
                    <a:pt x="1667" y="1227"/>
                  </a:lnTo>
                  <a:lnTo>
                    <a:pt x="1670" y="1210"/>
                  </a:lnTo>
                  <a:lnTo>
                    <a:pt x="1667" y="1192"/>
                  </a:lnTo>
                  <a:lnTo>
                    <a:pt x="1659" y="1176"/>
                  </a:lnTo>
                  <a:lnTo>
                    <a:pt x="1646" y="1164"/>
                  </a:lnTo>
                  <a:lnTo>
                    <a:pt x="1631" y="1155"/>
                  </a:lnTo>
                  <a:lnTo>
                    <a:pt x="1613" y="1152"/>
                  </a:lnTo>
                  <a:close/>
                  <a:moveTo>
                    <a:pt x="1786" y="1094"/>
                  </a:moveTo>
                  <a:lnTo>
                    <a:pt x="1768" y="1098"/>
                  </a:lnTo>
                  <a:lnTo>
                    <a:pt x="1752" y="1106"/>
                  </a:lnTo>
                  <a:lnTo>
                    <a:pt x="1740" y="1118"/>
                  </a:lnTo>
                  <a:lnTo>
                    <a:pt x="1731" y="1134"/>
                  </a:lnTo>
                  <a:lnTo>
                    <a:pt x="1728" y="1152"/>
                  </a:lnTo>
                  <a:lnTo>
                    <a:pt x="1731" y="1170"/>
                  </a:lnTo>
                  <a:lnTo>
                    <a:pt x="1740" y="1186"/>
                  </a:lnTo>
                  <a:lnTo>
                    <a:pt x="1752" y="1198"/>
                  </a:lnTo>
                  <a:lnTo>
                    <a:pt x="1768" y="1206"/>
                  </a:lnTo>
                  <a:lnTo>
                    <a:pt x="1786" y="1210"/>
                  </a:lnTo>
                  <a:lnTo>
                    <a:pt x="1803" y="1206"/>
                  </a:lnTo>
                  <a:lnTo>
                    <a:pt x="1820" y="1198"/>
                  </a:lnTo>
                  <a:lnTo>
                    <a:pt x="1832" y="1186"/>
                  </a:lnTo>
                  <a:lnTo>
                    <a:pt x="1840" y="1170"/>
                  </a:lnTo>
                  <a:lnTo>
                    <a:pt x="1843" y="1152"/>
                  </a:lnTo>
                  <a:lnTo>
                    <a:pt x="1840" y="1134"/>
                  </a:lnTo>
                  <a:lnTo>
                    <a:pt x="1832" y="1118"/>
                  </a:lnTo>
                  <a:lnTo>
                    <a:pt x="1820" y="1106"/>
                  </a:lnTo>
                  <a:lnTo>
                    <a:pt x="1803" y="1098"/>
                  </a:lnTo>
                  <a:lnTo>
                    <a:pt x="1786" y="1094"/>
                  </a:lnTo>
                  <a:close/>
                  <a:moveTo>
                    <a:pt x="1958" y="979"/>
                  </a:moveTo>
                  <a:lnTo>
                    <a:pt x="1941" y="982"/>
                  </a:lnTo>
                  <a:lnTo>
                    <a:pt x="1924" y="991"/>
                  </a:lnTo>
                  <a:lnTo>
                    <a:pt x="1912" y="1003"/>
                  </a:lnTo>
                  <a:lnTo>
                    <a:pt x="1904" y="1019"/>
                  </a:lnTo>
                  <a:lnTo>
                    <a:pt x="1901" y="1037"/>
                  </a:lnTo>
                  <a:lnTo>
                    <a:pt x="1904" y="1055"/>
                  </a:lnTo>
                  <a:lnTo>
                    <a:pt x="1912" y="1070"/>
                  </a:lnTo>
                  <a:lnTo>
                    <a:pt x="1924" y="1083"/>
                  </a:lnTo>
                  <a:lnTo>
                    <a:pt x="1941" y="1091"/>
                  </a:lnTo>
                  <a:lnTo>
                    <a:pt x="1958" y="1094"/>
                  </a:lnTo>
                  <a:lnTo>
                    <a:pt x="1976" y="1091"/>
                  </a:lnTo>
                  <a:lnTo>
                    <a:pt x="1992" y="1083"/>
                  </a:lnTo>
                  <a:lnTo>
                    <a:pt x="2004" y="1070"/>
                  </a:lnTo>
                  <a:lnTo>
                    <a:pt x="2013" y="1055"/>
                  </a:lnTo>
                  <a:lnTo>
                    <a:pt x="2016" y="1037"/>
                  </a:lnTo>
                  <a:lnTo>
                    <a:pt x="2013" y="1019"/>
                  </a:lnTo>
                  <a:lnTo>
                    <a:pt x="2004" y="1003"/>
                  </a:lnTo>
                  <a:lnTo>
                    <a:pt x="1992" y="991"/>
                  </a:lnTo>
                  <a:lnTo>
                    <a:pt x="1976" y="982"/>
                  </a:lnTo>
                  <a:lnTo>
                    <a:pt x="1958" y="979"/>
                  </a:lnTo>
                  <a:close/>
                  <a:moveTo>
                    <a:pt x="1613" y="979"/>
                  </a:moveTo>
                  <a:lnTo>
                    <a:pt x="1595" y="982"/>
                  </a:lnTo>
                  <a:lnTo>
                    <a:pt x="1579" y="991"/>
                  </a:lnTo>
                  <a:lnTo>
                    <a:pt x="1567" y="1003"/>
                  </a:lnTo>
                  <a:lnTo>
                    <a:pt x="1558" y="1019"/>
                  </a:lnTo>
                  <a:lnTo>
                    <a:pt x="1555" y="1037"/>
                  </a:lnTo>
                  <a:lnTo>
                    <a:pt x="1558" y="1055"/>
                  </a:lnTo>
                  <a:lnTo>
                    <a:pt x="1567" y="1070"/>
                  </a:lnTo>
                  <a:lnTo>
                    <a:pt x="1579" y="1083"/>
                  </a:lnTo>
                  <a:lnTo>
                    <a:pt x="1595" y="1091"/>
                  </a:lnTo>
                  <a:lnTo>
                    <a:pt x="1613" y="1094"/>
                  </a:lnTo>
                  <a:lnTo>
                    <a:pt x="1631" y="1091"/>
                  </a:lnTo>
                  <a:lnTo>
                    <a:pt x="1646" y="1083"/>
                  </a:lnTo>
                  <a:lnTo>
                    <a:pt x="1659" y="1070"/>
                  </a:lnTo>
                  <a:lnTo>
                    <a:pt x="1667" y="1055"/>
                  </a:lnTo>
                  <a:lnTo>
                    <a:pt x="1670" y="1037"/>
                  </a:lnTo>
                  <a:lnTo>
                    <a:pt x="1667" y="1019"/>
                  </a:lnTo>
                  <a:lnTo>
                    <a:pt x="1659" y="1003"/>
                  </a:lnTo>
                  <a:lnTo>
                    <a:pt x="1646" y="991"/>
                  </a:lnTo>
                  <a:lnTo>
                    <a:pt x="1631" y="982"/>
                  </a:lnTo>
                  <a:lnTo>
                    <a:pt x="1613" y="979"/>
                  </a:lnTo>
                  <a:close/>
                  <a:moveTo>
                    <a:pt x="1786" y="922"/>
                  </a:moveTo>
                  <a:lnTo>
                    <a:pt x="1768" y="925"/>
                  </a:lnTo>
                  <a:lnTo>
                    <a:pt x="1752" y="933"/>
                  </a:lnTo>
                  <a:lnTo>
                    <a:pt x="1740" y="946"/>
                  </a:lnTo>
                  <a:lnTo>
                    <a:pt x="1731" y="961"/>
                  </a:lnTo>
                  <a:lnTo>
                    <a:pt x="1728" y="979"/>
                  </a:lnTo>
                  <a:lnTo>
                    <a:pt x="1731" y="997"/>
                  </a:lnTo>
                  <a:lnTo>
                    <a:pt x="1740" y="1013"/>
                  </a:lnTo>
                  <a:lnTo>
                    <a:pt x="1752" y="1025"/>
                  </a:lnTo>
                  <a:lnTo>
                    <a:pt x="1768" y="1034"/>
                  </a:lnTo>
                  <a:lnTo>
                    <a:pt x="1786" y="1037"/>
                  </a:lnTo>
                  <a:lnTo>
                    <a:pt x="1803" y="1034"/>
                  </a:lnTo>
                  <a:lnTo>
                    <a:pt x="1820" y="1025"/>
                  </a:lnTo>
                  <a:lnTo>
                    <a:pt x="1832" y="1013"/>
                  </a:lnTo>
                  <a:lnTo>
                    <a:pt x="1840" y="997"/>
                  </a:lnTo>
                  <a:lnTo>
                    <a:pt x="1843" y="979"/>
                  </a:lnTo>
                  <a:lnTo>
                    <a:pt x="1840" y="961"/>
                  </a:lnTo>
                  <a:lnTo>
                    <a:pt x="1832" y="946"/>
                  </a:lnTo>
                  <a:lnTo>
                    <a:pt x="1820" y="933"/>
                  </a:lnTo>
                  <a:lnTo>
                    <a:pt x="1803" y="925"/>
                  </a:lnTo>
                  <a:lnTo>
                    <a:pt x="1786" y="922"/>
                  </a:lnTo>
                  <a:close/>
                  <a:moveTo>
                    <a:pt x="1728" y="0"/>
                  </a:moveTo>
                  <a:lnTo>
                    <a:pt x="1831" y="3"/>
                  </a:lnTo>
                  <a:lnTo>
                    <a:pt x="1931" y="12"/>
                  </a:lnTo>
                  <a:lnTo>
                    <a:pt x="2031" y="26"/>
                  </a:lnTo>
                  <a:lnTo>
                    <a:pt x="2128" y="47"/>
                  </a:lnTo>
                  <a:lnTo>
                    <a:pt x="2223" y="72"/>
                  </a:lnTo>
                  <a:lnTo>
                    <a:pt x="2316" y="103"/>
                  </a:lnTo>
                  <a:lnTo>
                    <a:pt x="2407" y="139"/>
                  </a:lnTo>
                  <a:lnTo>
                    <a:pt x="2495" y="180"/>
                  </a:lnTo>
                  <a:lnTo>
                    <a:pt x="2579" y="225"/>
                  </a:lnTo>
                  <a:lnTo>
                    <a:pt x="2662" y="275"/>
                  </a:lnTo>
                  <a:lnTo>
                    <a:pt x="2742" y="330"/>
                  </a:lnTo>
                  <a:lnTo>
                    <a:pt x="2817" y="389"/>
                  </a:lnTo>
                  <a:lnTo>
                    <a:pt x="2890" y="450"/>
                  </a:lnTo>
                  <a:lnTo>
                    <a:pt x="2960" y="517"/>
                  </a:lnTo>
                  <a:lnTo>
                    <a:pt x="2914" y="571"/>
                  </a:lnTo>
                  <a:lnTo>
                    <a:pt x="2867" y="624"/>
                  </a:lnTo>
                  <a:lnTo>
                    <a:pt x="2823" y="677"/>
                  </a:lnTo>
                  <a:lnTo>
                    <a:pt x="2781" y="727"/>
                  </a:lnTo>
                  <a:lnTo>
                    <a:pt x="2740" y="775"/>
                  </a:lnTo>
                  <a:lnTo>
                    <a:pt x="2700" y="822"/>
                  </a:lnTo>
                  <a:lnTo>
                    <a:pt x="2662" y="867"/>
                  </a:lnTo>
                  <a:lnTo>
                    <a:pt x="2627" y="909"/>
                  </a:lnTo>
                  <a:lnTo>
                    <a:pt x="2593" y="949"/>
                  </a:lnTo>
                  <a:lnTo>
                    <a:pt x="2563" y="985"/>
                  </a:lnTo>
                  <a:lnTo>
                    <a:pt x="2535" y="1019"/>
                  </a:lnTo>
                  <a:lnTo>
                    <a:pt x="2510" y="1049"/>
                  </a:lnTo>
                  <a:lnTo>
                    <a:pt x="2488" y="1076"/>
                  </a:lnTo>
                  <a:lnTo>
                    <a:pt x="2471" y="1099"/>
                  </a:lnTo>
                  <a:lnTo>
                    <a:pt x="2456" y="1116"/>
                  </a:lnTo>
                  <a:lnTo>
                    <a:pt x="2449" y="1130"/>
                  </a:lnTo>
                  <a:lnTo>
                    <a:pt x="2444" y="1145"/>
                  </a:lnTo>
                  <a:lnTo>
                    <a:pt x="2444" y="1159"/>
                  </a:lnTo>
                  <a:lnTo>
                    <a:pt x="2447" y="1173"/>
                  </a:lnTo>
                  <a:lnTo>
                    <a:pt x="2455" y="1187"/>
                  </a:lnTo>
                  <a:lnTo>
                    <a:pt x="2466" y="1197"/>
                  </a:lnTo>
                  <a:lnTo>
                    <a:pt x="2477" y="1204"/>
                  </a:lnTo>
                  <a:lnTo>
                    <a:pt x="2489" y="1209"/>
                  </a:lnTo>
                  <a:lnTo>
                    <a:pt x="2502" y="1210"/>
                  </a:lnTo>
                  <a:lnTo>
                    <a:pt x="2519" y="1208"/>
                  </a:lnTo>
                  <a:lnTo>
                    <a:pt x="2533" y="1199"/>
                  </a:lnTo>
                  <a:lnTo>
                    <a:pt x="2547" y="1188"/>
                  </a:lnTo>
                  <a:lnTo>
                    <a:pt x="2561" y="1170"/>
                  </a:lnTo>
                  <a:lnTo>
                    <a:pt x="2578" y="1148"/>
                  </a:lnTo>
                  <a:lnTo>
                    <a:pt x="2599" y="1123"/>
                  </a:lnTo>
                  <a:lnTo>
                    <a:pt x="2623" y="1093"/>
                  </a:lnTo>
                  <a:lnTo>
                    <a:pt x="2651" y="1061"/>
                  </a:lnTo>
                  <a:lnTo>
                    <a:pt x="2680" y="1025"/>
                  </a:lnTo>
                  <a:lnTo>
                    <a:pt x="2712" y="987"/>
                  </a:lnTo>
                  <a:lnTo>
                    <a:pt x="2747" y="945"/>
                  </a:lnTo>
                  <a:lnTo>
                    <a:pt x="2784" y="902"/>
                  </a:lnTo>
                  <a:lnTo>
                    <a:pt x="2822" y="856"/>
                  </a:lnTo>
                  <a:lnTo>
                    <a:pt x="2863" y="807"/>
                  </a:lnTo>
                  <a:lnTo>
                    <a:pt x="2905" y="758"/>
                  </a:lnTo>
                  <a:lnTo>
                    <a:pt x="2948" y="708"/>
                  </a:lnTo>
                  <a:lnTo>
                    <a:pt x="2992" y="656"/>
                  </a:lnTo>
                  <a:lnTo>
                    <a:pt x="3038" y="603"/>
                  </a:lnTo>
                  <a:lnTo>
                    <a:pt x="3101" y="681"/>
                  </a:lnTo>
                  <a:lnTo>
                    <a:pt x="3160" y="761"/>
                  </a:lnTo>
                  <a:lnTo>
                    <a:pt x="3213" y="846"/>
                  </a:lnTo>
                  <a:lnTo>
                    <a:pt x="3262" y="933"/>
                  </a:lnTo>
                  <a:lnTo>
                    <a:pt x="3306" y="1024"/>
                  </a:lnTo>
                  <a:lnTo>
                    <a:pt x="3345" y="1117"/>
                  </a:lnTo>
                  <a:lnTo>
                    <a:pt x="3377" y="1214"/>
                  </a:lnTo>
                  <a:lnTo>
                    <a:pt x="3406" y="1312"/>
                  </a:lnTo>
                  <a:lnTo>
                    <a:pt x="3428" y="1414"/>
                  </a:lnTo>
                  <a:lnTo>
                    <a:pt x="3443" y="1516"/>
                  </a:lnTo>
                  <a:lnTo>
                    <a:pt x="3453" y="1621"/>
                  </a:lnTo>
                  <a:lnTo>
                    <a:pt x="3456" y="1728"/>
                  </a:lnTo>
                  <a:lnTo>
                    <a:pt x="3453" y="1837"/>
                  </a:lnTo>
                  <a:lnTo>
                    <a:pt x="3442" y="1944"/>
                  </a:lnTo>
                  <a:lnTo>
                    <a:pt x="3427" y="2048"/>
                  </a:lnTo>
                  <a:lnTo>
                    <a:pt x="3404" y="2151"/>
                  </a:lnTo>
                  <a:lnTo>
                    <a:pt x="3375" y="2251"/>
                  </a:lnTo>
                  <a:lnTo>
                    <a:pt x="3341" y="2349"/>
                  </a:lnTo>
                  <a:lnTo>
                    <a:pt x="3301" y="2443"/>
                  </a:lnTo>
                  <a:lnTo>
                    <a:pt x="3255" y="2535"/>
                  </a:lnTo>
                  <a:lnTo>
                    <a:pt x="3205" y="2624"/>
                  </a:lnTo>
                  <a:lnTo>
                    <a:pt x="3149" y="2709"/>
                  </a:lnTo>
                  <a:lnTo>
                    <a:pt x="3088" y="2792"/>
                  </a:lnTo>
                  <a:lnTo>
                    <a:pt x="3023" y="2870"/>
                  </a:lnTo>
                  <a:lnTo>
                    <a:pt x="2954" y="2944"/>
                  </a:lnTo>
                  <a:lnTo>
                    <a:pt x="2881" y="3014"/>
                  </a:lnTo>
                  <a:lnTo>
                    <a:pt x="2804" y="3079"/>
                  </a:lnTo>
                  <a:lnTo>
                    <a:pt x="2722" y="3141"/>
                  </a:lnTo>
                  <a:lnTo>
                    <a:pt x="2637" y="3196"/>
                  </a:lnTo>
                  <a:lnTo>
                    <a:pt x="2549" y="3248"/>
                  </a:lnTo>
                  <a:lnTo>
                    <a:pt x="2457" y="3294"/>
                  </a:lnTo>
                  <a:lnTo>
                    <a:pt x="2363" y="3335"/>
                  </a:lnTo>
                  <a:lnTo>
                    <a:pt x="2265" y="3370"/>
                  </a:lnTo>
                  <a:lnTo>
                    <a:pt x="2165" y="3399"/>
                  </a:lnTo>
                  <a:lnTo>
                    <a:pt x="2063" y="3422"/>
                  </a:lnTo>
                  <a:lnTo>
                    <a:pt x="1958" y="3440"/>
                  </a:lnTo>
                  <a:lnTo>
                    <a:pt x="1958" y="2199"/>
                  </a:lnTo>
                  <a:lnTo>
                    <a:pt x="1960" y="2150"/>
                  </a:lnTo>
                  <a:lnTo>
                    <a:pt x="1968" y="2102"/>
                  </a:lnTo>
                  <a:lnTo>
                    <a:pt x="1979" y="2054"/>
                  </a:lnTo>
                  <a:lnTo>
                    <a:pt x="1996" y="2007"/>
                  </a:lnTo>
                  <a:lnTo>
                    <a:pt x="2017" y="1960"/>
                  </a:lnTo>
                  <a:lnTo>
                    <a:pt x="2042" y="1915"/>
                  </a:lnTo>
                  <a:lnTo>
                    <a:pt x="2063" y="1881"/>
                  </a:lnTo>
                  <a:lnTo>
                    <a:pt x="2087" y="1843"/>
                  </a:lnTo>
                  <a:lnTo>
                    <a:pt x="2099" y="1825"/>
                  </a:lnTo>
                  <a:lnTo>
                    <a:pt x="2193" y="1681"/>
                  </a:lnTo>
                  <a:lnTo>
                    <a:pt x="2198" y="1674"/>
                  </a:lnTo>
                  <a:lnTo>
                    <a:pt x="2294" y="1533"/>
                  </a:lnTo>
                  <a:lnTo>
                    <a:pt x="2296" y="1530"/>
                  </a:lnTo>
                  <a:lnTo>
                    <a:pt x="2302" y="1516"/>
                  </a:lnTo>
                  <a:lnTo>
                    <a:pt x="2305" y="1502"/>
                  </a:lnTo>
                  <a:lnTo>
                    <a:pt x="2305" y="1487"/>
                  </a:lnTo>
                  <a:lnTo>
                    <a:pt x="2301" y="1474"/>
                  </a:lnTo>
                  <a:lnTo>
                    <a:pt x="2292" y="1461"/>
                  </a:lnTo>
                  <a:lnTo>
                    <a:pt x="2281" y="1450"/>
                  </a:lnTo>
                  <a:lnTo>
                    <a:pt x="2267" y="1443"/>
                  </a:lnTo>
                  <a:lnTo>
                    <a:pt x="2253" y="1440"/>
                  </a:lnTo>
                  <a:lnTo>
                    <a:pt x="2238" y="1441"/>
                  </a:lnTo>
                  <a:lnTo>
                    <a:pt x="2223" y="1445"/>
                  </a:lnTo>
                  <a:lnTo>
                    <a:pt x="2211" y="1454"/>
                  </a:lnTo>
                  <a:lnTo>
                    <a:pt x="2200" y="1465"/>
                  </a:lnTo>
                  <a:lnTo>
                    <a:pt x="2153" y="1533"/>
                  </a:lnTo>
                  <a:lnTo>
                    <a:pt x="2109" y="1600"/>
                  </a:lnTo>
                  <a:lnTo>
                    <a:pt x="2106" y="1604"/>
                  </a:lnTo>
                  <a:lnTo>
                    <a:pt x="2102" y="1610"/>
                  </a:lnTo>
                  <a:lnTo>
                    <a:pt x="2070" y="1658"/>
                  </a:lnTo>
                  <a:lnTo>
                    <a:pt x="2041" y="1703"/>
                  </a:lnTo>
                  <a:lnTo>
                    <a:pt x="2014" y="1745"/>
                  </a:lnTo>
                  <a:lnTo>
                    <a:pt x="1957" y="1759"/>
                  </a:lnTo>
                  <a:lnTo>
                    <a:pt x="1900" y="1770"/>
                  </a:lnTo>
                  <a:lnTo>
                    <a:pt x="1843" y="1778"/>
                  </a:lnTo>
                  <a:lnTo>
                    <a:pt x="1843" y="1555"/>
                  </a:lnTo>
                  <a:lnTo>
                    <a:pt x="1840" y="1537"/>
                  </a:lnTo>
                  <a:lnTo>
                    <a:pt x="1832" y="1522"/>
                  </a:lnTo>
                  <a:lnTo>
                    <a:pt x="1820" y="1509"/>
                  </a:lnTo>
                  <a:lnTo>
                    <a:pt x="1803" y="1501"/>
                  </a:lnTo>
                  <a:lnTo>
                    <a:pt x="1786" y="1498"/>
                  </a:lnTo>
                  <a:lnTo>
                    <a:pt x="1768" y="1501"/>
                  </a:lnTo>
                  <a:lnTo>
                    <a:pt x="1752" y="1509"/>
                  </a:lnTo>
                  <a:lnTo>
                    <a:pt x="1740" y="1522"/>
                  </a:lnTo>
                  <a:lnTo>
                    <a:pt x="1731" y="1537"/>
                  </a:lnTo>
                  <a:lnTo>
                    <a:pt x="1728" y="1555"/>
                  </a:lnTo>
                  <a:lnTo>
                    <a:pt x="1728" y="1785"/>
                  </a:lnTo>
                  <a:lnTo>
                    <a:pt x="1676" y="1784"/>
                  </a:lnTo>
                  <a:lnTo>
                    <a:pt x="1622" y="1779"/>
                  </a:lnTo>
                  <a:lnTo>
                    <a:pt x="1569" y="1773"/>
                  </a:lnTo>
                  <a:lnTo>
                    <a:pt x="1567" y="1770"/>
                  </a:lnTo>
                  <a:lnTo>
                    <a:pt x="1566" y="1767"/>
                  </a:lnTo>
                  <a:lnTo>
                    <a:pt x="1554" y="1749"/>
                  </a:lnTo>
                  <a:lnTo>
                    <a:pt x="1544" y="1730"/>
                  </a:lnTo>
                  <a:lnTo>
                    <a:pt x="1530" y="1708"/>
                  </a:lnTo>
                  <a:lnTo>
                    <a:pt x="1510" y="1675"/>
                  </a:lnTo>
                  <a:lnTo>
                    <a:pt x="1489" y="1640"/>
                  </a:lnTo>
                  <a:lnTo>
                    <a:pt x="1480" y="1629"/>
                  </a:lnTo>
                  <a:lnTo>
                    <a:pt x="1467" y="1620"/>
                  </a:lnTo>
                  <a:lnTo>
                    <a:pt x="1454" y="1615"/>
                  </a:lnTo>
                  <a:lnTo>
                    <a:pt x="1439" y="1613"/>
                  </a:lnTo>
                  <a:lnTo>
                    <a:pt x="1424" y="1615"/>
                  </a:lnTo>
                  <a:lnTo>
                    <a:pt x="1410" y="1621"/>
                  </a:lnTo>
                  <a:lnTo>
                    <a:pt x="1397" y="1633"/>
                  </a:lnTo>
                  <a:lnTo>
                    <a:pt x="1388" y="1646"/>
                  </a:lnTo>
                  <a:lnTo>
                    <a:pt x="1383" y="1662"/>
                  </a:lnTo>
                  <a:lnTo>
                    <a:pt x="1383" y="1679"/>
                  </a:lnTo>
                  <a:lnTo>
                    <a:pt x="1386" y="1690"/>
                  </a:lnTo>
                  <a:lnTo>
                    <a:pt x="1391" y="1701"/>
                  </a:lnTo>
                  <a:lnTo>
                    <a:pt x="1415" y="1741"/>
                  </a:lnTo>
                  <a:lnTo>
                    <a:pt x="1438" y="1778"/>
                  </a:lnTo>
                  <a:lnTo>
                    <a:pt x="1441" y="1782"/>
                  </a:lnTo>
                  <a:lnTo>
                    <a:pt x="1443" y="1788"/>
                  </a:lnTo>
                  <a:lnTo>
                    <a:pt x="1461" y="1817"/>
                  </a:lnTo>
                  <a:lnTo>
                    <a:pt x="1478" y="1845"/>
                  </a:lnTo>
                  <a:lnTo>
                    <a:pt x="1504" y="1890"/>
                  </a:lnTo>
                  <a:lnTo>
                    <a:pt x="1528" y="1931"/>
                  </a:lnTo>
                  <a:lnTo>
                    <a:pt x="1553" y="1979"/>
                  </a:lnTo>
                  <a:lnTo>
                    <a:pt x="1574" y="2031"/>
                  </a:lnTo>
                  <a:lnTo>
                    <a:pt x="1591" y="2082"/>
                  </a:lnTo>
                  <a:lnTo>
                    <a:pt x="1603" y="2135"/>
                  </a:lnTo>
                  <a:lnTo>
                    <a:pt x="1611" y="2188"/>
                  </a:lnTo>
                  <a:lnTo>
                    <a:pt x="1613" y="2241"/>
                  </a:lnTo>
                  <a:lnTo>
                    <a:pt x="1613" y="3452"/>
                  </a:lnTo>
                  <a:lnTo>
                    <a:pt x="1510" y="3441"/>
                  </a:lnTo>
                  <a:lnTo>
                    <a:pt x="1409" y="3426"/>
                  </a:lnTo>
                  <a:lnTo>
                    <a:pt x="1310" y="3405"/>
                  </a:lnTo>
                  <a:lnTo>
                    <a:pt x="1213" y="3377"/>
                  </a:lnTo>
                  <a:lnTo>
                    <a:pt x="1118" y="3345"/>
                  </a:lnTo>
                  <a:lnTo>
                    <a:pt x="1026" y="3306"/>
                  </a:lnTo>
                  <a:lnTo>
                    <a:pt x="937" y="3263"/>
                  </a:lnTo>
                  <a:lnTo>
                    <a:pt x="850" y="3216"/>
                  </a:lnTo>
                  <a:lnTo>
                    <a:pt x="768" y="3164"/>
                  </a:lnTo>
                  <a:lnTo>
                    <a:pt x="688" y="3106"/>
                  </a:lnTo>
                  <a:lnTo>
                    <a:pt x="612" y="3045"/>
                  </a:lnTo>
                  <a:lnTo>
                    <a:pt x="538" y="2979"/>
                  </a:lnTo>
                  <a:lnTo>
                    <a:pt x="469" y="2910"/>
                  </a:lnTo>
                  <a:lnTo>
                    <a:pt x="404" y="2837"/>
                  </a:lnTo>
                  <a:lnTo>
                    <a:pt x="344" y="2761"/>
                  </a:lnTo>
                  <a:lnTo>
                    <a:pt x="287" y="2680"/>
                  </a:lnTo>
                  <a:lnTo>
                    <a:pt x="235" y="2596"/>
                  </a:lnTo>
                  <a:lnTo>
                    <a:pt x="187" y="2510"/>
                  </a:lnTo>
                  <a:lnTo>
                    <a:pt x="145" y="2420"/>
                  </a:lnTo>
                  <a:lnTo>
                    <a:pt x="108" y="2328"/>
                  </a:lnTo>
                  <a:lnTo>
                    <a:pt x="75" y="2234"/>
                  </a:lnTo>
                  <a:lnTo>
                    <a:pt x="49" y="2136"/>
                  </a:lnTo>
                  <a:lnTo>
                    <a:pt x="27" y="2037"/>
                  </a:lnTo>
                  <a:lnTo>
                    <a:pt x="13" y="1935"/>
                  </a:lnTo>
                  <a:lnTo>
                    <a:pt x="3" y="1833"/>
                  </a:lnTo>
                  <a:lnTo>
                    <a:pt x="0" y="1728"/>
                  </a:lnTo>
                  <a:lnTo>
                    <a:pt x="3" y="1620"/>
                  </a:lnTo>
                  <a:lnTo>
                    <a:pt x="13" y="1515"/>
                  </a:lnTo>
                  <a:lnTo>
                    <a:pt x="29" y="1411"/>
                  </a:lnTo>
                  <a:lnTo>
                    <a:pt x="51" y="1309"/>
                  </a:lnTo>
                  <a:lnTo>
                    <a:pt x="80" y="1211"/>
                  </a:lnTo>
                  <a:lnTo>
                    <a:pt x="113" y="1113"/>
                  </a:lnTo>
                  <a:lnTo>
                    <a:pt x="152" y="1019"/>
                  </a:lnTo>
                  <a:lnTo>
                    <a:pt x="197" y="928"/>
                  </a:lnTo>
                  <a:lnTo>
                    <a:pt x="246" y="840"/>
                  </a:lnTo>
                  <a:lnTo>
                    <a:pt x="301" y="755"/>
                  </a:lnTo>
                  <a:lnTo>
                    <a:pt x="360" y="673"/>
                  </a:lnTo>
                  <a:lnTo>
                    <a:pt x="424" y="596"/>
                  </a:lnTo>
                  <a:lnTo>
                    <a:pt x="492" y="522"/>
                  </a:lnTo>
                  <a:lnTo>
                    <a:pt x="536" y="571"/>
                  </a:lnTo>
                  <a:lnTo>
                    <a:pt x="579" y="618"/>
                  </a:lnTo>
                  <a:lnTo>
                    <a:pt x="621" y="664"/>
                  </a:lnTo>
                  <a:lnTo>
                    <a:pt x="661" y="709"/>
                  </a:lnTo>
                  <a:lnTo>
                    <a:pt x="700" y="752"/>
                  </a:lnTo>
                  <a:lnTo>
                    <a:pt x="735" y="793"/>
                  </a:lnTo>
                  <a:lnTo>
                    <a:pt x="770" y="830"/>
                  </a:lnTo>
                  <a:lnTo>
                    <a:pt x="801" y="866"/>
                  </a:lnTo>
                  <a:lnTo>
                    <a:pt x="830" y="900"/>
                  </a:lnTo>
                  <a:lnTo>
                    <a:pt x="856" y="929"/>
                  </a:lnTo>
                  <a:lnTo>
                    <a:pt x="879" y="956"/>
                  </a:lnTo>
                  <a:lnTo>
                    <a:pt x="899" y="979"/>
                  </a:lnTo>
                  <a:lnTo>
                    <a:pt x="914" y="998"/>
                  </a:lnTo>
                  <a:lnTo>
                    <a:pt x="926" y="1014"/>
                  </a:lnTo>
                  <a:lnTo>
                    <a:pt x="935" y="1024"/>
                  </a:lnTo>
                  <a:lnTo>
                    <a:pt x="947" y="1031"/>
                  </a:lnTo>
                  <a:lnTo>
                    <a:pt x="959" y="1035"/>
                  </a:lnTo>
                  <a:lnTo>
                    <a:pt x="972" y="1037"/>
                  </a:lnTo>
                  <a:lnTo>
                    <a:pt x="984" y="1036"/>
                  </a:lnTo>
                  <a:lnTo>
                    <a:pt x="996" y="1032"/>
                  </a:lnTo>
                  <a:lnTo>
                    <a:pt x="1006" y="1025"/>
                  </a:lnTo>
                  <a:lnTo>
                    <a:pt x="1018" y="1014"/>
                  </a:lnTo>
                  <a:lnTo>
                    <a:pt x="1025" y="1001"/>
                  </a:lnTo>
                  <a:lnTo>
                    <a:pt x="1029" y="987"/>
                  </a:lnTo>
                  <a:lnTo>
                    <a:pt x="1029" y="972"/>
                  </a:lnTo>
                  <a:lnTo>
                    <a:pt x="1025" y="957"/>
                  </a:lnTo>
                  <a:lnTo>
                    <a:pt x="1018" y="945"/>
                  </a:lnTo>
                  <a:lnTo>
                    <a:pt x="1005" y="928"/>
                  </a:lnTo>
                  <a:lnTo>
                    <a:pt x="989" y="908"/>
                  </a:lnTo>
                  <a:lnTo>
                    <a:pt x="969" y="884"/>
                  </a:lnTo>
                  <a:lnTo>
                    <a:pt x="946" y="857"/>
                  </a:lnTo>
                  <a:lnTo>
                    <a:pt x="918" y="826"/>
                  </a:lnTo>
                  <a:lnTo>
                    <a:pt x="889" y="792"/>
                  </a:lnTo>
                  <a:lnTo>
                    <a:pt x="858" y="755"/>
                  </a:lnTo>
                  <a:lnTo>
                    <a:pt x="822" y="716"/>
                  </a:lnTo>
                  <a:lnTo>
                    <a:pt x="785" y="675"/>
                  </a:lnTo>
                  <a:lnTo>
                    <a:pt x="747" y="632"/>
                  </a:lnTo>
                  <a:lnTo>
                    <a:pt x="706" y="586"/>
                  </a:lnTo>
                  <a:lnTo>
                    <a:pt x="664" y="539"/>
                  </a:lnTo>
                  <a:lnTo>
                    <a:pt x="620" y="491"/>
                  </a:lnTo>
                  <a:lnTo>
                    <a:pt x="575" y="442"/>
                  </a:lnTo>
                  <a:lnTo>
                    <a:pt x="648" y="380"/>
                  </a:lnTo>
                  <a:lnTo>
                    <a:pt x="724" y="324"/>
                  </a:lnTo>
                  <a:lnTo>
                    <a:pt x="802" y="270"/>
                  </a:lnTo>
                  <a:lnTo>
                    <a:pt x="884" y="221"/>
                  </a:lnTo>
                  <a:lnTo>
                    <a:pt x="969" y="176"/>
                  </a:lnTo>
                  <a:lnTo>
                    <a:pt x="1056" y="136"/>
                  </a:lnTo>
                  <a:lnTo>
                    <a:pt x="1146" y="101"/>
                  </a:lnTo>
                  <a:lnTo>
                    <a:pt x="1238" y="71"/>
                  </a:lnTo>
                  <a:lnTo>
                    <a:pt x="1332" y="46"/>
                  </a:lnTo>
                  <a:lnTo>
                    <a:pt x="1428" y="26"/>
                  </a:lnTo>
                  <a:lnTo>
                    <a:pt x="1527" y="12"/>
                  </a:lnTo>
                  <a:lnTo>
                    <a:pt x="1626" y="3"/>
                  </a:lnTo>
                  <a:lnTo>
                    <a:pt x="17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69"/>
            <p:cNvSpPr>
              <a:spLocks/>
            </p:cNvSpPr>
            <p:nvPr/>
          </p:nvSpPr>
          <p:spPr bwMode="auto">
            <a:xfrm>
              <a:off x="8413750" y="2994026"/>
              <a:ext cx="50800" cy="277813"/>
            </a:xfrm>
            <a:custGeom>
              <a:avLst/>
              <a:gdLst>
                <a:gd name="T0" fmla="*/ 289 w 289"/>
                <a:gd name="T1" fmla="*/ 0 h 1574"/>
                <a:gd name="T2" fmla="*/ 264 w 289"/>
                <a:gd name="T3" fmla="*/ 50 h 1574"/>
                <a:gd name="T4" fmla="*/ 243 w 289"/>
                <a:gd name="T5" fmla="*/ 103 h 1574"/>
                <a:gd name="T6" fmla="*/ 226 w 289"/>
                <a:gd name="T7" fmla="*/ 155 h 1574"/>
                <a:gd name="T8" fmla="*/ 214 w 289"/>
                <a:gd name="T9" fmla="*/ 208 h 1574"/>
                <a:gd name="T10" fmla="*/ 206 w 289"/>
                <a:gd name="T11" fmla="*/ 263 h 1574"/>
                <a:gd name="T12" fmla="*/ 204 w 289"/>
                <a:gd name="T13" fmla="*/ 317 h 1574"/>
                <a:gd name="T14" fmla="*/ 204 w 289"/>
                <a:gd name="T15" fmla="*/ 1570 h 1574"/>
                <a:gd name="T16" fmla="*/ 147 w 289"/>
                <a:gd name="T17" fmla="*/ 1573 h 1574"/>
                <a:gd name="T18" fmla="*/ 89 w 289"/>
                <a:gd name="T19" fmla="*/ 1574 h 1574"/>
                <a:gd name="T20" fmla="*/ 89 w 289"/>
                <a:gd name="T21" fmla="*/ 359 h 1574"/>
                <a:gd name="T22" fmla="*/ 87 w 289"/>
                <a:gd name="T23" fmla="*/ 301 h 1574"/>
                <a:gd name="T24" fmla="*/ 79 w 289"/>
                <a:gd name="T25" fmla="*/ 242 h 1574"/>
                <a:gd name="T26" fmla="*/ 66 w 289"/>
                <a:gd name="T27" fmla="*/ 183 h 1574"/>
                <a:gd name="T28" fmla="*/ 48 w 289"/>
                <a:gd name="T29" fmla="*/ 126 h 1574"/>
                <a:gd name="T30" fmla="*/ 26 w 289"/>
                <a:gd name="T31" fmla="*/ 69 h 1574"/>
                <a:gd name="T32" fmla="*/ 0 w 289"/>
                <a:gd name="T33" fmla="*/ 15 h 1574"/>
                <a:gd name="T34" fmla="*/ 45 w 289"/>
                <a:gd name="T35" fmla="*/ 18 h 1574"/>
                <a:gd name="T36" fmla="*/ 89 w 289"/>
                <a:gd name="T37" fmla="*/ 19 h 1574"/>
                <a:gd name="T38" fmla="*/ 137 w 289"/>
                <a:gd name="T39" fmla="*/ 17 h 1574"/>
                <a:gd name="T40" fmla="*/ 140 w 289"/>
                <a:gd name="T41" fmla="*/ 18 h 1574"/>
                <a:gd name="T42" fmla="*/ 143 w 289"/>
                <a:gd name="T43" fmla="*/ 19 h 1574"/>
                <a:gd name="T44" fmla="*/ 147 w 289"/>
                <a:gd name="T45" fmla="*/ 19 h 1574"/>
                <a:gd name="T46" fmla="*/ 151 w 289"/>
                <a:gd name="T47" fmla="*/ 18 h 1574"/>
                <a:gd name="T48" fmla="*/ 156 w 289"/>
                <a:gd name="T49" fmla="*/ 18 h 1574"/>
                <a:gd name="T50" fmla="*/ 160 w 289"/>
                <a:gd name="T51" fmla="*/ 16 h 1574"/>
                <a:gd name="T52" fmla="*/ 225 w 289"/>
                <a:gd name="T53" fmla="*/ 10 h 1574"/>
                <a:gd name="T54" fmla="*/ 289 w 289"/>
                <a:gd name="T55" fmla="*/ 0 h 1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89" h="1574">
                  <a:moveTo>
                    <a:pt x="289" y="0"/>
                  </a:moveTo>
                  <a:lnTo>
                    <a:pt x="264" y="50"/>
                  </a:lnTo>
                  <a:lnTo>
                    <a:pt x="243" y="103"/>
                  </a:lnTo>
                  <a:lnTo>
                    <a:pt x="226" y="155"/>
                  </a:lnTo>
                  <a:lnTo>
                    <a:pt x="214" y="208"/>
                  </a:lnTo>
                  <a:lnTo>
                    <a:pt x="206" y="263"/>
                  </a:lnTo>
                  <a:lnTo>
                    <a:pt x="204" y="317"/>
                  </a:lnTo>
                  <a:lnTo>
                    <a:pt x="204" y="1570"/>
                  </a:lnTo>
                  <a:lnTo>
                    <a:pt x="147" y="1573"/>
                  </a:lnTo>
                  <a:lnTo>
                    <a:pt x="89" y="1574"/>
                  </a:lnTo>
                  <a:lnTo>
                    <a:pt x="89" y="359"/>
                  </a:lnTo>
                  <a:lnTo>
                    <a:pt x="87" y="301"/>
                  </a:lnTo>
                  <a:lnTo>
                    <a:pt x="79" y="242"/>
                  </a:lnTo>
                  <a:lnTo>
                    <a:pt x="66" y="183"/>
                  </a:lnTo>
                  <a:lnTo>
                    <a:pt x="48" y="126"/>
                  </a:lnTo>
                  <a:lnTo>
                    <a:pt x="26" y="69"/>
                  </a:lnTo>
                  <a:lnTo>
                    <a:pt x="0" y="15"/>
                  </a:lnTo>
                  <a:lnTo>
                    <a:pt x="45" y="18"/>
                  </a:lnTo>
                  <a:lnTo>
                    <a:pt x="89" y="19"/>
                  </a:lnTo>
                  <a:lnTo>
                    <a:pt x="137" y="17"/>
                  </a:lnTo>
                  <a:lnTo>
                    <a:pt x="140" y="18"/>
                  </a:lnTo>
                  <a:lnTo>
                    <a:pt x="143" y="19"/>
                  </a:lnTo>
                  <a:lnTo>
                    <a:pt x="147" y="19"/>
                  </a:lnTo>
                  <a:lnTo>
                    <a:pt x="151" y="18"/>
                  </a:lnTo>
                  <a:lnTo>
                    <a:pt x="156" y="18"/>
                  </a:lnTo>
                  <a:lnTo>
                    <a:pt x="160" y="16"/>
                  </a:lnTo>
                  <a:lnTo>
                    <a:pt x="225" y="10"/>
                  </a:lnTo>
                  <a:lnTo>
                    <a:pt x="2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3" name="Freeform 74"/>
          <p:cNvSpPr>
            <a:spLocks noEditPoints="1"/>
          </p:cNvSpPr>
          <p:nvPr/>
        </p:nvSpPr>
        <p:spPr bwMode="auto">
          <a:xfrm>
            <a:off x="9060803" y="2662238"/>
            <a:ext cx="609600" cy="609600"/>
          </a:xfrm>
          <a:custGeom>
            <a:avLst/>
            <a:gdLst>
              <a:gd name="T0" fmla="*/ 2495 w 3455"/>
              <a:gd name="T1" fmla="*/ 2416 h 3456"/>
              <a:gd name="T2" fmla="*/ 1751 w 3455"/>
              <a:gd name="T3" fmla="*/ 2144 h 3456"/>
              <a:gd name="T4" fmla="*/ 1510 w 3455"/>
              <a:gd name="T5" fmla="*/ 2569 h 3456"/>
              <a:gd name="T6" fmla="*/ 1935 w 3455"/>
              <a:gd name="T7" fmla="*/ 2810 h 3456"/>
              <a:gd name="T8" fmla="*/ 2176 w 3455"/>
              <a:gd name="T9" fmla="*/ 2385 h 3456"/>
              <a:gd name="T10" fmla="*/ 1307 w 3455"/>
              <a:gd name="T11" fmla="*/ 2134 h 3456"/>
              <a:gd name="T12" fmla="*/ 1371 w 3455"/>
              <a:gd name="T13" fmla="*/ 2222 h 3456"/>
              <a:gd name="T14" fmla="*/ 2826 w 3455"/>
              <a:gd name="T15" fmla="*/ 1768 h 3456"/>
              <a:gd name="T16" fmla="*/ 2934 w 3455"/>
              <a:gd name="T17" fmla="*/ 1768 h 3456"/>
              <a:gd name="T18" fmla="*/ 2156 w 3455"/>
              <a:gd name="T19" fmla="*/ 1737 h 3456"/>
              <a:gd name="T20" fmla="*/ 2324 w 3455"/>
              <a:gd name="T21" fmla="*/ 2070 h 3456"/>
              <a:gd name="T22" fmla="*/ 2589 w 3455"/>
              <a:gd name="T23" fmla="*/ 1805 h 3456"/>
              <a:gd name="T24" fmla="*/ 1924 w 3455"/>
              <a:gd name="T25" fmla="*/ 1452 h 3456"/>
              <a:gd name="T26" fmla="*/ 2013 w 3455"/>
              <a:gd name="T27" fmla="*/ 1515 h 3456"/>
              <a:gd name="T28" fmla="*/ 1219 w 3455"/>
              <a:gd name="T29" fmla="*/ 1507 h 3456"/>
              <a:gd name="T30" fmla="*/ 1277 w 3455"/>
              <a:gd name="T31" fmla="*/ 1875 h 3456"/>
              <a:gd name="T32" fmla="*/ 1610 w 3455"/>
              <a:gd name="T33" fmla="*/ 1708 h 3456"/>
              <a:gd name="T34" fmla="*/ 2246 w 3455"/>
              <a:gd name="T35" fmla="*/ 1210 h 3456"/>
              <a:gd name="T36" fmla="*/ 2280 w 3455"/>
              <a:gd name="T37" fmla="*/ 1313 h 3456"/>
              <a:gd name="T38" fmla="*/ 1614 w 3455"/>
              <a:gd name="T39" fmla="*/ 20 h 3456"/>
              <a:gd name="T40" fmla="*/ 1825 w 3455"/>
              <a:gd name="T41" fmla="*/ 455 h 3456"/>
              <a:gd name="T42" fmla="*/ 1895 w 3455"/>
              <a:gd name="T43" fmla="*/ 933 h 3456"/>
              <a:gd name="T44" fmla="*/ 2257 w 3455"/>
              <a:gd name="T45" fmla="*/ 912 h 3456"/>
              <a:gd name="T46" fmla="*/ 2309 w 3455"/>
              <a:gd name="T47" fmla="*/ 394 h 3456"/>
              <a:gd name="T48" fmla="*/ 2690 w 3455"/>
              <a:gd name="T49" fmla="*/ 58 h 3456"/>
              <a:gd name="T50" fmla="*/ 3093 w 3455"/>
              <a:gd name="T51" fmla="*/ 341 h 3456"/>
              <a:gd name="T52" fmla="*/ 2912 w 3455"/>
              <a:gd name="T53" fmla="*/ 805 h 3456"/>
              <a:gd name="T54" fmla="*/ 2530 w 3455"/>
              <a:gd name="T55" fmla="*/ 1166 h 3456"/>
              <a:gd name="T56" fmla="*/ 2742 w 3455"/>
              <a:gd name="T57" fmla="*/ 1475 h 3456"/>
              <a:gd name="T58" fmla="*/ 3100 w 3455"/>
              <a:gd name="T59" fmla="*/ 1386 h 3456"/>
              <a:gd name="T60" fmla="*/ 3454 w 3455"/>
              <a:gd name="T61" fmla="*/ 1749 h 3456"/>
              <a:gd name="T62" fmla="*/ 3192 w 3455"/>
              <a:gd name="T63" fmla="*/ 2164 h 3456"/>
              <a:gd name="T64" fmla="*/ 2794 w 3455"/>
              <a:gd name="T65" fmla="*/ 2208 h 3456"/>
              <a:gd name="T66" fmla="*/ 2853 w 3455"/>
              <a:gd name="T67" fmla="*/ 2543 h 3456"/>
              <a:gd name="T68" fmla="*/ 3311 w 3455"/>
              <a:gd name="T69" fmla="*/ 2706 h 3456"/>
              <a:gd name="T70" fmla="*/ 3316 w 3455"/>
              <a:gd name="T71" fmla="*/ 3221 h 3456"/>
              <a:gd name="T72" fmla="*/ 2857 w 3455"/>
              <a:gd name="T73" fmla="*/ 3385 h 3456"/>
              <a:gd name="T74" fmla="*/ 2534 w 3455"/>
              <a:gd name="T75" fmla="*/ 2950 h 3456"/>
              <a:gd name="T76" fmla="*/ 2484 w 3455"/>
              <a:gd name="T77" fmla="*/ 2732 h 3456"/>
              <a:gd name="T78" fmla="*/ 2244 w 3455"/>
              <a:gd name="T79" fmla="*/ 3015 h 3456"/>
              <a:gd name="T80" fmla="*/ 1943 w 3455"/>
              <a:gd name="T81" fmla="*/ 3443 h 3456"/>
              <a:gd name="T82" fmla="*/ 1479 w 3455"/>
              <a:gd name="T83" fmla="*/ 3226 h 3456"/>
              <a:gd name="T84" fmla="*/ 1337 w 3455"/>
              <a:gd name="T85" fmla="*/ 2893 h 3456"/>
              <a:gd name="T86" fmla="*/ 1203 w 3455"/>
              <a:gd name="T87" fmla="*/ 3088 h 3456"/>
              <a:gd name="T88" fmla="*/ 820 w 3455"/>
              <a:gd name="T89" fmla="*/ 3397 h 3456"/>
              <a:gd name="T90" fmla="*/ 463 w 3455"/>
              <a:gd name="T91" fmla="*/ 3065 h 3456"/>
              <a:gd name="T92" fmla="*/ 753 w 3455"/>
              <a:gd name="T93" fmla="*/ 2659 h 3456"/>
              <a:gd name="T94" fmla="*/ 988 w 3455"/>
              <a:gd name="T95" fmla="*/ 2619 h 3456"/>
              <a:gd name="T96" fmla="*/ 621 w 3455"/>
              <a:gd name="T97" fmla="*/ 2243 h 3456"/>
              <a:gd name="T98" fmla="*/ 278 w 3455"/>
              <a:gd name="T99" fmla="*/ 2416 h 3456"/>
              <a:gd name="T100" fmla="*/ 1 w 3455"/>
              <a:gd name="T101" fmla="*/ 2078 h 3456"/>
              <a:gd name="T102" fmla="*/ 336 w 3455"/>
              <a:gd name="T103" fmla="*/ 1787 h 3456"/>
              <a:gd name="T104" fmla="*/ 732 w 3455"/>
              <a:gd name="T105" fmla="*/ 1875 h 3456"/>
              <a:gd name="T106" fmla="*/ 904 w 3455"/>
              <a:gd name="T107" fmla="*/ 1380 h 3456"/>
              <a:gd name="T108" fmla="*/ 590 w 3455"/>
              <a:gd name="T109" fmla="*/ 1323 h 3456"/>
              <a:gd name="T110" fmla="*/ 137 w 3455"/>
              <a:gd name="T111" fmla="*/ 958 h 3456"/>
              <a:gd name="T112" fmla="*/ 306 w 3455"/>
              <a:gd name="T113" fmla="*/ 404 h 3456"/>
              <a:gd name="T114" fmla="*/ 886 w 3455"/>
              <a:gd name="T115" fmla="*/ 353 h 3456"/>
              <a:gd name="T116" fmla="*/ 1143 w 3455"/>
              <a:gd name="T117" fmla="*/ 905 h 3456"/>
              <a:gd name="T118" fmla="*/ 1197 w 3455"/>
              <a:gd name="T119" fmla="*/ 1103 h 3456"/>
              <a:gd name="T120" fmla="*/ 1406 w 3455"/>
              <a:gd name="T121" fmla="*/ 690 h 3456"/>
              <a:gd name="T122" fmla="*/ 1152 w 3455"/>
              <a:gd name="T123" fmla="*/ 346 h 3456"/>
              <a:gd name="T124" fmla="*/ 1498 w 3455"/>
              <a:gd name="T125" fmla="*/ 0 h 3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455" h="3456">
                <a:moveTo>
                  <a:pt x="2477" y="2304"/>
                </a:moveTo>
                <a:lnTo>
                  <a:pt x="2459" y="2307"/>
                </a:lnTo>
                <a:lnTo>
                  <a:pt x="2442" y="2316"/>
                </a:lnTo>
                <a:lnTo>
                  <a:pt x="2430" y="2328"/>
                </a:lnTo>
                <a:lnTo>
                  <a:pt x="2422" y="2344"/>
                </a:lnTo>
                <a:lnTo>
                  <a:pt x="2419" y="2362"/>
                </a:lnTo>
                <a:lnTo>
                  <a:pt x="2422" y="2379"/>
                </a:lnTo>
                <a:lnTo>
                  <a:pt x="2430" y="2396"/>
                </a:lnTo>
                <a:lnTo>
                  <a:pt x="2442" y="2408"/>
                </a:lnTo>
                <a:lnTo>
                  <a:pt x="2459" y="2416"/>
                </a:lnTo>
                <a:lnTo>
                  <a:pt x="2477" y="2419"/>
                </a:lnTo>
                <a:lnTo>
                  <a:pt x="2495" y="2416"/>
                </a:lnTo>
                <a:lnTo>
                  <a:pt x="2510" y="2408"/>
                </a:lnTo>
                <a:lnTo>
                  <a:pt x="2523" y="2396"/>
                </a:lnTo>
                <a:lnTo>
                  <a:pt x="2531" y="2379"/>
                </a:lnTo>
                <a:lnTo>
                  <a:pt x="2534" y="2362"/>
                </a:lnTo>
                <a:lnTo>
                  <a:pt x="2531" y="2344"/>
                </a:lnTo>
                <a:lnTo>
                  <a:pt x="2523" y="2328"/>
                </a:lnTo>
                <a:lnTo>
                  <a:pt x="2510" y="2316"/>
                </a:lnTo>
                <a:lnTo>
                  <a:pt x="2495" y="2307"/>
                </a:lnTo>
                <a:lnTo>
                  <a:pt x="2477" y="2304"/>
                </a:lnTo>
                <a:close/>
                <a:moveTo>
                  <a:pt x="1843" y="2131"/>
                </a:moveTo>
                <a:lnTo>
                  <a:pt x="1796" y="2134"/>
                </a:lnTo>
                <a:lnTo>
                  <a:pt x="1751" y="2144"/>
                </a:lnTo>
                <a:lnTo>
                  <a:pt x="1709" y="2158"/>
                </a:lnTo>
                <a:lnTo>
                  <a:pt x="1668" y="2178"/>
                </a:lnTo>
                <a:lnTo>
                  <a:pt x="1632" y="2203"/>
                </a:lnTo>
                <a:lnTo>
                  <a:pt x="1599" y="2233"/>
                </a:lnTo>
                <a:lnTo>
                  <a:pt x="1570" y="2266"/>
                </a:lnTo>
                <a:lnTo>
                  <a:pt x="1545" y="2303"/>
                </a:lnTo>
                <a:lnTo>
                  <a:pt x="1525" y="2343"/>
                </a:lnTo>
                <a:lnTo>
                  <a:pt x="1510" y="2385"/>
                </a:lnTo>
                <a:lnTo>
                  <a:pt x="1501" y="2430"/>
                </a:lnTo>
                <a:lnTo>
                  <a:pt x="1498" y="2477"/>
                </a:lnTo>
                <a:lnTo>
                  <a:pt x="1501" y="2524"/>
                </a:lnTo>
                <a:lnTo>
                  <a:pt x="1510" y="2569"/>
                </a:lnTo>
                <a:lnTo>
                  <a:pt x="1525" y="2611"/>
                </a:lnTo>
                <a:lnTo>
                  <a:pt x="1545" y="2651"/>
                </a:lnTo>
                <a:lnTo>
                  <a:pt x="1570" y="2687"/>
                </a:lnTo>
                <a:lnTo>
                  <a:pt x="1599" y="2721"/>
                </a:lnTo>
                <a:lnTo>
                  <a:pt x="1632" y="2750"/>
                </a:lnTo>
                <a:lnTo>
                  <a:pt x="1668" y="2775"/>
                </a:lnTo>
                <a:lnTo>
                  <a:pt x="1709" y="2795"/>
                </a:lnTo>
                <a:lnTo>
                  <a:pt x="1751" y="2810"/>
                </a:lnTo>
                <a:lnTo>
                  <a:pt x="1796" y="2819"/>
                </a:lnTo>
                <a:lnTo>
                  <a:pt x="1843" y="2822"/>
                </a:lnTo>
                <a:lnTo>
                  <a:pt x="1890" y="2819"/>
                </a:lnTo>
                <a:lnTo>
                  <a:pt x="1935" y="2810"/>
                </a:lnTo>
                <a:lnTo>
                  <a:pt x="1977" y="2795"/>
                </a:lnTo>
                <a:lnTo>
                  <a:pt x="2017" y="2775"/>
                </a:lnTo>
                <a:lnTo>
                  <a:pt x="2054" y="2750"/>
                </a:lnTo>
                <a:lnTo>
                  <a:pt x="2087" y="2721"/>
                </a:lnTo>
                <a:lnTo>
                  <a:pt x="2117" y="2687"/>
                </a:lnTo>
                <a:lnTo>
                  <a:pt x="2142" y="2651"/>
                </a:lnTo>
                <a:lnTo>
                  <a:pt x="2162" y="2611"/>
                </a:lnTo>
                <a:lnTo>
                  <a:pt x="2176" y="2569"/>
                </a:lnTo>
                <a:lnTo>
                  <a:pt x="2186" y="2524"/>
                </a:lnTo>
                <a:lnTo>
                  <a:pt x="2189" y="2477"/>
                </a:lnTo>
                <a:lnTo>
                  <a:pt x="2186" y="2430"/>
                </a:lnTo>
                <a:lnTo>
                  <a:pt x="2176" y="2385"/>
                </a:lnTo>
                <a:lnTo>
                  <a:pt x="2162" y="2343"/>
                </a:lnTo>
                <a:lnTo>
                  <a:pt x="2142" y="2303"/>
                </a:lnTo>
                <a:lnTo>
                  <a:pt x="2117" y="2266"/>
                </a:lnTo>
                <a:lnTo>
                  <a:pt x="2087" y="2233"/>
                </a:lnTo>
                <a:lnTo>
                  <a:pt x="2054" y="2203"/>
                </a:lnTo>
                <a:lnTo>
                  <a:pt x="2017" y="2178"/>
                </a:lnTo>
                <a:lnTo>
                  <a:pt x="1977" y="2158"/>
                </a:lnTo>
                <a:lnTo>
                  <a:pt x="1935" y="2144"/>
                </a:lnTo>
                <a:lnTo>
                  <a:pt x="1890" y="2134"/>
                </a:lnTo>
                <a:lnTo>
                  <a:pt x="1843" y="2131"/>
                </a:lnTo>
                <a:close/>
                <a:moveTo>
                  <a:pt x="1325" y="2131"/>
                </a:moveTo>
                <a:lnTo>
                  <a:pt x="1307" y="2134"/>
                </a:lnTo>
                <a:lnTo>
                  <a:pt x="1290" y="2143"/>
                </a:lnTo>
                <a:lnTo>
                  <a:pt x="1278" y="2155"/>
                </a:lnTo>
                <a:lnTo>
                  <a:pt x="1270" y="2171"/>
                </a:lnTo>
                <a:lnTo>
                  <a:pt x="1267" y="2189"/>
                </a:lnTo>
                <a:lnTo>
                  <a:pt x="1270" y="2207"/>
                </a:lnTo>
                <a:lnTo>
                  <a:pt x="1278" y="2222"/>
                </a:lnTo>
                <a:lnTo>
                  <a:pt x="1290" y="2235"/>
                </a:lnTo>
                <a:lnTo>
                  <a:pt x="1307" y="2243"/>
                </a:lnTo>
                <a:lnTo>
                  <a:pt x="1325" y="2246"/>
                </a:lnTo>
                <a:lnTo>
                  <a:pt x="1343" y="2243"/>
                </a:lnTo>
                <a:lnTo>
                  <a:pt x="1358" y="2235"/>
                </a:lnTo>
                <a:lnTo>
                  <a:pt x="1371" y="2222"/>
                </a:lnTo>
                <a:lnTo>
                  <a:pt x="1379" y="2207"/>
                </a:lnTo>
                <a:lnTo>
                  <a:pt x="1382" y="2189"/>
                </a:lnTo>
                <a:lnTo>
                  <a:pt x="1379" y="2171"/>
                </a:lnTo>
                <a:lnTo>
                  <a:pt x="1371" y="2155"/>
                </a:lnTo>
                <a:lnTo>
                  <a:pt x="1358" y="2143"/>
                </a:lnTo>
                <a:lnTo>
                  <a:pt x="1343" y="2134"/>
                </a:lnTo>
                <a:lnTo>
                  <a:pt x="1325" y="2131"/>
                </a:lnTo>
                <a:close/>
                <a:moveTo>
                  <a:pt x="2880" y="1728"/>
                </a:moveTo>
                <a:lnTo>
                  <a:pt x="2862" y="1731"/>
                </a:lnTo>
                <a:lnTo>
                  <a:pt x="2846" y="1740"/>
                </a:lnTo>
                <a:lnTo>
                  <a:pt x="2834" y="1752"/>
                </a:lnTo>
                <a:lnTo>
                  <a:pt x="2826" y="1768"/>
                </a:lnTo>
                <a:lnTo>
                  <a:pt x="2822" y="1786"/>
                </a:lnTo>
                <a:lnTo>
                  <a:pt x="2826" y="1803"/>
                </a:lnTo>
                <a:lnTo>
                  <a:pt x="2834" y="1820"/>
                </a:lnTo>
                <a:lnTo>
                  <a:pt x="2846" y="1832"/>
                </a:lnTo>
                <a:lnTo>
                  <a:pt x="2862" y="1840"/>
                </a:lnTo>
                <a:lnTo>
                  <a:pt x="2880" y="1843"/>
                </a:lnTo>
                <a:lnTo>
                  <a:pt x="2898" y="1840"/>
                </a:lnTo>
                <a:lnTo>
                  <a:pt x="2914" y="1832"/>
                </a:lnTo>
                <a:lnTo>
                  <a:pt x="2926" y="1820"/>
                </a:lnTo>
                <a:lnTo>
                  <a:pt x="2934" y="1803"/>
                </a:lnTo>
                <a:lnTo>
                  <a:pt x="2938" y="1786"/>
                </a:lnTo>
                <a:lnTo>
                  <a:pt x="2934" y="1768"/>
                </a:lnTo>
                <a:lnTo>
                  <a:pt x="2926" y="1752"/>
                </a:lnTo>
                <a:lnTo>
                  <a:pt x="2914" y="1740"/>
                </a:lnTo>
                <a:lnTo>
                  <a:pt x="2898" y="1731"/>
                </a:lnTo>
                <a:lnTo>
                  <a:pt x="2880" y="1728"/>
                </a:lnTo>
                <a:close/>
                <a:moveTo>
                  <a:pt x="2362" y="1613"/>
                </a:moveTo>
                <a:lnTo>
                  <a:pt x="2324" y="1616"/>
                </a:lnTo>
                <a:lnTo>
                  <a:pt x="2288" y="1624"/>
                </a:lnTo>
                <a:lnTo>
                  <a:pt x="2256" y="1638"/>
                </a:lnTo>
                <a:lnTo>
                  <a:pt x="2225" y="1657"/>
                </a:lnTo>
                <a:lnTo>
                  <a:pt x="2198" y="1680"/>
                </a:lnTo>
                <a:lnTo>
                  <a:pt x="2175" y="1707"/>
                </a:lnTo>
                <a:lnTo>
                  <a:pt x="2156" y="1737"/>
                </a:lnTo>
                <a:lnTo>
                  <a:pt x="2143" y="1771"/>
                </a:lnTo>
                <a:lnTo>
                  <a:pt x="2134" y="1805"/>
                </a:lnTo>
                <a:lnTo>
                  <a:pt x="2131" y="1843"/>
                </a:lnTo>
                <a:lnTo>
                  <a:pt x="2134" y="1881"/>
                </a:lnTo>
                <a:lnTo>
                  <a:pt x="2143" y="1917"/>
                </a:lnTo>
                <a:lnTo>
                  <a:pt x="2156" y="1949"/>
                </a:lnTo>
                <a:lnTo>
                  <a:pt x="2175" y="1979"/>
                </a:lnTo>
                <a:lnTo>
                  <a:pt x="2198" y="2007"/>
                </a:lnTo>
                <a:lnTo>
                  <a:pt x="2225" y="2030"/>
                </a:lnTo>
                <a:lnTo>
                  <a:pt x="2256" y="2047"/>
                </a:lnTo>
                <a:lnTo>
                  <a:pt x="2288" y="2062"/>
                </a:lnTo>
                <a:lnTo>
                  <a:pt x="2324" y="2070"/>
                </a:lnTo>
                <a:lnTo>
                  <a:pt x="2362" y="2074"/>
                </a:lnTo>
                <a:lnTo>
                  <a:pt x="2398" y="2070"/>
                </a:lnTo>
                <a:lnTo>
                  <a:pt x="2434" y="2062"/>
                </a:lnTo>
                <a:lnTo>
                  <a:pt x="2467" y="2047"/>
                </a:lnTo>
                <a:lnTo>
                  <a:pt x="2498" y="2030"/>
                </a:lnTo>
                <a:lnTo>
                  <a:pt x="2524" y="2007"/>
                </a:lnTo>
                <a:lnTo>
                  <a:pt x="2547" y="1979"/>
                </a:lnTo>
                <a:lnTo>
                  <a:pt x="2566" y="1949"/>
                </a:lnTo>
                <a:lnTo>
                  <a:pt x="2580" y="1917"/>
                </a:lnTo>
                <a:lnTo>
                  <a:pt x="2589" y="1881"/>
                </a:lnTo>
                <a:lnTo>
                  <a:pt x="2592" y="1843"/>
                </a:lnTo>
                <a:lnTo>
                  <a:pt x="2589" y="1805"/>
                </a:lnTo>
                <a:lnTo>
                  <a:pt x="2580" y="1771"/>
                </a:lnTo>
                <a:lnTo>
                  <a:pt x="2566" y="1737"/>
                </a:lnTo>
                <a:lnTo>
                  <a:pt x="2547" y="1707"/>
                </a:lnTo>
                <a:lnTo>
                  <a:pt x="2524" y="1680"/>
                </a:lnTo>
                <a:lnTo>
                  <a:pt x="2498" y="1657"/>
                </a:lnTo>
                <a:lnTo>
                  <a:pt x="2467" y="1638"/>
                </a:lnTo>
                <a:lnTo>
                  <a:pt x="2434" y="1624"/>
                </a:lnTo>
                <a:lnTo>
                  <a:pt x="2398" y="1616"/>
                </a:lnTo>
                <a:lnTo>
                  <a:pt x="2362" y="1613"/>
                </a:lnTo>
                <a:close/>
                <a:moveTo>
                  <a:pt x="1958" y="1440"/>
                </a:moveTo>
                <a:lnTo>
                  <a:pt x="1941" y="1443"/>
                </a:lnTo>
                <a:lnTo>
                  <a:pt x="1924" y="1452"/>
                </a:lnTo>
                <a:lnTo>
                  <a:pt x="1912" y="1464"/>
                </a:lnTo>
                <a:lnTo>
                  <a:pt x="1904" y="1480"/>
                </a:lnTo>
                <a:lnTo>
                  <a:pt x="1901" y="1498"/>
                </a:lnTo>
                <a:lnTo>
                  <a:pt x="1904" y="1515"/>
                </a:lnTo>
                <a:lnTo>
                  <a:pt x="1912" y="1532"/>
                </a:lnTo>
                <a:lnTo>
                  <a:pt x="1924" y="1544"/>
                </a:lnTo>
                <a:lnTo>
                  <a:pt x="1941" y="1552"/>
                </a:lnTo>
                <a:lnTo>
                  <a:pt x="1958" y="1555"/>
                </a:lnTo>
                <a:lnTo>
                  <a:pt x="1976" y="1552"/>
                </a:lnTo>
                <a:lnTo>
                  <a:pt x="1992" y="1544"/>
                </a:lnTo>
                <a:lnTo>
                  <a:pt x="2004" y="1532"/>
                </a:lnTo>
                <a:lnTo>
                  <a:pt x="2013" y="1515"/>
                </a:lnTo>
                <a:lnTo>
                  <a:pt x="2016" y="1498"/>
                </a:lnTo>
                <a:lnTo>
                  <a:pt x="2013" y="1480"/>
                </a:lnTo>
                <a:lnTo>
                  <a:pt x="2004" y="1464"/>
                </a:lnTo>
                <a:lnTo>
                  <a:pt x="1992" y="1452"/>
                </a:lnTo>
                <a:lnTo>
                  <a:pt x="1976" y="1443"/>
                </a:lnTo>
                <a:lnTo>
                  <a:pt x="1958" y="1440"/>
                </a:lnTo>
                <a:close/>
                <a:moveTo>
                  <a:pt x="1382" y="1440"/>
                </a:moveTo>
                <a:lnTo>
                  <a:pt x="1345" y="1443"/>
                </a:lnTo>
                <a:lnTo>
                  <a:pt x="1309" y="1452"/>
                </a:lnTo>
                <a:lnTo>
                  <a:pt x="1277" y="1466"/>
                </a:lnTo>
                <a:lnTo>
                  <a:pt x="1246" y="1484"/>
                </a:lnTo>
                <a:lnTo>
                  <a:pt x="1219" y="1507"/>
                </a:lnTo>
                <a:lnTo>
                  <a:pt x="1196" y="1534"/>
                </a:lnTo>
                <a:lnTo>
                  <a:pt x="1178" y="1565"/>
                </a:lnTo>
                <a:lnTo>
                  <a:pt x="1164" y="1597"/>
                </a:lnTo>
                <a:lnTo>
                  <a:pt x="1155" y="1633"/>
                </a:lnTo>
                <a:lnTo>
                  <a:pt x="1152" y="1670"/>
                </a:lnTo>
                <a:lnTo>
                  <a:pt x="1155" y="1708"/>
                </a:lnTo>
                <a:lnTo>
                  <a:pt x="1164" y="1743"/>
                </a:lnTo>
                <a:lnTo>
                  <a:pt x="1178" y="1776"/>
                </a:lnTo>
                <a:lnTo>
                  <a:pt x="1196" y="1807"/>
                </a:lnTo>
                <a:lnTo>
                  <a:pt x="1219" y="1833"/>
                </a:lnTo>
                <a:lnTo>
                  <a:pt x="1246" y="1856"/>
                </a:lnTo>
                <a:lnTo>
                  <a:pt x="1277" y="1875"/>
                </a:lnTo>
                <a:lnTo>
                  <a:pt x="1309" y="1889"/>
                </a:lnTo>
                <a:lnTo>
                  <a:pt x="1345" y="1898"/>
                </a:lnTo>
                <a:lnTo>
                  <a:pt x="1382" y="1901"/>
                </a:lnTo>
                <a:lnTo>
                  <a:pt x="1420" y="1898"/>
                </a:lnTo>
                <a:lnTo>
                  <a:pt x="1455" y="1889"/>
                </a:lnTo>
                <a:lnTo>
                  <a:pt x="1488" y="1875"/>
                </a:lnTo>
                <a:lnTo>
                  <a:pt x="1519" y="1856"/>
                </a:lnTo>
                <a:lnTo>
                  <a:pt x="1545" y="1833"/>
                </a:lnTo>
                <a:lnTo>
                  <a:pt x="1568" y="1807"/>
                </a:lnTo>
                <a:lnTo>
                  <a:pt x="1587" y="1776"/>
                </a:lnTo>
                <a:lnTo>
                  <a:pt x="1601" y="1743"/>
                </a:lnTo>
                <a:lnTo>
                  <a:pt x="1610" y="1708"/>
                </a:lnTo>
                <a:lnTo>
                  <a:pt x="1613" y="1670"/>
                </a:lnTo>
                <a:lnTo>
                  <a:pt x="1610" y="1633"/>
                </a:lnTo>
                <a:lnTo>
                  <a:pt x="1601" y="1597"/>
                </a:lnTo>
                <a:lnTo>
                  <a:pt x="1587" y="1565"/>
                </a:lnTo>
                <a:lnTo>
                  <a:pt x="1568" y="1534"/>
                </a:lnTo>
                <a:lnTo>
                  <a:pt x="1545" y="1507"/>
                </a:lnTo>
                <a:lnTo>
                  <a:pt x="1519" y="1484"/>
                </a:lnTo>
                <a:lnTo>
                  <a:pt x="1488" y="1466"/>
                </a:lnTo>
                <a:lnTo>
                  <a:pt x="1455" y="1452"/>
                </a:lnTo>
                <a:lnTo>
                  <a:pt x="1420" y="1443"/>
                </a:lnTo>
                <a:lnTo>
                  <a:pt x="1382" y="1440"/>
                </a:lnTo>
                <a:close/>
                <a:moveTo>
                  <a:pt x="2246" y="1210"/>
                </a:moveTo>
                <a:lnTo>
                  <a:pt x="2229" y="1213"/>
                </a:lnTo>
                <a:lnTo>
                  <a:pt x="2212" y="1221"/>
                </a:lnTo>
                <a:lnTo>
                  <a:pt x="2200" y="1234"/>
                </a:lnTo>
                <a:lnTo>
                  <a:pt x="2192" y="1249"/>
                </a:lnTo>
                <a:lnTo>
                  <a:pt x="2189" y="1267"/>
                </a:lnTo>
                <a:lnTo>
                  <a:pt x="2192" y="1285"/>
                </a:lnTo>
                <a:lnTo>
                  <a:pt x="2200" y="1301"/>
                </a:lnTo>
                <a:lnTo>
                  <a:pt x="2212" y="1313"/>
                </a:lnTo>
                <a:lnTo>
                  <a:pt x="2229" y="1322"/>
                </a:lnTo>
                <a:lnTo>
                  <a:pt x="2246" y="1325"/>
                </a:lnTo>
                <a:lnTo>
                  <a:pt x="2264" y="1322"/>
                </a:lnTo>
                <a:lnTo>
                  <a:pt x="2280" y="1313"/>
                </a:lnTo>
                <a:lnTo>
                  <a:pt x="2292" y="1301"/>
                </a:lnTo>
                <a:lnTo>
                  <a:pt x="2301" y="1285"/>
                </a:lnTo>
                <a:lnTo>
                  <a:pt x="2304" y="1267"/>
                </a:lnTo>
                <a:lnTo>
                  <a:pt x="2301" y="1249"/>
                </a:lnTo>
                <a:lnTo>
                  <a:pt x="2292" y="1234"/>
                </a:lnTo>
                <a:lnTo>
                  <a:pt x="2280" y="1221"/>
                </a:lnTo>
                <a:lnTo>
                  <a:pt x="2264" y="1213"/>
                </a:lnTo>
                <a:lnTo>
                  <a:pt x="2246" y="1210"/>
                </a:lnTo>
                <a:close/>
                <a:moveTo>
                  <a:pt x="1498" y="0"/>
                </a:moveTo>
                <a:lnTo>
                  <a:pt x="1534" y="2"/>
                </a:lnTo>
                <a:lnTo>
                  <a:pt x="1571" y="7"/>
                </a:lnTo>
                <a:lnTo>
                  <a:pt x="1614" y="20"/>
                </a:lnTo>
                <a:lnTo>
                  <a:pt x="1655" y="38"/>
                </a:lnTo>
                <a:lnTo>
                  <a:pt x="1693" y="60"/>
                </a:lnTo>
                <a:lnTo>
                  <a:pt x="1727" y="88"/>
                </a:lnTo>
                <a:lnTo>
                  <a:pt x="1759" y="119"/>
                </a:lnTo>
                <a:lnTo>
                  <a:pt x="1786" y="155"/>
                </a:lnTo>
                <a:lnTo>
                  <a:pt x="1809" y="193"/>
                </a:lnTo>
                <a:lnTo>
                  <a:pt x="1825" y="235"/>
                </a:lnTo>
                <a:lnTo>
                  <a:pt x="1837" y="279"/>
                </a:lnTo>
                <a:lnTo>
                  <a:pt x="1842" y="324"/>
                </a:lnTo>
                <a:lnTo>
                  <a:pt x="1842" y="368"/>
                </a:lnTo>
                <a:lnTo>
                  <a:pt x="1837" y="412"/>
                </a:lnTo>
                <a:lnTo>
                  <a:pt x="1825" y="455"/>
                </a:lnTo>
                <a:lnTo>
                  <a:pt x="1809" y="495"/>
                </a:lnTo>
                <a:lnTo>
                  <a:pt x="1787" y="534"/>
                </a:lnTo>
                <a:lnTo>
                  <a:pt x="1759" y="570"/>
                </a:lnTo>
                <a:lnTo>
                  <a:pt x="1750" y="583"/>
                </a:lnTo>
                <a:lnTo>
                  <a:pt x="1746" y="599"/>
                </a:lnTo>
                <a:lnTo>
                  <a:pt x="1747" y="615"/>
                </a:lnTo>
                <a:lnTo>
                  <a:pt x="1812" y="891"/>
                </a:lnTo>
                <a:lnTo>
                  <a:pt x="1818" y="906"/>
                </a:lnTo>
                <a:lnTo>
                  <a:pt x="1827" y="917"/>
                </a:lnTo>
                <a:lnTo>
                  <a:pt x="1840" y="925"/>
                </a:lnTo>
                <a:lnTo>
                  <a:pt x="1855" y="929"/>
                </a:lnTo>
                <a:lnTo>
                  <a:pt x="1895" y="933"/>
                </a:lnTo>
                <a:lnTo>
                  <a:pt x="1936" y="938"/>
                </a:lnTo>
                <a:lnTo>
                  <a:pt x="1979" y="945"/>
                </a:lnTo>
                <a:lnTo>
                  <a:pt x="2020" y="951"/>
                </a:lnTo>
                <a:lnTo>
                  <a:pt x="2059" y="959"/>
                </a:lnTo>
                <a:lnTo>
                  <a:pt x="2092" y="969"/>
                </a:lnTo>
                <a:lnTo>
                  <a:pt x="2118" y="974"/>
                </a:lnTo>
                <a:lnTo>
                  <a:pt x="2144" y="974"/>
                </a:lnTo>
                <a:lnTo>
                  <a:pt x="2170" y="970"/>
                </a:lnTo>
                <a:lnTo>
                  <a:pt x="2194" y="961"/>
                </a:lnTo>
                <a:lnTo>
                  <a:pt x="2217" y="949"/>
                </a:lnTo>
                <a:lnTo>
                  <a:pt x="2239" y="932"/>
                </a:lnTo>
                <a:lnTo>
                  <a:pt x="2257" y="912"/>
                </a:lnTo>
                <a:lnTo>
                  <a:pt x="2272" y="889"/>
                </a:lnTo>
                <a:lnTo>
                  <a:pt x="2339" y="759"/>
                </a:lnTo>
                <a:lnTo>
                  <a:pt x="2348" y="734"/>
                </a:lnTo>
                <a:lnTo>
                  <a:pt x="2353" y="708"/>
                </a:lnTo>
                <a:lnTo>
                  <a:pt x="2353" y="680"/>
                </a:lnTo>
                <a:lnTo>
                  <a:pt x="2348" y="651"/>
                </a:lnTo>
                <a:lnTo>
                  <a:pt x="2338" y="622"/>
                </a:lnTo>
                <a:lnTo>
                  <a:pt x="2322" y="579"/>
                </a:lnTo>
                <a:lnTo>
                  <a:pt x="2310" y="534"/>
                </a:lnTo>
                <a:lnTo>
                  <a:pt x="2305" y="488"/>
                </a:lnTo>
                <a:lnTo>
                  <a:pt x="2304" y="441"/>
                </a:lnTo>
                <a:lnTo>
                  <a:pt x="2309" y="394"/>
                </a:lnTo>
                <a:lnTo>
                  <a:pt x="2320" y="349"/>
                </a:lnTo>
                <a:lnTo>
                  <a:pt x="2334" y="305"/>
                </a:lnTo>
                <a:lnTo>
                  <a:pt x="2355" y="264"/>
                </a:lnTo>
                <a:lnTo>
                  <a:pt x="2379" y="225"/>
                </a:lnTo>
                <a:lnTo>
                  <a:pt x="2408" y="191"/>
                </a:lnTo>
                <a:lnTo>
                  <a:pt x="2440" y="158"/>
                </a:lnTo>
                <a:lnTo>
                  <a:pt x="2476" y="130"/>
                </a:lnTo>
                <a:lnTo>
                  <a:pt x="2515" y="106"/>
                </a:lnTo>
                <a:lnTo>
                  <a:pt x="2556" y="87"/>
                </a:lnTo>
                <a:lnTo>
                  <a:pt x="2599" y="72"/>
                </a:lnTo>
                <a:lnTo>
                  <a:pt x="2645" y="62"/>
                </a:lnTo>
                <a:lnTo>
                  <a:pt x="2690" y="58"/>
                </a:lnTo>
                <a:lnTo>
                  <a:pt x="2735" y="59"/>
                </a:lnTo>
                <a:lnTo>
                  <a:pt x="2781" y="65"/>
                </a:lnTo>
                <a:lnTo>
                  <a:pt x="2823" y="75"/>
                </a:lnTo>
                <a:lnTo>
                  <a:pt x="2865" y="90"/>
                </a:lnTo>
                <a:lnTo>
                  <a:pt x="2905" y="110"/>
                </a:lnTo>
                <a:lnTo>
                  <a:pt x="2943" y="134"/>
                </a:lnTo>
                <a:lnTo>
                  <a:pt x="2977" y="161"/>
                </a:lnTo>
                <a:lnTo>
                  <a:pt x="3009" y="194"/>
                </a:lnTo>
                <a:lnTo>
                  <a:pt x="3036" y="227"/>
                </a:lnTo>
                <a:lnTo>
                  <a:pt x="3059" y="264"/>
                </a:lnTo>
                <a:lnTo>
                  <a:pt x="3078" y="302"/>
                </a:lnTo>
                <a:lnTo>
                  <a:pt x="3093" y="341"/>
                </a:lnTo>
                <a:lnTo>
                  <a:pt x="3102" y="383"/>
                </a:lnTo>
                <a:lnTo>
                  <a:pt x="3108" y="425"/>
                </a:lnTo>
                <a:lnTo>
                  <a:pt x="3110" y="468"/>
                </a:lnTo>
                <a:lnTo>
                  <a:pt x="3107" y="511"/>
                </a:lnTo>
                <a:lnTo>
                  <a:pt x="3099" y="556"/>
                </a:lnTo>
                <a:lnTo>
                  <a:pt x="3085" y="599"/>
                </a:lnTo>
                <a:lnTo>
                  <a:pt x="3067" y="641"/>
                </a:lnTo>
                <a:lnTo>
                  <a:pt x="3044" y="680"/>
                </a:lnTo>
                <a:lnTo>
                  <a:pt x="3017" y="716"/>
                </a:lnTo>
                <a:lnTo>
                  <a:pt x="2986" y="750"/>
                </a:lnTo>
                <a:lnTo>
                  <a:pt x="2950" y="779"/>
                </a:lnTo>
                <a:lnTo>
                  <a:pt x="2912" y="805"/>
                </a:lnTo>
                <a:lnTo>
                  <a:pt x="2871" y="827"/>
                </a:lnTo>
                <a:lnTo>
                  <a:pt x="2829" y="844"/>
                </a:lnTo>
                <a:lnTo>
                  <a:pt x="2787" y="856"/>
                </a:lnTo>
                <a:lnTo>
                  <a:pt x="2745" y="862"/>
                </a:lnTo>
                <a:lnTo>
                  <a:pt x="2718" y="868"/>
                </a:lnTo>
                <a:lnTo>
                  <a:pt x="2691" y="880"/>
                </a:lnTo>
                <a:lnTo>
                  <a:pt x="2668" y="898"/>
                </a:lnTo>
                <a:lnTo>
                  <a:pt x="2648" y="920"/>
                </a:lnTo>
                <a:lnTo>
                  <a:pt x="2631" y="946"/>
                </a:lnTo>
                <a:lnTo>
                  <a:pt x="2546" y="1111"/>
                </a:lnTo>
                <a:lnTo>
                  <a:pt x="2535" y="1138"/>
                </a:lnTo>
                <a:lnTo>
                  <a:pt x="2530" y="1166"/>
                </a:lnTo>
                <a:lnTo>
                  <a:pt x="2530" y="1194"/>
                </a:lnTo>
                <a:lnTo>
                  <a:pt x="2535" y="1222"/>
                </a:lnTo>
                <a:lnTo>
                  <a:pt x="2546" y="1248"/>
                </a:lnTo>
                <a:lnTo>
                  <a:pt x="2562" y="1272"/>
                </a:lnTo>
                <a:lnTo>
                  <a:pt x="2591" y="1309"/>
                </a:lnTo>
                <a:lnTo>
                  <a:pt x="2620" y="1347"/>
                </a:lnTo>
                <a:lnTo>
                  <a:pt x="2649" y="1387"/>
                </a:lnTo>
                <a:lnTo>
                  <a:pt x="2675" y="1426"/>
                </a:lnTo>
                <a:lnTo>
                  <a:pt x="2688" y="1444"/>
                </a:lnTo>
                <a:lnTo>
                  <a:pt x="2704" y="1459"/>
                </a:lnTo>
                <a:lnTo>
                  <a:pt x="2722" y="1468"/>
                </a:lnTo>
                <a:lnTo>
                  <a:pt x="2742" y="1475"/>
                </a:lnTo>
                <a:lnTo>
                  <a:pt x="2763" y="1477"/>
                </a:lnTo>
                <a:lnTo>
                  <a:pt x="2784" y="1475"/>
                </a:lnTo>
                <a:lnTo>
                  <a:pt x="2804" y="1467"/>
                </a:lnTo>
                <a:lnTo>
                  <a:pt x="2823" y="1457"/>
                </a:lnTo>
                <a:lnTo>
                  <a:pt x="2844" y="1441"/>
                </a:lnTo>
                <a:lnTo>
                  <a:pt x="2864" y="1430"/>
                </a:lnTo>
                <a:lnTo>
                  <a:pt x="2883" y="1420"/>
                </a:lnTo>
                <a:lnTo>
                  <a:pt x="2924" y="1403"/>
                </a:lnTo>
                <a:lnTo>
                  <a:pt x="2966" y="1392"/>
                </a:lnTo>
                <a:lnTo>
                  <a:pt x="3009" y="1384"/>
                </a:lnTo>
                <a:lnTo>
                  <a:pt x="3053" y="1382"/>
                </a:lnTo>
                <a:lnTo>
                  <a:pt x="3100" y="1386"/>
                </a:lnTo>
                <a:lnTo>
                  <a:pt x="3146" y="1393"/>
                </a:lnTo>
                <a:lnTo>
                  <a:pt x="3190" y="1406"/>
                </a:lnTo>
                <a:lnTo>
                  <a:pt x="3232" y="1424"/>
                </a:lnTo>
                <a:lnTo>
                  <a:pt x="3272" y="1447"/>
                </a:lnTo>
                <a:lnTo>
                  <a:pt x="3309" y="1475"/>
                </a:lnTo>
                <a:lnTo>
                  <a:pt x="3343" y="1506"/>
                </a:lnTo>
                <a:lnTo>
                  <a:pt x="3373" y="1542"/>
                </a:lnTo>
                <a:lnTo>
                  <a:pt x="3399" y="1580"/>
                </a:lnTo>
                <a:lnTo>
                  <a:pt x="3421" y="1622"/>
                </a:lnTo>
                <a:lnTo>
                  <a:pt x="3437" y="1664"/>
                </a:lnTo>
                <a:lnTo>
                  <a:pt x="3448" y="1706"/>
                </a:lnTo>
                <a:lnTo>
                  <a:pt x="3454" y="1749"/>
                </a:lnTo>
                <a:lnTo>
                  <a:pt x="3455" y="1793"/>
                </a:lnTo>
                <a:lnTo>
                  <a:pt x="3451" y="1836"/>
                </a:lnTo>
                <a:lnTo>
                  <a:pt x="3443" y="1878"/>
                </a:lnTo>
                <a:lnTo>
                  <a:pt x="3431" y="1919"/>
                </a:lnTo>
                <a:lnTo>
                  <a:pt x="3415" y="1958"/>
                </a:lnTo>
                <a:lnTo>
                  <a:pt x="3394" y="1996"/>
                </a:lnTo>
                <a:lnTo>
                  <a:pt x="3370" y="2032"/>
                </a:lnTo>
                <a:lnTo>
                  <a:pt x="3343" y="2065"/>
                </a:lnTo>
                <a:lnTo>
                  <a:pt x="3310" y="2095"/>
                </a:lnTo>
                <a:lnTo>
                  <a:pt x="3276" y="2122"/>
                </a:lnTo>
                <a:lnTo>
                  <a:pt x="3237" y="2144"/>
                </a:lnTo>
                <a:lnTo>
                  <a:pt x="3192" y="2164"/>
                </a:lnTo>
                <a:lnTo>
                  <a:pt x="3146" y="2178"/>
                </a:lnTo>
                <a:lnTo>
                  <a:pt x="3098" y="2186"/>
                </a:lnTo>
                <a:lnTo>
                  <a:pt x="3050" y="2189"/>
                </a:lnTo>
                <a:lnTo>
                  <a:pt x="3001" y="2186"/>
                </a:lnTo>
                <a:lnTo>
                  <a:pt x="2954" y="2176"/>
                </a:lnTo>
                <a:lnTo>
                  <a:pt x="2908" y="2162"/>
                </a:lnTo>
                <a:lnTo>
                  <a:pt x="2886" y="2156"/>
                </a:lnTo>
                <a:lnTo>
                  <a:pt x="2864" y="2157"/>
                </a:lnTo>
                <a:lnTo>
                  <a:pt x="2843" y="2164"/>
                </a:lnTo>
                <a:lnTo>
                  <a:pt x="2824" y="2174"/>
                </a:lnTo>
                <a:lnTo>
                  <a:pt x="2808" y="2189"/>
                </a:lnTo>
                <a:lnTo>
                  <a:pt x="2794" y="2208"/>
                </a:lnTo>
                <a:lnTo>
                  <a:pt x="2786" y="2229"/>
                </a:lnTo>
                <a:lnTo>
                  <a:pt x="2770" y="2282"/>
                </a:lnTo>
                <a:lnTo>
                  <a:pt x="2751" y="2335"/>
                </a:lnTo>
                <a:lnTo>
                  <a:pt x="2729" y="2387"/>
                </a:lnTo>
                <a:lnTo>
                  <a:pt x="2724" y="2403"/>
                </a:lnTo>
                <a:lnTo>
                  <a:pt x="2723" y="2421"/>
                </a:lnTo>
                <a:lnTo>
                  <a:pt x="2727" y="2438"/>
                </a:lnTo>
                <a:lnTo>
                  <a:pt x="2734" y="2453"/>
                </a:lnTo>
                <a:lnTo>
                  <a:pt x="2746" y="2465"/>
                </a:lnTo>
                <a:lnTo>
                  <a:pt x="2828" y="2530"/>
                </a:lnTo>
                <a:lnTo>
                  <a:pt x="2839" y="2538"/>
                </a:lnTo>
                <a:lnTo>
                  <a:pt x="2853" y="2543"/>
                </a:lnTo>
                <a:lnTo>
                  <a:pt x="2868" y="2544"/>
                </a:lnTo>
                <a:lnTo>
                  <a:pt x="2883" y="2543"/>
                </a:lnTo>
                <a:lnTo>
                  <a:pt x="2932" y="2535"/>
                </a:lnTo>
                <a:lnTo>
                  <a:pt x="2982" y="2534"/>
                </a:lnTo>
                <a:lnTo>
                  <a:pt x="3032" y="2540"/>
                </a:lnTo>
                <a:lnTo>
                  <a:pt x="3081" y="2550"/>
                </a:lnTo>
                <a:lnTo>
                  <a:pt x="3126" y="2566"/>
                </a:lnTo>
                <a:lnTo>
                  <a:pt x="3169" y="2586"/>
                </a:lnTo>
                <a:lnTo>
                  <a:pt x="3210" y="2610"/>
                </a:lnTo>
                <a:lnTo>
                  <a:pt x="3248" y="2638"/>
                </a:lnTo>
                <a:lnTo>
                  <a:pt x="3281" y="2671"/>
                </a:lnTo>
                <a:lnTo>
                  <a:pt x="3311" y="2706"/>
                </a:lnTo>
                <a:lnTo>
                  <a:pt x="3338" y="2745"/>
                </a:lnTo>
                <a:lnTo>
                  <a:pt x="3359" y="2787"/>
                </a:lnTo>
                <a:lnTo>
                  <a:pt x="3376" y="2831"/>
                </a:lnTo>
                <a:lnTo>
                  <a:pt x="3389" y="2876"/>
                </a:lnTo>
                <a:lnTo>
                  <a:pt x="3396" y="2923"/>
                </a:lnTo>
                <a:lnTo>
                  <a:pt x="3398" y="2969"/>
                </a:lnTo>
                <a:lnTo>
                  <a:pt x="3395" y="3015"/>
                </a:lnTo>
                <a:lnTo>
                  <a:pt x="3389" y="3059"/>
                </a:lnTo>
                <a:lnTo>
                  <a:pt x="3376" y="3102"/>
                </a:lnTo>
                <a:lnTo>
                  <a:pt x="3361" y="3144"/>
                </a:lnTo>
                <a:lnTo>
                  <a:pt x="3340" y="3184"/>
                </a:lnTo>
                <a:lnTo>
                  <a:pt x="3316" y="3221"/>
                </a:lnTo>
                <a:lnTo>
                  <a:pt x="3286" y="3257"/>
                </a:lnTo>
                <a:lnTo>
                  <a:pt x="3254" y="3288"/>
                </a:lnTo>
                <a:lnTo>
                  <a:pt x="3219" y="3317"/>
                </a:lnTo>
                <a:lnTo>
                  <a:pt x="3182" y="3341"/>
                </a:lnTo>
                <a:lnTo>
                  <a:pt x="3141" y="3362"/>
                </a:lnTo>
                <a:lnTo>
                  <a:pt x="3100" y="3377"/>
                </a:lnTo>
                <a:lnTo>
                  <a:pt x="3056" y="3389"/>
                </a:lnTo>
                <a:lnTo>
                  <a:pt x="3012" y="3396"/>
                </a:lnTo>
                <a:lnTo>
                  <a:pt x="2966" y="3398"/>
                </a:lnTo>
                <a:lnTo>
                  <a:pt x="2937" y="3397"/>
                </a:lnTo>
                <a:lnTo>
                  <a:pt x="2906" y="3394"/>
                </a:lnTo>
                <a:lnTo>
                  <a:pt x="2857" y="3385"/>
                </a:lnTo>
                <a:lnTo>
                  <a:pt x="2810" y="3369"/>
                </a:lnTo>
                <a:lnTo>
                  <a:pt x="2765" y="3349"/>
                </a:lnTo>
                <a:lnTo>
                  <a:pt x="2723" y="3323"/>
                </a:lnTo>
                <a:lnTo>
                  <a:pt x="2684" y="3294"/>
                </a:lnTo>
                <a:lnTo>
                  <a:pt x="2649" y="3259"/>
                </a:lnTo>
                <a:lnTo>
                  <a:pt x="2617" y="3221"/>
                </a:lnTo>
                <a:lnTo>
                  <a:pt x="2591" y="3181"/>
                </a:lnTo>
                <a:lnTo>
                  <a:pt x="2569" y="3137"/>
                </a:lnTo>
                <a:lnTo>
                  <a:pt x="2552" y="3089"/>
                </a:lnTo>
                <a:lnTo>
                  <a:pt x="2541" y="3041"/>
                </a:lnTo>
                <a:lnTo>
                  <a:pt x="2535" y="2995"/>
                </a:lnTo>
                <a:lnTo>
                  <a:pt x="2534" y="2950"/>
                </a:lnTo>
                <a:lnTo>
                  <a:pt x="2539" y="2905"/>
                </a:lnTo>
                <a:lnTo>
                  <a:pt x="2548" y="2861"/>
                </a:lnTo>
                <a:lnTo>
                  <a:pt x="2561" y="2818"/>
                </a:lnTo>
                <a:lnTo>
                  <a:pt x="2565" y="2799"/>
                </a:lnTo>
                <a:lnTo>
                  <a:pt x="2564" y="2781"/>
                </a:lnTo>
                <a:lnTo>
                  <a:pt x="2557" y="2764"/>
                </a:lnTo>
                <a:lnTo>
                  <a:pt x="2551" y="2754"/>
                </a:lnTo>
                <a:lnTo>
                  <a:pt x="2543" y="2745"/>
                </a:lnTo>
                <a:lnTo>
                  <a:pt x="2530" y="2737"/>
                </a:lnTo>
                <a:lnTo>
                  <a:pt x="2512" y="2730"/>
                </a:lnTo>
                <a:lnTo>
                  <a:pt x="2499" y="2729"/>
                </a:lnTo>
                <a:lnTo>
                  <a:pt x="2484" y="2732"/>
                </a:lnTo>
                <a:lnTo>
                  <a:pt x="2469" y="2739"/>
                </a:lnTo>
                <a:lnTo>
                  <a:pt x="2456" y="2749"/>
                </a:lnTo>
                <a:lnTo>
                  <a:pt x="2401" y="2791"/>
                </a:lnTo>
                <a:lnTo>
                  <a:pt x="2346" y="2830"/>
                </a:lnTo>
                <a:lnTo>
                  <a:pt x="2287" y="2865"/>
                </a:lnTo>
                <a:lnTo>
                  <a:pt x="2269" y="2878"/>
                </a:lnTo>
                <a:lnTo>
                  <a:pt x="2256" y="2894"/>
                </a:lnTo>
                <a:lnTo>
                  <a:pt x="2245" y="2911"/>
                </a:lnTo>
                <a:lnTo>
                  <a:pt x="2239" y="2932"/>
                </a:lnTo>
                <a:lnTo>
                  <a:pt x="2237" y="2954"/>
                </a:lnTo>
                <a:lnTo>
                  <a:pt x="2239" y="2977"/>
                </a:lnTo>
                <a:lnTo>
                  <a:pt x="2244" y="3015"/>
                </a:lnTo>
                <a:lnTo>
                  <a:pt x="2246" y="3053"/>
                </a:lnTo>
                <a:lnTo>
                  <a:pt x="2243" y="3103"/>
                </a:lnTo>
                <a:lnTo>
                  <a:pt x="2234" y="3152"/>
                </a:lnTo>
                <a:lnTo>
                  <a:pt x="2219" y="3198"/>
                </a:lnTo>
                <a:lnTo>
                  <a:pt x="2199" y="3242"/>
                </a:lnTo>
                <a:lnTo>
                  <a:pt x="2174" y="3283"/>
                </a:lnTo>
                <a:lnTo>
                  <a:pt x="2145" y="3321"/>
                </a:lnTo>
                <a:lnTo>
                  <a:pt x="2111" y="3354"/>
                </a:lnTo>
                <a:lnTo>
                  <a:pt x="2074" y="3384"/>
                </a:lnTo>
                <a:lnTo>
                  <a:pt x="2033" y="3409"/>
                </a:lnTo>
                <a:lnTo>
                  <a:pt x="1989" y="3429"/>
                </a:lnTo>
                <a:lnTo>
                  <a:pt x="1943" y="3443"/>
                </a:lnTo>
                <a:lnTo>
                  <a:pt x="1893" y="3453"/>
                </a:lnTo>
                <a:lnTo>
                  <a:pt x="1843" y="3456"/>
                </a:lnTo>
                <a:lnTo>
                  <a:pt x="1800" y="3454"/>
                </a:lnTo>
                <a:lnTo>
                  <a:pt x="1754" y="3447"/>
                </a:lnTo>
                <a:lnTo>
                  <a:pt x="1710" y="3433"/>
                </a:lnTo>
                <a:lnTo>
                  <a:pt x="1667" y="3416"/>
                </a:lnTo>
                <a:lnTo>
                  <a:pt x="1627" y="3393"/>
                </a:lnTo>
                <a:lnTo>
                  <a:pt x="1591" y="3367"/>
                </a:lnTo>
                <a:lnTo>
                  <a:pt x="1557" y="3337"/>
                </a:lnTo>
                <a:lnTo>
                  <a:pt x="1527" y="3302"/>
                </a:lnTo>
                <a:lnTo>
                  <a:pt x="1501" y="3265"/>
                </a:lnTo>
                <a:lnTo>
                  <a:pt x="1479" y="3226"/>
                </a:lnTo>
                <a:lnTo>
                  <a:pt x="1461" y="3183"/>
                </a:lnTo>
                <a:lnTo>
                  <a:pt x="1448" y="3138"/>
                </a:lnTo>
                <a:lnTo>
                  <a:pt x="1442" y="3098"/>
                </a:lnTo>
                <a:lnTo>
                  <a:pt x="1440" y="3057"/>
                </a:lnTo>
                <a:lnTo>
                  <a:pt x="1441" y="3017"/>
                </a:lnTo>
                <a:lnTo>
                  <a:pt x="1441" y="2995"/>
                </a:lnTo>
                <a:lnTo>
                  <a:pt x="1437" y="2974"/>
                </a:lnTo>
                <a:lnTo>
                  <a:pt x="1428" y="2954"/>
                </a:lnTo>
                <a:lnTo>
                  <a:pt x="1417" y="2938"/>
                </a:lnTo>
                <a:lnTo>
                  <a:pt x="1402" y="2924"/>
                </a:lnTo>
                <a:lnTo>
                  <a:pt x="1384" y="2914"/>
                </a:lnTo>
                <a:lnTo>
                  <a:pt x="1337" y="2893"/>
                </a:lnTo>
                <a:lnTo>
                  <a:pt x="1292" y="2870"/>
                </a:lnTo>
                <a:lnTo>
                  <a:pt x="1283" y="2866"/>
                </a:lnTo>
                <a:lnTo>
                  <a:pt x="1272" y="2867"/>
                </a:lnTo>
                <a:lnTo>
                  <a:pt x="1263" y="2871"/>
                </a:lnTo>
                <a:lnTo>
                  <a:pt x="1256" y="2877"/>
                </a:lnTo>
                <a:lnTo>
                  <a:pt x="1210" y="2927"/>
                </a:lnTo>
                <a:lnTo>
                  <a:pt x="1204" y="2934"/>
                </a:lnTo>
                <a:lnTo>
                  <a:pt x="1202" y="2944"/>
                </a:lnTo>
                <a:lnTo>
                  <a:pt x="1202" y="2952"/>
                </a:lnTo>
                <a:lnTo>
                  <a:pt x="1209" y="2997"/>
                </a:lnTo>
                <a:lnTo>
                  <a:pt x="1209" y="3043"/>
                </a:lnTo>
                <a:lnTo>
                  <a:pt x="1203" y="3088"/>
                </a:lnTo>
                <a:lnTo>
                  <a:pt x="1193" y="3133"/>
                </a:lnTo>
                <a:lnTo>
                  <a:pt x="1177" y="3176"/>
                </a:lnTo>
                <a:lnTo>
                  <a:pt x="1156" y="3216"/>
                </a:lnTo>
                <a:lnTo>
                  <a:pt x="1131" y="3253"/>
                </a:lnTo>
                <a:lnTo>
                  <a:pt x="1102" y="3286"/>
                </a:lnTo>
                <a:lnTo>
                  <a:pt x="1069" y="3317"/>
                </a:lnTo>
                <a:lnTo>
                  <a:pt x="1033" y="3343"/>
                </a:lnTo>
                <a:lnTo>
                  <a:pt x="994" y="3364"/>
                </a:lnTo>
                <a:lnTo>
                  <a:pt x="952" y="3381"/>
                </a:lnTo>
                <a:lnTo>
                  <a:pt x="908" y="3391"/>
                </a:lnTo>
                <a:lnTo>
                  <a:pt x="864" y="3397"/>
                </a:lnTo>
                <a:lnTo>
                  <a:pt x="820" y="3397"/>
                </a:lnTo>
                <a:lnTo>
                  <a:pt x="777" y="3393"/>
                </a:lnTo>
                <a:lnTo>
                  <a:pt x="734" y="3384"/>
                </a:lnTo>
                <a:lnTo>
                  <a:pt x="693" y="3370"/>
                </a:lnTo>
                <a:lnTo>
                  <a:pt x="655" y="3352"/>
                </a:lnTo>
                <a:lnTo>
                  <a:pt x="618" y="3329"/>
                </a:lnTo>
                <a:lnTo>
                  <a:pt x="584" y="3302"/>
                </a:lnTo>
                <a:lnTo>
                  <a:pt x="554" y="3271"/>
                </a:lnTo>
                <a:lnTo>
                  <a:pt x="526" y="3234"/>
                </a:lnTo>
                <a:lnTo>
                  <a:pt x="502" y="3195"/>
                </a:lnTo>
                <a:lnTo>
                  <a:pt x="484" y="3153"/>
                </a:lnTo>
                <a:lnTo>
                  <a:pt x="471" y="3110"/>
                </a:lnTo>
                <a:lnTo>
                  <a:pt x="463" y="3065"/>
                </a:lnTo>
                <a:lnTo>
                  <a:pt x="461" y="3019"/>
                </a:lnTo>
                <a:lnTo>
                  <a:pt x="464" y="2973"/>
                </a:lnTo>
                <a:lnTo>
                  <a:pt x="473" y="2927"/>
                </a:lnTo>
                <a:lnTo>
                  <a:pt x="488" y="2884"/>
                </a:lnTo>
                <a:lnTo>
                  <a:pt x="507" y="2843"/>
                </a:lnTo>
                <a:lnTo>
                  <a:pt x="531" y="2806"/>
                </a:lnTo>
                <a:lnTo>
                  <a:pt x="560" y="2771"/>
                </a:lnTo>
                <a:lnTo>
                  <a:pt x="593" y="2740"/>
                </a:lnTo>
                <a:lnTo>
                  <a:pt x="628" y="2712"/>
                </a:lnTo>
                <a:lnTo>
                  <a:pt x="667" y="2689"/>
                </a:lnTo>
                <a:lnTo>
                  <a:pt x="709" y="2672"/>
                </a:lnTo>
                <a:lnTo>
                  <a:pt x="753" y="2659"/>
                </a:lnTo>
                <a:lnTo>
                  <a:pt x="799" y="2652"/>
                </a:lnTo>
                <a:lnTo>
                  <a:pt x="850" y="2650"/>
                </a:lnTo>
                <a:lnTo>
                  <a:pt x="901" y="2655"/>
                </a:lnTo>
                <a:lnTo>
                  <a:pt x="949" y="2667"/>
                </a:lnTo>
                <a:lnTo>
                  <a:pt x="958" y="2669"/>
                </a:lnTo>
                <a:lnTo>
                  <a:pt x="967" y="2669"/>
                </a:lnTo>
                <a:lnTo>
                  <a:pt x="977" y="2666"/>
                </a:lnTo>
                <a:lnTo>
                  <a:pt x="985" y="2659"/>
                </a:lnTo>
                <a:lnTo>
                  <a:pt x="992" y="2650"/>
                </a:lnTo>
                <a:lnTo>
                  <a:pt x="994" y="2639"/>
                </a:lnTo>
                <a:lnTo>
                  <a:pt x="993" y="2629"/>
                </a:lnTo>
                <a:lnTo>
                  <a:pt x="988" y="2619"/>
                </a:lnTo>
                <a:lnTo>
                  <a:pt x="939" y="2556"/>
                </a:lnTo>
                <a:lnTo>
                  <a:pt x="896" y="2490"/>
                </a:lnTo>
                <a:lnTo>
                  <a:pt x="858" y="2421"/>
                </a:lnTo>
                <a:lnTo>
                  <a:pt x="825" y="2350"/>
                </a:lnTo>
                <a:lnTo>
                  <a:pt x="799" y="2277"/>
                </a:lnTo>
                <a:lnTo>
                  <a:pt x="792" y="2261"/>
                </a:lnTo>
                <a:lnTo>
                  <a:pt x="781" y="2248"/>
                </a:lnTo>
                <a:lnTo>
                  <a:pt x="769" y="2239"/>
                </a:lnTo>
                <a:lnTo>
                  <a:pt x="754" y="2233"/>
                </a:lnTo>
                <a:lnTo>
                  <a:pt x="738" y="2231"/>
                </a:lnTo>
                <a:lnTo>
                  <a:pt x="639" y="2239"/>
                </a:lnTo>
                <a:lnTo>
                  <a:pt x="621" y="2243"/>
                </a:lnTo>
                <a:lnTo>
                  <a:pt x="606" y="2250"/>
                </a:lnTo>
                <a:lnTo>
                  <a:pt x="594" y="2258"/>
                </a:lnTo>
                <a:lnTo>
                  <a:pt x="584" y="2269"/>
                </a:lnTo>
                <a:lnTo>
                  <a:pt x="561" y="2303"/>
                </a:lnTo>
                <a:lnTo>
                  <a:pt x="533" y="2331"/>
                </a:lnTo>
                <a:lnTo>
                  <a:pt x="503" y="2357"/>
                </a:lnTo>
                <a:lnTo>
                  <a:pt x="469" y="2378"/>
                </a:lnTo>
                <a:lnTo>
                  <a:pt x="434" y="2395"/>
                </a:lnTo>
                <a:lnTo>
                  <a:pt x="396" y="2408"/>
                </a:lnTo>
                <a:lnTo>
                  <a:pt x="357" y="2416"/>
                </a:lnTo>
                <a:lnTo>
                  <a:pt x="317" y="2418"/>
                </a:lnTo>
                <a:lnTo>
                  <a:pt x="278" y="2416"/>
                </a:lnTo>
                <a:lnTo>
                  <a:pt x="238" y="2409"/>
                </a:lnTo>
                <a:lnTo>
                  <a:pt x="199" y="2396"/>
                </a:lnTo>
                <a:lnTo>
                  <a:pt x="162" y="2379"/>
                </a:lnTo>
                <a:lnTo>
                  <a:pt x="129" y="2357"/>
                </a:lnTo>
                <a:lnTo>
                  <a:pt x="98" y="2332"/>
                </a:lnTo>
                <a:lnTo>
                  <a:pt x="71" y="2303"/>
                </a:lnTo>
                <a:lnTo>
                  <a:pt x="48" y="2270"/>
                </a:lnTo>
                <a:lnTo>
                  <a:pt x="29" y="2235"/>
                </a:lnTo>
                <a:lnTo>
                  <a:pt x="15" y="2197"/>
                </a:lnTo>
                <a:lnTo>
                  <a:pt x="5" y="2158"/>
                </a:lnTo>
                <a:lnTo>
                  <a:pt x="0" y="2119"/>
                </a:lnTo>
                <a:lnTo>
                  <a:pt x="1" y="2078"/>
                </a:lnTo>
                <a:lnTo>
                  <a:pt x="6" y="2038"/>
                </a:lnTo>
                <a:lnTo>
                  <a:pt x="17" y="1999"/>
                </a:lnTo>
                <a:lnTo>
                  <a:pt x="32" y="1960"/>
                </a:lnTo>
                <a:lnTo>
                  <a:pt x="53" y="1925"/>
                </a:lnTo>
                <a:lnTo>
                  <a:pt x="79" y="1892"/>
                </a:lnTo>
                <a:lnTo>
                  <a:pt x="108" y="1864"/>
                </a:lnTo>
                <a:lnTo>
                  <a:pt x="140" y="1839"/>
                </a:lnTo>
                <a:lnTo>
                  <a:pt x="176" y="1819"/>
                </a:lnTo>
                <a:lnTo>
                  <a:pt x="214" y="1802"/>
                </a:lnTo>
                <a:lnTo>
                  <a:pt x="253" y="1792"/>
                </a:lnTo>
                <a:lnTo>
                  <a:pt x="294" y="1787"/>
                </a:lnTo>
                <a:lnTo>
                  <a:pt x="336" y="1787"/>
                </a:lnTo>
                <a:lnTo>
                  <a:pt x="374" y="1791"/>
                </a:lnTo>
                <a:lnTo>
                  <a:pt x="411" y="1799"/>
                </a:lnTo>
                <a:lnTo>
                  <a:pt x="445" y="1813"/>
                </a:lnTo>
                <a:lnTo>
                  <a:pt x="478" y="1830"/>
                </a:lnTo>
                <a:lnTo>
                  <a:pt x="508" y="1851"/>
                </a:lnTo>
                <a:lnTo>
                  <a:pt x="536" y="1875"/>
                </a:lnTo>
                <a:lnTo>
                  <a:pt x="552" y="1887"/>
                </a:lnTo>
                <a:lnTo>
                  <a:pt x="569" y="1895"/>
                </a:lnTo>
                <a:lnTo>
                  <a:pt x="585" y="1898"/>
                </a:lnTo>
                <a:lnTo>
                  <a:pt x="700" y="1887"/>
                </a:lnTo>
                <a:lnTo>
                  <a:pt x="717" y="1883"/>
                </a:lnTo>
                <a:lnTo>
                  <a:pt x="732" y="1875"/>
                </a:lnTo>
                <a:lnTo>
                  <a:pt x="745" y="1863"/>
                </a:lnTo>
                <a:lnTo>
                  <a:pt x="753" y="1848"/>
                </a:lnTo>
                <a:lnTo>
                  <a:pt x="757" y="1831"/>
                </a:lnTo>
                <a:lnTo>
                  <a:pt x="769" y="1759"/>
                </a:lnTo>
                <a:lnTo>
                  <a:pt x="784" y="1690"/>
                </a:lnTo>
                <a:lnTo>
                  <a:pt x="805" y="1622"/>
                </a:lnTo>
                <a:lnTo>
                  <a:pt x="830" y="1556"/>
                </a:lnTo>
                <a:lnTo>
                  <a:pt x="861" y="1491"/>
                </a:lnTo>
                <a:lnTo>
                  <a:pt x="895" y="1428"/>
                </a:lnTo>
                <a:lnTo>
                  <a:pt x="902" y="1413"/>
                </a:lnTo>
                <a:lnTo>
                  <a:pt x="905" y="1397"/>
                </a:lnTo>
                <a:lnTo>
                  <a:pt x="904" y="1380"/>
                </a:lnTo>
                <a:lnTo>
                  <a:pt x="899" y="1365"/>
                </a:lnTo>
                <a:lnTo>
                  <a:pt x="890" y="1351"/>
                </a:lnTo>
                <a:lnTo>
                  <a:pt x="867" y="1322"/>
                </a:lnTo>
                <a:lnTo>
                  <a:pt x="856" y="1310"/>
                </a:lnTo>
                <a:lnTo>
                  <a:pt x="842" y="1302"/>
                </a:lnTo>
                <a:lnTo>
                  <a:pt x="826" y="1298"/>
                </a:lnTo>
                <a:lnTo>
                  <a:pt x="811" y="1297"/>
                </a:lnTo>
                <a:lnTo>
                  <a:pt x="796" y="1299"/>
                </a:lnTo>
                <a:lnTo>
                  <a:pt x="746" y="1312"/>
                </a:lnTo>
                <a:lnTo>
                  <a:pt x="694" y="1321"/>
                </a:lnTo>
                <a:lnTo>
                  <a:pt x="642" y="1325"/>
                </a:lnTo>
                <a:lnTo>
                  <a:pt x="590" y="1323"/>
                </a:lnTo>
                <a:lnTo>
                  <a:pt x="537" y="1316"/>
                </a:lnTo>
                <a:lnTo>
                  <a:pt x="487" y="1304"/>
                </a:lnTo>
                <a:lnTo>
                  <a:pt x="438" y="1287"/>
                </a:lnTo>
                <a:lnTo>
                  <a:pt x="391" y="1265"/>
                </a:lnTo>
                <a:lnTo>
                  <a:pt x="347" y="1240"/>
                </a:lnTo>
                <a:lnTo>
                  <a:pt x="306" y="1210"/>
                </a:lnTo>
                <a:lnTo>
                  <a:pt x="268" y="1175"/>
                </a:lnTo>
                <a:lnTo>
                  <a:pt x="234" y="1137"/>
                </a:lnTo>
                <a:lnTo>
                  <a:pt x="203" y="1098"/>
                </a:lnTo>
                <a:lnTo>
                  <a:pt x="177" y="1054"/>
                </a:lnTo>
                <a:lnTo>
                  <a:pt x="154" y="1007"/>
                </a:lnTo>
                <a:lnTo>
                  <a:pt x="137" y="958"/>
                </a:lnTo>
                <a:lnTo>
                  <a:pt x="125" y="908"/>
                </a:lnTo>
                <a:lnTo>
                  <a:pt x="117" y="856"/>
                </a:lnTo>
                <a:lnTo>
                  <a:pt x="115" y="804"/>
                </a:lnTo>
                <a:lnTo>
                  <a:pt x="118" y="753"/>
                </a:lnTo>
                <a:lnTo>
                  <a:pt x="126" y="703"/>
                </a:lnTo>
                <a:lnTo>
                  <a:pt x="138" y="655"/>
                </a:lnTo>
                <a:lnTo>
                  <a:pt x="155" y="606"/>
                </a:lnTo>
                <a:lnTo>
                  <a:pt x="177" y="560"/>
                </a:lnTo>
                <a:lnTo>
                  <a:pt x="203" y="517"/>
                </a:lnTo>
                <a:lnTo>
                  <a:pt x="234" y="475"/>
                </a:lnTo>
                <a:lnTo>
                  <a:pt x="268" y="438"/>
                </a:lnTo>
                <a:lnTo>
                  <a:pt x="306" y="404"/>
                </a:lnTo>
                <a:lnTo>
                  <a:pt x="347" y="375"/>
                </a:lnTo>
                <a:lnTo>
                  <a:pt x="390" y="350"/>
                </a:lnTo>
                <a:lnTo>
                  <a:pt x="435" y="328"/>
                </a:lnTo>
                <a:lnTo>
                  <a:pt x="482" y="311"/>
                </a:lnTo>
                <a:lnTo>
                  <a:pt x="531" y="298"/>
                </a:lnTo>
                <a:lnTo>
                  <a:pt x="580" y="291"/>
                </a:lnTo>
                <a:lnTo>
                  <a:pt x="630" y="288"/>
                </a:lnTo>
                <a:lnTo>
                  <a:pt x="682" y="290"/>
                </a:lnTo>
                <a:lnTo>
                  <a:pt x="733" y="297"/>
                </a:lnTo>
                <a:lnTo>
                  <a:pt x="787" y="310"/>
                </a:lnTo>
                <a:lnTo>
                  <a:pt x="838" y="329"/>
                </a:lnTo>
                <a:lnTo>
                  <a:pt x="886" y="353"/>
                </a:lnTo>
                <a:lnTo>
                  <a:pt x="932" y="381"/>
                </a:lnTo>
                <a:lnTo>
                  <a:pt x="974" y="415"/>
                </a:lnTo>
                <a:lnTo>
                  <a:pt x="1013" y="452"/>
                </a:lnTo>
                <a:lnTo>
                  <a:pt x="1047" y="493"/>
                </a:lnTo>
                <a:lnTo>
                  <a:pt x="1078" y="538"/>
                </a:lnTo>
                <a:lnTo>
                  <a:pt x="1103" y="585"/>
                </a:lnTo>
                <a:lnTo>
                  <a:pt x="1124" y="636"/>
                </a:lnTo>
                <a:lnTo>
                  <a:pt x="1138" y="688"/>
                </a:lnTo>
                <a:lnTo>
                  <a:pt x="1148" y="743"/>
                </a:lnTo>
                <a:lnTo>
                  <a:pt x="1152" y="797"/>
                </a:lnTo>
                <a:lnTo>
                  <a:pt x="1150" y="851"/>
                </a:lnTo>
                <a:lnTo>
                  <a:pt x="1143" y="905"/>
                </a:lnTo>
                <a:lnTo>
                  <a:pt x="1129" y="957"/>
                </a:lnTo>
                <a:lnTo>
                  <a:pt x="1111" y="1009"/>
                </a:lnTo>
                <a:lnTo>
                  <a:pt x="1106" y="1021"/>
                </a:lnTo>
                <a:lnTo>
                  <a:pt x="1104" y="1036"/>
                </a:lnTo>
                <a:lnTo>
                  <a:pt x="1105" y="1050"/>
                </a:lnTo>
                <a:lnTo>
                  <a:pt x="1108" y="1066"/>
                </a:lnTo>
                <a:lnTo>
                  <a:pt x="1116" y="1080"/>
                </a:lnTo>
                <a:lnTo>
                  <a:pt x="1129" y="1093"/>
                </a:lnTo>
                <a:lnTo>
                  <a:pt x="1144" y="1102"/>
                </a:lnTo>
                <a:lnTo>
                  <a:pt x="1160" y="1106"/>
                </a:lnTo>
                <a:lnTo>
                  <a:pt x="1179" y="1107"/>
                </a:lnTo>
                <a:lnTo>
                  <a:pt x="1197" y="1103"/>
                </a:lnTo>
                <a:lnTo>
                  <a:pt x="1213" y="1094"/>
                </a:lnTo>
                <a:lnTo>
                  <a:pt x="1265" y="1062"/>
                </a:lnTo>
                <a:lnTo>
                  <a:pt x="1320" y="1033"/>
                </a:lnTo>
                <a:lnTo>
                  <a:pt x="1375" y="1007"/>
                </a:lnTo>
                <a:lnTo>
                  <a:pt x="1433" y="984"/>
                </a:lnTo>
                <a:lnTo>
                  <a:pt x="1446" y="977"/>
                </a:lnTo>
                <a:lnTo>
                  <a:pt x="1457" y="968"/>
                </a:lnTo>
                <a:lnTo>
                  <a:pt x="1463" y="955"/>
                </a:lnTo>
                <a:lnTo>
                  <a:pt x="1466" y="941"/>
                </a:lnTo>
                <a:lnTo>
                  <a:pt x="1465" y="927"/>
                </a:lnTo>
                <a:lnTo>
                  <a:pt x="1413" y="705"/>
                </a:lnTo>
                <a:lnTo>
                  <a:pt x="1406" y="690"/>
                </a:lnTo>
                <a:lnTo>
                  <a:pt x="1394" y="678"/>
                </a:lnTo>
                <a:lnTo>
                  <a:pt x="1377" y="668"/>
                </a:lnTo>
                <a:lnTo>
                  <a:pt x="1338" y="651"/>
                </a:lnTo>
                <a:lnTo>
                  <a:pt x="1302" y="629"/>
                </a:lnTo>
                <a:lnTo>
                  <a:pt x="1269" y="604"/>
                </a:lnTo>
                <a:lnTo>
                  <a:pt x="1240" y="575"/>
                </a:lnTo>
                <a:lnTo>
                  <a:pt x="1214" y="542"/>
                </a:lnTo>
                <a:lnTo>
                  <a:pt x="1193" y="507"/>
                </a:lnTo>
                <a:lnTo>
                  <a:pt x="1175" y="469"/>
                </a:lnTo>
                <a:lnTo>
                  <a:pt x="1162" y="429"/>
                </a:lnTo>
                <a:lnTo>
                  <a:pt x="1155" y="389"/>
                </a:lnTo>
                <a:lnTo>
                  <a:pt x="1152" y="346"/>
                </a:lnTo>
                <a:lnTo>
                  <a:pt x="1155" y="298"/>
                </a:lnTo>
                <a:lnTo>
                  <a:pt x="1165" y="253"/>
                </a:lnTo>
                <a:lnTo>
                  <a:pt x="1179" y="212"/>
                </a:lnTo>
                <a:lnTo>
                  <a:pt x="1199" y="172"/>
                </a:lnTo>
                <a:lnTo>
                  <a:pt x="1224" y="134"/>
                </a:lnTo>
                <a:lnTo>
                  <a:pt x="1254" y="102"/>
                </a:lnTo>
                <a:lnTo>
                  <a:pt x="1286" y="72"/>
                </a:lnTo>
                <a:lnTo>
                  <a:pt x="1323" y="47"/>
                </a:lnTo>
                <a:lnTo>
                  <a:pt x="1364" y="27"/>
                </a:lnTo>
                <a:lnTo>
                  <a:pt x="1405" y="13"/>
                </a:lnTo>
                <a:lnTo>
                  <a:pt x="1450" y="3"/>
                </a:lnTo>
                <a:lnTo>
                  <a:pt x="149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18" name="Group 217"/>
          <p:cNvGrpSpPr/>
          <p:nvPr/>
        </p:nvGrpSpPr>
        <p:grpSpPr>
          <a:xfrm>
            <a:off x="10025666" y="2689225"/>
            <a:ext cx="550863" cy="546101"/>
            <a:chOff x="10018713" y="2689225"/>
            <a:chExt cx="550863" cy="5461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7" name="Freeform 79"/>
            <p:cNvSpPr>
              <a:spLocks/>
            </p:cNvSpPr>
            <p:nvPr/>
          </p:nvSpPr>
          <p:spPr bwMode="auto">
            <a:xfrm>
              <a:off x="10028238" y="2689225"/>
              <a:ext cx="153988" cy="285750"/>
            </a:xfrm>
            <a:custGeom>
              <a:avLst/>
              <a:gdLst>
                <a:gd name="T0" fmla="*/ 62 w 966"/>
                <a:gd name="T1" fmla="*/ 0 h 1801"/>
                <a:gd name="T2" fmla="*/ 80 w 966"/>
                <a:gd name="T3" fmla="*/ 1 h 1801"/>
                <a:gd name="T4" fmla="*/ 595 w 966"/>
                <a:gd name="T5" fmla="*/ 129 h 1801"/>
                <a:gd name="T6" fmla="*/ 613 w 966"/>
                <a:gd name="T7" fmla="*/ 137 h 1801"/>
                <a:gd name="T8" fmla="*/ 627 w 966"/>
                <a:gd name="T9" fmla="*/ 149 h 1801"/>
                <a:gd name="T10" fmla="*/ 637 w 966"/>
                <a:gd name="T11" fmla="*/ 164 h 1801"/>
                <a:gd name="T12" fmla="*/ 643 w 966"/>
                <a:gd name="T13" fmla="*/ 182 h 1801"/>
                <a:gd name="T14" fmla="*/ 829 w 966"/>
                <a:gd name="T15" fmla="*/ 1304 h 1801"/>
                <a:gd name="T16" fmla="*/ 897 w 966"/>
                <a:gd name="T17" fmla="*/ 1294 h 1801"/>
                <a:gd name="T18" fmla="*/ 966 w 966"/>
                <a:gd name="T19" fmla="*/ 1289 h 1801"/>
                <a:gd name="T20" fmla="*/ 966 w 966"/>
                <a:gd name="T21" fmla="*/ 1631 h 1801"/>
                <a:gd name="T22" fmla="*/ 897 w 966"/>
                <a:gd name="T23" fmla="*/ 1639 h 1801"/>
                <a:gd name="T24" fmla="*/ 832 w 966"/>
                <a:gd name="T25" fmla="*/ 1653 h 1801"/>
                <a:gd name="T26" fmla="*/ 767 w 966"/>
                <a:gd name="T27" fmla="*/ 1672 h 1801"/>
                <a:gd name="T28" fmla="*/ 706 w 966"/>
                <a:gd name="T29" fmla="*/ 1697 h 1801"/>
                <a:gd name="T30" fmla="*/ 648 w 966"/>
                <a:gd name="T31" fmla="*/ 1727 h 1801"/>
                <a:gd name="T32" fmla="*/ 592 w 966"/>
                <a:gd name="T33" fmla="*/ 1761 h 1801"/>
                <a:gd name="T34" fmla="*/ 541 w 966"/>
                <a:gd name="T35" fmla="*/ 1801 h 1801"/>
                <a:gd name="T36" fmla="*/ 300 w 966"/>
                <a:gd name="T37" fmla="*/ 1559 h 1801"/>
                <a:gd name="T38" fmla="*/ 359 w 966"/>
                <a:gd name="T39" fmla="*/ 1510 h 1801"/>
                <a:gd name="T40" fmla="*/ 422 w 966"/>
                <a:gd name="T41" fmla="*/ 1465 h 1801"/>
                <a:gd name="T42" fmla="*/ 488 w 966"/>
                <a:gd name="T43" fmla="*/ 1424 h 1801"/>
                <a:gd name="T44" fmla="*/ 557 w 966"/>
                <a:gd name="T45" fmla="*/ 1389 h 1801"/>
                <a:gd name="T46" fmla="*/ 630 w 966"/>
                <a:gd name="T47" fmla="*/ 1359 h 1801"/>
                <a:gd name="T48" fmla="*/ 704 w 966"/>
                <a:gd name="T49" fmla="*/ 1333 h 1801"/>
                <a:gd name="T50" fmla="*/ 523 w 966"/>
                <a:gd name="T51" fmla="*/ 244 h 1801"/>
                <a:gd name="T52" fmla="*/ 48 w 966"/>
                <a:gd name="T53" fmla="*/ 126 h 1801"/>
                <a:gd name="T54" fmla="*/ 32 w 966"/>
                <a:gd name="T55" fmla="*/ 120 h 1801"/>
                <a:gd name="T56" fmla="*/ 20 w 966"/>
                <a:gd name="T57" fmla="*/ 109 h 1801"/>
                <a:gd name="T58" fmla="*/ 9 w 966"/>
                <a:gd name="T59" fmla="*/ 96 h 1801"/>
                <a:gd name="T60" fmla="*/ 2 w 966"/>
                <a:gd name="T61" fmla="*/ 81 h 1801"/>
                <a:gd name="T62" fmla="*/ 0 w 966"/>
                <a:gd name="T63" fmla="*/ 65 h 1801"/>
                <a:gd name="T64" fmla="*/ 2 w 966"/>
                <a:gd name="T65" fmla="*/ 48 h 1801"/>
                <a:gd name="T66" fmla="*/ 9 w 966"/>
                <a:gd name="T67" fmla="*/ 32 h 1801"/>
                <a:gd name="T68" fmla="*/ 18 w 966"/>
                <a:gd name="T69" fmla="*/ 19 h 1801"/>
                <a:gd name="T70" fmla="*/ 31 w 966"/>
                <a:gd name="T71" fmla="*/ 8 h 1801"/>
                <a:gd name="T72" fmla="*/ 46 w 966"/>
                <a:gd name="T73" fmla="*/ 2 h 1801"/>
                <a:gd name="T74" fmla="*/ 62 w 966"/>
                <a:gd name="T75" fmla="*/ 0 h 1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66" h="1801">
                  <a:moveTo>
                    <a:pt x="62" y="0"/>
                  </a:moveTo>
                  <a:lnTo>
                    <a:pt x="80" y="1"/>
                  </a:lnTo>
                  <a:lnTo>
                    <a:pt x="595" y="129"/>
                  </a:lnTo>
                  <a:lnTo>
                    <a:pt x="613" y="137"/>
                  </a:lnTo>
                  <a:lnTo>
                    <a:pt x="627" y="149"/>
                  </a:lnTo>
                  <a:lnTo>
                    <a:pt x="637" y="164"/>
                  </a:lnTo>
                  <a:lnTo>
                    <a:pt x="643" y="182"/>
                  </a:lnTo>
                  <a:lnTo>
                    <a:pt x="829" y="1304"/>
                  </a:lnTo>
                  <a:lnTo>
                    <a:pt x="897" y="1294"/>
                  </a:lnTo>
                  <a:lnTo>
                    <a:pt x="966" y="1289"/>
                  </a:lnTo>
                  <a:lnTo>
                    <a:pt x="966" y="1631"/>
                  </a:lnTo>
                  <a:lnTo>
                    <a:pt x="897" y="1639"/>
                  </a:lnTo>
                  <a:lnTo>
                    <a:pt x="832" y="1653"/>
                  </a:lnTo>
                  <a:lnTo>
                    <a:pt x="767" y="1672"/>
                  </a:lnTo>
                  <a:lnTo>
                    <a:pt x="706" y="1697"/>
                  </a:lnTo>
                  <a:lnTo>
                    <a:pt x="648" y="1727"/>
                  </a:lnTo>
                  <a:lnTo>
                    <a:pt x="592" y="1761"/>
                  </a:lnTo>
                  <a:lnTo>
                    <a:pt x="541" y="1801"/>
                  </a:lnTo>
                  <a:lnTo>
                    <a:pt x="300" y="1559"/>
                  </a:lnTo>
                  <a:lnTo>
                    <a:pt x="359" y="1510"/>
                  </a:lnTo>
                  <a:lnTo>
                    <a:pt x="422" y="1465"/>
                  </a:lnTo>
                  <a:lnTo>
                    <a:pt x="488" y="1424"/>
                  </a:lnTo>
                  <a:lnTo>
                    <a:pt x="557" y="1389"/>
                  </a:lnTo>
                  <a:lnTo>
                    <a:pt x="630" y="1359"/>
                  </a:lnTo>
                  <a:lnTo>
                    <a:pt x="704" y="1333"/>
                  </a:lnTo>
                  <a:lnTo>
                    <a:pt x="523" y="244"/>
                  </a:lnTo>
                  <a:lnTo>
                    <a:pt x="48" y="126"/>
                  </a:lnTo>
                  <a:lnTo>
                    <a:pt x="32" y="120"/>
                  </a:lnTo>
                  <a:lnTo>
                    <a:pt x="20" y="109"/>
                  </a:lnTo>
                  <a:lnTo>
                    <a:pt x="9" y="96"/>
                  </a:lnTo>
                  <a:lnTo>
                    <a:pt x="2" y="81"/>
                  </a:lnTo>
                  <a:lnTo>
                    <a:pt x="0" y="65"/>
                  </a:lnTo>
                  <a:lnTo>
                    <a:pt x="2" y="48"/>
                  </a:lnTo>
                  <a:lnTo>
                    <a:pt x="9" y="32"/>
                  </a:lnTo>
                  <a:lnTo>
                    <a:pt x="18" y="19"/>
                  </a:lnTo>
                  <a:lnTo>
                    <a:pt x="31" y="8"/>
                  </a:lnTo>
                  <a:lnTo>
                    <a:pt x="46" y="2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80"/>
            <p:cNvSpPr>
              <a:spLocks noEditPoints="1"/>
            </p:cNvSpPr>
            <p:nvPr/>
          </p:nvSpPr>
          <p:spPr bwMode="auto">
            <a:xfrm>
              <a:off x="10202863" y="2894013"/>
              <a:ext cx="366713" cy="336550"/>
            </a:xfrm>
            <a:custGeom>
              <a:avLst/>
              <a:gdLst>
                <a:gd name="T0" fmla="*/ 1718 w 2313"/>
                <a:gd name="T1" fmla="*/ 1383 h 2120"/>
                <a:gd name="T2" fmla="*/ 1616 w 2313"/>
                <a:gd name="T3" fmla="*/ 1464 h 2120"/>
                <a:gd name="T4" fmla="*/ 1555 w 2313"/>
                <a:gd name="T5" fmla="*/ 1579 h 2120"/>
                <a:gd name="T6" fmla="*/ 1544 w 2313"/>
                <a:gd name="T7" fmla="*/ 1713 h 2120"/>
                <a:gd name="T8" fmla="*/ 1586 w 2313"/>
                <a:gd name="T9" fmla="*/ 1832 h 2120"/>
                <a:gd name="T10" fmla="*/ 1666 w 2313"/>
                <a:gd name="T11" fmla="*/ 1924 h 2120"/>
                <a:gd name="T12" fmla="*/ 1778 w 2313"/>
                <a:gd name="T13" fmla="*/ 1980 h 2120"/>
                <a:gd name="T14" fmla="*/ 1907 w 2313"/>
                <a:gd name="T15" fmla="*/ 1989 h 2120"/>
                <a:gd name="T16" fmla="*/ 2026 w 2313"/>
                <a:gd name="T17" fmla="*/ 1948 h 2120"/>
                <a:gd name="T18" fmla="*/ 2118 w 2313"/>
                <a:gd name="T19" fmla="*/ 1867 h 2120"/>
                <a:gd name="T20" fmla="*/ 2174 w 2313"/>
                <a:gd name="T21" fmla="*/ 1755 h 2120"/>
                <a:gd name="T22" fmla="*/ 2182 w 2313"/>
                <a:gd name="T23" fmla="*/ 1624 h 2120"/>
                <a:gd name="T24" fmla="*/ 2137 w 2313"/>
                <a:gd name="T25" fmla="*/ 1502 h 2120"/>
                <a:gd name="T26" fmla="*/ 2050 w 2313"/>
                <a:gd name="T27" fmla="*/ 1409 h 2120"/>
                <a:gd name="T28" fmla="*/ 1931 w 2313"/>
                <a:gd name="T29" fmla="*/ 1356 h 2120"/>
                <a:gd name="T30" fmla="*/ 1918 w 2313"/>
                <a:gd name="T31" fmla="*/ 1708 h 2120"/>
                <a:gd name="T32" fmla="*/ 1867 w 2313"/>
                <a:gd name="T33" fmla="*/ 1735 h 2120"/>
                <a:gd name="T34" fmla="*/ 1814 w 2313"/>
                <a:gd name="T35" fmla="*/ 1708 h 2120"/>
                <a:gd name="T36" fmla="*/ 1803 w 2313"/>
                <a:gd name="T37" fmla="*/ 1354 h 2120"/>
                <a:gd name="T38" fmla="*/ 980 w 2313"/>
                <a:gd name="T39" fmla="*/ 897 h 2120"/>
                <a:gd name="T40" fmla="*/ 950 w 2313"/>
                <a:gd name="T41" fmla="*/ 769 h 2120"/>
                <a:gd name="T42" fmla="*/ 152 w 2313"/>
                <a:gd name="T43" fmla="*/ 24 h 2120"/>
                <a:gd name="T44" fmla="*/ 365 w 2313"/>
                <a:gd name="T45" fmla="*/ 95 h 2120"/>
                <a:gd name="T46" fmla="*/ 555 w 2313"/>
                <a:gd name="T47" fmla="*/ 208 h 2120"/>
                <a:gd name="T48" fmla="*/ 1553 w 2313"/>
                <a:gd name="T49" fmla="*/ 257 h 2120"/>
                <a:gd name="T50" fmla="*/ 1702 w 2313"/>
                <a:gd name="T51" fmla="*/ 305 h 2120"/>
                <a:gd name="T52" fmla="*/ 1822 w 2313"/>
                <a:gd name="T53" fmla="*/ 399 h 2120"/>
                <a:gd name="T54" fmla="*/ 1902 w 2313"/>
                <a:gd name="T55" fmla="*/ 530 h 2120"/>
                <a:gd name="T56" fmla="*/ 1931 w 2313"/>
                <a:gd name="T57" fmla="*/ 685 h 2120"/>
                <a:gd name="T58" fmla="*/ 2034 w 2313"/>
                <a:gd name="T59" fmla="*/ 1254 h 2120"/>
                <a:gd name="T60" fmla="*/ 2167 w 2313"/>
                <a:gd name="T61" fmla="*/ 1338 h 2120"/>
                <a:gd name="T62" fmla="*/ 2263 w 2313"/>
                <a:gd name="T63" fmla="*/ 1461 h 2120"/>
                <a:gd name="T64" fmla="*/ 2310 w 2313"/>
                <a:gd name="T65" fmla="*/ 1614 h 2120"/>
                <a:gd name="T66" fmla="*/ 2301 w 2313"/>
                <a:gd name="T67" fmla="*/ 1773 h 2120"/>
                <a:gd name="T68" fmla="*/ 2243 w 2313"/>
                <a:gd name="T69" fmla="*/ 1911 h 2120"/>
                <a:gd name="T70" fmla="*/ 2145 w 2313"/>
                <a:gd name="T71" fmla="*/ 2021 h 2120"/>
                <a:gd name="T72" fmla="*/ 2015 w 2313"/>
                <a:gd name="T73" fmla="*/ 2094 h 2120"/>
                <a:gd name="T74" fmla="*/ 1864 w 2313"/>
                <a:gd name="T75" fmla="*/ 2120 h 2120"/>
                <a:gd name="T76" fmla="*/ 1711 w 2313"/>
                <a:gd name="T77" fmla="*/ 2094 h 2120"/>
                <a:gd name="T78" fmla="*/ 1582 w 2313"/>
                <a:gd name="T79" fmla="*/ 2021 h 2120"/>
                <a:gd name="T80" fmla="*/ 1483 w 2313"/>
                <a:gd name="T81" fmla="*/ 1911 h 2120"/>
                <a:gd name="T82" fmla="*/ 1425 w 2313"/>
                <a:gd name="T83" fmla="*/ 1773 h 2120"/>
                <a:gd name="T84" fmla="*/ 1415 w 2313"/>
                <a:gd name="T85" fmla="*/ 1618 h 2120"/>
                <a:gd name="T86" fmla="*/ 1457 w 2313"/>
                <a:gd name="T87" fmla="*/ 1474 h 2120"/>
                <a:gd name="T88" fmla="*/ 1542 w 2313"/>
                <a:gd name="T89" fmla="*/ 1355 h 2120"/>
                <a:gd name="T90" fmla="*/ 1660 w 2313"/>
                <a:gd name="T91" fmla="*/ 1268 h 2120"/>
                <a:gd name="T92" fmla="*/ 1803 w 2313"/>
                <a:gd name="T93" fmla="*/ 1224 h 2120"/>
                <a:gd name="T94" fmla="*/ 643 w 2313"/>
                <a:gd name="T95" fmla="*/ 962 h 2120"/>
                <a:gd name="T96" fmla="*/ 590 w 2313"/>
                <a:gd name="T97" fmla="*/ 781 h 2120"/>
                <a:gd name="T98" fmla="*/ 496 w 2313"/>
                <a:gd name="T99" fmla="*/ 622 h 2120"/>
                <a:gd name="T100" fmla="*/ 558 w 2313"/>
                <a:gd name="T101" fmla="*/ 377 h 2120"/>
                <a:gd name="T102" fmla="*/ 306 w 2313"/>
                <a:gd name="T103" fmla="*/ 451 h 2120"/>
                <a:gd name="T104" fmla="*/ 130 w 2313"/>
                <a:gd name="T105" fmla="*/ 370 h 2120"/>
                <a:gd name="T106" fmla="*/ 0 w 2313"/>
                <a:gd name="T107" fmla="*/ 0 h 2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13" h="2120">
                  <a:moveTo>
                    <a:pt x="1803" y="1354"/>
                  </a:moveTo>
                  <a:lnTo>
                    <a:pt x="1759" y="1366"/>
                  </a:lnTo>
                  <a:lnTo>
                    <a:pt x="1718" y="1383"/>
                  </a:lnTo>
                  <a:lnTo>
                    <a:pt x="1680" y="1405"/>
                  </a:lnTo>
                  <a:lnTo>
                    <a:pt x="1646" y="1432"/>
                  </a:lnTo>
                  <a:lnTo>
                    <a:pt x="1616" y="1464"/>
                  </a:lnTo>
                  <a:lnTo>
                    <a:pt x="1590" y="1500"/>
                  </a:lnTo>
                  <a:lnTo>
                    <a:pt x="1570" y="1538"/>
                  </a:lnTo>
                  <a:lnTo>
                    <a:pt x="1555" y="1579"/>
                  </a:lnTo>
                  <a:lnTo>
                    <a:pt x="1545" y="1624"/>
                  </a:lnTo>
                  <a:lnTo>
                    <a:pt x="1542" y="1670"/>
                  </a:lnTo>
                  <a:lnTo>
                    <a:pt x="1544" y="1713"/>
                  </a:lnTo>
                  <a:lnTo>
                    <a:pt x="1553" y="1755"/>
                  </a:lnTo>
                  <a:lnTo>
                    <a:pt x="1567" y="1795"/>
                  </a:lnTo>
                  <a:lnTo>
                    <a:pt x="1586" y="1832"/>
                  </a:lnTo>
                  <a:lnTo>
                    <a:pt x="1608" y="1867"/>
                  </a:lnTo>
                  <a:lnTo>
                    <a:pt x="1635" y="1898"/>
                  </a:lnTo>
                  <a:lnTo>
                    <a:pt x="1666" y="1924"/>
                  </a:lnTo>
                  <a:lnTo>
                    <a:pt x="1701" y="1948"/>
                  </a:lnTo>
                  <a:lnTo>
                    <a:pt x="1738" y="1966"/>
                  </a:lnTo>
                  <a:lnTo>
                    <a:pt x="1778" y="1980"/>
                  </a:lnTo>
                  <a:lnTo>
                    <a:pt x="1820" y="1989"/>
                  </a:lnTo>
                  <a:lnTo>
                    <a:pt x="1864" y="1992"/>
                  </a:lnTo>
                  <a:lnTo>
                    <a:pt x="1907" y="1989"/>
                  </a:lnTo>
                  <a:lnTo>
                    <a:pt x="1948" y="1980"/>
                  </a:lnTo>
                  <a:lnTo>
                    <a:pt x="1988" y="1966"/>
                  </a:lnTo>
                  <a:lnTo>
                    <a:pt x="2026" y="1948"/>
                  </a:lnTo>
                  <a:lnTo>
                    <a:pt x="2060" y="1924"/>
                  </a:lnTo>
                  <a:lnTo>
                    <a:pt x="2090" y="1898"/>
                  </a:lnTo>
                  <a:lnTo>
                    <a:pt x="2118" y="1867"/>
                  </a:lnTo>
                  <a:lnTo>
                    <a:pt x="2140" y="1832"/>
                  </a:lnTo>
                  <a:lnTo>
                    <a:pt x="2160" y="1795"/>
                  </a:lnTo>
                  <a:lnTo>
                    <a:pt x="2174" y="1755"/>
                  </a:lnTo>
                  <a:lnTo>
                    <a:pt x="2182" y="1713"/>
                  </a:lnTo>
                  <a:lnTo>
                    <a:pt x="2186" y="1670"/>
                  </a:lnTo>
                  <a:lnTo>
                    <a:pt x="2182" y="1624"/>
                  </a:lnTo>
                  <a:lnTo>
                    <a:pt x="2173" y="1581"/>
                  </a:lnTo>
                  <a:lnTo>
                    <a:pt x="2158" y="1539"/>
                  </a:lnTo>
                  <a:lnTo>
                    <a:pt x="2137" y="1502"/>
                  </a:lnTo>
                  <a:lnTo>
                    <a:pt x="2113" y="1466"/>
                  </a:lnTo>
                  <a:lnTo>
                    <a:pt x="2083" y="1435"/>
                  </a:lnTo>
                  <a:lnTo>
                    <a:pt x="2050" y="1409"/>
                  </a:lnTo>
                  <a:lnTo>
                    <a:pt x="2013" y="1386"/>
                  </a:lnTo>
                  <a:lnTo>
                    <a:pt x="1973" y="1368"/>
                  </a:lnTo>
                  <a:lnTo>
                    <a:pt x="1931" y="1356"/>
                  </a:lnTo>
                  <a:lnTo>
                    <a:pt x="1931" y="1670"/>
                  </a:lnTo>
                  <a:lnTo>
                    <a:pt x="1928" y="1690"/>
                  </a:lnTo>
                  <a:lnTo>
                    <a:pt x="1918" y="1708"/>
                  </a:lnTo>
                  <a:lnTo>
                    <a:pt x="1904" y="1722"/>
                  </a:lnTo>
                  <a:lnTo>
                    <a:pt x="1887" y="1731"/>
                  </a:lnTo>
                  <a:lnTo>
                    <a:pt x="1867" y="1735"/>
                  </a:lnTo>
                  <a:lnTo>
                    <a:pt x="1847" y="1731"/>
                  </a:lnTo>
                  <a:lnTo>
                    <a:pt x="1828" y="1722"/>
                  </a:lnTo>
                  <a:lnTo>
                    <a:pt x="1814" y="1708"/>
                  </a:lnTo>
                  <a:lnTo>
                    <a:pt x="1806" y="1690"/>
                  </a:lnTo>
                  <a:lnTo>
                    <a:pt x="1803" y="1670"/>
                  </a:lnTo>
                  <a:lnTo>
                    <a:pt x="1803" y="1354"/>
                  </a:lnTo>
                  <a:close/>
                  <a:moveTo>
                    <a:pt x="950" y="769"/>
                  </a:moveTo>
                  <a:lnTo>
                    <a:pt x="967" y="832"/>
                  </a:lnTo>
                  <a:lnTo>
                    <a:pt x="980" y="897"/>
                  </a:lnTo>
                  <a:lnTo>
                    <a:pt x="1803" y="897"/>
                  </a:lnTo>
                  <a:lnTo>
                    <a:pt x="1803" y="769"/>
                  </a:lnTo>
                  <a:lnTo>
                    <a:pt x="950" y="769"/>
                  </a:lnTo>
                  <a:close/>
                  <a:moveTo>
                    <a:pt x="0" y="0"/>
                  </a:moveTo>
                  <a:lnTo>
                    <a:pt x="77" y="9"/>
                  </a:lnTo>
                  <a:lnTo>
                    <a:pt x="152" y="24"/>
                  </a:lnTo>
                  <a:lnTo>
                    <a:pt x="226" y="42"/>
                  </a:lnTo>
                  <a:lnTo>
                    <a:pt x="296" y="67"/>
                  </a:lnTo>
                  <a:lnTo>
                    <a:pt x="365" y="95"/>
                  </a:lnTo>
                  <a:lnTo>
                    <a:pt x="431" y="129"/>
                  </a:lnTo>
                  <a:lnTo>
                    <a:pt x="494" y="166"/>
                  </a:lnTo>
                  <a:lnTo>
                    <a:pt x="555" y="208"/>
                  </a:lnTo>
                  <a:lnTo>
                    <a:pt x="613" y="253"/>
                  </a:lnTo>
                  <a:lnTo>
                    <a:pt x="1499" y="253"/>
                  </a:lnTo>
                  <a:lnTo>
                    <a:pt x="1553" y="257"/>
                  </a:lnTo>
                  <a:lnTo>
                    <a:pt x="1605" y="267"/>
                  </a:lnTo>
                  <a:lnTo>
                    <a:pt x="1655" y="283"/>
                  </a:lnTo>
                  <a:lnTo>
                    <a:pt x="1702" y="305"/>
                  </a:lnTo>
                  <a:lnTo>
                    <a:pt x="1746" y="331"/>
                  </a:lnTo>
                  <a:lnTo>
                    <a:pt x="1785" y="363"/>
                  </a:lnTo>
                  <a:lnTo>
                    <a:pt x="1822" y="399"/>
                  </a:lnTo>
                  <a:lnTo>
                    <a:pt x="1854" y="439"/>
                  </a:lnTo>
                  <a:lnTo>
                    <a:pt x="1881" y="483"/>
                  </a:lnTo>
                  <a:lnTo>
                    <a:pt x="1902" y="530"/>
                  </a:lnTo>
                  <a:lnTo>
                    <a:pt x="1917" y="579"/>
                  </a:lnTo>
                  <a:lnTo>
                    <a:pt x="1928" y="632"/>
                  </a:lnTo>
                  <a:lnTo>
                    <a:pt x="1931" y="685"/>
                  </a:lnTo>
                  <a:lnTo>
                    <a:pt x="1931" y="1225"/>
                  </a:lnTo>
                  <a:lnTo>
                    <a:pt x="1984" y="1237"/>
                  </a:lnTo>
                  <a:lnTo>
                    <a:pt x="2034" y="1254"/>
                  </a:lnTo>
                  <a:lnTo>
                    <a:pt x="2083" y="1277"/>
                  </a:lnTo>
                  <a:lnTo>
                    <a:pt x="2127" y="1304"/>
                  </a:lnTo>
                  <a:lnTo>
                    <a:pt x="2167" y="1338"/>
                  </a:lnTo>
                  <a:lnTo>
                    <a:pt x="2204" y="1375"/>
                  </a:lnTo>
                  <a:lnTo>
                    <a:pt x="2236" y="1417"/>
                  </a:lnTo>
                  <a:lnTo>
                    <a:pt x="2263" y="1461"/>
                  </a:lnTo>
                  <a:lnTo>
                    <a:pt x="2284" y="1509"/>
                  </a:lnTo>
                  <a:lnTo>
                    <a:pt x="2300" y="1561"/>
                  </a:lnTo>
                  <a:lnTo>
                    <a:pt x="2310" y="1614"/>
                  </a:lnTo>
                  <a:lnTo>
                    <a:pt x="2313" y="1670"/>
                  </a:lnTo>
                  <a:lnTo>
                    <a:pt x="2311" y="1722"/>
                  </a:lnTo>
                  <a:lnTo>
                    <a:pt x="2301" y="1773"/>
                  </a:lnTo>
                  <a:lnTo>
                    <a:pt x="2287" y="1822"/>
                  </a:lnTo>
                  <a:lnTo>
                    <a:pt x="2268" y="1868"/>
                  </a:lnTo>
                  <a:lnTo>
                    <a:pt x="2243" y="1911"/>
                  </a:lnTo>
                  <a:lnTo>
                    <a:pt x="2215" y="1951"/>
                  </a:lnTo>
                  <a:lnTo>
                    <a:pt x="2181" y="1988"/>
                  </a:lnTo>
                  <a:lnTo>
                    <a:pt x="2145" y="2021"/>
                  </a:lnTo>
                  <a:lnTo>
                    <a:pt x="2104" y="2050"/>
                  </a:lnTo>
                  <a:lnTo>
                    <a:pt x="2061" y="2075"/>
                  </a:lnTo>
                  <a:lnTo>
                    <a:pt x="2015" y="2094"/>
                  </a:lnTo>
                  <a:lnTo>
                    <a:pt x="1967" y="2108"/>
                  </a:lnTo>
                  <a:lnTo>
                    <a:pt x="1915" y="2118"/>
                  </a:lnTo>
                  <a:lnTo>
                    <a:pt x="1864" y="2120"/>
                  </a:lnTo>
                  <a:lnTo>
                    <a:pt x="1811" y="2118"/>
                  </a:lnTo>
                  <a:lnTo>
                    <a:pt x="1760" y="2108"/>
                  </a:lnTo>
                  <a:lnTo>
                    <a:pt x="1711" y="2094"/>
                  </a:lnTo>
                  <a:lnTo>
                    <a:pt x="1665" y="2075"/>
                  </a:lnTo>
                  <a:lnTo>
                    <a:pt x="1621" y="2050"/>
                  </a:lnTo>
                  <a:lnTo>
                    <a:pt x="1582" y="2021"/>
                  </a:lnTo>
                  <a:lnTo>
                    <a:pt x="1545" y="1988"/>
                  </a:lnTo>
                  <a:lnTo>
                    <a:pt x="1512" y="1951"/>
                  </a:lnTo>
                  <a:lnTo>
                    <a:pt x="1483" y="1911"/>
                  </a:lnTo>
                  <a:lnTo>
                    <a:pt x="1458" y="1868"/>
                  </a:lnTo>
                  <a:lnTo>
                    <a:pt x="1439" y="1822"/>
                  </a:lnTo>
                  <a:lnTo>
                    <a:pt x="1425" y="1773"/>
                  </a:lnTo>
                  <a:lnTo>
                    <a:pt x="1415" y="1722"/>
                  </a:lnTo>
                  <a:lnTo>
                    <a:pt x="1412" y="1670"/>
                  </a:lnTo>
                  <a:lnTo>
                    <a:pt x="1415" y="1618"/>
                  </a:lnTo>
                  <a:lnTo>
                    <a:pt x="1424" y="1568"/>
                  </a:lnTo>
                  <a:lnTo>
                    <a:pt x="1438" y="1520"/>
                  </a:lnTo>
                  <a:lnTo>
                    <a:pt x="1457" y="1474"/>
                  </a:lnTo>
                  <a:lnTo>
                    <a:pt x="1481" y="1431"/>
                  </a:lnTo>
                  <a:lnTo>
                    <a:pt x="1510" y="1391"/>
                  </a:lnTo>
                  <a:lnTo>
                    <a:pt x="1542" y="1355"/>
                  </a:lnTo>
                  <a:lnTo>
                    <a:pt x="1577" y="1322"/>
                  </a:lnTo>
                  <a:lnTo>
                    <a:pt x="1617" y="1293"/>
                  </a:lnTo>
                  <a:lnTo>
                    <a:pt x="1660" y="1268"/>
                  </a:lnTo>
                  <a:lnTo>
                    <a:pt x="1705" y="1249"/>
                  </a:lnTo>
                  <a:lnTo>
                    <a:pt x="1752" y="1234"/>
                  </a:lnTo>
                  <a:lnTo>
                    <a:pt x="1803" y="1224"/>
                  </a:lnTo>
                  <a:lnTo>
                    <a:pt x="1803" y="1027"/>
                  </a:lnTo>
                  <a:lnTo>
                    <a:pt x="649" y="1027"/>
                  </a:lnTo>
                  <a:lnTo>
                    <a:pt x="643" y="962"/>
                  </a:lnTo>
                  <a:lnTo>
                    <a:pt x="630" y="899"/>
                  </a:lnTo>
                  <a:lnTo>
                    <a:pt x="613" y="839"/>
                  </a:lnTo>
                  <a:lnTo>
                    <a:pt x="590" y="781"/>
                  </a:lnTo>
                  <a:lnTo>
                    <a:pt x="564" y="725"/>
                  </a:lnTo>
                  <a:lnTo>
                    <a:pt x="531" y="672"/>
                  </a:lnTo>
                  <a:lnTo>
                    <a:pt x="496" y="622"/>
                  </a:lnTo>
                  <a:lnTo>
                    <a:pt x="646" y="471"/>
                  </a:lnTo>
                  <a:lnTo>
                    <a:pt x="604" y="423"/>
                  </a:lnTo>
                  <a:lnTo>
                    <a:pt x="558" y="377"/>
                  </a:lnTo>
                  <a:lnTo>
                    <a:pt x="408" y="528"/>
                  </a:lnTo>
                  <a:lnTo>
                    <a:pt x="359" y="487"/>
                  </a:lnTo>
                  <a:lnTo>
                    <a:pt x="306" y="451"/>
                  </a:lnTo>
                  <a:lnTo>
                    <a:pt x="250" y="418"/>
                  </a:lnTo>
                  <a:lnTo>
                    <a:pt x="191" y="392"/>
                  </a:lnTo>
                  <a:lnTo>
                    <a:pt x="130" y="370"/>
                  </a:lnTo>
                  <a:lnTo>
                    <a:pt x="66" y="354"/>
                  </a:lnTo>
                  <a:lnTo>
                    <a:pt x="0" y="34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81"/>
            <p:cNvSpPr>
              <a:spLocks/>
            </p:cNvSpPr>
            <p:nvPr/>
          </p:nvSpPr>
          <p:spPr bwMode="auto">
            <a:xfrm>
              <a:off x="10153651" y="2751138"/>
              <a:ext cx="141288" cy="112713"/>
            </a:xfrm>
            <a:custGeom>
              <a:avLst/>
              <a:gdLst>
                <a:gd name="T0" fmla="*/ 65 w 889"/>
                <a:gd name="T1" fmla="*/ 0 h 708"/>
                <a:gd name="T2" fmla="*/ 343 w 889"/>
                <a:gd name="T3" fmla="*/ 0 h 708"/>
                <a:gd name="T4" fmla="*/ 402 w 889"/>
                <a:gd name="T5" fmla="*/ 3 h 708"/>
                <a:gd name="T6" fmla="*/ 460 w 889"/>
                <a:gd name="T7" fmla="*/ 12 h 708"/>
                <a:gd name="T8" fmla="*/ 514 w 889"/>
                <a:gd name="T9" fmla="*/ 28 h 708"/>
                <a:gd name="T10" fmla="*/ 568 w 889"/>
                <a:gd name="T11" fmla="*/ 48 h 708"/>
                <a:gd name="T12" fmla="*/ 617 w 889"/>
                <a:gd name="T13" fmla="*/ 74 h 708"/>
                <a:gd name="T14" fmla="*/ 664 w 889"/>
                <a:gd name="T15" fmla="*/ 105 h 708"/>
                <a:gd name="T16" fmla="*/ 708 w 889"/>
                <a:gd name="T17" fmla="*/ 140 h 708"/>
                <a:gd name="T18" fmla="*/ 747 w 889"/>
                <a:gd name="T19" fmla="*/ 180 h 708"/>
                <a:gd name="T20" fmla="*/ 782 w 889"/>
                <a:gd name="T21" fmla="*/ 223 h 708"/>
                <a:gd name="T22" fmla="*/ 814 w 889"/>
                <a:gd name="T23" fmla="*/ 270 h 708"/>
                <a:gd name="T24" fmla="*/ 839 w 889"/>
                <a:gd name="T25" fmla="*/ 320 h 708"/>
                <a:gd name="T26" fmla="*/ 861 w 889"/>
                <a:gd name="T27" fmla="*/ 373 h 708"/>
                <a:gd name="T28" fmla="*/ 876 w 889"/>
                <a:gd name="T29" fmla="*/ 429 h 708"/>
                <a:gd name="T30" fmla="*/ 885 w 889"/>
                <a:gd name="T31" fmla="*/ 486 h 708"/>
                <a:gd name="T32" fmla="*/ 889 w 889"/>
                <a:gd name="T33" fmla="*/ 546 h 708"/>
                <a:gd name="T34" fmla="*/ 889 w 889"/>
                <a:gd name="T35" fmla="*/ 643 h 708"/>
                <a:gd name="T36" fmla="*/ 887 w 889"/>
                <a:gd name="T37" fmla="*/ 659 h 708"/>
                <a:gd name="T38" fmla="*/ 880 w 889"/>
                <a:gd name="T39" fmla="*/ 676 h 708"/>
                <a:gd name="T40" fmla="*/ 869 w 889"/>
                <a:gd name="T41" fmla="*/ 688 h 708"/>
                <a:gd name="T42" fmla="*/ 856 w 889"/>
                <a:gd name="T43" fmla="*/ 698 h 708"/>
                <a:gd name="T44" fmla="*/ 841 w 889"/>
                <a:gd name="T45" fmla="*/ 704 h 708"/>
                <a:gd name="T46" fmla="*/ 824 w 889"/>
                <a:gd name="T47" fmla="*/ 708 h 708"/>
                <a:gd name="T48" fmla="*/ 161 w 889"/>
                <a:gd name="T49" fmla="*/ 708 h 708"/>
                <a:gd name="T50" fmla="*/ 142 w 889"/>
                <a:gd name="T51" fmla="*/ 704 h 708"/>
                <a:gd name="T52" fmla="*/ 126 w 889"/>
                <a:gd name="T53" fmla="*/ 697 h 708"/>
                <a:gd name="T54" fmla="*/ 113 w 889"/>
                <a:gd name="T55" fmla="*/ 686 h 708"/>
                <a:gd name="T56" fmla="*/ 102 w 889"/>
                <a:gd name="T57" fmla="*/ 671 h 708"/>
                <a:gd name="T58" fmla="*/ 97 w 889"/>
                <a:gd name="T59" fmla="*/ 654 h 708"/>
                <a:gd name="T60" fmla="*/ 0 w 889"/>
                <a:gd name="T61" fmla="*/ 74 h 708"/>
                <a:gd name="T62" fmla="*/ 0 w 889"/>
                <a:gd name="T63" fmla="*/ 55 h 708"/>
                <a:gd name="T64" fmla="*/ 6 w 889"/>
                <a:gd name="T65" fmla="*/ 37 h 708"/>
                <a:gd name="T66" fmla="*/ 15 w 889"/>
                <a:gd name="T67" fmla="*/ 22 h 708"/>
                <a:gd name="T68" fmla="*/ 29 w 889"/>
                <a:gd name="T69" fmla="*/ 9 h 708"/>
                <a:gd name="T70" fmla="*/ 46 w 889"/>
                <a:gd name="T71" fmla="*/ 2 h 708"/>
                <a:gd name="T72" fmla="*/ 65 w 889"/>
                <a:gd name="T73" fmla="*/ 0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89" h="708">
                  <a:moveTo>
                    <a:pt x="65" y="0"/>
                  </a:moveTo>
                  <a:lnTo>
                    <a:pt x="343" y="0"/>
                  </a:lnTo>
                  <a:lnTo>
                    <a:pt x="402" y="3"/>
                  </a:lnTo>
                  <a:lnTo>
                    <a:pt x="460" y="12"/>
                  </a:lnTo>
                  <a:lnTo>
                    <a:pt x="514" y="28"/>
                  </a:lnTo>
                  <a:lnTo>
                    <a:pt x="568" y="48"/>
                  </a:lnTo>
                  <a:lnTo>
                    <a:pt x="617" y="74"/>
                  </a:lnTo>
                  <a:lnTo>
                    <a:pt x="664" y="105"/>
                  </a:lnTo>
                  <a:lnTo>
                    <a:pt x="708" y="140"/>
                  </a:lnTo>
                  <a:lnTo>
                    <a:pt x="747" y="180"/>
                  </a:lnTo>
                  <a:lnTo>
                    <a:pt x="782" y="223"/>
                  </a:lnTo>
                  <a:lnTo>
                    <a:pt x="814" y="270"/>
                  </a:lnTo>
                  <a:lnTo>
                    <a:pt x="839" y="320"/>
                  </a:lnTo>
                  <a:lnTo>
                    <a:pt x="861" y="373"/>
                  </a:lnTo>
                  <a:lnTo>
                    <a:pt x="876" y="429"/>
                  </a:lnTo>
                  <a:lnTo>
                    <a:pt x="885" y="486"/>
                  </a:lnTo>
                  <a:lnTo>
                    <a:pt x="889" y="546"/>
                  </a:lnTo>
                  <a:lnTo>
                    <a:pt x="889" y="643"/>
                  </a:lnTo>
                  <a:lnTo>
                    <a:pt x="887" y="659"/>
                  </a:lnTo>
                  <a:lnTo>
                    <a:pt x="880" y="676"/>
                  </a:lnTo>
                  <a:lnTo>
                    <a:pt x="869" y="688"/>
                  </a:lnTo>
                  <a:lnTo>
                    <a:pt x="856" y="698"/>
                  </a:lnTo>
                  <a:lnTo>
                    <a:pt x="841" y="704"/>
                  </a:lnTo>
                  <a:lnTo>
                    <a:pt x="824" y="708"/>
                  </a:lnTo>
                  <a:lnTo>
                    <a:pt x="161" y="708"/>
                  </a:lnTo>
                  <a:lnTo>
                    <a:pt x="142" y="704"/>
                  </a:lnTo>
                  <a:lnTo>
                    <a:pt x="126" y="697"/>
                  </a:lnTo>
                  <a:lnTo>
                    <a:pt x="113" y="686"/>
                  </a:lnTo>
                  <a:lnTo>
                    <a:pt x="102" y="671"/>
                  </a:lnTo>
                  <a:lnTo>
                    <a:pt x="97" y="654"/>
                  </a:lnTo>
                  <a:lnTo>
                    <a:pt x="0" y="74"/>
                  </a:lnTo>
                  <a:lnTo>
                    <a:pt x="0" y="55"/>
                  </a:lnTo>
                  <a:lnTo>
                    <a:pt x="6" y="37"/>
                  </a:lnTo>
                  <a:lnTo>
                    <a:pt x="15" y="22"/>
                  </a:lnTo>
                  <a:lnTo>
                    <a:pt x="29" y="9"/>
                  </a:lnTo>
                  <a:lnTo>
                    <a:pt x="46" y="2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82"/>
            <p:cNvSpPr>
              <a:spLocks/>
            </p:cNvSpPr>
            <p:nvPr/>
          </p:nvSpPr>
          <p:spPr bwMode="auto">
            <a:xfrm>
              <a:off x="10279063" y="3078163"/>
              <a:ext cx="80963" cy="100013"/>
            </a:xfrm>
            <a:custGeom>
              <a:avLst/>
              <a:gdLst>
                <a:gd name="T0" fmla="*/ 167 w 511"/>
                <a:gd name="T1" fmla="*/ 0 h 632"/>
                <a:gd name="T2" fmla="*/ 511 w 511"/>
                <a:gd name="T3" fmla="*/ 0 h 632"/>
                <a:gd name="T4" fmla="*/ 501 w 511"/>
                <a:gd name="T5" fmla="*/ 81 h 632"/>
                <a:gd name="T6" fmla="*/ 486 w 511"/>
                <a:gd name="T7" fmla="*/ 158 h 632"/>
                <a:gd name="T8" fmla="*/ 467 w 511"/>
                <a:gd name="T9" fmla="*/ 233 h 632"/>
                <a:gd name="T10" fmla="*/ 441 w 511"/>
                <a:gd name="T11" fmla="*/ 307 h 632"/>
                <a:gd name="T12" fmla="*/ 410 w 511"/>
                <a:gd name="T13" fmla="*/ 378 h 632"/>
                <a:gd name="T14" fmla="*/ 375 w 511"/>
                <a:gd name="T15" fmla="*/ 445 h 632"/>
                <a:gd name="T16" fmla="*/ 335 w 511"/>
                <a:gd name="T17" fmla="*/ 511 h 632"/>
                <a:gd name="T18" fmla="*/ 291 w 511"/>
                <a:gd name="T19" fmla="*/ 573 h 632"/>
                <a:gd name="T20" fmla="*/ 242 w 511"/>
                <a:gd name="T21" fmla="*/ 632 h 632"/>
                <a:gd name="T22" fmla="*/ 2 w 511"/>
                <a:gd name="T23" fmla="*/ 392 h 632"/>
                <a:gd name="T24" fmla="*/ 1 w 511"/>
                <a:gd name="T25" fmla="*/ 391 h 632"/>
                <a:gd name="T26" fmla="*/ 0 w 511"/>
                <a:gd name="T27" fmla="*/ 390 h 632"/>
                <a:gd name="T28" fmla="*/ 36 w 511"/>
                <a:gd name="T29" fmla="*/ 342 h 632"/>
                <a:gd name="T30" fmla="*/ 70 w 511"/>
                <a:gd name="T31" fmla="*/ 291 h 632"/>
                <a:gd name="T32" fmla="*/ 99 w 511"/>
                <a:gd name="T33" fmla="*/ 238 h 632"/>
                <a:gd name="T34" fmla="*/ 122 w 511"/>
                <a:gd name="T35" fmla="*/ 182 h 632"/>
                <a:gd name="T36" fmla="*/ 143 w 511"/>
                <a:gd name="T37" fmla="*/ 124 h 632"/>
                <a:gd name="T38" fmla="*/ 158 w 511"/>
                <a:gd name="T39" fmla="*/ 62 h 632"/>
                <a:gd name="T40" fmla="*/ 167 w 511"/>
                <a:gd name="T41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1" h="632">
                  <a:moveTo>
                    <a:pt x="167" y="0"/>
                  </a:moveTo>
                  <a:lnTo>
                    <a:pt x="511" y="0"/>
                  </a:lnTo>
                  <a:lnTo>
                    <a:pt x="501" y="81"/>
                  </a:lnTo>
                  <a:lnTo>
                    <a:pt x="486" y="158"/>
                  </a:lnTo>
                  <a:lnTo>
                    <a:pt x="467" y="233"/>
                  </a:lnTo>
                  <a:lnTo>
                    <a:pt x="441" y="307"/>
                  </a:lnTo>
                  <a:lnTo>
                    <a:pt x="410" y="378"/>
                  </a:lnTo>
                  <a:lnTo>
                    <a:pt x="375" y="445"/>
                  </a:lnTo>
                  <a:lnTo>
                    <a:pt x="335" y="511"/>
                  </a:lnTo>
                  <a:lnTo>
                    <a:pt x="291" y="573"/>
                  </a:lnTo>
                  <a:lnTo>
                    <a:pt x="242" y="632"/>
                  </a:lnTo>
                  <a:lnTo>
                    <a:pt x="2" y="392"/>
                  </a:lnTo>
                  <a:lnTo>
                    <a:pt x="1" y="391"/>
                  </a:lnTo>
                  <a:lnTo>
                    <a:pt x="0" y="390"/>
                  </a:lnTo>
                  <a:lnTo>
                    <a:pt x="36" y="342"/>
                  </a:lnTo>
                  <a:lnTo>
                    <a:pt x="70" y="291"/>
                  </a:lnTo>
                  <a:lnTo>
                    <a:pt x="99" y="238"/>
                  </a:lnTo>
                  <a:lnTo>
                    <a:pt x="122" y="182"/>
                  </a:lnTo>
                  <a:lnTo>
                    <a:pt x="143" y="124"/>
                  </a:lnTo>
                  <a:lnTo>
                    <a:pt x="158" y="62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83"/>
            <p:cNvSpPr>
              <a:spLocks/>
            </p:cNvSpPr>
            <p:nvPr/>
          </p:nvSpPr>
          <p:spPr bwMode="auto">
            <a:xfrm>
              <a:off x="10018713" y="2951163"/>
              <a:ext cx="80963" cy="106363"/>
            </a:xfrm>
            <a:custGeom>
              <a:avLst/>
              <a:gdLst>
                <a:gd name="T0" fmla="*/ 270 w 512"/>
                <a:gd name="T1" fmla="*/ 0 h 668"/>
                <a:gd name="T2" fmla="*/ 512 w 512"/>
                <a:gd name="T3" fmla="*/ 243 h 668"/>
                <a:gd name="T4" fmla="*/ 472 w 512"/>
                <a:gd name="T5" fmla="*/ 294 h 668"/>
                <a:gd name="T6" fmla="*/ 438 w 512"/>
                <a:gd name="T7" fmla="*/ 350 h 668"/>
                <a:gd name="T8" fmla="*/ 408 w 512"/>
                <a:gd name="T9" fmla="*/ 408 h 668"/>
                <a:gd name="T10" fmla="*/ 383 w 512"/>
                <a:gd name="T11" fmla="*/ 469 h 668"/>
                <a:gd name="T12" fmla="*/ 364 w 512"/>
                <a:gd name="T13" fmla="*/ 532 h 668"/>
                <a:gd name="T14" fmla="*/ 350 w 512"/>
                <a:gd name="T15" fmla="*/ 599 h 668"/>
                <a:gd name="T16" fmla="*/ 342 w 512"/>
                <a:gd name="T17" fmla="*/ 668 h 668"/>
                <a:gd name="T18" fmla="*/ 0 w 512"/>
                <a:gd name="T19" fmla="*/ 668 h 668"/>
                <a:gd name="T20" fmla="*/ 6 w 512"/>
                <a:gd name="T21" fmla="*/ 583 h 668"/>
                <a:gd name="T22" fmla="*/ 20 w 512"/>
                <a:gd name="T23" fmla="*/ 500 h 668"/>
                <a:gd name="T24" fmla="*/ 40 w 512"/>
                <a:gd name="T25" fmla="*/ 421 h 668"/>
                <a:gd name="T26" fmla="*/ 64 w 512"/>
                <a:gd name="T27" fmla="*/ 343 h 668"/>
                <a:gd name="T28" fmla="*/ 95 w 512"/>
                <a:gd name="T29" fmla="*/ 269 h 668"/>
                <a:gd name="T30" fmla="*/ 132 w 512"/>
                <a:gd name="T31" fmla="*/ 197 h 668"/>
                <a:gd name="T32" fmla="*/ 173 w 512"/>
                <a:gd name="T33" fmla="*/ 128 h 668"/>
                <a:gd name="T34" fmla="*/ 219 w 512"/>
                <a:gd name="T35" fmla="*/ 63 h 668"/>
                <a:gd name="T36" fmla="*/ 270 w 512"/>
                <a:gd name="T37" fmla="*/ 0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2" h="668">
                  <a:moveTo>
                    <a:pt x="270" y="0"/>
                  </a:moveTo>
                  <a:lnTo>
                    <a:pt x="512" y="243"/>
                  </a:lnTo>
                  <a:lnTo>
                    <a:pt x="472" y="294"/>
                  </a:lnTo>
                  <a:lnTo>
                    <a:pt x="438" y="350"/>
                  </a:lnTo>
                  <a:lnTo>
                    <a:pt x="408" y="408"/>
                  </a:lnTo>
                  <a:lnTo>
                    <a:pt x="383" y="469"/>
                  </a:lnTo>
                  <a:lnTo>
                    <a:pt x="364" y="532"/>
                  </a:lnTo>
                  <a:lnTo>
                    <a:pt x="350" y="599"/>
                  </a:lnTo>
                  <a:lnTo>
                    <a:pt x="342" y="668"/>
                  </a:lnTo>
                  <a:lnTo>
                    <a:pt x="0" y="668"/>
                  </a:lnTo>
                  <a:lnTo>
                    <a:pt x="6" y="583"/>
                  </a:lnTo>
                  <a:lnTo>
                    <a:pt x="20" y="500"/>
                  </a:lnTo>
                  <a:lnTo>
                    <a:pt x="40" y="421"/>
                  </a:lnTo>
                  <a:lnTo>
                    <a:pt x="64" y="343"/>
                  </a:lnTo>
                  <a:lnTo>
                    <a:pt x="95" y="269"/>
                  </a:lnTo>
                  <a:lnTo>
                    <a:pt x="132" y="197"/>
                  </a:lnTo>
                  <a:lnTo>
                    <a:pt x="173" y="128"/>
                  </a:lnTo>
                  <a:lnTo>
                    <a:pt x="219" y="63"/>
                  </a:lnTo>
                  <a:lnTo>
                    <a:pt x="2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84"/>
            <p:cNvSpPr>
              <a:spLocks/>
            </p:cNvSpPr>
            <p:nvPr/>
          </p:nvSpPr>
          <p:spPr bwMode="auto">
            <a:xfrm>
              <a:off x="10018713" y="3078163"/>
              <a:ext cx="84138" cy="103188"/>
            </a:xfrm>
            <a:custGeom>
              <a:avLst/>
              <a:gdLst>
                <a:gd name="T0" fmla="*/ 0 w 527"/>
                <a:gd name="T1" fmla="*/ 0 h 650"/>
                <a:gd name="T2" fmla="*/ 343 w 527"/>
                <a:gd name="T3" fmla="*/ 0 h 650"/>
                <a:gd name="T4" fmla="*/ 353 w 527"/>
                <a:gd name="T5" fmla="*/ 67 h 650"/>
                <a:gd name="T6" fmla="*/ 369 w 527"/>
                <a:gd name="T7" fmla="*/ 130 h 650"/>
                <a:gd name="T8" fmla="*/ 392 w 527"/>
                <a:gd name="T9" fmla="*/ 192 h 650"/>
                <a:gd name="T10" fmla="*/ 419 w 527"/>
                <a:gd name="T11" fmla="*/ 250 h 650"/>
                <a:gd name="T12" fmla="*/ 450 w 527"/>
                <a:gd name="T13" fmla="*/ 306 h 650"/>
                <a:gd name="T14" fmla="*/ 486 w 527"/>
                <a:gd name="T15" fmla="*/ 359 h 650"/>
                <a:gd name="T16" fmla="*/ 527 w 527"/>
                <a:gd name="T17" fmla="*/ 408 h 650"/>
                <a:gd name="T18" fmla="*/ 284 w 527"/>
                <a:gd name="T19" fmla="*/ 650 h 650"/>
                <a:gd name="T20" fmla="*/ 233 w 527"/>
                <a:gd name="T21" fmla="*/ 590 h 650"/>
                <a:gd name="T22" fmla="*/ 186 w 527"/>
                <a:gd name="T23" fmla="*/ 527 h 650"/>
                <a:gd name="T24" fmla="*/ 144 w 527"/>
                <a:gd name="T25" fmla="*/ 460 h 650"/>
                <a:gd name="T26" fmla="*/ 106 w 527"/>
                <a:gd name="T27" fmla="*/ 391 h 650"/>
                <a:gd name="T28" fmla="*/ 73 w 527"/>
                <a:gd name="T29" fmla="*/ 318 h 650"/>
                <a:gd name="T30" fmla="*/ 46 w 527"/>
                <a:gd name="T31" fmla="*/ 242 h 650"/>
                <a:gd name="T32" fmla="*/ 25 w 527"/>
                <a:gd name="T33" fmla="*/ 163 h 650"/>
                <a:gd name="T34" fmla="*/ 10 w 527"/>
                <a:gd name="T35" fmla="*/ 83 h 650"/>
                <a:gd name="T36" fmla="*/ 0 w 527"/>
                <a:gd name="T37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7" h="650">
                  <a:moveTo>
                    <a:pt x="0" y="0"/>
                  </a:moveTo>
                  <a:lnTo>
                    <a:pt x="343" y="0"/>
                  </a:lnTo>
                  <a:lnTo>
                    <a:pt x="353" y="67"/>
                  </a:lnTo>
                  <a:lnTo>
                    <a:pt x="369" y="130"/>
                  </a:lnTo>
                  <a:lnTo>
                    <a:pt x="392" y="192"/>
                  </a:lnTo>
                  <a:lnTo>
                    <a:pt x="419" y="250"/>
                  </a:lnTo>
                  <a:lnTo>
                    <a:pt x="450" y="306"/>
                  </a:lnTo>
                  <a:lnTo>
                    <a:pt x="486" y="359"/>
                  </a:lnTo>
                  <a:lnTo>
                    <a:pt x="527" y="408"/>
                  </a:lnTo>
                  <a:lnTo>
                    <a:pt x="284" y="650"/>
                  </a:lnTo>
                  <a:lnTo>
                    <a:pt x="233" y="590"/>
                  </a:lnTo>
                  <a:lnTo>
                    <a:pt x="186" y="527"/>
                  </a:lnTo>
                  <a:lnTo>
                    <a:pt x="144" y="460"/>
                  </a:lnTo>
                  <a:lnTo>
                    <a:pt x="106" y="391"/>
                  </a:lnTo>
                  <a:lnTo>
                    <a:pt x="73" y="318"/>
                  </a:lnTo>
                  <a:lnTo>
                    <a:pt x="46" y="242"/>
                  </a:lnTo>
                  <a:lnTo>
                    <a:pt x="25" y="163"/>
                  </a:lnTo>
                  <a:lnTo>
                    <a:pt x="10" y="8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85"/>
            <p:cNvSpPr>
              <a:spLocks/>
            </p:cNvSpPr>
            <p:nvPr/>
          </p:nvSpPr>
          <p:spPr bwMode="auto">
            <a:xfrm>
              <a:off x="10202863" y="3154363"/>
              <a:ext cx="100013" cy="80963"/>
            </a:xfrm>
            <a:custGeom>
              <a:avLst/>
              <a:gdLst>
                <a:gd name="T0" fmla="*/ 390 w 631"/>
                <a:gd name="T1" fmla="*/ 0 h 510"/>
                <a:gd name="T2" fmla="*/ 390 w 631"/>
                <a:gd name="T3" fmla="*/ 1 h 510"/>
                <a:gd name="T4" fmla="*/ 391 w 631"/>
                <a:gd name="T5" fmla="*/ 3 h 510"/>
                <a:gd name="T6" fmla="*/ 631 w 631"/>
                <a:gd name="T7" fmla="*/ 242 h 510"/>
                <a:gd name="T8" fmla="*/ 572 w 631"/>
                <a:gd name="T9" fmla="*/ 292 h 510"/>
                <a:gd name="T10" fmla="*/ 510 w 631"/>
                <a:gd name="T11" fmla="*/ 336 h 510"/>
                <a:gd name="T12" fmla="*/ 446 w 631"/>
                <a:gd name="T13" fmla="*/ 375 h 510"/>
                <a:gd name="T14" fmla="*/ 377 w 631"/>
                <a:gd name="T15" fmla="*/ 411 h 510"/>
                <a:gd name="T16" fmla="*/ 306 w 631"/>
                <a:gd name="T17" fmla="*/ 442 h 510"/>
                <a:gd name="T18" fmla="*/ 233 w 631"/>
                <a:gd name="T19" fmla="*/ 466 h 510"/>
                <a:gd name="T20" fmla="*/ 157 w 631"/>
                <a:gd name="T21" fmla="*/ 487 h 510"/>
                <a:gd name="T22" fmla="*/ 80 w 631"/>
                <a:gd name="T23" fmla="*/ 502 h 510"/>
                <a:gd name="T24" fmla="*/ 0 w 631"/>
                <a:gd name="T25" fmla="*/ 510 h 510"/>
                <a:gd name="T26" fmla="*/ 0 w 631"/>
                <a:gd name="T27" fmla="*/ 167 h 510"/>
                <a:gd name="T28" fmla="*/ 63 w 631"/>
                <a:gd name="T29" fmla="*/ 157 h 510"/>
                <a:gd name="T30" fmla="*/ 123 w 631"/>
                <a:gd name="T31" fmla="*/ 144 h 510"/>
                <a:gd name="T32" fmla="*/ 181 w 631"/>
                <a:gd name="T33" fmla="*/ 123 h 510"/>
                <a:gd name="T34" fmla="*/ 237 w 631"/>
                <a:gd name="T35" fmla="*/ 100 h 510"/>
                <a:gd name="T36" fmla="*/ 291 w 631"/>
                <a:gd name="T37" fmla="*/ 71 h 510"/>
                <a:gd name="T38" fmla="*/ 342 w 631"/>
                <a:gd name="T39" fmla="*/ 37 h 510"/>
                <a:gd name="T40" fmla="*/ 390 w 631"/>
                <a:gd name="T41" fmla="*/ 0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31" h="510">
                  <a:moveTo>
                    <a:pt x="390" y="0"/>
                  </a:moveTo>
                  <a:lnTo>
                    <a:pt x="390" y="1"/>
                  </a:lnTo>
                  <a:lnTo>
                    <a:pt x="391" y="3"/>
                  </a:lnTo>
                  <a:lnTo>
                    <a:pt x="631" y="242"/>
                  </a:lnTo>
                  <a:lnTo>
                    <a:pt x="572" y="292"/>
                  </a:lnTo>
                  <a:lnTo>
                    <a:pt x="510" y="336"/>
                  </a:lnTo>
                  <a:lnTo>
                    <a:pt x="446" y="375"/>
                  </a:lnTo>
                  <a:lnTo>
                    <a:pt x="377" y="411"/>
                  </a:lnTo>
                  <a:lnTo>
                    <a:pt x="306" y="442"/>
                  </a:lnTo>
                  <a:lnTo>
                    <a:pt x="233" y="466"/>
                  </a:lnTo>
                  <a:lnTo>
                    <a:pt x="157" y="487"/>
                  </a:lnTo>
                  <a:lnTo>
                    <a:pt x="80" y="502"/>
                  </a:lnTo>
                  <a:lnTo>
                    <a:pt x="0" y="510"/>
                  </a:lnTo>
                  <a:lnTo>
                    <a:pt x="0" y="167"/>
                  </a:lnTo>
                  <a:lnTo>
                    <a:pt x="63" y="157"/>
                  </a:lnTo>
                  <a:lnTo>
                    <a:pt x="123" y="144"/>
                  </a:lnTo>
                  <a:lnTo>
                    <a:pt x="181" y="123"/>
                  </a:lnTo>
                  <a:lnTo>
                    <a:pt x="237" y="100"/>
                  </a:lnTo>
                  <a:lnTo>
                    <a:pt x="291" y="71"/>
                  </a:lnTo>
                  <a:lnTo>
                    <a:pt x="342" y="37"/>
                  </a:lnTo>
                  <a:lnTo>
                    <a:pt x="3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86"/>
            <p:cNvSpPr>
              <a:spLocks/>
            </p:cNvSpPr>
            <p:nvPr/>
          </p:nvSpPr>
          <p:spPr bwMode="auto">
            <a:xfrm>
              <a:off x="10079038" y="3155950"/>
              <a:ext cx="103188" cy="79375"/>
            </a:xfrm>
            <a:custGeom>
              <a:avLst/>
              <a:gdLst>
                <a:gd name="T0" fmla="*/ 243 w 648"/>
                <a:gd name="T1" fmla="*/ 0 h 497"/>
                <a:gd name="T2" fmla="*/ 293 w 648"/>
                <a:gd name="T3" fmla="*/ 36 h 497"/>
                <a:gd name="T4" fmla="*/ 346 w 648"/>
                <a:gd name="T5" fmla="*/ 67 h 497"/>
                <a:gd name="T6" fmla="*/ 402 w 648"/>
                <a:gd name="T7" fmla="*/ 95 h 497"/>
                <a:gd name="T8" fmla="*/ 460 w 648"/>
                <a:gd name="T9" fmla="*/ 118 h 497"/>
                <a:gd name="T10" fmla="*/ 520 w 648"/>
                <a:gd name="T11" fmla="*/ 135 h 497"/>
                <a:gd name="T12" fmla="*/ 583 w 648"/>
                <a:gd name="T13" fmla="*/ 147 h 497"/>
                <a:gd name="T14" fmla="*/ 648 w 648"/>
                <a:gd name="T15" fmla="*/ 154 h 497"/>
                <a:gd name="T16" fmla="*/ 648 w 648"/>
                <a:gd name="T17" fmla="*/ 497 h 497"/>
                <a:gd name="T18" fmla="*/ 566 w 648"/>
                <a:gd name="T19" fmla="*/ 490 h 497"/>
                <a:gd name="T20" fmla="*/ 487 w 648"/>
                <a:gd name="T21" fmla="*/ 477 h 497"/>
                <a:gd name="T22" fmla="*/ 410 w 648"/>
                <a:gd name="T23" fmla="*/ 459 h 497"/>
                <a:gd name="T24" fmla="*/ 334 w 648"/>
                <a:gd name="T25" fmla="*/ 435 h 497"/>
                <a:gd name="T26" fmla="*/ 261 w 648"/>
                <a:gd name="T27" fmla="*/ 408 h 497"/>
                <a:gd name="T28" fmla="*/ 192 w 648"/>
                <a:gd name="T29" fmla="*/ 373 h 497"/>
                <a:gd name="T30" fmla="*/ 124 w 648"/>
                <a:gd name="T31" fmla="*/ 335 h 497"/>
                <a:gd name="T32" fmla="*/ 60 w 648"/>
                <a:gd name="T33" fmla="*/ 292 h 497"/>
                <a:gd name="T34" fmla="*/ 0 w 648"/>
                <a:gd name="T35" fmla="*/ 243 h 497"/>
                <a:gd name="T36" fmla="*/ 243 w 648"/>
                <a:gd name="T37" fmla="*/ 0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48" h="497">
                  <a:moveTo>
                    <a:pt x="243" y="0"/>
                  </a:moveTo>
                  <a:lnTo>
                    <a:pt x="293" y="36"/>
                  </a:lnTo>
                  <a:lnTo>
                    <a:pt x="346" y="67"/>
                  </a:lnTo>
                  <a:lnTo>
                    <a:pt x="402" y="95"/>
                  </a:lnTo>
                  <a:lnTo>
                    <a:pt x="460" y="118"/>
                  </a:lnTo>
                  <a:lnTo>
                    <a:pt x="520" y="135"/>
                  </a:lnTo>
                  <a:lnTo>
                    <a:pt x="583" y="147"/>
                  </a:lnTo>
                  <a:lnTo>
                    <a:pt x="648" y="154"/>
                  </a:lnTo>
                  <a:lnTo>
                    <a:pt x="648" y="497"/>
                  </a:lnTo>
                  <a:lnTo>
                    <a:pt x="566" y="490"/>
                  </a:lnTo>
                  <a:lnTo>
                    <a:pt x="487" y="477"/>
                  </a:lnTo>
                  <a:lnTo>
                    <a:pt x="410" y="459"/>
                  </a:lnTo>
                  <a:lnTo>
                    <a:pt x="334" y="435"/>
                  </a:lnTo>
                  <a:lnTo>
                    <a:pt x="261" y="408"/>
                  </a:lnTo>
                  <a:lnTo>
                    <a:pt x="192" y="373"/>
                  </a:lnTo>
                  <a:lnTo>
                    <a:pt x="124" y="335"/>
                  </a:lnTo>
                  <a:lnTo>
                    <a:pt x="60" y="292"/>
                  </a:lnTo>
                  <a:lnTo>
                    <a:pt x="0" y="243"/>
                  </a:lnTo>
                  <a:lnTo>
                    <a:pt x="2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9" name="Group 218"/>
          <p:cNvGrpSpPr/>
          <p:nvPr/>
        </p:nvGrpSpPr>
        <p:grpSpPr>
          <a:xfrm>
            <a:off x="10931796" y="2668588"/>
            <a:ext cx="609601" cy="595313"/>
            <a:chOff x="10936288" y="2668588"/>
            <a:chExt cx="609601" cy="5953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6" name="Freeform 91"/>
            <p:cNvSpPr>
              <a:spLocks/>
            </p:cNvSpPr>
            <p:nvPr/>
          </p:nvSpPr>
          <p:spPr bwMode="auto">
            <a:xfrm>
              <a:off x="10936288" y="2778125"/>
              <a:ext cx="20638" cy="20638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2 h 114"/>
                <a:gd name="T4" fmla="*/ 91 w 115"/>
                <a:gd name="T5" fmla="*/ 11 h 114"/>
                <a:gd name="T6" fmla="*/ 104 w 115"/>
                <a:gd name="T7" fmla="*/ 24 h 114"/>
                <a:gd name="T8" fmla="*/ 112 w 115"/>
                <a:gd name="T9" fmla="*/ 38 h 114"/>
                <a:gd name="T10" fmla="*/ 115 w 115"/>
                <a:gd name="T11" fmla="*/ 58 h 114"/>
                <a:gd name="T12" fmla="*/ 112 w 115"/>
                <a:gd name="T13" fmla="*/ 76 h 114"/>
                <a:gd name="T14" fmla="*/ 104 w 115"/>
                <a:gd name="T15" fmla="*/ 91 h 114"/>
                <a:gd name="T16" fmla="*/ 91 w 115"/>
                <a:gd name="T17" fmla="*/ 103 h 114"/>
                <a:gd name="T18" fmla="*/ 76 w 115"/>
                <a:gd name="T19" fmla="*/ 111 h 114"/>
                <a:gd name="T20" fmla="*/ 58 w 115"/>
                <a:gd name="T21" fmla="*/ 114 h 114"/>
                <a:gd name="T22" fmla="*/ 40 w 115"/>
                <a:gd name="T23" fmla="*/ 111 h 114"/>
                <a:gd name="T24" fmla="*/ 24 w 115"/>
                <a:gd name="T25" fmla="*/ 103 h 114"/>
                <a:gd name="T26" fmla="*/ 11 w 115"/>
                <a:gd name="T27" fmla="*/ 91 h 114"/>
                <a:gd name="T28" fmla="*/ 2 w 115"/>
                <a:gd name="T29" fmla="*/ 76 h 114"/>
                <a:gd name="T30" fmla="*/ 0 w 115"/>
                <a:gd name="T31" fmla="*/ 58 h 114"/>
                <a:gd name="T32" fmla="*/ 2 w 115"/>
                <a:gd name="T33" fmla="*/ 38 h 114"/>
                <a:gd name="T34" fmla="*/ 11 w 115"/>
                <a:gd name="T35" fmla="*/ 24 h 114"/>
                <a:gd name="T36" fmla="*/ 24 w 115"/>
                <a:gd name="T37" fmla="*/ 11 h 114"/>
                <a:gd name="T38" fmla="*/ 40 w 115"/>
                <a:gd name="T39" fmla="*/ 2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2"/>
                  </a:lnTo>
                  <a:lnTo>
                    <a:pt x="91" y="11"/>
                  </a:lnTo>
                  <a:lnTo>
                    <a:pt x="104" y="24"/>
                  </a:lnTo>
                  <a:lnTo>
                    <a:pt x="112" y="38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4" y="91"/>
                  </a:lnTo>
                  <a:lnTo>
                    <a:pt x="91" y="103"/>
                  </a:lnTo>
                  <a:lnTo>
                    <a:pt x="76" y="111"/>
                  </a:lnTo>
                  <a:lnTo>
                    <a:pt x="58" y="114"/>
                  </a:lnTo>
                  <a:lnTo>
                    <a:pt x="40" y="111"/>
                  </a:lnTo>
                  <a:lnTo>
                    <a:pt x="24" y="103"/>
                  </a:lnTo>
                  <a:lnTo>
                    <a:pt x="11" y="91"/>
                  </a:lnTo>
                  <a:lnTo>
                    <a:pt x="2" y="76"/>
                  </a:lnTo>
                  <a:lnTo>
                    <a:pt x="0" y="58"/>
                  </a:lnTo>
                  <a:lnTo>
                    <a:pt x="2" y="38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92"/>
            <p:cNvSpPr>
              <a:spLocks/>
            </p:cNvSpPr>
            <p:nvPr/>
          </p:nvSpPr>
          <p:spPr bwMode="auto">
            <a:xfrm>
              <a:off x="10977563" y="2778125"/>
              <a:ext cx="19050" cy="20638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2 h 114"/>
                <a:gd name="T4" fmla="*/ 92 w 115"/>
                <a:gd name="T5" fmla="*/ 11 h 114"/>
                <a:gd name="T6" fmla="*/ 105 w 115"/>
                <a:gd name="T7" fmla="*/ 24 h 114"/>
                <a:gd name="T8" fmla="*/ 112 w 115"/>
                <a:gd name="T9" fmla="*/ 38 h 114"/>
                <a:gd name="T10" fmla="*/ 115 w 115"/>
                <a:gd name="T11" fmla="*/ 58 h 114"/>
                <a:gd name="T12" fmla="*/ 112 w 115"/>
                <a:gd name="T13" fmla="*/ 76 h 114"/>
                <a:gd name="T14" fmla="*/ 105 w 115"/>
                <a:gd name="T15" fmla="*/ 91 h 114"/>
                <a:gd name="T16" fmla="*/ 92 w 115"/>
                <a:gd name="T17" fmla="*/ 103 h 114"/>
                <a:gd name="T18" fmla="*/ 76 w 115"/>
                <a:gd name="T19" fmla="*/ 111 h 114"/>
                <a:gd name="T20" fmla="*/ 58 w 115"/>
                <a:gd name="T21" fmla="*/ 114 h 114"/>
                <a:gd name="T22" fmla="*/ 39 w 115"/>
                <a:gd name="T23" fmla="*/ 111 h 114"/>
                <a:gd name="T24" fmla="*/ 23 w 115"/>
                <a:gd name="T25" fmla="*/ 103 h 114"/>
                <a:gd name="T26" fmla="*/ 12 w 115"/>
                <a:gd name="T27" fmla="*/ 91 h 114"/>
                <a:gd name="T28" fmla="*/ 3 w 115"/>
                <a:gd name="T29" fmla="*/ 76 h 114"/>
                <a:gd name="T30" fmla="*/ 0 w 115"/>
                <a:gd name="T31" fmla="*/ 58 h 114"/>
                <a:gd name="T32" fmla="*/ 3 w 115"/>
                <a:gd name="T33" fmla="*/ 38 h 114"/>
                <a:gd name="T34" fmla="*/ 12 w 115"/>
                <a:gd name="T35" fmla="*/ 24 h 114"/>
                <a:gd name="T36" fmla="*/ 23 w 115"/>
                <a:gd name="T37" fmla="*/ 11 h 114"/>
                <a:gd name="T38" fmla="*/ 39 w 115"/>
                <a:gd name="T39" fmla="*/ 2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2"/>
                  </a:lnTo>
                  <a:lnTo>
                    <a:pt x="92" y="11"/>
                  </a:lnTo>
                  <a:lnTo>
                    <a:pt x="105" y="24"/>
                  </a:lnTo>
                  <a:lnTo>
                    <a:pt x="112" y="38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5" y="91"/>
                  </a:lnTo>
                  <a:lnTo>
                    <a:pt x="92" y="103"/>
                  </a:lnTo>
                  <a:lnTo>
                    <a:pt x="76" y="111"/>
                  </a:lnTo>
                  <a:lnTo>
                    <a:pt x="58" y="114"/>
                  </a:lnTo>
                  <a:lnTo>
                    <a:pt x="39" y="111"/>
                  </a:lnTo>
                  <a:lnTo>
                    <a:pt x="23" y="103"/>
                  </a:lnTo>
                  <a:lnTo>
                    <a:pt x="12" y="91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8"/>
                  </a:lnTo>
                  <a:lnTo>
                    <a:pt x="12" y="24"/>
                  </a:lnTo>
                  <a:lnTo>
                    <a:pt x="23" y="11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93"/>
            <p:cNvSpPr>
              <a:spLocks/>
            </p:cNvSpPr>
            <p:nvPr/>
          </p:nvSpPr>
          <p:spPr bwMode="auto">
            <a:xfrm>
              <a:off x="11017251" y="2778125"/>
              <a:ext cx="20638" cy="20638"/>
            </a:xfrm>
            <a:custGeom>
              <a:avLst/>
              <a:gdLst>
                <a:gd name="T0" fmla="*/ 58 w 114"/>
                <a:gd name="T1" fmla="*/ 0 h 114"/>
                <a:gd name="T2" fmla="*/ 76 w 114"/>
                <a:gd name="T3" fmla="*/ 2 h 114"/>
                <a:gd name="T4" fmla="*/ 91 w 114"/>
                <a:gd name="T5" fmla="*/ 11 h 114"/>
                <a:gd name="T6" fmla="*/ 104 w 114"/>
                <a:gd name="T7" fmla="*/ 24 h 114"/>
                <a:gd name="T8" fmla="*/ 112 w 114"/>
                <a:gd name="T9" fmla="*/ 38 h 114"/>
                <a:gd name="T10" fmla="*/ 114 w 114"/>
                <a:gd name="T11" fmla="*/ 58 h 114"/>
                <a:gd name="T12" fmla="*/ 112 w 114"/>
                <a:gd name="T13" fmla="*/ 76 h 114"/>
                <a:gd name="T14" fmla="*/ 104 w 114"/>
                <a:gd name="T15" fmla="*/ 91 h 114"/>
                <a:gd name="T16" fmla="*/ 91 w 114"/>
                <a:gd name="T17" fmla="*/ 103 h 114"/>
                <a:gd name="T18" fmla="*/ 76 w 114"/>
                <a:gd name="T19" fmla="*/ 111 h 114"/>
                <a:gd name="T20" fmla="*/ 58 w 114"/>
                <a:gd name="T21" fmla="*/ 114 h 114"/>
                <a:gd name="T22" fmla="*/ 38 w 114"/>
                <a:gd name="T23" fmla="*/ 111 h 114"/>
                <a:gd name="T24" fmla="*/ 23 w 114"/>
                <a:gd name="T25" fmla="*/ 103 h 114"/>
                <a:gd name="T26" fmla="*/ 11 w 114"/>
                <a:gd name="T27" fmla="*/ 91 h 114"/>
                <a:gd name="T28" fmla="*/ 2 w 114"/>
                <a:gd name="T29" fmla="*/ 76 h 114"/>
                <a:gd name="T30" fmla="*/ 0 w 114"/>
                <a:gd name="T31" fmla="*/ 58 h 114"/>
                <a:gd name="T32" fmla="*/ 2 w 114"/>
                <a:gd name="T33" fmla="*/ 38 h 114"/>
                <a:gd name="T34" fmla="*/ 11 w 114"/>
                <a:gd name="T35" fmla="*/ 24 h 114"/>
                <a:gd name="T36" fmla="*/ 23 w 114"/>
                <a:gd name="T37" fmla="*/ 11 h 114"/>
                <a:gd name="T38" fmla="*/ 38 w 114"/>
                <a:gd name="T39" fmla="*/ 2 h 114"/>
                <a:gd name="T40" fmla="*/ 58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8" y="0"/>
                  </a:moveTo>
                  <a:lnTo>
                    <a:pt x="76" y="2"/>
                  </a:lnTo>
                  <a:lnTo>
                    <a:pt x="91" y="11"/>
                  </a:lnTo>
                  <a:lnTo>
                    <a:pt x="104" y="24"/>
                  </a:lnTo>
                  <a:lnTo>
                    <a:pt x="112" y="38"/>
                  </a:lnTo>
                  <a:lnTo>
                    <a:pt x="114" y="58"/>
                  </a:lnTo>
                  <a:lnTo>
                    <a:pt x="112" y="76"/>
                  </a:lnTo>
                  <a:lnTo>
                    <a:pt x="104" y="91"/>
                  </a:lnTo>
                  <a:lnTo>
                    <a:pt x="91" y="103"/>
                  </a:lnTo>
                  <a:lnTo>
                    <a:pt x="76" y="111"/>
                  </a:lnTo>
                  <a:lnTo>
                    <a:pt x="58" y="114"/>
                  </a:lnTo>
                  <a:lnTo>
                    <a:pt x="38" y="111"/>
                  </a:lnTo>
                  <a:lnTo>
                    <a:pt x="23" y="103"/>
                  </a:lnTo>
                  <a:lnTo>
                    <a:pt x="11" y="91"/>
                  </a:lnTo>
                  <a:lnTo>
                    <a:pt x="2" y="76"/>
                  </a:lnTo>
                  <a:lnTo>
                    <a:pt x="0" y="58"/>
                  </a:lnTo>
                  <a:lnTo>
                    <a:pt x="2" y="38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8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94"/>
            <p:cNvSpPr>
              <a:spLocks/>
            </p:cNvSpPr>
            <p:nvPr/>
          </p:nvSpPr>
          <p:spPr bwMode="auto">
            <a:xfrm>
              <a:off x="10996613" y="2798763"/>
              <a:ext cx="20638" cy="20638"/>
            </a:xfrm>
            <a:custGeom>
              <a:avLst/>
              <a:gdLst>
                <a:gd name="T0" fmla="*/ 58 w 116"/>
                <a:gd name="T1" fmla="*/ 0 h 115"/>
                <a:gd name="T2" fmla="*/ 76 w 116"/>
                <a:gd name="T3" fmla="*/ 3 h 115"/>
                <a:gd name="T4" fmla="*/ 92 w 116"/>
                <a:gd name="T5" fmla="*/ 12 h 115"/>
                <a:gd name="T6" fmla="*/ 104 w 116"/>
                <a:gd name="T7" fmla="*/ 23 h 115"/>
                <a:gd name="T8" fmla="*/ 113 w 116"/>
                <a:gd name="T9" fmla="*/ 39 h 115"/>
                <a:gd name="T10" fmla="*/ 116 w 116"/>
                <a:gd name="T11" fmla="*/ 57 h 115"/>
                <a:gd name="T12" fmla="*/ 113 w 116"/>
                <a:gd name="T13" fmla="*/ 76 h 115"/>
                <a:gd name="T14" fmla="*/ 104 w 116"/>
                <a:gd name="T15" fmla="*/ 91 h 115"/>
                <a:gd name="T16" fmla="*/ 92 w 116"/>
                <a:gd name="T17" fmla="*/ 104 h 115"/>
                <a:gd name="T18" fmla="*/ 76 w 116"/>
                <a:gd name="T19" fmla="*/ 112 h 115"/>
                <a:gd name="T20" fmla="*/ 58 w 116"/>
                <a:gd name="T21" fmla="*/ 115 h 115"/>
                <a:gd name="T22" fmla="*/ 40 w 116"/>
                <a:gd name="T23" fmla="*/ 112 h 115"/>
                <a:gd name="T24" fmla="*/ 24 w 116"/>
                <a:gd name="T25" fmla="*/ 104 h 115"/>
                <a:gd name="T26" fmla="*/ 11 w 116"/>
                <a:gd name="T27" fmla="*/ 91 h 115"/>
                <a:gd name="T28" fmla="*/ 4 w 116"/>
                <a:gd name="T29" fmla="*/ 76 h 115"/>
                <a:gd name="T30" fmla="*/ 0 w 116"/>
                <a:gd name="T31" fmla="*/ 57 h 115"/>
                <a:gd name="T32" fmla="*/ 4 w 116"/>
                <a:gd name="T33" fmla="*/ 39 h 115"/>
                <a:gd name="T34" fmla="*/ 11 w 116"/>
                <a:gd name="T35" fmla="*/ 23 h 115"/>
                <a:gd name="T36" fmla="*/ 24 w 116"/>
                <a:gd name="T37" fmla="*/ 12 h 115"/>
                <a:gd name="T38" fmla="*/ 40 w 116"/>
                <a:gd name="T39" fmla="*/ 3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4" y="23"/>
                  </a:lnTo>
                  <a:lnTo>
                    <a:pt x="113" y="39"/>
                  </a:lnTo>
                  <a:lnTo>
                    <a:pt x="116" y="57"/>
                  </a:lnTo>
                  <a:lnTo>
                    <a:pt x="113" y="76"/>
                  </a:lnTo>
                  <a:lnTo>
                    <a:pt x="104" y="91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1" y="91"/>
                  </a:lnTo>
                  <a:lnTo>
                    <a:pt x="4" y="76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1" y="23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95"/>
            <p:cNvSpPr>
              <a:spLocks/>
            </p:cNvSpPr>
            <p:nvPr/>
          </p:nvSpPr>
          <p:spPr bwMode="auto">
            <a:xfrm>
              <a:off x="10956926" y="2798763"/>
              <a:ext cx="20638" cy="20638"/>
            </a:xfrm>
            <a:custGeom>
              <a:avLst/>
              <a:gdLst>
                <a:gd name="T0" fmla="*/ 57 w 115"/>
                <a:gd name="T1" fmla="*/ 0 h 115"/>
                <a:gd name="T2" fmla="*/ 75 w 115"/>
                <a:gd name="T3" fmla="*/ 3 h 115"/>
                <a:gd name="T4" fmla="*/ 91 w 115"/>
                <a:gd name="T5" fmla="*/ 12 h 115"/>
                <a:gd name="T6" fmla="*/ 104 w 115"/>
                <a:gd name="T7" fmla="*/ 23 h 115"/>
                <a:gd name="T8" fmla="*/ 112 w 115"/>
                <a:gd name="T9" fmla="*/ 39 h 115"/>
                <a:gd name="T10" fmla="*/ 115 w 115"/>
                <a:gd name="T11" fmla="*/ 57 h 115"/>
                <a:gd name="T12" fmla="*/ 112 w 115"/>
                <a:gd name="T13" fmla="*/ 76 h 115"/>
                <a:gd name="T14" fmla="*/ 104 w 115"/>
                <a:gd name="T15" fmla="*/ 91 h 115"/>
                <a:gd name="T16" fmla="*/ 91 w 115"/>
                <a:gd name="T17" fmla="*/ 104 h 115"/>
                <a:gd name="T18" fmla="*/ 75 w 115"/>
                <a:gd name="T19" fmla="*/ 112 h 115"/>
                <a:gd name="T20" fmla="*/ 57 w 115"/>
                <a:gd name="T21" fmla="*/ 115 h 115"/>
                <a:gd name="T22" fmla="*/ 39 w 115"/>
                <a:gd name="T23" fmla="*/ 112 h 115"/>
                <a:gd name="T24" fmla="*/ 23 w 115"/>
                <a:gd name="T25" fmla="*/ 104 h 115"/>
                <a:gd name="T26" fmla="*/ 11 w 115"/>
                <a:gd name="T27" fmla="*/ 91 h 115"/>
                <a:gd name="T28" fmla="*/ 3 w 115"/>
                <a:gd name="T29" fmla="*/ 76 h 115"/>
                <a:gd name="T30" fmla="*/ 0 w 115"/>
                <a:gd name="T31" fmla="*/ 57 h 115"/>
                <a:gd name="T32" fmla="*/ 3 w 115"/>
                <a:gd name="T33" fmla="*/ 39 h 115"/>
                <a:gd name="T34" fmla="*/ 11 w 115"/>
                <a:gd name="T35" fmla="*/ 23 h 115"/>
                <a:gd name="T36" fmla="*/ 23 w 115"/>
                <a:gd name="T37" fmla="*/ 12 h 115"/>
                <a:gd name="T38" fmla="*/ 39 w 115"/>
                <a:gd name="T39" fmla="*/ 3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5" y="3"/>
                  </a:lnTo>
                  <a:lnTo>
                    <a:pt x="91" y="12"/>
                  </a:lnTo>
                  <a:lnTo>
                    <a:pt x="104" y="23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6"/>
                  </a:lnTo>
                  <a:lnTo>
                    <a:pt x="104" y="91"/>
                  </a:lnTo>
                  <a:lnTo>
                    <a:pt x="91" y="104"/>
                  </a:lnTo>
                  <a:lnTo>
                    <a:pt x="75" y="112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3" y="104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96"/>
            <p:cNvSpPr>
              <a:spLocks/>
            </p:cNvSpPr>
            <p:nvPr/>
          </p:nvSpPr>
          <p:spPr bwMode="auto">
            <a:xfrm>
              <a:off x="10977563" y="2819400"/>
              <a:ext cx="19050" cy="20638"/>
            </a:xfrm>
            <a:custGeom>
              <a:avLst/>
              <a:gdLst>
                <a:gd name="T0" fmla="*/ 58 w 115"/>
                <a:gd name="T1" fmla="*/ 0 h 115"/>
                <a:gd name="T2" fmla="*/ 76 w 115"/>
                <a:gd name="T3" fmla="*/ 3 h 115"/>
                <a:gd name="T4" fmla="*/ 92 w 115"/>
                <a:gd name="T5" fmla="*/ 10 h 115"/>
                <a:gd name="T6" fmla="*/ 105 w 115"/>
                <a:gd name="T7" fmla="*/ 23 h 115"/>
                <a:gd name="T8" fmla="*/ 112 w 115"/>
                <a:gd name="T9" fmla="*/ 39 h 115"/>
                <a:gd name="T10" fmla="*/ 115 w 115"/>
                <a:gd name="T11" fmla="*/ 57 h 115"/>
                <a:gd name="T12" fmla="*/ 112 w 115"/>
                <a:gd name="T13" fmla="*/ 75 h 115"/>
                <a:gd name="T14" fmla="*/ 105 w 115"/>
                <a:gd name="T15" fmla="*/ 91 h 115"/>
                <a:gd name="T16" fmla="*/ 92 w 115"/>
                <a:gd name="T17" fmla="*/ 103 h 115"/>
                <a:gd name="T18" fmla="*/ 76 w 115"/>
                <a:gd name="T19" fmla="*/ 112 h 115"/>
                <a:gd name="T20" fmla="*/ 58 w 115"/>
                <a:gd name="T21" fmla="*/ 115 h 115"/>
                <a:gd name="T22" fmla="*/ 39 w 115"/>
                <a:gd name="T23" fmla="*/ 112 h 115"/>
                <a:gd name="T24" fmla="*/ 23 w 115"/>
                <a:gd name="T25" fmla="*/ 103 h 115"/>
                <a:gd name="T26" fmla="*/ 12 w 115"/>
                <a:gd name="T27" fmla="*/ 91 h 115"/>
                <a:gd name="T28" fmla="*/ 3 w 115"/>
                <a:gd name="T29" fmla="*/ 75 h 115"/>
                <a:gd name="T30" fmla="*/ 0 w 115"/>
                <a:gd name="T31" fmla="*/ 57 h 115"/>
                <a:gd name="T32" fmla="*/ 3 w 115"/>
                <a:gd name="T33" fmla="*/ 39 h 115"/>
                <a:gd name="T34" fmla="*/ 12 w 115"/>
                <a:gd name="T35" fmla="*/ 23 h 115"/>
                <a:gd name="T36" fmla="*/ 23 w 115"/>
                <a:gd name="T37" fmla="*/ 10 h 115"/>
                <a:gd name="T38" fmla="*/ 39 w 115"/>
                <a:gd name="T39" fmla="*/ 3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5" y="23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5" y="91"/>
                  </a:lnTo>
                  <a:lnTo>
                    <a:pt x="92" y="103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39" y="112"/>
                  </a:lnTo>
                  <a:lnTo>
                    <a:pt x="23" y="103"/>
                  </a:lnTo>
                  <a:lnTo>
                    <a:pt x="12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97"/>
            <p:cNvSpPr>
              <a:spLocks/>
            </p:cNvSpPr>
            <p:nvPr/>
          </p:nvSpPr>
          <p:spPr bwMode="auto">
            <a:xfrm>
              <a:off x="10936288" y="2859088"/>
              <a:ext cx="20638" cy="20638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3 h 114"/>
                <a:gd name="T4" fmla="*/ 91 w 115"/>
                <a:gd name="T5" fmla="*/ 11 h 114"/>
                <a:gd name="T6" fmla="*/ 104 w 115"/>
                <a:gd name="T7" fmla="*/ 24 h 114"/>
                <a:gd name="T8" fmla="*/ 112 w 115"/>
                <a:gd name="T9" fmla="*/ 39 h 114"/>
                <a:gd name="T10" fmla="*/ 115 w 115"/>
                <a:gd name="T11" fmla="*/ 57 h 114"/>
                <a:gd name="T12" fmla="*/ 112 w 115"/>
                <a:gd name="T13" fmla="*/ 75 h 114"/>
                <a:gd name="T14" fmla="*/ 104 w 115"/>
                <a:gd name="T15" fmla="*/ 91 h 114"/>
                <a:gd name="T16" fmla="*/ 91 w 115"/>
                <a:gd name="T17" fmla="*/ 104 h 114"/>
                <a:gd name="T18" fmla="*/ 76 w 115"/>
                <a:gd name="T19" fmla="*/ 112 h 114"/>
                <a:gd name="T20" fmla="*/ 58 w 115"/>
                <a:gd name="T21" fmla="*/ 114 h 114"/>
                <a:gd name="T22" fmla="*/ 40 w 115"/>
                <a:gd name="T23" fmla="*/ 112 h 114"/>
                <a:gd name="T24" fmla="*/ 24 w 115"/>
                <a:gd name="T25" fmla="*/ 104 h 114"/>
                <a:gd name="T26" fmla="*/ 11 w 115"/>
                <a:gd name="T27" fmla="*/ 91 h 114"/>
                <a:gd name="T28" fmla="*/ 2 w 115"/>
                <a:gd name="T29" fmla="*/ 75 h 114"/>
                <a:gd name="T30" fmla="*/ 0 w 115"/>
                <a:gd name="T31" fmla="*/ 57 h 114"/>
                <a:gd name="T32" fmla="*/ 2 w 115"/>
                <a:gd name="T33" fmla="*/ 39 h 114"/>
                <a:gd name="T34" fmla="*/ 11 w 115"/>
                <a:gd name="T35" fmla="*/ 24 h 114"/>
                <a:gd name="T36" fmla="*/ 24 w 115"/>
                <a:gd name="T37" fmla="*/ 11 h 114"/>
                <a:gd name="T38" fmla="*/ 40 w 115"/>
                <a:gd name="T39" fmla="*/ 3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3"/>
                  </a:lnTo>
                  <a:lnTo>
                    <a:pt x="91" y="11"/>
                  </a:lnTo>
                  <a:lnTo>
                    <a:pt x="104" y="24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4" y="91"/>
                  </a:lnTo>
                  <a:lnTo>
                    <a:pt x="91" y="104"/>
                  </a:lnTo>
                  <a:lnTo>
                    <a:pt x="76" y="112"/>
                  </a:lnTo>
                  <a:lnTo>
                    <a:pt x="58" y="114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1" y="91"/>
                  </a:lnTo>
                  <a:lnTo>
                    <a:pt x="2" y="75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98"/>
            <p:cNvSpPr>
              <a:spLocks/>
            </p:cNvSpPr>
            <p:nvPr/>
          </p:nvSpPr>
          <p:spPr bwMode="auto">
            <a:xfrm>
              <a:off x="10956926" y="2921000"/>
              <a:ext cx="20638" cy="19050"/>
            </a:xfrm>
            <a:custGeom>
              <a:avLst/>
              <a:gdLst>
                <a:gd name="T0" fmla="*/ 57 w 115"/>
                <a:gd name="T1" fmla="*/ 0 h 115"/>
                <a:gd name="T2" fmla="*/ 75 w 115"/>
                <a:gd name="T3" fmla="*/ 3 h 115"/>
                <a:gd name="T4" fmla="*/ 91 w 115"/>
                <a:gd name="T5" fmla="*/ 11 h 115"/>
                <a:gd name="T6" fmla="*/ 104 w 115"/>
                <a:gd name="T7" fmla="*/ 24 h 115"/>
                <a:gd name="T8" fmla="*/ 112 w 115"/>
                <a:gd name="T9" fmla="*/ 40 h 115"/>
                <a:gd name="T10" fmla="*/ 115 w 115"/>
                <a:gd name="T11" fmla="*/ 58 h 115"/>
                <a:gd name="T12" fmla="*/ 112 w 115"/>
                <a:gd name="T13" fmla="*/ 76 h 115"/>
                <a:gd name="T14" fmla="*/ 104 w 115"/>
                <a:gd name="T15" fmla="*/ 92 h 115"/>
                <a:gd name="T16" fmla="*/ 91 w 115"/>
                <a:gd name="T17" fmla="*/ 103 h 115"/>
                <a:gd name="T18" fmla="*/ 75 w 115"/>
                <a:gd name="T19" fmla="*/ 112 h 115"/>
                <a:gd name="T20" fmla="*/ 57 w 115"/>
                <a:gd name="T21" fmla="*/ 115 h 115"/>
                <a:gd name="T22" fmla="*/ 39 w 115"/>
                <a:gd name="T23" fmla="*/ 112 h 115"/>
                <a:gd name="T24" fmla="*/ 23 w 115"/>
                <a:gd name="T25" fmla="*/ 103 h 115"/>
                <a:gd name="T26" fmla="*/ 11 w 115"/>
                <a:gd name="T27" fmla="*/ 92 h 115"/>
                <a:gd name="T28" fmla="*/ 3 w 115"/>
                <a:gd name="T29" fmla="*/ 76 h 115"/>
                <a:gd name="T30" fmla="*/ 0 w 115"/>
                <a:gd name="T31" fmla="*/ 58 h 115"/>
                <a:gd name="T32" fmla="*/ 3 w 115"/>
                <a:gd name="T33" fmla="*/ 40 h 115"/>
                <a:gd name="T34" fmla="*/ 11 w 115"/>
                <a:gd name="T35" fmla="*/ 24 h 115"/>
                <a:gd name="T36" fmla="*/ 23 w 115"/>
                <a:gd name="T37" fmla="*/ 11 h 115"/>
                <a:gd name="T38" fmla="*/ 39 w 115"/>
                <a:gd name="T39" fmla="*/ 3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4" y="24"/>
                  </a:lnTo>
                  <a:lnTo>
                    <a:pt x="112" y="40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4" y="92"/>
                  </a:lnTo>
                  <a:lnTo>
                    <a:pt x="91" y="103"/>
                  </a:lnTo>
                  <a:lnTo>
                    <a:pt x="75" y="112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3" y="103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99"/>
            <p:cNvSpPr>
              <a:spLocks/>
            </p:cNvSpPr>
            <p:nvPr/>
          </p:nvSpPr>
          <p:spPr bwMode="auto">
            <a:xfrm>
              <a:off x="10996613" y="2921000"/>
              <a:ext cx="20638" cy="19050"/>
            </a:xfrm>
            <a:custGeom>
              <a:avLst/>
              <a:gdLst>
                <a:gd name="T0" fmla="*/ 58 w 116"/>
                <a:gd name="T1" fmla="*/ 0 h 115"/>
                <a:gd name="T2" fmla="*/ 76 w 116"/>
                <a:gd name="T3" fmla="*/ 3 h 115"/>
                <a:gd name="T4" fmla="*/ 92 w 116"/>
                <a:gd name="T5" fmla="*/ 11 h 115"/>
                <a:gd name="T6" fmla="*/ 104 w 116"/>
                <a:gd name="T7" fmla="*/ 24 h 115"/>
                <a:gd name="T8" fmla="*/ 113 w 116"/>
                <a:gd name="T9" fmla="*/ 40 h 115"/>
                <a:gd name="T10" fmla="*/ 116 w 116"/>
                <a:gd name="T11" fmla="*/ 58 h 115"/>
                <a:gd name="T12" fmla="*/ 113 w 116"/>
                <a:gd name="T13" fmla="*/ 76 h 115"/>
                <a:gd name="T14" fmla="*/ 104 w 116"/>
                <a:gd name="T15" fmla="*/ 92 h 115"/>
                <a:gd name="T16" fmla="*/ 92 w 116"/>
                <a:gd name="T17" fmla="*/ 103 h 115"/>
                <a:gd name="T18" fmla="*/ 76 w 116"/>
                <a:gd name="T19" fmla="*/ 112 h 115"/>
                <a:gd name="T20" fmla="*/ 58 w 116"/>
                <a:gd name="T21" fmla="*/ 115 h 115"/>
                <a:gd name="T22" fmla="*/ 40 w 116"/>
                <a:gd name="T23" fmla="*/ 112 h 115"/>
                <a:gd name="T24" fmla="*/ 24 w 116"/>
                <a:gd name="T25" fmla="*/ 103 h 115"/>
                <a:gd name="T26" fmla="*/ 11 w 116"/>
                <a:gd name="T27" fmla="*/ 92 h 115"/>
                <a:gd name="T28" fmla="*/ 4 w 116"/>
                <a:gd name="T29" fmla="*/ 76 h 115"/>
                <a:gd name="T30" fmla="*/ 0 w 116"/>
                <a:gd name="T31" fmla="*/ 58 h 115"/>
                <a:gd name="T32" fmla="*/ 4 w 116"/>
                <a:gd name="T33" fmla="*/ 40 h 115"/>
                <a:gd name="T34" fmla="*/ 11 w 116"/>
                <a:gd name="T35" fmla="*/ 24 h 115"/>
                <a:gd name="T36" fmla="*/ 24 w 116"/>
                <a:gd name="T37" fmla="*/ 11 h 115"/>
                <a:gd name="T38" fmla="*/ 40 w 116"/>
                <a:gd name="T39" fmla="*/ 3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4"/>
                  </a:lnTo>
                  <a:lnTo>
                    <a:pt x="113" y="40"/>
                  </a:lnTo>
                  <a:lnTo>
                    <a:pt x="116" y="58"/>
                  </a:lnTo>
                  <a:lnTo>
                    <a:pt x="113" y="76"/>
                  </a:lnTo>
                  <a:lnTo>
                    <a:pt x="104" y="92"/>
                  </a:lnTo>
                  <a:lnTo>
                    <a:pt x="92" y="103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3"/>
                  </a:lnTo>
                  <a:lnTo>
                    <a:pt x="11" y="92"/>
                  </a:lnTo>
                  <a:lnTo>
                    <a:pt x="4" y="76"/>
                  </a:lnTo>
                  <a:lnTo>
                    <a:pt x="0" y="58"/>
                  </a:lnTo>
                  <a:lnTo>
                    <a:pt x="4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100"/>
            <p:cNvSpPr>
              <a:spLocks/>
            </p:cNvSpPr>
            <p:nvPr/>
          </p:nvSpPr>
          <p:spPr bwMode="auto">
            <a:xfrm>
              <a:off x="10936288" y="2900363"/>
              <a:ext cx="20638" cy="20638"/>
            </a:xfrm>
            <a:custGeom>
              <a:avLst/>
              <a:gdLst>
                <a:gd name="T0" fmla="*/ 58 w 115"/>
                <a:gd name="T1" fmla="*/ 0 h 115"/>
                <a:gd name="T2" fmla="*/ 76 w 115"/>
                <a:gd name="T3" fmla="*/ 3 h 115"/>
                <a:gd name="T4" fmla="*/ 91 w 115"/>
                <a:gd name="T5" fmla="*/ 11 h 115"/>
                <a:gd name="T6" fmla="*/ 104 w 115"/>
                <a:gd name="T7" fmla="*/ 24 h 115"/>
                <a:gd name="T8" fmla="*/ 112 w 115"/>
                <a:gd name="T9" fmla="*/ 40 h 115"/>
                <a:gd name="T10" fmla="*/ 115 w 115"/>
                <a:gd name="T11" fmla="*/ 58 h 115"/>
                <a:gd name="T12" fmla="*/ 112 w 115"/>
                <a:gd name="T13" fmla="*/ 76 h 115"/>
                <a:gd name="T14" fmla="*/ 104 w 115"/>
                <a:gd name="T15" fmla="*/ 92 h 115"/>
                <a:gd name="T16" fmla="*/ 91 w 115"/>
                <a:gd name="T17" fmla="*/ 103 h 115"/>
                <a:gd name="T18" fmla="*/ 76 w 115"/>
                <a:gd name="T19" fmla="*/ 112 h 115"/>
                <a:gd name="T20" fmla="*/ 58 w 115"/>
                <a:gd name="T21" fmla="*/ 115 h 115"/>
                <a:gd name="T22" fmla="*/ 40 w 115"/>
                <a:gd name="T23" fmla="*/ 112 h 115"/>
                <a:gd name="T24" fmla="*/ 24 w 115"/>
                <a:gd name="T25" fmla="*/ 103 h 115"/>
                <a:gd name="T26" fmla="*/ 11 w 115"/>
                <a:gd name="T27" fmla="*/ 92 h 115"/>
                <a:gd name="T28" fmla="*/ 2 w 115"/>
                <a:gd name="T29" fmla="*/ 76 h 115"/>
                <a:gd name="T30" fmla="*/ 0 w 115"/>
                <a:gd name="T31" fmla="*/ 58 h 115"/>
                <a:gd name="T32" fmla="*/ 2 w 115"/>
                <a:gd name="T33" fmla="*/ 40 h 115"/>
                <a:gd name="T34" fmla="*/ 11 w 115"/>
                <a:gd name="T35" fmla="*/ 24 h 115"/>
                <a:gd name="T36" fmla="*/ 24 w 115"/>
                <a:gd name="T37" fmla="*/ 11 h 115"/>
                <a:gd name="T38" fmla="*/ 40 w 115"/>
                <a:gd name="T39" fmla="*/ 3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6" y="3"/>
                  </a:lnTo>
                  <a:lnTo>
                    <a:pt x="91" y="11"/>
                  </a:lnTo>
                  <a:lnTo>
                    <a:pt x="104" y="24"/>
                  </a:lnTo>
                  <a:lnTo>
                    <a:pt x="112" y="40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4" y="92"/>
                  </a:lnTo>
                  <a:lnTo>
                    <a:pt x="91" y="103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3"/>
                  </a:lnTo>
                  <a:lnTo>
                    <a:pt x="11" y="92"/>
                  </a:lnTo>
                  <a:lnTo>
                    <a:pt x="2" y="76"/>
                  </a:lnTo>
                  <a:lnTo>
                    <a:pt x="0" y="58"/>
                  </a:lnTo>
                  <a:lnTo>
                    <a:pt x="2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101"/>
            <p:cNvSpPr>
              <a:spLocks/>
            </p:cNvSpPr>
            <p:nvPr/>
          </p:nvSpPr>
          <p:spPr bwMode="auto">
            <a:xfrm>
              <a:off x="10936288" y="2940050"/>
              <a:ext cx="20638" cy="20638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2 h 114"/>
                <a:gd name="T4" fmla="*/ 91 w 115"/>
                <a:gd name="T5" fmla="*/ 11 h 114"/>
                <a:gd name="T6" fmla="*/ 104 w 115"/>
                <a:gd name="T7" fmla="*/ 23 h 114"/>
                <a:gd name="T8" fmla="*/ 112 w 115"/>
                <a:gd name="T9" fmla="*/ 38 h 114"/>
                <a:gd name="T10" fmla="*/ 115 w 115"/>
                <a:gd name="T11" fmla="*/ 56 h 114"/>
                <a:gd name="T12" fmla="*/ 112 w 115"/>
                <a:gd name="T13" fmla="*/ 74 h 114"/>
                <a:gd name="T14" fmla="*/ 104 w 115"/>
                <a:gd name="T15" fmla="*/ 90 h 114"/>
                <a:gd name="T16" fmla="*/ 91 w 115"/>
                <a:gd name="T17" fmla="*/ 103 h 114"/>
                <a:gd name="T18" fmla="*/ 76 w 115"/>
                <a:gd name="T19" fmla="*/ 112 h 114"/>
                <a:gd name="T20" fmla="*/ 58 w 115"/>
                <a:gd name="T21" fmla="*/ 114 h 114"/>
                <a:gd name="T22" fmla="*/ 40 w 115"/>
                <a:gd name="T23" fmla="*/ 112 h 114"/>
                <a:gd name="T24" fmla="*/ 24 w 115"/>
                <a:gd name="T25" fmla="*/ 103 h 114"/>
                <a:gd name="T26" fmla="*/ 11 w 115"/>
                <a:gd name="T27" fmla="*/ 90 h 114"/>
                <a:gd name="T28" fmla="*/ 2 w 115"/>
                <a:gd name="T29" fmla="*/ 74 h 114"/>
                <a:gd name="T30" fmla="*/ 0 w 115"/>
                <a:gd name="T31" fmla="*/ 56 h 114"/>
                <a:gd name="T32" fmla="*/ 2 w 115"/>
                <a:gd name="T33" fmla="*/ 38 h 114"/>
                <a:gd name="T34" fmla="*/ 11 w 115"/>
                <a:gd name="T35" fmla="*/ 23 h 114"/>
                <a:gd name="T36" fmla="*/ 24 w 115"/>
                <a:gd name="T37" fmla="*/ 11 h 114"/>
                <a:gd name="T38" fmla="*/ 40 w 115"/>
                <a:gd name="T39" fmla="*/ 2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2"/>
                  </a:lnTo>
                  <a:lnTo>
                    <a:pt x="91" y="11"/>
                  </a:lnTo>
                  <a:lnTo>
                    <a:pt x="104" y="23"/>
                  </a:lnTo>
                  <a:lnTo>
                    <a:pt x="112" y="38"/>
                  </a:lnTo>
                  <a:lnTo>
                    <a:pt x="115" y="56"/>
                  </a:lnTo>
                  <a:lnTo>
                    <a:pt x="112" y="74"/>
                  </a:lnTo>
                  <a:lnTo>
                    <a:pt x="104" y="90"/>
                  </a:lnTo>
                  <a:lnTo>
                    <a:pt x="91" y="103"/>
                  </a:lnTo>
                  <a:lnTo>
                    <a:pt x="76" y="112"/>
                  </a:lnTo>
                  <a:lnTo>
                    <a:pt x="58" y="114"/>
                  </a:lnTo>
                  <a:lnTo>
                    <a:pt x="40" y="112"/>
                  </a:lnTo>
                  <a:lnTo>
                    <a:pt x="24" y="103"/>
                  </a:lnTo>
                  <a:lnTo>
                    <a:pt x="11" y="90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40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102"/>
            <p:cNvSpPr>
              <a:spLocks/>
            </p:cNvSpPr>
            <p:nvPr/>
          </p:nvSpPr>
          <p:spPr bwMode="auto">
            <a:xfrm>
              <a:off x="10977563" y="2940050"/>
              <a:ext cx="19050" cy="20638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2 h 114"/>
                <a:gd name="T4" fmla="*/ 92 w 115"/>
                <a:gd name="T5" fmla="*/ 11 h 114"/>
                <a:gd name="T6" fmla="*/ 105 w 115"/>
                <a:gd name="T7" fmla="*/ 23 h 114"/>
                <a:gd name="T8" fmla="*/ 112 w 115"/>
                <a:gd name="T9" fmla="*/ 38 h 114"/>
                <a:gd name="T10" fmla="*/ 115 w 115"/>
                <a:gd name="T11" fmla="*/ 56 h 114"/>
                <a:gd name="T12" fmla="*/ 112 w 115"/>
                <a:gd name="T13" fmla="*/ 74 h 114"/>
                <a:gd name="T14" fmla="*/ 105 w 115"/>
                <a:gd name="T15" fmla="*/ 90 h 114"/>
                <a:gd name="T16" fmla="*/ 92 w 115"/>
                <a:gd name="T17" fmla="*/ 103 h 114"/>
                <a:gd name="T18" fmla="*/ 76 w 115"/>
                <a:gd name="T19" fmla="*/ 112 h 114"/>
                <a:gd name="T20" fmla="*/ 58 w 115"/>
                <a:gd name="T21" fmla="*/ 114 h 114"/>
                <a:gd name="T22" fmla="*/ 39 w 115"/>
                <a:gd name="T23" fmla="*/ 112 h 114"/>
                <a:gd name="T24" fmla="*/ 23 w 115"/>
                <a:gd name="T25" fmla="*/ 103 h 114"/>
                <a:gd name="T26" fmla="*/ 12 w 115"/>
                <a:gd name="T27" fmla="*/ 90 h 114"/>
                <a:gd name="T28" fmla="*/ 3 w 115"/>
                <a:gd name="T29" fmla="*/ 74 h 114"/>
                <a:gd name="T30" fmla="*/ 0 w 115"/>
                <a:gd name="T31" fmla="*/ 56 h 114"/>
                <a:gd name="T32" fmla="*/ 3 w 115"/>
                <a:gd name="T33" fmla="*/ 38 h 114"/>
                <a:gd name="T34" fmla="*/ 12 w 115"/>
                <a:gd name="T35" fmla="*/ 23 h 114"/>
                <a:gd name="T36" fmla="*/ 23 w 115"/>
                <a:gd name="T37" fmla="*/ 11 h 114"/>
                <a:gd name="T38" fmla="*/ 39 w 115"/>
                <a:gd name="T39" fmla="*/ 2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2"/>
                  </a:lnTo>
                  <a:lnTo>
                    <a:pt x="92" y="11"/>
                  </a:lnTo>
                  <a:lnTo>
                    <a:pt x="105" y="23"/>
                  </a:lnTo>
                  <a:lnTo>
                    <a:pt x="112" y="38"/>
                  </a:lnTo>
                  <a:lnTo>
                    <a:pt x="115" y="56"/>
                  </a:lnTo>
                  <a:lnTo>
                    <a:pt x="112" y="74"/>
                  </a:lnTo>
                  <a:lnTo>
                    <a:pt x="105" y="90"/>
                  </a:lnTo>
                  <a:lnTo>
                    <a:pt x="92" y="103"/>
                  </a:lnTo>
                  <a:lnTo>
                    <a:pt x="76" y="112"/>
                  </a:lnTo>
                  <a:lnTo>
                    <a:pt x="58" y="114"/>
                  </a:lnTo>
                  <a:lnTo>
                    <a:pt x="39" y="112"/>
                  </a:lnTo>
                  <a:lnTo>
                    <a:pt x="23" y="103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3" y="11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103"/>
            <p:cNvSpPr>
              <a:spLocks/>
            </p:cNvSpPr>
            <p:nvPr/>
          </p:nvSpPr>
          <p:spPr bwMode="auto">
            <a:xfrm>
              <a:off x="10956926" y="2960688"/>
              <a:ext cx="20638" cy="20638"/>
            </a:xfrm>
            <a:custGeom>
              <a:avLst/>
              <a:gdLst>
                <a:gd name="T0" fmla="*/ 57 w 115"/>
                <a:gd name="T1" fmla="*/ 0 h 115"/>
                <a:gd name="T2" fmla="*/ 75 w 115"/>
                <a:gd name="T3" fmla="*/ 3 h 115"/>
                <a:gd name="T4" fmla="*/ 91 w 115"/>
                <a:gd name="T5" fmla="*/ 12 h 115"/>
                <a:gd name="T6" fmla="*/ 104 w 115"/>
                <a:gd name="T7" fmla="*/ 23 h 115"/>
                <a:gd name="T8" fmla="*/ 112 w 115"/>
                <a:gd name="T9" fmla="*/ 39 h 115"/>
                <a:gd name="T10" fmla="*/ 115 w 115"/>
                <a:gd name="T11" fmla="*/ 57 h 115"/>
                <a:gd name="T12" fmla="*/ 112 w 115"/>
                <a:gd name="T13" fmla="*/ 75 h 115"/>
                <a:gd name="T14" fmla="*/ 104 w 115"/>
                <a:gd name="T15" fmla="*/ 91 h 115"/>
                <a:gd name="T16" fmla="*/ 91 w 115"/>
                <a:gd name="T17" fmla="*/ 104 h 115"/>
                <a:gd name="T18" fmla="*/ 75 w 115"/>
                <a:gd name="T19" fmla="*/ 112 h 115"/>
                <a:gd name="T20" fmla="*/ 57 w 115"/>
                <a:gd name="T21" fmla="*/ 115 h 115"/>
                <a:gd name="T22" fmla="*/ 39 w 115"/>
                <a:gd name="T23" fmla="*/ 112 h 115"/>
                <a:gd name="T24" fmla="*/ 23 w 115"/>
                <a:gd name="T25" fmla="*/ 104 h 115"/>
                <a:gd name="T26" fmla="*/ 11 w 115"/>
                <a:gd name="T27" fmla="*/ 91 h 115"/>
                <a:gd name="T28" fmla="*/ 3 w 115"/>
                <a:gd name="T29" fmla="*/ 75 h 115"/>
                <a:gd name="T30" fmla="*/ 0 w 115"/>
                <a:gd name="T31" fmla="*/ 57 h 115"/>
                <a:gd name="T32" fmla="*/ 3 w 115"/>
                <a:gd name="T33" fmla="*/ 39 h 115"/>
                <a:gd name="T34" fmla="*/ 11 w 115"/>
                <a:gd name="T35" fmla="*/ 23 h 115"/>
                <a:gd name="T36" fmla="*/ 23 w 115"/>
                <a:gd name="T37" fmla="*/ 12 h 115"/>
                <a:gd name="T38" fmla="*/ 39 w 115"/>
                <a:gd name="T39" fmla="*/ 3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5" y="3"/>
                  </a:lnTo>
                  <a:lnTo>
                    <a:pt x="91" y="12"/>
                  </a:lnTo>
                  <a:lnTo>
                    <a:pt x="104" y="23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4" y="91"/>
                  </a:lnTo>
                  <a:lnTo>
                    <a:pt x="91" y="104"/>
                  </a:lnTo>
                  <a:lnTo>
                    <a:pt x="75" y="112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3" y="104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104"/>
            <p:cNvSpPr>
              <a:spLocks/>
            </p:cNvSpPr>
            <p:nvPr/>
          </p:nvSpPr>
          <p:spPr bwMode="auto">
            <a:xfrm>
              <a:off x="10996613" y="2960688"/>
              <a:ext cx="20638" cy="20638"/>
            </a:xfrm>
            <a:custGeom>
              <a:avLst/>
              <a:gdLst>
                <a:gd name="T0" fmla="*/ 58 w 116"/>
                <a:gd name="T1" fmla="*/ 0 h 115"/>
                <a:gd name="T2" fmla="*/ 76 w 116"/>
                <a:gd name="T3" fmla="*/ 3 h 115"/>
                <a:gd name="T4" fmla="*/ 92 w 116"/>
                <a:gd name="T5" fmla="*/ 12 h 115"/>
                <a:gd name="T6" fmla="*/ 104 w 116"/>
                <a:gd name="T7" fmla="*/ 23 h 115"/>
                <a:gd name="T8" fmla="*/ 113 w 116"/>
                <a:gd name="T9" fmla="*/ 39 h 115"/>
                <a:gd name="T10" fmla="*/ 116 w 116"/>
                <a:gd name="T11" fmla="*/ 57 h 115"/>
                <a:gd name="T12" fmla="*/ 113 w 116"/>
                <a:gd name="T13" fmla="*/ 75 h 115"/>
                <a:gd name="T14" fmla="*/ 104 w 116"/>
                <a:gd name="T15" fmla="*/ 91 h 115"/>
                <a:gd name="T16" fmla="*/ 92 w 116"/>
                <a:gd name="T17" fmla="*/ 104 h 115"/>
                <a:gd name="T18" fmla="*/ 76 w 116"/>
                <a:gd name="T19" fmla="*/ 112 h 115"/>
                <a:gd name="T20" fmla="*/ 58 w 116"/>
                <a:gd name="T21" fmla="*/ 115 h 115"/>
                <a:gd name="T22" fmla="*/ 40 w 116"/>
                <a:gd name="T23" fmla="*/ 112 h 115"/>
                <a:gd name="T24" fmla="*/ 24 w 116"/>
                <a:gd name="T25" fmla="*/ 104 h 115"/>
                <a:gd name="T26" fmla="*/ 11 w 116"/>
                <a:gd name="T27" fmla="*/ 91 h 115"/>
                <a:gd name="T28" fmla="*/ 4 w 116"/>
                <a:gd name="T29" fmla="*/ 75 h 115"/>
                <a:gd name="T30" fmla="*/ 0 w 116"/>
                <a:gd name="T31" fmla="*/ 57 h 115"/>
                <a:gd name="T32" fmla="*/ 4 w 116"/>
                <a:gd name="T33" fmla="*/ 39 h 115"/>
                <a:gd name="T34" fmla="*/ 11 w 116"/>
                <a:gd name="T35" fmla="*/ 23 h 115"/>
                <a:gd name="T36" fmla="*/ 24 w 116"/>
                <a:gd name="T37" fmla="*/ 12 h 115"/>
                <a:gd name="T38" fmla="*/ 40 w 116"/>
                <a:gd name="T39" fmla="*/ 3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4" y="23"/>
                  </a:lnTo>
                  <a:lnTo>
                    <a:pt x="113" y="39"/>
                  </a:lnTo>
                  <a:lnTo>
                    <a:pt x="116" y="57"/>
                  </a:lnTo>
                  <a:lnTo>
                    <a:pt x="113" y="75"/>
                  </a:lnTo>
                  <a:lnTo>
                    <a:pt x="104" y="91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1" y="91"/>
                  </a:lnTo>
                  <a:lnTo>
                    <a:pt x="4" y="75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1" y="23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105"/>
            <p:cNvSpPr>
              <a:spLocks/>
            </p:cNvSpPr>
            <p:nvPr/>
          </p:nvSpPr>
          <p:spPr bwMode="auto">
            <a:xfrm>
              <a:off x="10936288" y="2981325"/>
              <a:ext cx="20638" cy="20638"/>
            </a:xfrm>
            <a:custGeom>
              <a:avLst/>
              <a:gdLst>
                <a:gd name="T0" fmla="*/ 58 w 115"/>
                <a:gd name="T1" fmla="*/ 0 h 115"/>
                <a:gd name="T2" fmla="*/ 76 w 115"/>
                <a:gd name="T3" fmla="*/ 3 h 115"/>
                <a:gd name="T4" fmla="*/ 91 w 115"/>
                <a:gd name="T5" fmla="*/ 10 h 115"/>
                <a:gd name="T6" fmla="*/ 104 w 115"/>
                <a:gd name="T7" fmla="*/ 23 h 115"/>
                <a:gd name="T8" fmla="*/ 112 w 115"/>
                <a:gd name="T9" fmla="*/ 39 h 115"/>
                <a:gd name="T10" fmla="*/ 115 w 115"/>
                <a:gd name="T11" fmla="*/ 57 h 115"/>
                <a:gd name="T12" fmla="*/ 112 w 115"/>
                <a:gd name="T13" fmla="*/ 75 h 115"/>
                <a:gd name="T14" fmla="*/ 104 w 115"/>
                <a:gd name="T15" fmla="*/ 91 h 115"/>
                <a:gd name="T16" fmla="*/ 91 w 115"/>
                <a:gd name="T17" fmla="*/ 103 h 115"/>
                <a:gd name="T18" fmla="*/ 76 w 115"/>
                <a:gd name="T19" fmla="*/ 111 h 115"/>
                <a:gd name="T20" fmla="*/ 58 w 115"/>
                <a:gd name="T21" fmla="*/ 115 h 115"/>
                <a:gd name="T22" fmla="*/ 40 w 115"/>
                <a:gd name="T23" fmla="*/ 111 h 115"/>
                <a:gd name="T24" fmla="*/ 24 w 115"/>
                <a:gd name="T25" fmla="*/ 103 h 115"/>
                <a:gd name="T26" fmla="*/ 11 w 115"/>
                <a:gd name="T27" fmla="*/ 91 h 115"/>
                <a:gd name="T28" fmla="*/ 2 w 115"/>
                <a:gd name="T29" fmla="*/ 75 h 115"/>
                <a:gd name="T30" fmla="*/ 0 w 115"/>
                <a:gd name="T31" fmla="*/ 57 h 115"/>
                <a:gd name="T32" fmla="*/ 2 w 115"/>
                <a:gd name="T33" fmla="*/ 39 h 115"/>
                <a:gd name="T34" fmla="*/ 11 w 115"/>
                <a:gd name="T35" fmla="*/ 23 h 115"/>
                <a:gd name="T36" fmla="*/ 24 w 115"/>
                <a:gd name="T37" fmla="*/ 10 h 115"/>
                <a:gd name="T38" fmla="*/ 40 w 115"/>
                <a:gd name="T39" fmla="*/ 3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6" y="3"/>
                  </a:lnTo>
                  <a:lnTo>
                    <a:pt x="91" y="10"/>
                  </a:lnTo>
                  <a:lnTo>
                    <a:pt x="104" y="23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4" y="91"/>
                  </a:lnTo>
                  <a:lnTo>
                    <a:pt x="91" y="103"/>
                  </a:lnTo>
                  <a:lnTo>
                    <a:pt x="76" y="111"/>
                  </a:lnTo>
                  <a:lnTo>
                    <a:pt x="58" y="115"/>
                  </a:lnTo>
                  <a:lnTo>
                    <a:pt x="40" y="111"/>
                  </a:lnTo>
                  <a:lnTo>
                    <a:pt x="24" y="103"/>
                  </a:lnTo>
                  <a:lnTo>
                    <a:pt x="11" y="91"/>
                  </a:lnTo>
                  <a:lnTo>
                    <a:pt x="2" y="75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1" y="23"/>
                  </a:lnTo>
                  <a:lnTo>
                    <a:pt x="24" y="10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106"/>
            <p:cNvSpPr>
              <a:spLocks/>
            </p:cNvSpPr>
            <p:nvPr/>
          </p:nvSpPr>
          <p:spPr bwMode="auto">
            <a:xfrm>
              <a:off x="10977563" y="2981325"/>
              <a:ext cx="19050" cy="20638"/>
            </a:xfrm>
            <a:custGeom>
              <a:avLst/>
              <a:gdLst>
                <a:gd name="T0" fmla="*/ 58 w 115"/>
                <a:gd name="T1" fmla="*/ 0 h 115"/>
                <a:gd name="T2" fmla="*/ 76 w 115"/>
                <a:gd name="T3" fmla="*/ 3 h 115"/>
                <a:gd name="T4" fmla="*/ 92 w 115"/>
                <a:gd name="T5" fmla="*/ 10 h 115"/>
                <a:gd name="T6" fmla="*/ 105 w 115"/>
                <a:gd name="T7" fmla="*/ 23 h 115"/>
                <a:gd name="T8" fmla="*/ 112 w 115"/>
                <a:gd name="T9" fmla="*/ 39 h 115"/>
                <a:gd name="T10" fmla="*/ 115 w 115"/>
                <a:gd name="T11" fmla="*/ 57 h 115"/>
                <a:gd name="T12" fmla="*/ 112 w 115"/>
                <a:gd name="T13" fmla="*/ 75 h 115"/>
                <a:gd name="T14" fmla="*/ 105 w 115"/>
                <a:gd name="T15" fmla="*/ 91 h 115"/>
                <a:gd name="T16" fmla="*/ 92 w 115"/>
                <a:gd name="T17" fmla="*/ 103 h 115"/>
                <a:gd name="T18" fmla="*/ 76 w 115"/>
                <a:gd name="T19" fmla="*/ 111 h 115"/>
                <a:gd name="T20" fmla="*/ 58 w 115"/>
                <a:gd name="T21" fmla="*/ 115 h 115"/>
                <a:gd name="T22" fmla="*/ 39 w 115"/>
                <a:gd name="T23" fmla="*/ 111 h 115"/>
                <a:gd name="T24" fmla="*/ 23 w 115"/>
                <a:gd name="T25" fmla="*/ 103 h 115"/>
                <a:gd name="T26" fmla="*/ 12 w 115"/>
                <a:gd name="T27" fmla="*/ 91 h 115"/>
                <a:gd name="T28" fmla="*/ 3 w 115"/>
                <a:gd name="T29" fmla="*/ 75 h 115"/>
                <a:gd name="T30" fmla="*/ 0 w 115"/>
                <a:gd name="T31" fmla="*/ 57 h 115"/>
                <a:gd name="T32" fmla="*/ 3 w 115"/>
                <a:gd name="T33" fmla="*/ 39 h 115"/>
                <a:gd name="T34" fmla="*/ 12 w 115"/>
                <a:gd name="T35" fmla="*/ 23 h 115"/>
                <a:gd name="T36" fmla="*/ 23 w 115"/>
                <a:gd name="T37" fmla="*/ 10 h 115"/>
                <a:gd name="T38" fmla="*/ 39 w 115"/>
                <a:gd name="T39" fmla="*/ 3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5" y="23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5" y="91"/>
                  </a:lnTo>
                  <a:lnTo>
                    <a:pt x="92" y="103"/>
                  </a:lnTo>
                  <a:lnTo>
                    <a:pt x="76" y="111"/>
                  </a:lnTo>
                  <a:lnTo>
                    <a:pt x="58" y="115"/>
                  </a:lnTo>
                  <a:lnTo>
                    <a:pt x="39" y="111"/>
                  </a:lnTo>
                  <a:lnTo>
                    <a:pt x="23" y="103"/>
                  </a:lnTo>
                  <a:lnTo>
                    <a:pt x="12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107"/>
            <p:cNvSpPr>
              <a:spLocks/>
            </p:cNvSpPr>
            <p:nvPr/>
          </p:nvSpPr>
          <p:spPr bwMode="auto">
            <a:xfrm>
              <a:off x="11017251" y="2981325"/>
              <a:ext cx="20638" cy="20638"/>
            </a:xfrm>
            <a:custGeom>
              <a:avLst/>
              <a:gdLst>
                <a:gd name="T0" fmla="*/ 58 w 114"/>
                <a:gd name="T1" fmla="*/ 0 h 115"/>
                <a:gd name="T2" fmla="*/ 76 w 114"/>
                <a:gd name="T3" fmla="*/ 3 h 115"/>
                <a:gd name="T4" fmla="*/ 91 w 114"/>
                <a:gd name="T5" fmla="*/ 10 h 115"/>
                <a:gd name="T6" fmla="*/ 104 w 114"/>
                <a:gd name="T7" fmla="*/ 23 h 115"/>
                <a:gd name="T8" fmla="*/ 112 w 114"/>
                <a:gd name="T9" fmla="*/ 39 h 115"/>
                <a:gd name="T10" fmla="*/ 114 w 114"/>
                <a:gd name="T11" fmla="*/ 57 h 115"/>
                <a:gd name="T12" fmla="*/ 112 w 114"/>
                <a:gd name="T13" fmla="*/ 75 h 115"/>
                <a:gd name="T14" fmla="*/ 104 w 114"/>
                <a:gd name="T15" fmla="*/ 91 h 115"/>
                <a:gd name="T16" fmla="*/ 91 w 114"/>
                <a:gd name="T17" fmla="*/ 103 h 115"/>
                <a:gd name="T18" fmla="*/ 76 w 114"/>
                <a:gd name="T19" fmla="*/ 111 h 115"/>
                <a:gd name="T20" fmla="*/ 58 w 114"/>
                <a:gd name="T21" fmla="*/ 115 h 115"/>
                <a:gd name="T22" fmla="*/ 38 w 114"/>
                <a:gd name="T23" fmla="*/ 111 h 115"/>
                <a:gd name="T24" fmla="*/ 23 w 114"/>
                <a:gd name="T25" fmla="*/ 103 h 115"/>
                <a:gd name="T26" fmla="*/ 11 w 114"/>
                <a:gd name="T27" fmla="*/ 91 h 115"/>
                <a:gd name="T28" fmla="*/ 2 w 114"/>
                <a:gd name="T29" fmla="*/ 75 h 115"/>
                <a:gd name="T30" fmla="*/ 0 w 114"/>
                <a:gd name="T31" fmla="*/ 57 h 115"/>
                <a:gd name="T32" fmla="*/ 2 w 114"/>
                <a:gd name="T33" fmla="*/ 39 h 115"/>
                <a:gd name="T34" fmla="*/ 11 w 114"/>
                <a:gd name="T35" fmla="*/ 23 h 115"/>
                <a:gd name="T36" fmla="*/ 23 w 114"/>
                <a:gd name="T37" fmla="*/ 10 h 115"/>
                <a:gd name="T38" fmla="*/ 38 w 114"/>
                <a:gd name="T39" fmla="*/ 3 h 115"/>
                <a:gd name="T40" fmla="*/ 58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8" y="0"/>
                  </a:moveTo>
                  <a:lnTo>
                    <a:pt x="76" y="3"/>
                  </a:lnTo>
                  <a:lnTo>
                    <a:pt x="91" y="10"/>
                  </a:lnTo>
                  <a:lnTo>
                    <a:pt x="104" y="23"/>
                  </a:lnTo>
                  <a:lnTo>
                    <a:pt x="112" y="39"/>
                  </a:lnTo>
                  <a:lnTo>
                    <a:pt x="114" y="57"/>
                  </a:lnTo>
                  <a:lnTo>
                    <a:pt x="112" y="75"/>
                  </a:lnTo>
                  <a:lnTo>
                    <a:pt x="104" y="91"/>
                  </a:lnTo>
                  <a:lnTo>
                    <a:pt x="91" y="103"/>
                  </a:lnTo>
                  <a:lnTo>
                    <a:pt x="76" y="111"/>
                  </a:lnTo>
                  <a:lnTo>
                    <a:pt x="58" y="115"/>
                  </a:lnTo>
                  <a:lnTo>
                    <a:pt x="38" y="111"/>
                  </a:lnTo>
                  <a:lnTo>
                    <a:pt x="23" y="103"/>
                  </a:lnTo>
                  <a:lnTo>
                    <a:pt x="11" y="91"/>
                  </a:lnTo>
                  <a:lnTo>
                    <a:pt x="2" y="75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8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108"/>
            <p:cNvSpPr>
              <a:spLocks/>
            </p:cNvSpPr>
            <p:nvPr/>
          </p:nvSpPr>
          <p:spPr bwMode="auto">
            <a:xfrm>
              <a:off x="10956926" y="3001963"/>
              <a:ext cx="20638" cy="19050"/>
            </a:xfrm>
            <a:custGeom>
              <a:avLst/>
              <a:gdLst>
                <a:gd name="T0" fmla="*/ 57 w 115"/>
                <a:gd name="T1" fmla="*/ 0 h 114"/>
                <a:gd name="T2" fmla="*/ 75 w 115"/>
                <a:gd name="T3" fmla="*/ 3 h 114"/>
                <a:gd name="T4" fmla="*/ 91 w 115"/>
                <a:gd name="T5" fmla="*/ 10 h 114"/>
                <a:gd name="T6" fmla="*/ 104 w 115"/>
                <a:gd name="T7" fmla="*/ 23 h 114"/>
                <a:gd name="T8" fmla="*/ 112 w 115"/>
                <a:gd name="T9" fmla="*/ 39 h 114"/>
                <a:gd name="T10" fmla="*/ 115 w 115"/>
                <a:gd name="T11" fmla="*/ 57 h 114"/>
                <a:gd name="T12" fmla="*/ 112 w 115"/>
                <a:gd name="T13" fmla="*/ 75 h 114"/>
                <a:gd name="T14" fmla="*/ 104 w 115"/>
                <a:gd name="T15" fmla="*/ 90 h 114"/>
                <a:gd name="T16" fmla="*/ 91 w 115"/>
                <a:gd name="T17" fmla="*/ 103 h 114"/>
                <a:gd name="T18" fmla="*/ 75 w 115"/>
                <a:gd name="T19" fmla="*/ 111 h 114"/>
                <a:gd name="T20" fmla="*/ 57 w 115"/>
                <a:gd name="T21" fmla="*/ 114 h 114"/>
                <a:gd name="T22" fmla="*/ 39 w 115"/>
                <a:gd name="T23" fmla="*/ 111 h 114"/>
                <a:gd name="T24" fmla="*/ 23 w 115"/>
                <a:gd name="T25" fmla="*/ 103 h 114"/>
                <a:gd name="T26" fmla="*/ 11 w 115"/>
                <a:gd name="T27" fmla="*/ 90 h 114"/>
                <a:gd name="T28" fmla="*/ 3 w 115"/>
                <a:gd name="T29" fmla="*/ 75 h 114"/>
                <a:gd name="T30" fmla="*/ 0 w 115"/>
                <a:gd name="T31" fmla="*/ 57 h 114"/>
                <a:gd name="T32" fmla="*/ 3 w 115"/>
                <a:gd name="T33" fmla="*/ 39 h 114"/>
                <a:gd name="T34" fmla="*/ 11 w 115"/>
                <a:gd name="T35" fmla="*/ 23 h 114"/>
                <a:gd name="T36" fmla="*/ 23 w 115"/>
                <a:gd name="T37" fmla="*/ 10 h 114"/>
                <a:gd name="T38" fmla="*/ 39 w 115"/>
                <a:gd name="T39" fmla="*/ 3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5" y="3"/>
                  </a:lnTo>
                  <a:lnTo>
                    <a:pt x="91" y="10"/>
                  </a:lnTo>
                  <a:lnTo>
                    <a:pt x="104" y="23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4" y="90"/>
                  </a:lnTo>
                  <a:lnTo>
                    <a:pt x="91" y="103"/>
                  </a:lnTo>
                  <a:lnTo>
                    <a:pt x="75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3" y="103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109"/>
            <p:cNvSpPr>
              <a:spLocks/>
            </p:cNvSpPr>
            <p:nvPr/>
          </p:nvSpPr>
          <p:spPr bwMode="auto">
            <a:xfrm>
              <a:off x="10996613" y="3001963"/>
              <a:ext cx="20638" cy="19050"/>
            </a:xfrm>
            <a:custGeom>
              <a:avLst/>
              <a:gdLst>
                <a:gd name="T0" fmla="*/ 58 w 116"/>
                <a:gd name="T1" fmla="*/ 0 h 114"/>
                <a:gd name="T2" fmla="*/ 76 w 116"/>
                <a:gd name="T3" fmla="*/ 3 h 114"/>
                <a:gd name="T4" fmla="*/ 92 w 116"/>
                <a:gd name="T5" fmla="*/ 10 h 114"/>
                <a:gd name="T6" fmla="*/ 104 w 116"/>
                <a:gd name="T7" fmla="*/ 23 h 114"/>
                <a:gd name="T8" fmla="*/ 113 w 116"/>
                <a:gd name="T9" fmla="*/ 39 h 114"/>
                <a:gd name="T10" fmla="*/ 116 w 116"/>
                <a:gd name="T11" fmla="*/ 57 h 114"/>
                <a:gd name="T12" fmla="*/ 113 w 116"/>
                <a:gd name="T13" fmla="*/ 75 h 114"/>
                <a:gd name="T14" fmla="*/ 104 w 116"/>
                <a:gd name="T15" fmla="*/ 90 h 114"/>
                <a:gd name="T16" fmla="*/ 92 w 116"/>
                <a:gd name="T17" fmla="*/ 103 h 114"/>
                <a:gd name="T18" fmla="*/ 76 w 116"/>
                <a:gd name="T19" fmla="*/ 111 h 114"/>
                <a:gd name="T20" fmla="*/ 58 w 116"/>
                <a:gd name="T21" fmla="*/ 114 h 114"/>
                <a:gd name="T22" fmla="*/ 40 w 116"/>
                <a:gd name="T23" fmla="*/ 111 h 114"/>
                <a:gd name="T24" fmla="*/ 24 w 116"/>
                <a:gd name="T25" fmla="*/ 103 h 114"/>
                <a:gd name="T26" fmla="*/ 11 w 116"/>
                <a:gd name="T27" fmla="*/ 90 h 114"/>
                <a:gd name="T28" fmla="*/ 4 w 116"/>
                <a:gd name="T29" fmla="*/ 75 h 114"/>
                <a:gd name="T30" fmla="*/ 0 w 116"/>
                <a:gd name="T31" fmla="*/ 57 h 114"/>
                <a:gd name="T32" fmla="*/ 4 w 116"/>
                <a:gd name="T33" fmla="*/ 39 h 114"/>
                <a:gd name="T34" fmla="*/ 11 w 116"/>
                <a:gd name="T35" fmla="*/ 23 h 114"/>
                <a:gd name="T36" fmla="*/ 24 w 116"/>
                <a:gd name="T37" fmla="*/ 10 h 114"/>
                <a:gd name="T38" fmla="*/ 40 w 116"/>
                <a:gd name="T39" fmla="*/ 3 h 114"/>
                <a:gd name="T40" fmla="*/ 58 w 116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4">
                  <a:moveTo>
                    <a:pt x="58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3"/>
                  </a:lnTo>
                  <a:lnTo>
                    <a:pt x="113" y="39"/>
                  </a:lnTo>
                  <a:lnTo>
                    <a:pt x="116" y="57"/>
                  </a:lnTo>
                  <a:lnTo>
                    <a:pt x="113" y="75"/>
                  </a:lnTo>
                  <a:lnTo>
                    <a:pt x="104" y="90"/>
                  </a:lnTo>
                  <a:lnTo>
                    <a:pt x="92" y="103"/>
                  </a:lnTo>
                  <a:lnTo>
                    <a:pt x="76" y="111"/>
                  </a:lnTo>
                  <a:lnTo>
                    <a:pt x="58" y="114"/>
                  </a:lnTo>
                  <a:lnTo>
                    <a:pt x="40" y="111"/>
                  </a:lnTo>
                  <a:lnTo>
                    <a:pt x="24" y="103"/>
                  </a:lnTo>
                  <a:lnTo>
                    <a:pt x="11" y="90"/>
                  </a:lnTo>
                  <a:lnTo>
                    <a:pt x="4" y="75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1" y="23"/>
                  </a:lnTo>
                  <a:lnTo>
                    <a:pt x="24" y="10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110"/>
            <p:cNvSpPr>
              <a:spLocks/>
            </p:cNvSpPr>
            <p:nvPr/>
          </p:nvSpPr>
          <p:spPr bwMode="auto">
            <a:xfrm>
              <a:off x="10936288" y="3021013"/>
              <a:ext cx="20638" cy="20638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3 h 114"/>
                <a:gd name="T4" fmla="*/ 91 w 115"/>
                <a:gd name="T5" fmla="*/ 11 h 114"/>
                <a:gd name="T6" fmla="*/ 104 w 115"/>
                <a:gd name="T7" fmla="*/ 24 h 114"/>
                <a:gd name="T8" fmla="*/ 112 w 115"/>
                <a:gd name="T9" fmla="*/ 40 h 114"/>
                <a:gd name="T10" fmla="*/ 115 w 115"/>
                <a:gd name="T11" fmla="*/ 58 h 114"/>
                <a:gd name="T12" fmla="*/ 112 w 115"/>
                <a:gd name="T13" fmla="*/ 76 h 114"/>
                <a:gd name="T14" fmla="*/ 104 w 115"/>
                <a:gd name="T15" fmla="*/ 91 h 114"/>
                <a:gd name="T16" fmla="*/ 91 w 115"/>
                <a:gd name="T17" fmla="*/ 104 h 114"/>
                <a:gd name="T18" fmla="*/ 76 w 115"/>
                <a:gd name="T19" fmla="*/ 112 h 114"/>
                <a:gd name="T20" fmla="*/ 58 w 115"/>
                <a:gd name="T21" fmla="*/ 114 h 114"/>
                <a:gd name="T22" fmla="*/ 40 w 115"/>
                <a:gd name="T23" fmla="*/ 112 h 114"/>
                <a:gd name="T24" fmla="*/ 24 w 115"/>
                <a:gd name="T25" fmla="*/ 104 h 114"/>
                <a:gd name="T26" fmla="*/ 11 w 115"/>
                <a:gd name="T27" fmla="*/ 91 h 114"/>
                <a:gd name="T28" fmla="*/ 2 w 115"/>
                <a:gd name="T29" fmla="*/ 76 h 114"/>
                <a:gd name="T30" fmla="*/ 0 w 115"/>
                <a:gd name="T31" fmla="*/ 58 h 114"/>
                <a:gd name="T32" fmla="*/ 2 w 115"/>
                <a:gd name="T33" fmla="*/ 40 h 114"/>
                <a:gd name="T34" fmla="*/ 11 w 115"/>
                <a:gd name="T35" fmla="*/ 24 h 114"/>
                <a:gd name="T36" fmla="*/ 24 w 115"/>
                <a:gd name="T37" fmla="*/ 11 h 114"/>
                <a:gd name="T38" fmla="*/ 40 w 115"/>
                <a:gd name="T39" fmla="*/ 3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3"/>
                  </a:lnTo>
                  <a:lnTo>
                    <a:pt x="91" y="11"/>
                  </a:lnTo>
                  <a:lnTo>
                    <a:pt x="104" y="24"/>
                  </a:lnTo>
                  <a:lnTo>
                    <a:pt x="112" y="40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4" y="91"/>
                  </a:lnTo>
                  <a:lnTo>
                    <a:pt x="91" y="104"/>
                  </a:lnTo>
                  <a:lnTo>
                    <a:pt x="76" y="112"/>
                  </a:lnTo>
                  <a:lnTo>
                    <a:pt x="58" y="114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1" y="91"/>
                  </a:lnTo>
                  <a:lnTo>
                    <a:pt x="2" y="76"/>
                  </a:lnTo>
                  <a:lnTo>
                    <a:pt x="0" y="58"/>
                  </a:lnTo>
                  <a:lnTo>
                    <a:pt x="2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111"/>
            <p:cNvSpPr>
              <a:spLocks/>
            </p:cNvSpPr>
            <p:nvPr/>
          </p:nvSpPr>
          <p:spPr bwMode="auto">
            <a:xfrm>
              <a:off x="10977563" y="3021013"/>
              <a:ext cx="19050" cy="20638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3 h 114"/>
                <a:gd name="T4" fmla="*/ 92 w 115"/>
                <a:gd name="T5" fmla="*/ 11 h 114"/>
                <a:gd name="T6" fmla="*/ 105 w 115"/>
                <a:gd name="T7" fmla="*/ 24 h 114"/>
                <a:gd name="T8" fmla="*/ 112 w 115"/>
                <a:gd name="T9" fmla="*/ 40 h 114"/>
                <a:gd name="T10" fmla="*/ 115 w 115"/>
                <a:gd name="T11" fmla="*/ 58 h 114"/>
                <a:gd name="T12" fmla="*/ 112 w 115"/>
                <a:gd name="T13" fmla="*/ 76 h 114"/>
                <a:gd name="T14" fmla="*/ 105 w 115"/>
                <a:gd name="T15" fmla="*/ 91 h 114"/>
                <a:gd name="T16" fmla="*/ 92 w 115"/>
                <a:gd name="T17" fmla="*/ 104 h 114"/>
                <a:gd name="T18" fmla="*/ 76 w 115"/>
                <a:gd name="T19" fmla="*/ 112 h 114"/>
                <a:gd name="T20" fmla="*/ 58 w 115"/>
                <a:gd name="T21" fmla="*/ 114 h 114"/>
                <a:gd name="T22" fmla="*/ 39 w 115"/>
                <a:gd name="T23" fmla="*/ 112 h 114"/>
                <a:gd name="T24" fmla="*/ 23 w 115"/>
                <a:gd name="T25" fmla="*/ 104 h 114"/>
                <a:gd name="T26" fmla="*/ 12 w 115"/>
                <a:gd name="T27" fmla="*/ 91 h 114"/>
                <a:gd name="T28" fmla="*/ 3 w 115"/>
                <a:gd name="T29" fmla="*/ 76 h 114"/>
                <a:gd name="T30" fmla="*/ 0 w 115"/>
                <a:gd name="T31" fmla="*/ 58 h 114"/>
                <a:gd name="T32" fmla="*/ 3 w 115"/>
                <a:gd name="T33" fmla="*/ 40 h 114"/>
                <a:gd name="T34" fmla="*/ 12 w 115"/>
                <a:gd name="T35" fmla="*/ 24 h 114"/>
                <a:gd name="T36" fmla="*/ 23 w 115"/>
                <a:gd name="T37" fmla="*/ 11 h 114"/>
                <a:gd name="T38" fmla="*/ 39 w 115"/>
                <a:gd name="T39" fmla="*/ 3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5" y="24"/>
                  </a:lnTo>
                  <a:lnTo>
                    <a:pt x="112" y="40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5" y="91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8" y="114"/>
                  </a:lnTo>
                  <a:lnTo>
                    <a:pt x="39" y="112"/>
                  </a:lnTo>
                  <a:lnTo>
                    <a:pt x="23" y="104"/>
                  </a:lnTo>
                  <a:lnTo>
                    <a:pt x="12" y="91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112"/>
            <p:cNvSpPr>
              <a:spLocks/>
            </p:cNvSpPr>
            <p:nvPr/>
          </p:nvSpPr>
          <p:spPr bwMode="auto">
            <a:xfrm>
              <a:off x="11017251" y="3021013"/>
              <a:ext cx="20638" cy="20638"/>
            </a:xfrm>
            <a:custGeom>
              <a:avLst/>
              <a:gdLst>
                <a:gd name="T0" fmla="*/ 58 w 114"/>
                <a:gd name="T1" fmla="*/ 0 h 114"/>
                <a:gd name="T2" fmla="*/ 76 w 114"/>
                <a:gd name="T3" fmla="*/ 3 h 114"/>
                <a:gd name="T4" fmla="*/ 91 w 114"/>
                <a:gd name="T5" fmla="*/ 11 h 114"/>
                <a:gd name="T6" fmla="*/ 104 w 114"/>
                <a:gd name="T7" fmla="*/ 24 h 114"/>
                <a:gd name="T8" fmla="*/ 112 w 114"/>
                <a:gd name="T9" fmla="*/ 40 h 114"/>
                <a:gd name="T10" fmla="*/ 114 w 114"/>
                <a:gd name="T11" fmla="*/ 58 h 114"/>
                <a:gd name="T12" fmla="*/ 112 w 114"/>
                <a:gd name="T13" fmla="*/ 76 h 114"/>
                <a:gd name="T14" fmla="*/ 104 w 114"/>
                <a:gd name="T15" fmla="*/ 91 h 114"/>
                <a:gd name="T16" fmla="*/ 91 w 114"/>
                <a:gd name="T17" fmla="*/ 104 h 114"/>
                <a:gd name="T18" fmla="*/ 76 w 114"/>
                <a:gd name="T19" fmla="*/ 112 h 114"/>
                <a:gd name="T20" fmla="*/ 58 w 114"/>
                <a:gd name="T21" fmla="*/ 114 h 114"/>
                <a:gd name="T22" fmla="*/ 38 w 114"/>
                <a:gd name="T23" fmla="*/ 112 h 114"/>
                <a:gd name="T24" fmla="*/ 23 w 114"/>
                <a:gd name="T25" fmla="*/ 104 h 114"/>
                <a:gd name="T26" fmla="*/ 11 w 114"/>
                <a:gd name="T27" fmla="*/ 91 h 114"/>
                <a:gd name="T28" fmla="*/ 2 w 114"/>
                <a:gd name="T29" fmla="*/ 76 h 114"/>
                <a:gd name="T30" fmla="*/ 0 w 114"/>
                <a:gd name="T31" fmla="*/ 58 h 114"/>
                <a:gd name="T32" fmla="*/ 2 w 114"/>
                <a:gd name="T33" fmla="*/ 40 h 114"/>
                <a:gd name="T34" fmla="*/ 11 w 114"/>
                <a:gd name="T35" fmla="*/ 24 h 114"/>
                <a:gd name="T36" fmla="*/ 23 w 114"/>
                <a:gd name="T37" fmla="*/ 11 h 114"/>
                <a:gd name="T38" fmla="*/ 38 w 114"/>
                <a:gd name="T39" fmla="*/ 3 h 114"/>
                <a:gd name="T40" fmla="*/ 58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8" y="0"/>
                  </a:moveTo>
                  <a:lnTo>
                    <a:pt x="76" y="3"/>
                  </a:lnTo>
                  <a:lnTo>
                    <a:pt x="91" y="11"/>
                  </a:lnTo>
                  <a:lnTo>
                    <a:pt x="104" y="24"/>
                  </a:lnTo>
                  <a:lnTo>
                    <a:pt x="112" y="40"/>
                  </a:lnTo>
                  <a:lnTo>
                    <a:pt x="114" y="58"/>
                  </a:lnTo>
                  <a:lnTo>
                    <a:pt x="112" y="76"/>
                  </a:lnTo>
                  <a:lnTo>
                    <a:pt x="104" y="91"/>
                  </a:lnTo>
                  <a:lnTo>
                    <a:pt x="91" y="104"/>
                  </a:lnTo>
                  <a:lnTo>
                    <a:pt x="76" y="112"/>
                  </a:lnTo>
                  <a:lnTo>
                    <a:pt x="58" y="114"/>
                  </a:lnTo>
                  <a:lnTo>
                    <a:pt x="38" y="112"/>
                  </a:lnTo>
                  <a:lnTo>
                    <a:pt x="23" y="104"/>
                  </a:lnTo>
                  <a:lnTo>
                    <a:pt x="11" y="91"/>
                  </a:lnTo>
                  <a:lnTo>
                    <a:pt x="2" y="76"/>
                  </a:lnTo>
                  <a:lnTo>
                    <a:pt x="0" y="58"/>
                  </a:lnTo>
                  <a:lnTo>
                    <a:pt x="2" y="40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113"/>
            <p:cNvSpPr>
              <a:spLocks/>
            </p:cNvSpPr>
            <p:nvPr/>
          </p:nvSpPr>
          <p:spPr bwMode="auto">
            <a:xfrm>
              <a:off x="11058526" y="3021013"/>
              <a:ext cx="20638" cy="20638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3 h 114"/>
                <a:gd name="T4" fmla="*/ 92 w 115"/>
                <a:gd name="T5" fmla="*/ 11 h 114"/>
                <a:gd name="T6" fmla="*/ 105 w 115"/>
                <a:gd name="T7" fmla="*/ 24 h 114"/>
                <a:gd name="T8" fmla="*/ 112 w 115"/>
                <a:gd name="T9" fmla="*/ 40 h 114"/>
                <a:gd name="T10" fmla="*/ 115 w 115"/>
                <a:gd name="T11" fmla="*/ 58 h 114"/>
                <a:gd name="T12" fmla="*/ 112 w 115"/>
                <a:gd name="T13" fmla="*/ 76 h 114"/>
                <a:gd name="T14" fmla="*/ 105 w 115"/>
                <a:gd name="T15" fmla="*/ 91 h 114"/>
                <a:gd name="T16" fmla="*/ 92 w 115"/>
                <a:gd name="T17" fmla="*/ 104 h 114"/>
                <a:gd name="T18" fmla="*/ 76 w 115"/>
                <a:gd name="T19" fmla="*/ 112 h 114"/>
                <a:gd name="T20" fmla="*/ 58 w 115"/>
                <a:gd name="T21" fmla="*/ 114 h 114"/>
                <a:gd name="T22" fmla="*/ 39 w 115"/>
                <a:gd name="T23" fmla="*/ 112 h 114"/>
                <a:gd name="T24" fmla="*/ 23 w 115"/>
                <a:gd name="T25" fmla="*/ 104 h 114"/>
                <a:gd name="T26" fmla="*/ 12 w 115"/>
                <a:gd name="T27" fmla="*/ 91 h 114"/>
                <a:gd name="T28" fmla="*/ 3 w 115"/>
                <a:gd name="T29" fmla="*/ 76 h 114"/>
                <a:gd name="T30" fmla="*/ 0 w 115"/>
                <a:gd name="T31" fmla="*/ 58 h 114"/>
                <a:gd name="T32" fmla="*/ 3 w 115"/>
                <a:gd name="T33" fmla="*/ 40 h 114"/>
                <a:gd name="T34" fmla="*/ 12 w 115"/>
                <a:gd name="T35" fmla="*/ 24 h 114"/>
                <a:gd name="T36" fmla="*/ 23 w 115"/>
                <a:gd name="T37" fmla="*/ 11 h 114"/>
                <a:gd name="T38" fmla="*/ 39 w 115"/>
                <a:gd name="T39" fmla="*/ 3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5" y="24"/>
                  </a:lnTo>
                  <a:lnTo>
                    <a:pt x="112" y="40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5" y="91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8" y="114"/>
                  </a:lnTo>
                  <a:lnTo>
                    <a:pt x="39" y="112"/>
                  </a:lnTo>
                  <a:lnTo>
                    <a:pt x="23" y="104"/>
                  </a:lnTo>
                  <a:lnTo>
                    <a:pt x="12" y="91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114"/>
            <p:cNvSpPr>
              <a:spLocks/>
            </p:cNvSpPr>
            <p:nvPr/>
          </p:nvSpPr>
          <p:spPr bwMode="auto">
            <a:xfrm>
              <a:off x="11037888" y="3001963"/>
              <a:ext cx="20638" cy="19050"/>
            </a:xfrm>
            <a:custGeom>
              <a:avLst/>
              <a:gdLst>
                <a:gd name="T0" fmla="*/ 58 w 116"/>
                <a:gd name="T1" fmla="*/ 0 h 114"/>
                <a:gd name="T2" fmla="*/ 76 w 116"/>
                <a:gd name="T3" fmla="*/ 3 h 114"/>
                <a:gd name="T4" fmla="*/ 92 w 116"/>
                <a:gd name="T5" fmla="*/ 10 h 114"/>
                <a:gd name="T6" fmla="*/ 105 w 116"/>
                <a:gd name="T7" fmla="*/ 23 h 114"/>
                <a:gd name="T8" fmla="*/ 114 w 116"/>
                <a:gd name="T9" fmla="*/ 39 h 114"/>
                <a:gd name="T10" fmla="*/ 116 w 116"/>
                <a:gd name="T11" fmla="*/ 57 h 114"/>
                <a:gd name="T12" fmla="*/ 114 w 116"/>
                <a:gd name="T13" fmla="*/ 75 h 114"/>
                <a:gd name="T14" fmla="*/ 105 w 116"/>
                <a:gd name="T15" fmla="*/ 90 h 114"/>
                <a:gd name="T16" fmla="*/ 92 w 116"/>
                <a:gd name="T17" fmla="*/ 103 h 114"/>
                <a:gd name="T18" fmla="*/ 76 w 116"/>
                <a:gd name="T19" fmla="*/ 111 h 114"/>
                <a:gd name="T20" fmla="*/ 58 w 116"/>
                <a:gd name="T21" fmla="*/ 114 h 114"/>
                <a:gd name="T22" fmla="*/ 40 w 116"/>
                <a:gd name="T23" fmla="*/ 111 h 114"/>
                <a:gd name="T24" fmla="*/ 25 w 116"/>
                <a:gd name="T25" fmla="*/ 103 h 114"/>
                <a:gd name="T26" fmla="*/ 12 w 116"/>
                <a:gd name="T27" fmla="*/ 90 h 114"/>
                <a:gd name="T28" fmla="*/ 3 w 116"/>
                <a:gd name="T29" fmla="*/ 75 h 114"/>
                <a:gd name="T30" fmla="*/ 0 w 116"/>
                <a:gd name="T31" fmla="*/ 57 h 114"/>
                <a:gd name="T32" fmla="*/ 3 w 116"/>
                <a:gd name="T33" fmla="*/ 39 h 114"/>
                <a:gd name="T34" fmla="*/ 12 w 116"/>
                <a:gd name="T35" fmla="*/ 23 h 114"/>
                <a:gd name="T36" fmla="*/ 25 w 116"/>
                <a:gd name="T37" fmla="*/ 10 h 114"/>
                <a:gd name="T38" fmla="*/ 40 w 116"/>
                <a:gd name="T39" fmla="*/ 3 h 114"/>
                <a:gd name="T40" fmla="*/ 58 w 116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4">
                  <a:moveTo>
                    <a:pt x="58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5" y="23"/>
                  </a:lnTo>
                  <a:lnTo>
                    <a:pt x="114" y="39"/>
                  </a:lnTo>
                  <a:lnTo>
                    <a:pt x="116" y="57"/>
                  </a:lnTo>
                  <a:lnTo>
                    <a:pt x="114" y="75"/>
                  </a:lnTo>
                  <a:lnTo>
                    <a:pt x="105" y="90"/>
                  </a:lnTo>
                  <a:lnTo>
                    <a:pt x="92" y="103"/>
                  </a:lnTo>
                  <a:lnTo>
                    <a:pt x="76" y="111"/>
                  </a:lnTo>
                  <a:lnTo>
                    <a:pt x="58" y="114"/>
                  </a:lnTo>
                  <a:lnTo>
                    <a:pt x="40" y="111"/>
                  </a:lnTo>
                  <a:lnTo>
                    <a:pt x="25" y="103"/>
                  </a:lnTo>
                  <a:lnTo>
                    <a:pt x="12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5" y="10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115"/>
            <p:cNvSpPr>
              <a:spLocks/>
            </p:cNvSpPr>
            <p:nvPr/>
          </p:nvSpPr>
          <p:spPr bwMode="auto">
            <a:xfrm>
              <a:off x="10956926" y="3041650"/>
              <a:ext cx="20638" cy="20638"/>
            </a:xfrm>
            <a:custGeom>
              <a:avLst/>
              <a:gdLst>
                <a:gd name="T0" fmla="*/ 57 w 115"/>
                <a:gd name="T1" fmla="*/ 0 h 115"/>
                <a:gd name="T2" fmla="*/ 75 w 115"/>
                <a:gd name="T3" fmla="*/ 3 h 115"/>
                <a:gd name="T4" fmla="*/ 91 w 115"/>
                <a:gd name="T5" fmla="*/ 12 h 115"/>
                <a:gd name="T6" fmla="*/ 104 w 115"/>
                <a:gd name="T7" fmla="*/ 24 h 115"/>
                <a:gd name="T8" fmla="*/ 112 w 115"/>
                <a:gd name="T9" fmla="*/ 40 h 115"/>
                <a:gd name="T10" fmla="*/ 115 w 115"/>
                <a:gd name="T11" fmla="*/ 58 h 115"/>
                <a:gd name="T12" fmla="*/ 112 w 115"/>
                <a:gd name="T13" fmla="*/ 76 h 115"/>
                <a:gd name="T14" fmla="*/ 104 w 115"/>
                <a:gd name="T15" fmla="*/ 92 h 115"/>
                <a:gd name="T16" fmla="*/ 91 w 115"/>
                <a:gd name="T17" fmla="*/ 105 h 115"/>
                <a:gd name="T18" fmla="*/ 75 w 115"/>
                <a:gd name="T19" fmla="*/ 112 h 115"/>
                <a:gd name="T20" fmla="*/ 57 w 115"/>
                <a:gd name="T21" fmla="*/ 115 h 115"/>
                <a:gd name="T22" fmla="*/ 39 w 115"/>
                <a:gd name="T23" fmla="*/ 112 h 115"/>
                <a:gd name="T24" fmla="*/ 23 w 115"/>
                <a:gd name="T25" fmla="*/ 105 h 115"/>
                <a:gd name="T26" fmla="*/ 11 w 115"/>
                <a:gd name="T27" fmla="*/ 92 h 115"/>
                <a:gd name="T28" fmla="*/ 3 w 115"/>
                <a:gd name="T29" fmla="*/ 76 h 115"/>
                <a:gd name="T30" fmla="*/ 0 w 115"/>
                <a:gd name="T31" fmla="*/ 58 h 115"/>
                <a:gd name="T32" fmla="*/ 3 w 115"/>
                <a:gd name="T33" fmla="*/ 40 h 115"/>
                <a:gd name="T34" fmla="*/ 11 w 115"/>
                <a:gd name="T35" fmla="*/ 24 h 115"/>
                <a:gd name="T36" fmla="*/ 23 w 115"/>
                <a:gd name="T37" fmla="*/ 12 h 115"/>
                <a:gd name="T38" fmla="*/ 39 w 115"/>
                <a:gd name="T39" fmla="*/ 3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5" y="3"/>
                  </a:lnTo>
                  <a:lnTo>
                    <a:pt x="91" y="12"/>
                  </a:lnTo>
                  <a:lnTo>
                    <a:pt x="104" y="24"/>
                  </a:lnTo>
                  <a:lnTo>
                    <a:pt x="112" y="40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4" y="92"/>
                  </a:lnTo>
                  <a:lnTo>
                    <a:pt x="91" y="105"/>
                  </a:lnTo>
                  <a:lnTo>
                    <a:pt x="75" y="112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3" y="105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116"/>
            <p:cNvSpPr>
              <a:spLocks/>
            </p:cNvSpPr>
            <p:nvPr/>
          </p:nvSpPr>
          <p:spPr bwMode="auto">
            <a:xfrm>
              <a:off x="10996613" y="3041650"/>
              <a:ext cx="20638" cy="20638"/>
            </a:xfrm>
            <a:custGeom>
              <a:avLst/>
              <a:gdLst>
                <a:gd name="T0" fmla="*/ 58 w 116"/>
                <a:gd name="T1" fmla="*/ 0 h 115"/>
                <a:gd name="T2" fmla="*/ 76 w 116"/>
                <a:gd name="T3" fmla="*/ 3 h 115"/>
                <a:gd name="T4" fmla="*/ 92 w 116"/>
                <a:gd name="T5" fmla="*/ 12 h 115"/>
                <a:gd name="T6" fmla="*/ 104 w 116"/>
                <a:gd name="T7" fmla="*/ 24 h 115"/>
                <a:gd name="T8" fmla="*/ 113 w 116"/>
                <a:gd name="T9" fmla="*/ 40 h 115"/>
                <a:gd name="T10" fmla="*/ 116 w 116"/>
                <a:gd name="T11" fmla="*/ 58 h 115"/>
                <a:gd name="T12" fmla="*/ 113 w 116"/>
                <a:gd name="T13" fmla="*/ 76 h 115"/>
                <a:gd name="T14" fmla="*/ 104 w 116"/>
                <a:gd name="T15" fmla="*/ 92 h 115"/>
                <a:gd name="T16" fmla="*/ 92 w 116"/>
                <a:gd name="T17" fmla="*/ 105 h 115"/>
                <a:gd name="T18" fmla="*/ 76 w 116"/>
                <a:gd name="T19" fmla="*/ 112 h 115"/>
                <a:gd name="T20" fmla="*/ 58 w 116"/>
                <a:gd name="T21" fmla="*/ 115 h 115"/>
                <a:gd name="T22" fmla="*/ 40 w 116"/>
                <a:gd name="T23" fmla="*/ 112 h 115"/>
                <a:gd name="T24" fmla="*/ 24 w 116"/>
                <a:gd name="T25" fmla="*/ 105 h 115"/>
                <a:gd name="T26" fmla="*/ 11 w 116"/>
                <a:gd name="T27" fmla="*/ 92 h 115"/>
                <a:gd name="T28" fmla="*/ 4 w 116"/>
                <a:gd name="T29" fmla="*/ 76 h 115"/>
                <a:gd name="T30" fmla="*/ 0 w 116"/>
                <a:gd name="T31" fmla="*/ 58 h 115"/>
                <a:gd name="T32" fmla="*/ 4 w 116"/>
                <a:gd name="T33" fmla="*/ 40 h 115"/>
                <a:gd name="T34" fmla="*/ 11 w 116"/>
                <a:gd name="T35" fmla="*/ 24 h 115"/>
                <a:gd name="T36" fmla="*/ 24 w 116"/>
                <a:gd name="T37" fmla="*/ 12 h 115"/>
                <a:gd name="T38" fmla="*/ 40 w 116"/>
                <a:gd name="T39" fmla="*/ 3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4" y="24"/>
                  </a:lnTo>
                  <a:lnTo>
                    <a:pt x="113" y="40"/>
                  </a:lnTo>
                  <a:lnTo>
                    <a:pt x="116" y="58"/>
                  </a:lnTo>
                  <a:lnTo>
                    <a:pt x="113" y="76"/>
                  </a:lnTo>
                  <a:lnTo>
                    <a:pt x="104" y="92"/>
                  </a:lnTo>
                  <a:lnTo>
                    <a:pt x="92" y="105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5"/>
                  </a:lnTo>
                  <a:lnTo>
                    <a:pt x="11" y="92"/>
                  </a:lnTo>
                  <a:lnTo>
                    <a:pt x="4" y="76"/>
                  </a:lnTo>
                  <a:lnTo>
                    <a:pt x="0" y="58"/>
                  </a:lnTo>
                  <a:lnTo>
                    <a:pt x="4" y="40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117"/>
            <p:cNvSpPr>
              <a:spLocks/>
            </p:cNvSpPr>
            <p:nvPr/>
          </p:nvSpPr>
          <p:spPr bwMode="auto">
            <a:xfrm>
              <a:off x="10936288" y="3062288"/>
              <a:ext cx="20638" cy="19050"/>
            </a:xfrm>
            <a:custGeom>
              <a:avLst/>
              <a:gdLst>
                <a:gd name="T0" fmla="*/ 58 w 115"/>
                <a:gd name="T1" fmla="*/ 0 h 115"/>
                <a:gd name="T2" fmla="*/ 76 w 115"/>
                <a:gd name="T3" fmla="*/ 3 h 115"/>
                <a:gd name="T4" fmla="*/ 91 w 115"/>
                <a:gd name="T5" fmla="*/ 11 h 115"/>
                <a:gd name="T6" fmla="*/ 104 w 115"/>
                <a:gd name="T7" fmla="*/ 24 h 115"/>
                <a:gd name="T8" fmla="*/ 112 w 115"/>
                <a:gd name="T9" fmla="*/ 39 h 115"/>
                <a:gd name="T10" fmla="*/ 115 w 115"/>
                <a:gd name="T11" fmla="*/ 58 h 115"/>
                <a:gd name="T12" fmla="*/ 112 w 115"/>
                <a:gd name="T13" fmla="*/ 76 h 115"/>
                <a:gd name="T14" fmla="*/ 104 w 115"/>
                <a:gd name="T15" fmla="*/ 92 h 115"/>
                <a:gd name="T16" fmla="*/ 91 w 115"/>
                <a:gd name="T17" fmla="*/ 104 h 115"/>
                <a:gd name="T18" fmla="*/ 76 w 115"/>
                <a:gd name="T19" fmla="*/ 112 h 115"/>
                <a:gd name="T20" fmla="*/ 58 w 115"/>
                <a:gd name="T21" fmla="*/ 115 h 115"/>
                <a:gd name="T22" fmla="*/ 40 w 115"/>
                <a:gd name="T23" fmla="*/ 112 h 115"/>
                <a:gd name="T24" fmla="*/ 24 w 115"/>
                <a:gd name="T25" fmla="*/ 104 h 115"/>
                <a:gd name="T26" fmla="*/ 11 w 115"/>
                <a:gd name="T27" fmla="*/ 92 h 115"/>
                <a:gd name="T28" fmla="*/ 2 w 115"/>
                <a:gd name="T29" fmla="*/ 76 h 115"/>
                <a:gd name="T30" fmla="*/ 0 w 115"/>
                <a:gd name="T31" fmla="*/ 58 h 115"/>
                <a:gd name="T32" fmla="*/ 2 w 115"/>
                <a:gd name="T33" fmla="*/ 39 h 115"/>
                <a:gd name="T34" fmla="*/ 11 w 115"/>
                <a:gd name="T35" fmla="*/ 24 h 115"/>
                <a:gd name="T36" fmla="*/ 24 w 115"/>
                <a:gd name="T37" fmla="*/ 11 h 115"/>
                <a:gd name="T38" fmla="*/ 40 w 115"/>
                <a:gd name="T39" fmla="*/ 3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6" y="3"/>
                  </a:lnTo>
                  <a:lnTo>
                    <a:pt x="91" y="11"/>
                  </a:lnTo>
                  <a:lnTo>
                    <a:pt x="104" y="24"/>
                  </a:lnTo>
                  <a:lnTo>
                    <a:pt x="112" y="39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4" y="92"/>
                  </a:lnTo>
                  <a:lnTo>
                    <a:pt x="91" y="104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1" y="92"/>
                  </a:lnTo>
                  <a:lnTo>
                    <a:pt x="2" y="76"/>
                  </a:lnTo>
                  <a:lnTo>
                    <a:pt x="0" y="58"/>
                  </a:lnTo>
                  <a:lnTo>
                    <a:pt x="2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118"/>
            <p:cNvSpPr>
              <a:spLocks/>
            </p:cNvSpPr>
            <p:nvPr/>
          </p:nvSpPr>
          <p:spPr bwMode="auto">
            <a:xfrm>
              <a:off x="10977563" y="3062288"/>
              <a:ext cx="19050" cy="19050"/>
            </a:xfrm>
            <a:custGeom>
              <a:avLst/>
              <a:gdLst>
                <a:gd name="T0" fmla="*/ 58 w 115"/>
                <a:gd name="T1" fmla="*/ 0 h 115"/>
                <a:gd name="T2" fmla="*/ 76 w 115"/>
                <a:gd name="T3" fmla="*/ 3 h 115"/>
                <a:gd name="T4" fmla="*/ 92 w 115"/>
                <a:gd name="T5" fmla="*/ 11 h 115"/>
                <a:gd name="T6" fmla="*/ 105 w 115"/>
                <a:gd name="T7" fmla="*/ 24 h 115"/>
                <a:gd name="T8" fmla="*/ 112 w 115"/>
                <a:gd name="T9" fmla="*/ 39 h 115"/>
                <a:gd name="T10" fmla="*/ 115 w 115"/>
                <a:gd name="T11" fmla="*/ 58 h 115"/>
                <a:gd name="T12" fmla="*/ 112 w 115"/>
                <a:gd name="T13" fmla="*/ 76 h 115"/>
                <a:gd name="T14" fmla="*/ 105 w 115"/>
                <a:gd name="T15" fmla="*/ 92 h 115"/>
                <a:gd name="T16" fmla="*/ 92 w 115"/>
                <a:gd name="T17" fmla="*/ 104 h 115"/>
                <a:gd name="T18" fmla="*/ 76 w 115"/>
                <a:gd name="T19" fmla="*/ 112 h 115"/>
                <a:gd name="T20" fmla="*/ 58 w 115"/>
                <a:gd name="T21" fmla="*/ 115 h 115"/>
                <a:gd name="T22" fmla="*/ 39 w 115"/>
                <a:gd name="T23" fmla="*/ 112 h 115"/>
                <a:gd name="T24" fmla="*/ 23 w 115"/>
                <a:gd name="T25" fmla="*/ 104 h 115"/>
                <a:gd name="T26" fmla="*/ 12 w 115"/>
                <a:gd name="T27" fmla="*/ 92 h 115"/>
                <a:gd name="T28" fmla="*/ 3 w 115"/>
                <a:gd name="T29" fmla="*/ 76 h 115"/>
                <a:gd name="T30" fmla="*/ 0 w 115"/>
                <a:gd name="T31" fmla="*/ 58 h 115"/>
                <a:gd name="T32" fmla="*/ 3 w 115"/>
                <a:gd name="T33" fmla="*/ 39 h 115"/>
                <a:gd name="T34" fmla="*/ 12 w 115"/>
                <a:gd name="T35" fmla="*/ 24 h 115"/>
                <a:gd name="T36" fmla="*/ 23 w 115"/>
                <a:gd name="T37" fmla="*/ 11 h 115"/>
                <a:gd name="T38" fmla="*/ 39 w 115"/>
                <a:gd name="T39" fmla="*/ 3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5" y="24"/>
                  </a:lnTo>
                  <a:lnTo>
                    <a:pt x="112" y="39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5" y="92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39" y="112"/>
                  </a:lnTo>
                  <a:lnTo>
                    <a:pt x="23" y="104"/>
                  </a:lnTo>
                  <a:lnTo>
                    <a:pt x="12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119"/>
            <p:cNvSpPr>
              <a:spLocks/>
            </p:cNvSpPr>
            <p:nvPr/>
          </p:nvSpPr>
          <p:spPr bwMode="auto">
            <a:xfrm>
              <a:off x="11017251" y="3062288"/>
              <a:ext cx="20638" cy="19050"/>
            </a:xfrm>
            <a:custGeom>
              <a:avLst/>
              <a:gdLst>
                <a:gd name="T0" fmla="*/ 58 w 114"/>
                <a:gd name="T1" fmla="*/ 0 h 115"/>
                <a:gd name="T2" fmla="*/ 76 w 114"/>
                <a:gd name="T3" fmla="*/ 3 h 115"/>
                <a:gd name="T4" fmla="*/ 91 w 114"/>
                <a:gd name="T5" fmla="*/ 11 h 115"/>
                <a:gd name="T6" fmla="*/ 104 w 114"/>
                <a:gd name="T7" fmla="*/ 24 h 115"/>
                <a:gd name="T8" fmla="*/ 112 w 114"/>
                <a:gd name="T9" fmla="*/ 39 h 115"/>
                <a:gd name="T10" fmla="*/ 114 w 114"/>
                <a:gd name="T11" fmla="*/ 58 h 115"/>
                <a:gd name="T12" fmla="*/ 112 w 114"/>
                <a:gd name="T13" fmla="*/ 76 h 115"/>
                <a:gd name="T14" fmla="*/ 104 w 114"/>
                <a:gd name="T15" fmla="*/ 92 h 115"/>
                <a:gd name="T16" fmla="*/ 91 w 114"/>
                <a:gd name="T17" fmla="*/ 104 h 115"/>
                <a:gd name="T18" fmla="*/ 76 w 114"/>
                <a:gd name="T19" fmla="*/ 112 h 115"/>
                <a:gd name="T20" fmla="*/ 58 w 114"/>
                <a:gd name="T21" fmla="*/ 115 h 115"/>
                <a:gd name="T22" fmla="*/ 38 w 114"/>
                <a:gd name="T23" fmla="*/ 112 h 115"/>
                <a:gd name="T24" fmla="*/ 23 w 114"/>
                <a:gd name="T25" fmla="*/ 104 h 115"/>
                <a:gd name="T26" fmla="*/ 11 w 114"/>
                <a:gd name="T27" fmla="*/ 92 h 115"/>
                <a:gd name="T28" fmla="*/ 2 w 114"/>
                <a:gd name="T29" fmla="*/ 76 h 115"/>
                <a:gd name="T30" fmla="*/ 0 w 114"/>
                <a:gd name="T31" fmla="*/ 58 h 115"/>
                <a:gd name="T32" fmla="*/ 2 w 114"/>
                <a:gd name="T33" fmla="*/ 39 h 115"/>
                <a:gd name="T34" fmla="*/ 11 w 114"/>
                <a:gd name="T35" fmla="*/ 24 h 115"/>
                <a:gd name="T36" fmla="*/ 23 w 114"/>
                <a:gd name="T37" fmla="*/ 11 h 115"/>
                <a:gd name="T38" fmla="*/ 38 w 114"/>
                <a:gd name="T39" fmla="*/ 3 h 115"/>
                <a:gd name="T40" fmla="*/ 58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8" y="0"/>
                  </a:moveTo>
                  <a:lnTo>
                    <a:pt x="76" y="3"/>
                  </a:lnTo>
                  <a:lnTo>
                    <a:pt x="91" y="11"/>
                  </a:lnTo>
                  <a:lnTo>
                    <a:pt x="104" y="24"/>
                  </a:lnTo>
                  <a:lnTo>
                    <a:pt x="112" y="39"/>
                  </a:lnTo>
                  <a:lnTo>
                    <a:pt x="114" y="58"/>
                  </a:lnTo>
                  <a:lnTo>
                    <a:pt x="112" y="76"/>
                  </a:lnTo>
                  <a:lnTo>
                    <a:pt x="104" y="92"/>
                  </a:lnTo>
                  <a:lnTo>
                    <a:pt x="91" y="104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38" y="112"/>
                  </a:lnTo>
                  <a:lnTo>
                    <a:pt x="23" y="104"/>
                  </a:lnTo>
                  <a:lnTo>
                    <a:pt x="11" y="92"/>
                  </a:lnTo>
                  <a:lnTo>
                    <a:pt x="2" y="76"/>
                  </a:lnTo>
                  <a:lnTo>
                    <a:pt x="0" y="58"/>
                  </a:lnTo>
                  <a:lnTo>
                    <a:pt x="2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120"/>
            <p:cNvSpPr>
              <a:spLocks/>
            </p:cNvSpPr>
            <p:nvPr/>
          </p:nvSpPr>
          <p:spPr bwMode="auto">
            <a:xfrm>
              <a:off x="11037888" y="3041650"/>
              <a:ext cx="20638" cy="20638"/>
            </a:xfrm>
            <a:custGeom>
              <a:avLst/>
              <a:gdLst>
                <a:gd name="T0" fmla="*/ 58 w 116"/>
                <a:gd name="T1" fmla="*/ 0 h 115"/>
                <a:gd name="T2" fmla="*/ 76 w 116"/>
                <a:gd name="T3" fmla="*/ 3 h 115"/>
                <a:gd name="T4" fmla="*/ 92 w 116"/>
                <a:gd name="T5" fmla="*/ 12 h 115"/>
                <a:gd name="T6" fmla="*/ 105 w 116"/>
                <a:gd name="T7" fmla="*/ 24 h 115"/>
                <a:gd name="T8" fmla="*/ 114 w 116"/>
                <a:gd name="T9" fmla="*/ 40 h 115"/>
                <a:gd name="T10" fmla="*/ 116 w 116"/>
                <a:gd name="T11" fmla="*/ 58 h 115"/>
                <a:gd name="T12" fmla="*/ 114 w 116"/>
                <a:gd name="T13" fmla="*/ 76 h 115"/>
                <a:gd name="T14" fmla="*/ 105 w 116"/>
                <a:gd name="T15" fmla="*/ 92 h 115"/>
                <a:gd name="T16" fmla="*/ 92 w 116"/>
                <a:gd name="T17" fmla="*/ 105 h 115"/>
                <a:gd name="T18" fmla="*/ 76 w 116"/>
                <a:gd name="T19" fmla="*/ 112 h 115"/>
                <a:gd name="T20" fmla="*/ 58 w 116"/>
                <a:gd name="T21" fmla="*/ 115 h 115"/>
                <a:gd name="T22" fmla="*/ 40 w 116"/>
                <a:gd name="T23" fmla="*/ 112 h 115"/>
                <a:gd name="T24" fmla="*/ 25 w 116"/>
                <a:gd name="T25" fmla="*/ 105 h 115"/>
                <a:gd name="T26" fmla="*/ 12 w 116"/>
                <a:gd name="T27" fmla="*/ 92 h 115"/>
                <a:gd name="T28" fmla="*/ 3 w 116"/>
                <a:gd name="T29" fmla="*/ 76 h 115"/>
                <a:gd name="T30" fmla="*/ 0 w 116"/>
                <a:gd name="T31" fmla="*/ 58 h 115"/>
                <a:gd name="T32" fmla="*/ 3 w 116"/>
                <a:gd name="T33" fmla="*/ 40 h 115"/>
                <a:gd name="T34" fmla="*/ 12 w 116"/>
                <a:gd name="T35" fmla="*/ 24 h 115"/>
                <a:gd name="T36" fmla="*/ 25 w 116"/>
                <a:gd name="T37" fmla="*/ 12 h 115"/>
                <a:gd name="T38" fmla="*/ 40 w 116"/>
                <a:gd name="T39" fmla="*/ 3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5" y="24"/>
                  </a:lnTo>
                  <a:lnTo>
                    <a:pt x="114" y="40"/>
                  </a:lnTo>
                  <a:lnTo>
                    <a:pt x="116" y="58"/>
                  </a:lnTo>
                  <a:lnTo>
                    <a:pt x="114" y="76"/>
                  </a:lnTo>
                  <a:lnTo>
                    <a:pt x="105" y="92"/>
                  </a:lnTo>
                  <a:lnTo>
                    <a:pt x="92" y="105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5" y="105"/>
                  </a:lnTo>
                  <a:lnTo>
                    <a:pt x="12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5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121"/>
            <p:cNvSpPr>
              <a:spLocks/>
            </p:cNvSpPr>
            <p:nvPr/>
          </p:nvSpPr>
          <p:spPr bwMode="auto">
            <a:xfrm>
              <a:off x="11037888" y="3081338"/>
              <a:ext cx="20638" cy="20638"/>
            </a:xfrm>
            <a:custGeom>
              <a:avLst/>
              <a:gdLst>
                <a:gd name="T0" fmla="*/ 58 w 116"/>
                <a:gd name="T1" fmla="*/ 0 h 115"/>
                <a:gd name="T2" fmla="*/ 76 w 116"/>
                <a:gd name="T3" fmla="*/ 3 h 115"/>
                <a:gd name="T4" fmla="*/ 92 w 116"/>
                <a:gd name="T5" fmla="*/ 11 h 115"/>
                <a:gd name="T6" fmla="*/ 105 w 116"/>
                <a:gd name="T7" fmla="*/ 23 h 115"/>
                <a:gd name="T8" fmla="*/ 114 w 116"/>
                <a:gd name="T9" fmla="*/ 39 h 115"/>
                <a:gd name="T10" fmla="*/ 116 w 116"/>
                <a:gd name="T11" fmla="*/ 57 h 115"/>
                <a:gd name="T12" fmla="*/ 114 w 116"/>
                <a:gd name="T13" fmla="*/ 76 h 115"/>
                <a:gd name="T14" fmla="*/ 105 w 116"/>
                <a:gd name="T15" fmla="*/ 91 h 115"/>
                <a:gd name="T16" fmla="*/ 92 w 116"/>
                <a:gd name="T17" fmla="*/ 103 h 115"/>
                <a:gd name="T18" fmla="*/ 76 w 116"/>
                <a:gd name="T19" fmla="*/ 112 h 115"/>
                <a:gd name="T20" fmla="*/ 58 w 116"/>
                <a:gd name="T21" fmla="*/ 115 h 115"/>
                <a:gd name="T22" fmla="*/ 40 w 116"/>
                <a:gd name="T23" fmla="*/ 112 h 115"/>
                <a:gd name="T24" fmla="*/ 25 w 116"/>
                <a:gd name="T25" fmla="*/ 103 h 115"/>
                <a:gd name="T26" fmla="*/ 12 w 116"/>
                <a:gd name="T27" fmla="*/ 91 h 115"/>
                <a:gd name="T28" fmla="*/ 3 w 116"/>
                <a:gd name="T29" fmla="*/ 76 h 115"/>
                <a:gd name="T30" fmla="*/ 0 w 116"/>
                <a:gd name="T31" fmla="*/ 57 h 115"/>
                <a:gd name="T32" fmla="*/ 3 w 116"/>
                <a:gd name="T33" fmla="*/ 39 h 115"/>
                <a:gd name="T34" fmla="*/ 12 w 116"/>
                <a:gd name="T35" fmla="*/ 23 h 115"/>
                <a:gd name="T36" fmla="*/ 25 w 116"/>
                <a:gd name="T37" fmla="*/ 11 h 115"/>
                <a:gd name="T38" fmla="*/ 40 w 116"/>
                <a:gd name="T39" fmla="*/ 3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5" y="23"/>
                  </a:lnTo>
                  <a:lnTo>
                    <a:pt x="114" y="39"/>
                  </a:lnTo>
                  <a:lnTo>
                    <a:pt x="116" y="57"/>
                  </a:lnTo>
                  <a:lnTo>
                    <a:pt x="114" y="76"/>
                  </a:lnTo>
                  <a:lnTo>
                    <a:pt x="105" y="91"/>
                  </a:lnTo>
                  <a:lnTo>
                    <a:pt x="92" y="103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5" y="103"/>
                  </a:lnTo>
                  <a:lnTo>
                    <a:pt x="12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5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122"/>
            <p:cNvSpPr>
              <a:spLocks/>
            </p:cNvSpPr>
            <p:nvPr/>
          </p:nvSpPr>
          <p:spPr bwMode="auto">
            <a:xfrm>
              <a:off x="10956926" y="3081338"/>
              <a:ext cx="20638" cy="20638"/>
            </a:xfrm>
            <a:custGeom>
              <a:avLst/>
              <a:gdLst>
                <a:gd name="T0" fmla="*/ 57 w 115"/>
                <a:gd name="T1" fmla="*/ 0 h 115"/>
                <a:gd name="T2" fmla="*/ 75 w 115"/>
                <a:gd name="T3" fmla="*/ 3 h 115"/>
                <a:gd name="T4" fmla="*/ 91 w 115"/>
                <a:gd name="T5" fmla="*/ 11 h 115"/>
                <a:gd name="T6" fmla="*/ 104 w 115"/>
                <a:gd name="T7" fmla="*/ 23 h 115"/>
                <a:gd name="T8" fmla="*/ 112 w 115"/>
                <a:gd name="T9" fmla="*/ 39 h 115"/>
                <a:gd name="T10" fmla="*/ 115 w 115"/>
                <a:gd name="T11" fmla="*/ 57 h 115"/>
                <a:gd name="T12" fmla="*/ 112 w 115"/>
                <a:gd name="T13" fmla="*/ 76 h 115"/>
                <a:gd name="T14" fmla="*/ 104 w 115"/>
                <a:gd name="T15" fmla="*/ 91 h 115"/>
                <a:gd name="T16" fmla="*/ 91 w 115"/>
                <a:gd name="T17" fmla="*/ 103 h 115"/>
                <a:gd name="T18" fmla="*/ 75 w 115"/>
                <a:gd name="T19" fmla="*/ 112 h 115"/>
                <a:gd name="T20" fmla="*/ 57 w 115"/>
                <a:gd name="T21" fmla="*/ 115 h 115"/>
                <a:gd name="T22" fmla="*/ 39 w 115"/>
                <a:gd name="T23" fmla="*/ 112 h 115"/>
                <a:gd name="T24" fmla="*/ 23 w 115"/>
                <a:gd name="T25" fmla="*/ 103 h 115"/>
                <a:gd name="T26" fmla="*/ 11 w 115"/>
                <a:gd name="T27" fmla="*/ 91 h 115"/>
                <a:gd name="T28" fmla="*/ 3 w 115"/>
                <a:gd name="T29" fmla="*/ 76 h 115"/>
                <a:gd name="T30" fmla="*/ 0 w 115"/>
                <a:gd name="T31" fmla="*/ 57 h 115"/>
                <a:gd name="T32" fmla="*/ 3 w 115"/>
                <a:gd name="T33" fmla="*/ 39 h 115"/>
                <a:gd name="T34" fmla="*/ 11 w 115"/>
                <a:gd name="T35" fmla="*/ 23 h 115"/>
                <a:gd name="T36" fmla="*/ 23 w 115"/>
                <a:gd name="T37" fmla="*/ 11 h 115"/>
                <a:gd name="T38" fmla="*/ 39 w 115"/>
                <a:gd name="T39" fmla="*/ 3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4" y="23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6"/>
                  </a:lnTo>
                  <a:lnTo>
                    <a:pt x="104" y="91"/>
                  </a:lnTo>
                  <a:lnTo>
                    <a:pt x="91" y="103"/>
                  </a:lnTo>
                  <a:lnTo>
                    <a:pt x="75" y="112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3" y="103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123"/>
            <p:cNvSpPr>
              <a:spLocks/>
            </p:cNvSpPr>
            <p:nvPr/>
          </p:nvSpPr>
          <p:spPr bwMode="auto">
            <a:xfrm>
              <a:off x="10996613" y="3081338"/>
              <a:ext cx="20638" cy="20638"/>
            </a:xfrm>
            <a:custGeom>
              <a:avLst/>
              <a:gdLst>
                <a:gd name="T0" fmla="*/ 58 w 116"/>
                <a:gd name="T1" fmla="*/ 0 h 115"/>
                <a:gd name="T2" fmla="*/ 76 w 116"/>
                <a:gd name="T3" fmla="*/ 3 h 115"/>
                <a:gd name="T4" fmla="*/ 92 w 116"/>
                <a:gd name="T5" fmla="*/ 11 h 115"/>
                <a:gd name="T6" fmla="*/ 104 w 116"/>
                <a:gd name="T7" fmla="*/ 23 h 115"/>
                <a:gd name="T8" fmla="*/ 113 w 116"/>
                <a:gd name="T9" fmla="*/ 39 h 115"/>
                <a:gd name="T10" fmla="*/ 116 w 116"/>
                <a:gd name="T11" fmla="*/ 57 h 115"/>
                <a:gd name="T12" fmla="*/ 113 w 116"/>
                <a:gd name="T13" fmla="*/ 76 h 115"/>
                <a:gd name="T14" fmla="*/ 104 w 116"/>
                <a:gd name="T15" fmla="*/ 91 h 115"/>
                <a:gd name="T16" fmla="*/ 92 w 116"/>
                <a:gd name="T17" fmla="*/ 103 h 115"/>
                <a:gd name="T18" fmla="*/ 76 w 116"/>
                <a:gd name="T19" fmla="*/ 112 h 115"/>
                <a:gd name="T20" fmla="*/ 58 w 116"/>
                <a:gd name="T21" fmla="*/ 115 h 115"/>
                <a:gd name="T22" fmla="*/ 40 w 116"/>
                <a:gd name="T23" fmla="*/ 112 h 115"/>
                <a:gd name="T24" fmla="*/ 24 w 116"/>
                <a:gd name="T25" fmla="*/ 103 h 115"/>
                <a:gd name="T26" fmla="*/ 11 w 116"/>
                <a:gd name="T27" fmla="*/ 91 h 115"/>
                <a:gd name="T28" fmla="*/ 4 w 116"/>
                <a:gd name="T29" fmla="*/ 76 h 115"/>
                <a:gd name="T30" fmla="*/ 0 w 116"/>
                <a:gd name="T31" fmla="*/ 57 h 115"/>
                <a:gd name="T32" fmla="*/ 4 w 116"/>
                <a:gd name="T33" fmla="*/ 39 h 115"/>
                <a:gd name="T34" fmla="*/ 11 w 116"/>
                <a:gd name="T35" fmla="*/ 23 h 115"/>
                <a:gd name="T36" fmla="*/ 24 w 116"/>
                <a:gd name="T37" fmla="*/ 11 h 115"/>
                <a:gd name="T38" fmla="*/ 40 w 116"/>
                <a:gd name="T39" fmla="*/ 3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3"/>
                  </a:lnTo>
                  <a:lnTo>
                    <a:pt x="113" y="39"/>
                  </a:lnTo>
                  <a:lnTo>
                    <a:pt x="116" y="57"/>
                  </a:lnTo>
                  <a:lnTo>
                    <a:pt x="113" y="76"/>
                  </a:lnTo>
                  <a:lnTo>
                    <a:pt x="104" y="91"/>
                  </a:lnTo>
                  <a:lnTo>
                    <a:pt x="92" y="103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3"/>
                  </a:lnTo>
                  <a:lnTo>
                    <a:pt x="11" y="91"/>
                  </a:lnTo>
                  <a:lnTo>
                    <a:pt x="4" y="76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124"/>
            <p:cNvSpPr>
              <a:spLocks/>
            </p:cNvSpPr>
            <p:nvPr/>
          </p:nvSpPr>
          <p:spPr bwMode="auto">
            <a:xfrm>
              <a:off x="10936288" y="3101975"/>
              <a:ext cx="20638" cy="20638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2 h 114"/>
                <a:gd name="T4" fmla="*/ 91 w 115"/>
                <a:gd name="T5" fmla="*/ 11 h 114"/>
                <a:gd name="T6" fmla="*/ 104 w 115"/>
                <a:gd name="T7" fmla="*/ 23 h 114"/>
                <a:gd name="T8" fmla="*/ 112 w 115"/>
                <a:gd name="T9" fmla="*/ 38 h 114"/>
                <a:gd name="T10" fmla="*/ 115 w 115"/>
                <a:gd name="T11" fmla="*/ 56 h 114"/>
                <a:gd name="T12" fmla="*/ 112 w 115"/>
                <a:gd name="T13" fmla="*/ 74 h 114"/>
                <a:gd name="T14" fmla="*/ 104 w 115"/>
                <a:gd name="T15" fmla="*/ 90 h 114"/>
                <a:gd name="T16" fmla="*/ 91 w 115"/>
                <a:gd name="T17" fmla="*/ 103 h 114"/>
                <a:gd name="T18" fmla="*/ 76 w 115"/>
                <a:gd name="T19" fmla="*/ 112 h 114"/>
                <a:gd name="T20" fmla="*/ 58 w 115"/>
                <a:gd name="T21" fmla="*/ 114 h 114"/>
                <a:gd name="T22" fmla="*/ 40 w 115"/>
                <a:gd name="T23" fmla="*/ 112 h 114"/>
                <a:gd name="T24" fmla="*/ 24 w 115"/>
                <a:gd name="T25" fmla="*/ 103 h 114"/>
                <a:gd name="T26" fmla="*/ 11 w 115"/>
                <a:gd name="T27" fmla="*/ 90 h 114"/>
                <a:gd name="T28" fmla="*/ 2 w 115"/>
                <a:gd name="T29" fmla="*/ 74 h 114"/>
                <a:gd name="T30" fmla="*/ 0 w 115"/>
                <a:gd name="T31" fmla="*/ 56 h 114"/>
                <a:gd name="T32" fmla="*/ 2 w 115"/>
                <a:gd name="T33" fmla="*/ 38 h 114"/>
                <a:gd name="T34" fmla="*/ 11 w 115"/>
                <a:gd name="T35" fmla="*/ 23 h 114"/>
                <a:gd name="T36" fmla="*/ 24 w 115"/>
                <a:gd name="T37" fmla="*/ 11 h 114"/>
                <a:gd name="T38" fmla="*/ 40 w 115"/>
                <a:gd name="T39" fmla="*/ 2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2"/>
                  </a:lnTo>
                  <a:lnTo>
                    <a:pt x="91" y="11"/>
                  </a:lnTo>
                  <a:lnTo>
                    <a:pt x="104" y="23"/>
                  </a:lnTo>
                  <a:lnTo>
                    <a:pt x="112" y="38"/>
                  </a:lnTo>
                  <a:lnTo>
                    <a:pt x="115" y="56"/>
                  </a:lnTo>
                  <a:lnTo>
                    <a:pt x="112" y="74"/>
                  </a:lnTo>
                  <a:lnTo>
                    <a:pt x="104" y="90"/>
                  </a:lnTo>
                  <a:lnTo>
                    <a:pt x="91" y="103"/>
                  </a:lnTo>
                  <a:lnTo>
                    <a:pt x="76" y="112"/>
                  </a:lnTo>
                  <a:lnTo>
                    <a:pt x="58" y="114"/>
                  </a:lnTo>
                  <a:lnTo>
                    <a:pt x="40" y="112"/>
                  </a:lnTo>
                  <a:lnTo>
                    <a:pt x="24" y="103"/>
                  </a:lnTo>
                  <a:lnTo>
                    <a:pt x="11" y="90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40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125"/>
            <p:cNvSpPr>
              <a:spLocks/>
            </p:cNvSpPr>
            <p:nvPr/>
          </p:nvSpPr>
          <p:spPr bwMode="auto">
            <a:xfrm>
              <a:off x="10977563" y="3101975"/>
              <a:ext cx="19050" cy="20638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2 h 114"/>
                <a:gd name="T4" fmla="*/ 92 w 115"/>
                <a:gd name="T5" fmla="*/ 11 h 114"/>
                <a:gd name="T6" fmla="*/ 105 w 115"/>
                <a:gd name="T7" fmla="*/ 23 h 114"/>
                <a:gd name="T8" fmla="*/ 112 w 115"/>
                <a:gd name="T9" fmla="*/ 38 h 114"/>
                <a:gd name="T10" fmla="*/ 115 w 115"/>
                <a:gd name="T11" fmla="*/ 56 h 114"/>
                <a:gd name="T12" fmla="*/ 112 w 115"/>
                <a:gd name="T13" fmla="*/ 74 h 114"/>
                <a:gd name="T14" fmla="*/ 105 w 115"/>
                <a:gd name="T15" fmla="*/ 90 h 114"/>
                <a:gd name="T16" fmla="*/ 92 w 115"/>
                <a:gd name="T17" fmla="*/ 103 h 114"/>
                <a:gd name="T18" fmla="*/ 76 w 115"/>
                <a:gd name="T19" fmla="*/ 112 h 114"/>
                <a:gd name="T20" fmla="*/ 58 w 115"/>
                <a:gd name="T21" fmla="*/ 114 h 114"/>
                <a:gd name="T22" fmla="*/ 39 w 115"/>
                <a:gd name="T23" fmla="*/ 112 h 114"/>
                <a:gd name="T24" fmla="*/ 23 w 115"/>
                <a:gd name="T25" fmla="*/ 103 h 114"/>
                <a:gd name="T26" fmla="*/ 12 w 115"/>
                <a:gd name="T27" fmla="*/ 90 h 114"/>
                <a:gd name="T28" fmla="*/ 3 w 115"/>
                <a:gd name="T29" fmla="*/ 74 h 114"/>
                <a:gd name="T30" fmla="*/ 0 w 115"/>
                <a:gd name="T31" fmla="*/ 56 h 114"/>
                <a:gd name="T32" fmla="*/ 3 w 115"/>
                <a:gd name="T33" fmla="*/ 38 h 114"/>
                <a:gd name="T34" fmla="*/ 12 w 115"/>
                <a:gd name="T35" fmla="*/ 23 h 114"/>
                <a:gd name="T36" fmla="*/ 23 w 115"/>
                <a:gd name="T37" fmla="*/ 11 h 114"/>
                <a:gd name="T38" fmla="*/ 39 w 115"/>
                <a:gd name="T39" fmla="*/ 2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2"/>
                  </a:lnTo>
                  <a:lnTo>
                    <a:pt x="92" y="11"/>
                  </a:lnTo>
                  <a:lnTo>
                    <a:pt x="105" y="23"/>
                  </a:lnTo>
                  <a:lnTo>
                    <a:pt x="112" y="38"/>
                  </a:lnTo>
                  <a:lnTo>
                    <a:pt x="115" y="56"/>
                  </a:lnTo>
                  <a:lnTo>
                    <a:pt x="112" y="74"/>
                  </a:lnTo>
                  <a:lnTo>
                    <a:pt x="105" y="90"/>
                  </a:lnTo>
                  <a:lnTo>
                    <a:pt x="92" y="103"/>
                  </a:lnTo>
                  <a:lnTo>
                    <a:pt x="76" y="112"/>
                  </a:lnTo>
                  <a:lnTo>
                    <a:pt x="58" y="114"/>
                  </a:lnTo>
                  <a:lnTo>
                    <a:pt x="39" y="112"/>
                  </a:lnTo>
                  <a:lnTo>
                    <a:pt x="23" y="103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3" y="11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126"/>
            <p:cNvSpPr>
              <a:spLocks/>
            </p:cNvSpPr>
            <p:nvPr/>
          </p:nvSpPr>
          <p:spPr bwMode="auto">
            <a:xfrm>
              <a:off x="11017251" y="3101975"/>
              <a:ext cx="20638" cy="20638"/>
            </a:xfrm>
            <a:custGeom>
              <a:avLst/>
              <a:gdLst>
                <a:gd name="T0" fmla="*/ 58 w 114"/>
                <a:gd name="T1" fmla="*/ 0 h 114"/>
                <a:gd name="T2" fmla="*/ 76 w 114"/>
                <a:gd name="T3" fmla="*/ 2 h 114"/>
                <a:gd name="T4" fmla="*/ 91 w 114"/>
                <a:gd name="T5" fmla="*/ 11 h 114"/>
                <a:gd name="T6" fmla="*/ 104 w 114"/>
                <a:gd name="T7" fmla="*/ 23 h 114"/>
                <a:gd name="T8" fmla="*/ 112 w 114"/>
                <a:gd name="T9" fmla="*/ 38 h 114"/>
                <a:gd name="T10" fmla="*/ 114 w 114"/>
                <a:gd name="T11" fmla="*/ 56 h 114"/>
                <a:gd name="T12" fmla="*/ 112 w 114"/>
                <a:gd name="T13" fmla="*/ 74 h 114"/>
                <a:gd name="T14" fmla="*/ 104 w 114"/>
                <a:gd name="T15" fmla="*/ 90 h 114"/>
                <a:gd name="T16" fmla="*/ 91 w 114"/>
                <a:gd name="T17" fmla="*/ 103 h 114"/>
                <a:gd name="T18" fmla="*/ 76 w 114"/>
                <a:gd name="T19" fmla="*/ 112 h 114"/>
                <a:gd name="T20" fmla="*/ 58 w 114"/>
                <a:gd name="T21" fmla="*/ 114 h 114"/>
                <a:gd name="T22" fmla="*/ 38 w 114"/>
                <a:gd name="T23" fmla="*/ 112 h 114"/>
                <a:gd name="T24" fmla="*/ 23 w 114"/>
                <a:gd name="T25" fmla="*/ 103 h 114"/>
                <a:gd name="T26" fmla="*/ 11 w 114"/>
                <a:gd name="T27" fmla="*/ 90 h 114"/>
                <a:gd name="T28" fmla="*/ 2 w 114"/>
                <a:gd name="T29" fmla="*/ 74 h 114"/>
                <a:gd name="T30" fmla="*/ 0 w 114"/>
                <a:gd name="T31" fmla="*/ 56 h 114"/>
                <a:gd name="T32" fmla="*/ 2 w 114"/>
                <a:gd name="T33" fmla="*/ 38 h 114"/>
                <a:gd name="T34" fmla="*/ 11 w 114"/>
                <a:gd name="T35" fmla="*/ 23 h 114"/>
                <a:gd name="T36" fmla="*/ 23 w 114"/>
                <a:gd name="T37" fmla="*/ 11 h 114"/>
                <a:gd name="T38" fmla="*/ 38 w 114"/>
                <a:gd name="T39" fmla="*/ 2 h 114"/>
                <a:gd name="T40" fmla="*/ 58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8" y="0"/>
                  </a:moveTo>
                  <a:lnTo>
                    <a:pt x="76" y="2"/>
                  </a:lnTo>
                  <a:lnTo>
                    <a:pt x="91" y="11"/>
                  </a:lnTo>
                  <a:lnTo>
                    <a:pt x="104" y="23"/>
                  </a:lnTo>
                  <a:lnTo>
                    <a:pt x="112" y="38"/>
                  </a:lnTo>
                  <a:lnTo>
                    <a:pt x="114" y="56"/>
                  </a:lnTo>
                  <a:lnTo>
                    <a:pt x="112" y="74"/>
                  </a:lnTo>
                  <a:lnTo>
                    <a:pt x="104" y="90"/>
                  </a:lnTo>
                  <a:lnTo>
                    <a:pt x="91" y="103"/>
                  </a:lnTo>
                  <a:lnTo>
                    <a:pt x="76" y="112"/>
                  </a:lnTo>
                  <a:lnTo>
                    <a:pt x="58" y="114"/>
                  </a:lnTo>
                  <a:lnTo>
                    <a:pt x="38" y="112"/>
                  </a:lnTo>
                  <a:lnTo>
                    <a:pt x="23" y="103"/>
                  </a:lnTo>
                  <a:lnTo>
                    <a:pt x="11" y="90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127"/>
            <p:cNvSpPr>
              <a:spLocks/>
            </p:cNvSpPr>
            <p:nvPr/>
          </p:nvSpPr>
          <p:spPr bwMode="auto">
            <a:xfrm>
              <a:off x="10956926" y="3122613"/>
              <a:ext cx="20638" cy="20638"/>
            </a:xfrm>
            <a:custGeom>
              <a:avLst/>
              <a:gdLst>
                <a:gd name="T0" fmla="*/ 57 w 115"/>
                <a:gd name="T1" fmla="*/ 0 h 115"/>
                <a:gd name="T2" fmla="*/ 75 w 115"/>
                <a:gd name="T3" fmla="*/ 3 h 115"/>
                <a:gd name="T4" fmla="*/ 91 w 115"/>
                <a:gd name="T5" fmla="*/ 11 h 115"/>
                <a:gd name="T6" fmla="*/ 104 w 115"/>
                <a:gd name="T7" fmla="*/ 23 h 115"/>
                <a:gd name="T8" fmla="*/ 112 w 115"/>
                <a:gd name="T9" fmla="*/ 39 h 115"/>
                <a:gd name="T10" fmla="*/ 115 w 115"/>
                <a:gd name="T11" fmla="*/ 57 h 115"/>
                <a:gd name="T12" fmla="*/ 112 w 115"/>
                <a:gd name="T13" fmla="*/ 75 h 115"/>
                <a:gd name="T14" fmla="*/ 104 w 115"/>
                <a:gd name="T15" fmla="*/ 91 h 115"/>
                <a:gd name="T16" fmla="*/ 91 w 115"/>
                <a:gd name="T17" fmla="*/ 104 h 115"/>
                <a:gd name="T18" fmla="*/ 75 w 115"/>
                <a:gd name="T19" fmla="*/ 111 h 115"/>
                <a:gd name="T20" fmla="*/ 57 w 115"/>
                <a:gd name="T21" fmla="*/ 115 h 115"/>
                <a:gd name="T22" fmla="*/ 39 w 115"/>
                <a:gd name="T23" fmla="*/ 111 h 115"/>
                <a:gd name="T24" fmla="*/ 23 w 115"/>
                <a:gd name="T25" fmla="*/ 104 h 115"/>
                <a:gd name="T26" fmla="*/ 11 w 115"/>
                <a:gd name="T27" fmla="*/ 91 h 115"/>
                <a:gd name="T28" fmla="*/ 3 w 115"/>
                <a:gd name="T29" fmla="*/ 75 h 115"/>
                <a:gd name="T30" fmla="*/ 0 w 115"/>
                <a:gd name="T31" fmla="*/ 57 h 115"/>
                <a:gd name="T32" fmla="*/ 3 w 115"/>
                <a:gd name="T33" fmla="*/ 39 h 115"/>
                <a:gd name="T34" fmla="*/ 11 w 115"/>
                <a:gd name="T35" fmla="*/ 23 h 115"/>
                <a:gd name="T36" fmla="*/ 23 w 115"/>
                <a:gd name="T37" fmla="*/ 11 h 115"/>
                <a:gd name="T38" fmla="*/ 39 w 115"/>
                <a:gd name="T39" fmla="*/ 3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4" y="23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4" y="91"/>
                  </a:lnTo>
                  <a:lnTo>
                    <a:pt x="91" y="104"/>
                  </a:lnTo>
                  <a:lnTo>
                    <a:pt x="75" y="111"/>
                  </a:lnTo>
                  <a:lnTo>
                    <a:pt x="57" y="115"/>
                  </a:lnTo>
                  <a:lnTo>
                    <a:pt x="39" y="111"/>
                  </a:lnTo>
                  <a:lnTo>
                    <a:pt x="23" y="104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128"/>
            <p:cNvSpPr>
              <a:spLocks/>
            </p:cNvSpPr>
            <p:nvPr/>
          </p:nvSpPr>
          <p:spPr bwMode="auto">
            <a:xfrm>
              <a:off x="10996613" y="3122613"/>
              <a:ext cx="20638" cy="20638"/>
            </a:xfrm>
            <a:custGeom>
              <a:avLst/>
              <a:gdLst>
                <a:gd name="T0" fmla="*/ 58 w 116"/>
                <a:gd name="T1" fmla="*/ 0 h 115"/>
                <a:gd name="T2" fmla="*/ 76 w 116"/>
                <a:gd name="T3" fmla="*/ 3 h 115"/>
                <a:gd name="T4" fmla="*/ 92 w 116"/>
                <a:gd name="T5" fmla="*/ 11 h 115"/>
                <a:gd name="T6" fmla="*/ 104 w 116"/>
                <a:gd name="T7" fmla="*/ 23 h 115"/>
                <a:gd name="T8" fmla="*/ 113 w 116"/>
                <a:gd name="T9" fmla="*/ 39 h 115"/>
                <a:gd name="T10" fmla="*/ 116 w 116"/>
                <a:gd name="T11" fmla="*/ 57 h 115"/>
                <a:gd name="T12" fmla="*/ 113 w 116"/>
                <a:gd name="T13" fmla="*/ 75 h 115"/>
                <a:gd name="T14" fmla="*/ 104 w 116"/>
                <a:gd name="T15" fmla="*/ 91 h 115"/>
                <a:gd name="T16" fmla="*/ 92 w 116"/>
                <a:gd name="T17" fmla="*/ 104 h 115"/>
                <a:gd name="T18" fmla="*/ 76 w 116"/>
                <a:gd name="T19" fmla="*/ 111 h 115"/>
                <a:gd name="T20" fmla="*/ 58 w 116"/>
                <a:gd name="T21" fmla="*/ 115 h 115"/>
                <a:gd name="T22" fmla="*/ 40 w 116"/>
                <a:gd name="T23" fmla="*/ 111 h 115"/>
                <a:gd name="T24" fmla="*/ 24 w 116"/>
                <a:gd name="T25" fmla="*/ 104 h 115"/>
                <a:gd name="T26" fmla="*/ 11 w 116"/>
                <a:gd name="T27" fmla="*/ 91 h 115"/>
                <a:gd name="T28" fmla="*/ 4 w 116"/>
                <a:gd name="T29" fmla="*/ 75 h 115"/>
                <a:gd name="T30" fmla="*/ 0 w 116"/>
                <a:gd name="T31" fmla="*/ 57 h 115"/>
                <a:gd name="T32" fmla="*/ 4 w 116"/>
                <a:gd name="T33" fmla="*/ 39 h 115"/>
                <a:gd name="T34" fmla="*/ 11 w 116"/>
                <a:gd name="T35" fmla="*/ 23 h 115"/>
                <a:gd name="T36" fmla="*/ 24 w 116"/>
                <a:gd name="T37" fmla="*/ 11 h 115"/>
                <a:gd name="T38" fmla="*/ 40 w 116"/>
                <a:gd name="T39" fmla="*/ 3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3"/>
                  </a:lnTo>
                  <a:lnTo>
                    <a:pt x="113" y="39"/>
                  </a:lnTo>
                  <a:lnTo>
                    <a:pt x="116" y="57"/>
                  </a:lnTo>
                  <a:lnTo>
                    <a:pt x="113" y="75"/>
                  </a:lnTo>
                  <a:lnTo>
                    <a:pt x="104" y="91"/>
                  </a:lnTo>
                  <a:lnTo>
                    <a:pt x="92" y="104"/>
                  </a:lnTo>
                  <a:lnTo>
                    <a:pt x="76" y="111"/>
                  </a:lnTo>
                  <a:lnTo>
                    <a:pt x="58" y="115"/>
                  </a:lnTo>
                  <a:lnTo>
                    <a:pt x="40" y="111"/>
                  </a:lnTo>
                  <a:lnTo>
                    <a:pt x="24" y="104"/>
                  </a:lnTo>
                  <a:lnTo>
                    <a:pt x="11" y="91"/>
                  </a:lnTo>
                  <a:lnTo>
                    <a:pt x="4" y="75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129"/>
            <p:cNvSpPr>
              <a:spLocks/>
            </p:cNvSpPr>
            <p:nvPr/>
          </p:nvSpPr>
          <p:spPr bwMode="auto">
            <a:xfrm>
              <a:off x="10936288" y="3143250"/>
              <a:ext cx="20638" cy="19050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3 h 114"/>
                <a:gd name="T4" fmla="*/ 91 w 115"/>
                <a:gd name="T5" fmla="*/ 11 h 114"/>
                <a:gd name="T6" fmla="*/ 104 w 115"/>
                <a:gd name="T7" fmla="*/ 23 h 114"/>
                <a:gd name="T8" fmla="*/ 112 w 115"/>
                <a:gd name="T9" fmla="*/ 39 h 114"/>
                <a:gd name="T10" fmla="*/ 115 w 115"/>
                <a:gd name="T11" fmla="*/ 57 h 114"/>
                <a:gd name="T12" fmla="*/ 112 w 115"/>
                <a:gd name="T13" fmla="*/ 75 h 114"/>
                <a:gd name="T14" fmla="*/ 104 w 115"/>
                <a:gd name="T15" fmla="*/ 91 h 114"/>
                <a:gd name="T16" fmla="*/ 91 w 115"/>
                <a:gd name="T17" fmla="*/ 103 h 114"/>
                <a:gd name="T18" fmla="*/ 76 w 115"/>
                <a:gd name="T19" fmla="*/ 111 h 114"/>
                <a:gd name="T20" fmla="*/ 58 w 115"/>
                <a:gd name="T21" fmla="*/ 114 h 114"/>
                <a:gd name="T22" fmla="*/ 40 w 115"/>
                <a:gd name="T23" fmla="*/ 111 h 114"/>
                <a:gd name="T24" fmla="*/ 24 w 115"/>
                <a:gd name="T25" fmla="*/ 103 h 114"/>
                <a:gd name="T26" fmla="*/ 11 w 115"/>
                <a:gd name="T27" fmla="*/ 91 h 114"/>
                <a:gd name="T28" fmla="*/ 2 w 115"/>
                <a:gd name="T29" fmla="*/ 75 h 114"/>
                <a:gd name="T30" fmla="*/ 0 w 115"/>
                <a:gd name="T31" fmla="*/ 57 h 114"/>
                <a:gd name="T32" fmla="*/ 2 w 115"/>
                <a:gd name="T33" fmla="*/ 39 h 114"/>
                <a:gd name="T34" fmla="*/ 11 w 115"/>
                <a:gd name="T35" fmla="*/ 23 h 114"/>
                <a:gd name="T36" fmla="*/ 24 w 115"/>
                <a:gd name="T37" fmla="*/ 11 h 114"/>
                <a:gd name="T38" fmla="*/ 40 w 115"/>
                <a:gd name="T39" fmla="*/ 3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3"/>
                  </a:lnTo>
                  <a:lnTo>
                    <a:pt x="91" y="11"/>
                  </a:lnTo>
                  <a:lnTo>
                    <a:pt x="104" y="23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4" y="91"/>
                  </a:lnTo>
                  <a:lnTo>
                    <a:pt x="91" y="103"/>
                  </a:lnTo>
                  <a:lnTo>
                    <a:pt x="76" y="111"/>
                  </a:lnTo>
                  <a:lnTo>
                    <a:pt x="58" y="114"/>
                  </a:lnTo>
                  <a:lnTo>
                    <a:pt x="40" y="111"/>
                  </a:lnTo>
                  <a:lnTo>
                    <a:pt x="24" y="103"/>
                  </a:lnTo>
                  <a:lnTo>
                    <a:pt x="11" y="91"/>
                  </a:lnTo>
                  <a:lnTo>
                    <a:pt x="2" y="75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130"/>
            <p:cNvSpPr>
              <a:spLocks/>
            </p:cNvSpPr>
            <p:nvPr/>
          </p:nvSpPr>
          <p:spPr bwMode="auto">
            <a:xfrm>
              <a:off x="10977563" y="3143250"/>
              <a:ext cx="19050" cy="19050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3 h 114"/>
                <a:gd name="T4" fmla="*/ 92 w 115"/>
                <a:gd name="T5" fmla="*/ 11 h 114"/>
                <a:gd name="T6" fmla="*/ 105 w 115"/>
                <a:gd name="T7" fmla="*/ 23 h 114"/>
                <a:gd name="T8" fmla="*/ 112 w 115"/>
                <a:gd name="T9" fmla="*/ 39 h 114"/>
                <a:gd name="T10" fmla="*/ 115 w 115"/>
                <a:gd name="T11" fmla="*/ 57 h 114"/>
                <a:gd name="T12" fmla="*/ 112 w 115"/>
                <a:gd name="T13" fmla="*/ 75 h 114"/>
                <a:gd name="T14" fmla="*/ 105 w 115"/>
                <a:gd name="T15" fmla="*/ 91 h 114"/>
                <a:gd name="T16" fmla="*/ 92 w 115"/>
                <a:gd name="T17" fmla="*/ 103 h 114"/>
                <a:gd name="T18" fmla="*/ 76 w 115"/>
                <a:gd name="T19" fmla="*/ 111 h 114"/>
                <a:gd name="T20" fmla="*/ 58 w 115"/>
                <a:gd name="T21" fmla="*/ 114 h 114"/>
                <a:gd name="T22" fmla="*/ 39 w 115"/>
                <a:gd name="T23" fmla="*/ 111 h 114"/>
                <a:gd name="T24" fmla="*/ 23 w 115"/>
                <a:gd name="T25" fmla="*/ 103 h 114"/>
                <a:gd name="T26" fmla="*/ 12 w 115"/>
                <a:gd name="T27" fmla="*/ 91 h 114"/>
                <a:gd name="T28" fmla="*/ 3 w 115"/>
                <a:gd name="T29" fmla="*/ 75 h 114"/>
                <a:gd name="T30" fmla="*/ 0 w 115"/>
                <a:gd name="T31" fmla="*/ 57 h 114"/>
                <a:gd name="T32" fmla="*/ 3 w 115"/>
                <a:gd name="T33" fmla="*/ 39 h 114"/>
                <a:gd name="T34" fmla="*/ 12 w 115"/>
                <a:gd name="T35" fmla="*/ 23 h 114"/>
                <a:gd name="T36" fmla="*/ 23 w 115"/>
                <a:gd name="T37" fmla="*/ 11 h 114"/>
                <a:gd name="T38" fmla="*/ 39 w 115"/>
                <a:gd name="T39" fmla="*/ 3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5" y="23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5" y="91"/>
                  </a:lnTo>
                  <a:lnTo>
                    <a:pt x="92" y="103"/>
                  </a:lnTo>
                  <a:lnTo>
                    <a:pt x="76" y="111"/>
                  </a:lnTo>
                  <a:lnTo>
                    <a:pt x="58" y="114"/>
                  </a:lnTo>
                  <a:lnTo>
                    <a:pt x="39" y="111"/>
                  </a:lnTo>
                  <a:lnTo>
                    <a:pt x="23" y="103"/>
                  </a:lnTo>
                  <a:lnTo>
                    <a:pt x="12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131"/>
            <p:cNvSpPr>
              <a:spLocks/>
            </p:cNvSpPr>
            <p:nvPr/>
          </p:nvSpPr>
          <p:spPr bwMode="auto">
            <a:xfrm>
              <a:off x="11017251" y="3143250"/>
              <a:ext cx="20638" cy="19050"/>
            </a:xfrm>
            <a:custGeom>
              <a:avLst/>
              <a:gdLst>
                <a:gd name="T0" fmla="*/ 58 w 114"/>
                <a:gd name="T1" fmla="*/ 0 h 114"/>
                <a:gd name="T2" fmla="*/ 76 w 114"/>
                <a:gd name="T3" fmla="*/ 3 h 114"/>
                <a:gd name="T4" fmla="*/ 91 w 114"/>
                <a:gd name="T5" fmla="*/ 11 h 114"/>
                <a:gd name="T6" fmla="*/ 104 w 114"/>
                <a:gd name="T7" fmla="*/ 23 h 114"/>
                <a:gd name="T8" fmla="*/ 112 w 114"/>
                <a:gd name="T9" fmla="*/ 39 h 114"/>
                <a:gd name="T10" fmla="*/ 114 w 114"/>
                <a:gd name="T11" fmla="*/ 57 h 114"/>
                <a:gd name="T12" fmla="*/ 112 w 114"/>
                <a:gd name="T13" fmla="*/ 75 h 114"/>
                <a:gd name="T14" fmla="*/ 104 w 114"/>
                <a:gd name="T15" fmla="*/ 91 h 114"/>
                <a:gd name="T16" fmla="*/ 91 w 114"/>
                <a:gd name="T17" fmla="*/ 103 h 114"/>
                <a:gd name="T18" fmla="*/ 76 w 114"/>
                <a:gd name="T19" fmla="*/ 111 h 114"/>
                <a:gd name="T20" fmla="*/ 58 w 114"/>
                <a:gd name="T21" fmla="*/ 114 h 114"/>
                <a:gd name="T22" fmla="*/ 38 w 114"/>
                <a:gd name="T23" fmla="*/ 111 h 114"/>
                <a:gd name="T24" fmla="*/ 23 w 114"/>
                <a:gd name="T25" fmla="*/ 103 h 114"/>
                <a:gd name="T26" fmla="*/ 11 w 114"/>
                <a:gd name="T27" fmla="*/ 91 h 114"/>
                <a:gd name="T28" fmla="*/ 2 w 114"/>
                <a:gd name="T29" fmla="*/ 75 h 114"/>
                <a:gd name="T30" fmla="*/ 0 w 114"/>
                <a:gd name="T31" fmla="*/ 57 h 114"/>
                <a:gd name="T32" fmla="*/ 2 w 114"/>
                <a:gd name="T33" fmla="*/ 39 h 114"/>
                <a:gd name="T34" fmla="*/ 11 w 114"/>
                <a:gd name="T35" fmla="*/ 23 h 114"/>
                <a:gd name="T36" fmla="*/ 23 w 114"/>
                <a:gd name="T37" fmla="*/ 11 h 114"/>
                <a:gd name="T38" fmla="*/ 38 w 114"/>
                <a:gd name="T39" fmla="*/ 3 h 114"/>
                <a:gd name="T40" fmla="*/ 58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8" y="0"/>
                  </a:moveTo>
                  <a:lnTo>
                    <a:pt x="76" y="3"/>
                  </a:lnTo>
                  <a:lnTo>
                    <a:pt x="91" y="11"/>
                  </a:lnTo>
                  <a:lnTo>
                    <a:pt x="104" y="23"/>
                  </a:lnTo>
                  <a:lnTo>
                    <a:pt x="112" y="39"/>
                  </a:lnTo>
                  <a:lnTo>
                    <a:pt x="114" y="57"/>
                  </a:lnTo>
                  <a:lnTo>
                    <a:pt x="112" y="75"/>
                  </a:lnTo>
                  <a:lnTo>
                    <a:pt x="104" y="91"/>
                  </a:lnTo>
                  <a:lnTo>
                    <a:pt x="91" y="103"/>
                  </a:lnTo>
                  <a:lnTo>
                    <a:pt x="76" y="111"/>
                  </a:lnTo>
                  <a:lnTo>
                    <a:pt x="58" y="114"/>
                  </a:lnTo>
                  <a:lnTo>
                    <a:pt x="38" y="111"/>
                  </a:lnTo>
                  <a:lnTo>
                    <a:pt x="23" y="103"/>
                  </a:lnTo>
                  <a:lnTo>
                    <a:pt x="11" y="91"/>
                  </a:lnTo>
                  <a:lnTo>
                    <a:pt x="2" y="75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132"/>
            <p:cNvSpPr>
              <a:spLocks/>
            </p:cNvSpPr>
            <p:nvPr/>
          </p:nvSpPr>
          <p:spPr bwMode="auto">
            <a:xfrm>
              <a:off x="11058526" y="3143250"/>
              <a:ext cx="20638" cy="19050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3 h 114"/>
                <a:gd name="T4" fmla="*/ 92 w 115"/>
                <a:gd name="T5" fmla="*/ 11 h 114"/>
                <a:gd name="T6" fmla="*/ 105 w 115"/>
                <a:gd name="T7" fmla="*/ 23 h 114"/>
                <a:gd name="T8" fmla="*/ 112 w 115"/>
                <a:gd name="T9" fmla="*/ 39 h 114"/>
                <a:gd name="T10" fmla="*/ 115 w 115"/>
                <a:gd name="T11" fmla="*/ 57 h 114"/>
                <a:gd name="T12" fmla="*/ 112 w 115"/>
                <a:gd name="T13" fmla="*/ 75 h 114"/>
                <a:gd name="T14" fmla="*/ 105 w 115"/>
                <a:gd name="T15" fmla="*/ 91 h 114"/>
                <a:gd name="T16" fmla="*/ 92 w 115"/>
                <a:gd name="T17" fmla="*/ 103 h 114"/>
                <a:gd name="T18" fmla="*/ 76 w 115"/>
                <a:gd name="T19" fmla="*/ 111 h 114"/>
                <a:gd name="T20" fmla="*/ 58 w 115"/>
                <a:gd name="T21" fmla="*/ 114 h 114"/>
                <a:gd name="T22" fmla="*/ 39 w 115"/>
                <a:gd name="T23" fmla="*/ 111 h 114"/>
                <a:gd name="T24" fmla="*/ 23 w 115"/>
                <a:gd name="T25" fmla="*/ 103 h 114"/>
                <a:gd name="T26" fmla="*/ 12 w 115"/>
                <a:gd name="T27" fmla="*/ 91 h 114"/>
                <a:gd name="T28" fmla="*/ 3 w 115"/>
                <a:gd name="T29" fmla="*/ 75 h 114"/>
                <a:gd name="T30" fmla="*/ 0 w 115"/>
                <a:gd name="T31" fmla="*/ 57 h 114"/>
                <a:gd name="T32" fmla="*/ 3 w 115"/>
                <a:gd name="T33" fmla="*/ 39 h 114"/>
                <a:gd name="T34" fmla="*/ 12 w 115"/>
                <a:gd name="T35" fmla="*/ 23 h 114"/>
                <a:gd name="T36" fmla="*/ 23 w 115"/>
                <a:gd name="T37" fmla="*/ 11 h 114"/>
                <a:gd name="T38" fmla="*/ 39 w 115"/>
                <a:gd name="T39" fmla="*/ 3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5" y="23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5" y="91"/>
                  </a:lnTo>
                  <a:lnTo>
                    <a:pt x="92" y="103"/>
                  </a:lnTo>
                  <a:lnTo>
                    <a:pt x="76" y="111"/>
                  </a:lnTo>
                  <a:lnTo>
                    <a:pt x="58" y="114"/>
                  </a:lnTo>
                  <a:lnTo>
                    <a:pt x="39" y="111"/>
                  </a:lnTo>
                  <a:lnTo>
                    <a:pt x="23" y="103"/>
                  </a:lnTo>
                  <a:lnTo>
                    <a:pt x="12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133"/>
            <p:cNvSpPr>
              <a:spLocks/>
            </p:cNvSpPr>
            <p:nvPr/>
          </p:nvSpPr>
          <p:spPr bwMode="auto">
            <a:xfrm>
              <a:off x="11037888" y="3122613"/>
              <a:ext cx="20638" cy="20638"/>
            </a:xfrm>
            <a:custGeom>
              <a:avLst/>
              <a:gdLst>
                <a:gd name="T0" fmla="*/ 58 w 116"/>
                <a:gd name="T1" fmla="*/ 0 h 115"/>
                <a:gd name="T2" fmla="*/ 76 w 116"/>
                <a:gd name="T3" fmla="*/ 3 h 115"/>
                <a:gd name="T4" fmla="*/ 92 w 116"/>
                <a:gd name="T5" fmla="*/ 11 h 115"/>
                <a:gd name="T6" fmla="*/ 105 w 116"/>
                <a:gd name="T7" fmla="*/ 23 h 115"/>
                <a:gd name="T8" fmla="*/ 114 w 116"/>
                <a:gd name="T9" fmla="*/ 39 h 115"/>
                <a:gd name="T10" fmla="*/ 116 w 116"/>
                <a:gd name="T11" fmla="*/ 57 h 115"/>
                <a:gd name="T12" fmla="*/ 114 w 116"/>
                <a:gd name="T13" fmla="*/ 75 h 115"/>
                <a:gd name="T14" fmla="*/ 105 w 116"/>
                <a:gd name="T15" fmla="*/ 91 h 115"/>
                <a:gd name="T16" fmla="*/ 92 w 116"/>
                <a:gd name="T17" fmla="*/ 104 h 115"/>
                <a:gd name="T18" fmla="*/ 76 w 116"/>
                <a:gd name="T19" fmla="*/ 111 h 115"/>
                <a:gd name="T20" fmla="*/ 58 w 116"/>
                <a:gd name="T21" fmla="*/ 115 h 115"/>
                <a:gd name="T22" fmla="*/ 40 w 116"/>
                <a:gd name="T23" fmla="*/ 111 h 115"/>
                <a:gd name="T24" fmla="*/ 25 w 116"/>
                <a:gd name="T25" fmla="*/ 104 h 115"/>
                <a:gd name="T26" fmla="*/ 12 w 116"/>
                <a:gd name="T27" fmla="*/ 91 h 115"/>
                <a:gd name="T28" fmla="*/ 3 w 116"/>
                <a:gd name="T29" fmla="*/ 75 h 115"/>
                <a:gd name="T30" fmla="*/ 0 w 116"/>
                <a:gd name="T31" fmla="*/ 57 h 115"/>
                <a:gd name="T32" fmla="*/ 3 w 116"/>
                <a:gd name="T33" fmla="*/ 39 h 115"/>
                <a:gd name="T34" fmla="*/ 12 w 116"/>
                <a:gd name="T35" fmla="*/ 23 h 115"/>
                <a:gd name="T36" fmla="*/ 25 w 116"/>
                <a:gd name="T37" fmla="*/ 11 h 115"/>
                <a:gd name="T38" fmla="*/ 40 w 116"/>
                <a:gd name="T39" fmla="*/ 3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5" y="23"/>
                  </a:lnTo>
                  <a:lnTo>
                    <a:pt x="114" y="39"/>
                  </a:lnTo>
                  <a:lnTo>
                    <a:pt x="116" y="57"/>
                  </a:lnTo>
                  <a:lnTo>
                    <a:pt x="114" y="75"/>
                  </a:lnTo>
                  <a:lnTo>
                    <a:pt x="105" y="91"/>
                  </a:lnTo>
                  <a:lnTo>
                    <a:pt x="92" y="104"/>
                  </a:lnTo>
                  <a:lnTo>
                    <a:pt x="76" y="111"/>
                  </a:lnTo>
                  <a:lnTo>
                    <a:pt x="58" y="115"/>
                  </a:lnTo>
                  <a:lnTo>
                    <a:pt x="40" y="111"/>
                  </a:lnTo>
                  <a:lnTo>
                    <a:pt x="25" y="104"/>
                  </a:lnTo>
                  <a:lnTo>
                    <a:pt x="12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5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134"/>
            <p:cNvSpPr>
              <a:spLocks/>
            </p:cNvSpPr>
            <p:nvPr/>
          </p:nvSpPr>
          <p:spPr bwMode="auto">
            <a:xfrm>
              <a:off x="10936288" y="2819400"/>
              <a:ext cx="20638" cy="20638"/>
            </a:xfrm>
            <a:custGeom>
              <a:avLst/>
              <a:gdLst>
                <a:gd name="T0" fmla="*/ 58 w 115"/>
                <a:gd name="T1" fmla="*/ 0 h 115"/>
                <a:gd name="T2" fmla="*/ 76 w 115"/>
                <a:gd name="T3" fmla="*/ 3 h 115"/>
                <a:gd name="T4" fmla="*/ 91 w 115"/>
                <a:gd name="T5" fmla="*/ 10 h 115"/>
                <a:gd name="T6" fmla="*/ 104 w 115"/>
                <a:gd name="T7" fmla="*/ 23 h 115"/>
                <a:gd name="T8" fmla="*/ 112 w 115"/>
                <a:gd name="T9" fmla="*/ 39 h 115"/>
                <a:gd name="T10" fmla="*/ 115 w 115"/>
                <a:gd name="T11" fmla="*/ 57 h 115"/>
                <a:gd name="T12" fmla="*/ 112 w 115"/>
                <a:gd name="T13" fmla="*/ 75 h 115"/>
                <a:gd name="T14" fmla="*/ 104 w 115"/>
                <a:gd name="T15" fmla="*/ 91 h 115"/>
                <a:gd name="T16" fmla="*/ 91 w 115"/>
                <a:gd name="T17" fmla="*/ 103 h 115"/>
                <a:gd name="T18" fmla="*/ 76 w 115"/>
                <a:gd name="T19" fmla="*/ 112 h 115"/>
                <a:gd name="T20" fmla="*/ 58 w 115"/>
                <a:gd name="T21" fmla="*/ 115 h 115"/>
                <a:gd name="T22" fmla="*/ 40 w 115"/>
                <a:gd name="T23" fmla="*/ 112 h 115"/>
                <a:gd name="T24" fmla="*/ 24 w 115"/>
                <a:gd name="T25" fmla="*/ 103 h 115"/>
                <a:gd name="T26" fmla="*/ 11 w 115"/>
                <a:gd name="T27" fmla="*/ 91 h 115"/>
                <a:gd name="T28" fmla="*/ 2 w 115"/>
                <a:gd name="T29" fmla="*/ 75 h 115"/>
                <a:gd name="T30" fmla="*/ 0 w 115"/>
                <a:gd name="T31" fmla="*/ 57 h 115"/>
                <a:gd name="T32" fmla="*/ 2 w 115"/>
                <a:gd name="T33" fmla="*/ 39 h 115"/>
                <a:gd name="T34" fmla="*/ 11 w 115"/>
                <a:gd name="T35" fmla="*/ 23 h 115"/>
                <a:gd name="T36" fmla="*/ 24 w 115"/>
                <a:gd name="T37" fmla="*/ 10 h 115"/>
                <a:gd name="T38" fmla="*/ 40 w 115"/>
                <a:gd name="T39" fmla="*/ 3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6" y="3"/>
                  </a:lnTo>
                  <a:lnTo>
                    <a:pt x="91" y="10"/>
                  </a:lnTo>
                  <a:lnTo>
                    <a:pt x="104" y="23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4" y="91"/>
                  </a:lnTo>
                  <a:lnTo>
                    <a:pt x="91" y="103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3"/>
                  </a:lnTo>
                  <a:lnTo>
                    <a:pt x="11" y="91"/>
                  </a:lnTo>
                  <a:lnTo>
                    <a:pt x="2" y="75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1" y="23"/>
                  </a:lnTo>
                  <a:lnTo>
                    <a:pt x="24" y="10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135"/>
            <p:cNvSpPr>
              <a:spLocks/>
            </p:cNvSpPr>
            <p:nvPr/>
          </p:nvSpPr>
          <p:spPr bwMode="auto">
            <a:xfrm>
              <a:off x="11525251" y="2778125"/>
              <a:ext cx="20638" cy="20638"/>
            </a:xfrm>
            <a:custGeom>
              <a:avLst/>
              <a:gdLst>
                <a:gd name="T0" fmla="*/ 57 w 115"/>
                <a:gd name="T1" fmla="*/ 0 h 114"/>
                <a:gd name="T2" fmla="*/ 75 w 115"/>
                <a:gd name="T3" fmla="*/ 2 h 114"/>
                <a:gd name="T4" fmla="*/ 91 w 115"/>
                <a:gd name="T5" fmla="*/ 11 h 114"/>
                <a:gd name="T6" fmla="*/ 104 w 115"/>
                <a:gd name="T7" fmla="*/ 24 h 114"/>
                <a:gd name="T8" fmla="*/ 113 w 115"/>
                <a:gd name="T9" fmla="*/ 38 h 114"/>
                <a:gd name="T10" fmla="*/ 115 w 115"/>
                <a:gd name="T11" fmla="*/ 58 h 114"/>
                <a:gd name="T12" fmla="*/ 113 w 115"/>
                <a:gd name="T13" fmla="*/ 76 h 114"/>
                <a:gd name="T14" fmla="*/ 104 w 115"/>
                <a:gd name="T15" fmla="*/ 91 h 114"/>
                <a:gd name="T16" fmla="*/ 91 w 115"/>
                <a:gd name="T17" fmla="*/ 103 h 114"/>
                <a:gd name="T18" fmla="*/ 75 w 115"/>
                <a:gd name="T19" fmla="*/ 111 h 114"/>
                <a:gd name="T20" fmla="*/ 57 w 115"/>
                <a:gd name="T21" fmla="*/ 114 h 114"/>
                <a:gd name="T22" fmla="*/ 39 w 115"/>
                <a:gd name="T23" fmla="*/ 111 h 114"/>
                <a:gd name="T24" fmla="*/ 24 w 115"/>
                <a:gd name="T25" fmla="*/ 103 h 114"/>
                <a:gd name="T26" fmla="*/ 11 w 115"/>
                <a:gd name="T27" fmla="*/ 91 h 114"/>
                <a:gd name="T28" fmla="*/ 3 w 115"/>
                <a:gd name="T29" fmla="*/ 76 h 114"/>
                <a:gd name="T30" fmla="*/ 0 w 115"/>
                <a:gd name="T31" fmla="*/ 58 h 114"/>
                <a:gd name="T32" fmla="*/ 3 w 115"/>
                <a:gd name="T33" fmla="*/ 38 h 114"/>
                <a:gd name="T34" fmla="*/ 11 w 115"/>
                <a:gd name="T35" fmla="*/ 24 h 114"/>
                <a:gd name="T36" fmla="*/ 24 w 115"/>
                <a:gd name="T37" fmla="*/ 11 h 114"/>
                <a:gd name="T38" fmla="*/ 39 w 115"/>
                <a:gd name="T39" fmla="*/ 2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5" y="2"/>
                  </a:lnTo>
                  <a:lnTo>
                    <a:pt x="91" y="11"/>
                  </a:lnTo>
                  <a:lnTo>
                    <a:pt x="104" y="24"/>
                  </a:lnTo>
                  <a:lnTo>
                    <a:pt x="113" y="38"/>
                  </a:lnTo>
                  <a:lnTo>
                    <a:pt x="115" y="58"/>
                  </a:lnTo>
                  <a:lnTo>
                    <a:pt x="113" y="76"/>
                  </a:lnTo>
                  <a:lnTo>
                    <a:pt x="104" y="91"/>
                  </a:lnTo>
                  <a:lnTo>
                    <a:pt x="91" y="103"/>
                  </a:lnTo>
                  <a:lnTo>
                    <a:pt x="75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3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8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136"/>
            <p:cNvSpPr>
              <a:spLocks/>
            </p:cNvSpPr>
            <p:nvPr/>
          </p:nvSpPr>
          <p:spPr bwMode="auto">
            <a:xfrm>
              <a:off x="11485563" y="2778125"/>
              <a:ext cx="19050" cy="20638"/>
            </a:xfrm>
            <a:custGeom>
              <a:avLst/>
              <a:gdLst>
                <a:gd name="T0" fmla="*/ 57 w 115"/>
                <a:gd name="T1" fmla="*/ 0 h 114"/>
                <a:gd name="T2" fmla="*/ 76 w 115"/>
                <a:gd name="T3" fmla="*/ 2 h 114"/>
                <a:gd name="T4" fmla="*/ 92 w 115"/>
                <a:gd name="T5" fmla="*/ 11 h 114"/>
                <a:gd name="T6" fmla="*/ 103 w 115"/>
                <a:gd name="T7" fmla="*/ 24 h 114"/>
                <a:gd name="T8" fmla="*/ 112 w 115"/>
                <a:gd name="T9" fmla="*/ 38 h 114"/>
                <a:gd name="T10" fmla="*/ 115 w 115"/>
                <a:gd name="T11" fmla="*/ 58 h 114"/>
                <a:gd name="T12" fmla="*/ 112 w 115"/>
                <a:gd name="T13" fmla="*/ 76 h 114"/>
                <a:gd name="T14" fmla="*/ 103 w 115"/>
                <a:gd name="T15" fmla="*/ 91 h 114"/>
                <a:gd name="T16" fmla="*/ 92 w 115"/>
                <a:gd name="T17" fmla="*/ 103 h 114"/>
                <a:gd name="T18" fmla="*/ 76 w 115"/>
                <a:gd name="T19" fmla="*/ 111 h 114"/>
                <a:gd name="T20" fmla="*/ 57 w 115"/>
                <a:gd name="T21" fmla="*/ 114 h 114"/>
                <a:gd name="T22" fmla="*/ 39 w 115"/>
                <a:gd name="T23" fmla="*/ 111 h 114"/>
                <a:gd name="T24" fmla="*/ 23 w 115"/>
                <a:gd name="T25" fmla="*/ 103 h 114"/>
                <a:gd name="T26" fmla="*/ 10 w 115"/>
                <a:gd name="T27" fmla="*/ 91 h 114"/>
                <a:gd name="T28" fmla="*/ 3 w 115"/>
                <a:gd name="T29" fmla="*/ 76 h 114"/>
                <a:gd name="T30" fmla="*/ 0 w 115"/>
                <a:gd name="T31" fmla="*/ 58 h 114"/>
                <a:gd name="T32" fmla="*/ 3 w 115"/>
                <a:gd name="T33" fmla="*/ 38 h 114"/>
                <a:gd name="T34" fmla="*/ 10 w 115"/>
                <a:gd name="T35" fmla="*/ 24 h 114"/>
                <a:gd name="T36" fmla="*/ 23 w 115"/>
                <a:gd name="T37" fmla="*/ 11 h 114"/>
                <a:gd name="T38" fmla="*/ 39 w 115"/>
                <a:gd name="T39" fmla="*/ 2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6" y="2"/>
                  </a:lnTo>
                  <a:lnTo>
                    <a:pt x="92" y="11"/>
                  </a:lnTo>
                  <a:lnTo>
                    <a:pt x="103" y="24"/>
                  </a:lnTo>
                  <a:lnTo>
                    <a:pt x="112" y="38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3" y="91"/>
                  </a:lnTo>
                  <a:lnTo>
                    <a:pt x="92" y="103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3" y="103"/>
                  </a:lnTo>
                  <a:lnTo>
                    <a:pt x="10" y="91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8"/>
                  </a:lnTo>
                  <a:lnTo>
                    <a:pt x="10" y="24"/>
                  </a:lnTo>
                  <a:lnTo>
                    <a:pt x="23" y="11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137"/>
            <p:cNvSpPr>
              <a:spLocks/>
            </p:cNvSpPr>
            <p:nvPr/>
          </p:nvSpPr>
          <p:spPr bwMode="auto">
            <a:xfrm>
              <a:off x="11444288" y="2778125"/>
              <a:ext cx="20638" cy="20638"/>
            </a:xfrm>
            <a:custGeom>
              <a:avLst/>
              <a:gdLst>
                <a:gd name="T0" fmla="*/ 56 w 114"/>
                <a:gd name="T1" fmla="*/ 0 h 114"/>
                <a:gd name="T2" fmla="*/ 76 w 114"/>
                <a:gd name="T3" fmla="*/ 2 h 114"/>
                <a:gd name="T4" fmla="*/ 91 w 114"/>
                <a:gd name="T5" fmla="*/ 11 h 114"/>
                <a:gd name="T6" fmla="*/ 103 w 114"/>
                <a:gd name="T7" fmla="*/ 24 h 114"/>
                <a:gd name="T8" fmla="*/ 112 w 114"/>
                <a:gd name="T9" fmla="*/ 38 h 114"/>
                <a:gd name="T10" fmla="*/ 114 w 114"/>
                <a:gd name="T11" fmla="*/ 58 h 114"/>
                <a:gd name="T12" fmla="*/ 112 w 114"/>
                <a:gd name="T13" fmla="*/ 76 h 114"/>
                <a:gd name="T14" fmla="*/ 103 w 114"/>
                <a:gd name="T15" fmla="*/ 91 h 114"/>
                <a:gd name="T16" fmla="*/ 91 w 114"/>
                <a:gd name="T17" fmla="*/ 103 h 114"/>
                <a:gd name="T18" fmla="*/ 76 w 114"/>
                <a:gd name="T19" fmla="*/ 111 h 114"/>
                <a:gd name="T20" fmla="*/ 56 w 114"/>
                <a:gd name="T21" fmla="*/ 114 h 114"/>
                <a:gd name="T22" fmla="*/ 38 w 114"/>
                <a:gd name="T23" fmla="*/ 111 h 114"/>
                <a:gd name="T24" fmla="*/ 23 w 114"/>
                <a:gd name="T25" fmla="*/ 103 h 114"/>
                <a:gd name="T26" fmla="*/ 10 w 114"/>
                <a:gd name="T27" fmla="*/ 91 h 114"/>
                <a:gd name="T28" fmla="*/ 2 w 114"/>
                <a:gd name="T29" fmla="*/ 76 h 114"/>
                <a:gd name="T30" fmla="*/ 0 w 114"/>
                <a:gd name="T31" fmla="*/ 58 h 114"/>
                <a:gd name="T32" fmla="*/ 2 w 114"/>
                <a:gd name="T33" fmla="*/ 38 h 114"/>
                <a:gd name="T34" fmla="*/ 10 w 114"/>
                <a:gd name="T35" fmla="*/ 24 h 114"/>
                <a:gd name="T36" fmla="*/ 23 w 114"/>
                <a:gd name="T37" fmla="*/ 11 h 114"/>
                <a:gd name="T38" fmla="*/ 38 w 114"/>
                <a:gd name="T39" fmla="*/ 2 h 114"/>
                <a:gd name="T40" fmla="*/ 56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6" y="0"/>
                  </a:moveTo>
                  <a:lnTo>
                    <a:pt x="76" y="2"/>
                  </a:lnTo>
                  <a:lnTo>
                    <a:pt x="91" y="11"/>
                  </a:lnTo>
                  <a:lnTo>
                    <a:pt x="103" y="24"/>
                  </a:lnTo>
                  <a:lnTo>
                    <a:pt x="112" y="38"/>
                  </a:lnTo>
                  <a:lnTo>
                    <a:pt x="114" y="58"/>
                  </a:lnTo>
                  <a:lnTo>
                    <a:pt x="112" y="76"/>
                  </a:lnTo>
                  <a:lnTo>
                    <a:pt x="103" y="91"/>
                  </a:lnTo>
                  <a:lnTo>
                    <a:pt x="91" y="103"/>
                  </a:lnTo>
                  <a:lnTo>
                    <a:pt x="76" y="111"/>
                  </a:lnTo>
                  <a:lnTo>
                    <a:pt x="56" y="114"/>
                  </a:lnTo>
                  <a:lnTo>
                    <a:pt x="38" y="111"/>
                  </a:lnTo>
                  <a:lnTo>
                    <a:pt x="23" y="103"/>
                  </a:lnTo>
                  <a:lnTo>
                    <a:pt x="10" y="91"/>
                  </a:lnTo>
                  <a:lnTo>
                    <a:pt x="2" y="76"/>
                  </a:lnTo>
                  <a:lnTo>
                    <a:pt x="0" y="58"/>
                  </a:lnTo>
                  <a:lnTo>
                    <a:pt x="2" y="38"/>
                  </a:lnTo>
                  <a:lnTo>
                    <a:pt x="10" y="24"/>
                  </a:lnTo>
                  <a:lnTo>
                    <a:pt x="23" y="11"/>
                  </a:lnTo>
                  <a:lnTo>
                    <a:pt x="38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138"/>
            <p:cNvSpPr>
              <a:spLocks/>
            </p:cNvSpPr>
            <p:nvPr/>
          </p:nvSpPr>
          <p:spPr bwMode="auto">
            <a:xfrm>
              <a:off x="11464926" y="2798763"/>
              <a:ext cx="20638" cy="20638"/>
            </a:xfrm>
            <a:custGeom>
              <a:avLst/>
              <a:gdLst>
                <a:gd name="T0" fmla="*/ 58 w 116"/>
                <a:gd name="T1" fmla="*/ 0 h 115"/>
                <a:gd name="T2" fmla="*/ 76 w 116"/>
                <a:gd name="T3" fmla="*/ 3 h 115"/>
                <a:gd name="T4" fmla="*/ 92 w 116"/>
                <a:gd name="T5" fmla="*/ 12 h 115"/>
                <a:gd name="T6" fmla="*/ 105 w 116"/>
                <a:gd name="T7" fmla="*/ 23 h 115"/>
                <a:gd name="T8" fmla="*/ 112 w 116"/>
                <a:gd name="T9" fmla="*/ 39 h 115"/>
                <a:gd name="T10" fmla="*/ 116 w 116"/>
                <a:gd name="T11" fmla="*/ 57 h 115"/>
                <a:gd name="T12" fmla="*/ 112 w 116"/>
                <a:gd name="T13" fmla="*/ 76 h 115"/>
                <a:gd name="T14" fmla="*/ 105 w 116"/>
                <a:gd name="T15" fmla="*/ 91 h 115"/>
                <a:gd name="T16" fmla="*/ 92 w 116"/>
                <a:gd name="T17" fmla="*/ 104 h 115"/>
                <a:gd name="T18" fmla="*/ 76 w 116"/>
                <a:gd name="T19" fmla="*/ 112 h 115"/>
                <a:gd name="T20" fmla="*/ 58 w 116"/>
                <a:gd name="T21" fmla="*/ 115 h 115"/>
                <a:gd name="T22" fmla="*/ 40 w 116"/>
                <a:gd name="T23" fmla="*/ 112 h 115"/>
                <a:gd name="T24" fmla="*/ 24 w 116"/>
                <a:gd name="T25" fmla="*/ 104 h 115"/>
                <a:gd name="T26" fmla="*/ 12 w 116"/>
                <a:gd name="T27" fmla="*/ 91 h 115"/>
                <a:gd name="T28" fmla="*/ 3 w 116"/>
                <a:gd name="T29" fmla="*/ 76 h 115"/>
                <a:gd name="T30" fmla="*/ 0 w 116"/>
                <a:gd name="T31" fmla="*/ 57 h 115"/>
                <a:gd name="T32" fmla="*/ 3 w 116"/>
                <a:gd name="T33" fmla="*/ 39 h 115"/>
                <a:gd name="T34" fmla="*/ 12 w 116"/>
                <a:gd name="T35" fmla="*/ 23 h 115"/>
                <a:gd name="T36" fmla="*/ 24 w 116"/>
                <a:gd name="T37" fmla="*/ 12 h 115"/>
                <a:gd name="T38" fmla="*/ 40 w 116"/>
                <a:gd name="T39" fmla="*/ 3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5" y="23"/>
                  </a:lnTo>
                  <a:lnTo>
                    <a:pt x="112" y="39"/>
                  </a:lnTo>
                  <a:lnTo>
                    <a:pt x="116" y="57"/>
                  </a:lnTo>
                  <a:lnTo>
                    <a:pt x="112" y="76"/>
                  </a:lnTo>
                  <a:lnTo>
                    <a:pt x="105" y="91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2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139"/>
            <p:cNvSpPr>
              <a:spLocks/>
            </p:cNvSpPr>
            <p:nvPr/>
          </p:nvSpPr>
          <p:spPr bwMode="auto">
            <a:xfrm>
              <a:off x="11504613" y="2798763"/>
              <a:ext cx="20638" cy="20638"/>
            </a:xfrm>
            <a:custGeom>
              <a:avLst/>
              <a:gdLst>
                <a:gd name="T0" fmla="*/ 58 w 115"/>
                <a:gd name="T1" fmla="*/ 0 h 115"/>
                <a:gd name="T2" fmla="*/ 76 w 115"/>
                <a:gd name="T3" fmla="*/ 3 h 115"/>
                <a:gd name="T4" fmla="*/ 92 w 115"/>
                <a:gd name="T5" fmla="*/ 12 h 115"/>
                <a:gd name="T6" fmla="*/ 104 w 115"/>
                <a:gd name="T7" fmla="*/ 23 h 115"/>
                <a:gd name="T8" fmla="*/ 112 w 115"/>
                <a:gd name="T9" fmla="*/ 39 h 115"/>
                <a:gd name="T10" fmla="*/ 115 w 115"/>
                <a:gd name="T11" fmla="*/ 57 h 115"/>
                <a:gd name="T12" fmla="*/ 112 w 115"/>
                <a:gd name="T13" fmla="*/ 76 h 115"/>
                <a:gd name="T14" fmla="*/ 104 w 115"/>
                <a:gd name="T15" fmla="*/ 91 h 115"/>
                <a:gd name="T16" fmla="*/ 92 w 115"/>
                <a:gd name="T17" fmla="*/ 104 h 115"/>
                <a:gd name="T18" fmla="*/ 76 w 115"/>
                <a:gd name="T19" fmla="*/ 112 h 115"/>
                <a:gd name="T20" fmla="*/ 58 w 115"/>
                <a:gd name="T21" fmla="*/ 115 h 115"/>
                <a:gd name="T22" fmla="*/ 40 w 115"/>
                <a:gd name="T23" fmla="*/ 112 h 115"/>
                <a:gd name="T24" fmla="*/ 24 w 115"/>
                <a:gd name="T25" fmla="*/ 104 h 115"/>
                <a:gd name="T26" fmla="*/ 11 w 115"/>
                <a:gd name="T27" fmla="*/ 91 h 115"/>
                <a:gd name="T28" fmla="*/ 3 w 115"/>
                <a:gd name="T29" fmla="*/ 76 h 115"/>
                <a:gd name="T30" fmla="*/ 0 w 115"/>
                <a:gd name="T31" fmla="*/ 57 h 115"/>
                <a:gd name="T32" fmla="*/ 3 w 115"/>
                <a:gd name="T33" fmla="*/ 39 h 115"/>
                <a:gd name="T34" fmla="*/ 11 w 115"/>
                <a:gd name="T35" fmla="*/ 23 h 115"/>
                <a:gd name="T36" fmla="*/ 24 w 115"/>
                <a:gd name="T37" fmla="*/ 12 h 115"/>
                <a:gd name="T38" fmla="*/ 40 w 115"/>
                <a:gd name="T39" fmla="*/ 3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4" y="23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6"/>
                  </a:lnTo>
                  <a:lnTo>
                    <a:pt x="104" y="91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140"/>
            <p:cNvSpPr>
              <a:spLocks/>
            </p:cNvSpPr>
            <p:nvPr/>
          </p:nvSpPr>
          <p:spPr bwMode="auto">
            <a:xfrm>
              <a:off x="11485563" y="2819400"/>
              <a:ext cx="19050" cy="20638"/>
            </a:xfrm>
            <a:custGeom>
              <a:avLst/>
              <a:gdLst>
                <a:gd name="T0" fmla="*/ 57 w 115"/>
                <a:gd name="T1" fmla="*/ 0 h 115"/>
                <a:gd name="T2" fmla="*/ 76 w 115"/>
                <a:gd name="T3" fmla="*/ 3 h 115"/>
                <a:gd name="T4" fmla="*/ 92 w 115"/>
                <a:gd name="T5" fmla="*/ 10 h 115"/>
                <a:gd name="T6" fmla="*/ 103 w 115"/>
                <a:gd name="T7" fmla="*/ 23 h 115"/>
                <a:gd name="T8" fmla="*/ 112 w 115"/>
                <a:gd name="T9" fmla="*/ 39 h 115"/>
                <a:gd name="T10" fmla="*/ 115 w 115"/>
                <a:gd name="T11" fmla="*/ 57 h 115"/>
                <a:gd name="T12" fmla="*/ 112 w 115"/>
                <a:gd name="T13" fmla="*/ 75 h 115"/>
                <a:gd name="T14" fmla="*/ 103 w 115"/>
                <a:gd name="T15" fmla="*/ 91 h 115"/>
                <a:gd name="T16" fmla="*/ 92 w 115"/>
                <a:gd name="T17" fmla="*/ 103 h 115"/>
                <a:gd name="T18" fmla="*/ 76 w 115"/>
                <a:gd name="T19" fmla="*/ 112 h 115"/>
                <a:gd name="T20" fmla="*/ 57 w 115"/>
                <a:gd name="T21" fmla="*/ 115 h 115"/>
                <a:gd name="T22" fmla="*/ 39 w 115"/>
                <a:gd name="T23" fmla="*/ 112 h 115"/>
                <a:gd name="T24" fmla="*/ 23 w 115"/>
                <a:gd name="T25" fmla="*/ 103 h 115"/>
                <a:gd name="T26" fmla="*/ 10 w 115"/>
                <a:gd name="T27" fmla="*/ 91 h 115"/>
                <a:gd name="T28" fmla="*/ 3 w 115"/>
                <a:gd name="T29" fmla="*/ 75 h 115"/>
                <a:gd name="T30" fmla="*/ 0 w 115"/>
                <a:gd name="T31" fmla="*/ 57 h 115"/>
                <a:gd name="T32" fmla="*/ 3 w 115"/>
                <a:gd name="T33" fmla="*/ 39 h 115"/>
                <a:gd name="T34" fmla="*/ 10 w 115"/>
                <a:gd name="T35" fmla="*/ 23 h 115"/>
                <a:gd name="T36" fmla="*/ 23 w 115"/>
                <a:gd name="T37" fmla="*/ 10 h 115"/>
                <a:gd name="T38" fmla="*/ 39 w 115"/>
                <a:gd name="T39" fmla="*/ 3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3" y="23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3" y="91"/>
                  </a:lnTo>
                  <a:lnTo>
                    <a:pt x="92" y="103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3" y="103"/>
                  </a:lnTo>
                  <a:lnTo>
                    <a:pt x="10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141"/>
            <p:cNvSpPr>
              <a:spLocks/>
            </p:cNvSpPr>
            <p:nvPr/>
          </p:nvSpPr>
          <p:spPr bwMode="auto">
            <a:xfrm>
              <a:off x="11525251" y="2859088"/>
              <a:ext cx="20638" cy="20638"/>
            </a:xfrm>
            <a:custGeom>
              <a:avLst/>
              <a:gdLst>
                <a:gd name="T0" fmla="*/ 57 w 115"/>
                <a:gd name="T1" fmla="*/ 0 h 114"/>
                <a:gd name="T2" fmla="*/ 75 w 115"/>
                <a:gd name="T3" fmla="*/ 3 h 114"/>
                <a:gd name="T4" fmla="*/ 91 w 115"/>
                <a:gd name="T5" fmla="*/ 11 h 114"/>
                <a:gd name="T6" fmla="*/ 104 w 115"/>
                <a:gd name="T7" fmla="*/ 24 h 114"/>
                <a:gd name="T8" fmla="*/ 113 w 115"/>
                <a:gd name="T9" fmla="*/ 39 h 114"/>
                <a:gd name="T10" fmla="*/ 115 w 115"/>
                <a:gd name="T11" fmla="*/ 57 h 114"/>
                <a:gd name="T12" fmla="*/ 113 w 115"/>
                <a:gd name="T13" fmla="*/ 75 h 114"/>
                <a:gd name="T14" fmla="*/ 104 w 115"/>
                <a:gd name="T15" fmla="*/ 91 h 114"/>
                <a:gd name="T16" fmla="*/ 91 w 115"/>
                <a:gd name="T17" fmla="*/ 104 h 114"/>
                <a:gd name="T18" fmla="*/ 75 w 115"/>
                <a:gd name="T19" fmla="*/ 112 h 114"/>
                <a:gd name="T20" fmla="*/ 57 w 115"/>
                <a:gd name="T21" fmla="*/ 114 h 114"/>
                <a:gd name="T22" fmla="*/ 39 w 115"/>
                <a:gd name="T23" fmla="*/ 112 h 114"/>
                <a:gd name="T24" fmla="*/ 24 w 115"/>
                <a:gd name="T25" fmla="*/ 104 h 114"/>
                <a:gd name="T26" fmla="*/ 11 w 115"/>
                <a:gd name="T27" fmla="*/ 91 h 114"/>
                <a:gd name="T28" fmla="*/ 3 w 115"/>
                <a:gd name="T29" fmla="*/ 75 h 114"/>
                <a:gd name="T30" fmla="*/ 0 w 115"/>
                <a:gd name="T31" fmla="*/ 57 h 114"/>
                <a:gd name="T32" fmla="*/ 3 w 115"/>
                <a:gd name="T33" fmla="*/ 39 h 114"/>
                <a:gd name="T34" fmla="*/ 11 w 115"/>
                <a:gd name="T35" fmla="*/ 24 h 114"/>
                <a:gd name="T36" fmla="*/ 24 w 115"/>
                <a:gd name="T37" fmla="*/ 11 h 114"/>
                <a:gd name="T38" fmla="*/ 39 w 115"/>
                <a:gd name="T39" fmla="*/ 3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4" y="24"/>
                  </a:lnTo>
                  <a:lnTo>
                    <a:pt x="113" y="39"/>
                  </a:lnTo>
                  <a:lnTo>
                    <a:pt x="115" y="57"/>
                  </a:lnTo>
                  <a:lnTo>
                    <a:pt x="113" y="75"/>
                  </a:lnTo>
                  <a:lnTo>
                    <a:pt x="104" y="91"/>
                  </a:lnTo>
                  <a:lnTo>
                    <a:pt x="91" y="104"/>
                  </a:lnTo>
                  <a:lnTo>
                    <a:pt x="75" y="112"/>
                  </a:lnTo>
                  <a:lnTo>
                    <a:pt x="57" y="114"/>
                  </a:lnTo>
                  <a:lnTo>
                    <a:pt x="39" y="112"/>
                  </a:lnTo>
                  <a:lnTo>
                    <a:pt x="24" y="104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142"/>
            <p:cNvSpPr>
              <a:spLocks/>
            </p:cNvSpPr>
            <p:nvPr/>
          </p:nvSpPr>
          <p:spPr bwMode="auto">
            <a:xfrm>
              <a:off x="11504613" y="2921000"/>
              <a:ext cx="20638" cy="19050"/>
            </a:xfrm>
            <a:custGeom>
              <a:avLst/>
              <a:gdLst>
                <a:gd name="T0" fmla="*/ 58 w 115"/>
                <a:gd name="T1" fmla="*/ 0 h 115"/>
                <a:gd name="T2" fmla="*/ 76 w 115"/>
                <a:gd name="T3" fmla="*/ 3 h 115"/>
                <a:gd name="T4" fmla="*/ 92 w 115"/>
                <a:gd name="T5" fmla="*/ 11 h 115"/>
                <a:gd name="T6" fmla="*/ 104 w 115"/>
                <a:gd name="T7" fmla="*/ 24 h 115"/>
                <a:gd name="T8" fmla="*/ 112 w 115"/>
                <a:gd name="T9" fmla="*/ 40 h 115"/>
                <a:gd name="T10" fmla="*/ 115 w 115"/>
                <a:gd name="T11" fmla="*/ 58 h 115"/>
                <a:gd name="T12" fmla="*/ 112 w 115"/>
                <a:gd name="T13" fmla="*/ 76 h 115"/>
                <a:gd name="T14" fmla="*/ 104 w 115"/>
                <a:gd name="T15" fmla="*/ 92 h 115"/>
                <a:gd name="T16" fmla="*/ 92 w 115"/>
                <a:gd name="T17" fmla="*/ 103 h 115"/>
                <a:gd name="T18" fmla="*/ 76 w 115"/>
                <a:gd name="T19" fmla="*/ 112 h 115"/>
                <a:gd name="T20" fmla="*/ 58 w 115"/>
                <a:gd name="T21" fmla="*/ 115 h 115"/>
                <a:gd name="T22" fmla="*/ 40 w 115"/>
                <a:gd name="T23" fmla="*/ 112 h 115"/>
                <a:gd name="T24" fmla="*/ 24 w 115"/>
                <a:gd name="T25" fmla="*/ 103 h 115"/>
                <a:gd name="T26" fmla="*/ 11 w 115"/>
                <a:gd name="T27" fmla="*/ 92 h 115"/>
                <a:gd name="T28" fmla="*/ 3 w 115"/>
                <a:gd name="T29" fmla="*/ 76 h 115"/>
                <a:gd name="T30" fmla="*/ 0 w 115"/>
                <a:gd name="T31" fmla="*/ 58 h 115"/>
                <a:gd name="T32" fmla="*/ 3 w 115"/>
                <a:gd name="T33" fmla="*/ 40 h 115"/>
                <a:gd name="T34" fmla="*/ 11 w 115"/>
                <a:gd name="T35" fmla="*/ 24 h 115"/>
                <a:gd name="T36" fmla="*/ 24 w 115"/>
                <a:gd name="T37" fmla="*/ 11 h 115"/>
                <a:gd name="T38" fmla="*/ 40 w 115"/>
                <a:gd name="T39" fmla="*/ 3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4"/>
                  </a:lnTo>
                  <a:lnTo>
                    <a:pt x="112" y="40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4" y="92"/>
                  </a:lnTo>
                  <a:lnTo>
                    <a:pt x="92" y="103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3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143"/>
            <p:cNvSpPr>
              <a:spLocks/>
            </p:cNvSpPr>
            <p:nvPr/>
          </p:nvSpPr>
          <p:spPr bwMode="auto">
            <a:xfrm>
              <a:off x="11464926" y="2921000"/>
              <a:ext cx="20638" cy="19050"/>
            </a:xfrm>
            <a:custGeom>
              <a:avLst/>
              <a:gdLst>
                <a:gd name="T0" fmla="*/ 58 w 116"/>
                <a:gd name="T1" fmla="*/ 0 h 115"/>
                <a:gd name="T2" fmla="*/ 76 w 116"/>
                <a:gd name="T3" fmla="*/ 3 h 115"/>
                <a:gd name="T4" fmla="*/ 92 w 116"/>
                <a:gd name="T5" fmla="*/ 11 h 115"/>
                <a:gd name="T6" fmla="*/ 105 w 116"/>
                <a:gd name="T7" fmla="*/ 24 h 115"/>
                <a:gd name="T8" fmla="*/ 112 w 116"/>
                <a:gd name="T9" fmla="*/ 40 h 115"/>
                <a:gd name="T10" fmla="*/ 116 w 116"/>
                <a:gd name="T11" fmla="*/ 58 h 115"/>
                <a:gd name="T12" fmla="*/ 112 w 116"/>
                <a:gd name="T13" fmla="*/ 76 h 115"/>
                <a:gd name="T14" fmla="*/ 105 w 116"/>
                <a:gd name="T15" fmla="*/ 92 h 115"/>
                <a:gd name="T16" fmla="*/ 92 w 116"/>
                <a:gd name="T17" fmla="*/ 103 h 115"/>
                <a:gd name="T18" fmla="*/ 76 w 116"/>
                <a:gd name="T19" fmla="*/ 112 h 115"/>
                <a:gd name="T20" fmla="*/ 58 w 116"/>
                <a:gd name="T21" fmla="*/ 115 h 115"/>
                <a:gd name="T22" fmla="*/ 40 w 116"/>
                <a:gd name="T23" fmla="*/ 112 h 115"/>
                <a:gd name="T24" fmla="*/ 24 w 116"/>
                <a:gd name="T25" fmla="*/ 103 h 115"/>
                <a:gd name="T26" fmla="*/ 12 w 116"/>
                <a:gd name="T27" fmla="*/ 92 h 115"/>
                <a:gd name="T28" fmla="*/ 3 w 116"/>
                <a:gd name="T29" fmla="*/ 76 h 115"/>
                <a:gd name="T30" fmla="*/ 0 w 116"/>
                <a:gd name="T31" fmla="*/ 58 h 115"/>
                <a:gd name="T32" fmla="*/ 3 w 116"/>
                <a:gd name="T33" fmla="*/ 40 h 115"/>
                <a:gd name="T34" fmla="*/ 12 w 116"/>
                <a:gd name="T35" fmla="*/ 24 h 115"/>
                <a:gd name="T36" fmla="*/ 24 w 116"/>
                <a:gd name="T37" fmla="*/ 11 h 115"/>
                <a:gd name="T38" fmla="*/ 40 w 116"/>
                <a:gd name="T39" fmla="*/ 3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5" y="24"/>
                  </a:lnTo>
                  <a:lnTo>
                    <a:pt x="112" y="40"/>
                  </a:lnTo>
                  <a:lnTo>
                    <a:pt x="116" y="58"/>
                  </a:lnTo>
                  <a:lnTo>
                    <a:pt x="112" y="76"/>
                  </a:lnTo>
                  <a:lnTo>
                    <a:pt x="105" y="92"/>
                  </a:lnTo>
                  <a:lnTo>
                    <a:pt x="92" y="103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3"/>
                  </a:lnTo>
                  <a:lnTo>
                    <a:pt x="12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144"/>
            <p:cNvSpPr>
              <a:spLocks/>
            </p:cNvSpPr>
            <p:nvPr/>
          </p:nvSpPr>
          <p:spPr bwMode="auto">
            <a:xfrm>
              <a:off x="11525251" y="2900363"/>
              <a:ext cx="20638" cy="20638"/>
            </a:xfrm>
            <a:custGeom>
              <a:avLst/>
              <a:gdLst>
                <a:gd name="T0" fmla="*/ 57 w 115"/>
                <a:gd name="T1" fmla="*/ 0 h 115"/>
                <a:gd name="T2" fmla="*/ 75 w 115"/>
                <a:gd name="T3" fmla="*/ 3 h 115"/>
                <a:gd name="T4" fmla="*/ 91 w 115"/>
                <a:gd name="T5" fmla="*/ 11 h 115"/>
                <a:gd name="T6" fmla="*/ 104 w 115"/>
                <a:gd name="T7" fmla="*/ 24 h 115"/>
                <a:gd name="T8" fmla="*/ 113 w 115"/>
                <a:gd name="T9" fmla="*/ 40 h 115"/>
                <a:gd name="T10" fmla="*/ 115 w 115"/>
                <a:gd name="T11" fmla="*/ 58 h 115"/>
                <a:gd name="T12" fmla="*/ 113 w 115"/>
                <a:gd name="T13" fmla="*/ 76 h 115"/>
                <a:gd name="T14" fmla="*/ 104 w 115"/>
                <a:gd name="T15" fmla="*/ 92 h 115"/>
                <a:gd name="T16" fmla="*/ 91 w 115"/>
                <a:gd name="T17" fmla="*/ 103 h 115"/>
                <a:gd name="T18" fmla="*/ 75 w 115"/>
                <a:gd name="T19" fmla="*/ 112 h 115"/>
                <a:gd name="T20" fmla="*/ 57 w 115"/>
                <a:gd name="T21" fmla="*/ 115 h 115"/>
                <a:gd name="T22" fmla="*/ 39 w 115"/>
                <a:gd name="T23" fmla="*/ 112 h 115"/>
                <a:gd name="T24" fmla="*/ 24 w 115"/>
                <a:gd name="T25" fmla="*/ 103 h 115"/>
                <a:gd name="T26" fmla="*/ 11 w 115"/>
                <a:gd name="T27" fmla="*/ 92 h 115"/>
                <a:gd name="T28" fmla="*/ 3 w 115"/>
                <a:gd name="T29" fmla="*/ 76 h 115"/>
                <a:gd name="T30" fmla="*/ 0 w 115"/>
                <a:gd name="T31" fmla="*/ 58 h 115"/>
                <a:gd name="T32" fmla="*/ 3 w 115"/>
                <a:gd name="T33" fmla="*/ 40 h 115"/>
                <a:gd name="T34" fmla="*/ 11 w 115"/>
                <a:gd name="T35" fmla="*/ 24 h 115"/>
                <a:gd name="T36" fmla="*/ 24 w 115"/>
                <a:gd name="T37" fmla="*/ 11 h 115"/>
                <a:gd name="T38" fmla="*/ 39 w 115"/>
                <a:gd name="T39" fmla="*/ 3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4" y="24"/>
                  </a:lnTo>
                  <a:lnTo>
                    <a:pt x="113" y="40"/>
                  </a:lnTo>
                  <a:lnTo>
                    <a:pt x="115" y="58"/>
                  </a:lnTo>
                  <a:lnTo>
                    <a:pt x="113" y="76"/>
                  </a:lnTo>
                  <a:lnTo>
                    <a:pt x="104" y="92"/>
                  </a:lnTo>
                  <a:lnTo>
                    <a:pt x="91" y="103"/>
                  </a:lnTo>
                  <a:lnTo>
                    <a:pt x="75" y="112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4" y="103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145"/>
            <p:cNvSpPr>
              <a:spLocks/>
            </p:cNvSpPr>
            <p:nvPr/>
          </p:nvSpPr>
          <p:spPr bwMode="auto">
            <a:xfrm>
              <a:off x="11525251" y="2940050"/>
              <a:ext cx="20638" cy="20638"/>
            </a:xfrm>
            <a:custGeom>
              <a:avLst/>
              <a:gdLst>
                <a:gd name="T0" fmla="*/ 57 w 115"/>
                <a:gd name="T1" fmla="*/ 0 h 114"/>
                <a:gd name="T2" fmla="*/ 75 w 115"/>
                <a:gd name="T3" fmla="*/ 2 h 114"/>
                <a:gd name="T4" fmla="*/ 91 w 115"/>
                <a:gd name="T5" fmla="*/ 11 h 114"/>
                <a:gd name="T6" fmla="*/ 104 w 115"/>
                <a:gd name="T7" fmla="*/ 23 h 114"/>
                <a:gd name="T8" fmla="*/ 113 w 115"/>
                <a:gd name="T9" fmla="*/ 38 h 114"/>
                <a:gd name="T10" fmla="*/ 115 w 115"/>
                <a:gd name="T11" fmla="*/ 56 h 114"/>
                <a:gd name="T12" fmla="*/ 113 w 115"/>
                <a:gd name="T13" fmla="*/ 74 h 114"/>
                <a:gd name="T14" fmla="*/ 104 w 115"/>
                <a:gd name="T15" fmla="*/ 90 h 114"/>
                <a:gd name="T16" fmla="*/ 91 w 115"/>
                <a:gd name="T17" fmla="*/ 103 h 114"/>
                <a:gd name="T18" fmla="*/ 75 w 115"/>
                <a:gd name="T19" fmla="*/ 112 h 114"/>
                <a:gd name="T20" fmla="*/ 57 w 115"/>
                <a:gd name="T21" fmla="*/ 114 h 114"/>
                <a:gd name="T22" fmla="*/ 39 w 115"/>
                <a:gd name="T23" fmla="*/ 112 h 114"/>
                <a:gd name="T24" fmla="*/ 24 w 115"/>
                <a:gd name="T25" fmla="*/ 103 h 114"/>
                <a:gd name="T26" fmla="*/ 11 w 115"/>
                <a:gd name="T27" fmla="*/ 90 h 114"/>
                <a:gd name="T28" fmla="*/ 3 w 115"/>
                <a:gd name="T29" fmla="*/ 74 h 114"/>
                <a:gd name="T30" fmla="*/ 0 w 115"/>
                <a:gd name="T31" fmla="*/ 56 h 114"/>
                <a:gd name="T32" fmla="*/ 3 w 115"/>
                <a:gd name="T33" fmla="*/ 38 h 114"/>
                <a:gd name="T34" fmla="*/ 11 w 115"/>
                <a:gd name="T35" fmla="*/ 23 h 114"/>
                <a:gd name="T36" fmla="*/ 24 w 115"/>
                <a:gd name="T37" fmla="*/ 11 h 114"/>
                <a:gd name="T38" fmla="*/ 39 w 115"/>
                <a:gd name="T39" fmla="*/ 2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5" y="2"/>
                  </a:lnTo>
                  <a:lnTo>
                    <a:pt x="91" y="11"/>
                  </a:lnTo>
                  <a:lnTo>
                    <a:pt x="104" y="23"/>
                  </a:lnTo>
                  <a:lnTo>
                    <a:pt x="113" y="38"/>
                  </a:lnTo>
                  <a:lnTo>
                    <a:pt x="115" y="56"/>
                  </a:lnTo>
                  <a:lnTo>
                    <a:pt x="113" y="74"/>
                  </a:lnTo>
                  <a:lnTo>
                    <a:pt x="104" y="90"/>
                  </a:lnTo>
                  <a:lnTo>
                    <a:pt x="91" y="103"/>
                  </a:lnTo>
                  <a:lnTo>
                    <a:pt x="75" y="112"/>
                  </a:lnTo>
                  <a:lnTo>
                    <a:pt x="57" y="114"/>
                  </a:lnTo>
                  <a:lnTo>
                    <a:pt x="39" y="112"/>
                  </a:lnTo>
                  <a:lnTo>
                    <a:pt x="24" y="103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146"/>
            <p:cNvSpPr>
              <a:spLocks/>
            </p:cNvSpPr>
            <p:nvPr/>
          </p:nvSpPr>
          <p:spPr bwMode="auto">
            <a:xfrm>
              <a:off x="11485563" y="2940050"/>
              <a:ext cx="19050" cy="20638"/>
            </a:xfrm>
            <a:custGeom>
              <a:avLst/>
              <a:gdLst>
                <a:gd name="T0" fmla="*/ 57 w 115"/>
                <a:gd name="T1" fmla="*/ 0 h 114"/>
                <a:gd name="T2" fmla="*/ 76 w 115"/>
                <a:gd name="T3" fmla="*/ 2 h 114"/>
                <a:gd name="T4" fmla="*/ 92 w 115"/>
                <a:gd name="T5" fmla="*/ 11 h 114"/>
                <a:gd name="T6" fmla="*/ 103 w 115"/>
                <a:gd name="T7" fmla="*/ 23 h 114"/>
                <a:gd name="T8" fmla="*/ 112 w 115"/>
                <a:gd name="T9" fmla="*/ 38 h 114"/>
                <a:gd name="T10" fmla="*/ 115 w 115"/>
                <a:gd name="T11" fmla="*/ 56 h 114"/>
                <a:gd name="T12" fmla="*/ 112 w 115"/>
                <a:gd name="T13" fmla="*/ 74 h 114"/>
                <a:gd name="T14" fmla="*/ 103 w 115"/>
                <a:gd name="T15" fmla="*/ 90 h 114"/>
                <a:gd name="T16" fmla="*/ 92 w 115"/>
                <a:gd name="T17" fmla="*/ 103 h 114"/>
                <a:gd name="T18" fmla="*/ 76 w 115"/>
                <a:gd name="T19" fmla="*/ 112 h 114"/>
                <a:gd name="T20" fmla="*/ 57 w 115"/>
                <a:gd name="T21" fmla="*/ 114 h 114"/>
                <a:gd name="T22" fmla="*/ 39 w 115"/>
                <a:gd name="T23" fmla="*/ 112 h 114"/>
                <a:gd name="T24" fmla="*/ 23 w 115"/>
                <a:gd name="T25" fmla="*/ 103 h 114"/>
                <a:gd name="T26" fmla="*/ 10 w 115"/>
                <a:gd name="T27" fmla="*/ 90 h 114"/>
                <a:gd name="T28" fmla="*/ 3 w 115"/>
                <a:gd name="T29" fmla="*/ 74 h 114"/>
                <a:gd name="T30" fmla="*/ 0 w 115"/>
                <a:gd name="T31" fmla="*/ 56 h 114"/>
                <a:gd name="T32" fmla="*/ 3 w 115"/>
                <a:gd name="T33" fmla="*/ 38 h 114"/>
                <a:gd name="T34" fmla="*/ 10 w 115"/>
                <a:gd name="T35" fmla="*/ 23 h 114"/>
                <a:gd name="T36" fmla="*/ 23 w 115"/>
                <a:gd name="T37" fmla="*/ 11 h 114"/>
                <a:gd name="T38" fmla="*/ 39 w 115"/>
                <a:gd name="T39" fmla="*/ 2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6" y="2"/>
                  </a:lnTo>
                  <a:lnTo>
                    <a:pt x="92" y="11"/>
                  </a:lnTo>
                  <a:lnTo>
                    <a:pt x="103" y="23"/>
                  </a:lnTo>
                  <a:lnTo>
                    <a:pt x="112" y="38"/>
                  </a:lnTo>
                  <a:lnTo>
                    <a:pt x="115" y="56"/>
                  </a:lnTo>
                  <a:lnTo>
                    <a:pt x="112" y="74"/>
                  </a:lnTo>
                  <a:lnTo>
                    <a:pt x="103" y="90"/>
                  </a:lnTo>
                  <a:lnTo>
                    <a:pt x="92" y="103"/>
                  </a:lnTo>
                  <a:lnTo>
                    <a:pt x="76" y="112"/>
                  </a:lnTo>
                  <a:lnTo>
                    <a:pt x="57" y="114"/>
                  </a:lnTo>
                  <a:lnTo>
                    <a:pt x="39" y="112"/>
                  </a:lnTo>
                  <a:lnTo>
                    <a:pt x="23" y="103"/>
                  </a:lnTo>
                  <a:lnTo>
                    <a:pt x="10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147"/>
            <p:cNvSpPr>
              <a:spLocks/>
            </p:cNvSpPr>
            <p:nvPr/>
          </p:nvSpPr>
          <p:spPr bwMode="auto">
            <a:xfrm>
              <a:off x="11504613" y="2960688"/>
              <a:ext cx="20638" cy="20638"/>
            </a:xfrm>
            <a:custGeom>
              <a:avLst/>
              <a:gdLst>
                <a:gd name="T0" fmla="*/ 58 w 115"/>
                <a:gd name="T1" fmla="*/ 0 h 115"/>
                <a:gd name="T2" fmla="*/ 76 w 115"/>
                <a:gd name="T3" fmla="*/ 3 h 115"/>
                <a:gd name="T4" fmla="*/ 92 w 115"/>
                <a:gd name="T5" fmla="*/ 12 h 115"/>
                <a:gd name="T6" fmla="*/ 104 w 115"/>
                <a:gd name="T7" fmla="*/ 23 h 115"/>
                <a:gd name="T8" fmla="*/ 112 w 115"/>
                <a:gd name="T9" fmla="*/ 39 h 115"/>
                <a:gd name="T10" fmla="*/ 115 w 115"/>
                <a:gd name="T11" fmla="*/ 57 h 115"/>
                <a:gd name="T12" fmla="*/ 112 w 115"/>
                <a:gd name="T13" fmla="*/ 75 h 115"/>
                <a:gd name="T14" fmla="*/ 104 w 115"/>
                <a:gd name="T15" fmla="*/ 91 h 115"/>
                <a:gd name="T16" fmla="*/ 92 w 115"/>
                <a:gd name="T17" fmla="*/ 104 h 115"/>
                <a:gd name="T18" fmla="*/ 76 w 115"/>
                <a:gd name="T19" fmla="*/ 112 h 115"/>
                <a:gd name="T20" fmla="*/ 58 w 115"/>
                <a:gd name="T21" fmla="*/ 115 h 115"/>
                <a:gd name="T22" fmla="*/ 40 w 115"/>
                <a:gd name="T23" fmla="*/ 112 h 115"/>
                <a:gd name="T24" fmla="*/ 24 w 115"/>
                <a:gd name="T25" fmla="*/ 104 h 115"/>
                <a:gd name="T26" fmla="*/ 11 w 115"/>
                <a:gd name="T27" fmla="*/ 91 h 115"/>
                <a:gd name="T28" fmla="*/ 3 w 115"/>
                <a:gd name="T29" fmla="*/ 75 h 115"/>
                <a:gd name="T30" fmla="*/ 0 w 115"/>
                <a:gd name="T31" fmla="*/ 57 h 115"/>
                <a:gd name="T32" fmla="*/ 3 w 115"/>
                <a:gd name="T33" fmla="*/ 39 h 115"/>
                <a:gd name="T34" fmla="*/ 11 w 115"/>
                <a:gd name="T35" fmla="*/ 23 h 115"/>
                <a:gd name="T36" fmla="*/ 24 w 115"/>
                <a:gd name="T37" fmla="*/ 12 h 115"/>
                <a:gd name="T38" fmla="*/ 40 w 115"/>
                <a:gd name="T39" fmla="*/ 3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4" y="23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4" y="91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148"/>
            <p:cNvSpPr>
              <a:spLocks/>
            </p:cNvSpPr>
            <p:nvPr/>
          </p:nvSpPr>
          <p:spPr bwMode="auto">
            <a:xfrm>
              <a:off x="11464926" y="2960688"/>
              <a:ext cx="20638" cy="20638"/>
            </a:xfrm>
            <a:custGeom>
              <a:avLst/>
              <a:gdLst>
                <a:gd name="T0" fmla="*/ 58 w 116"/>
                <a:gd name="T1" fmla="*/ 0 h 115"/>
                <a:gd name="T2" fmla="*/ 76 w 116"/>
                <a:gd name="T3" fmla="*/ 3 h 115"/>
                <a:gd name="T4" fmla="*/ 92 w 116"/>
                <a:gd name="T5" fmla="*/ 12 h 115"/>
                <a:gd name="T6" fmla="*/ 105 w 116"/>
                <a:gd name="T7" fmla="*/ 23 h 115"/>
                <a:gd name="T8" fmla="*/ 112 w 116"/>
                <a:gd name="T9" fmla="*/ 39 h 115"/>
                <a:gd name="T10" fmla="*/ 116 w 116"/>
                <a:gd name="T11" fmla="*/ 57 h 115"/>
                <a:gd name="T12" fmla="*/ 112 w 116"/>
                <a:gd name="T13" fmla="*/ 75 h 115"/>
                <a:gd name="T14" fmla="*/ 105 w 116"/>
                <a:gd name="T15" fmla="*/ 91 h 115"/>
                <a:gd name="T16" fmla="*/ 92 w 116"/>
                <a:gd name="T17" fmla="*/ 104 h 115"/>
                <a:gd name="T18" fmla="*/ 76 w 116"/>
                <a:gd name="T19" fmla="*/ 112 h 115"/>
                <a:gd name="T20" fmla="*/ 58 w 116"/>
                <a:gd name="T21" fmla="*/ 115 h 115"/>
                <a:gd name="T22" fmla="*/ 40 w 116"/>
                <a:gd name="T23" fmla="*/ 112 h 115"/>
                <a:gd name="T24" fmla="*/ 24 w 116"/>
                <a:gd name="T25" fmla="*/ 104 h 115"/>
                <a:gd name="T26" fmla="*/ 12 w 116"/>
                <a:gd name="T27" fmla="*/ 91 h 115"/>
                <a:gd name="T28" fmla="*/ 3 w 116"/>
                <a:gd name="T29" fmla="*/ 75 h 115"/>
                <a:gd name="T30" fmla="*/ 0 w 116"/>
                <a:gd name="T31" fmla="*/ 57 h 115"/>
                <a:gd name="T32" fmla="*/ 3 w 116"/>
                <a:gd name="T33" fmla="*/ 39 h 115"/>
                <a:gd name="T34" fmla="*/ 12 w 116"/>
                <a:gd name="T35" fmla="*/ 23 h 115"/>
                <a:gd name="T36" fmla="*/ 24 w 116"/>
                <a:gd name="T37" fmla="*/ 12 h 115"/>
                <a:gd name="T38" fmla="*/ 40 w 116"/>
                <a:gd name="T39" fmla="*/ 3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5" y="23"/>
                  </a:lnTo>
                  <a:lnTo>
                    <a:pt x="112" y="39"/>
                  </a:lnTo>
                  <a:lnTo>
                    <a:pt x="116" y="57"/>
                  </a:lnTo>
                  <a:lnTo>
                    <a:pt x="112" y="75"/>
                  </a:lnTo>
                  <a:lnTo>
                    <a:pt x="105" y="91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2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149"/>
            <p:cNvSpPr>
              <a:spLocks/>
            </p:cNvSpPr>
            <p:nvPr/>
          </p:nvSpPr>
          <p:spPr bwMode="auto">
            <a:xfrm>
              <a:off x="11525251" y="2981325"/>
              <a:ext cx="20638" cy="20638"/>
            </a:xfrm>
            <a:custGeom>
              <a:avLst/>
              <a:gdLst>
                <a:gd name="T0" fmla="*/ 57 w 115"/>
                <a:gd name="T1" fmla="*/ 0 h 115"/>
                <a:gd name="T2" fmla="*/ 75 w 115"/>
                <a:gd name="T3" fmla="*/ 3 h 115"/>
                <a:gd name="T4" fmla="*/ 91 w 115"/>
                <a:gd name="T5" fmla="*/ 10 h 115"/>
                <a:gd name="T6" fmla="*/ 104 w 115"/>
                <a:gd name="T7" fmla="*/ 23 h 115"/>
                <a:gd name="T8" fmla="*/ 113 w 115"/>
                <a:gd name="T9" fmla="*/ 39 h 115"/>
                <a:gd name="T10" fmla="*/ 115 w 115"/>
                <a:gd name="T11" fmla="*/ 57 h 115"/>
                <a:gd name="T12" fmla="*/ 113 w 115"/>
                <a:gd name="T13" fmla="*/ 75 h 115"/>
                <a:gd name="T14" fmla="*/ 104 w 115"/>
                <a:gd name="T15" fmla="*/ 91 h 115"/>
                <a:gd name="T16" fmla="*/ 91 w 115"/>
                <a:gd name="T17" fmla="*/ 103 h 115"/>
                <a:gd name="T18" fmla="*/ 75 w 115"/>
                <a:gd name="T19" fmla="*/ 111 h 115"/>
                <a:gd name="T20" fmla="*/ 57 w 115"/>
                <a:gd name="T21" fmla="*/ 115 h 115"/>
                <a:gd name="T22" fmla="*/ 39 w 115"/>
                <a:gd name="T23" fmla="*/ 111 h 115"/>
                <a:gd name="T24" fmla="*/ 24 w 115"/>
                <a:gd name="T25" fmla="*/ 103 h 115"/>
                <a:gd name="T26" fmla="*/ 11 w 115"/>
                <a:gd name="T27" fmla="*/ 91 h 115"/>
                <a:gd name="T28" fmla="*/ 3 w 115"/>
                <a:gd name="T29" fmla="*/ 75 h 115"/>
                <a:gd name="T30" fmla="*/ 0 w 115"/>
                <a:gd name="T31" fmla="*/ 57 h 115"/>
                <a:gd name="T32" fmla="*/ 3 w 115"/>
                <a:gd name="T33" fmla="*/ 39 h 115"/>
                <a:gd name="T34" fmla="*/ 11 w 115"/>
                <a:gd name="T35" fmla="*/ 23 h 115"/>
                <a:gd name="T36" fmla="*/ 24 w 115"/>
                <a:gd name="T37" fmla="*/ 10 h 115"/>
                <a:gd name="T38" fmla="*/ 39 w 115"/>
                <a:gd name="T39" fmla="*/ 3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5" y="3"/>
                  </a:lnTo>
                  <a:lnTo>
                    <a:pt x="91" y="10"/>
                  </a:lnTo>
                  <a:lnTo>
                    <a:pt x="104" y="23"/>
                  </a:lnTo>
                  <a:lnTo>
                    <a:pt x="113" y="39"/>
                  </a:lnTo>
                  <a:lnTo>
                    <a:pt x="115" y="57"/>
                  </a:lnTo>
                  <a:lnTo>
                    <a:pt x="113" y="75"/>
                  </a:lnTo>
                  <a:lnTo>
                    <a:pt x="104" y="91"/>
                  </a:lnTo>
                  <a:lnTo>
                    <a:pt x="91" y="103"/>
                  </a:lnTo>
                  <a:lnTo>
                    <a:pt x="75" y="111"/>
                  </a:lnTo>
                  <a:lnTo>
                    <a:pt x="57" y="115"/>
                  </a:lnTo>
                  <a:lnTo>
                    <a:pt x="39" y="111"/>
                  </a:lnTo>
                  <a:lnTo>
                    <a:pt x="24" y="103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150"/>
            <p:cNvSpPr>
              <a:spLocks/>
            </p:cNvSpPr>
            <p:nvPr/>
          </p:nvSpPr>
          <p:spPr bwMode="auto">
            <a:xfrm>
              <a:off x="11485563" y="2981325"/>
              <a:ext cx="19050" cy="20638"/>
            </a:xfrm>
            <a:custGeom>
              <a:avLst/>
              <a:gdLst>
                <a:gd name="T0" fmla="*/ 57 w 115"/>
                <a:gd name="T1" fmla="*/ 0 h 115"/>
                <a:gd name="T2" fmla="*/ 76 w 115"/>
                <a:gd name="T3" fmla="*/ 3 h 115"/>
                <a:gd name="T4" fmla="*/ 92 w 115"/>
                <a:gd name="T5" fmla="*/ 10 h 115"/>
                <a:gd name="T6" fmla="*/ 103 w 115"/>
                <a:gd name="T7" fmla="*/ 23 h 115"/>
                <a:gd name="T8" fmla="*/ 112 w 115"/>
                <a:gd name="T9" fmla="*/ 39 h 115"/>
                <a:gd name="T10" fmla="*/ 115 w 115"/>
                <a:gd name="T11" fmla="*/ 57 h 115"/>
                <a:gd name="T12" fmla="*/ 112 w 115"/>
                <a:gd name="T13" fmla="*/ 75 h 115"/>
                <a:gd name="T14" fmla="*/ 103 w 115"/>
                <a:gd name="T15" fmla="*/ 91 h 115"/>
                <a:gd name="T16" fmla="*/ 92 w 115"/>
                <a:gd name="T17" fmla="*/ 103 h 115"/>
                <a:gd name="T18" fmla="*/ 76 w 115"/>
                <a:gd name="T19" fmla="*/ 111 h 115"/>
                <a:gd name="T20" fmla="*/ 57 w 115"/>
                <a:gd name="T21" fmla="*/ 115 h 115"/>
                <a:gd name="T22" fmla="*/ 39 w 115"/>
                <a:gd name="T23" fmla="*/ 111 h 115"/>
                <a:gd name="T24" fmla="*/ 23 w 115"/>
                <a:gd name="T25" fmla="*/ 103 h 115"/>
                <a:gd name="T26" fmla="*/ 10 w 115"/>
                <a:gd name="T27" fmla="*/ 91 h 115"/>
                <a:gd name="T28" fmla="*/ 3 w 115"/>
                <a:gd name="T29" fmla="*/ 75 h 115"/>
                <a:gd name="T30" fmla="*/ 0 w 115"/>
                <a:gd name="T31" fmla="*/ 57 h 115"/>
                <a:gd name="T32" fmla="*/ 3 w 115"/>
                <a:gd name="T33" fmla="*/ 39 h 115"/>
                <a:gd name="T34" fmla="*/ 10 w 115"/>
                <a:gd name="T35" fmla="*/ 23 h 115"/>
                <a:gd name="T36" fmla="*/ 23 w 115"/>
                <a:gd name="T37" fmla="*/ 10 h 115"/>
                <a:gd name="T38" fmla="*/ 39 w 115"/>
                <a:gd name="T39" fmla="*/ 3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3" y="23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3" y="91"/>
                  </a:lnTo>
                  <a:lnTo>
                    <a:pt x="92" y="103"/>
                  </a:lnTo>
                  <a:lnTo>
                    <a:pt x="76" y="111"/>
                  </a:lnTo>
                  <a:lnTo>
                    <a:pt x="57" y="115"/>
                  </a:lnTo>
                  <a:lnTo>
                    <a:pt x="39" y="111"/>
                  </a:lnTo>
                  <a:lnTo>
                    <a:pt x="23" y="103"/>
                  </a:lnTo>
                  <a:lnTo>
                    <a:pt x="10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151"/>
            <p:cNvSpPr>
              <a:spLocks/>
            </p:cNvSpPr>
            <p:nvPr/>
          </p:nvSpPr>
          <p:spPr bwMode="auto">
            <a:xfrm>
              <a:off x="11444288" y="2981325"/>
              <a:ext cx="20638" cy="20638"/>
            </a:xfrm>
            <a:custGeom>
              <a:avLst/>
              <a:gdLst>
                <a:gd name="T0" fmla="*/ 56 w 114"/>
                <a:gd name="T1" fmla="*/ 0 h 115"/>
                <a:gd name="T2" fmla="*/ 76 w 114"/>
                <a:gd name="T3" fmla="*/ 3 h 115"/>
                <a:gd name="T4" fmla="*/ 91 w 114"/>
                <a:gd name="T5" fmla="*/ 10 h 115"/>
                <a:gd name="T6" fmla="*/ 103 w 114"/>
                <a:gd name="T7" fmla="*/ 23 h 115"/>
                <a:gd name="T8" fmla="*/ 112 w 114"/>
                <a:gd name="T9" fmla="*/ 39 h 115"/>
                <a:gd name="T10" fmla="*/ 114 w 114"/>
                <a:gd name="T11" fmla="*/ 57 h 115"/>
                <a:gd name="T12" fmla="*/ 112 w 114"/>
                <a:gd name="T13" fmla="*/ 75 h 115"/>
                <a:gd name="T14" fmla="*/ 103 w 114"/>
                <a:gd name="T15" fmla="*/ 91 h 115"/>
                <a:gd name="T16" fmla="*/ 91 w 114"/>
                <a:gd name="T17" fmla="*/ 103 h 115"/>
                <a:gd name="T18" fmla="*/ 76 w 114"/>
                <a:gd name="T19" fmla="*/ 111 h 115"/>
                <a:gd name="T20" fmla="*/ 56 w 114"/>
                <a:gd name="T21" fmla="*/ 115 h 115"/>
                <a:gd name="T22" fmla="*/ 38 w 114"/>
                <a:gd name="T23" fmla="*/ 111 h 115"/>
                <a:gd name="T24" fmla="*/ 23 w 114"/>
                <a:gd name="T25" fmla="*/ 103 h 115"/>
                <a:gd name="T26" fmla="*/ 10 w 114"/>
                <a:gd name="T27" fmla="*/ 91 h 115"/>
                <a:gd name="T28" fmla="*/ 2 w 114"/>
                <a:gd name="T29" fmla="*/ 75 h 115"/>
                <a:gd name="T30" fmla="*/ 0 w 114"/>
                <a:gd name="T31" fmla="*/ 57 h 115"/>
                <a:gd name="T32" fmla="*/ 2 w 114"/>
                <a:gd name="T33" fmla="*/ 39 h 115"/>
                <a:gd name="T34" fmla="*/ 10 w 114"/>
                <a:gd name="T35" fmla="*/ 23 h 115"/>
                <a:gd name="T36" fmla="*/ 23 w 114"/>
                <a:gd name="T37" fmla="*/ 10 h 115"/>
                <a:gd name="T38" fmla="*/ 38 w 114"/>
                <a:gd name="T39" fmla="*/ 3 h 115"/>
                <a:gd name="T40" fmla="*/ 56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6" y="0"/>
                  </a:moveTo>
                  <a:lnTo>
                    <a:pt x="76" y="3"/>
                  </a:lnTo>
                  <a:lnTo>
                    <a:pt x="91" y="10"/>
                  </a:lnTo>
                  <a:lnTo>
                    <a:pt x="103" y="23"/>
                  </a:lnTo>
                  <a:lnTo>
                    <a:pt x="112" y="39"/>
                  </a:lnTo>
                  <a:lnTo>
                    <a:pt x="114" y="57"/>
                  </a:lnTo>
                  <a:lnTo>
                    <a:pt x="112" y="75"/>
                  </a:lnTo>
                  <a:lnTo>
                    <a:pt x="103" y="91"/>
                  </a:lnTo>
                  <a:lnTo>
                    <a:pt x="91" y="103"/>
                  </a:lnTo>
                  <a:lnTo>
                    <a:pt x="76" y="111"/>
                  </a:lnTo>
                  <a:lnTo>
                    <a:pt x="56" y="115"/>
                  </a:lnTo>
                  <a:lnTo>
                    <a:pt x="38" y="111"/>
                  </a:lnTo>
                  <a:lnTo>
                    <a:pt x="23" y="103"/>
                  </a:lnTo>
                  <a:lnTo>
                    <a:pt x="10" y="91"/>
                  </a:lnTo>
                  <a:lnTo>
                    <a:pt x="2" y="75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3"/>
                  </a:lnTo>
                  <a:lnTo>
                    <a:pt x="23" y="10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Freeform 152"/>
            <p:cNvSpPr>
              <a:spLocks/>
            </p:cNvSpPr>
            <p:nvPr/>
          </p:nvSpPr>
          <p:spPr bwMode="auto">
            <a:xfrm>
              <a:off x="11504613" y="3001963"/>
              <a:ext cx="20638" cy="19050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3 h 114"/>
                <a:gd name="T4" fmla="*/ 92 w 115"/>
                <a:gd name="T5" fmla="*/ 10 h 114"/>
                <a:gd name="T6" fmla="*/ 104 w 115"/>
                <a:gd name="T7" fmla="*/ 23 h 114"/>
                <a:gd name="T8" fmla="*/ 112 w 115"/>
                <a:gd name="T9" fmla="*/ 39 h 114"/>
                <a:gd name="T10" fmla="*/ 115 w 115"/>
                <a:gd name="T11" fmla="*/ 57 h 114"/>
                <a:gd name="T12" fmla="*/ 112 w 115"/>
                <a:gd name="T13" fmla="*/ 75 h 114"/>
                <a:gd name="T14" fmla="*/ 104 w 115"/>
                <a:gd name="T15" fmla="*/ 90 h 114"/>
                <a:gd name="T16" fmla="*/ 92 w 115"/>
                <a:gd name="T17" fmla="*/ 103 h 114"/>
                <a:gd name="T18" fmla="*/ 76 w 115"/>
                <a:gd name="T19" fmla="*/ 111 h 114"/>
                <a:gd name="T20" fmla="*/ 58 w 115"/>
                <a:gd name="T21" fmla="*/ 114 h 114"/>
                <a:gd name="T22" fmla="*/ 40 w 115"/>
                <a:gd name="T23" fmla="*/ 111 h 114"/>
                <a:gd name="T24" fmla="*/ 24 w 115"/>
                <a:gd name="T25" fmla="*/ 103 h 114"/>
                <a:gd name="T26" fmla="*/ 11 w 115"/>
                <a:gd name="T27" fmla="*/ 90 h 114"/>
                <a:gd name="T28" fmla="*/ 3 w 115"/>
                <a:gd name="T29" fmla="*/ 75 h 114"/>
                <a:gd name="T30" fmla="*/ 0 w 115"/>
                <a:gd name="T31" fmla="*/ 57 h 114"/>
                <a:gd name="T32" fmla="*/ 3 w 115"/>
                <a:gd name="T33" fmla="*/ 39 h 114"/>
                <a:gd name="T34" fmla="*/ 11 w 115"/>
                <a:gd name="T35" fmla="*/ 23 h 114"/>
                <a:gd name="T36" fmla="*/ 24 w 115"/>
                <a:gd name="T37" fmla="*/ 10 h 114"/>
                <a:gd name="T38" fmla="*/ 40 w 115"/>
                <a:gd name="T39" fmla="*/ 3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3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4" y="90"/>
                  </a:lnTo>
                  <a:lnTo>
                    <a:pt x="92" y="103"/>
                  </a:lnTo>
                  <a:lnTo>
                    <a:pt x="76" y="111"/>
                  </a:lnTo>
                  <a:lnTo>
                    <a:pt x="58" y="114"/>
                  </a:lnTo>
                  <a:lnTo>
                    <a:pt x="40" y="111"/>
                  </a:lnTo>
                  <a:lnTo>
                    <a:pt x="24" y="103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0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Freeform 153"/>
            <p:cNvSpPr>
              <a:spLocks/>
            </p:cNvSpPr>
            <p:nvPr/>
          </p:nvSpPr>
          <p:spPr bwMode="auto">
            <a:xfrm>
              <a:off x="11464926" y="3001963"/>
              <a:ext cx="20638" cy="19050"/>
            </a:xfrm>
            <a:custGeom>
              <a:avLst/>
              <a:gdLst>
                <a:gd name="T0" fmla="*/ 58 w 116"/>
                <a:gd name="T1" fmla="*/ 0 h 114"/>
                <a:gd name="T2" fmla="*/ 76 w 116"/>
                <a:gd name="T3" fmla="*/ 3 h 114"/>
                <a:gd name="T4" fmla="*/ 92 w 116"/>
                <a:gd name="T5" fmla="*/ 10 h 114"/>
                <a:gd name="T6" fmla="*/ 105 w 116"/>
                <a:gd name="T7" fmla="*/ 23 h 114"/>
                <a:gd name="T8" fmla="*/ 112 w 116"/>
                <a:gd name="T9" fmla="*/ 39 h 114"/>
                <a:gd name="T10" fmla="*/ 116 w 116"/>
                <a:gd name="T11" fmla="*/ 57 h 114"/>
                <a:gd name="T12" fmla="*/ 112 w 116"/>
                <a:gd name="T13" fmla="*/ 75 h 114"/>
                <a:gd name="T14" fmla="*/ 105 w 116"/>
                <a:gd name="T15" fmla="*/ 90 h 114"/>
                <a:gd name="T16" fmla="*/ 92 w 116"/>
                <a:gd name="T17" fmla="*/ 103 h 114"/>
                <a:gd name="T18" fmla="*/ 76 w 116"/>
                <a:gd name="T19" fmla="*/ 111 h 114"/>
                <a:gd name="T20" fmla="*/ 58 w 116"/>
                <a:gd name="T21" fmla="*/ 114 h 114"/>
                <a:gd name="T22" fmla="*/ 40 w 116"/>
                <a:gd name="T23" fmla="*/ 111 h 114"/>
                <a:gd name="T24" fmla="*/ 24 w 116"/>
                <a:gd name="T25" fmla="*/ 103 h 114"/>
                <a:gd name="T26" fmla="*/ 12 w 116"/>
                <a:gd name="T27" fmla="*/ 90 h 114"/>
                <a:gd name="T28" fmla="*/ 3 w 116"/>
                <a:gd name="T29" fmla="*/ 75 h 114"/>
                <a:gd name="T30" fmla="*/ 0 w 116"/>
                <a:gd name="T31" fmla="*/ 57 h 114"/>
                <a:gd name="T32" fmla="*/ 3 w 116"/>
                <a:gd name="T33" fmla="*/ 39 h 114"/>
                <a:gd name="T34" fmla="*/ 12 w 116"/>
                <a:gd name="T35" fmla="*/ 23 h 114"/>
                <a:gd name="T36" fmla="*/ 24 w 116"/>
                <a:gd name="T37" fmla="*/ 10 h 114"/>
                <a:gd name="T38" fmla="*/ 40 w 116"/>
                <a:gd name="T39" fmla="*/ 3 h 114"/>
                <a:gd name="T40" fmla="*/ 58 w 116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4">
                  <a:moveTo>
                    <a:pt x="58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5" y="23"/>
                  </a:lnTo>
                  <a:lnTo>
                    <a:pt x="112" y="39"/>
                  </a:lnTo>
                  <a:lnTo>
                    <a:pt x="116" y="57"/>
                  </a:lnTo>
                  <a:lnTo>
                    <a:pt x="112" y="75"/>
                  </a:lnTo>
                  <a:lnTo>
                    <a:pt x="105" y="90"/>
                  </a:lnTo>
                  <a:lnTo>
                    <a:pt x="92" y="103"/>
                  </a:lnTo>
                  <a:lnTo>
                    <a:pt x="76" y="111"/>
                  </a:lnTo>
                  <a:lnTo>
                    <a:pt x="58" y="114"/>
                  </a:lnTo>
                  <a:lnTo>
                    <a:pt x="40" y="111"/>
                  </a:lnTo>
                  <a:lnTo>
                    <a:pt x="24" y="103"/>
                  </a:lnTo>
                  <a:lnTo>
                    <a:pt x="12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0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" name="Freeform 154"/>
            <p:cNvSpPr>
              <a:spLocks/>
            </p:cNvSpPr>
            <p:nvPr/>
          </p:nvSpPr>
          <p:spPr bwMode="auto">
            <a:xfrm>
              <a:off x="11525251" y="3021013"/>
              <a:ext cx="20638" cy="20638"/>
            </a:xfrm>
            <a:custGeom>
              <a:avLst/>
              <a:gdLst>
                <a:gd name="T0" fmla="*/ 57 w 115"/>
                <a:gd name="T1" fmla="*/ 0 h 114"/>
                <a:gd name="T2" fmla="*/ 75 w 115"/>
                <a:gd name="T3" fmla="*/ 3 h 114"/>
                <a:gd name="T4" fmla="*/ 91 w 115"/>
                <a:gd name="T5" fmla="*/ 11 h 114"/>
                <a:gd name="T6" fmla="*/ 104 w 115"/>
                <a:gd name="T7" fmla="*/ 24 h 114"/>
                <a:gd name="T8" fmla="*/ 113 w 115"/>
                <a:gd name="T9" fmla="*/ 40 h 114"/>
                <a:gd name="T10" fmla="*/ 115 w 115"/>
                <a:gd name="T11" fmla="*/ 58 h 114"/>
                <a:gd name="T12" fmla="*/ 113 w 115"/>
                <a:gd name="T13" fmla="*/ 76 h 114"/>
                <a:gd name="T14" fmla="*/ 104 w 115"/>
                <a:gd name="T15" fmla="*/ 91 h 114"/>
                <a:gd name="T16" fmla="*/ 91 w 115"/>
                <a:gd name="T17" fmla="*/ 104 h 114"/>
                <a:gd name="T18" fmla="*/ 75 w 115"/>
                <a:gd name="T19" fmla="*/ 112 h 114"/>
                <a:gd name="T20" fmla="*/ 57 w 115"/>
                <a:gd name="T21" fmla="*/ 114 h 114"/>
                <a:gd name="T22" fmla="*/ 39 w 115"/>
                <a:gd name="T23" fmla="*/ 112 h 114"/>
                <a:gd name="T24" fmla="*/ 24 w 115"/>
                <a:gd name="T25" fmla="*/ 104 h 114"/>
                <a:gd name="T26" fmla="*/ 11 w 115"/>
                <a:gd name="T27" fmla="*/ 91 h 114"/>
                <a:gd name="T28" fmla="*/ 3 w 115"/>
                <a:gd name="T29" fmla="*/ 76 h 114"/>
                <a:gd name="T30" fmla="*/ 0 w 115"/>
                <a:gd name="T31" fmla="*/ 58 h 114"/>
                <a:gd name="T32" fmla="*/ 3 w 115"/>
                <a:gd name="T33" fmla="*/ 40 h 114"/>
                <a:gd name="T34" fmla="*/ 11 w 115"/>
                <a:gd name="T35" fmla="*/ 24 h 114"/>
                <a:gd name="T36" fmla="*/ 24 w 115"/>
                <a:gd name="T37" fmla="*/ 11 h 114"/>
                <a:gd name="T38" fmla="*/ 39 w 115"/>
                <a:gd name="T39" fmla="*/ 3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4" y="24"/>
                  </a:lnTo>
                  <a:lnTo>
                    <a:pt x="113" y="40"/>
                  </a:lnTo>
                  <a:lnTo>
                    <a:pt x="115" y="58"/>
                  </a:lnTo>
                  <a:lnTo>
                    <a:pt x="113" y="76"/>
                  </a:lnTo>
                  <a:lnTo>
                    <a:pt x="104" y="91"/>
                  </a:lnTo>
                  <a:lnTo>
                    <a:pt x="91" y="104"/>
                  </a:lnTo>
                  <a:lnTo>
                    <a:pt x="75" y="112"/>
                  </a:lnTo>
                  <a:lnTo>
                    <a:pt x="57" y="114"/>
                  </a:lnTo>
                  <a:lnTo>
                    <a:pt x="39" y="112"/>
                  </a:lnTo>
                  <a:lnTo>
                    <a:pt x="24" y="104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" name="Freeform 155"/>
            <p:cNvSpPr>
              <a:spLocks/>
            </p:cNvSpPr>
            <p:nvPr/>
          </p:nvSpPr>
          <p:spPr bwMode="auto">
            <a:xfrm>
              <a:off x="11485563" y="3021013"/>
              <a:ext cx="19050" cy="20638"/>
            </a:xfrm>
            <a:custGeom>
              <a:avLst/>
              <a:gdLst>
                <a:gd name="T0" fmla="*/ 57 w 115"/>
                <a:gd name="T1" fmla="*/ 0 h 114"/>
                <a:gd name="T2" fmla="*/ 76 w 115"/>
                <a:gd name="T3" fmla="*/ 3 h 114"/>
                <a:gd name="T4" fmla="*/ 92 w 115"/>
                <a:gd name="T5" fmla="*/ 11 h 114"/>
                <a:gd name="T6" fmla="*/ 103 w 115"/>
                <a:gd name="T7" fmla="*/ 24 h 114"/>
                <a:gd name="T8" fmla="*/ 112 w 115"/>
                <a:gd name="T9" fmla="*/ 40 h 114"/>
                <a:gd name="T10" fmla="*/ 115 w 115"/>
                <a:gd name="T11" fmla="*/ 58 h 114"/>
                <a:gd name="T12" fmla="*/ 112 w 115"/>
                <a:gd name="T13" fmla="*/ 76 h 114"/>
                <a:gd name="T14" fmla="*/ 103 w 115"/>
                <a:gd name="T15" fmla="*/ 91 h 114"/>
                <a:gd name="T16" fmla="*/ 92 w 115"/>
                <a:gd name="T17" fmla="*/ 104 h 114"/>
                <a:gd name="T18" fmla="*/ 76 w 115"/>
                <a:gd name="T19" fmla="*/ 112 h 114"/>
                <a:gd name="T20" fmla="*/ 57 w 115"/>
                <a:gd name="T21" fmla="*/ 114 h 114"/>
                <a:gd name="T22" fmla="*/ 39 w 115"/>
                <a:gd name="T23" fmla="*/ 112 h 114"/>
                <a:gd name="T24" fmla="*/ 23 w 115"/>
                <a:gd name="T25" fmla="*/ 104 h 114"/>
                <a:gd name="T26" fmla="*/ 10 w 115"/>
                <a:gd name="T27" fmla="*/ 91 h 114"/>
                <a:gd name="T28" fmla="*/ 3 w 115"/>
                <a:gd name="T29" fmla="*/ 76 h 114"/>
                <a:gd name="T30" fmla="*/ 0 w 115"/>
                <a:gd name="T31" fmla="*/ 58 h 114"/>
                <a:gd name="T32" fmla="*/ 3 w 115"/>
                <a:gd name="T33" fmla="*/ 40 h 114"/>
                <a:gd name="T34" fmla="*/ 10 w 115"/>
                <a:gd name="T35" fmla="*/ 24 h 114"/>
                <a:gd name="T36" fmla="*/ 23 w 115"/>
                <a:gd name="T37" fmla="*/ 11 h 114"/>
                <a:gd name="T38" fmla="*/ 39 w 115"/>
                <a:gd name="T39" fmla="*/ 3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3" y="24"/>
                  </a:lnTo>
                  <a:lnTo>
                    <a:pt x="112" y="40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3" y="91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7" y="114"/>
                  </a:lnTo>
                  <a:lnTo>
                    <a:pt x="39" y="112"/>
                  </a:lnTo>
                  <a:lnTo>
                    <a:pt x="23" y="104"/>
                  </a:lnTo>
                  <a:lnTo>
                    <a:pt x="10" y="91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0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" name="Freeform 156"/>
            <p:cNvSpPr>
              <a:spLocks/>
            </p:cNvSpPr>
            <p:nvPr/>
          </p:nvSpPr>
          <p:spPr bwMode="auto">
            <a:xfrm>
              <a:off x="11444288" y="3021013"/>
              <a:ext cx="20638" cy="20638"/>
            </a:xfrm>
            <a:custGeom>
              <a:avLst/>
              <a:gdLst>
                <a:gd name="T0" fmla="*/ 56 w 114"/>
                <a:gd name="T1" fmla="*/ 0 h 114"/>
                <a:gd name="T2" fmla="*/ 76 w 114"/>
                <a:gd name="T3" fmla="*/ 3 h 114"/>
                <a:gd name="T4" fmla="*/ 91 w 114"/>
                <a:gd name="T5" fmla="*/ 11 h 114"/>
                <a:gd name="T6" fmla="*/ 103 w 114"/>
                <a:gd name="T7" fmla="*/ 24 h 114"/>
                <a:gd name="T8" fmla="*/ 112 w 114"/>
                <a:gd name="T9" fmla="*/ 40 h 114"/>
                <a:gd name="T10" fmla="*/ 114 w 114"/>
                <a:gd name="T11" fmla="*/ 58 h 114"/>
                <a:gd name="T12" fmla="*/ 112 w 114"/>
                <a:gd name="T13" fmla="*/ 76 h 114"/>
                <a:gd name="T14" fmla="*/ 103 w 114"/>
                <a:gd name="T15" fmla="*/ 91 h 114"/>
                <a:gd name="T16" fmla="*/ 91 w 114"/>
                <a:gd name="T17" fmla="*/ 104 h 114"/>
                <a:gd name="T18" fmla="*/ 76 w 114"/>
                <a:gd name="T19" fmla="*/ 112 h 114"/>
                <a:gd name="T20" fmla="*/ 56 w 114"/>
                <a:gd name="T21" fmla="*/ 114 h 114"/>
                <a:gd name="T22" fmla="*/ 38 w 114"/>
                <a:gd name="T23" fmla="*/ 112 h 114"/>
                <a:gd name="T24" fmla="*/ 23 w 114"/>
                <a:gd name="T25" fmla="*/ 104 h 114"/>
                <a:gd name="T26" fmla="*/ 10 w 114"/>
                <a:gd name="T27" fmla="*/ 91 h 114"/>
                <a:gd name="T28" fmla="*/ 2 w 114"/>
                <a:gd name="T29" fmla="*/ 76 h 114"/>
                <a:gd name="T30" fmla="*/ 0 w 114"/>
                <a:gd name="T31" fmla="*/ 58 h 114"/>
                <a:gd name="T32" fmla="*/ 2 w 114"/>
                <a:gd name="T33" fmla="*/ 40 h 114"/>
                <a:gd name="T34" fmla="*/ 10 w 114"/>
                <a:gd name="T35" fmla="*/ 24 h 114"/>
                <a:gd name="T36" fmla="*/ 23 w 114"/>
                <a:gd name="T37" fmla="*/ 11 h 114"/>
                <a:gd name="T38" fmla="*/ 38 w 114"/>
                <a:gd name="T39" fmla="*/ 3 h 114"/>
                <a:gd name="T40" fmla="*/ 56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6" y="0"/>
                  </a:moveTo>
                  <a:lnTo>
                    <a:pt x="76" y="3"/>
                  </a:lnTo>
                  <a:lnTo>
                    <a:pt x="91" y="11"/>
                  </a:lnTo>
                  <a:lnTo>
                    <a:pt x="103" y="24"/>
                  </a:lnTo>
                  <a:lnTo>
                    <a:pt x="112" y="40"/>
                  </a:lnTo>
                  <a:lnTo>
                    <a:pt x="114" y="58"/>
                  </a:lnTo>
                  <a:lnTo>
                    <a:pt x="112" y="76"/>
                  </a:lnTo>
                  <a:lnTo>
                    <a:pt x="103" y="91"/>
                  </a:lnTo>
                  <a:lnTo>
                    <a:pt x="91" y="104"/>
                  </a:lnTo>
                  <a:lnTo>
                    <a:pt x="76" y="112"/>
                  </a:lnTo>
                  <a:lnTo>
                    <a:pt x="56" y="114"/>
                  </a:lnTo>
                  <a:lnTo>
                    <a:pt x="38" y="112"/>
                  </a:lnTo>
                  <a:lnTo>
                    <a:pt x="23" y="104"/>
                  </a:lnTo>
                  <a:lnTo>
                    <a:pt x="10" y="91"/>
                  </a:lnTo>
                  <a:lnTo>
                    <a:pt x="2" y="76"/>
                  </a:lnTo>
                  <a:lnTo>
                    <a:pt x="0" y="58"/>
                  </a:lnTo>
                  <a:lnTo>
                    <a:pt x="2" y="40"/>
                  </a:lnTo>
                  <a:lnTo>
                    <a:pt x="10" y="24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" name="Freeform 157"/>
            <p:cNvSpPr>
              <a:spLocks/>
            </p:cNvSpPr>
            <p:nvPr/>
          </p:nvSpPr>
          <p:spPr bwMode="auto">
            <a:xfrm>
              <a:off x="11403013" y="3021013"/>
              <a:ext cx="20638" cy="20638"/>
            </a:xfrm>
            <a:custGeom>
              <a:avLst/>
              <a:gdLst>
                <a:gd name="T0" fmla="*/ 57 w 115"/>
                <a:gd name="T1" fmla="*/ 0 h 114"/>
                <a:gd name="T2" fmla="*/ 76 w 115"/>
                <a:gd name="T3" fmla="*/ 3 h 114"/>
                <a:gd name="T4" fmla="*/ 92 w 115"/>
                <a:gd name="T5" fmla="*/ 11 h 114"/>
                <a:gd name="T6" fmla="*/ 103 w 115"/>
                <a:gd name="T7" fmla="*/ 24 h 114"/>
                <a:gd name="T8" fmla="*/ 112 w 115"/>
                <a:gd name="T9" fmla="*/ 40 h 114"/>
                <a:gd name="T10" fmla="*/ 115 w 115"/>
                <a:gd name="T11" fmla="*/ 58 h 114"/>
                <a:gd name="T12" fmla="*/ 112 w 115"/>
                <a:gd name="T13" fmla="*/ 76 h 114"/>
                <a:gd name="T14" fmla="*/ 103 w 115"/>
                <a:gd name="T15" fmla="*/ 91 h 114"/>
                <a:gd name="T16" fmla="*/ 92 w 115"/>
                <a:gd name="T17" fmla="*/ 104 h 114"/>
                <a:gd name="T18" fmla="*/ 76 w 115"/>
                <a:gd name="T19" fmla="*/ 112 h 114"/>
                <a:gd name="T20" fmla="*/ 57 w 115"/>
                <a:gd name="T21" fmla="*/ 114 h 114"/>
                <a:gd name="T22" fmla="*/ 39 w 115"/>
                <a:gd name="T23" fmla="*/ 112 h 114"/>
                <a:gd name="T24" fmla="*/ 23 w 115"/>
                <a:gd name="T25" fmla="*/ 104 h 114"/>
                <a:gd name="T26" fmla="*/ 10 w 115"/>
                <a:gd name="T27" fmla="*/ 91 h 114"/>
                <a:gd name="T28" fmla="*/ 3 w 115"/>
                <a:gd name="T29" fmla="*/ 76 h 114"/>
                <a:gd name="T30" fmla="*/ 0 w 115"/>
                <a:gd name="T31" fmla="*/ 58 h 114"/>
                <a:gd name="T32" fmla="*/ 3 w 115"/>
                <a:gd name="T33" fmla="*/ 40 h 114"/>
                <a:gd name="T34" fmla="*/ 10 w 115"/>
                <a:gd name="T35" fmla="*/ 24 h 114"/>
                <a:gd name="T36" fmla="*/ 23 w 115"/>
                <a:gd name="T37" fmla="*/ 11 h 114"/>
                <a:gd name="T38" fmla="*/ 39 w 115"/>
                <a:gd name="T39" fmla="*/ 3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3" y="24"/>
                  </a:lnTo>
                  <a:lnTo>
                    <a:pt x="112" y="40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3" y="91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7" y="114"/>
                  </a:lnTo>
                  <a:lnTo>
                    <a:pt x="39" y="112"/>
                  </a:lnTo>
                  <a:lnTo>
                    <a:pt x="23" y="104"/>
                  </a:lnTo>
                  <a:lnTo>
                    <a:pt x="10" y="91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0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" name="Freeform 158"/>
            <p:cNvSpPr>
              <a:spLocks/>
            </p:cNvSpPr>
            <p:nvPr/>
          </p:nvSpPr>
          <p:spPr bwMode="auto">
            <a:xfrm>
              <a:off x="11423651" y="3001963"/>
              <a:ext cx="20638" cy="19050"/>
            </a:xfrm>
            <a:custGeom>
              <a:avLst/>
              <a:gdLst>
                <a:gd name="T0" fmla="*/ 58 w 116"/>
                <a:gd name="T1" fmla="*/ 0 h 114"/>
                <a:gd name="T2" fmla="*/ 76 w 116"/>
                <a:gd name="T3" fmla="*/ 3 h 114"/>
                <a:gd name="T4" fmla="*/ 91 w 116"/>
                <a:gd name="T5" fmla="*/ 10 h 114"/>
                <a:gd name="T6" fmla="*/ 104 w 116"/>
                <a:gd name="T7" fmla="*/ 23 h 114"/>
                <a:gd name="T8" fmla="*/ 113 w 116"/>
                <a:gd name="T9" fmla="*/ 39 h 114"/>
                <a:gd name="T10" fmla="*/ 116 w 116"/>
                <a:gd name="T11" fmla="*/ 57 h 114"/>
                <a:gd name="T12" fmla="*/ 113 w 116"/>
                <a:gd name="T13" fmla="*/ 75 h 114"/>
                <a:gd name="T14" fmla="*/ 104 w 116"/>
                <a:gd name="T15" fmla="*/ 90 h 114"/>
                <a:gd name="T16" fmla="*/ 91 w 116"/>
                <a:gd name="T17" fmla="*/ 103 h 114"/>
                <a:gd name="T18" fmla="*/ 76 w 116"/>
                <a:gd name="T19" fmla="*/ 111 h 114"/>
                <a:gd name="T20" fmla="*/ 58 w 116"/>
                <a:gd name="T21" fmla="*/ 114 h 114"/>
                <a:gd name="T22" fmla="*/ 40 w 116"/>
                <a:gd name="T23" fmla="*/ 111 h 114"/>
                <a:gd name="T24" fmla="*/ 24 w 116"/>
                <a:gd name="T25" fmla="*/ 103 h 114"/>
                <a:gd name="T26" fmla="*/ 11 w 116"/>
                <a:gd name="T27" fmla="*/ 90 h 114"/>
                <a:gd name="T28" fmla="*/ 2 w 116"/>
                <a:gd name="T29" fmla="*/ 75 h 114"/>
                <a:gd name="T30" fmla="*/ 0 w 116"/>
                <a:gd name="T31" fmla="*/ 57 h 114"/>
                <a:gd name="T32" fmla="*/ 2 w 116"/>
                <a:gd name="T33" fmla="*/ 39 h 114"/>
                <a:gd name="T34" fmla="*/ 11 w 116"/>
                <a:gd name="T35" fmla="*/ 23 h 114"/>
                <a:gd name="T36" fmla="*/ 24 w 116"/>
                <a:gd name="T37" fmla="*/ 10 h 114"/>
                <a:gd name="T38" fmla="*/ 40 w 116"/>
                <a:gd name="T39" fmla="*/ 3 h 114"/>
                <a:gd name="T40" fmla="*/ 58 w 116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4">
                  <a:moveTo>
                    <a:pt x="58" y="0"/>
                  </a:moveTo>
                  <a:lnTo>
                    <a:pt x="76" y="3"/>
                  </a:lnTo>
                  <a:lnTo>
                    <a:pt x="91" y="10"/>
                  </a:lnTo>
                  <a:lnTo>
                    <a:pt x="104" y="23"/>
                  </a:lnTo>
                  <a:lnTo>
                    <a:pt x="113" y="39"/>
                  </a:lnTo>
                  <a:lnTo>
                    <a:pt x="116" y="57"/>
                  </a:lnTo>
                  <a:lnTo>
                    <a:pt x="113" y="75"/>
                  </a:lnTo>
                  <a:lnTo>
                    <a:pt x="104" y="90"/>
                  </a:lnTo>
                  <a:lnTo>
                    <a:pt x="91" y="103"/>
                  </a:lnTo>
                  <a:lnTo>
                    <a:pt x="76" y="111"/>
                  </a:lnTo>
                  <a:lnTo>
                    <a:pt x="58" y="114"/>
                  </a:lnTo>
                  <a:lnTo>
                    <a:pt x="40" y="111"/>
                  </a:lnTo>
                  <a:lnTo>
                    <a:pt x="24" y="103"/>
                  </a:lnTo>
                  <a:lnTo>
                    <a:pt x="11" y="90"/>
                  </a:lnTo>
                  <a:lnTo>
                    <a:pt x="2" y="75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1" y="23"/>
                  </a:lnTo>
                  <a:lnTo>
                    <a:pt x="24" y="10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" name="Freeform 159"/>
            <p:cNvSpPr>
              <a:spLocks/>
            </p:cNvSpPr>
            <p:nvPr/>
          </p:nvSpPr>
          <p:spPr bwMode="auto">
            <a:xfrm>
              <a:off x="11504613" y="3041650"/>
              <a:ext cx="20638" cy="20638"/>
            </a:xfrm>
            <a:custGeom>
              <a:avLst/>
              <a:gdLst>
                <a:gd name="T0" fmla="*/ 58 w 115"/>
                <a:gd name="T1" fmla="*/ 0 h 115"/>
                <a:gd name="T2" fmla="*/ 76 w 115"/>
                <a:gd name="T3" fmla="*/ 3 h 115"/>
                <a:gd name="T4" fmla="*/ 92 w 115"/>
                <a:gd name="T5" fmla="*/ 12 h 115"/>
                <a:gd name="T6" fmla="*/ 104 w 115"/>
                <a:gd name="T7" fmla="*/ 24 h 115"/>
                <a:gd name="T8" fmla="*/ 112 w 115"/>
                <a:gd name="T9" fmla="*/ 40 h 115"/>
                <a:gd name="T10" fmla="*/ 115 w 115"/>
                <a:gd name="T11" fmla="*/ 58 h 115"/>
                <a:gd name="T12" fmla="*/ 112 w 115"/>
                <a:gd name="T13" fmla="*/ 76 h 115"/>
                <a:gd name="T14" fmla="*/ 104 w 115"/>
                <a:gd name="T15" fmla="*/ 92 h 115"/>
                <a:gd name="T16" fmla="*/ 92 w 115"/>
                <a:gd name="T17" fmla="*/ 105 h 115"/>
                <a:gd name="T18" fmla="*/ 76 w 115"/>
                <a:gd name="T19" fmla="*/ 112 h 115"/>
                <a:gd name="T20" fmla="*/ 58 w 115"/>
                <a:gd name="T21" fmla="*/ 115 h 115"/>
                <a:gd name="T22" fmla="*/ 40 w 115"/>
                <a:gd name="T23" fmla="*/ 112 h 115"/>
                <a:gd name="T24" fmla="*/ 24 w 115"/>
                <a:gd name="T25" fmla="*/ 105 h 115"/>
                <a:gd name="T26" fmla="*/ 11 w 115"/>
                <a:gd name="T27" fmla="*/ 92 h 115"/>
                <a:gd name="T28" fmla="*/ 3 w 115"/>
                <a:gd name="T29" fmla="*/ 76 h 115"/>
                <a:gd name="T30" fmla="*/ 0 w 115"/>
                <a:gd name="T31" fmla="*/ 58 h 115"/>
                <a:gd name="T32" fmla="*/ 3 w 115"/>
                <a:gd name="T33" fmla="*/ 40 h 115"/>
                <a:gd name="T34" fmla="*/ 11 w 115"/>
                <a:gd name="T35" fmla="*/ 24 h 115"/>
                <a:gd name="T36" fmla="*/ 24 w 115"/>
                <a:gd name="T37" fmla="*/ 12 h 115"/>
                <a:gd name="T38" fmla="*/ 40 w 115"/>
                <a:gd name="T39" fmla="*/ 3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4" y="24"/>
                  </a:lnTo>
                  <a:lnTo>
                    <a:pt x="112" y="40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4" y="92"/>
                  </a:lnTo>
                  <a:lnTo>
                    <a:pt x="92" y="105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5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" name="Freeform 160"/>
            <p:cNvSpPr>
              <a:spLocks/>
            </p:cNvSpPr>
            <p:nvPr/>
          </p:nvSpPr>
          <p:spPr bwMode="auto">
            <a:xfrm>
              <a:off x="11464926" y="3041650"/>
              <a:ext cx="20638" cy="20638"/>
            </a:xfrm>
            <a:custGeom>
              <a:avLst/>
              <a:gdLst>
                <a:gd name="T0" fmla="*/ 58 w 116"/>
                <a:gd name="T1" fmla="*/ 0 h 115"/>
                <a:gd name="T2" fmla="*/ 76 w 116"/>
                <a:gd name="T3" fmla="*/ 3 h 115"/>
                <a:gd name="T4" fmla="*/ 92 w 116"/>
                <a:gd name="T5" fmla="*/ 12 h 115"/>
                <a:gd name="T6" fmla="*/ 105 w 116"/>
                <a:gd name="T7" fmla="*/ 24 h 115"/>
                <a:gd name="T8" fmla="*/ 112 w 116"/>
                <a:gd name="T9" fmla="*/ 40 h 115"/>
                <a:gd name="T10" fmla="*/ 116 w 116"/>
                <a:gd name="T11" fmla="*/ 58 h 115"/>
                <a:gd name="T12" fmla="*/ 112 w 116"/>
                <a:gd name="T13" fmla="*/ 76 h 115"/>
                <a:gd name="T14" fmla="*/ 105 w 116"/>
                <a:gd name="T15" fmla="*/ 92 h 115"/>
                <a:gd name="T16" fmla="*/ 92 w 116"/>
                <a:gd name="T17" fmla="*/ 105 h 115"/>
                <a:gd name="T18" fmla="*/ 76 w 116"/>
                <a:gd name="T19" fmla="*/ 112 h 115"/>
                <a:gd name="T20" fmla="*/ 58 w 116"/>
                <a:gd name="T21" fmla="*/ 115 h 115"/>
                <a:gd name="T22" fmla="*/ 40 w 116"/>
                <a:gd name="T23" fmla="*/ 112 h 115"/>
                <a:gd name="T24" fmla="*/ 24 w 116"/>
                <a:gd name="T25" fmla="*/ 105 h 115"/>
                <a:gd name="T26" fmla="*/ 12 w 116"/>
                <a:gd name="T27" fmla="*/ 92 h 115"/>
                <a:gd name="T28" fmla="*/ 3 w 116"/>
                <a:gd name="T29" fmla="*/ 76 h 115"/>
                <a:gd name="T30" fmla="*/ 0 w 116"/>
                <a:gd name="T31" fmla="*/ 58 h 115"/>
                <a:gd name="T32" fmla="*/ 3 w 116"/>
                <a:gd name="T33" fmla="*/ 40 h 115"/>
                <a:gd name="T34" fmla="*/ 12 w 116"/>
                <a:gd name="T35" fmla="*/ 24 h 115"/>
                <a:gd name="T36" fmla="*/ 24 w 116"/>
                <a:gd name="T37" fmla="*/ 12 h 115"/>
                <a:gd name="T38" fmla="*/ 40 w 116"/>
                <a:gd name="T39" fmla="*/ 3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5" y="24"/>
                  </a:lnTo>
                  <a:lnTo>
                    <a:pt x="112" y="40"/>
                  </a:lnTo>
                  <a:lnTo>
                    <a:pt x="116" y="58"/>
                  </a:lnTo>
                  <a:lnTo>
                    <a:pt x="112" y="76"/>
                  </a:lnTo>
                  <a:lnTo>
                    <a:pt x="105" y="92"/>
                  </a:lnTo>
                  <a:lnTo>
                    <a:pt x="92" y="105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5"/>
                  </a:lnTo>
                  <a:lnTo>
                    <a:pt x="12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" name="Freeform 161"/>
            <p:cNvSpPr>
              <a:spLocks/>
            </p:cNvSpPr>
            <p:nvPr/>
          </p:nvSpPr>
          <p:spPr bwMode="auto">
            <a:xfrm>
              <a:off x="11525251" y="3062288"/>
              <a:ext cx="20638" cy="19050"/>
            </a:xfrm>
            <a:custGeom>
              <a:avLst/>
              <a:gdLst>
                <a:gd name="T0" fmla="*/ 57 w 115"/>
                <a:gd name="T1" fmla="*/ 0 h 115"/>
                <a:gd name="T2" fmla="*/ 75 w 115"/>
                <a:gd name="T3" fmla="*/ 3 h 115"/>
                <a:gd name="T4" fmla="*/ 91 w 115"/>
                <a:gd name="T5" fmla="*/ 11 h 115"/>
                <a:gd name="T6" fmla="*/ 104 w 115"/>
                <a:gd name="T7" fmla="*/ 24 h 115"/>
                <a:gd name="T8" fmla="*/ 113 w 115"/>
                <a:gd name="T9" fmla="*/ 39 h 115"/>
                <a:gd name="T10" fmla="*/ 115 w 115"/>
                <a:gd name="T11" fmla="*/ 58 h 115"/>
                <a:gd name="T12" fmla="*/ 113 w 115"/>
                <a:gd name="T13" fmla="*/ 76 h 115"/>
                <a:gd name="T14" fmla="*/ 104 w 115"/>
                <a:gd name="T15" fmla="*/ 92 h 115"/>
                <a:gd name="T16" fmla="*/ 91 w 115"/>
                <a:gd name="T17" fmla="*/ 104 h 115"/>
                <a:gd name="T18" fmla="*/ 75 w 115"/>
                <a:gd name="T19" fmla="*/ 112 h 115"/>
                <a:gd name="T20" fmla="*/ 57 w 115"/>
                <a:gd name="T21" fmla="*/ 115 h 115"/>
                <a:gd name="T22" fmla="*/ 39 w 115"/>
                <a:gd name="T23" fmla="*/ 112 h 115"/>
                <a:gd name="T24" fmla="*/ 24 w 115"/>
                <a:gd name="T25" fmla="*/ 104 h 115"/>
                <a:gd name="T26" fmla="*/ 11 w 115"/>
                <a:gd name="T27" fmla="*/ 92 h 115"/>
                <a:gd name="T28" fmla="*/ 3 w 115"/>
                <a:gd name="T29" fmla="*/ 76 h 115"/>
                <a:gd name="T30" fmla="*/ 0 w 115"/>
                <a:gd name="T31" fmla="*/ 58 h 115"/>
                <a:gd name="T32" fmla="*/ 3 w 115"/>
                <a:gd name="T33" fmla="*/ 39 h 115"/>
                <a:gd name="T34" fmla="*/ 11 w 115"/>
                <a:gd name="T35" fmla="*/ 24 h 115"/>
                <a:gd name="T36" fmla="*/ 24 w 115"/>
                <a:gd name="T37" fmla="*/ 11 h 115"/>
                <a:gd name="T38" fmla="*/ 39 w 115"/>
                <a:gd name="T39" fmla="*/ 3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4" y="24"/>
                  </a:lnTo>
                  <a:lnTo>
                    <a:pt x="113" y="39"/>
                  </a:lnTo>
                  <a:lnTo>
                    <a:pt x="115" y="58"/>
                  </a:lnTo>
                  <a:lnTo>
                    <a:pt x="113" y="76"/>
                  </a:lnTo>
                  <a:lnTo>
                    <a:pt x="104" y="92"/>
                  </a:lnTo>
                  <a:lnTo>
                    <a:pt x="91" y="104"/>
                  </a:lnTo>
                  <a:lnTo>
                    <a:pt x="75" y="112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4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" name="Freeform 162"/>
            <p:cNvSpPr>
              <a:spLocks/>
            </p:cNvSpPr>
            <p:nvPr/>
          </p:nvSpPr>
          <p:spPr bwMode="auto">
            <a:xfrm>
              <a:off x="11485563" y="3062288"/>
              <a:ext cx="19050" cy="19050"/>
            </a:xfrm>
            <a:custGeom>
              <a:avLst/>
              <a:gdLst>
                <a:gd name="T0" fmla="*/ 57 w 115"/>
                <a:gd name="T1" fmla="*/ 0 h 115"/>
                <a:gd name="T2" fmla="*/ 76 w 115"/>
                <a:gd name="T3" fmla="*/ 3 h 115"/>
                <a:gd name="T4" fmla="*/ 92 w 115"/>
                <a:gd name="T5" fmla="*/ 11 h 115"/>
                <a:gd name="T6" fmla="*/ 103 w 115"/>
                <a:gd name="T7" fmla="*/ 24 h 115"/>
                <a:gd name="T8" fmla="*/ 112 w 115"/>
                <a:gd name="T9" fmla="*/ 39 h 115"/>
                <a:gd name="T10" fmla="*/ 115 w 115"/>
                <a:gd name="T11" fmla="*/ 58 h 115"/>
                <a:gd name="T12" fmla="*/ 112 w 115"/>
                <a:gd name="T13" fmla="*/ 76 h 115"/>
                <a:gd name="T14" fmla="*/ 103 w 115"/>
                <a:gd name="T15" fmla="*/ 92 h 115"/>
                <a:gd name="T16" fmla="*/ 92 w 115"/>
                <a:gd name="T17" fmla="*/ 104 h 115"/>
                <a:gd name="T18" fmla="*/ 76 w 115"/>
                <a:gd name="T19" fmla="*/ 112 h 115"/>
                <a:gd name="T20" fmla="*/ 57 w 115"/>
                <a:gd name="T21" fmla="*/ 115 h 115"/>
                <a:gd name="T22" fmla="*/ 39 w 115"/>
                <a:gd name="T23" fmla="*/ 112 h 115"/>
                <a:gd name="T24" fmla="*/ 23 w 115"/>
                <a:gd name="T25" fmla="*/ 104 h 115"/>
                <a:gd name="T26" fmla="*/ 10 w 115"/>
                <a:gd name="T27" fmla="*/ 92 h 115"/>
                <a:gd name="T28" fmla="*/ 3 w 115"/>
                <a:gd name="T29" fmla="*/ 76 h 115"/>
                <a:gd name="T30" fmla="*/ 0 w 115"/>
                <a:gd name="T31" fmla="*/ 58 h 115"/>
                <a:gd name="T32" fmla="*/ 3 w 115"/>
                <a:gd name="T33" fmla="*/ 39 h 115"/>
                <a:gd name="T34" fmla="*/ 10 w 115"/>
                <a:gd name="T35" fmla="*/ 24 h 115"/>
                <a:gd name="T36" fmla="*/ 23 w 115"/>
                <a:gd name="T37" fmla="*/ 11 h 115"/>
                <a:gd name="T38" fmla="*/ 39 w 115"/>
                <a:gd name="T39" fmla="*/ 3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3" y="24"/>
                  </a:lnTo>
                  <a:lnTo>
                    <a:pt x="112" y="39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3" y="92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3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0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" name="Freeform 163"/>
            <p:cNvSpPr>
              <a:spLocks/>
            </p:cNvSpPr>
            <p:nvPr/>
          </p:nvSpPr>
          <p:spPr bwMode="auto">
            <a:xfrm>
              <a:off x="11444288" y="3062288"/>
              <a:ext cx="20638" cy="19050"/>
            </a:xfrm>
            <a:custGeom>
              <a:avLst/>
              <a:gdLst>
                <a:gd name="T0" fmla="*/ 56 w 114"/>
                <a:gd name="T1" fmla="*/ 0 h 115"/>
                <a:gd name="T2" fmla="*/ 76 w 114"/>
                <a:gd name="T3" fmla="*/ 3 h 115"/>
                <a:gd name="T4" fmla="*/ 91 w 114"/>
                <a:gd name="T5" fmla="*/ 11 h 115"/>
                <a:gd name="T6" fmla="*/ 103 w 114"/>
                <a:gd name="T7" fmla="*/ 24 h 115"/>
                <a:gd name="T8" fmla="*/ 112 w 114"/>
                <a:gd name="T9" fmla="*/ 39 h 115"/>
                <a:gd name="T10" fmla="*/ 114 w 114"/>
                <a:gd name="T11" fmla="*/ 58 h 115"/>
                <a:gd name="T12" fmla="*/ 112 w 114"/>
                <a:gd name="T13" fmla="*/ 76 h 115"/>
                <a:gd name="T14" fmla="*/ 103 w 114"/>
                <a:gd name="T15" fmla="*/ 92 h 115"/>
                <a:gd name="T16" fmla="*/ 91 w 114"/>
                <a:gd name="T17" fmla="*/ 104 h 115"/>
                <a:gd name="T18" fmla="*/ 76 w 114"/>
                <a:gd name="T19" fmla="*/ 112 h 115"/>
                <a:gd name="T20" fmla="*/ 56 w 114"/>
                <a:gd name="T21" fmla="*/ 115 h 115"/>
                <a:gd name="T22" fmla="*/ 38 w 114"/>
                <a:gd name="T23" fmla="*/ 112 h 115"/>
                <a:gd name="T24" fmla="*/ 23 w 114"/>
                <a:gd name="T25" fmla="*/ 104 h 115"/>
                <a:gd name="T26" fmla="*/ 10 w 114"/>
                <a:gd name="T27" fmla="*/ 92 h 115"/>
                <a:gd name="T28" fmla="*/ 2 w 114"/>
                <a:gd name="T29" fmla="*/ 76 h 115"/>
                <a:gd name="T30" fmla="*/ 0 w 114"/>
                <a:gd name="T31" fmla="*/ 58 h 115"/>
                <a:gd name="T32" fmla="*/ 2 w 114"/>
                <a:gd name="T33" fmla="*/ 39 h 115"/>
                <a:gd name="T34" fmla="*/ 10 w 114"/>
                <a:gd name="T35" fmla="*/ 24 h 115"/>
                <a:gd name="T36" fmla="*/ 23 w 114"/>
                <a:gd name="T37" fmla="*/ 11 h 115"/>
                <a:gd name="T38" fmla="*/ 38 w 114"/>
                <a:gd name="T39" fmla="*/ 3 h 115"/>
                <a:gd name="T40" fmla="*/ 56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6" y="0"/>
                  </a:moveTo>
                  <a:lnTo>
                    <a:pt x="76" y="3"/>
                  </a:lnTo>
                  <a:lnTo>
                    <a:pt x="91" y="11"/>
                  </a:lnTo>
                  <a:lnTo>
                    <a:pt x="103" y="24"/>
                  </a:lnTo>
                  <a:lnTo>
                    <a:pt x="112" y="39"/>
                  </a:lnTo>
                  <a:lnTo>
                    <a:pt x="114" y="58"/>
                  </a:lnTo>
                  <a:lnTo>
                    <a:pt x="112" y="76"/>
                  </a:lnTo>
                  <a:lnTo>
                    <a:pt x="103" y="92"/>
                  </a:lnTo>
                  <a:lnTo>
                    <a:pt x="91" y="104"/>
                  </a:lnTo>
                  <a:lnTo>
                    <a:pt x="76" y="112"/>
                  </a:lnTo>
                  <a:lnTo>
                    <a:pt x="56" y="115"/>
                  </a:lnTo>
                  <a:lnTo>
                    <a:pt x="38" y="112"/>
                  </a:lnTo>
                  <a:lnTo>
                    <a:pt x="23" y="104"/>
                  </a:lnTo>
                  <a:lnTo>
                    <a:pt x="10" y="92"/>
                  </a:lnTo>
                  <a:lnTo>
                    <a:pt x="2" y="76"/>
                  </a:lnTo>
                  <a:lnTo>
                    <a:pt x="0" y="58"/>
                  </a:lnTo>
                  <a:lnTo>
                    <a:pt x="2" y="39"/>
                  </a:lnTo>
                  <a:lnTo>
                    <a:pt x="10" y="24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" name="Freeform 164"/>
            <p:cNvSpPr>
              <a:spLocks/>
            </p:cNvSpPr>
            <p:nvPr/>
          </p:nvSpPr>
          <p:spPr bwMode="auto">
            <a:xfrm>
              <a:off x="11423651" y="3041650"/>
              <a:ext cx="20638" cy="20638"/>
            </a:xfrm>
            <a:custGeom>
              <a:avLst/>
              <a:gdLst>
                <a:gd name="T0" fmla="*/ 58 w 116"/>
                <a:gd name="T1" fmla="*/ 0 h 115"/>
                <a:gd name="T2" fmla="*/ 76 w 116"/>
                <a:gd name="T3" fmla="*/ 3 h 115"/>
                <a:gd name="T4" fmla="*/ 91 w 116"/>
                <a:gd name="T5" fmla="*/ 12 h 115"/>
                <a:gd name="T6" fmla="*/ 104 w 116"/>
                <a:gd name="T7" fmla="*/ 24 h 115"/>
                <a:gd name="T8" fmla="*/ 113 w 116"/>
                <a:gd name="T9" fmla="*/ 40 h 115"/>
                <a:gd name="T10" fmla="*/ 116 w 116"/>
                <a:gd name="T11" fmla="*/ 58 h 115"/>
                <a:gd name="T12" fmla="*/ 113 w 116"/>
                <a:gd name="T13" fmla="*/ 76 h 115"/>
                <a:gd name="T14" fmla="*/ 104 w 116"/>
                <a:gd name="T15" fmla="*/ 92 h 115"/>
                <a:gd name="T16" fmla="*/ 91 w 116"/>
                <a:gd name="T17" fmla="*/ 105 h 115"/>
                <a:gd name="T18" fmla="*/ 76 w 116"/>
                <a:gd name="T19" fmla="*/ 112 h 115"/>
                <a:gd name="T20" fmla="*/ 58 w 116"/>
                <a:gd name="T21" fmla="*/ 115 h 115"/>
                <a:gd name="T22" fmla="*/ 40 w 116"/>
                <a:gd name="T23" fmla="*/ 112 h 115"/>
                <a:gd name="T24" fmla="*/ 24 w 116"/>
                <a:gd name="T25" fmla="*/ 105 h 115"/>
                <a:gd name="T26" fmla="*/ 11 w 116"/>
                <a:gd name="T27" fmla="*/ 92 h 115"/>
                <a:gd name="T28" fmla="*/ 2 w 116"/>
                <a:gd name="T29" fmla="*/ 76 h 115"/>
                <a:gd name="T30" fmla="*/ 0 w 116"/>
                <a:gd name="T31" fmla="*/ 58 h 115"/>
                <a:gd name="T32" fmla="*/ 2 w 116"/>
                <a:gd name="T33" fmla="*/ 40 h 115"/>
                <a:gd name="T34" fmla="*/ 11 w 116"/>
                <a:gd name="T35" fmla="*/ 24 h 115"/>
                <a:gd name="T36" fmla="*/ 24 w 116"/>
                <a:gd name="T37" fmla="*/ 12 h 115"/>
                <a:gd name="T38" fmla="*/ 40 w 116"/>
                <a:gd name="T39" fmla="*/ 3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6" y="3"/>
                  </a:lnTo>
                  <a:lnTo>
                    <a:pt x="91" y="12"/>
                  </a:lnTo>
                  <a:lnTo>
                    <a:pt x="104" y="24"/>
                  </a:lnTo>
                  <a:lnTo>
                    <a:pt x="113" y="40"/>
                  </a:lnTo>
                  <a:lnTo>
                    <a:pt x="116" y="58"/>
                  </a:lnTo>
                  <a:lnTo>
                    <a:pt x="113" y="76"/>
                  </a:lnTo>
                  <a:lnTo>
                    <a:pt x="104" y="92"/>
                  </a:lnTo>
                  <a:lnTo>
                    <a:pt x="91" y="105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5"/>
                  </a:lnTo>
                  <a:lnTo>
                    <a:pt x="11" y="92"/>
                  </a:lnTo>
                  <a:lnTo>
                    <a:pt x="2" y="76"/>
                  </a:lnTo>
                  <a:lnTo>
                    <a:pt x="0" y="58"/>
                  </a:lnTo>
                  <a:lnTo>
                    <a:pt x="2" y="40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Freeform 165"/>
            <p:cNvSpPr>
              <a:spLocks/>
            </p:cNvSpPr>
            <p:nvPr/>
          </p:nvSpPr>
          <p:spPr bwMode="auto">
            <a:xfrm>
              <a:off x="11504613" y="3081338"/>
              <a:ext cx="20638" cy="20638"/>
            </a:xfrm>
            <a:custGeom>
              <a:avLst/>
              <a:gdLst>
                <a:gd name="T0" fmla="*/ 58 w 115"/>
                <a:gd name="T1" fmla="*/ 0 h 115"/>
                <a:gd name="T2" fmla="*/ 76 w 115"/>
                <a:gd name="T3" fmla="*/ 3 h 115"/>
                <a:gd name="T4" fmla="*/ 92 w 115"/>
                <a:gd name="T5" fmla="*/ 11 h 115"/>
                <a:gd name="T6" fmla="*/ 104 w 115"/>
                <a:gd name="T7" fmla="*/ 23 h 115"/>
                <a:gd name="T8" fmla="*/ 112 w 115"/>
                <a:gd name="T9" fmla="*/ 39 h 115"/>
                <a:gd name="T10" fmla="*/ 115 w 115"/>
                <a:gd name="T11" fmla="*/ 57 h 115"/>
                <a:gd name="T12" fmla="*/ 112 w 115"/>
                <a:gd name="T13" fmla="*/ 76 h 115"/>
                <a:gd name="T14" fmla="*/ 104 w 115"/>
                <a:gd name="T15" fmla="*/ 91 h 115"/>
                <a:gd name="T16" fmla="*/ 92 w 115"/>
                <a:gd name="T17" fmla="*/ 103 h 115"/>
                <a:gd name="T18" fmla="*/ 76 w 115"/>
                <a:gd name="T19" fmla="*/ 112 h 115"/>
                <a:gd name="T20" fmla="*/ 58 w 115"/>
                <a:gd name="T21" fmla="*/ 115 h 115"/>
                <a:gd name="T22" fmla="*/ 40 w 115"/>
                <a:gd name="T23" fmla="*/ 112 h 115"/>
                <a:gd name="T24" fmla="*/ 24 w 115"/>
                <a:gd name="T25" fmla="*/ 103 h 115"/>
                <a:gd name="T26" fmla="*/ 11 w 115"/>
                <a:gd name="T27" fmla="*/ 91 h 115"/>
                <a:gd name="T28" fmla="*/ 3 w 115"/>
                <a:gd name="T29" fmla="*/ 76 h 115"/>
                <a:gd name="T30" fmla="*/ 0 w 115"/>
                <a:gd name="T31" fmla="*/ 57 h 115"/>
                <a:gd name="T32" fmla="*/ 3 w 115"/>
                <a:gd name="T33" fmla="*/ 39 h 115"/>
                <a:gd name="T34" fmla="*/ 11 w 115"/>
                <a:gd name="T35" fmla="*/ 23 h 115"/>
                <a:gd name="T36" fmla="*/ 24 w 115"/>
                <a:gd name="T37" fmla="*/ 11 h 115"/>
                <a:gd name="T38" fmla="*/ 40 w 115"/>
                <a:gd name="T39" fmla="*/ 3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3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6"/>
                  </a:lnTo>
                  <a:lnTo>
                    <a:pt x="104" y="91"/>
                  </a:lnTo>
                  <a:lnTo>
                    <a:pt x="92" y="103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3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Freeform 166"/>
            <p:cNvSpPr>
              <a:spLocks/>
            </p:cNvSpPr>
            <p:nvPr/>
          </p:nvSpPr>
          <p:spPr bwMode="auto">
            <a:xfrm>
              <a:off x="11464926" y="3081338"/>
              <a:ext cx="20638" cy="20638"/>
            </a:xfrm>
            <a:custGeom>
              <a:avLst/>
              <a:gdLst>
                <a:gd name="T0" fmla="*/ 58 w 116"/>
                <a:gd name="T1" fmla="*/ 0 h 115"/>
                <a:gd name="T2" fmla="*/ 76 w 116"/>
                <a:gd name="T3" fmla="*/ 3 h 115"/>
                <a:gd name="T4" fmla="*/ 92 w 116"/>
                <a:gd name="T5" fmla="*/ 11 h 115"/>
                <a:gd name="T6" fmla="*/ 105 w 116"/>
                <a:gd name="T7" fmla="*/ 23 h 115"/>
                <a:gd name="T8" fmla="*/ 112 w 116"/>
                <a:gd name="T9" fmla="*/ 39 h 115"/>
                <a:gd name="T10" fmla="*/ 116 w 116"/>
                <a:gd name="T11" fmla="*/ 57 h 115"/>
                <a:gd name="T12" fmla="*/ 112 w 116"/>
                <a:gd name="T13" fmla="*/ 76 h 115"/>
                <a:gd name="T14" fmla="*/ 105 w 116"/>
                <a:gd name="T15" fmla="*/ 91 h 115"/>
                <a:gd name="T16" fmla="*/ 92 w 116"/>
                <a:gd name="T17" fmla="*/ 103 h 115"/>
                <a:gd name="T18" fmla="*/ 76 w 116"/>
                <a:gd name="T19" fmla="*/ 112 h 115"/>
                <a:gd name="T20" fmla="*/ 58 w 116"/>
                <a:gd name="T21" fmla="*/ 115 h 115"/>
                <a:gd name="T22" fmla="*/ 40 w 116"/>
                <a:gd name="T23" fmla="*/ 112 h 115"/>
                <a:gd name="T24" fmla="*/ 24 w 116"/>
                <a:gd name="T25" fmla="*/ 103 h 115"/>
                <a:gd name="T26" fmla="*/ 12 w 116"/>
                <a:gd name="T27" fmla="*/ 91 h 115"/>
                <a:gd name="T28" fmla="*/ 3 w 116"/>
                <a:gd name="T29" fmla="*/ 76 h 115"/>
                <a:gd name="T30" fmla="*/ 0 w 116"/>
                <a:gd name="T31" fmla="*/ 57 h 115"/>
                <a:gd name="T32" fmla="*/ 3 w 116"/>
                <a:gd name="T33" fmla="*/ 39 h 115"/>
                <a:gd name="T34" fmla="*/ 12 w 116"/>
                <a:gd name="T35" fmla="*/ 23 h 115"/>
                <a:gd name="T36" fmla="*/ 24 w 116"/>
                <a:gd name="T37" fmla="*/ 11 h 115"/>
                <a:gd name="T38" fmla="*/ 40 w 116"/>
                <a:gd name="T39" fmla="*/ 3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5" y="23"/>
                  </a:lnTo>
                  <a:lnTo>
                    <a:pt x="112" y="39"/>
                  </a:lnTo>
                  <a:lnTo>
                    <a:pt x="116" y="57"/>
                  </a:lnTo>
                  <a:lnTo>
                    <a:pt x="112" y="76"/>
                  </a:lnTo>
                  <a:lnTo>
                    <a:pt x="105" y="91"/>
                  </a:lnTo>
                  <a:lnTo>
                    <a:pt x="92" y="103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3"/>
                  </a:lnTo>
                  <a:lnTo>
                    <a:pt x="12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Freeform 167"/>
            <p:cNvSpPr>
              <a:spLocks/>
            </p:cNvSpPr>
            <p:nvPr/>
          </p:nvSpPr>
          <p:spPr bwMode="auto">
            <a:xfrm>
              <a:off x="11525251" y="3101975"/>
              <a:ext cx="20638" cy="20638"/>
            </a:xfrm>
            <a:custGeom>
              <a:avLst/>
              <a:gdLst>
                <a:gd name="T0" fmla="*/ 57 w 115"/>
                <a:gd name="T1" fmla="*/ 0 h 114"/>
                <a:gd name="T2" fmla="*/ 75 w 115"/>
                <a:gd name="T3" fmla="*/ 2 h 114"/>
                <a:gd name="T4" fmla="*/ 91 w 115"/>
                <a:gd name="T5" fmla="*/ 11 h 114"/>
                <a:gd name="T6" fmla="*/ 104 w 115"/>
                <a:gd name="T7" fmla="*/ 23 h 114"/>
                <a:gd name="T8" fmla="*/ 113 w 115"/>
                <a:gd name="T9" fmla="*/ 38 h 114"/>
                <a:gd name="T10" fmla="*/ 115 w 115"/>
                <a:gd name="T11" fmla="*/ 56 h 114"/>
                <a:gd name="T12" fmla="*/ 113 w 115"/>
                <a:gd name="T13" fmla="*/ 74 h 114"/>
                <a:gd name="T14" fmla="*/ 104 w 115"/>
                <a:gd name="T15" fmla="*/ 90 h 114"/>
                <a:gd name="T16" fmla="*/ 91 w 115"/>
                <a:gd name="T17" fmla="*/ 103 h 114"/>
                <a:gd name="T18" fmla="*/ 75 w 115"/>
                <a:gd name="T19" fmla="*/ 112 h 114"/>
                <a:gd name="T20" fmla="*/ 57 w 115"/>
                <a:gd name="T21" fmla="*/ 114 h 114"/>
                <a:gd name="T22" fmla="*/ 39 w 115"/>
                <a:gd name="T23" fmla="*/ 112 h 114"/>
                <a:gd name="T24" fmla="*/ 24 w 115"/>
                <a:gd name="T25" fmla="*/ 103 h 114"/>
                <a:gd name="T26" fmla="*/ 11 w 115"/>
                <a:gd name="T27" fmla="*/ 90 h 114"/>
                <a:gd name="T28" fmla="*/ 3 w 115"/>
                <a:gd name="T29" fmla="*/ 74 h 114"/>
                <a:gd name="T30" fmla="*/ 0 w 115"/>
                <a:gd name="T31" fmla="*/ 56 h 114"/>
                <a:gd name="T32" fmla="*/ 3 w 115"/>
                <a:gd name="T33" fmla="*/ 38 h 114"/>
                <a:gd name="T34" fmla="*/ 11 w 115"/>
                <a:gd name="T35" fmla="*/ 23 h 114"/>
                <a:gd name="T36" fmla="*/ 24 w 115"/>
                <a:gd name="T37" fmla="*/ 11 h 114"/>
                <a:gd name="T38" fmla="*/ 39 w 115"/>
                <a:gd name="T39" fmla="*/ 2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5" y="2"/>
                  </a:lnTo>
                  <a:lnTo>
                    <a:pt x="91" y="11"/>
                  </a:lnTo>
                  <a:lnTo>
                    <a:pt x="104" y="23"/>
                  </a:lnTo>
                  <a:lnTo>
                    <a:pt x="113" y="38"/>
                  </a:lnTo>
                  <a:lnTo>
                    <a:pt x="115" y="56"/>
                  </a:lnTo>
                  <a:lnTo>
                    <a:pt x="113" y="74"/>
                  </a:lnTo>
                  <a:lnTo>
                    <a:pt x="104" y="90"/>
                  </a:lnTo>
                  <a:lnTo>
                    <a:pt x="91" y="103"/>
                  </a:lnTo>
                  <a:lnTo>
                    <a:pt x="75" y="112"/>
                  </a:lnTo>
                  <a:lnTo>
                    <a:pt x="57" y="114"/>
                  </a:lnTo>
                  <a:lnTo>
                    <a:pt x="39" y="112"/>
                  </a:lnTo>
                  <a:lnTo>
                    <a:pt x="24" y="103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168"/>
            <p:cNvSpPr>
              <a:spLocks/>
            </p:cNvSpPr>
            <p:nvPr/>
          </p:nvSpPr>
          <p:spPr bwMode="auto">
            <a:xfrm>
              <a:off x="11485563" y="3101975"/>
              <a:ext cx="19050" cy="20638"/>
            </a:xfrm>
            <a:custGeom>
              <a:avLst/>
              <a:gdLst>
                <a:gd name="T0" fmla="*/ 57 w 115"/>
                <a:gd name="T1" fmla="*/ 0 h 114"/>
                <a:gd name="T2" fmla="*/ 76 w 115"/>
                <a:gd name="T3" fmla="*/ 2 h 114"/>
                <a:gd name="T4" fmla="*/ 92 w 115"/>
                <a:gd name="T5" fmla="*/ 11 h 114"/>
                <a:gd name="T6" fmla="*/ 103 w 115"/>
                <a:gd name="T7" fmla="*/ 23 h 114"/>
                <a:gd name="T8" fmla="*/ 112 w 115"/>
                <a:gd name="T9" fmla="*/ 38 h 114"/>
                <a:gd name="T10" fmla="*/ 115 w 115"/>
                <a:gd name="T11" fmla="*/ 56 h 114"/>
                <a:gd name="T12" fmla="*/ 112 w 115"/>
                <a:gd name="T13" fmla="*/ 74 h 114"/>
                <a:gd name="T14" fmla="*/ 103 w 115"/>
                <a:gd name="T15" fmla="*/ 90 h 114"/>
                <a:gd name="T16" fmla="*/ 92 w 115"/>
                <a:gd name="T17" fmla="*/ 103 h 114"/>
                <a:gd name="T18" fmla="*/ 76 w 115"/>
                <a:gd name="T19" fmla="*/ 112 h 114"/>
                <a:gd name="T20" fmla="*/ 57 w 115"/>
                <a:gd name="T21" fmla="*/ 114 h 114"/>
                <a:gd name="T22" fmla="*/ 39 w 115"/>
                <a:gd name="T23" fmla="*/ 112 h 114"/>
                <a:gd name="T24" fmla="*/ 23 w 115"/>
                <a:gd name="T25" fmla="*/ 103 h 114"/>
                <a:gd name="T26" fmla="*/ 10 w 115"/>
                <a:gd name="T27" fmla="*/ 90 h 114"/>
                <a:gd name="T28" fmla="*/ 3 w 115"/>
                <a:gd name="T29" fmla="*/ 74 h 114"/>
                <a:gd name="T30" fmla="*/ 0 w 115"/>
                <a:gd name="T31" fmla="*/ 56 h 114"/>
                <a:gd name="T32" fmla="*/ 3 w 115"/>
                <a:gd name="T33" fmla="*/ 38 h 114"/>
                <a:gd name="T34" fmla="*/ 10 w 115"/>
                <a:gd name="T35" fmla="*/ 23 h 114"/>
                <a:gd name="T36" fmla="*/ 23 w 115"/>
                <a:gd name="T37" fmla="*/ 11 h 114"/>
                <a:gd name="T38" fmla="*/ 39 w 115"/>
                <a:gd name="T39" fmla="*/ 2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6" y="2"/>
                  </a:lnTo>
                  <a:lnTo>
                    <a:pt x="92" y="11"/>
                  </a:lnTo>
                  <a:lnTo>
                    <a:pt x="103" y="23"/>
                  </a:lnTo>
                  <a:lnTo>
                    <a:pt x="112" y="38"/>
                  </a:lnTo>
                  <a:lnTo>
                    <a:pt x="115" y="56"/>
                  </a:lnTo>
                  <a:lnTo>
                    <a:pt x="112" y="74"/>
                  </a:lnTo>
                  <a:lnTo>
                    <a:pt x="103" y="90"/>
                  </a:lnTo>
                  <a:lnTo>
                    <a:pt x="92" y="103"/>
                  </a:lnTo>
                  <a:lnTo>
                    <a:pt x="76" y="112"/>
                  </a:lnTo>
                  <a:lnTo>
                    <a:pt x="57" y="114"/>
                  </a:lnTo>
                  <a:lnTo>
                    <a:pt x="39" y="112"/>
                  </a:lnTo>
                  <a:lnTo>
                    <a:pt x="23" y="103"/>
                  </a:lnTo>
                  <a:lnTo>
                    <a:pt x="10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169"/>
            <p:cNvSpPr>
              <a:spLocks/>
            </p:cNvSpPr>
            <p:nvPr/>
          </p:nvSpPr>
          <p:spPr bwMode="auto">
            <a:xfrm>
              <a:off x="11444288" y="3101975"/>
              <a:ext cx="20638" cy="20638"/>
            </a:xfrm>
            <a:custGeom>
              <a:avLst/>
              <a:gdLst>
                <a:gd name="T0" fmla="*/ 56 w 114"/>
                <a:gd name="T1" fmla="*/ 0 h 114"/>
                <a:gd name="T2" fmla="*/ 76 w 114"/>
                <a:gd name="T3" fmla="*/ 2 h 114"/>
                <a:gd name="T4" fmla="*/ 91 w 114"/>
                <a:gd name="T5" fmla="*/ 11 h 114"/>
                <a:gd name="T6" fmla="*/ 103 w 114"/>
                <a:gd name="T7" fmla="*/ 23 h 114"/>
                <a:gd name="T8" fmla="*/ 112 w 114"/>
                <a:gd name="T9" fmla="*/ 38 h 114"/>
                <a:gd name="T10" fmla="*/ 114 w 114"/>
                <a:gd name="T11" fmla="*/ 56 h 114"/>
                <a:gd name="T12" fmla="*/ 112 w 114"/>
                <a:gd name="T13" fmla="*/ 74 h 114"/>
                <a:gd name="T14" fmla="*/ 103 w 114"/>
                <a:gd name="T15" fmla="*/ 90 h 114"/>
                <a:gd name="T16" fmla="*/ 91 w 114"/>
                <a:gd name="T17" fmla="*/ 103 h 114"/>
                <a:gd name="T18" fmla="*/ 76 w 114"/>
                <a:gd name="T19" fmla="*/ 112 h 114"/>
                <a:gd name="T20" fmla="*/ 56 w 114"/>
                <a:gd name="T21" fmla="*/ 114 h 114"/>
                <a:gd name="T22" fmla="*/ 38 w 114"/>
                <a:gd name="T23" fmla="*/ 112 h 114"/>
                <a:gd name="T24" fmla="*/ 23 w 114"/>
                <a:gd name="T25" fmla="*/ 103 h 114"/>
                <a:gd name="T26" fmla="*/ 10 w 114"/>
                <a:gd name="T27" fmla="*/ 90 h 114"/>
                <a:gd name="T28" fmla="*/ 2 w 114"/>
                <a:gd name="T29" fmla="*/ 74 h 114"/>
                <a:gd name="T30" fmla="*/ 0 w 114"/>
                <a:gd name="T31" fmla="*/ 56 h 114"/>
                <a:gd name="T32" fmla="*/ 2 w 114"/>
                <a:gd name="T33" fmla="*/ 38 h 114"/>
                <a:gd name="T34" fmla="*/ 10 w 114"/>
                <a:gd name="T35" fmla="*/ 23 h 114"/>
                <a:gd name="T36" fmla="*/ 23 w 114"/>
                <a:gd name="T37" fmla="*/ 11 h 114"/>
                <a:gd name="T38" fmla="*/ 38 w 114"/>
                <a:gd name="T39" fmla="*/ 2 h 114"/>
                <a:gd name="T40" fmla="*/ 56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6" y="0"/>
                  </a:moveTo>
                  <a:lnTo>
                    <a:pt x="76" y="2"/>
                  </a:lnTo>
                  <a:lnTo>
                    <a:pt x="91" y="11"/>
                  </a:lnTo>
                  <a:lnTo>
                    <a:pt x="103" y="23"/>
                  </a:lnTo>
                  <a:lnTo>
                    <a:pt x="112" y="38"/>
                  </a:lnTo>
                  <a:lnTo>
                    <a:pt x="114" y="56"/>
                  </a:lnTo>
                  <a:lnTo>
                    <a:pt x="112" y="74"/>
                  </a:lnTo>
                  <a:lnTo>
                    <a:pt x="103" y="90"/>
                  </a:lnTo>
                  <a:lnTo>
                    <a:pt x="91" y="103"/>
                  </a:lnTo>
                  <a:lnTo>
                    <a:pt x="76" y="112"/>
                  </a:lnTo>
                  <a:lnTo>
                    <a:pt x="56" y="114"/>
                  </a:lnTo>
                  <a:lnTo>
                    <a:pt x="38" y="112"/>
                  </a:lnTo>
                  <a:lnTo>
                    <a:pt x="23" y="103"/>
                  </a:lnTo>
                  <a:lnTo>
                    <a:pt x="10" y="90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8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170"/>
            <p:cNvSpPr>
              <a:spLocks/>
            </p:cNvSpPr>
            <p:nvPr/>
          </p:nvSpPr>
          <p:spPr bwMode="auto">
            <a:xfrm>
              <a:off x="11504613" y="3122613"/>
              <a:ext cx="20638" cy="20638"/>
            </a:xfrm>
            <a:custGeom>
              <a:avLst/>
              <a:gdLst>
                <a:gd name="T0" fmla="*/ 58 w 115"/>
                <a:gd name="T1" fmla="*/ 0 h 115"/>
                <a:gd name="T2" fmla="*/ 76 w 115"/>
                <a:gd name="T3" fmla="*/ 3 h 115"/>
                <a:gd name="T4" fmla="*/ 92 w 115"/>
                <a:gd name="T5" fmla="*/ 11 h 115"/>
                <a:gd name="T6" fmla="*/ 104 w 115"/>
                <a:gd name="T7" fmla="*/ 23 h 115"/>
                <a:gd name="T8" fmla="*/ 112 w 115"/>
                <a:gd name="T9" fmla="*/ 39 h 115"/>
                <a:gd name="T10" fmla="*/ 115 w 115"/>
                <a:gd name="T11" fmla="*/ 57 h 115"/>
                <a:gd name="T12" fmla="*/ 112 w 115"/>
                <a:gd name="T13" fmla="*/ 75 h 115"/>
                <a:gd name="T14" fmla="*/ 104 w 115"/>
                <a:gd name="T15" fmla="*/ 91 h 115"/>
                <a:gd name="T16" fmla="*/ 92 w 115"/>
                <a:gd name="T17" fmla="*/ 104 h 115"/>
                <a:gd name="T18" fmla="*/ 76 w 115"/>
                <a:gd name="T19" fmla="*/ 111 h 115"/>
                <a:gd name="T20" fmla="*/ 58 w 115"/>
                <a:gd name="T21" fmla="*/ 115 h 115"/>
                <a:gd name="T22" fmla="*/ 40 w 115"/>
                <a:gd name="T23" fmla="*/ 111 h 115"/>
                <a:gd name="T24" fmla="*/ 24 w 115"/>
                <a:gd name="T25" fmla="*/ 104 h 115"/>
                <a:gd name="T26" fmla="*/ 11 w 115"/>
                <a:gd name="T27" fmla="*/ 91 h 115"/>
                <a:gd name="T28" fmla="*/ 3 w 115"/>
                <a:gd name="T29" fmla="*/ 75 h 115"/>
                <a:gd name="T30" fmla="*/ 0 w 115"/>
                <a:gd name="T31" fmla="*/ 57 h 115"/>
                <a:gd name="T32" fmla="*/ 3 w 115"/>
                <a:gd name="T33" fmla="*/ 39 h 115"/>
                <a:gd name="T34" fmla="*/ 11 w 115"/>
                <a:gd name="T35" fmla="*/ 23 h 115"/>
                <a:gd name="T36" fmla="*/ 24 w 115"/>
                <a:gd name="T37" fmla="*/ 11 h 115"/>
                <a:gd name="T38" fmla="*/ 40 w 115"/>
                <a:gd name="T39" fmla="*/ 3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3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4" y="91"/>
                  </a:lnTo>
                  <a:lnTo>
                    <a:pt x="92" y="104"/>
                  </a:lnTo>
                  <a:lnTo>
                    <a:pt x="76" y="111"/>
                  </a:lnTo>
                  <a:lnTo>
                    <a:pt x="58" y="115"/>
                  </a:lnTo>
                  <a:lnTo>
                    <a:pt x="40" y="111"/>
                  </a:lnTo>
                  <a:lnTo>
                    <a:pt x="24" y="104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171"/>
            <p:cNvSpPr>
              <a:spLocks/>
            </p:cNvSpPr>
            <p:nvPr/>
          </p:nvSpPr>
          <p:spPr bwMode="auto">
            <a:xfrm>
              <a:off x="11464926" y="3122613"/>
              <a:ext cx="20638" cy="20638"/>
            </a:xfrm>
            <a:custGeom>
              <a:avLst/>
              <a:gdLst>
                <a:gd name="T0" fmla="*/ 58 w 116"/>
                <a:gd name="T1" fmla="*/ 0 h 115"/>
                <a:gd name="T2" fmla="*/ 76 w 116"/>
                <a:gd name="T3" fmla="*/ 3 h 115"/>
                <a:gd name="T4" fmla="*/ 92 w 116"/>
                <a:gd name="T5" fmla="*/ 11 h 115"/>
                <a:gd name="T6" fmla="*/ 105 w 116"/>
                <a:gd name="T7" fmla="*/ 23 h 115"/>
                <a:gd name="T8" fmla="*/ 112 w 116"/>
                <a:gd name="T9" fmla="*/ 39 h 115"/>
                <a:gd name="T10" fmla="*/ 116 w 116"/>
                <a:gd name="T11" fmla="*/ 57 h 115"/>
                <a:gd name="T12" fmla="*/ 112 w 116"/>
                <a:gd name="T13" fmla="*/ 75 h 115"/>
                <a:gd name="T14" fmla="*/ 105 w 116"/>
                <a:gd name="T15" fmla="*/ 91 h 115"/>
                <a:gd name="T16" fmla="*/ 92 w 116"/>
                <a:gd name="T17" fmla="*/ 104 h 115"/>
                <a:gd name="T18" fmla="*/ 76 w 116"/>
                <a:gd name="T19" fmla="*/ 111 h 115"/>
                <a:gd name="T20" fmla="*/ 58 w 116"/>
                <a:gd name="T21" fmla="*/ 115 h 115"/>
                <a:gd name="T22" fmla="*/ 40 w 116"/>
                <a:gd name="T23" fmla="*/ 111 h 115"/>
                <a:gd name="T24" fmla="*/ 24 w 116"/>
                <a:gd name="T25" fmla="*/ 104 h 115"/>
                <a:gd name="T26" fmla="*/ 12 w 116"/>
                <a:gd name="T27" fmla="*/ 91 h 115"/>
                <a:gd name="T28" fmla="*/ 3 w 116"/>
                <a:gd name="T29" fmla="*/ 75 h 115"/>
                <a:gd name="T30" fmla="*/ 0 w 116"/>
                <a:gd name="T31" fmla="*/ 57 h 115"/>
                <a:gd name="T32" fmla="*/ 3 w 116"/>
                <a:gd name="T33" fmla="*/ 39 h 115"/>
                <a:gd name="T34" fmla="*/ 12 w 116"/>
                <a:gd name="T35" fmla="*/ 23 h 115"/>
                <a:gd name="T36" fmla="*/ 24 w 116"/>
                <a:gd name="T37" fmla="*/ 11 h 115"/>
                <a:gd name="T38" fmla="*/ 40 w 116"/>
                <a:gd name="T39" fmla="*/ 3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5" y="23"/>
                  </a:lnTo>
                  <a:lnTo>
                    <a:pt x="112" y="39"/>
                  </a:lnTo>
                  <a:lnTo>
                    <a:pt x="116" y="57"/>
                  </a:lnTo>
                  <a:lnTo>
                    <a:pt x="112" y="75"/>
                  </a:lnTo>
                  <a:lnTo>
                    <a:pt x="105" y="91"/>
                  </a:lnTo>
                  <a:lnTo>
                    <a:pt x="92" y="104"/>
                  </a:lnTo>
                  <a:lnTo>
                    <a:pt x="76" y="111"/>
                  </a:lnTo>
                  <a:lnTo>
                    <a:pt x="58" y="115"/>
                  </a:lnTo>
                  <a:lnTo>
                    <a:pt x="40" y="111"/>
                  </a:lnTo>
                  <a:lnTo>
                    <a:pt x="24" y="104"/>
                  </a:lnTo>
                  <a:lnTo>
                    <a:pt x="12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Freeform 172"/>
            <p:cNvSpPr>
              <a:spLocks/>
            </p:cNvSpPr>
            <p:nvPr/>
          </p:nvSpPr>
          <p:spPr bwMode="auto">
            <a:xfrm>
              <a:off x="11525251" y="3143250"/>
              <a:ext cx="20638" cy="19050"/>
            </a:xfrm>
            <a:custGeom>
              <a:avLst/>
              <a:gdLst>
                <a:gd name="T0" fmla="*/ 57 w 115"/>
                <a:gd name="T1" fmla="*/ 0 h 114"/>
                <a:gd name="T2" fmla="*/ 75 w 115"/>
                <a:gd name="T3" fmla="*/ 3 h 114"/>
                <a:gd name="T4" fmla="*/ 91 w 115"/>
                <a:gd name="T5" fmla="*/ 11 h 114"/>
                <a:gd name="T6" fmla="*/ 104 w 115"/>
                <a:gd name="T7" fmla="*/ 23 h 114"/>
                <a:gd name="T8" fmla="*/ 113 w 115"/>
                <a:gd name="T9" fmla="*/ 39 h 114"/>
                <a:gd name="T10" fmla="*/ 115 w 115"/>
                <a:gd name="T11" fmla="*/ 57 h 114"/>
                <a:gd name="T12" fmla="*/ 113 w 115"/>
                <a:gd name="T13" fmla="*/ 75 h 114"/>
                <a:gd name="T14" fmla="*/ 104 w 115"/>
                <a:gd name="T15" fmla="*/ 91 h 114"/>
                <a:gd name="T16" fmla="*/ 91 w 115"/>
                <a:gd name="T17" fmla="*/ 103 h 114"/>
                <a:gd name="T18" fmla="*/ 75 w 115"/>
                <a:gd name="T19" fmla="*/ 111 h 114"/>
                <a:gd name="T20" fmla="*/ 57 w 115"/>
                <a:gd name="T21" fmla="*/ 114 h 114"/>
                <a:gd name="T22" fmla="*/ 39 w 115"/>
                <a:gd name="T23" fmla="*/ 111 h 114"/>
                <a:gd name="T24" fmla="*/ 24 w 115"/>
                <a:gd name="T25" fmla="*/ 103 h 114"/>
                <a:gd name="T26" fmla="*/ 11 w 115"/>
                <a:gd name="T27" fmla="*/ 91 h 114"/>
                <a:gd name="T28" fmla="*/ 3 w 115"/>
                <a:gd name="T29" fmla="*/ 75 h 114"/>
                <a:gd name="T30" fmla="*/ 0 w 115"/>
                <a:gd name="T31" fmla="*/ 57 h 114"/>
                <a:gd name="T32" fmla="*/ 3 w 115"/>
                <a:gd name="T33" fmla="*/ 39 h 114"/>
                <a:gd name="T34" fmla="*/ 11 w 115"/>
                <a:gd name="T35" fmla="*/ 23 h 114"/>
                <a:gd name="T36" fmla="*/ 24 w 115"/>
                <a:gd name="T37" fmla="*/ 11 h 114"/>
                <a:gd name="T38" fmla="*/ 39 w 115"/>
                <a:gd name="T39" fmla="*/ 3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4" y="23"/>
                  </a:lnTo>
                  <a:lnTo>
                    <a:pt x="113" y="39"/>
                  </a:lnTo>
                  <a:lnTo>
                    <a:pt x="115" y="57"/>
                  </a:lnTo>
                  <a:lnTo>
                    <a:pt x="113" y="75"/>
                  </a:lnTo>
                  <a:lnTo>
                    <a:pt x="104" y="91"/>
                  </a:lnTo>
                  <a:lnTo>
                    <a:pt x="91" y="103"/>
                  </a:lnTo>
                  <a:lnTo>
                    <a:pt x="75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3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173"/>
            <p:cNvSpPr>
              <a:spLocks/>
            </p:cNvSpPr>
            <p:nvPr/>
          </p:nvSpPr>
          <p:spPr bwMode="auto">
            <a:xfrm>
              <a:off x="11485563" y="3143250"/>
              <a:ext cx="19050" cy="19050"/>
            </a:xfrm>
            <a:custGeom>
              <a:avLst/>
              <a:gdLst>
                <a:gd name="T0" fmla="*/ 57 w 115"/>
                <a:gd name="T1" fmla="*/ 0 h 114"/>
                <a:gd name="T2" fmla="*/ 76 w 115"/>
                <a:gd name="T3" fmla="*/ 3 h 114"/>
                <a:gd name="T4" fmla="*/ 92 w 115"/>
                <a:gd name="T5" fmla="*/ 11 h 114"/>
                <a:gd name="T6" fmla="*/ 103 w 115"/>
                <a:gd name="T7" fmla="*/ 23 h 114"/>
                <a:gd name="T8" fmla="*/ 112 w 115"/>
                <a:gd name="T9" fmla="*/ 39 h 114"/>
                <a:gd name="T10" fmla="*/ 115 w 115"/>
                <a:gd name="T11" fmla="*/ 57 h 114"/>
                <a:gd name="T12" fmla="*/ 112 w 115"/>
                <a:gd name="T13" fmla="*/ 75 h 114"/>
                <a:gd name="T14" fmla="*/ 103 w 115"/>
                <a:gd name="T15" fmla="*/ 91 h 114"/>
                <a:gd name="T16" fmla="*/ 92 w 115"/>
                <a:gd name="T17" fmla="*/ 103 h 114"/>
                <a:gd name="T18" fmla="*/ 76 w 115"/>
                <a:gd name="T19" fmla="*/ 111 h 114"/>
                <a:gd name="T20" fmla="*/ 57 w 115"/>
                <a:gd name="T21" fmla="*/ 114 h 114"/>
                <a:gd name="T22" fmla="*/ 39 w 115"/>
                <a:gd name="T23" fmla="*/ 111 h 114"/>
                <a:gd name="T24" fmla="*/ 23 w 115"/>
                <a:gd name="T25" fmla="*/ 103 h 114"/>
                <a:gd name="T26" fmla="*/ 10 w 115"/>
                <a:gd name="T27" fmla="*/ 91 h 114"/>
                <a:gd name="T28" fmla="*/ 3 w 115"/>
                <a:gd name="T29" fmla="*/ 75 h 114"/>
                <a:gd name="T30" fmla="*/ 0 w 115"/>
                <a:gd name="T31" fmla="*/ 57 h 114"/>
                <a:gd name="T32" fmla="*/ 3 w 115"/>
                <a:gd name="T33" fmla="*/ 39 h 114"/>
                <a:gd name="T34" fmla="*/ 10 w 115"/>
                <a:gd name="T35" fmla="*/ 23 h 114"/>
                <a:gd name="T36" fmla="*/ 23 w 115"/>
                <a:gd name="T37" fmla="*/ 11 h 114"/>
                <a:gd name="T38" fmla="*/ 39 w 115"/>
                <a:gd name="T39" fmla="*/ 3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3" y="23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3" y="91"/>
                  </a:lnTo>
                  <a:lnTo>
                    <a:pt x="92" y="103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3" y="103"/>
                  </a:lnTo>
                  <a:lnTo>
                    <a:pt x="10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Freeform 174"/>
            <p:cNvSpPr>
              <a:spLocks/>
            </p:cNvSpPr>
            <p:nvPr/>
          </p:nvSpPr>
          <p:spPr bwMode="auto">
            <a:xfrm>
              <a:off x="11444288" y="3143250"/>
              <a:ext cx="20638" cy="19050"/>
            </a:xfrm>
            <a:custGeom>
              <a:avLst/>
              <a:gdLst>
                <a:gd name="T0" fmla="*/ 56 w 114"/>
                <a:gd name="T1" fmla="*/ 0 h 114"/>
                <a:gd name="T2" fmla="*/ 76 w 114"/>
                <a:gd name="T3" fmla="*/ 3 h 114"/>
                <a:gd name="T4" fmla="*/ 91 w 114"/>
                <a:gd name="T5" fmla="*/ 11 h 114"/>
                <a:gd name="T6" fmla="*/ 103 w 114"/>
                <a:gd name="T7" fmla="*/ 23 h 114"/>
                <a:gd name="T8" fmla="*/ 112 w 114"/>
                <a:gd name="T9" fmla="*/ 39 h 114"/>
                <a:gd name="T10" fmla="*/ 114 w 114"/>
                <a:gd name="T11" fmla="*/ 57 h 114"/>
                <a:gd name="T12" fmla="*/ 112 w 114"/>
                <a:gd name="T13" fmla="*/ 75 h 114"/>
                <a:gd name="T14" fmla="*/ 103 w 114"/>
                <a:gd name="T15" fmla="*/ 91 h 114"/>
                <a:gd name="T16" fmla="*/ 91 w 114"/>
                <a:gd name="T17" fmla="*/ 103 h 114"/>
                <a:gd name="T18" fmla="*/ 76 w 114"/>
                <a:gd name="T19" fmla="*/ 111 h 114"/>
                <a:gd name="T20" fmla="*/ 56 w 114"/>
                <a:gd name="T21" fmla="*/ 114 h 114"/>
                <a:gd name="T22" fmla="*/ 38 w 114"/>
                <a:gd name="T23" fmla="*/ 111 h 114"/>
                <a:gd name="T24" fmla="*/ 23 w 114"/>
                <a:gd name="T25" fmla="*/ 103 h 114"/>
                <a:gd name="T26" fmla="*/ 10 w 114"/>
                <a:gd name="T27" fmla="*/ 91 h 114"/>
                <a:gd name="T28" fmla="*/ 2 w 114"/>
                <a:gd name="T29" fmla="*/ 75 h 114"/>
                <a:gd name="T30" fmla="*/ 0 w 114"/>
                <a:gd name="T31" fmla="*/ 57 h 114"/>
                <a:gd name="T32" fmla="*/ 2 w 114"/>
                <a:gd name="T33" fmla="*/ 39 h 114"/>
                <a:gd name="T34" fmla="*/ 10 w 114"/>
                <a:gd name="T35" fmla="*/ 23 h 114"/>
                <a:gd name="T36" fmla="*/ 23 w 114"/>
                <a:gd name="T37" fmla="*/ 11 h 114"/>
                <a:gd name="T38" fmla="*/ 38 w 114"/>
                <a:gd name="T39" fmla="*/ 3 h 114"/>
                <a:gd name="T40" fmla="*/ 56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6" y="0"/>
                  </a:moveTo>
                  <a:lnTo>
                    <a:pt x="76" y="3"/>
                  </a:lnTo>
                  <a:lnTo>
                    <a:pt x="91" y="11"/>
                  </a:lnTo>
                  <a:lnTo>
                    <a:pt x="103" y="23"/>
                  </a:lnTo>
                  <a:lnTo>
                    <a:pt x="112" y="39"/>
                  </a:lnTo>
                  <a:lnTo>
                    <a:pt x="114" y="57"/>
                  </a:lnTo>
                  <a:lnTo>
                    <a:pt x="112" y="75"/>
                  </a:lnTo>
                  <a:lnTo>
                    <a:pt x="103" y="91"/>
                  </a:lnTo>
                  <a:lnTo>
                    <a:pt x="91" y="103"/>
                  </a:lnTo>
                  <a:lnTo>
                    <a:pt x="76" y="111"/>
                  </a:lnTo>
                  <a:lnTo>
                    <a:pt x="56" y="114"/>
                  </a:lnTo>
                  <a:lnTo>
                    <a:pt x="38" y="111"/>
                  </a:lnTo>
                  <a:lnTo>
                    <a:pt x="23" y="103"/>
                  </a:lnTo>
                  <a:lnTo>
                    <a:pt x="10" y="91"/>
                  </a:lnTo>
                  <a:lnTo>
                    <a:pt x="2" y="75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175"/>
            <p:cNvSpPr>
              <a:spLocks/>
            </p:cNvSpPr>
            <p:nvPr/>
          </p:nvSpPr>
          <p:spPr bwMode="auto">
            <a:xfrm>
              <a:off x="11403013" y="3143250"/>
              <a:ext cx="20638" cy="19050"/>
            </a:xfrm>
            <a:custGeom>
              <a:avLst/>
              <a:gdLst>
                <a:gd name="T0" fmla="*/ 57 w 115"/>
                <a:gd name="T1" fmla="*/ 0 h 114"/>
                <a:gd name="T2" fmla="*/ 76 w 115"/>
                <a:gd name="T3" fmla="*/ 3 h 114"/>
                <a:gd name="T4" fmla="*/ 92 w 115"/>
                <a:gd name="T5" fmla="*/ 11 h 114"/>
                <a:gd name="T6" fmla="*/ 103 w 115"/>
                <a:gd name="T7" fmla="*/ 23 h 114"/>
                <a:gd name="T8" fmla="*/ 112 w 115"/>
                <a:gd name="T9" fmla="*/ 39 h 114"/>
                <a:gd name="T10" fmla="*/ 115 w 115"/>
                <a:gd name="T11" fmla="*/ 57 h 114"/>
                <a:gd name="T12" fmla="*/ 112 w 115"/>
                <a:gd name="T13" fmla="*/ 75 h 114"/>
                <a:gd name="T14" fmla="*/ 103 w 115"/>
                <a:gd name="T15" fmla="*/ 91 h 114"/>
                <a:gd name="T16" fmla="*/ 92 w 115"/>
                <a:gd name="T17" fmla="*/ 103 h 114"/>
                <a:gd name="T18" fmla="*/ 76 w 115"/>
                <a:gd name="T19" fmla="*/ 111 h 114"/>
                <a:gd name="T20" fmla="*/ 57 w 115"/>
                <a:gd name="T21" fmla="*/ 114 h 114"/>
                <a:gd name="T22" fmla="*/ 39 w 115"/>
                <a:gd name="T23" fmla="*/ 111 h 114"/>
                <a:gd name="T24" fmla="*/ 23 w 115"/>
                <a:gd name="T25" fmla="*/ 103 h 114"/>
                <a:gd name="T26" fmla="*/ 10 w 115"/>
                <a:gd name="T27" fmla="*/ 91 h 114"/>
                <a:gd name="T28" fmla="*/ 3 w 115"/>
                <a:gd name="T29" fmla="*/ 75 h 114"/>
                <a:gd name="T30" fmla="*/ 0 w 115"/>
                <a:gd name="T31" fmla="*/ 57 h 114"/>
                <a:gd name="T32" fmla="*/ 3 w 115"/>
                <a:gd name="T33" fmla="*/ 39 h 114"/>
                <a:gd name="T34" fmla="*/ 10 w 115"/>
                <a:gd name="T35" fmla="*/ 23 h 114"/>
                <a:gd name="T36" fmla="*/ 23 w 115"/>
                <a:gd name="T37" fmla="*/ 11 h 114"/>
                <a:gd name="T38" fmla="*/ 39 w 115"/>
                <a:gd name="T39" fmla="*/ 3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3" y="23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3" y="91"/>
                  </a:lnTo>
                  <a:lnTo>
                    <a:pt x="92" y="103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3" y="103"/>
                  </a:lnTo>
                  <a:lnTo>
                    <a:pt x="10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176"/>
            <p:cNvSpPr>
              <a:spLocks/>
            </p:cNvSpPr>
            <p:nvPr/>
          </p:nvSpPr>
          <p:spPr bwMode="auto">
            <a:xfrm>
              <a:off x="11423651" y="3122613"/>
              <a:ext cx="20638" cy="20638"/>
            </a:xfrm>
            <a:custGeom>
              <a:avLst/>
              <a:gdLst>
                <a:gd name="T0" fmla="*/ 58 w 116"/>
                <a:gd name="T1" fmla="*/ 0 h 115"/>
                <a:gd name="T2" fmla="*/ 76 w 116"/>
                <a:gd name="T3" fmla="*/ 3 h 115"/>
                <a:gd name="T4" fmla="*/ 91 w 116"/>
                <a:gd name="T5" fmla="*/ 11 h 115"/>
                <a:gd name="T6" fmla="*/ 104 w 116"/>
                <a:gd name="T7" fmla="*/ 23 h 115"/>
                <a:gd name="T8" fmla="*/ 113 w 116"/>
                <a:gd name="T9" fmla="*/ 39 h 115"/>
                <a:gd name="T10" fmla="*/ 116 w 116"/>
                <a:gd name="T11" fmla="*/ 57 h 115"/>
                <a:gd name="T12" fmla="*/ 113 w 116"/>
                <a:gd name="T13" fmla="*/ 75 h 115"/>
                <a:gd name="T14" fmla="*/ 104 w 116"/>
                <a:gd name="T15" fmla="*/ 91 h 115"/>
                <a:gd name="T16" fmla="*/ 91 w 116"/>
                <a:gd name="T17" fmla="*/ 104 h 115"/>
                <a:gd name="T18" fmla="*/ 76 w 116"/>
                <a:gd name="T19" fmla="*/ 111 h 115"/>
                <a:gd name="T20" fmla="*/ 58 w 116"/>
                <a:gd name="T21" fmla="*/ 115 h 115"/>
                <a:gd name="T22" fmla="*/ 40 w 116"/>
                <a:gd name="T23" fmla="*/ 111 h 115"/>
                <a:gd name="T24" fmla="*/ 24 w 116"/>
                <a:gd name="T25" fmla="*/ 104 h 115"/>
                <a:gd name="T26" fmla="*/ 11 w 116"/>
                <a:gd name="T27" fmla="*/ 91 h 115"/>
                <a:gd name="T28" fmla="*/ 2 w 116"/>
                <a:gd name="T29" fmla="*/ 75 h 115"/>
                <a:gd name="T30" fmla="*/ 0 w 116"/>
                <a:gd name="T31" fmla="*/ 57 h 115"/>
                <a:gd name="T32" fmla="*/ 2 w 116"/>
                <a:gd name="T33" fmla="*/ 39 h 115"/>
                <a:gd name="T34" fmla="*/ 11 w 116"/>
                <a:gd name="T35" fmla="*/ 23 h 115"/>
                <a:gd name="T36" fmla="*/ 24 w 116"/>
                <a:gd name="T37" fmla="*/ 11 h 115"/>
                <a:gd name="T38" fmla="*/ 40 w 116"/>
                <a:gd name="T39" fmla="*/ 3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6" y="3"/>
                  </a:lnTo>
                  <a:lnTo>
                    <a:pt x="91" y="11"/>
                  </a:lnTo>
                  <a:lnTo>
                    <a:pt x="104" y="23"/>
                  </a:lnTo>
                  <a:lnTo>
                    <a:pt x="113" y="39"/>
                  </a:lnTo>
                  <a:lnTo>
                    <a:pt x="116" y="57"/>
                  </a:lnTo>
                  <a:lnTo>
                    <a:pt x="113" y="75"/>
                  </a:lnTo>
                  <a:lnTo>
                    <a:pt x="104" y="91"/>
                  </a:lnTo>
                  <a:lnTo>
                    <a:pt x="91" y="104"/>
                  </a:lnTo>
                  <a:lnTo>
                    <a:pt x="76" y="111"/>
                  </a:lnTo>
                  <a:lnTo>
                    <a:pt x="58" y="115"/>
                  </a:lnTo>
                  <a:lnTo>
                    <a:pt x="40" y="111"/>
                  </a:lnTo>
                  <a:lnTo>
                    <a:pt x="24" y="104"/>
                  </a:lnTo>
                  <a:lnTo>
                    <a:pt x="11" y="91"/>
                  </a:lnTo>
                  <a:lnTo>
                    <a:pt x="2" y="75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177"/>
            <p:cNvSpPr>
              <a:spLocks/>
            </p:cNvSpPr>
            <p:nvPr/>
          </p:nvSpPr>
          <p:spPr bwMode="auto">
            <a:xfrm>
              <a:off x="11525251" y="2819400"/>
              <a:ext cx="20638" cy="20638"/>
            </a:xfrm>
            <a:custGeom>
              <a:avLst/>
              <a:gdLst>
                <a:gd name="T0" fmla="*/ 57 w 115"/>
                <a:gd name="T1" fmla="*/ 0 h 115"/>
                <a:gd name="T2" fmla="*/ 75 w 115"/>
                <a:gd name="T3" fmla="*/ 3 h 115"/>
                <a:gd name="T4" fmla="*/ 91 w 115"/>
                <a:gd name="T5" fmla="*/ 10 h 115"/>
                <a:gd name="T6" fmla="*/ 104 w 115"/>
                <a:gd name="T7" fmla="*/ 23 h 115"/>
                <a:gd name="T8" fmla="*/ 113 w 115"/>
                <a:gd name="T9" fmla="*/ 39 h 115"/>
                <a:gd name="T10" fmla="*/ 115 w 115"/>
                <a:gd name="T11" fmla="*/ 57 h 115"/>
                <a:gd name="T12" fmla="*/ 113 w 115"/>
                <a:gd name="T13" fmla="*/ 75 h 115"/>
                <a:gd name="T14" fmla="*/ 104 w 115"/>
                <a:gd name="T15" fmla="*/ 91 h 115"/>
                <a:gd name="T16" fmla="*/ 91 w 115"/>
                <a:gd name="T17" fmla="*/ 103 h 115"/>
                <a:gd name="T18" fmla="*/ 75 w 115"/>
                <a:gd name="T19" fmla="*/ 112 h 115"/>
                <a:gd name="T20" fmla="*/ 57 w 115"/>
                <a:gd name="T21" fmla="*/ 115 h 115"/>
                <a:gd name="T22" fmla="*/ 39 w 115"/>
                <a:gd name="T23" fmla="*/ 112 h 115"/>
                <a:gd name="T24" fmla="*/ 24 w 115"/>
                <a:gd name="T25" fmla="*/ 103 h 115"/>
                <a:gd name="T26" fmla="*/ 11 w 115"/>
                <a:gd name="T27" fmla="*/ 91 h 115"/>
                <a:gd name="T28" fmla="*/ 3 w 115"/>
                <a:gd name="T29" fmla="*/ 75 h 115"/>
                <a:gd name="T30" fmla="*/ 0 w 115"/>
                <a:gd name="T31" fmla="*/ 57 h 115"/>
                <a:gd name="T32" fmla="*/ 3 w 115"/>
                <a:gd name="T33" fmla="*/ 39 h 115"/>
                <a:gd name="T34" fmla="*/ 11 w 115"/>
                <a:gd name="T35" fmla="*/ 23 h 115"/>
                <a:gd name="T36" fmla="*/ 24 w 115"/>
                <a:gd name="T37" fmla="*/ 10 h 115"/>
                <a:gd name="T38" fmla="*/ 39 w 115"/>
                <a:gd name="T39" fmla="*/ 3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5" y="3"/>
                  </a:lnTo>
                  <a:lnTo>
                    <a:pt x="91" y="10"/>
                  </a:lnTo>
                  <a:lnTo>
                    <a:pt x="104" y="23"/>
                  </a:lnTo>
                  <a:lnTo>
                    <a:pt x="113" y="39"/>
                  </a:lnTo>
                  <a:lnTo>
                    <a:pt x="115" y="57"/>
                  </a:lnTo>
                  <a:lnTo>
                    <a:pt x="113" y="75"/>
                  </a:lnTo>
                  <a:lnTo>
                    <a:pt x="104" y="91"/>
                  </a:lnTo>
                  <a:lnTo>
                    <a:pt x="91" y="103"/>
                  </a:lnTo>
                  <a:lnTo>
                    <a:pt x="75" y="112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4" y="103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178"/>
            <p:cNvSpPr>
              <a:spLocks noEditPoints="1"/>
            </p:cNvSpPr>
            <p:nvPr/>
          </p:nvSpPr>
          <p:spPr bwMode="auto">
            <a:xfrm>
              <a:off x="10936288" y="2668588"/>
              <a:ext cx="609600" cy="595313"/>
            </a:xfrm>
            <a:custGeom>
              <a:avLst/>
              <a:gdLst>
                <a:gd name="T0" fmla="*/ 2023 w 3456"/>
                <a:gd name="T1" fmla="*/ 2354 h 3376"/>
                <a:gd name="T2" fmla="*/ 2223 w 3456"/>
                <a:gd name="T3" fmla="*/ 2742 h 3376"/>
                <a:gd name="T4" fmla="*/ 2292 w 3456"/>
                <a:gd name="T5" fmla="*/ 2312 h 3376"/>
                <a:gd name="T6" fmla="*/ 1048 w 3456"/>
                <a:gd name="T7" fmla="*/ 2589 h 3376"/>
                <a:gd name="T8" fmla="*/ 1486 w 3456"/>
                <a:gd name="T9" fmla="*/ 2589 h 3376"/>
                <a:gd name="T10" fmla="*/ 2154 w 3456"/>
                <a:gd name="T11" fmla="*/ 19 h 3376"/>
                <a:gd name="T12" fmla="*/ 2382 w 3456"/>
                <a:gd name="T13" fmla="*/ 338 h 3376"/>
                <a:gd name="T14" fmla="*/ 3416 w 3456"/>
                <a:gd name="T15" fmla="*/ 512 h 3376"/>
                <a:gd name="T16" fmla="*/ 2972 w 3456"/>
                <a:gd name="T17" fmla="*/ 864 h 3376"/>
                <a:gd name="T18" fmla="*/ 3226 w 3456"/>
                <a:gd name="T19" fmla="*/ 1026 h 3376"/>
                <a:gd name="T20" fmla="*/ 3270 w 3456"/>
                <a:gd name="T21" fmla="*/ 1081 h 3376"/>
                <a:gd name="T22" fmla="*/ 3330 w 3456"/>
                <a:gd name="T23" fmla="*/ 1289 h 3376"/>
                <a:gd name="T24" fmla="*/ 3137 w 3456"/>
                <a:gd name="T25" fmla="*/ 1418 h 3376"/>
                <a:gd name="T26" fmla="*/ 2984 w 3456"/>
                <a:gd name="T27" fmla="*/ 1632 h 3376"/>
                <a:gd name="T28" fmla="*/ 2878 w 3456"/>
                <a:gd name="T29" fmla="*/ 1696 h 3376"/>
                <a:gd name="T30" fmla="*/ 2762 w 3456"/>
                <a:gd name="T31" fmla="*/ 1846 h 3376"/>
                <a:gd name="T32" fmla="*/ 2610 w 3456"/>
                <a:gd name="T33" fmla="*/ 1997 h 3376"/>
                <a:gd name="T34" fmla="*/ 2431 w 3456"/>
                <a:gd name="T35" fmla="*/ 2091 h 3376"/>
                <a:gd name="T36" fmla="*/ 2825 w 3456"/>
                <a:gd name="T37" fmla="*/ 1227 h 3376"/>
                <a:gd name="T38" fmla="*/ 2318 w 3456"/>
                <a:gd name="T39" fmla="*/ 796 h 3376"/>
                <a:gd name="T40" fmla="*/ 2526 w 3456"/>
                <a:gd name="T41" fmla="*/ 1072 h 3376"/>
                <a:gd name="T42" fmla="*/ 1786 w 3456"/>
                <a:gd name="T43" fmla="*/ 1312 h 3376"/>
                <a:gd name="T44" fmla="*/ 2163 w 3456"/>
                <a:gd name="T45" fmla="*/ 1659 h 3376"/>
                <a:gd name="T46" fmla="*/ 2134 w 3456"/>
                <a:gd name="T47" fmla="*/ 2026 h 3376"/>
                <a:gd name="T48" fmla="*/ 2592 w 3456"/>
                <a:gd name="T49" fmla="*/ 2114 h 3376"/>
                <a:gd name="T50" fmla="*/ 2764 w 3456"/>
                <a:gd name="T51" fmla="*/ 2296 h 3376"/>
                <a:gd name="T52" fmla="*/ 2841 w 3456"/>
                <a:gd name="T53" fmla="*/ 2456 h 3376"/>
                <a:gd name="T54" fmla="*/ 2645 w 3456"/>
                <a:gd name="T55" fmla="*/ 2650 h 3376"/>
                <a:gd name="T56" fmla="*/ 2393 w 3456"/>
                <a:gd name="T57" fmla="*/ 2860 h 3376"/>
                <a:gd name="T58" fmla="*/ 2805 w 3456"/>
                <a:gd name="T59" fmla="*/ 2806 h 3376"/>
                <a:gd name="T60" fmla="*/ 3107 w 3456"/>
                <a:gd name="T61" fmla="*/ 2842 h 3376"/>
                <a:gd name="T62" fmla="*/ 3445 w 3456"/>
                <a:gd name="T63" fmla="*/ 2883 h 3376"/>
                <a:gd name="T64" fmla="*/ 2 w 3456"/>
                <a:gd name="T65" fmla="*/ 2935 h 3376"/>
                <a:gd name="T66" fmla="*/ 227 w 3456"/>
                <a:gd name="T67" fmla="*/ 2842 h 3376"/>
                <a:gd name="T68" fmla="*/ 600 w 3456"/>
                <a:gd name="T69" fmla="*/ 2813 h 3376"/>
                <a:gd name="T70" fmla="*/ 910 w 3456"/>
                <a:gd name="T71" fmla="*/ 2826 h 3376"/>
                <a:gd name="T72" fmla="*/ 864 w 3456"/>
                <a:gd name="T73" fmla="*/ 2688 h 3376"/>
                <a:gd name="T74" fmla="*/ 697 w 3456"/>
                <a:gd name="T75" fmla="*/ 2491 h 3376"/>
                <a:gd name="T76" fmla="*/ 806 w 3456"/>
                <a:gd name="T77" fmla="*/ 2173 h 3376"/>
                <a:gd name="T78" fmla="*/ 1141 w 3456"/>
                <a:gd name="T79" fmla="*/ 2127 h 3376"/>
                <a:gd name="T80" fmla="*/ 1339 w 3456"/>
                <a:gd name="T81" fmla="*/ 1771 h 3376"/>
                <a:gd name="T82" fmla="*/ 1177 w 3456"/>
                <a:gd name="T83" fmla="*/ 1519 h 3376"/>
                <a:gd name="T84" fmla="*/ 939 w 3456"/>
                <a:gd name="T85" fmla="*/ 1237 h 3376"/>
                <a:gd name="T86" fmla="*/ 975 w 3456"/>
                <a:gd name="T87" fmla="*/ 972 h 3376"/>
                <a:gd name="T88" fmla="*/ 1670 w 3456"/>
                <a:gd name="T89" fmla="*/ 625 h 3376"/>
                <a:gd name="T90" fmla="*/ 1032 w 3456"/>
                <a:gd name="T91" fmla="*/ 1969 h 3376"/>
                <a:gd name="T92" fmla="*/ 925 w 3456"/>
                <a:gd name="T93" fmla="*/ 2076 h 3376"/>
                <a:gd name="T94" fmla="*/ 828 w 3456"/>
                <a:gd name="T95" fmla="*/ 1899 h 3376"/>
                <a:gd name="T96" fmla="*/ 680 w 3456"/>
                <a:gd name="T97" fmla="*/ 1746 h 3376"/>
                <a:gd name="T98" fmla="*/ 575 w 3456"/>
                <a:gd name="T99" fmla="*/ 1596 h 3376"/>
                <a:gd name="T100" fmla="*/ 519 w 3456"/>
                <a:gd name="T101" fmla="*/ 1542 h 3376"/>
                <a:gd name="T102" fmla="*/ 230 w 3456"/>
                <a:gd name="T103" fmla="*/ 1370 h 3376"/>
                <a:gd name="T104" fmla="*/ 154 w 3456"/>
                <a:gd name="T105" fmla="*/ 1201 h 3376"/>
                <a:gd name="T106" fmla="*/ 115 w 3456"/>
                <a:gd name="T107" fmla="*/ 1026 h 3376"/>
                <a:gd name="T108" fmla="*/ 335 w 3456"/>
                <a:gd name="T109" fmla="*/ 972 h 3376"/>
                <a:gd name="T110" fmla="*/ 40 w 3456"/>
                <a:gd name="T111" fmla="*/ 622 h 3376"/>
                <a:gd name="T112" fmla="*/ 744 w 3456"/>
                <a:gd name="T113" fmla="*/ 318 h 3376"/>
                <a:gd name="T114" fmla="*/ 1423 w 3456"/>
                <a:gd name="T115" fmla="*/ 183 h 3376"/>
                <a:gd name="T116" fmla="*/ 1425 w 3456"/>
                <a:gd name="T117" fmla="*/ 47 h 3376"/>
                <a:gd name="T118" fmla="*/ 1521 w 3456"/>
                <a:gd name="T119" fmla="*/ 419 h 3376"/>
                <a:gd name="T120" fmla="*/ 819 w 3456"/>
                <a:gd name="T121" fmla="*/ 409 h 3376"/>
                <a:gd name="T122" fmla="*/ 2503 w 3456"/>
                <a:gd name="T123" fmla="*/ 405 h 3376"/>
                <a:gd name="T124" fmla="*/ 1900 w 3456"/>
                <a:gd name="T125" fmla="*/ 290 h 3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56" h="3376">
                  <a:moveTo>
                    <a:pt x="1786" y="2975"/>
                  </a:moveTo>
                  <a:lnTo>
                    <a:pt x="1786" y="3261"/>
                  </a:lnTo>
                  <a:lnTo>
                    <a:pt x="2657" y="3261"/>
                  </a:lnTo>
                  <a:lnTo>
                    <a:pt x="2699" y="2975"/>
                  </a:lnTo>
                  <a:lnTo>
                    <a:pt x="1786" y="2975"/>
                  </a:lnTo>
                  <a:close/>
                  <a:moveTo>
                    <a:pt x="757" y="2975"/>
                  </a:moveTo>
                  <a:lnTo>
                    <a:pt x="799" y="3261"/>
                  </a:lnTo>
                  <a:lnTo>
                    <a:pt x="1670" y="3261"/>
                  </a:lnTo>
                  <a:lnTo>
                    <a:pt x="1670" y="2975"/>
                  </a:lnTo>
                  <a:lnTo>
                    <a:pt x="757" y="2975"/>
                  </a:lnTo>
                  <a:close/>
                  <a:moveTo>
                    <a:pt x="2186" y="2287"/>
                  </a:moveTo>
                  <a:lnTo>
                    <a:pt x="2148" y="2290"/>
                  </a:lnTo>
                  <a:lnTo>
                    <a:pt x="2113" y="2298"/>
                  </a:lnTo>
                  <a:lnTo>
                    <a:pt x="2080" y="2312"/>
                  </a:lnTo>
                  <a:lnTo>
                    <a:pt x="2050" y="2331"/>
                  </a:lnTo>
                  <a:lnTo>
                    <a:pt x="2023" y="2354"/>
                  </a:lnTo>
                  <a:lnTo>
                    <a:pt x="2000" y="2380"/>
                  </a:lnTo>
                  <a:lnTo>
                    <a:pt x="1981" y="2410"/>
                  </a:lnTo>
                  <a:lnTo>
                    <a:pt x="1968" y="2443"/>
                  </a:lnTo>
                  <a:lnTo>
                    <a:pt x="1959" y="2479"/>
                  </a:lnTo>
                  <a:lnTo>
                    <a:pt x="1956" y="2515"/>
                  </a:lnTo>
                  <a:lnTo>
                    <a:pt x="1959" y="2552"/>
                  </a:lnTo>
                  <a:lnTo>
                    <a:pt x="1968" y="2589"/>
                  </a:lnTo>
                  <a:lnTo>
                    <a:pt x="1981" y="2621"/>
                  </a:lnTo>
                  <a:lnTo>
                    <a:pt x="2000" y="2651"/>
                  </a:lnTo>
                  <a:lnTo>
                    <a:pt x="2023" y="2678"/>
                  </a:lnTo>
                  <a:lnTo>
                    <a:pt x="2050" y="2700"/>
                  </a:lnTo>
                  <a:lnTo>
                    <a:pt x="2080" y="2719"/>
                  </a:lnTo>
                  <a:lnTo>
                    <a:pt x="2113" y="2733"/>
                  </a:lnTo>
                  <a:lnTo>
                    <a:pt x="2148" y="2742"/>
                  </a:lnTo>
                  <a:lnTo>
                    <a:pt x="2186" y="2745"/>
                  </a:lnTo>
                  <a:lnTo>
                    <a:pt x="2223" y="2742"/>
                  </a:lnTo>
                  <a:lnTo>
                    <a:pt x="2258" y="2733"/>
                  </a:lnTo>
                  <a:lnTo>
                    <a:pt x="2292" y="2719"/>
                  </a:lnTo>
                  <a:lnTo>
                    <a:pt x="2321" y="2700"/>
                  </a:lnTo>
                  <a:lnTo>
                    <a:pt x="2349" y="2678"/>
                  </a:lnTo>
                  <a:lnTo>
                    <a:pt x="2372" y="2651"/>
                  </a:lnTo>
                  <a:lnTo>
                    <a:pt x="2391" y="2621"/>
                  </a:lnTo>
                  <a:lnTo>
                    <a:pt x="2405" y="2589"/>
                  </a:lnTo>
                  <a:lnTo>
                    <a:pt x="2413" y="2552"/>
                  </a:lnTo>
                  <a:lnTo>
                    <a:pt x="2417" y="2515"/>
                  </a:lnTo>
                  <a:lnTo>
                    <a:pt x="2413" y="2479"/>
                  </a:lnTo>
                  <a:lnTo>
                    <a:pt x="2405" y="2443"/>
                  </a:lnTo>
                  <a:lnTo>
                    <a:pt x="2391" y="2410"/>
                  </a:lnTo>
                  <a:lnTo>
                    <a:pt x="2372" y="2380"/>
                  </a:lnTo>
                  <a:lnTo>
                    <a:pt x="2349" y="2354"/>
                  </a:lnTo>
                  <a:lnTo>
                    <a:pt x="2321" y="2331"/>
                  </a:lnTo>
                  <a:lnTo>
                    <a:pt x="2292" y="2312"/>
                  </a:lnTo>
                  <a:lnTo>
                    <a:pt x="2258" y="2298"/>
                  </a:lnTo>
                  <a:lnTo>
                    <a:pt x="2223" y="2290"/>
                  </a:lnTo>
                  <a:lnTo>
                    <a:pt x="2186" y="2287"/>
                  </a:lnTo>
                  <a:close/>
                  <a:moveTo>
                    <a:pt x="1267" y="2287"/>
                  </a:moveTo>
                  <a:lnTo>
                    <a:pt x="1230" y="2290"/>
                  </a:lnTo>
                  <a:lnTo>
                    <a:pt x="1194" y="2298"/>
                  </a:lnTo>
                  <a:lnTo>
                    <a:pt x="1161" y="2312"/>
                  </a:lnTo>
                  <a:lnTo>
                    <a:pt x="1131" y="2331"/>
                  </a:lnTo>
                  <a:lnTo>
                    <a:pt x="1105" y="2354"/>
                  </a:lnTo>
                  <a:lnTo>
                    <a:pt x="1081" y="2380"/>
                  </a:lnTo>
                  <a:lnTo>
                    <a:pt x="1062" y="2410"/>
                  </a:lnTo>
                  <a:lnTo>
                    <a:pt x="1048" y="2443"/>
                  </a:lnTo>
                  <a:lnTo>
                    <a:pt x="1039" y="2479"/>
                  </a:lnTo>
                  <a:lnTo>
                    <a:pt x="1036" y="2515"/>
                  </a:lnTo>
                  <a:lnTo>
                    <a:pt x="1039" y="2552"/>
                  </a:lnTo>
                  <a:lnTo>
                    <a:pt x="1048" y="2589"/>
                  </a:lnTo>
                  <a:lnTo>
                    <a:pt x="1062" y="2621"/>
                  </a:lnTo>
                  <a:lnTo>
                    <a:pt x="1081" y="2651"/>
                  </a:lnTo>
                  <a:lnTo>
                    <a:pt x="1105" y="2678"/>
                  </a:lnTo>
                  <a:lnTo>
                    <a:pt x="1131" y="2700"/>
                  </a:lnTo>
                  <a:lnTo>
                    <a:pt x="1161" y="2719"/>
                  </a:lnTo>
                  <a:lnTo>
                    <a:pt x="1194" y="2733"/>
                  </a:lnTo>
                  <a:lnTo>
                    <a:pt x="1230" y="2742"/>
                  </a:lnTo>
                  <a:lnTo>
                    <a:pt x="1267" y="2745"/>
                  </a:lnTo>
                  <a:lnTo>
                    <a:pt x="1305" y="2742"/>
                  </a:lnTo>
                  <a:lnTo>
                    <a:pt x="1340" y="2733"/>
                  </a:lnTo>
                  <a:lnTo>
                    <a:pt x="1373" y="2719"/>
                  </a:lnTo>
                  <a:lnTo>
                    <a:pt x="1403" y="2700"/>
                  </a:lnTo>
                  <a:lnTo>
                    <a:pt x="1430" y="2678"/>
                  </a:lnTo>
                  <a:lnTo>
                    <a:pt x="1453" y="2651"/>
                  </a:lnTo>
                  <a:lnTo>
                    <a:pt x="1471" y="2621"/>
                  </a:lnTo>
                  <a:lnTo>
                    <a:pt x="1486" y="2589"/>
                  </a:lnTo>
                  <a:lnTo>
                    <a:pt x="1495" y="2552"/>
                  </a:lnTo>
                  <a:lnTo>
                    <a:pt x="1498" y="2515"/>
                  </a:lnTo>
                  <a:lnTo>
                    <a:pt x="1495" y="2479"/>
                  </a:lnTo>
                  <a:lnTo>
                    <a:pt x="1486" y="2443"/>
                  </a:lnTo>
                  <a:lnTo>
                    <a:pt x="1471" y="2410"/>
                  </a:lnTo>
                  <a:lnTo>
                    <a:pt x="1453" y="2380"/>
                  </a:lnTo>
                  <a:lnTo>
                    <a:pt x="1430" y="2354"/>
                  </a:lnTo>
                  <a:lnTo>
                    <a:pt x="1403" y="2331"/>
                  </a:lnTo>
                  <a:lnTo>
                    <a:pt x="1373" y="2312"/>
                  </a:lnTo>
                  <a:lnTo>
                    <a:pt x="1340" y="2298"/>
                  </a:lnTo>
                  <a:lnTo>
                    <a:pt x="1305" y="2290"/>
                  </a:lnTo>
                  <a:lnTo>
                    <a:pt x="1267" y="2287"/>
                  </a:lnTo>
                  <a:close/>
                  <a:moveTo>
                    <a:pt x="2114" y="0"/>
                  </a:moveTo>
                  <a:lnTo>
                    <a:pt x="2129" y="3"/>
                  </a:lnTo>
                  <a:lnTo>
                    <a:pt x="2142" y="9"/>
                  </a:lnTo>
                  <a:lnTo>
                    <a:pt x="2154" y="19"/>
                  </a:lnTo>
                  <a:lnTo>
                    <a:pt x="2162" y="32"/>
                  </a:lnTo>
                  <a:lnTo>
                    <a:pt x="2166" y="47"/>
                  </a:lnTo>
                  <a:lnTo>
                    <a:pt x="2167" y="61"/>
                  </a:lnTo>
                  <a:lnTo>
                    <a:pt x="2164" y="75"/>
                  </a:lnTo>
                  <a:lnTo>
                    <a:pt x="2158" y="89"/>
                  </a:lnTo>
                  <a:lnTo>
                    <a:pt x="2147" y="100"/>
                  </a:lnTo>
                  <a:lnTo>
                    <a:pt x="2098" y="139"/>
                  </a:lnTo>
                  <a:lnTo>
                    <a:pt x="2046" y="174"/>
                  </a:lnTo>
                  <a:lnTo>
                    <a:pt x="2033" y="184"/>
                  </a:lnTo>
                  <a:lnTo>
                    <a:pt x="2024" y="195"/>
                  </a:lnTo>
                  <a:lnTo>
                    <a:pt x="2018" y="210"/>
                  </a:lnTo>
                  <a:lnTo>
                    <a:pt x="2016" y="231"/>
                  </a:lnTo>
                  <a:lnTo>
                    <a:pt x="2015" y="255"/>
                  </a:lnTo>
                  <a:lnTo>
                    <a:pt x="2016" y="287"/>
                  </a:lnTo>
                  <a:lnTo>
                    <a:pt x="2016" y="335"/>
                  </a:lnTo>
                  <a:lnTo>
                    <a:pt x="2382" y="338"/>
                  </a:lnTo>
                  <a:lnTo>
                    <a:pt x="2421" y="316"/>
                  </a:lnTo>
                  <a:lnTo>
                    <a:pt x="2462" y="299"/>
                  </a:lnTo>
                  <a:lnTo>
                    <a:pt x="2502" y="287"/>
                  </a:lnTo>
                  <a:lnTo>
                    <a:pt x="2545" y="282"/>
                  </a:lnTo>
                  <a:lnTo>
                    <a:pt x="2588" y="282"/>
                  </a:lnTo>
                  <a:lnTo>
                    <a:pt x="2630" y="288"/>
                  </a:lnTo>
                  <a:lnTo>
                    <a:pt x="2672" y="300"/>
                  </a:lnTo>
                  <a:lnTo>
                    <a:pt x="2712" y="318"/>
                  </a:lnTo>
                  <a:lnTo>
                    <a:pt x="2748" y="340"/>
                  </a:lnTo>
                  <a:lnTo>
                    <a:pt x="2781" y="367"/>
                  </a:lnTo>
                  <a:lnTo>
                    <a:pt x="2810" y="399"/>
                  </a:lnTo>
                  <a:lnTo>
                    <a:pt x="2835" y="433"/>
                  </a:lnTo>
                  <a:lnTo>
                    <a:pt x="2854" y="470"/>
                  </a:lnTo>
                  <a:lnTo>
                    <a:pt x="2869" y="510"/>
                  </a:lnTo>
                  <a:lnTo>
                    <a:pt x="3398" y="510"/>
                  </a:lnTo>
                  <a:lnTo>
                    <a:pt x="3416" y="512"/>
                  </a:lnTo>
                  <a:lnTo>
                    <a:pt x="3432" y="521"/>
                  </a:lnTo>
                  <a:lnTo>
                    <a:pt x="3445" y="534"/>
                  </a:lnTo>
                  <a:lnTo>
                    <a:pt x="3454" y="550"/>
                  </a:lnTo>
                  <a:lnTo>
                    <a:pt x="3456" y="568"/>
                  </a:lnTo>
                  <a:lnTo>
                    <a:pt x="3454" y="586"/>
                  </a:lnTo>
                  <a:lnTo>
                    <a:pt x="3445" y="602"/>
                  </a:lnTo>
                  <a:lnTo>
                    <a:pt x="3432" y="613"/>
                  </a:lnTo>
                  <a:lnTo>
                    <a:pt x="3416" y="622"/>
                  </a:lnTo>
                  <a:lnTo>
                    <a:pt x="3398" y="625"/>
                  </a:lnTo>
                  <a:lnTo>
                    <a:pt x="2720" y="625"/>
                  </a:lnTo>
                  <a:lnTo>
                    <a:pt x="2927" y="856"/>
                  </a:lnTo>
                  <a:lnTo>
                    <a:pt x="2931" y="855"/>
                  </a:lnTo>
                  <a:lnTo>
                    <a:pt x="2934" y="854"/>
                  </a:lnTo>
                  <a:lnTo>
                    <a:pt x="2937" y="854"/>
                  </a:lnTo>
                  <a:lnTo>
                    <a:pt x="2957" y="857"/>
                  </a:lnTo>
                  <a:lnTo>
                    <a:pt x="2972" y="864"/>
                  </a:lnTo>
                  <a:lnTo>
                    <a:pt x="2984" y="877"/>
                  </a:lnTo>
                  <a:lnTo>
                    <a:pt x="2993" y="893"/>
                  </a:lnTo>
                  <a:lnTo>
                    <a:pt x="2995" y="911"/>
                  </a:lnTo>
                  <a:lnTo>
                    <a:pt x="2994" y="920"/>
                  </a:lnTo>
                  <a:lnTo>
                    <a:pt x="2992" y="928"/>
                  </a:lnTo>
                  <a:lnTo>
                    <a:pt x="3024" y="964"/>
                  </a:lnTo>
                  <a:lnTo>
                    <a:pt x="3038" y="962"/>
                  </a:lnTo>
                  <a:lnTo>
                    <a:pt x="3053" y="961"/>
                  </a:lnTo>
                  <a:lnTo>
                    <a:pt x="3088" y="964"/>
                  </a:lnTo>
                  <a:lnTo>
                    <a:pt x="3121" y="972"/>
                  </a:lnTo>
                  <a:lnTo>
                    <a:pt x="3152" y="985"/>
                  </a:lnTo>
                  <a:lnTo>
                    <a:pt x="3181" y="1002"/>
                  </a:lnTo>
                  <a:lnTo>
                    <a:pt x="3207" y="1022"/>
                  </a:lnTo>
                  <a:lnTo>
                    <a:pt x="3230" y="1045"/>
                  </a:lnTo>
                  <a:lnTo>
                    <a:pt x="3227" y="1036"/>
                  </a:lnTo>
                  <a:lnTo>
                    <a:pt x="3226" y="1026"/>
                  </a:lnTo>
                  <a:lnTo>
                    <a:pt x="3229" y="1008"/>
                  </a:lnTo>
                  <a:lnTo>
                    <a:pt x="3237" y="992"/>
                  </a:lnTo>
                  <a:lnTo>
                    <a:pt x="3250" y="979"/>
                  </a:lnTo>
                  <a:lnTo>
                    <a:pt x="3266" y="972"/>
                  </a:lnTo>
                  <a:lnTo>
                    <a:pt x="3284" y="969"/>
                  </a:lnTo>
                  <a:lnTo>
                    <a:pt x="3302" y="972"/>
                  </a:lnTo>
                  <a:lnTo>
                    <a:pt x="3318" y="979"/>
                  </a:lnTo>
                  <a:lnTo>
                    <a:pt x="3330" y="992"/>
                  </a:lnTo>
                  <a:lnTo>
                    <a:pt x="3338" y="1008"/>
                  </a:lnTo>
                  <a:lnTo>
                    <a:pt x="3341" y="1026"/>
                  </a:lnTo>
                  <a:lnTo>
                    <a:pt x="3338" y="1044"/>
                  </a:lnTo>
                  <a:lnTo>
                    <a:pt x="3330" y="1059"/>
                  </a:lnTo>
                  <a:lnTo>
                    <a:pt x="3318" y="1072"/>
                  </a:lnTo>
                  <a:lnTo>
                    <a:pt x="3302" y="1080"/>
                  </a:lnTo>
                  <a:lnTo>
                    <a:pt x="3284" y="1083"/>
                  </a:lnTo>
                  <a:lnTo>
                    <a:pt x="3270" y="1081"/>
                  </a:lnTo>
                  <a:lnTo>
                    <a:pt x="3258" y="1077"/>
                  </a:lnTo>
                  <a:lnTo>
                    <a:pt x="3247" y="1070"/>
                  </a:lnTo>
                  <a:lnTo>
                    <a:pt x="3262" y="1097"/>
                  </a:lnTo>
                  <a:lnTo>
                    <a:pt x="3274" y="1127"/>
                  </a:lnTo>
                  <a:lnTo>
                    <a:pt x="3282" y="1158"/>
                  </a:lnTo>
                  <a:lnTo>
                    <a:pt x="3284" y="1191"/>
                  </a:lnTo>
                  <a:lnTo>
                    <a:pt x="3283" y="1194"/>
                  </a:lnTo>
                  <a:lnTo>
                    <a:pt x="3283" y="1197"/>
                  </a:lnTo>
                  <a:lnTo>
                    <a:pt x="3284" y="1197"/>
                  </a:lnTo>
                  <a:lnTo>
                    <a:pt x="3302" y="1201"/>
                  </a:lnTo>
                  <a:lnTo>
                    <a:pt x="3317" y="1209"/>
                  </a:lnTo>
                  <a:lnTo>
                    <a:pt x="3330" y="1221"/>
                  </a:lnTo>
                  <a:lnTo>
                    <a:pt x="3338" y="1237"/>
                  </a:lnTo>
                  <a:lnTo>
                    <a:pt x="3341" y="1255"/>
                  </a:lnTo>
                  <a:lnTo>
                    <a:pt x="3338" y="1273"/>
                  </a:lnTo>
                  <a:lnTo>
                    <a:pt x="3330" y="1289"/>
                  </a:lnTo>
                  <a:lnTo>
                    <a:pt x="3317" y="1302"/>
                  </a:lnTo>
                  <a:lnTo>
                    <a:pt x="3302" y="1309"/>
                  </a:lnTo>
                  <a:lnTo>
                    <a:pt x="3284" y="1312"/>
                  </a:lnTo>
                  <a:lnTo>
                    <a:pt x="3268" y="1309"/>
                  </a:lnTo>
                  <a:lnTo>
                    <a:pt x="3253" y="1303"/>
                  </a:lnTo>
                  <a:lnTo>
                    <a:pt x="3238" y="1326"/>
                  </a:lnTo>
                  <a:lnTo>
                    <a:pt x="3221" y="1346"/>
                  </a:lnTo>
                  <a:lnTo>
                    <a:pt x="3225" y="1358"/>
                  </a:lnTo>
                  <a:lnTo>
                    <a:pt x="3226" y="1370"/>
                  </a:lnTo>
                  <a:lnTo>
                    <a:pt x="3223" y="1388"/>
                  </a:lnTo>
                  <a:lnTo>
                    <a:pt x="3214" y="1404"/>
                  </a:lnTo>
                  <a:lnTo>
                    <a:pt x="3203" y="1415"/>
                  </a:lnTo>
                  <a:lnTo>
                    <a:pt x="3187" y="1424"/>
                  </a:lnTo>
                  <a:lnTo>
                    <a:pt x="3168" y="1427"/>
                  </a:lnTo>
                  <a:lnTo>
                    <a:pt x="3152" y="1424"/>
                  </a:lnTo>
                  <a:lnTo>
                    <a:pt x="3137" y="1418"/>
                  </a:lnTo>
                  <a:lnTo>
                    <a:pt x="3126" y="1407"/>
                  </a:lnTo>
                  <a:lnTo>
                    <a:pt x="3102" y="1414"/>
                  </a:lnTo>
                  <a:lnTo>
                    <a:pt x="3079" y="1419"/>
                  </a:lnTo>
                  <a:lnTo>
                    <a:pt x="3053" y="1420"/>
                  </a:lnTo>
                  <a:lnTo>
                    <a:pt x="3039" y="1419"/>
                  </a:lnTo>
                  <a:lnTo>
                    <a:pt x="3026" y="1418"/>
                  </a:lnTo>
                  <a:lnTo>
                    <a:pt x="2920" y="1545"/>
                  </a:lnTo>
                  <a:lnTo>
                    <a:pt x="2929" y="1543"/>
                  </a:lnTo>
                  <a:lnTo>
                    <a:pt x="2937" y="1542"/>
                  </a:lnTo>
                  <a:lnTo>
                    <a:pt x="2957" y="1544"/>
                  </a:lnTo>
                  <a:lnTo>
                    <a:pt x="2972" y="1553"/>
                  </a:lnTo>
                  <a:lnTo>
                    <a:pt x="2984" y="1565"/>
                  </a:lnTo>
                  <a:lnTo>
                    <a:pt x="2993" y="1580"/>
                  </a:lnTo>
                  <a:lnTo>
                    <a:pt x="2995" y="1598"/>
                  </a:lnTo>
                  <a:lnTo>
                    <a:pt x="2993" y="1616"/>
                  </a:lnTo>
                  <a:lnTo>
                    <a:pt x="2984" y="1632"/>
                  </a:lnTo>
                  <a:lnTo>
                    <a:pt x="2972" y="1645"/>
                  </a:lnTo>
                  <a:lnTo>
                    <a:pt x="2957" y="1654"/>
                  </a:lnTo>
                  <a:lnTo>
                    <a:pt x="2937" y="1656"/>
                  </a:lnTo>
                  <a:lnTo>
                    <a:pt x="2919" y="1654"/>
                  </a:lnTo>
                  <a:lnTo>
                    <a:pt x="2904" y="1645"/>
                  </a:lnTo>
                  <a:lnTo>
                    <a:pt x="2891" y="1632"/>
                  </a:lnTo>
                  <a:lnTo>
                    <a:pt x="2883" y="1616"/>
                  </a:lnTo>
                  <a:lnTo>
                    <a:pt x="2881" y="1598"/>
                  </a:lnTo>
                  <a:lnTo>
                    <a:pt x="2881" y="1596"/>
                  </a:lnTo>
                  <a:lnTo>
                    <a:pt x="2881" y="1594"/>
                  </a:lnTo>
                  <a:lnTo>
                    <a:pt x="2882" y="1592"/>
                  </a:lnTo>
                  <a:lnTo>
                    <a:pt x="2828" y="1657"/>
                  </a:lnTo>
                  <a:lnTo>
                    <a:pt x="2844" y="1661"/>
                  </a:lnTo>
                  <a:lnTo>
                    <a:pt x="2859" y="1670"/>
                  </a:lnTo>
                  <a:lnTo>
                    <a:pt x="2870" y="1681"/>
                  </a:lnTo>
                  <a:lnTo>
                    <a:pt x="2878" y="1696"/>
                  </a:lnTo>
                  <a:lnTo>
                    <a:pt x="2881" y="1713"/>
                  </a:lnTo>
                  <a:lnTo>
                    <a:pt x="2878" y="1731"/>
                  </a:lnTo>
                  <a:lnTo>
                    <a:pt x="2869" y="1747"/>
                  </a:lnTo>
                  <a:lnTo>
                    <a:pt x="2856" y="1760"/>
                  </a:lnTo>
                  <a:lnTo>
                    <a:pt x="2841" y="1768"/>
                  </a:lnTo>
                  <a:lnTo>
                    <a:pt x="2823" y="1771"/>
                  </a:lnTo>
                  <a:lnTo>
                    <a:pt x="2804" y="1768"/>
                  </a:lnTo>
                  <a:lnTo>
                    <a:pt x="2789" y="1759"/>
                  </a:lnTo>
                  <a:lnTo>
                    <a:pt x="2776" y="1746"/>
                  </a:lnTo>
                  <a:lnTo>
                    <a:pt x="2768" y="1729"/>
                  </a:lnTo>
                  <a:lnTo>
                    <a:pt x="2730" y="1776"/>
                  </a:lnTo>
                  <a:lnTo>
                    <a:pt x="2744" y="1785"/>
                  </a:lnTo>
                  <a:lnTo>
                    <a:pt x="2756" y="1796"/>
                  </a:lnTo>
                  <a:lnTo>
                    <a:pt x="2762" y="1811"/>
                  </a:lnTo>
                  <a:lnTo>
                    <a:pt x="2765" y="1828"/>
                  </a:lnTo>
                  <a:lnTo>
                    <a:pt x="2762" y="1846"/>
                  </a:lnTo>
                  <a:lnTo>
                    <a:pt x="2753" y="1862"/>
                  </a:lnTo>
                  <a:lnTo>
                    <a:pt x="2742" y="1875"/>
                  </a:lnTo>
                  <a:lnTo>
                    <a:pt x="2726" y="1882"/>
                  </a:lnTo>
                  <a:lnTo>
                    <a:pt x="2707" y="1886"/>
                  </a:lnTo>
                  <a:lnTo>
                    <a:pt x="2694" y="1883"/>
                  </a:lnTo>
                  <a:lnTo>
                    <a:pt x="2681" y="1878"/>
                  </a:lnTo>
                  <a:lnTo>
                    <a:pt x="2669" y="1871"/>
                  </a:lnTo>
                  <a:lnTo>
                    <a:pt x="2660" y="1860"/>
                  </a:lnTo>
                  <a:lnTo>
                    <a:pt x="2628" y="1899"/>
                  </a:lnTo>
                  <a:lnTo>
                    <a:pt x="2639" y="1911"/>
                  </a:lnTo>
                  <a:lnTo>
                    <a:pt x="2648" y="1926"/>
                  </a:lnTo>
                  <a:lnTo>
                    <a:pt x="2650" y="1943"/>
                  </a:lnTo>
                  <a:lnTo>
                    <a:pt x="2647" y="1961"/>
                  </a:lnTo>
                  <a:lnTo>
                    <a:pt x="2639" y="1976"/>
                  </a:lnTo>
                  <a:lnTo>
                    <a:pt x="2626" y="1989"/>
                  </a:lnTo>
                  <a:lnTo>
                    <a:pt x="2610" y="1997"/>
                  </a:lnTo>
                  <a:lnTo>
                    <a:pt x="2592" y="2000"/>
                  </a:lnTo>
                  <a:lnTo>
                    <a:pt x="2579" y="1998"/>
                  </a:lnTo>
                  <a:lnTo>
                    <a:pt x="2566" y="1993"/>
                  </a:lnTo>
                  <a:lnTo>
                    <a:pt x="2556" y="1987"/>
                  </a:lnTo>
                  <a:lnTo>
                    <a:pt x="2524" y="2026"/>
                  </a:lnTo>
                  <a:lnTo>
                    <a:pt x="2529" y="2036"/>
                  </a:lnTo>
                  <a:lnTo>
                    <a:pt x="2533" y="2046"/>
                  </a:lnTo>
                  <a:lnTo>
                    <a:pt x="2534" y="2058"/>
                  </a:lnTo>
                  <a:lnTo>
                    <a:pt x="2531" y="2076"/>
                  </a:lnTo>
                  <a:lnTo>
                    <a:pt x="2524" y="2091"/>
                  </a:lnTo>
                  <a:lnTo>
                    <a:pt x="2511" y="2104"/>
                  </a:lnTo>
                  <a:lnTo>
                    <a:pt x="2495" y="2112"/>
                  </a:lnTo>
                  <a:lnTo>
                    <a:pt x="2477" y="2114"/>
                  </a:lnTo>
                  <a:lnTo>
                    <a:pt x="2458" y="2112"/>
                  </a:lnTo>
                  <a:lnTo>
                    <a:pt x="2443" y="2104"/>
                  </a:lnTo>
                  <a:lnTo>
                    <a:pt x="2431" y="2091"/>
                  </a:lnTo>
                  <a:lnTo>
                    <a:pt x="2422" y="2076"/>
                  </a:lnTo>
                  <a:lnTo>
                    <a:pt x="2420" y="2058"/>
                  </a:lnTo>
                  <a:lnTo>
                    <a:pt x="2421" y="2045"/>
                  </a:lnTo>
                  <a:lnTo>
                    <a:pt x="2425" y="2034"/>
                  </a:lnTo>
                  <a:lnTo>
                    <a:pt x="2431" y="2025"/>
                  </a:lnTo>
                  <a:lnTo>
                    <a:pt x="2424" y="2011"/>
                  </a:lnTo>
                  <a:lnTo>
                    <a:pt x="2420" y="1997"/>
                  </a:lnTo>
                  <a:lnTo>
                    <a:pt x="2421" y="1982"/>
                  </a:lnTo>
                  <a:lnTo>
                    <a:pt x="2424" y="1969"/>
                  </a:lnTo>
                  <a:lnTo>
                    <a:pt x="2433" y="1956"/>
                  </a:lnTo>
                  <a:lnTo>
                    <a:pt x="2914" y="1372"/>
                  </a:lnTo>
                  <a:lnTo>
                    <a:pt x="2888" y="1350"/>
                  </a:lnTo>
                  <a:lnTo>
                    <a:pt x="2866" y="1323"/>
                  </a:lnTo>
                  <a:lnTo>
                    <a:pt x="2848" y="1294"/>
                  </a:lnTo>
                  <a:lnTo>
                    <a:pt x="2834" y="1261"/>
                  </a:lnTo>
                  <a:lnTo>
                    <a:pt x="2825" y="1227"/>
                  </a:lnTo>
                  <a:lnTo>
                    <a:pt x="2823" y="1191"/>
                  </a:lnTo>
                  <a:lnTo>
                    <a:pt x="2825" y="1155"/>
                  </a:lnTo>
                  <a:lnTo>
                    <a:pt x="2834" y="1121"/>
                  </a:lnTo>
                  <a:lnTo>
                    <a:pt x="2846" y="1089"/>
                  </a:lnTo>
                  <a:lnTo>
                    <a:pt x="2865" y="1060"/>
                  </a:lnTo>
                  <a:lnTo>
                    <a:pt x="2886" y="1034"/>
                  </a:lnTo>
                  <a:lnTo>
                    <a:pt x="2912" y="1011"/>
                  </a:lnTo>
                  <a:lnTo>
                    <a:pt x="2566" y="625"/>
                  </a:lnTo>
                  <a:lnTo>
                    <a:pt x="1786" y="625"/>
                  </a:lnTo>
                  <a:lnTo>
                    <a:pt x="1786" y="739"/>
                  </a:lnTo>
                  <a:lnTo>
                    <a:pt x="2261" y="739"/>
                  </a:lnTo>
                  <a:lnTo>
                    <a:pt x="2279" y="742"/>
                  </a:lnTo>
                  <a:lnTo>
                    <a:pt x="2295" y="751"/>
                  </a:lnTo>
                  <a:lnTo>
                    <a:pt x="2308" y="762"/>
                  </a:lnTo>
                  <a:lnTo>
                    <a:pt x="2315" y="778"/>
                  </a:lnTo>
                  <a:lnTo>
                    <a:pt x="2318" y="796"/>
                  </a:lnTo>
                  <a:lnTo>
                    <a:pt x="2315" y="815"/>
                  </a:lnTo>
                  <a:lnTo>
                    <a:pt x="2308" y="830"/>
                  </a:lnTo>
                  <a:lnTo>
                    <a:pt x="2295" y="843"/>
                  </a:lnTo>
                  <a:lnTo>
                    <a:pt x="2279" y="851"/>
                  </a:lnTo>
                  <a:lnTo>
                    <a:pt x="2261" y="854"/>
                  </a:lnTo>
                  <a:lnTo>
                    <a:pt x="1786" y="854"/>
                  </a:lnTo>
                  <a:lnTo>
                    <a:pt x="1786" y="969"/>
                  </a:lnTo>
                  <a:lnTo>
                    <a:pt x="2491" y="969"/>
                  </a:lnTo>
                  <a:lnTo>
                    <a:pt x="2510" y="972"/>
                  </a:lnTo>
                  <a:lnTo>
                    <a:pt x="2526" y="979"/>
                  </a:lnTo>
                  <a:lnTo>
                    <a:pt x="2537" y="992"/>
                  </a:lnTo>
                  <a:lnTo>
                    <a:pt x="2546" y="1008"/>
                  </a:lnTo>
                  <a:lnTo>
                    <a:pt x="2549" y="1026"/>
                  </a:lnTo>
                  <a:lnTo>
                    <a:pt x="2546" y="1044"/>
                  </a:lnTo>
                  <a:lnTo>
                    <a:pt x="2537" y="1060"/>
                  </a:lnTo>
                  <a:lnTo>
                    <a:pt x="2526" y="1072"/>
                  </a:lnTo>
                  <a:lnTo>
                    <a:pt x="2510" y="1080"/>
                  </a:lnTo>
                  <a:lnTo>
                    <a:pt x="2491" y="1083"/>
                  </a:lnTo>
                  <a:lnTo>
                    <a:pt x="1786" y="1083"/>
                  </a:lnTo>
                  <a:lnTo>
                    <a:pt x="1786" y="1197"/>
                  </a:lnTo>
                  <a:lnTo>
                    <a:pt x="2491" y="1197"/>
                  </a:lnTo>
                  <a:lnTo>
                    <a:pt x="2510" y="1201"/>
                  </a:lnTo>
                  <a:lnTo>
                    <a:pt x="2526" y="1209"/>
                  </a:lnTo>
                  <a:lnTo>
                    <a:pt x="2537" y="1221"/>
                  </a:lnTo>
                  <a:lnTo>
                    <a:pt x="2546" y="1237"/>
                  </a:lnTo>
                  <a:lnTo>
                    <a:pt x="2549" y="1255"/>
                  </a:lnTo>
                  <a:lnTo>
                    <a:pt x="2546" y="1273"/>
                  </a:lnTo>
                  <a:lnTo>
                    <a:pt x="2537" y="1289"/>
                  </a:lnTo>
                  <a:lnTo>
                    <a:pt x="2526" y="1302"/>
                  </a:lnTo>
                  <a:lnTo>
                    <a:pt x="2510" y="1310"/>
                  </a:lnTo>
                  <a:lnTo>
                    <a:pt x="2491" y="1312"/>
                  </a:lnTo>
                  <a:lnTo>
                    <a:pt x="1786" y="1312"/>
                  </a:lnTo>
                  <a:lnTo>
                    <a:pt x="1786" y="1427"/>
                  </a:lnTo>
                  <a:lnTo>
                    <a:pt x="2261" y="1427"/>
                  </a:lnTo>
                  <a:lnTo>
                    <a:pt x="2279" y="1430"/>
                  </a:lnTo>
                  <a:lnTo>
                    <a:pt x="2295" y="1438"/>
                  </a:lnTo>
                  <a:lnTo>
                    <a:pt x="2308" y="1451"/>
                  </a:lnTo>
                  <a:lnTo>
                    <a:pt x="2315" y="1467"/>
                  </a:lnTo>
                  <a:lnTo>
                    <a:pt x="2318" y="1485"/>
                  </a:lnTo>
                  <a:lnTo>
                    <a:pt x="2315" y="1503"/>
                  </a:lnTo>
                  <a:lnTo>
                    <a:pt x="2308" y="1519"/>
                  </a:lnTo>
                  <a:lnTo>
                    <a:pt x="2295" y="1530"/>
                  </a:lnTo>
                  <a:lnTo>
                    <a:pt x="2279" y="1539"/>
                  </a:lnTo>
                  <a:lnTo>
                    <a:pt x="2261" y="1542"/>
                  </a:lnTo>
                  <a:lnTo>
                    <a:pt x="1786" y="1542"/>
                  </a:lnTo>
                  <a:lnTo>
                    <a:pt x="1786" y="1656"/>
                  </a:lnTo>
                  <a:lnTo>
                    <a:pt x="2145" y="1656"/>
                  </a:lnTo>
                  <a:lnTo>
                    <a:pt x="2163" y="1659"/>
                  </a:lnTo>
                  <a:lnTo>
                    <a:pt x="2179" y="1668"/>
                  </a:lnTo>
                  <a:lnTo>
                    <a:pt x="2192" y="1679"/>
                  </a:lnTo>
                  <a:lnTo>
                    <a:pt x="2201" y="1695"/>
                  </a:lnTo>
                  <a:lnTo>
                    <a:pt x="2203" y="1713"/>
                  </a:lnTo>
                  <a:lnTo>
                    <a:pt x="2201" y="1731"/>
                  </a:lnTo>
                  <a:lnTo>
                    <a:pt x="2192" y="1747"/>
                  </a:lnTo>
                  <a:lnTo>
                    <a:pt x="2179" y="1760"/>
                  </a:lnTo>
                  <a:lnTo>
                    <a:pt x="2163" y="1768"/>
                  </a:lnTo>
                  <a:lnTo>
                    <a:pt x="2145" y="1771"/>
                  </a:lnTo>
                  <a:lnTo>
                    <a:pt x="1786" y="1771"/>
                  </a:lnTo>
                  <a:lnTo>
                    <a:pt x="1786" y="2000"/>
                  </a:lnTo>
                  <a:lnTo>
                    <a:pt x="2014" y="2000"/>
                  </a:lnTo>
                  <a:lnTo>
                    <a:pt x="2052" y="2003"/>
                  </a:lnTo>
                  <a:lnTo>
                    <a:pt x="2089" y="2010"/>
                  </a:lnTo>
                  <a:lnTo>
                    <a:pt x="2126" y="2023"/>
                  </a:lnTo>
                  <a:lnTo>
                    <a:pt x="2134" y="2026"/>
                  </a:lnTo>
                  <a:lnTo>
                    <a:pt x="2179" y="2069"/>
                  </a:lnTo>
                  <a:lnTo>
                    <a:pt x="2197" y="2087"/>
                  </a:lnTo>
                  <a:lnTo>
                    <a:pt x="2219" y="2100"/>
                  </a:lnTo>
                  <a:lnTo>
                    <a:pt x="2243" y="2111"/>
                  </a:lnTo>
                  <a:lnTo>
                    <a:pt x="2271" y="2117"/>
                  </a:lnTo>
                  <a:lnTo>
                    <a:pt x="2302" y="2121"/>
                  </a:lnTo>
                  <a:lnTo>
                    <a:pt x="2336" y="2121"/>
                  </a:lnTo>
                  <a:lnTo>
                    <a:pt x="2375" y="2115"/>
                  </a:lnTo>
                  <a:lnTo>
                    <a:pt x="2405" y="2113"/>
                  </a:lnTo>
                  <a:lnTo>
                    <a:pt x="2439" y="2113"/>
                  </a:lnTo>
                  <a:lnTo>
                    <a:pt x="2475" y="2116"/>
                  </a:lnTo>
                  <a:lnTo>
                    <a:pt x="2513" y="2124"/>
                  </a:lnTo>
                  <a:lnTo>
                    <a:pt x="2550" y="2133"/>
                  </a:lnTo>
                  <a:lnTo>
                    <a:pt x="2562" y="2124"/>
                  </a:lnTo>
                  <a:lnTo>
                    <a:pt x="2576" y="2117"/>
                  </a:lnTo>
                  <a:lnTo>
                    <a:pt x="2592" y="2114"/>
                  </a:lnTo>
                  <a:lnTo>
                    <a:pt x="2610" y="2117"/>
                  </a:lnTo>
                  <a:lnTo>
                    <a:pt x="2626" y="2126"/>
                  </a:lnTo>
                  <a:lnTo>
                    <a:pt x="2639" y="2138"/>
                  </a:lnTo>
                  <a:lnTo>
                    <a:pt x="2647" y="2154"/>
                  </a:lnTo>
                  <a:lnTo>
                    <a:pt x="2650" y="2172"/>
                  </a:lnTo>
                  <a:lnTo>
                    <a:pt x="2650" y="2174"/>
                  </a:lnTo>
                  <a:lnTo>
                    <a:pt x="2650" y="2175"/>
                  </a:lnTo>
                  <a:lnTo>
                    <a:pt x="2675" y="2192"/>
                  </a:lnTo>
                  <a:lnTo>
                    <a:pt x="2698" y="2211"/>
                  </a:lnTo>
                  <a:lnTo>
                    <a:pt x="2718" y="2231"/>
                  </a:lnTo>
                  <a:lnTo>
                    <a:pt x="2733" y="2237"/>
                  </a:lnTo>
                  <a:lnTo>
                    <a:pt x="2746" y="2245"/>
                  </a:lnTo>
                  <a:lnTo>
                    <a:pt x="2756" y="2257"/>
                  </a:lnTo>
                  <a:lnTo>
                    <a:pt x="2762" y="2271"/>
                  </a:lnTo>
                  <a:lnTo>
                    <a:pt x="2765" y="2287"/>
                  </a:lnTo>
                  <a:lnTo>
                    <a:pt x="2764" y="2296"/>
                  </a:lnTo>
                  <a:lnTo>
                    <a:pt x="2761" y="2306"/>
                  </a:lnTo>
                  <a:lnTo>
                    <a:pt x="2771" y="2337"/>
                  </a:lnTo>
                  <a:lnTo>
                    <a:pt x="2777" y="2368"/>
                  </a:lnTo>
                  <a:lnTo>
                    <a:pt x="2786" y="2359"/>
                  </a:lnTo>
                  <a:lnTo>
                    <a:pt x="2796" y="2350"/>
                  </a:lnTo>
                  <a:lnTo>
                    <a:pt x="2809" y="2346"/>
                  </a:lnTo>
                  <a:lnTo>
                    <a:pt x="2823" y="2344"/>
                  </a:lnTo>
                  <a:lnTo>
                    <a:pt x="2841" y="2347"/>
                  </a:lnTo>
                  <a:lnTo>
                    <a:pt x="2856" y="2355"/>
                  </a:lnTo>
                  <a:lnTo>
                    <a:pt x="2869" y="2367"/>
                  </a:lnTo>
                  <a:lnTo>
                    <a:pt x="2878" y="2383"/>
                  </a:lnTo>
                  <a:lnTo>
                    <a:pt x="2881" y="2401"/>
                  </a:lnTo>
                  <a:lnTo>
                    <a:pt x="2878" y="2420"/>
                  </a:lnTo>
                  <a:lnTo>
                    <a:pt x="2869" y="2435"/>
                  </a:lnTo>
                  <a:lnTo>
                    <a:pt x="2856" y="2447"/>
                  </a:lnTo>
                  <a:lnTo>
                    <a:pt x="2841" y="2456"/>
                  </a:lnTo>
                  <a:lnTo>
                    <a:pt x="2823" y="2459"/>
                  </a:lnTo>
                  <a:lnTo>
                    <a:pt x="2805" y="2456"/>
                  </a:lnTo>
                  <a:lnTo>
                    <a:pt x="2790" y="2447"/>
                  </a:lnTo>
                  <a:lnTo>
                    <a:pt x="2777" y="2434"/>
                  </a:lnTo>
                  <a:lnTo>
                    <a:pt x="2772" y="2467"/>
                  </a:lnTo>
                  <a:lnTo>
                    <a:pt x="2762" y="2499"/>
                  </a:lnTo>
                  <a:lnTo>
                    <a:pt x="2763" y="2505"/>
                  </a:lnTo>
                  <a:lnTo>
                    <a:pt x="2764" y="2510"/>
                  </a:lnTo>
                  <a:lnTo>
                    <a:pt x="2765" y="2515"/>
                  </a:lnTo>
                  <a:lnTo>
                    <a:pt x="2762" y="2533"/>
                  </a:lnTo>
                  <a:lnTo>
                    <a:pt x="2755" y="2548"/>
                  </a:lnTo>
                  <a:lnTo>
                    <a:pt x="2742" y="2561"/>
                  </a:lnTo>
                  <a:lnTo>
                    <a:pt x="2727" y="2570"/>
                  </a:lnTo>
                  <a:lnTo>
                    <a:pt x="2710" y="2592"/>
                  </a:lnTo>
                  <a:lnTo>
                    <a:pt x="2690" y="2614"/>
                  </a:lnTo>
                  <a:lnTo>
                    <a:pt x="2645" y="2650"/>
                  </a:lnTo>
                  <a:lnTo>
                    <a:pt x="2639" y="2663"/>
                  </a:lnTo>
                  <a:lnTo>
                    <a:pt x="2629" y="2674"/>
                  </a:lnTo>
                  <a:lnTo>
                    <a:pt x="2618" y="2681"/>
                  </a:lnTo>
                  <a:lnTo>
                    <a:pt x="2604" y="2685"/>
                  </a:lnTo>
                  <a:lnTo>
                    <a:pt x="2534" y="2743"/>
                  </a:lnTo>
                  <a:lnTo>
                    <a:pt x="2534" y="2744"/>
                  </a:lnTo>
                  <a:lnTo>
                    <a:pt x="2534" y="2745"/>
                  </a:lnTo>
                  <a:lnTo>
                    <a:pt x="2531" y="2763"/>
                  </a:lnTo>
                  <a:lnTo>
                    <a:pt x="2524" y="2779"/>
                  </a:lnTo>
                  <a:lnTo>
                    <a:pt x="2511" y="2791"/>
                  </a:lnTo>
                  <a:lnTo>
                    <a:pt x="2495" y="2799"/>
                  </a:lnTo>
                  <a:lnTo>
                    <a:pt x="2477" y="2802"/>
                  </a:lnTo>
                  <a:lnTo>
                    <a:pt x="2473" y="2801"/>
                  </a:lnTo>
                  <a:lnTo>
                    <a:pt x="2469" y="2801"/>
                  </a:lnTo>
                  <a:lnTo>
                    <a:pt x="2465" y="2800"/>
                  </a:lnTo>
                  <a:lnTo>
                    <a:pt x="2393" y="2860"/>
                  </a:lnTo>
                  <a:lnTo>
                    <a:pt x="2534" y="2860"/>
                  </a:lnTo>
                  <a:lnTo>
                    <a:pt x="2537" y="2842"/>
                  </a:lnTo>
                  <a:lnTo>
                    <a:pt x="2546" y="2826"/>
                  </a:lnTo>
                  <a:lnTo>
                    <a:pt x="2558" y="2813"/>
                  </a:lnTo>
                  <a:lnTo>
                    <a:pt x="2574" y="2806"/>
                  </a:lnTo>
                  <a:lnTo>
                    <a:pt x="2592" y="2802"/>
                  </a:lnTo>
                  <a:lnTo>
                    <a:pt x="2610" y="2806"/>
                  </a:lnTo>
                  <a:lnTo>
                    <a:pt x="2626" y="2813"/>
                  </a:lnTo>
                  <a:lnTo>
                    <a:pt x="2639" y="2826"/>
                  </a:lnTo>
                  <a:lnTo>
                    <a:pt x="2647" y="2842"/>
                  </a:lnTo>
                  <a:lnTo>
                    <a:pt x="2650" y="2860"/>
                  </a:lnTo>
                  <a:lnTo>
                    <a:pt x="2765" y="2860"/>
                  </a:lnTo>
                  <a:lnTo>
                    <a:pt x="2767" y="2842"/>
                  </a:lnTo>
                  <a:lnTo>
                    <a:pt x="2776" y="2826"/>
                  </a:lnTo>
                  <a:lnTo>
                    <a:pt x="2789" y="2813"/>
                  </a:lnTo>
                  <a:lnTo>
                    <a:pt x="2805" y="2806"/>
                  </a:lnTo>
                  <a:lnTo>
                    <a:pt x="2823" y="2802"/>
                  </a:lnTo>
                  <a:lnTo>
                    <a:pt x="2841" y="2806"/>
                  </a:lnTo>
                  <a:lnTo>
                    <a:pt x="2856" y="2813"/>
                  </a:lnTo>
                  <a:lnTo>
                    <a:pt x="2869" y="2826"/>
                  </a:lnTo>
                  <a:lnTo>
                    <a:pt x="2878" y="2842"/>
                  </a:lnTo>
                  <a:lnTo>
                    <a:pt x="2881" y="2860"/>
                  </a:lnTo>
                  <a:lnTo>
                    <a:pt x="2995" y="2860"/>
                  </a:lnTo>
                  <a:lnTo>
                    <a:pt x="2998" y="2842"/>
                  </a:lnTo>
                  <a:lnTo>
                    <a:pt x="3007" y="2826"/>
                  </a:lnTo>
                  <a:lnTo>
                    <a:pt x="3019" y="2813"/>
                  </a:lnTo>
                  <a:lnTo>
                    <a:pt x="3035" y="2806"/>
                  </a:lnTo>
                  <a:lnTo>
                    <a:pt x="3053" y="2802"/>
                  </a:lnTo>
                  <a:lnTo>
                    <a:pt x="3071" y="2806"/>
                  </a:lnTo>
                  <a:lnTo>
                    <a:pt x="3087" y="2813"/>
                  </a:lnTo>
                  <a:lnTo>
                    <a:pt x="3100" y="2826"/>
                  </a:lnTo>
                  <a:lnTo>
                    <a:pt x="3107" y="2842"/>
                  </a:lnTo>
                  <a:lnTo>
                    <a:pt x="3111" y="2860"/>
                  </a:lnTo>
                  <a:lnTo>
                    <a:pt x="3226" y="2860"/>
                  </a:lnTo>
                  <a:lnTo>
                    <a:pt x="3229" y="2842"/>
                  </a:lnTo>
                  <a:lnTo>
                    <a:pt x="3237" y="2826"/>
                  </a:lnTo>
                  <a:lnTo>
                    <a:pt x="3250" y="2813"/>
                  </a:lnTo>
                  <a:lnTo>
                    <a:pt x="3266" y="2806"/>
                  </a:lnTo>
                  <a:lnTo>
                    <a:pt x="3284" y="2802"/>
                  </a:lnTo>
                  <a:lnTo>
                    <a:pt x="3302" y="2806"/>
                  </a:lnTo>
                  <a:lnTo>
                    <a:pt x="3318" y="2813"/>
                  </a:lnTo>
                  <a:lnTo>
                    <a:pt x="3330" y="2826"/>
                  </a:lnTo>
                  <a:lnTo>
                    <a:pt x="3338" y="2842"/>
                  </a:lnTo>
                  <a:lnTo>
                    <a:pt x="3341" y="2860"/>
                  </a:lnTo>
                  <a:lnTo>
                    <a:pt x="3398" y="2860"/>
                  </a:lnTo>
                  <a:lnTo>
                    <a:pt x="3416" y="2862"/>
                  </a:lnTo>
                  <a:lnTo>
                    <a:pt x="3432" y="2871"/>
                  </a:lnTo>
                  <a:lnTo>
                    <a:pt x="3445" y="2883"/>
                  </a:lnTo>
                  <a:lnTo>
                    <a:pt x="3454" y="2899"/>
                  </a:lnTo>
                  <a:lnTo>
                    <a:pt x="3456" y="2917"/>
                  </a:lnTo>
                  <a:lnTo>
                    <a:pt x="3454" y="2935"/>
                  </a:lnTo>
                  <a:lnTo>
                    <a:pt x="3445" y="2951"/>
                  </a:lnTo>
                  <a:lnTo>
                    <a:pt x="3432" y="2963"/>
                  </a:lnTo>
                  <a:lnTo>
                    <a:pt x="3416" y="2972"/>
                  </a:lnTo>
                  <a:lnTo>
                    <a:pt x="3398" y="2975"/>
                  </a:lnTo>
                  <a:lnTo>
                    <a:pt x="2815" y="2975"/>
                  </a:lnTo>
                  <a:lnTo>
                    <a:pt x="2758" y="3376"/>
                  </a:lnTo>
                  <a:lnTo>
                    <a:pt x="698" y="3376"/>
                  </a:lnTo>
                  <a:lnTo>
                    <a:pt x="641" y="2975"/>
                  </a:lnTo>
                  <a:lnTo>
                    <a:pt x="58" y="2975"/>
                  </a:lnTo>
                  <a:lnTo>
                    <a:pt x="40" y="2972"/>
                  </a:lnTo>
                  <a:lnTo>
                    <a:pt x="24" y="2963"/>
                  </a:lnTo>
                  <a:lnTo>
                    <a:pt x="11" y="2951"/>
                  </a:lnTo>
                  <a:lnTo>
                    <a:pt x="2" y="2935"/>
                  </a:lnTo>
                  <a:lnTo>
                    <a:pt x="0" y="2917"/>
                  </a:lnTo>
                  <a:lnTo>
                    <a:pt x="2" y="2899"/>
                  </a:lnTo>
                  <a:lnTo>
                    <a:pt x="11" y="2883"/>
                  </a:lnTo>
                  <a:lnTo>
                    <a:pt x="24" y="2871"/>
                  </a:lnTo>
                  <a:lnTo>
                    <a:pt x="40" y="2862"/>
                  </a:lnTo>
                  <a:lnTo>
                    <a:pt x="58" y="2860"/>
                  </a:lnTo>
                  <a:lnTo>
                    <a:pt x="115" y="2860"/>
                  </a:lnTo>
                  <a:lnTo>
                    <a:pt x="118" y="2842"/>
                  </a:lnTo>
                  <a:lnTo>
                    <a:pt x="126" y="2826"/>
                  </a:lnTo>
                  <a:lnTo>
                    <a:pt x="138" y="2813"/>
                  </a:lnTo>
                  <a:lnTo>
                    <a:pt x="154" y="2806"/>
                  </a:lnTo>
                  <a:lnTo>
                    <a:pt x="172" y="2802"/>
                  </a:lnTo>
                  <a:lnTo>
                    <a:pt x="190" y="2806"/>
                  </a:lnTo>
                  <a:lnTo>
                    <a:pt x="206" y="2813"/>
                  </a:lnTo>
                  <a:lnTo>
                    <a:pt x="219" y="2826"/>
                  </a:lnTo>
                  <a:lnTo>
                    <a:pt x="227" y="2842"/>
                  </a:lnTo>
                  <a:lnTo>
                    <a:pt x="230" y="2860"/>
                  </a:lnTo>
                  <a:lnTo>
                    <a:pt x="345" y="2860"/>
                  </a:lnTo>
                  <a:lnTo>
                    <a:pt x="349" y="2842"/>
                  </a:lnTo>
                  <a:lnTo>
                    <a:pt x="356" y="2826"/>
                  </a:lnTo>
                  <a:lnTo>
                    <a:pt x="369" y="2813"/>
                  </a:lnTo>
                  <a:lnTo>
                    <a:pt x="385" y="2806"/>
                  </a:lnTo>
                  <a:lnTo>
                    <a:pt x="403" y="2802"/>
                  </a:lnTo>
                  <a:lnTo>
                    <a:pt x="421" y="2806"/>
                  </a:lnTo>
                  <a:lnTo>
                    <a:pt x="437" y="2813"/>
                  </a:lnTo>
                  <a:lnTo>
                    <a:pt x="449" y="2826"/>
                  </a:lnTo>
                  <a:lnTo>
                    <a:pt x="458" y="2842"/>
                  </a:lnTo>
                  <a:lnTo>
                    <a:pt x="461" y="2860"/>
                  </a:lnTo>
                  <a:lnTo>
                    <a:pt x="575" y="2860"/>
                  </a:lnTo>
                  <a:lnTo>
                    <a:pt x="578" y="2842"/>
                  </a:lnTo>
                  <a:lnTo>
                    <a:pt x="587" y="2826"/>
                  </a:lnTo>
                  <a:lnTo>
                    <a:pt x="600" y="2813"/>
                  </a:lnTo>
                  <a:lnTo>
                    <a:pt x="615" y="2806"/>
                  </a:lnTo>
                  <a:lnTo>
                    <a:pt x="633" y="2802"/>
                  </a:lnTo>
                  <a:lnTo>
                    <a:pt x="651" y="2806"/>
                  </a:lnTo>
                  <a:lnTo>
                    <a:pt x="667" y="2813"/>
                  </a:lnTo>
                  <a:lnTo>
                    <a:pt x="680" y="2826"/>
                  </a:lnTo>
                  <a:lnTo>
                    <a:pt x="689" y="2842"/>
                  </a:lnTo>
                  <a:lnTo>
                    <a:pt x="691" y="2860"/>
                  </a:lnTo>
                  <a:lnTo>
                    <a:pt x="806" y="2860"/>
                  </a:lnTo>
                  <a:lnTo>
                    <a:pt x="809" y="2842"/>
                  </a:lnTo>
                  <a:lnTo>
                    <a:pt x="817" y="2826"/>
                  </a:lnTo>
                  <a:lnTo>
                    <a:pt x="830" y="2813"/>
                  </a:lnTo>
                  <a:lnTo>
                    <a:pt x="846" y="2806"/>
                  </a:lnTo>
                  <a:lnTo>
                    <a:pt x="864" y="2802"/>
                  </a:lnTo>
                  <a:lnTo>
                    <a:pt x="882" y="2806"/>
                  </a:lnTo>
                  <a:lnTo>
                    <a:pt x="898" y="2813"/>
                  </a:lnTo>
                  <a:lnTo>
                    <a:pt x="910" y="2826"/>
                  </a:lnTo>
                  <a:lnTo>
                    <a:pt x="919" y="2842"/>
                  </a:lnTo>
                  <a:lnTo>
                    <a:pt x="922" y="2860"/>
                  </a:lnTo>
                  <a:lnTo>
                    <a:pt x="1070" y="2860"/>
                  </a:lnTo>
                  <a:lnTo>
                    <a:pt x="1000" y="2798"/>
                  </a:lnTo>
                  <a:lnTo>
                    <a:pt x="989" y="2801"/>
                  </a:lnTo>
                  <a:lnTo>
                    <a:pt x="979" y="2802"/>
                  </a:lnTo>
                  <a:lnTo>
                    <a:pt x="961" y="2799"/>
                  </a:lnTo>
                  <a:lnTo>
                    <a:pt x="945" y="2791"/>
                  </a:lnTo>
                  <a:lnTo>
                    <a:pt x="932" y="2779"/>
                  </a:lnTo>
                  <a:lnTo>
                    <a:pt x="925" y="2763"/>
                  </a:lnTo>
                  <a:lnTo>
                    <a:pt x="922" y="2745"/>
                  </a:lnTo>
                  <a:lnTo>
                    <a:pt x="923" y="2739"/>
                  </a:lnTo>
                  <a:lnTo>
                    <a:pt x="924" y="2733"/>
                  </a:lnTo>
                  <a:lnTo>
                    <a:pt x="869" y="2687"/>
                  </a:lnTo>
                  <a:lnTo>
                    <a:pt x="867" y="2688"/>
                  </a:lnTo>
                  <a:lnTo>
                    <a:pt x="864" y="2688"/>
                  </a:lnTo>
                  <a:lnTo>
                    <a:pt x="846" y="2684"/>
                  </a:lnTo>
                  <a:lnTo>
                    <a:pt x="831" y="2677"/>
                  </a:lnTo>
                  <a:lnTo>
                    <a:pt x="818" y="2665"/>
                  </a:lnTo>
                  <a:lnTo>
                    <a:pt x="809" y="2649"/>
                  </a:lnTo>
                  <a:lnTo>
                    <a:pt x="806" y="2632"/>
                  </a:lnTo>
                  <a:lnTo>
                    <a:pt x="780" y="2609"/>
                  </a:lnTo>
                  <a:lnTo>
                    <a:pt x="763" y="2592"/>
                  </a:lnTo>
                  <a:lnTo>
                    <a:pt x="750" y="2573"/>
                  </a:lnTo>
                  <a:lnTo>
                    <a:pt x="749" y="2573"/>
                  </a:lnTo>
                  <a:lnTo>
                    <a:pt x="730" y="2571"/>
                  </a:lnTo>
                  <a:lnTo>
                    <a:pt x="714" y="2562"/>
                  </a:lnTo>
                  <a:lnTo>
                    <a:pt x="703" y="2549"/>
                  </a:lnTo>
                  <a:lnTo>
                    <a:pt x="694" y="2533"/>
                  </a:lnTo>
                  <a:lnTo>
                    <a:pt x="691" y="2515"/>
                  </a:lnTo>
                  <a:lnTo>
                    <a:pt x="693" y="2502"/>
                  </a:lnTo>
                  <a:lnTo>
                    <a:pt x="697" y="2491"/>
                  </a:lnTo>
                  <a:lnTo>
                    <a:pt x="705" y="2480"/>
                  </a:lnTo>
                  <a:lnTo>
                    <a:pt x="695" y="2440"/>
                  </a:lnTo>
                  <a:lnTo>
                    <a:pt x="692" y="2398"/>
                  </a:lnTo>
                  <a:lnTo>
                    <a:pt x="694" y="2357"/>
                  </a:lnTo>
                  <a:lnTo>
                    <a:pt x="701" y="2317"/>
                  </a:lnTo>
                  <a:lnTo>
                    <a:pt x="694" y="2303"/>
                  </a:lnTo>
                  <a:lnTo>
                    <a:pt x="691" y="2287"/>
                  </a:lnTo>
                  <a:lnTo>
                    <a:pt x="694" y="2270"/>
                  </a:lnTo>
                  <a:lnTo>
                    <a:pt x="701" y="2255"/>
                  </a:lnTo>
                  <a:lnTo>
                    <a:pt x="712" y="2243"/>
                  </a:lnTo>
                  <a:lnTo>
                    <a:pt x="727" y="2234"/>
                  </a:lnTo>
                  <a:lnTo>
                    <a:pt x="744" y="2230"/>
                  </a:lnTo>
                  <a:lnTo>
                    <a:pt x="762" y="2209"/>
                  </a:lnTo>
                  <a:lnTo>
                    <a:pt x="783" y="2190"/>
                  </a:lnTo>
                  <a:lnTo>
                    <a:pt x="806" y="2173"/>
                  </a:lnTo>
                  <a:lnTo>
                    <a:pt x="806" y="2173"/>
                  </a:lnTo>
                  <a:lnTo>
                    <a:pt x="806" y="2172"/>
                  </a:lnTo>
                  <a:lnTo>
                    <a:pt x="809" y="2154"/>
                  </a:lnTo>
                  <a:lnTo>
                    <a:pt x="817" y="2138"/>
                  </a:lnTo>
                  <a:lnTo>
                    <a:pt x="830" y="2126"/>
                  </a:lnTo>
                  <a:lnTo>
                    <a:pt x="846" y="2117"/>
                  </a:lnTo>
                  <a:lnTo>
                    <a:pt x="864" y="2114"/>
                  </a:lnTo>
                  <a:lnTo>
                    <a:pt x="878" y="2116"/>
                  </a:lnTo>
                  <a:lnTo>
                    <a:pt x="892" y="2122"/>
                  </a:lnTo>
                  <a:lnTo>
                    <a:pt x="902" y="2130"/>
                  </a:lnTo>
                  <a:lnTo>
                    <a:pt x="940" y="2122"/>
                  </a:lnTo>
                  <a:lnTo>
                    <a:pt x="977" y="2115"/>
                  </a:lnTo>
                  <a:lnTo>
                    <a:pt x="1014" y="2112"/>
                  </a:lnTo>
                  <a:lnTo>
                    <a:pt x="1048" y="2113"/>
                  </a:lnTo>
                  <a:lnTo>
                    <a:pt x="1081" y="2115"/>
                  </a:lnTo>
                  <a:lnTo>
                    <a:pt x="1111" y="2122"/>
                  </a:lnTo>
                  <a:lnTo>
                    <a:pt x="1141" y="2127"/>
                  </a:lnTo>
                  <a:lnTo>
                    <a:pt x="1172" y="2126"/>
                  </a:lnTo>
                  <a:lnTo>
                    <a:pt x="1203" y="2120"/>
                  </a:lnTo>
                  <a:lnTo>
                    <a:pt x="1233" y="2108"/>
                  </a:lnTo>
                  <a:lnTo>
                    <a:pt x="1261" y="2092"/>
                  </a:lnTo>
                  <a:lnTo>
                    <a:pt x="1285" y="2071"/>
                  </a:lnTo>
                  <a:lnTo>
                    <a:pt x="1296" y="2062"/>
                  </a:lnTo>
                  <a:lnTo>
                    <a:pt x="1343" y="2034"/>
                  </a:lnTo>
                  <a:lnTo>
                    <a:pt x="1368" y="2021"/>
                  </a:lnTo>
                  <a:lnTo>
                    <a:pt x="1394" y="2011"/>
                  </a:lnTo>
                  <a:lnTo>
                    <a:pt x="1420" y="2006"/>
                  </a:lnTo>
                  <a:lnTo>
                    <a:pt x="1447" y="2002"/>
                  </a:lnTo>
                  <a:lnTo>
                    <a:pt x="1472" y="2000"/>
                  </a:lnTo>
                  <a:lnTo>
                    <a:pt x="1498" y="2000"/>
                  </a:lnTo>
                  <a:lnTo>
                    <a:pt x="1670" y="2000"/>
                  </a:lnTo>
                  <a:lnTo>
                    <a:pt x="1670" y="1771"/>
                  </a:lnTo>
                  <a:lnTo>
                    <a:pt x="1339" y="1771"/>
                  </a:lnTo>
                  <a:lnTo>
                    <a:pt x="1321" y="1768"/>
                  </a:lnTo>
                  <a:lnTo>
                    <a:pt x="1305" y="1760"/>
                  </a:lnTo>
                  <a:lnTo>
                    <a:pt x="1293" y="1747"/>
                  </a:lnTo>
                  <a:lnTo>
                    <a:pt x="1284" y="1731"/>
                  </a:lnTo>
                  <a:lnTo>
                    <a:pt x="1281" y="1713"/>
                  </a:lnTo>
                  <a:lnTo>
                    <a:pt x="1284" y="1695"/>
                  </a:lnTo>
                  <a:lnTo>
                    <a:pt x="1293" y="1679"/>
                  </a:lnTo>
                  <a:lnTo>
                    <a:pt x="1305" y="1668"/>
                  </a:lnTo>
                  <a:lnTo>
                    <a:pt x="1321" y="1659"/>
                  </a:lnTo>
                  <a:lnTo>
                    <a:pt x="1339" y="1656"/>
                  </a:lnTo>
                  <a:lnTo>
                    <a:pt x="1670" y="1656"/>
                  </a:lnTo>
                  <a:lnTo>
                    <a:pt x="1670" y="1542"/>
                  </a:lnTo>
                  <a:lnTo>
                    <a:pt x="1224" y="1542"/>
                  </a:lnTo>
                  <a:lnTo>
                    <a:pt x="1206" y="1539"/>
                  </a:lnTo>
                  <a:lnTo>
                    <a:pt x="1190" y="1530"/>
                  </a:lnTo>
                  <a:lnTo>
                    <a:pt x="1177" y="1519"/>
                  </a:lnTo>
                  <a:lnTo>
                    <a:pt x="1169" y="1503"/>
                  </a:lnTo>
                  <a:lnTo>
                    <a:pt x="1167" y="1485"/>
                  </a:lnTo>
                  <a:lnTo>
                    <a:pt x="1169" y="1467"/>
                  </a:lnTo>
                  <a:lnTo>
                    <a:pt x="1177" y="1451"/>
                  </a:lnTo>
                  <a:lnTo>
                    <a:pt x="1190" y="1438"/>
                  </a:lnTo>
                  <a:lnTo>
                    <a:pt x="1206" y="1430"/>
                  </a:lnTo>
                  <a:lnTo>
                    <a:pt x="1224" y="1427"/>
                  </a:lnTo>
                  <a:lnTo>
                    <a:pt x="1670" y="1427"/>
                  </a:lnTo>
                  <a:lnTo>
                    <a:pt x="1670" y="1312"/>
                  </a:lnTo>
                  <a:lnTo>
                    <a:pt x="993" y="1312"/>
                  </a:lnTo>
                  <a:lnTo>
                    <a:pt x="975" y="1309"/>
                  </a:lnTo>
                  <a:lnTo>
                    <a:pt x="959" y="1302"/>
                  </a:lnTo>
                  <a:lnTo>
                    <a:pt x="947" y="1289"/>
                  </a:lnTo>
                  <a:lnTo>
                    <a:pt x="939" y="1273"/>
                  </a:lnTo>
                  <a:lnTo>
                    <a:pt x="936" y="1255"/>
                  </a:lnTo>
                  <a:lnTo>
                    <a:pt x="939" y="1237"/>
                  </a:lnTo>
                  <a:lnTo>
                    <a:pt x="947" y="1221"/>
                  </a:lnTo>
                  <a:lnTo>
                    <a:pt x="959" y="1209"/>
                  </a:lnTo>
                  <a:lnTo>
                    <a:pt x="975" y="1201"/>
                  </a:lnTo>
                  <a:lnTo>
                    <a:pt x="993" y="1197"/>
                  </a:lnTo>
                  <a:lnTo>
                    <a:pt x="1670" y="1197"/>
                  </a:lnTo>
                  <a:lnTo>
                    <a:pt x="1670" y="1083"/>
                  </a:lnTo>
                  <a:lnTo>
                    <a:pt x="993" y="1083"/>
                  </a:lnTo>
                  <a:lnTo>
                    <a:pt x="975" y="1080"/>
                  </a:lnTo>
                  <a:lnTo>
                    <a:pt x="959" y="1072"/>
                  </a:lnTo>
                  <a:lnTo>
                    <a:pt x="947" y="1060"/>
                  </a:lnTo>
                  <a:lnTo>
                    <a:pt x="939" y="1044"/>
                  </a:lnTo>
                  <a:lnTo>
                    <a:pt x="936" y="1026"/>
                  </a:lnTo>
                  <a:lnTo>
                    <a:pt x="939" y="1008"/>
                  </a:lnTo>
                  <a:lnTo>
                    <a:pt x="947" y="992"/>
                  </a:lnTo>
                  <a:lnTo>
                    <a:pt x="959" y="979"/>
                  </a:lnTo>
                  <a:lnTo>
                    <a:pt x="975" y="972"/>
                  </a:lnTo>
                  <a:lnTo>
                    <a:pt x="993" y="969"/>
                  </a:lnTo>
                  <a:lnTo>
                    <a:pt x="1670" y="969"/>
                  </a:lnTo>
                  <a:lnTo>
                    <a:pt x="1670" y="854"/>
                  </a:lnTo>
                  <a:lnTo>
                    <a:pt x="1224" y="854"/>
                  </a:lnTo>
                  <a:lnTo>
                    <a:pt x="1206" y="851"/>
                  </a:lnTo>
                  <a:lnTo>
                    <a:pt x="1190" y="843"/>
                  </a:lnTo>
                  <a:lnTo>
                    <a:pt x="1177" y="830"/>
                  </a:lnTo>
                  <a:lnTo>
                    <a:pt x="1169" y="815"/>
                  </a:lnTo>
                  <a:lnTo>
                    <a:pt x="1167" y="796"/>
                  </a:lnTo>
                  <a:lnTo>
                    <a:pt x="1169" y="778"/>
                  </a:lnTo>
                  <a:lnTo>
                    <a:pt x="1177" y="762"/>
                  </a:lnTo>
                  <a:lnTo>
                    <a:pt x="1190" y="751"/>
                  </a:lnTo>
                  <a:lnTo>
                    <a:pt x="1206" y="742"/>
                  </a:lnTo>
                  <a:lnTo>
                    <a:pt x="1224" y="739"/>
                  </a:lnTo>
                  <a:lnTo>
                    <a:pt x="1670" y="739"/>
                  </a:lnTo>
                  <a:lnTo>
                    <a:pt x="1670" y="625"/>
                  </a:lnTo>
                  <a:lnTo>
                    <a:pt x="835" y="625"/>
                  </a:lnTo>
                  <a:lnTo>
                    <a:pt x="541" y="1008"/>
                  </a:lnTo>
                  <a:lnTo>
                    <a:pt x="567" y="1031"/>
                  </a:lnTo>
                  <a:lnTo>
                    <a:pt x="590" y="1058"/>
                  </a:lnTo>
                  <a:lnTo>
                    <a:pt x="608" y="1087"/>
                  </a:lnTo>
                  <a:lnTo>
                    <a:pt x="622" y="1120"/>
                  </a:lnTo>
                  <a:lnTo>
                    <a:pt x="631" y="1154"/>
                  </a:lnTo>
                  <a:lnTo>
                    <a:pt x="633" y="1191"/>
                  </a:lnTo>
                  <a:lnTo>
                    <a:pt x="631" y="1227"/>
                  </a:lnTo>
                  <a:lnTo>
                    <a:pt x="622" y="1261"/>
                  </a:lnTo>
                  <a:lnTo>
                    <a:pt x="608" y="1294"/>
                  </a:lnTo>
                  <a:lnTo>
                    <a:pt x="590" y="1323"/>
                  </a:lnTo>
                  <a:lnTo>
                    <a:pt x="568" y="1350"/>
                  </a:lnTo>
                  <a:lnTo>
                    <a:pt x="542" y="1372"/>
                  </a:lnTo>
                  <a:lnTo>
                    <a:pt x="1023" y="1956"/>
                  </a:lnTo>
                  <a:lnTo>
                    <a:pt x="1032" y="1969"/>
                  </a:lnTo>
                  <a:lnTo>
                    <a:pt x="1036" y="1982"/>
                  </a:lnTo>
                  <a:lnTo>
                    <a:pt x="1036" y="1997"/>
                  </a:lnTo>
                  <a:lnTo>
                    <a:pt x="1032" y="2011"/>
                  </a:lnTo>
                  <a:lnTo>
                    <a:pt x="1025" y="2025"/>
                  </a:lnTo>
                  <a:lnTo>
                    <a:pt x="1031" y="2034"/>
                  </a:lnTo>
                  <a:lnTo>
                    <a:pt x="1035" y="2045"/>
                  </a:lnTo>
                  <a:lnTo>
                    <a:pt x="1036" y="2058"/>
                  </a:lnTo>
                  <a:lnTo>
                    <a:pt x="1034" y="2076"/>
                  </a:lnTo>
                  <a:lnTo>
                    <a:pt x="1025" y="2091"/>
                  </a:lnTo>
                  <a:lnTo>
                    <a:pt x="1013" y="2104"/>
                  </a:lnTo>
                  <a:lnTo>
                    <a:pt x="998" y="2112"/>
                  </a:lnTo>
                  <a:lnTo>
                    <a:pt x="979" y="2114"/>
                  </a:lnTo>
                  <a:lnTo>
                    <a:pt x="961" y="2112"/>
                  </a:lnTo>
                  <a:lnTo>
                    <a:pt x="945" y="2104"/>
                  </a:lnTo>
                  <a:lnTo>
                    <a:pt x="932" y="2091"/>
                  </a:lnTo>
                  <a:lnTo>
                    <a:pt x="925" y="2076"/>
                  </a:lnTo>
                  <a:lnTo>
                    <a:pt x="922" y="2058"/>
                  </a:lnTo>
                  <a:lnTo>
                    <a:pt x="923" y="2046"/>
                  </a:lnTo>
                  <a:lnTo>
                    <a:pt x="927" y="2036"/>
                  </a:lnTo>
                  <a:lnTo>
                    <a:pt x="932" y="2026"/>
                  </a:lnTo>
                  <a:lnTo>
                    <a:pt x="900" y="1987"/>
                  </a:lnTo>
                  <a:lnTo>
                    <a:pt x="890" y="1993"/>
                  </a:lnTo>
                  <a:lnTo>
                    <a:pt x="877" y="1998"/>
                  </a:lnTo>
                  <a:lnTo>
                    <a:pt x="864" y="2000"/>
                  </a:lnTo>
                  <a:lnTo>
                    <a:pt x="846" y="1997"/>
                  </a:lnTo>
                  <a:lnTo>
                    <a:pt x="830" y="1989"/>
                  </a:lnTo>
                  <a:lnTo>
                    <a:pt x="817" y="1976"/>
                  </a:lnTo>
                  <a:lnTo>
                    <a:pt x="809" y="1961"/>
                  </a:lnTo>
                  <a:lnTo>
                    <a:pt x="806" y="1943"/>
                  </a:lnTo>
                  <a:lnTo>
                    <a:pt x="808" y="1926"/>
                  </a:lnTo>
                  <a:lnTo>
                    <a:pt x="817" y="1911"/>
                  </a:lnTo>
                  <a:lnTo>
                    <a:pt x="828" y="1899"/>
                  </a:lnTo>
                  <a:lnTo>
                    <a:pt x="796" y="1860"/>
                  </a:lnTo>
                  <a:lnTo>
                    <a:pt x="786" y="1871"/>
                  </a:lnTo>
                  <a:lnTo>
                    <a:pt x="775" y="1878"/>
                  </a:lnTo>
                  <a:lnTo>
                    <a:pt x="762" y="1883"/>
                  </a:lnTo>
                  <a:lnTo>
                    <a:pt x="749" y="1886"/>
                  </a:lnTo>
                  <a:lnTo>
                    <a:pt x="730" y="1882"/>
                  </a:lnTo>
                  <a:lnTo>
                    <a:pt x="714" y="1874"/>
                  </a:lnTo>
                  <a:lnTo>
                    <a:pt x="703" y="1862"/>
                  </a:lnTo>
                  <a:lnTo>
                    <a:pt x="694" y="1846"/>
                  </a:lnTo>
                  <a:lnTo>
                    <a:pt x="691" y="1828"/>
                  </a:lnTo>
                  <a:lnTo>
                    <a:pt x="694" y="1811"/>
                  </a:lnTo>
                  <a:lnTo>
                    <a:pt x="700" y="1796"/>
                  </a:lnTo>
                  <a:lnTo>
                    <a:pt x="712" y="1785"/>
                  </a:lnTo>
                  <a:lnTo>
                    <a:pt x="726" y="1776"/>
                  </a:lnTo>
                  <a:lnTo>
                    <a:pt x="688" y="1729"/>
                  </a:lnTo>
                  <a:lnTo>
                    <a:pt x="680" y="1746"/>
                  </a:lnTo>
                  <a:lnTo>
                    <a:pt x="667" y="1759"/>
                  </a:lnTo>
                  <a:lnTo>
                    <a:pt x="652" y="1768"/>
                  </a:lnTo>
                  <a:lnTo>
                    <a:pt x="633" y="1771"/>
                  </a:lnTo>
                  <a:lnTo>
                    <a:pt x="615" y="1768"/>
                  </a:lnTo>
                  <a:lnTo>
                    <a:pt x="600" y="1760"/>
                  </a:lnTo>
                  <a:lnTo>
                    <a:pt x="587" y="1747"/>
                  </a:lnTo>
                  <a:lnTo>
                    <a:pt x="578" y="1731"/>
                  </a:lnTo>
                  <a:lnTo>
                    <a:pt x="575" y="1713"/>
                  </a:lnTo>
                  <a:lnTo>
                    <a:pt x="578" y="1696"/>
                  </a:lnTo>
                  <a:lnTo>
                    <a:pt x="586" y="1681"/>
                  </a:lnTo>
                  <a:lnTo>
                    <a:pt x="597" y="1670"/>
                  </a:lnTo>
                  <a:lnTo>
                    <a:pt x="612" y="1661"/>
                  </a:lnTo>
                  <a:lnTo>
                    <a:pt x="628" y="1657"/>
                  </a:lnTo>
                  <a:lnTo>
                    <a:pt x="574" y="1592"/>
                  </a:lnTo>
                  <a:lnTo>
                    <a:pt x="575" y="1594"/>
                  </a:lnTo>
                  <a:lnTo>
                    <a:pt x="575" y="1596"/>
                  </a:lnTo>
                  <a:lnTo>
                    <a:pt x="575" y="1599"/>
                  </a:lnTo>
                  <a:lnTo>
                    <a:pt x="573" y="1618"/>
                  </a:lnTo>
                  <a:lnTo>
                    <a:pt x="565" y="1632"/>
                  </a:lnTo>
                  <a:lnTo>
                    <a:pt x="552" y="1645"/>
                  </a:lnTo>
                  <a:lnTo>
                    <a:pt x="537" y="1654"/>
                  </a:lnTo>
                  <a:lnTo>
                    <a:pt x="519" y="1656"/>
                  </a:lnTo>
                  <a:lnTo>
                    <a:pt x="499" y="1654"/>
                  </a:lnTo>
                  <a:lnTo>
                    <a:pt x="484" y="1645"/>
                  </a:lnTo>
                  <a:lnTo>
                    <a:pt x="472" y="1632"/>
                  </a:lnTo>
                  <a:lnTo>
                    <a:pt x="463" y="1618"/>
                  </a:lnTo>
                  <a:lnTo>
                    <a:pt x="461" y="1599"/>
                  </a:lnTo>
                  <a:lnTo>
                    <a:pt x="463" y="1581"/>
                  </a:lnTo>
                  <a:lnTo>
                    <a:pt x="472" y="1565"/>
                  </a:lnTo>
                  <a:lnTo>
                    <a:pt x="484" y="1553"/>
                  </a:lnTo>
                  <a:lnTo>
                    <a:pt x="499" y="1544"/>
                  </a:lnTo>
                  <a:lnTo>
                    <a:pt x="519" y="1542"/>
                  </a:lnTo>
                  <a:lnTo>
                    <a:pt x="527" y="1543"/>
                  </a:lnTo>
                  <a:lnTo>
                    <a:pt x="536" y="1545"/>
                  </a:lnTo>
                  <a:lnTo>
                    <a:pt x="430" y="1418"/>
                  </a:lnTo>
                  <a:lnTo>
                    <a:pt x="416" y="1419"/>
                  </a:lnTo>
                  <a:lnTo>
                    <a:pt x="403" y="1420"/>
                  </a:lnTo>
                  <a:lnTo>
                    <a:pt x="377" y="1419"/>
                  </a:lnTo>
                  <a:lnTo>
                    <a:pt x="354" y="1414"/>
                  </a:lnTo>
                  <a:lnTo>
                    <a:pt x="330" y="1407"/>
                  </a:lnTo>
                  <a:lnTo>
                    <a:pt x="319" y="1418"/>
                  </a:lnTo>
                  <a:lnTo>
                    <a:pt x="304" y="1424"/>
                  </a:lnTo>
                  <a:lnTo>
                    <a:pt x="288" y="1427"/>
                  </a:lnTo>
                  <a:lnTo>
                    <a:pt x="269" y="1424"/>
                  </a:lnTo>
                  <a:lnTo>
                    <a:pt x="253" y="1415"/>
                  </a:lnTo>
                  <a:lnTo>
                    <a:pt x="242" y="1404"/>
                  </a:lnTo>
                  <a:lnTo>
                    <a:pt x="233" y="1388"/>
                  </a:lnTo>
                  <a:lnTo>
                    <a:pt x="230" y="1370"/>
                  </a:lnTo>
                  <a:lnTo>
                    <a:pt x="231" y="1358"/>
                  </a:lnTo>
                  <a:lnTo>
                    <a:pt x="235" y="1347"/>
                  </a:lnTo>
                  <a:lnTo>
                    <a:pt x="218" y="1326"/>
                  </a:lnTo>
                  <a:lnTo>
                    <a:pt x="203" y="1303"/>
                  </a:lnTo>
                  <a:lnTo>
                    <a:pt x="194" y="1308"/>
                  </a:lnTo>
                  <a:lnTo>
                    <a:pt x="184" y="1311"/>
                  </a:lnTo>
                  <a:lnTo>
                    <a:pt x="172" y="1312"/>
                  </a:lnTo>
                  <a:lnTo>
                    <a:pt x="154" y="1310"/>
                  </a:lnTo>
                  <a:lnTo>
                    <a:pt x="138" y="1302"/>
                  </a:lnTo>
                  <a:lnTo>
                    <a:pt x="126" y="1289"/>
                  </a:lnTo>
                  <a:lnTo>
                    <a:pt x="118" y="1273"/>
                  </a:lnTo>
                  <a:lnTo>
                    <a:pt x="115" y="1255"/>
                  </a:lnTo>
                  <a:lnTo>
                    <a:pt x="118" y="1237"/>
                  </a:lnTo>
                  <a:lnTo>
                    <a:pt x="126" y="1221"/>
                  </a:lnTo>
                  <a:lnTo>
                    <a:pt x="138" y="1209"/>
                  </a:lnTo>
                  <a:lnTo>
                    <a:pt x="154" y="1201"/>
                  </a:lnTo>
                  <a:lnTo>
                    <a:pt x="172" y="1197"/>
                  </a:lnTo>
                  <a:lnTo>
                    <a:pt x="173" y="1197"/>
                  </a:lnTo>
                  <a:lnTo>
                    <a:pt x="173" y="1194"/>
                  </a:lnTo>
                  <a:lnTo>
                    <a:pt x="172" y="1191"/>
                  </a:lnTo>
                  <a:lnTo>
                    <a:pt x="174" y="1158"/>
                  </a:lnTo>
                  <a:lnTo>
                    <a:pt x="182" y="1127"/>
                  </a:lnTo>
                  <a:lnTo>
                    <a:pt x="194" y="1097"/>
                  </a:lnTo>
                  <a:lnTo>
                    <a:pt x="209" y="1070"/>
                  </a:lnTo>
                  <a:lnTo>
                    <a:pt x="198" y="1077"/>
                  </a:lnTo>
                  <a:lnTo>
                    <a:pt x="186" y="1081"/>
                  </a:lnTo>
                  <a:lnTo>
                    <a:pt x="172" y="1083"/>
                  </a:lnTo>
                  <a:lnTo>
                    <a:pt x="154" y="1080"/>
                  </a:lnTo>
                  <a:lnTo>
                    <a:pt x="138" y="1072"/>
                  </a:lnTo>
                  <a:lnTo>
                    <a:pt x="126" y="1059"/>
                  </a:lnTo>
                  <a:lnTo>
                    <a:pt x="118" y="1044"/>
                  </a:lnTo>
                  <a:lnTo>
                    <a:pt x="115" y="1026"/>
                  </a:lnTo>
                  <a:lnTo>
                    <a:pt x="118" y="1008"/>
                  </a:lnTo>
                  <a:lnTo>
                    <a:pt x="126" y="992"/>
                  </a:lnTo>
                  <a:lnTo>
                    <a:pt x="138" y="979"/>
                  </a:lnTo>
                  <a:lnTo>
                    <a:pt x="154" y="972"/>
                  </a:lnTo>
                  <a:lnTo>
                    <a:pt x="172" y="969"/>
                  </a:lnTo>
                  <a:lnTo>
                    <a:pt x="190" y="972"/>
                  </a:lnTo>
                  <a:lnTo>
                    <a:pt x="206" y="979"/>
                  </a:lnTo>
                  <a:lnTo>
                    <a:pt x="219" y="992"/>
                  </a:lnTo>
                  <a:lnTo>
                    <a:pt x="227" y="1008"/>
                  </a:lnTo>
                  <a:lnTo>
                    <a:pt x="230" y="1026"/>
                  </a:lnTo>
                  <a:lnTo>
                    <a:pt x="229" y="1036"/>
                  </a:lnTo>
                  <a:lnTo>
                    <a:pt x="226" y="1045"/>
                  </a:lnTo>
                  <a:lnTo>
                    <a:pt x="249" y="1022"/>
                  </a:lnTo>
                  <a:lnTo>
                    <a:pt x="275" y="1002"/>
                  </a:lnTo>
                  <a:lnTo>
                    <a:pt x="304" y="985"/>
                  </a:lnTo>
                  <a:lnTo>
                    <a:pt x="335" y="972"/>
                  </a:lnTo>
                  <a:lnTo>
                    <a:pt x="368" y="964"/>
                  </a:lnTo>
                  <a:lnTo>
                    <a:pt x="403" y="961"/>
                  </a:lnTo>
                  <a:lnTo>
                    <a:pt x="417" y="962"/>
                  </a:lnTo>
                  <a:lnTo>
                    <a:pt x="430" y="964"/>
                  </a:lnTo>
                  <a:lnTo>
                    <a:pt x="463" y="922"/>
                  </a:lnTo>
                  <a:lnTo>
                    <a:pt x="462" y="918"/>
                  </a:lnTo>
                  <a:lnTo>
                    <a:pt x="461" y="914"/>
                  </a:lnTo>
                  <a:lnTo>
                    <a:pt x="461" y="911"/>
                  </a:lnTo>
                  <a:lnTo>
                    <a:pt x="463" y="894"/>
                  </a:lnTo>
                  <a:lnTo>
                    <a:pt x="470" y="879"/>
                  </a:lnTo>
                  <a:lnTo>
                    <a:pt x="482" y="867"/>
                  </a:lnTo>
                  <a:lnTo>
                    <a:pt x="497" y="858"/>
                  </a:lnTo>
                  <a:lnTo>
                    <a:pt x="514" y="855"/>
                  </a:lnTo>
                  <a:lnTo>
                    <a:pt x="690" y="625"/>
                  </a:lnTo>
                  <a:lnTo>
                    <a:pt x="58" y="625"/>
                  </a:lnTo>
                  <a:lnTo>
                    <a:pt x="40" y="622"/>
                  </a:lnTo>
                  <a:lnTo>
                    <a:pt x="24" y="613"/>
                  </a:lnTo>
                  <a:lnTo>
                    <a:pt x="11" y="602"/>
                  </a:lnTo>
                  <a:lnTo>
                    <a:pt x="2" y="586"/>
                  </a:lnTo>
                  <a:lnTo>
                    <a:pt x="0" y="568"/>
                  </a:lnTo>
                  <a:lnTo>
                    <a:pt x="2" y="550"/>
                  </a:lnTo>
                  <a:lnTo>
                    <a:pt x="11" y="534"/>
                  </a:lnTo>
                  <a:lnTo>
                    <a:pt x="24" y="521"/>
                  </a:lnTo>
                  <a:lnTo>
                    <a:pt x="40" y="512"/>
                  </a:lnTo>
                  <a:lnTo>
                    <a:pt x="58" y="510"/>
                  </a:lnTo>
                  <a:lnTo>
                    <a:pt x="587" y="510"/>
                  </a:lnTo>
                  <a:lnTo>
                    <a:pt x="602" y="470"/>
                  </a:lnTo>
                  <a:lnTo>
                    <a:pt x="621" y="433"/>
                  </a:lnTo>
                  <a:lnTo>
                    <a:pt x="646" y="398"/>
                  </a:lnTo>
                  <a:lnTo>
                    <a:pt x="675" y="367"/>
                  </a:lnTo>
                  <a:lnTo>
                    <a:pt x="708" y="340"/>
                  </a:lnTo>
                  <a:lnTo>
                    <a:pt x="744" y="318"/>
                  </a:lnTo>
                  <a:lnTo>
                    <a:pt x="784" y="300"/>
                  </a:lnTo>
                  <a:lnTo>
                    <a:pt x="826" y="288"/>
                  </a:lnTo>
                  <a:lnTo>
                    <a:pt x="868" y="282"/>
                  </a:lnTo>
                  <a:lnTo>
                    <a:pt x="911" y="282"/>
                  </a:lnTo>
                  <a:lnTo>
                    <a:pt x="953" y="287"/>
                  </a:lnTo>
                  <a:lnTo>
                    <a:pt x="994" y="298"/>
                  </a:lnTo>
                  <a:lnTo>
                    <a:pt x="1033" y="315"/>
                  </a:lnTo>
                  <a:lnTo>
                    <a:pt x="1070" y="337"/>
                  </a:lnTo>
                  <a:lnTo>
                    <a:pt x="1438" y="338"/>
                  </a:lnTo>
                  <a:lnTo>
                    <a:pt x="1440" y="311"/>
                  </a:lnTo>
                  <a:lnTo>
                    <a:pt x="1440" y="287"/>
                  </a:lnTo>
                  <a:lnTo>
                    <a:pt x="1441" y="255"/>
                  </a:lnTo>
                  <a:lnTo>
                    <a:pt x="1440" y="231"/>
                  </a:lnTo>
                  <a:lnTo>
                    <a:pt x="1438" y="210"/>
                  </a:lnTo>
                  <a:lnTo>
                    <a:pt x="1432" y="195"/>
                  </a:lnTo>
                  <a:lnTo>
                    <a:pt x="1423" y="183"/>
                  </a:lnTo>
                  <a:lnTo>
                    <a:pt x="1410" y="173"/>
                  </a:lnTo>
                  <a:lnTo>
                    <a:pt x="1358" y="139"/>
                  </a:lnTo>
                  <a:lnTo>
                    <a:pt x="1308" y="100"/>
                  </a:lnTo>
                  <a:lnTo>
                    <a:pt x="1298" y="89"/>
                  </a:lnTo>
                  <a:lnTo>
                    <a:pt x="1292" y="75"/>
                  </a:lnTo>
                  <a:lnTo>
                    <a:pt x="1289" y="61"/>
                  </a:lnTo>
                  <a:lnTo>
                    <a:pt x="1290" y="47"/>
                  </a:lnTo>
                  <a:lnTo>
                    <a:pt x="1294" y="32"/>
                  </a:lnTo>
                  <a:lnTo>
                    <a:pt x="1302" y="19"/>
                  </a:lnTo>
                  <a:lnTo>
                    <a:pt x="1314" y="9"/>
                  </a:lnTo>
                  <a:lnTo>
                    <a:pt x="1327" y="3"/>
                  </a:lnTo>
                  <a:lnTo>
                    <a:pt x="1342" y="0"/>
                  </a:lnTo>
                  <a:lnTo>
                    <a:pt x="1356" y="1"/>
                  </a:lnTo>
                  <a:lnTo>
                    <a:pt x="1371" y="5"/>
                  </a:lnTo>
                  <a:lnTo>
                    <a:pt x="1384" y="14"/>
                  </a:lnTo>
                  <a:lnTo>
                    <a:pt x="1425" y="47"/>
                  </a:lnTo>
                  <a:lnTo>
                    <a:pt x="1469" y="75"/>
                  </a:lnTo>
                  <a:lnTo>
                    <a:pt x="1494" y="92"/>
                  </a:lnTo>
                  <a:lnTo>
                    <a:pt x="1514" y="111"/>
                  </a:lnTo>
                  <a:lnTo>
                    <a:pt x="1529" y="132"/>
                  </a:lnTo>
                  <a:lnTo>
                    <a:pt x="1540" y="154"/>
                  </a:lnTo>
                  <a:lnTo>
                    <a:pt x="1547" y="176"/>
                  </a:lnTo>
                  <a:lnTo>
                    <a:pt x="1553" y="200"/>
                  </a:lnTo>
                  <a:lnTo>
                    <a:pt x="1555" y="222"/>
                  </a:lnTo>
                  <a:lnTo>
                    <a:pt x="1556" y="245"/>
                  </a:lnTo>
                  <a:lnTo>
                    <a:pt x="1556" y="269"/>
                  </a:lnTo>
                  <a:lnTo>
                    <a:pt x="1556" y="290"/>
                  </a:lnTo>
                  <a:lnTo>
                    <a:pt x="1556" y="334"/>
                  </a:lnTo>
                  <a:lnTo>
                    <a:pt x="1553" y="357"/>
                  </a:lnTo>
                  <a:lnTo>
                    <a:pt x="1546" y="379"/>
                  </a:lnTo>
                  <a:lnTo>
                    <a:pt x="1536" y="401"/>
                  </a:lnTo>
                  <a:lnTo>
                    <a:pt x="1521" y="419"/>
                  </a:lnTo>
                  <a:lnTo>
                    <a:pt x="1503" y="434"/>
                  </a:lnTo>
                  <a:lnTo>
                    <a:pt x="1483" y="444"/>
                  </a:lnTo>
                  <a:lnTo>
                    <a:pt x="1462" y="451"/>
                  </a:lnTo>
                  <a:lnTo>
                    <a:pt x="1438" y="453"/>
                  </a:lnTo>
                  <a:lnTo>
                    <a:pt x="1074" y="453"/>
                  </a:lnTo>
                  <a:lnTo>
                    <a:pt x="1050" y="450"/>
                  </a:lnTo>
                  <a:lnTo>
                    <a:pt x="1027" y="443"/>
                  </a:lnTo>
                  <a:lnTo>
                    <a:pt x="1005" y="431"/>
                  </a:lnTo>
                  <a:lnTo>
                    <a:pt x="990" y="421"/>
                  </a:lnTo>
                  <a:lnTo>
                    <a:pt x="972" y="412"/>
                  </a:lnTo>
                  <a:lnTo>
                    <a:pt x="953" y="405"/>
                  </a:lnTo>
                  <a:lnTo>
                    <a:pt x="930" y="399"/>
                  </a:lnTo>
                  <a:lnTo>
                    <a:pt x="906" y="395"/>
                  </a:lnTo>
                  <a:lnTo>
                    <a:pt x="879" y="395"/>
                  </a:lnTo>
                  <a:lnTo>
                    <a:pt x="849" y="400"/>
                  </a:lnTo>
                  <a:lnTo>
                    <a:pt x="819" y="409"/>
                  </a:lnTo>
                  <a:lnTo>
                    <a:pt x="791" y="422"/>
                  </a:lnTo>
                  <a:lnTo>
                    <a:pt x="766" y="439"/>
                  </a:lnTo>
                  <a:lnTo>
                    <a:pt x="744" y="460"/>
                  </a:lnTo>
                  <a:lnTo>
                    <a:pt x="725" y="484"/>
                  </a:lnTo>
                  <a:lnTo>
                    <a:pt x="710" y="510"/>
                  </a:lnTo>
                  <a:lnTo>
                    <a:pt x="2746" y="510"/>
                  </a:lnTo>
                  <a:lnTo>
                    <a:pt x="2731" y="484"/>
                  </a:lnTo>
                  <a:lnTo>
                    <a:pt x="2712" y="460"/>
                  </a:lnTo>
                  <a:lnTo>
                    <a:pt x="2690" y="439"/>
                  </a:lnTo>
                  <a:lnTo>
                    <a:pt x="2665" y="422"/>
                  </a:lnTo>
                  <a:lnTo>
                    <a:pt x="2637" y="409"/>
                  </a:lnTo>
                  <a:lnTo>
                    <a:pt x="2607" y="400"/>
                  </a:lnTo>
                  <a:lnTo>
                    <a:pt x="2577" y="395"/>
                  </a:lnTo>
                  <a:lnTo>
                    <a:pt x="2550" y="395"/>
                  </a:lnTo>
                  <a:lnTo>
                    <a:pt x="2526" y="399"/>
                  </a:lnTo>
                  <a:lnTo>
                    <a:pt x="2503" y="405"/>
                  </a:lnTo>
                  <a:lnTo>
                    <a:pt x="2484" y="412"/>
                  </a:lnTo>
                  <a:lnTo>
                    <a:pt x="2466" y="421"/>
                  </a:lnTo>
                  <a:lnTo>
                    <a:pt x="2451" y="431"/>
                  </a:lnTo>
                  <a:lnTo>
                    <a:pt x="2429" y="443"/>
                  </a:lnTo>
                  <a:lnTo>
                    <a:pt x="2406" y="450"/>
                  </a:lnTo>
                  <a:lnTo>
                    <a:pt x="2382" y="453"/>
                  </a:lnTo>
                  <a:lnTo>
                    <a:pt x="2018" y="453"/>
                  </a:lnTo>
                  <a:lnTo>
                    <a:pt x="1994" y="451"/>
                  </a:lnTo>
                  <a:lnTo>
                    <a:pt x="1973" y="444"/>
                  </a:lnTo>
                  <a:lnTo>
                    <a:pt x="1953" y="433"/>
                  </a:lnTo>
                  <a:lnTo>
                    <a:pt x="1935" y="418"/>
                  </a:lnTo>
                  <a:lnTo>
                    <a:pt x="1920" y="400"/>
                  </a:lnTo>
                  <a:lnTo>
                    <a:pt x="1910" y="379"/>
                  </a:lnTo>
                  <a:lnTo>
                    <a:pt x="1903" y="357"/>
                  </a:lnTo>
                  <a:lnTo>
                    <a:pt x="1900" y="334"/>
                  </a:lnTo>
                  <a:lnTo>
                    <a:pt x="1900" y="290"/>
                  </a:lnTo>
                  <a:lnTo>
                    <a:pt x="1900" y="269"/>
                  </a:lnTo>
                  <a:lnTo>
                    <a:pt x="1900" y="245"/>
                  </a:lnTo>
                  <a:lnTo>
                    <a:pt x="1901" y="223"/>
                  </a:lnTo>
                  <a:lnTo>
                    <a:pt x="1903" y="200"/>
                  </a:lnTo>
                  <a:lnTo>
                    <a:pt x="1909" y="176"/>
                  </a:lnTo>
                  <a:lnTo>
                    <a:pt x="1916" y="154"/>
                  </a:lnTo>
                  <a:lnTo>
                    <a:pt x="1927" y="133"/>
                  </a:lnTo>
                  <a:lnTo>
                    <a:pt x="1942" y="111"/>
                  </a:lnTo>
                  <a:lnTo>
                    <a:pt x="1962" y="92"/>
                  </a:lnTo>
                  <a:lnTo>
                    <a:pt x="1987" y="75"/>
                  </a:lnTo>
                  <a:lnTo>
                    <a:pt x="2031" y="47"/>
                  </a:lnTo>
                  <a:lnTo>
                    <a:pt x="2072" y="14"/>
                  </a:lnTo>
                  <a:lnTo>
                    <a:pt x="2085" y="5"/>
                  </a:lnTo>
                  <a:lnTo>
                    <a:pt x="2099" y="1"/>
                  </a:lnTo>
                  <a:lnTo>
                    <a:pt x="2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3" name="Freeform 183"/>
          <p:cNvSpPr>
            <a:spLocks noEditPoints="1"/>
          </p:cNvSpPr>
          <p:nvPr/>
        </p:nvSpPr>
        <p:spPr bwMode="auto">
          <a:xfrm>
            <a:off x="641357" y="1949451"/>
            <a:ext cx="609600" cy="484188"/>
          </a:xfrm>
          <a:custGeom>
            <a:avLst/>
            <a:gdLst>
              <a:gd name="T0" fmla="*/ 1723 w 3456"/>
              <a:gd name="T1" fmla="*/ 1511 h 2747"/>
              <a:gd name="T2" fmla="*/ 728 w 3456"/>
              <a:gd name="T3" fmla="*/ 806 h 2747"/>
              <a:gd name="T4" fmla="*/ 434 w 3456"/>
              <a:gd name="T5" fmla="*/ 892 h 2747"/>
              <a:gd name="T6" fmla="*/ 291 w 3456"/>
              <a:gd name="T7" fmla="*/ 1089 h 2747"/>
              <a:gd name="T8" fmla="*/ 205 w 3456"/>
              <a:gd name="T9" fmla="*/ 1438 h 2747"/>
              <a:gd name="T10" fmla="*/ 123 w 3456"/>
              <a:gd name="T11" fmla="*/ 1974 h 2747"/>
              <a:gd name="T12" fmla="*/ 162 w 3456"/>
              <a:gd name="T13" fmla="*/ 2288 h 2747"/>
              <a:gd name="T14" fmla="*/ 335 w 3456"/>
              <a:gd name="T15" fmla="*/ 2480 h 2747"/>
              <a:gd name="T16" fmla="*/ 684 w 3456"/>
              <a:gd name="T17" fmla="*/ 2600 h 2747"/>
              <a:gd name="T18" fmla="*/ 1090 w 3456"/>
              <a:gd name="T19" fmla="*/ 2623 h 2747"/>
              <a:gd name="T20" fmla="*/ 1383 w 3456"/>
              <a:gd name="T21" fmla="*/ 2504 h 2747"/>
              <a:gd name="T22" fmla="*/ 1539 w 3456"/>
              <a:gd name="T23" fmla="*/ 2297 h 2747"/>
              <a:gd name="T24" fmla="*/ 1611 w 3456"/>
              <a:gd name="T25" fmla="*/ 2078 h 2747"/>
              <a:gd name="T26" fmla="*/ 1587 w 3456"/>
              <a:gd name="T27" fmla="*/ 1568 h 2747"/>
              <a:gd name="T28" fmla="*/ 1515 w 3456"/>
              <a:gd name="T29" fmla="*/ 1192 h 2747"/>
              <a:gd name="T30" fmla="*/ 1447 w 3456"/>
              <a:gd name="T31" fmla="*/ 1004 h 2747"/>
              <a:gd name="T32" fmla="*/ 1293 w 3456"/>
              <a:gd name="T33" fmla="*/ 843 h 2747"/>
              <a:gd name="T34" fmla="*/ 1007 w 3456"/>
              <a:gd name="T35" fmla="*/ 802 h 2747"/>
              <a:gd name="T36" fmla="*/ 2336 w 3456"/>
              <a:gd name="T37" fmla="*/ 755 h 2747"/>
              <a:gd name="T38" fmla="*/ 2069 w 3456"/>
              <a:gd name="T39" fmla="*/ 854 h 2747"/>
              <a:gd name="T40" fmla="*/ 1937 w 3456"/>
              <a:gd name="T41" fmla="*/ 1100 h 2747"/>
              <a:gd name="T42" fmla="*/ 1831 w 3456"/>
              <a:gd name="T43" fmla="*/ 1560 h 2747"/>
              <a:gd name="T44" fmla="*/ 1788 w 3456"/>
              <a:gd name="T45" fmla="*/ 1972 h 2747"/>
              <a:gd name="T46" fmla="*/ 1901 w 3456"/>
              <a:gd name="T47" fmla="*/ 2162 h 2747"/>
              <a:gd name="T48" fmla="*/ 2130 w 3456"/>
              <a:gd name="T49" fmla="*/ 2366 h 2747"/>
              <a:gd name="T50" fmla="*/ 2392 w 3456"/>
              <a:gd name="T51" fmla="*/ 2523 h 2747"/>
              <a:gd name="T52" fmla="*/ 2587 w 3456"/>
              <a:gd name="T53" fmla="*/ 2574 h 2747"/>
              <a:gd name="T54" fmla="*/ 2810 w 3456"/>
              <a:gd name="T55" fmla="*/ 2492 h 2747"/>
              <a:gd name="T56" fmla="*/ 3059 w 3456"/>
              <a:gd name="T57" fmla="*/ 2305 h 2747"/>
              <a:gd name="T58" fmla="*/ 3242 w 3456"/>
              <a:gd name="T59" fmla="*/ 2080 h 2747"/>
              <a:gd name="T60" fmla="*/ 3280 w 3456"/>
              <a:gd name="T61" fmla="*/ 1780 h 2747"/>
              <a:gd name="T62" fmla="*/ 3227 w 3456"/>
              <a:gd name="T63" fmla="*/ 1281 h 2747"/>
              <a:gd name="T64" fmla="*/ 3138 w 3456"/>
              <a:gd name="T65" fmla="*/ 981 h 2747"/>
              <a:gd name="T66" fmla="*/ 2996 w 3456"/>
              <a:gd name="T67" fmla="*/ 799 h 2747"/>
              <a:gd name="T68" fmla="*/ 2739 w 3456"/>
              <a:gd name="T69" fmla="*/ 747 h 2747"/>
              <a:gd name="T70" fmla="*/ 2936 w 3456"/>
              <a:gd name="T71" fmla="*/ 3 h 2747"/>
              <a:gd name="T72" fmla="*/ 3244 w 3456"/>
              <a:gd name="T73" fmla="*/ 132 h 2747"/>
              <a:gd name="T74" fmla="*/ 3430 w 3456"/>
              <a:gd name="T75" fmla="*/ 405 h 2747"/>
              <a:gd name="T76" fmla="*/ 3446 w 3456"/>
              <a:gd name="T77" fmla="*/ 1193 h 2747"/>
              <a:gd name="T78" fmla="*/ 3360 w 3456"/>
              <a:gd name="T79" fmla="*/ 1378 h 2747"/>
              <a:gd name="T80" fmla="*/ 3398 w 3456"/>
              <a:gd name="T81" fmla="*/ 1943 h 2747"/>
              <a:gd name="T82" fmla="*/ 3300 w 3456"/>
              <a:gd name="T83" fmla="*/ 2202 h 2747"/>
              <a:gd name="T84" fmla="*/ 3059 w 3456"/>
              <a:gd name="T85" fmla="*/ 2458 h 2747"/>
              <a:gd name="T86" fmla="*/ 2768 w 3456"/>
              <a:gd name="T87" fmla="*/ 2642 h 2747"/>
              <a:gd name="T88" fmla="*/ 2546 w 3456"/>
              <a:gd name="T89" fmla="*/ 2690 h 2747"/>
              <a:gd name="T90" fmla="*/ 2320 w 3456"/>
              <a:gd name="T91" fmla="*/ 2614 h 2747"/>
              <a:gd name="T92" fmla="*/ 2029 w 3456"/>
              <a:gd name="T93" fmla="*/ 2433 h 2747"/>
              <a:gd name="T94" fmla="*/ 1779 w 3456"/>
              <a:gd name="T95" fmla="*/ 2196 h 2747"/>
              <a:gd name="T96" fmla="*/ 1665 w 3456"/>
              <a:gd name="T97" fmla="*/ 2298 h 2747"/>
              <a:gd name="T98" fmla="*/ 1490 w 3456"/>
              <a:gd name="T99" fmla="*/ 2562 h 2747"/>
              <a:gd name="T100" fmla="*/ 1208 w 3456"/>
              <a:gd name="T101" fmla="*/ 2716 h 2747"/>
              <a:gd name="T102" fmla="*/ 815 w 3456"/>
              <a:gd name="T103" fmla="*/ 2739 h 2747"/>
              <a:gd name="T104" fmla="*/ 368 w 3456"/>
              <a:gd name="T105" fmla="*/ 2625 h 2747"/>
              <a:gd name="T106" fmla="*/ 147 w 3456"/>
              <a:gd name="T107" fmla="*/ 2468 h 2747"/>
              <a:gd name="T108" fmla="*/ 14 w 3456"/>
              <a:gd name="T109" fmla="*/ 2209 h 2747"/>
              <a:gd name="T110" fmla="*/ 28 w 3456"/>
              <a:gd name="T111" fmla="*/ 1782 h 2747"/>
              <a:gd name="T112" fmla="*/ 89 w 3456"/>
              <a:gd name="T113" fmla="*/ 1289 h 2747"/>
              <a:gd name="T114" fmla="*/ 0 w 3456"/>
              <a:gd name="T115" fmla="*/ 1134 h 2747"/>
              <a:gd name="T116" fmla="*/ 70 w 3456"/>
              <a:gd name="T117" fmla="*/ 301 h 2747"/>
              <a:gd name="T118" fmla="*/ 304 w 3456"/>
              <a:gd name="T119" fmla="*/ 69 h 27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456" h="2747">
                <a:moveTo>
                  <a:pt x="1665" y="1316"/>
                </a:moveTo>
                <a:lnTo>
                  <a:pt x="1678" y="1384"/>
                </a:lnTo>
                <a:lnTo>
                  <a:pt x="1688" y="1455"/>
                </a:lnTo>
                <a:lnTo>
                  <a:pt x="1698" y="1527"/>
                </a:lnTo>
                <a:lnTo>
                  <a:pt x="1706" y="1606"/>
                </a:lnTo>
                <a:lnTo>
                  <a:pt x="1723" y="1511"/>
                </a:lnTo>
                <a:lnTo>
                  <a:pt x="1742" y="1415"/>
                </a:lnTo>
                <a:lnTo>
                  <a:pt x="1764" y="1316"/>
                </a:lnTo>
                <a:lnTo>
                  <a:pt x="1665" y="1316"/>
                </a:lnTo>
                <a:close/>
                <a:moveTo>
                  <a:pt x="865" y="801"/>
                </a:moveTo>
                <a:lnTo>
                  <a:pt x="794" y="802"/>
                </a:lnTo>
                <a:lnTo>
                  <a:pt x="728" y="806"/>
                </a:lnTo>
                <a:lnTo>
                  <a:pt x="667" y="814"/>
                </a:lnTo>
                <a:lnTo>
                  <a:pt x="612" y="823"/>
                </a:lnTo>
                <a:lnTo>
                  <a:pt x="560" y="835"/>
                </a:lnTo>
                <a:lnTo>
                  <a:pt x="513" y="851"/>
                </a:lnTo>
                <a:lnTo>
                  <a:pt x="471" y="870"/>
                </a:lnTo>
                <a:lnTo>
                  <a:pt x="434" y="892"/>
                </a:lnTo>
                <a:lnTo>
                  <a:pt x="400" y="916"/>
                </a:lnTo>
                <a:lnTo>
                  <a:pt x="371" y="944"/>
                </a:lnTo>
                <a:lnTo>
                  <a:pt x="346" y="975"/>
                </a:lnTo>
                <a:lnTo>
                  <a:pt x="324" y="1009"/>
                </a:lnTo>
                <a:lnTo>
                  <a:pt x="306" y="1048"/>
                </a:lnTo>
                <a:lnTo>
                  <a:pt x="291" y="1089"/>
                </a:lnTo>
                <a:lnTo>
                  <a:pt x="278" y="1137"/>
                </a:lnTo>
                <a:lnTo>
                  <a:pt x="265" y="1186"/>
                </a:lnTo>
                <a:lnTo>
                  <a:pt x="256" y="1219"/>
                </a:lnTo>
                <a:lnTo>
                  <a:pt x="247" y="1255"/>
                </a:lnTo>
                <a:lnTo>
                  <a:pt x="225" y="1346"/>
                </a:lnTo>
                <a:lnTo>
                  <a:pt x="205" y="1438"/>
                </a:lnTo>
                <a:lnTo>
                  <a:pt x="186" y="1531"/>
                </a:lnTo>
                <a:lnTo>
                  <a:pt x="170" y="1623"/>
                </a:lnTo>
                <a:lnTo>
                  <a:pt x="155" y="1715"/>
                </a:lnTo>
                <a:lnTo>
                  <a:pt x="141" y="1804"/>
                </a:lnTo>
                <a:lnTo>
                  <a:pt x="131" y="1891"/>
                </a:lnTo>
                <a:lnTo>
                  <a:pt x="123" y="1974"/>
                </a:lnTo>
                <a:lnTo>
                  <a:pt x="116" y="2053"/>
                </a:lnTo>
                <a:lnTo>
                  <a:pt x="115" y="2105"/>
                </a:lnTo>
                <a:lnTo>
                  <a:pt x="120" y="2155"/>
                </a:lnTo>
                <a:lnTo>
                  <a:pt x="130" y="2202"/>
                </a:lnTo>
                <a:lnTo>
                  <a:pt x="145" y="2247"/>
                </a:lnTo>
                <a:lnTo>
                  <a:pt x="162" y="2288"/>
                </a:lnTo>
                <a:lnTo>
                  <a:pt x="184" y="2328"/>
                </a:lnTo>
                <a:lnTo>
                  <a:pt x="209" y="2363"/>
                </a:lnTo>
                <a:lnTo>
                  <a:pt x="238" y="2398"/>
                </a:lnTo>
                <a:lnTo>
                  <a:pt x="268" y="2428"/>
                </a:lnTo>
                <a:lnTo>
                  <a:pt x="301" y="2455"/>
                </a:lnTo>
                <a:lnTo>
                  <a:pt x="335" y="2480"/>
                </a:lnTo>
                <a:lnTo>
                  <a:pt x="372" y="2501"/>
                </a:lnTo>
                <a:lnTo>
                  <a:pt x="408" y="2518"/>
                </a:lnTo>
                <a:lnTo>
                  <a:pt x="445" y="2533"/>
                </a:lnTo>
                <a:lnTo>
                  <a:pt x="528" y="2560"/>
                </a:lnTo>
                <a:lnTo>
                  <a:pt x="606" y="2583"/>
                </a:lnTo>
                <a:lnTo>
                  <a:pt x="684" y="2600"/>
                </a:lnTo>
                <a:lnTo>
                  <a:pt x="758" y="2615"/>
                </a:lnTo>
                <a:lnTo>
                  <a:pt x="829" y="2624"/>
                </a:lnTo>
                <a:lnTo>
                  <a:pt x="899" y="2631"/>
                </a:lnTo>
                <a:lnTo>
                  <a:pt x="966" y="2633"/>
                </a:lnTo>
                <a:lnTo>
                  <a:pt x="1029" y="2630"/>
                </a:lnTo>
                <a:lnTo>
                  <a:pt x="1090" y="2623"/>
                </a:lnTo>
                <a:lnTo>
                  <a:pt x="1149" y="2613"/>
                </a:lnTo>
                <a:lnTo>
                  <a:pt x="1204" y="2597"/>
                </a:lnTo>
                <a:lnTo>
                  <a:pt x="1257" y="2579"/>
                </a:lnTo>
                <a:lnTo>
                  <a:pt x="1306" y="2555"/>
                </a:lnTo>
                <a:lnTo>
                  <a:pt x="1352" y="2528"/>
                </a:lnTo>
                <a:lnTo>
                  <a:pt x="1383" y="2504"/>
                </a:lnTo>
                <a:lnTo>
                  <a:pt x="1414" y="2477"/>
                </a:lnTo>
                <a:lnTo>
                  <a:pt x="1442" y="2444"/>
                </a:lnTo>
                <a:lnTo>
                  <a:pt x="1469" y="2410"/>
                </a:lnTo>
                <a:lnTo>
                  <a:pt x="1494" y="2374"/>
                </a:lnTo>
                <a:lnTo>
                  <a:pt x="1517" y="2336"/>
                </a:lnTo>
                <a:lnTo>
                  <a:pt x="1539" y="2297"/>
                </a:lnTo>
                <a:lnTo>
                  <a:pt x="1557" y="2257"/>
                </a:lnTo>
                <a:lnTo>
                  <a:pt x="1574" y="2217"/>
                </a:lnTo>
                <a:lnTo>
                  <a:pt x="1588" y="2180"/>
                </a:lnTo>
                <a:lnTo>
                  <a:pt x="1598" y="2144"/>
                </a:lnTo>
                <a:lnTo>
                  <a:pt x="1607" y="2109"/>
                </a:lnTo>
                <a:lnTo>
                  <a:pt x="1611" y="2078"/>
                </a:lnTo>
                <a:lnTo>
                  <a:pt x="1613" y="2050"/>
                </a:lnTo>
                <a:lnTo>
                  <a:pt x="1611" y="1945"/>
                </a:lnTo>
                <a:lnTo>
                  <a:pt x="1608" y="1843"/>
                </a:lnTo>
                <a:lnTo>
                  <a:pt x="1602" y="1747"/>
                </a:lnTo>
                <a:lnTo>
                  <a:pt x="1595" y="1655"/>
                </a:lnTo>
                <a:lnTo>
                  <a:pt x="1587" y="1568"/>
                </a:lnTo>
                <a:lnTo>
                  <a:pt x="1576" y="1486"/>
                </a:lnTo>
                <a:lnTo>
                  <a:pt x="1565" y="1407"/>
                </a:lnTo>
                <a:lnTo>
                  <a:pt x="1550" y="1333"/>
                </a:lnTo>
                <a:lnTo>
                  <a:pt x="1534" y="1263"/>
                </a:lnTo>
                <a:lnTo>
                  <a:pt x="1525" y="1225"/>
                </a:lnTo>
                <a:lnTo>
                  <a:pt x="1515" y="1192"/>
                </a:lnTo>
                <a:lnTo>
                  <a:pt x="1506" y="1160"/>
                </a:lnTo>
                <a:lnTo>
                  <a:pt x="1506" y="1159"/>
                </a:lnTo>
                <a:lnTo>
                  <a:pt x="1505" y="1157"/>
                </a:lnTo>
                <a:lnTo>
                  <a:pt x="1486" y="1100"/>
                </a:lnTo>
                <a:lnTo>
                  <a:pt x="1467" y="1049"/>
                </a:lnTo>
                <a:lnTo>
                  <a:pt x="1447" y="1004"/>
                </a:lnTo>
                <a:lnTo>
                  <a:pt x="1426" y="964"/>
                </a:lnTo>
                <a:lnTo>
                  <a:pt x="1404" y="931"/>
                </a:lnTo>
                <a:lnTo>
                  <a:pt x="1380" y="902"/>
                </a:lnTo>
                <a:lnTo>
                  <a:pt x="1354" y="878"/>
                </a:lnTo>
                <a:lnTo>
                  <a:pt x="1326" y="858"/>
                </a:lnTo>
                <a:lnTo>
                  <a:pt x="1293" y="843"/>
                </a:lnTo>
                <a:lnTo>
                  <a:pt x="1258" y="829"/>
                </a:lnTo>
                <a:lnTo>
                  <a:pt x="1218" y="820"/>
                </a:lnTo>
                <a:lnTo>
                  <a:pt x="1173" y="812"/>
                </a:lnTo>
                <a:lnTo>
                  <a:pt x="1124" y="807"/>
                </a:lnTo>
                <a:lnTo>
                  <a:pt x="1068" y="804"/>
                </a:lnTo>
                <a:lnTo>
                  <a:pt x="1007" y="802"/>
                </a:lnTo>
                <a:lnTo>
                  <a:pt x="939" y="801"/>
                </a:lnTo>
                <a:lnTo>
                  <a:pt x="865" y="801"/>
                </a:lnTo>
                <a:close/>
                <a:moveTo>
                  <a:pt x="2534" y="744"/>
                </a:moveTo>
                <a:lnTo>
                  <a:pt x="2463" y="745"/>
                </a:lnTo>
                <a:lnTo>
                  <a:pt x="2397" y="749"/>
                </a:lnTo>
                <a:lnTo>
                  <a:pt x="2336" y="755"/>
                </a:lnTo>
                <a:lnTo>
                  <a:pt x="2281" y="765"/>
                </a:lnTo>
                <a:lnTo>
                  <a:pt x="2230" y="777"/>
                </a:lnTo>
                <a:lnTo>
                  <a:pt x="2183" y="792"/>
                </a:lnTo>
                <a:lnTo>
                  <a:pt x="2141" y="809"/>
                </a:lnTo>
                <a:lnTo>
                  <a:pt x="2103" y="830"/>
                </a:lnTo>
                <a:lnTo>
                  <a:pt x="2069" y="854"/>
                </a:lnTo>
                <a:lnTo>
                  <a:pt x="2040" y="881"/>
                </a:lnTo>
                <a:lnTo>
                  <a:pt x="2014" y="910"/>
                </a:lnTo>
                <a:lnTo>
                  <a:pt x="1993" y="944"/>
                </a:lnTo>
                <a:lnTo>
                  <a:pt x="1975" y="980"/>
                </a:lnTo>
                <a:lnTo>
                  <a:pt x="1960" y="1020"/>
                </a:lnTo>
                <a:lnTo>
                  <a:pt x="1937" y="1100"/>
                </a:lnTo>
                <a:lnTo>
                  <a:pt x="1914" y="1185"/>
                </a:lnTo>
                <a:lnTo>
                  <a:pt x="1892" y="1272"/>
                </a:lnTo>
                <a:lnTo>
                  <a:pt x="1886" y="1297"/>
                </a:lnTo>
                <a:lnTo>
                  <a:pt x="1865" y="1386"/>
                </a:lnTo>
                <a:lnTo>
                  <a:pt x="1847" y="1473"/>
                </a:lnTo>
                <a:lnTo>
                  <a:pt x="1831" y="1560"/>
                </a:lnTo>
                <a:lnTo>
                  <a:pt x="1817" y="1643"/>
                </a:lnTo>
                <a:lnTo>
                  <a:pt x="1805" y="1724"/>
                </a:lnTo>
                <a:lnTo>
                  <a:pt x="1796" y="1801"/>
                </a:lnTo>
                <a:lnTo>
                  <a:pt x="1790" y="1875"/>
                </a:lnTo>
                <a:lnTo>
                  <a:pt x="1786" y="1945"/>
                </a:lnTo>
                <a:lnTo>
                  <a:pt x="1788" y="1972"/>
                </a:lnTo>
                <a:lnTo>
                  <a:pt x="1795" y="2000"/>
                </a:lnTo>
                <a:lnTo>
                  <a:pt x="1808" y="2030"/>
                </a:lnTo>
                <a:lnTo>
                  <a:pt x="1824" y="2061"/>
                </a:lnTo>
                <a:lnTo>
                  <a:pt x="1846" y="2095"/>
                </a:lnTo>
                <a:lnTo>
                  <a:pt x="1871" y="2128"/>
                </a:lnTo>
                <a:lnTo>
                  <a:pt x="1901" y="2162"/>
                </a:lnTo>
                <a:lnTo>
                  <a:pt x="1933" y="2197"/>
                </a:lnTo>
                <a:lnTo>
                  <a:pt x="1969" y="2232"/>
                </a:lnTo>
                <a:lnTo>
                  <a:pt x="2007" y="2266"/>
                </a:lnTo>
                <a:lnTo>
                  <a:pt x="2046" y="2301"/>
                </a:lnTo>
                <a:lnTo>
                  <a:pt x="2087" y="2334"/>
                </a:lnTo>
                <a:lnTo>
                  <a:pt x="2130" y="2366"/>
                </a:lnTo>
                <a:lnTo>
                  <a:pt x="2173" y="2398"/>
                </a:lnTo>
                <a:lnTo>
                  <a:pt x="2218" y="2427"/>
                </a:lnTo>
                <a:lnTo>
                  <a:pt x="2262" y="2455"/>
                </a:lnTo>
                <a:lnTo>
                  <a:pt x="2306" y="2480"/>
                </a:lnTo>
                <a:lnTo>
                  <a:pt x="2349" y="2504"/>
                </a:lnTo>
                <a:lnTo>
                  <a:pt x="2392" y="2523"/>
                </a:lnTo>
                <a:lnTo>
                  <a:pt x="2433" y="2541"/>
                </a:lnTo>
                <a:lnTo>
                  <a:pt x="2472" y="2556"/>
                </a:lnTo>
                <a:lnTo>
                  <a:pt x="2509" y="2567"/>
                </a:lnTo>
                <a:lnTo>
                  <a:pt x="2544" y="2574"/>
                </a:lnTo>
                <a:lnTo>
                  <a:pt x="2565" y="2575"/>
                </a:lnTo>
                <a:lnTo>
                  <a:pt x="2587" y="2574"/>
                </a:lnTo>
                <a:lnTo>
                  <a:pt x="2612" y="2571"/>
                </a:lnTo>
                <a:lnTo>
                  <a:pt x="2649" y="2563"/>
                </a:lnTo>
                <a:lnTo>
                  <a:pt x="2686" y="2552"/>
                </a:lnTo>
                <a:lnTo>
                  <a:pt x="2726" y="2535"/>
                </a:lnTo>
                <a:lnTo>
                  <a:pt x="2768" y="2515"/>
                </a:lnTo>
                <a:lnTo>
                  <a:pt x="2810" y="2492"/>
                </a:lnTo>
                <a:lnTo>
                  <a:pt x="2853" y="2466"/>
                </a:lnTo>
                <a:lnTo>
                  <a:pt x="2896" y="2438"/>
                </a:lnTo>
                <a:lnTo>
                  <a:pt x="2938" y="2408"/>
                </a:lnTo>
                <a:lnTo>
                  <a:pt x="2979" y="2375"/>
                </a:lnTo>
                <a:lnTo>
                  <a:pt x="3020" y="2340"/>
                </a:lnTo>
                <a:lnTo>
                  <a:pt x="3059" y="2305"/>
                </a:lnTo>
                <a:lnTo>
                  <a:pt x="3097" y="2268"/>
                </a:lnTo>
                <a:lnTo>
                  <a:pt x="3132" y="2231"/>
                </a:lnTo>
                <a:lnTo>
                  <a:pt x="3165" y="2194"/>
                </a:lnTo>
                <a:lnTo>
                  <a:pt x="3194" y="2155"/>
                </a:lnTo>
                <a:lnTo>
                  <a:pt x="3219" y="2118"/>
                </a:lnTo>
                <a:lnTo>
                  <a:pt x="3242" y="2080"/>
                </a:lnTo>
                <a:lnTo>
                  <a:pt x="3259" y="2044"/>
                </a:lnTo>
                <a:lnTo>
                  <a:pt x="3273" y="2009"/>
                </a:lnTo>
                <a:lnTo>
                  <a:pt x="3281" y="1975"/>
                </a:lnTo>
                <a:lnTo>
                  <a:pt x="3283" y="1944"/>
                </a:lnTo>
                <a:lnTo>
                  <a:pt x="3282" y="1865"/>
                </a:lnTo>
                <a:lnTo>
                  <a:pt x="3280" y="1780"/>
                </a:lnTo>
                <a:lnTo>
                  <a:pt x="3276" y="1691"/>
                </a:lnTo>
                <a:lnTo>
                  <a:pt x="3270" y="1598"/>
                </a:lnTo>
                <a:lnTo>
                  <a:pt x="3260" y="1502"/>
                </a:lnTo>
                <a:lnTo>
                  <a:pt x="3248" y="1407"/>
                </a:lnTo>
                <a:lnTo>
                  <a:pt x="3233" y="1310"/>
                </a:lnTo>
                <a:lnTo>
                  <a:pt x="3227" y="1281"/>
                </a:lnTo>
                <a:lnTo>
                  <a:pt x="3211" y="1210"/>
                </a:lnTo>
                <a:lnTo>
                  <a:pt x="3204" y="1181"/>
                </a:lnTo>
                <a:lnTo>
                  <a:pt x="3191" y="1133"/>
                </a:lnTo>
                <a:lnTo>
                  <a:pt x="3175" y="1085"/>
                </a:lnTo>
                <a:lnTo>
                  <a:pt x="3156" y="1030"/>
                </a:lnTo>
                <a:lnTo>
                  <a:pt x="3138" y="981"/>
                </a:lnTo>
                <a:lnTo>
                  <a:pt x="3118" y="938"/>
                </a:lnTo>
                <a:lnTo>
                  <a:pt x="3097" y="901"/>
                </a:lnTo>
                <a:lnTo>
                  <a:pt x="3075" y="869"/>
                </a:lnTo>
                <a:lnTo>
                  <a:pt x="3052" y="841"/>
                </a:lnTo>
                <a:lnTo>
                  <a:pt x="3026" y="818"/>
                </a:lnTo>
                <a:lnTo>
                  <a:pt x="2996" y="799"/>
                </a:lnTo>
                <a:lnTo>
                  <a:pt x="2964" y="783"/>
                </a:lnTo>
                <a:lnTo>
                  <a:pt x="2928" y="771"/>
                </a:lnTo>
                <a:lnTo>
                  <a:pt x="2888" y="761"/>
                </a:lnTo>
                <a:lnTo>
                  <a:pt x="2843" y="754"/>
                </a:lnTo>
                <a:lnTo>
                  <a:pt x="2794" y="750"/>
                </a:lnTo>
                <a:lnTo>
                  <a:pt x="2739" y="747"/>
                </a:lnTo>
                <a:lnTo>
                  <a:pt x="2677" y="745"/>
                </a:lnTo>
                <a:lnTo>
                  <a:pt x="2609" y="744"/>
                </a:lnTo>
                <a:lnTo>
                  <a:pt x="2534" y="744"/>
                </a:lnTo>
                <a:close/>
                <a:moveTo>
                  <a:pt x="579" y="0"/>
                </a:moveTo>
                <a:lnTo>
                  <a:pt x="2877" y="0"/>
                </a:lnTo>
                <a:lnTo>
                  <a:pt x="2936" y="3"/>
                </a:lnTo>
                <a:lnTo>
                  <a:pt x="2993" y="12"/>
                </a:lnTo>
                <a:lnTo>
                  <a:pt x="3049" y="26"/>
                </a:lnTo>
                <a:lnTo>
                  <a:pt x="3102" y="45"/>
                </a:lnTo>
                <a:lnTo>
                  <a:pt x="3152" y="69"/>
                </a:lnTo>
                <a:lnTo>
                  <a:pt x="3200" y="99"/>
                </a:lnTo>
                <a:lnTo>
                  <a:pt x="3244" y="132"/>
                </a:lnTo>
                <a:lnTo>
                  <a:pt x="3286" y="168"/>
                </a:lnTo>
                <a:lnTo>
                  <a:pt x="3324" y="210"/>
                </a:lnTo>
                <a:lnTo>
                  <a:pt x="3357" y="254"/>
                </a:lnTo>
                <a:lnTo>
                  <a:pt x="3386" y="301"/>
                </a:lnTo>
                <a:lnTo>
                  <a:pt x="3410" y="351"/>
                </a:lnTo>
                <a:lnTo>
                  <a:pt x="3430" y="405"/>
                </a:lnTo>
                <a:lnTo>
                  <a:pt x="3444" y="460"/>
                </a:lnTo>
                <a:lnTo>
                  <a:pt x="3453" y="517"/>
                </a:lnTo>
                <a:lnTo>
                  <a:pt x="3456" y="575"/>
                </a:lnTo>
                <a:lnTo>
                  <a:pt x="3456" y="1134"/>
                </a:lnTo>
                <a:lnTo>
                  <a:pt x="3453" y="1164"/>
                </a:lnTo>
                <a:lnTo>
                  <a:pt x="3446" y="1193"/>
                </a:lnTo>
                <a:lnTo>
                  <a:pt x="3433" y="1220"/>
                </a:lnTo>
                <a:lnTo>
                  <a:pt x="3417" y="1245"/>
                </a:lnTo>
                <a:lnTo>
                  <a:pt x="3396" y="1267"/>
                </a:lnTo>
                <a:lnTo>
                  <a:pt x="3373" y="1285"/>
                </a:lnTo>
                <a:lnTo>
                  <a:pt x="3347" y="1300"/>
                </a:lnTo>
                <a:lnTo>
                  <a:pt x="3360" y="1378"/>
                </a:lnTo>
                <a:lnTo>
                  <a:pt x="3371" y="1460"/>
                </a:lnTo>
                <a:lnTo>
                  <a:pt x="3380" y="1546"/>
                </a:lnTo>
                <a:lnTo>
                  <a:pt x="3387" y="1638"/>
                </a:lnTo>
                <a:lnTo>
                  <a:pt x="3393" y="1735"/>
                </a:lnTo>
                <a:lnTo>
                  <a:pt x="3396" y="1836"/>
                </a:lnTo>
                <a:lnTo>
                  <a:pt x="3398" y="1943"/>
                </a:lnTo>
                <a:lnTo>
                  <a:pt x="3395" y="1983"/>
                </a:lnTo>
                <a:lnTo>
                  <a:pt x="3387" y="2025"/>
                </a:lnTo>
                <a:lnTo>
                  <a:pt x="3372" y="2068"/>
                </a:lnTo>
                <a:lnTo>
                  <a:pt x="3352" y="2112"/>
                </a:lnTo>
                <a:lnTo>
                  <a:pt x="3328" y="2157"/>
                </a:lnTo>
                <a:lnTo>
                  <a:pt x="3300" y="2202"/>
                </a:lnTo>
                <a:lnTo>
                  <a:pt x="3266" y="2247"/>
                </a:lnTo>
                <a:lnTo>
                  <a:pt x="3231" y="2291"/>
                </a:lnTo>
                <a:lnTo>
                  <a:pt x="3191" y="2335"/>
                </a:lnTo>
                <a:lnTo>
                  <a:pt x="3149" y="2378"/>
                </a:lnTo>
                <a:lnTo>
                  <a:pt x="3105" y="2418"/>
                </a:lnTo>
                <a:lnTo>
                  <a:pt x="3059" y="2458"/>
                </a:lnTo>
                <a:lnTo>
                  <a:pt x="3012" y="2495"/>
                </a:lnTo>
                <a:lnTo>
                  <a:pt x="2964" y="2531"/>
                </a:lnTo>
                <a:lnTo>
                  <a:pt x="2915" y="2563"/>
                </a:lnTo>
                <a:lnTo>
                  <a:pt x="2865" y="2593"/>
                </a:lnTo>
                <a:lnTo>
                  <a:pt x="2816" y="2619"/>
                </a:lnTo>
                <a:lnTo>
                  <a:pt x="2768" y="2642"/>
                </a:lnTo>
                <a:lnTo>
                  <a:pt x="2721" y="2660"/>
                </a:lnTo>
                <a:lnTo>
                  <a:pt x="2675" y="2674"/>
                </a:lnTo>
                <a:lnTo>
                  <a:pt x="2632" y="2684"/>
                </a:lnTo>
                <a:lnTo>
                  <a:pt x="2598" y="2689"/>
                </a:lnTo>
                <a:lnTo>
                  <a:pt x="2567" y="2690"/>
                </a:lnTo>
                <a:lnTo>
                  <a:pt x="2546" y="2690"/>
                </a:lnTo>
                <a:lnTo>
                  <a:pt x="2526" y="2687"/>
                </a:lnTo>
                <a:lnTo>
                  <a:pt x="2490" y="2680"/>
                </a:lnTo>
                <a:lnTo>
                  <a:pt x="2452" y="2669"/>
                </a:lnTo>
                <a:lnTo>
                  <a:pt x="2410" y="2654"/>
                </a:lnTo>
                <a:lnTo>
                  <a:pt x="2366" y="2636"/>
                </a:lnTo>
                <a:lnTo>
                  <a:pt x="2320" y="2614"/>
                </a:lnTo>
                <a:lnTo>
                  <a:pt x="2273" y="2590"/>
                </a:lnTo>
                <a:lnTo>
                  <a:pt x="2223" y="2563"/>
                </a:lnTo>
                <a:lnTo>
                  <a:pt x="2175" y="2534"/>
                </a:lnTo>
                <a:lnTo>
                  <a:pt x="2125" y="2502"/>
                </a:lnTo>
                <a:lnTo>
                  <a:pt x="2077" y="2468"/>
                </a:lnTo>
                <a:lnTo>
                  <a:pt x="2029" y="2433"/>
                </a:lnTo>
                <a:lnTo>
                  <a:pt x="1981" y="2395"/>
                </a:lnTo>
                <a:lnTo>
                  <a:pt x="1935" y="2357"/>
                </a:lnTo>
                <a:lnTo>
                  <a:pt x="1892" y="2317"/>
                </a:lnTo>
                <a:lnTo>
                  <a:pt x="1852" y="2278"/>
                </a:lnTo>
                <a:lnTo>
                  <a:pt x="1814" y="2236"/>
                </a:lnTo>
                <a:lnTo>
                  <a:pt x="1779" y="2196"/>
                </a:lnTo>
                <a:lnTo>
                  <a:pt x="1749" y="2154"/>
                </a:lnTo>
                <a:lnTo>
                  <a:pt x="1723" y="2113"/>
                </a:lnTo>
                <a:lnTo>
                  <a:pt x="1714" y="2157"/>
                </a:lnTo>
                <a:lnTo>
                  <a:pt x="1702" y="2203"/>
                </a:lnTo>
                <a:lnTo>
                  <a:pt x="1685" y="2250"/>
                </a:lnTo>
                <a:lnTo>
                  <a:pt x="1665" y="2298"/>
                </a:lnTo>
                <a:lnTo>
                  <a:pt x="1642" y="2345"/>
                </a:lnTo>
                <a:lnTo>
                  <a:pt x="1617" y="2393"/>
                </a:lnTo>
                <a:lnTo>
                  <a:pt x="1589" y="2439"/>
                </a:lnTo>
                <a:lnTo>
                  <a:pt x="1557" y="2483"/>
                </a:lnTo>
                <a:lnTo>
                  <a:pt x="1525" y="2524"/>
                </a:lnTo>
                <a:lnTo>
                  <a:pt x="1490" y="2562"/>
                </a:lnTo>
                <a:lnTo>
                  <a:pt x="1454" y="2595"/>
                </a:lnTo>
                <a:lnTo>
                  <a:pt x="1416" y="2623"/>
                </a:lnTo>
                <a:lnTo>
                  <a:pt x="1368" y="2652"/>
                </a:lnTo>
                <a:lnTo>
                  <a:pt x="1317" y="2677"/>
                </a:lnTo>
                <a:lnTo>
                  <a:pt x="1264" y="2698"/>
                </a:lnTo>
                <a:lnTo>
                  <a:pt x="1208" y="2716"/>
                </a:lnTo>
                <a:lnTo>
                  <a:pt x="1150" y="2729"/>
                </a:lnTo>
                <a:lnTo>
                  <a:pt x="1089" y="2740"/>
                </a:lnTo>
                <a:lnTo>
                  <a:pt x="1026" y="2745"/>
                </a:lnTo>
                <a:lnTo>
                  <a:pt x="960" y="2747"/>
                </a:lnTo>
                <a:lnTo>
                  <a:pt x="889" y="2745"/>
                </a:lnTo>
                <a:lnTo>
                  <a:pt x="815" y="2739"/>
                </a:lnTo>
                <a:lnTo>
                  <a:pt x="738" y="2727"/>
                </a:lnTo>
                <a:lnTo>
                  <a:pt x="660" y="2713"/>
                </a:lnTo>
                <a:lnTo>
                  <a:pt x="578" y="2693"/>
                </a:lnTo>
                <a:lnTo>
                  <a:pt x="493" y="2669"/>
                </a:lnTo>
                <a:lnTo>
                  <a:pt x="407" y="2641"/>
                </a:lnTo>
                <a:lnTo>
                  <a:pt x="368" y="2625"/>
                </a:lnTo>
                <a:lnTo>
                  <a:pt x="328" y="2607"/>
                </a:lnTo>
                <a:lnTo>
                  <a:pt x="288" y="2585"/>
                </a:lnTo>
                <a:lnTo>
                  <a:pt x="250" y="2560"/>
                </a:lnTo>
                <a:lnTo>
                  <a:pt x="214" y="2533"/>
                </a:lnTo>
                <a:lnTo>
                  <a:pt x="179" y="2502"/>
                </a:lnTo>
                <a:lnTo>
                  <a:pt x="147" y="2468"/>
                </a:lnTo>
                <a:lnTo>
                  <a:pt x="116" y="2432"/>
                </a:lnTo>
                <a:lnTo>
                  <a:pt x="89" y="2392"/>
                </a:lnTo>
                <a:lnTo>
                  <a:pt x="65" y="2351"/>
                </a:lnTo>
                <a:lnTo>
                  <a:pt x="44" y="2306"/>
                </a:lnTo>
                <a:lnTo>
                  <a:pt x="26" y="2259"/>
                </a:lnTo>
                <a:lnTo>
                  <a:pt x="14" y="2209"/>
                </a:lnTo>
                <a:lnTo>
                  <a:pt x="4" y="2157"/>
                </a:lnTo>
                <a:lnTo>
                  <a:pt x="0" y="2103"/>
                </a:lnTo>
                <a:lnTo>
                  <a:pt x="1" y="2047"/>
                </a:lnTo>
                <a:lnTo>
                  <a:pt x="7" y="1962"/>
                </a:lnTo>
                <a:lnTo>
                  <a:pt x="17" y="1874"/>
                </a:lnTo>
                <a:lnTo>
                  <a:pt x="28" y="1782"/>
                </a:lnTo>
                <a:lnTo>
                  <a:pt x="42" y="1689"/>
                </a:lnTo>
                <a:lnTo>
                  <a:pt x="58" y="1593"/>
                </a:lnTo>
                <a:lnTo>
                  <a:pt x="75" y="1496"/>
                </a:lnTo>
                <a:lnTo>
                  <a:pt x="95" y="1399"/>
                </a:lnTo>
                <a:lnTo>
                  <a:pt x="116" y="1303"/>
                </a:lnTo>
                <a:lnTo>
                  <a:pt x="89" y="1289"/>
                </a:lnTo>
                <a:lnTo>
                  <a:pt x="64" y="1271"/>
                </a:lnTo>
                <a:lnTo>
                  <a:pt x="42" y="1250"/>
                </a:lnTo>
                <a:lnTo>
                  <a:pt x="24" y="1224"/>
                </a:lnTo>
                <a:lnTo>
                  <a:pt x="12" y="1197"/>
                </a:lnTo>
                <a:lnTo>
                  <a:pt x="3" y="1165"/>
                </a:lnTo>
                <a:lnTo>
                  <a:pt x="0" y="1134"/>
                </a:lnTo>
                <a:lnTo>
                  <a:pt x="0" y="576"/>
                </a:lnTo>
                <a:lnTo>
                  <a:pt x="3" y="517"/>
                </a:lnTo>
                <a:lnTo>
                  <a:pt x="12" y="460"/>
                </a:lnTo>
                <a:lnTo>
                  <a:pt x="26" y="405"/>
                </a:lnTo>
                <a:lnTo>
                  <a:pt x="46" y="351"/>
                </a:lnTo>
                <a:lnTo>
                  <a:pt x="70" y="301"/>
                </a:lnTo>
                <a:lnTo>
                  <a:pt x="99" y="254"/>
                </a:lnTo>
                <a:lnTo>
                  <a:pt x="132" y="210"/>
                </a:lnTo>
                <a:lnTo>
                  <a:pt x="170" y="168"/>
                </a:lnTo>
                <a:lnTo>
                  <a:pt x="212" y="132"/>
                </a:lnTo>
                <a:lnTo>
                  <a:pt x="256" y="99"/>
                </a:lnTo>
                <a:lnTo>
                  <a:pt x="304" y="69"/>
                </a:lnTo>
                <a:lnTo>
                  <a:pt x="354" y="45"/>
                </a:lnTo>
                <a:lnTo>
                  <a:pt x="407" y="26"/>
                </a:lnTo>
                <a:lnTo>
                  <a:pt x="463" y="12"/>
                </a:lnTo>
                <a:lnTo>
                  <a:pt x="520" y="3"/>
                </a:lnTo>
                <a:lnTo>
                  <a:pt x="57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7" name="Freeform 188"/>
          <p:cNvSpPr>
            <a:spLocks noEditPoints="1"/>
          </p:cNvSpPr>
          <p:nvPr/>
        </p:nvSpPr>
        <p:spPr bwMode="auto">
          <a:xfrm>
            <a:off x="1560513" y="1970088"/>
            <a:ext cx="609600" cy="444500"/>
          </a:xfrm>
          <a:custGeom>
            <a:avLst/>
            <a:gdLst>
              <a:gd name="T0" fmla="*/ 2225 w 3456"/>
              <a:gd name="T1" fmla="*/ 584 h 2518"/>
              <a:gd name="T2" fmla="*/ 2018 w 3456"/>
              <a:gd name="T3" fmla="*/ 673 h 2518"/>
              <a:gd name="T4" fmla="*/ 1893 w 3456"/>
              <a:gd name="T5" fmla="*/ 928 h 2518"/>
              <a:gd name="T6" fmla="*/ 1835 w 3456"/>
              <a:gd name="T7" fmla="*/ 1172 h 2518"/>
              <a:gd name="T8" fmla="*/ 1798 w 3456"/>
              <a:gd name="T9" fmla="*/ 1483 h 2518"/>
              <a:gd name="T10" fmla="*/ 1792 w 3456"/>
              <a:gd name="T11" fmla="*/ 1880 h 2518"/>
              <a:gd name="T12" fmla="*/ 1881 w 3456"/>
              <a:gd name="T13" fmla="*/ 2106 h 2518"/>
              <a:gd name="T14" fmla="*/ 2046 w 3456"/>
              <a:gd name="T15" fmla="*/ 2299 h 2518"/>
              <a:gd name="T16" fmla="*/ 2373 w 3456"/>
              <a:gd name="T17" fmla="*/ 2402 h 2518"/>
              <a:gd name="T18" fmla="*/ 2793 w 3456"/>
              <a:gd name="T19" fmla="*/ 2353 h 2518"/>
              <a:gd name="T20" fmla="*/ 3098 w 3456"/>
              <a:gd name="T21" fmla="*/ 2226 h 2518"/>
              <a:gd name="T22" fmla="*/ 3254 w 3456"/>
              <a:gd name="T23" fmla="*/ 2018 h 2518"/>
              <a:gd name="T24" fmla="*/ 3270 w 3456"/>
              <a:gd name="T25" fmla="*/ 1675 h 2518"/>
              <a:gd name="T26" fmla="*/ 3186 w 3456"/>
              <a:gd name="T27" fmla="*/ 1176 h 2518"/>
              <a:gd name="T28" fmla="*/ 3093 w 3456"/>
              <a:gd name="T29" fmla="*/ 819 h 2518"/>
              <a:gd name="T30" fmla="*/ 2927 w 3456"/>
              <a:gd name="T31" fmla="*/ 641 h 2518"/>
              <a:gd name="T32" fmla="*/ 2605 w 3456"/>
              <a:gd name="T33" fmla="*/ 574 h 2518"/>
              <a:gd name="T34" fmla="*/ 669 w 3456"/>
              <a:gd name="T35" fmla="*/ 594 h 2518"/>
              <a:gd name="T36" fmla="*/ 428 w 3456"/>
              <a:gd name="T37" fmla="*/ 715 h 2518"/>
              <a:gd name="T38" fmla="*/ 320 w 3456"/>
              <a:gd name="T39" fmla="*/ 965 h 2518"/>
              <a:gd name="T40" fmla="*/ 236 w 3456"/>
              <a:gd name="T41" fmla="*/ 1348 h 2518"/>
              <a:gd name="T42" fmla="*/ 174 w 3456"/>
              <a:gd name="T43" fmla="*/ 1824 h 2518"/>
              <a:gd name="T44" fmla="*/ 242 w 3456"/>
              <a:gd name="T45" fmla="*/ 2098 h 2518"/>
              <a:gd name="T46" fmla="*/ 429 w 3456"/>
              <a:gd name="T47" fmla="*/ 2272 h 2518"/>
              <a:gd name="T48" fmla="*/ 816 w 3456"/>
              <a:gd name="T49" fmla="*/ 2386 h 2518"/>
              <a:gd name="T50" fmla="*/ 1206 w 3456"/>
              <a:gd name="T51" fmla="*/ 2384 h 2518"/>
              <a:gd name="T52" fmla="*/ 1471 w 3456"/>
              <a:gd name="T53" fmla="*/ 2247 h 2518"/>
              <a:gd name="T54" fmla="*/ 1616 w 3456"/>
              <a:gd name="T55" fmla="*/ 2028 h 2518"/>
              <a:gd name="T56" fmla="*/ 1670 w 3456"/>
              <a:gd name="T57" fmla="*/ 1821 h 2518"/>
              <a:gd name="T58" fmla="*/ 1639 w 3456"/>
              <a:gd name="T59" fmla="*/ 1295 h 2518"/>
              <a:gd name="T60" fmla="*/ 1598 w 3456"/>
              <a:gd name="T61" fmla="*/ 1059 h 2518"/>
              <a:gd name="T62" fmla="*/ 1505 w 3456"/>
              <a:gd name="T63" fmla="*/ 775 h 2518"/>
              <a:gd name="T64" fmla="*/ 1351 w 3456"/>
              <a:gd name="T65" fmla="*/ 613 h 2518"/>
              <a:gd name="T66" fmla="*/ 1065 w 3456"/>
              <a:gd name="T67" fmla="*/ 574 h 2518"/>
              <a:gd name="T68" fmla="*/ 2993 w 3456"/>
              <a:gd name="T69" fmla="*/ 12 h 2518"/>
              <a:gd name="T70" fmla="*/ 3286 w 3456"/>
              <a:gd name="T71" fmla="*/ 169 h 2518"/>
              <a:gd name="T72" fmla="*/ 3444 w 3456"/>
              <a:gd name="T73" fmla="*/ 460 h 2518"/>
              <a:gd name="T74" fmla="*/ 3430 w 3456"/>
              <a:gd name="T75" fmla="*/ 1228 h 2518"/>
              <a:gd name="T76" fmla="*/ 3361 w 3456"/>
              <a:gd name="T77" fmla="*/ 1485 h 2518"/>
              <a:gd name="T78" fmla="*/ 3394 w 3456"/>
              <a:gd name="T79" fmla="*/ 1928 h 2518"/>
              <a:gd name="T80" fmla="*/ 3282 w 3456"/>
              <a:gd name="T81" fmla="*/ 2202 h 2518"/>
              <a:gd name="T82" fmla="*/ 3071 w 3456"/>
              <a:gd name="T83" fmla="*/ 2378 h 2518"/>
              <a:gd name="T84" fmla="*/ 2660 w 3456"/>
              <a:gd name="T85" fmla="*/ 2498 h 2518"/>
              <a:gd name="T86" fmla="*/ 2248 w 3456"/>
              <a:gd name="T87" fmla="*/ 2501 h 2518"/>
              <a:gd name="T88" fmla="*/ 1944 w 3456"/>
              <a:gd name="T89" fmla="*/ 2365 h 2518"/>
              <a:gd name="T90" fmla="*/ 1751 w 3456"/>
              <a:gd name="T91" fmla="*/ 2106 h 2518"/>
              <a:gd name="T92" fmla="*/ 1586 w 3456"/>
              <a:gd name="T93" fmla="*/ 2291 h 2518"/>
              <a:gd name="T94" fmla="*/ 1322 w 3456"/>
              <a:gd name="T95" fmla="*/ 2469 h 2518"/>
              <a:gd name="T96" fmla="*/ 947 w 3456"/>
              <a:gd name="T97" fmla="*/ 2516 h 2518"/>
              <a:gd name="T98" fmla="*/ 465 w 3456"/>
              <a:gd name="T99" fmla="*/ 2412 h 2518"/>
              <a:gd name="T100" fmla="*/ 237 w 3456"/>
              <a:gd name="T101" fmla="*/ 2273 h 2518"/>
              <a:gd name="T102" fmla="*/ 84 w 3456"/>
              <a:gd name="T103" fmla="*/ 2030 h 2518"/>
              <a:gd name="T104" fmla="*/ 73 w 3456"/>
              <a:gd name="T105" fmla="*/ 1657 h 2518"/>
              <a:gd name="T106" fmla="*/ 69 w 3456"/>
              <a:gd name="T107" fmla="*/ 1276 h 2518"/>
              <a:gd name="T108" fmla="*/ 0 w 3456"/>
              <a:gd name="T109" fmla="*/ 577 h 2518"/>
              <a:gd name="T110" fmla="*/ 99 w 3456"/>
              <a:gd name="T111" fmla="*/ 254 h 2518"/>
              <a:gd name="T112" fmla="*/ 354 w 3456"/>
              <a:gd name="T113" fmla="*/ 46 h 2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456" h="2518">
                <a:moveTo>
                  <a:pt x="2533" y="572"/>
                </a:moveTo>
                <a:lnTo>
                  <a:pt x="2459" y="572"/>
                </a:lnTo>
                <a:lnTo>
                  <a:pt x="2391" y="574"/>
                </a:lnTo>
                <a:lnTo>
                  <a:pt x="2330" y="576"/>
                </a:lnTo>
                <a:lnTo>
                  <a:pt x="2275" y="579"/>
                </a:lnTo>
                <a:lnTo>
                  <a:pt x="2225" y="584"/>
                </a:lnTo>
                <a:lnTo>
                  <a:pt x="2180" y="591"/>
                </a:lnTo>
                <a:lnTo>
                  <a:pt x="2141" y="601"/>
                </a:lnTo>
                <a:lnTo>
                  <a:pt x="2105" y="613"/>
                </a:lnTo>
                <a:lnTo>
                  <a:pt x="2073" y="630"/>
                </a:lnTo>
                <a:lnTo>
                  <a:pt x="2044" y="649"/>
                </a:lnTo>
                <a:lnTo>
                  <a:pt x="2018" y="673"/>
                </a:lnTo>
                <a:lnTo>
                  <a:pt x="1994" y="703"/>
                </a:lnTo>
                <a:lnTo>
                  <a:pt x="1972" y="736"/>
                </a:lnTo>
                <a:lnTo>
                  <a:pt x="1951" y="775"/>
                </a:lnTo>
                <a:lnTo>
                  <a:pt x="1931" y="820"/>
                </a:lnTo>
                <a:lnTo>
                  <a:pt x="1912" y="871"/>
                </a:lnTo>
                <a:lnTo>
                  <a:pt x="1893" y="928"/>
                </a:lnTo>
                <a:lnTo>
                  <a:pt x="1879" y="976"/>
                </a:lnTo>
                <a:lnTo>
                  <a:pt x="1866" y="1025"/>
                </a:lnTo>
                <a:lnTo>
                  <a:pt x="1858" y="1059"/>
                </a:lnTo>
                <a:lnTo>
                  <a:pt x="1844" y="1122"/>
                </a:lnTo>
                <a:lnTo>
                  <a:pt x="1840" y="1147"/>
                </a:lnTo>
                <a:lnTo>
                  <a:pt x="1835" y="1172"/>
                </a:lnTo>
                <a:lnTo>
                  <a:pt x="1835" y="1177"/>
                </a:lnTo>
                <a:lnTo>
                  <a:pt x="1827" y="1222"/>
                </a:lnTo>
                <a:lnTo>
                  <a:pt x="1820" y="1266"/>
                </a:lnTo>
                <a:lnTo>
                  <a:pt x="1817" y="1295"/>
                </a:lnTo>
                <a:lnTo>
                  <a:pt x="1807" y="1389"/>
                </a:lnTo>
                <a:lnTo>
                  <a:pt x="1798" y="1483"/>
                </a:lnTo>
                <a:lnTo>
                  <a:pt x="1793" y="1573"/>
                </a:lnTo>
                <a:lnTo>
                  <a:pt x="1789" y="1662"/>
                </a:lnTo>
                <a:lnTo>
                  <a:pt x="1787" y="1744"/>
                </a:lnTo>
                <a:lnTo>
                  <a:pt x="1786" y="1821"/>
                </a:lnTo>
                <a:lnTo>
                  <a:pt x="1787" y="1849"/>
                </a:lnTo>
                <a:lnTo>
                  <a:pt x="1792" y="1880"/>
                </a:lnTo>
                <a:lnTo>
                  <a:pt x="1800" y="1915"/>
                </a:lnTo>
                <a:lnTo>
                  <a:pt x="1811" y="1951"/>
                </a:lnTo>
                <a:lnTo>
                  <a:pt x="1824" y="1989"/>
                </a:lnTo>
                <a:lnTo>
                  <a:pt x="1840" y="2028"/>
                </a:lnTo>
                <a:lnTo>
                  <a:pt x="1859" y="2068"/>
                </a:lnTo>
                <a:lnTo>
                  <a:pt x="1881" y="2106"/>
                </a:lnTo>
                <a:lnTo>
                  <a:pt x="1904" y="2145"/>
                </a:lnTo>
                <a:lnTo>
                  <a:pt x="1929" y="2181"/>
                </a:lnTo>
                <a:lnTo>
                  <a:pt x="1956" y="2215"/>
                </a:lnTo>
                <a:lnTo>
                  <a:pt x="1985" y="2247"/>
                </a:lnTo>
                <a:lnTo>
                  <a:pt x="2015" y="2275"/>
                </a:lnTo>
                <a:lnTo>
                  <a:pt x="2046" y="2299"/>
                </a:lnTo>
                <a:lnTo>
                  <a:pt x="2093" y="2327"/>
                </a:lnTo>
                <a:lnTo>
                  <a:pt x="2144" y="2350"/>
                </a:lnTo>
                <a:lnTo>
                  <a:pt x="2196" y="2369"/>
                </a:lnTo>
                <a:lnTo>
                  <a:pt x="2253" y="2385"/>
                </a:lnTo>
                <a:lnTo>
                  <a:pt x="2311" y="2395"/>
                </a:lnTo>
                <a:lnTo>
                  <a:pt x="2373" y="2402"/>
                </a:lnTo>
                <a:lnTo>
                  <a:pt x="2438" y="2404"/>
                </a:lnTo>
                <a:lnTo>
                  <a:pt x="2504" y="2402"/>
                </a:lnTo>
                <a:lnTo>
                  <a:pt x="2572" y="2395"/>
                </a:lnTo>
                <a:lnTo>
                  <a:pt x="2643" y="2386"/>
                </a:lnTo>
                <a:lnTo>
                  <a:pt x="2718" y="2371"/>
                </a:lnTo>
                <a:lnTo>
                  <a:pt x="2793" y="2353"/>
                </a:lnTo>
                <a:lnTo>
                  <a:pt x="2873" y="2331"/>
                </a:lnTo>
                <a:lnTo>
                  <a:pt x="2953" y="2304"/>
                </a:lnTo>
                <a:lnTo>
                  <a:pt x="2990" y="2289"/>
                </a:lnTo>
                <a:lnTo>
                  <a:pt x="3028" y="2272"/>
                </a:lnTo>
                <a:lnTo>
                  <a:pt x="3063" y="2251"/>
                </a:lnTo>
                <a:lnTo>
                  <a:pt x="3098" y="2226"/>
                </a:lnTo>
                <a:lnTo>
                  <a:pt x="3130" y="2199"/>
                </a:lnTo>
                <a:lnTo>
                  <a:pt x="3161" y="2168"/>
                </a:lnTo>
                <a:lnTo>
                  <a:pt x="3189" y="2134"/>
                </a:lnTo>
                <a:lnTo>
                  <a:pt x="3214" y="2098"/>
                </a:lnTo>
                <a:lnTo>
                  <a:pt x="3236" y="2059"/>
                </a:lnTo>
                <a:lnTo>
                  <a:pt x="3254" y="2018"/>
                </a:lnTo>
                <a:lnTo>
                  <a:pt x="3269" y="1973"/>
                </a:lnTo>
                <a:lnTo>
                  <a:pt x="3278" y="1926"/>
                </a:lnTo>
                <a:lnTo>
                  <a:pt x="3283" y="1876"/>
                </a:lnTo>
                <a:lnTo>
                  <a:pt x="3282" y="1824"/>
                </a:lnTo>
                <a:lnTo>
                  <a:pt x="3277" y="1752"/>
                </a:lnTo>
                <a:lnTo>
                  <a:pt x="3270" y="1675"/>
                </a:lnTo>
                <a:lnTo>
                  <a:pt x="3260" y="1596"/>
                </a:lnTo>
                <a:lnTo>
                  <a:pt x="3249" y="1515"/>
                </a:lnTo>
                <a:lnTo>
                  <a:pt x="3235" y="1432"/>
                </a:lnTo>
                <a:lnTo>
                  <a:pt x="3220" y="1348"/>
                </a:lnTo>
                <a:lnTo>
                  <a:pt x="3204" y="1262"/>
                </a:lnTo>
                <a:lnTo>
                  <a:pt x="3186" y="1176"/>
                </a:lnTo>
                <a:lnTo>
                  <a:pt x="3181" y="1148"/>
                </a:lnTo>
                <a:lnTo>
                  <a:pt x="3162" y="1070"/>
                </a:lnTo>
                <a:lnTo>
                  <a:pt x="3151" y="1026"/>
                </a:lnTo>
                <a:lnTo>
                  <a:pt x="3136" y="965"/>
                </a:lnTo>
                <a:lnTo>
                  <a:pt x="3107" y="861"/>
                </a:lnTo>
                <a:lnTo>
                  <a:pt x="3093" y="819"/>
                </a:lnTo>
                <a:lnTo>
                  <a:pt x="3075" y="781"/>
                </a:lnTo>
                <a:lnTo>
                  <a:pt x="3053" y="746"/>
                </a:lnTo>
                <a:lnTo>
                  <a:pt x="3028" y="715"/>
                </a:lnTo>
                <a:lnTo>
                  <a:pt x="2998" y="687"/>
                </a:lnTo>
                <a:lnTo>
                  <a:pt x="2965" y="662"/>
                </a:lnTo>
                <a:lnTo>
                  <a:pt x="2927" y="641"/>
                </a:lnTo>
                <a:lnTo>
                  <a:pt x="2885" y="622"/>
                </a:lnTo>
                <a:lnTo>
                  <a:pt x="2838" y="607"/>
                </a:lnTo>
                <a:lnTo>
                  <a:pt x="2787" y="594"/>
                </a:lnTo>
                <a:lnTo>
                  <a:pt x="2731" y="585"/>
                </a:lnTo>
                <a:lnTo>
                  <a:pt x="2671" y="578"/>
                </a:lnTo>
                <a:lnTo>
                  <a:pt x="2605" y="574"/>
                </a:lnTo>
                <a:lnTo>
                  <a:pt x="2533" y="572"/>
                </a:lnTo>
                <a:close/>
                <a:moveTo>
                  <a:pt x="923" y="572"/>
                </a:moveTo>
                <a:lnTo>
                  <a:pt x="851" y="574"/>
                </a:lnTo>
                <a:lnTo>
                  <a:pt x="785" y="578"/>
                </a:lnTo>
                <a:lnTo>
                  <a:pt x="725" y="585"/>
                </a:lnTo>
                <a:lnTo>
                  <a:pt x="669" y="594"/>
                </a:lnTo>
                <a:lnTo>
                  <a:pt x="618" y="607"/>
                </a:lnTo>
                <a:lnTo>
                  <a:pt x="571" y="622"/>
                </a:lnTo>
                <a:lnTo>
                  <a:pt x="529" y="641"/>
                </a:lnTo>
                <a:lnTo>
                  <a:pt x="491" y="662"/>
                </a:lnTo>
                <a:lnTo>
                  <a:pt x="458" y="687"/>
                </a:lnTo>
                <a:lnTo>
                  <a:pt x="428" y="715"/>
                </a:lnTo>
                <a:lnTo>
                  <a:pt x="402" y="746"/>
                </a:lnTo>
                <a:lnTo>
                  <a:pt x="381" y="781"/>
                </a:lnTo>
                <a:lnTo>
                  <a:pt x="363" y="819"/>
                </a:lnTo>
                <a:lnTo>
                  <a:pt x="349" y="861"/>
                </a:lnTo>
                <a:lnTo>
                  <a:pt x="334" y="912"/>
                </a:lnTo>
                <a:lnTo>
                  <a:pt x="320" y="965"/>
                </a:lnTo>
                <a:lnTo>
                  <a:pt x="305" y="1026"/>
                </a:lnTo>
                <a:lnTo>
                  <a:pt x="294" y="1070"/>
                </a:lnTo>
                <a:lnTo>
                  <a:pt x="275" y="1149"/>
                </a:lnTo>
                <a:lnTo>
                  <a:pt x="270" y="1176"/>
                </a:lnTo>
                <a:lnTo>
                  <a:pt x="251" y="1262"/>
                </a:lnTo>
                <a:lnTo>
                  <a:pt x="236" y="1348"/>
                </a:lnTo>
                <a:lnTo>
                  <a:pt x="221" y="1432"/>
                </a:lnTo>
                <a:lnTo>
                  <a:pt x="207" y="1515"/>
                </a:lnTo>
                <a:lnTo>
                  <a:pt x="196" y="1596"/>
                </a:lnTo>
                <a:lnTo>
                  <a:pt x="186" y="1675"/>
                </a:lnTo>
                <a:lnTo>
                  <a:pt x="179" y="1752"/>
                </a:lnTo>
                <a:lnTo>
                  <a:pt x="174" y="1824"/>
                </a:lnTo>
                <a:lnTo>
                  <a:pt x="173" y="1876"/>
                </a:lnTo>
                <a:lnTo>
                  <a:pt x="178" y="1926"/>
                </a:lnTo>
                <a:lnTo>
                  <a:pt x="187" y="1973"/>
                </a:lnTo>
                <a:lnTo>
                  <a:pt x="202" y="2018"/>
                </a:lnTo>
                <a:lnTo>
                  <a:pt x="220" y="2059"/>
                </a:lnTo>
                <a:lnTo>
                  <a:pt x="242" y="2098"/>
                </a:lnTo>
                <a:lnTo>
                  <a:pt x="267" y="2134"/>
                </a:lnTo>
                <a:lnTo>
                  <a:pt x="295" y="2168"/>
                </a:lnTo>
                <a:lnTo>
                  <a:pt x="326" y="2199"/>
                </a:lnTo>
                <a:lnTo>
                  <a:pt x="359" y="2226"/>
                </a:lnTo>
                <a:lnTo>
                  <a:pt x="393" y="2251"/>
                </a:lnTo>
                <a:lnTo>
                  <a:pt x="429" y="2272"/>
                </a:lnTo>
                <a:lnTo>
                  <a:pt x="466" y="2289"/>
                </a:lnTo>
                <a:lnTo>
                  <a:pt x="503" y="2304"/>
                </a:lnTo>
                <a:lnTo>
                  <a:pt x="584" y="2331"/>
                </a:lnTo>
                <a:lnTo>
                  <a:pt x="664" y="2353"/>
                </a:lnTo>
                <a:lnTo>
                  <a:pt x="741" y="2371"/>
                </a:lnTo>
                <a:lnTo>
                  <a:pt x="816" y="2386"/>
                </a:lnTo>
                <a:lnTo>
                  <a:pt x="887" y="2395"/>
                </a:lnTo>
                <a:lnTo>
                  <a:pt x="956" y="2402"/>
                </a:lnTo>
                <a:lnTo>
                  <a:pt x="1023" y="2404"/>
                </a:lnTo>
                <a:lnTo>
                  <a:pt x="1087" y="2401"/>
                </a:lnTo>
                <a:lnTo>
                  <a:pt x="1148" y="2394"/>
                </a:lnTo>
                <a:lnTo>
                  <a:pt x="1206" y="2384"/>
                </a:lnTo>
                <a:lnTo>
                  <a:pt x="1261" y="2368"/>
                </a:lnTo>
                <a:lnTo>
                  <a:pt x="1313" y="2350"/>
                </a:lnTo>
                <a:lnTo>
                  <a:pt x="1364" y="2326"/>
                </a:lnTo>
                <a:lnTo>
                  <a:pt x="1410" y="2299"/>
                </a:lnTo>
                <a:lnTo>
                  <a:pt x="1441" y="2275"/>
                </a:lnTo>
                <a:lnTo>
                  <a:pt x="1471" y="2247"/>
                </a:lnTo>
                <a:lnTo>
                  <a:pt x="1500" y="2215"/>
                </a:lnTo>
                <a:lnTo>
                  <a:pt x="1527" y="2181"/>
                </a:lnTo>
                <a:lnTo>
                  <a:pt x="1552" y="2145"/>
                </a:lnTo>
                <a:lnTo>
                  <a:pt x="1575" y="2106"/>
                </a:lnTo>
                <a:lnTo>
                  <a:pt x="1597" y="2068"/>
                </a:lnTo>
                <a:lnTo>
                  <a:pt x="1616" y="2028"/>
                </a:lnTo>
                <a:lnTo>
                  <a:pt x="1632" y="1989"/>
                </a:lnTo>
                <a:lnTo>
                  <a:pt x="1645" y="1951"/>
                </a:lnTo>
                <a:lnTo>
                  <a:pt x="1656" y="1915"/>
                </a:lnTo>
                <a:lnTo>
                  <a:pt x="1664" y="1880"/>
                </a:lnTo>
                <a:lnTo>
                  <a:pt x="1669" y="1849"/>
                </a:lnTo>
                <a:lnTo>
                  <a:pt x="1670" y="1821"/>
                </a:lnTo>
                <a:lnTo>
                  <a:pt x="1669" y="1744"/>
                </a:lnTo>
                <a:lnTo>
                  <a:pt x="1667" y="1662"/>
                </a:lnTo>
                <a:lnTo>
                  <a:pt x="1663" y="1574"/>
                </a:lnTo>
                <a:lnTo>
                  <a:pt x="1658" y="1483"/>
                </a:lnTo>
                <a:lnTo>
                  <a:pt x="1649" y="1389"/>
                </a:lnTo>
                <a:lnTo>
                  <a:pt x="1639" y="1295"/>
                </a:lnTo>
                <a:lnTo>
                  <a:pt x="1636" y="1266"/>
                </a:lnTo>
                <a:lnTo>
                  <a:pt x="1629" y="1222"/>
                </a:lnTo>
                <a:lnTo>
                  <a:pt x="1621" y="1177"/>
                </a:lnTo>
                <a:lnTo>
                  <a:pt x="1621" y="1172"/>
                </a:lnTo>
                <a:lnTo>
                  <a:pt x="1612" y="1122"/>
                </a:lnTo>
                <a:lnTo>
                  <a:pt x="1598" y="1059"/>
                </a:lnTo>
                <a:lnTo>
                  <a:pt x="1590" y="1025"/>
                </a:lnTo>
                <a:lnTo>
                  <a:pt x="1577" y="976"/>
                </a:lnTo>
                <a:lnTo>
                  <a:pt x="1563" y="928"/>
                </a:lnTo>
                <a:lnTo>
                  <a:pt x="1544" y="871"/>
                </a:lnTo>
                <a:lnTo>
                  <a:pt x="1525" y="820"/>
                </a:lnTo>
                <a:lnTo>
                  <a:pt x="1505" y="775"/>
                </a:lnTo>
                <a:lnTo>
                  <a:pt x="1484" y="736"/>
                </a:lnTo>
                <a:lnTo>
                  <a:pt x="1462" y="703"/>
                </a:lnTo>
                <a:lnTo>
                  <a:pt x="1438" y="673"/>
                </a:lnTo>
                <a:lnTo>
                  <a:pt x="1412" y="649"/>
                </a:lnTo>
                <a:lnTo>
                  <a:pt x="1383" y="630"/>
                </a:lnTo>
                <a:lnTo>
                  <a:pt x="1351" y="613"/>
                </a:lnTo>
                <a:lnTo>
                  <a:pt x="1315" y="601"/>
                </a:lnTo>
                <a:lnTo>
                  <a:pt x="1276" y="591"/>
                </a:lnTo>
                <a:lnTo>
                  <a:pt x="1231" y="584"/>
                </a:lnTo>
                <a:lnTo>
                  <a:pt x="1181" y="579"/>
                </a:lnTo>
                <a:lnTo>
                  <a:pt x="1126" y="576"/>
                </a:lnTo>
                <a:lnTo>
                  <a:pt x="1065" y="574"/>
                </a:lnTo>
                <a:lnTo>
                  <a:pt x="997" y="572"/>
                </a:lnTo>
                <a:lnTo>
                  <a:pt x="923" y="572"/>
                </a:lnTo>
                <a:close/>
                <a:moveTo>
                  <a:pt x="580" y="0"/>
                </a:moveTo>
                <a:lnTo>
                  <a:pt x="2876" y="0"/>
                </a:lnTo>
                <a:lnTo>
                  <a:pt x="2936" y="3"/>
                </a:lnTo>
                <a:lnTo>
                  <a:pt x="2993" y="12"/>
                </a:lnTo>
                <a:lnTo>
                  <a:pt x="3049" y="26"/>
                </a:lnTo>
                <a:lnTo>
                  <a:pt x="3102" y="46"/>
                </a:lnTo>
                <a:lnTo>
                  <a:pt x="3152" y="70"/>
                </a:lnTo>
                <a:lnTo>
                  <a:pt x="3200" y="99"/>
                </a:lnTo>
                <a:lnTo>
                  <a:pt x="3244" y="132"/>
                </a:lnTo>
                <a:lnTo>
                  <a:pt x="3286" y="169"/>
                </a:lnTo>
                <a:lnTo>
                  <a:pt x="3324" y="210"/>
                </a:lnTo>
                <a:lnTo>
                  <a:pt x="3357" y="254"/>
                </a:lnTo>
                <a:lnTo>
                  <a:pt x="3386" y="302"/>
                </a:lnTo>
                <a:lnTo>
                  <a:pt x="3410" y="352"/>
                </a:lnTo>
                <a:lnTo>
                  <a:pt x="3430" y="405"/>
                </a:lnTo>
                <a:lnTo>
                  <a:pt x="3444" y="460"/>
                </a:lnTo>
                <a:lnTo>
                  <a:pt x="3453" y="517"/>
                </a:lnTo>
                <a:lnTo>
                  <a:pt x="3456" y="577"/>
                </a:lnTo>
                <a:lnTo>
                  <a:pt x="3456" y="1133"/>
                </a:lnTo>
                <a:lnTo>
                  <a:pt x="3453" y="1168"/>
                </a:lnTo>
                <a:lnTo>
                  <a:pt x="3443" y="1199"/>
                </a:lnTo>
                <a:lnTo>
                  <a:pt x="3430" y="1228"/>
                </a:lnTo>
                <a:lnTo>
                  <a:pt x="3410" y="1253"/>
                </a:lnTo>
                <a:lnTo>
                  <a:pt x="3387" y="1276"/>
                </a:lnTo>
                <a:lnTo>
                  <a:pt x="3361" y="1294"/>
                </a:lnTo>
                <a:lnTo>
                  <a:pt x="3330" y="1306"/>
                </a:lnTo>
                <a:lnTo>
                  <a:pt x="3346" y="1397"/>
                </a:lnTo>
                <a:lnTo>
                  <a:pt x="3361" y="1485"/>
                </a:lnTo>
                <a:lnTo>
                  <a:pt x="3373" y="1572"/>
                </a:lnTo>
                <a:lnTo>
                  <a:pt x="3384" y="1657"/>
                </a:lnTo>
                <a:lnTo>
                  <a:pt x="3391" y="1739"/>
                </a:lnTo>
                <a:lnTo>
                  <a:pt x="3397" y="1818"/>
                </a:lnTo>
                <a:lnTo>
                  <a:pt x="3398" y="1874"/>
                </a:lnTo>
                <a:lnTo>
                  <a:pt x="3394" y="1928"/>
                </a:lnTo>
                <a:lnTo>
                  <a:pt x="3385" y="1980"/>
                </a:lnTo>
                <a:lnTo>
                  <a:pt x="3372" y="2030"/>
                </a:lnTo>
                <a:lnTo>
                  <a:pt x="3354" y="2077"/>
                </a:lnTo>
                <a:lnTo>
                  <a:pt x="3333" y="2121"/>
                </a:lnTo>
                <a:lnTo>
                  <a:pt x="3309" y="2163"/>
                </a:lnTo>
                <a:lnTo>
                  <a:pt x="3282" y="2202"/>
                </a:lnTo>
                <a:lnTo>
                  <a:pt x="3252" y="2238"/>
                </a:lnTo>
                <a:lnTo>
                  <a:pt x="3219" y="2273"/>
                </a:lnTo>
                <a:lnTo>
                  <a:pt x="3185" y="2303"/>
                </a:lnTo>
                <a:lnTo>
                  <a:pt x="3148" y="2331"/>
                </a:lnTo>
                <a:lnTo>
                  <a:pt x="3110" y="2356"/>
                </a:lnTo>
                <a:lnTo>
                  <a:pt x="3071" y="2378"/>
                </a:lnTo>
                <a:lnTo>
                  <a:pt x="3031" y="2396"/>
                </a:lnTo>
                <a:lnTo>
                  <a:pt x="2991" y="2412"/>
                </a:lnTo>
                <a:lnTo>
                  <a:pt x="2905" y="2440"/>
                </a:lnTo>
                <a:lnTo>
                  <a:pt x="2820" y="2464"/>
                </a:lnTo>
                <a:lnTo>
                  <a:pt x="2739" y="2484"/>
                </a:lnTo>
                <a:lnTo>
                  <a:pt x="2660" y="2498"/>
                </a:lnTo>
                <a:lnTo>
                  <a:pt x="2584" y="2510"/>
                </a:lnTo>
                <a:lnTo>
                  <a:pt x="2509" y="2516"/>
                </a:lnTo>
                <a:lnTo>
                  <a:pt x="2438" y="2518"/>
                </a:lnTo>
                <a:lnTo>
                  <a:pt x="2372" y="2516"/>
                </a:lnTo>
                <a:lnTo>
                  <a:pt x="2309" y="2511"/>
                </a:lnTo>
                <a:lnTo>
                  <a:pt x="2248" y="2501"/>
                </a:lnTo>
                <a:lnTo>
                  <a:pt x="2191" y="2487"/>
                </a:lnTo>
                <a:lnTo>
                  <a:pt x="2134" y="2469"/>
                </a:lnTo>
                <a:lnTo>
                  <a:pt x="2082" y="2448"/>
                </a:lnTo>
                <a:lnTo>
                  <a:pt x="2031" y="2422"/>
                </a:lnTo>
                <a:lnTo>
                  <a:pt x="1982" y="2394"/>
                </a:lnTo>
                <a:lnTo>
                  <a:pt x="1944" y="2365"/>
                </a:lnTo>
                <a:lnTo>
                  <a:pt x="1906" y="2330"/>
                </a:lnTo>
                <a:lnTo>
                  <a:pt x="1870" y="2291"/>
                </a:lnTo>
                <a:lnTo>
                  <a:pt x="1837" y="2249"/>
                </a:lnTo>
                <a:lnTo>
                  <a:pt x="1805" y="2203"/>
                </a:lnTo>
                <a:lnTo>
                  <a:pt x="1776" y="2155"/>
                </a:lnTo>
                <a:lnTo>
                  <a:pt x="1751" y="2106"/>
                </a:lnTo>
                <a:lnTo>
                  <a:pt x="1728" y="2056"/>
                </a:lnTo>
                <a:lnTo>
                  <a:pt x="1705" y="2106"/>
                </a:lnTo>
                <a:lnTo>
                  <a:pt x="1680" y="2155"/>
                </a:lnTo>
                <a:lnTo>
                  <a:pt x="1651" y="2203"/>
                </a:lnTo>
                <a:lnTo>
                  <a:pt x="1619" y="2249"/>
                </a:lnTo>
                <a:lnTo>
                  <a:pt x="1586" y="2291"/>
                </a:lnTo>
                <a:lnTo>
                  <a:pt x="1550" y="2330"/>
                </a:lnTo>
                <a:lnTo>
                  <a:pt x="1512" y="2365"/>
                </a:lnTo>
                <a:lnTo>
                  <a:pt x="1474" y="2394"/>
                </a:lnTo>
                <a:lnTo>
                  <a:pt x="1425" y="2424"/>
                </a:lnTo>
                <a:lnTo>
                  <a:pt x="1374" y="2448"/>
                </a:lnTo>
                <a:lnTo>
                  <a:pt x="1322" y="2469"/>
                </a:lnTo>
                <a:lnTo>
                  <a:pt x="1265" y="2487"/>
                </a:lnTo>
                <a:lnTo>
                  <a:pt x="1208" y="2501"/>
                </a:lnTo>
                <a:lnTo>
                  <a:pt x="1147" y="2511"/>
                </a:lnTo>
                <a:lnTo>
                  <a:pt x="1084" y="2516"/>
                </a:lnTo>
                <a:lnTo>
                  <a:pt x="1018" y="2518"/>
                </a:lnTo>
                <a:lnTo>
                  <a:pt x="947" y="2516"/>
                </a:lnTo>
                <a:lnTo>
                  <a:pt x="872" y="2510"/>
                </a:lnTo>
                <a:lnTo>
                  <a:pt x="796" y="2498"/>
                </a:lnTo>
                <a:lnTo>
                  <a:pt x="717" y="2484"/>
                </a:lnTo>
                <a:lnTo>
                  <a:pt x="636" y="2464"/>
                </a:lnTo>
                <a:lnTo>
                  <a:pt x="551" y="2440"/>
                </a:lnTo>
                <a:lnTo>
                  <a:pt x="465" y="2412"/>
                </a:lnTo>
                <a:lnTo>
                  <a:pt x="425" y="2396"/>
                </a:lnTo>
                <a:lnTo>
                  <a:pt x="385" y="2378"/>
                </a:lnTo>
                <a:lnTo>
                  <a:pt x="346" y="2356"/>
                </a:lnTo>
                <a:lnTo>
                  <a:pt x="308" y="2331"/>
                </a:lnTo>
                <a:lnTo>
                  <a:pt x="271" y="2304"/>
                </a:lnTo>
                <a:lnTo>
                  <a:pt x="237" y="2273"/>
                </a:lnTo>
                <a:lnTo>
                  <a:pt x="204" y="2239"/>
                </a:lnTo>
                <a:lnTo>
                  <a:pt x="174" y="2203"/>
                </a:lnTo>
                <a:lnTo>
                  <a:pt x="147" y="2163"/>
                </a:lnTo>
                <a:lnTo>
                  <a:pt x="123" y="2122"/>
                </a:lnTo>
                <a:lnTo>
                  <a:pt x="102" y="2077"/>
                </a:lnTo>
                <a:lnTo>
                  <a:pt x="84" y="2030"/>
                </a:lnTo>
                <a:lnTo>
                  <a:pt x="71" y="1980"/>
                </a:lnTo>
                <a:lnTo>
                  <a:pt x="62" y="1928"/>
                </a:lnTo>
                <a:lnTo>
                  <a:pt x="58" y="1874"/>
                </a:lnTo>
                <a:lnTo>
                  <a:pt x="59" y="1818"/>
                </a:lnTo>
                <a:lnTo>
                  <a:pt x="65" y="1739"/>
                </a:lnTo>
                <a:lnTo>
                  <a:pt x="73" y="1657"/>
                </a:lnTo>
                <a:lnTo>
                  <a:pt x="83" y="1572"/>
                </a:lnTo>
                <a:lnTo>
                  <a:pt x="95" y="1485"/>
                </a:lnTo>
                <a:lnTo>
                  <a:pt x="110" y="1397"/>
                </a:lnTo>
                <a:lnTo>
                  <a:pt x="126" y="1306"/>
                </a:lnTo>
                <a:lnTo>
                  <a:pt x="95" y="1294"/>
                </a:lnTo>
                <a:lnTo>
                  <a:pt x="69" y="1276"/>
                </a:lnTo>
                <a:lnTo>
                  <a:pt x="46" y="1253"/>
                </a:lnTo>
                <a:lnTo>
                  <a:pt x="26" y="1228"/>
                </a:lnTo>
                <a:lnTo>
                  <a:pt x="13" y="1199"/>
                </a:lnTo>
                <a:lnTo>
                  <a:pt x="3" y="1168"/>
                </a:lnTo>
                <a:lnTo>
                  <a:pt x="0" y="1133"/>
                </a:lnTo>
                <a:lnTo>
                  <a:pt x="0" y="577"/>
                </a:lnTo>
                <a:lnTo>
                  <a:pt x="3" y="517"/>
                </a:lnTo>
                <a:lnTo>
                  <a:pt x="12" y="460"/>
                </a:lnTo>
                <a:lnTo>
                  <a:pt x="26" y="405"/>
                </a:lnTo>
                <a:lnTo>
                  <a:pt x="46" y="352"/>
                </a:lnTo>
                <a:lnTo>
                  <a:pt x="70" y="302"/>
                </a:lnTo>
                <a:lnTo>
                  <a:pt x="99" y="254"/>
                </a:lnTo>
                <a:lnTo>
                  <a:pt x="132" y="210"/>
                </a:lnTo>
                <a:lnTo>
                  <a:pt x="170" y="169"/>
                </a:lnTo>
                <a:lnTo>
                  <a:pt x="212" y="132"/>
                </a:lnTo>
                <a:lnTo>
                  <a:pt x="256" y="99"/>
                </a:lnTo>
                <a:lnTo>
                  <a:pt x="304" y="70"/>
                </a:lnTo>
                <a:lnTo>
                  <a:pt x="354" y="46"/>
                </a:lnTo>
                <a:lnTo>
                  <a:pt x="407" y="26"/>
                </a:lnTo>
                <a:lnTo>
                  <a:pt x="463" y="12"/>
                </a:lnTo>
                <a:lnTo>
                  <a:pt x="520" y="3"/>
                </a:lnTo>
                <a:lnTo>
                  <a:pt x="58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1" name="Freeform 193"/>
          <p:cNvSpPr>
            <a:spLocks noEditPoints="1"/>
          </p:cNvSpPr>
          <p:nvPr/>
        </p:nvSpPr>
        <p:spPr bwMode="auto">
          <a:xfrm>
            <a:off x="2512345" y="1973263"/>
            <a:ext cx="609600" cy="436563"/>
          </a:xfrm>
          <a:custGeom>
            <a:avLst/>
            <a:gdLst>
              <a:gd name="T0" fmla="*/ 2594 w 3456"/>
              <a:gd name="T1" fmla="*/ 630 h 2477"/>
              <a:gd name="T2" fmla="*/ 2266 w 3456"/>
              <a:gd name="T3" fmla="*/ 690 h 2477"/>
              <a:gd name="T4" fmla="*/ 1910 w 3456"/>
              <a:gd name="T5" fmla="*/ 676 h 2477"/>
              <a:gd name="T6" fmla="*/ 1744 w 3456"/>
              <a:gd name="T7" fmla="*/ 794 h 2477"/>
              <a:gd name="T8" fmla="*/ 1653 w 3456"/>
              <a:gd name="T9" fmla="*/ 1046 h 2477"/>
              <a:gd name="T10" fmla="*/ 1610 w 3456"/>
              <a:gd name="T11" fmla="*/ 1250 h 2477"/>
              <a:gd name="T12" fmla="*/ 1593 w 3456"/>
              <a:gd name="T13" fmla="*/ 1465 h 2477"/>
              <a:gd name="T14" fmla="*/ 1649 w 3456"/>
              <a:gd name="T15" fmla="*/ 1844 h 2477"/>
              <a:gd name="T16" fmla="*/ 1883 w 3456"/>
              <a:gd name="T17" fmla="*/ 2087 h 2477"/>
              <a:gd name="T18" fmla="*/ 2233 w 3456"/>
              <a:gd name="T19" fmla="*/ 2138 h 2477"/>
              <a:gd name="T20" fmla="*/ 2233 w 3456"/>
              <a:gd name="T21" fmla="*/ 2045 h 2477"/>
              <a:gd name="T22" fmla="*/ 2038 w 3456"/>
              <a:gd name="T23" fmla="*/ 1802 h 2477"/>
              <a:gd name="T24" fmla="*/ 2019 w 3456"/>
              <a:gd name="T25" fmla="*/ 1567 h 2477"/>
              <a:gd name="T26" fmla="*/ 2110 w 3456"/>
              <a:gd name="T27" fmla="*/ 1613 h 2477"/>
              <a:gd name="T28" fmla="*/ 2225 w 3456"/>
              <a:gd name="T29" fmla="*/ 1879 h 2477"/>
              <a:gd name="T30" fmla="*/ 2423 w 3456"/>
              <a:gd name="T31" fmla="*/ 2039 h 2477"/>
              <a:gd name="T32" fmla="*/ 2579 w 3456"/>
              <a:gd name="T33" fmla="*/ 2096 h 2477"/>
              <a:gd name="T34" fmla="*/ 2890 w 3456"/>
              <a:gd name="T35" fmla="*/ 2118 h 2477"/>
              <a:gd name="T36" fmla="*/ 3200 w 3456"/>
              <a:gd name="T37" fmla="*/ 1983 h 2477"/>
              <a:gd name="T38" fmla="*/ 3333 w 3456"/>
              <a:gd name="T39" fmla="*/ 1671 h 2477"/>
              <a:gd name="T40" fmla="*/ 3322 w 3456"/>
              <a:gd name="T41" fmla="*/ 1312 h 2477"/>
              <a:gd name="T42" fmla="*/ 3236 w 3456"/>
              <a:gd name="T43" fmla="*/ 973 h 2477"/>
              <a:gd name="T44" fmla="*/ 3077 w 3456"/>
              <a:gd name="T45" fmla="*/ 702 h 2477"/>
              <a:gd name="T46" fmla="*/ 2846 w 3456"/>
              <a:gd name="T47" fmla="*/ 576 h 2477"/>
              <a:gd name="T48" fmla="*/ 574 w 3456"/>
              <a:gd name="T49" fmla="*/ 539 h 2477"/>
              <a:gd name="T50" fmla="*/ 353 w 3456"/>
              <a:gd name="T51" fmla="*/ 661 h 2477"/>
              <a:gd name="T52" fmla="*/ 236 w 3456"/>
              <a:gd name="T53" fmla="*/ 982 h 2477"/>
              <a:gd name="T54" fmla="*/ 154 w 3456"/>
              <a:gd name="T55" fmla="*/ 1422 h 2477"/>
              <a:gd name="T56" fmla="*/ 129 w 3456"/>
              <a:gd name="T57" fmla="*/ 1928 h 2477"/>
              <a:gd name="T58" fmla="*/ 287 w 3456"/>
              <a:gd name="T59" fmla="*/ 2182 h 2477"/>
              <a:gd name="T60" fmla="*/ 656 w 3456"/>
              <a:gd name="T61" fmla="*/ 2332 h 2477"/>
              <a:gd name="T62" fmla="*/ 1108 w 3456"/>
              <a:gd name="T63" fmla="*/ 2330 h 2477"/>
              <a:gd name="T64" fmla="*/ 1365 w 3456"/>
              <a:gd name="T65" fmla="*/ 2138 h 2477"/>
              <a:gd name="T66" fmla="*/ 1484 w 3456"/>
              <a:gd name="T67" fmla="*/ 1868 h 2477"/>
              <a:gd name="T68" fmla="*/ 1477 w 3456"/>
              <a:gd name="T69" fmla="*/ 1596 h 2477"/>
              <a:gd name="T70" fmla="*/ 1453 w 3456"/>
              <a:gd name="T71" fmla="*/ 1127 h 2477"/>
              <a:gd name="T72" fmla="*/ 1409 w 3456"/>
              <a:gd name="T73" fmla="*/ 913 h 2477"/>
              <a:gd name="T74" fmla="*/ 1284 w 3456"/>
              <a:gd name="T75" fmla="*/ 619 h 2477"/>
              <a:gd name="T76" fmla="*/ 1048 w 3456"/>
              <a:gd name="T77" fmla="*/ 524 h 2477"/>
              <a:gd name="T78" fmla="*/ 2936 w 3456"/>
              <a:gd name="T79" fmla="*/ 3 h 2477"/>
              <a:gd name="T80" fmla="*/ 3286 w 3456"/>
              <a:gd name="T81" fmla="*/ 170 h 2477"/>
              <a:gd name="T82" fmla="*/ 3453 w 3456"/>
              <a:gd name="T83" fmla="*/ 520 h 2477"/>
              <a:gd name="T84" fmla="*/ 3434 w 3456"/>
              <a:gd name="T85" fmla="*/ 1291 h 2477"/>
              <a:gd name="T86" fmla="*/ 3446 w 3456"/>
              <a:gd name="T87" fmla="*/ 1694 h 2477"/>
              <a:gd name="T88" fmla="*/ 3293 w 3456"/>
              <a:gd name="T89" fmla="*/ 2054 h 2477"/>
              <a:gd name="T90" fmla="*/ 2970 w 3456"/>
              <a:gd name="T91" fmla="*/ 2222 h 2477"/>
              <a:gd name="T92" fmla="*/ 2582 w 3456"/>
              <a:gd name="T93" fmla="*/ 2216 h 2477"/>
              <a:gd name="T94" fmla="*/ 2442 w 3456"/>
              <a:gd name="T95" fmla="*/ 2190 h 2477"/>
              <a:gd name="T96" fmla="*/ 2252 w 3456"/>
              <a:gd name="T97" fmla="*/ 2252 h 2477"/>
              <a:gd name="T98" fmla="*/ 1855 w 3456"/>
              <a:gd name="T99" fmla="*/ 2200 h 2477"/>
              <a:gd name="T100" fmla="*/ 1578 w 3456"/>
              <a:gd name="T101" fmla="*/ 1960 h 2477"/>
              <a:gd name="T102" fmla="*/ 1394 w 3456"/>
              <a:gd name="T103" fmla="*/ 2286 h 2477"/>
              <a:gd name="T104" fmla="*/ 1033 w 3456"/>
              <a:gd name="T105" fmla="*/ 2466 h 2477"/>
              <a:gd name="T106" fmla="*/ 538 w 3456"/>
              <a:gd name="T107" fmla="*/ 2422 h 2477"/>
              <a:gd name="T108" fmla="*/ 189 w 3456"/>
              <a:gd name="T109" fmla="*/ 2249 h 2477"/>
              <a:gd name="T110" fmla="*/ 15 w 3456"/>
              <a:gd name="T111" fmla="*/ 1945 h 2477"/>
              <a:gd name="T112" fmla="*/ 34 w 3456"/>
              <a:gd name="T113" fmla="*/ 1448 h 2477"/>
              <a:gd name="T114" fmla="*/ 0 w 3456"/>
              <a:gd name="T115" fmla="*/ 1140 h 2477"/>
              <a:gd name="T116" fmla="*/ 99 w 3456"/>
              <a:gd name="T117" fmla="*/ 255 h 2477"/>
              <a:gd name="T118" fmla="*/ 407 w 3456"/>
              <a:gd name="T119" fmla="*/ 26 h 2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456" h="2477">
                <a:moveTo>
                  <a:pt x="2846" y="576"/>
                </a:moveTo>
                <a:lnTo>
                  <a:pt x="2806" y="577"/>
                </a:lnTo>
                <a:lnTo>
                  <a:pt x="2765" y="581"/>
                </a:lnTo>
                <a:lnTo>
                  <a:pt x="2723" y="591"/>
                </a:lnTo>
                <a:lnTo>
                  <a:pt x="2681" y="602"/>
                </a:lnTo>
                <a:lnTo>
                  <a:pt x="2638" y="616"/>
                </a:lnTo>
                <a:lnTo>
                  <a:pt x="2594" y="630"/>
                </a:lnTo>
                <a:lnTo>
                  <a:pt x="2542" y="648"/>
                </a:lnTo>
                <a:lnTo>
                  <a:pt x="2488" y="665"/>
                </a:lnTo>
                <a:lnTo>
                  <a:pt x="2434" y="679"/>
                </a:lnTo>
                <a:lnTo>
                  <a:pt x="2379" y="688"/>
                </a:lnTo>
                <a:lnTo>
                  <a:pt x="2324" y="691"/>
                </a:lnTo>
                <a:lnTo>
                  <a:pt x="2319" y="691"/>
                </a:lnTo>
                <a:lnTo>
                  <a:pt x="2266" y="690"/>
                </a:lnTo>
                <a:lnTo>
                  <a:pt x="2213" y="687"/>
                </a:lnTo>
                <a:lnTo>
                  <a:pt x="2157" y="682"/>
                </a:lnTo>
                <a:lnTo>
                  <a:pt x="2101" y="678"/>
                </a:lnTo>
                <a:lnTo>
                  <a:pt x="2043" y="673"/>
                </a:lnTo>
                <a:lnTo>
                  <a:pt x="1988" y="672"/>
                </a:lnTo>
                <a:lnTo>
                  <a:pt x="1947" y="673"/>
                </a:lnTo>
                <a:lnTo>
                  <a:pt x="1910" y="676"/>
                </a:lnTo>
                <a:lnTo>
                  <a:pt x="1878" y="682"/>
                </a:lnTo>
                <a:lnTo>
                  <a:pt x="1848" y="689"/>
                </a:lnTo>
                <a:lnTo>
                  <a:pt x="1825" y="700"/>
                </a:lnTo>
                <a:lnTo>
                  <a:pt x="1802" y="716"/>
                </a:lnTo>
                <a:lnTo>
                  <a:pt x="1781" y="738"/>
                </a:lnTo>
                <a:lnTo>
                  <a:pt x="1763" y="764"/>
                </a:lnTo>
                <a:lnTo>
                  <a:pt x="1744" y="794"/>
                </a:lnTo>
                <a:lnTo>
                  <a:pt x="1727" y="826"/>
                </a:lnTo>
                <a:lnTo>
                  <a:pt x="1711" y="862"/>
                </a:lnTo>
                <a:lnTo>
                  <a:pt x="1698" y="898"/>
                </a:lnTo>
                <a:lnTo>
                  <a:pt x="1684" y="935"/>
                </a:lnTo>
                <a:lnTo>
                  <a:pt x="1672" y="973"/>
                </a:lnTo>
                <a:lnTo>
                  <a:pt x="1662" y="1011"/>
                </a:lnTo>
                <a:lnTo>
                  <a:pt x="1653" y="1046"/>
                </a:lnTo>
                <a:lnTo>
                  <a:pt x="1644" y="1081"/>
                </a:lnTo>
                <a:lnTo>
                  <a:pt x="1637" y="1112"/>
                </a:lnTo>
                <a:lnTo>
                  <a:pt x="1631" y="1140"/>
                </a:lnTo>
                <a:lnTo>
                  <a:pt x="1625" y="1166"/>
                </a:lnTo>
                <a:lnTo>
                  <a:pt x="1624" y="1172"/>
                </a:lnTo>
                <a:lnTo>
                  <a:pt x="1617" y="1211"/>
                </a:lnTo>
                <a:lnTo>
                  <a:pt x="1610" y="1250"/>
                </a:lnTo>
                <a:lnTo>
                  <a:pt x="1607" y="1273"/>
                </a:lnTo>
                <a:lnTo>
                  <a:pt x="1600" y="1318"/>
                </a:lnTo>
                <a:lnTo>
                  <a:pt x="1596" y="1363"/>
                </a:lnTo>
                <a:lnTo>
                  <a:pt x="1598" y="1390"/>
                </a:lnTo>
                <a:lnTo>
                  <a:pt x="1598" y="1395"/>
                </a:lnTo>
                <a:lnTo>
                  <a:pt x="1598" y="1400"/>
                </a:lnTo>
                <a:lnTo>
                  <a:pt x="1593" y="1465"/>
                </a:lnTo>
                <a:lnTo>
                  <a:pt x="1591" y="1527"/>
                </a:lnTo>
                <a:lnTo>
                  <a:pt x="1594" y="1583"/>
                </a:lnTo>
                <a:lnTo>
                  <a:pt x="1599" y="1639"/>
                </a:lnTo>
                <a:lnTo>
                  <a:pt x="1607" y="1693"/>
                </a:lnTo>
                <a:lnTo>
                  <a:pt x="1617" y="1746"/>
                </a:lnTo>
                <a:lnTo>
                  <a:pt x="1632" y="1796"/>
                </a:lnTo>
                <a:lnTo>
                  <a:pt x="1649" y="1844"/>
                </a:lnTo>
                <a:lnTo>
                  <a:pt x="1670" y="1889"/>
                </a:lnTo>
                <a:lnTo>
                  <a:pt x="1694" y="1930"/>
                </a:lnTo>
                <a:lnTo>
                  <a:pt x="1724" y="1968"/>
                </a:lnTo>
                <a:lnTo>
                  <a:pt x="1757" y="2003"/>
                </a:lnTo>
                <a:lnTo>
                  <a:pt x="1796" y="2035"/>
                </a:lnTo>
                <a:lnTo>
                  <a:pt x="1838" y="2062"/>
                </a:lnTo>
                <a:lnTo>
                  <a:pt x="1883" y="2087"/>
                </a:lnTo>
                <a:lnTo>
                  <a:pt x="1931" y="2107"/>
                </a:lnTo>
                <a:lnTo>
                  <a:pt x="1981" y="2124"/>
                </a:lnTo>
                <a:lnTo>
                  <a:pt x="2035" y="2135"/>
                </a:lnTo>
                <a:lnTo>
                  <a:pt x="2088" y="2143"/>
                </a:lnTo>
                <a:lnTo>
                  <a:pt x="2144" y="2146"/>
                </a:lnTo>
                <a:lnTo>
                  <a:pt x="2189" y="2144"/>
                </a:lnTo>
                <a:lnTo>
                  <a:pt x="2233" y="2138"/>
                </a:lnTo>
                <a:lnTo>
                  <a:pt x="2275" y="2130"/>
                </a:lnTo>
                <a:lnTo>
                  <a:pt x="2314" y="2118"/>
                </a:lnTo>
                <a:lnTo>
                  <a:pt x="2320" y="2115"/>
                </a:lnTo>
                <a:lnTo>
                  <a:pt x="2325" y="2113"/>
                </a:lnTo>
                <a:lnTo>
                  <a:pt x="2296" y="2093"/>
                </a:lnTo>
                <a:lnTo>
                  <a:pt x="2264" y="2070"/>
                </a:lnTo>
                <a:lnTo>
                  <a:pt x="2233" y="2045"/>
                </a:lnTo>
                <a:lnTo>
                  <a:pt x="2201" y="2018"/>
                </a:lnTo>
                <a:lnTo>
                  <a:pt x="2170" y="1988"/>
                </a:lnTo>
                <a:lnTo>
                  <a:pt x="2140" y="1955"/>
                </a:lnTo>
                <a:lnTo>
                  <a:pt x="2110" y="1921"/>
                </a:lnTo>
                <a:lnTo>
                  <a:pt x="2083" y="1884"/>
                </a:lnTo>
                <a:lnTo>
                  <a:pt x="2059" y="1844"/>
                </a:lnTo>
                <a:lnTo>
                  <a:pt x="2038" y="1802"/>
                </a:lnTo>
                <a:lnTo>
                  <a:pt x="2020" y="1758"/>
                </a:lnTo>
                <a:lnTo>
                  <a:pt x="2007" y="1712"/>
                </a:lnTo>
                <a:lnTo>
                  <a:pt x="1998" y="1664"/>
                </a:lnTo>
                <a:lnTo>
                  <a:pt x="1996" y="1613"/>
                </a:lnTo>
                <a:lnTo>
                  <a:pt x="1998" y="1595"/>
                </a:lnTo>
                <a:lnTo>
                  <a:pt x="2007" y="1579"/>
                </a:lnTo>
                <a:lnTo>
                  <a:pt x="2019" y="1567"/>
                </a:lnTo>
                <a:lnTo>
                  <a:pt x="2035" y="1558"/>
                </a:lnTo>
                <a:lnTo>
                  <a:pt x="2054" y="1555"/>
                </a:lnTo>
                <a:lnTo>
                  <a:pt x="2072" y="1558"/>
                </a:lnTo>
                <a:lnTo>
                  <a:pt x="2087" y="1567"/>
                </a:lnTo>
                <a:lnTo>
                  <a:pt x="2100" y="1579"/>
                </a:lnTo>
                <a:lnTo>
                  <a:pt x="2108" y="1595"/>
                </a:lnTo>
                <a:lnTo>
                  <a:pt x="2110" y="1613"/>
                </a:lnTo>
                <a:lnTo>
                  <a:pt x="2113" y="1657"/>
                </a:lnTo>
                <a:lnTo>
                  <a:pt x="2122" y="1699"/>
                </a:lnTo>
                <a:lnTo>
                  <a:pt x="2135" y="1738"/>
                </a:lnTo>
                <a:lnTo>
                  <a:pt x="2153" y="1777"/>
                </a:lnTo>
                <a:lnTo>
                  <a:pt x="2174" y="1813"/>
                </a:lnTo>
                <a:lnTo>
                  <a:pt x="2198" y="1847"/>
                </a:lnTo>
                <a:lnTo>
                  <a:pt x="2225" y="1879"/>
                </a:lnTo>
                <a:lnTo>
                  <a:pt x="2254" y="1909"/>
                </a:lnTo>
                <a:lnTo>
                  <a:pt x="2283" y="1936"/>
                </a:lnTo>
                <a:lnTo>
                  <a:pt x="2312" y="1961"/>
                </a:lnTo>
                <a:lnTo>
                  <a:pt x="2343" y="1985"/>
                </a:lnTo>
                <a:lnTo>
                  <a:pt x="2371" y="2005"/>
                </a:lnTo>
                <a:lnTo>
                  <a:pt x="2398" y="2023"/>
                </a:lnTo>
                <a:lnTo>
                  <a:pt x="2423" y="2039"/>
                </a:lnTo>
                <a:lnTo>
                  <a:pt x="2446" y="2053"/>
                </a:lnTo>
                <a:lnTo>
                  <a:pt x="2465" y="2063"/>
                </a:lnTo>
                <a:lnTo>
                  <a:pt x="2480" y="2071"/>
                </a:lnTo>
                <a:lnTo>
                  <a:pt x="2490" y="2077"/>
                </a:lnTo>
                <a:lnTo>
                  <a:pt x="2520" y="2082"/>
                </a:lnTo>
                <a:lnTo>
                  <a:pt x="2549" y="2088"/>
                </a:lnTo>
                <a:lnTo>
                  <a:pt x="2579" y="2096"/>
                </a:lnTo>
                <a:lnTo>
                  <a:pt x="2608" y="2103"/>
                </a:lnTo>
                <a:lnTo>
                  <a:pt x="2634" y="2109"/>
                </a:lnTo>
                <a:lnTo>
                  <a:pt x="2658" y="2113"/>
                </a:lnTo>
                <a:lnTo>
                  <a:pt x="2717" y="2121"/>
                </a:lnTo>
                <a:lnTo>
                  <a:pt x="2774" y="2123"/>
                </a:lnTo>
                <a:lnTo>
                  <a:pt x="2832" y="2122"/>
                </a:lnTo>
                <a:lnTo>
                  <a:pt x="2890" y="2118"/>
                </a:lnTo>
                <a:lnTo>
                  <a:pt x="2950" y="2108"/>
                </a:lnTo>
                <a:lnTo>
                  <a:pt x="3000" y="2097"/>
                </a:lnTo>
                <a:lnTo>
                  <a:pt x="3048" y="2082"/>
                </a:lnTo>
                <a:lnTo>
                  <a:pt x="3092" y="2063"/>
                </a:lnTo>
                <a:lnTo>
                  <a:pt x="3131" y="2040"/>
                </a:lnTo>
                <a:lnTo>
                  <a:pt x="3167" y="2014"/>
                </a:lnTo>
                <a:lnTo>
                  <a:pt x="3200" y="1983"/>
                </a:lnTo>
                <a:lnTo>
                  <a:pt x="3230" y="1949"/>
                </a:lnTo>
                <a:lnTo>
                  <a:pt x="3256" y="1910"/>
                </a:lnTo>
                <a:lnTo>
                  <a:pt x="3279" y="1867"/>
                </a:lnTo>
                <a:lnTo>
                  <a:pt x="3298" y="1820"/>
                </a:lnTo>
                <a:lnTo>
                  <a:pt x="3314" y="1772"/>
                </a:lnTo>
                <a:lnTo>
                  <a:pt x="3325" y="1723"/>
                </a:lnTo>
                <a:lnTo>
                  <a:pt x="3333" y="1671"/>
                </a:lnTo>
                <a:lnTo>
                  <a:pt x="3339" y="1620"/>
                </a:lnTo>
                <a:lnTo>
                  <a:pt x="3341" y="1568"/>
                </a:lnTo>
                <a:lnTo>
                  <a:pt x="3341" y="1515"/>
                </a:lnTo>
                <a:lnTo>
                  <a:pt x="3339" y="1463"/>
                </a:lnTo>
                <a:lnTo>
                  <a:pt x="3335" y="1412"/>
                </a:lnTo>
                <a:lnTo>
                  <a:pt x="3328" y="1361"/>
                </a:lnTo>
                <a:lnTo>
                  <a:pt x="3322" y="1312"/>
                </a:lnTo>
                <a:lnTo>
                  <a:pt x="3314" y="1266"/>
                </a:lnTo>
                <a:lnTo>
                  <a:pt x="3304" y="1221"/>
                </a:lnTo>
                <a:lnTo>
                  <a:pt x="3286" y="1143"/>
                </a:lnTo>
                <a:lnTo>
                  <a:pt x="3280" y="1119"/>
                </a:lnTo>
                <a:lnTo>
                  <a:pt x="3267" y="1072"/>
                </a:lnTo>
                <a:lnTo>
                  <a:pt x="3254" y="1027"/>
                </a:lnTo>
                <a:lnTo>
                  <a:pt x="3236" y="973"/>
                </a:lnTo>
                <a:lnTo>
                  <a:pt x="3216" y="919"/>
                </a:lnTo>
                <a:lnTo>
                  <a:pt x="3194" y="867"/>
                </a:lnTo>
                <a:lnTo>
                  <a:pt x="3168" y="817"/>
                </a:lnTo>
                <a:lnTo>
                  <a:pt x="3149" y="786"/>
                </a:lnTo>
                <a:lnTo>
                  <a:pt x="3128" y="757"/>
                </a:lnTo>
                <a:lnTo>
                  <a:pt x="3104" y="729"/>
                </a:lnTo>
                <a:lnTo>
                  <a:pt x="3077" y="702"/>
                </a:lnTo>
                <a:lnTo>
                  <a:pt x="3047" y="674"/>
                </a:lnTo>
                <a:lnTo>
                  <a:pt x="3014" y="649"/>
                </a:lnTo>
                <a:lnTo>
                  <a:pt x="2981" y="626"/>
                </a:lnTo>
                <a:lnTo>
                  <a:pt x="2947" y="607"/>
                </a:lnTo>
                <a:lnTo>
                  <a:pt x="2912" y="592"/>
                </a:lnTo>
                <a:lnTo>
                  <a:pt x="2879" y="581"/>
                </a:lnTo>
                <a:lnTo>
                  <a:pt x="2846" y="576"/>
                </a:lnTo>
                <a:close/>
                <a:moveTo>
                  <a:pt x="806" y="518"/>
                </a:moveTo>
                <a:lnTo>
                  <a:pt x="768" y="518"/>
                </a:lnTo>
                <a:lnTo>
                  <a:pt x="728" y="519"/>
                </a:lnTo>
                <a:lnTo>
                  <a:pt x="689" y="523"/>
                </a:lnTo>
                <a:lnTo>
                  <a:pt x="649" y="526"/>
                </a:lnTo>
                <a:lnTo>
                  <a:pt x="612" y="532"/>
                </a:lnTo>
                <a:lnTo>
                  <a:pt x="574" y="539"/>
                </a:lnTo>
                <a:lnTo>
                  <a:pt x="537" y="549"/>
                </a:lnTo>
                <a:lnTo>
                  <a:pt x="502" y="560"/>
                </a:lnTo>
                <a:lnTo>
                  <a:pt x="468" y="574"/>
                </a:lnTo>
                <a:lnTo>
                  <a:pt x="437" y="592"/>
                </a:lnTo>
                <a:lnTo>
                  <a:pt x="406" y="612"/>
                </a:lnTo>
                <a:lnTo>
                  <a:pt x="378" y="635"/>
                </a:lnTo>
                <a:lnTo>
                  <a:pt x="353" y="661"/>
                </a:lnTo>
                <a:lnTo>
                  <a:pt x="330" y="691"/>
                </a:lnTo>
                <a:lnTo>
                  <a:pt x="310" y="726"/>
                </a:lnTo>
                <a:lnTo>
                  <a:pt x="293" y="763"/>
                </a:lnTo>
                <a:lnTo>
                  <a:pt x="279" y="806"/>
                </a:lnTo>
                <a:lnTo>
                  <a:pt x="265" y="862"/>
                </a:lnTo>
                <a:lnTo>
                  <a:pt x="250" y="917"/>
                </a:lnTo>
                <a:lnTo>
                  <a:pt x="236" y="982"/>
                </a:lnTo>
                <a:lnTo>
                  <a:pt x="225" y="1032"/>
                </a:lnTo>
                <a:lnTo>
                  <a:pt x="216" y="1071"/>
                </a:lnTo>
                <a:lnTo>
                  <a:pt x="208" y="1112"/>
                </a:lnTo>
                <a:lnTo>
                  <a:pt x="200" y="1151"/>
                </a:lnTo>
                <a:lnTo>
                  <a:pt x="185" y="1230"/>
                </a:lnTo>
                <a:lnTo>
                  <a:pt x="169" y="1327"/>
                </a:lnTo>
                <a:lnTo>
                  <a:pt x="154" y="1422"/>
                </a:lnTo>
                <a:lnTo>
                  <a:pt x="141" y="1516"/>
                </a:lnTo>
                <a:lnTo>
                  <a:pt x="130" y="1608"/>
                </a:lnTo>
                <a:lnTo>
                  <a:pt x="121" y="1694"/>
                </a:lnTo>
                <a:lnTo>
                  <a:pt x="116" y="1778"/>
                </a:lnTo>
                <a:lnTo>
                  <a:pt x="115" y="1831"/>
                </a:lnTo>
                <a:lnTo>
                  <a:pt x="120" y="1880"/>
                </a:lnTo>
                <a:lnTo>
                  <a:pt x="129" y="1928"/>
                </a:lnTo>
                <a:lnTo>
                  <a:pt x="142" y="1973"/>
                </a:lnTo>
                <a:lnTo>
                  <a:pt x="159" y="2015"/>
                </a:lnTo>
                <a:lnTo>
                  <a:pt x="179" y="2054"/>
                </a:lnTo>
                <a:lnTo>
                  <a:pt x="202" y="2090"/>
                </a:lnTo>
                <a:lnTo>
                  <a:pt x="228" y="2125"/>
                </a:lnTo>
                <a:lnTo>
                  <a:pt x="257" y="2155"/>
                </a:lnTo>
                <a:lnTo>
                  <a:pt x="287" y="2182"/>
                </a:lnTo>
                <a:lnTo>
                  <a:pt x="318" y="2208"/>
                </a:lnTo>
                <a:lnTo>
                  <a:pt x="352" y="2229"/>
                </a:lnTo>
                <a:lnTo>
                  <a:pt x="386" y="2246"/>
                </a:lnTo>
                <a:lnTo>
                  <a:pt x="420" y="2261"/>
                </a:lnTo>
                <a:lnTo>
                  <a:pt x="502" y="2290"/>
                </a:lnTo>
                <a:lnTo>
                  <a:pt x="580" y="2313"/>
                </a:lnTo>
                <a:lnTo>
                  <a:pt x="656" y="2332"/>
                </a:lnTo>
                <a:lnTo>
                  <a:pt x="729" y="2347"/>
                </a:lnTo>
                <a:lnTo>
                  <a:pt x="799" y="2355"/>
                </a:lnTo>
                <a:lnTo>
                  <a:pt x="867" y="2360"/>
                </a:lnTo>
                <a:lnTo>
                  <a:pt x="932" y="2359"/>
                </a:lnTo>
                <a:lnTo>
                  <a:pt x="994" y="2355"/>
                </a:lnTo>
                <a:lnTo>
                  <a:pt x="1053" y="2345"/>
                </a:lnTo>
                <a:lnTo>
                  <a:pt x="1108" y="2330"/>
                </a:lnTo>
                <a:lnTo>
                  <a:pt x="1160" y="2310"/>
                </a:lnTo>
                <a:lnTo>
                  <a:pt x="1210" y="2286"/>
                </a:lnTo>
                <a:lnTo>
                  <a:pt x="1256" y="2257"/>
                </a:lnTo>
                <a:lnTo>
                  <a:pt x="1285" y="2233"/>
                </a:lnTo>
                <a:lnTo>
                  <a:pt x="1313" y="2204"/>
                </a:lnTo>
                <a:lnTo>
                  <a:pt x="1339" y="2173"/>
                </a:lnTo>
                <a:lnTo>
                  <a:pt x="1365" y="2138"/>
                </a:lnTo>
                <a:lnTo>
                  <a:pt x="1388" y="2102"/>
                </a:lnTo>
                <a:lnTo>
                  <a:pt x="1410" y="2063"/>
                </a:lnTo>
                <a:lnTo>
                  <a:pt x="1430" y="2023"/>
                </a:lnTo>
                <a:lnTo>
                  <a:pt x="1446" y="1983"/>
                </a:lnTo>
                <a:lnTo>
                  <a:pt x="1462" y="1944"/>
                </a:lnTo>
                <a:lnTo>
                  <a:pt x="1475" y="1906"/>
                </a:lnTo>
                <a:lnTo>
                  <a:pt x="1484" y="1868"/>
                </a:lnTo>
                <a:lnTo>
                  <a:pt x="1491" y="1835"/>
                </a:lnTo>
                <a:lnTo>
                  <a:pt x="1497" y="1802"/>
                </a:lnTo>
                <a:lnTo>
                  <a:pt x="1498" y="1775"/>
                </a:lnTo>
                <a:lnTo>
                  <a:pt x="1498" y="1764"/>
                </a:lnTo>
                <a:lnTo>
                  <a:pt x="1487" y="1710"/>
                </a:lnTo>
                <a:lnTo>
                  <a:pt x="1481" y="1655"/>
                </a:lnTo>
                <a:lnTo>
                  <a:pt x="1477" y="1596"/>
                </a:lnTo>
                <a:lnTo>
                  <a:pt x="1476" y="1535"/>
                </a:lnTo>
                <a:lnTo>
                  <a:pt x="1476" y="1450"/>
                </a:lnTo>
                <a:lnTo>
                  <a:pt x="1480" y="1366"/>
                </a:lnTo>
                <a:lnTo>
                  <a:pt x="1472" y="1286"/>
                </a:lnTo>
                <a:lnTo>
                  <a:pt x="1471" y="1272"/>
                </a:lnTo>
                <a:lnTo>
                  <a:pt x="1463" y="1198"/>
                </a:lnTo>
                <a:lnTo>
                  <a:pt x="1453" y="1127"/>
                </a:lnTo>
                <a:lnTo>
                  <a:pt x="1441" y="1060"/>
                </a:lnTo>
                <a:lnTo>
                  <a:pt x="1441" y="1058"/>
                </a:lnTo>
                <a:lnTo>
                  <a:pt x="1441" y="1057"/>
                </a:lnTo>
                <a:lnTo>
                  <a:pt x="1432" y="1012"/>
                </a:lnTo>
                <a:lnTo>
                  <a:pt x="1422" y="969"/>
                </a:lnTo>
                <a:lnTo>
                  <a:pt x="1419" y="954"/>
                </a:lnTo>
                <a:lnTo>
                  <a:pt x="1409" y="913"/>
                </a:lnTo>
                <a:lnTo>
                  <a:pt x="1398" y="874"/>
                </a:lnTo>
                <a:lnTo>
                  <a:pt x="1380" y="817"/>
                </a:lnTo>
                <a:lnTo>
                  <a:pt x="1363" y="765"/>
                </a:lnTo>
                <a:lnTo>
                  <a:pt x="1345" y="720"/>
                </a:lnTo>
                <a:lnTo>
                  <a:pt x="1326" y="682"/>
                </a:lnTo>
                <a:lnTo>
                  <a:pt x="1306" y="648"/>
                </a:lnTo>
                <a:lnTo>
                  <a:pt x="1284" y="619"/>
                </a:lnTo>
                <a:lnTo>
                  <a:pt x="1261" y="595"/>
                </a:lnTo>
                <a:lnTo>
                  <a:pt x="1235" y="575"/>
                </a:lnTo>
                <a:lnTo>
                  <a:pt x="1205" y="558"/>
                </a:lnTo>
                <a:lnTo>
                  <a:pt x="1172" y="546"/>
                </a:lnTo>
                <a:lnTo>
                  <a:pt x="1135" y="536"/>
                </a:lnTo>
                <a:lnTo>
                  <a:pt x="1094" y="529"/>
                </a:lnTo>
                <a:lnTo>
                  <a:pt x="1048" y="524"/>
                </a:lnTo>
                <a:lnTo>
                  <a:pt x="997" y="520"/>
                </a:lnTo>
                <a:lnTo>
                  <a:pt x="940" y="519"/>
                </a:lnTo>
                <a:lnTo>
                  <a:pt x="877" y="518"/>
                </a:lnTo>
                <a:lnTo>
                  <a:pt x="806" y="518"/>
                </a:lnTo>
                <a:close/>
                <a:moveTo>
                  <a:pt x="580" y="0"/>
                </a:moveTo>
                <a:lnTo>
                  <a:pt x="2876" y="0"/>
                </a:lnTo>
                <a:lnTo>
                  <a:pt x="2936" y="3"/>
                </a:lnTo>
                <a:lnTo>
                  <a:pt x="2993" y="11"/>
                </a:lnTo>
                <a:lnTo>
                  <a:pt x="3049" y="26"/>
                </a:lnTo>
                <a:lnTo>
                  <a:pt x="3102" y="45"/>
                </a:lnTo>
                <a:lnTo>
                  <a:pt x="3152" y="70"/>
                </a:lnTo>
                <a:lnTo>
                  <a:pt x="3200" y="98"/>
                </a:lnTo>
                <a:lnTo>
                  <a:pt x="3244" y="132"/>
                </a:lnTo>
                <a:lnTo>
                  <a:pt x="3286" y="170"/>
                </a:lnTo>
                <a:lnTo>
                  <a:pt x="3324" y="210"/>
                </a:lnTo>
                <a:lnTo>
                  <a:pt x="3357" y="255"/>
                </a:lnTo>
                <a:lnTo>
                  <a:pt x="3386" y="304"/>
                </a:lnTo>
                <a:lnTo>
                  <a:pt x="3410" y="354"/>
                </a:lnTo>
                <a:lnTo>
                  <a:pt x="3430" y="407"/>
                </a:lnTo>
                <a:lnTo>
                  <a:pt x="3444" y="463"/>
                </a:lnTo>
                <a:lnTo>
                  <a:pt x="3453" y="520"/>
                </a:lnTo>
                <a:lnTo>
                  <a:pt x="3456" y="579"/>
                </a:lnTo>
                <a:lnTo>
                  <a:pt x="3456" y="1140"/>
                </a:lnTo>
                <a:lnTo>
                  <a:pt x="3454" y="1167"/>
                </a:lnTo>
                <a:lnTo>
                  <a:pt x="3448" y="1193"/>
                </a:lnTo>
                <a:lnTo>
                  <a:pt x="3438" y="1217"/>
                </a:lnTo>
                <a:lnTo>
                  <a:pt x="3425" y="1240"/>
                </a:lnTo>
                <a:lnTo>
                  <a:pt x="3434" y="1291"/>
                </a:lnTo>
                <a:lnTo>
                  <a:pt x="3441" y="1346"/>
                </a:lnTo>
                <a:lnTo>
                  <a:pt x="3449" y="1401"/>
                </a:lnTo>
                <a:lnTo>
                  <a:pt x="3453" y="1459"/>
                </a:lnTo>
                <a:lnTo>
                  <a:pt x="3455" y="1517"/>
                </a:lnTo>
                <a:lnTo>
                  <a:pt x="3455" y="1577"/>
                </a:lnTo>
                <a:lnTo>
                  <a:pt x="3452" y="1636"/>
                </a:lnTo>
                <a:lnTo>
                  <a:pt x="3446" y="1694"/>
                </a:lnTo>
                <a:lnTo>
                  <a:pt x="3436" y="1753"/>
                </a:lnTo>
                <a:lnTo>
                  <a:pt x="3422" y="1811"/>
                </a:lnTo>
                <a:lnTo>
                  <a:pt x="3404" y="1866"/>
                </a:lnTo>
                <a:lnTo>
                  <a:pt x="3382" y="1920"/>
                </a:lnTo>
                <a:lnTo>
                  <a:pt x="3354" y="1970"/>
                </a:lnTo>
                <a:lnTo>
                  <a:pt x="3325" y="2014"/>
                </a:lnTo>
                <a:lnTo>
                  <a:pt x="3293" y="2054"/>
                </a:lnTo>
                <a:lnTo>
                  <a:pt x="3257" y="2089"/>
                </a:lnTo>
                <a:lnTo>
                  <a:pt x="3217" y="2121"/>
                </a:lnTo>
                <a:lnTo>
                  <a:pt x="3174" y="2149"/>
                </a:lnTo>
                <a:lnTo>
                  <a:pt x="3128" y="2173"/>
                </a:lnTo>
                <a:lnTo>
                  <a:pt x="3079" y="2193"/>
                </a:lnTo>
                <a:lnTo>
                  <a:pt x="3027" y="2210"/>
                </a:lnTo>
                <a:lnTo>
                  <a:pt x="2970" y="2222"/>
                </a:lnTo>
                <a:lnTo>
                  <a:pt x="2903" y="2232"/>
                </a:lnTo>
                <a:lnTo>
                  <a:pt x="2837" y="2237"/>
                </a:lnTo>
                <a:lnTo>
                  <a:pt x="2773" y="2239"/>
                </a:lnTo>
                <a:lnTo>
                  <a:pt x="2708" y="2235"/>
                </a:lnTo>
                <a:lnTo>
                  <a:pt x="2641" y="2227"/>
                </a:lnTo>
                <a:lnTo>
                  <a:pt x="2612" y="2222"/>
                </a:lnTo>
                <a:lnTo>
                  <a:pt x="2582" y="2216"/>
                </a:lnTo>
                <a:lnTo>
                  <a:pt x="2551" y="2208"/>
                </a:lnTo>
                <a:lnTo>
                  <a:pt x="2528" y="2201"/>
                </a:lnTo>
                <a:lnTo>
                  <a:pt x="2505" y="2196"/>
                </a:lnTo>
                <a:lnTo>
                  <a:pt x="2484" y="2192"/>
                </a:lnTo>
                <a:lnTo>
                  <a:pt x="2465" y="2189"/>
                </a:lnTo>
                <a:lnTo>
                  <a:pt x="2453" y="2188"/>
                </a:lnTo>
                <a:lnTo>
                  <a:pt x="2442" y="2190"/>
                </a:lnTo>
                <a:lnTo>
                  <a:pt x="2431" y="2193"/>
                </a:lnTo>
                <a:lnTo>
                  <a:pt x="2418" y="2198"/>
                </a:lnTo>
                <a:lnTo>
                  <a:pt x="2402" y="2204"/>
                </a:lnTo>
                <a:lnTo>
                  <a:pt x="2379" y="2216"/>
                </a:lnTo>
                <a:lnTo>
                  <a:pt x="2352" y="2226"/>
                </a:lnTo>
                <a:lnTo>
                  <a:pt x="2303" y="2241"/>
                </a:lnTo>
                <a:lnTo>
                  <a:pt x="2252" y="2252"/>
                </a:lnTo>
                <a:lnTo>
                  <a:pt x="2198" y="2258"/>
                </a:lnTo>
                <a:lnTo>
                  <a:pt x="2144" y="2260"/>
                </a:lnTo>
                <a:lnTo>
                  <a:pt x="2083" y="2258"/>
                </a:lnTo>
                <a:lnTo>
                  <a:pt x="2024" y="2251"/>
                </a:lnTo>
                <a:lnTo>
                  <a:pt x="1966" y="2238"/>
                </a:lnTo>
                <a:lnTo>
                  <a:pt x="1909" y="2221"/>
                </a:lnTo>
                <a:lnTo>
                  <a:pt x="1855" y="2200"/>
                </a:lnTo>
                <a:lnTo>
                  <a:pt x="1803" y="2175"/>
                </a:lnTo>
                <a:lnTo>
                  <a:pt x="1755" y="2146"/>
                </a:lnTo>
                <a:lnTo>
                  <a:pt x="1710" y="2113"/>
                </a:lnTo>
                <a:lnTo>
                  <a:pt x="1668" y="2077"/>
                </a:lnTo>
                <a:lnTo>
                  <a:pt x="1632" y="2037"/>
                </a:lnTo>
                <a:lnTo>
                  <a:pt x="1599" y="1995"/>
                </a:lnTo>
                <a:lnTo>
                  <a:pt x="1578" y="1960"/>
                </a:lnTo>
                <a:lnTo>
                  <a:pt x="1560" y="2010"/>
                </a:lnTo>
                <a:lnTo>
                  <a:pt x="1538" y="2060"/>
                </a:lnTo>
                <a:lnTo>
                  <a:pt x="1514" y="2109"/>
                </a:lnTo>
                <a:lnTo>
                  <a:pt x="1488" y="2157"/>
                </a:lnTo>
                <a:lnTo>
                  <a:pt x="1459" y="2203"/>
                </a:lnTo>
                <a:lnTo>
                  <a:pt x="1427" y="2246"/>
                </a:lnTo>
                <a:lnTo>
                  <a:pt x="1394" y="2286"/>
                </a:lnTo>
                <a:lnTo>
                  <a:pt x="1359" y="2321"/>
                </a:lnTo>
                <a:lnTo>
                  <a:pt x="1323" y="2350"/>
                </a:lnTo>
                <a:lnTo>
                  <a:pt x="1270" y="2384"/>
                </a:lnTo>
                <a:lnTo>
                  <a:pt x="1216" y="2412"/>
                </a:lnTo>
                <a:lnTo>
                  <a:pt x="1158" y="2435"/>
                </a:lnTo>
                <a:lnTo>
                  <a:pt x="1096" y="2454"/>
                </a:lnTo>
                <a:lnTo>
                  <a:pt x="1033" y="2466"/>
                </a:lnTo>
                <a:lnTo>
                  <a:pt x="966" y="2474"/>
                </a:lnTo>
                <a:lnTo>
                  <a:pt x="896" y="2477"/>
                </a:lnTo>
                <a:lnTo>
                  <a:pt x="829" y="2475"/>
                </a:lnTo>
                <a:lnTo>
                  <a:pt x="760" y="2467"/>
                </a:lnTo>
                <a:lnTo>
                  <a:pt x="689" y="2457"/>
                </a:lnTo>
                <a:lnTo>
                  <a:pt x="615" y="2441"/>
                </a:lnTo>
                <a:lnTo>
                  <a:pt x="538" y="2422"/>
                </a:lnTo>
                <a:lnTo>
                  <a:pt x="461" y="2398"/>
                </a:lnTo>
                <a:lnTo>
                  <a:pt x="380" y="2370"/>
                </a:lnTo>
                <a:lnTo>
                  <a:pt x="340" y="2352"/>
                </a:lnTo>
                <a:lnTo>
                  <a:pt x="301" y="2332"/>
                </a:lnTo>
                <a:lnTo>
                  <a:pt x="262" y="2308"/>
                </a:lnTo>
                <a:lnTo>
                  <a:pt x="224" y="2280"/>
                </a:lnTo>
                <a:lnTo>
                  <a:pt x="189" y="2249"/>
                </a:lnTo>
                <a:lnTo>
                  <a:pt x="155" y="2215"/>
                </a:lnTo>
                <a:lnTo>
                  <a:pt x="124" y="2178"/>
                </a:lnTo>
                <a:lnTo>
                  <a:pt x="94" y="2137"/>
                </a:lnTo>
                <a:lnTo>
                  <a:pt x="69" y="2093"/>
                </a:lnTo>
                <a:lnTo>
                  <a:pt x="47" y="2046"/>
                </a:lnTo>
                <a:lnTo>
                  <a:pt x="28" y="1997"/>
                </a:lnTo>
                <a:lnTo>
                  <a:pt x="15" y="1945"/>
                </a:lnTo>
                <a:lnTo>
                  <a:pt x="5" y="1889"/>
                </a:lnTo>
                <a:lnTo>
                  <a:pt x="0" y="1832"/>
                </a:lnTo>
                <a:lnTo>
                  <a:pt x="1" y="1771"/>
                </a:lnTo>
                <a:lnTo>
                  <a:pt x="6" y="1694"/>
                </a:lnTo>
                <a:lnTo>
                  <a:pt x="14" y="1615"/>
                </a:lnTo>
                <a:lnTo>
                  <a:pt x="23" y="1533"/>
                </a:lnTo>
                <a:lnTo>
                  <a:pt x="34" y="1448"/>
                </a:lnTo>
                <a:lnTo>
                  <a:pt x="46" y="1362"/>
                </a:lnTo>
                <a:lnTo>
                  <a:pt x="60" y="1276"/>
                </a:lnTo>
                <a:lnTo>
                  <a:pt x="39" y="1254"/>
                </a:lnTo>
                <a:lnTo>
                  <a:pt x="23" y="1228"/>
                </a:lnTo>
                <a:lnTo>
                  <a:pt x="10" y="1200"/>
                </a:lnTo>
                <a:lnTo>
                  <a:pt x="2" y="1171"/>
                </a:lnTo>
                <a:lnTo>
                  <a:pt x="0" y="1140"/>
                </a:lnTo>
                <a:lnTo>
                  <a:pt x="0" y="579"/>
                </a:lnTo>
                <a:lnTo>
                  <a:pt x="3" y="520"/>
                </a:lnTo>
                <a:lnTo>
                  <a:pt x="12" y="463"/>
                </a:lnTo>
                <a:lnTo>
                  <a:pt x="26" y="407"/>
                </a:lnTo>
                <a:lnTo>
                  <a:pt x="46" y="354"/>
                </a:lnTo>
                <a:lnTo>
                  <a:pt x="70" y="304"/>
                </a:lnTo>
                <a:lnTo>
                  <a:pt x="99" y="255"/>
                </a:lnTo>
                <a:lnTo>
                  <a:pt x="132" y="210"/>
                </a:lnTo>
                <a:lnTo>
                  <a:pt x="170" y="170"/>
                </a:lnTo>
                <a:lnTo>
                  <a:pt x="212" y="132"/>
                </a:lnTo>
                <a:lnTo>
                  <a:pt x="256" y="98"/>
                </a:lnTo>
                <a:lnTo>
                  <a:pt x="304" y="70"/>
                </a:lnTo>
                <a:lnTo>
                  <a:pt x="354" y="45"/>
                </a:lnTo>
                <a:lnTo>
                  <a:pt x="407" y="26"/>
                </a:lnTo>
                <a:lnTo>
                  <a:pt x="463" y="11"/>
                </a:lnTo>
                <a:lnTo>
                  <a:pt x="520" y="3"/>
                </a:lnTo>
                <a:lnTo>
                  <a:pt x="58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17" name="Group 316"/>
          <p:cNvGrpSpPr/>
          <p:nvPr/>
        </p:nvGrpSpPr>
        <p:grpSpPr>
          <a:xfrm>
            <a:off x="3447839" y="1889125"/>
            <a:ext cx="609600" cy="609601"/>
            <a:chOff x="3422650" y="1889125"/>
            <a:chExt cx="609600" cy="6096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5" name="Freeform 198"/>
            <p:cNvSpPr>
              <a:spLocks noEditPoints="1"/>
            </p:cNvSpPr>
            <p:nvPr/>
          </p:nvSpPr>
          <p:spPr bwMode="auto">
            <a:xfrm>
              <a:off x="3605213" y="1981200"/>
              <a:ext cx="244475" cy="344488"/>
            </a:xfrm>
            <a:custGeom>
              <a:avLst/>
              <a:gdLst>
                <a:gd name="T0" fmla="*/ 1094 w 1382"/>
                <a:gd name="T1" fmla="*/ 404 h 1959"/>
                <a:gd name="T2" fmla="*/ 1170 w 1382"/>
                <a:gd name="T3" fmla="*/ 458 h 1959"/>
                <a:gd name="T4" fmla="*/ 1198 w 1382"/>
                <a:gd name="T5" fmla="*/ 370 h 1959"/>
                <a:gd name="T6" fmla="*/ 197 w 1382"/>
                <a:gd name="T7" fmla="*/ 358 h 1959"/>
                <a:gd name="T8" fmla="*/ 197 w 1382"/>
                <a:gd name="T9" fmla="*/ 450 h 1959"/>
                <a:gd name="T10" fmla="*/ 285 w 1382"/>
                <a:gd name="T11" fmla="*/ 421 h 1959"/>
                <a:gd name="T12" fmla="*/ 230 w 1382"/>
                <a:gd name="T13" fmla="*/ 346 h 1959"/>
                <a:gd name="T14" fmla="*/ 979 w 1382"/>
                <a:gd name="T15" fmla="*/ 288 h 1959"/>
                <a:gd name="T16" fmla="*/ 1054 w 1382"/>
                <a:gd name="T17" fmla="*/ 343 h 1959"/>
                <a:gd name="T18" fmla="*/ 1083 w 1382"/>
                <a:gd name="T19" fmla="*/ 254 h 1959"/>
                <a:gd name="T20" fmla="*/ 773 w 1382"/>
                <a:gd name="T21" fmla="*/ 242 h 1959"/>
                <a:gd name="T22" fmla="*/ 773 w 1382"/>
                <a:gd name="T23" fmla="*/ 334 h 1959"/>
                <a:gd name="T24" fmla="*/ 861 w 1382"/>
                <a:gd name="T25" fmla="*/ 306 h 1959"/>
                <a:gd name="T26" fmla="*/ 806 w 1382"/>
                <a:gd name="T27" fmla="*/ 231 h 1959"/>
                <a:gd name="T28" fmla="*/ 288 w 1382"/>
                <a:gd name="T29" fmla="*/ 288 h 1959"/>
                <a:gd name="T30" fmla="*/ 363 w 1382"/>
                <a:gd name="T31" fmla="*/ 343 h 1959"/>
                <a:gd name="T32" fmla="*/ 391 w 1382"/>
                <a:gd name="T33" fmla="*/ 254 h 1959"/>
                <a:gd name="T34" fmla="*/ 887 w 1382"/>
                <a:gd name="T35" fmla="*/ 127 h 1959"/>
                <a:gd name="T36" fmla="*/ 887 w 1382"/>
                <a:gd name="T37" fmla="*/ 219 h 1959"/>
                <a:gd name="T38" fmla="*/ 976 w 1382"/>
                <a:gd name="T39" fmla="*/ 191 h 1959"/>
                <a:gd name="T40" fmla="*/ 921 w 1382"/>
                <a:gd name="T41" fmla="*/ 116 h 1959"/>
                <a:gd name="T42" fmla="*/ 633 w 1382"/>
                <a:gd name="T43" fmla="*/ 173 h 1959"/>
                <a:gd name="T44" fmla="*/ 709 w 1382"/>
                <a:gd name="T45" fmla="*/ 228 h 1959"/>
                <a:gd name="T46" fmla="*/ 737 w 1382"/>
                <a:gd name="T47" fmla="*/ 140 h 1959"/>
                <a:gd name="T48" fmla="*/ 427 w 1382"/>
                <a:gd name="T49" fmla="*/ 127 h 1959"/>
                <a:gd name="T50" fmla="*/ 427 w 1382"/>
                <a:gd name="T51" fmla="*/ 219 h 1959"/>
                <a:gd name="T52" fmla="*/ 515 w 1382"/>
                <a:gd name="T53" fmla="*/ 191 h 1959"/>
                <a:gd name="T54" fmla="*/ 461 w 1382"/>
                <a:gd name="T55" fmla="*/ 116 h 1959"/>
                <a:gd name="T56" fmla="*/ 757 w 1382"/>
                <a:gd name="T57" fmla="*/ 28 h 1959"/>
                <a:gd name="T58" fmla="*/ 788 w 1382"/>
                <a:gd name="T59" fmla="*/ 112 h 1959"/>
                <a:gd name="T60" fmla="*/ 864 w 1382"/>
                <a:gd name="T61" fmla="*/ 58 h 1959"/>
                <a:gd name="T62" fmla="*/ 980 w 1382"/>
                <a:gd name="T63" fmla="*/ 60 h 1959"/>
                <a:gd name="T64" fmla="*/ 1050 w 1382"/>
                <a:gd name="T65" fmla="*/ 114 h 1959"/>
                <a:gd name="T66" fmla="*/ 1097 w 1382"/>
                <a:gd name="T67" fmla="*/ 191 h 1959"/>
                <a:gd name="T68" fmla="*/ 1177 w 1382"/>
                <a:gd name="T69" fmla="*/ 225 h 1959"/>
                <a:gd name="T70" fmla="*/ 1273 w 1382"/>
                <a:gd name="T71" fmla="*/ 462 h 1959"/>
                <a:gd name="T72" fmla="*/ 1213 w 1382"/>
                <a:gd name="T73" fmla="*/ 501 h 1959"/>
                <a:gd name="T74" fmla="*/ 1267 w 1382"/>
                <a:gd name="T75" fmla="*/ 576 h 1959"/>
                <a:gd name="T76" fmla="*/ 1373 w 1382"/>
                <a:gd name="T77" fmla="*/ 862 h 1959"/>
                <a:gd name="T78" fmla="*/ 1336 w 1382"/>
                <a:gd name="T79" fmla="*/ 1266 h 1959"/>
                <a:gd name="T80" fmla="*/ 1108 w 1382"/>
                <a:gd name="T81" fmla="*/ 1618 h 1959"/>
                <a:gd name="T82" fmla="*/ 787 w 1382"/>
                <a:gd name="T83" fmla="*/ 1914 h 1959"/>
                <a:gd name="T84" fmla="*/ 671 w 1382"/>
                <a:gd name="T85" fmla="*/ 1954 h 1959"/>
                <a:gd name="T86" fmla="*/ 482 w 1382"/>
                <a:gd name="T87" fmla="*/ 1822 h 1959"/>
                <a:gd name="T88" fmla="*/ 255 w 1382"/>
                <a:gd name="T89" fmla="*/ 1599 h 1959"/>
                <a:gd name="T90" fmla="*/ 69 w 1382"/>
                <a:gd name="T91" fmla="*/ 1344 h 1959"/>
                <a:gd name="T92" fmla="*/ 0 w 1382"/>
                <a:gd name="T93" fmla="*/ 1117 h 1959"/>
                <a:gd name="T94" fmla="*/ 61 w 1382"/>
                <a:gd name="T95" fmla="*/ 552 h 1959"/>
                <a:gd name="T96" fmla="*/ 133 w 1382"/>
                <a:gd name="T97" fmla="*/ 343 h 1959"/>
                <a:gd name="T98" fmla="*/ 165 w 1382"/>
                <a:gd name="T99" fmla="*/ 259 h 1959"/>
                <a:gd name="T100" fmla="*/ 216 w 1382"/>
                <a:gd name="T101" fmla="*/ 229 h 1959"/>
                <a:gd name="T102" fmla="*/ 288 w 1382"/>
                <a:gd name="T103" fmla="*/ 173 h 1959"/>
                <a:gd name="T104" fmla="*/ 299 w 1382"/>
                <a:gd name="T105" fmla="*/ 92 h 1959"/>
                <a:gd name="T106" fmla="*/ 379 w 1382"/>
                <a:gd name="T107" fmla="*/ 104 h 1959"/>
                <a:gd name="T108" fmla="*/ 400 w 1382"/>
                <a:gd name="T109" fmla="*/ 42 h 1959"/>
                <a:gd name="T110" fmla="*/ 520 w 1382"/>
                <a:gd name="T111" fmla="*/ 41 h 1959"/>
                <a:gd name="T112" fmla="*/ 576 w 1382"/>
                <a:gd name="T113" fmla="*/ 116 h 1959"/>
                <a:gd name="T114" fmla="*/ 630 w 1382"/>
                <a:gd name="T115" fmla="*/ 40 h 1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82" h="1959">
                  <a:moveTo>
                    <a:pt x="1152" y="346"/>
                  </a:moveTo>
                  <a:lnTo>
                    <a:pt x="1134" y="349"/>
                  </a:lnTo>
                  <a:lnTo>
                    <a:pt x="1118" y="358"/>
                  </a:lnTo>
                  <a:lnTo>
                    <a:pt x="1106" y="370"/>
                  </a:lnTo>
                  <a:lnTo>
                    <a:pt x="1097" y="386"/>
                  </a:lnTo>
                  <a:lnTo>
                    <a:pt x="1094" y="404"/>
                  </a:lnTo>
                  <a:lnTo>
                    <a:pt x="1097" y="421"/>
                  </a:lnTo>
                  <a:lnTo>
                    <a:pt x="1106" y="438"/>
                  </a:lnTo>
                  <a:lnTo>
                    <a:pt x="1118" y="450"/>
                  </a:lnTo>
                  <a:lnTo>
                    <a:pt x="1134" y="458"/>
                  </a:lnTo>
                  <a:lnTo>
                    <a:pt x="1152" y="461"/>
                  </a:lnTo>
                  <a:lnTo>
                    <a:pt x="1170" y="458"/>
                  </a:lnTo>
                  <a:lnTo>
                    <a:pt x="1185" y="450"/>
                  </a:lnTo>
                  <a:lnTo>
                    <a:pt x="1198" y="438"/>
                  </a:lnTo>
                  <a:lnTo>
                    <a:pt x="1206" y="421"/>
                  </a:lnTo>
                  <a:lnTo>
                    <a:pt x="1209" y="404"/>
                  </a:lnTo>
                  <a:lnTo>
                    <a:pt x="1206" y="386"/>
                  </a:lnTo>
                  <a:lnTo>
                    <a:pt x="1198" y="370"/>
                  </a:lnTo>
                  <a:lnTo>
                    <a:pt x="1185" y="358"/>
                  </a:lnTo>
                  <a:lnTo>
                    <a:pt x="1170" y="349"/>
                  </a:lnTo>
                  <a:lnTo>
                    <a:pt x="1152" y="346"/>
                  </a:lnTo>
                  <a:close/>
                  <a:moveTo>
                    <a:pt x="230" y="346"/>
                  </a:moveTo>
                  <a:lnTo>
                    <a:pt x="212" y="349"/>
                  </a:lnTo>
                  <a:lnTo>
                    <a:pt x="197" y="358"/>
                  </a:lnTo>
                  <a:lnTo>
                    <a:pt x="184" y="370"/>
                  </a:lnTo>
                  <a:lnTo>
                    <a:pt x="176" y="386"/>
                  </a:lnTo>
                  <a:lnTo>
                    <a:pt x="173" y="404"/>
                  </a:lnTo>
                  <a:lnTo>
                    <a:pt x="176" y="421"/>
                  </a:lnTo>
                  <a:lnTo>
                    <a:pt x="184" y="438"/>
                  </a:lnTo>
                  <a:lnTo>
                    <a:pt x="197" y="450"/>
                  </a:lnTo>
                  <a:lnTo>
                    <a:pt x="212" y="458"/>
                  </a:lnTo>
                  <a:lnTo>
                    <a:pt x="230" y="461"/>
                  </a:lnTo>
                  <a:lnTo>
                    <a:pt x="248" y="458"/>
                  </a:lnTo>
                  <a:lnTo>
                    <a:pt x="264" y="450"/>
                  </a:lnTo>
                  <a:lnTo>
                    <a:pt x="276" y="438"/>
                  </a:lnTo>
                  <a:lnTo>
                    <a:pt x="285" y="421"/>
                  </a:lnTo>
                  <a:lnTo>
                    <a:pt x="288" y="404"/>
                  </a:lnTo>
                  <a:lnTo>
                    <a:pt x="285" y="386"/>
                  </a:lnTo>
                  <a:lnTo>
                    <a:pt x="276" y="370"/>
                  </a:lnTo>
                  <a:lnTo>
                    <a:pt x="264" y="358"/>
                  </a:lnTo>
                  <a:lnTo>
                    <a:pt x="248" y="349"/>
                  </a:lnTo>
                  <a:lnTo>
                    <a:pt x="230" y="346"/>
                  </a:lnTo>
                  <a:close/>
                  <a:moveTo>
                    <a:pt x="1037" y="231"/>
                  </a:moveTo>
                  <a:lnTo>
                    <a:pt x="1019" y="234"/>
                  </a:lnTo>
                  <a:lnTo>
                    <a:pt x="1003" y="242"/>
                  </a:lnTo>
                  <a:lnTo>
                    <a:pt x="991" y="254"/>
                  </a:lnTo>
                  <a:lnTo>
                    <a:pt x="982" y="271"/>
                  </a:lnTo>
                  <a:lnTo>
                    <a:pt x="979" y="288"/>
                  </a:lnTo>
                  <a:lnTo>
                    <a:pt x="982" y="306"/>
                  </a:lnTo>
                  <a:lnTo>
                    <a:pt x="991" y="322"/>
                  </a:lnTo>
                  <a:lnTo>
                    <a:pt x="1003" y="334"/>
                  </a:lnTo>
                  <a:lnTo>
                    <a:pt x="1019" y="343"/>
                  </a:lnTo>
                  <a:lnTo>
                    <a:pt x="1037" y="346"/>
                  </a:lnTo>
                  <a:lnTo>
                    <a:pt x="1054" y="343"/>
                  </a:lnTo>
                  <a:lnTo>
                    <a:pt x="1071" y="334"/>
                  </a:lnTo>
                  <a:lnTo>
                    <a:pt x="1083" y="322"/>
                  </a:lnTo>
                  <a:lnTo>
                    <a:pt x="1091" y="306"/>
                  </a:lnTo>
                  <a:lnTo>
                    <a:pt x="1094" y="288"/>
                  </a:lnTo>
                  <a:lnTo>
                    <a:pt x="1091" y="271"/>
                  </a:lnTo>
                  <a:lnTo>
                    <a:pt x="1083" y="254"/>
                  </a:lnTo>
                  <a:lnTo>
                    <a:pt x="1071" y="242"/>
                  </a:lnTo>
                  <a:lnTo>
                    <a:pt x="1054" y="234"/>
                  </a:lnTo>
                  <a:lnTo>
                    <a:pt x="1037" y="231"/>
                  </a:lnTo>
                  <a:close/>
                  <a:moveTo>
                    <a:pt x="806" y="231"/>
                  </a:moveTo>
                  <a:lnTo>
                    <a:pt x="788" y="234"/>
                  </a:lnTo>
                  <a:lnTo>
                    <a:pt x="773" y="242"/>
                  </a:lnTo>
                  <a:lnTo>
                    <a:pt x="760" y="254"/>
                  </a:lnTo>
                  <a:lnTo>
                    <a:pt x="752" y="271"/>
                  </a:lnTo>
                  <a:lnTo>
                    <a:pt x="749" y="288"/>
                  </a:lnTo>
                  <a:lnTo>
                    <a:pt x="752" y="306"/>
                  </a:lnTo>
                  <a:lnTo>
                    <a:pt x="760" y="322"/>
                  </a:lnTo>
                  <a:lnTo>
                    <a:pt x="773" y="334"/>
                  </a:lnTo>
                  <a:lnTo>
                    <a:pt x="788" y="343"/>
                  </a:lnTo>
                  <a:lnTo>
                    <a:pt x="806" y="346"/>
                  </a:lnTo>
                  <a:lnTo>
                    <a:pt x="824" y="343"/>
                  </a:lnTo>
                  <a:lnTo>
                    <a:pt x="840" y="334"/>
                  </a:lnTo>
                  <a:lnTo>
                    <a:pt x="852" y="322"/>
                  </a:lnTo>
                  <a:lnTo>
                    <a:pt x="861" y="306"/>
                  </a:lnTo>
                  <a:lnTo>
                    <a:pt x="864" y="288"/>
                  </a:lnTo>
                  <a:lnTo>
                    <a:pt x="861" y="271"/>
                  </a:lnTo>
                  <a:lnTo>
                    <a:pt x="852" y="254"/>
                  </a:lnTo>
                  <a:lnTo>
                    <a:pt x="840" y="242"/>
                  </a:lnTo>
                  <a:lnTo>
                    <a:pt x="824" y="234"/>
                  </a:lnTo>
                  <a:lnTo>
                    <a:pt x="806" y="231"/>
                  </a:lnTo>
                  <a:close/>
                  <a:moveTo>
                    <a:pt x="345" y="231"/>
                  </a:moveTo>
                  <a:lnTo>
                    <a:pt x="328" y="234"/>
                  </a:lnTo>
                  <a:lnTo>
                    <a:pt x="311" y="242"/>
                  </a:lnTo>
                  <a:lnTo>
                    <a:pt x="299" y="254"/>
                  </a:lnTo>
                  <a:lnTo>
                    <a:pt x="291" y="271"/>
                  </a:lnTo>
                  <a:lnTo>
                    <a:pt x="288" y="288"/>
                  </a:lnTo>
                  <a:lnTo>
                    <a:pt x="291" y="306"/>
                  </a:lnTo>
                  <a:lnTo>
                    <a:pt x="299" y="322"/>
                  </a:lnTo>
                  <a:lnTo>
                    <a:pt x="311" y="334"/>
                  </a:lnTo>
                  <a:lnTo>
                    <a:pt x="328" y="343"/>
                  </a:lnTo>
                  <a:lnTo>
                    <a:pt x="345" y="346"/>
                  </a:lnTo>
                  <a:lnTo>
                    <a:pt x="363" y="343"/>
                  </a:lnTo>
                  <a:lnTo>
                    <a:pt x="379" y="334"/>
                  </a:lnTo>
                  <a:lnTo>
                    <a:pt x="391" y="322"/>
                  </a:lnTo>
                  <a:lnTo>
                    <a:pt x="400" y="306"/>
                  </a:lnTo>
                  <a:lnTo>
                    <a:pt x="403" y="288"/>
                  </a:lnTo>
                  <a:lnTo>
                    <a:pt x="400" y="271"/>
                  </a:lnTo>
                  <a:lnTo>
                    <a:pt x="391" y="254"/>
                  </a:lnTo>
                  <a:lnTo>
                    <a:pt x="379" y="242"/>
                  </a:lnTo>
                  <a:lnTo>
                    <a:pt x="363" y="234"/>
                  </a:lnTo>
                  <a:lnTo>
                    <a:pt x="345" y="231"/>
                  </a:lnTo>
                  <a:close/>
                  <a:moveTo>
                    <a:pt x="921" y="116"/>
                  </a:moveTo>
                  <a:lnTo>
                    <a:pt x="904" y="119"/>
                  </a:lnTo>
                  <a:lnTo>
                    <a:pt x="887" y="127"/>
                  </a:lnTo>
                  <a:lnTo>
                    <a:pt x="875" y="140"/>
                  </a:lnTo>
                  <a:lnTo>
                    <a:pt x="867" y="155"/>
                  </a:lnTo>
                  <a:lnTo>
                    <a:pt x="864" y="173"/>
                  </a:lnTo>
                  <a:lnTo>
                    <a:pt x="867" y="191"/>
                  </a:lnTo>
                  <a:lnTo>
                    <a:pt x="875" y="207"/>
                  </a:lnTo>
                  <a:lnTo>
                    <a:pt x="887" y="219"/>
                  </a:lnTo>
                  <a:lnTo>
                    <a:pt x="904" y="228"/>
                  </a:lnTo>
                  <a:lnTo>
                    <a:pt x="921" y="231"/>
                  </a:lnTo>
                  <a:lnTo>
                    <a:pt x="939" y="228"/>
                  </a:lnTo>
                  <a:lnTo>
                    <a:pt x="955" y="219"/>
                  </a:lnTo>
                  <a:lnTo>
                    <a:pt x="967" y="207"/>
                  </a:lnTo>
                  <a:lnTo>
                    <a:pt x="976" y="191"/>
                  </a:lnTo>
                  <a:lnTo>
                    <a:pt x="979" y="173"/>
                  </a:lnTo>
                  <a:lnTo>
                    <a:pt x="976" y="155"/>
                  </a:lnTo>
                  <a:lnTo>
                    <a:pt x="967" y="140"/>
                  </a:lnTo>
                  <a:lnTo>
                    <a:pt x="955" y="127"/>
                  </a:lnTo>
                  <a:lnTo>
                    <a:pt x="939" y="119"/>
                  </a:lnTo>
                  <a:lnTo>
                    <a:pt x="921" y="116"/>
                  </a:lnTo>
                  <a:close/>
                  <a:moveTo>
                    <a:pt x="691" y="116"/>
                  </a:moveTo>
                  <a:lnTo>
                    <a:pt x="673" y="119"/>
                  </a:lnTo>
                  <a:lnTo>
                    <a:pt x="657" y="127"/>
                  </a:lnTo>
                  <a:lnTo>
                    <a:pt x="645" y="140"/>
                  </a:lnTo>
                  <a:lnTo>
                    <a:pt x="637" y="155"/>
                  </a:lnTo>
                  <a:lnTo>
                    <a:pt x="633" y="173"/>
                  </a:lnTo>
                  <a:lnTo>
                    <a:pt x="637" y="191"/>
                  </a:lnTo>
                  <a:lnTo>
                    <a:pt x="645" y="207"/>
                  </a:lnTo>
                  <a:lnTo>
                    <a:pt x="657" y="219"/>
                  </a:lnTo>
                  <a:lnTo>
                    <a:pt x="673" y="228"/>
                  </a:lnTo>
                  <a:lnTo>
                    <a:pt x="691" y="231"/>
                  </a:lnTo>
                  <a:lnTo>
                    <a:pt x="709" y="228"/>
                  </a:lnTo>
                  <a:lnTo>
                    <a:pt x="725" y="219"/>
                  </a:lnTo>
                  <a:lnTo>
                    <a:pt x="737" y="207"/>
                  </a:lnTo>
                  <a:lnTo>
                    <a:pt x="745" y="191"/>
                  </a:lnTo>
                  <a:lnTo>
                    <a:pt x="749" y="173"/>
                  </a:lnTo>
                  <a:lnTo>
                    <a:pt x="745" y="155"/>
                  </a:lnTo>
                  <a:lnTo>
                    <a:pt x="737" y="140"/>
                  </a:lnTo>
                  <a:lnTo>
                    <a:pt x="725" y="127"/>
                  </a:lnTo>
                  <a:lnTo>
                    <a:pt x="709" y="119"/>
                  </a:lnTo>
                  <a:lnTo>
                    <a:pt x="691" y="116"/>
                  </a:lnTo>
                  <a:close/>
                  <a:moveTo>
                    <a:pt x="461" y="116"/>
                  </a:moveTo>
                  <a:lnTo>
                    <a:pt x="443" y="119"/>
                  </a:lnTo>
                  <a:lnTo>
                    <a:pt x="427" y="127"/>
                  </a:lnTo>
                  <a:lnTo>
                    <a:pt x="415" y="140"/>
                  </a:lnTo>
                  <a:lnTo>
                    <a:pt x="406" y="155"/>
                  </a:lnTo>
                  <a:lnTo>
                    <a:pt x="403" y="173"/>
                  </a:lnTo>
                  <a:lnTo>
                    <a:pt x="406" y="191"/>
                  </a:lnTo>
                  <a:lnTo>
                    <a:pt x="415" y="207"/>
                  </a:lnTo>
                  <a:lnTo>
                    <a:pt x="427" y="219"/>
                  </a:lnTo>
                  <a:lnTo>
                    <a:pt x="443" y="228"/>
                  </a:lnTo>
                  <a:lnTo>
                    <a:pt x="461" y="231"/>
                  </a:lnTo>
                  <a:lnTo>
                    <a:pt x="478" y="228"/>
                  </a:lnTo>
                  <a:lnTo>
                    <a:pt x="495" y="219"/>
                  </a:lnTo>
                  <a:lnTo>
                    <a:pt x="507" y="207"/>
                  </a:lnTo>
                  <a:lnTo>
                    <a:pt x="515" y="191"/>
                  </a:lnTo>
                  <a:lnTo>
                    <a:pt x="518" y="173"/>
                  </a:lnTo>
                  <a:lnTo>
                    <a:pt x="515" y="155"/>
                  </a:lnTo>
                  <a:lnTo>
                    <a:pt x="507" y="140"/>
                  </a:lnTo>
                  <a:lnTo>
                    <a:pt x="495" y="127"/>
                  </a:lnTo>
                  <a:lnTo>
                    <a:pt x="478" y="119"/>
                  </a:lnTo>
                  <a:lnTo>
                    <a:pt x="461" y="116"/>
                  </a:lnTo>
                  <a:close/>
                  <a:moveTo>
                    <a:pt x="660" y="0"/>
                  </a:moveTo>
                  <a:lnTo>
                    <a:pt x="671" y="0"/>
                  </a:lnTo>
                  <a:lnTo>
                    <a:pt x="728" y="2"/>
                  </a:lnTo>
                  <a:lnTo>
                    <a:pt x="780" y="8"/>
                  </a:lnTo>
                  <a:lnTo>
                    <a:pt x="767" y="16"/>
                  </a:lnTo>
                  <a:lnTo>
                    <a:pt x="757" y="28"/>
                  </a:lnTo>
                  <a:lnTo>
                    <a:pt x="751" y="42"/>
                  </a:lnTo>
                  <a:lnTo>
                    <a:pt x="749" y="58"/>
                  </a:lnTo>
                  <a:lnTo>
                    <a:pt x="752" y="76"/>
                  </a:lnTo>
                  <a:lnTo>
                    <a:pt x="760" y="92"/>
                  </a:lnTo>
                  <a:lnTo>
                    <a:pt x="773" y="104"/>
                  </a:lnTo>
                  <a:lnTo>
                    <a:pt x="788" y="112"/>
                  </a:lnTo>
                  <a:lnTo>
                    <a:pt x="806" y="116"/>
                  </a:lnTo>
                  <a:lnTo>
                    <a:pt x="824" y="112"/>
                  </a:lnTo>
                  <a:lnTo>
                    <a:pt x="840" y="104"/>
                  </a:lnTo>
                  <a:lnTo>
                    <a:pt x="852" y="92"/>
                  </a:lnTo>
                  <a:lnTo>
                    <a:pt x="861" y="76"/>
                  </a:lnTo>
                  <a:lnTo>
                    <a:pt x="864" y="58"/>
                  </a:lnTo>
                  <a:lnTo>
                    <a:pt x="862" y="43"/>
                  </a:lnTo>
                  <a:lnTo>
                    <a:pt x="856" y="31"/>
                  </a:lnTo>
                  <a:lnTo>
                    <a:pt x="848" y="19"/>
                  </a:lnTo>
                  <a:lnTo>
                    <a:pt x="894" y="31"/>
                  </a:lnTo>
                  <a:lnTo>
                    <a:pt x="938" y="44"/>
                  </a:lnTo>
                  <a:lnTo>
                    <a:pt x="980" y="60"/>
                  </a:lnTo>
                  <a:lnTo>
                    <a:pt x="983" y="78"/>
                  </a:lnTo>
                  <a:lnTo>
                    <a:pt x="992" y="93"/>
                  </a:lnTo>
                  <a:lnTo>
                    <a:pt x="1003" y="105"/>
                  </a:lnTo>
                  <a:lnTo>
                    <a:pt x="1019" y="112"/>
                  </a:lnTo>
                  <a:lnTo>
                    <a:pt x="1037" y="116"/>
                  </a:lnTo>
                  <a:lnTo>
                    <a:pt x="1050" y="114"/>
                  </a:lnTo>
                  <a:lnTo>
                    <a:pt x="1063" y="108"/>
                  </a:lnTo>
                  <a:lnTo>
                    <a:pt x="1085" y="125"/>
                  </a:lnTo>
                  <a:lnTo>
                    <a:pt x="1105" y="142"/>
                  </a:lnTo>
                  <a:lnTo>
                    <a:pt x="1097" y="156"/>
                  </a:lnTo>
                  <a:lnTo>
                    <a:pt x="1094" y="173"/>
                  </a:lnTo>
                  <a:lnTo>
                    <a:pt x="1097" y="191"/>
                  </a:lnTo>
                  <a:lnTo>
                    <a:pt x="1106" y="207"/>
                  </a:lnTo>
                  <a:lnTo>
                    <a:pt x="1118" y="219"/>
                  </a:lnTo>
                  <a:lnTo>
                    <a:pt x="1134" y="228"/>
                  </a:lnTo>
                  <a:lnTo>
                    <a:pt x="1152" y="231"/>
                  </a:lnTo>
                  <a:lnTo>
                    <a:pt x="1164" y="229"/>
                  </a:lnTo>
                  <a:lnTo>
                    <a:pt x="1177" y="225"/>
                  </a:lnTo>
                  <a:lnTo>
                    <a:pt x="1199" y="260"/>
                  </a:lnTo>
                  <a:lnTo>
                    <a:pt x="1220" y="298"/>
                  </a:lnTo>
                  <a:lnTo>
                    <a:pt x="1238" y="339"/>
                  </a:lnTo>
                  <a:lnTo>
                    <a:pt x="1252" y="383"/>
                  </a:lnTo>
                  <a:lnTo>
                    <a:pt x="1276" y="463"/>
                  </a:lnTo>
                  <a:lnTo>
                    <a:pt x="1273" y="462"/>
                  </a:lnTo>
                  <a:lnTo>
                    <a:pt x="1270" y="461"/>
                  </a:lnTo>
                  <a:lnTo>
                    <a:pt x="1267" y="461"/>
                  </a:lnTo>
                  <a:lnTo>
                    <a:pt x="1249" y="464"/>
                  </a:lnTo>
                  <a:lnTo>
                    <a:pt x="1233" y="473"/>
                  </a:lnTo>
                  <a:lnTo>
                    <a:pt x="1221" y="485"/>
                  </a:lnTo>
                  <a:lnTo>
                    <a:pt x="1213" y="501"/>
                  </a:lnTo>
                  <a:lnTo>
                    <a:pt x="1209" y="519"/>
                  </a:lnTo>
                  <a:lnTo>
                    <a:pt x="1213" y="537"/>
                  </a:lnTo>
                  <a:lnTo>
                    <a:pt x="1221" y="552"/>
                  </a:lnTo>
                  <a:lnTo>
                    <a:pt x="1233" y="565"/>
                  </a:lnTo>
                  <a:lnTo>
                    <a:pt x="1249" y="573"/>
                  </a:lnTo>
                  <a:lnTo>
                    <a:pt x="1267" y="576"/>
                  </a:lnTo>
                  <a:lnTo>
                    <a:pt x="1281" y="574"/>
                  </a:lnTo>
                  <a:lnTo>
                    <a:pt x="1293" y="570"/>
                  </a:lnTo>
                  <a:lnTo>
                    <a:pt x="1304" y="563"/>
                  </a:lnTo>
                  <a:lnTo>
                    <a:pt x="1333" y="679"/>
                  </a:lnTo>
                  <a:lnTo>
                    <a:pt x="1360" y="793"/>
                  </a:lnTo>
                  <a:lnTo>
                    <a:pt x="1373" y="862"/>
                  </a:lnTo>
                  <a:lnTo>
                    <a:pt x="1380" y="930"/>
                  </a:lnTo>
                  <a:lnTo>
                    <a:pt x="1382" y="999"/>
                  </a:lnTo>
                  <a:lnTo>
                    <a:pt x="1378" y="1068"/>
                  </a:lnTo>
                  <a:lnTo>
                    <a:pt x="1370" y="1135"/>
                  </a:lnTo>
                  <a:lnTo>
                    <a:pt x="1355" y="1201"/>
                  </a:lnTo>
                  <a:lnTo>
                    <a:pt x="1336" y="1266"/>
                  </a:lnTo>
                  <a:lnTo>
                    <a:pt x="1311" y="1328"/>
                  </a:lnTo>
                  <a:lnTo>
                    <a:pt x="1282" y="1388"/>
                  </a:lnTo>
                  <a:lnTo>
                    <a:pt x="1247" y="1446"/>
                  </a:lnTo>
                  <a:lnTo>
                    <a:pt x="1208" y="1500"/>
                  </a:lnTo>
                  <a:lnTo>
                    <a:pt x="1159" y="1560"/>
                  </a:lnTo>
                  <a:lnTo>
                    <a:pt x="1108" y="1618"/>
                  </a:lnTo>
                  <a:lnTo>
                    <a:pt x="1055" y="1675"/>
                  </a:lnTo>
                  <a:lnTo>
                    <a:pt x="1002" y="1729"/>
                  </a:lnTo>
                  <a:lnTo>
                    <a:pt x="948" y="1782"/>
                  </a:lnTo>
                  <a:lnTo>
                    <a:pt x="893" y="1830"/>
                  </a:lnTo>
                  <a:lnTo>
                    <a:pt x="840" y="1874"/>
                  </a:lnTo>
                  <a:lnTo>
                    <a:pt x="787" y="1914"/>
                  </a:lnTo>
                  <a:lnTo>
                    <a:pt x="737" y="1949"/>
                  </a:lnTo>
                  <a:lnTo>
                    <a:pt x="726" y="1955"/>
                  </a:lnTo>
                  <a:lnTo>
                    <a:pt x="712" y="1958"/>
                  </a:lnTo>
                  <a:lnTo>
                    <a:pt x="697" y="1959"/>
                  </a:lnTo>
                  <a:lnTo>
                    <a:pt x="683" y="1957"/>
                  </a:lnTo>
                  <a:lnTo>
                    <a:pt x="671" y="1954"/>
                  </a:lnTo>
                  <a:lnTo>
                    <a:pt x="645" y="1940"/>
                  </a:lnTo>
                  <a:lnTo>
                    <a:pt x="617" y="1923"/>
                  </a:lnTo>
                  <a:lnTo>
                    <a:pt x="585" y="1902"/>
                  </a:lnTo>
                  <a:lnTo>
                    <a:pt x="553" y="1878"/>
                  </a:lnTo>
                  <a:lnTo>
                    <a:pt x="518" y="1851"/>
                  </a:lnTo>
                  <a:lnTo>
                    <a:pt x="482" y="1822"/>
                  </a:lnTo>
                  <a:lnTo>
                    <a:pt x="445" y="1789"/>
                  </a:lnTo>
                  <a:lnTo>
                    <a:pt x="406" y="1755"/>
                  </a:lnTo>
                  <a:lnTo>
                    <a:pt x="368" y="1718"/>
                  </a:lnTo>
                  <a:lnTo>
                    <a:pt x="331" y="1679"/>
                  </a:lnTo>
                  <a:lnTo>
                    <a:pt x="293" y="1639"/>
                  </a:lnTo>
                  <a:lnTo>
                    <a:pt x="255" y="1599"/>
                  </a:lnTo>
                  <a:lnTo>
                    <a:pt x="220" y="1557"/>
                  </a:lnTo>
                  <a:lnTo>
                    <a:pt x="185" y="1515"/>
                  </a:lnTo>
                  <a:lnTo>
                    <a:pt x="153" y="1472"/>
                  </a:lnTo>
                  <a:lnTo>
                    <a:pt x="122" y="1429"/>
                  </a:lnTo>
                  <a:lnTo>
                    <a:pt x="94" y="1387"/>
                  </a:lnTo>
                  <a:lnTo>
                    <a:pt x="69" y="1344"/>
                  </a:lnTo>
                  <a:lnTo>
                    <a:pt x="48" y="1303"/>
                  </a:lnTo>
                  <a:lnTo>
                    <a:pt x="29" y="1262"/>
                  </a:lnTo>
                  <a:lnTo>
                    <a:pt x="16" y="1224"/>
                  </a:lnTo>
                  <a:lnTo>
                    <a:pt x="5" y="1186"/>
                  </a:lnTo>
                  <a:lnTo>
                    <a:pt x="1" y="1150"/>
                  </a:lnTo>
                  <a:lnTo>
                    <a:pt x="0" y="1117"/>
                  </a:lnTo>
                  <a:lnTo>
                    <a:pt x="6" y="1035"/>
                  </a:lnTo>
                  <a:lnTo>
                    <a:pt x="13" y="939"/>
                  </a:lnTo>
                  <a:lnTo>
                    <a:pt x="22" y="841"/>
                  </a:lnTo>
                  <a:lnTo>
                    <a:pt x="32" y="745"/>
                  </a:lnTo>
                  <a:lnTo>
                    <a:pt x="45" y="649"/>
                  </a:lnTo>
                  <a:lnTo>
                    <a:pt x="61" y="552"/>
                  </a:lnTo>
                  <a:lnTo>
                    <a:pt x="79" y="458"/>
                  </a:lnTo>
                  <a:lnTo>
                    <a:pt x="105" y="365"/>
                  </a:lnTo>
                  <a:lnTo>
                    <a:pt x="108" y="355"/>
                  </a:lnTo>
                  <a:lnTo>
                    <a:pt x="112" y="345"/>
                  </a:lnTo>
                  <a:lnTo>
                    <a:pt x="115" y="346"/>
                  </a:lnTo>
                  <a:lnTo>
                    <a:pt x="133" y="343"/>
                  </a:lnTo>
                  <a:lnTo>
                    <a:pt x="149" y="334"/>
                  </a:lnTo>
                  <a:lnTo>
                    <a:pt x="161" y="322"/>
                  </a:lnTo>
                  <a:lnTo>
                    <a:pt x="169" y="306"/>
                  </a:lnTo>
                  <a:lnTo>
                    <a:pt x="173" y="288"/>
                  </a:lnTo>
                  <a:lnTo>
                    <a:pt x="171" y="273"/>
                  </a:lnTo>
                  <a:lnTo>
                    <a:pt x="165" y="259"/>
                  </a:lnTo>
                  <a:lnTo>
                    <a:pt x="156" y="248"/>
                  </a:lnTo>
                  <a:lnTo>
                    <a:pt x="168" y="225"/>
                  </a:lnTo>
                  <a:lnTo>
                    <a:pt x="182" y="204"/>
                  </a:lnTo>
                  <a:lnTo>
                    <a:pt x="191" y="214"/>
                  </a:lnTo>
                  <a:lnTo>
                    <a:pt x="202" y="223"/>
                  </a:lnTo>
                  <a:lnTo>
                    <a:pt x="216" y="229"/>
                  </a:lnTo>
                  <a:lnTo>
                    <a:pt x="230" y="231"/>
                  </a:lnTo>
                  <a:lnTo>
                    <a:pt x="248" y="228"/>
                  </a:lnTo>
                  <a:lnTo>
                    <a:pt x="264" y="219"/>
                  </a:lnTo>
                  <a:lnTo>
                    <a:pt x="276" y="207"/>
                  </a:lnTo>
                  <a:lnTo>
                    <a:pt x="285" y="191"/>
                  </a:lnTo>
                  <a:lnTo>
                    <a:pt x="288" y="173"/>
                  </a:lnTo>
                  <a:lnTo>
                    <a:pt x="286" y="157"/>
                  </a:lnTo>
                  <a:lnTo>
                    <a:pt x="279" y="144"/>
                  </a:lnTo>
                  <a:lnTo>
                    <a:pt x="270" y="132"/>
                  </a:lnTo>
                  <a:lnTo>
                    <a:pt x="258" y="124"/>
                  </a:lnTo>
                  <a:lnTo>
                    <a:pt x="278" y="107"/>
                  </a:lnTo>
                  <a:lnTo>
                    <a:pt x="299" y="92"/>
                  </a:lnTo>
                  <a:lnTo>
                    <a:pt x="309" y="101"/>
                  </a:lnTo>
                  <a:lnTo>
                    <a:pt x="319" y="109"/>
                  </a:lnTo>
                  <a:lnTo>
                    <a:pt x="332" y="114"/>
                  </a:lnTo>
                  <a:lnTo>
                    <a:pt x="345" y="116"/>
                  </a:lnTo>
                  <a:lnTo>
                    <a:pt x="363" y="112"/>
                  </a:lnTo>
                  <a:lnTo>
                    <a:pt x="379" y="104"/>
                  </a:lnTo>
                  <a:lnTo>
                    <a:pt x="391" y="92"/>
                  </a:lnTo>
                  <a:lnTo>
                    <a:pt x="400" y="76"/>
                  </a:lnTo>
                  <a:lnTo>
                    <a:pt x="403" y="58"/>
                  </a:lnTo>
                  <a:lnTo>
                    <a:pt x="403" y="53"/>
                  </a:lnTo>
                  <a:lnTo>
                    <a:pt x="401" y="48"/>
                  </a:lnTo>
                  <a:lnTo>
                    <a:pt x="400" y="42"/>
                  </a:lnTo>
                  <a:lnTo>
                    <a:pt x="447" y="28"/>
                  </a:lnTo>
                  <a:lnTo>
                    <a:pt x="497" y="15"/>
                  </a:lnTo>
                  <a:lnTo>
                    <a:pt x="551" y="7"/>
                  </a:lnTo>
                  <a:lnTo>
                    <a:pt x="537" y="15"/>
                  </a:lnTo>
                  <a:lnTo>
                    <a:pt x="528" y="28"/>
                  </a:lnTo>
                  <a:lnTo>
                    <a:pt x="520" y="41"/>
                  </a:lnTo>
                  <a:lnTo>
                    <a:pt x="518" y="58"/>
                  </a:lnTo>
                  <a:lnTo>
                    <a:pt x="521" y="76"/>
                  </a:lnTo>
                  <a:lnTo>
                    <a:pt x="530" y="92"/>
                  </a:lnTo>
                  <a:lnTo>
                    <a:pt x="542" y="104"/>
                  </a:lnTo>
                  <a:lnTo>
                    <a:pt x="558" y="112"/>
                  </a:lnTo>
                  <a:lnTo>
                    <a:pt x="576" y="116"/>
                  </a:lnTo>
                  <a:lnTo>
                    <a:pt x="594" y="112"/>
                  </a:lnTo>
                  <a:lnTo>
                    <a:pt x="609" y="104"/>
                  </a:lnTo>
                  <a:lnTo>
                    <a:pt x="622" y="92"/>
                  </a:lnTo>
                  <a:lnTo>
                    <a:pt x="630" y="76"/>
                  </a:lnTo>
                  <a:lnTo>
                    <a:pt x="633" y="58"/>
                  </a:lnTo>
                  <a:lnTo>
                    <a:pt x="630" y="40"/>
                  </a:lnTo>
                  <a:lnTo>
                    <a:pt x="622" y="24"/>
                  </a:lnTo>
                  <a:lnTo>
                    <a:pt x="609" y="12"/>
                  </a:lnTo>
                  <a:lnTo>
                    <a:pt x="594" y="4"/>
                  </a:lnTo>
                  <a:lnTo>
                    <a:pt x="626" y="1"/>
                  </a:lnTo>
                  <a:lnTo>
                    <a:pt x="6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" name="Freeform 199"/>
            <p:cNvSpPr>
              <a:spLocks/>
            </p:cNvSpPr>
            <p:nvPr/>
          </p:nvSpPr>
          <p:spPr bwMode="auto">
            <a:xfrm>
              <a:off x="3870325" y="1990725"/>
              <a:ext cx="161925" cy="325438"/>
            </a:xfrm>
            <a:custGeom>
              <a:avLst/>
              <a:gdLst>
                <a:gd name="T0" fmla="*/ 541 w 922"/>
                <a:gd name="T1" fmla="*/ 72 h 1844"/>
                <a:gd name="T2" fmla="*/ 652 w 922"/>
                <a:gd name="T3" fmla="*/ 227 h 1844"/>
                <a:gd name="T4" fmla="*/ 745 w 922"/>
                <a:gd name="T5" fmla="*/ 394 h 1844"/>
                <a:gd name="T6" fmla="*/ 820 w 922"/>
                <a:gd name="T7" fmla="*/ 571 h 1844"/>
                <a:gd name="T8" fmla="*/ 876 w 922"/>
                <a:gd name="T9" fmla="*/ 757 h 1844"/>
                <a:gd name="T10" fmla="*/ 910 w 922"/>
                <a:gd name="T11" fmla="*/ 952 h 1844"/>
                <a:gd name="T12" fmla="*/ 922 w 922"/>
                <a:gd name="T13" fmla="*/ 1154 h 1844"/>
                <a:gd name="T14" fmla="*/ 909 w 922"/>
                <a:gd name="T15" fmla="*/ 1361 h 1844"/>
                <a:gd name="T16" fmla="*/ 873 w 922"/>
                <a:gd name="T17" fmla="*/ 1561 h 1844"/>
                <a:gd name="T18" fmla="*/ 815 w 922"/>
                <a:gd name="T19" fmla="*/ 1752 h 1844"/>
                <a:gd name="T20" fmla="*/ 685 w 922"/>
                <a:gd name="T21" fmla="*/ 1844 h 1844"/>
                <a:gd name="T22" fmla="*/ 564 w 922"/>
                <a:gd name="T23" fmla="*/ 1841 h 1844"/>
                <a:gd name="T24" fmla="*/ 452 w 922"/>
                <a:gd name="T25" fmla="*/ 1822 h 1844"/>
                <a:gd name="T26" fmla="*/ 351 w 922"/>
                <a:gd name="T27" fmla="*/ 1789 h 1844"/>
                <a:gd name="T28" fmla="*/ 261 w 922"/>
                <a:gd name="T29" fmla="*/ 1739 h 1844"/>
                <a:gd name="T30" fmla="*/ 199 w 922"/>
                <a:gd name="T31" fmla="*/ 1687 h 1844"/>
                <a:gd name="T32" fmla="*/ 144 w 922"/>
                <a:gd name="T33" fmla="*/ 1621 h 1844"/>
                <a:gd name="T34" fmla="*/ 95 w 922"/>
                <a:gd name="T35" fmla="*/ 1546 h 1844"/>
                <a:gd name="T36" fmla="*/ 55 w 922"/>
                <a:gd name="T37" fmla="*/ 1467 h 1844"/>
                <a:gd name="T38" fmla="*/ 26 w 922"/>
                <a:gd name="T39" fmla="*/ 1390 h 1844"/>
                <a:gd name="T40" fmla="*/ 7 w 922"/>
                <a:gd name="T41" fmla="*/ 1318 h 1844"/>
                <a:gd name="T42" fmla="*/ 0 w 922"/>
                <a:gd name="T43" fmla="*/ 1259 h 1844"/>
                <a:gd name="T44" fmla="*/ 4 w 922"/>
                <a:gd name="T45" fmla="*/ 1114 h 1844"/>
                <a:gd name="T46" fmla="*/ 11 w 922"/>
                <a:gd name="T47" fmla="*/ 953 h 1844"/>
                <a:gd name="T48" fmla="*/ 24 w 922"/>
                <a:gd name="T49" fmla="*/ 782 h 1844"/>
                <a:gd name="T50" fmla="*/ 49 w 922"/>
                <a:gd name="T51" fmla="*/ 609 h 1844"/>
                <a:gd name="T52" fmla="*/ 84 w 922"/>
                <a:gd name="T53" fmla="*/ 441 h 1844"/>
                <a:gd name="T54" fmla="*/ 127 w 922"/>
                <a:gd name="T55" fmla="*/ 302 h 1844"/>
                <a:gd name="T56" fmla="*/ 167 w 922"/>
                <a:gd name="T57" fmla="*/ 206 h 1844"/>
                <a:gd name="T58" fmla="*/ 209 w 922"/>
                <a:gd name="T59" fmla="*/ 134 h 1844"/>
                <a:gd name="T60" fmla="*/ 257 w 922"/>
                <a:gd name="T61" fmla="*/ 82 h 1844"/>
                <a:gd name="T62" fmla="*/ 315 w 922"/>
                <a:gd name="T63" fmla="*/ 46 h 1844"/>
                <a:gd name="T64" fmla="*/ 384 w 922"/>
                <a:gd name="T65" fmla="*/ 24 h 1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2" h="1844">
                  <a:moveTo>
                    <a:pt x="479" y="0"/>
                  </a:moveTo>
                  <a:lnTo>
                    <a:pt x="541" y="72"/>
                  </a:lnTo>
                  <a:lnTo>
                    <a:pt x="598" y="148"/>
                  </a:lnTo>
                  <a:lnTo>
                    <a:pt x="652" y="227"/>
                  </a:lnTo>
                  <a:lnTo>
                    <a:pt x="701" y="309"/>
                  </a:lnTo>
                  <a:lnTo>
                    <a:pt x="745" y="394"/>
                  </a:lnTo>
                  <a:lnTo>
                    <a:pt x="786" y="481"/>
                  </a:lnTo>
                  <a:lnTo>
                    <a:pt x="820" y="571"/>
                  </a:lnTo>
                  <a:lnTo>
                    <a:pt x="851" y="663"/>
                  </a:lnTo>
                  <a:lnTo>
                    <a:pt x="876" y="757"/>
                  </a:lnTo>
                  <a:lnTo>
                    <a:pt x="896" y="854"/>
                  </a:lnTo>
                  <a:lnTo>
                    <a:pt x="910" y="952"/>
                  </a:lnTo>
                  <a:lnTo>
                    <a:pt x="919" y="1052"/>
                  </a:lnTo>
                  <a:lnTo>
                    <a:pt x="922" y="1154"/>
                  </a:lnTo>
                  <a:lnTo>
                    <a:pt x="919" y="1259"/>
                  </a:lnTo>
                  <a:lnTo>
                    <a:pt x="909" y="1361"/>
                  </a:lnTo>
                  <a:lnTo>
                    <a:pt x="895" y="1462"/>
                  </a:lnTo>
                  <a:lnTo>
                    <a:pt x="873" y="1561"/>
                  </a:lnTo>
                  <a:lnTo>
                    <a:pt x="847" y="1658"/>
                  </a:lnTo>
                  <a:lnTo>
                    <a:pt x="815" y="1752"/>
                  </a:lnTo>
                  <a:lnTo>
                    <a:pt x="777" y="1844"/>
                  </a:lnTo>
                  <a:lnTo>
                    <a:pt x="685" y="1844"/>
                  </a:lnTo>
                  <a:lnTo>
                    <a:pt x="624" y="1844"/>
                  </a:lnTo>
                  <a:lnTo>
                    <a:pt x="564" y="1841"/>
                  </a:lnTo>
                  <a:lnTo>
                    <a:pt x="506" y="1834"/>
                  </a:lnTo>
                  <a:lnTo>
                    <a:pt x="452" y="1822"/>
                  </a:lnTo>
                  <a:lnTo>
                    <a:pt x="400" y="1807"/>
                  </a:lnTo>
                  <a:lnTo>
                    <a:pt x="351" y="1789"/>
                  </a:lnTo>
                  <a:lnTo>
                    <a:pt x="305" y="1766"/>
                  </a:lnTo>
                  <a:lnTo>
                    <a:pt x="261" y="1739"/>
                  </a:lnTo>
                  <a:lnTo>
                    <a:pt x="230" y="1715"/>
                  </a:lnTo>
                  <a:lnTo>
                    <a:pt x="199" y="1687"/>
                  </a:lnTo>
                  <a:lnTo>
                    <a:pt x="171" y="1656"/>
                  </a:lnTo>
                  <a:lnTo>
                    <a:pt x="144" y="1621"/>
                  </a:lnTo>
                  <a:lnTo>
                    <a:pt x="119" y="1584"/>
                  </a:lnTo>
                  <a:lnTo>
                    <a:pt x="95" y="1546"/>
                  </a:lnTo>
                  <a:lnTo>
                    <a:pt x="74" y="1507"/>
                  </a:lnTo>
                  <a:lnTo>
                    <a:pt x="55" y="1467"/>
                  </a:lnTo>
                  <a:lnTo>
                    <a:pt x="39" y="1427"/>
                  </a:lnTo>
                  <a:lnTo>
                    <a:pt x="26" y="1390"/>
                  </a:lnTo>
                  <a:lnTo>
                    <a:pt x="14" y="1352"/>
                  </a:lnTo>
                  <a:lnTo>
                    <a:pt x="7" y="1318"/>
                  </a:lnTo>
                  <a:lnTo>
                    <a:pt x="1" y="1287"/>
                  </a:lnTo>
                  <a:lnTo>
                    <a:pt x="0" y="1259"/>
                  </a:lnTo>
                  <a:lnTo>
                    <a:pt x="1" y="1189"/>
                  </a:lnTo>
                  <a:lnTo>
                    <a:pt x="4" y="1114"/>
                  </a:lnTo>
                  <a:lnTo>
                    <a:pt x="6" y="1035"/>
                  </a:lnTo>
                  <a:lnTo>
                    <a:pt x="11" y="953"/>
                  </a:lnTo>
                  <a:lnTo>
                    <a:pt x="17" y="868"/>
                  </a:lnTo>
                  <a:lnTo>
                    <a:pt x="24" y="782"/>
                  </a:lnTo>
                  <a:lnTo>
                    <a:pt x="36" y="695"/>
                  </a:lnTo>
                  <a:lnTo>
                    <a:pt x="49" y="609"/>
                  </a:lnTo>
                  <a:lnTo>
                    <a:pt x="65" y="524"/>
                  </a:lnTo>
                  <a:lnTo>
                    <a:pt x="84" y="441"/>
                  </a:lnTo>
                  <a:lnTo>
                    <a:pt x="108" y="360"/>
                  </a:lnTo>
                  <a:lnTo>
                    <a:pt x="127" y="302"/>
                  </a:lnTo>
                  <a:lnTo>
                    <a:pt x="147" y="250"/>
                  </a:lnTo>
                  <a:lnTo>
                    <a:pt x="167" y="206"/>
                  </a:lnTo>
                  <a:lnTo>
                    <a:pt x="187" y="166"/>
                  </a:lnTo>
                  <a:lnTo>
                    <a:pt x="209" y="134"/>
                  </a:lnTo>
                  <a:lnTo>
                    <a:pt x="232" y="106"/>
                  </a:lnTo>
                  <a:lnTo>
                    <a:pt x="257" y="82"/>
                  </a:lnTo>
                  <a:lnTo>
                    <a:pt x="284" y="62"/>
                  </a:lnTo>
                  <a:lnTo>
                    <a:pt x="315" y="46"/>
                  </a:lnTo>
                  <a:lnTo>
                    <a:pt x="347" y="33"/>
                  </a:lnTo>
                  <a:lnTo>
                    <a:pt x="384" y="24"/>
                  </a:lnTo>
                  <a:lnTo>
                    <a:pt x="4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" name="Freeform 200"/>
            <p:cNvSpPr>
              <a:spLocks/>
            </p:cNvSpPr>
            <p:nvPr/>
          </p:nvSpPr>
          <p:spPr bwMode="auto">
            <a:xfrm>
              <a:off x="3514725" y="1889125"/>
              <a:ext cx="422275" cy="219075"/>
            </a:xfrm>
            <a:custGeom>
              <a:avLst/>
              <a:gdLst>
                <a:gd name="T0" fmla="*/ 1316 w 2402"/>
                <a:gd name="T1" fmla="*/ 3 h 1241"/>
                <a:gd name="T2" fmla="*/ 1522 w 2402"/>
                <a:gd name="T3" fmla="*/ 28 h 1241"/>
                <a:gd name="T4" fmla="*/ 1720 w 2402"/>
                <a:gd name="T5" fmla="*/ 77 h 1241"/>
                <a:gd name="T6" fmla="*/ 1909 w 2402"/>
                <a:gd name="T7" fmla="*/ 148 h 1241"/>
                <a:gd name="T8" fmla="*/ 2087 w 2402"/>
                <a:gd name="T9" fmla="*/ 240 h 1241"/>
                <a:gd name="T10" fmla="*/ 2251 w 2402"/>
                <a:gd name="T11" fmla="*/ 350 h 1241"/>
                <a:gd name="T12" fmla="*/ 2402 w 2402"/>
                <a:gd name="T13" fmla="*/ 479 h 1241"/>
                <a:gd name="T14" fmla="*/ 2327 w 2402"/>
                <a:gd name="T15" fmla="*/ 497 h 1241"/>
                <a:gd name="T16" fmla="*/ 2249 w 2402"/>
                <a:gd name="T17" fmla="*/ 532 h 1241"/>
                <a:gd name="T18" fmla="*/ 2185 w 2402"/>
                <a:gd name="T19" fmla="*/ 579 h 1241"/>
                <a:gd name="T20" fmla="*/ 2132 w 2402"/>
                <a:gd name="T21" fmla="*/ 639 h 1241"/>
                <a:gd name="T22" fmla="*/ 2088 w 2402"/>
                <a:gd name="T23" fmla="*/ 712 h 1241"/>
                <a:gd name="T24" fmla="*/ 2049 w 2402"/>
                <a:gd name="T25" fmla="*/ 799 h 1241"/>
                <a:gd name="T26" fmla="*/ 2014 w 2402"/>
                <a:gd name="T27" fmla="*/ 900 h 1241"/>
                <a:gd name="T28" fmla="*/ 1973 w 2402"/>
                <a:gd name="T29" fmla="*/ 1055 h 1241"/>
                <a:gd name="T30" fmla="*/ 1934 w 2402"/>
                <a:gd name="T31" fmla="*/ 1048 h 1241"/>
                <a:gd name="T32" fmla="*/ 1881 w 2402"/>
                <a:gd name="T33" fmla="*/ 866 h 1241"/>
                <a:gd name="T34" fmla="*/ 1836 w 2402"/>
                <a:gd name="T35" fmla="*/ 753 h 1241"/>
                <a:gd name="T36" fmla="*/ 1777 w 2402"/>
                <a:gd name="T37" fmla="*/ 655 h 1241"/>
                <a:gd name="T38" fmla="*/ 1702 w 2402"/>
                <a:gd name="T39" fmla="*/ 573 h 1241"/>
                <a:gd name="T40" fmla="*/ 1613 w 2402"/>
                <a:gd name="T41" fmla="*/ 508 h 1241"/>
                <a:gd name="T42" fmla="*/ 1511 w 2402"/>
                <a:gd name="T43" fmla="*/ 458 h 1241"/>
                <a:gd name="T44" fmla="*/ 1393 w 2402"/>
                <a:gd name="T45" fmla="*/ 424 h 1241"/>
                <a:gd name="T46" fmla="*/ 1262 w 2402"/>
                <a:gd name="T47" fmla="*/ 406 h 1241"/>
                <a:gd name="T48" fmla="*/ 1179 w 2402"/>
                <a:gd name="T49" fmla="*/ 403 h 1241"/>
                <a:gd name="T50" fmla="*/ 1046 w 2402"/>
                <a:gd name="T51" fmla="*/ 412 h 1241"/>
                <a:gd name="T52" fmla="*/ 926 w 2402"/>
                <a:gd name="T53" fmla="*/ 436 h 1241"/>
                <a:gd name="T54" fmla="*/ 819 w 2402"/>
                <a:gd name="T55" fmla="*/ 477 h 1241"/>
                <a:gd name="T56" fmla="*/ 726 w 2402"/>
                <a:gd name="T57" fmla="*/ 533 h 1241"/>
                <a:gd name="T58" fmla="*/ 647 w 2402"/>
                <a:gd name="T59" fmla="*/ 604 h 1241"/>
                <a:gd name="T60" fmla="*/ 583 w 2402"/>
                <a:gd name="T61" fmla="*/ 691 h 1241"/>
                <a:gd name="T62" fmla="*/ 532 w 2402"/>
                <a:gd name="T63" fmla="*/ 794 h 1241"/>
                <a:gd name="T64" fmla="*/ 487 w 2402"/>
                <a:gd name="T65" fmla="*/ 947 h 1241"/>
                <a:gd name="T66" fmla="*/ 451 w 2402"/>
                <a:gd name="T67" fmla="*/ 1142 h 1241"/>
                <a:gd name="T68" fmla="*/ 416 w 2402"/>
                <a:gd name="T69" fmla="*/ 1136 h 1241"/>
                <a:gd name="T70" fmla="*/ 367 w 2402"/>
                <a:gd name="T71" fmla="*/ 932 h 1241"/>
                <a:gd name="T72" fmla="*/ 322 w 2402"/>
                <a:gd name="T73" fmla="*/ 783 h 1241"/>
                <a:gd name="T74" fmla="*/ 276 w 2402"/>
                <a:gd name="T75" fmla="*/ 694 h 1241"/>
                <a:gd name="T76" fmla="*/ 211 w 2402"/>
                <a:gd name="T77" fmla="*/ 619 h 1241"/>
                <a:gd name="T78" fmla="*/ 131 w 2402"/>
                <a:gd name="T79" fmla="*/ 558 h 1241"/>
                <a:gd name="T80" fmla="*/ 34 w 2402"/>
                <a:gd name="T81" fmla="*/ 513 h 1241"/>
                <a:gd name="T82" fmla="*/ 75 w 2402"/>
                <a:gd name="T83" fmla="*/ 427 h 1241"/>
                <a:gd name="T84" fmla="*/ 234 w 2402"/>
                <a:gd name="T85" fmla="*/ 303 h 1241"/>
                <a:gd name="T86" fmla="*/ 408 w 2402"/>
                <a:gd name="T87" fmla="*/ 198 h 1241"/>
                <a:gd name="T88" fmla="*/ 593 w 2402"/>
                <a:gd name="T89" fmla="*/ 114 h 1241"/>
                <a:gd name="T90" fmla="*/ 790 w 2402"/>
                <a:gd name="T91" fmla="*/ 51 h 1241"/>
                <a:gd name="T92" fmla="*/ 996 w 2402"/>
                <a:gd name="T93" fmla="*/ 14 h 1241"/>
                <a:gd name="T94" fmla="*/ 1210 w 2402"/>
                <a:gd name="T95" fmla="*/ 0 h 1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02" h="1241">
                  <a:moveTo>
                    <a:pt x="1210" y="0"/>
                  </a:moveTo>
                  <a:lnTo>
                    <a:pt x="1316" y="3"/>
                  </a:lnTo>
                  <a:lnTo>
                    <a:pt x="1419" y="13"/>
                  </a:lnTo>
                  <a:lnTo>
                    <a:pt x="1522" y="28"/>
                  </a:lnTo>
                  <a:lnTo>
                    <a:pt x="1623" y="50"/>
                  </a:lnTo>
                  <a:lnTo>
                    <a:pt x="1720" y="77"/>
                  </a:lnTo>
                  <a:lnTo>
                    <a:pt x="1816" y="110"/>
                  </a:lnTo>
                  <a:lnTo>
                    <a:pt x="1909" y="148"/>
                  </a:lnTo>
                  <a:lnTo>
                    <a:pt x="1999" y="192"/>
                  </a:lnTo>
                  <a:lnTo>
                    <a:pt x="2087" y="240"/>
                  </a:lnTo>
                  <a:lnTo>
                    <a:pt x="2170" y="292"/>
                  </a:lnTo>
                  <a:lnTo>
                    <a:pt x="2251" y="350"/>
                  </a:lnTo>
                  <a:lnTo>
                    <a:pt x="2328" y="413"/>
                  </a:lnTo>
                  <a:lnTo>
                    <a:pt x="2402" y="479"/>
                  </a:lnTo>
                  <a:lnTo>
                    <a:pt x="2374" y="486"/>
                  </a:lnTo>
                  <a:lnTo>
                    <a:pt x="2327" y="497"/>
                  </a:lnTo>
                  <a:lnTo>
                    <a:pt x="2287" y="513"/>
                  </a:lnTo>
                  <a:lnTo>
                    <a:pt x="2249" y="532"/>
                  </a:lnTo>
                  <a:lnTo>
                    <a:pt x="2215" y="554"/>
                  </a:lnTo>
                  <a:lnTo>
                    <a:pt x="2185" y="579"/>
                  </a:lnTo>
                  <a:lnTo>
                    <a:pt x="2157" y="607"/>
                  </a:lnTo>
                  <a:lnTo>
                    <a:pt x="2132" y="639"/>
                  </a:lnTo>
                  <a:lnTo>
                    <a:pt x="2109" y="673"/>
                  </a:lnTo>
                  <a:lnTo>
                    <a:pt x="2088" y="712"/>
                  </a:lnTo>
                  <a:lnTo>
                    <a:pt x="2068" y="754"/>
                  </a:lnTo>
                  <a:lnTo>
                    <a:pt x="2049" y="799"/>
                  </a:lnTo>
                  <a:lnTo>
                    <a:pt x="2031" y="847"/>
                  </a:lnTo>
                  <a:lnTo>
                    <a:pt x="2014" y="900"/>
                  </a:lnTo>
                  <a:lnTo>
                    <a:pt x="1992" y="974"/>
                  </a:lnTo>
                  <a:lnTo>
                    <a:pt x="1973" y="1055"/>
                  </a:lnTo>
                  <a:lnTo>
                    <a:pt x="1956" y="1139"/>
                  </a:lnTo>
                  <a:lnTo>
                    <a:pt x="1934" y="1048"/>
                  </a:lnTo>
                  <a:lnTo>
                    <a:pt x="1909" y="957"/>
                  </a:lnTo>
                  <a:lnTo>
                    <a:pt x="1881" y="866"/>
                  </a:lnTo>
                  <a:lnTo>
                    <a:pt x="1860" y="807"/>
                  </a:lnTo>
                  <a:lnTo>
                    <a:pt x="1836" y="753"/>
                  </a:lnTo>
                  <a:lnTo>
                    <a:pt x="1808" y="702"/>
                  </a:lnTo>
                  <a:lnTo>
                    <a:pt x="1777" y="655"/>
                  </a:lnTo>
                  <a:lnTo>
                    <a:pt x="1741" y="612"/>
                  </a:lnTo>
                  <a:lnTo>
                    <a:pt x="1702" y="573"/>
                  </a:lnTo>
                  <a:lnTo>
                    <a:pt x="1659" y="538"/>
                  </a:lnTo>
                  <a:lnTo>
                    <a:pt x="1613" y="508"/>
                  </a:lnTo>
                  <a:lnTo>
                    <a:pt x="1564" y="481"/>
                  </a:lnTo>
                  <a:lnTo>
                    <a:pt x="1511" y="458"/>
                  </a:lnTo>
                  <a:lnTo>
                    <a:pt x="1454" y="439"/>
                  </a:lnTo>
                  <a:lnTo>
                    <a:pt x="1393" y="424"/>
                  </a:lnTo>
                  <a:lnTo>
                    <a:pt x="1329" y="413"/>
                  </a:lnTo>
                  <a:lnTo>
                    <a:pt x="1262" y="406"/>
                  </a:lnTo>
                  <a:lnTo>
                    <a:pt x="1192" y="403"/>
                  </a:lnTo>
                  <a:lnTo>
                    <a:pt x="1179" y="403"/>
                  </a:lnTo>
                  <a:lnTo>
                    <a:pt x="1111" y="405"/>
                  </a:lnTo>
                  <a:lnTo>
                    <a:pt x="1046" y="412"/>
                  </a:lnTo>
                  <a:lnTo>
                    <a:pt x="985" y="422"/>
                  </a:lnTo>
                  <a:lnTo>
                    <a:pt x="926" y="436"/>
                  </a:lnTo>
                  <a:lnTo>
                    <a:pt x="871" y="455"/>
                  </a:lnTo>
                  <a:lnTo>
                    <a:pt x="819" y="477"/>
                  </a:lnTo>
                  <a:lnTo>
                    <a:pt x="771" y="503"/>
                  </a:lnTo>
                  <a:lnTo>
                    <a:pt x="726" y="533"/>
                  </a:lnTo>
                  <a:lnTo>
                    <a:pt x="684" y="567"/>
                  </a:lnTo>
                  <a:lnTo>
                    <a:pt x="647" y="604"/>
                  </a:lnTo>
                  <a:lnTo>
                    <a:pt x="613" y="646"/>
                  </a:lnTo>
                  <a:lnTo>
                    <a:pt x="583" y="691"/>
                  </a:lnTo>
                  <a:lnTo>
                    <a:pt x="555" y="740"/>
                  </a:lnTo>
                  <a:lnTo>
                    <a:pt x="532" y="794"/>
                  </a:lnTo>
                  <a:lnTo>
                    <a:pt x="514" y="850"/>
                  </a:lnTo>
                  <a:lnTo>
                    <a:pt x="487" y="947"/>
                  </a:lnTo>
                  <a:lnTo>
                    <a:pt x="466" y="1044"/>
                  </a:lnTo>
                  <a:lnTo>
                    <a:pt x="451" y="1142"/>
                  </a:lnTo>
                  <a:lnTo>
                    <a:pt x="438" y="1241"/>
                  </a:lnTo>
                  <a:lnTo>
                    <a:pt x="416" y="1136"/>
                  </a:lnTo>
                  <a:lnTo>
                    <a:pt x="392" y="1034"/>
                  </a:lnTo>
                  <a:lnTo>
                    <a:pt x="367" y="932"/>
                  </a:lnTo>
                  <a:lnTo>
                    <a:pt x="340" y="834"/>
                  </a:lnTo>
                  <a:lnTo>
                    <a:pt x="322" y="783"/>
                  </a:lnTo>
                  <a:lnTo>
                    <a:pt x="301" y="737"/>
                  </a:lnTo>
                  <a:lnTo>
                    <a:pt x="276" y="694"/>
                  </a:lnTo>
                  <a:lnTo>
                    <a:pt x="245" y="655"/>
                  </a:lnTo>
                  <a:lnTo>
                    <a:pt x="211" y="619"/>
                  </a:lnTo>
                  <a:lnTo>
                    <a:pt x="173" y="586"/>
                  </a:lnTo>
                  <a:lnTo>
                    <a:pt x="131" y="558"/>
                  </a:lnTo>
                  <a:lnTo>
                    <a:pt x="84" y="534"/>
                  </a:lnTo>
                  <a:lnTo>
                    <a:pt x="34" y="513"/>
                  </a:lnTo>
                  <a:lnTo>
                    <a:pt x="0" y="495"/>
                  </a:lnTo>
                  <a:lnTo>
                    <a:pt x="75" y="427"/>
                  </a:lnTo>
                  <a:lnTo>
                    <a:pt x="152" y="362"/>
                  </a:lnTo>
                  <a:lnTo>
                    <a:pt x="234" y="303"/>
                  </a:lnTo>
                  <a:lnTo>
                    <a:pt x="319" y="248"/>
                  </a:lnTo>
                  <a:lnTo>
                    <a:pt x="408" y="198"/>
                  </a:lnTo>
                  <a:lnTo>
                    <a:pt x="499" y="153"/>
                  </a:lnTo>
                  <a:lnTo>
                    <a:pt x="593" y="114"/>
                  </a:lnTo>
                  <a:lnTo>
                    <a:pt x="691" y="80"/>
                  </a:lnTo>
                  <a:lnTo>
                    <a:pt x="790" y="51"/>
                  </a:lnTo>
                  <a:lnTo>
                    <a:pt x="892" y="29"/>
                  </a:lnTo>
                  <a:lnTo>
                    <a:pt x="996" y="14"/>
                  </a:lnTo>
                  <a:lnTo>
                    <a:pt x="1102" y="3"/>
                  </a:lnTo>
                  <a:lnTo>
                    <a:pt x="12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" name="Freeform 201"/>
            <p:cNvSpPr>
              <a:spLocks/>
            </p:cNvSpPr>
            <p:nvPr/>
          </p:nvSpPr>
          <p:spPr bwMode="auto">
            <a:xfrm>
              <a:off x="3422650" y="1992313"/>
              <a:ext cx="163513" cy="323850"/>
            </a:xfrm>
            <a:custGeom>
              <a:avLst/>
              <a:gdLst>
                <a:gd name="T0" fmla="*/ 436 w 923"/>
                <a:gd name="T1" fmla="*/ 0 h 1840"/>
                <a:gd name="T2" fmla="*/ 502 w 923"/>
                <a:gd name="T3" fmla="*/ 35 h 1840"/>
                <a:gd name="T4" fmla="*/ 510 w 923"/>
                <a:gd name="T5" fmla="*/ 38 h 1840"/>
                <a:gd name="T6" fmla="*/ 554 w 923"/>
                <a:gd name="T7" fmla="*/ 57 h 1840"/>
                <a:gd name="T8" fmla="*/ 595 w 923"/>
                <a:gd name="T9" fmla="*/ 78 h 1840"/>
                <a:gd name="T10" fmla="*/ 630 w 923"/>
                <a:gd name="T11" fmla="*/ 103 h 1840"/>
                <a:gd name="T12" fmla="*/ 662 w 923"/>
                <a:gd name="T13" fmla="*/ 132 h 1840"/>
                <a:gd name="T14" fmla="*/ 689 w 923"/>
                <a:gd name="T15" fmla="*/ 165 h 1840"/>
                <a:gd name="T16" fmla="*/ 712 w 923"/>
                <a:gd name="T17" fmla="*/ 200 h 1840"/>
                <a:gd name="T18" fmla="*/ 732 w 923"/>
                <a:gd name="T19" fmla="*/ 240 h 1840"/>
                <a:gd name="T20" fmla="*/ 747 w 923"/>
                <a:gd name="T21" fmla="*/ 284 h 1840"/>
                <a:gd name="T22" fmla="*/ 771 w 923"/>
                <a:gd name="T23" fmla="*/ 369 h 1840"/>
                <a:gd name="T24" fmla="*/ 793 w 923"/>
                <a:gd name="T25" fmla="*/ 458 h 1840"/>
                <a:gd name="T26" fmla="*/ 815 w 923"/>
                <a:gd name="T27" fmla="*/ 549 h 1840"/>
                <a:gd name="T28" fmla="*/ 835 w 923"/>
                <a:gd name="T29" fmla="*/ 640 h 1840"/>
                <a:gd name="T30" fmla="*/ 852 w 923"/>
                <a:gd name="T31" fmla="*/ 732 h 1840"/>
                <a:gd name="T32" fmla="*/ 869 w 923"/>
                <a:gd name="T33" fmla="*/ 824 h 1840"/>
                <a:gd name="T34" fmla="*/ 884 w 923"/>
                <a:gd name="T35" fmla="*/ 916 h 1840"/>
                <a:gd name="T36" fmla="*/ 896 w 923"/>
                <a:gd name="T37" fmla="*/ 1006 h 1840"/>
                <a:gd name="T38" fmla="*/ 908 w 923"/>
                <a:gd name="T39" fmla="*/ 1092 h 1840"/>
                <a:gd name="T40" fmla="*/ 916 w 923"/>
                <a:gd name="T41" fmla="*/ 1175 h 1840"/>
                <a:gd name="T42" fmla="*/ 922 w 923"/>
                <a:gd name="T43" fmla="*/ 1254 h 1840"/>
                <a:gd name="T44" fmla="*/ 923 w 923"/>
                <a:gd name="T45" fmla="*/ 1306 h 1840"/>
                <a:gd name="T46" fmla="*/ 917 w 923"/>
                <a:gd name="T47" fmla="*/ 1357 h 1840"/>
                <a:gd name="T48" fmla="*/ 908 w 923"/>
                <a:gd name="T49" fmla="*/ 1404 h 1840"/>
                <a:gd name="T50" fmla="*/ 894 w 923"/>
                <a:gd name="T51" fmla="*/ 1448 h 1840"/>
                <a:gd name="T52" fmla="*/ 876 w 923"/>
                <a:gd name="T53" fmla="*/ 1491 h 1840"/>
                <a:gd name="T54" fmla="*/ 854 w 923"/>
                <a:gd name="T55" fmla="*/ 1529 h 1840"/>
                <a:gd name="T56" fmla="*/ 828 w 923"/>
                <a:gd name="T57" fmla="*/ 1566 h 1840"/>
                <a:gd name="T58" fmla="*/ 800 w 923"/>
                <a:gd name="T59" fmla="*/ 1599 h 1840"/>
                <a:gd name="T60" fmla="*/ 770 w 923"/>
                <a:gd name="T61" fmla="*/ 1631 h 1840"/>
                <a:gd name="T62" fmla="*/ 737 w 923"/>
                <a:gd name="T63" fmla="*/ 1658 h 1840"/>
                <a:gd name="T64" fmla="*/ 703 w 923"/>
                <a:gd name="T65" fmla="*/ 1683 h 1840"/>
                <a:gd name="T66" fmla="*/ 667 w 923"/>
                <a:gd name="T67" fmla="*/ 1704 h 1840"/>
                <a:gd name="T68" fmla="*/ 630 w 923"/>
                <a:gd name="T69" fmla="*/ 1722 h 1840"/>
                <a:gd name="T70" fmla="*/ 593 w 923"/>
                <a:gd name="T71" fmla="*/ 1737 h 1840"/>
                <a:gd name="T72" fmla="*/ 515 w 923"/>
                <a:gd name="T73" fmla="*/ 1763 h 1840"/>
                <a:gd name="T74" fmla="*/ 439 w 923"/>
                <a:gd name="T75" fmla="*/ 1785 h 1840"/>
                <a:gd name="T76" fmla="*/ 363 w 923"/>
                <a:gd name="T77" fmla="*/ 1803 h 1840"/>
                <a:gd name="T78" fmla="*/ 291 w 923"/>
                <a:gd name="T79" fmla="*/ 1817 h 1840"/>
                <a:gd name="T80" fmla="*/ 221 w 923"/>
                <a:gd name="T81" fmla="*/ 1828 h 1840"/>
                <a:gd name="T82" fmla="*/ 146 w 923"/>
                <a:gd name="T83" fmla="*/ 1840 h 1840"/>
                <a:gd name="T84" fmla="*/ 108 w 923"/>
                <a:gd name="T85" fmla="*/ 1747 h 1840"/>
                <a:gd name="T86" fmla="*/ 76 w 923"/>
                <a:gd name="T87" fmla="*/ 1653 h 1840"/>
                <a:gd name="T88" fmla="*/ 49 w 923"/>
                <a:gd name="T89" fmla="*/ 1555 h 1840"/>
                <a:gd name="T90" fmla="*/ 28 w 923"/>
                <a:gd name="T91" fmla="*/ 1456 h 1840"/>
                <a:gd name="T92" fmla="*/ 13 w 923"/>
                <a:gd name="T93" fmla="*/ 1354 h 1840"/>
                <a:gd name="T94" fmla="*/ 3 w 923"/>
                <a:gd name="T95" fmla="*/ 1251 h 1840"/>
                <a:gd name="T96" fmla="*/ 0 w 923"/>
                <a:gd name="T97" fmla="*/ 1146 h 1840"/>
                <a:gd name="T98" fmla="*/ 3 w 923"/>
                <a:gd name="T99" fmla="*/ 1045 h 1840"/>
                <a:gd name="T100" fmla="*/ 12 w 923"/>
                <a:gd name="T101" fmla="*/ 946 h 1840"/>
                <a:gd name="T102" fmla="*/ 25 w 923"/>
                <a:gd name="T103" fmla="*/ 849 h 1840"/>
                <a:gd name="T104" fmla="*/ 45 w 923"/>
                <a:gd name="T105" fmla="*/ 753 h 1840"/>
                <a:gd name="T106" fmla="*/ 70 w 923"/>
                <a:gd name="T107" fmla="*/ 659 h 1840"/>
                <a:gd name="T108" fmla="*/ 99 w 923"/>
                <a:gd name="T109" fmla="*/ 568 h 1840"/>
                <a:gd name="T110" fmla="*/ 134 w 923"/>
                <a:gd name="T111" fmla="*/ 479 h 1840"/>
                <a:gd name="T112" fmla="*/ 174 w 923"/>
                <a:gd name="T113" fmla="*/ 392 h 1840"/>
                <a:gd name="T114" fmla="*/ 218 w 923"/>
                <a:gd name="T115" fmla="*/ 307 h 1840"/>
                <a:gd name="T116" fmla="*/ 266 w 923"/>
                <a:gd name="T117" fmla="*/ 226 h 1840"/>
                <a:gd name="T118" fmla="*/ 318 w 923"/>
                <a:gd name="T119" fmla="*/ 148 h 1840"/>
                <a:gd name="T120" fmla="*/ 375 w 923"/>
                <a:gd name="T121" fmla="*/ 73 h 1840"/>
                <a:gd name="T122" fmla="*/ 436 w 923"/>
                <a:gd name="T123" fmla="*/ 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23" h="1840">
                  <a:moveTo>
                    <a:pt x="436" y="0"/>
                  </a:moveTo>
                  <a:lnTo>
                    <a:pt x="502" y="35"/>
                  </a:lnTo>
                  <a:lnTo>
                    <a:pt x="510" y="38"/>
                  </a:lnTo>
                  <a:lnTo>
                    <a:pt x="554" y="57"/>
                  </a:lnTo>
                  <a:lnTo>
                    <a:pt x="595" y="78"/>
                  </a:lnTo>
                  <a:lnTo>
                    <a:pt x="630" y="103"/>
                  </a:lnTo>
                  <a:lnTo>
                    <a:pt x="662" y="132"/>
                  </a:lnTo>
                  <a:lnTo>
                    <a:pt x="689" y="165"/>
                  </a:lnTo>
                  <a:lnTo>
                    <a:pt x="712" y="200"/>
                  </a:lnTo>
                  <a:lnTo>
                    <a:pt x="732" y="240"/>
                  </a:lnTo>
                  <a:lnTo>
                    <a:pt x="747" y="284"/>
                  </a:lnTo>
                  <a:lnTo>
                    <a:pt x="771" y="369"/>
                  </a:lnTo>
                  <a:lnTo>
                    <a:pt x="793" y="458"/>
                  </a:lnTo>
                  <a:lnTo>
                    <a:pt x="815" y="549"/>
                  </a:lnTo>
                  <a:lnTo>
                    <a:pt x="835" y="640"/>
                  </a:lnTo>
                  <a:lnTo>
                    <a:pt x="852" y="732"/>
                  </a:lnTo>
                  <a:lnTo>
                    <a:pt x="869" y="824"/>
                  </a:lnTo>
                  <a:lnTo>
                    <a:pt x="884" y="916"/>
                  </a:lnTo>
                  <a:lnTo>
                    <a:pt x="896" y="1006"/>
                  </a:lnTo>
                  <a:lnTo>
                    <a:pt x="908" y="1092"/>
                  </a:lnTo>
                  <a:lnTo>
                    <a:pt x="916" y="1175"/>
                  </a:lnTo>
                  <a:lnTo>
                    <a:pt x="922" y="1254"/>
                  </a:lnTo>
                  <a:lnTo>
                    <a:pt x="923" y="1306"/>
                  </a:lnTo>
                  <a:lnTo>
                    <a:pt x="917" y="1357"/>
                  </a:lnTo>
                  <a:lnTo>
                    <a:pt x="908" y="1404"/>
                  </a:lnTo>
                  <a:lnTo>
                    <a:pt x="894" y="1448"/>
                  </a:lnTo>
                  <a:lnTo>
                    <a:pt x="876" y="1491"/>
                  </a:lnTo>
                  <a:lnTo>
                    <a:pt x="854" y="1529"/>
                  </a:lnTo>
                  <a:lnTo>
                    <a:pt x="828" y="1566"/>
                  </a:lnTo>
                  <a:lnTo>
                    <a:pt x="800" y="1599"/>
                  </a:lnTo>
                  <a:lnTo>
                    <a:pt x="770" y="1631"/>
                  </a:lnTo>
                  <a:lnTo>
                    <a:pt x="737" y="1658"/>
                  </a:lnTo>
                  <a:lnTo>
                    <a:pt x="703" y="1683"/>
                  </a:lnTo>
                  <a:lnTo>
                    <a:pt x="667" y="1704"/>
                  </a:lnTo>
                  <a:lnTo>
                    <a:pt x="630" y="1722"/>
                  </a:lnTo>
                  <a:lnTo>
                    <a:pt x="593" y="1737"/>
                  </a:lnTo>
                  <a:lnTo>
                    <a:pt x="515" y="1763"/>
                  </a:lnTo>
                  <a:lnTo>
                    <a:pt x="439" y="1785"/>
                  </a:lnTo>
                  <a:lnTo>
                    <a:pt x="363" y="1803"/>
                  </a:lnTo>
                  <a:lnTo>
                    <a:pt x="291" y="1817"/>
                  </a:lnTo>
                  <a:lnTo>
                    <a:pt x="221" y="1828"/>
                  </a:lnTo>
                  <a:lnTo>
                    <a:pt x="146" y="1840"/>
                  </a:lnTo>
                  <a:lnTo>
                    <a:pt x="108" y="1747"/>
                  </a:lnTo>
                  <a:lnTo>
                    <a:pt x="76" y="1653"/>
                  </a:lnTo>
                  <a:lnTo>
                    <a:pt x="49" y="1555"/>
                  </a:lnTo>
                  <a:lnTo>
                    <a:pt x="28" y="1456"/>
                  </a:lnTo>
                  <a:lnTo>
                    <a:pt x="13" y="1354"/>
                  </a:lnTo>
                  <a:lnTo>
                    <a:pt x="3" y="1251"/>
                  </a:lnTo>
                  <a:lnTo>
                    <a:pt x="0" y="1146"/>
                  </a:lnTo>
                  <a:lnTo>
                    <a:pt x="3" y="1045"/>
                  </a:lnTo>
                  <a:lnTo>
                    <a:pt x="12" y="946"/>
                  </a:lnTo>
                  <a:lnTo>
                    <a:pt x="25" y="849"/>
                  </a:lnTo>
                  <a:lnTo>
                    <a:pt x="45" y="753"/>
                  </a:lnTo>
                  <a:lnTo>
                    <a:pt x="70" y="659"/>
                  </a:lnTo>
                  <a:lnTo>
                    <a:pt x="99" y="568"/>
                  </a:lnTo>
                  <a:lnTo>
                    <a:pt x="134" y="479"/>
                  </a:lnTo>
                  <a:lnTo>
                    <a:pt x="174" y="392"/>
                  </a:lnTo>
                  <a:lnTo>
                    <a:pt x="218" y="307"/>
                  </a:lnTo>
                  <a:lnTo>
                    <a:pt x="266" y="226"/>
                  </a:lnTo>
                  <a:lnTo>
                    <a:pt x="318" y="148"/>
                  </a:lnTo>
                  <a:lnTo>
                    <a:pt x="375" y="73"/>
                  </a:lnTo>
                  <a:lnTo>
                    <a:pt x="4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" name="Freeform 202"/>
            <p:cNvSpPr>
              <a:spLocks/>
            </p:cNvSpPr>
            <p:nvPr/>
          </p:nvSpPr>
          <p:spPr bwMode="auto">
            <a:xfrm>
              <a:off x="3457575" y="2230438"/>
              <a:ext cx="539750" cy="268288"/>
            </a:xfrm>
            <a:custGeom>
              <a:avLst/>
              <a:gdLst>
                <a:gd name="T0" fmla="*/ 2246 w 3058"/>
                <a:gd name="T1" fmla="*/ 46 h 1521"/>
                <a:gd name="T2" fmla="*/ 2282 w 3058"/>
                <a:gd name="T3" fmla="*/ 143 h 1521"/>
                <a:gd name="T4" fmla="*/ 2331 w 3058"/>
                <a:gd name="T5" fmla="*/ 240 h 1521"/>
                <a:gd name="T6" fmla="*/ 2391 w 3058"/>
                <a:gd name="T7" fmla="*/ 331 h 1521"/>
                <a:gd name="T8" fmla="*/ 2459 w 3058"/>
                <a:gd name="T9" fmla="*/ 412 h 1521"/>
                <a:gd name="T10" fmla="*/ 2533 w 3058"/>
                <a:gd name="T11" fmla="*/ 474 h 1521"/>
                <a:gd name="T12" fmla="*/ 2633 w 3058"/>
                <a:gd name="T13" fmla="*/ 529 h 1521"/>
                <a:gd name="T14" fmla="*/ 2742 w 3058"/>
                <a:gd name="T15" fmla="*/ 568 h 1521"/>
                <a:gd name="T16" fmla="*/ 2860 w 3058"/>
                <a:gd name="T17" fmla="*/ 591 h 1521"/>
                <a:gd name="T18" fmla="*/ 2988 w 3058"/>
                <a:gd name="T19" fmla="*/ 599 h 1521"/>
                <a:gd name="T20" fmla="*/ 3058 w 3058"/>
                <a:gd name="T21" fmla="*/ 598 h 1521"/>
                <a:gd name="T22" fmla="*/ 2957 w 3058"/>
                <a:gd name="T23" fmla="*/ 766 h 1521"/>
                <a:gd name="T24" fmla="*/ 2839 w 3058"/>
                <a:gd name="T25" fmla="*/ 920 h 1521"/>
                <a:gd name="T26" fmla="*/ 2704 w 3058"/>
                <a:gd name="T27" fmla="*/ 1059 h 1521"/>
                <a:gd name="T28" fmla="*/ 2554 w 3058"/>
                <a:gd name="T29" fmla="*/ 1184 h 1521"/>
                <a:gd name="T30" fmla="*/ 2392 w 3058"/>
                <a:gd name="T31" fmla="*/ 1291 h 1521"/>
                <a:gd name="T32" fmla="*/ 2217 w 3058"/>
                <a:gd name="T33" fmla="*/ 1379 h 1521"/>
                <a:gd name="T34" fmla="*/ 2032 w 3058"/>
                <a:gd name="T35" fmla="*/ 1447 h 1521"/>
                <a:gd name="T36" fmla="*/ 1837 w 3058"/>
                <a:gd name="T37" fmla="*/ 1494 h 1521"/>
                <a:gd name="T38" fmla="*/ 1634 w 3058"/>
                <a:gd name="T39" fmla="*/ 1518 h 1521"/>
                <a:gd name="T40" fmla="*/ 1426 w 3058"/>
                <a:gd name="T41" fmla="*/ 1518 h 1521"/>
                <a:gd name="T42" fmla="*/ 1223 w 3058"/>
                <a:gd name="T43" fmla="*/ 1494 h 1521"/>
                <a:gd name="T44" fmla="*/ 1028 w 3058"/>
                <a:gd name="T45" fmla="*/ 1447 h 1521"/>
                <a:gd name="T46" fmla="*/ 842 w 3058"/>
                <a:gd name="T47" fmla="*/ 1378 h 1521"/>
                <a:gd name="T48" fmla="*/ 667 w 3058"/>
                <a:gd name="T49" fmla="*/ 1290 h 1521"/>
                <a:gd name="T50" fmla="*/ 504 w 3058"/>
                <a:gd name="T51" fmla="*/ 1182 h 1521"/>
                <a:gd name="T52" fmla="*/ 354 w 3058"/>
                <a:gd name="T53" fmla="*/ 1058 h 1521"/>
                <a:gd name="T54" fmla="*/ 219 w 3058"/>
                <a:gd name="T55" fmla="*/ 918 h 1521"/>
                <a:gd name="T56" fmla="*/ 100 w 3058"/>
                <a:gd name="T57" fmla="*/ 763 h 1521"/>
                <a:gd name="T58" fmla="*/ 0 w 3058"/>
                <a:gd name="T59" fmla="*/ 595 h 1521"/>
                <a:gd name="T60" fmla="*/ 113 w 3058"/>
                <a:gd name="T61" fmla="*/ 577 h 1521"/>
                <a:gd name="T62" fmla="*/ 269 w 3058"/>
                <a:gd name="T63" fmla="*/ 543 h 1521"/>
                <a:gd name="T64" fmla="*/ 432 w 3058"/>
                <a:gd name="T65" fmla="*/ 493 h 1521"/>
                <a:gd name="T66" fmla="*/ 517 w 3058"/>
                <a:gd name="T67" fmla="*/ 456 h 1521"/>
                <a:gd name="T68" fmla="*/ 597 w 3058"/>
                <a:gd name="T69" fmla="*/ 406 h 1521"/>
                <a:gd name="T70" fmla="*/ 671 w 3058"/>
                <a:gd name="T71" fmla="*/ 342 h 1521"/>
                <a:gd name="T72" fmla="*/ 735 w 3058"/>
                <a:gd name="T73" fmla="*/ 265 h 1521"/>
                <a:gd name="T74" fmla="*/ 786 w 3058"/>
                <a:gd name="T75" fmla="*/ 177 h 1521"/>
                <a:gd name="T76" fmla="*/ 822 w 3058"/>
                <a:gd name="T77" fmla="*/ 77 h 1521"/>
                <a:gd name="T78" fmla="*/ 863 w 3058"/>
                <a:gd name="T79" fmla="*/ 72 h 1521"/>
                <a:gd name="T80" fmla="*/ 932 w 3058"/>
                <a:gd name="T81" fmla="*/ 166 h 1521"/>
                <a:gd name="T82" fmla="*/ 1008 w 3058"/>
                <a:gd name="T83" fmla="*/ 258 h 1521"/>
                <a:gd name="T84" fmla="*/ 1089 w 3058"/>
                <a:gd name="T85" fmla="*/ 346 h 1521"/>
                <a:gd name="T86" fmla="*/ 1172 w 3058"/>
                <a:gd name="T87" fmla="*/ 427 h 1521"/>
                <a:gd name="T88" fmla="*/ 1254 w 3058"/>
                <a:gd name="T89" fmla="*/ 498 h 1521"/>
                <a:gd name="T90" fmla="*/ 1331 w 3058"/>
                <a:gd name="T91" fmla="*/ 560 h 1521"/>
                <a:gd name="T92" fmla="*/ 1401 w 3058"/>
                <a:gd name="T93" fmla="*/ 608 h 1521"/>
                <a:gd name="T94" fmla="*/ 1461 w 3058"/>
                <a:gd name="T95" fmla="*/ 641 h 1521"/>
                <a:gd name="T96" fmla="*/ 1510 w 3058"/>
                <a:gd name="T97" fmla="*/ 655 h 1521"/>
                <a:gd name="T98" fmla="*/ 1565 w 3058"/>
                <a:gd name="T99" fmla="*/ 655 h 1521"/>
                <a:gd name="T100" fmla="*/ 1617 w 3058"/>
                <a:gd name="T101" fmla="*/ 640 h 1521"/>
                <a:gd name="T102" fmla="*/ 1693 w 3058"/>
                <a:gd name="T103" fmla="*/ 591 h 1521"/>
                <a:gd name="T104" fmla="*/ 1805 w 3058"/>
                <a:gd name="T105" fmla="*/ 502 h 1521"/>
                <a:gd name="T106" fmla="*/ 1920 w 3058"/>
                <a:gd name="T107" fmla="*/ 397 h 1521"/>
                <a:gd name="T108" fmla="*/ 2032 w 3058"/>
                <a:gd name="T109" fmla="*/ 280 h 1521"/>
                <a:gd name="T110" fmla="*/ 2137 w 3058"/>
                <a:gd name="T111" fmla="*/ 154 h 1521"/>
                <a:gd name="T112" fmla="*/ 2205 w 3058"/>
                <a:gd name="T113" fmla="*/ 54 h 1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058" h="1521">
                  <a:moveTo>
                    <a:pt x="2234" y="0"/>
                  </a:moveTo>
                  <a:lnTo>
                    <a:pt x="2246" y="46"/>
                  </a:lnTo>
                  <a:lnTo>
                    <a:pt x="2263" y="95"/>
                  </a:lnTo>
                  <a:lnTo>
                    <a:pt x="2282" y="143"/>
                  </a:lnTo>
                  <a:lnTo>
                    <a:pt x="2305" y="192"/>
                  </a:lnTo>
                  <a:lnTo>
                    <a:pt x="2331" y="240"/>
                  </a:lnTo>
                  <a:lnTo>
                    <a:pt x="2359" y="287"/>
                  </a:lnTo>
                  <a:lnTo>
                    <a:pt x="2391" y="331"/>
                  </a:lnTo>
                  <a:lnTo>
                    <a:pt x="2423" y="373"/>
                  </a:lnTo>
                  <a:lnTo>
                    <a:pt x="2459" y="412"/>
                  </a:lnTo>
                  <a:lnTo>
                    <a:pt x="2496" y="445"/>
                  </a:lnTo>
                  <a:lnTo>
                    <a:pt x="2533" y="474"/>
                  </a:lnTo>
                  <a:lnTo>
                    <a:pt x="2581" y="503"/>
                  </a:lnTo>
                  <a:lnTo>
                    <a:pt x="2633" y="529"/>
                  </a:lnTo>
                  <a:lnTo>
                    <a:pt x="2685" y="550"/>
                  </a:lnTo>
                  <a:lnTo>
                    <a:pt x="2742" y="568"/>
                  </a:lnTo>
                  <a:lnTo>
                    <a:pt x="2799" y="582"/>
                  </a:lnTo>
                  <a:lnTo>
                    <a:pt x="2860" y="591"/>
                  </a:lnTo>
                  <a:lnTo>
                    <a:pt x="2923" y="597"/>
                  </a:lnTo>
                  <a:lnTo>
                    <a:pt x="2988" y="599"/>
                  </a:lnTo>
                  <a:lnTo>
                    <a:pt x="3023" y="598"/>
                  </a:lnTo>
                  <a:lnTo>
                    <a:pt x="3058" y="598"/>
                  </a:lnTo>
                  <a:lnTo>
                    <a:pt x="3010" y="684"/>
                  </a:lnTo>
                  <a:lnTo>
                    <a:pt x="2957" y="766"/>
                  </a:lnTo>
                  <a:lnTo>
                    <a:pt x="2900" y="844"/>
                  </a:lnTo>
                  <a:lnTo>
                    <a:pt x="2839" y="920"/>
                  </a:lnTo>
                  <a:lnTo>
                    <a:pt x="2773" y="991"/>
                  </a:lnTo>
                  <a:lnTo>
                    <a:pt x="2704" y="1059"/>
                  </a:lnTo>
                  <a:lnTo>
                    <a:pt x="2631" y="1124"/>
                  </a:lnTo>
                  <a:lnTo>
                    <a:pt x="2554" y="1184"/>
                  </a:lnTo>
                  <a:lnTo>
                    <a:pt x="2475" y="1239"/>
                  </a:lnTo>
                  <a:lnTo>
                    <a:pt x="2392" y="1291"/>
                  </a:lnTo>
                  <a:lnTo>
                    <a:pt x="2306" y="1337"/>
                  </a:lnTo>
                  <a:lnTo>
                    <a:pt x="2217" y="1379"/>
                  </a:lnTo>
                  <a:lnTo>
                    <a:pt x="2125" y="1415"/>
                  </a:lnTo>
                  <a:lnTo>
                    <a:pt x="2032" y="1447"/>
                  </a:lnTo>
                  <a:lnTo>
                    <a:pt x="1935" y="1473"/>
                  </a:lnTo>
                  <a:lnTo>
                    <a:pt x="1837" y="1494"/>
                  </a:lnTo>
                  <a:lnTo>
                    <a:pt x="1736" y="1508"/>
                  </a:lnTo>
                  <a:lnTo>
                    <a:pt x="1634" y="1518"/>
                  </a:lnTo>
                  <a:lnTo>
                    <a:pt x="1530" y="1521"/>
                  </a:lnTo>
                  <a:lnTo>
                    <a:pt x="1426" y="1518"/>
                  </a:lnTo>
                  <a:lnTo>
                    <a:pt x="1324" y="1508"/>
                  </a:lnTo>
                  <a:lnTo>
                    <a:pt x="1223" y="1494"/>
                  </a:lnTo>
                  <a:lnTo>
                    <a:pt x="1125" y="1473"/>
                  </a:lnTo>
                  <a:lnTo>
                    <a:pt x="1028" y="1447"/>
                  </a:lnTo>
                  <a:lnTo>
                    <a:pt x="934" y="1415"/>
                  </a:lnTo>
                  <a:lnTo>
                    <a:pt x="842" y="1378"/>
                  </a:lnTo>
                  <a:lnTo>
                    <a:pt x="753" y="1336"/>
                  </a:lnTo>
                  <a:lnTo>
                    <a:pt x="667" y="1290"/>
                  </a:lnTo>
                  <a:lnTo>
                    <a:pt x="583" y="1238"/>
                  </a:lnTo>
                  <a:lnTo>
                    <a:pt x="504" y="1182"/>
                  </a:lnTo>
                  <a:lnTo>
                    <a:pt x="427" y="1122"/>
                  </a:lnTo>
                  <a:lnTo>
                    <a:pt x="354" y="1058"/>
                  </a:lnTo>
                  <a:lnTo>
                    <a:pt x="285" y="989"/>
                  </a:lnTo>
                  <a:lnTo>
                    <a:pt x="219" y="918"/>
                  </a:lnTo>
                  <a:lnTo>
                    <a:pt x="158" y="841"/>
                  </a:lnTo>
                  <a:lnTo>
                    <a:pt x="100" y="763"/>
                  </a:lnTo>
                  <a:lnTo>
                    <a:pt x="48" y="680"/>
                  </a:lnTo>
                  <a:lnTo>
                    <a:pt x="0" y="595"/>
                  </a:lnTo>
                  <a:lnTo>
                    <a:pt x="39" y="589"/>
                  </a:lnTo>
                  <a:lnTo>
                    <a:pt x="113" y="577"/>
                  </a:lnTo>
                  <a:lnTo>
                    <a:pt x="191" y="563"/>
                  </a:lnTo>
                  <a:lnTo>
                    <a:pt x="269" y="543"/>
                  </a:lnTo>
                  <a:lnTo>
                    <a:pt x="350" y="520"/>
                  </a:lnTo>
                  <a:lnTo>
                    <a:pt x="432" y="493"/>
                  </a:lnTo>
                  <a:lnTo>
                    <a:pt x="475" y="476"/>
                  </a:lnTo>
                  <a:lnTo>
                    <a:pt x="517" y="456"/>
                  </a:lnTo>
                  <a:lnTo>
                    <a:pt x="558" y="433"/>
                  </a:lnTo>
                  <a:lnTo>
                    <a:pt x="597" y="406"/>
                  </a:lnTo>
                  <a:lnTo>
                    <a:pt x="636" y="375"/>
                  </a:lnTo>
                  <a:lnTo>
                    <a:pt x="671" y="342"/>
                  </a:lnTo>
                  <a:lnTo>
                    <a:pt x="705" y="305"/>
                  </a:lnTo>
                  <a:lnTo>
                    <a:pt x="735" y="265"/>
                  </a:lnTo>
                  <a:lnTo>
                    <a:pt x="762" y="222"/>
                  </a:lnTo>
                  <a:lnTo>
                    <a:pt x="786" y="177"/>
                  </a:lnTo>
                  <a:lnTo>
                    <a:pt x="806" y="128"/>
                  </a:lnTo>
                  <a:lnTo>
                    <a:pt x="822" y="77"/>
                  </a:lnTo>
                  <a:lnTo>
                    <a:pt x="833" y="23"/>
                  </a:lnTo>
                  <a:lnTo>
                    <a:pt x="863" y="72"/>
                  </a:lnTo>
                  <a:lnTo>
                    <a:pt x="896" y="119"/>
                  </a:lnTo>
                  <a:lnTo>
                    <a:pt x="932" y="166"/>
                  </a:lnTo>
                  <a:lnTo>
                    <a:pt x="970" y="212"/>
                  </a:lnTo>
                  <a:lnTo>
                    <a:pt x="1008" y="258"/>
                  </a:lnTo>
                  <a:lnTo>
                    <a:pt x="1048" y="302"/>
                  </a:lnTo>
                  <a:lnTo>
                    <a:pt x="1089" y="346"/>
                  </a:lnTo>
                  <a:lnTo>
                    <a:pt x="1130" y="387"/>
                  </a:lnTo>
                  <a:lnTo>
                    <a:pt x="1172" y="427"/>
                  </a:lnTo>
                  <a:lnTo>
                    <a:pt x="1213" y="463"/>
                  </a:lnTo>
                  <a:lnTo>
                    <a:pt x="1254" y="498"/>
                  </a:lnTo>
                  <a:lnTo>
                    <a:pt x="1292" y="530"/>
                  </a:lnTo>
                  <a:lnTo>
                    <a:pt x="1331" y="560"/>
                  </a:lnTo>
                  <a:lnTo>
                    <a:pt x="1367" y="585"/>
                  </a:lnTo>
                  <a:lnTo>
                    <a:pt x="1401" y="608"/>
                  </a:lnTo>
                  <a:lnTo>
                    <a:pt x="1433" y="627"/>
                  </a:lnTo>
                  <a:lnTo>
                    <a:pt x="1461" y="641"/>
                  </a:lnTo>
                  <a:lnTo>
                    <a:pt x="1485" y="650"/>
                  </a:lnTo>
                  <a:lnTo>
                    <a:pt x="1510" y="655"/>
                  </a:lnTo>
                  <a:lnTo>
                    <a:pt x="1537" y="657"/>
                  </a:lnTo>
                  <a:lnTo>
                    <a:pt x="1565" y="655"/>
                  </a:lnTo>
                  <a:lnTo>
                    <a:pt x="1592" y="650"/>
                  </a:lnTo>
                  <a:lnTo>
                    <a:pt x="1617" y="640"/>
                  </a:lnTo>
                  <a:lnTo>
                    <a:pt x="1639" y="629"/>
                  </a:lnTo>
                  <a:lnTo>
                    <a:pt x="1693" y="591"/>
                  </a:lnTo>
                  <a:lnTo>
                    <a:pt x="1749" y="549"/>
                  </a:lnTo>
                  <a:lnTo>
                    <a:pt x="1805" y="502"/>
                  </a:lnTo>
                  <a:lnTo>
                    <a:pt x="1863" y="452"/>
                  </a:lnTo>
                  <a:lnTo>
                    <a:pt x="1920" y="397"/>
                  </a:lnTo>
                  <a:lnTo>
                    <a:pt x="1976" y="340"/>
                  </a:lnTo>
                  <a:lnTo>
                    <a:pt x="2032" y="280"/>
                  </a:lnTo>
                  <a:lnTo>
                    <a:pt x="2086" y="218"/>
                  </a:lnTo>
                  <a:lnTo>
                    <a:pt x="2137" y="154"/>
                  </a:lnTo>
                  <a:lnTo>
                    <a:pt x="2173" y="105"/>
                  </a:lnTo>
                  <a:lnTo>
                    <a:pt x="2205" y="54"/>
                  </a:lnTo>
                  <a:lnTo>
                    <a:pt x="22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43" name="Freeform 207"/>
          <p:cNvSpPr>
            <a:spLocks noEditPoints="1"/>
          </p:cNvSpPr>
          <p:nvPr/>
        </p:nvSpPr>
        <p:spPr bwMode="auto">
          <a:xfrm>
            <a:off x="4383333" y="1889125"/>
            <a:ext cx="609600" cy="609600"/>
          </a:xfrm>
          <a:custGeom>
            <a:avLst/>
            <a:gdLst>
              <a:gd name="T0" fmla="*/ 164 w 3456"/>
              <a:gd name="T1" fmla="*/ 2125 h 3456"/>
              <a:gd name="T2" fmla="*/ 589 w 3456"/>
              <a:gd name="T3" fmla="*/ 2867 h 3456"/>
              <a:gd name="T4" fmla="*/ 1331 w 3456"/>
              <a:gd name="T5" fmla="*/ 3292 h 3456"/>
              <a:gd name="T6" fmla="*/ 2219 w 3456"/>
              <a:gd name="T7" fmla="*/ 3264 h 3456"/>
              <a:gd name="T8" fmla="*/ 2933 w 3456"/>
              <a:gd name="T9" fmla="*/ 2798 h 3456"/>
              <a:gd name="T10" fmla="*/ 3313 w 3456"/>
              <a:gd name="T11" fmla="*/ 2029 h 3456"/>
              <a:gd name="T12" fmla="*/ 3228 w 3456"/>
              <a:gd name="T13" fmla="*/ 1414 h 3456"/>
              <a:gd name="T14" fmla="*/ 3150 w 3456"/>
              <a:gd name="T15" fmla="*/ 1942 h 3456"/>
              <a:gd name="T16" fmla="*/ 3123 w 3456"/>
              <a:gd name="T17" fmla="*/ 2375 h 3456"/>
              <a:gd name="T18" fmla="*/ 2871 w 3456"/>
              <a:gd name="T19" fmla="*/ 2496 h 3456"/>
              <a:gd name="T20" fmla="*/ 2517 w 3456"/>
              <a:gd name="T21" fmla="*/ 2530 h 3456"/>
              <a:gd name="T22" fmla="*/ 2061 w 3456"/>
              <a:gd name="T23" fmla="*/ 2513 h 3456"/>
              <a:gd name="T24" fmla="*/ 1752 w 3456"/>
              <a:gd name="T25" fmla="*/ 2422 h 3456"/>
              <a:gd name="T26" fmla="*/ 1471 w 3456"/>
              <a:gd name="T27" fmla="*/ 2505 h 3456"/>
              <a:gd name="T28" fmla="*/ 1055 w 3456"/>
              <a:gd name="T29" fmla="*/ 2534 h 3456"/>
              <a:gd name="T30" fmla="*/ 657 w 3456"/>
              <a:gd name="T31" fmla="*/ 2507 h 3456"/>
              <a:gd name="T32" fmla="*/ 374 w 3456"/>
              <a:gd name="T33" fmla="*/ 2415 h 3456"/>
              <a:gd name="T34" fmla="*/ 294 w 3456"/>
              <a:gd name="T35" fmla="*/ 2096 h 3456"/>
              <a:gd name="T36" fmla="*/ 310 w 3456"/>
              <a:gd name="T37" fmla="*/ 1424 h 3456"/>
              <a:gd name="T38" fmla="*/ 2198 w 3456"/>
              <a:gd name="T39" fmla="*/ 682 h 3456"/>
              <a:gd name="T40" fmla="*/ 1945 w 3456"/>
              <a:gd name="T41" fmla="*/ 846 h 3456"/>
              <a:gd name="T42" fmla="*/ 1829 w 3456"/>
              <a:gd name="T43" fmla="*/ 1351 h 3456"/>
              <a:gd name="T44" fmla="*/ 1790 w 3456"/>
              <a:gd name="T45" fmla="*/ 1990 h 3456"/>
              <a:gd name="T46" fmla="*/ 1817 w 3456"/>
              <a:gd name="T47" fmla="*/ 2323 h 3456"/>
              <a:gd name="T48" fmla="*/ 2098 w 3456"/>
              <a:gd name="T49" fmla="*/ 2400 h 3456"/>
              <a:gd name="T50" fmla="*/ 2570 w 3456"/>
              <a:gd name="T51" fmla="*/ 2412 h 3456"/>
              <a:gd name="T52" fmla="*/ 2945 w 3456"/>
              <a:gd name="T53" fmla="*/ 2358 h 3456"/>
              <a:gd name="T54" fmla="*/ 3047 w 3456"/>
              <a:gd name="T55" fmla="*/ 2106 h 3456"/>
              <a:gd name="T56" fmla="*/ 2974 w 3456"/>
              <a:gd name="T57" fmla="*/ 1390 h 3456"/>
              <a:gd name="T58" fmla="*/ 2856 w 3456"/>
              <a:gd name="T59" fmla="*/ 857 h 3456"/>
              <a:gd name="T60" fmla="*/ 2602 w 3456"/>
              <a:gd name="T61" fmla="*/ 690 h 3456"/>
              <a:gd name="T62" fmla="*/ 925 w 3456"/>
              <a:gd name="T63" fmla="*/ 681 h 3456"/>
              <a:gd name="T64" fmla="*/ 643 w 3456"/>
              <a:gd name="T65" fmla="*/ 798 h 3456"/>
              <a:gd name="T66" fmla="*/ 505 w 3456"/>
              <a:gd name="T67" fmla="*/ 1235 h 3456"/>
              <a:gd name="T68" fmla="*/ 419 w 3456"/>
              <a:gd name="T69" fmla="*/ 1960 h 3456"/>
              <a:gd name="T70" fmla="*/ 459 w 3456"/>
              <a:gd name="T71" fmla="*/ 2333 h 3456"/>
              <a:gd name="T72" fmla="*/ 791 w 3456"/>
              <a:gd name="T73" fmla="*/ 2405 h 3456"/>
              <a:gd name="T74" fmla="*/ 1170 w 3456"/>
              <a:gd name="T75" fmla="*/ 2415 h 3456"/>
              <a:gd name="T76" fmla="*/ 1547 w 3456"/>
              <a:gd name="T77" fmla="*/ 2373 h 3456"/>
              <a:gd name="T78" fmla="*/ 1670 w 3456"/>
              <a:gd name="T79" fmla="*/ 2196 h 3456"/>
              <a:gd name="T80" fmla="*/ 1652 w 3456"/>
              <a:gd name="T81" fmla="*/ 1642 h 3456"/>
              <a:gd name="T82" fmla="*/ 1578 w 3456"/>
              <a:gd name="T83" fmla="*/ 1047 h 3456"/>
              <a:gd name="T84" fmla="*/ 1401 w 3456"/>
              <a:gd name="T85" fmla="*/ 718 h 3456"/>
              <a:gd name="T86" fmla="*/ 1728 w 3456"/>
              <a:gd name="T87" fmla="*/ 0 h 3456"/>
              <a:gd name="T88" fmla="*/ 2311 w 3456"/>
              <a:gd name="T89" fmla="*/ 103 h 3456"/>
              <a:gd name="T90" fmla="*/ 2978 w 3456"/>
              <a:gd name="T91" fmla="*/ 537 h 3456"/>
              <a:gd name="T92" fmla="*/ 3155 w 3456"/>
              <a:gd name="T93" fmla="*/ 756 h 3456"/>
              <a:gd name="T94" fmla="*/ 3347 w 3456"/>
              <a:gd name="T95" fmla="*/ 1124 h 3456"/>
              <a:gd name="T96" fmla="*/ 3447 w 3456"/>
              <a:gd name="T97" fmla="*/ 1550 h 3456"/>
              <a:gd name="T98" fmla="*/ 3310 w 3456"/>
              <a:gd name="T99" fmla="*/ 2422 h 3456"/>
              <a:gd name="T100" fmla="*/ 2764 w 3456"/>
              <a:gd name="T101" fmla="*/ 3110 h 3456"/>
              <a:gd name="T102" fmla="*/ 1936 w 3456"/>
              <a:gd name="T103" fmla="*/ 3443 h 3456"/>
              <a:gd name="T104" fmla="*/ 1034 w 3456"/>
              <a:gd name="T105" fmla="*/ 3310 h 3456"/>
              <a:gd name="T106" fmla="*/ 346 w 3456"/>
              <a:gd name="T107" fmla="*/ 2764 h 3456"/>
              <a:gd name="T108" fmla="*/ 13 w 3456"/>
              <a:gd name="T109" fmla="*/ 1936 h 3456"/>
              <a:gd name="T110" fmla="*/ 64 w 3456"/>
              <a:gd name="T111" fmla="*/ 1263 h 3456"/>
              <a:gd name="T112" fmla="*/ 193 w 3456"/>
              <a:gd name="T113" fmla="*/ 935 h 3456"/>
              <a:gd name="T114" fmla="*/ 384 w 3456"/>
              <a:gd name="T115" fmla="*/ 643 h 3456"/>
              <a:gd name="T116" fmla="*/ 787 w 3456"/>
              <a:gd name="T117" fmla="*/ 280 h 3456"/>
              <a:gd name="T118" fmla="*/ 1510 w 3456"/>
              <a:gd name="T119" fmla="*/ 14 h 3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456" h="3456">
                <a:moveTo>
                  <a:pt x="153" y="1381"/>
                </a:moveTo>
                <a:lnTo>
                  <a:pt x="137" y="1466"/>
                </a:lnTo>
                <a:lnTo>
                  <a:pt x="125" y="1552"/>
                </a:lnTo>
                <a:lnTo>
                  <a:pt x="117" y="1639"/>
                </a:lnTo>
                <a:lnTo>
                  <a:pt x="115" y="1728"/>
                </a:lnTo>
                <a:lnTo>
                  <a:pt x="118" y="1830"/>
                </a:lnTo>
                <a:lnTo>
                  <a:pt x="128" y="1930"/>
                </a:lnTo>
                <a:lnTo>
                  <a:pt x="143" y="2029"/>
                </a:lnTo>
                <a:lnTo>
                  <a:pt x="164" y="2125"/>
                </a:lnTo>
                <a:lnTo>
                  <a:pt x="192" y="2219"/>
                </a:lnTo>
                <a:lnTo>
                  <a:pt x="224" y="2310"/>
                </a:lnTo>
                <a:lnTo>
                  <a:pt x="262" y="2399"/>
                </a:lnTo>
                <a:lnTo>
                  <a:pt x="305" y="2485"/>
                </a:lnTo>
                <a:lnTo>
                  <a:pt x="352" y="2569"/>
                </a:lnTo>
                <a:lnTo>
                  <a:pt x="404" y="2649"/>
                </a:lnTo>
                <a:lnTo>
                  <a:pt x="462" y="2725"/>
                </a:lnTo>
                <a:lnTo>
                  <a:pt x="523" y="2798"/>
                </a:lnTo>
                <a:lnTo>
                  <a:pt x="589" y="2867"/>
                </a:lnTo>
                <a:lnTo>
                  <a:pt x="658" y="2933"/>
                </a:lnTo>
                <a:lnTo>
                  <a:pt x="731" y="2994"/>
                </a:lnTo>
                <a:lnTo>
                  <a:pt x="807" y="3052"/>
                </a:lnTo>
                <a:lnTo>
                  <a:pt x="887" y="3104"/>
                </a:lnTo>
                <a:lnTo>
                  <a:pt x="971" y="3151"/>
                </a:lnTo>
                <a:lnTo>
                  <a:pt x="1057" y="3194"/>
                </a:lnTo>
                <a:lnTo>
                  <a:pt x="1146" y="3232"/>
                </a:lnTo>
                <a:lnTo>
                  <a:pt x="1237" y="3264"/>
                </a:lnTo>
                <a:lnTo>
                  <a:pt x="1331" y="3292"/>
                </a:lnTo>
                <a:lnTo>
                  <a:pt x="1427" y="3313"/>
                </a:lnTo>
                <a:lnTo>
                  <a:pt x="1526" y="3328"/>
                </a:lnTo>
                <a:lnTo>
                  <a:pt x="1626" y="3338"/>
                </a:lnTo>
                <a:lnTo>
                  <a:pt x="1728" y="3341"/>
                </a:lnTo>
                <a:lnTo>
                  <a:pt x="1830" y="3338"/>
                </a:lnTo>
                <a:lnTo>
                  <a:pt x="1930" y="3328"/>
                </a:lnTo>
                <a:lnTo>
                  <a:pt x="2029" y="3313"/>
                </a:lnTo>
                <a:lnTo>
                  <a:pt x="2125" y="3292"/>
                </a:lnTo>
                <a:lnTo>
                  <a:pt x="2219" y="3264"/>
                </a:lnTo>
                <a:lnTo>
                  <a:pt x="2310" y="3232"/>
                </a:lnTo>
                <a:lnTo>
                  <a:pt x="2399" y="3194"/>
                </a:lnTo>
                <a:lnTo>
                  <a:pt x="2485" y="3151"/>
                </a:lnTo>
                <a:lnTo>
                  <a:pt x="2569" y="3104"/>
                </a:lnTo>
                <a:lnTo>
                  <a:pt x="2649" y="3052"/>
                </a:lnTo>
                <a:lnTo>
                  <a:pt x="2725" y="2994"/>
                </a:lnTo>
                <a:lnTo>
                  <a:pt x="2798" y="2933"/>
                </a:lnTo>
                <a:lnTo>
                  <a:pt x="2867" y="2867"/>
                </a:lnTo>
                <a:lnTo>
                  <a:pt x="2933" y="2798"/>
                </a:lnTo>
                <a:lnTo>
                  <a:pt x="2994" y="2725"/>
                </a:lnTo>
                <a:lnTo>
                  <a:pt x="3052" y="2649"/>
                </a:lnTo>
                <a:lnTo>
                  <a:pt x="3104" y="2569"/>
                </a:lnTo>
                <a:lnTo>
                  <a:pt x="3151" y="2485"/>
                </a:lnTo>
                <a:lnTo>
                  <a:pt x="3194" y="2399"/>
                </a:lnTo>
                <a:lnTo>
                  <a:pt x="3232" y="2310"/>
                </a:lnTo>
                <a:lnTo>
                  <a:pt x="3264" y="2219"/>
                </a:lnTo>
                <a:lnTo>
                  <a:pt x="3292" y="2125"/>
                </a:lnTo>
                <a:lnTo>
                  <a:pt x="3313" y="2029"/>
                </a:lnTo>
                <a:lnTo>
                  <a:pt x="3328" y="1930"/>
                </a:lnTo>
                <a:lnTo>
                  <a:pt x="3338" y="1830"/>
                </a:lnTo>
                <a:lnTo>
                  <a:pt x="3341" y="1728"/>
                </a:lnTo>
                <a:lnTo>
                  <a:pt x="3339" y="1639"/>
                </a:lnTo>
                <a:lnTo>
                  <a:pt x="3331" y="1552"/>
                </a:lnTo>
                <a:lnTo>
                  <a:pt x="3319" y="1466"/>
                </a:lnTo>
                <a:lnTo>
                  <a:pt x="3303" y="1381"/>
                </a:lnTo>
                <a:lnTo>
                  <a:pt x="3266" y="1400"/>
                </a:lnTo>
                <a:lnTo>
                  <a:pt x="3228" y="1414"/>
                </a:lnTo>
                <a:lnTo>
                  <a:pt x="3188" y="1422"/>
                </a:lnTo>
                <a:lnTo>
                  <a:pt x="3146" y="1424"/>
                </a:lnTo>
                <a:lnTo>
                  <a:pt x="3095" y="1424"/>
                </a:lnTo>
                <a:lnTo>
                  <a:pt x="3106" y="1511"/>
                </a:lnTo>
                <a:lnTo>
                  <a:pt x="3117" y="1599"/>
                </a:lnTo>
                <a:lnTo>
                  <a:pt x="3126" y="1687"/>
                </a:lnTo>
                <a:lnTo>
                  <a:pt x="3136" y="1774"/>
                </a:lnTo>
                <a:lnTo>
                  <a:pt x="3144" y="1859"/>
                </a:lnTo>
                <a:lnTo>
                  <a:pt x="3150" y="1942"/>
                </a:lnTo>
                <a:lnTo>
                  <a:pt x="3156" y="2021"/>
                </a:lnTo>
                <a:lnTo>
                  <a:pt x="3162" y="2096"/>
                </a:lnTo>
                <a:lnTo>
                  <a:pt x="3166" y="2166"/>
                </a:lnTo>
                <a:lnTo>
                  <a:pt x="3168" y="2230"/>
                </a:lnTo>
                <a:lnTo>
                  <a:pt x="3167" y="2264"/>
                </a:lnTo>
                <a:lnTo>
                  <a:pt x="3162" y="2296"/>
                </a:lnTo>
                <a:lnTo>
                  <a:pt x="3152" y="2325"/>
                </a:lnTo>
                <a:lnTo>
                  <a:pt x="3140" y="2351"/>
                </a:lnTo>
                <a:lnTo>
                  <a:pt x="3123" y="2375"/>
                </a:lnTo>
                <a:lnTo>
                  <a:pt x="3104" y="2396"/>
                </a:lnTo>
                <a:lnTo>
                  <a:pt x="3082" y="2415"/>
                </a:lnTo>
                <a:lnTo>
                  <a:pt x="3057" y="2432"/>
                </a:lnTo>
                <a:lnTo>
                  <a:pt x="3031" y="2446"/>
                </a:lnTo>
                <a:lnTo>
                  <a:pt x="3001" y="2460"/>
                </a:lnTo>
                <a:lnTo>
                  <a:pt x="2970" y="2471"/>
                </a:lnTo>
                <a:lnTo>
                  <a:pt x="2939" y="2481"/>
                </a:lnTo>
                <a:lnTo>
                  <a:pt x="2904" y="2489"/>
                </a:lnTo>
                <a:lnTo>
                  <a:pt x="2871" y="2496"/>
                </a:lnTo>
                <a:lnTo>
                  <a:pt x="2835" y="2502"/>
                </a:lnTo>
                <a:lnTo>
                  <a:pt x="2799" y="2507"/>
                </a:lnTo>
                <a:lnTo>
                  <a:pt x="2764" y="2511"/>
                </a:lnTo>
                <a:lnTo>
                  <a:pt x="2728" y="2515"/>
                </a:lnTo>
                <a:lnTo>
                  <a:pt x="2693" y="2518"/>
                </a:lnTo>
                <a:lnTo>
                  <a:pt x="2658" y="2521"/>
                </a:lnTo>
                <a:lnTo>
                  <a:pt x="2623" y="2523"/>
                </a:lnTo>
                <a:lnTo>
                  <a:pt x="2578" y="2526"/>
                </a:lnTo>
                <a:lnTo>
                  <a:pt x="2517" y="2530"/>
                </a:lnTo>
                <a:lnTo>
                  <a:pt x="2458" y="2533"/>
                </a:lnTo>
                <a:lnTo>
                  <a:pt x="2401" y="2534"/>
                </a:lnTo>
                <a:lnTo>
                  <a:pt x="2362" y="2533"/>
                </a:lnTo>
                <a:lnTo>
                  <a:pt x="2321" y="2532"/>
                </a:lnTo>
                <a:lnTo>
                  <a:pt x="2276" y="2529"/>
                </a:lnTo>
                <a:lnTo>
                  <a:pt x="2227" y="2525"/>
                </a:lnTo>
                <a:lnTo>
                  <a:pt x="2137" y="2519"/>
                </a:lnTo>
                <a:lnTo>
                  <a:pt x="2100" y="2516"/>
                </a:lnTo>
                <a:lnTo>
                  <a:pt x="2061" y="2513"/>
                </a:lnTo>
                <a:lnTo>
                  <a:pt x="2023" y="2509"/>
                </a:lnTo>
                <a:lnTo>
                  <a:pt x="1985" y="2505"/>
                </a:lnTo>
                <a:lnTo>
                  <a:pt x="1947" y="2499"/>
                </a:lnTo>
                <a:lnTo>
                  <a:pt x="1910" y="2491"/>
                </a:lnTo>
                <a:lnTo>
                  <a:pt x="1875" y="2482"/>
                </a:lnTo>
                <a:lnTo>
                  <a:pt x="1840" y="2472"/>
                </a:lnTo>
                <a:lnTo>
                  <a:pt x="1809" y="2458"/>
                </a:lnTo>
                <a:lnTo>
                  <a:pt x="1778" y="2441"/>
                </a:lnTo>
                <a:lnTo>
                  <a:pt x="1752" y="2422"/>
                </a:lnTo>
                <a:lnTo>
                  <a:pt x="1728" y="2399"/>
                </a:lnTo>
                <a:lnTo>
                  <a:pt x="1704" y="2422"/>
                </a:lnTo>
                <a:lnTo>
                  <a:pt x="1678" y="2441"/>
                </a:lnTo>
                <a:lnTo>
                  <a:pt x="1647" y="2458"/>
                </a:lnTo>
                <a:lnTo>
                  <a:pt x="1616" y="2472"/>
                </a:lnTo>
                <a:lnTo>
                  <a:pt x="1581" y="2482"/>
                </a:lnTo>
                <a:lnTo>
                  <a:pt x="1546" y="2491"/>
                </a:lnTo>
                <a:lnTo>
                  <a:pt x="1509" y="2499"/>
                </a:lnTo>
                <a:lnTo>
                  <a:pt x="1471" y="2505"/>
                </a:lnTo>
                <a:lnTo>
                  <a:pt x="1433" y="2509"/>
                </a:lnTo>
                <a:lnTo>
                  <a:pt x="1395" y="2513"/>
                </a:lnTo>
                <a:lnTo>
                  <a:pt x="1356" y="2516"/>
                </a:lnTo>
                <a:lnTo>
                  <a:pt x="1320" y="2519"/>
                </a:lnTo>
                <a:lnTo>
                  <a:pt x="1229" y="2525"/>
                </a:lnTo>
                <a:lnTo>
                  <a:pt x="1180" y="2529"/>
                </a:lnTo>
                <a:lnTo>
                  <a:pt x="1135" y="2532"/>
                </a:lnTo>
                <a:lnTo>
                  <a:pt x="1094" y="2533"/>
                </a:lnTo>
                <a:lnTo>
                  <a:pt x="1055" y="2534"/>
                </a:lnTo>
                <a:lnTo>
                  <a:pt x="998" y="2533"/>
                </a:lnTo>
                <a:lnTo>
                  <a:pt x="939" y="2530"/>
                </a:lnTo>
                <a:lnTo>
                  <a:pt x="878" y="2526"/>
                </a:lnTo>
                <a:lnTo>
                  <a:pt x="833" y="2523"/>
                </a:lnTo>
                <a:lnTo>
                  <a:pt x="798" y="2521"/>
                </a:lnTo>
                <a:lnTo>
                  <a:pt x="763" y="2518"/>
                </a:lnTo>
                <a:lnTo>
                  <a:pt x="728" y="2515"/>
                </a:lnTo>
                <a:lnTo>
                  <a:pt x="692" y="2511"/>
                </a:lnTo>
                <a:lnTo>
                  <a:pt x="657" y="2507"/>
                </a:lnTo>
                <a:lnTo>
                  <a:pt x="621" y="2502"/>
                </a:lnTo>
                <a:lnTo>
                  <a:pt x="586" y="2496"/>
                </a:lnTo>
                <a:lnTo>
                  <a:pt x="552" y="2489"/>
                </a:lnTo>
                <a:lnTo>
                  <a:pt x="518" y="2481"/>
                </a:lnTo>
                <a:lnTo>
                  <a:pt x="486" y="2471"/>
                </a:lnTo>
                <a:lnTo>
                  <a:pt x="455" y="2460"/>
                </a:lnTo>
                <a:lnTo>
                  <a:pt x="426" y="2446"/>
                </a:lnTo>
                <a:lnTo>
                  <a:pt x="399" y="2432"/>
                </a:lnTo>
                <a:lnTo>
                  <a:pt x="374" y="2415"/>
                </a:lnTo>
                <a:lnTo>
                  <a:pt x="352" y="2396"/>
                </a:lnTo>
                <a:lnTo>
                  <a:pt x="333" y="2375"/>
                </a:lnTo>
                <a:lnTo>
                  <a:pt x="316" y="2351"/>
                </a:lnTo>
                <a:lnTo>
                  <a:pt x="304" y="2325"/>
                </a:lnTo>
                <a:lnTo>
                  <a:pt x="294" y="2296"/>
                </a:lnTo>
                <a:lnTo>
                  <a:pt x="289" y="2264"/>
                </a:lnTo>
                <a:lnTo>
                  <a:pt x="288" y="2230"/>
                </a:lnTo>
                <a:lnTo>
                  <a:pt x="291" y="2166"/>
                </a:lnTo>
                <a:lnTo>
                  <a:pt x="294" y="2096"/>
                </a:lnTo>
                <a:lnTo>
                  <a:pt x="300" y="2021"/>
                </a:lnTo>
                <a:lnTo>
                  <a:pt x="306" y="1942"/>
                </a:lnTo>
                <a:lnTo>
                  <a:pt x="313" y="1859"/>
                </a:lnTo>
                <a:lnTo>
                  <a:pt x="320" y="1774"/>
                </a:lnTo>
                <a:lnTo>
                  <a:pt x="330" y="1687"/>
                </a:lnTo>
                <a:lnTo>
                  <a:pt x="339" y="1599"/>
                </a:lnTo>
                <a:lnTo>
                  <a:pt x="350" y="1511"/>
                </a:lnTo>
                <a:lnTo>
                  <a:pt x="361" y="1424"/>
                </a:lnTo>
                <a:lnTo>
                  <a:pt x="310" y="1424"/>
                </a:lnTo>
                <a:lnTo>
                  <a:pt x="268" y="1422"/>
                </a:lnTo>
                <a:lnTo>
                  <a:pt x="228" y="1414"/>
                </a:lnTo>
                <a:lnTo>
                  <a:pt x="190" y="1400"/>
                </a:lnTo>
                <a:lnTo>
                  <a:pt x="153" y="1381"/>
                </a:lnTo>
                <a:close/>
                <a:moveTo>
                  <a:pt x="2419" y="675"/>
                </a:moveTo>
                <a:lnTo>
                  <a:pt x="2355" y="677"/>
                </a:lnTo>
                <a:lnTo>
                  <a:pt x="2298" y="677"/>
                </a:lnTo>
                <a:lnTo>
                  <a:pt x="2245" y="679"/>
                </a:lnTo>
                <a:lnTo>
                  <a:pt x="2198" y="682"/>
                </a:lnTo>
                <a:lnTo>
                  <a:pt x="2156" y="687"/>
                </a:lnTo>
                <a:lnTo>
                  <a:pt x="2119" y="694"/>
                </a:lnTo>
                <a:lnTo>
                  <a:pt x="2085" y="705"/>
                </a:lnTo>
                <a:lnTo>
                  <a:pt x="2055" y="718"/>
                </a:lnTo>
                <a:lnTo>
                  <a:pt x="2029" y="735"/>
                </a:lnTo>
                <a:lnTo>
                  <a:pt x="2004" y="756"/>
                </a:lnTo>
                <a:lnTo>
                  <a:pt x="1982" y="781"/>
                </a:lnTo>
                <a:lnTo>
                  <a:pt x="1963" y="811"/>
                </a:lnTo>
                <a:lnTo>
                  <a:pt x="1945" y="846"/>
                </a:lnTo>
                <a:lnTo>
                  <a:pt x="1927" y="887"/>
                </a:lnTo>
                <a:lnTo>
                  <a:pt x="1911" y="934"/>
                </a:lnTo>
                <a:lnTo>
                  <a:pt x="1895" y="987"/>
                </a:lnTo>
                <a:lnTo>
                  <a:pt x="1878" y="1047"/>
                </a:lnTo>
                <a:lnTo>
                  <a:pt x="1866" y="1099"/>
                </a:lnTo>
                <a:lnTo>
                  <a:pt x="1855" y="1155"/>
                </a:lnTo>
                <a:lnTo>
                  <a:pt x="1845" y="1217"/>
                </a:lnTo>
                <a:lnTo>
                  <a:pt x="1836" y="1282"/>
                </a:lnTo>
                <a:lnTo>
                  <a:pt x="1829" y="1351"/>
                </a:lnTo>
                <a:lnTo>
                  <a:pt x="1821" y="1422"/>
                </a:lnTo>
                <a:lnTo>
                  <a:pt x="1815" y="1494"/>
                </a:lnTo>
                <a:lnTo>
                  <a:pt x="1810" y="1569"/>
                </a:lnTo>
                <a:lnTo>
                  <a:pt x="1804" y="1642"/>
                </a:lnTo>
                <a:lnTo>
                  <a:pt x="1800" y="1715"/>
                </a:lnTo>
                <a:lnTo>
                  <a:pt x="1797" y="1788"/>
                </a:lnTo>
                <a:lnTo>
                  <a:pt x="1794" y="1858"/>
                </a:lnTo>
                <a:lnTo>
                  <a:pt x="1792" y="1926"/>
                </a:lnTo>
                <a:lnTo>
                  <a:pt x="1790" y="1990"/>
                </a:lnTo>
                <a:lnTo>
                  <a:pt x="1789" y="2050"/>
                </a:lnTo>
                <a:lnTo>
                  <a:pt x="1788" y="2104"/>
                </a:lnTo>
                <a:lnTo>
                  <a:pt x="1787" y="2153"/>
                </a:lnTo>
                <a:lnTo>
                  <a:pt x="1786" y="2196"/>
                </a:lnTo>
                <a:lnTo>
                  <a:pt x="1786" y="2232"/>
                </a:lnTo>
                <a:lnTo>
                  <a:pt x="1788" y="2259"/>
                </a:lnTo>
                <a:lnTo>
                  <a:pt x="1794" y="2284"/>
                </a:lnTo>
                <a:lnTo>
                  <a:pt x="1803" y="2305"/>
                </a:lnTo>
                <a:lnTo>
                  <a:pt x="1817" y="2323"/>
                </a:lnTo>
                <a:lnTo>
                  <a:pt x="1835" y="2340"/>
                </a:lnTo>
                <a:lnTo>
                  <a:pt x="1856" y="2352"/>
                </a:lnTo>
                <a:lnTo>
                  <a:pt x="1881" y="2364"/>
                </a:lnTo>
                <a:lnTo>
                  <a:pt x="1909" y="2373"/>
                </a:lnTo>
                <a:lnTo>
                  <a:pt x="1941" y="2380"/>
                </a:lnTo>
                <a:lnTo>
                  <a:pt x="1975" y="2387"/>
                </a:lnTo>
                <a:lnTo>
                  <a:pt x="2013" y="2392"/>
                </a:lnTo>
                <a:lnTo>
                  <a:pt x="2055" y="2397"/>
                </a:lnTo>
                <a:lnTo>
                  <a:pt x="2098" y="2400"/>
                </a:lnTo>
                <a:lnTo>
                  <a:pt x="2145" y="2403"/>
                </a:lnTo>
                <a:lnTo>
                  <a:pt x="2237" y="2411"/>
                </a:lnTo>
                <a:lnTo>
                  <a:pt x="2284" y="2415"/>
                </a:lnTo>
                <a:lnTo>
                  <a:pt x="2326" y="2417"/>
                </a:lnTo>
                <a:lnTo>
                  <a:pt x="2364" y="2419"/>
                </a:lnTo>
                <a:lnTo>
                  <a:pt x="2401" y="2419"/>
                </a:lnTo>
                <a:lnTo>
                  <a:pt x="2455" y="2418"/>
                </a:lnTo>
                <a:lnTo>
                  <a:pt x="2510" y="2416"/>
                </a:lnTo>
                <a:lnTo>
                  <a:pt x="2570" y="2412"/>
                </a:lnTo>
                <a:lnTo>
                  <a:pt x="2616" y="2408"/>
                </a:lnTo>
                <a:lnTo>
                  <a:pt x="2665" y="2405"/>
                </a:lnTo>
                <a:lnTo>
                  <a:pt x="2712" y="2400"/>
                </a:lnTo>
                <a:lnTo>
                  <a:pt x="2757" y="2396"/>
                </a:lnTo>
                <a:lnTo>
                  <a:pt x="2800" y="2391"/>
                </a:lnTo>
                <a:lnTo>
                  <a:pt x="2841" y="2385"/>
                </a:lnTo>
                <a:lnTo>
                  <a:pt x="2879" y="2377"/>
                </a:lnTo>
                <a:lnTo>
                  <a:pt x="2914" y="2369"/>
                </a:lnTo>
                <a:lnTo>
                  <a:pt x="2945" y="2358"/>
                </a:lnTo>
                <a:lnTo>
                  <a:pt x="2973" y="2347"/>
                </a:lnTo>
                <a:lnTo>
                  <a:pt x="2997" y="2333"/>
                </a:lnTo>
                <a:lnTo>
                  <a:pt x="3017" y="2319"/>
                </a:lnTo>
                <a:lnTo>
                  <a:pt x="3033" y="2301"/>
                </a:lnTo>
                <a:lnTo>
                  <a:pt x="3044" y="2281"/>
                </a:lnTo>
                <a:lnTo>
                  <a:pt x="3051" y="2258"/>
                </a:lnTo>
                <a:lnTo>
                  <a:pt x="3053" y="2233"/>
                </a:lnTo>
                <a:lnTo>
                  <a:pt x="3051" y="2172"/>
                </a:lnTo>
                <a:lnTo>
                  <a:pt x="3047" y="2106"/>
                </a:lnTo>
                <a:lnTo>
                  <a:pt x="3042" y="2036"/>
                </a:lnTo>
                <a:lnTo>
                  <a:pt x="3037" y="1960"/>
                </a:lnTo>
                <a:lnTo>
                  <a:pt x="3030" y="1883"/>
                </a:lnTo>
                <a:lnTo>
                  <a:pt x="3022" y="1802"/>
                </a:lnTo>
                <a:lnTo>
                  <a:pt x="3014" y="1720"/>
                </a:lnTo>
                <a:lnTo>
                  <a:pt x="3006" y="1637"/>
                </a:lnTo>
                <a:lnTo>
                  <a:pt x="2995" y="1553"/>
                </a:lnTo>
                <a:lnTo>
                  <a:pt x="2985" y="1470"/>
                </a:lnTo>
                <a:lnTo>
                  <a:pt x="2974" y="1390"/>
                </a:lnTo>
                <a:lnTo>
                  <a:pt x="2963" y="1310"/>
                </a:lnTo>
                <a:lnTo>
                  <a:pt x="2951" y="1235"/>
                </a:lnTo>
                <a:lnTo>
                  <a:pt x="2940" y="1162"/>
                </a:lnTo>
                <a:lnTo>
                  <a:pt x="2927" y="1094"/>
                </a:lnTo>
                <a:lnTo>
                  <a:pt x="2915" y="1033"/>
                </a:lnTo>
                <a:lnTo>
                  <a:pt x="2902" y="976"/>
                </a:lnTo>
                <a:lnTo>
                  <a:pt x="2889" y="932"/>
                </a:lnTo>
                <a:lnTo>
                  <a:pt x="2875" y="892"/>
                </a:lnTo>
                <a:lnTo>
                  <a:pt x="2856" y="857"/>
                </a:lnTo>
                <a:lnTo>
                  <a:pt x="2836" y="825"/>
                </a:lnTo>
                <a:lnTo>
                  <a:pt x="2813" y="798"/>
                </a:lnTo>
                <a:lnTo>
                  <a:pt x="2788" y="774"/>
                </a:lnTo>
                <a:lnTo>
                  <a:pt x="2761" y="753"/>
                </a:lnTo>
                <a:lnTo>
                  <a:pt x="2732" y="735"/>
                </a:lnTo>
                <a:lnTo>
                  <a:pt x="2702" y="721"/>
                </a:lnTo>
                <a:lnTo>
                  <a:pt x="2669" y="708"/>
                </a:lnTo>
                <a:lnTo>
                  <a:pt x="2637" y="697"/>
                </a:lnTo>
                <a:lnTo>
                  <a:pt x="2602" y="690"/>
                </a:lnTo>
                <a:lnTo>
                  <a:pt x="2567" y="685"/>
                </a:lnTo>
                <a:lnTo>
                  <a:pt x="2531" y="681"/>
                </a:lnTo>
                <a:lnTo>
                  <a:pt x="2494" y="678"/>
                </a:lnTo>
                <a:lnTo>
                  <a:pt x="2457" y="677"/>
                </a:lnTo>
                <a:lnTo>
                  <a:pt x="2419" y="675"/>
                </a:lnTo>
                <a:close/>
                <a:moveTo>
                  <a:pt x="1037" y="675"/>
                </a:moveTo>
                <a:lnTo>
                  <a:pt x="999" y="677"/>
                </a:lnTo>
                <a:lnTo>
                  <a:pt x="962" y="678"/>
                </a:lnTo>
                <a:lnTo>
                  <a:pt x="925" y="681"/>
                </a:lnTo>
                <a:lnTo>
                  <a:pt x="889" y="685"/>
                </a:lnTo>
                <a:lnTo>
                  <a:pt x="854" y="690"/>
                </a:lnTo>
                <a:lnTo>
                  <a:pt x="819" y="697"/>
                </a:lnTo>
                <a:lnTo>
                  <a:pt x="787" y="708"/>
                </a:lnTo>
                <a:lnTo>
                  <a:pt x="754" y="721"/>
                </a:lnTo>
                <a:lnTo>
                  <a:pt x="724" y="735"/>
                </a:lnTo>
                <a:lnTo>
                  <a:pt x="695" y="753"/>
                </a:lnTo>
                <a:lnTo>
                  <a:pt x="668" y="774"/>
                </a:lnTo>
                <a:lnTo>
                  <a:pt x="643" y="798"/>
                </a:lnTo>
                <a:lnTo>
                  <a:pt x="620" y="825"/>
                </a:lnTo>
                <a:lnTo>
                  <a:pt x="600" y="857"/>
                </a:lnTo>
                <a:lnTo>
                  <a:pt x="581" y="892"/>
                </a:lnTo>
                <a:lnTo>
                  <a:pt x="567" y="932"/>
                </a:lnTo>
                <a:lnTo>
                  <a:pt x="554" y="976"/>
                </a:lnTo>
                <a:lnTo>
                  <a:pt x="541" y="1033"/>
                </a:lnTo>
                <a:lnTo>
                  <a:pt x="529" y="1094"/>
                </a:lnTo>
                <a:lnTo>
                  <a:pt x="516" y="1162"/>
                </a:lnTo>
                <a:lnTo>
                  <a:pt x="505" y="1235"/>
                </a:lnTo>
                <a:lnTo>
                  <a:pt x="493" y="1310"/>
                </a:lnTo>
                <a:lnTo>
                  <a:pt x="482" y="1390"/>
                </a:lnTo>
                <a:lnTo>
                  <a:pt x="471" y="1470"/>
                </a:lnTo>
                <a:lnTo>
                  <a:pt x="461" y="1553"/>
                </a:lnTo>
                <a:lnTo>
                  <a:pt x="450" y="1637"/>
                </a:lnTo>
                <a:lnTo>
                  <a:pt x="442" y="1720"/>
                </a:lnTo>
                <a:lnTo>
                  <a:pt x="434" y="1802"/>
                </a:lnTo>
                <a:lnTo>
                  <a:pt x="426" y="1883"/>
                </a:lnTo>
                <a:lnTo>
                  <a:pt x="419" y="1960"/>
                </a:lnTo>
                <a:lnTo>
                  <a:pt x="414" y="2036"/>
                </a:lnTo>
                <a:lnTo>
                  <a:pt x="409" y="2106"/>
                </a:lnTo>
                <a:lnTo>
                  <a:pt x="405" y="2172"/>
                </a:lnTo>
                <a:lnTo>
                  <a:pt x="403" y="2233"/>
                </a:lnTo>
                <a:lnTo>
                  <a:pt x="405" y="2258"/>
                </a:lnTo>
                <a:lnTo>
                  <a:pt x="412" y="2281"/>
                </a:lnTo>
                <a:lnTo>
                  <a:pt x="423" y="2301"/>
                </a:lnTo>
                <a:lnTo>
                  <a:pt x="439" y="2319"/>
                </a:lnTo>
                <a:lnTo>
                  <a:pt x="459" y="2333"/>
                </a:lnTo>
                <a:lnTo>
                  <a:pt x="483" y="2347"/>
                </a:lnTo>
                <a:lnTo>
                  <a:pt x="511" y="2358"/>
                </a:lnTo>
                <a:lnTo>
                  <a:pt x="542" y="2369"/>
                </a:lnTo>
                <a:lnTo>
                  <a:pt x="577" y="2377"/>
                </a:lnTo>
                <a:lnTo>
                  <a:pt x="615" y="2385"/>
                </a:lnTo>
                <a:lnTo>
                  <a:pt x="656" y="2391"/>
                </a:lnTo>
                <a:lnTo>
                  <a:pt x="699" y="2396"/>
                </a:lnTo>
                <a:lnTo>
                  <a:pt x="744" y="2400"/>
                </a:lnTo>
                <a:lnTo>
                  <a:pt x="791" y="2405"/>
                </a:lnTo>
                <a:lnTo>
                  <a:pt x="840" y="2408"/>
                </a:lnTo>
                <a:lnTo>
                  <a:pt x="886" y="2412"/>
                </a:lnTo>
                <a:lnTo>
                  <a:pt x="929" y="2415"/>
                </a:lnTo>
                <a:lnTo>
                  <a:pt x="970" y="2417"/>
                </a:lnTo>
                <a:lnTo>
                  <a:pt x="1009" y="2418"/>
                </a:lnTo>
                <a:lnTo>
                  <a:pt x="1046" y="2419"/>
                </a:lnTo>
                <a:lnTo>
                  <a:pt x="1085" y="2419"/>
                </a:lnTo>
                <a:lnTo>
                  <a:pt x="1126" y="2417"/>
                </a:lnTo>
                <a:lnTo>
                  <a:pt x="1170" y="2415"/>
                </a:lnTo>
                <a:lnTo>
                  <a:pt x="1219" y="2411"/>
                </a:lnTo>
                <a:lnTo>
                  <a:pt x="1265" y="2407"/>
                </a:lnTo>
                <a:lnTo>
                  <a:pt x="1311" y="2403"/>
                </a:lnTo>
                <a:lnTo>
                  <a:pt x="1358" y="2400"/>
                </a:lnTo>
                <a:lnTo>
                  <a:pt x="1402" y="2396"/>
                </a:lnTo>
                <a:lnTo>
                  <a:pt x="1443" y="2392"/>
                </a:lnTo>
                <a:lnTo>
                  <a:pt x="1481" y="2387"/>
                </a:lnTo>
                <a:lnTo>
                  <a:pt x="1515" y="2380"/>
                </a:lnTo>
                <a:lnTo>
                  <a:pt x="1547" y="2373"/>
                </a:lnTo>
                <a:lnTo>
                  <a:pt x="1575" y="2364"/>
                </a:lnTo>
                <a:lnTo>
                  <a:pt x="1600" y="2352"/>
                </a:lnTo>
                <a:lnTo>
                  <a:pt x="1621" y="2340"/>
                </a:lnTo>
                <a:lnTo>
                  <a:pt x="1639" y="2323"/>
                </a:lnTo>
                <a:lnTo>
                  <a:pt x="1653" y="2305"/>
                </a:lnTo>
                <a:lnTo>
                  <a:pt x="1663" y="2284"/>
                </a:lnTo>
                <a:lnTo>
                  <a:pt x="1668" y="2259"/>
                </a:lnTo>
                <a:lnTo>
                  <a:pt x="1670" y="2232"/>
                </a:lnTo>
                <a:lnTo>
                  <a:pt x="1670" y="2196"/>
                </a:lnTo>
                <a:lnTo>
                  <a:pt x="1669" y="2153"/>
                </a:lnTo>
                <a:lnTo>
                  <a:pt x="1668" y="2104"/>
                </a:lnTo>
                <a:lnTo>
                  <a:pt x="1667" y="2050"/>
                </a:lnTo>
                <a:lnTo>
                  <a:pt x="1666" y="1990"/>
                </a:lnTo>
                <a:lnTo>
                  <a:pt x="1664" y="1926"/>
                </a:lnTo>
                <a:lnTo>
                  <a:pt x="1662" y="1858"/>
                </a:lnTo>
                <a:lnTo>
                  <a:pt x="1659" y="1788"/>
                </a:lnTo>
                <a:lnTo>
                  <a:pt x="1656" y="1715"/>
                </a:lnTo>
                <a:lnTo>
                  <a:pt x="1652" y="1642"/>
                </a:lnTo>
                <a:lnTo>
                  <a:pt x="1646" y="1569"/>
                </a:lnTo>
                <a:lnTo>
                  <a:pt x="1641" y="1494"/>
                </a:lnTo>
                <a:lnTo>
                  <a:pt x="1635" y="1422"/>
                </a:lnTo>
                <a:lnTo>
                  <a:pt x="1627" y="1351"/>
                </a:lnTo>
                <a:lnTo>
                  <a:pt x="1620" y="1282"/>
                </a:lnTo>
                <a:lnTo>
                  <a:pt x="1611" y="1217"/>
                </a:lnTo>
                <a:lnTo>
                  <a:pt x="1601" y="1155"/>
                </a:lnTo>
                <a:lnTo>
                  <a:pt x="1590" y="1099"/>
                </a:lnTo>
                <a:lnTo>
                  <a:pt x="1578" y="1047"/>
                </a:lnTo>
                <a:lnTo>
                  <a:pt x="1561" y="987"/>
                </a:lnTo>
                <a:lnTo>
                  <a:pt x="1545" y="934"/>
                </a:lnTo>
                <a:lnTo>
                  <a:pt x="1529" y="887"/>
                </a:lnTo>
                <a:lnTo>
                  <a:pt x="1511" y="846"/>
                </a:lnTo>
                <a:lnTo>
                  <a:pt x="1493" y="811"/>
                </a:lnTo>
                <a:lnTo>
                  <a:pt x="1474" y="781"/>
                </a:lnTo>
                <a:lnTo>
                  <a:pt x="1452" y="756"/>
                </a:lnTo>
                <a:lnTo>
                  <a:pt x="1427" y="735"/>
                </a:lnTo>
                <a:lnTo>
                  <a:pt x="1401" y="718"/>
                </a:lnTo>
                <a:lnTo>
                  <a:pt x="1371" y="705"/>
                </a:lnTo>
                <a:lnTo>
                  <a:pt x="1337" y="694"/>
                </a:lnTo>
                <a:lnTo>
                  <a:pt x="1300" y="687"/>
                </a:lnTo>
                <a:lnTo>
                  <a:pt x="1258" y="682"/>
                </a:lnTo>
                <a:lnTo>
                  <a:pt x="1211" y="679"/>
                </a:lnTo>
                <a:lnTo>
                  <a:pt x="1158" y="677"/>
                </a:lnTo>
                <a:lnTo>
                  <a:pt x="1101" y="677"/>
                </a:lnTo>
                <a:lnTo>
                  <a:pt x="1037" y="675"/>
                </a:lnTo>
                <a:close/>
                <a:moveTo>
                  <a:pt x="1728" y="0"/>
                </a:moveTo>
                <a:lnTo>
                  <a:pt x="1794" y="1"/>
                </a:lnTo>
                <a:lnTo>
                  <a:pt x="1859" y="5"/>
                </a:lnTo>
                <a:lnTo>
                  <a:pt x="1881" y="7"/>
                </a:lnTo>
                <a:lnTo>
                  <a:pt x="1946" y="15"/>
                </a:lnTo>
                <a:lnTo>
                  <a:pt x="2011" y="24"/>
                </a:lnTo>
                <a:lnTo>
                  <a:pt x="2016" y="25"/>
                </a:lnTo>
                <a:lnTo>
                  <a:pt x="2117" y="45"/>
                </a:lnTo>
                <a:lnTo>
                  <a:pt x="2216" y="71"/>
                </a:lnTo>
                <a:lnTo>
                  <a:pt x="2311" y="103"/>
                </a:lnTo>
                <a:lnTo>
                  <a:pt x="2406" y="139"/>
                </a:lnTo>
                <a:lnTo>
                  <a:pt x="2497" y="181"/>
                </a:lnTo>
                <a:lnTo>
                  <a:pt x="2585" y="228"/>
                </a:lnTo>
                <a:lnTo>
                  <a:pt x="2669" y="280"/>
                </a:lnTo>
                <a:lnTo>
                  <a:pt x="2750" y="336"/>
                </a:lnTo>
                <a:lnTo>
                  <a:pt x="2829" y="398"/>
                </a:lnTo>
                <a:lnTo>
                  <a:pt x="2903" y="463"/>
                </a:lnTo>
                <a:lnTo>
                  <a:pt x="2973" y="532"/>
                </a:lnTo>
                <a:lnTo>
                  <a:pt x="2978" y="537"/>
                </a:lnTo>
                <a:lnTo>
                  <a:pt x="2983" y="541"/>
                </a:lnTo>
                <a:lnTo>
                  <a:pt x="3026" y="589"/>
                </a:lnTo>
                <a:lnTo>
                  <a:pt x="3067" y="638"/>
                </a:lnTo>
                <a:lnTo>
                  <a:pt x="3072" y="643"/>
                </a:lnTo>
                <a:lnTo>
                  <a:pt x="3075" y="647"/>
                </a:lnTo>
                <a:lnTo>
                  <a:pt x="3111" y="694"/>
                </a:lnTo>
                <a:lnTo>
                  <a:pt x="3146" y="743"/>
                </a:lnTo>
                <a:lnTo>
                  <a:pt x="3151" y="749"/>
                </a:lnTo>
                <a:lnTo>
                  <a:pt x="3155" y="756"/>
                </a:lnTo>
                <a:lnTo>
                  <a:pt x="3189" y="806"/>
                </a:lnTo>
                <a:lnTo>
                  <a:pt x="3220" y="859"/>
                </a:lnTo>
                <a:lnTo>
                  <a:pt x="3234" y="882"/>
                </a:lnTo>
                <a:lnTo>
                  <a:pt x="3263" y="935"/>
                </a:lnTo>
                <a:lnTo>
                  <a:pt x="3291" y="990"/>
                </a:lnTo>
                <a:lnTo>
                  <a:pt x="3294" y="998"/>
                </a:lnTo>
                <a:lnTo>
                  <a:pt x="3298" y="1006"/>
                </a:lnTo>
                <a:lnTo>
                  <a:pt x="3323" y="1064"/>
                </a:lnTo>
                <a:lnTo>
                  <a:pt x="3347" y="1124"/>
                </a:lnTo>
                <a:lnTo>
                  <a:pt x="3347" y="1125"/>
                </a:lnTo>
                <a:lnTo>
                  <a:pt x="3348" y="1127"/>
                </a:lnTo>
                <a:lnTo>
                  <a:pt x="3370" y="1191"/>
                </a:lnTo>
                <a:lnTo>
                  <a:pt x="3390" y="1257"/>
                </a:lnTo>
                <a:lnTo>
                  <a:pt x="3392" y="1263"/>
                </a:lnTo>
                <a:lnTo>
                  <a:pt x="3400" y="1292"/>
                </a:lnTo>
                <a:lnTo>
                  <a:pt x="3420" y="1377"/>
                </a:lnTo>
                <a:lnTo>
                  <a:pt x="3436" y="1463"/>
                </a:lnTo>
                <a:lnTo>
                  <a:pt x="3447" y="1550"/>
                </a:lnTo>
                <a:lnTo>
                  <a:pt x="3454" y="1638"/>
                </a:lnTo>
                <a:lnTo>
                  <a:pt x="3456" y="1728"/>
                </a:lnTo>
                <a:lnTo>
                  <a:pt x="3453" y="1833"/>
                </a:lnTo>
                <a:lnTo>
                  <a:pt x="3443" y="1936"/>
                </a:lnTo>
                <a:lnTo>
                  <a:pt x="3428" y="2038"/>
                </a:lnTo>
                <a:lnTo>
                  <a:pt x="3407" y="2137"/>
                </a:lnTo>
                <a:lnTo>
                  <a:pt x="3380" y="2235"/>
                </a:lnTo>
                <a:lnTo>
                  <a:pt x="3348" y="2330"/>
                </a:lnTo>
                <a:lnTo>
                  <a:pt x="3310" y="2422"/>
                </a:lnTo>
                <a:lnTo>
                  <a:pt x="3267" y="2512"/>
                </a:lnTo>
                <a:lnTo>
                  <a:pt x="3219" y="2599"/>
                </a:lnTo>
                <a:lnTo>
                  <a:pt x="3167" y="2683"/>
                </a:lnTo>
                <a:lnTo>
                  <a:pt x="3110" y="2764"/>
                </a:lnTo>
                <a:lnTo>
                  <a:pt x="3049" y="2840"/>
                </a:lnTo>
                <a:lnTo>
                  <a:pt x="2984" y="2915"/>
                </a:lnTo>
                <a:lnTo>
                  <a:pt x="2915" y="2984"/>
                </a:lnTo>
                <a:lnTo>
                  <a:pt x="2840" y="3049"/>
                </a:lnTo>
                <a:lnTo>
                  <a:pt x="2764" y="3110"/>
                </a:lnTo>
                <a:lnTo>
                  <a:pt x="2683" y="3167"/>
                </a:lnTo>
                <a:lnTo>
                  <a:pt x="2599" y="3219"/>
                </a:lnTo>
                <a:lnTo>
                  <a:pt x="2512" y="3267"/>
                </a:lnTo>
                <a:lnTo>
                  <a:pt x="2422" y="3310"/>
                </a:lnTo>
                <a:lnTo>
                  <a:pt x="2330" y="3348"/>
                </a:lnTo>
                <a:lnTo>
                  <a:pt x="2235" y="3380"/>
                </a:lnTo>
                <a:lnTo>
                  <a:pt x="2137" y="3407"/>
                </a:lnTo>
                <a:lnTo>
                  <a:pt x="2038" y="3428"/>
                </a:lnTo>
                <a:lnTo>
                  <a:pt x="1936" y="3443"/>
                </a:lnTo>
                <a:lnTo>
                  <a:pt x="1833" y="3453"/>
                </a:lnTo>
                <a:lnTo>
                  <a:pt x="1728" y="3456"/>
                </a:lnTo>
                <a:lnTo>
                  <a:pt x="1623" y="3453"/>
                </a:lnTo>
                <a:lnTo>
                  <a:pt x="1520" y="3443"/>
                </a:lnTo>
                <a:lnTo>
                  <a:pt x="1418" y="3428"/>
                </a:lnTo>
                <a:lnTo>
                  <a:pt x="1319" y="3407"/>
                </a:lnTo>
                <a:lnTo>
                  <a:pt x="1221" y="3380"/>
                </a:lnTo>
                <a:lnTo>
                  <a:pt x="1126" y="3348"/>
                </a:lnTo>
                <a:lnTo>
                  <a:pt x="1034" y="3310"/>
                </a:lnTo>
                <a:lnTo>
                  <a:pt x="944" y="3267"/>
                </a:lnTo>
                <a:lnTo>
                  <a:pt x="857" y="3219"/>
                </a:lnTo>
                <a:lnTo>
                  <a:pt x="773" y="3167"/>
                </a:lnTo>
                <a:lnTo>
                  <a:pt x="692" y="3110"/>
                </a:lnTo>
                <a:lnTo>
                  <a:pt x="616" y="3049"/>
                </a:lnTo>
                <a:lnTo>
                  <a:pt x="541" y="2984"/>
                </a:lnTo>
                <a:lnTo>
                  <a:pt x="472" y="2915"/>
                </a:lnTo>
                <a:lnTo>
                  <a:pt x="407" y="2840"/>
                </a:lnTo>
                <a:lnTo>
                  <a:pt x="346" y="2764"/>
                </a:lnTo>
                <a:lnTo>
                  <a:pt x="289" y="2683"/>
                </a:lnTo>
                <a:lnTo>
                  <a:pt x="237" y="2599"/>
                </a:lnTo>
                <a:lnTo>
                  <a:pt x="189" y="2512"/>
                </a:lnTo>
                <a:lnTo>
                  <a:pt x="146" y="2422"/>
                </a:lnTo>
                <a:lnTo>
                  <a:pt x="108" y="2330"/>
                </a:lnTo>
                <a:lnTo>
                  <a:pt x="76" y="2235"/>
                </a:lnTo>
                <a:lnTo>
                  <a:pt x="49" y="2137"/>
                </a:lnTo>
                <a:lnTo>
                  <a:pt x="28" y="2038"/>
                </a:lnTo>
                <a:lnTo>
                  <a:pt x="13" y="1936"/>
                </a:lnTo>
                <a:lnTo>
                  <a:pt x="3" y="1833"/>
                </a:lnTo>
                <a:lnTo>
                  <a:pt x="0" y="1728"/>
                </a:lnTo>
                <a:lnTo>
                  <a:pt x="2" y="1638"/>
                </a:lnTo>
                <a:lnTo>
                  <a:pt x="9" y="1550"/>
                </a:lnTo>
                <a:lnTo>
                  <a:pt x="20" y="1463"/>
                </a:lnTo>
                <a:lnTo>
                  <a:pt x="36" y="1377"/>
                </a:lnTo>
                <a:lnTo>
                  <a:pt x="56" y="1292"/>
                </a:lnTo>
                <a:lnTo>
                  <a:pt x="56" y="1292"/>
                </a:lnTo>
                <a:lnTo>
                  <a:pt x="64" y="1263"/>
                </a:lnTo>
                <a:lnTo>
                  <a:pt x="66" y="1257"/>
                </a:lnTo>
                <a:lnTo>
                  <a:pt x="86" y="1191"/>
                </a:lnTo>
                <a:lnTo>
                  <a:pt x="108" y="1127"/>
                </a:lnTo>
                <a:lnTo>
                  <a:pt x="109" y="1124"/>
                </a:lnTo>
                <a:lnTo>
                  <a:pt x="133" y="1064"/>
                </a:lnTo>
                <a:lnTo>
                  <a:pt x="158" y="1006"/>
                </a:lnTo>
                <a:lnTo>
                  <a:pt x="162" y="998"/>
                </a:lnTo>
                <a:lnTo>
                  <a:pt x="165" y="990"/>
                </a:lnTo>
                <a:lnTo>
                  <a:pt x="193" y="935"/>
                </a:lnTo>
                <a:lnTo>
                  <a:pt x="222" y="882"/>
                </a:lnTo>
                <a:lnTo>
                  <a:pt x="236" y="859"/>
                </a:lnTo>
                <a:lnTo>
                  <a:pt x="267" y="806"/>
                </a:lnTo>
                <a:lnTo>
                  <a:pt x="301" y="756"/>
                </a:lnTo>
                <a:lnTo>
                  <a:pt x="305" y="749"/>
                </a:lnTo>
                <a:lnTo>
                  <a:pt x="310" y="743"/>
                </a:lnTo>
                <a:lnTo>
                  <a:pt x="345" y="694"/>
                </a:lnTo>
                <a:lnTo>
                  <a:pt x="381" y="647"/>
                </a:lnTo>
                <a:lnTo>
                  <a:pt x="384" y="643"/>
                </a:lnTo>
                <a:lnTo>
                  <a:pt x="389" y="638"/>
                </a:lnTo>
                <a:lnTo>
                  <a:pt x="430" y="589"/>
                </a:lnTo>
                <a:lnTo>
                  <a:pt x="473" y="541"/>
                </a:lnTo>
                <a:lnTo>
                  <a:pt x="478" y="537"/>
                </a:lnTo>
                <a:lnTo>
                  <a:pt x="483" y="532"/>
                </a:lnTo>
                <a:lnTo>
                  <a:pt x="553" y="463"/>
                </a:lnTo>
                <a:lnTo>
                  <a:pt x="627" y="398"/>
                </a:lnTo>
                <a:lnTo>
                  <a:pt x="706" y="336"/>
                </a:lnTo>
                <a:lnTo>
                  <a:pt x="787" y="280"/>
                </a:lnTo>
                <a:lnTo>
                  <a:pt x="871" y="228"/>
                </a:lnTo>
                <a:lnTo>
                  <a:pt x="959" y="181"/>
                </a:lnTo>
                <a:lnTo>
                  <a:pt x="1050" y="139"/>
                </a:lnTo>
                <a:lnTo>
                  <a:pt x="1145" y="102"/>
                </a:lnTo>
                <a:lnTo>
                  <a:pt x="1240" y="70"/>
                </a:lnTo>
                <a:lnTo>
                  <a:pt x="1339" y="45"/>
                </a:lnTo>
                <a:lnTo>
                  <a:pt x="1440" y="24"/>
                </a:lnTo>
                <a:lnTo>
                  <a:pt x="1445" y="24"/>
                </a:lnTo>
                <a:lnTo>
                  <a:pt x="1510" y="14"/>
                </a:lnTo>
                <a:lnTo>
                  <a:pt x="1575" y="7"/>
                </a:lnTo>
                <a:lnTo>
                  <a:pt x="1597" y="5"/>
                </a:lnTo>
                <a:lnTo>
                  <a:pt x="1662" y="1"/>
                </a:lnTo>
                <a:lnTo>
                  <a:pt x="172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18" name="Group 317"/>
          <p:cNvGrpSpPr/>
          <p:nvPr/>
        </p:nvGrpSpPr>
        <p:grpSpPr>
          <a:xfrm>
            <a:off x="5318827" y="1889125"/>
            <a:ext cx="609600" cy="609600"/>
            <a:chOff x="5343525" y="1889125"/>
            <a:chExt cx="609600" cy="6096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7" name="Freeform 212"/>
            <p:cNvSpPr>
              <a:spLocks noEditPoints="1"/>
            </p:cNvSpPr>
            <p:nvPr/>
          </p:nvSpPr>
          <p:spPr bwMode="auto">
            <a:xfrm>
              <a:off x="5343525" y="1889125"/>
              <a:ext cx="609600" cy="609600"/>
            </a:xfrm>
            <a:custGeom>
              <a:avLst/>
              <a:gdLst>
                <a:gd name="T0" fmla="*/ 224 w 3456"/>
                <a:gd name="T1" fmla="*/ 2310 h 3456"/>
                <a:gd name="T2" fmla="*/ 887 w 3456"/>
                <a:gd name="T3" fmla="*/ 3104 h 3456"/>
                <a:gd name="T4" fmla="*/ 1930 w 3456"/>
                <a:gd name="T5" fmla="*/ 3328 h 3456"/>
                <a:gd name="T6" fmla="*/ 2867 w 3456"/>
                <a:gd name="T7" fmla="*/ 2867 h 3456"/>
                <a:gd name="T8" fmla="*/ 3328 w 3456"/>
                <a:gd name="T9" fmla="*/ 1930 h 3456"/>
                <a:gd name="T10" fmla="*/ 3095 w 3456"/>
                <a:gd name="T11" fmla="*/ 1424 h 3456"/>
                <a:gd name="T12" fmla="*/ 3167 w 3456"/>
                <a:gd name="T13" fmla="*/ 2264 h 3456"/>
                <a:gd name="T14" fmla="*/ 2939 w 3456"/>
                <a:gd name="T15" fmla="*/ 2481 h 3456"/>
                <a:gd name="T16" fmla="*/ 2517 w 3456"/>
                <a:gd name="T17" fmla="*/ 2530 h 3456"/>
                <a:gd name="T18" fmla="*/ 1985 w 3456"/>
                <a:gd name="T19" fmla="*/ 2505 h 3456"/>
                <a:gd name="T20" fmla="*/ 1647 w 3456"/>
                <a:gd name="T21" fmla="*/ 2458 h 3456"/>
                <a:gd name="T22" fmla="*/ 1180 w 3456"/>
                <a:gd name="T23" fmla="*/ 2529 h 3456"/>
                <a:gd name="T24" fmla="*/ 692 w 3456"/>
                <a:gd name="T25" fmla="*/ 2511 h 3456"/>
                <a:gd name="T26" fmla="*/ 352 w 3456"/>
                <a:gd name="T27" fmla="*/ 2396 h 3456"/>
                <a:gd name="T28" fmla="*/ 313 w 3456"/>
                <a:gd name="T29" fmla="*/ 1859 h 3456"/>
                <a:gd name="T30" fmla="*/ 2381 w 3456"/>
                <a:gd name="T31" fmla="*/ 677 h 3456"/>
                <a:gd name="T32" fmla="*/ 2128 w 3456"/>
                <a:gd name="T33" fmla="*/ 767 h 3456"/>
                <a:gd name="T34" fmla="*/ 2017 w 3456"/>
                <a:gd name="T35" fmla="*/ 745 h 3456"/>
                <a:gd name="T36" fmla="*/ 1992 w 3456"/>
                <a:gd name="T37" fmla="*/ 910 h 3456"/>
                <a:gd name="T38" fmla="*/ 1845 w 3456"/>
                <a:gd name="T39" fmla="*/ 1217 h 3456"/>
                <a:gd name="T40" fmla="*/ 1790 w 3456"/>
                <a:gd name="T41" fmla="*/ 1990 h 3456"/>
                <a:gd name="T42" fmla="*/ 1856 w 3456"/>
                <a:gd name="T43" fmla="*/ 2352 h 3456"/>
                <a:gd name="T44" fmla="*/ 2326 w 3456"/>
                <a:gd name="T45" fmla="*/ 2417 h 3456"/>
                <a:gd name="T46" fmla="*/ 2841 w 3456"/>
                <a:gd name="T47" fmla="*/ 2385 h 3456"/>
                <a:gd name="T48" fmla="*/ 3051 w 3456"/>
                <a:gd name="T49" fmla="*/ 2170 h 3456"/>
                <a:gd name="T50" fmla="*/ 2956 w 3456"/>
                <a:gd name="T51" fmla="*/ 1268 h 3456"/>
                <a:gd name="T52" fmla="*/ 2822 w 3456"/>
                <a:gd name="T53" fmla="*/ 1094 h 3456"/>
                <a:gd name="T54" fmla="*/ 2895 w 3456"/>
                <a:gd name="T55" fmla="*/ 948 h 3456"/>
                <a:gd name="T56" fmla="*/ 2837 w 3456"/>
                <a:gd name="T57" fmla="*/ 827 h 3456"/>
                <a:gd name="T58" fmla="*/ 2708 w 3456"/>
                <a:gd name="T59" fmla="*/ 736 h 3456"/>
                <a:gd name="T60" fmla="*/ 2405 w 3456"/>
                <a:gd name="T61" fmla="*/ 689 h 3456"/>
                <a:gd name="T62" fmla="*/ 909 w 3456"/>
                <a:gd name="T63" fmla="*/ 682 h 3456"/>
                <a:gd name="T64" fmla="*/ 691 w 3456"/>
                <a:gd name="T65" fmla="*/ 806 h 3456"/>
                <a:gd name="T66" fmla="*/ 610 w 3456"/>
                <a:gd name="T67" fmla="*/ 910 h 3456"/>
                <a:gd name="T68" fmla="*/ 576 w 3456"/>
                <a:gd name="T69" fmla="*/ 1037 h 3456"/>
                <a:gd name="T70" fmla="*/ 559 w 3456"/>
                <a:gd name="T71" fmla="*/ 1150 h 3456"/>
                <a:gd name="T72" fmla="*/ 436 w 3456"/>
                <a:gd name="T73" fmla="*/ 1780 h 3456"/>
                <a:gd name="T74" fmla="*/ 459 w 3456"/>
                <a:gd name="T75" fmla="*/ 2333 h 3456"/>
                <a:gd name="T76" fmla="*/ 886 w 3456"/>
                <a:gd name="T77" fmla="*/ 2412 h 3456"/>
                <a:gd name="T78" fmla="*/ 1358 w 3456"/>
                <a:gd name="T79" fmla="*/ 2400 h 3456"/>
                <a:gd name="T80" fmla="*/ 1663 w 3456"/>
                <a:gd name="T81" fmla="*/ 2284 h 3456"/>
                <a:gd name="T82" fmla="*/ 1656 w 3456"/>
                <a:gd name="T83" fmla="*/ 1715 h 3456"/>
                <a:gd name="T84" fmla="*/ 1564 w 3456"/>
                <a:gd name="T85" fmla="*/ 995 h 3456"/>
                <a:gd name="T86" fmla="*/ 1442 w 3456"/>
                <a:gd name="T87" fmla="*/ 847 h 3456"/>
                <a:gd name="T88" fmla="*/ 1428 w 3456"/>
                <a:gd name="T89" fmla="*/ 782 h 3456"/>
                <a:gd name="T90" fmla="*/ 1343 w 3456"/>
                <a:gd name="T91" fmla="*/ 708 h 3456"/>
                <a:gd name="T92" fmla="*/ 1075 w 3456"/>
                <a:gd name="T93" fmla="*/ 677 h 3456"/>
                <a:gd name="T94" fmla="*/ 2406 w 3456"/>
                <a:gd name="T95" fmla="*/ 139 h 3456"/>
                <a:gd name="T96" fmla="*/ 3072 w 3456"/>
                <a:gd name="T97" fmla="*/ 642 h 3456"/>
                <a:gd name="T98" fmla="*/ 3297 w 3456"/>
                <a:gd name="T99" fmla="*/ 1005 h 3456"/>
                <a:gd name="T100" fmla="*/ 3447 w 3456"/>
                <a:gd name="T101" fmla="*/ 1550 h 3456"/>
                <a:gd name="T102" fmla="*/ 3219 w 3456"/>
                <a:gd name="T103" fmla="*/ 2599 h 3456"/>
                <a:gd name="T104" fmla="*/ 2422 w 3456"/>
                <a:gd name="T105" fmla="*/ 3310 h 3456"/>
                <a:gd name="T106" fmla="*/ 1319 w 3456"/>
                <a:gd name="T107" fmla="*/ 3407 h 3456"/>
                <a:gd name="T108" fmla="*/ 407 w 3456"/>
                <a:gd name="T109" fmla="*/ 2840 h 3456"/>
                <a:gd name="T110" fmla="*/ 3 w 3456"/>
                <a:gd name="T111" fmla="*/ 1833 h 3456"/>
                <a:gd name="T112" fmla="*/ 108 w 3456"/>
                <a:gd name="T113" fmla="*/ 1127 h 3456"/>
                <a:gd name="T114" fmla="*/ 305 w 3456"/>
                <a:gd name="T115" fmla="*/ 749 h 3456"/>
                <a:gd name="T116" fmla="*/ 627 w 3456"/>
                <a:gd name="T117" fmla="*/ 398 h 3456"/>
                <a:gd name="T118" fmla="*/ 1510 w 3456"/>
                <a:gd name="T119" fmla="*/ 14 h 3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456" h="3456">
                  <a:moveTo>
                    <a:pt x="153" y="1381"/>
                  </a:moveTo>
                  <a:lnTo>
                    <a:pt x="137" y="1466"/>
                  </a:lnTo>
                  <a:lnTo>
                    <a:pt x="125" y="1552"/>
                  </a:lnTo>
                  <a:lnTo>
                    <a:pt x="117" y="1639"/>
                  </a:lnTo>
                  <a:lnTo>
                    <a:pt x="115" y="1728"/>
                  </a:lnTo>
                  <a:lnTo>
                    <a:pt x="118" y="1830"/>
                  </a:lnTo>
                  <a:lnTo>
                    <a:pt x="128" y="1930"/>
                  </a:lnTo>
                  <a:lnTo>
                    <a:pt x="143" y="2029"/>
                  </a:lnTo>
                  <a:lnTo>
                    <a:pt x="164" y="2125"/>
                  </a:lnTo>
                  <a:lnTo>
                    <a:pt x="192" y="2219"/>
                  </a:lnTo>
                  <a:lnTo>
                    <a:pt x="224" y="2310"/>
                  </a:lnTo>
                  <a:lnTo>
                    <a:pt x="262" y="2399"/>
                  </a:lnTo>
                  <a:lnTo>
                    <a:pt x="305" y="2485"/>
                  </a:lnTo>
                  <a:lnTo>
                    <a:pt x="352" y="2569"/>
                  </a:lnTo>
                  <a:lnTo>
                    <a:pt x="404" y="2649"/>
                  </a:lnTo>
                  <a:lnTo>
                    <a:pt x="462" y="2725"/>
                  </a:lnTo>
                  <a:lnTo>
                    <a:pt x="523" y="2798"/>
                  </a:lnTo>
                  <a:lnTo>
                    <a:pt x="589" y="2867"/>
                  </a:lnTo>
                  <a:lnTo>
                    <a:pt x="658" y="2933"/>
                  </a:lnTo>
                  <a:lnTo>
                    <a:pt x="731" y="2994"/>
                  </a:lnTo>
                  <a:lnTo>
                    <a:pt x="807" y="3052"/>
                  </a:lnTo>
                  <a:lnTo>
                    <a:pt x="887" y="3104"/>
                  </a:lnTo>
                  <a:lnTo>
                    <a:pt x="971" y="3151"/>
                  </a:lnTo>
                  <a:lnTo>
                    <a:pt x="1057" y="3194"/>
                  </a:lnTo>
                  <a:lnTo>
                    <a:pt x="1146" y="3232"/>
                  </a:lnTo>
                  <a:lnTo>
                    <a:pt x="1237" y="3264"/>
                  </a:lnTo>
                  <a:lnTo>
                    <a:pt x="1331" y="3292"/>
                  </a:lnTo>
                  <a:lnTo>
                    <a:pt x="1427" y="3313"/>
                  </a:lnTo>
                  <a:lnTo>
                    <a:pt x="1526" y="3328"/>
                  </a:lnTo>
                  <a:lnTo>
                    <a:pt x="1626" y="3338"/>
                  </a:lnTo>
                  <a:lnTo>
                    <a:pt x="1728" y="3341"/>
                  </a:lnTo>
                  <a:lnTo>
                    <a:pt x="1830" y="3338"/>
                  </a:lnTo>
                  <a:lnTo>
                    <a:pt x="1930" y="3328"/>
                  </a:lnTo>
                  <a:lnTo>
                    <a:pt x="2029" y="3313"/>
                  </a:lnTo>
                  <a:lnTo>
                    <a:pt x="2125" y="3292"/>
                  </a:lnTo>
                  <a:lnTo>
                    <a:pt x="2219" y="3264"/>
                  </a:lnTo>
                  <a:lnTo>
                    <a:pt x="2310" y="3232"/>
                  </a:lnTo>
                  <a:lnTo>
                    <a:pt x="2399" y="3194"/>
                  </a:lnTo>
                  <a:lnTo>
                    <a:pt x="2485" y="3151"/>
                  </a:lnTo>
                  <a:lnTo>
                    <a:pt x="2569" y="3104"/>
                  </a:lnTo>
                  <a:lnTo>
                    <a:pt x="2649" y="3052"/>
                  </a:lnTo>
                  <a:lnTo>
                    <a:pt x="2725" y="2994"/>
                  </a:lnTo>
                  <a:lnTo>
                    <a:pt x="2798" y="2933"/>
                  </a:lnTo>
                  <a:lnTo>
                    <a:pt x="2867" y="2867"/>
                  </a:lnTo>
                  <a:lnTo>
                    <a:pt x="2933" y="2798"/>
                  </a:lnTo>
                  <a:lnTo>
                    <a:pt x="2994" y="2725"/>
                  </a:lnTo>
                  <a:lnTo>
                    <a:pt x="3052" y="2649"/>
                  </a:lnTo>
                  <a:lnTo>
                    <a:pt x="3104" y="2569"/>
                  </a:lnTo>
                  <a:lnTo>
                    <a:pt x="3151" y="2485"/>
                  </a:lnTo>
                  <a:lnTo>
                    <a:pt x="3194" y="2399"/>
                  </a:lnTo>
                  <a:lnTo>
                    <a:pt x="3232" y="2310"/>
                  </a:lnTo>
                  <a:lnTo>
                    <a:pt x="3264" y="2219"/>
                  </a:lnTo>
                  <a:lnTo>
                    <a:pt x="3292" y="2125"/>
                  </a:lnTo>
                  <a:lnTo>
                    <a:pt x="3313" y="2029"/>
                  </a:lnTo>
                  <a:lnTo>
                    <a:pt x="3328" y="1930"/>
                  </a:lnTo>
                  <a:lnTo>
                    <a:pt x="3338" y="1830"/>
                  </a:lnTo>
                  <a:lnTo>
                    <a:pt x="3341" y="1728"/>
                  </a:lnTo>
                  <a:lnTo>
                    <a:pt x="3339" y="1639"/>
                  </a:lnTo>
                  <a:lnTo>
                    <a:pt x="3331" y="1552"/>
                  </a:lnTo>
                  <a:lnTo>
                    <a:pt x="3319" y="1466"/>
                  </a:lnTo>
                  <a:lnTo>
                    <a:pt x="3303" y="1381"/>
                  </a:lnTo>
                  <a:lnTo>
                    <a:pt x="3266" y="1400"/>
                  </a:lnTo>
                  <a:lnTo>
                    <a:pt x="3228" y="1414"/>
                  </a:lnTo>
                  <a:lnTo>
                    <a:pt x="3188" y="1422"/>
                  </a:lnTo>
                  <a:lnTo>
                    <a:pt x="3146" y="1424"/>
                  </a:lnTo>
                  <a:lnTo>
                    <a:pt x="3095" y="1424"/>
                  </a:lnTo>
                  <a:lnTo>
                    <a:pt x="3106" y="1511"/>
                  </a:lnTo>
                  <a:lnTo>
                    <a:pt x="3117" y="1599"/>
                  </a:lnTo>
                  <a:lnTo>
                    <a:pt x="3126" y="1687"/>
                  </a:lnTo>
                  <a:lnTo>
                    <a:pt x="3136" y="1774"/>
                  </a:lnTo>
                  <a:lnTo>
                    <a:pt x="3144" y="1859"/>
                  </a:lnTo>
                  <a:lnTo>
                    <a:pt x="3150" y="1942"/>
                  </a:lnTo>
                  <a:lnTo>
                    <a:pt x="3156" y="2021"/>
                  </a:lnTo>
                  <a:lnTo>
                    <a:pt x="3162" y="2096"/>
                  </a:lnTo>
                  <a:lnTo>
                    <a:pt x="3166" y="2166"/>
                  </a:lnTo>
                  <a:lnTo>
                    <a:pt x="3168" y="2230"/>
                  </a:lnTo>
                  <a:lnTo>
                    <a:pt x="3167" y="2264"/>
                  </a:lnTo>
                  <a:lnTo>
                    <a:pt x="3162" y="2296"/>
                  </a:lnTo>
                  <a:lnTo>
                    <a:pt x="3152" y="2325"/>
                  </a:lnTo>
                  <a:lnTo>
                    <a:pt x="3140" y="2351"/>
                  </a:lnTo>
                  <a:lnTo>
                    <a:pt x="3123" y="2375"/>
                  </a:lnTo>
                  <a:lnTo>
                    <a:pt x="3104" y="2396"/>
                  </a:lnTo>
                  <a:lnTo>
                    <a:pt x="3082" y="2415"/>
                  </a:lnTo>
                  <a:lnTo>
                    <a:pt x="3057" y="2432"/>
                  </a:lnTo>
                  <a:lnTo>
                    <a:pt x="3031" y="2446"/>
                  </a:lnTo>
                  <a:lnTo>
                    <a:pt x="3001" y="2460"/>
                  </a:lnTo>
                  <a:lnTo>
                    <a:pt x="2970" y="2471"/>
                  </a:lnTo>
                  <a:lnTo>
                    <a:pt x="2939" y="2481"/>
                  </a:lnTo>
                  <a:lnTo>
                    <a:pt x="2904" y="2489"/>
                  </a:lnTo>
                  <a:lnTo>
                    <a:pt x="2871" y="2496"/>
                  </a:lnTo>
                  <a:lnTo>
                    <a:pt x="2835" y="2502"/>
                  </a:lnTo>
                  <a:lnTo>
                    <a:pt x="2799" y="2507"/>
                  </a:lnTo>
                  <a:lnTo>
                    <a:pt x="2764" y="2511"/>
                  </a:lnTo>
                  <a:lnTo>
                    <a:pt x="2728" y="2515"/>
                  </a:lnTo>
                  <a:lnTo>
                    <a:pt x="2693" y="2518"/>
                  </a:lnTo>
                  <a:lnTo>
                    <a:pt x="2658" y="2521"/>
                  </a:lnTo>
                  <a:lnTo>
                    <a:pt x="2623" y="2523"/>
                  </a:lnTo>
                  <a:lnTo>
                    <a:pt x="2578" y="2526"/>
                  </a:lnTo>
                  <a:lnTo>
                    <a:pt x="2517" y="2530"/>
                  </a:lnTo>
                  <a:lnTo>
                    <a:pt x="2458" y="2533"/>
                  </a:lnTo>
                  <a:lnTo>
                    <a:pt x="2401" y="2534"/>
                  </a:lnTo>
                  <a:lnTo>
                    <a:pt x="2362" y="2533"/>
                  </a:lnTo>
                  <a:lnTo>
                    <a:pt x="2321" y="2532"/>
                  </a:lnTo>
                  <a:lnTo>
                    <a:pt x="2276" y="2529"/>
                  </a:lnTo>
                  <a:lnTo>
                    <a:pt x="2227" y="2525"/>
                  </a:lnTo>
                  <a:lnTo>
                    <a:pt x="2137" y="2519"/>
                  </a:lnTo>
                  <a:lnTo>
                    <a:pt x="2100" y="2516"/>
                  </a:lnTo>
                  <a:lnTo>
                    <a:pt x="2061" y="2513"/>
                  </a:lnTo>
                  <a:lnTo>
                    <a:pt x="2023" y="2509"/>
                  </a:lnTo>
                  <a:lnTo>
                    <a:pt x="1985" y="2505"/>
                  </a:lnTo>
                  <a:lnTo>
                    <a:pt x="1947" y="2499"/>
                  </a:lnTo>
                  <a:lnTo>
                    <a:pt x="1910" y="2491"/>
                  </a:lnTo>
                  <a:lnTo>
                    <a:pt x="1875" y="2482"/>
                  </a:lnTo>
                  <a:lnTo>
                    <a:pt x="1840" y="2472"/>
                  </a:lnTo>
                  <a:lnTo>
                    <a:pt x="1809" y="2458"/>
                  </a:lnTo>
                  <a:lnTo>
                    <a:pt x="1778" y="2441"/>
                  </a:lnTo>
                  <a:lnTo>
                    <a:pt x="1752" y="2422"/>
                  </a:lnTo>
                  <a:lnTo>
                    <a:pt x="1728" y="2399"/>
                  </a:lnTo>
                  <a:lnTo>
                    <a:pt x="1704" y="2422"/>
                  </a:lnTo>
                  <a:lnTo>
                    <a:pt x="1678" y="2441"/>
                  </a:lnTo>
                  <a:lnTo>
                    <a:pt x="1647" y="2458"/>
                  </a:lnTo>
                  <a:lnTo>
                    <a:pt x="1616" y="2472"/>
                  </a:lnTo>
                  <a:lnTo>
                    <a:pt x="1581" y="2482"/>
                  </a:lnTo>
                  <a:lnTo>
                    <a:pt x="1546" y="2491"/>
                  </a:lnTo>
                  <a:lnTo>
                    <a:pt x="1509" y="2499"/>
                  </a:lnTo>
                  <a:lnTo>
                    <a:pt x="1471" y="2505"/>
                  </a:lnTo>
                  <a:lnTo>
                    <a:pt x="1433" y="2509"/>
                  </a:lnTo>
                  <a:lnTo>
                    <a:pt x="1395" y="2513"/>
                  </a:lnTo>
                  <a:lnTo>
                    <a:pt x="1356" y="2516"/>
                  </a:lnTo>
                  <a:lnTo>
                    <a:pt x="1320" y="2519"/>
                  </a:lnTo>
                  <a:lnTo>
                    <a:pt x="1229" y="2525"/>
                  </a:lnTo>
                  <a:lnTo>
                    <a:pt x="1180" y="2529"/>
                  </a:lnTo>
                  <a:lnTo>
                    <a:pt x="1135" y="2532"/>
                  </a:lnTo>
                  <a:lnTo>
                    <a:pt x="1094" y="2533"/>
                  </a:lnTo>
                  <a:lnTo>
                    <a:pt x="1055" y="2534"/>
                  </a:lnTo>
                  <a:lnTo>
                    <a:pt x="998" y="2533"/>
                  </a:lnTo>
                  <a:lnTo>
                    <a:pt x="939" y="2530"/>
                  </a:lnTo>
                  <a:lnTo>
                    <a:pt x="878" y="2526"/>
                  </a:lnTo>
                  <a:lnTo>
                    <a:pt x="833" y="2523"/>
                  </a:lnTo>
                  <a:lnTo>
                    <a:pt x="798" y="2521"/>
                  </a:lnTo>
                  <a:lnTo>
                    <a:pt x="763" y="2518"/>
                  </a:lnTo>
                  <a:lnTo>
                    <a:pt x="728" y="2515"/>
                  </a:lnTo>
                  <a:lnTo>
                    <a:pt x="692" y="2511"/>
                  </a:lnTo>
                  <a:lnTo>
                    <a:pt x="657" y="2507"/>
                  </a:lnTo>
                  <a:lnTo>
                    <a:pt x="621" y="2502"/>
                  </a:lnTo>
                  <a:lnTo>
                    <a:pt x="586" y="2496"/>
                  </a:lnTo>
                  <a:lnTo>
                    <a:pt x="552" y="2489"/>
                  </a:lnTo>
                  <a:lnTo>
                    <a:pt x="518" y="2481"/>
                  </a:lnTo>
                  <a:lnTo>
                    <a:pt x="486" y="2471"/>
                  </a:lnTo>
                  <a:lnTo>
                    <a:pt x="455" y="2460"/>
                  </a:lnTo>
                  <a:lnTo>
                    <a:pt x="426" y="2446"/>
                  </a:lnTo>
                  <a:lnTo>
                    <a:pt x="399" y="2432"/>
                  </a:lnTo>
                  <a:lnTo>
                    <a:pt x="374" y="2415"/>
                  </a:lnTo>
                  <a:lnTo>
                    <a:pt x="352" y="2396"/>
                  </a:lnTo>
                  <a:lnTo>
                    <a:pt x="333" y="2375"/>
                  </a:lnTo>
                  <a:lnTo>
                    <a:pt x="316" y="2351"/>
                  </a:lnTo>
                  <a:lnTo>
                    <a:pt x="304" y="2325"/>
                  </a:lnTo>
                  <a:lnTo>
                    <a:pt x="294" y="2296"/>
                  </a:lnTo>
                  <a:lnTo>
                    <a:pt x="289" y="2264"/>
                  </a:lnTo>
                  <a:lnTo>
                    <a:pt x="288" y="2230"/>
                  </a:lnTo>
                  <a:lnTo>
                    <a:pt x="291" y="2166"/>
                  </a:lnTo>
                  <a:lnTo>
                    <a:pt x="294" y="2096"/>
                  </a:lnTo>
                  <a:lnTo>
                    <a:pt x="300" y="2021"/>
                  </a:lnTo>
                  <a:lnTo>
                    <a:pt x="306" y="1942"/>
                  </a:lnTo>
                  <a:lnTo>
                    <a:pt x="313" y="1859"/>
                  </a:lnTo>
                  <a:lnTo>
                    <a:pt x="320" y="1774"/>
                  </a:lnTo>
                  <a:lnTo>
                    <a:pt x="330" y="1687"/>
                  </a:lnTo>
                  <a:lnTo>
                    <a:pt x="339" y="1599"/>
                  </a:lnTo>
                  <a:lnTo>
                    <a:pt x="350" y="1511"/>
                  </a:lnTo>
                  <a:lnTo>
                    <a:pt x="361" y="1424"/>
                  </a:lnTo>
                  <a:lnTo>
                    <a:pt x="310" y="1424"/>
                  </a:lnTo>
                  <a:lnTo>
                    <a:pt x="268" y="1422"/>
                  </a:lnTo>
                  <a:lnTo>
                    <a:pt x="228" y="1414"/>
                  </a:lnTo>
                  <a:lnTo>
                    <a:pt x="190" y="1400"/>
                  </a:lnTo>
                  <a:lnTo>
                    <a:pt x="153" y="1381"/>
                  </a:lnTo>
                  <a:close/>
                  <a:moveTo>
                    <a:pt x="2381" y="677"/>
                  </a:moveTo>
                  <a:lnTo>
                    <a:pt x="2322" y="677"/>
                  </a:lnTo>
                  <a:lnTo>
                    <a:pt x="2268" y="678"/>
                  </a:lnTo>
                  <a:lnTo>
                    <a:pt x="2219" y="681"/>
                  </a:lnTo>
                  <a:lnTo>
                    <a:pt x="2176" y="685"/>
                  </a:lnTo>
                  <a:lnTo>
                    <a:pt x="2136" y="691"/>
                  </a:lnTo>
                  <a:lnTo>
                    <a:pt x="2102" y="700"/>
                  </a:lnTo>
                  <a:lnTo>
                    <a:pt x="2113" y="708"/>
                  </a:lnTo>
                  <a:lnTo>
                    <a:pt x="2123" y="719"/>
                  </a:lnTo>
                  <a:lnTo>
                    <a:pt x="2129" y="733"/>
                  </a:lnTo>
                  <a:lnTo>
                    <a:pt x="2131" y="749"/>
                  </a:lnTo>
                  <a:lnTo>
                    <a:pt x="2128" y="767"/>
                  </a:lnTo>
                  <a:lnTo>
                    <a:pt x="2120" y="782"/>
                  </a:lnTo>
                  <a:lnTo>
                    <a:pt x="2108" y="795"/>
                  </a:lnTo>
                  <a:lnTo>
                    <a:pt x="2091" y="803"/>
                  </a:lnTo>
                  <a:lnTo>
                    <a:pt x="2074" y="806"/>
                  </a:lnTo>
                  <a:lnTo>
                    <a:pt x="2056" y="803"/>
                  </a:lnTo>
                  <a:lnTo>
                    <a:pt x="2040" y="795"/>
                  </a:lnTo>
                  <a:lnTo>
                    <a:pt x="2028" y="782"/>
                  </a:lnTo>
                  <a:lnTo>
                    <a:pt x="2019" y="767"/>
                  </a:lnTo>
                  <a:lnTo>
                    <a:pt x="2016" y="749"/>
                  </a:lnTo>
                  <a:lnTo>
                    <a:pt x="2016" y="747"/>
                  </a:lnTo>
                  <a:lnTo>
                    <a:pt x="2017" y="745"/>
                  </a:lnTo>
                  <a:lnTo>
                    <a:pt x="1998" y="762"/>
                  </a:lnTo>
                  <a:lnTo>
                    <a:pt x="1981" y="783"/>
                  </a:lnTo>
                  <a:lnTo>
                    <a:pt x="1965" y="807"/>
                  </a:lnTo>
                  <a:lnTo>
                    <a:pt x="1981" y="812"/>
                  </a:lnTo>
                  <a:lnTo>
                    <a:pt x="1995" y="820"/>
                  </a:lnTo>
                  <a:lnTo>
                    <a:pt x="2007" y="833"/>
                  </a:lnTo>
                  <a:lnTo>
                    <a:pt x="2014" y="847"/>
                  </a:lnTo>
                  <a:lnTo>
                    <a:pt x="2016" y="864"/>
                  </a:lnTo>
                  <a:lnTo>
                    <a:pt x="2013" y="882"/>
                  </a:lnTo>
                  <a:lnTo>
                    <a:pt x="2004" y="898"/>
                  </a:lnTo>
                  <a:lnTo>
                    <a:pt x="1992" y="910"/>
                  </a:lnTo>
                  <a:lnTo>
                    <a:pt x="1976" y="918"/>
                  </a:lnTo>
                  <a:lnTo>
                    <a:pt x="1958" y="922"/>
                  </a:lnTo>
                  <a:lnTo>
                    <a:pt x="1944" y="920"/>
                  </a:lnTo>
                  <a:lnTo>
                    <a:pt x="1931" y="914"/>
                  </a:lnTo>
                  <a:lnTo>
                    <a:pt x="1921" y="907"/>
                  </a:lnTo>
                  <a:lnTo>
                    <a:pt x="1906" y="949"/>
                  </a:lnTo>
                  <a:lnTo>
                    <a:pt x="1892" y="995"/>
                  </a:lnTo>
                  <a:lnTo>
                    <a:pt x="1878" y="1047"/>
                  </a:lnTo>
                  <a:lnTo>
                    <a:pt x="1866" y="1099"/>
                  </a:lnTo>
                  <a:lnTo>
                    <a:pt x="1855" y="1155"/>
                  </a:lnTo>
                  <a:lnTo>
                    <a:pt x="1845" y="1217"/>
                  </a:lnTo>
                  <a:lnTo>
                    <a:pt x="1836" y="1282"/>
                  </a:lnTo>
                  <a:lnTo>
                    <a:pt x="1829" y="1351"/>
                  </a:lnTo>
                  <a:lnTo>
                    <a:pt x="1821" y="1422"/>
                  </a:lnTo>
                  <a:lnTo>
                    <a:pt x="1815" y="1494"/>
                  </a:lnTo>
                  <a:lnTo>
                    <a:pt x="1810" y="1569"/>
                  </a:lnTo>
                  <a:lnTo>
                    <a:pt x="1804" y="1642"/>
                  </a:lnTo>
                  <a:lnTo>
                    <a:pt x="1800" y="1715"/>
                  </a:lnTo>
                  <a:lnTo>
                    <a:pt x="1797" y="1788"/>
                  </a:lnTo>
                  <a:lnTo>
                    <a:pt x="1794" y="1858"/>
                  </a:lnTo>
                  <a:lnTo>
                    <a:pt x="1792" y="1926"/>
                  </a:lnTo>
                  <a:lnTo>
                    <a:pt x="1790" y="1990"/>
                  </a:lnTo>
                  <a:lnTo>
                    <a:pt x="1789" y="2050"/>
                  </a:lnTo>
                  <a:lnTo>
                    <a:pt x="1788" y="2104"/>
                  </a:lnTo>
                  <a:lnTo>
                    <a:pt x="1787" y="2153"/>
                  </a:lnTo>
                  <a:lnTo>
                    <a:pt x="1786" y="2196"/>
                  </a:lnTo>
                  <a:lnTo>
                    <a:pt x="1786" y="2232"/>
                  </a:lnTo>
                  <a:lnTo>
                    <a:pt x="1788" y="2259"/>
                  </a:lnTo>
                  <a:lnTo>
                    <a:pt x="1794" y="2284"/>
                  </a:lnTo>
                  <a:lnTo>
                    <a:pt x="1803" y="2305"/>
                  </a:lnTo>
                  <a:lnTo>
                    <a:pt x="1817" y="2323"/>
                  </a:lnTo>
                  <a:lnTo>
                    <a:pt x="1835" y="2340"/>
                  </a:lnTo>
                  <a:lnTo>
                    <a:pt x="1856" y="2352"/>
                  </a:lnTo>
                  <a:lnTo>
                    <a:pt x="1881" y="2364"/>
                  </a:lnTo>
                  <a:lnTo>
                    <a:pt x="1909" y="2373"/>
                  </a:lnTo>
                  <a:lnTo>
                    <a:pt x="1941" y="2380"/>
                  </a:lnTo>
                  <a:lnTo>
                    <a:pt x="1975" y="2387"/>
                  </a:lnTo>
                  <a:lnTo>
                    <a:pt x="2013" y="2392"/>
                  </a:lnTo>
                  <a:lnTo>
                    <a:pt x="2055" y="2397"/>
                  </a:lnTo>
                  <a:lnTo>
                    <a:pt x="2098" y="2400"/>
                  </a:lnTo>
                  <a:lnTo>
                    <a:pt x="2145" y="2403"/>
                  </a:lnTo>
                  <a:lnTo>
                    <a:pt x="2237" y="2411"/>
                  </a:lnTo>
                  <a:lnTo>
                    <a:pt x="2284" y="2415"/>
                  </a:lnTo>
                  <a:lnTo>
                    <a:pt x="2326" y="2417"/>
                  </a:lnTo>
                  <a:lnTo>
                    <a:pt x="2364" y="2419"/>
                  </a:lnTo>
                  <a:lnTo>
                    <a:pt x="2401" y="2419"/>
                  </a:lnTo>
                  <a:lnTo>
                    <a:pt x="2455" y="2418"/>
                  </a:lnTo>
                  <a:lnTo>
                    <a:pt x="2510" y="2416"/>
                  </a:lnTo>
                  <a:lnTo>
                    <a:pt x="2570" y="2412"/>
                  </a:lnTo>
                  <a:lnTo>
                    <a:pt x="2616" y="2408"/>
                  </a:lnTo>
                  <a:lnTo>
                    <a:pt x="2665" y="2405"/>
                  </a:lnTo>
                  <a:lnTo>
                    <a:pt x="2712" y="2400"/>
                  </a:lnTo>
                  <a:lnTo>
                    <a:pt x="2757" y="2396"/>
                  </a:lnTo>
                  <a:lnTo>
                    <a:pt x="2800" y="2391"/>
                  </a:lnTo>
                  <a:lnTo>
                    <a:pt x="2841" y="2385"/>
                  </a:lnTo>
                  <a:lnTo>
                    <a:pt x="2879" y="2377"/>
                  </a:lnTo>
                  <a:lnTo>
                    <a:pt x="2914" y="2369"/>
                  </a:lnTo>
                  <a:lnTo>
                    <a:pt x="2945" y="2358"/>
                  </a:lnTo>
                  <a:lnTo>
                    <a:pt x="2973" y="2347"/>
                  </a:lnTo>
                  <a:lnTo>
                    <a:pt x="2997" y="2333"/>
                  </a:lnTo>
                  <a:lnTo>
                    <a:pt x="3017" y="2319"/>
                  </a:lnTo>
                  <a:lnTo>
                    <a:pt x="3033" y="2301"/>
                  </a:lnTo>
                  <a:lnTo>
                    <a:pt x="3044" y="2281"/>
                  </a:lnTo>
                  <a:lnTo>
                    <a:pt x="3051" y="2258"/>
                  </a:lnTo>
                  <a:lnTo>
                    <a:pt x="3053" y="2233"/>
                  </a:lnTo>
                  <a:lnTo>
                    <a:pt x="3051" y="2170"/>
                  </a:lnTo>
                  <a:lnTo>
                    <a:pt x="3047" y="2100"/>
                  </a:lnTo>
                  <a:lnTo>
                    <a:pt x="3041" y="2025"/>
                  </a:lnTo>
                  <a:lnTo>
                    <a:pt x="3035" y="1947"/>
                  </a:lnTo>
                  <a:lnTo>
                    <a:pt x="3029" y="1864"/>
                  </a:lnTo>
                  <a:lnTo>
                    <a:pt x="3020" y="1780"/>
                  </a:lnTo>
                  <a:lnTo>
                    <a:pt x="3012" y="1693"/>
                  </a:lnTo>
                  <a:lnTo>
                    <a:pt x="3001" y="1607"/>
                  </a:lnTo>
                  <a:lnTo>
                    <a:pt x="2991" y="1520"/>
                  </a:lnTo>
                  <a:lnTo>
                    <a:pt x="2981" y="1434"/>
                  </a:lnTo>
                  <a:lnTo>
                    <a:pt x="2969" y="1350"/>
                  </a:lnTo>
                  <a:lnTo>
                    <a:pt x="2956" y="1268"/>
                  </a:lnTo>
                  <a:lnTo>
                    <a:pt x="2945" y="1192"/>
                  </a:lnTo>
                  <a:lnTo>
                    <a:pt x="2931" y="1118"/>
                  </a:lnTo>
                  <a:lnTo>
                    <a:pt x="2923" y="1132"/>
                  </a:lnTo>
                  <a:lnTo>
                    <a:pt x="2911" y="1143"/>
                  </a:lnTo>
                  <a:lnTo>
                    <a:pt x="2897" y="1150"/>
                  </a:lnTo>
                  <a:lnTo>
                    <a:pt x="2880" y="1152"/>
                  </a:lnTo>
                  <a:lnTo>
                    <a:pt x="2862" y="1149"/>
                  </a:lnTo>
                  <a:lnTo>
                    <a:pt x="2846" y="1140"/>
                  </a:lnTo>
                  <a:lnTo>
                    <a:pt x="2834" y="1128"/>
                  </a:lnTo>
                  <a:lnTo>
                    <a:pt x="2826" y="1112"/>
                  </a:lnTo>
                  <a:lnTo>
                    <a:pt x="2822" y="1094"/>
                  </a:lnTo>
                  <a:lnTo>
                    <a:pt x="2826" y="1077"/>
                  </a:lnTo>
                  <a:lnTo>
                    <a:pt x="2834" y="1060"/>
                  </a:lnTo>
                  <a:lnTo>
                    <a:pt x="2846" y="1048"/>
                  </a:lnTo>
                  <a:lnTo>
                    <a:pt x="2862" y="1040"/>
                  </a:lnTo>
                  <a:lnTo>
                    <a:pt x="2880" y="1037"/>
                  </a:lnTo>
                  <a:lnTo>
                    <a:pt x="2895" y="1039"/>
                  </a:lnTo>
                  <a:lnTo>
                    <a:pt x="2907" y="1044"/>
                  </a:lnTo>
                  <a:lnTo>
                    <a:pt x="2919" y="1053"/>
                  </a:lnTo>
                  <a:lnTo>
                    <a:pt x="2910" y="1013"/>
                  </a:lnTo>
                  <a:lnTo>
                    <a:pt x="2902" y="976"/>
                  </a:lnTo>
                  <a:lnTo>
                    <a:pt x="2895" y="948"/>
                  </a:lnTo>
                  <a:lnTo>
                    <a:pt x="2885" y="921"/>
                  </a:lnTo>
                  <a:lnTo>
                    <a:pt x="2883" y="922"/>
                  </a:lnTo>
                  <a:lnTo>
                    <a:pt x="2880" y="922"/>
                  </a:lnTo>
                  <a:lnTo>
                    <a:pt x="2862" y="918"/>
                  </a:lnTo>
                  <a:lnTo>
                    <a:pt x="2846" y="910"/>
                  </a:lnTo>
                  <a:lnTo>
                    <a:pt x="2834" y="898"/>
                  </a:lnTo>
                  <a:lnTo>
                    <a:pt x="2826" y="882"/>
                  </a:lnTo>
                  <a:lnTo>
                    <a:pt x="2822" y="864"/>
                  </a:lnTo>
                  <a:lnTo>
                    <a:pt x="2824" y="850"/>
                  </a:lnTo>
                  <a:lnTo>
                    <a:pt x="2829" y="838"/>
                  </a:lnTo>
                  <a:lnTo>
                    <a:pt x="2837" y="827"/>
                  </a:lnTo>
                  <a:lnTo>
                    <a:pt x="2821" y="807"/>
                  </a:lnTo>
                  <a:lnTo>
                    <a:pt x="2806" y="790"/>
                  </a:lnTo>
                  <a:lnTo>
                    <a:pt x="2794" y="798"/>
                  </a:lnTo>
                  <a:lnTo>
                    <a:pt x="2781" y="804"/>
                  </a:lnTo>
                  <a:lnTo>
                    <a:pt x="2765" y="806"/>
                  </a:lnTo>
                  <a:lnTo>
                    <a:pt x="2747" y="803"/>
                  </a:lnTo>
                  <a:lnTo>
                    <a:pt x="2731" y="795"/>
                  </a:lnTo>
                  <a:lnTo>
                    <a:pt x="2719" y="782"/>
                  </a:lnTo>
                  <a:lnTo>
                    <a:pt x="2710" y="767"/>
                  </a:lnTo>
                  <a:lnTo>
                    <a:pt x="2707" y="749"/>
                  </a:lnTo>
                  <a:lnTo>
                    <a:pt x="2708" y="736"/>
                  </a:lnTo>
                  <a:lnTo>
                    <a:pt x="2712" y="725"/>
                  </a:lnTo>
                  <a:lnTo>
                    <a:pt x="2674" y="709"/>
                  </a:lnTo>
                  <a:lnTo>
                    <a:pt x="2634" y="697"/>
                  </a:lnTo>
                  <a:lnTo>
                    <a:pt x="2591" y="688"/>
                  </a:lnTo>
                  <a:lnTo>
                    <a:pt x="2547" y="682"/>
                  </a:lnTo>
                  <a:lnTo>
                    <a:pt x="2503" y="679"/>
                  </a:lnTo>
                  <a:lnTo>
                    <a:pt x="2457" y="677"/>
                  </a:lnTo>
                  <a:lnTo>
                    <a:pt x="2446" y="684"/>
                  </a:lnTo>
                  <a:lnTo>
                    <a:pt x="2434" y="689"/>
                  </a:lnTo>
                  <a:lnTo>
                    <a:pt x="2419" y="691"/>
                  </a:lnTo>
                  <a:lnTo>
                    <a:pt x="2405" y="689"/>
                  </a:lnTo>
                  <a:lnTo>
                    <a:pt x="2392" y="684"/>
                  </a:lnTo>
                  <a:lnTo>
                    <a:pt x="2381" y="677"/>
                  </a:lnTo>
                  <a:close/>
                  <a:moveTo>
                    <a:pt x="1075" y="677"/>
                  </a:moveTo>
                  <a:lnTo>
                    <a:pt x="1064" y="684"/>
                  </a:lnTo>
                  <a:lnTo>
                    <a:pt x="1051" y="689"/>
                  </a:lnTo>
                  <a:lnTo>
                    <a:pt x="1037" y="691"/>
                  </a:lnTo>
                  <a:lnTo>
                    <a:pt x="1022" y="689"/>
                  </a:lnTo>
                  <a:lnTo>
                    <a:pt x="1010" y="684"/>
                  </a:lnTo>
                  <a:lnTo>
                    <a:pt x="999" y="677"/>
                  </a:lnTo>
                  <a:lnTo>
                    <a:pt x="953" y="679"/>
                  </a:lnTo>
                  <a:lnTo>
                    <a:pt x="909" y="682"/>
                  </a:lnTo>
                  <a:lnTo>
                    <a:pt x="865" y="688"/>
                  </a:lnTo>
                  <a:lnTo>
                    <a:pt x="822" y="697"/>
                  </a:lnTo>
                  <a:lnTo>
                    <a:pt x="782" y="709"/>
                  </a:lnTo>
                  <a:lnTo>
                    <a:pt x="744" y="725"/>
                  </a:lnTo>
                  <a:lnTo>
                    <a:pt x="748" y="736"/>
                  </a:lnTo>
                  <a:lnTo>
                    <a:pt x="749" y="749"/>
                  </a:lnTo>
                  <a:lnTo>
                    <a:pt x="746" y="767"/>
                  </a:lnTo>
                  <a:lnTo>
                    <a:pt x="737" y="782"/>
                  </a:lnTo>
                  <a:lnTo>
                    <a:pt x="725" y="795"/>
                  </a:lnTo>
                  <a:lnTo>
                    <a:pt x="709" y="803"/>
                  </a:lnTo>
                  <a:lnTo>
                    <a:pt x="691" y="806"/>
                  </a:lnTo>
                  <a:lnTo>
                    <a:pt x="675" y="804"/>
                  </a:lnTo>
                  <a:lnTo>
                    <a:pt x="662" y="798"/>
                  </a:lnTo>
                  <a:lnTo>
                    <a:pt x="650" y="790"/>
                  </a:lnTo>
                  <a:lnTo>
                    <a:pt x="635" y="807"/>
                  </a:lnTo>
                  <a:lnTo>
                    <a:pt x="619" y="827"/>
                  </a:lnTo>
                  <a:lnTo>
                    <a:pt x="627" y="838"/>
                  </a:lnTo>
                  <a:lnTo>
                    <a:pt x="632" y="850"/>
                  </a:lnTo>
                  <a:lnTo>
                    <a:pt x="634" y="864"/>
                  </a:lnTo>
                  <a:lnTo>
                    <a:pt x="630" y="882"/>
                  </a:lnTo>
                  <a:lnTo>
                    <a:pt x="622" y="898"/>
                  </a:lnTo>
                  <a:lnTo>
                    <a:pt x="610" y="910"/>
                  </a:lnTo>
                  <a:lnTo>
                    <a:pt x="594" y="918"/>
                  </a:lnTo>
                  <a:lnTo>
                    <a:pt x="576" y="922"/>
                  </a:lnTo>
                  <a:lnTo>
                    <a:pt x="573" y="922"/>
                  </a:lnTo>
                  <a:lnTo>
                    <a:pt x="571" y="921"/>
                  </a:lnTo>
                  <a:lnTo>
                    <a:pt x="561" y="948"/>
                  </a:lnTo>
                  <a:lnTo>
                    <a:pt x="554" y="976"/>
                  </a:lnTo>
                  <a:lnTo>
                    <a:pt x="546" y="1013"/>
                  </a:lnTo>
                  <a:lnTo>
                    <a:pt x="537" y="1053"/>
                  </a:lnTo>
                  <a:lnTo>
                    <a:pt x="549" y="1044"/>
                  </a:lnTo>
                  <a:lnTo>
                    <a:pt x="561" y="1039"/>
                  </a:lnTo>
                  <a:lnTo>
                    <a:pt x="576" y="1037"/>
                  </a:lnTo>
                  <a:lnTo>
                    <a:pt x="594" y="1040"/>
                  </a:lnTo>
                  <a:lnTo>
                    <a:pt x="610" y="1048"/>
                  </a:lnTo>
                  <a:lnTo>
                    <a:pt x="622" y="1060"/>
                  </a:lnTo>
                  <a:lnTo>
                    <a:pt x="630" y="1077"/>
                  </a:lnTo>
                  <a:lnTo>
                    <a:pt x="634" y="1094"/>
                  </a:lnTo>
                  <a:lnTo>
                    <a:pt x="630" y="1112"/>
                  </a:lnTo>
                  <a:lnTo>
                    <a:pt x="622" y="1128"/>
                  </a:lnTo>
                  <a:lnTo>
                    <a:pt x="610" y="1140"/>
                  </a:lnTo>
                  <a:lnTo>
                    <a:pt x="594" y="1149"/>
                  </a:lnTo>
                  <a:lnTo>
                    <a:pt x="576" y="1152"/>
                  </a:lnTo>
                  <a:lnTo>
                    <a:pt x="559" y="1150"/>
                  </a:lnTo>
                  <a:lnTo>
                    <a:pt x="545" y="1143"/>
                  </a:lnTo>
                  <a:lnTo>
                    <a:pt x="533" y="1132"/>
                  </a:lnTo>
                  <a:lnTo>
                    <a:pt x="525" y="1118"/>
                  </a:lnTo>
                  <a:lnTo>
                    <a:pt x="511" y="1192"/>
                  </a:lnTo>
                  <a:lnTo>
                    <a:pt x="500" y="1268"/>
                  </a:lnTo>
                  <a:lnTo>
                    <a:pt x="487" y="1350"/>
                  </a:lnTo>
                  <a:lnTo>
                    <a:pt x="475" y="1434"/>
                  </a:lnTo>
                  <a:lnTo>
                    <a:pt x="465" y="1520"/>
                  </a:lnTo>
                  <a:lnTo>
                    <a:pt x="455" y="1607"/>
                  </a:lnTo>
                  <a:lnTo>
                    <a:pt x="444" y="1693"/>
                  </a:lnTo>
                  <a:lnTo>
                    <a:pt x="436" y="1780"/>
                  </a:lnTo>
                  <a:lnTo>
                    <a:pt x="427" y="1864"/>
                  </a:lnTo>
                  <a:lnTo>
                    <a:pt x="421" y="1947"/>
                  </a:lnTo>
                  <a:lnTo>
                    <a:pt x="415" y="2025"/>
                  </a:lnTo>
                  <a:lnTo>
                    <a:pt x="409" y="2100"/>
                  </a:lnTo>
                  <a:lnTo>
                    <a:pt x="405" y="2170"/>
                  </a:lnTo>
                  <a:lnTo>
                    <a:pt x="403" y="2233"/>
                  </a:lnTo>
                  <a:lnTo>
                    <a:pt x="405" y="2258"/>
                  </a:lnTo>
                  <a:lnTo>
                    <a:pt x="412" y="2281"/>
                  </a:lnTo>
                  <a:lnTo>
                    <a:pt x="423" y="2301"/>
                  </a:lnTo>
                  <a:lnTo>
                    <a:pt x="439" y="2319"/>
                  </a:lnTo>
                  <a:lnTo>
                    <a:pt x="459" y="2333"/>
                  </a:lnTo>
                  <a:lnTo>
                    <a:pt x="483" y="2347"/>
                  </a:lnTo>
                  <a:lnTo>
                    <a:pt x="511" y="2358"/>
                  </a:lnTo>
                  <a:lnTo>
                    <a:pt x="542" y="2369"/>
                  </a:lnTo>
                  <a:lnTo>
                    <a:pt x="577" y="2377"/>
                  </a:lnTo>
                  <a:lnTo>
                    <a:pt x="615" y="2385"/>
                  </a:lnTo>
                  <a:lnTo>
                    <a:pt x="656" y="2391"/>
                  </a:lnTo>
                  <a:lnTo>
                    <a:pt x="699" y="2396"/>
                  </a:lnTo>
                  <a:lnTo>
                    <a:pt x="744" y="2400"/>
                  </a:lnTo>
                  <a:lnTo>
                    <a:pt x="791" y="2405"/>
                  </a:lnTo>
                  <a:lnTo>
                    <a:pt x="840" y="2408"/>
                  </a:lnTo>
                  <a:lnTo>
                    <a:pt x="886" y="2412"/>
                  </a:lnTo>
                  <a:lnTo>
                    <a:pt x="929" y="2415"/>
                  </a:lnTo>
                  <a:lnTo>
                    <a:pt x="970" y="2417"/>
                  </a:lnTo>
                  <a:lnTo>
                    <a:pt x="1009" y="2418"/>
                  </a:lnTo>
                  <a:lnTo>
                    <a:pt x="1046" y="2419"/>
                  </a:lnTo>
                  <a:lnTo>
                    <a:pt x="1085" y="2419"/>
                  </a:lnTo>
                  <a:lnTo>
                    <a:pt x="1126" y="2417"/>
                  </a:lnTo>
                  <a:lnTo>
                    <a:pt x="1170" y="2415"/>
                  </a:lnTo>
                  <a:lnTo>
                    <a:pt x="1219" y="2411"/>
                  </a:lnTo>
                  <a:lnTo>
                    <a:pt x="1265" y="2407"/>
                  </a:lnTo>
                  <a:lnTo>
                    <a:pt x="1311" y="2403"/>
                  </a:lnTo>
                  <a:lnTo>
                    <a:pt x="1358" y="2400"/>
                  </a:lnTo>
                  <a:lnTo>
                    <a:pt x="1402" y="2396"/>
                  </a:lnTo>
                  <a:lnTo>
                    <a:pt x="1443" y="2392"/>
                  </a:lnTo>
                  <a:lnTo>
                    <a:pt x="1481" y="2387"/>
                  </a:lnTo>
                  <a:lnTo>
                    <a:pt x="1515" y="2380"/>
                  </a:lnTo>
                  <a:lnTo>
                    <a:pt x="1547" y="2373"/>
                  </a:lnTo>
                  <a:lnTo>
                    <a:pt x="1575" y="2364"/>
                  </a:lnTo>
                  <a:lnTo>
                    <a:pt x="1600" y="2352"/>
                  </a:lnTo>
                  <a:lnTo>
                    <a:pt x="1621" y="2340"/>
                  </a:lnTo>
                  <a:lnTo>
                    <a:pt x="1639" y="2323"/>
                  </a:lnTo>
                  <a:lnTo>
                    <a:pt x="1653" y="2305"/>
                  </a:lnTo>
                  <a:lnTo>
                    <a:pt x="1663" y="2284"/>
                  </a:lnTo>
                  <a:lnTo>
                    <a:pt x="1668" y="2259"/>
                  </a:lnTo>
                  <a:lnTo>
                    <a:pt x="1670" y="2232"/>
                  </a:lnTo>
                  <a:lnTo>
                    <a:pt x="1670" y="2196"/>
                  </a:lnTo>
                  <a:lnTo>
                    <a:pt x="1669" y="2153"/>
                  </a:lnTo>
                  <a:lnTo>
                    <a:pt x="1668" y="2104"/>
                  </a:lnTo>
                  <a:lnTo>
                    <a:pt x="1667" y="2050"/>
                  </a:lnTo>
                  <a:lnTo>
                    <a:pt x="1666" y="1990"/>
                  </a:lnTo>
                  <a:lnTo>
                    <a:pt x="1664" y="1926"/>
                  </a:lnTo>
                  <a:lnTo>
                    <a:pt x="1662" y="1858"/>
                  </a:lnTo>
                  <a:lnTo>
                    <a:pt x="1659" y="1788"/>
                  </a:lnTo>
                  <a:lnTo>
                    <a:pt x="1656" y="1715"/>
                  </a:lnTo>
                  <a:lnTo>
                    <a:pt x="1652" y="1642"/>
                  </a:lnTo>
                  <a:lnTo>
                    <a:pt x="1646" y="1569"/>
                  </a:lnTo>
                  <a:lnTo>
                    <a:pt x="1641" y="1494"/>
                  </a:lnTo>
                  <a:lnTo>
                    <a:pt x="1635" y="1422"/>
                  </a:lnTo>
                  <a:lnTo>
                    <a:pt x="1627" y="1351"/>
                  </a:lnTo>
                  <a:lnTo>
                    <a:pt x="1620" y="1282"/>
                  </a:lnTo>
                  <a:lnTo>
                    <a:pt x="1611" y="1217"/>
                  </a:lnTo>
                  <a:lnTo>
                    <a:pt x="1601" y="1155"/>
                  </a:lnTo>
                  <a:lnTo>
                    <a:pt x="1590" y="1099"/>
                  </a:lnTo>
                  <a:lnTo>
                    <a:pt x="1578" y="1047"/>
                  </a:lnTo>
                  <a:lnTo>
                    <a:pt x="1564" y="995"/>
                  </a:lnTo>
                  <a:lnTo>
                    <a:pt x="1550" y="949"/>
                  </a:lnTo>
                  <a:lnTo>
                    <a:pt x="1535" y="907"/>
                  </a:lnTo>
                  <a:lnTo>
                    <a:pt x="1525" y="914"/>
                  </a:lnTo>
                  <a:lnTo>
                    <a:pt x="1512" y="920"/>
                  </a:lnTo>
                  <a:lnTo>
                    <a:pt x="1498" y="922"/>
                  </a:lnTo>
                  <a:lnTo>
                    <a:pt x="1480" y="918"/>
                  </a:lnTo>
                  <a:lnTo>
                    <a:pt x="1464" y="910"/>
                  </a:lnTo>
                  <a:lnTo>
                    <a:pt x="1452" y="898"/>
                  </a:lnTo>
                  <a:lnTo>
                    <a:pt x="1443" y="882"/>
                  </a:lnTo>
                  <a:lnTo>
                    <a:pt x="1440" y="864"/>
                  </a:lnTo>
                  <a:lnTo>
                    <a:pt x="1442" y="847"/>
                  </a:lnTo>
                  <a:lnTo>
                    <a:pt x="1449" y="833"/>
                  </a:lnTo>
                  <a:lnTo>
                    <a:pt x="1461" y="820"/>
                  </a:lnTo>
                  <a:lnTo>
                    <a:pt x="1475" y="812"/>
                  </a:lnTo>
                  <a:lnTo>
                    <a:pt x="1491" y="807"/>
                  </a:lnTo>
                  <a:lnTo>
                    <a:pt x="1475" y="783"/>
                  </a:lnTo>
                  <a:lnTo>
                    <a:pt x="1458" y="762"/>
                  </a:lnTo>
                  <a:lnTo>
                    <a:pt x="1439" y="745"/>
                  </a:lnTo>
                  <a:lnTo>
                    <a:pt x="1440" y="747"/>
                  </a:lnTo>
                  <a:lnTo>
                    <a:pt x="1440" y="749"/>
                  </a:lnTo>
                  <a:lnTo>
                    <a:pt x="1437" y="767"/>
                  </a:lnTo>
                  <a:lnTo>
                    <a:pt x="1428" y="782"/>
                  </a:lnTo>
                  <a:lnTo>
                    <a:pt x="1416" y="795"/>
                  </a:lnTo>
                  <a:lnTo>
                    <a:pt x="1400" y="803"/>
                  </a:lnTo>
                  <a:lnTo>
                    <a:pt x="1382" y="806"/>
                  </a:lnTo>
                  <a:lnTo>
                    <a:pt x="1365" y="803"/>
                  </a:lnTo>
                  <a:lnTo>
                    <a:pt x="1348" y="795"/>
                  </a:lnTo>
                  <a:lnTo>
                    <a:pt x="1336" y="782"/>
                  </a:lnTo>
                  <a:lnTo>
                    <a:pt x="1328" y="767"/>
                  </a:lnTo>
                  <a:lnTo>
                    <a:pt x="1325" y="749"/>
                  </a:lnTo>
                  <a:lnTo>
                    <a:pt x="1327" y="733"/>
                  </a:lnTo>
                  <a:lnTo>
                    <a:pt x="1333" y="719"/>
                  </a:lnTo>
                  <a:lnTo>
                    <a:pt x="1343" y="708"/>
                  </a:lnTo>
                  <a:lnTo>
                    <a:pt x="1354" y="700"/>
                  </a:lnTo>
                  <a:lnTo>
                    <a:pt x="1324" y="692"/>
                  </a:lnTo>
                  <a:lnTo>
                    <a:pt x="1290" y="686"/>
                  </a:lnTo>
                  <a:lnTo>
                    <a:pt x="1280" y="690"/>
                  </a:lnTo>
                  <a:lnTo>
                    <a:pt x="1267" y="691"/>
                  </a:lnTo>
                  <a:lnTo>
                    <a:pt x="1256" y="690"/>
                  </a:lnTo>
                  <a:lnTo>
                    <a:pt x="1245" y="686"/>
                  </a:lnTo>
                  <a:lnTo>
                    <a:pt x="1236" y="681"/>
                  </a:lnTo>
                  <a:lnTo>
                    <a:pt x="1188" y="678"/>
                  </a:lnTo>
                  <a:lnTo>
                    <a:pt x="1134" y="677"/>
                  </a:lnTo>
                  <a:lnTo>
                    <a:pt x="1075" y="677"/>
                  </a:lnTo>
                  <a:close/>
                  <a:moveTo>
                    <a:pt x="1728" y="0"/>
                  </a:moveTo>
                  <a:lnTo>
                    <a:pt x="1794" y="1"/>
                  </a:lnTo>
                  <a:lnTo>
                    <a:pt x="1859" y="5"/>
                  </a:lnTo>
                  <a:lnTo>
                    <a:pt x="1880" y="7"/>
                  </a:lnTo>
                  <a:lnTo>
                    <a:pt x="1946" y="14"/>
                  </a:lnTo>
                  <a:lnTo>
                    <a:pt x="2011" y="24"/>
                  </a:lnTo>
                  <a:lnTo>
                    <a:pt x="2016" y="24"/>
                  </a:lnTo>
                  <a:lnTo>
                    <a:pt x="2117" y="45"/>
                  </a:lnTo>
                  <a:lnTo>
                    <a:pt x="2216" y="70"/>
                  </a:lnTo>
                  <a:lnTo>
                    <a:pt x="2311" y="102"/>
                  </a:lnTo>
                  <a:lnTo>
                    <a:pt x="2406" y="139"/>
                  </a:lnTo>
                  <a:lnTo>
                    <a:pt x="2497" y="181"/>
                  </a:lnTo>
                  <a:lnTo>
                    <a:pt x="2585" y="228"/>
                  </a:lnTo>
                  <a:lnTo>
                    <a:pt x="2669" y="280"/>
                  </a:lnTo>
                  <a:lnTo>
                    <a:pt x="2751" y="336"/>
                  </a:lnTo>
                  <a:lnTo>
                    <a:pt x="2829" y="398"/>
                  </a:lnTo>
                  <a:lnTo>
                    <a:pt x="2903" y="463"/>
                  </a:lnTo>
                  <a:lnTo>
                    <a:pt x="2974" y="532"/>
                  </a:lnTo>
                  <a:lnTo>
                    <a:pt x="2983" y="541"/>
                  </a:lnTo>
                  <a:lnTo>
                    <a:pt x="3026" y="589"/>
                  </a:lnTo>
                  <a:lnTo>
                    <a:pt x="3067" y="638"/>
                  </a:lnTo>
                  <a:lnTo>
                    <a:pt x="3072" y="642"/>
                  </a:lnTo>
                  <a:lnTo>
                    <a:pt x="3075" y="647"/>
                  </a:lnTo>
                  <a:lnTo>
                    <a:pt x="3111" y="694"/>
                  </a:lnTo>
                  <a:lnTo>
                    <a:pt x="3147" y="744"/>
                  </a:lnTo>
                  <a:lnTo>
                    <a:pt x="3155" y="756"/>
                  </a:lnTo>
                  <a:lnTo>
                    <a:pt x="3189" y="806"/>
                  </a:lnTo>
                  <a:lnTo>
                    <a:pt x="3220" y="859"/>
                  </a:lnTo>
                  <a:lnTo>
                    <a:pt x="3234" y="882"/>
                  </a:lnTo>
                  <a:lnTo>
                    <a:pt x="3263" y="935"/>
                  </a:lnTo>
                  <a:lnTo>
                    <a:pt x="3291" y="991"/>
                  </a:lnTo>
                  <a:lnTo>
                    <a:pt x="3294" y="998"/>
                  </a:lnTo>
                  <a:lnTo>
                    <a:pt x="3297" y="1005"/>
                  </a:lnTo>
                  <a:lnTo>
                    <a:pt x="3323" y="1064"/>
                  </a:lnTo>
                  <a:lnTo>
                    <a:pt x="3347" y="1125"/>
                  </a:lnTo>
                  <a:lnTo>
                    <a:pt x="3348" y="1127"/>
                  </a:lnTo>
                  <a:lnTo>
                    <a:pt x="3370" y="1192"/>
                  </a:lnTo>
                  <a:lnTo>
                    <a:pt x="3390" y="1257"/>
                  </a:lnTo>
                  <a:lnTo>
                    <a:pt x="3391" y="1260"/>
                  </a:lnTo>
                  <a:lnTo>
                    <a:pt x="3392" y="1263"/>
                  </a:lnTo>
                  <a:lnTo>
                    <a:pt x="3400" y="1292"/>
                  </a:lnTo>
                  <a:lnTo>
                    <a:pt x="3420" y="1377"/>
                  </a:lnTo>
                  <a:lnTo>
                    <a:pt x="3436" y="1463"/>
                  </a:lnTo>
                  <a:lnTo>
                    <a:pt x="3447" y="1550"/>
                  </a:lnTo>
                  <a:lnTo>
                    <a:pt x="3454" y="1638"/>
                  </a:lnTo>
                  <a:lnTo>
                    <a:pt x="3456" y="1728"/>
                  </a:lnTo>
                  <a:lnTo>
                    <a:pt x="3453" y="1833"/>
                  </a:lnTo>
                  <a:lnTo>
                    <a:pt x="3443" y="1936"/>
                  </a:lnTo>
                  <a:lnTo>
                    <a:pt x="3428" y="2038"/>
                  </a:lnTo>
                  <a:lnTo>
                    <a:pt x="3407" y="2137"/>
                  </a:lnTo>
                  <a:lnTo>
                    <a:pt x="3380" y="2235"/>
                  </a:lnTo>
                  <a:lnTo>
                    <a:pt x="3348" y="2330"/>
                  </a:lnTo>
                  <a:lnTo>
                    <a:pt x="3310" y="2422"/>
                  </a:lnTo>
                  <a:lnTo>
                    <a:pt x="3267" y="2512"/>
                  </a:lnTo>
                  <a:lnTo>
                    <a:pt x="3219" y="2599"/>
                  </a:lnTo>
                  <a:lnTo>
                    <a:pt x="3167" y="2683"/>
                  </a:lnTo>
                  <a:lnTo>
                    <a:pt x="3110" y="2764"/>
                  </a:lnTo>
                  <a:lnTo>
                    <a:pt x="3049" y="2840"/>
                  </a:lnTo>
                  <a:lnTo>
                    <a:pt x="2984" y="2915"/>
                  </a:lnTo>
                  <a:lnTo>
                    <a:pt x="2915" y="2984"/>
                  </a:lnTo>
                  <a:lnTo>
                    <a:pt x="2840" y="3049"/>
                  </a:lnTo>
                  <a:lnTo>
                    <a:pt x="2764" y="3110"/>
                  </a:lnTo>
                  <a:lnTo>
                    <a:pt x="2683" y="3167"/>
                  </a:lnTo>
                  <a:lnTo>
                    <a:pt x="2599" y="3219"/>
                  </a:lnTo>
                  <a:lnTo>
                    <a:pt x="2512" y="3267"/>
                  </a:lnTo>
                  <a:lnTo>
                    <a:pt x="2422" y="3310"/>
                  </a:lnTo>
                  <a:lnTo>
                    <a:pt x="2330" y="3348"/>
                  </a:lnTo>
                  <a:lnTo>
                    <a:pt x="2235" y="3380"/>
                  </a:lnTo>
                  <a:lnTo>
                    <a:pt x="2137" y="3407"/>
                  </a:lnTo>
                  <a:lnTo>
                    <a:pt x="2038" y="3428"/>
                  </a:lnTo>
                  <a:lnTo>
                    <a:pt x="1936" y="3443"/>
                  </a:lnTo>
                  <a:lnTo>
                    <a:pt x="1833" y="3453"/>
                  </a:lnTo>
                  <a:lnTo>
                    <a:pt x="1728" y="3456"/>
                  </a:lnTo>
                  <a:lnTo>
                    <a:pt x="1623" y="3453"/>
                  </a:lnTo>
                  <a:lnTo>
                    <a:pt x="1520" y="3443"/>
                  </a:lnTo>
                  <a:lnTo>
                    <a:pt x="1418" y="3428"/>
                  </a:lnTo>
                  <a:lnTo>
                    <a:pt x="1319" y="3407"/>
                  </a:lnTo>
                  <a:lnTo>
                    <a:pt x="1221" y="3380"/>
                  </a:lnTo>
                  <a:lnTo>
                    <a:pt x="1126" y="3348"/>
                  </a:lnTo>
                  <a:lnTo>
                    <a:pt x="1034" y="3310"/>
                  </a:lnTo>
                  <a:lnTo>
                    <a:pt x="944" y="3267"/>
                  </a:lnTo>
                  <a:lnTo>
                    <a:pt x="857" y="3219"/>
                  </a:lnTo>
                  <a:lnTo>
                    <a:pt x="773" y="3167"/>
                  </a:lnTo>
                  <a:lnTo>
                    <a:pt x="692" y="3110"/>
                  </a:lnTo>
                  <a:lnTo>
                    <a:pt x="616" y="3049"/>
                  </a:lnTo>
                  <a:lnTo>
                    <a:pt x="541" y="2984"/>
                  </a:lnTo>
                  <a:lnTo>
                    <a:pt x="472" y="2915"/>
                  </a:lnTo>
                  <a:lnTo>
                    <a:pt x="407" y="2840"/>
                  </a:lnTo>
                  <a:lnTo>
                    <a:pt x="346" y="2764"/>
                  </a:lnTo>
                  <a:lnTo>
                    <a:pt x="289" y="2683"/>
                  </a:lnTo>
                  <a:lnTo>
                    <a:pt x="237" y="2599"/>
                  </a:lnTo>
                  <a:lnTo>
                    <a:pt x="189" y="2512"/>
                  </a:lnTo>
                  <a:lnTo>
                    <a:pt x="146" y="2422"/>
                  </a:lnTo>
                  <a:lnTo>
                    <a:pt x="108" y="2330"/>
                  </a:lnTo>
                  <a:lnTo>
                    <a:pt x="76" y="2235"/>
                  </a:lnTo>
                  <a:lnTo>
                    <a:pt x="49" y="2137"/>
                  </a:lnTo>
                  <a:lnTo>
                    <a:pt x="28" y="2038"/>
                  </a:lnTo>
                  <a:lnTo>
                    <a:pt x="13" y="1936"/>
                  </a:lnTo>
                  <a:lnTo>
                    <a:pt x="3" y="1833"/>
                  </a:lnTo>
                  <a:lnTo>
                    <a:pt x="0" y="1728"/>
                  </a:lnTo>
                  <a:lnTo>
                    <a:pt x="2" y="1638"/>
                  </a:lnTo>
                  <a:lnTo>
                    <a:pt x="9" y="1550"/>
                  </a:lnTo>
                  <a:lnTo>
                    <a:pt x="20" y="1463"/>
                  </a:lnTo>
                  <a:lnTo>
                    <a:pt x="36" y="1377"/>
                  </a:lnTo>
                  <a:lnTo>
                    <a:pt x="56" y="1292"/>
                  </a:lnTo>
                  <a:lnTo>
                    <a:pt x="56" y="1292"/>
                  </a:lnTo>
                  <a:lnTo>
                    <a:pt x="64" y="1263"/>
                  </a:lnTo>
                  <a:lnTo>
                    <a:pt x="66" y="1257"/>
                  </a:lnTo>
                  <a:lnTo>
                    <a:pt x="86" y="1191"/>
                  </a:lnTo>
                  <a:lnTo>
                    <a:pt x="108" y="1127"/>
                  </a:lnTo>
                  <a:lnTo>
                    <a:pt x="109" y="1124"/>
                  </a:lnTo>
                  <a:lnTo>
                    <a:pt x="133" y="1064"/>
                  </a:lnTo>
                  <a:lnTo>
                    <a:pt x="158" y="1006"/>
                  </a:lnTo>
                  <a:lnTo>
                    <a:pt x="162" y="998"/>
                  </a:lnTo>
                  <a:lnTo>
                    <a:pt x="165" y="990"/>
                  </a:lnTo>
                  <a:lnTo>
                    <a:pt x="193" y="935"/>
                  </a:lnTo>
                  <a:lnTo>
                    <a:pt x="222" y="882"/>
                  </a:lnTo>
                  <a:lnTo>
                    <a:pt x="236" y="859"/>
                  </a:lnTo>
                  <a:lnTo>
                    <a:pt x="267" y="806"/>
                  </a:lnTo>
                  <a:lnTo>
                    <a:pt x="301" y="756"/>
                  </a:lnTo>
                  <a:lnTo>
                    <a:pt x="305" y="749"/>
                  </a:lnTo>
                  <a:lnTo>
                    <a:pt x="310" y="743"/>
                  </a:lnTo>
                  <a:lnTo>
                    <a:pt x="345" y="694"/>
                  </a:lnTo>
                  <a:lnTo>
                    <a:pt x="381" y="647"/>
                  </a:lnTo>
                  <a:lnTo>
                    <a:pt x="384" y="643"/>
                  </a:lnTo>
                  <a:lnTo>
                    <a:pt x="389" y="638"/>
                  </a:lnTo>
                  <a:lnTo>
                    <a:pt x="430" y="589"/>
                  </a:lnTo>
                  <a:lnTo>
                    <a:pt x="473" y="541"/>
                  </a:lnTo>
                  <a:lnTo>
                    <a:pt x="478" y="537"/>
                  </a:lnTo>
                  <a:lnTo>
                    <a:pt x="483" y="532"/>
                  </a:lnTo>
                  <a:lnTo>
                    <a:pt x="553" y="463"/>
                  </a:lnTo>
                  <a:lnTo>
                    <a:pt x="627" y="398"/>
                  </a:lnTo>
                  <a:lnTo>
                    <a:pt x="706" y="336"/>
                  </a:lnTo>
                  <a:lnTo>
                    <a:pt x="787" y="280"/>
                  </a:lnTo>
                  <a:lnTo>
                    <a:pt x="871" y="228"/>
                  </a:lnTo>
                  <a:lnTo>
                    <a:pt x="959" y="181"/>
                  </a:lnTo>
                  <a:lnTo>
                    <a:pt x="1050" y="139"/>
                  </a:lnTo>
                  <a:lnTo>
                    <a:pt x="1145" y="102"/>
                  </a:lnTo>
                  <a:lnTo>
                    <a:pt x="1240" y="70"/>
                  </a:lnTo>
                  <a:lnTo>
                    <a:pt x="1339" y="45"/>
                  </a:lnTo>
                  <a:lnTo>
                    <a:pt x="1440" y="24"/>
                  </a:lnTo>
                  <a:lnTo>
                    <a:pt x="1445" y="24"/>
                  </a:lnTo>
                  <a:lnTo>
                    <a:pt x="1510" y="14"/>
                  </a:lnTo>
                  <a:lnTo>
                    <a:pt x="1575" y="7"/>
                  </a:lnTo>
                  <a:lnTo>
                    <a:pt x="1597" y="5"/>
                  </a:lnTo>
                  <a:lnTo>
                    <a:pt x="1662" y="1"/>
                  </a:lnTo>
                  <a:lnTo>
                    <a:pt x="17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" name="Freeform 213"/>
            <p:cNvSpPr>
              <a:spLocks/>
            </p:cNvSpPr>
            <p:nvPr/>
          </p:nvSpPr>
          <p:spPr bwMode="auto">
            <a:xfrm>
              <a:off x="5495925" y="2011363"/>
              <a:ext cx="20638" cy="20638"/>
            </a:xfrm>
            <a:custGeom>
              <a:avLst/>
              <a:gdLst>
                <a:gd name="T0" fmla="*/ 58 w 115"/>
                <a:gd name="T1" fmla="*/ 0 h 115"/>
                <a:gd name="T2" fmla="*/ 75 w 115"/>
                <a:gd name="T3" fmla="*/ 3 h 115"/>
                <a:gd name="T4" fmla="*/ 92 w 115"/>
                <a:gd name="T5" fmla="*/ 12 h 115"/>
                <a:gd name="T6" fmla="*/ 104 w 115"/>
                <a:gd name="T7" fmla="*/ 24 h 115"/>
                <a:gd name="T8" fmla="*/ 112 w 115"/>
                <a:gd name="T9" fmla="*/ 40 h 115"/>
                <a:gd name="T10" fmla="*/ 115 w 115"/>
                <a:gd name="T11" fmla="*/ 58 h 115"/>
                <a:gd name="T12" fmla="*/ 112 w 115"/>
                <a:gd name="T13" fmla="*/ 76 h 115"/>
                <a:gd name="T14" fmla="*/ 104 w 115"/>
                <a:gd name="T15" fmla="*/ 91 h 115"/>
                <a:gd name="T16" fmla="*/ 92 w 115"/>
                <a:gd name="T17" fmla="*/ 104 h 115"/>
                <a:gd name="T18" fmla="*/ 75 w 115"/>
                <a:gd name="T19" fmla="*/ 112 h 115"/>
                <a:gd name="T20" fmla="*/ 58 w 115"/>
                <a:gd name="T21" fmla="*/ 115 h 115"/>
                <a:gd name="T22" fmla="*/ 40 w 115"/>
                <a:gd name="T23" fmla="*/ 112 h 115"/>
                <a:gd name="T24" fmla="*/ 24 w 115"/>
                <a:gd name="T25" fmla="*/ 104 h 115"/>
                <a:gd name="T26" fmla="*/ 12 w 115"/>
                <a:gd name="T27" fmla="*/ 91 h 115"/>
                <a:gd name="T28" fmla="*/ 3 w 115"/>
                <a:gd name="T29" fmla="*/ 76 h 115"/>
                <a:gd name="T30" fmla="*/ 0 w 115"/>
                <a:gd name="T31" fmla="*/ 58 h 115"/>
                <a:gd name="T32" fmla="*/ 3 w 115"/>
                <a:gd name="T33" fmla="*/ 40 h 115"/>
                <a:gd name="T34" fmla="*/ 12 w 115"/>
                <a:gd name="T35" fmla="*/ 24 h 115"/>
                <a:gd name="T36" fmla="*/ 24 w 115"/>
                <a:gd name="T37" fmla="*/ 12 h 115"/>
                <a:gd name="T38" fmla="*/ 40 w 115"/>
                <a:gd name="T39" fmla="*/ 3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5" y="3"/>
                  </a:lnTo>
                  <a:lnTo>
                    <a:pt x="92" y="12"/>
                  </a:lnTo>
                  <a:lnTo>
                    <a:pt x="104" y="24"/>
                  </a:lnTo>
                  <a:lnTo>
                    <a:pt x="112" y="40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4" y="91"/>
                  </a:lnTo>
                  <a:lnTo>
                    <a:pt x="92" y="104"/>
                  </a:lnTo>
                  <a:lnTo>
                    <a:pt x="75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2" y="91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" name="Freeform 214"/>
            <p:cNvSpPr>
              <a:spLocks/>
            </p:cNvSpPr>
            <p:nvPr/>
          </p:nvSpPr>
          <p:spPr bwMode="auto">
            <a:xfrm>
              <a:off x="5475288" y="2032000"/>
              <a:ext cx="20638" cy="19050"/>
            </a:xfrm>
            <a:custGeom>
              <a:avLst/>
              <a:gdLst>
                <a:gd name="T0" fmla="*/ 57 w 115"/>
                <a:gd name="T1" fmla="*/ 0 h 116"/>
                <a:gd name="T2" fmla="*/ 75 w 115"/>
                <a:gd name="T3" fmla="*/ 4 h 116"/>
                <a:gd name="T4" fmla="*/ 91 w 115"/>
                <a:gd name="T5" fmla="*/ 12 h 116"/>
                <a:gd name="T6" fmla="*/ 103 w 115"/>
                <a:gd name="T7" fmla="*/ 24 h 116"/>
                <a:gd name="T8" fmla="*/ 112 w 115"/>
                <a:gd name="T9" fmla="*/ 40 h 116"/>
                <a:gd name="T10" fmla="*/ 115 w 115"/>
                <a:gd name="T11" fmla="*/ 58 h 116"/>
                <a:gd name="T12" fmla="*/ 112 w 115"/>
                <a:gd name="T13" fmla="*/ 76 h 116"/>
                <a:gd name="T14" fmla="*/ 103 w 115"/>
                <a:gd name="T15" fmla="*/ 92 h 116"/>
                <a:gd name="T16" fmla="*/ 91 w 115"/>
                <a:gd name="T17" fmla="*/ 104 h 116"/>
                <a:gd name="T18" fmla="*/ 75 w 115"/>
                <a:gd name="T19" fmla="*/ 112 h 116"/>
                <a:gd name="T20" fmla="*/ 57 w 115"/>
                <a:gd name="T21" fmla="*/ 116 h 116"/>
                <a:gd name="T22" fmla="*/ 40 w 115"/>
                <a:gd name="T23" fmla="*/ 112 h 116"/>
                <a:gd name="T24" fmla="*/ 23 w 115"/>
                <a:gd name="T25" fmla="*/ 104 h 116"/>
                <a:gd name="T26" fmla="*/ 11 w 115"/>
                <a:gd name="T27" fmla="*/ 92 h 116"/>
                <a:gd name="T28" fmla="*/ 3 w 115"/>
                <a:gd name="T29" fmla="*/ 76 h 116"/>
                <a:gd name="T30" fmla="*/ 0 w 115"/>
                <a:gd name="T31" fmla="*/ 58 h 116"/>
                <a:gd name="T32" fmla="*/ 3 w 115"/>
                <a:gd name="T33" fmla="*/ 40 h 116"/>
                <a:gd name="T34" fmla="*/ 11 w 115"/>
                <a:gd name="T35" fmla="*/ 24 h 116"/>
                <a:gd name="T36" fmla="*/ 23 w 115"/>
                <a:gd name="T37" fmla="*/ 12 h 116"/>
                <a:gd name="T38" fmla="*/ 40 w 115"/>
                <a:gd name="T39" fmla="*/ 4 h 116"/>
                <a:gd name="T40" fmla="*/ 57 w 115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6">
                  <a:moveTo>
                    <a:pt x="57" y="0"/>
                  </a:moveTo>
                  <a:lnTo>
                    <a:pt x="75" y="4"/>
                  </a:lnTo>
                  <a:lnTo>
                    <a:pt x="91" y="12"/>
                  </a:lnTo>
                  <a:lnTo>
                    <a:pt x="103" y="24"/>
                  </a:lnTo>
                  <a:lnTo>
                    <a:pt x="112" y="40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3" y="92"/>
                  </a:lnTo>
                  <a:lnTo>
                    <a:pt x="91" y="104"/>
                  </a:lnTo>
                  <a:lnTo>
                    <a:pt x="75" y="112"/>
                  </a:lnTo>
                  <a:lnTo>
                    <a:pt x="57" y="116"/>
                  </a:lnTo>
                  <a:lnTo>
                    <a:pt x="40" y="112"/>
                  </a:lnTo>
                  <a:lnTo>
                    <a:pt x="23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40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" name="Freeform 215"/>
            <p:cNvSpPr>
              <a:spLocks/>
            </p:cNvSpPr>
            <p:nvPr/>
          </p:nvSpPr>
          <p:spPr bwMode="auto">
            <a:xfrm>
              <a:off x="5516563" y="2032000"/>
              <a:ext cx="20638" cy="19050"/>
            </a:xfrm>
            <a:custGeom>
              <a:avLst/>
              <a:gdLst>
                <a:gd name="T0" fmla="*/ 58 w 115"/>
                <a:gd name="T1" fmla="*/ 0 h 116"/>
                <a:gd name="T2" fmla="*/ 76 w 115"/>
                <a:gd name="T3" fmla="*/ 4 h 116"/>
                <a:gd name="T4" fmla="*/ 91 w 115"/>
                <a:gd name="T5" fmla="*/ 12 h 116"/>
                <a:gd name="T6" fmla="*/ 104 w 115"/>
                <a:gd name="T7" fmla="*/ 24 h 116"/>
                <a:gd name="T8" fmla="*/ 112 w 115"/>
                <a:gd name="T9" fmla="*/ 40 h 116"/>
                <a:gd name="T10" fmla="*/ 115 w 115"/>
                <a:gd name="T11" fmla="*/ 58 h 116"/>
                <a:gd name="T12" fmla="*/ 112 w 115"/>
                <a:gd name="T13" fmla="*/ 76 h 116"/>
                <a:gd name="T14" fmla="*/ 104 w 115"/>
                <a:gd name="T15" fmla="*/ 92 h 116"/>
                <a:gd name="T16" fmla="*/ 91 w 115"/>
                <a:gd name="T17" fmla="*/ 104 h 116"/>
                <a:gd name="T18" fmla="*/ 76 w 115"/>
                <a:gd name="T19" fmla="*/ 112 h 116"/>
                <a:gd name="T20" fmla="*/ 58 w 115"/>
                <a:gd name="T21" fmla="*/ 116 h 116"/>
                <a:gd name="T22" fmla="*/ 40 w 115"/>
                <a:gd name="T23" fmla="*/ 112 h 116"/>
                <a:gd name="T24" fmla="*/ 24 w 115"/>
                <a:gd name="T25" fmla="*/ 104 h 116"/>
                <a:gd name="T26" fmla="*/ 12 w 115"/>
                <a:gd name="T27" fmla="*/ 92 h 116"/>
                <a:gd name="T28" fmla="*/ 3 w 115"/>
                <a:gd name="T29" fmla="*/ 76 h 116"/>
                <a:gd name="T30" fmla="*/ 0 w 115"/>
                <a:gd name="T31" fmla="*/ 58 h 116"/>
                <a:gd name="T32" fmla="*/ 3 w 115"/>
                <a:gd name="T33" fmla="*/ 40 h 116"/>
                <a:gd name="T34" fmla="*/ 12 w 115"/>
                <a:gd name="T35" fmla="*/ 24 h 116"/>
                <a:gd name="T36" fmla="*/ 24 w 115"/>
                <a:gd name="T37" fmla="*/ 12 h 116"/>
                <a:gd name="T38" fmla="*/ 40 w 115"/>
                <a:gd name="T39" fmla="*/ 4 h 116"/>
                <a:gd name="T40" fmla="*/ 58 w 115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6">
                  <a:moveTo>
                    <a:pt x="58" y="0"/>
                  </a:moveTo>
                  <a:lnTo>
                    <a:pt x="76" y="4"/>
                  </a:lnTo>
                  <a:lnTo>
                    <a:pt x="91" y="12"/>
                  </a:lnTo>
                  <a:lnTo>
                    <a:pt x="104" y="24"/>
                  </a:lnTo>
                  <a:lnTo>
                    <a:pt x="112" y="40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4" y="92"/>
                  </a:lnTo>
                  <a:lnTo>
                    <a:pt x="91" y="104"/>
                  </a:lnTo>
                  <a:lnTo>
                    <a:pt x="76" y="112"/>
                  </a:lnTo>
                  <a:lnTo>
                    <a:pt x="58" y="116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2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4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" name="Freeform 216"/>
            <p:cNvSpPr>
              <a:spLocks/>
            </p:cNvSpPr>
            <p:nvPr/>
          </p:nvSpPr>
          <p:spPr bwMode="auto">
            <a:xfrm>
              <a:off x="5537200" y="2011363"/>
              <a:ext cx="19050" cy="20638"/>
            </a:xfrm>
            <a:custGeom>
              <a:avLst/>
              <a:gdLst>
                <a:gd name="T0" fmla="*/ 58 w 116"/>
                <a:gd name="T1" fmla="*/ 0 h 115"/>
                <a:gd name="T2" fmla="*/ 76 w 116"/>
                <a:gd name="T3" fmla="*/ 3 h 115"/>
                <a:gd name="T4" fmla="*/ 92 w 116"/>
                <a:gd name="T5" fmla="*/ 12 h 115"/>
                <a:gd name="T6" fmla="*/ 104 w 116"/>
                <a:gd name="T7" fmla="*/ 24 h 115"/>
                <a:gd name="T8" fmla="*/ 112 w 116"/>
                <a:gd name="T9" fmla="*/ 40 h 115"/>
                <a:gd name="T10" fmla="*/ 116 w 116"/>
                <a:gd name="T11" fmla="*/ 58 h 115"/>
                <a:gd name="T12" fmla="*/ 112 w 116"/>
                <a:gd name="T13" fmla="*/ 76 h 115"/>
                <a:gd name="T14" fmla="*/ 104 w 116"/>
                <a:gd name="T15" fmla="*/ 91 h 115"/>
                <a:gd name="T16" fmla="*/ 92 w 116"/>
                <a:gd name="T17" fmla="*/ 104 h 115"/>
                <a:gd name="T18" fmla="*/ 76 w 116"/>
                <a:gd name="T19" fmla="*/ 112 h 115"/>
                <a:gd name="T20" fmla="*/ 58 w 116"/>
                <a:gd name="T21" fmla="*/ 115 h 115"/>
                <a:gd name="T22" fmla="*/ 40 w 116"/>
                <a:gd name="T23" fmla="*/ 112 h 115"/>
                <a:gd name="T24" fmla="*/ 24 w 116"/>
                <a:gd name="T25" fmla="*/ 104 h 115"/>
                <a:gd name="T26" fmla="*/ 12 w 116"/>
                <a:gd name="T27" fmla="*/ 91 h 115"/>
                <a:gd name="T28" fmla="*/ 4 w 116"/>
                <a:gd name="T29" fmla="*/ 76 h 115"/>
                <a:gd name="T30" fmla="*/ 0 w 116"/>
                <a:gd name="T31" fmla="*/ 58 h 115"/>
                <a:gd name="T32" fmla="*/ 4 w 116"/>
                <a:gd name="T33" fmla="*/ 40 h 115"/>
                <a:gd name="T34" fmla="*/ 12 w 116"/>
                <a:gd name="T35" fmla="*/ 24 h 115"/>
                <a:gd name="T36" fmla="*/ 24 w 116"/>
                <a:gd name="T37" fmla="*/ 12 h 115"/>
                <a:gd name="T38" fmla="*/ 40 w 116"/>
                <a:gd name="T39" fmla="*/ 3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4" y="24"/>
                  </a:lnTo>
                  <a:lnTo>
                    <a:pt x="112" y="40"/>
                  </a:lnTo>
                  <a:lnTo>
                    <a:pt x="116" y="58"/>
                  </a:lnTo>
                  <a:lnTo>
                    <a:pt x="112" y="76"/>
                  </a:lnTo>
                  <a:lnTo>
                    <a:pt x="104" y="91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2" y="91"/>
                  </a:lnTo>
                  <a:lnTo>
                    <a:pt x="4" y="76"/>
                  </a:lnTo>
                  <a:lnTo>
                    <a:pt x="0" y="58"/>
                  </a:lnTo>
                  <a:lnTo>
                    <a:pt x="4" y="40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" name="Freeform 217"/>
            <p:cNvSpPr>
              <a:spLocks/>
            </p:cNvSpPr>
            <p:nvPr/>
          </p:nvSpPr>
          <p:spPr bwMode="auto">
            <a:xfrm>
              <a:off x="5556250" y="2032000"/>
              <a:ext cx="20638" cy="19050"/>
            </a:xfrm>
            <a:custGeom>
              <a:avLst/>
              <a:gdLst>
                <a:gd name="T0" fmla="*/ 57 w 115"/>
                <a:gd name="T1" fmla="*/ 0 h 116"/>
                <a:gd name="T2" fmla="*/ 75 w 115"/>
                <a:gd name="T3" fmla="*/ 4 h 116"/>
                <a:gd name="T4" fmla="*/ 91 w 115"/>
                <a:gd name="T5" fmla="*/ 12 h 116"/>
                <a:gd name="T6" fmla="*/ 103 w 115"/>
                <a:gd name="T7" fmla="*/ 24 h 116"/>
                <a:gd name="T8" fmla="*/ 112 w 115"/>
                <a:gd name="T9" fmla="*/ 40 h 116"/>
                <a:gd name="T10" fmla="*/ 115 w 115"/>
                <a:gd name="T11" fmla="*/ 58 h 116"/>
                <a:gd name="T12" fmla="*/ 112 w 115"/>
                <a:gd name="T13" fmla="*/ 76 h 116"/>
                <a:gd name="T14" fmla="*/ 103 w 115"/>
                <a:gd name="T15" fmla="*/ 92 h 116"/>
                <a:gd name="T16" fmla="*/ 91 w 115"/>
                <a:gd name="T17" fmla="*/ 104 h 116"/>
                <a:gd name="T18" fmla="*/ 75 w 115"/>
                <a:gd name="T19" fmla="*/ 112 h 116"/>
                <a:gd name="T20" fmla="*/ 57 w 115"/>
                <a:gd name="T21" fmla="*/ 116 h 116"/>
                <a:gd name="T22" fmla="*/ 39 w 115"/>
                <a:gd name="T23" fmla="*/ 112 h 116"/>
                <a:gd name="T24" fmla="*/ 24 w 115"/>
                <a:gd name="T25" fmla="*/ 104 h 116"/>
                <a:gd name="T26" fmla="*/ 11 w 115"/>
                <a:gd name="T27" fmla="*/ 92 h 116"/>
                <a:gd name="T28" fmla="*/ 3 w 115"/>
                <a:gd name="T29" fmla="*/ 76 h 116"/>
                <a:gd name="T30" fmla="*/ 0 w 115"/>
                <a:gd name="T31" fmla="*/ 58 h 116"/>
                <a:gd name="T32" fmla="*/ 3 w 115"/>
                <a:gd name="T33" fmla="*/ 40 h 116"/>
                <a:gd name="T34" fmla="*/ 11 w 115"/>
                <a:gd name="T35" fmla="*/ 24 h 116"/>
                <a:gd name="T36" fmla="*/ 24 w 115"/>
                <a:gd name="T37" fmla="*/ 12 h 116"/>
                <a:gd name="T38" fmla="*/ 39 w 115"/>
                <a:gd name="T39" fmla="*/ 4 h 116"/>
                <a:gd name="T40" fmla="*/ 57 w 115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6">
                  <a:moveTo>
                    <a:pt x="57" y="0"/>
                  </a:moveTo>
                  <a:lnTo>
                    <a:pt x="75" y="4"/>
                  </a:lnTo>
                  <a:lnTo>
                    <a:pt x="91" y="12"/>
                  </a:lnTo>
                  <a:lnTo>
                    <a:pt x="103" y="24"/>
                  </a:lnTo>
                  <a:lnTo>
                    <a:pt x="112" y="40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3" y="92"/>
                  </a:lnTo>
                  <a:lnTo>
                    <a:pt x="91" y="104"/>
                  </a:lnTo>
                  <a:lnTo>
                    <a:pt x="75" y="112"/>
                  </a:lnTo>
                  <a:lnTo>
                    <a:pt x="57" y="116"/>
                  </a:lnTo>
                  <a:lnTo>
                    <a:pt x="39" y="112"/>
                  </a:lnTo>
                  <a:lnTo>
                    <a:pt x="24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" name="Freeform 218"/>
            <p:cNvSpPr>
              <a:spLocks/>
            </p:cNvSpPr>
            <p:nvPr/>
          </p:nvSpPr>
          <p:spPr bwMode="auto">
            <a:xfrm>
              <a:off x="5454650" y="2051050"/>
              <a:ext cx="20638" cy="20638"/>
            </a:xfrm>
            <a:custGeom>
              <a:avLst/>
              <a:gdLst>
                <a:gd name="T0" fmla="*/ 57 w 115"/>
                <a:gd name="T1" fmla="*/ 0 h 115"/>
                <a:gd name="T2" fmla="*/ 75 w 115"/>
                <a:gd name="T3" fmla="*/ 3 h 115"/>
                <a:gd name="T4" fmla="*/ 91 w 115"/>
                <a:gd name="T5" fmla="*/ 11 h 115"/>
                <a:gd name="T6" fmla="*/ 103 w 115"/>
                <a:gd name="T7" fmla="*/ 24 h 115"/>
                <a:gd name="T8" fmla="*/ 112 w 115"/>
                <a:gd name="T9" fmla="*/ 39 h 115"/>
                <a:gd name="T10" fmla="*/ 115 w 115"/>
                <a:gd name="T11" fmla="*/ 57 h 115"/>
                <a:gd name="T12" fmla="*/ 112 w 115"/>
                <a:gd name="T13" fmla="*/ 75 h 115"/>
                <a:gd name="T14" fmla="*/ 103 w 115"/>
                <a:gd name="T15" fmla="*/ 91 h 115"/>
                <a:gd name="T16" fmla="*/ 91 w 115"/>
                <a:gd name="T17" fmla="*/ 103 h 115"/>
                <a:gd name="T18" fmla="*/ 75 w 115"/>
                <a:gd name="T19" fmla="*/ 112 h 115"/>
                <a:gd name="T20" fmla="*/ 57 w 115"/>
                <a:gd name="T21" fmla="*/ 115 h 115"/>
                <a:gd name="T22" fmla="*/ 39 w 115"/>
                <a:gd name="T23" fmla="*/ 112 h 115"/>
                <a:gd name="T24" fmla="*/ 24 w 115"/>
                <a:gd name="T25" fmla="*/ 103 h 115"/>
                <a:gd name="T26" fmla="*/ 11 w 115"/>
                <a:gd name="T27" fmla="*/ 91 h 115"/>
                <a:gd name="T28" fmla="*/ 3 w 115"/>
                <a:gd name="T29" fmla="*/ 75 h 115"/>
                <a:gd name="T30" fmla="*/ 0 w 115"/>
                <a:gd name="T31" fmla="*/ 57 h 115"/>
                <a:gd name="T32" fmla="*/ 3 w 115"/>
                <a:gd name="T33" fmla="*/ 39 h 115"/>
                <a:gd name="T34" fmla="*/ 11 w 115"/>
                <a:gd name="T35" fmla="*/ 24 h 115"/>
                <a:gd name="T36" fmla="*/ 24 w 115"/>
                <a:gd name="T37" fmla="*/ 11 h 115"/>
                <a:gd name="T38" fmla="*/ 39 w 115"/>
                <a:gd name="T39" fmla="*/ 3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4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3" y="91"/>
                  </a:lnTo>
                  <a:lnTo>
                    <a:pt x="91" y="103"/>
                  </a:lnTo>
                  <a:lnTo>
                    <a:pt x="75" y="112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4" y="103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" name="Freeform 219"/>
            <p:cNvSpPr>
              <a:spLocks/>
            </p:cNvSpPr>
            <p:nvPr/>
          </p:nvSpPr>
          <p:spPr bwMode="auto">
            <a:xfrm>
              <a:off x="5495925" y="2051050"/>
              <a:ext cx="20638" cy="20638"/>
            </a:xfrm>
            <a:custGeom>
              <a:avLst/>
              <a:gdLst>
                <a:gd name="T0" fmla="*/ 58 w 115"/>
                <a:gd name="T1" fmla="*/ 0 h 115"/>
                <a:gd name="T2" fmla="*/ 75 w 115"/>
                <a:gd name="T3" fmla="*/ 3 h 115"/>
                <a:gd name="T4" fmla="*/ 92 w 115"/>
                <a:gd name="T5" fmla="*/ 11 h 115"/>
                <a:gd name="T6" fmla="*/ 104 w 115"/>
                <a:gd name="T7" fmla="*/ 24 h 115"/>
                <a:gd name="T8" fmla="*/ 112 w 115"/>
                <a:gd name="T9" fmla="*/ 39 h 115"/>
                <a:gd name="T10" fmla="*/ 115 w 115"/>
                <a:gd name="T11" fmla="*/ 57 h 115"/>
                <a:gd name="T12" fmla="*/ 112 w 115"/>
                <a:gd name="T13" fmla="*/ 75 h 115"/>
                <a:gd name="T14" fmla="*/ 104 w 115"/>
                <a:gd name="T15" fmla="*/ 91 h 115"/>
                <a:gd name="T16" fmla="*/ 92 w 115"/>
                <a:gd name="T17" fmla="*/ 103 h 115"/>
                <a:gd name="T18" fmla="*/ 75 w 115"/>
                <a:gd name="T19" fmla="*/ 112 h 115"/>
                <a:gd name="T20" fmla="*/ 58 w 115"/>
                <a:gd name="T21" fmla="*/ 115 h 115"/>
                <a:gd name="T22" fmla="*/ 40 w 115"/>
                <a:gd name="T23" fmla="*/ 112 h 115"/>
                <a:gd name="T24" fmla="*/ 24 w 115"/>
                <a:gd name="T25" fmla="*/ 103 h 115"/>
                <a:gd name="T26" fmla="*/ 12 w 115"/>
                <a:gd name="T27" fmla="*/ 91 h 115"/>
                <a:gd name="T28" fmla="*/ 3 w 115"/>
                <a:gd name="T29" fmla="*/ 75 h 115"/>
                <a:gd name="T30" fmla="*/ 0 w 115"/>
                <a:gd name="T31" fmla="*/ 57 h 115"/>
                <a:gd name="T32" fmla="*/ 3 w 115"/>
                <a:gd name="T33" fmla="*/ 39 h 115"/>
                <a:gd name="T34" fmla="*/ 12 w 115"/>
                <a:gd name="T35" fmla="*/ 24 h 115"/>
                <a:gd name="T36" fmla="*/ 24 w 115"/>
                <a:gd name="T37" fmla="*/ 11 h 115"/>
                <a:gd name="T38" fmla="*/ 40 w 115"/>
                <a:gd name="T39" fmla="*/ 3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5" y="3"/>
                  </a:lnTo>
                  <a:lnTo>
                    <a:pt x="92" y="11"/>
                  </a:lnTo>
                  <a:lnTo>
                    <a:pt x="104" y="24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4" y="91"/>
                  </a:lnTo>
                  <a:lnTo>
                    <a:pt x="92" y="103"/>
                  </a:lnTo>
                  <a:lnTo>
                    <a:pt x="75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3"/>
                  </a:lnTo>
                  <a:lnTo>
                    <a:pt x="12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" name="Freeform 220"/>
            <p:cNvSpPr>
              <a:spLocks/>
            </p:cNvSpPr>
            <p:nvPr/>
          </p:nvSpPr>
          <p:spPr bwMode="auto">
            <a:xfrm>
              <a:off x="5576888" y="2051050"/>
              <a:ext cx="20638" cy="20638"/>
            </a:xfrm>
            <a:custGeom>
              <a:avLst/>
              <a:gdLst>
                <a:gd name="T0" fmla="*/ 57 w 115"/>
                <a:gd name="T1" fmla="*/ 0 h 115"/>
                <a:gd name="T2" fmla="*/ 75 w 115"/>
                <a:gd name="T3" fmla="*/ 3 h 115"/>
                <a:gd name="T4" fmla="*/ 91 w 115"/>
                <a:gd name="T5" fmla="*/ 11 h 115"/>
                <a:gd name="T6" fmla="*/ 103 w 115"/>
                <a:gd name="T7" fmla="*/ 24 h 115"/>
                <a:gd name="T8" fmla="*/ 112 w 115"/>
                <a:gd name="T9" fmla="*/ 39 h 115"/>
                <a:gd name="T10" fmla="*/ 115 w 115"/>
                <a:gd name="T11" fmla="*/ 57 h 115"/>
                <a:gd name="T12" fmla="*/ 112 w 115"/>
                <a:gd name="T13" fmla="*/ 75 h 115"/>
                <a:gd name="T14" fmla="*/ 103 w 115"/>
                <a:gd name="T15" fmla="*/ 91 h 115"/>
                <a:gd name="T16" fmla="*/ 91 w 115"/>
                <a:gd name="T17" fmla="*/ 103 h 115"/>
                <a:gd name="T18" fmla="*/ 75 w 115"/>
                <a:gd name="T19" fmla="*/ 112 h 115"/>
                <a:gd name="T20" fmla="*/ 57 w 115"/>
                <a:gd name="T21" fmla="*/ 115 h 115"/>
                <a:gd name="T22" fmla="*/ 40 w 115"/>
                <a:gd name="T23" fmla="*/ 112 h 115"/>
                <a:gd name="T24" fmla="*/ 23 w 115"/>
                <a:gd name="T25" fmla="*/ 103 h 115"/>
                <a:gd name="T26" fmla="*/ 11 w 115"/>
                <a:gd name="T27" fmla="*/ 91 h 115"/>
                <a:gd name="T28" fmla="*/ 3 w 115"/>
                <a:gd name="T29" fmla="*/ 75 h 115"/>
                <a:gd name="T30" fmla="*/ 0 w 115"/>
                <a:gd name="T31" fmla="*/ 57 h 115"/>
                <a:gd name="T32" fmla="*/ 3 w 115"/>
                <a:gd name="T33" fmla="*/ 39 h 115"/>
                <a:gd name="T34" fmla="*/ 11 w 115"/>
                <a:gd name="T35" fmla="*/ 24 h 115"/>
                <a:gd name="T36" fmla="*/ 23 w 115"/>
                <a:gd name="T37" fmla="*/ 11 h 115"/>
                <a:gd name="T38" fmla="*/ 40 w 115"/>
                <a:gd name="T39" fmla="*/ 3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4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3" y="91"/>
                  </a:lnTo>
                  <a:lnTo>
                    <a:pt x="91" y="103"/>
                  </a:lnTo>
                  <a:lnTo>
                    <a:pt x="75" y="112"/>
                  </a:lnTo>
                  <a:lnTo>
                    <a:pt x="57" y="115"/>
                  </a:lnTo>
                  <a:lnTo>
                    <a:pt x="40" y="112"/>
                  </a:lnTo>
                  <a:lnTo>
                    <a:pt x="23" y="103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" name="Freeform 221"/>
            <p:cNvSpPr>
              <a:spLocks/>
            </p:cNvSpPr>
            <p:nvPr/>
          </p:nvSpPr>
          <p:spPr bwMode="auto">
            <a:xfrm>
              <a:off x="5597525" y="2071688"/>
              <a:ext cx="20638" cy="20638"/>
            </a:xfrm>
            <a:custGeom>
              <a:avLst/>
              <a:gdLst>
                <a:gd name="T0" fmla="*/ 58 w 115"/>
                <a:gd name="T1" fmla="*/ 0 h 115"/>
                <a:gd name="T2" fmla="*/ 75 w 115"/>
                <a:gd name="T3" fmla="*/ 3 h 115"/>
                <a:gd name="T4" fmla="*/ 92 w 115"/>
                <a:gd name="T5" fmla="*/ 11 h 115"/>
                <a:gd name="T6" fmla="*/ 104 w 115"/>
                <a:gd name="T7" fmla="*/ 23 h 115"/>
                <a:gd name="T8" fmla="*/ 112 w 115"/>
                <a:gd name="T9" fmla="*/ 40 h 115"/>
                <a:gd name="T10" fmla="*/ 115 w 115"/>
                <a:gd name="T11" fmla="*/ 57 h 115"/>
                <a:gd name="T12" fmla="*/ 112 w 115"/>
                <a:gd name="T13" fmla="*/ 75 h 115"/>
                <a:gd name="T14" fmla="*/ 104 w 115"/>
                <a:gd name="T15" fmla="*/ 91 h 115"/>
                <a:gd name="T16" fmla="*/ 92 w 115"/>
                <a:gd name="T17" fmla="*/ 103 h 115"/>
                <a:gd name="T18" fmla="*/ 75 w 115"/>
                <a:gd name="T19" fmla="*/ 112 h 115"/>
                <a:gd name="T20" fmla="*/ 58 w 115"/>
                <a:gd name="T21" fmla="*/ 115 h 115"/>
                <a:gd name="T22" fmla="*/ 40 w 115"/>
                <a:gd name="T23" fmla="*/ 112 h 115"/>
                <a:gd name="T24" fmla="*/ 24 w 115"/>
                <a:gd name="T25" fmla="*/ 103 h 115"/>
                <a:gd name="T26" fmla="*/ 12 w 115"/>
                <a:gd name="T27" fmla="*/ 91 h 115"/>
                <a:gd name="T28" fmla="*/ 3 w 115"/>
                <a:gd name="T29" fmla="*/ 75 h 115"/>
                <a:gd name="T30" fmla="*/ 0 w 115"/>
                <a:gd name="T31" fmla="*/ 57 h 115"/>
                <a:gd name="T32" fmla="*/ 3 w 115"/>
                <a:gd name="T33" fmla="*/ 40 h 115"/>
                <a:gd name="T34" fmla="*/ 12 w 115"/>
                <a:gd name="T35" fmla="*/ 23 h 115"/>
                <a:gd name="T36" fmla="*/ 24 w 115"/>
                <a:gd name="T37" fmla="*/ 11 h 115"/>
                <a:gd name="T38" fmla="*/ 40 w 115"/>
                <a:gd name="T39" fmla="*/ 3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5" y="3"/>
                  </a:lnTo>
                  <a:lnTo>
                    <a:pt x="92" y="11"/>
                  </a:lnTo>
                  <a:lnTo>
                    <a:pt x="104" y="23"/>
                  </a:lnTo>
                  <a:lnTo>
                    <a:pt x="112" y="40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4" y="91"/>
                  </a:lnTo>
                  <a:lnTo>
                    <a:pt x="92" y="103"/>
                  </a:lnTo>
                  <a:lnTo>
                    <a:pt x="75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3"/>
                  </a:lnTo>
                  <a:lnTo>
                    <a:pt x="12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40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" name="Freeform 222"/>
            <p:cNvSpPr>
              <a:spLocks/>
            </p:cNvSpPr>
            <p:nvPr/>
          </p:nvSpPr>
          <p:spPr bwMode="auto">
            <a:xfrm>
              <a:off x="5740400" y="2011363"/>
              <a:ext cx="19050" cy="20638"/>
            </a:xfrm>
            <a:custGeom>
              <a:avLst/>
              <a:gdLst>
                <a:gd name="T0" fmla="*/ 58 w 116"/>
                <a:gd name="T1" fmla="*/ 0 h 115"/>
                <a:gd name="T2" fmla="*/ 76 w 116"/>
                <a:gd name="T3" fmla="*/ 3 h 115"/>
                <a:gd name="T4" fmla="*/ 92 w 116"/>
                <a:gd name="T5" fmla="*/ 12 h 115"/>
                <a:gd name="T6" fmla="*/ 104 w 116"/>
                <a:gd name="T7" fmla="*/ 24 h 115"/>
                <a:gd name="T8" fmla="*/ 112 w 116"/>
                <a:gd name="T9" fmla="*/ 40 h 115"/>
                <a:gd name="T10" fmla="*/ 116 w 116"/>
                <a:gd name="T11" fmla="*/ 58 h 115"/>
                <a:gd name="T12" fmla="*/ 112 w 116"/>
                <a:gd name="T13" fmla="*/ 76 h 115"/>
                <a:gd name="T14" fmla="*/ 104 w 116"/>
                <a:gd name="T15" fmla="*/ 91 h 115"/>
                <a:gd name="T16" fmla="*/ 92 w 116"/>
                <a:gd name="T17" fmla="*/ 104 h 115"/>
                <a:gd name="T18" fmla="*/ 76 w 116"/>
                <a:gd name="T19" fmla="*/ 112 h 115"/>
                <a:gd name="T20" fmla="*/ 58 w 116"/>
                <a:gd name="T21" fmla="*/ 115 h 115"/>
                <a:gd name="T22" fmla="*/ 40 w 116"/>
                <a:gd name="T23" fmla="*/ 112 h 115"/>
                <a:gd name="T24" fmla="*/ 24 w 116"/>
                <a:gd name="T25" fmla="*/ 104 h 115"/>
                <a:gd name="T26" fmla="*/ 12 w 116"/>
                <a:gd name="T27" fmla="*/ 91 h 115"/>
                <a:gd name="T28" fmla="*/ 4 w 116"/>
                <a:gd name="T29" fmla="*/ 76 h 115"/>
                <a:gd name="T30" fmla="*/ 0 w 116"/>
                <a:gd name="T31" fmla="*/ 58 h 115"/>
                <a:gd name="T32" fmla="*/ 4 w 116"/>
                <a:gd name="T33" fmla="*/ 40 h 115"/>
                <a:gd name="T34" fmla="*/ 12 w 116"/>
                <a:gd name="T35" fmla="*/ 24 h 115"/>
                <a:gd name="T36" fmla="*/ 24 w 116"/>
                <a:gd name="T37" fmla="*/ 12 h 115"/>
                <a:gd name="T38" fmla="*/ 40 w 116"/>
                <a:gd name="T39" fmla="*/ 3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4" y="24"/>
                  </a:lnTo>
                  <a:lnTo>
                    <a:pt x="112" y="40"/>
                  </a:lnTo>
                  <a:lnTo>
                    <a:pt x="116" y="58"/>
                  </a:lnTo>
                  <a:lnTo>
                    <a:pt x="112" y="76"/>
                  </a:lnTo>
                  <a:lnTo>
                    <a:pt x="104" y="91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2" y="91"/>
                  </a:lnTo>
                  <a:lnTo>
                    <a:pt x="4" y="76"/>
                  </a:lnTo>
                  <a:lnTo>
                    <a:pt x="0" y="58"/>
                  </a:lnTo>
                  <a:lnTo>
                    <a:pt x="4" y="40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8" name="Freeform 223"/>
            <p:cNvSpPr>
              <a:spLocks/>
            </p:cNvSpPr>
            <p:nvPr/>
          </p:nvSpPr>
          <p:spPr bwMode="auto">
            <a:xfrm>
              <a:off x="5719763" y="2032000"/>
              <a:ext cx="20638" cy="19050"/>
            </a:xfrm>
            <a:custGeom>
              <a:avLst/>
              <a:gdLst>
                <a:gd name="T0" fmla="*/ 58 w 115"/>
                <a:gd name="T1" fmla="*/ 0 h 116"/>
                <a:gd name="T2" fmla="*/ 76 w 115"/>
                <a:gd name="T3" fmla="*/ 4 h 116"/>
                <a:gd name="T4" fmla="*/ 91 w 115"/>
                <a:gd name="T5" fmla="*/ 12 h 116"/>
                <a:gd name="T6" fmla="*/ 104 w 115"/>
                <a:gd name="T7" fmla="*/ 24 h 116"/>
                <a:gd name="T8" fmla="*/ 112 w 115"/>
                <a:gd name="T9" fmla="*/ 40 h 116"/>
                <a:gd name="T10" fmla="*/ 115 w 115"/>
                <a:gd name="T11" fmla="*/ 58 h 116"/>
                <a:gd name="T12" fmla="*/ 112 w 115"/>
                <a:gd name="T13" fmla="*/ 76 h 116"/>
                <a:gd name="T14" fmla="*/ 104 w 115"/>
                <a:gd name="T15" fmla="*/ 92 h 116"/>
                <a:gd name="T16" fmla="*/ 91 w 115"/>
                <a:gd name="T17" fmla="*/ 104 h 116"/>
                <a:gd name="T18" fmla="*/ 76 w 115"/>
                <a:gd name="T19" fmla="*/ 112 h 116"/>
                <a:gd name="T20" fmla="*/ 58 w 115"/>
                <a:gd name="T21" fmla="*/ 116 h 116"/>
                <a:gd name="T22" fmla="*/ 40 w 115"/>
                <a:gd name="T23" fmla="*/ 112 h 116"/>
                <a:gd name="T24" fmla="*/ 24 w 115"/>
                <a:gd name="T25" fmla="*/ 104 h 116"/>
                <a:gd name="T26" fmla="*/ 12 w 115"/>
                <a:gd name="T27" fmla="*/ 92 h 116"/>
                <a:gd name="T28" fmla="*/ 3 w 115"/>
                <a:gd name="T29" fmla="*/ 76 h 116"/>
                <a:gd name="T30" fmla="*/ 0 w 115"/>
                <a:gd name="T31" fmla="*/ 58 h 116"/>
                <a:gd name="T32" fmla="*/ 3 w 115"/>
                <a:gd name="T33" fmla="*/ 40 h 116"/>
                <a:gd name="T34" fmla="*/ 12 w 115"/>
                <a:gd name="T35" fmla="*/ 24 h 116"/>
                <a:gd name="T36" fmla="*/ 24 w 115"/>
                <a:gd name="T37" fmla="*/ 12 h 116"/>
                <a:gd name="T38" fmla="*/ 40 w 115"/>
                <a:gd name="T39" fmla="*/ 4 h 116"/>
                <a:gd name="T40" fmla="*/ 58 w 115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6">
                  <a:moveTo>
                    <a:pt x="58" y="0"/>
                  </a:moveTo>
                  <a:lnTo>
                    <a:pt x="76" y="4"/>
                  </a:lnTo>
                  <a:lnTo>
                    <a:pt x="91" y="12"/>
                  </a:lnTo>
                  <a:lnTo>
                    <a:pt x="104" y="24"/>
                  </a:lnTo>
                  <a:lnTo>
                    <a:pt x="112" y="40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4" y="92"/>
                  </a:lnTo>
                  <a:lnTo>
                    <a:pt x="91" y="104"/>
                  </a:lnTo>
                  <a:lnTo>
                    <a:pt x="76" y="112"/>
                  </a:lnTo>
                  <a:lnTo>
                    <a:pt x="58" y="116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2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4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9" name="Freeform 224"/>
            <p:cNvSpPr>
              <a:spLocks/>
            </p:cNvSpPr>
            <p:nvPr/>
          </p:nvSpPr>
          <p:spPr bwMode="auto">
            <a:xfrm>
              <a:off x="5759450" y="2032000"/>
              <a:ext cx="20638" cy="19050"/>
            </a:xfrm>
            <a:custGeom>
              <a:avLst/>
              <a:gdLst>
                <a:gd name="T0" fmla="*/ 57 w 115"/>
                <a:gd name="T1" fmla="*/ 0 h 116"/>
                <a:gd name="T2" fmla="*/ 75 w 115"/>
                <a:gd name="T3" fmla="*/ 4 h 116"/>
                <a:gd name="T4" fmla="*/ 91 w 115"/>
                <a:gd name="T5" fmla="*/ 12 h 116"/>
                <a:gd name="T6" fmla="*/ 103 w 115"/>
                <a:gd name="T7" fmla="*/ 24 h 116"/>
                <a:gd name="T8" fmla="*/ 112 w 115"/>
                <a:gd name="T9" fmla="*/ 40 h 116"/>
                <a:gd name="T10" fmla="*/ 115 w 115"/>
                <a:gd name="T11" fmla="*/ 58 h 116"/>
                <a:gd name="T12" fmla="*/ 112 w 115"/>
                <a:gd name="T13" fmla="*/ 76 h 116"/>
                <a:gd name="T14" fmla="*/ 103 w 115"/>
                <a:gd name="T15" fmla="*/ 92 h 116"/>
                <a:gd name="T16" fmla="*/ 91 w 115"/>
                <a:gd name="T17" fmla="*/ 104 h 116"/>
                <a:gd name="T18" fmla="*/ 75 w 115"/>
                <a:gd name="T19" fmla="*/ 112 h 116"/>
                <a:gd name="T20" fmla="*/ 57 w 115"/>
                <a:gd name="T21" fmla="*/ 116 h 116"/>
                <a:gd name="T22" fmla="*/ 39 w 115"/>
                <a:gd name="T23" fmla="*/ 112 h 116"/>
                <a:gd name="T24" fmla="*/ 24 w 115"/>
                <a:gd name="T25" fmla="*/ 104 h 116"/>
                <a:gd name="T26" fmla="*/ 11 w 115"/>
                <a:gd name="T27" fmla="*/ 92 h 116"/>
                <a:gd name="T28" fmla="*/ 3 w 115"/>
                <a:gd name="T29" fmla="*/ 76 h 116"/>
                <a:gd name="T30" fmla="*/ 0 w 115"/>
                <a:gd name="T31" fmla="*/ 58 h 116"/>
                <a:gd name="T32" fmla="*/ 3 w 115"/>
                <a:gd name="T33" fmla="*/ 40 h 116"/>
                <a:gd name="T34" fmla="*/ 11 w 115"/>
                <a:gd name="T35" fmla="*/ 24 h 116"/>
                <a:gd name="T36" fmla="*/ 24 w 115"/>
                <a:gd name="T37" fmla="*/ 12 h 116"/>
                <a:gd name="T38" fmla="*/ 39 w 115"/>
                <a:gd name="T39" fmla="*/ 4 h 116"/>
                <a:gd name="T40" fmla="*/ 57 w 115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6">
                  <a:moveTo>
                    <a:pt x="57" y="0"/>
                  </a:moveTo>
                  <a:lnTo>
                    <a:pt x="75" y="4"/>
                  </a:lnTo>
                  <a:lnTo>
                    <a:pt x="91" y="12"/>
                  </a:lnTo>
                  <a:lnTo>
                    <a:pt x="103" y="24"/>
                  </a:lnTo>
                  <a:lnTo>
                    <a:pt x="112" y="40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3" y="92"/>
                  </a:lnTo>
                  <a:lnTo>
                    <a:pt x="91" y="104"/>
                  </a:lnTo>
                  <a:lnTo>
                    <a:pt x="75" y="112"/>
                  </a:lnTo>
                  <a:lnTo>
                    <a:pt x="57" y="116"/>
                  </a:lnTo>
                  <a:lnTo>
                    <a:pt x="39" y="112"/>
                  </a:lnTo>
                  <a:lnTo>
                    <a:pt x="24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0" name="Freeform 225"/>
            <p:cNvSpPr>
              <a:spLocks/>
            </p:cNvSpPr>
            <p:nvPr/>
          </p:nvSpPr>
          <p:spPr bwMode="auto">
            <a:xfrm>
              <a:off x="5780088" y="2011363"/>
              <a:ext cx="20638" cy="20638"/>
            </a:xfrm>
            <a:custGeom>
              <a:avLst/>
              <a:gdLst>
                <a:gd name="T0" fmla="*/ 57 w 115"/>
                <a:gd name="T1" fmla="*/ 0 h 115"/>
                <a:gd name="T2" fmla="*/ 75 w 115"/>
                <a:gd name="T3" fmla="*/ 3 h 115"/>
                <a:gd name="T4" fmla="*/ 91 w 115"/>
                <a:gd name="T5" fmla="*/ 12 h 115"/>
                <a:gd name="T6" fmla="*/ 103 w 115"/>
                <a:gd name="T7" fmla="*/ 24 h 115"/>
                <a:gd name="T8" fmla="*/ 112 w 115"/>
                <a:gd name="T9" fmla="*/ 40 h 115"/>
                <a:gd name="T10" fmla="*/ 115 w 115"/>
                <a:gd name="T11" fmla="*/ 58 h 115"/>
                <a:gd name="T12" fmla="*/ 112 w 115"/>
                <a:gd name="T13" fmla="*/ 76 h 115"/>
                <a:gd name="T14" fmla="*/ 103 w 115"/>
                <a:gd name="T15" fmla="*/ 91 h 115"/>
                <a:gd name="T16" fmla="*/ 91 w 115"/>
                <a:gd name="T17" fmla="*/ 104 h 115"/>
                <a:gd name="T18" fmla="*/ 75 w 115"/>
                <a:gd name="T19" fmla="*/ 112 h 115"/>
                <a:gd name="T20" fmla="*/ 57 w 115"/>
                <a:gd name="T21" fmla="*/ 115 h 115"/>
                <a:gd name="T22" fmla="*/ 40 w 115"/>
                <a:gd name="T23" fmla="*/ 112 h 115"/>
                <a:gd name="T24" fmla="*/ 23 w 115"/>
                <a:gd name="T25" fmla="*/ 104 h 115"/>
                <a:gd name="T26" fmla="*/ 11 w 115"/>
                <a:gd name="T27" fmla="*/ 91 h 115"/>
                <a:gd name="T28" fmla="*/ 3 w 115"/>
                <a:gd name="T29" fmla="*/ 76 h 115"/>
                <a:gd name="T30" fmla="*/ 0 w 115"/>
                <a:gd name="T31" fmla="*/ 58 h 115"/>
                <a:gd name="T32" fmla="*/ 3 w 115"/>
                <a:gd name="T33" fmla="*/ 40 h 115"/>
                <a:gd name="T34" fmla="*/ 11 w 115"/>
                <a:gd name="T35" fmla="*/ 24 h 115"/>
                <a:gd name="T36" fmla="*/ 23 w 115"/>
                <a:gd name="T37" fmla="*/ 12 h 115"/>
                <a:gd name="T38" fmla="*/ 40 w 115"/>
                <a:gd name="T39" fmla="*/ 3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5" y="3"/>
                  </a:lnTo>
                  <a:lnTo>
                    <a:pt x="91" y="12"/>
                  </a:lnTo>
                  <a:lnTo>
                    <a:pt x="103" y="24"/>
                  </a:lnTo>
                  <a:lnTo>
                    <a:pt x="112" y="40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3" y="91"/>
                  </a:lnTo>
                  <a:lnTo>
                    <a:pt x="91" y="104"/>
                  </a:lnTo>
                  <a:lnTo>
                    <a:pt x="75" y="112"/>
                  </a:lnTo>
                  <a:lnTo>
                    <a:pt x="57" y="115"/>
                  </a:lnTo>
                  <a:lnTo>
                    <a:pt x="40" y="112"/>
                  </a:lnTo>
                  <a:lnTo>
                    <a:pt x="23" y="104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1" name="Freeform 226"/>
            <p:cNvSpPr>
              <a:spLocks/>
            </p:cNvSpPr>
            <p:nvPr/>
          </p:nvSpPr>
          <p:spPr bwMode="auto">
            <a:xfrm>
              <a:off x="5800725" y="2032000"/>
              <a:ext cx="20638" cy="19050"/>
            </a:xfrm>
            <a:custGeom>
              <a:avLst/>
              <a:gdLst>
                <a:gd name="T0" fmla="*/ 58 w 115"/>
                <a:gd name="T1" fmla="*/ 0 h 116"/>
                <a:gd name="T2" fmla="*/ 75 w 115"/>
                <a:gd name="T3" fmla="*/ 4 h 116"/>
                <a:gd name="T4" fmla="*/ 92 w 115"/>
                <a:gd name="T5" fmla="*/ 12 h 116"/>
                <a:gd name="T6" fmla="*/ 104 w 115"/>
                <a:gd name="T7" fmla="*/ 24 h 116"/>
                <a:gd name="T8" fmla="*/ 112 w 115"/>
                <a:gd name="T9" fmla="*/ 40 h 116"/>
                <a:gd name="T10" fmla="*/ 115 w 115"/>
                <a:gd name="T11" fmla="*/ 58 h 116"/>
                <a:gd name="T12" fmla="*/ 112 w 115"/>
                <a:gd name="T13" fmla="*/ 76 h 116"/>
                <a:gd name="T14" fmla="*/ 104 w 115"/>
                <a:gd name="T15" fmla="*/ 92 h 116"/>
                <a:gd name="T16" fmla="*/ 92 w 115"/>
                <a:gd name="T17" fmla="*/ 104 h 116"/>
                <a:gd name="T18" fmla="*/ 75 w 115"/>
                <a:gd name="T19" fmla="*/ 112 h 116"/>
                <a:gd name="T20" fmla="*/ 58 w 115"/>
                <a:gd name="T21" fmla="*/ 116 h 116"/>
                <a:gd name="T22" fmla="*/ 40 w 115"/>
                <a:gd name="T23" fmla="*/ 112 h 116"/>
                <a:gd name="T24" fmla="*/ 24 w 115"/>
                <a:gd name="T25" fmla="*/ 104 h 116"/>
                <a:gd name="T26" fmla="*/ 12 w 115"/>
                <a:gd name="T27" fmla="*/ 92 h 116"/>
                <a:gd name="T28" fmla="*/ 3 w 115"/>
                <a:gd name="T29" fmla="*/ 76 h 116"/>
                <a:gd name="T30" fmla="*/ 0 w 115"/>
                <a:gd name="T31" fmla="*/ 58 h 116"/>
                <a:gd name="T32" fmla="*/ 3 w 115"/>
                <a:gd name="T33" fmla="*/ 40 h 116"/>
                <a:gd name="T34" fmla="*/ 12 w 115"/>
                <a:gd name="T35" fmla="*/ 24 h 116"/>
                <a:gd name="T36" fmla="*/ 24 w 115"/>
                <a:gd name="T37" fmla="*/ 12 h 116"/>
                <a:gd name="T38" fmla="*/ 40 w 115"/>
                <a:gd name="T39" fmla="*/ 4 h 116"/>
                <a:gd name="T40" fmla="*/ 58 w 115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6">
                  <a:moveTo>
                    <a:pt x="58" y="0"/>
                  </a:moveTo>
                  <a:lnTo>
                    <a:pt x="75" y="4"/>
                  </a:lnTo>
                  <a:lnTo>
                    <a:pt x="92" y="12"/>
                  </a:lnTo>
                  <a:lnTo>
                    <a:pt x="104" y="24"/>
                  </a:lnTo>
                  <a:lnTo>
                    <a:pt x="112" y="40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5" y="112"/>
                  </a:lnTo>
                  <a:lnTo>
                    <a:pt x="58" y="116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2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4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2" name="Freeform 227"/>
            <p:cNvSpPr>
              <a:spLocks/>
            </p:cNvSpPr>
            <p:nvPr/>
          </p:nvSpPr>
          <p:spPr bwMode="auto">
            <a:xfrm>
              <a:off x="5699125" y="2051050"/>
              <a:ext cx="20638" cy="20638"/>
            </a:xfrm>
            <a:custGeom>
              <a:avLst/>
              <a:gdLst>
                <a:gd name="T0" fmla="*/ 58 w 115"/>
                <a:gd name="T1" fmla="*/ 0 h 115"/>
                <a:gd name="T2" fmla="*/ 75 w 115"/>
                <a:gd name="T3" fmla="*/ 3 h 115"/>
                <a:gd name="T4" fmla="*/ 92 w 115"/>
                <a:gd name="T5" fmla="*/ 11 h 115"/>
                <a:gd name="T6" fmla="*/ 104 w 115"/>
                <a:gd name="T7" fmla="*/ 24 h 115"/>
                <a:gd name="T8" fmla="*/ 112 w 115"/>
                <a:gd name="T9" fmla="*/ 39 h 115"/>
                <a:gd name="T10" fmla="*/ 115 w 115"/>
                <a:gd name="T11" fmla="*/ 57 h 115"/>
                <a:gd name="T12" fmla="*/ 112 w 115"/>
                <a:gd name="T13" fmla="*/ 75 h 115"/>
                <a:gd name="T14" fmla="*/ 104 w 115"/>
                <a:gd name="T15" fmla="*/ 91 h 115"/>
                <a:gd name="T16" fmla="*/ 92 w 115"/>
                <a:gd name="T17" fmla="*/ 103 h 115"/>
                <a:gd name="T18" fmla="*/ 75 w 115"/>
                <a:gd name="T19" fmla="*/ 112 h 115"/>
                <a:gd name="T20" fmla="*/ 58 w 115"/>
                <a:gd name="T21" fmla="*/ 115 h 115"/>
                <a:gd name="T22" fmla="*/ 40 w 115"/>
                <a:gd name="T23" fmla="*/ 112 h 115"/>
                <a:gd name="T24" fmla="*/ 24 w 115"/>
                <a:gd name="T25" fmla="*/ 103 h 115"/>
                <a:gd name="T26" fmla="*/ 12 w 115"/>
                <a:gd name="T27" fmla="*/ 91 h 115"/>
                <a:gd name="T28" fmla="*/ 3 w 115"/>
                <a:gd name="T29" fmla="*/ 75 h 115"/>
                <a:gd name="T30" fmla="*/ 0 w 115"/>
                <a:gd name="T31" fmla="*/ 57 h 115"/>
                <a:gd name="T32" fmla="*/ 3 w 115"/>
                <a:gd name="T33" fmla="*/ 39 h 115"/>
                <a:gd name="T34" fmla="*/ 12 w 115"/>
                <a:gd name="T35" fmla="*/ 24 h 115"/>
                <a:gd name="T36" fmla="*/ 24 w 115"/>
                <a:gd name="T37" fmla="*/ 11 h 115"/>
                <a:gd name="T38" fmla="*/ 40 w 115"/>
                <a:gd name="T39" fmla="*/ 3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5" y="3"/>
                  </a:lnTo>
                  <a:lnTo>
                    <a:pt x="92" y="11"/>
                  </a:lnTo>
                  <a:lnTo>
                    <a:pt x="104" y="24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4" y="91"/>
                  </a:lnTo>
                  <a:lnTo>
                    <a:pt x="92" y="103"/>
                  </a:lnTo>
                  <a:lnTo>
                    <a:pt x="75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3"/>
                  </a:lnTo>
                  <a:lnTo>
                    <a:pt x="12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3" name="Freeform 228"/>
            <p:cNvSpPr>
              <a:spLocks/>
            </p:cNvSpPr>
            <p:nvPr/>
          </p:nvSpPr>
          <p:spPr bwMode="auto">
            <a:xfrm>
              <a:off x="5740400" y="2051050"/>
              <a:ext cx="19050" cy="20638"/>
            </a:xfrm>
            <a:custGeom>
              <a:avLst/>
              <a:gdLst>
                <a:gd name="T0" fmla="*/ 58 w 116"/>
                <a:gd name="T1" fmla="*/ 0 h 115"/>
                <a:gd name="T2" fmla="*/ 76 w 116"/>
                <a:gd name="T3" fmla="*/ 3 h 115"/>
                <a:gd name="T4" fmla="*/ 92 w 116"/>
                <a:gd name="T5" fmla="*/ 11 h 115"/>
                <a:gd name="T6" fmla="*/ 104 w 116"/>
                <a:gd name="T7" fmla="*/ 24 h 115"/>
                <a:gd name="T8" fmla="*/ 112 w 116"/>
                <a:gd name="T9" fmla="*/ 39 h 115"/>
                <a:gd name="T10" fmla="*/ 116 w 116"/>
                <a:gd name="T11" fmla="*/ 57 h 115"/>
                <a:gd name="T12" fmla="*/ 112 w 116"/>
                <a:gd name="T13" fmla="*/ 75 h 115"/>
                <a:gd name="T14" fmla="*/ 104 w 116"/>
                <a:gd name="T15" fmla="*/ 91 h 115"/>
                <a:gd name="T16" fmla="*/ 92 w 116"/>
                <a:gd name="T17" fmla="*/ 103 h 115"/>
                <a:gd name="T18" fmla="*/ 76 w 116"/>
                <a:gd name="T19" fmla="*/ 112 h 115"/>
                <a:gd name="T20" fmla="*/ 58 w 116"/>
                <a:gd name="T21" fmla="*/ 115 h 115"/>
                <a:gd name="T22" fmla="*/ 40 w 116"/>
                <a:gd name="T23" fmla="*/ 112 h 115"/>
                <a:gd name="T24" fmla="*/ 24 w 116"/>
                <a:gd name="T25" fmla="*/ 103 h 115"/>
                <a:gd name="T26" fmla="*/ 12 w 116"/>
                <a:gd name="T27" fmla="*/ 91 h 115"/>
                <a:gd name="T28" fmla="*/ 4 w 116"/>
                <a:gd name="T29" fmla="*/ 75 h 115"/>
                <a:gd name="T30" fmla="*/ 0 w 116"/>
                <a:gd name="T31" fmla="*/ 57 h 115"/>
                <a:gd name="T32" fmla="*/ 4 w 116"/>
                <a:gd name="T33" fmla="*/ 39 h 115"/>
                <a:gd name="T34" fmla="*/ 12 w 116"/>
                <a:gd name="T35" fmla="*/ 24 h 115"/>
                <a:gd name="T36" fmla="*/ 24 w 116"/>
                <a:gd name="T37" fmla="*/ 11 h 115"/>
                <a:gd name="T38" fmla="*/ 40 w 116"/>
                <a:gd name="T39" fmla="*/ 3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4"/>
                  </a:lnTo>
                  <a:lnTo>
                    <a:pt x="112" y="39"/>
                  </a:lnTo>
                  <a:lnTo>
                    <a:pt x="116" y="57"/>
                  </a:lnTo>
                  <a:lnTo>
                    <a:pt x="112" y="75"/>
                  </a:lnTo>
                  <a:lnTo>
                    <a:pt x="104" y="91"/>
                  </a:lnTo>
                  <a:lnTo>
                    <a:pt x="92" y="103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3"/>
                  </a:lnTo>
                  <a:lnTo>
                    <a:pt x="12" y="91"/>
                  </a:lnTo>
                  <a:lnTo>
                    <a:pt x="4" y="75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4" name="Freeform 229"/>
            <p:cNvSpPr>
              <a:spLocks/>
            </p:cNvSpPr>
            <p:nvPr/>
          </p:nvSpPr>
          <p:spPr bwMode="auto">
            <a:xfrm>
              <a:off x="5678488" y="2071688"/>
              <a:ext cx="20638" cy="20638"/>
            </a:xfrm>
            <a:custGeom>
              <a:avLst/>
              <a:gdLst>
                <a:gd name="T0" fmla="*/ 57 w 115"/>
                <a:gd name="T1" fmla="*/ 0 h 115"/>
                <a:gd name="T2" fmla="*/ 75 w 115"/>
                <a:gd name="T3" fmla="*/ 3 h 115"/>
                <a:gd name="T4" fmla="*/ 91 w 115"/>
                <a:gd name="T5" fmla="*/ 11 h 115"/>
                <a:gd name="T6" fmla="*/ 103 w 115"/>
                <a:gd name="T7" fmla="*/ 23 h 115"/>
                <a:gd name="T8" fmla="*/ 112 w 115"/>
                <a:gd name="T9" fmla="*/ 40 h 115"/>
                <a:gd name="T10" fmla="*/ 115 w 115"/>
                <a:gd name="T11" fmla="*/ 57 h 115"/>
                <a:gd name="T12" fmla="*/ 112 w 115"/>
                <a:gd name="T13" fmla="*/ 75 h 115"/>
                <a:gd name="T14" fmla="*/ 103 w 115"/>
                <a:gd name="T15" fmla="*/ 91 h 115"/>
                <a:gd name="T16" fmla="*/ 91 w 115"/>
                <a:gd name="T17" fmla="*/ 103 h 115"/>
                <a:gd name="T18" fmla="*/ 75 w 115"/>
                <a:gd name="T19" fmla="*/ 112 h 115"/>
                <a:gd name="T20" fmla="*/ 57 w 115"/>
                <a:gd name="T21" fmla="*/ 115 h 115"/>
                <a:gd name="T22" fmla="*/ 40 w 115"/>
                <a:gd name="T23" fmla="*/ 112 h 115"/>
                <a:gd name="T24" fmla="*/ 23 w 115"/>
                <a:gd name="T25" fmla="*/ 103 h 115"/>
                <a:gd name="T26" fmla="*/ 11 w 115"/>
                <a:gd name="T27" fmla="*/ 91 h 115"/>
                <a:gd name="T28" fmla="*/ 3 w 115"/>
                <a:gd name="T29" fmla="*/ 75 h 115"/>
                <a:gd name="T30" fmla="*/ 0 w 115"/>
                <a:gd name="T31" fmla="*/ 57 h 115"/>
                <a:gd name="T32" fmla="*/ 3 w 115"/>
                <a:gd name="T33" fmla="*/ 40 h 115"/>
                <a:gd name="T34" fmla="*/ 11 w 115"/>
                <a:gd name="T35" fmla="*/ 23 h 115"/>
                <a:gd name="T36" fmla="*/ 23 w 115"/>
                <a:gd name="T37" fmla="*/ 11 h 115"/>
                <a:gd name="T38" fmla="*/ 40 w 115"/>
                <a:gd name="T39" fmla="*/ 3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3"/>
                  </a:lnTo>
                  <a:lnTo>
                    <a:pt x="112" y="40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3" y="91"/>
                  </a:lnTo>
                  <a:lnTo>
                    <a:pt x="91" y="103"/>
                  </a:lnTo>
                  <a:lnTo>
                    <a:pt x="75" y="112"/>
                  </a:lnTo>
                  <a:lnTo>
                    <a:pt x="57" y="115"/>
                  </a:lnTo>
                  <a:lnTo>
                    <a:pt x="40" y="112"/>
                  </a:lnTo>
                  <a:lnTo>
                    <a:pt x="23" y="103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40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" name="Freeform 230"/>
            <p:cNvSpPr>
              <a:spLocks/>
            </p:cNvSpPr>
            <p:nvPr/>
          </p:nvSpPr>
          <p:spPr bwMode="auto">
            <a:xfrm>
              <a:off x="5821363" y="2051050"/>
              <a:ext cx="20638" cy="20638"/>
            </a:xfrm>
            <a:custGeom>
              <a:avLst/>
              <a:gdLst>
                <a:gd name="T0" fmla="*/ 58 w 115"/>
                <a:gd name="T1" fmla="*/ 0 h 115"/>
                <a:gd name="T2" fmla="*/ 76 w 115"/>
                <a:gd name="T3" fmla="*/ 3 h 115"/>
                <a:gd name="T4" fmla="*/ 91 w 115"/>
                <a:gd name="T5" fmla="*/ 11 h 115"/>
                <a:gd name="T6" fmla="*/ 104 w 115"/>
                <a:gd name="T7" fmla="*/ 24 h 115"/>
                <a:gd name="T8" fmla="*/ 112 w 115"/>
                <a:gd name="T9" fmla="*/ 39 h 115"/>
                <a:gd name="T10" fmla="*/ 115 w 115"/>
                <a:gd name="T11" fmla="*/ 57 h 115"/>
                <a:gd name="T12" fmla="*/ 112 w 115"/>
                <a:gd name="T13" fmla="*/ 75 h 115"/>
                <a:gd name="T14" fmla="*/ 104 w 115"/>
                <a:gd name="T15" fmla="*/ 91 h 115"/>
                <a:gd name="T16" fmla="*/ 91 w 115"/>
                <a:gd name="T17" fmla="*/ 103 h 115"/>
                <a:gd name="T18" fmla="*/ 76 w 115"/>
                <a:gd name="T19" fmla="*/ 112 h 115"/>
                <a:gd name="T20" fmla="*/ 58 w 115"/>
                <a:gd name="T21" fmla="*/ 115 h 115"/>
                <a:gd name="T22" fmla="*/ 40 w 115"/>
                <a:gd name="T23" fmla="*/ 112 h 115"/>
                <a:gd name="T24" fmla="*/ 24 w 115"/>
                <a:gd name="T25" fmla="*/ 103 h 115"/>
                <a:gd name="T26" fmla="*/ 12 w 115"/>
                <a:gd name="T27" fmla="*/ 91 h 115"/>
                <a:gd name="T28" fmla="*/ 3 w 115"/>
                <a:gd name="T29" fmla="*/ 75 h 115"/>
                <a:gd name="T30" fmla="*/ 0 w 115"/>
                <a:gd name="T31" fmla="*/ 57 h 115"/>
                <a:gd name="T32" fmla="*/ 3 w 115"/>
                <a:gd name="T33" fmla="*/ 39 h 115"/>
                <a:gd name="T34" fmla="*/ 12 w 115"/>
                <a:gd name="T35" fmla="*/ 24 h 115"/>
                <a:gd name="T36" fmla="*/ 24 w 115"/>
                <a:gd name="T37" fmla="*/ 11 h 115"/>
                <a:gd name="T38" fmla="*/ 40 w 115"/>
                <a:gd name="T39" fmla="*/ 3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6" y="3"/>
                  </a:lnTo>
                  <a:lnTo>
                    <a:pt x="91" y="11"/>
                  </a:lnTo>
                  <a:lnTo>
                    <a:pt x="104" y="24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4" y="91"/>
                  </a:lnTo>
                  <a:lnTo>
                    <a:pt x="91" y="103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3"/>
                  </a:lnTo>
                  <a:lnTo>
                    <a:pt x="12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19" name="Group 318"/>
          <p:cNvGrpSpPr/>
          <p:nvPr/>
        </p:nvGrpSpPr>
        <p:grpSpPr>
          <a:xfrm>
            <a:off x="6298771" y="1889125"/>
            <a:ext cx="520700" cy="609600"/>
            <a:chOff x="6278563" y="1889125"/>
            <a:chExt cx="520700" cy="6096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69" name="Freeform 235"/>
            <p:cNvSpPr>
              <a:spLocks/>
            </p:cNvSpPr>
            <p:nvPr/>
          </p:nvSpPr>
          <p:spPr bwMode="auto">
            <a:xfrm>
              <a:off x="6375401" y="1889125"/>
              <a:ext cx="130175" cy="549275"/>
            </a:xfrm>
            <a:custGeom>
              <a:avLst/>
              <a:gdLst>
                <a:gd name="T0" fmla="*/ 739 w 739"/>
                <a:gd name="T1" fmla="*/ 0 h 3110"/>
                <a:gd name="T2" fmla="*/ 683 w 739"/>
                <a:gd name="T3" fmla="*/ 115 h 3110"/>
                <a:gd name="T4" fmla="*/ 503 w 739"/>
                <a:gd name="T5" fmla="*/ 403 h 3110"/>
                <a:gd name="T6" fmla="*/ 394 w 739"/>
                <a:gd name="T7" fmla="*/ 2016 h 3110"/>
                <a:gd name="T8" fmla="*/ 301 w 739"/>
                <a:gd name="T9" fmla="*/ 2131 h 3110"/>
                <a:gd name="T10" fmla="*/ 382 w 739"/>
                <a:gd name="T11" fmla="*/ 2189 h 3110"/>
                <a:gd name="T12" fmla="*/ 281 w 739"/>
                <a:gd name="T13" fmla="*/ 2304 h 3110"/>
                <a:gd name="T14" fmla="*/ 369 w 739"/>
                <a:gd name="T15" fmla="*/ 2362 h 3110"/>
                <a:gd name="T16" fmla="*/ 262 w 739"/>
                <a:gd name="T17" fmla="*/ 2477 h 3110"/>
                <a:gd name="T18" fmla="*/ 358 w 739"/>
                <a:gd name="T19" fmla="*/ 2534 h 3110"/>
                <a:gd name="T20" fmla="*/ 242 w 739"/>
                <a:gd name="T21" fmla="*/ 2650 h 3110"/>
                <a:gd name="T22" fmla="*/ 345 w 739"/>
                <a:gd name="T23" fmla="*/ 2707 h 3110"/>
                <a:gd name="T24" fmla="*/ 222 w 739"/>
                <a:gd name="T25" fmla="*/ 2822 h 3110"/>
                <a:gd name="T26" fmla="*/ 189 w 739"/>
                <a:gd name="T27" fmla="*/ 3076 h 3110"/>
                <a:gd name="T28" fmla="*/ 168 w 739"/>
                <a:gd name="T29" fmla="*/ 3101 h 3110"/>
                <a:gd name="T30" fmla="*/ 137 w 739"/>
                <a:gd name="T31" fmla="*/ 3110 h 3110"/>
                <a:gd name="T32" fmla="*/ 131 w 739"/>
                <a:gd name="T33" fmla="*/ 3110 h 3110"/>
                <a:gd name="T34" fmla="*/ 98 w 739"/>
                <a:gd name="T35" fmla="*/ 3095 h 3110"/>
                <a:gd name="T36" fmla="*/ 80 w 739"/>
                <a:gd name="T37" fmla="*/ 3064 h 3110"/>
                <a:gd name="T38" fmla="*/ 106 w 739"/>
                <a:gd name="T39" fmla="*/ 2822 h 3110"/>
                <a:gd name="T40" fmla="*/ 0 w 739"/>
                <a:gd name="T41" fmla="*/ 2707 h 3110"/>
                <a:gd name="T42" fmla="*/ 125 w 739"/>
                <a:gd name="T43" fmla="*/ 2650 h 3110"/>
                <a:gd name="T44" fmla="*/ 12 w 739"/>
                <a:gd name="T45" fmla="*/ 2534 h 3110"/>
                <a:gd name="T46" fmla="*/ 145 w 739"/>
                <a:gd name="T47" fmla="*/ 2477 h 3110"/>
                <a:gd name="T48" fmla="*/ 24 w 739"/>
                <a:gd name="T49" fmla="*/ 2362 h 3110"/>
                <a:gd name="T50" fmla="*/ 166 w 739"/>
                <a:gd name="T51" fmla="*/ 2304 h 3110"/>
                <a:gd name="T52" fmla="*/ 36 w 739"/>
                <a:gd name="T53" fmla="*/ 2189 h 3110"/>
                <a:gd name="T54" fmla="*/ 186 w 739"/>
                <a:gd name="T55" fmla="*/ 2131 h 3110"/>
                <a:gd name="T56" fmla="*/ 49 w 739"/>
                <a:gd name="T57" fmla="*/ 2016 h 3110"/>
                <a:gd name="T58" fmla="*/ 387 w 739"/>
                <a:gd name="T59" fmla="*/ 403 h 3110"/>
                <a:gd name="T60" fmla="*/ 221 w 739"/>
                <a:gd name="T61" fmla="*/ 115 h 3110"/>
                <a:gd name="T62" fmla="*/ 163 w 739"/>
                <a:gd name="T63" fmla="*/ 0 h 3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39" h="3110">
                  <a:moveTo>
                    <a:pt x="163" y="0"/>
                  </a:moveTo>
                  <a:lnTo>
                    <a:pt x="739" y="0"/>
                  </a:lnTo>
                  <a:lnTo>
                    <a:pt x="739" y="115"/>
                  </a:lnTo>
                  <a:lnTo>
                    <a:pt x="683" y="115"/>
                  </a:lnTo>
                  <a:lnTo>
                    <a:pt x="683" y="403"/>
                  </a:lnTo>
                  <a:lnTo>
                    <a:pt x="503" y="403"/>
                  </a:lnTo>
                  <a:lnTo>
                    <a:pt x="315" y="2016"/>
                  </a:lnTo>
                  <a:lnTo>
                    <a:pt x="394" y="2016"/>
                  </a:lnTo>
                  <a:lnTo>
                    <a:pt x="394" y="2131"/>
                  </a:lnTo>
                  <a:lnTo>
                    <a:pt x="301" y="2131"/>
                  </a:lnTo>
                  <a:lnTo>
                    <a:pt x="295" y="2189"/>
                  </a:lnTo>
                  <a:lnTo>
                    <a:pt x="382" y="2189"/>
                  </a:lnTo>
                  <a:lnTo>
                    <a:pt x="382" y="2304"/>
                  </a:lnTo>
                  <a:lnTo>
                    <a:pt x="281" y="2304"/>
                  </a:lnTo>
                  <a:lnTo>
                    <a:pt x="275" y="2362"/>
                  </a:lnTo>
                  <a:lnTo>
                    <a:pt x="369" y="2362"/>
                  </a:lnTo>
                  <a:lnTo>
                    <a:pt x="369" y="2477"/>
                  </a:lnTo>
                  <a:lnTo>
                    <a:pt x="262" y="2477"/>
                  </a:lnTo>
                  <a:lnTo>
                    <a:pt x="255" y="2534"/>
                  </a:lnTo>
                  <a:lnTo>
                    <a:pt x="358" y="2534"/>
                  </a:lnTo>
                  <a:lnTo>
                    <a:pt x="358" y="2650"/>
                  </a:lnTo>
                  <a:lnTo>
                    <a:pt x="242" y="2650"/>
                  </a:lnTo>
                  <a:lnTo>
                    <a:pt x="235" y="2707"/>
                  </a:lnTo>
                  <a:lnTo>
                    <a:pt x="345" y="2707"/>
                  </a:lnTo>
                  <a:lnTo>
                    <a:pt x="345" y="2822"/>
                  </a:lnTo>
                  <a:lnTo>
                    <a:pt x="222" y="2822"/>
                  </a:lnTo>
                  <a:lnTo>
                    <a:pt x="194" y="3059"/>
                  </a:lnTo>
                  <a:lnTo>
                    <a:pt x="189" y="3076"/>
                  </a:lnTo>
                  <a:lnTo>
                    <a:pt x="181" y="3089"/>
                  </a:lnTo>
                  <a:lnTo>
                    <a:pt x="168" y="3101"/>
                  </a:lnTo>
                  <a:lnTo>
                    <a:pt x="154" y="3108"/>
                  </a:lnTo>
                  <a:lnTo>
                    <a:pt x="137" y="3110"/>
                  </a:lnTo>
                  <a:lnTo>
                    <a:pt x="134" y="3110"/>
                  </a:lnTo>
                  <a:lnTo>
                    <a:pt x="131" y="3110"/>
                  </a:lnTo>
                  <a:lnTo>
                    <a:pt x="113" y="3105"/>
                  </a:lnTo>
                  <a:lnTo>
                    <a:pt x="98" y="3095"/>
                  </a:lnTo>
                  <a:lnTo>
                    <a:pt x="87" y="3081"/>
                  </a:lnTo>
                  <a:lnTo>
                    <a:pt x="80" y="3064"/>
                  </a:lnTo>
                  <a:lnTo>
                    <a:pt x="79" y="3047"/>
                  </a:lnTo>
                  <a:lnTo>
                    <a:pt x="106" y="2822"/>
                  </a:lnTo>
                  <a:lnTo>
                    <a:pt x="0" y="2822"/>
                  </a:lnTo>
                  <a:lnTo>
                    <a:pt x="0" y="2707"/>
                  </a:lnTo>
                  <a:lnTo>
                    <a:pt x="119" y="2707"/>
                  </a:lnTo>
                  <a:lnTo>
                    <a:pt x="125" y="2650"/>
                  </a:lnTo>
                  <a:lnTo>
                    <a:pt x="12" y="2650"/>
                  </a:lnTo>
                  <a:lnTo>
                    <a:pt x="12" y="2534"/>
                  </a:lnTo>
                  <a:lnTo>
                    <a:pt x="139" y="2534"/>
                  </a:lnTo>
                  <a:lnTo>
                    <a:pt x="145" y="2477"/>
                  </a:lnTo>
                  <a:lnTo>
                    <a:pt x="24" y="2477"/>
                  </a:lnTo>
                  <a:lnTo>
                    <a:pt x="24" y="2362"/>
                  </a:lnTo>
                  <a:lnTo>
                    <a:pt x="159" y="2362"/>
                  </a:lnTo>
                  <a:lnTo>
                    <a:pt x="166" y="2304"/>
                  </a:lnTo>
                  <a:lnTo>
                    <a:pt x="36" y="2304"/>
                  </a:lnTo>
                  <a:lnTo>
                    <a:pt x="36" y="2189"/>
                  </a:lnTo>
                  <a:lnTo>
                    <a:pt x="179" y="2189"/>
                  </a:lnTo>
                  <a:lnTo>
                    <a:pt x="186" y="2131"/>
                  </a:lnTo>
                  <a:lnTo>
                    <a:pt x="49" y="2131"/>
                  </a:lnTo>
                  <a:lnTo>
                    <a:pt x="49" y="2016"/>
                  </a:lnTo>
                  <a:lnTo>
                    <a:pt x="200" y="2016"/>
                  </a:lnTo>
                  <a:lnTo>
                    <a:pt x="387" y="403"/>
                  </a:lnTo>
                  <a:lnTo>
                    <a:pt x="221" y="403"/>
                  </a:lnTo>
                  <a:lnTo>
                    <a:pt x="221" y="115"/>
                  </a:lnTo>
                  <a:lnTo>
                    <a:pt x="163" y="115"/>
                  </a:lnTo>
                  <a:lnTo>
                    <a:pt x="1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0" name="Freeform 236"/>
            <p:cNvSpPr>
              <a:spLocks noEditPoints="1"/>
            </p:cNvSpPr>
            <p:nvPr/>
          </p:nvSpPr>
          <p:spPr bwMode="auto">
            <a:xfrm>
              <a:off x="6278563" y="1949450"/>
              <a:ext cx="520700" cy="549275"/>
            </a:xfrm>
            <a:custGeom>
              <a:avLst/>
              <a:gdLst>
                <a:gd name="T0" fmla="*/ 1378 w 2957"/>
                <a:gd name="T1" fmla="*/ 2020 h 3110"/>
                <a:gd name="T2" fmla="*/ 1193 w 2957"/>
                <a:gd name="T3" fmla="*/ 2200 h 3110"/>
                <a:gd name="T4" fmla="*/ 1157 w 2957"/>
                <a:gd name="T5" fmla="*/ 2280 h 3110"/>
                <a:gd name="T6" fmla="*/ 1269 w 2957"/>
                <a:gd name="T7" fmla="*/ 2491 h 3110"/>
                <a:gd name="T8" fmla="*/ 1414 w 2957"/>
                <a:gd name="T9" fmla="*/ 2646 h 3110"/>
                <a:gd name="T10" fmla="*/ 1545 w 2957"/>
                <a:gd name="T11" fmla="*/ 2672 h 3110"/>
                <a:gd name="T12" fmla="*/ 1655 w 2957"/>
                <a:gd name="T13" fmla="*/ 2575 h 3110"/>
                <a:gd name="T14" fmla="*/ 1720 w 2957"/>
                <a:gd name="T15" fmla="*/ 2453 h 3110"/>
                <a:gd name="T16" fmla="*/ 1804 w 2957"/>
                <a:gd name="T17" fmla="*/ 2291 h 3110"/>
                <a:gd name="T18" fmla="*/ 1829 w 2957"/>
                <a:gd name="T19" fmla="*/ 2173 h 3110"/>
                <a:gd name="T20" fmla="*/ 1753 w 2957"/>
                <a:gd name="T21" fmla="*/ 2074 h 3110"/>
                <a:gd name="T22" fmla="*/ 1648 w 2957"/>
                <a:gd name="T23" fmla="*/ 2002 h 3110"/>
                <a:gd name="T24" fmla="*/ 2097 w 2957"/>
                <a:gd name="T25" fmla="*/ 2 h 3110"/>
                <a:gd name="T26" fmla="*/ 2409 w 2957"/>
                <a:gd name="T27" fmla="*/ 76 h 3110"/>
                <a:gd name="T28" fmla="*/ 2697 w 2957"/>
                <a:gd name="T29" fmla="*/ 277 h 3110"/>
                <a:gd name="T30" fmla="*/ 2887 w 2957"/>
                <a:gd name="T31" fmla="*/ 554 h 3110"/>
                <a:gd name="T32" fmla="*/ 2957 w 2957"/>
                <a:gd name="T33" fmla="*/ 996 h 3110"/>
                <a:gd name="T34" fmla="*/ 2911 w 2957"/>
                <a:gd name="T35" fmla="*/ 1459 h 3110"/>
                <a:gd name="T36" fmla="*/ 2804 w 2957"/>
                <a:gd name="T37" fmla="*/ 1911 h 3110"/>
                <a:gd name="T38" fmla="*/ 2669 w 2957"/>
                <a:gd name="T39" fmla="*/ 2478 h 3110"/>
                <a:gd name="T40" fmla="*/ 2537 w 2957"/>
                <a:gd name="T41" fmla="*/ 2873 h 3110"/>
                <a:gd name="T42" fmla="*/ 2392 w 2957"/>
                <a:gd name="T43" fmla="*/ 3073 h 3110"/>
                <a:gd name="T44" fmla="*/ 2248 w 2957"/>
                <a:gd name="T45" fmla="*/ 3089 h 3110"/>
                <a:gd name="T46" fmla="*/ 2127 w 2957"/>
                <a:gd name="T47" fmla="*/ 2976 h 3110"/>
                <a:gd name="T48" fmla="*/ 2034 w 2957"/>
                <a:gd name="T49" fmla="*/ 2782 h 3110"/>
                <a:gd name="T50" fmla="*/ 1957 w 2957"/>
                <a:gd name="T51" fmla="*/ 2544 h 3110"/>
                <a:gd name="T52" fmla="*/ 1860 w 2957"/>
                <a:gd name="T53" fmla="*/ 2433 h 3110"/>
                <a:gd name="T54" fmla="*/ 1806 w 2957"/>
                <a:gd name="T55" fmla="*/ 2539 h 3110"/>
                <a:gd name="T56" fmla="*/ 1719 w 2957"/>
                <a:gd name="T57" fmla="*/ 2683 h 3110"/>
                <a:gd name="T58" fmla="*/ 1577 w 2957"/>
                <a:gd name="T59" fmla="*/ 2782 h 3110"/>
                <a:gd name="T60" fmla="*/ 1430 w 2957"/>
                <a:gd name="T61" fmla="*/ 2780 h 3110"/>
                <a:gd name="T62" fmla="*/ 1263 w 2957"/>
                <a:gd name="T63" fmla="*/ 2667 h 3110"/>
                <a:gd name="T64" fmla="*/ 1139 w 2957"/>
                <a:gd name="T65" fmla="*/ 2498 h 3110"/>
                <a:gd name="T66" fmla="*/ 1026 w 2957"/>
                <a:gd name="T67" fmla="*/ 2557 h 3110"/>
                <a:gd name="T68" fmla="*/ 909 w 2957"/>
                <a:gd name="T69" fmla="*/ 2882 h 3110"/>
                <a:gd name="T70" fmla="*/ 826 w 2957"/>
                <a:gd name="T71" fmla="*/ 3021 h 3110"/>
                <a:gd name="T72" fmla="*/ 701 w 2957"/>
                <a:gd name="T73" fmla="*/ 3110 h 3110"/>
                <a:gd name="T74" fmla="*/ 578 w 2957"/>
                <a:gd name="T75" fmla="*/ 3067 h 3110"/>
                <a:gd name="T76" fmla="*/ 478 w 2957"/>
                <a:gd name="T77" fmla="*/ 2934 h 3110"/>
                <a:gd name="T78" fmla="*/ 411 w 2957"/>
                <a:gd name="T79" fmla="*/ 2785 h 3110"/>
                <a:gd name="T80" fmla="*/ 243 w 2957"/>
                <a:gd name="T81" fmla="*/ 2315 h 3110"/>
                <a:gd name="T82" fmla="*/ 114 w 2957"/>
                <a:gd name="T83" fmla="*/ 1763 h 3110"/>
                <a:gd name="T84" fmla="*/ 19 w 2957"/>
                <a:gd name="T85" fmla="*/ 1175 h 3110"/>
                <a:gd name="T86" fmla="*/ 4 w 2957"/>
                <a:gd name="T87" fmla="*/ 842 h 3110"/>
                <a:gd name="T88" fmla="*/ 85 w 2957"/>
                <a:gd name="T89" fmla="*/ 512 h 3110"/>
                <a:gd name="T90" fmla="*/ 244 w 2957"/>
                <a:gd name="T91" fmla="*/ 261 h 3110"/>
                <a:gd name="T92" fmla="*/ 456 w 2957"/>
                <a:gd name="T93" fmla="*/ 97 h 3110"/>
                <a:gd name="T94" fmla="*/ 620 w 2957"/>
                <a:gd name="T95" fmla="*/ 46 h 3110"/>
                <a:gd name="T96" fmla="*/ 480 w 2957"/>
                <a:gd name="T97" fmla="*/ 1555 h 3110"/>
                <a:gd name="T98" fmla="*/ 432 w 2957"/>
                <a:gd name="T99" fmla="*/ 2592 h 3110"/>
                <a:gd name="T100" fmla="*/ 522 w 2957"/>
                <a:gd name="T101" fmla="*/ 2766 h 3110"/>
                <a:gd name="T102" fmla="*/ 612 w 2957"/>
                <a:gd name="T103" fmla="*/ 2864 h 3110"/>
                <a:gd name="T104" fmla="*/ 746 w 2957"/>
                <a:gd name="T105" fmla="*/ 2868 h 3110"/>
                <a:gd name="T106" fmla="*/ 848 w 2957"/>
                <a:gd name="T107" fmla="*/ 2758 h 3110"/>
                <a:gd name="T108" fmla="*/ 1020 w 2957"/>
                <a:gd name="T109" fmla="*/ 2246 h 3110"/>
                <a:gd name="T110" fmla="*/ 1152 w 2957"/>
                <a:gd name="T111" fmla="*/ 172 h 3110"/>
                <a:gd name="T112" fmla="*/ 1400 w 2957"/>
                <a:gd name="T113" fmla="*/ 128 h 3110"/>
                <a:gd name="T114" fmla="*/ 1456 w 2957"/>
                <a:gd name="T115" fmla="*/ 138 h 3110"/>
                <a:gd name="T116" fmla="*/ 1520 w 2957"/>
                <a:gd name="T117" fmla="*/ 116 h 3110"/>
                <a:gd name="T118" fmla="*/ 1593 w 2957"/>
                <a:gd name="T119" fmla="*/ 88 h 3110"/>
                <a:gd name="T120" fmla="*/ 1956 w 2957"/>
                <a:gd name="T121" fmla="*/ 2 h 3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957" h="3110">
                  <a:moveTo>
                    <a:pt x="1531" y="1976"/>
                  </a:moveTo>
                  <a:lnTo>
                    <a:pt x="1493" y="1978"/>
                  </a:lnTo>
                  <a:lnTo>
                    <a:pt x="1455" y="1987"/>
                  </a:lnTo>
                  <a:lnTo>
                    <a:pt x="1416" y="2001"/>
                  </a:lnTo>
                  <a:lnTo>
                    <a:pt x="1378" y="2020"/>
                  </a:lnTo>
                  <a:lnTo>
                    <a:pt x="1341" y="2045"/>
                  </a:lnTo>
                  <a:lnTo>
                    <a:pt x="1304" y="2074"/>
                  </a:lnTo>
                  <a:lnTo>
                    <a:pt x="1265" y="2111"/>
                  </a:lnTo>
                  <a:lnTo>
                    <a:pt x="1229" y="2153"/>
                  </a:lnTo>
                  <a:lnTo>
                    <a:pt x="1193" y="2200"/>
                  </a:lnTo>
                  <a:lnTo>
                    <a:pt x="1191" y="2203"/>
                  </a:lnTo>
                  <a:lnTo>
                    <a:pt x="1189" y="2206"/>
                  </a:lnTo>
                  <a:lnTo>
                    <a:pt x="1170" y="2237"/>
                  </a:lnTo>
                  <a:lnTo>
                    <a:pt x="1152" y="2268"/>
                  </a:lnTo>
                  <a:lnTo>
                    <a:pt x="1157" y="2280"/>
                  </a:lnTo>
                  <a:lnTo>
                    <a:pt x="1176" y="2322"/>
                  </a:lnTo>
                  <a:lnTo>
                    <a:pt x="1197" y="2365"/>
                  </a:lnTo>
                  <a:lnTo>
                    <a:pt x="1219" y="2408"/>
                  </a:lnTo>
                  <a:lnTo>
                    <a:pt x="1243" y="2450"/>
                  </a:lnTo>
                  <a:lnTo>
                    <a:pt x="1269" y="2491"/>
                  </a:lnTo>
                  <a:lnTo>
                    <a:pt x="1297" y="2530"/>
                  </a:lnTo>
                  <a:lnTo>
                    <a:pt x="1325" y="2564"/>
                  </a:lnTo>
                  <a:lnTo>
                    <a:pt x="1354" y="2596"/>
                  </a:lnTo>
                  <a:lnTo>
                    <a:pt x="1384" y="2624"/>
                  </a:lnTo>
                  <a:lnTo>
                    <a:pt x="1414" y="2646"/>
                  </a:lnTo>
                  <a:lnTo>
                    <a:pt x="1445" y="2663"/>
                  </a:lnTo>
                  <a:lnTo>
                    <a:pt x="1476" y="2673"/>
                  </a:lnTo>
                  <a:lnTo>
                    <a:pt x="1507" y="2677"/>
                  </a:lnTo>
                  <a:lnTo>
                    <a:pt x="1526" y="2676"/>
                  </a:lnTo>
                  <a:lnTo>
                    <a:pt x="1545" y="2672"/>
                  </a:lnTo>
                  <a:lnTo>
                    <a:pt x="1570" y="2661"/>
                  </a:lnTo>
                  <a:lnTo>
                    <a:pt x="1594" y="2645"/>
                  </a:lnTo>
                  <a:lnTo>
                    <a:pt x="1616" y="2625"/>
                  </a:lnTo>
                  <a:lnTo>
                    <a:pt x="1636" y="2601"/>
                  </a:lnTo>
                  <a:lnTo>
                    <a:pt x="1655" y="2575"/>
                  </a:lnTo>
                  <a:lnTo>
                    <a:pt x="1672" y="2548"/>
                  </a:lnTo>
                  <a:lnTo>
                    <a:pt x="1687" y="2518"/>
                  </a:lnTo>
                  <a:lnTo>
                    <a:pt x="1702" y="2490"/>
                  </a:lnTo>
                  <a:lnTo>
                    <a:pt x="1716" y="2462"/>
                  </a:lnTo>
                  <a:lnTo>
                    <a:pt x="1720" y="2453"/>
                  </a:lnTo>
                  <a:lnTo>
                    <a:pt x="1731" y="2430"/>
                  </a:lnTo>
                  <a:lnTo>
                    <a:pt x="1744" y="2406"/>
                  </a:lnTo>
                  <a:lnTo>
                    <a:pt x="1758" y="2380"/>
                  </a:lnTo>
                  <a:lnTo>
                    <a:pt x="1781" y="2336"/>
                  </a:lnTo>
                  <a:lnTo>
                    <a:pt x="1804" y="2291"/>
                  </a:lnTo>
                  <a:lnTo>
                    <a:pt x="1826" y="2246"/>
                  </a:lnTo>
                  <a:lnTo>
                    <a:pt x="1845" y="2201"/>
                  </a:lnTo>
                  <a:lnTo>
                    <a:pt x="1843" y="2199"/>
                  </a:lnTo>
                  <a:lnTo>
                    <a:pt x="1841" y="2196"/>
                  </a:lnTo>
                  <a:lnTo>
                    <a:pt x="1829" y="2173"/>
                  </a:lnTo>
                  <a:lnTo>
                    <a:pt x="1815" y="2151"/>
                  </a:lnTo>
                  <a:lnTo>
                    <a:pt x="1802" y="2130"/>
                  </a:lnTo>
                  <a:lnTo>
                    <a:pt x="1780" y="2103"/>
                  </a:lnTo>
                  <a:lnTo>
                    <a:pt x="1767" y="2088"/>
                  </a:lnTo>
                  <a:lnTo>
                    <a:pt x="1753" y="2074"/>
                  </a:lnTo>
                  <a:lnTo>
                    <a:pt x="1745" y="2066"/>
                  </a:lnTo>
                  <a:lnTo>
                    <a:pt x="1738" y="2059"/>
                  </a:lnTo>
                  <a:lnTo>
                    <a:pt x="1713" y="2040"/>
                  </a:lnTo>
                  <a:lnTo>
                    <a:pt x="1686" y="2022"/>
                  </a:lnTo>
                  <a:lnTo>
                    <a:pt x="1648" y="2002"/>
                  </a:lnTo>
                  <a:lnTo>
                    <a:pt x="1609" y="1987"/>
                  </a:lnTo>
                  <a:lnTo>
                    <a:pt x="1570" y="1978"/>
                  </a:lnTo>
                  <a:lnTo>
                    <a:pt x="1531" y="1976"/>
                  </a:lnTo>
                  <a:close/>
                  <a:moveTo>
                    <a:pt x="2029" y="0"/>
                  </a:moveTo>
                  <a:lnTo>
                    <a:pt x="2097" y="2"/>
                  </a:lnTo>
                  <a:lnTo>
                    <a:pt x="2163" y="8"/>
                  </a:lnTo>
                  <a:lnTo>
                    <a:pt x="2228" y="19"/>
                  </a:lnTo>
                  <a:lnTo>
                    <a:pt x="2290" y="34"/>
                  </a:lnTo>
                  <a:lnTo>
                    <a:pt x="2350" y="53"/>
                  </a:lnTo>
                  <a:lnTo>
                    <a:pt x="2409" y="76"/>
                  </a:lnTo>
                  <a:lnTo>
                    <a:pt x="2465" y="103"/>
                  </a:lnTo>
                  <a:lnTo>
                    <a:pt x="2517" y="134"/>
                  </a:lnTo>
                  <a:lnTo>
                    <a:pt x="2582" y="179"/>
                  </a:lnTo>
                  <a:lnTo>
                    <a:pt x="2643" y="227"/>
                  </a:lnTo>
                  <a:lnTo>
                    <a:pt x="2697" y="277"/>
                  </a:lnTo>
                  <a:lnTo>
                    <a:pt x="2747" y="329"/>
                  </a:lnTo>
                  <a:lnTo>
                    <a:pt x="2791" y="383"/>
                  </a:lnTo>
                  <a:lnTo>
                    <a:pt x="2829" y="438"/>
                  </a:lnTo>
                  <a:lnTo>
                    <a:pt x="2861" y="496"/>
                  </a:lnTo>
                  <a:lnTo>
                    <a:pt x="2887" y="554"/>
                  </a:lnTo>
                  <a:lnTo>
                    <a:pt x="2906" y="613"/>
                  </a:lnTo>
                  <a:lnTo>
                    <a:pt x="2928" y="710"/>
                  </a:lnTo>
                  <a:lnTo>
                    <a:pt x="2943" y="805"/>
                  </a:lnTo>
                  <a:lnTo>
                    <a:pt x="2953" y="900"/>
                  </a:lnTo>
                  <a:lnTo>
                    <a:pt x="2957" y="996"/>
                  </a:lnTo>
                  <a:lnTo>
                    <a:pt x="2956" y="1089"/>
                  </a:lnTo>
                  <a:lnTo>
                    <a:pt x="2950" y="1182"/>
                  </a:lnTo>
                  <a:lnTo>
                    <a:pt x="2940" y="1275"/>
                  </a:lnTo>
                  <a:lnTo>
                    <a:pt x="2928" y="1367"/>
                  </a:lnTo>
                  <a:lnTo>
                    <a:pt x="2911" y="1459"/>
                  </a:lnTo>
                  <a:lnTo>
                    <a:pt x="2893" y="1551"/>
                  </a:lnTo>
                  <a:lnTo>
                    <a:pt x="2872" y="1642"/>
                  </a:lnTo>
                  <a:lnTo>
                    <a:pt x="2850" y="1732"/>
                  </a:lnTo>
                  <a:lnTo>
                    <a:pt x="2828" y="1822"/>
                  </a:lnTo>
                  <a:lnTo>
                    <a:pt x="2804" y="1911"/>
                  </a:lnTo>
                  <a:lnTo>
                    <a:pt x="2762" y="2075"/>
                  </a:lnTo>
                  <a:lnTo>
                    <a:pt x="2722" y="2243"/>
                  </a:lnTo>
                  <a:lnTo>
                    <a:pt x="2706" y="2317"/>
                  </a:lnTo>
                  <a:lnTo>
                    <a:pt x="2688" y="2398"/>
                  </a:lnTo>
                  <a:lnTo>
                    <a:pt x="2669" y="2478"/>
                  </a:lnTo>
                  <a:lnTo>
                    <a:pt x="2649" y="2559"/>
                  </a:lnTo>
                  <a:lnTo>
                    <a:pt x="2626" y="2639"/>
                  </a:lnTo>
                  <a:lnTo>
                    <a:pt x="2601" y="2718"/>
                  </a:lnTo>
                  <a:lnTo>
                    <a:pt x="2571" y="2797"/>
                  </a:lnTo>
                  <a:lnTo>
                    <a:pt x="2537" y="2873"/>
                  </a:lnTo>
                  <a:lnTo>
                    <a:pt x="2497" y="2949"/>
                  </a:lnTo>
                  <a:lnTo>
                    <a:pt x="2472" y="2990"/>
                  </a:lnTo>
                  <a:lnTo>
                    <a:pt x="2446" y="3024"/>
                  </a:lnTo>
                  <a:lnTo>
                    <a:pt x="2420" y="3051"/>
                  </a:lnTo>
                  <a:lnTo>
                    <a:pt x="2392" y="3073"/>
                  </a:lnTo>
                  <a:lnTo>
                    <a:pt x="2364" y="3089"/>
                  </a:lnTo>
                  <a:lnTo>
                    <a:pt x="2335" y="3097"/>
                  </a:lnTo>
                  <a:lnTo>
                    <a:pt x="2305" y="3101"/>
                  </a:lnTo>
                  <a:lnTo>
                    <a:pt x="2276" y="3098"/>
                  </a:lnTo>
                  <a:lnTo>
                    <a:pt x="2248" y="3089"/>
                  </a:lnTo>
                  <a:lnTo>
                    <a:pt x="2222" y="3075"/>
                  </a:lnTo>
                  <a:lnTo>
                    <a:pt x="2195" y="3057"/>
                  </a:lnTo>
                  <a:lnTo>
                    <a:pt x="2171" y="3034"/>
                  </a:lnTo>
                  <a:lnTo>
                    <a:pt x="2149" y="3006"/>
                  </a:lnTo>
                  <a:lnTo>
                    <a:pt x="2127" y="2976"/>
                  </a:lnTo>
                  <a:lnTo>
                    <a:pt x="2106" y="2941"/>
                  </a:lnTo>
                  <a:lnTo>
                    <a:pt x="2088" y="2905"/>
                  </a:lnTo>
                  <a:lnTo>
                    <a:pt x="2069" y="2866"/>
                  </a:lnTo>
                  <a:lnTo>
                    <a:pt x="2051" y="2825"/>
                  </a:lnTo>
                  <a:lnTo>
                    <a:pt x="2034" y="2782"/>
                  </a:lnTo>
                  <a:lnTo>
                    <a:pt x="2017" y="2738"/>
                  </a:lnTo>
                  <a:lnTo>
                    <a:pt x="2002" y="2694"/>
                  </a:lnTo>
                  <a:lnTo>
                    <a:pt x="1987" y="2649"/>
                  </a:lnTo>
                  <a:lnTo>
                    <a:pt x="1971" y="2598"/>
                  </a:lnTo>
                  <a:lnTo>
                    <a:pt x="1957" y="2544"/>
                  </a:lnTo>
                  <a:lnTo>
                    <a:pt x="1943" y="2491"/>
                  </a:lnTo>
                  <a:lnTo>
                    <a:pt x="1924" y="2420"/>
                  </a:lnTo>
                  <a:lnTo>
                    <a:pt x="1903" y="2350"/>
                  </a:lnTo>
                  <a:lnTo>
                    <a:pt x="1881" y="2394"/>
                  </a:lnTo>
                  <a:lnTo>
                    <a:pt x="1860" y="2433"/>
                  </a:lnTo>
                  <a:lnTo>
                    <a:pt x="1847" y="2459"/>
                  </a:lnTo>
                  <a:lnTo>
                    <a:pt x="1834" y="2483"/>
                  </a:lnTo>
                  <a:lnTo>
                    <a:pt x="1824" y="2504"/>
                  </a:lnTo>
                  <a:lnTo>
                    <a:pt x="1819" y="2512"/>
                  </a:lnTo>
                  <a:lnTo>
                    <a:pt x="1806" y="2539"/>
                  </a:lnTo>
                  <a:lnTo>
                    <a:pt x="1792" y="2568"/>
                  </a:lnTo>
                  <a:lnTo>
                    <a:pt x="1775" y="2597"/>
                  </a:lnTo>
                  <a:lnTo>
                    <a:pt x="1759" y="2626"/>
                  </a:lnTo>
                  <a:lnTo>
                    <a:pt x="1740" y="2655"/>
                  </a:lnTo>
                  <a:lnTo>
                    <a:pt x="1719" y="2683"/>
                  </a:lnTo>
                  <a:lnTo>
                    <a:pt x="1696" y="2709"/>
                  </a:lnTo>
                  <a:lnTo>
                    <a:pt x="1670" y="2732"/>
                  </a:lnTo>
                  <a:lnTo>
                    <a:pt x="1642" y="2753"/>
                  </a:lnTo>
                  <a:lnTo>
                    <a:pt x="1611" y="2770"/>
                  </a:lnTo>
                  <a:lnTo>
                    <a:pt x="1577" y="2782"/>
                  </a:lnTo>
                  <a:lnTo>
                    <a:pt x="1542" y="2790"/>
                  </a:lnTo>
                  <a:lnTo>
                    <a:pt x="1507" y="2793"/>
                  </a:lnTo>
                  <a:lnTo>
                    <a:pt x="1507" y="2793"/>
                  </a:lnTo>
                  <a:lnTo>
                    <a:pt x="1467" y="2790"/>
                  </a:lnTo>
                  <a:lnTo>
                    <a:pt x="1430" y="2780"/>
                  </a:lnTo>
                  <a:lnTo>
                    <a:pt x="1394" y="2765"/>
                  </a:lnTo>
                  <a:lnTo>
                    <a:pt x="1359" y="2747"/>
                  </a:lnTo>
                  <a:lnTo>
                    <a:pt x="1326" y="2724"/>
                  </a:lnTo>
                  <a:lnTo>
                    <a:pt x="1294" y="2697"/>
                  </a:lnTo>
                  <a:lnTo>
                    <a:pt x="1263" y="2667"/>
                  </a:lnTo>
                  <a:lnTo>
                    <a:pt x="1235" y="2636"/>
                  </a:lnTo>
                  <a:lnTo>
                    <a:pt x="1208" y="2602"/>
                  </a:lnTo>
                  <a:lnTo>
                    <a:pt x="1183" y="2568"/>
                  </a:lnTo>
                  <a:lnTo>
                    <a:pt x="1159" y="2533"/>
                  </a:lnTo>
                  <a:lnTo>
                    <a:pt x="1139" y="2498"/>
                  </a:lnTo>
                  <a:lnTo>
                    <a:pt x="1119" y="2464"/>
                  </a:lnTo>
                  <a:lnTo>
                    <a:pt x="1101" y="2431"/>
                  </a:lnTo>
                  <a:lnTo>
                    <a:pt x="1086" y="2401"/>
                  </a:lnTo>
                  <a:lnTo>
                    <a:pt x="1055" y="2478"/>
                  </a:lnTo>
                  <a:lnTo>
                    <a:pt x="1026" y="2557"/>
                  </a:lnTo>
                  <a:lnTo>
                    <a:pt x="998" y="2638"/>
                  </a:lnTo>
                  <a:lnTo>
                    <a:pt x="966" y="2732"/>
                  </a:lnTo>
                  <a:lnTo>
                    <a:pt x="931" y="2827"/>
                  </a:lnTo>
                  <a:lnTo>
                    <a:pt x="921" y="2853"/>
                  </a:lnTo>
                  <a:lnTo>
                    <a:pt x="909" y="2882"/>
                  </a:lnTo>
                  <a:lnTo>
                    <a:pt x="897" y="2910"/>
                  </a:lnTo>
                  <a:lnTo>
                    <a:pt x="882" y="2938"/>
                  </a:lnTo>
                  <a:lnTo>
                    <a:pt x="866" y="2967"/>
                  </a:lnTo>
                  <a:lnTo>
                    <a:pt x="847" y="2994"/>
                  </a:lnTo>
                  <a:lnTo>
                    <a:pt x="826" y="3021"/>
                  </a:lnTo>
                  <a:lnTo>
                    <a:pt x="803" y="3045"/>
                  </a:lnTo>
                  <a:lnTo>
                    <a:pt x="776" y="3068"/>
                  </a:lnTo>
                  <a:lnTo>
                    <a:pt x="746" y="3088"/>
                  </a:lnTo>
                  <a:lnTo>
                    <a:pt x="711" y="3106"/>
                  </a:lnTo>
                  <a:lnTo>
                    <a:pt x="701" y="3110"/>
                  </a:lnTo>
                  <a:lnTo>
                    <a:pt x="688" y="3110"/>
                  </a:lnTo>
                  <a:lnTo>
                    <a:pt x="659" y="3107"/>
                  </a:lnTo>
                  <a:lnTo>
                    <a:pt x="629" y="3098"/>
                  </a:lnTo>
                  <a:lnTo>
                    <a:pt x="603" y="3085"/>
                  </a:lnTo>
                  <a:lnTo>
                    <a:pt x="578" y="3067"/>
                  </a:lnTo>
                  <a:lnTo>
                    <a:pt x="555" y="3045"/>
                  </a:lnTo>
                  <a:lnTo>
                    <a:pt x="533" y="3020"/>
                  </a:lnTo>
                  <a:lnTo>
                    <a:pt x="513" y="2993"/>
                  </a:lnTo>
                  <a:lnTo>
                    <a:pt x="494" y="2964"/>
                  </a:lnTo>
                  <a:lnTo>
                    <a:pt x="478" y="2934"/>
                  </a:lnTo>
                  <a:lnTo>
                    <a:pt x="462" y="2903"/>
                  </a:lnTo>
                  <a:lnTo>
                    <a:pt x="447" y="2872"/>
                  </a:lnTo>
                  <a:lnTo>
                    <a:pt x="434" y="2842"/>
                  </a:lnTo>
                  <a:lnTo>
                    <a:pt x="421" y="2813"/>
                  </a:lnTo>
                  <a:lnTo>
                    <a:pt x="411" y="2785"/>
                  </a:lnTo>
                  <a:lnTo>
                    <a:pt x="403" y="2769"/>
                  </a:lnTo>
                  <a:lnTo>
                    <a:pt x="357" y="2652"/>
                  </a:lnTo>
                  <a:lnTo>
                    <a:pt x="315" y="2538"/>
                  </a:lnTo>
                  <a:lnTo>
                    <a:pt x="278" y="2426"/>
                  </a:lnTo>
                  <a:lnTo>
                    <a:pt x="243" y="2315"/>
                  </a:lnTo>
                  <a:lnTo>
                    <a:pt x="213" y="2205"/>
                  </a:lnTo>
                  <a:lnTo>
                    <a:pt x="184" y="2095"/>
                  </a:lnTo>
                  <a:lnTo>
                    <a:pt x="159" y="1985"/>
                  </a:lnTo>
                  <a:lnTo>
                    <a:pt x="135" y="1875"/>
                  </a:lnTo>
                  <a:lnTo>
                    <a:pt x="114" y="1763"/>
                  </a:lnTo>
                  <a:lnTo>
                    <a:pt x="94" y="1650"/>
                  </a:lnTo>
                  <a:lnTo>
                    <a:pt x="74" y="1536"/>
                  </a:lnTo>
                  <a:lnTo>
                    <a:pt x="55" y="1419"/>
                  </a:lnTo>
                  <a:lnTo>
                    <a:pt x="38" y="1298"/>
                  </a:lnTo>
                  <a:lnTo>
                    <a:pt x="19" y="1175"/>
                  </a:lnTo>
                  <a:lnTo>
                    <a:pt x="17" y="1162"/>
                  </a:lnTo>
                  <a:lnTo>
                    <a:pt x="6" y="1077"/>
                  </a:lnTo>
                  <a:lnTo>
                    <a:pt x="1" y="996"/>
                  </a:lnTo>
                  <a:lnTo>
                    <a:pt x="0" y="917"/>
                  </a:lnTo>
                  <a:lnTo>
                    <a:pt x="4" y="842"/>
                  </a:lnTo>
                  <a:lnTo>
                    <a:pt x="13" y="769"/>
                  </a:lnTo>
                  <a:lnTo>
                    <a:pt x="25" y="700"/>
                  </a:lnTo>
                  <a:lnTo>
                    <a:pt x="41" y="634"/>
                  </a:lnTo>
                  <a:lnTo>
                    <a:pt x="61" y="571"/>
                  </a:lnTo>
                  <a:lnTo>
                    <a:pt x="85" y="512"/>
                  </a:lnTo>
                  <a:lnTo>
                    <a:pt x="111" y="455"/>
                  </a:lnTo>
                  <a:lnTo>
                    <a:pt x="140" y="402"/>
                  </a:lnTo>
                  <a:lnTo>
                    <a:pt x="173" y="351"/>
                  </a:lnTo>
                  <a:lnTo>
                    <a:pt x="207" y="304"/>
                  </a:lnTo>
                  <a:lnTo>
                    <a:pt x="244" y="261"/>
                  </a:lnTo>
                  <a:lnTo>
                    <a:pt x="284" y="222"/>
                  </a:lnTo>
                  <a:lnTo>
                    <a:pt x="325" y="185"/>
                  </a:lnTo>
                  <a:lnTo>
                    <a:pt x="367" y="153"/>
                  </a:lnTo>
                  <a:lnTo>
                    <a:pt x="411" y="123"/>
                  </a:lnTo>
                  <a:lnTo>
                    <a:pt x="456" y="97"/>
                  </a:lnTo>
                  <a:lnTo>
                    <a:pt x="502" y="75"/>
                  </a:lnTo>
                  <a:lnTo>
                    <a:pt x="549" y="56"/>
                  </a:lnTo>
                  <a:lnTo>
                    <a:pt x="553" y="55"/>
                  </a:lnTo>
                  <a:lnTo>
                    <a:pt x="587" y="48"/>
                  </a:lnTo>
                  <a:lnTo>
                    <a:pt x="620" y="46"/>
                  </a:lnTo>
                  <a:lnTo>
                    <a:pt x="654" y="49"/>
                  </a:lnTo>
                  <a:lnTo>
                    <a:pt x="654" y="172"/>
                  </a:lnTo>
                  <a:lnTo>
                    <a:pt x="804" y="172"/>
                  </a:lnTo>
                  <a:lnTo>
                    <a:pt x="644" y="1555"/>
                  </a:lnTo>
                  <a:lnTo>
                    <a:pt x="480" y="1555"/>
                  </a:lnTo>
                  <a:lnTo>
                    <a:pt x="480" y="1728"/>
                  </a:lnTo>
                  <a:lnTo>
                    <a:pt x="468" y="1900"/>
                  </a:lnTo>
                  <a:lnTo>
                    <a:pt x="456" y="2073"/>
                  </a:lnTo>
                  <a:lnTo>
                    <a:pt x="444" y="2246"/>
                  </a:lnTo>
                  <a:lnTo>
                    <a:pt x="432" y="2592"/>
                  </a:lnTo>
                  <a:lnTo>
                    <a:pt x="524" y="2592"/>
                  </a:lnTo>
                  <a:lnTo>
                    <a:pt x="512" y="2687"/>
                  </a:lnTo>
                  <a:lnTo>
                    <a:pt x="511" y="2714"/>
                  </a:lnTo>
                  <a:lnTo>
                    <a:pt x="514" y="2741"/>
                  </a:lnTo>
                  <a:lnTo>
                    <a:pt x="522" y="2766"/>
                  </a:lnTo>
                  <a:lnTo>
                    <a:pt x="533" y="2792"/>
                  </a:lnTo>
                  <a:lnTo>
                    <a:pt x="548" y="2815"/>
                  </a:lnTo>
                  <a:lnTo>
                    <a:pt x="567" y="2835"/>
                  </a:lnTo>
                  <a:lnTo>
                    <a:pt x="588" y="2851"/>
                  </a:lnTo>
                  <a:lnTo>
                    <a:pt x="612" y="2864"/>
                  </a:lnTo>
                  <a:lnTo>
                    <a:pt x="637" y="2873"/>
                  </a:lnTo>
                  <a:lnTo>
                    <a:pt x="663" y="2879"/>
                  </a:lnTo>
                  <a:lnTo>
                    <a:pt x="684" y="2880"/>
                  </a:lnTo>
                  <a:lnTo>
                    <a:pt x="716" y="2876"/>
                  </a:lnTo>
                  <a:lnTo>
                    <a:pt x="746" y="2868"/>
                  </a:lnTo>
                  <a:lnTo>
                    <a:pt x="774" y="2854"/>
                  </a:lnTo>
                  <a:lnTo>
                    <a:pt x="799" y="2836"/>
                  </a:lnTo>
                  <a:lnTo>
                    <a:pt x="820" y="2814"/>
                  </a:lnTo>
                  <a:lnTo>
                    <a:pt x="837" y="2787"/>
                  </a:lnTo>
                  <a:lnTo>
                    <a:pt x="848" y="2758"/>
                  </a:lnTo>
                  <a:lnTo>
                    <a:pt x="856" y="2727"/>
                  </a:lnTo>
                  <a:lnTo>
                    <a:pt x="871" y="2592"/>
                  </a:lnTo>
                  <a:lnTo>
                    <a:pt x="1008" y="2592"/>
                  </a:lnTo>
                  <a:lnTo>
                    <a:pt x="1008" y="2419"/>
                  </a:lnTo>
                  <a:lnTo>
                    <a:pt x="1020" y="2246"/>
                  </a:lnTo>
                  <a:lnTo>
                    <a:pt x="1032" y="2073"/>
                  </a:lnTo>
                  <a:lnTo>
                    <a:pt x="1044" y="1900"/>
                  </a:lnTo>
                  <a:lnTo>
                    <a:pt x="1056" y="1555"/>
                  </a:lnTo>
                  <a:lnTo>
                    <a:pt x="992" y="1555"/>
                  </a:lnTo>
                  <a:lnTo>
                    <a:pt x="1152" y="172"/>
                  </a:lnTo>
                  <a:lnTo>
                    <a:pt x="1344" y="172"/>
                  </a:lnTo>
                  <a:lnTo>
                    <a:pt x="1344" y="113"/>
                  </a:lnTo>
                  <a:lnTo>
                    <a:pt x="1355" y="116"/>
                  </a:lnTo>
                  <a:lnTo>
                    <a:pt x="1380" y="123"/>
                  </a:lnTo>
                  <a:lnTo>
                    <a:pt x="1400" y="128"/>
                  </a:lnTo>
                  <a:lnTo>
                    <a:pt x="1417" y="133"/>
                  </a:lnTo>
                  <a:lnTo>
                    <a:pt x="1430" y="136"/>
                  </a:lnTo>
                  <a:lnTo>
                    <a:pt x="1441" y="138"/>
                  </a:lnTo>
                  <a:lnTo>
                    <a:pt x="1450" y="138"/>
                  </a:lnTo>
                  <a:lnTo>
                    <a:pt x="1456" y="138"/>
                  </a:lnTo>
                  <a:lnTo>
                    <a:pt x="1464" y="136"/>
                  </a:lnTo>
                  <a:lnTo>
                    <a:pt x="1474" y="133"/>
                  </a:lnTo>
                  <a:lnTo>
                    <a:pt x="1485" y="128"/>
                  </a:lnTo>
                  <a:lnTo>
                    <a:pt x="1501" y="122"/>
                  </a:lnTo>
                  <a:lnTo>
                    <a:pt x="1520" y="116"/>
                  </a:lnTo>
                  <a:lnTo>
                    <a:pt x="1541" y="107"/>
                  </a:lnTo>
                  <a:lnTo>
                    <a:pt x="1565" y="98"/>
                  </a:lnTo>
                  <a:lnTo>
                    <a:pt x="1573" y="95"/>
                  </a:lnTo>
                  <a:lnTo>
                    <a:pt x="1582" y="92"/>
                  </a:lnTo>
                  <a:lnTo>
                    <a:pt x="1593" y="88"/>
                  </a:lnTo>
                  <a:lnTo>
                    <a:pt x="1663" y="60"/>
                  </a:lnTo>
                  <a:lnTo>
                    <a:pt x="1735" y="39"/>
                  </a:lnTo>
                  <a:lnTo>
                    <a:pt x="1808" y="22"/>
                  </a:lnTo>
                  <a:lnTo>
                    <a:pt x="1881" y="10"/>
                  </a:lnTo>
                  <a:lnTo>
                    <a:pt x="1956" y="2"/>
                  </a:lnTo>
                  <a:lnTo>
                    <a:pt x="20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20" name="Group 319"/>
          <p:cNvGrpSpPr/>
          <p:nvPr/>
        </p:nvGrpSpPr>
        <p:grpSpPr>
          <a:xfrm>
            <a:off x="7195371" y="1890713"/>
            <a:ext cx="598488" cy="595313"/>
            <a:chOff x="7213600" y="1890713"/>
            <a:chExt cx="598488" cy="5953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74" name="Freeform 241"/>
            <p:cNvSpPr>
              <a:spLocks/>
            </p:cNvSpPr>
            <p:nvPr/>
          </p:nvSpPr>
          <p:spPr bwMode="auto">
            <a:xfrm>
              <a:off x="7535863" y="2171700"/>
              <a:ext cx="20638" cy="19050"/>
            </a:xfrm>
            <a:custGeom>
              <a:avLst/>
              <a:gdLst>
                <a:gd name="T0" fmla="*/ 58 w 116"/>
                <a:gd name="T1" fmla="*/ 0 h 115"/>
                <a:gd name="T2" fmla="*/ 76 w 116"/>
                <a:gd name="T3" fmla="*/ 3 h 115"/>
                <a:gd name="T4" fmla="*/ 92 w 116"/>
                <a:gd name="T5" fmla="*/ 12 h 115"/>
                <a:gd name="T6" fmla="*/ 104 w 116"/>
                <a:gd name="T7" fmla="*/ 24 h 115"/>
                <a:gd name="T8" fmla="*/ 113 w 116"/>
                <a:gd name="T9" fmla="*/ 40 h 115"/>
                <a:gd name="T10" fmla="*/ 116 w 116"/>
                <a:gd name="T11" fmla="*/ 58 h 115"/>
                <a:gd name="T12" fmla="*/ 113 w 116"/>
                <a:gd name="T13" fmla="*/ 77 h 115"/>
                <a:gd name="T14" fmla="*/ 104 w 116"/>
                <a:gd name="T15" fmla="*/ 92 h 115"/>
                <a:gd name="T16" fmla="*/ 92 w 116"/>
                <a:gd name="T17" fmla="*/ 105 h 115"/>
                <a:gd name="T18" fmla="*/ 76 w 116"/>
                <a:gd name="T19" fmla="*/ 112 h 115"/>
                <a:gd name="T20" fmla="*/ 58 w 116"/>
                <a:gd name="T21" fmla="*/ 115 h 115"/>
                <a:gd name="T22" fmla="*/ 39 w 116"/>
                <a:gd name="T23" fmla="*/ 112 h 115"/>
                <a:gd name="T24" fmla="*/ 23 w 116"/>
                <a:gd name="T25" fmla="*/ 105 h 115"/>
                <a:gd name="T26" fmla="*/ 11 w 116"/>
                <a:gd name="T27" fmla="*/ 92 h 115"/>
                <a:gd name="T28" fmla="*/ 3 w 116"/>
                <a:gd name="T29" fmla="*/ 77 h 115"/>
                <a:gd name="T30" fmla="*/ 0 w 116"/>
                <a:gd name="T31" fmla="*/ 58 h 115"/>
                <a:gd name="T32" fmla="*/ 3 w 116"/>
                <a:gd name="T33" fmla="*/ 40 h 115"/>
                <a:gd name="T34" fmla="*/ 11 w 116"/>
                <a:gd name="T35" fmla="*/ 24 h 115"/>
                <a:gd name="T36" fmla="*/ 23 w 116"/>
                <a:gd name="T37" fmla="*/ 12 h 115"/>
                <a:gd name="T38" fmla="*/ 39 w 116"/>
                <a:gd name="T39" fmla="*/ 3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4" y="24"/>
                  </a:lnTo>
                  <a:lnTo>
                    <a:pt x="113" y="40"/>
                  </a:lnTo>
                  <a:lnTo>
                    <a:pt x="116" y="58"/>
                  </a:lnTo>
                  <a:lnTo>
                    <a:pt x="113" y="77"/>
                  </a:lnTo>
                  <a:lnTo>
                    <a:pt x="104" y="92"/>
                  </a:lnTo>
                  <a:lnTo>
                    <a:pt x="92" y="105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39" y="112"/>
                  </a:lnTo>
                  <a:lnTo>
                    <a:pt x="23" y="105"/>
                  </a:lnTo>
                  <a:lnTo>
                    <a:pt x="11" y="92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5" name="Freeform 242"/>
            <p:cNvSpPr>
              <a:spLocks/>
            </p:cNvSpPr>
            <p:nvPr/>
          </p:nvSpPr>
          <p:spPr bwMode="auto">
            <a:xfrm>
              <a:off x="7556500" y="2190750"/>
              <a:ext cx="20638" cy="20638"/>
            </a:xfrm>
            <a:custGeom>
              <a:avLst/>
              <a:gdLst>
                <a:gd name="T0" fmla="*/ 58 w 116"/>
                <a:gd name="T1" fmla="*/ 0 h 116"/>
                <a:gd name="T2" fmla="*/ 76 w 116"/>
                <a:gd name="T3" fmla="*/ 3 h 116"/>
                <a:gd name="T4" fmla="*/ 91 w 116"/>
                <a:gd name="T5" fmla="*/ 12 h 116"/>
                <a:gd name="T6" fmla="*/ 104 w 116"/>
                <a:gd name="T7" fmla="*/ 24 h 116"/>
                <a:gd name="T8" fmla="*/ 112 w 116"/>
                <a:gd name="T9" fmla="*/ 40 h 116"/>
                <a:gd name="T10" fmla="*/ 116 w 116"/>
                <a:gd name="T11" fmla="*/ 58 h 116"/>
                <a:gd name="T12" fmla="*/ 112 w 116"/>
                <a:gd name="T13" fmla="*/ 77 h 116"/>
                <a:gd name="T14" fmla="*/ 104 w 116"/>
                <a:gd name="T15" fmla="*/ 92 h 116"/>
                <a:gd name="T16" fmla="*/ 91 w 116"/>
                <a:gd name="T17" fmla="*/ 105 h 116"/>
                <a:gd name="T18" fmla="*/ 76 w 116"/>
                <a:gd name="T19" fmla="*/ 112 h 116"/>
                <a:gd name="T20" fmla="*/ 58 w 116"/>
                <a:gd name="T21" fmla="*/ 116 h 116"/>
                <a:gd name="T22" fmla="*/ 40 w 116"/>
                <a:gd name="T23" fmla="*/ 112 h 116"/>
                <a:gd name="T24" fmla="*/ 23 w 116"/>
                <a:gd name="T25" fmla="*/ 105 h 116"/>
                <a:gd name="T26" fmla="*/ 10 w 116"/>
                <a:gd name="T27" fmla="*/ 92 h 116"/>
                <a:gd name="T28" fmla="*/ 3 w 116"/>
                <a:gd name="T29" fmla="*/ 77 h 116"/>
                <a:gd name="T30" fmla="*/ 0 w 116"/>
                <a:gd name="T31" fmla="*/ 58 h 116"/>
                <a:gd name="T32" fmla="*/ 3 w 116"/>
                <a:gd name="T33" fmla="*/ 40 h 116"/>
                <a:gd name="T34" fmla="*/ 10 w 116"/>
                <a:gd name="T35" fmla="*/ 24 h 116"/>
                <a:gd name="T36" fmla="*/ 23 w 116"/>
                <a:gd name="T37" fmla="*/ 12 h 116"/>
                <a:gd name="T38" fmla="*/ 40 w 116"/>
                <a:gd name="T39" fmla="*/ 3 h 116"/>
                <a:gd name="T40" fmla="*/ 58 w 116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6">
                  <a:moveTo>
                    <a:pt x="58" y="0"/>
                  </a:moveTo>
                  <a:lnTo>
                    <a:pt x="76" y="3"/>
                  </a:lnTo>
                  <a:lnTo>
                    <a:pt x="91" y="12"/>
                  </a:lnTo>
                  <a:lnTo>
                    <a:pt x="104" y="24"/>
                  </a:lnTo>
                  <a:lnTo>
                    <a:pt x="112" y="40"/>
                  </a:lnTo>
                  <a:lnTo>
                    <a:pt x="116" y="58"/>
                  </a:lnTo>
                  <a:lnTo>
                    <a:pt x="112" y="77"/>
                  </a:lnTo>
                  <a:lnTo>
                    <a:pt x="104" y="92"/>
                  </a:lnTo>
                  <a:lnTo>
                    <a:pt x="91" y="105"/>
                  </a:lnTo>
                  <a:lnTo>
                    <a:pt x="76" y="112"/>
                  </a:lnTo>
                  <a:lnTo>
                    <a:pt x="58" y="116"/>
                  </a:lnTo>
                  <a:lnTo>
                    <a:pt x="40" y="112"/>
                  </a:lnTo>
                  <a:lnTo>
                    <a:pt x="23" y="105"/>
                  </a:lnTo>
                  <a:lnTo>
                    <a:pt x="10" y="92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0" y="24"/>
                  </a:lnTo>
                  <a:lnTo>
                    <a:pt x="23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6" name="Freeform 243"/>
            <p:cNvSpPr>
              <a:spLocks/>
            </p:cNvSpPr>
            <p:nvPr/>
          </p:nvSpPr>
          <p:spPr bwMode="auto">
            <a:xfrm>
              <a:off x="7515225" y="2190750"/>
              <a:ext cx="20638" cy="20638"/>
            </a:xfrm>
            <a:custGeom>
              <a:avLst/>
              <a:gdLst>
                <a:gd name="T0" fmla="*/ 58 w 116"/>
                <a:gd name="T1" fmla="*/ 0 h 116"/>
                <a:gd name="T2" fmla="*/ 76 w 116"/>
                <a:gd name="T3" fmla="*/ 3 h 116"/>
                <a:gd name="T4" fmla="*/ 92 w 116"/>
                <a:gd name="T5" fmla="*/ 12 h 116"/>
                <a:gd name="T6" fmla="*/ 104 w 116"/>
                <a:gd name="T7" fmla="*/ 24 h 116"/>
                <a:gd name="T8" fmla="*/ 113 w 116"/>
                <a:gd name="T9" fmla="*/ 40 h 116"/>
                <a:gd name="T10" fmla="*/ 116 w 116"/>
                <a:gd name="T11" fmla="*/ 58 h 116"/>
                <a:gd name="T12" fmla="*/ 113 w 116"/>
                <a:gd name="T13" fmla="*/ 77 h 116"/>
                <a:gd name="T14" fmla="*/ 104 w 116"/>
                <a:gd name="T15" fmla="*/ 92 h 116"/>
                <a:gd name="T16" fmla="*/ 92 w 116"/>
                <a:gd name="T17" fmla="*/ 105 h 116"/>
                <a:gd name="T18" fmla="*/ 76 w 116"/>
                <a:gd name="T19" fmla="*/ 112 h 116"/>
                <a:gd name="T20" fmla="*/ 58 w 116"/>
                <a:gd name="T21" fmla="*/ 116 h 116"/>
                <a:gd name="T22" fmla="*/ 40 w 116"/>
                <a:gd name="T23" fmla="*/ 112 h 116"/>
                <a:gd name="T24" fmla="*/ 23 w 116"/>
                <a:gd name="T25" fmla="*/ 105 h 116"/>
                <a:gd name="T26" fmla="*/ 12 w 116"/>
                <a:gd name="T27" fmla="*/ 92 h 116"/>
                <a:gd name="T28" fmla="*/ 3 w 116"/>
                <a:gd name="T29" fmla="*/ 77 h 116"/>
                <a:gd name="T30" fmla="*/ 0 w 116"/>
                <a:gd name="T31" fmla="*/ 58 h 116"/>
                <a:gd name="T32" fmla="*/ 3 w 116"/>
                <a:gd name="T33" fmla="*/ 40 h 116"/>
                <a:gd name="T34" fmla="*/ 12 w 116"/>
                <a:gd name="T35" fmla="*/ 24 h 116"/>
                <a:gd name="T36" fmla="*/ 23 w 116"/>
                <a:gd name="T37" fmla="*/ 12 h 116"/>
                <a:gd name="T38" fmla="*/ 40 w 116"/>
                <a:gd name="T39" fmla="*/ 3 h 116"/>
                <a:gd name="T40" fmla="*/ 58 w 116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6">
                  <a:moveTo>
                    <a:pt x="58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4" y="24"/>
                  </a:lnTo>
                  <a:lnTo>
                    <a:pt x="113" y="40"/>
                  </a:lnTo>
                  <a:lnTo>
                    <a:pt x="116" y="58"/>
                  </a:lnTo>
                  <a:lnTo>
                    <a:pt x="113" y="77"/>
                  </a:lnTo>
                  <a:lnTo>
                    <a:pt x="104" y="92"/>
                  </a:lnTo>
                  <a:lnTo>
                    <a:pt x="92" y="105"/>
                  </a:lnTo>
                  <a:lnTo>
                    <a:pt x="76" y="112"/>
                  </a:lnTo>
                  <a:lnTo>
                    <a:pt x="58" y="116"/>
                  </a:lnTo>
                  <a:lnTo>
                    <a:pt x="40" y="112"/>
                  </a:lnTo>
                  <a:lnTo>
                    <a:pt x="23" y="105"/>
                  </a:lnTo>
                  <a:lnTo>
                    <a:pt x="12" y="92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3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7" name="Freeform 244"/>
            <p:cNvSpPr>
              <a:spLocks/>
            </p:cNvSpPr>
            <p:nvPr/>
          </p:nvSpPr>
          <p:spPr bwMode="auto">
            <a:xfrm>
              <a:off x="7535863" y="2211388"/>
              <a:ext cx="20638" cy="20638"/>
            </a:xfrm>
            <a:custGeom>
              <a:avLst/>
              <a:gdLst>
                <a:gd name="T0" fmla="*/ 58 w 116"/>
                <a:gd name="T1" fmla="*/ 0 h 115"/>
                <a:gd name="T2" fmla="*/ 76 w 116"/>
                <a:gd name="T3" fmla="*/ 3 h 115"/>
                <a:gd name="T4" fmla="*/ 92 w 116"/>
                <a:gd name="T5" fmla="*/ 11 h 115"/>
                <a:gd name="T6" fmla="*/ 104 w 116"/>
                <a:gd name="T7" fmla="*/ 24 h 115"/>
                <a:gd name="T8" fmla="*/ 113 w 116"/>
                <a:gd name="T9" fmla="*/ 39 h 115"/>
                <a:gd name="T10" fmla="*/ 116 w 116"/>
                <a:gd name="T11" fmla="*/ 57 h 115"/>
                <a:gd name="T12" fmla="*/ 113 w 116"/>
                <a:gd name="T13" fmla="*/ 76 h 115"/>
                <a:gd name="T14" fmla="*/ 104 w 116"/>
                <a:gd name="T15" fmla="*/ 92 h 115"/>
                <a:gd name="T16" fmla="*/ 92 w 116"/>
                <a:gd name="T17" fmla="*/ 104 h 115"/>
                <a:gd name="T18" fmla="*/ 76 w 116"/>
                <a:gd name="T19" fmla="*/ 113 h 115"/>
                <a:gd name="T20" fmla="*/ 58 w 116"/>
                <a:gd name="T21" fmla="*/ 115 h 115"/>
                <a:gd name="T22" fmla="*/ 39 w 116"/>
                <a:gd name="T23" fmla="*/ 113 h 115"/>
                <a:gd name="T24" fmla="*/ 23 w 116"/>
                <a:gd name="T25" fmla="*/ 104 h 115"/>
                <a:gd name="T26" fmla="*/ 11 w 116"/>
                <a:gd name="T27" fmla="*/ 92 h 115"/>
                <a:gd name="T28" fmla="*/ 3 w 116"/>
                <a:gd name="T29" fmla="*/ 76 h 115"/>
                <a:gd name="T30" fmla="*/ 0 w 116"/>
                <a:gd name="T31" fmla="*/ 57 h 115"/>
                <a:gd name="T32" fmla="*/ 3 w 116"/>
                <a:gd name="T33" fmla="*/ 39 h 115"/>
                <a:gd name="T34" fmla="*/ 11 w 116"/>
                <a:gd name="T35" fmla="*/ 24 h 115"/>
                <a:gd name="T36" fmla="*/ 23 w 116"/>
                <a:gd name="T37" fmla="*/ 11 h 115"/>
                <a:gd name="T38" fmla="*/ 39 w 116"/>
                <a:gd name="T39" fmla="*/ 3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4"/>
                  </a:lnTo>
                  <a:lnTo>
                    <a:pt x="113" y="39"/>
                  </a:lnTo>
                  <a:lnTo>
                    <a:pt x="116" y="57"/>
                  </a:lnTo>
                  <a:lnTo>
                    <a:pt x="113" y="76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6" y="113"/>
                  </a:lnTo>
                  <a:lnTo>
                    <a:pt x="58" y="115"/>
                  </a:lnTo>
                  <a:lnTo>
                    <a:pt x="39" y="113"/>
                  </a:lnTo>
                  <a:lnTo>
                    <a:pt x="23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8" name="Freeform 245"/>
            <p:cNvSpPr>
              <a:spLocks/>
            </p:cNvSpPr>
            <p:nvPr/>
          </p:nvSpPr>
          <p:spPr bwMode="auto">
            <a:xfrm>
              <a:off x="7496175" y="2211388"/>
              <a:ext cx="19050" cy="20638"/>
            </a:xfrm>
            <a:custGeom>
              <a:avLst/>
              <a:gdLst>
                <a:gd name="T0" fmla="*/ 58 w 116"/>
                <a:gd name="T1" fmla="*/ 0 h 115"/>
                <a:gd name="T2" fmla="*/ 76 w 116"/>
                <a:gd name="T3" fmla="*/ 3 h 115"/>
                <a:gd name="T4" fmla="*/ 92 w 116"/>
                <a:gd name="T5" fmla="*/ 11 h 115"/>
                <a:gd name="T6" fmla="*/ 105 w 116"/>
                <a:gd name="T7" fmla="*/ 24 h 115"/>
                <a:gd name="T8" fmla="*/ 113 w 116"/>
                <a:gd name="T9" fmla="*/ 39 h 115"/>
                <a:gd name="T10" fmla="*/ 116 w 116"/>
                <a:gd name="T11" fmla="*/ 57 h 115"/>
                <a:gd name="T12" fmla="*/ 113 w 116"/>
                <a:gd name="T13" fmla="*/ 76 h 115"/>
                <a:gd name="T14" fmla="*/ 105 w 116"/>
                <a:gd name="T15" fmla="*/ 92 h 115"/>
                <a:gd name="T16" fmla="*/ 92 w 116"/>
                <a:gd name="T17" fmla="*/ 104 h 115"/>
                <a:gd name="T18" fmla="*/ 76 w 116"/>
                <a:gd name="T19" fmla="*/ 113 h 115"/>
                <a:gd name="T20" fmla="*/ 58 w 116"/>
                <a:gd name="T21" fmla="*/ 115 h 115"/>
                <a:gd name="T22" fmla="*/ 39 w 116"/>
                <a:gd name="T23" fmla="*/ 113 h 115"/>
                <a:gd name="T24" fmla="*/ 24 w 116"/>
                <a:gd name="T25" fmla="*/ 104 h 115"/>
                <a:gd name="T26" fmla="*/ 11 w 116"/>
                <a:gd name="T27" fmla="*/ 92 h 115"/>
                <a:gd name="T28" fmla="*/ 3 w 116"/>
                <a:gd name="T29" fmla="*/ 76 h 115"/>
                <a:gd name="T30" fmla="*/ 0 w 116"/>
                <a:gd name="T31" fmla="*/ 57 h 115"/>
                <a:gd name="T32" fmla="*/ 3 w 116"/>
                <a:gd name="T33" fmla="*/ 39 h 115"/>
                <a:gd name="T34" fmla="*/ 11 w 116"/>
                <a:gd name="T35" fmla="*/ 24 h 115"/>
                <a:gd name="T36" fmla="*/ 24 w 116"/>
                <a:gd name="T37" fmla="*/ 11 h 115"/>
                <a:gd name="T38" fmla="*/ 39 w 116"/>
                <a:gd name="T39" fmla="*/ 3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5" y="24"/>
                  </a:lnTo>
                  <a:lnTo>
                    <a:pt x="113" y="39"/>
                  </a:lnTo>
                  <a:lnTo>
                    <a:pt x="116" y="57"/>
                  </a:lnTo>
                  <a:lnTo>
                    <a:pt x="113" y="76"/>
                  </a:lnTo>
                  <a:lnTo>
                    <a:pt x="105" y="92"/>
                  </a:lnTo>
                  <a:lnTo>
                    <a:pt x="92" y="104"/>
                  </a:lnTo>
                  <a:lnTo>
                    <a:pt x="76" y="113"/>
                  </a:lnTo>
                  <a:lnTo>
                    <a:pt x="58" y="115"/>
                  </a:lnTo>
                  <a:lnTo>
                    <a:pt x="39" y="113"/>
                  </a:lnTo>
                  <a:lnTo>
                    <a:pt x="24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9" name="Freeform 246"/>
            <p:cNvSpPr>
              <a:spLocks/>
            </p:cNvSpPr>
            <p:nvPr/>
          </p:nvSpPr>
          <p:spPr bwMode="auto">
            <a:xfrm>
              <a:off x="7577138" y="2211388"/>
              <a:ext cx="20638" cy="20638"/>
            </a:xfrm>
            <a:custGeom>
              <a:avLst/>
              <a:gdLst>
                <a:gd name="T0" fmla="*/ 58 w 115"/>
                <a:gd name="T1" fmla="*/ 0 h 115"/>
                <a:gd name="T2" fmla="*/ 75 w 115"/>
                <a:gd name="T3" fmla="*/ 3 h 115"/>
                <a:gd name="T4" fmla="*/ 91 w 115"/>
                <a:gd name="T5" fmla="*/ 11 h 115"/>
                <a:gd name="T6" fmla="*/ 104 w 115"/>
                <a:gd name="T7" fmla="*/ 24 h 115"/>
                <a:gd name="T8" fmla="*/ 112 w 115"/>
                <a:gd name="T9" fmla="*/ 39 h 115"/>
                <a:gd name="T10" fmla="*/ 115 w 115"/>
                <a:gd name="T11" fmla="*/ 57 h 115"/>
                <a:gd name="T12" fmla="*/ 112 w 115"/>
                <a:gd name="T13" fmla="*/ 76 h 115"/>
                <a:gd name="T14" fmla="*/ 104 w 115"/>
                <a:gd name="T15" fmla="*/ 92 h 115"/>
                <a:gd name="T16" fmla="*/ 91 w 115"/>
                <a:gd name="T17" fmla="*/ 104 h 115"/>
                <a:gd name="T18" fmla="*/ 75 w 115"/>
                <a:gd name="T19" fmla="*/ 113 h 115"/>
                <a:gd name="T20" fmla="*/ 58 w 115"/>
                <a:gd name="T21" fmla="*/ 115 h 115"/>
                <a:gd name="T22" fmla="*/ 39 w 115"/>
                <a:gd name="T23" fmla="*/ 113 h 115"/>
                <a:gd name="T24" fmla="*/ 23 w 115"/>
                <a:gd name="T25" fmla="*/ 104 h 115"/>
                <a:gd name="T26" fmla="*/ 10 w 115"/>
                <a:gd name="T27" fmla="*/ 92 h 115"/>
                <a:gd name="T28" fmla="*/ 3 w 115"/>
                <a:gd name="T29" fmla="*/ 76 h 115"/>
                <a:gd name="T30" fmla="*/ 0 w 115"/>
                <a:gd name="T31" fmla="*/ 57 h 115"/>
                <a:gd name="T32" fmla="*/ 3 w 115"/>
                <a:gd name="T33" fmla="*/ 39 h 115"/>
                <a:gd name="T34" fmla="*/ 10 w 115"/>
                <a:gd name="T35" fmla="*/ 24 h 115"/>
                <a:gd name="T36" fmla="*/ 23 w 115"/>
                <a:gd name="T37" fmla="*/ 11 h 115"/>
                <a:gd name="T38" fmla="*/ 39 w 115"/>
                <a:gd name="T39" fmla="*/ 3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4" y="24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6"/>
                  </a:lnTo>
                  <a:lnTo>
                    <a:pt x="104" y="92"/>
                  </a:lnTo>
                  <a:lnTo>
                    <a:pt x="91" y="104"/>
                  </a:lnTo>
                  <a:lnTo>
                    <a:pt x="75" y="113"/>
                  </a:lnTo>
                  <a:lnTo>
                    <a:pt x="58" y="115"/>
                  </a:lnTo>
                  <a:lnTo>
                    <a:pt x="39" y="113"/>
                  </a:lnTo>
                  <a:lnTo>
                    <a:pt x="23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0" name="Freeform 247"/>
            <p:cNvSpPr>
              <a:spLocks/>
            </p:cNvSpPr>
            <p:nvPr/>
          </p:nvSpPr>
          <p:spPr bwMode="auto">
            <a:xfrm>
              <a:off x="7556500" y="2232025"/>
              <a:ext cx="20638" cy="20638"/>
            </a:xfrm>
            <a:custGeom>
              <a:avLst/>
              <a:gdLst>
                <a:gd name="T0" fmla="*/ 58 w 116"/>
                <a:gd name="T1" fmla="*/ 0 h 115"/>
                <a:gd name="T2" fmla="*/ 76 w 116"/>
                <a:gd name="T3" fmla="*/ 3 h 115"/>
                <a:gd name="T4" fmla="*/ 91 w 116"/>
                <a:gd name="T5" fmla="*/ 11 h 115"/>
                <a:gd name="T6" fmla="*/ 104 w 116"/>
                <a:gd name="T7" fmla="*/ 24 h 115"/>
                <a:gd name="T8" fmla="*/ 112 w 116"/>
                <a:gd name="T9" fmla="*/ 40 h 115"/>
                <a:gd name="T10" fmla="*/ 116 w 116"/>
                <a:gd name="T11" fmla="*/ 57 h 115"/>
                <a:gd name="T12" fmla="*/ 112 w 116"/>
                <a:gd name="T13" fmla="*/ 76 h 115"/>
                <a:gd name="T14" fmla="*/ 104 w 116"/>
                <a:gd name="T15" fmla="*/ 92 h 115"/>
                <a:gd name="T16" fmla="*/ 91 w 116"/>
                <a:gd name="T17" fmla="*/ 104 h 115"/>
                <a:gd name="T18" fmla="*/ 76 w 116"/>
                <a:gd name="T19" fmla="*/ 112 h 115"/>
                <a:gd name="T20" fmla="*/ 58 w 116"/>
                <a:gd name="T21" fmla="*/ 115 h 115"/>
                <a:gd name="T22" fmla="*/ 40 w 116"/>
                <a:gd name="T23" fmla="*/ 112 h 115"/>
                <a:gd name="T24" fmla="*/ 23 w 116"/>
                <a:gd name="T25" fmla="*/ 104 h 115"/>
                <a:gd name="T26" fmla="*/ 10 w 116"/>
                <a:gd name="T27" fmla="*/ 92 h 115"/>
                <a:gd name="T28" fmla="*/ 3 w 116"/>
                <a:gd name="T29" fmla="*/ 76 h 115"/>
                <a:gd name="T30" fmla="*/ 0 w 116"/>
                <a:gd name="T31" fmla="*/ 57 h 115"/>
                <a:gd name="T32" fmla="*/ 3 w 116"/>
                <a:gd name="T33" fmla="*/ 40 h 115"/>
                <a:gd name="T34" fmla="*/ 10 w 116"/>
                <a:gd name="T35" fmla="*/ 24 h 115"/>
                <a:gd name="T36" fmla="*/ 23 w 116"/>
                <a:gd name="T37" fmla="*/ 11 h 115"/>
                <a:gd name="T38" fmla="*/ 40 w 116"/>
                <a:gd name="T39" fmla="*/ 3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6" y="3"/>
                  </a:lnTo>
                  <a:lnTo>
                    <a:pt x="91" y="11"/>
                  </a:lnTo>
                  <a:lnTo>
                    <a:pt x="104" y="24"/>
                  </a:lnTo>
                  <a:lnTo>
                    <a:pt x="112" y="40"/>
                  </a:lnTo>
                  <a:lnTo>
                    <a:pt x="116" y="57"/>
                  </a:lnTo>
                  <a:lnTo>
                    <a:pt x="112" y="76"/>
                  </a:lnTo>
                  <a:lnTo>
                    <a:pt x="104" y="92"/>
                  </a:lnTo>
                  <a:lnTo>
                    <a:pt x="91" y="104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3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40"/>
                  </a:lnTo>
                  <a:lnTo>
                    <a:pt x="10" y="24"/>
                  </a:lnTo>
                  <a:lnTo>
                    <a:pt x="23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1" name="Freeform 248"/>
            <p:cNvSpPr>
              <a:spLocks/>
            </p:cNvSpPr>
            <p:nvPr/>
          </p:nvSpPr>
          <p:spPr bwMode="auto">
            <a:xfrm>
              <a:off x="7515225" y="2232025"/>
              <a:ext cx="20638" cy="20638"/>
            </a:xfrm>
            <a:custGeom>
              <a:avLst/>
              <a:gdLst>
                <a:gd name="T0" fmla="*/ 58 w 116"/>
                <a:gd name="T1" fmla="*/ 0 h 115"/>
                <a:gd name="T2" fmla="*/ 76 w 116"/>
                <a:gd name="T3" fmla="*/ 3 h 115"/>
                <a:gd name="T4" fmla="*/ 92 w 116"/>
                <a:gd name="T5" fmla="*/ 11 h 115"/>
                <a:gd name="T6" fmla="*/ 104 w 116"/>
                <a:gd name="T7" fmla="*/ 24 h 115"/>
                <a:gd name="T8" fmla="*/ 113 w 116"/>
                <a:gd name="T9" fmla="*/ 40 h 115"/>
                <a:gd name="T10" fmla="*/ 116 w 116"/>
                <a:gd name="T11" fmla="*/ 57 h 115"/>
                <a:gd name="T12" fmla="*/ 113 w 116"/>
                <a:gd name="T13" fmla="*/ 76 h 115"/>
                <a:gd name="T14" fmla="*/ 104 w 116"/>
                <a:gd name="T15" fmla="*/ 92 h 115"/>
                <a:gd name="T16" fmla="*/ 92 w 116"/>
                <a:gd name="T17" fmla="*/ 104 h 115"/>
                <a:gd name="T18" fmla="*/ 76 w 116"/>
                <a:gd name="T19" fmla="*/ 112 h 115"/>
                <a:gd name="T20" fmla="*/ 58 w 116"/>
                <a:gd name="T21" fmla="*/ 115 h 115"/>
                <a:gd name="T22" fmla="*/ 40 w 116"/>
                <a:gd name="T23" fmla="*/ 112 h 115"/>
                <a:gd name="T24" fmla="*/ 23 w 116"/>
                <a:gd name="T25" fmla="*/ 104 h 115"/>
                <a:gd name="T26" fmla="*/ 12 w 116"/>
                <a:gd name="T27" fmla="*/ 92 h 115"/>
                <a:gd name="T28" fmla="*/ 3 w 116"/>
                <a:gd name="T29" fmla="*/ 76 h 115"/>
                <a:gd name="T30" fmla="*/ 0 w 116"/>
                <a:gd name="T31" fmla="*/ 57 h 115"/>
                <a:gd name="T32" fmla="*/ 3 w 116"/>
                <a:gd name="T33" fmla="*/ 40 h 115"/>
                <a:gd name="T34" fmla="*/ 12 w 116"/>
                <a:gd name="T35" fmla="*/ 24 h 115"/>
                <a:gd name="T36" fmla="*/ 23 w 116"/>
                <a:gd name="T37" fmla="*/ 11 h 115"/>
                <a:gd name="T38" fmla="*/ 40 w 116"/>
                <a:gd name="T39" fmla="*/ 3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4"/>
                  </a:lnTo>
                  <a:lnTo>
                    <a:pt x="113" y="40"/>
                  </a:lnTo>
                  <a:lnTo>
                    <a:pt x="116" y="57"/>
                  </a:lnTo>
                  <a:lnTo>
                    <a:pt x="113" y="76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3" y="104"/>
                  </a:lnTo>
                  <a:lnTo>
                    <a:pt x="12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3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2" name="Freeform 249"/>
            <p:cNvSpPr>
              <a:spLocks/>
            </p:cNvSpPr>
            <p:nvPr/>
          </p:nvSpPr>
          <p:spPr bwMode="auto">
            <a:xfrm>
              <a:off x="7597775" y="2232025"/>
              <a:ext cx="20638" cy="20638"/>
            </a:xfrm>
            <a:custGeom>
              <a:avLst/>
              <a:gdLst>
                <a:gd name="T0" fmla="*/ 58 w 116"/>
                <a:gd name="T1" fmla="*/ 0 h 115"/>
                <a:gd name="T2" fmla="*/ 76 w 116"/>
                <a:gd name="T3" fmla="*/ 3 h 115"/>
                <a:gd name="T4" fmla="*/ 92 w 116"/>
                <a:gd name="T5" fmla="*/ 11 h 115"/>
                <a:gd name="T6" fmla="*/ 105 w 116"/>
                <a:gd name="T7" fmla="*/ 24 h 115"/>
                <a:gd name="T8" fmla="*/ 113 w 116"/>
                <a:gd name="T9" fmla="*/ 40 h 115"/>
                <a:gd name="T10" fmla="*/ 116 w 116"/>
                <a:gd name="T11" fmla="*/ 57 h 115"/>
                <a:gd name="T12" fmla="*/ 113 w 116"/>
                <a:gd name="T13" fmla="*/ 76 h 115"/>
                <a:gd name="T14" fmla="*/ 105 w 116"/>
                <a:gd name="T15" fmla="*/ 92 h 115"/>
                <a:gd name="T16" fmla="*/ 92 w 116"/>
                <a:gd name="T17" fmla="*/ 104 h 115"/>
                <a:gd name="T18" fmla="*/ 76 w 116"/>
                <a:gd name="T19" fmla="*/ 112 h 115"/>
                <a:gd name="T20" fmla="*/ 58 w 116"/>
                <a:gd name="T21" fmla="*/ 115 h 115"/>
                <a:gd name="T22" fmla="*/ 39 w 116"/>
                <a:gd name="T23" fmla="*/ 112 h 115"/>
                <a:gd name="T24" fmla="*/ 24 w 116"/>
                <a:gd name="T25" fmla="*/ 104 h 115"/>
                <a:gd name="T26" fmla="*/ 11 w 116"/>
                <a:gd name="T27" fmla="*/ 92 h 115"/>
                <a:gd name="T28" fmla="*/ 4 w 116"/>
                <a:gd name="T29" fmla="*/ 76 h 115"/>
                <a:gd name="T30" fmla="*/ 0 w 116"/>
                <a:gd name="T31" fmla="*/ 57 h 115"/>
                <a:gd name="T32" fmla="*/ 4 w 116"/>
                <a:gd name="T33" fmla="*/ 40 h 115"/>
                <a:gd name="T34" fmla="*/ 11 w 116"/>
                <a:gd name="T35" fmla="*/ 24 h 115"/>
                <a:gd name="T36" fmla="*/ 24 w 116"/>
                <a:gd name="T37" fmla="*/ 11 h 115"/>
                <a:gd name="T38" fmla="*/ 39 w 116"/>
                <a:gd name="T39" fmla="*/ 3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5" y="24"/>
                  </a:lnTo>
                  <a:lnTo>
                    <a:pt x="113" y="40"/>
                  </a:lnTo>
                  <a:lnTo>
                    <a:pt x="116" y="57"/>
                  </a:lnTo>
                  <a:lnTo>
                    <a:pt x="113" y="76"/>
                  </a:lnTo>
                  <a:lnTo>
                    <a:pt x="105" y="92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39" y="112"/>
                  </a:lnTo>
                  <a:lnTo>
                    <a:pt x="24" y="104"/>
                  </a:lnTo>
                  <a:lnTo>
                    <a:pt x="11" y="92"/>
                  </a:lnTo>
                  <a:lnTo>
                    <a:pt x="4" y="76"/>
                  </a:lnTo>
                  <a:lnTo>
                    <a:pt x="0" y="57"/>
                  </a:lnTo>
                  <a:lnTo>
                    <a:pt x="4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3" name="Freeform 250"/>
            <p:cNvSpPr>
              <a:spLocks/>
            </p:cNvSpPr>
            <p:nvPr/>
          </p:nvSpPr>
          <p:spPr bwMode="auto">
            <a:xfrm>
              <a:off x="7577138" y="2252663"/>
              <a:ext cx="20638" cy="20638"/>
            </a:xfrm>
            <a:custGeom>
              <a:avLst/>
              <a:gdLst>
                <a:gd name="T0" fmla="*/ 58 w 115"/>
                <a:gd name="T1" fmla="*/ 0 h 115"/>
                <a:gd name="T2" fmla="*/ 75 w 115"/>
                <a:gd name="T3" fmla="*/ 3 h 115"/>
                <a:gd name="T4" fmla="*/ 91 w 115"/>
                <a:gd name="T5" fmla="*/ 11 h 115"/>
                <a:gd name="T6" fmla="*/ 104 w 115"/>
                <a:gd name="T7" fmla="*/ 24 h 115"/>
                <a:gd name="T8" fmla="*/ 112 w 115"/>
                <a:gd name="T9" fmla="*/ 40 h 115"/>
                <a:gd name="T10" fmla="*/ 115 w 115"/>
                <a:gd name="T11" fmla="*/ 58 h 115"/>
                <a:gd name="T12" fmla="*/ 112 w 115"/>
                <a:gd name="T13" fmla="*/ 76 h 115"/>
                <a:gd name="T14" fmla="*/ 104 w 115"/>
                <a:gd name="T15" fmla="*/ 92 h 115"/>
                <a:gd name="T16" fmla="*/ 91 w 115"/>
                <a:gd name="T17" fmla="*/ 105 h 115"/>
                <a:gd name="T18" fmla="*/ 75 w 115"/>
                <a:gd name="T19" fmla="*/ 113 h 115"/>
                <a:gd name="T20" fmla="*/ 58 w 115"/>
                <a:gd name="T21" fmla="*/ 115 h 115"/>
                <a:gd name="T22" fmla="*/ 39 w 115"/>
                <a:gd name="T23" fmla="*/ 113 h 115"/>
                <a:gd name="T24" fmla="*/ 23 w 115"/>
                <a:gd name="T25" fmla="*/ 105 h 115"/>
                <a:gd name="T26" fmla="*/ 10 w 115"/>
                <a:gd name="T27" fmla="*/ 92 h 115"/>
                <a:gd name="T28" fmla="*/ 3 w 115"/>
                <a:gd name="T29" fmla="*/ 76 h 115"/>
                <a:gd name="T30" fmla="*/ 0 w 115"/>
                <a:gd name="T31" fmla="*/ 58 h 115"/>
                <a:gd name="T32" fmla="*/ 3 w 115"/>
                <a:gd name="T33" fmla="*/ 40 h 115"/>
                <a:gd name="T34" fmla="*/ 10 w 115"/>
                <a:gd name="T35" fmla="*/ 24 h 115"/>
                <a:gd name="T36" fmla="*/ 23 w 115"/>
                <a:gd name="T37" fmla="*/ 11 h 115"/>
                <a:gd name="T38" fmla="*/ 39 w 115"/>
                <a:gd name="T39" fmla="*/ 3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4" y="24"/>
                  </a:lnTo>
                  <a:lnTo>
                    <a:pt x="112" y="40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4" y="92"/>
                  </a:lnTo>
                  <a:lnTo>
                    <a:pt x="91" y="105"/>
                  </a:lnTo>
                  <a:lnTo>
                    <a:pt x="75" y="113"/>
                  </a:lnTo>
                  <a:lnTo>
                    <a:pt x="58" y="115"/>
                  </a:lnTo>
                  <a:lnTo>
                    <a:pt x="39" y="113"/>
                  </a:lnTo>
                  <a:lnTo>
                    <a:pt x="23" y="105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0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4" name="Freeform 251"/>
            <p:cNvSpPr>
              <a:spLocks/>
            </p:cNvSpPr>
            <p:nvPr/>
          </p:nvSpPr>
          <p:spPr bwMode="auto">
            <a:xfrm>
              <a:off x="7535863" y="2252663"/>
              <a:ext cx="20638" cy="20638"/>
            </a:xfrm>
            <a:custGeom>
              <a:avLst/>
              <a:gdLst>
                <a:gd name="T0" fmla="*/ 58 w 116"/>
                <a:gd name="T1" fmla="*/ 0 h 115"/>
                <a:gd name="T2" fmla="*/ 76 w 116"/>
                <a:gd name="T3" fmla="*/ 3 h 115"/>
                <a:gd name="T4" fmla="*/ 92 w 116"/>
                <a:gd name="T5" fmla="*/ 11 h 115"/>
                <a:gd name="T6" fmla="*/ 104 w 116"/>
                <a:gd name="T7" fmla="*/ 24 h 115"/>
                <a:gd name="T8" fmla="*/ 113 w 116"/>
                <a:gd name="T9" fmla="*/ 40 h 115"/>
                <a:gd name="T10" fmla="*/ 116 w 116"/>
                <a:gd name="T11" fmla="*/ 58 h 115"/>
                <a:gd name="T12" fmla="*/ 113 w 116"/>
                <a:gd name="T13" fmla="*/ 76 h 115"/>
                <a:gd name="T14" fmla="*/ 104 w 116"/>
                <a:gd name="T15" fmla="*/ 92 h 115"/>
                <a:gd name="T16" fmla="*/ 92 w 116"/>
                <a:gd name="T17" fmla="*/ 105 h 115"/>
                <a:gd name="T18" fmla="*/ 76 w 116"/>
                <a:gd name="T19" fmla="*/ 113 h 115"/>
                <a:gd name="T20" fmla="*/ 58 w 116"/>
                <a:gd name="T21" fmla="*/ 115 h 115"/>
                <a:gd name="T22" fmla="*/ 39 w 116"/>
                <a:gd name="T23" fmla="*/ 113 h 115"/>
                <a:gd name="T24" fmla="*/ 23 w 116"/>
                <a:gd name="T25" fmla="*/ 105 h 115"/>
                <a:gd name="T26" fmla="*/ 11 w 116"/>
                <a:gd name="T27" fmla="*/ 92 h 115"/>
                <a:gd name="T28" fmla="*/ 3 w 116"/>
                <a:gd name="T29" fmla="*/ 76 h 115"/>
                <a:gd name="T30" fmla="*/ 0 w 116"/>
                <a:gd name="T31" fmla="*/ 58 h 115"/>
                <a:gd name="T32" fmla="*/ 3 w 116"/>
                <a:gd name="T33" fmla="*/ 40 h 115"/>
                <a:gd name="T34" fmla="*/ 11 w 116"/>
                <a:gd name="T35" fmla="*/ 24 h 115"/>
                <a:gd name="T36" fmla="*/ 23 w 116"/>
                <a:gd name="T37" fmla="*/ 11 h 115"/>
                <a:gd name="T38" fmla="*/ 39 w 116"/>
                <a:gd name="T39" fmla="*/ 3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4"/>
                  </a:lnTo>
                  <a:lnTo>
                    <a:pt x="113" y="40"/>
                  </a:lnTo>
                  <a:lnTo>
                    <a:pt x="116" y="58"/>
                  </a:lnTo>
                  <a:lnTo>
                    <a:pt x="113" y="76"/>
                  </a:lnTo>
                  <a:lnTo>
                    <a:pt x="104" y="92"/>
                  </a:lnTo>
                  <a:lnTo>
                    <a:pt x="92" y="105"/>
                  </a:lnTo>
                  <a:lnTo>
                    <a:pt x="76" y="113"/>
                  </a:lnTo>
                  <a:lnTo>
                    <a:pt x="58" y="115"/>
                  </a:lnTo>
                  <a:lnTo>
                    <a:pt x="39" y="113"/>
                  </a:lnTo>
                  <a:lnTo>
                    <a:pt x="23" y="105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5" name="Freeform 252"/>
            <p:cNvSpPr>
              <a:spLocks/>
            </p:cNvSpPr>
            <p:nvPr/>
          </p:nvSpPr>
          <p:spPr bwMode="auto">
            <a:xfrm>
              <a:off x="7556500" y="2273300"/>
              <a:ext cx="20638" cy="19050"/>
            </a:xfrm>
            <a:custGeom>
              <a:avLst/>
              <a:gdLst>
                <a:gd name="T0" fmla="*/ 58 w 116"/>
                <a:gd name="T1" fmla="*/ 0 h 115"/>
                <a:gd name="T2" fmla="*/ 76 w 116"/>
                <a:gd name="T3" fmla="*/ 3 h 115"/>
                <a:gd name="T4" fmla="*/ 91 w 116"/>
                <a:gd name="T5" fmla="*/ 12 h 115"/>
                <a:gd name="T6" fmla="*/ 104 w 116"/>
                <a:gd name="T7" fmla="*/ 24 h 115"/>
                <a:gd name="T8" fmla="*/ 112 w 116"/>
                <a:gd name="T9" fmla="*/ 40 h 115"/>
                <a:gd name="T10" fmla="*/ 116 w 116"/>
                <a:gd name="T11" fmla="*/ 58 h 115"/>
                <a:gd name="T12" fmla="*/ 112 w 116"/>
                <a:gd name="T13" fmla="*/ 77 h 115"/>
                <a:gd name="T14" fmla="*/ 104 w 116"/>
                <a:gd name="T15" fmla="*/ 92 h 115"/>
                <a:gd name="T16" fmla="*/ 91 w 116"/>
                <a:gd name="T17" fmla="*/ 105 h 115"/>
                <a:gd name="T18" fmla="*/ 76 w 116"/>
                <a:gd name="T19" fmla="*/ 112 h 115"/>
                <a:gd name="T20" fmla="*/ 58 w 116"/>
                <a:gd name="T21" fmla="*/ 115 h 115"/>
                <a:gd name="T22" fmla="*/ 40 w 116"/>
                <a:gd name="T23" fmla="*/ 112 h 115"/>
                <a:gd name="T24" fmla="*/ 23 w 116"/>
                <a:gd name="T25" fmla="*/ 105 h 115"/>
                <a:gd name="T26" fmla="*/ 10 w 116"/>
                <a:gd name="T27" fmla="*/ 92 h 115"/>
                <a:gd name="T28" fmla="*/ 3 w 116"/>
                <a:gd name="T29" fmla="*/ 77 h 115"/>
                <a:gd name="T30" fmla="*/ 0 w 116"/>
                <a:gd name="T31" fmla="*/ 58 h 115"/>
                <a:gd name="T32" fmla="*/ 3 w 116"/>
                <a:gd name="T33" fmla="*/ 40 h 115"/>
                <a:gd name="T34" fmla="*/ 10 w 116"/>
                <a:gd name="T35" fmla="*/ 24 h 115"/>
                <a:gd name="T36" fmla="*/ 23 w 116"/>
                <a:gd name="T37" fmla="*/ 12 h 115"/>
                <a:gd name="T38" fmla="*/ 40 w 116"/>
                <a:gd name="T39" fmla="*/ 3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6" y="3"/>
                  </a:lnTo>
                  <a:lnTo>
                    <a:pt x="91" y="12"/>
                  </a:lnTo>
                  <a:lnTo>
                    <a:pt x="104" y="24"/>
                  </a:lnTo>
                  <a:lnTo>
                    <a:pt x="112" y="40"/>
                  </a:lnTo>
                  <a:lnTo>
                    <a:pt x="116" y="58"/>
                  </a:lnTo>
                  <a:lnTo>
                    <a:pt x="112" y="77"/>
                  </a:lnTo>
                  <a:lnTo>
                    <a:pt x="104" y="92"/>
                  </a:lnTo>
                  <a:lnTo>
                    <a:pt x="91" y="105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3" y="105"/>
                  </a:lnTo>
                  <a:lnTo>
                    <a:pt x="10" y="92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0" y="24"/>
                  </a:lnTo>
                  <a:lnTo>
                    <a:pt x="23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6" name="Freeform 253"/>
            <p:cNvSpPr>
              <a:spLocks/>
            </p:cNvSpPr>
            <p:nvPr/>
          </p:nvSpPr>
          <p:spPr bwMode="auto">
            <a:xfrm>
              <a:off x="7618413" y="2252663"/>
              <a:ext cx="20638" cy="20638"/>
            </a:xfrm>
            <a:custGeom>
              <a:avLst/>
              <a:gdLst>
                <a:gd name="T0" fmla="*/ 58 w 116"/>
                <a:gd name="T1" fmla="*/ 0 h 115"/>
                <a:gd name="T2" fmla="*/ 76 w 116"/>
                <a:gd name="T3" fmla="*/ 3 h 115"/>
                <a:gd name="T4" fmla="*/ 92 w 116"/>
                <a:gd name="T5" fmla="*/ 11 h 115"/>
                <a:gd name="T6" fmla="*/ 105 w 116"/>
                <a:gd name="T7" fmla="*/ 24 h 115"/>
                <a:gd name="T8" fmla="*/ 113 w 116"/>
                <a:gd name="T9" fmla="*/ 40 h 115"/>
                <a:gd name="T10" fmla="*/ 116 w 116"/>
                <a:gd name="T11" fmla="*/ 58 h 115"/>
                <a:gd name="T12" fmla="*/ 113 w 116"/>
                <a:gd name="T13" fmla="*/ 76 h 115"/>
                <a:gd name="T14" fmla="*/ 105 w 116"/>
                <a:gd name="T15" fmla="*/ 92 h 115"/>
                <a:gd name="T16" fmla="*/ 92 w 116"/>
                <a:gd name="T17" fmla="*/ 105 h 115"/>
                <a:gd name="T18" fmla="*/ 76 w 116"/>
                <a:gd name="T19" fmla="*/ 113 h 115"/>
                <a:gd name="T20" fmla="*/ 58 w 116"/>
                <a:gd name="T21" fmla="*/ 115 h 115"/>
                <a:gd name="T22" fmla="*/ 40 w 116"/>
                <a:gd name="T23" fmla="*/ 113 h 115"/>
                <a:gd name="T24" fmla="*/ 23 w 116"/>
                <a:gd name="T25" fmla="*/ 105 h 115"/>
                <a:gd name="T26" fmla="*/ 12 w 116"/>
                <a:gd name="T27" fmla="*/ 92 h 115"/>
                <a:gd name="T28" fmla="*/ 3 w 116"/>
                <a:gd name="T29" fmla="*/ 76 h 115"/>
                <a:gd name="T30" fmla="*/ 0 w 116"/>
                <a:gd name="T31" fmla="*/ 58 h 115"/>
                <a:gd name="T32" fmla="*/ 3 w 116"/>
                <a:gd name="T33" fmla="*/ 40 h 115"/>
                <a:gd name="T34" fmla="*/ 12 w 116"/>
                <a:gd name="T35" fmla="*/ 24 h 115"/>
                <a:gd name="T36" fmla="*/ 23 w 116"/>
                <a:gd name="T37" fmla="*/ 11 h 115"/>
                <a:gd name="T38" fmla="*/ 40 w 116"/>
                <a:gd name="T39" fmla="*/ 3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5" y="24"/>
                  </a:lnTo>
                  <a:lnTo>
                    <a:pt x="113" y="40"/>
                  </a:lnTo>
                  <a:lnTo>
                    <a:pt x="116" y="58"/>
                  </a:lnTo>
                  <a:lnTo>
                    <a:pt x="113" y="76"/>
                  </a:lnTo>
                  <a:lnTo>
                    <a:pt x="105" y="92"/>
                  </a:lnTo>
                  <a:lnTo>
                    <a:pt x="92" y="105"/>
                  </a:lnTo>
                  <a:lnTo>
                    <a:pt x="76" y="113"/>
                  </a:lnTo>
                  <a:lnTo>
                    <a:pt x="58" y="115"/>
                  </a:lnTo>
                  <a:lnTo>
                    <a:pt x="40" y="113"/>
                  </a:lnTo>
                  <a:lnTo>
                    <a:pt x="23" y="105"/>
                  </a:lnTo>
                  <a:lnTo>
                    <a:pt x="12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3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7" name="Freeform 254"/>
            <p:cNvSpPr>
              <a:spLocks/>
            </p:cNvSpPr>
            <p:nvPr/>
          </p:nvSpPr>
          <p:spPr bwMode="auto">
            <a:xfrm>
              <a:off x="7597775" y="2273300"/>
              <a:ext cx="20638" cy="19050"/>
            </a:xfrm>
            <a:custGeom>
              <a:avLst/>
              <a:gdLst>
                <a:gd name="T0" fmla="*/ 58 w 116"/>
                <a:gd name="T1" fmla="*/ 0 h 115"/>
                <a:gd name="T2" fmla="*/ 76 w 116"/>
                <a:gd name="T3" fmla="*/ 3 h 115"/>
                <a:gd name="T4" fmla="*/ 92 w 116"/>
                <a:gd name="T5" fmla="*/ 12 h 115"/>
                <a:gd name="T6" fmla="*/ 105 w 116"/>
                <a:gd name="T7" fmla="*/ 24 h 115"/>
                <a:gd name="T8" fmla="*/ 113 w 116"/>
                <a:gd name="T9" fmla="*/ 40 h 115"/>
                <a:gd name="T10" fmla="*/ 116 w 116"/>
                <a:gd name="T11" fmla="*/ 58 h 115"/>
                <a:gd name="T12" fmla="*/ 113 w 116"/>
                <a:gd name="T13" fmla="*/ 77 h 115"/>
                <a:gd name="T14" fmla="*/ 105 w 116"/>
                <a:gd name="T15" fmla="*/ 92 h 115"/>
                <a:gd name="T16" fmla="*/ 92 w 116"/>
                <a:gd name="T17" fmla="*/ 105 h 115"/>
                <a:gd name="T18" fmla="*/ 76 w 116"/>
                <a:gd name="T19" fmla="*/ 112 h 115"/>
                <a:gd name="T20" fmla="*/ 58 w 116"/>
                <a:gd name="T21" fmla="*/ 115 h 115"/>
                <a:gd name="T22" fmla="*/ 39 w 116"/>
                <a:gd name="T23" fmla="*/ 112 h 115"/>
                <a:gd name="T24" fmla="*/ 24 w 116"/>
                <a:gd name="T25" fmla="*/ 105 h 115"/>
                <a:gd name="T26" fmla="*/ 11 w 116"/>
                <a:gd name="T27" fmla="*/ 92 h 115"/>
                <a:gd name="T28" fmla="*/ 4 w 116"/>
                <a:gd name="T29" fmla="*/ 77 h 115"/>
                <a:gd name="T30" fmla="*/ 0 w 116"/>
                <a:gd name="T31" fmla="*/ 58 h 115"/>
                <a:gd name="T32" fmla="*/ 4 w 116"/>
                <a:gd name="T33" fmla="*/ 40 h 115"/>
                <a:gd name="T34" fmla="*/ 11 w 116"/>
                <a:gd name="T35" fmla="*/ 24 h 115"/>
                <a:gd name="T36" fmla="*/ 24 w 116"/>
                <a:gd name="T37" fmla="*/ 12 h 115"/>
                <a:gd name="T38" fmla="*/ 39 w 116"/>
                <a:gd name="T39" fmla="*/ 3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5" y="24"/>
                  </a:lnTo>
                  <a:lnTo>
                    <a:pt x="113" y="40"/>
                  </a:lnTo>
                  <a:lnTo>
                    <a:pt x="116" y="58"/>
                  </a:lnTo>
                  <a:lnTo>
                    <a:pt x="113" y="77"/>
                  </a:lnTo>
                  <a:lnTo>
                    <a:pt x="105" y="92"/>
                  </a:lnTo>
                  <a:lnTo>
                    <a:pt x="92" y="105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39" y="112"/>
                  </a:lnTo>
                  <a:lnTo>
                    <a:pt x="24" y="105"/>
                  </a:lnTo>
                  <a:lnTo>
                    <a:pt x="11" y="92"/>
                  </a:lnTo>
                  <a:lnTo>
                    <a:pt x="4" y="77"/>
                  </a:lnTo>
                  <a:lnTo>
                    <a:pt x="0" y="58"/>
                  </a:lnTo>
                  <a:lnTo>
                    <a:pt x="4" y="40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8" name="Freeform 255"/>
            <p:cNvSpPr>
              <a:spLocks/>
            </p:cNvSpPr>
            <p:nvPr/>
          </p:nvSpPr>
          <p:spPr bwMode="auto">
            <a:xfrm>
              <a:off x="7577138" y="2292350"/>
              <a:ext cx="20638" cy="20638"/>
            </a:xfrm>
            <a:custGeom>
              <a:avLst/>
              <a:gdLst>
                <a:gd name="T0" fmla="*/ 58 w 115"/>
                <a:gd name="T1" fmla="*/ 0 h 116"/>
                <a:gd name="T2" fmla="*/ 75 w 115"/>
                <a:gd name="T3" fmla="*/ 3 h 116"/>
                <a:gd name="T4" fmla="*/ 91 w 115"/>
                <a:gd name="T5" fmla="*/ 12 h 116"/>
                <a:gd name="T6" fmla="*/ 104 w 115"/>
                <a:gd name="T7" fmla="*/ 24 h 116"/>
                <a:gd name="T8" fmla="*/ 112 w 115"/>
                <a:gd name="T9" fmla="*/ 40 h 116"/>
                <a:gd name="T10" fmla="*/ 115 w 115"/>
                <a:gd name="T11" fmla="*/ 58 h 116"/>
                <a:gd name="T12" fmla="*/ 112 w 115"/>
                <a:gd name="T13" fmla="*/ 77 h 116"/>
                <a:gd name="T14" fmla="*/ 104 w 115"/>
                <a:gd name="T15" fmla="*/ 92 h 116"/>
                <a:gd name="T16" fmla="*/ 91 w 115"/>
                <a:gd name="T17" fmla="*/ 105 h 116"/>
                <a:gd name="T18" fmla="*/ 75 w 115"/>
                <a:gd name="T19" fmla="*/ 112 h 116"/>
                <a:gd name="T20" fmla="*/ 58 w 115"/>
                <a:gd name="T21" fmla="*/ 116 h 116"/>
                <a:gd name="T22" fmla="*/ 39 w 115"/>
                <a:gd name="T23" fmla="*/ 112 h 116"/>
                <a:gd name="T24" fmla="*/ 23 w 115"/>
                <a:gd name="T25" fmla="*/ 105 h 116"/>
                <a:gd name="T26" fmla="*/ 10 w 115"/>
                <a:gd name="T27" fmla="*/ 92 h 116"/>
                <a:gd name="T28" fmla="*/ 3 w 115"/>
                <a:gd name="T29" fmla="*/ 77 h 116"/>
                <a:gd name="T30" fmla="*/ 0 w 115"/>
                <a:gd name="T31" fmla="*/ 58 h 116"/>
                <a:gd name="T32" fmla="*/ 3 w 115"/>
                <a:gd name="T33" fmla="*/ 40 h 116"/>
                <a:gd name="T34" fmla="*/ 10 w 115"/>
                <a:gd name="T35" fmla="*/ 24 h 116"/>
                <a:gd name="T36" fmla="*/ 23 w 115"/>
                <a:gd name="T37" fmla="*/ 12 h 116"/>
                <a:gd name="T38" fmla="*/ 39 w 115"/>
                <a:gd name="T39" fmla="*/ 3 h 116"/>
                <a:gd name="T40" fmla="*/ 58 w 115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6">
                  <a:moveTo>
                    <a:pt x="58" y="0"/>
                  </a:moveTo>
                  <a:lnTo>
                    <a:pt x="75" y="3"/>
                  </a:lnTo>
                  <a:lnTo>
                    <a:pt x="91" y="12"/>
                  </a:lnTo>
                  <a:lnTo>
                    <a:pt x="104" y="24"/>
                  </a:lnTo>
                  <a:lnTo>
                    <a:pt x="112" y="40"/>
                  </a:lnTo>
                  <a:lnTo>
                    <a:pt x="115" y="58"/>
                  </a:lnTo>
                  <a:lnTo>
                    <a:pt x="112" y="77"/>
                  </a:lnTo>
                  <a:lnTo>
                    <a:pt x="104" y="92"/>
                  </a:lnTo>
                  <a:lnTo>
                    <a:pt x="91" y="105"/>
                  </a:lnTo>
                  <a:lnTo>
                    <a:pt x="75" y="112"/>
                  </a:lnTo>
                  <a:lnTo>
                    <a:pt x="58" y="116"/>
                  </a:lnTo>
                  <a:lnTo>
                    <a:pt x="39" y="112"/>
                  </a:lnTo>
                  <a:lnTo>
                    <a:pt x="23" y="105"/>
                  </a:lnTo>
                  <a:lnTo>
                    <a:pt x="10" y="92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0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9" name="Freeform 256"/>
            <p:cNvSpPr>
              <a:spLocks noEditPoints="1"/>
            </p:cNvSpPr>
            <p:nvPr/>
          </p:nvSpPr>
          <p:spPr bwMode="auto">
            <a:xfrm>
              <a:off x="7375525" y="2051050"/>
              <a:ext cx="396875" cy="395288"/>
            </a:xfrm>
            <a:custGeom>
              <a:avLst/>
              <a:gdLst>
                <a:gd name="T0" fmla="*/ 1707 w 2252"/>
                <a:gd name="T1" fmla="*/ 1406 h 2241"/>
                <a:gd name="T2" fmla="*/ 1658 w 2252"/>
                <a:gd name="T3" fmla="*/ 1418 h 2241"/>
                <a:gd name="T4" fmla="*/ 1617 w 2252"/>
                <a:gd name="T5" fmla="*/ 1447 h 2241"/>
                <a:gd name="T6" fmla="*/ 1435 w 2252"/>
                <a:gd name="T7" fmla="*/ 1631 h 2241"/>
                <a:gd name="T8" fmla="*/ 1414 w 2252"/>
                <a:gd name="T9" fmla="*/ 1682 h 2241"/>
                <a:gd name="T10" fmla="*/ 1414 w 2252"/>
                <a:gd name="T11" fmla="*/ 1740 h 2241"/>
                <a:gd name="T12" fmla="*/ 1435 w 2252"/>
                <a:gd name="T13" fmla="*/ 1791 h 2241"/>
                <a:gd name="T14" fmla="*/ 1475 w 2252"/>
                <a:gd name="T15" fmla="*/ 1831 h 2241"/>
                <a:gd name="T16" fmla="*/ 1527 w 2252"/>
                <a:gd name="T17" fmla="*/ 1852 h 2241"/>
                <a:gd name="T18" fmla="*/ 1585 w 2252"/>
                <a:gd name="T19" fmla="*/ 1852 h 2241"/>
                <a:gd name="T20" fmla="*/ 1636 w 2252"/>
                <a:gd name="T21" fmla="*/ 1831 h 2241"/>
                <a:gd name="T22" fmla="*/ 1822 w 2252"/>
                <a:gd name="T23" fmla="*/ 1650 h 2241"/>
                <a:gd name="T24" fmla="*/ 1853 w 2252"/>
                <a:gd name="T25" fmla="*/ 1604 h 2241"/>
                <a:gd name="T26" fmla="*/ 1865 w 2252"/>
                <a:gd name="T27" fmla="*/ 1548 h 2241"/>
                <a:gd name="T28" fmla="*/ 1853 w 2252"/>
                <a:gd name="T29" fmla="*/ 1493 h 2241"/>
                <a:gd name="T30" fmla="*/ 1822 w 2252"/>
                <a:gd name="T31" fmla="*/ 1447 h 2241"/>
                <a:gd name="T32" fmla="*/ 1780 w 2252"/>
                <a:gd name="T33" fmla="*/ 1418 h 2241"/>
                <a:gd name="T34" fmla="*/ 1732 w 2252"/>
                <a:gd name="T35" fmla="*/ 1406 h 2241"/>
                <a:gd name="T36" fmla="*/ 929 w 2252"/>
                <a:gd name="T37" fmla="*/ 630 h 2241"/>
                <a:gd name="T38" fmla="*/ 882 w 2252"/>
                <a:gd name="T39" fmla="*/ 642 h 2241"/>
                <a:gd name="T40" fmla="*/ 841 w 2252"/>
                <a:gd name="T41" fmla="*/ 671 h 2241"/>
                <a:gd name="T42" fmla="*/ 656 w 2252"/>
                <a:gd name="T43" fmla="*/ 859 h 2241"/>
                <a:gd name="T44" fmla="*/ 634 w 2252"/>
                <a:gd name="T45" fmla="*/ 908 h 2241"/>
                <a:gd name="T46" fmla="*/ 633 w 2252"/>
                <a:gd name="T47" fmla="*/ 963 h 2241"/>
                <a:gd name="T48" fmla="*/ 653 w 2252"/>
                <a:gd name="T49" fmla="*/ 1013 h 2241"/>
                <a:gd name="T50" fmla="*/ 1131 w 2252"/>
                <a:gd name="T51" fmla="*/ 1493 h 2241"/>
                <a:gd name="T52" fmla="*/ 1175 w 2252"/>
                <a:gd name="T53" fmla="*/ 1521 h 2241"/>
                <a:gd name="T54" fmla="*/ 1227 w 2252"/>
                <a:gd name="T55" fmla="*/ 1532 h 2241"/>
                <a:gd name="T56" fmla="*/ 1281 w 2252"/>
                <a:gd name="T57" fmla="*/ 1521 h 2241"/>
                <a:gd name="T58" fmla="*/ 1329 w 2252"/>
                <a:gd name="T59" fmla="*/ 1490 h 2241"/>
                <a:gd name="T60" fmla="*/ 1514 w 2252"/>
                <a:gd name="T61" fmla="*/ 1301 h 2241"/>
                <a:gd name="T62" fmla="*/ 1535 w 2252"/>
                <a:gd name="T63" fmla="*/ 1252 h 2241"/>
                <a:gd name="T64" fmla="*/ 1537 w 2252"/>
                <a:gd name="T65" fmla="*/ 1197 h 2241"/>
                <a:gd name="T66" fmla="*/ 1517 w 2252"/>
                <a:gd name="T67" fmla="*/ 1147 h 2241"/>
                <a:gd name="T68" fmla="*/ 1039 w 2252"/>
                <a:gd name="T69" fmla="*/ 668 h 2241"/>
                <a:gd name="T70" fmla="*/ 999 w 2252"/>
                <a:gd name="T71" fmla="*/ 641 h 2241"/>
                <a:gd name="T72" fmla="*/ 953 w 2252"/>
                <a:gd name="T73" fmla="*/ 630 h 2241"/>
                <a:gd name="T74" fmla="*/ 2252 w 2252"/>
                <a:gd name="T75" fmla="*/ 1548 h 2241"/>
                <a:gd name="T76" fmla="*/ 0 w 2252"/>
                <a:gd name="T77" fmla="*/ 693 h 2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52" h="2241">
                  <a:moveTo>
                    <a:pt x="1732" y="1406"/>
                  </a:moveTo>
                  <a:lnTo>
                    <a:pt x="1707" y="1406"/>
                  </a:lnTo>
                  <a:lnTo>
                    <a:pt x="1683" y="1410"/>
                  </a:lnTo>
                  <a:lnTo>
                    <a:pt x="1658" y="1418"/>
                  </a:lnTo>
                  <a:lnTo>
                    <a:pt x="1636" y="1430"/>
                  </a:lnTo>
                  <a:lnTo>
                    <a:pt x="1617" y="1447"/>
                  </a:lnTo>
                  <a:lnTo>
                    <a:pt x="1453" y="1609"/>
                  </a:lnTo>
                  <a:lnTo>
                    <a:pt x="1435" y="1631"/>
                  </a:lnTo>
                  <a:lnTo>
                    <a:pt x="1422" y="1656"/>
                  </a:lnTo>
                  <a:lnTo>
                    <a:pt x="1414" y="1682"/>
                  </a:lnTo>
                  <a:lnTo>
                    <a:pt x="1411" y="1712"/>
                  </a:lnTo>
                  <a:lnTo>
                    <a:pt x="1414" y="1740"/>
                  </a:lnTo>
                  <a:lnTo>
                    <a:pt x="1422" y="1766"/>
                  </a:lnTo>
                  <a:lnTo>
                    <a:pt x="1435" y="1791"/>
                  </a:lnTo>
                  <a:lnTo>
                    <a:pt x="1453" y="1813"/>
                  </a:lnTo>
                  <a:lnTo>
                    <a:pt x="1475" y="1831"/>
                  </a:lnTo>
                  <a:lnTo>
                    <a:pt x="1500" y="1844"/>
                  </a:lnTo>
                  <a:lnTo>
                    <a:pt x="1527" y="1852"/>
                  </a:lnTo>
                  <a:lnTo>
                    <a:pt x="1556" y="1855"/>
                  </a:lnTo>
                  <a:lnTo>
                    <a:pt x="1585" y="1852"/>
                  </a:lnTo>
                  <a:lnTo>
                    <a:pt x="1611" y="1845"/>
                  </a:lnTo>
                  <a:lnTo>
                    <a:pt x="1636" y="1831"/>
                  </a:lnTo>
                  <a:lnTo>
                    <a:pt x="1658" y="1813"/>
                  </a:lnTo>
                  <a:lnTo>
                    <a:pt x="1822" y="1650"/>
                  </a:lnTo>
                  <a:lnTo>
                    <a:pt x="1841" y="1628"/>
                  </a:lnTo>
                  <a:lnTo>
                    <a:pt x="1853" y="1604"/>
                  </a:lnTo>
                  <a:lnTo>
                    <a:pt x="1862" y="1577"/>
                  </a:lnTo>
                  <a:lnTo>
                    <a:pt x="1865" y="1548"/>
                  </a:lnTo>
                  <a:lnTo>
                    <a:pt x="1862" y="1520"/>
                  </a:lnTo>
                  <a:lnTo>
                    <a:pt x="1853" y="1493"/>
                  </a:lnTo>
                  <a:lnTo>
                    <a:pt x="1841" y="1469"/>
                  </a:lnTo>
                  <a:lnTo>
                    <a:pt x="1822" y="1447"/>
                  </a:lnTo>
                  <a:lnTo>
                    <a:pt x="1803" y="1430"/>
                  </a:lnTo>
                  <a:lnTo>
                    <a:pt x="1780" y="1418"/>
                  </a:lnTo>
                  <a:lnTo>
                    <a:pt x="1756" y="1410"/>
                  </a:lnTo>
                  <a:lnTo>
                    <a:pt x="1732" y="1406"/>
                  </a:lnTo>
                  <a:close/>
                  <a:moveTo>
                    <a:pt x="953" y="630"/>
                  </a:moveTo>
                  <a:lnTo>
                    <a:pt x="929" y="630"/>
                  </a:lnTo>
                  <a:lnTo>
                    <a:pt x="904" y="634"/>
                  </a:lnTo>
                  <a:lnTo>
                    <a:pt x="882" y="642"/>
                  </a:lnTo>
                  <a:lnTo>
                    <a:pt x="860" y="655"/>
                  </a:lnTo>
                  <a:lnTo>
                    <a:pt x="841" y="671"/>
                  </a:lnTo>
                  <a:lnTo>
                    <a:pt x="673" y="837"/>
                  </a:lnTo>
                  <a:lnTo>
                    <a:pt x="656" y="859"/>
                  </a:lnTo>
                  <a:lnTo>
                    <a:pt x="642" y="882"/>
                  </a:lnTo>
                  <a:lnTo>
                    <a:pt x="634" y="908"/>
                  </a:lnTo>
                  <a:lnTo>
                    <a:pt x="631" y="935"/>
                  </a:lnTo>
                  <a:lnTo>
                    <a:pt x="633" y="963"/>
                  </a:lnTo>
                  <a:lnTo>
                    <a:pt x="640" y="989"/>
                  </a:lnTo>
                  <a:lnTo>
                    <a:pt x="653" y="1013"/>
                  </a:lnTo>
                  <a:lnTo>
                    <a:pt x="670" y="1034"/>
                  </a:lnTo>
                  <a:lnTo>
                    <a:pt x="1131" y="1493"/>
                  </a:lnTo>
                  <a:lnTo>
                    <a:pt x="1152" y="1510"/>
                  </a:lnTo>
                  <a:lnTo>
                    <a:pt x="1175" y="1521"/>
                  </a:lnTo>
                  <a:lnTo>
                    <a:pt x="1200" y="1529"/>
                  </a:lnTo>
                  <a:lnTo>
                    <a:pt x="1227" y="1532"/>
                  </a:lnTo>
                  <a:lnTo>
                    <a:pt x="1255" y="1528"/>
                  </a:lnTo>
                  <a:lnTo>
                    <a:pt x="1281" y="1521"/>
                  </a:lnTo>
                  <a:lnTo>
                    <a:pt x="1307" y="1507"/>
                  </a:lnTo>
                  <a:lnTo>
                    <a:pt x="1329" y="1490"/>
                  </a:lnTo>
                  <a:lnTo>
                    <a:pt x="1496" y="1322"/>
                  </a:lnTo>
                  <a:lnTo>
                    <a:pt x="1514" y="1301"/>
                  </a:lnTo>
                  <a:lnTo>
                    <a:pt x="1527" y="1277"/>
                  </a:lnTo>
                  <a:lnTo>
                    <a:pt x="1535" y="1252"/>
                  </a:lnTo>
                  <a:lnTo>
                    <a:pt x="1538" y="1225"/>
                  </a:lnTo>
                  <a:lnTo>
                    <a:pt x="1537" y="1197"/>
                  </a:lnTo>
                  <a:lnTo>
                    <a:pt x="1530" y="1171"/>
                  </a:lnTo>
                  <a:lnTo>
                    <a:pt x="1517" y="1147"/>
                  </a:lnTo>
                  <a:lnTo>
                    <a:pt x="1499" y="1126"/>
                  </a:lnTo>
                  <a:lnTo>
                    <a:pt x="1039" y="668"/>
                  </a:lnTo>
                  <a:lnTo>
                    <a:pt x="1020" y="652"/>
                  </a:lnTo>
                  <a:lnTo>
                    <a:pt x="999" y="641"/>
                  </a:lnTo>
                  <a:lnTo>
                    <a:pt x="976" y="633"/>
                  </a:lnTo>
                  <a:lnTo>
                    <a:pt x="953" y="630"/>
                  </a:lnTo>
                  <a:close/>
                  <a:moveTo>
                    <a:pt x="696" y="0"/>
                  </a:moveTo>
                  <a:lnTo>
                    <a:pt x="2252" y="1548"/>
                  </a:lnTo>
                  <a:lnTo>
                    <a:pt x="1556" y="2241"/>
                  </a:lnTo>
                  <a:lnTo>
                    <a:pt x="0" y="693"/>
                  </a:lnTo>
                  <a:lnTo>
                    <a:pt x="6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0" name="Freeform 257"/>
            <p:cNvSpPr>
              <a:spLocks/>
            </p:cNvSpPr>
            <p:nvPr/>
          </p:nvSpPr>
          <p:spPr bwMode="auto">
            <a:xfrm>
              <a:off x="7664450" y="2338388"/>
              <a:ext cx="147638" cy="147638"/>
            </a:xfrm>
            <a:custGeom>
              <a:avLst/>
              <a:gdLst>
                <a:gd name="T0" fmla="*/ 696 w 841"/>
                <a:gd name="T1" fmla="*/ 0 h 836"/>
                <a:gd name="T2" fmla="*/ 770 w 841"/>
                <a:gd name="T3" fmla="*/ 72 h 836"/>
                <a:gd name="T4" fmla="*/ 793 w 841"/>
                <a:gd name="T5" fmla="*/ 100 h 836"/>
                <a:gd name="T6" fmla="*/ 812 w 841"/>
                <a:gd name="T7" fmla="*/ 129 h 836"/>
                <a:gd name="T8" fmla="*/ 827 w 841"/>
                <a:gd name="T9" fmla="*/ 161 h 836"/>
                <a:gd name="T10" fmla="*/ 836 w 841"/>
                <a:gd name="T11" fmla="*/ 194 h 836"/>
                <a:gd name="T12" fmla="*/ 841 w 841"/>
                <a:gd name="T13" fmla="*/ 227 h 836"/>
                <a:gd name="T14" fmla="*/ 841 w 841"/>
                <a:gd name="T15" fmla="*/ 261 h 836"/>
                <a:gd name="T16" fmla="*/ 836 w 841"/>
                <a:gd name="T17" fmla="*/ 294 h 836"/>
                <a:gd name="T18" fmla="*/ 827 w 841"/>
                <a:gd name="T19" fmla="*/ 328 h 836"/>
                <a:gd name="T20" fmla="*/ 812 w 841"/>
                <a:gd name="T21" fmla="*/ 359 h 836"/>
                <a:gd name="T22" fmla="*/ 794 w 841"/>
                <a:gd name="T23" fmla="*/ 389 h 836"/>
                <a:gd name="T24" fmla="*/ 770 w 841"/>
                <a:gd name="T25" fmla="*/ 416 h 836"/>
                <a:gd name="T26" fmla="*/ 419 w 841"/>
                <a:gd name="T27" fmla="*/ 765 h 836"/>
                <a:gd name="T28" fmla="*/ 395 w 841"/>
                <a:gd name="T29" fmla="*/ 787 h 836"/>
                <a:gd name="T30" fmla="*/ 368 w 841"/>
                <a:gd name="T31" fmla="*/ 803 h 836"/>
                <a:gd name="T32" fmla="*/ 339 w 841"/>
                <a:gd name="T33" fmla="*/ 818 h 836"/>
                <a:gd name="T34" fmla="*/ 310 w 841"/>
                <a:gd name="T35" fmla="*/ 827 h 836"/>
                <a:gd name="T36" fmla="*/ 278 w 841"/>
                <a:gd name="T37" fmla="*/ 834 h 836"/>
                <a:gd name="T38" fmla="*/ 247 w 841"/>
                <a:gd name="T39" fmla="*/ 836 h 836"/>
                <a:gd name="T40" fmla="*/ 214 w 841"/>
                <a:gd name="T41" fmla="*/ 834 h 836"/>
                <a:gd name="T42" fmla="*/ 182 w 841"/>
                <a:gd name="T43" fmla="*/ 827 h 836"/>
                <a:gd name="T44" fmla="*/ 153 w 841"/>
                <a:gd name="T45" fmla="*/ 818 h 836"/>
                <a:gd name="T46" fmla="*/ 125 w 841"/>
                <a:gd name="T47" fmla="*/ 803 h 836"/>
                <a:gd name="T48" fmla="*/ 98 w 841"/>
                <a:gd name="T49" fmla="*/ 787 h 836"/>
                <a:gd name="T50" fmla="*/ 74 w 841"/>
                <a:gd name="T51" fmla="*/ 765 h 836"/>
                <a:gd name="T52" fmla="*/ 0 w 841"/>
                <a:gd name="T53" fmla="*/ 692 h 836"/>
                <a:gd name="T54" fmla="*/ 696 w 841"/>
                <a:gd name="T55" fmla="*/ 0 h 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41" h="836">
                  <a:moveTo>
                    <a:pt x="696" y="0"/>
                  </a:moveTo>
                  <a:lnTo>
                    <a:pt x="770" y="72"/>
                  </a:lnTo>
                  <a:lnTo>
                    <a:pt x="793" y="100"/>
                  </a:lnTo>
                  <a:lnTo>
                    <a:pt x="812" y="129"/>
                  </a:lnTo>
                  <a:lnTo>
                    <a:pt x="827" y="161"/>
                  </a:lnTo>
                  <a:lnTo>
                    <a:pt x="836" y="194"/>
                  </a:lnTo>
                  <a:lnTo>
                    <a:pt x="841" y="227"/>
                  </a:lnTo>
                  <a:lnTo>
                    <a:pt x="841" y="261"/>
                  </a:lnTo>
                  <a:lnTo>
                    <a:pt x="836" y="294"/>
                  </a:lnTo>
                  <a:lnTo>
                    <a:pt x="827" y="328"/>
                  </a:lnTo>
                  <a:lnTo>
                    <a:pt x="812" y="359"/>
                  </a:lnTo>
                  <a:lnTo>
                    <a:pt x="794" y="389"/>
                  </a:lnTo>
                  <a:lnTo>
                    <a:pt x="770" y="416"/>
                  </a:lnTo>
                  <a:lnTo>
                    <a:pt x="419" y="765"/>
                  </a:lnTo>
                  <a:lnTo>
                    <a:pt x="395" y="787"/>
                  </a:lnTo>
                  <a:lnTo>
                    <a:pt x="368" y="803"/>
                  </a:lnTo>
                  <a:lnTo>
                    <a:pt x="339" y="818"/>
                  </a:lnTo>
                  <a:lnTo>
                    <a:pt x="310" y="827"/>
                  </a:lnTo>
                  <a:lnTo>
                    <a:pt x="278" y="834"/>
                  </a:lnTo>
                  <a:lnTo>
                    <a:pt x="247" y="836"/>
                  </a:lnTo>
                  <a:lnTo>
                    <a:pt x="214" y="834"/>
                  </a:lnTo>
                  <a:lnTo>
                    <a:pt x="182" y="827"/>
                  </a:lnTo>
                  <a:lnTo>
                    <a:pt x="153" y="818"/>
                  </a:lnTo>
                  <a:lnTo>
                    <a:pt x="125" y="803"/>
                  </a:lnTo>
                  <a:lnTo>
                    <a:pt x="98" y="787"/>
                  </a:lnTo>
                  <a:lnTo>
                    <a:pt x="74" y="765"/>
                  </a:lnTo>
                  <a:lnTo>
                    <a:pt x="0" y="692"/>
                  </a:lnTo>
                  <a:lnTo>
                    <a:pt x="6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1" name="Freeform 258"/>
            <p:cNvSpPr>
              <a:spLocks/>
            </p:cNvSpPr>
            <p:nvPr/>
          </p:nvSpPr>
          <p:spPr bwMode="auto">
            <a:xfrm>
              <a:off x="7256463" y="1933575"/>
              <a:ext cx="223838" cy="222250"/>
            </a:xfrm>
            <a:custGeom>
              <a:avLst/>
              <a:gdLst>
                <a:gd name="T0" fmla="*/ 287 w 1270"/>
                <a:gd name="T1" fmla="*/ 0 h 1263"/>
                <a:gd name="T2" fmla="*/ 743 w 1270"/>
                <a:gd name="T3" fmla="*/ 454 h 1263"/>
                <a:gd name="T4" fmla="*/ 770 w 1270"/>
                <a:gd name="T5" fmla="*/ 452 h 1263"/>
                <a:gd name="T6" fmla="*/ 797 w 1270"/>
                <a:gd name="T7" fmla="*/ 454 h 1263"/>
                <a:gd name="T8" fmla="*/ 824 w 1270"/>
                <a:gd name="T9" fmla="*/ 460 h 1263"/>
                <a:gd name="T10" fmla="*/ 1270 w 1270"/>
                <a:gd name="T11" fmla="*/ 604 h 1263"/>
                <a:gd name="T12" fmla="*/ 606 w 1270"/>
                <a:gd name="T13" fmla="*/ 1263 h 1263"/>
                <a:gd name="T14" fmla="*/ 462 w 1270"/>
                <a:gd name="T15" fmla="*/ 820 h 1263"/>
                <a:gd name="T16" fmla="*/ 456 w 1270"/>
                <a:gd name="T17" fmla="*/ 794 h 1263"/>
                <a:gd name="T18" fmla="*/ 454 w 1270"/>
                <a:gd name="T19" fmla="*/ 766 h 1263"/>
                <a:gd name="T20" fmla="*/ 456 w 1270"/>
                <a:gd name="T21" fmla="*/ 739 h 1263"/>
                <a:gd name="T22" fmla="*/ 0 w 1270"/>
                <a:gd name="T23" fmla="*/ 285 h 1263"/>
                <a:gd name="T24" fmla="*/ 287 w 1270"/>
                <a:gd name="T25" fmla="*/ 0 h 1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0" h="1263">
                  <a:moveTo>
                    <a:pt x="287" y="0"/>
                  </a:moveTo>
                  <a:lnTo>
                    <a:pt x="743" y="454"/>
                  </a:lnTo>
                  <a:lnTo>
                    <a:pt x="770" y="452"/>
                  </a:lnTo>
                  <a:lnTo>
                    <a:pt x="797" y="454"/>
                  </a:lnTo>
                  <a:lnTo>
                    <a:pt x="824" y="460"/>
                  </a:lnTo>
                  <a:lnTo>
                    <a:pt x="1270" y="604"/>
                  </a:lnTo>
                  <a:lnTo>
                    <a:pt x="606" y="1263"/>
                  </a:lnTo>
                  <a:lnTo>
                    <a:pt x="462" y="820"/>
                  </a:lnTo>
                  <a:lnTo>
                    <a:pt x="456" y="794"/>
                  </a:lnTo>
                  <a:lnTo>
                    <a:pt x="454" y="766"/>
                  </a:lnTo>
                  <a:lnTo>
                    <a:pt x="456" y="739"/>
                  </a:lnTo>
                  <a:lnTo>
                    <a:pt x="0" y="285"/>
                  </a:lnTo>
                  <a:lnTo>
                    <a:pt x="2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2" name="Freeform 259"/>
            <p:cNvSpPr>
              <a:spLocks/>
            </p:cNvSpPr>
            <p:nvPr/>
          </p:nvSpPr>
          <p:spPr bwMode="auto">
            <a:xfrm>
              <a:off x="7213600" y="1890713"/>
              <a:ext cx="79375" cy="79375"/>
            </a:xfrm>
            <a:custGeom>
              <a:avLst/>
              <a:gdLst>
                <a:gd name="T0" fmla="*/ 203 w 448"/>
                <a:gd name="T1" fmla="*/ 0 h 446"/>
                <a:gd name="T2" fmla="*/ 235 w 448"/>
                <a:gd name="T3" fmla="*/ 4 h 446"/>
                <a:gd name="T4" fmla="*/ 265 w 448"/>
                <a:gd name="T5" fmla="*/ 10 h 446"/>
                <a:gd name="T6" fmla="*/ 295 w 448"/>
                <a:gd name="T7" fmla="*/ 21 h 446"/>
                <a:gd name="T8" fmla="*/ 321 w 448"/>
                <a:gd name="T9" fmla="*/ 37 h 446"/>
                <a:gd name="T10" fmla="*/ 346 w 448"/>
                <a:gd name="T11" fmla="*/ 58 h 446"/>
                <a:gd name="T12" fmla="*/ 448 w 448"/>
                <a:gd name="T13" fmla="*/ 160 h 446"/>
                <a:gd name="T14" fmla="*/ 162 w 448"/>
                <a:gd name="T15" fmla="*/ 446 h 446"/>
                <a:gd name="T16" fmla="*/ 60 w 448"/>
                <a:gd name="T17" fmla="*/ 343 h 446"/>
                <a:gd name="T18" fmla="*/ 38 w 448"/>
                <a:gd name="T19" fmla="*/ 318 h 446"/>
                <a:gd name="T20" fmla="*/ 22 w 448"/>
                <a:gd name="T21" fmla="*/ 291 h 446"/>
                <a:gd name="T22" fmla="*/ 9 w 448"/>
                <a:gd name="T23" fmla="*/ 261 h 446"/>
                <a:gd name="T24" fmla="*/ 3 w 448"/>
                <a:gd name="T25" fmla="*/ 232 h 446"/>
                <a:gd name="T26" fmla="*/ 0 w 448"/>
                <a:gd name="T27" fmla="*/ 200 h 446"/>
                <a:gd name="T28" fmla="*/ 3 w 448"/>
                <a:gd name="T29" fmla="*/ 170 h 446"/>
                <a:gd name="T30" fmla="*/ 9 w 448"/>
                <a:gd name="T31" fmla="*/ 140 h 446"/>
                <a:gd name="T32" fmla="*/ 22 w 448"/>
                <a:gd name="T33" fmla="*/ 110 h 446"/>
                <a:gd name="T34" fmla="*/ 38 w 448"/>
                <a:gd name="T35" fmla="*/ 83 h 446"/>
                <a:gd name="T36" fmla="*/ 60 w 448"/>
                <a:gd name="T37" fmla="*/ 58 h 446"/>
                <a:gd name="T38" fmla="*/ 84 w 448"/>
                <a:gd name="T39" fmla="*/ 37 h 446"/>
                <a:gd name="T40" fmla="*/ 112 w 448"/>
                <a:gd name="T41" fmla="*/ 21 h 446"/>
                <a:gd name="T42" fmla="*/ 141 w 448"/>
                <a:gd name="T43" fmla="*/ 10 h 446"/>
                <a:gd name="T44" fmla="*/ 172 w 448"/>
                <a:gd name="T45" fmla="*/ 4 h 446"/>
                <a:gd name="T46" fmla="*/ 203 w 448"/>
                <a:gd name="T47" fmla="*/ 0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48" h="446">
                  <a:moveTo>
                    <a:pt x="203" y="0"/>
                  </a:moveTo>
                  <a:lnTo>
                    <a:pt x="235" y="4"/>
                  </a:lnTo>
                  <a:lnTo>
                    <a:pt x="265" y="10"/>
                  </a:lnTo>
                  <a:lnTo>
                    <a:pt x="295" y="21"/>
                  </a:lnTo>
                  <a:lnTo>
                    <a:pt x="321" y="37"/>
                  </a:lnTo>
                  <a:lnTo>
                    <a:pt x="346" y="58"/>
                  </a:lnTo>
                  <a:lnTo>
                    <a:pt x="448" y="160"/>
                  </a:lnTo>
                  <a:lnTo>
                    <a:pt x="162" y="446"/>
                  </a:lnTo>
                  <a:lnTo>
                    <a:pt x="60" y="343"/>
                  </a:lnTo>
                  <a:lnTo>
                    <a:pt x="38" y="318"/>
                  </a:lnTo>
                  <a:lnTo>
                    <a:pt x="22" y="291"/>
                  </a:lnTo>
                  <a:lnTo>
                    <a:pt x="9" y="261"/>
                  </a:lnTo>
                  <a:lnTo>
                    <a:pt x="3" y="232"/>
                  </a:lnTo>
                  <a:lnTo>
                    <a:pt x="0" y="200"/>
                  </a:lnTo>
                  <a:lnTo>
                    <a:pt x="3" y="170"/>
                  </a:lnTo>
                  <a:lnTo>
                    <a:pt x="9" y="140"/>
                  </a:lnTo>
                  <a:lnTo>
                    <a:pt x="22" y="110"/>
                  </a:lnTo>
                  <a:lnTo>
                    <a:pt x="38" y="83"/>
                  </a:lnTo>
                  <a:lnTo>
                    <a:pt x="60" y="58"/>
                  </a:lnTo>
                  <a:lnTo>
                    <a:pt x="84" y="37"/>
                  </a:lnTo>
                  <a:lnTo>
                    <a:pt x="112" y="21"/>
                  </a:lnTo>
                  <a:lnTo>
                    <a:pt x="141" y="10"/>
                  </a:lnTo>
                  <a:lnTo>
                    <a:pt x="172" y="4"/>
                  </a:lnTo>
                  <a:lnTo>
                    <a:pt x="2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21" name="Group 320"/>
          <p:cNvGrpSpPr/>
          <p:nvPr/>
        </p:nvGrpSpPr>
        <p:grpSpPr>
          <a:xfrm>
            <a:off x="8130072" y="1889125"/>
            <a:ext cx="600075" cy="596900"/>
            <a:chOff x="8139113" y="1889125"/>
            <a:chExt cx="600075" cy="596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96" name="Freeform 264"/>
            <p:cNvSpPr>
              <a:spLocks noEditPoints="1"/>
            </p:cNvSpPr>
            <p:nvPr/>
          </p:nvSpPr>
          <p:spPr bwMode="auto">
            <a:xfrm>
              <a:off x="8139113" y="1889125"/>
              <a:ext cx="542925" cy="541338"/>
            </a:xfrm>
            <a:custGeom>
              <a:avLst/>
              <a:gdLst>
                <a:gd name="T0" fmla="*/ 355 w 3079"/>
                <a:gd name="T1" fmla="*/ 355 h 3062"/>
                <a:gd name="T2" fmla="*/ 340 w 3079"/>
                <a:gd name="T3" fmla="*/ 411 h 3062"/>
                <a:gd name="T4" fmla="*/ 2413 w 3079"/>
                <a:gd name="T5" fmla="*/ 2481 h 3062"/>
                <a:gd name="T6" fmla="*/ 2471 w 3079"/>
                <a:gd name="T7" fmla="*/ 2481 h 3062"/>
                <a:gd name="T8" fmla="*/ 2501 w 3079"/>
                <a:gd name="T9" fmla="*/ 2431 h 3062"/>
                <a:gd name="T10" fmla="*/ 437 w 3079"/>
                <a:gd name="T11" fmla="*/ 355 h 3062"/>
                <a:gd name="T12" fmla="*/ 542 w 3079"/>
                <a:gd name="T13" fmla="*/ 0 h 3062"/>
                <a:gd name="T14" fmla="*/ 691 w 3079"/>
                <a:gd name="T15" fmla="*/ 40 h 3062"/>
                <a:gd name="T16" fmla="*/ 1014 w 3079"/>
                <a:gd name="T17" fmla="*/ 720 h 3062"/>
                <a:gd name="T18" fmla="*/ 999 w 3079"/>
                <a:gd name="T19" fmla="*/ 774 h 3062"/>
                <a:gd name="T20" fmla="*/ 1040 w 3079"/>
                <a:gd name="T21" fmla="*/ 816 h 3062"/>
                <a:gd name="T22" fmla="*/ 1095 w 3079"/>
                <a:gd name="T23" fmla="*/ 800 h 3062"/>
                <a:gd name="T24" fmla="*/ 1394 w 3079"/>
                <a:gd name="T25" fmla="*/ 1119 h 3062"/>
                <a:gd name="T26" fmla="*/ 1394 w 3079"/>
                <a:gd name="T27" fmla="*/ 1176 h 3062"/>
                <a:gd name="T28" fmla="*/ 1445 w 3079"/>
                <a:gd name="T29" fmla="*/ 1206 h 3062"/>
                <a:gd name="T30" fmla="*/ 1672 w 3079"/>
                <a:gd name="T31" fmla="*/ 1002 h 3062"/>
                <a:gd name="T32" fmla="*/ 1778 w 3079"/>
                <a:gd name="T33" fmla="*/ 1521 h 3062"/>
                <a:gd name="T34" fmla="*/ 1793 w 3079"/>
                <a:gd name="T35" fmla="*/ 1576 h 3062"/>
                <a:gd name="T36" fmla="*/ 1849 w 3079"/>
                <a:gd name="T37" fmla="*/ 1591 h 3062"/>
                <a:gd name="T38" fmla="*/ 2370 w 3079"/>
                <a:gd name="T39" fmla="*/ 1696 h 3062"/>
                <a:gd name="T40" fmla="*/ 2166 w 3079"/>
                <a:gd name="T41" fmla="*/ 1923 h 3062"/>
                <a:gd name="T42" fmla="*/ 2195 w 3079"/>
                <a:gd name="T43" fmla="*/ 1973 h 3062"/>
                <a:gd name="T44" fmla="*/ 2252 w 3079"/>
                <a:gd name="T45" fmla="*/ 1973 h 3062"/>
                <a:gd name="T46" fmla="*/ 2524 w 3079"/>
                <a:gd name="T47" fmla="*/ 2221 h 3062"/>
                <a:gd name="T48" fmla="*/ 2509 w 3079"/>
                <a:gd name="T49" fmla="*/ 2277 h 3062"/>
                <a:gd name="T50" fmla="*/ 2550 w 3079"/>
                <a:gd name="T51" fmla="*/ 2318 h 3062"/>
                <a:gd name="T52" fmla="*/ 2606 w 3079"/>
                <a:gd name="T53" fmla="*/ 2303 h 3062"/>
                <a:gd name="T54" fmla="*/ 3027 w 3079"/>
                <a:gd name="T55" fmla="*/ 2364 h 3062"/>
                <a:gd name="T56" fmla="*/ 3037 w 3079"/>
                <a:gd name="T57" fmla="*/ 2472 h 3062"/>
                <a:gd name="T58" fmla="*/ 2988 w 3079"/>
                <a:gd name="T59" fmla="*/ 2553 h 3062"/>
                <a:gd name="T60" fmla="*/ 2988 w 3079"/>
                <a:gd name="T61" fmla="*/ 2598 h 3062"/>
                <a:gd name="T62" fmla="*/ 2622 w 3079"/>
                <a:gd name="T63" fmla="*/ 2979 h 3062"/>
                <a:gd name="T64" fmla="*/ 2569 w 3079"/>
                <a:gd name="T65" fmla="*/ 2971 h 3062"/>
                <a:gd name="T66" fmla="*/ 2485 w 3079"/>
                <a:gd name="T67" fmla="*/ 3019 h 3062"/>
                <a:gd name="T68" fmla="*/ 2376 w 3079"/>
                <a:gd name="T69" fmla="*/ 3011 h 3062"/>
                <a:gd name="T70" fmla="*/ 2313 w 3079"/>
                <a:gd name="T71" fmla="*/ 2593 h 3062"/>
                <a:gd name="T72" fmla="*/ 2329 w 3079"/>
                <a:gd name="T73" fmla="*/ 2539 h 3062"/>
                <a:gd name="T74" fmla="*/ 2287 w 3079"/>
                <a:gd name="T75" fmla="*/ 2497 h 3062"/>
                <a:gd name="T76" fmla="*/ 2232 w 3079"/>
                <a:gd name="T77" fmla="*/ 2513 h 3062"/>
                <a:gd name="T78" fmla="*/ 1983 w 3079"/>
                <a:gd name="T79" fmla="*/ 2242 h 3062"/>
                <a:gd name="T80" fmla="*/ 1983 w 3079"/>
                <a:gd name="T81" fmla="*/ 2185 h 3062"/>
                <a:gd name="T82" fmla="*/ 1932 w 3079"/>
                <a:gd name="T83" fmla="*/ 2156 h 3062"/>
                <a:gd name="T84" fmla="*/ 1705 w 3079"/>
                <a:gd name="T85" fmla="*/ 2358 h 3062"/>
                <a:gd name="T86" fmla="*/ 1598 w 3079"/>
                <a:gd name="T87" fmla="*/ 1840 h 3062"/>
                <a:gd name="T88" fmla="*/ 1582 w 3079"/>
                <a:gd name="T89" fmla="*/ 1785 h 3062"/>
                <a:gd name="T90" fmla="*/ 1527 w 3079"/>
                <a:gd name="T91" fmla="*/ 1770 h 3062"/>
                <a:gd name="T92" fmla="*/ 1008 w 3079"/>
                <a:gd name="T93" fmla="*/ 1663 h 3062"/>
                <a:gd name="T94" fmla="*/ 1210 w 3079"/>
                <a:gd name="T95" fmla="*/ 1438 h 3062"/>
                <a:gd name="T96" fmla="*/ 1180 w 3079"/>
                <a:gd name="T97" fmla="*/ 1388 h 3062"/>
                <a:gd name="T98" fmla="*/ 1123 w 3079"/>
                <a:gd name="T99" fmla="*/ 1388 h 3062"/>
                <a:gd name="T100" fmla="*/ 803 w 3079"/>
                <a:gd name="T101" fmla="*/ 1091 h 3062"/>
                <a:gd name="T102" fmla="*/ 818 w 3079"/>
                <a:gd name="T103" fmla="*/ 1036 h 3062"/>
                <a:gd name="T104" fmla="*/ 777 w 3079"/>
                <a:gd name="T105" fmla="*/ 995 h 3062"/>
                <a:gd name="T106" fmla="*/ 721 w 3079"/>
                <a:gd name="T107" fmla="*/ 1010 h 3062"/>
                <a:gd name="T108" fmla="*/ 40 w 3079"/>
                <a:gd name="T109" fmla="*/ 687 h 3062"/>
                <a:gd name="T110" fmla="*/ 0 w 3079"/>
                <a:gd name="T111" fmla="*/ 539 h 3062"/>
                <a:gd name="T112" fmla="*/ 40 w 3079"/>
                <a:gd name="T113" fmla="*/ 393 h 3062"/>
                <a:gd name="T114" fmla="*/ 362 w 3079"/>
                <a:gd name="T115" fmla="*/ 62 h 3062"/>
                <a:gd name="T116" fmla="*/ 503 w 3079"/>
                <a:gd name="T117" fmla="*/ 3 h 3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079" h="3062">
                  <a:moveTo>
                    <a:pt x="396" y="338"/>
                  </a:moveTo>
                  <a:lnTo>
                    <a:pt x="382" y="341"/>
                  </a:lnTo>
                  <a:lnTo>
                    <a:pt x="367" y="346"/>
                  </a:lnTo>
                  <a:lnTo>
                    <a:pt x="355" y="355"/>
                  </a:lnTo>
                  <a:lnTo>
                    <a:pt x="345" y="368"/>
                  </a:lnTo>
                  <a:lnTo>
                    <a:pt x="340" y="381"/>
                  </a:lnTo>
                  <a:lnTo>
                    <a:pt x="338" y="396"/>
                  </a:lnTo>
                  <a:lnTo>
                    <a:pt x="340" y="411"/>
                  </a:lnTo>
                  <a:lnTo>
                    <a:pt x="345" y="424"/>
                  </a:lnTo>
                  <a:lnTo>
                    <a:pt x="355" y="437"/>
                  </a:lnTo>
                  <a:lnTo>
                    <a:pt x="2402" y="2472"/>
                  </a:lnTo>
                  <a:lnTo>
                    <a:pt x="2413" y="2481"/>
                  </a:lnTo>
                  <a:lnTo>
                    <a:pt x="2428" y="2486"/>
                  </a:lnTo>
                  <a:lnTo>
                    <a:pt x="2443" y="2488"/>
                  </a:lnTo>
                  <a:lnTo>
                    <a:pt x="2457" y="2486"/>
                  </a:lnTo>
                  <a:lnTo>
                    <a:pt x="2471" y="2481"/>
                  </a:lnTo>
                  <a:lnTo>
                    <a:pt x="2484" y="2472"/>
                  </a:lnTo>
                  <a:lnTo>
                    <a:pt x="2493" y="2459"/>
                  </a:lnTo>
                  <a:lnTo>
                    <a:pt x="2499" y="2446"/>
                  </a:lnTo>
                  <a:lnTo>
                    <a:pt x="2501" y="2431"/>
                  </a:lnTo>
                  <a:lnTo>
                    <a:pt x="2499" y="2416"/>
                  </a:lnTo>
                  <a:lnTo>
                    <a:pt x="2493" y="2403"/>
                  </a:lnTo>
                  <a:lnTo>
                    <a:pt x="2484" y="2390"/>
                  </a:lnTo>
                  <a:lnTo>
                    <a:pt x="437" y="355"/>
                  </a:lnTo>
                  <a:lnTo>
                    <a:pt x="425" y="346"/>
                  </a:lnTo>
                  <a:lnTo>
                    <a:pt x="411" y="341"/>
                  </a:lnTo>
                  <a:lnTo>
                    <a:pt x="396" y="338"/>
                  </a:lnTo>
                  <a:close/>
                  <a:moveTo>
                    <a:pt x="542" y="0"/>
                  </a:moveTo>
                  <a:lnTo>
                    <a:pt x="581" y="3"/>
                  </a:lnTo>
                  <a:lnTo>
                    <a:pt x="620" y="11"/>
                  </a:lnTo>
                  <a:lnTo>
                    <a:pt x="656" y="23"/>
                  </a:lnTo>
                  <a:lnTo>
                    <a:pt x="691" y="40"/>
                  </a:lnTo>
                  <a:lnTo>
                    <a:pt x="723" y="61"/>
                  </a:lnTo>
                  <a:lnTo>
                    <a:pt x="753" y="87"/>
                  </a:lnTo>
                  <a:lnTo>
                    <a:pt x="1201" y="533"/>
                  </a:lnTo>
                  <a:lnTo>
                    <a:pt x="1014" y="720"/>
                  </a:lnTo>
                  <a:lnTo>
                    <a:pt x="1004" y="731"/>
                  </a:lnTo>
                  <a:lnTo>
                    <a:pt x="999" y="746"/>
                  </a:lnTo>
                  <a:lnTo>
                    <a:pt x="997" y="759"/>
                  </a:lnTo>
                  <a:lnTo>
                    <a:pt x="999" y="774"/>
                  </a:lnTo>
                  <a:lnTo>
                    <a:pt x="1004" y="789"/>
                  </a:lnTo>
                  <a:lnTo>
                    <a:pt x="1014" y="800"/>
                  </a:lnTo>
                  <a:lnTo>
                    <a:pt x="1027" y="810"/>
                  </a:lnTo>
                  <a:lnTo>
                    <a:pt x="1040" y="816"/>
                  </a:lnTo>
                  <a:lnTo>
                    <a:pt x="1055" y="817"/>
                  </a:lnTo>
                  <a:lnTo>
                    <a:pt x="1070" y="816"/>
                  </a:lnTo>
                  <a:lnTo>
                    <a:pt x="1083" y="810"/>
                  </a:lnTo>
                  <a:lnTo>
                    <a:pt x="1095" y="800"/>
                  </a:lnTo>
                  <a:lnTo>
                    <a:pt x="1282" y="615"/>
                  </a:lnTo>
                  <a:lnTo>
                    <a:pt x="1591" y="921"/>
                  </a:lnTo>
                  <a:lnTo>
                    <a:pt x="1403" y="1107"/>
                  </a:lnTo>
                  <a:lnTo>
                    <a:pt x="1394" y="1119"/>
                  </a:lnTo>
                  <a:lnTo>
                    <a:pt x="1389" y="1133"/>
                  </a:lnTo>
                  <a:lnTo>
                    <a:pt x="1387" y="1148"/>
                  </a:lnTo>
                  <a:lnTo>
                    <a:pt x="1389" y="1162"/>
                  </a:lnTo>
                  <a:lnTo>
                    <a:pt x="1394" y="1176"/>
                  </a:lnTo>
                  <a:lnTo>
                    <a:pt x="1403" y="1189"/>
                  </a:lnTo>
                  <a:lnTo>
                    <a:pt x="1416" y="1198"/>
                  </a:lnTo>
                  <a:lnTo>
                    <a:pt x="1430" y="1203"/>
                  </a:lnTo>
                  <a:lnTo>
                    <a:pt x="1445" y="1206"/>
                  </a:lnTo>
                  <a:lnTo>
                    <a:pt x="1459" y="1203"/>
                  </a:lnTo>
                  <a:lnTo>
                    <a:pt x="1473" y="1198"/>
                  </a:lnTo>
                  <a:lnTo>
                    <a:pt x="1486" y="1189"/>
                  </a:lnTo>
                  <a:lnTo>
                    <a:pt x="1672" y="1002"/>
                  </a:lnTo>
                  <a:lnTo>
                    <a:pt x="1980" y="1308"/>
                  </a:lnTo>
                  <a:lnTo>
                    <a:pt x="1793" y="1495"/>
                  </a:lnTo>
                  <a:lnTo>
                    <a:pt x="1784" y="1506"/>
                  </a:lnTo>
                  <a:lnTo>
                    <a:pt x="1778" y="1521"/>
                  </a:lnTo>
                  <a:lnTo>
                    <a:pt x="1776" y="1535"/>
                  </a:lnTo>
                  <a:lnTo>
                    <a:pt x="1778" y="1550"/>
                  </a:lnTo>
                  <a:lnTo>
                    <a:pt x="1784" y="1564"/>
                  </a:lnTo>
                  <a:lnTo>
                    <a:pt x="1793" y="1576"/>
                  </a:lnTo>
                  <a:lnTo>
                    <a:pt x="1806" y="1586"/>
                  </a:lnTo>
                  <a:lnTo>
                    <a:pt x="1819" y="1591"/>
                  </a:lnTo>
                  <a:lnTo>
                    <a:pt x="1834" y="1593"/>
                  </a:lnTo>
                  <a:lnTo>
                    <a:pt x="1849" y="1591"/>
                  </a:lnTo>
                  <a:lnTo>
                    <a:pt x="1863" y="1586"/>
                  </a:lnTo>
                  <a:lnTo>
                    <a:pt x="1875" y="1576"/>
                  </a:lnTo>
                  <a:lnTo>
                    <a:pt x="2063" y="1390"/>
                  </a:lnTo>
                  <a:lnTo>
                    <a:pt x="2370" y="1696"/>
                  </a:lnTo>
                  <a:lnTo>
                    <a:pt x="2183" y="1882"/>
                  </a:lnTo>
                  <a:lnTo>
                    <a:pt x="2173" y="1895"/>
                  </a:lnTo>
                  <a:lnTo>
                    <a:pt x="2168" y="1908"/>
                  </a:lnTo>
                  <a:lnTo>
                    <a:pt x="2166" y="1923"/>
                  </a:lnTo>
                  <a:lnTo>
                    <a:pt x="2168" y="1938"/>
                  </a:lnTo>
                  <a:lnTo>
                    <a:pt x="2173" y="1951"/>
                  </a:lnTo>
                  <a:lnTo>
                    <a:pt x="2183" y="1964"/>
                  </a:lnTo>
                  <a:lnTo>
                    <a:pt x="2195" y="1973"/>
                  </a:lnTo>
                  <a:lnTo>
                    <a:pt x="2209" y="1978"/>
                  </a:lnTo>
                  <a:lnTo>
                    <a:pt x="2224" y="1981"/>
                  </a:lnTo>
                  <a:lnTo>
                    <a:pt x="2238" y="1978"/>
                  </a:lnTo>
                  <a:lnTo>
                    <a:pt x="2252" y="1973"/>
                  </a:lnTo>
                  <a:lnTo>
                    <a:pt x="2265" y="1964"/>
                  </a:lnTo>
                  <a:lnTo>
                    <a:pt x="2452" y="1777"/>
                  </a:lnTo>
                  <a:lnTo>
                    <a:pt x="2711" y="2035"/>
                  </a:lnTo>
                  <a:lnTo>
                    <a:pt x="2524" y="2221"/>
                  </a:lnTo>
                  <a:lnTo>
                    <a:pt x="2514" y="2234"/>
                  </a:lnTo>
                  <a:lnTo>
                    <a:pt x="2509" y="2248"/>
                  </a:lnTo>
                  <a:lnTo>
                    <a:pt x="2507" y="2262"/>
                  </a:lnTo>
                  <a:lnTo>
                    <a:pt x="2509" y="2277"/>
                  </a:lnTo>
                  <a:lnTo>
                    <a:pt x="2514" y="2291"/>
                  </a:lnTo>
                  <a:lnTo>
                    <a:pt x="2524" y="2303"/>
                  </a:lnTo>
                  <a:lnTo>
                    <a:pt x="2536" y="2313"/>
                  </a:lnTo>
                  <a:lnTo>
                    <a:pt x="2550" y="2318"/>
                  </a:lnTo>
                  <a:lnTo>
                    <a:pt x="2565" y="2320"/>
                  </a:lnTo>
                  <a:lnTo>
                    <a:pt x="2580" y="2318"/>
                  </a:lnTo>
                  <a:lnTo>
                    <a:pt x="2593" y="2313"/>
                  </a:lnTo>
                  <a:lnTo>
                    <a:pt x="2606" y="2303"/>
                  </a:lnTo>
                  <a:lnTo>
                    <a:pt x="2793" y="2117"/>
                  </a:lnTo>
                  <a:lnTo>
                    <a:pt x="2994" y="2318"/>
                  </a:lnTo>
                  <a:lnTo>
                    <a:pt x="3013" y="2340"/>
                  </a:lnTo>
                  <a:lnTo>
                    <a:pt x="3027" y="2364"/>
                  </a:lnTo>
                  <a:lnTo>
                    <a:pt x="3037" y="2390"/>
                  </a:lnTo>
                  <a:lnTo>
                    <a:pt x="3042" y="2417"/>
                  </a:lnTo>
                  <a:lnTo>
                    <a:pt x="3042" y="2444"/>
                  </a:lnTo>
                  <a:lnTo>
                    <a:pt x="3037" y="2472"/>
                  </a:lnTo>
                  <a:lnTo>
                    <a:pt x="3027" y="2498"/>
                  </a:lnTo>
                  <a:lnTo>
                    <a:pt x="3013" y="2522"/>
                  </a:lnTo>
                  <a:lnTo>
                    <a:pt x="2994" y="2544"/>
                  </a:lnTo>
                  <a:lnTo>
                    <a:pt x="2988" y="2553"/>
                  </a:lnTo>
                  <a:lnTo>
                    <a:pt x="2983" y="2565"/>
                  </a:lnTo>
                  <a:lnTo>
                    <a:pt x="2982" y="2576"/>
                  </a:lnTo>
                  <a:lnTo>
                    <a:pt x="2983" y="2588"/>
                  </a:lnTo>
                  <a:lnTo>
                    <a:pt x="2988" y="2598"/>
                  </a:lnTo>
                  <a:lnTo>
                    <a:pt x="2994" y="2608"/>
                  </a:lnTo>
                  <a:lnTo>
                    <a:pt x="3079" y="2692"/>
                  </a:lnTo>
                  <a:lnTo>
                    <a:pt x="2706" y="3062"/>
                  </a:lnTo>
                  <a:lnTo>
                    <a:pt x="2622" y="2979"/>
                  </a:lnTo>
                  <a:lnTo>
                    <a:pt x="2610" y="2971"/>
                  </a:lnTo>
                  <a:lnTo>
                    <a:pt x="2596" y="2967"/>
                  </a:lnTo>
                  <a:lnTo>
                    <a:pt x="2583" y="2967"/>
                  </a:lnTo>
                  <a:lnTo>
                    <a:pt x="2569" y="2971"/>
                  </a:lnTo>
                  <a:lnTo>
                    <a:pt x="2558" y="2979"/>
                  </a:lnTo>
                  <a:lnTo>
                    <a:pt x="2535" y="2997"/>
                  </a:lnTo>
                  <a:lnTo>
                    <a:pt x="2511" y="3011"/>
                  </a:lnTo>
                  <a:lnTo>
                    <a:pt x="2485" y="3019"/>
                  </a:lnTo>
                  <a:lnTo>
                    <a:pt x="2457" y="3024"/>
                  </a:lnTo>
                  <a:lnTo>
                    <a:pt x="2430" y="3024"/>
                  </a:lnTo>
                  <a:lnTo>
                    <a:pt x="2403" y="3019"/>
                  </a:lnTo>
                  <a:lnTo>
                    <a:pt x="2376" y="3011"/>
                  </a:lnTo>
                  <a:lnTo>
                    <a:pt x="2351" y="2997"/>
                  </a:lnTo>
                  <a:lnTo>
                    <a:pt x="2330" y="2979"/>
                  </a:lnTo>
                  <a:lnTo>
                    <a:pt x="2128" y="2779"/>
                  </a:lnTo>
                  <a:lnTo>
                    <a:pt x="2313" y="2593"/>
                  </a:lnTo>
                  <a:lnTo>
                    <a:pt x="2323" y="2582"/>
                  </a:lnTo>
                  <a:lnTo>
                    <a:pt x="2329" y="2567"/>
                  </a:lnTo>
                  <a:lnTo>
                    <a:pt x="2331" y="2552"/>
                  </a:lnTo>
                  <a:lnTo>
                    <a:pt x="2329" y="2539"/>
                  </a:lnTo>
                  <a:lnTo>
                    <a:pt x="2323" y="2524"/>
                  </a:lnTo>
                  <a:lnTo>
                    <a:pt x="2313" y="2513"/>
                  </a:lnTo>
                  <a:lnTo>
                    <a:pt x="2302" y="2503"/>
                  </a:lnTo>
                  <a:lnTo>
                    <a:pt x="2287" y="2497"/>
                  </a:lnTo>
                  <a:lnTo>
                    <a:pt x="2272" y="2496"/>
                  </a:lnTo>
                  <a:lnTo>
                    <a:pt x="2258" y="2497"/>
                  </a:lnTo>
                  <a:lnTo>
                    <a:pt x="2244" y="2503"/>
                  </a:lnTo>
                  <a:lnTo>
                    <a:pt x="2232" y="2513"/>
                  </a:lnTo>
                  <a:lnTo>
                    <a:pt x="2046" y="2697"/>
                  </a:lnTo>
                  <a:lnTo>
                    <a:pt x="1787" y="2439"/>
                  </a:lnTo>
                  <a:lnTo>
                    <a:pt x="1973" y="2254"/>
                  </a:lnTo>
                  <a:lnTo>
                    <a:pt x="1983" y="2242"/>
                  </a:lnTo>
                  <a:lnTo>
                    <a:pt x="1988" y="2229"/>
                  </a:lnTo>
                  <a:lnTo>
                    <a:pt x="1990" y="2214"/>
                  </a:lnTo>
                  <a:lnTo>
                    <a:pt x="1988" y="2199"/>
                  </a:lnTo>
                  <a:lnTo>
                    <a:pt x="1983" y="2185"/>
                  </a:lnTo>
                  <a:lnTo>
                    <a:pt x="1973" y="2173"/>
                  </a:lnTo>
                  <a:lnTo>
                    <a:pt x="1960" y="2164"/>
                  </a:lnTo>
                  <a:lnTo>
                    <a:pt x="1947" y="2158"/>
                  </a:lnTo>
                  <a:lnTo>
                    <a:pt x="1932" y="2156"/>
                  </a:lnTo>
                  <a:lnTo>
                    <a:pt x="1917" y="2158"/>
                  </a:lnTo>
                  <a:lnTo>
                    <a:pt x="1903" y="2164"/>
                  </a:lnTo>
                  <a:lnTo>
                    <a:pt x="1891" y="2173"/>
                  </a:lnTo>
                  <a:lnTo>
                    <a:pt x="1705" y="2358"/>
                  </a:lnTo>
                  <a:lnTo>
                    <a:pt x="1397" y="2052"/>
                  </a:lnTo>
                  <a:lnTo>
                    <a:pt x="1582" y="1866"/>
                  </a:lnTo>
                  <a:lnTo>
                    <a:pt x="1592" y="1855"/>
                  </a:lnTo>
                  <a:lnTo>
                    <a:pt x="1598" y="1840"/>
                  </a:lnTo>
                  <a:lnTo>
                    <a:pt x="1599" y="1826"/>
                  </a:lnTo>
                  <a:lnTo>
                    <a:pt x="1598" y="1811"/>
                  </a:lnTo>
                  <a:lnTo>
                    <a:pt x="1592" y="1797"/>
                  </a:lnTo>
                  <a:lnTo>
                    <a:pt x="1582" y="1785"/>
                  </a:lnTo>
                  <a:lnTo>
                    <a:pt x="1570" y="1776"/>
                  </a:lnTo>
                  <a:lnTo>
                    <a:pt x="1556" y="1770"/>
                  </a:lnTo>
                  <a:lnTo>
                    <a:pt x="1541" y="1768"/>
                  </a:lnTo>
                  <a:lnTo>
                    <a:pt x="1527" y="1770"/>
                  </a:lnTo>
                  <a:lnTo>
                    <a:pt x="1513" y="1776"/>
                  </a:lnTo>
                  <a:lnTo>
                    <a:pt x="1501" y="1785"/>
                  </a:lnTo>
                  <a:lnTo>
                    <a:pt x="1315" y="1970"/>
                  </a:lnTo>
                  <a:lnTo>
                    <a:pt x="1008" y="1663"/>
                  </a:lnTo>
                  <a:lnTo>
                    <a:pt x="1193" y="1479"/>
                  </a:lnTo>
                  <a:lnTo>
                    <a:pt x="1202" y="1467"/>
                  </a:lnTo>
                  <a:lnTo>
                    <a:pt x="1208" y="1453"/>
                  </a:lnTo>
                  <a:lnTo>
                    <a:pt x="1210" y="1438"/>
                  </a:lnTo>
                  <a:lnTo>
                    <a:pt x="1208" y="1423"/>
                  </a:lnTo>
                  <a:lnTo>
                    <a:pt x="1202" y="1410"/>
                  </a:lnTo>
                  <a:lnTo>
                    <a:pt x="1193" y="1397"/>
                  </a:lnTo>
                  <a:lnTo>
                    <a:pt x="1180" y="1388"/>
                  </a:lnTo>
                  <a:lnTo>
                    <a:pt x="1167" y="1383"/>
                  </a:lnTo>
                  <a:lnTo>
                    <a:pt x="1152" y="1380"/>
                  </a:lnTo>
                  <a:lnTo>
                    <a:pt x="1137" y="1383"/>
                  </a:lnTo>
                  <a:lnTo>
                    <a:pt x="1123" y="1388"/>
                  </a:lnTo>
                  <a:lnTo>
                    <a:pt x="1111" y="1397"/>
                  </a:lnTo>
                  <a:lnTo>
                    <a:pt x="925" y="1583"/>
                  </a:lnTo>
                  <a:lnTo>
                    <a:pt x="618" y="1276"/>
                  </a:lnTo>
                  <a:lnTo>
                    <a:pt x="803" y="1091"/>
                  </a:lnTo>
                  <a:lnTo>
                    <a:pt x="813" y="1079"/>
                  </a:lnTo>
                  <a:lnTo>
                    <a:pt x="818" y="1065"/>
                  </a:lnTo>
                  <a:lnTo>
                    <a:pt x="820" y="1051"/>
                  </a:lnTo>
                  <a:lnTo>
                    <a:pt x="818" y="1036"/>
                  </a:lnTo>
                  <a:lnTo>
                    <a:pt x="813" y="1022"/>
                  </a:lnTo>
                  <a:lnTo>
                    <a:pt x="803" y="1010"/>
                  </a:lnTo>
                  <a:lnTo>
                    <a:pt x="791" y="1000"/>
                  </a:lnTo>
                  <a:lnTo>
                    <a:pt x="777" y="995"/>
                  </a:lnTo>
                  <a:lnTo>
                    <a:pt x="762" y="993"/>
                  </a:lnTo>
                  <a:lnTo>
                    <a:pt x="748" y="995"/>
                  </a:lnTo>
                  <a:lnTo>
                    <a:pt x="734" y="1000"/>
                  </a:lnTo>
                  <a:lnTo>
                    <a:pt x="721" y="1010"/>
                  </a:lnTo>
                  <a:lnTo>
                    <a:pt x="536" y="1195"/>
                  </a:lnTo>
                  <a:lnTo>
                    <a:pt x="87" y="749"/>
                  </a:lnTo>
                  <a:lnTo>
                    <a:pt x="61" y="720"/>
                  </a:lnTo>
                  <a:lnTo>
                    <a:pt x="40" y="687"/>
                  </a:lnTo>
                  <a:lnTo>
                    <a:pt x="23" y="653"/>
                  </a:lnTo>
                  <a:lnTo>
                    <a:pt x="10" y="617"/>
                  </a:lnTo>
                  <a:lnTo>
                    <a:pt x="3" y="579"/>
                  </a:lnTo>
                  <a:lnTo>
                    <a:pt x="0" y="539"/>
                  </a:lnTo>
                  <a:lnTo>
                    <a:pt x="3" y="501"/>
                  </a:lnTo>
                  <a:lnTo>
                    <a:pt x="10" y="463"/>
                  </a:lnTo>
                  <a:lnTo>
                    <a:pt x="23" y="426"/>
                  </a:lnTo>
                  <a:lnTo>
                    <a:pt x="40" y="393"/>
                  </a:lnTo>
                  <a:lnTo>
                    <a:pt x="61" y="360"/>
                  </a:lnTo>
                  <a:lnTo>
                    <a:pt x="87" y="331"/>
                  </a:lnTo>
                  <a:lnTo>
                    <a:pt x="333" y="87"/>
                  </a:lnTo>
                  <a:lnTo>
                    <a:pt x="362" y="62"/>
                  </a:lnTo>
                  <a:lnTo>
                    <a:pt x="394" y="40"/>
                  </a:lnTo>
                  <a:lnTo>
                    <a:pt x="428" y="23"/>
                  </a:lnTo>
                  <a:lnTo>
                    <a:pt x="465" y="11"/>
                  </a:lnTo>
                  <a:lnTo>
                    <a:pt x="503" y="3"/>
                  </a:lnTo>
                  <a:lnTo>
                    <a:pt x="5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7" name="Freeform 265"/>
            <p:cNvSpPr>
              <a:spLocks/>
            </p:cNvSpPr>
            <p:nvPr/>
          </p:nvSpPr>
          <p:spPr bwMode="auto">
            <a:xfrm>
              <a:off x="8631238" y="2378075"/>
              <a:ext cx="107950" cy="107950"/>
            </a:xfrm>
            <a:custGeom>
              <a:avLst/>
              <a:gdLst>
                <a:gd name="T0" fmla="*/ 373 w 611"/>
                <a:gd name="T1" fmla="*/ 0 h 608"/>
                <a:gd name="T2" fmla="*/ 534 w 611"/>
                <a:gd name="T3" fmla="*/ 161 h 608"/>
                <a:gd name="T4" fmla="*/ 557 w 611"/>
                <a:gd name="T5" fmla="*/ 187 h 608"/>
                <a:gd name="T6" fmla="*/ 576 w 611"/>
                <a:gd name="T7" fmla="*/ 215 h 608"/>
                <a:gd name="T8" fmla="*/ 591 w 611"/>
                <a:gd name="T9" fmla="*/ 245 h 608"/>
                <a:gd name="T10" fmla="*/ 602 w 611"/>
                <a:gd name="T11" fmla="*/ 278 h 608"/>
                <a:gd name="T12" fmla="*/ 609 w 611"/>
                <a:gd name="T13" fmla="*/ 311 h 608"/>
                <a:gd name="T14" fmla="*/ 611 w 611"/>
                <a:gd name="T15" fmla="*/ 346 h 608"/>
                <a:gd name="T16" fmla="*/ 609 w 611"/>
                <a:gd name="T17" fmla="*/ 380 h 608"/>
                <a:gd name="T18" fmla="*/ 602 w 611"/>
                <a:gd name="T19" fmla="*/ 414 h 608"/>
                <a:gd name="T20" fmla="*/ 591 w 611"/>
                <a:gd name="T21" fmla="*/ 446 h 608"/>
                <a:gd name="T22" fmla="*/ 576 w 611"/>
                <a:gd name="T23" fmla="*/ 477 h 608"/>
                <a:gd name="T24" fmla="*/ 557 w 611"/>
                <a:gd name="T25" fmla="*/ 505 h 608"/>
                <a:gd name="T26" fmla="*/ 534 w 611"/>
                <a:gd name="T27" fmla="*/ 531 h 608"/>
                <a:gd name="T28" fmla="*/ 508 w 611"/>
                <a:gd name="T29" fmla="*/ 554 h 608"/>
                <a:gd name="T30" fmla="*/ 479 w 611"/>
                <a:gd name="T31" fmla="*/ 573 h 608"/>
                <a:gd name="T32" fmla="*/ 449 w 611"/>
                <a:gd name="T33" fmla="*/ 588 h 608"/>
                <a:gd name="T34" fmla="*/ 416 w 611"/>
                <a:gd name="T35" fmla="*/ 599 h 608"/>
                <a:gd name="T36" fmla="*/ 382 w 611"/>
                <a:gd name="T37" fmla="*/ 606 h 608"/>
                <a:gd name="T38" fmla="*/ 348 w 611"/>
                <a:gd name="T39" fmla="*/ 608 h 608"/>
                <a:gd name="T40" fmla="*/ 313 w 611"/>
                <a:gd name="T41" fmla="*/ 606 h 608"/>
                <a:gd name="T42" fmla="*/ 279 w 611"/>
                <a:gd name="T43" fmla="*/ 599 h 608"/>
                <a:gd name="T44" fmla="*/ 246 w 611"/>
                <a:gd name="T45" fmla="*/ 588 h 608"/>
                <a:gd name="T46" fmla="*/ 216 w 611"/>
                <a:gd name="T47" fmla="*/ 573 h 608"/>
                <a:gd name="T48" fmla="*/ 188 w 611"/>
                <a:gd name="T49" fmla="*/ 554 h 608"/>
                <a:gd name="T50" fmla="*/ 161 w 611"/>
                <a:gd name="T51" fmla="*/ 531 h 608"/>
                <a:gd name="T52" fmla="*/ 0 w 611"/>
                <a:gd name="T53" fmla="*/ 371 h 608"/>
                <a:gd name="T54" fmla="*/ 373 w 611"/>
                <a:gd name="T55" fmla="*/ 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11" h="608">
                  <a:moveTo>
                    <a:pt x="373" y="0"/>
                  </a:moveTo>
                  <a:lnTo>
                    <a:pt x="534" y="161"/>
                  </a:lnTo>
                  <a:lnTo>
                    <a:pt x="557" y="187"/>
                  </a:lnTo>
                  <a:lnTo>
                    <a:pt x="576" y="215"/>
                  </a:lnTo>
                  <a:lnTo>
                    <a:pt x="591" y="245"/>
                  </a:lnTo>
                  <a:lnTo>
                    <a:pt x="602" y="278"/>
                  </a:lnTo>
                  <a:lnTo>
                    <a:pt x="609" y="311"/>
                  </a:lnTo>
                  <a:lnTo>
                    <a:pt x="611" y="346"/>
                  </a:lnTo>
                  <a:lnTo>
                    <a:pt x="609" y="380"/>
                  </a:lnTo>
                  <a:lnTo>
                    <a:pt x="602" y="414"/>
                  </a:lnTo>
                  <a:lnTo>
                    <a:pt x="591" y="446"/>
                  </a:lnTo>
                  <a:lnTo>
                    <a:pt x="576" y="477"/>
                  </a:lnTo>
                  <a:lnTo>
                    <a:pt x="557" y="505"/>
                  </a:lnTo>
                  <a:lnTo>
                    <a:pt x="534" y="531"/>
                  </a:lnTo>
                  <a:lnTo>
                    <a:pt x="508" y="554"/>
                  </a:lnTo>
                  <a:lnTo>
                    <a:pt x="479" y="573"/>
                  </a:lnTo>
                  <a:lnTo>
                    <a:pt x="449" y="588"/>
                  </a:lnTo>
                  <a:lnTo>
                    <a:pt x="416" y="599"/>
                  </a:lnTo>
                  <a:lnTo>
                    <a:pt x="382" y="606"/>
                  </a:lnTo>
                  <a:lnTo>
                    <a:pt x="348" y="608"/>
                  </a:lnTo>
                  <a:lnTo>
                    <a:pt x="313" y="606"/>
                  </a:lnTo>
                  <a:lnTo>
                    <a:pt x="279" y="599"/>
                  </a:lnTo>
                  <a:lnTo>
                    <a:pt x="246" y="588"/>
                  </a:lnTo>
                  <a:lnTo>
                    <a:pt x="216" y="573"/>
                  </a:lnTo>
                  <a:lnTo>
                    <a:pt x="188" y="554"/>
                  </a:lnTo>
                  <a:lnTo>
                    <a:pt x="161" y="531"/>
                  </a:lnTo>
                  <a:lnTo>
                    <a:pt x="0" y="371"/>
                  </a:lnTo>
                  <a:lnTo>
                    <a:pt x="3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22" name="Group 321"/>
          <p:cNvGrpSpPr/>
          <p:nvPr/>
        </p:nvGrpSpPr>
        <p:grpSpPr>
          <a:xfrm>
            <a:off x="9060803" y="1889125"/>
            <a:ext cx="609600" cy="609600"/>
            <a:chOff x="9039225" y="1889125"/>
            <a:chExt cx="609600" cy="6096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01" name="Freeform 270"/>
            <p:cNvSpPr>
              <a:spLocks/>
            </p:cNvSpPr>
            <p:nvPr/>
          </p:nvSpPr>
          <p:spPr bwMode="auto">
            <a:xfrm>
              <a:off x="9039225" y="2135188"/>
              <a:ext cx="122238" cy="301625"/>
            </a:xfrm>
            <a:custGeom>
              <a:avLst/>
              <a:gdLst>
                <a:gd name="T0" fmla="*/ 34 w 689"/>
                <a:gd name="T1" fmla="*/ 0 h 1716"/>
                <a:gd name="T2" fmla="*/ 86 w 689"/>
                <a:gd name="T3" fmla="*/ 10 h 1716"/>
                <a:gd name="T4" fmla="*/ 154 w 689"/>
                <a:gd name="T5" fmla="*/ 31 h 1716"/>
                <a:gd name="T6" fmla="*/ 216 w 689"/>
                <a:gd name="T7" fmla="*/ 54 h 1716"/>
                <a:gd name="T8" fmla="*/ 273 w 689"/>
                <a:gd name="T9" fmla="*/ 80 h 1716"/>
                <a:gd name="T10" fmla="*/ 325 w 689"/>
                <a:gd name="T11" fmla="*/ 108 h 1716"/>
                <a:gd name="T12" fmla="*/ 372 w 689"/>
                <a:gd name="T13" fmla="*/ 137 h 1716"/>
                <a:gd name="T14" fmla="*/ 413 w 689"/>
                <a:gd name="T15" fmla="*/ 169 h 1716"/>
                <a:gd name="T16" fmla="*/ 449 w 689"/>
                <a:gd name="T17" fmla="*/ 203 h 1716"/>
                <a:gd name="T18" fmla="*/ 480 w 689"/>
                <a:gd name="T19" fmla="*/ 239 h 1716"/>
                <a:gd name="T20" fmla="*/ 505 w 689"/>
                <a:gd name="T21" fmla="*/ 277 h 1716"/>
                <a:gd name="T22" fmla="*/ 525 w 689"/>
                <a:gd name="T23" fmla="*/ 317 h 1716"/>
                <a:gd name="T24" fmla="*/ 539 w 689"/>
                <a:gd name="T25" fmla="*/ 359 h 1716"/>
                <a:gd name="T26" fmla="*/ 548 w 689"/>
                <a:gd name="T27" fmla="*/ 403 h 1716"/>
                <a:gd name="T28" fmla="*/ 553 w 689"/>
                <a:gd name="T29" fmla="*/ 438 h 1716"/>
                <a:gd name="T30" fmla="*/ 558 w 689"/>
                <a:gd name="T31" fmla="*/ 479 h 1716"/>
                <a:gd name="T32" fmla="*/ 564 w 689"/>
                <a:gd name="T33" fmla="*/ 528 h 1716"/>
                <a:gd name="T34" fmla="*/ 570 w 689"/>
                <a:gd name="T35" fmla="*/ 581 h 1716"/>
                <a:gd name="T36" fmla="*/ 577 w 689"/>
                <a:gd name="T37" fmla="*/ 640 h 1716"/>
                <a:gd name="T38" fmla="*/ 583 w 689"/>
                <a:gd name="T39" fmla="*/ 704 h 1716"/>
                <a:gd name="T40" fmla="*/ 591 w 689"/>
                <a:gd name="T41" fmla="*/ 771 h 1716"/>
                <a:gd name="T42" fmla="*/ 598 w 689"/>
                <a:gd name="T43" fmla="*/ 842 h 1716"/>
                <a:gd name="T44" fmla="*/ 606 w 689"/>
                <a:gd name="T45" fmla="*/ 914 h 1716"/>
                <a:gd name="T46" fmla="*/ 614 w 689"/>
                <a:gd name="T47" fmla="*/ 989 h 1716"/>
                <a:gd name="T48" fmla="*/ 622 w 689"/>
                <a:gd name="T49" fmla="*/ 1066 h 1716"/>
                <a:gd name="T50" fmla="*/ 629 w 689"/>
                <a:gd name="T51" fmla="*/ 1143 h 1716"/>
                <a:gd name="T52" fmla="*/ 638 w 689"/>
                <a:gd name="T53" fmla="*/ 1222 h 1716"/>
                <a:gd name="T54" fmla="*/ 647 w 689"/>
                <a:gd name="T55" fmla="*/ 1319 h 1716"/>
                <a:gd name="T56" fmla="*/ 658 w 689"/>
                <a:gd name="T57" fmla="*/ 1417 h 1716"/>
                <a:gd name="T58" fmla="*/ 667 w 689"/>
                <a:gd name="T59" fmla="*/ 1511 h 1716"/>
                <a:gd name="T60" fmla="*/ 678 w 689"/>
                <a:gd name="T61" fmla="*/ 1603 h 1716"/>
                <a:gd name="T62" fmla="*/ 687 w 689"/>
                <a:gd name="T63" fmla="*/ 1692 h 1716"/>
                <a:gd name="T64" fmla="*/ 689 w 689"/>
                <a:gd name="T65" fmla="*/ 1716 h 1716"/>
                <a:gd name="T66" fmla="*/ 613 w 689"/>
                <a:gd name="T67" fmla="*/ 1656 h 1716"/>
                <a:gd name="T68" fmla="*/ 539 w 689"/>
                <a:gd name="T69" fmla="*/ 1590 h 1716"/>
                <a:gd name="T70" fmla="*/ 470 w 689"/>
                <a:gd name="T71" fmla="*/ 1520 h 1716"/>
                <a:gd name="T72" fmla="*/ 405 w 689"/>
                <a:gd name="T73" fmla="*/ 1447 h 1716"/>
                <a:gd name="T74" fmla="*/ 344 w 689"/>
                <a:gd name="T75" fmla="*/ 1370 h 1716"/>
                <a:gd name="T76" fmla="*/ 287 w 689"/>
                <a:gd name="T77" fmla="*/ 1290 h 1716"/>
                <a:gd name="T78" fmla="*/ 235 w 689"/>
                <a:gd name="T79" fmla="*/ 1206 h 1716"/>
                <a:gd name="T80" fmla="*/ 187 w 689"/>
                <a:gd name="T81" fmla="*/ 1119 h 1716"/>
                <a:gd name="T82" fmla="*/ 146 w 689"/>
                <a:gd name="T83" fmla="*/ 1030 h 1716"/>
                <a:gd name="T84" fmla="*/ 108 w 689"/>
                <a:gd name="T85" fmla="*/ 938 h 1716"/>
                <a:gd name="T86" fmla="*/ 75 w 689"/>
                <a:gd name="T87" fmla="*/ 843 h 1716"/>
                <a:gd name="T88" fmla="*/ 49 w 689"/>
                <a:gd name="T89" fmla="*/ 745 h 1716"/>
                <a:gd name="T90" fmla="*/ 27 w 689"/>
                <a:gd name="T91" fmla="*/ 646 h 1716"/>
                <a:gd name="T92" fmla="*/ 13 w 689"/>
                <a:gd name="T93" fmla="*/ 545 h 1716"/>
                <a:gd name="T94" fmla="*/ 3 w 689"/>
                <a:gd name="T95" fmla="*/ 442 h 1716"/>
                <a:gd name="T96" fmla="*/ 0 w 689"/>
                <a:gd name="T97" fmla="*/ 337 h 1716"/>
                <a:gd name="T98" fmla="*/ 2 w 689"/>
                <a:gd name="T99" fmla="*/ 251 h 1716"/>
                <a:gd name="T100" fmla="*/ 8 w 689"/>
                <a:gd name="T101" fmla="*/ 166 h 1716"/>
                <a:gd name="T102" fmla="*/ 19 w 689"/>
                <a:gd name="T103" fmla="*/ 83 h 1716"/>
                <a:gd name="T104" fmla="*/ 34 w 689"/>
                <a:gd name="T105" fmla="*/ 0 h 1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9" h="1716">
                  <a:moveTo>
                    <a:pt x="34" y="0"/>
                  </a:moveTo>
                  <a:lnTo>
                    <a:pt x="86" y="10"/>
                  </a:lnTo>
                  <a:lnTo>
                    <a:pt x="154" y="31"/>
                  </a:lnTo>
                  <a:lnTo>
                    <a:pt x="216" y="54"/>
                  </a:lnTo>
                  <a:lnTo>
                    <a:pt x="273" y="80"/>
                  </a:lnTo>
                  <a:lnTo>
                    <a:pt x="325" y="108"/>
                  </a:lnTo>
                  <a:lnTo>
                    <a:pt x="372" y="137"/>
                  </a:lnTo>
                  <a:lnTo>
                    <a:pt x="413" y="169"/>
                  </a:lnTo>
                  <a:lnTo>
                    <a:pt x="449" y="203"/>
                  </a:lnTo>
                  <a:lnTo>
                    <a:pt x="480" y="239"/>
                  </a:lnTo>
                  <a:lnTo>
                    <a:pt x="505" y="277"/>
                  </a:lnTo>
                  <a:lnTo>
                    <a:pt x="525" y="317"/>
                  </a:lnTo>
                  <a:lnTo>
                    <a:pt x="539" y="359"/>
                  </a:lnTo>
                  <a:lnTo>
                    <a:pt x="548" y="403"/>
                  </a:lnTo>
                  <a:lnTo>
                    <a:pt x="553" y="438"/>
                  </a:lnTo>
                  <a:lnTo>
                    <a:pt x="558" y="479"/>
                  </a:lnTo>
                  <a:lnTo>
                    <a:pt x="564" y="528"/>
                  </a:lnTo>
                  <a:lnTo>
                    <a:pt x="570" y="581"/>
                  </a:lnTo>
                  <a:lnTo>
                    <a:pt x="577" y="640"/>
                  </a:lnTo>
                  <a:lnTo>
                    <a:pt x="583" y="704"/>
                  </a:lnTo>
                  <a:lnTo>
                    <a:pt x="591" y="771"/>
                  </a:lnTo>
                  <a:lnTo>
                    <a:pt x="598" y="842"/>
                  </a:lnTo>
                  <a:lnTo>
                    <a:pt x="606" y="914"/>
                  </a:lnTo>
                  <a:lnTo>
                    <a:pt x="614" y="989"/>
                  </a:lnTo>
                  <a:lnTo>
                    <a:pt x="622" y="1066"/>
                  </a:lnTo>
                  <a:lnTo>
                    <a:pt x="629" y="1143"/>
                  </a:lnTo>
                  <a:lnTo>
                    <a:pt x="638" y="1222"/>
                  </a:lnTo>
                  <a:lnTo>
                    <a:pt x="647" y="1319"/>
                  </a:lnTo>
                  <a:lnTo>
                    <a:pt x="658" y="1417"/>
                  </a:lnTo>
                  <a:lnTo>
                    <a:pt x="667" y="1511"/>
                  </a:lnTo>
                  <a:lnTo>
                    <a:pt x="678" y="1603"/>
                  </a:lnTo>
                  <a:lnTo>
                    <a:pt x="687" y="1692"/>
                  </a:lnTo>
                  <a:lnTo>
                    <a:pt x="689" y="1716"/>
                  </a:lnTo>
                  <a:lnTo>
                    <a:pt x="613" y="1656"/>
                  </a:lnTo>
                  <a:lnTo>
                    <a:pt x="539" y="1590"/>
                  </a:lnTo>
                  <a:lnTo>
                    <a:pt x="470" y="1520"/>
                  </a:lnTo>
                  <a:lnTo>
                    <a:pt x="405" y="1447"/>
                  </a:lnTo>
                  <a:lnTo>
                    <a:pt x="344" y="1370"/>
                  </a:lnTo>
                  <a:lnTo>
                    <a:pt x="287" y="1290"/>
                  </a:lnTo>
                  <a:lnTo>
                    <a:pt x="235" y="1206"/>
                  </a:lnTo>
                  <a:lnTo>
                    <a:pt x="187" y="1119"/>
                  </a:lnTo>
                  <a:lnTo>
                    <a:pt x="146" y="1030"/>
                  </a:lnTo>
                  <a:lnTo>
                    <a:pt x="108" y="938"/>
                  </a:lnTo>
                  <a:lnTo>
                    <a:pt x="75" y="843"/>
                  </a:lnTo>
                  <a:lnTo>
                    <a:pt x="49" y="745"/>
                  </a:lnTo>
                  <a:lnTo>
                    <a:pt x="27" y="646"/>
                  </a:lnTo>
                  <a:lnTo>
                    <a:pt x="13" y="545"/>
                  </a:lnTo>
                  <a:lnTo>
                    <a:pt x="3" y="442"/>
                  </a:lnTo>
                  <a:lnTo>
                    <a:pt x="0" y="337"/>
                  </a:lnTo>
                  <a:lnTo>
                    <a:pt x="2" y="251"/>
                  </a:lnTo>
                  <a:lnTo>
                    <a:pt x="8" y="166"/>
                  </a:lnTo>
                  <a:lnTo>
                    <a:pt x="19" y="83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2" name="Freeform 271"/>
            <p:cNvSpPr>
              <a:spLocks/>
            </p:cNvSpPr>
            <p:nvPr/>
          </p:nvSpPr>
          <p:spPr bwMode="auto">
            <a:xfrm>
              <a:off x="9453563" y="1909763"/>
              <a:ext cx="106363" cy="82550"/>
            </a:xfrm>
            <a:custGeom>
              <a:avLst/>
              <a:gdLst>
                <a:gd name="T0" fmla="*/ 0 w 602"/>
                <a:gd name="T1" fmla="*/ 0 h 464"/>
                <a:gd name="T2" fmla="*/ 85 w 602"/>
                <a:gd name="T3" fmla="*/ 36 h 464"/>
                <a:gd name="T4" fmla="*/ 167 w 602"/>
                <a:gd name="T5" fmla="*/ 76 h 464"/>
                <a:gd name="T6" fmla="*/ 246 w 602"/>
                <a:gd name="T7" fmla="*/ 120 h 464"/>
                <a:gd name="T8" fmla="*/ 324 w 602"/>
                <a:gd name="T9" fmla="*/ 168 h 464"/>
                <a:gd name="T10" fmla="*/ 398 w 602"/>
                <a:gd name="T11" fmla="*/ 219 h 464"/>
                <a:gd name="T12" fmla="*/ 469 w 602"/>
                <a:gd name="T13" fmla="*/ 275 h 464"/>
                <a:gd name="T14" fmla="*/ 537 w 602"/>
                <a:gd name="T15" fmla="*/ 334 h 464"/>
                <a:gd name="T16" fmla="*/ 602 w 602"/>
                <a:gd name="T17" fmla="*/ 396 h 464"/>
                <a:gd name="T18" fmla="*/ 573 w 602"/>
                <a:gd name="T19" fmla="*/ 403 h 464"/>
                <a:gd name="T20" fmla="*/ 298 w 602"/>
                <a:gd name="T21" fmla="*/ 461 h 464"/>
                <a:gd name="T22" fmla="*/ 265 w 602"/>
                <a:gd name="T23" fmla="*/ 464 h 464"/>
                <a:gd name="T24" fmla="*/ 234 w 602"/>
                <a:gd name="T25" fmla="*/ 463 h 464"/>
                <a:gd name="T26" fmla="*/ 202 w 602"/>
                <a:gd name="T27" fmla="*/ 456 h 464"/>
                <a:gd name="T28" fmla="*/ 172 w 602"/>
                <a:gd name="T29" fmla="*/ 443 h 464"/>
                <a:gd name="T30" fmla="*/ 145 w 602"/>
                <a:gd name="T31" fmla="*/ 427 h 464"/>
                <a:gd name="T32" fmla="*/ 121 w 602"/>
                <a:gd name="T33" fmla="*/ 406 h 464"/>
                <a:gd name="T34" fmla="*/ 101 w 602"/>
                <a:gd name="T35" fmla="*/ 380 h 464"/>
                <a:gd name="T36" fmla="*/ 85 w 602"/>
                <a:gd name="T37" fmla="*/ 352 h 464"/>
                <a:gd name="T38" fmla="*/ 75 w 602"/>
                <a:gd name="T39" fmla="*/ 322 h 464"/>
                <a:gd name="T40" fmla="*/ 69 w 602"/>
                <a:gd name="T41" fmla="*/ 289 h 464"/>
                <a:gd name="T42" fmla="*/ 8 w 602"/>
                <a:gd name="T43" fmla="*/ 29 h 464"/>
                <a:gd name="T44" fmla="*/ 0 w 602"/>
                <a:gd name="T45" fmla="*/ 0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2" h="464">
                  <a:moveTo>
                    <a:pt x="0" y="0"/>
                  </a:moveTo>
                  <a:lnTo>
                    <a:pt x="85" y="36"/>
                  </a:lnTo>
                  <a:lnTo>
                    <a:pt x="167" y="76"/>
                  </a:lnTo>
                  <a:lnTo>
                    <a:pt x="246" y="120"/>
                  </a:lnTo>
                  <a:lnTo>
                    <a:pt x="324" y="168"/>
                  </a:lnTo>
                  <a:lnTo>
                    <a:pt x="398" y="219"/>
                  </a:lnTo>
                  <a:lnTo>
                    <a:pt x="469" y="275"/>
                  </a:lnTo>
                  <a:lnTo>
                    <a:pt x="537" y="334"/>
                  </a:lnTo>
                  <a:lnTo>
                    <a:pt x="602" y="396"/>
                  </a:lnTo>
                  <a:lnTo>
                    <a:pt x="573" y="403"/>
                  </a:lnTo>
                  <a:lnTo>
                    <a:pt x="298" y="461"/>
                  </a:lnTo>
                  <a:lnTo>
                    <a:pt x="265" y="464"/>
                  </a:lnTo>
                  <a:lnTo>
                    <a:pt x="234" y="463"/>
                  </a:lnTo>
                  <a:lnTo>
                    <a:pt x="202" y="456"/>
                  </a:lnTo>
                  <a:lnTo>
                    <a:pt x="172" y="443"/>
                  </a:lnTo>
                  <a:lnTo>
                    <a:pt x="145" y="427"/>
                  </a:lnTo>
                  <a:lnTo>
                    <a:pt x="121" y="406"/>
                  </a:lnTo>
                  <a:lnTo>
                    <a:pt x="101" y="380"/>
                  </a:lnTo>
                  <a:lnTo>
                    <a:pt x="85" y="352"/>
                  </a:lnTo>
                  <a:lnTo>
                    <a:pt x="75" y="322"/>
                  </a:lnTo>
                  <a:lnTo>
                    <a:pt x="69" y="289"/>
                  </a:lnTo>
                  <a:lnTo>
                    <a:pt x="8" y="2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3" name="Freeform 272"/>
            <p:cNvSpPr>
              <a:spLocks/>
            </p:cNvSpPr>
            <p:nvPr/>
          </p:nvSpPr>
          <p:spPr bwMode="auto">
            <a:xfrm>
              <a:off x="9128125" y="1911350"/>
              <a:ext cx="101600" cy="80963"/>
            </a:xfrm>
            <a:custGeom>
              <a:avLst/>
              <a:gdLst>
                <a:gd name="T0" fmla="*/ 584 w 584"/>
                <a:gd name="T1" fmla="*/ 0 h 456"/>
                <a:gd name="T2" fmla="*/ 579 w 584"/>
                <a:gd name="T3" fmla="*/ 31 h 456"/>
                <a:gd name="T4" fmla="*/ 534 w 584"/>
                <a:gd name="T5" fmla="*/ 281 h 456"/>
                <a:gd name="T6" fmla="*/ 528 w 584"/>
                <a:gd name="T7" fmla="*/ 314 h 456"/>
                <a:gd name="T8" fmla="*/ 518 w 584"/>
                <a:gd name="T9" fmla="*/ 344 h 456"/>
                <a:gd name="T10" fmla="*/ 502 w 584"/>
                <a:gd name="T11" fmla="*/ 372 h 456"/>
                <a:gd name="T12" fmla="*/ 482 w 584"/>
                <a:gd name="T13" fmla="*/ 398 h 456"/>
                <a:gd name="T14" fmla="*/ 458 w 584"/>
                <a:gd name="T15" fmla="*/ 419 h 456"/>
                <a:gd name="T16" fmla="*/ 431 w 584"/>
                <a:gd name="T17" fmla="*/ 435 h 456"/>
                <a:gd name="T18" fmla="*/ 401 w 584"/>
                <a:gd name="T19" fmla="*/ 448 h 456"/>
                <a:gd name="T20" fmla="*/ 369 w 584"/>
                <a:gd name="T21" fmla="*/ 455 h 456"/>
                <a:gd name="T22" fmla="*/ 338 w 584"/>
                <a:gd name="T23" fmla="*/ 456 h 456"/>
                <a:gd name="T24" fmla="*/ 305 w 584"/>
                <a:gd name="T25" fmla="*/ 452 h 456"/>
                <a:gd name="T26" fmla="*/ 30 w 584"/>
                <a:gd name="T27" fmla="*/ 395 h 456"/>
                <a:gd name="T28" fmla="*/ 0 w 584"/>
                <a:gd name="T29" fmla="*/ 389 h 456"/>
                <a:gd name="T30" fmla="*/ 72 w 584"/>
                <a:gd name="T31" fmla="*/ 320 h 456"/>
                <a:gd name="T32" fmla="*/ 149 w 584"/>
                <a:gd name="T33" fmla="*/ 255 h 456"/>
                <a:gd name="T34" fmla="*/ 229 w 584"/>
                <a:gd name="T35" fmla="*/ 194 h 456"/>
                <a:gd name="T36" fmla="*/ 313 w 584"/>
                <a:gd name="T37" fmla="*/ 138 h 456"/>
                <a:gd name="T38" fmla="*/ 401 w 584"/>
                <a:gd name="T39" fmla="*/ 87 h 456"/>
                <a:gd name="T40" fmla="*/ 491 w 584"/>
                <a:gd name="T41" fmla="*/ 40 h 456"/>
                <a:gd name="T42" fmla="*/ 584 w 584"/>
                <a:gd name="T4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84" h="456">
                  <a:moveTo>
                    <a:pt x="584" y="0"/>
                  </a:moveTo>
                  <a:lnTo>
                    <a:pt x="579" y="31"/>
                  </a:lnTo>
                  <a:lnTo>
                    <a:pt x="534" y="281"/>
                  </a:lnTo>
                  <a:lnTo>
                    <a:pt x="528" y="314"/>
                  </a:lnTo>
                  <a:lnTo>
                    <a:pt x="518" y="344"/>
                  </a:lnTo>
                  <a:lnTo>
                    <a:pt x="502" y="372"/>
                  </a:lnTo>
                  <a:lnTo>
                    <a:pt x="482" y="398"/>
                  </a:lnTo>
                  <a:lnTo>
                    <a:pt x="458" y="419"/>
                  </a:lnTo>
                  <a:lnTo>
                    <a:pt x="431" y="435"/>
                  </a:lnTo>
                  <a:lnTo>
                    <a:pt x="401" y="448"/>
                  </a:lnTo>
                  <a:lnTo>
                    <a:pt x="369" y="455"/>
                  </a:lnTo>
                  <a:lnTo>
                    <a:pt x="338" y="456"/>
                  </a:lnTo>
                  <a:lnTo>
                    <a:pt x="305" y="452"/>
                  </a:lnTo>
                  <a:lnTo>
                    <a:pt x="30" y="395"/>
                  </a:lnTo>
                  <a:lnTo>
                    <a:pt x="0" y="389"/>
                  </a:lnTo>
                  <a:lnTo>
                    <a:pt x="72" y="320"/>
                  </a:lnTo>
                  <a:lnTo>
                    <a:pt x="149" y="255"/>
                  </a:lnTo>
                  <a:lnTo>
                    <a:pt x="229" y="194"/>
                  </a:lnTo>
                  <a:lnTo>
                    <a:pt x="313" y="138"/>
                  </a:lnTo>
                  <a:lnTo>
                    <a:pt x="401" y="87"/>
                  </a:lnTo>
                  <a:lnTo>
                    <a:pt x="491" y="40"/>
                  </a:lnTo>
                  <a:lnTo>
                    <a:pt x="5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4" name="Freeform 273"/>
            <p:cNvSpPr>
              <a:spLocks/>
            </p:cNvSpPr>
            <p:nvPr/>
          </p:nvSpPr>
          <p:spPr bwMode="auto">
            <a:xfrm>
              <a:off x="9528175" y="2133600"/>
              <a:ext cx="120650" cy="303213"/>
            </a:xfrm>
            <a:custGeom>
              <a:avLst/>
              <a:gdLst>
                <a:gd name="T0" fmla="*/ 652 w 687"/>
                <a:gd name="T1" fmla="*/ 0 h 1720"/>
                <a:gd name="T2" fmla="*/ 667 w 687"/>
                <a:gd name="T3" fmla="*/ 83 h 1720"/>
                <a:gd name="T4" fmla="*/ 679 w 687"/>
                <a:gd name="T5" fmla="*/ 168 h 1720"/>
                <a:gd name="T6" fmla="*/ 685 w 687"/>
                <a:gd name="T7" fmla="*/ 254 h 1720"/>
                <a:gd name="T8" fmla="*/ 687 w 687"/>
                <a:gd name="T9" fmla="*/ 342 h 1720"/>
                <a:gd name="T10" fmla="*/ 684 w 687"/>
                <a:gd name="T11" fmla="*/ 447 h 1720"/>
                <a:gd name="T12" fmla="*/ 674 w 687"/>
                <a:gd name="T13" fmla="*/ 549 h 1720"/>
                <a:gd name="T14" fmla="*/ 660 w 687"/>
                <a:gd name="T15" fmla="*/ 651 h 1720"/>
                <a:gd name="T16" fmla="*/ 638 w 687"/>
                <a:gd name="T17" fmla="*/ 750 h 1720"/>
                <a:gd name="T18" fmla="*/ 612 w 687"/>
                <a:gd name="T19" fmla="*/ 847 h 1720"/>
                <a:gd name="T20" fmla="*/ 579 w 687"/>
                <a:gd name="T21" fmla="*/ 942 h 1720"/>
                <a:gd name="T22" fmla="*/ 542 w 687"/>
                <a:gd name="T23" fmla="*/ 1034 h 1720"/>
                <a:gd name="T24" fmla="*/ 500 w 687"/>
                <a:gd name="T25" fmla="*/ 1123 h 1720"/>
                <a:gd name="T26" fmla="*/ 452 w 687"/>
                <a:gd name="T27" fmla="*/ 1210 h 1720"/>
                <a:gd name="T28" fmla="*/ 400 w 687"/>
                <a:gd name="T29" fmla="*/ 1294 h 1720"/>
                <a:gd name="T30" fmla="*/ 343 w 687"/>
                <a:gd name="T31" fmla="*/ 1374 h 1720"/>
                <a:gd name="T32" fmla="*/ 283 w 687"/>
                <a:gd name="T33" fmla="*/ 1451 h 1720"/>
                <a:gd name="T34" fmla="*/ 218 w 687"/>
                <a:gd name="T35" fmla="*/ 1524 h 1720"/>
                <a:gd name="T36" fmla="*/ 149 w 687"/>
                <a:gd name="T37" fmla="*/ 1593 h 1720"/>
                <a:gd name="T38" fmla="*/ 76 w 687"/>
                <a:gd name="T39" fmla="*/ 1659 h 1720"/>
                <a:gd name="T40" fmla="*/ 0 w 687"/>
                <a:gd name="T41" fmla="*/ 1720 h 1720"/>
                <a:gd name="T42" fmla="*/ 0 w 687"/>
                <a:gd name="T43" fmla="*/ 1697 h 1720"/>
                <a:gd name="T44" fmla="*/ 13 w 687"/>
                <a:gd name="T45" fmla="*/ 1586 h 1720"/>
                <a:gd name="T46" fmla="*/ 24 w 687"/>
                <a:gd name="T47" fmla="*/ 1469 h 1720"/>
                <a:gd name="T48" fmla="*/ 37 w 687"/>
                <a:gd name="T49" fmla="*/ 1348 h 1720"/>
                <a:gd name="T50" fmla="*/ 49 w 687"/>
                <a:gd name="T51" fmla="*/ 1227 h 1720"/>
                <a:gd name="T52" fmla="*/ 58 w 687"/>
                <a:gd name="T53" fmla="*/ 1148 h 1720"/>
                <a:gd name="T54" fmla="*/ 65 w 687"/>
                <a:gd name="T55" fmla="*/ 1071 h 1720"/>
                <a:gd name="T56" fmla="*/ 73 w 687"/>
                <a:gd name="T57" fmla="*/ 994 h 1720"/>
                <a:gd name="T58" fmla="*/ 81 w 687"/>
                <a:gd name="T59" fmla="*/ 919 h 1720"/>
                <a:gd name="T60" fmla="*/ 89 w 687"/>
                <a:gd name="T61" fmla="*/ 846 h 1720"/>
                <a:gd name="T62" fmla="*/ 96 w 687"/>
                <a:gd name="T63" fmla="*/ 776 h 1720"/>
                <a:gd name="T64" fmla="*/ 104 w 687"/>
                <a:gd name="T65" fmla="*/ 709 h 1720"/>
                <a:gd name="T66" fmla="*/ 110 w 687"/>
                <a:gd name="T67" fmla="*/ 645 h 1720"/>
                <a:gd name="T68" fmla="*/ 117 w 687"/>
                <a:gd name="T69" fmla="*/ 586 h 1720"/>
                <a:gd name="T70" fmla="*/ 123 w 687"/>
                <a:gd name="T71" fmla="*/ 533 h 1720"/>
                <a:gd name="T72" fmla="*/ 129 w 687"/>
                <a:gd name="T73" fmla="*/ 484 h 1720"/>
                <a:gd name="T74" fmla="*/ 134 w 687"/>
                <a:gd name="T75" fmla="*/ 443 h 1720"/>
                <a:gd name="T76" fmla="*/ 139 w 687"/>
                <a:gd name="T77" fmla="*/ 408 h 1720"/>
                <a:gd name="T78" fmla="*/ 148 w 687"/>
                <a:gd name="T79" fmla="*/ 364 h 1720"/>
                <a:gd name="T80" fmla="*/ 162 w 687"/>
                <a:gd name="T81" fmla="*/ 322 h 1720"/>
                <a:gd name="T82" fmla="*/ 182 w 687"/>
                <a:gd name="T83" fmla="*/ 282 h 1720"/>
                <a:gd name="T84" fmla="*/ 207 w 687"/>
                <a:gd name="T85" fmla="*/ 244 h 1720"/>
                <a:gd name="T86" fmla="*/ 239 w 687"/>
                <a:gd name="T87" fmla="*/ 208 h 1720"/>
                <a:gd name="T88" fmla="*/ 274 w 687"/>
                <a:gd name="T89" fmla="*/ 174 h 1720"/>
                <a:gd name="T90" fmla="*/ 315 w 687"/>
                <a:gd name="T91" fmla="*/ 142 h 1720"/>
                <a:gd name="T92" fmla="*/ 362 w 687"/>
                <a:gd name="T93" fmla="*/ 113 h 1720"/>
                <a:gd name="T94" fmla="*/ 415 w 687"/>
                <a:gd name="T95" fmla="*/ 85 h 1720"/>
                <a:gd name="T96" fmla="*/ 471 w 687"/>
                <a:gd name="T97" fmla="*/ 59 h 1720"/>
                <a:gd name="T98" fmla="*/ 534 w 687"/>
                <a:gd name="T99" fmla="*/ 36 h 1720"/>
                <a:gd name="T100" fmla="*/ 602 w 687"/>
                <a:gd name="T101" fmla="*/ 15 h 1720"/>
                <a:gd name="T102" fmla="*/ 652 w 687"/>
                <a:gd name="T103" fmla="*/ 0 h 1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7" h="1720">
                  <a:moveTo>
                    <a:pt x="652" y="0"/>
                  </a:moveTo>
                  <a:lnTo>
                    <a:pt x="667" y="83"/>
                  </a:lnTo>
                  <a:lnTo>
                    <a:pt x="679" y="168"/>
                  </a:lnTo>
                  <a:lnTo>
                    <a:pt x="685" y="254"/>
                  </a:lnTo>
                  <a:lnTo>
                    <a:pt x="687" y="342"/>
                  </a:lnTo>
                  <a:lnTo>
                    <a:pt x="684" y="447"/>
                  </a:lnTo>
                  <a:lnTo>
                    <a:pt x="674" y="549"/>
                  </a:lnTo>
                  <a:lnTo>
                    <a:pt x="660" y="651"/>
                  </a:lnTo>
                  <a:lnTo>
                    <a:pt x="638" y="750"/>
                  </a:lnTo>
                  <a:lnTo>
                    <a:pt x="612" y="847"/>
                  </a:lnTo>
                  <a:lnTo>
                    <a:pt x="579" y="942"/>
                  </a:lnTo>
                  <a:lnTo>
                    <a:pt x="542" y="1034"/>
                  </a:lnTo>
                  <a:lnTo>
                    <a:pt x="500" y="1123"/>
                  </a:lnTo>
                  <a:lnTo>
                    <a:pt x="452" y="1210"/>
                  </a:lnTo>
                  <a:lnTo>
                    <a:pt x="400" y="1294"/>
                  </a:lnTo>
                  <a:lnTo>
                    <a:pt x="343" y="1374"/>
                  </a:lnTo>
                  <a:lnTo>
                    <a:pt x="283" y="1451"/>
                  </a:lnTo>
                  <a:lnTo>
                    <a:pt x="218" y="1524"/>
                  </a:lnTo>
                  <a:lnTo>
                    <a:pt x="149" y="1593"/>
                  </a:lnTo>
                  <a:lnTo>
                    <a:pt x="76" y="1659"/>
                  </a:lnTo>
                  <a:lnTo>
                    <a:pt x="0" y="1720"/>
                  </a:lnTo>
                  <a:lnTo>
                    <a:pt x="0" y="1697"/>
                  </a:lnTo>
                  <a:lnTo>
                    <a:pt x="13" y="1586"/>
                  </a:lnTo>
                  <a:lnTo>
                    <a:pt x="24" y="1469"/>
                  </a:lnTo>
                  <a:lnTo>
                    <a:pt x="37" y="1348"/>
                  </a:lnTo>
                  <a:lnTo>
                    <a:pt x="49" y="1227"/>
                  </a:lnTo>
                  <a:lnTo>
                    <a:pt x="58" y="1148"/>
                  </a:lnTo>
                  <a:lnTo>
                    <a:pt x="65" y="1071"/>
                  </a:lnTo>
                  <a:lnTo>
                    <a:pt x="73" y="994"/>
                  </a:lnTo>
                  <a:lnTo>
                    <a:pt x="81" y="919"/>
                  </a:lnTo>
                  <a:lnTo>
                    <a:pt x="89" y="846"/>
                  </a:lnTo>
                  <a:lnTo>
                    <a:pt x="96" y="776"/>
                  </a:lnTo>
                  <a:lnTo>
                    <a:pt x="104" y="709"/>
                  </a:lnTo>
                  <a:lnTo>
                    <a:pt x="110" y="645"/>
                  </a:lnTo>
                  <a:lnTo>
                    <a:pt x="117" y="586"/>
                  </a:lnTo>
                  <a:lnTo>
                    <a:pt x="123" y="533"/>
                  </a:lnTo>
                  <a:lnTo>
                    <a:pt x="129" y="484"/>
                  </a:lnTo>
                  <a:lnTo>
                    <a:pt x="134" y="443"/>
                  </a:lnTo>
                  <a:lnTo>
                    <a:pt x="139" y="408"/>
                  </a:lnTo>
                  <a:lnTo>
                    <a:pt x="148" y="364"/>
                  </a:lnTo>
                  <a:lnTo>
                    <a:pt x="162" y="322"/>
                  </a:lnTo>
                  <a:lnTo>
                    <a:pt x="182" y="282"/>
                  </a:lnTo>
                  <a:lnTo>
                    <a:pt x="207" y="244"/>
                  </a:lnTo>
                  <a:lnTo>
                    <a:pt x="239" y="208"/>
                  </a:lnTo>
                  <a:lnTo>
                    <a:pt x="274" y="174"/>
                  </a:lnTo>
                  <a:lnTo>
                    <a:pt x="315" y="142"/>
                  </a:lnTo>
                  <a:lnTo>
                    <a:pt x="362" y="113"/>
                  </a:lnTo>
                  <a:lnTo>
                    <a:pt x="415" y="85"/>
                  </a:lnTo>
                  <a:lnTo>
                    <a:pt x="471" y="59"/>
                  </a:lnTo>
                  <a:lnTo>
                    <a:pt x="534" y="36"/>
                  </a:lnTo>
                  <a:lnTo>
                    <a:pt x="602" y="15"/>
                  </a:lnTo>
                  <a:lnTo>
                    <a:pt x="6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5" name="Freeform 274"/>
            <p:cNvSpPr>
              <a:spLocks noEditPoints="1"/>
            </p:cNvSpPr>
            <p:nvPr/>
          </p:nvSpPr>
          <p:spPr bwMode="auto">
            <a:xfrm>
              <a:off x="9050338" y="1889125"/>
              <a:ext cx="587375" cy="609600"/>
            </a:xfrm>
            <a:custGeom>
              <a:avLst/>
              <a:gdLst>
                <a:gd name="T0" fmla="*/ 1911 w 3334"/>
                <a:gd name="T1" fmla="*/ 2635 h 3456"/>
                <a:gd name="T2" fmla="*/ 2160 w 3334"/>
                <a:gd name="T3" fmla="*/ 2947 h 3456"/>
                <a:gd name="T4" fmla="*/ 2414 w 3334"/>
                <a:gd name="T5" fmla="*/ 2955 h 3456"/>
                <a:gd name="T6" fmla="*/ 2270 w 3334"/>
                <a:gd name="T7" fmla="*/ 2867 h 3456"/>
                <a:gd name="T8" fmla="*/ 2026 w 3334"/>
                <a:gd name="T9" fmla="*/ 2622 h 3456"/>
                <a:gd name="T10" fmla="*/ 1380 w 3334"/>
                <a:gd name="T11" fmla="*/ 2475 h 3456"/>
                <a:gd name="T12" fmla="*/ 1294 w 3334"/>
                <a:gd name="T13" fmla="*/ 2664 h 3456"/>
                <a:gd name="T14" fmla="*/ 1022 w 3334"/>
                <a:gd name="T15" fmla="*/ 2877 h 3456"/>
                <a:gd name="T16" fmla="*/ 931 w 3334"/>
                <a:gd name="T17" fmla="*/ 2972 h 3456"/>
                <a:gd name="T18" fmla="*/ 1220 w 3334"/>
                <a:gd name="T19" fmla="*/ 2921 h 3456"/>
                <a:gd name="T20" fmla="*/ 1434 w 3334"/>
                <a:gd name="T21" fmla="*/ 2585 h 3456"/>
                <a:gd name="T22" fmla="*/ 2341 w 3334"/>
                <a:gd name="T23" fmla="*/ 1846 h 3456"/>
                <a:gd name="T24" fmla="*/ 2341 w 3334"/>
                <a:gd name="T25" fmla="*/ 1955 h 3456"/>
                <a:gd name="T26" fmla="*/ 2405 w 3334"/>
                <a:gd name="T27" fmla="*/ 1867 h 3456"/>
                <a:gd name="T28" fmla="*/ 980 w 3334"/>
                <a:gd name="T29" fmla="*/ 1883 h 3456"/>
                <a:gd name="T30" fmla="*/ 1068 w 3334"/>
                <a:gd name="T31" fmla="*/ 1947 h 3456"/>
                <a:gd name="T32" fmla="*/ 1034 w 3334"/>
                <a:gd name="T33" fmla="*/ 1843 h 3456"/>
                <a:gd name="T34" fmla="*/ 1614 w 3334"/>
                <a:gd name="T35" fmla="*/ 1803 h 3456"/>
                <a:gd name="T36" fmla="*/ 1722 w 3334"/>
                <a:gd name="T37" fmla="*/ 1803 h 3456"/>
                <a:gd name="T38" fmla="*/ 628 w 3334"/>
                <a:gd name="T39" fmla="*/ 1334 h 3456"/>
                <a:gd name="T40" fmla="*/ 583 w 3334"/>
                <a:gd name="T41" fmla="*/ 1423 h 3456"/>
                <a:gd name="T42" fmla="*/ 737 w 3334"/>
                <a:gd name="T43" fmla="*/ 1718 h 3456"/>
                <a:gd name="T44" fmla="*/ 841 w 3334"/>
                <a:gd name="T45" fmla="*/ 1752 h 3456"/>
                <a:gd name="T46" fmla="*/ 750 w 3334"/>
                <a:gd name="T47" fmla="*/ 1433 h 3456"/>
                <a:gd name="T48" fmla="*/ 2678 w 3334"/>
                <a:gd name="T49" fmla="*/ 1332 h 3456"/>
                <a:gd name="T50" fmla="*/ 2532 w 3334"/>
                <a:gd name="T51" fmla="*/ 1671 h 3456"/>
                <a:gd name="T52" fmla="*/ 2594 w 3334"/>
                <a:gd name="T53" fmla="*/ 1785 h 3456"/>
                <a:gd name="T54" fmla="*/ 2661 w 3334"/>
                <a:gd name="T55" fmla="*/ 1575 h 3456"/>
                <a:gd name="T56" fmla="*/ 2761 w 3334"/>
                <a:gd name="T57" fmla="*/ 1367 h 3456"/>
                <a:gd name="T58" fmla="*/ 1013 w 3334"/>
                <a:gd name="T59" fmla="*/ 696 h 3456"/>
                <a:gd name="T60" fmla="*/ 1020 w 3334"/>
                <a:gd name="T61" fmla="*/ 805 h 3456"/>
                <a:gd name="T62" fmla="*/ 1339 w 3334"/>
                <a:gd name="T63" fmla="*/ 906 h 3456"/>
                <a:gd name="T64" fmla="*/ 1436 w 3334"/>
                <a:gd name="T65" fmla="*/ 880 h 3456"/>
                <a:gd name="T66" fmla="*/ 1250 w 3334"/>
                <a:gd name="T67" fmla="*/ 718 h 3456"/>
                <a:gd name="T68" fmla="*/ 2042 w 3334"/>
                <a:gd name="T69" fmla="*/ 728 h 3456"/>
                <a:gd name="T70" fmla="*/ 1870 w 3334"/>
                <a:gd name="T71" fmla="*/ 880 h 3456"/>
                <a:gd name="T72" fmla="*/ 1966 w 3334"/>
                <a:gd name="T73" fmla="*/ 906 h 3456"/>
                <a:gd name="T74" fmla="*/ 2298 w 3334"/>
                <a:gd name="T75" fmla="*/ 807 h 3456"/>
                <a:gd name="T76" fmla="*/ 2338 w 3334"/>
                <a:gd name="T77" fmla="*/ 706 h 3456"/>
                <a:gd name="T78" fmla="*/ 2017 w 3334"/>
                <a:gd name="T79" fmla="*/ 443 h 3456"/>
                <a:gd name="T80" fmla="*/ 2089 w 3334"/>
                <a:gd name="T81" fmla="*/ 630 h 3456"/>
                <a:gd name="T82" fmla="*/ 2105 w 3334"/>
                <a:gd name="T83" fmla="*/ 415 h 3456"/>
                <a:gd name="T84" fmla="*/ 1207 w 3334"/>
                <a:gd name="T85" fmla="*/ 461 h 3456"/>
                <a:gd name="T86" fmla="*/ 1298 w 3334"/>
                <a:gd name="T87" fmla="*/ 622 h 3456"/>
                <a:gd name="T88" fmla="*/ 1283 w 3334"/>
                <a:gd name="T89" fmla="*/ 406 h 3456"/>
                <a:gd name="T90" fmla="*/ 2190 w 3334"/>
                <a:gd name="T91" fmla="*/ 173 h 3456"/>
                <a:gd name="T92" fmla="*/ 2369 w 3334"/>
                <a:gd name="T93" fmla="*/ 636 h 3456"/>
                <a:gd name="T94" fmla="*/ 2890 w 3334"/>
                <a:gd name="T95" fmla="*/ 633 h 3456"/>
                <a:gd name="T96" fmla="*/ 3307 w 3334"/>
                <a:gd name="T97" fmla="*/ 1181 h 3456"/>
                <a:gd name="T98" fmla="*/ 2916 w 3334"/>
                <a:gd name="T99" fmla="*/ 1465 h 3456"/>
                <a:gd name="T100" fmla="*/ 2729 w 3334"/>
                <a:gd name="T101" fmla="*/ 1813 h 3456"/>
                <a:gd name="T102" fmla="*/ 2677 w 3334"/>
                <a:gd name="T103" fmla="*/ 2286 h 3456"/>
                <a:gd name="T104" fmla="*/ 2595 w 3334"/>
                <a:gd name="T105" fmla="*/ 3076 h 3456"/>
                <a:gd name="T106" fmla="*/ 1966 w 3334"/>
                <a:gd name="T107" fmla="*/ 3430 h 3456"/>
                <a:gd name="T108" fmla="*/ 1184 w 3334"/>
                <a:gd name="T109" fmla="*/ 3387 h 3456"/>
                <a:gd name="T110" fmla="*/ 717 w 3334"/>
                <a:gd name="T111" fmla="*/ 2843 h 3456"/>
                <a:gd name="T112" fmla="*/ 645 w 3334"/>
                <a:gd name="T113" fmla="*/ 2143 h 3456"/>
                <a:gd name="T114" fmla="*/ 592 w 3334"/>
                <a:gd name="T115" fmla="*/ 1726 h 3456"/>
                <a:gd name="T116" fmla="*/ 318 w 3334"/>
                <a:gd name="T117" fmla="*/ 1397 h 3456"/>
                <a:gd name="T118" fmla="*/ 97 w 3334"/>
                <a:gd name="T119" fmla="*/ 1010 h 3456"/>
                <a:gd name="T120" fmla="*/ 753 w 3334"/>
                <a:gd name="T121" fmla="*/ 695 h 3456"/>
                <a:gd name="T122" fmla="*/ 1021 w 3334"/>
                <a:gd name="T123" fmla="*/ 585 h 3456"/>
                <a:gd name="T124" fmla="*/ 1352 w 3334"/>
                <a:gd name="T125" fmla="*/ 29 h 3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34" h="3456">
                  <a:moveTo>
                    <a:pt x="1956" y="2475"/>
                  </a:moveTo>
                  <a:lnTo>
                    <a:pt x="1938" y="2478"/>
                  </a:lnTo>
                  <a:lnTo>
                    <a:pt x="1922" y="2486"/>
                  </a:lnTo>
                  <a:lnTo>
                    <a:pt x="1910" y="2498"/>
                  </a:lnTo>
                  <a:lnTo>
                    <a:pt x="1902" y="2513"/>
                  </a:lnTo>
                  <a:lnTo>
                    <a:pt x="1898" y="2532"/>
                  </a:lnTo>
                  <a:lnTo>
                    <a:pt x="1902" y="2585"/>
                  </a:lnTo>
                  <a:lnTo>
                    <a:pt x="1911" y="2635"/>
                  </a:lnTo>
                  <a:lnTo>
                    <a:pt x="1927" y="2685"/>
                  </a:lnTo>
                  <a:lnTo>
                    <a:pt x="1947" y="2731"/>
                  </a:lnTo>
                  <a:lnTo>
                    <a:pt x="1973" y="2776"/>
                  </a:lnTo>
                  <a:lnTo>
                    <a:pt x="2002" y="2818"/>
                  </a:lnTo>
                  <a:lnTo>
                    <a:pt x="2037" y="2856"/>
                  </a:lnTo>
                  <a:lnTo>
                    <a:pt x="2074" y="2890"/>
                  </a:lnTo>
                  <a:lnTo>
                    <a:pt x="2116" y="2921"/>
                  </a:lnTo>
                  <a:lnTo>
                    <a:pt x="2160" y="2947"/>
                  </a:lnTo>
                  <a:lnTo>
                    <a:pt x="2207" y="2967"/>
                  </a:lnTo>
                  <a:lnTo>
                    <a:pt x="2257" y="2983"/>
                  </a:lnTo>
                  <a:lnTo>
                    <a:pt x="2307" y="2992"/>
                  </a:lnTo>
                  <a:lnTo>
                    <a:pt x="2359" y="2995"/>
                  </a:lnTo>
                  <a:lnTo>
                    <a:pt x="2377" y="2992"/>
                  </a:lnTo>
                  <a:lnTo>
                    <a:pt x="2393" y="2984"/>
                  </a:lnTo>
                  <a:lnTo>
                    <a:pt x="2405" y="2972"/>
                  </a:lnTo>
                  <a:lnTo>
                    <a:pt x="2414" y="2955"/>
                  </a:lnTo>
                  <a:lnTo>
                    <a:pt x="2417" y="2938"/>
                  </a:lnTo>
                  <a:lnTo>
                    <a:pt x="2414" y="2920"/>
                  </a:lnTo>
                  <a:lnTo>
                    <a:pt x="2405" y="2904"/>
                  </a:lnTo>
                  <a:lnTo>
                    <a:pt x="2393" y="2892"/>
                  </a:lnTo>
                  <a:lnTo>
                    <a:pt x="2377" y="2883"/>
                  </a:lnTo>
                  <a:lnTo>
                    <a:pt x="2359" y="2880"/>
                  </a:lnTo>
                  <a:lnTo>
                    <a:pt x="2314" y="2877"/>
                  </a:lnTo>
                  <a:lnTo>
                    <a:pt x="2270" y="2867"/>
                  </a:lnTo>
                  <a:lnTo>
                    <a:pt x="2227" y="2852"/>
                  </a:lnTo>
                  <a:lnTo>
                    <a:pt x="2187" y="2831"/>
                  </a:lnTo>
                  <a:lnTo>
                    <a:pt x="2151" y="2806"/>
                  </a:lnTo>
                  <a:lnTo>
                    <a:pt x="2117" y="2775"/>
                  </a:lnTo>
                  <a:lnTo>
                    <a:pt x="2088" y="2742"/>
                  </a:lnTo>
                  <a:lnTo>
                    <a:pt x="2063" y="2705"/>
                  </a:lnTo>
                  <a:lnTo>
                    <a:pt x="2042" y="2664"/>
                  </a:lnTo>
                  <a:lnTo>
                    <a:pt x="2026" y="2622"/>
                  </a:lnTo>
                  <a:lnTo>
                    <a:pt x="2017" y="2578"/>
                  </a:lnTo>
                  <a:lnTo>
                    <a:pt x="2014" y="2532"/>
                  </a:lnTo>
                  <a:lnTo>
                    <a:pt x="2010" y="2513"/>
                  </a:lnTo>
                  <a:lnTo>
                    <a:pt x="2002" y="2498"/>
                  </a:lnTo>
                  <a:lnTo>
                    <a:pt x="1990" y="2486"/>
                  </a:lnTo>
                  <a:lnTo>
                    <a:pt x="1974" y="2478"/>
                  </a:lnTo>
                  <a:lnTo>
                    <a:pt x="1956" y="2475"/>
                  </a:lnTo>
                  <a:close/>
                  <a:moveTo>
                    <a:pt x="1380" y="2475"/>
                  </a:moveTo>
                  <a:lnTo>
                    <a:pt x="1362" y="2478"/>
                  </a:lnTo>
                  <a:lnTo>
                    <a:pt x="1346" y="2486"/>
                  </a:lnTo>
                  <a:lnTo>
                    <a:pt x="1334" y="2498"/>
                  </a:lnTo>
                  <a:lnTo>
                    <a:pt x="1326" y="2513"/>
                  </a:lnTo>
                  <a:lnTo>
                    <a:pt x="1322" y="2532"/>
                  </a:lnTo>
                  <a:lnTo>
                    <a:pt x="1319" y="2578"/>
                  </a:lnTo>
                  <a:lnTo>
                    <a:pt x="1310" y="2622"/>
                  </a:lnTo>
                  <a:lnTo>
                    <a:pt x="1294" y="2664"/>
                  </a:lnTo>
                  <a:lnTo>
                    <a:pt x="1273" y="2705"/>
                  </a:lnTo>
                  <a:lnTo>
                    <a:pt x="1248" y="2742"/>
                  </a:lnTo>
                  <a:lnTo>
                    <a:pt x="1219" y="2775"/>
                  </a:lnTo>
                  <a:lnTo>
                    <a:pt x="1185" y="2806"/>
                  </a:lnTo>
                  <a:lnTo>
                    <a:pt x="1149" y="2831"/>
                  </a:lnTo>
                  <a:lnTo>
                    <a:pt x="1109" y="2852"/>
                  </a:lnTo>
                  <a:lnTo>
                    <a:pt x="1066" y="2867"/>
                  </a:lnTo>
                  <a:lnTo>
                    <a:pt x="1022" y="2877"/>
                  </a:lnTo>
                  <a:lnTo>
                    <a:pt x="977" y="2880"/>
                  </a:lnTo>
                  <a:lnTo>
                    <a:pt x="959" y="2883"/>
                  </a:lnTo>
                  <a:lnTo>
                    <a:pt x="943" y="2892"/>
                  </a:lnTo>
                  <a:lnTo>
                    <a:pt x="931" y="2904"/>
                  </a:lnTo>
                  <a:lnTo>
                    <a:pt x="922" y="2920"/>
                  </a:lnTo>
                  <a:lnTo>
                    <a:pt x="919" y="2938"/>
                  </a:lnTo>
                  <a:lnTo>
                    <a:pt x="922" y="2955"/>
                  </a:lnTo>
                  <a:lnTo>
                    <a:pt x="931" y="2972"/>
                  </a:lnTo>
                  <a:lnTo>
                    <a:pt x="943" y="2984"/>
                  </a:lnTo>
                  <a:lnTo>
                    <a:pt x="959" y="2992"/>
                  </a:lnTo>
                  <a:lnTo>
                    <a:pt x="977" y="2995"/>
                  </a:lnTo>
                  <a:lnTo>
                    <a:pt x="1029" y="2992"/>
                  </a:lnTo>
                  <a:lnTo>
                    <a:pt x="1079" y="2983"/>
                  </a:lnTo>
                  <a:lnTo>
                    <a:pt x="1129" y="2967"/>
                  </a:lnTo>
                  <a:lnTo>
                    <a:pt x="1176" y="2947"/>
                  </a:lnTo>
                  <a:lnTo>
                    <a:pt x="1220" y="2921"/>
                  </a:lnTo>
                  <a:lnTo>
                    <a:pt x="1262" y="2890"/>
                  </a:lnTo>
                  <a:lnTo>
                    <a:pt x="1299" y="2856"/>
                  </a:lnTo>
                  <a:lnTo>
                    <a:pt x="1334" y="2818"/>
                  </a:lnTo>
                  <a:lnTo>
                    <a:pt x="1363" y="2776"/>
                  </a:lnTo>
                  <a:lnTo>
                    <a:pt x="1389" y="2731"/>
                  </a:lnTo>
                  <a:lnTo>
                    <a:pt x="1409" y="2685"/>
                  </a:lnTo>
                  <a:lnTo>
                    <a:pt x="1425" y="2635"/>
                  </a:lnTo>
                  <a:lnTo>
                    <a:pt x="1434" y="2585"/>
                  </a:lnTo>
                  <a:lnTo>
                    <a:pt x="1438" y="2532"/>
                  </a:lnTo>
                  <a:lnTo>
                    <a:pt x="1434" y="2513"/>
                  </a:lnTo>
                  <a:lnTo>
                    <a:pt x="1426" y="2498"/>
                  </a:lnTo>
                  <a:lnTo>
                    <a:pt x="1414" y="2486"/>
                  </a:lnTo>
                  <a:lnTo>
                    <a:pt x="1398" y="2478"/>
                  </a:lnTo>
                  <a:lnTo>
                    <a:pt x="1380" y="2475"/>
                  </a:lnTo>
                  <a:close/>
                  <a:moveTo>
                    <a:pt x="2359" y="1843"/>
                  </a:moveTo>
                  <a:lnTo>
                    <a:pt x="2341" y="1846"/>
                  </a:lnTo>
                  <a:lnTo>
                    <a:pt x="2326" y="1855"/>
                  </a:lnTo>
                  <a:lnTo>
                    <a:pt x="2313" y="1867"/>
                  </a:lnTo>
                  <a:lnTo>
                    <a:pt x="2305" y="1883"/>
                  </a:lnTo>
                  <a:lnTo>
                    <a:pt x="2302" y="1901"/>
                  </a:lnTo>
                  <a:lnTo>
                    <a:pt x="2305" y="1919"/>
                  </a:lnTo>
                  <a:lnTo>
                    <a:pt x="2313" y="1934"/>
                  </a:lnTo>
                  <a:lnTo>
                    <a:pt x="2326" y="1947"/>
                  </a:lnTo>
                  <a:lnTo>
                    <a:pt x="2341" y="1955"/>
                  </a:lnTo>
                  <a:lnTo>
                    <a:pt x="2359" y="1958"/>
                  </a:lnTo>
                  <a:lnTo>
                    <a:pt x="2377" y="1955"/>
                  </a:lnTo>
                  <a:lnTo>
                    <a:pt x="2393" y="1947"/>
                  </a:lnTo>
                  <a:lnTo>
                    <a:pt x="2405" y="1934"/>
                  </a:lnTo>
                  <a:lnTo>
                    <a:pt x="2414" y="1919"/>
                  </a:lnTo>
                  <a:lnTo>
                    <a:pt x="2417" y="1901"/>
                  </a:lnTo>
                  <a:lnTo>
                    <a:pt x="2414" y="1883"/>
                  </a:lnTo>
                  <a:lnTo>
                    <a:pt x="2405" y="1867"/>
                  </a:lnTo>
                  <a:lnTo>
                    <a:pt x="2393" y="1855"/>
                  </a:lnTo>
                  <a:lnTo>
                    <a:pt x="2377" y="1846"/>
                  </a:lnTo>
                  <a:lnTo>
                    <a:pt x="2359" y="1843"/>
                  </a:lnTo>
                  <a:close/>
                  <a:moveTo>
                    <a:pt x="1034" y="1843"/>
                  </a:moveTo>
                  <a:lnTo>
                    <a:pt x="1017" y="1846"/>
                  </a:lnTo>
                  <a:lnTo>
                    <a:pt x="1000" y="1855"/>
                  </a:lnTo>
                  <a:lnTo>
                    <a:pt x="988" y="1867"/>
                  </a:lnTo>
                  <a:lnTo>
                    <a:pt x="980" y="1883"/>
                  </a:lnTo>
                  <a:lnTo>
                    <a:pt x="977" y="1901"/>
                  </a:lnTo>
                  <a:lnTo>
                    <a:pt x="980" y="1919"/>
                  </a:lnTo>
                  <a:lnTo>
                    <a:pt x="988" y="1934"/>
                  </a:lnTo>
                  <a:lnTo>
                    <a:pt x="1000" y="1947"/>
                  </a:lnTo>
                  <a:lnTo>
                    <a:pt x="1017" y="1955"/>
                  </a:lnTo>
                  <a:lnTo>
                    <a:pt x="1034" y="1958"/>
                  </a:lnTo>
                  <a:lnTo>
                    <a:pt x="1052" y="1955"/>
                  </a:lnTo>
                  <a:lnTo>
                    <a:pt x="1068" y="1947"/>
                  </a:lnTo>
                  <a:lnTo>
                    <a:pt x="1080" y="1934"/>
                  </a:lnTo>
                  <a:lnTo>
                    <a:pt x="1089" y="1919"/>
                  </a:lnTo>
                  <a:lnTo>
                    <a:pt x="1092" y="1901"/>
                  </a:lnTo>
                  <a:lnTo>
                    <a:pt x="1089" y="1883"/>
                  </a:lnTo>
                  <a:lnTo>
                    <a:pt x="1080" y="1867"/>
                  </a:lnTo>
                  <a:lnTo>
                    <a:pt x="1068" y="1855"/>
                  </a:lnTo>
                  <a:lnTo>
                    <a:pt x="1052" y="1846"/>
                  </a:lnTo>
                  <a:lnTo>
                    <a:pt x="1034" y="1843"/>
                  </a:lnTo>
                  <a:close/>
                  <a:moveTo>
                    <a:pt x="1668" y="1613"/>
                  </a:moveTo>
                  <a:lnTo>
                    <a:pt x="1650" y="1616"/>
                  </a:lnTo>
                  <a:lnTo>
                    <a:pt x="1634" y="1624"/>
                  </a:lnTo>
                  <a:lnTo>
                    <a:pt x="1622" y="1636"/>
                  </a:lnTo>
                  <a:lnTo>
                    <a:pt x="1614" y="1653"/>
                  </a:lnTo>
                  <a:lnTo>
                    <a:pt x="1610" y="1670"/>
                  </a:lnTo>
                  <a:lnTo>
                    <a:pt x="1610" y="1786"/>
                  </a:lnTo>
                  <a:lnTo>
                    <a:pt x="1614" y="1803"/>
                  </a:lnTo>
                  <a:lnTo>
                    <a:pt x="1622" y="1820"/>
                  </a:lnTo>
                  <a:lnTo>
                    <a:pt x="1634" y="1832"/>
                  </a:lnTo>
                  <a:lnTo>
                    <a:pt x="1650" y="1840"/>
                  </a:lnTo>
                  <a:lnTo>
                    <a:pt x="1668" y="1843"/>
                  </a:lnTo>
                  <a:lnTo>
                    <a:pt x="1686" y="1840"/>
                  </a:lnTo>
                  <a:lnTo>
                    <a:pt x="1702" y="1832"/>
                  </a:lnTo>
                  <a:lnTo>
                    <a:pt x="1714" y="1820"/>
                  </a:lnTo>
                  <a:lnTo>
                    <a:pt x="1722" y="1803"/>
                  </a:lnTo>
                  <a:lnTo>
                    <a:pt x="1726" y="1786"/>
                  </a:lnTo>
                  <a:lnTo>
                    <a:pt x="1726" y="1670"/>
                  </a:lnTo>
                  <a:lnTo>
                    <a:pt x="1722" y="1653"/>
                  </a:lnTo>
                  <a:lnTo>
                    <a:pt x="1714" y="1636"/>
                  </a:lnTo>
                  <a:lnTo>
                    <a:pt x="1702" y="1624"/>
                  </a:lnTo>
                  <a:lnTo>
                    <a:pt x="1686" y="1616"/>
                  </a:lnTo>
                  <a:lnTo>
                    <a:pt x="1668" y="1613"/>
                  </a:lnTo>
                  <a:close/>
                  <a:moveTo>
                    <a:pt x="628" y="1334"/>
                  </a:moveTo>
                  <a:lnTo>
                    <a:pt x="613" y="1337"/>
                  </a:lnTo>
                  <a:lnTo>
                    <a:pt x="600" y="1344"/>
                  </a:lnTo>
                  <a:lnTo>
                    <a:pt x="588" y="1354"/>
                  </a:lnTo>
                  <a:lnTo>
                    <a:pt x="580" y="1367"/>
                  </a:lnTo>
                  <a:lnTo>
                    <a:pt x="575" y="1381"/>
                  </a:lnTo>
                  <a:lnTo>
                    <a:pt x="574" y="1396"/>
                  </a:lnTo>
                  <a:lnTo>
                    <a:pt x="577" y="1410"/>
                  </a:lnTo>
                  <a:lnTo>
                    <a:pt x="583" y="1423"/>
                  </a:lnTo>
                  <a:lnTo>
                    <a:pt x="593" y="1435"/>
                  </a:lnTo>
                  <a:lnTo>
                    <a:pt x="631" y="1472"/>
                  </a:lnTo>
                  <a:lnTo>
                    <a:pt x="663" y="1510"/>
                  </a:lnTo>
                  <a:lnTo>
                    <a:pt x="690" y="1550"/>
                  </a:lnTo>
                  <a:lnTo>
                    <a:pt x="710" y="1590"/>
                  </a:lnTo>
                  <a:lnTo>
                    <a:pt x="724" y="1632"/>
                  </a:lnTo>
                  <a:lnTo>
                    <a:pt x="734" y="1675"/>
                  </a:lnTo>
                  <a:lnTo>
                    <a:pt x="737" y="1718"/>
                  </a:lnTo>
                  <a:lnTo>
                    <a:pt x="739" y="1736"/>
                  </a:lnTo>
                  <a:lnTo>
                    <a:pt x="747" y="1752"/>
                  </a:lnTo>
                  <a:lnTo>
                    <a:pt x="760" y="1765"/>
                  </a:lnTo>
                  <a:lnTo>
                    <a:pt x="776" y="1773"/>
                  </a:lnTo>
                  <a:lnTo>
                    <a:pt x="795" y="1775"/>
                  </a:lnTo>
                  <a:lnTo>
                    <a:pt x="812" y="1773"/>
                  </a:lnTo>
                  <a:lnTo>
                    <a:pt x="828" y="1765"/>
                  </a:lnTo>
                  <a:lnTo>
                    <a:pt x="841" y="1752"/>
                  </a:lnTo>
                  <a:lnTo>
                    <a:pt x="849" y="1736"/>
                  </a:lnTo>
                  <a:lnTo>
                    <a:pt x="852" y="1718"/>
                  </a:lnTo>
                  <a:lnTo>
                    <a:pt x="849" y="1667"/>
                  </a:lnTo>
                  <a:lnTo>
                    <a:pt x="841" y="1618"/>
                  </a:lnTo>
                  <a:lnTo>
                    <a:pt x="826" y="1569"/>
                  </a:lnTo>
                  <a:lnTo>
                    <a:pt x="806" y="1523"/>
                  </a:lnTo>
                  <a:lnTo>
                    <a:pt x="780" y="1477"/>
                  </a:lnTo>
                  <a:lnTo>
                    <a:pt x="750" y="1433"/>
                  </a:lnTo>
                  <a:lnTo>
                    <a:pt x="712" y="1390"/>
                  </a:lnTo>
                  <a:lnTo>
                    <a:pt x="670" y="1349"/>
                  </a:lnTo>
                  <a:lnTo>
                    <a:pt x="656" y="1341"/>
                  </a:lnTo>
                  <a:lnTo>
                    <a:pt x="643" y="1335"/>
                  </a:lnTo>
                  <a:lnTo>
                    <a:pt x="628" y="1334"/>
                  </a:lnTo>
                  <a:close/>
                  <a:moveTo>
                    <a:pt x="2706" y="1324"/>
                  </a:moveTo>
                  <a:lnTo>
                    <a:pt x="2691" y="1326"/>
                  </a:lnTo>
                  <a:lnTo>
                    <a:pt x="2678" y="1332"/>
                  </a:lnTo>
                  <a:lnTo>
                    <a:pt x="2665" y="1341"/>
                  </a:lnTo>
                  <a:lnTo>
                    <a:pt x="2631" y="1379"/>
                  </a:lnTo>
                  <a:lnTo>
                    <a:pt x="2602" y="1420"/>
                  </a:lnTo>
                  <a:lnTo>
                    <a:pt x="2578" y="1464"/>
                  </a:lnTo>
                  <a:lnTo>
                    <a:pt x="2559" y="1511"/>
                  </a:lnTo>
                  <a:lnTo>
                    <a:pt x="2546" y="1561"/>
                  </a:lnTo>
                  <a:lnTo>
                    <a:pt x="2536" y="1615"/>
                  </a:lnTo>
                  <a:lnTo>
                    <a:pt x="2532" y="1671"/>
                  </a:lnTo>
                  <a:lnTo>
                    <a:pt x="2533" y="1731"/>
                  </a:lnTo>
                  <a:lnTo>
                    <a:pt x="2537" y="1748"/>
                  </a:lnTo>
                  <a:lnTo>
                    <a:pt x="2546" y="1764"/>
                  </a:lnTo>
                  <a:lnTo>
                    <a:pt x="2558" y="1775"/>
                  </a:lnTo>
                  <a:lnTo>
                    <a:pt x="2573" y="1782"/>
                  </a:lnTo>
                  <a:lnTo>
                    <a:pt x="2591" y="1786"/>
                  </a:lnTo>
                  <a:lnTo>
                    <a:pt x="2593" y="1785"/>
                  </a:lnTo>
                  <a:lnTo>
                    <a:pt x="2594" y="1785"/>
                  </a:lnTo>
                  <a:lnTo>
                    <a:pt x="2613" y="1781"/>
                  </a:lnTo>
                  <a:lnTo>
                    <a:pt x="2627" y="1772"/>
                  </a:lnTo>
                  <a:lnTo>
                    <a:pt x="2639" y="1758"/>
                  </a:lnTo>
                  <a:lnTo>
                    <a:pt x="2646" y="1743"/>
                  </a:lnTo>
                  <a:lnTo>
                    <a:pt x="2648" y="1724"/>
                  </a:lnTo>
                  <a:lnTo>
                    <a:pt x="2647" y="1671"/>
                  </a:lnTo>
                  <a:lnTo>
                    <a:pt x="2651" y="1621"/>
                  </a:lnTo>
                  <a:lnTo>
                    <a:pt x="2661" y="1575"/>
                  </a:lnTo>
                  <a:lnTo>
                    <a:pt x="2675" y="1531"/>
                  </a:lnTo>
                  <a:lnTo>
                    <a:pt x="2694" y="1491"/>
                  </a:lnTo>
                  <a:lnTo>
                    <a:pt x="2718" y="1456"/>
                  </a:lnTo>
                  <a:lnTo>
                    <a:pt x="2747" y="1422"/>
                  </a:lnTo>
                  <a:lnTo>
                    <a:pt x="2756" y="1411"/>
                  </a:lnTo>
                  <a:lnTo>
                    <a:pt x="2761" y="1396"/>
                  </a:lnTo>
                  <a:lnTo>
                    <a:pt x="2763" y="1381"/>
                  </a:lnTo>
                  <a:lnTo>
                    <a:pt x="2761" y="1367"/>
                  </a:lnTo>
                  <a:lnTo>
                    <a:pt x="2756" y="1353"/>
                  </a:lnTo>
                  <a:lnTo>
                    <a:pt x="2747" y="1341"/>
                  </a:lnTo>
                  <a:lnTo>
                    <a:pt x="2734" y="1332"/>
                  </a:lnTo>
                  <a:lnTo>
                    <a:pt x="2721" y="1326"/>
                  </a:lnTo>
                  <a:lnTo>
                    <a:pt x="2706" y="1324"/>
                  </a:lnTo>
                  <a:close/>
                  <a:moveTo>
                    <a:pt x="1090" y="691"/>
                  </a:moveTo>
                  <a:lnTo>
                    <a:pt x="1031" y="692"/>
                  </a:lnTo>
                  <a:lnTo>
                    <a:pt x="1013" y="696"/>
                  </a:lnTo>
                  <a:lnTo>
                    <a:pt x="998" y="706"/>
                  </a:lnTo>
                  <a:lnTo>
                    <a:pt x="986" y="718"/>
                  </a:lnTo>
                  <a:lnTo>
                    <a:pt x="979" y="735"/>
                  </a:lnTo>
                  <a:lnTo>
                    <a:pt x="977" y="753"/>
                  </a:lnTo>
                  <a:lnTo>
                    <a:pt x="981" y="771"/>
                  </a:lnTo>
                  <a:lnTo>
                    <a:pt x="990" y="787"/>
                  </a:lnTo>
                  <a:lnTo>
                    <a:pt x="1003" y="798"/>
                  </a:lnTo>
                  <a:lnTo>
                    <a:pt x="1020" y="805"/>
                  </a:lnTo>
                  <a:lnTo>
                    <a:pt x="1038" y="807"/>
                  </a:lnTo>
                  <a:lnTo>
                    <a:pt x="1091" y="806"/>
                  </a:lnTo>
                  <a:lnTo>
                    <a:pt x="1140" y="811"/>
                  </a:lnTo>
                  <a:lnTo>
                    <a:pt x="1187" y="820"/>
                  </a:lnTo>
                  <a:lnTo>
                    <a:pt x="1230" y="835"/>
                  </a:lnTo>
                  <a:lnTo>
                    <a:pt x="1270" y="854"/>
                  </a:lnTo>
                  <a:lnTo>
                    <a:pt x="1307" y="878"/>
                  </a:lnTo>
                  <a:lnTo>
                    <a:pt x="1339" y="906"/>
                  </a:lnTo>
                  <a:lnTo>
                    <a:pt x="1352" y="915"/>
                  </a:lnTo>
                  <a:lnTo>
                    <a:pt x="1365" y="921"/>
                  </a:lnTo>
                  <a:lnTo>
                    <a:pt x="1380" y="923"/>
                  </a:lnTo>
                  <a:lnTo>
                    <a:pt x="1395" y="921"/>
                  </a:lnTo>
                  <a:lnTo>
                    <a:pt x="1408" y="915"/>
                  </a:lnTo>
                  <a:lnTo>
                    <a:pt x="1421" y="906"/>
                  </a:lnTo>
                  <a:lnTo>
                    <a:pt x="1430" y="893"/>
                  </a:lnTo>
                  <a:lnTo>
                    <a:pt x="1436" y="880"/>
                  </a:lnTo>
                  <a:lnTo>
                    <a:pt x="1438" y="865"/>
                  </a:lnTo>
                  <a:lnTo>
                    <a:pt x="1436" y="850"/>
                  </a:lnTo>
                  <a:lnTo>
                    <a:pt x="1430" y="837"/>
                  </a:lnTo>
                  <a:lnTo>
                    <a:pt x="1421" y="824"/>
                  </a:lnTo>
                  <a:lnTo>
                    <a:pt x="1383" y="791"/>
                  </a:lnTo>
                  <a:lnTo>
                    <a:pt x="1341" y="761"/>
                  </a:lnTo>
                  <a:lnTo>
                    <a:pt x="1297" y="737"/>
                  </a:lnTo>
                  <a:lnTo>
                    <a:pt x="1250" y="718"/>
                  </a:lnTo>
                  <a:lnTo>
                    <a:pt x="1200" y="704"/>
                  </a:lnTo>
                  <a:lnTo>
                    <a:pt x="1146" y="695"/>
                  </a:lnTo>
                  <a:lnTo>
                    <a:pt x="1090" y="691"/>
                  </a:lnTo>
                  <a:close/>
                  <a:moveTo>
                    <a:pt x="2249" y="691"/>
                  </a:moveTo>
                  <a:lnTo>
                    <a:pt x="2194" y="694"/>
                  </a:lnTo>
                  <a:lnTo>
                    <a:pt x="2141" y="702"/>
                  </a:lnTo>
                  <a:lnTo>
                    <a:pt x="2090" y="713"/>
                  </a:lnTo>
                  <a:lnTo>
                    <a:pt x="2042" y="728"/>
                  </a:lnTo>
                  <a:lnTo>
                    <a:pt x="1997" y="747"/>
                  </a:lnTo>
                  <a:lnTo>
                    <a:pt x="1956" y="769"/>
                  </a:lnTo>
                  <a:lnTo>
                    <a:pt x="1918" y="795"/>
                  </a:lnTo>
                  <a:lnTo>
                    <a:pt x="1885" y="824"/>
                  </a:lnTo>
                  <a:lnTo>
                    <a:pt x="1875" y="837"/>
                  </a:lnTo>
                  <a:lnTo>
                    <a:pt x="1870" y="850"/>
                  </a:lnTo>
                  <a:lnTo>
                    <a:pt x="1868" y="865"/>
                  </a:lnTo>
                  <a:lnTo>
                    <a:pt x="1870" y="880"/>
                  </a:lnTo>
                  <a:lnTo>
                    <a:pt x="1875" y="893"/>
                  </a:lnTo>
                  <a:lnTo>
                    <a:pt x="1885" y="906"/>
                  </a:lnTo>
                  <a:lnTo>
                    <a:pt x="1897" y="915"/>
                  </a:lnTo>
                  <a:lnTo>
                    <a:pt x="1911" y="921"/>
                  </a:lnTo>
                  <a:lnTo>
                    <a:pt x="1926" y="923"/>
                  </a:lnTo>
                  <a:lnTo>
                    <a:pt x="1940" y="921"/>
                  </a:lnTo>
                  <a:lnTo>
                    <a:pt x="1954" y="915"/>
                  </a:lnTo>
                  <a:lnTo>
                    <a:pt x="1966" y="906"/>
                  </a:lnTo>
                  <a:lnTo>
                    <a:pt x="1995" y="882"/>
                  </a:lnTo>
                  <a:lnTo>
                    <a:pt x="2028" y="860"/>
                  </a:lnTo>
                  <a:lnTo>
                    <a:pt x="2065" y="842"/>
                  </a:lnTo>
                  <a:lnTo>
                    <a:pt x="2107" y="827"/>
                  </a:lnTo>
                  <a:lnTo>
                    <a:pt x="2151" y="817"/>
                  </a:lnTo>
                  <a:lnTo>
                    <a:pt x="2198" y="810"/>
                  </a:lnTo>
                  <a:lnTo>
                    <a:pt x="2247" y="806"/>
                  </a:lnTo>
                  <a:lnTo>
                    <a:pt x="2298" y="807"/>
                  </a:lnTo>
                  <a:lnTo>
                    <a:pt x="2317" y="805"/>
                  </a:lnTo>
                  <a:lnTo>
                    <a:pt x="2333" y="798"/>
                  </a:lnTo>
                  <a:lnTo>
                    <a:pt x="2347" y="787"/>
                  </a:lnTo>
                  <a:lnTo>
                    <a:pt x="2355" y="771"/>
                  </a:lnTo>
                  <a:lnTo>
                    <a:pt x="2359" y="753"/>
                  </a:lnTo>
                  <a:lnTo>
                    <a:pt x="2357" y="735"/>
                  </a:lnTo>
                  <a:lnTo>
                    <a:pt x="2350" y="718"/>
                  </a:lnTo>
                  <a:lnTo>
                    <a:pt x="2338" y="706"/>
                  </a:lnTo>
                  <a:lnTo>
                    <a:pt x="2323" y="696"/>
                  </a:lnTo>
                  <a:lnTo>
                    <a:pt x="2305" y="692"/>
                  </a:lnTo>
                  <a:lnTo>
                    <a:pt x="2249" y="691"/>
                  </a:lnTo>
                  <a:close/>
                  <a:moveTo>
                    <a:pt x="2071" y="403"/>
                  </a:moveTo>
                  <a:lnTo>
                    <a:pt x="2053" y="406"/>
                  </a:lnTo>
                  <a:lnTo>
                    <a:pt x="2038" y="415"/>
                  </a:lnTo>
                  <a:lnTo>
                    <a:pt x="2025" y="427"/>
                  </a:lnTo>
                  <a:lnTo>
                    <a:pt x="2017" y="443"/>
                  </a:lnTo>
                  <a:lnTo>
                    <a:pt x="2014" y="461"/>
                  </a:lnTo>
                  <a:lnTo>
                    <a:pt x="2014" y="576"/>
                  </a:lnTo>
                  <a:lnTo>
                    <a:pt x="2017" y="594"/>
                  </a:lnTo>
                  <a:lnTo>
                    <a:pt x="2025" y="610"/>
                  </a:lnTo>
                  <a:lnTo>
                    <a:pt x="2038" y="622"/>
                  </a:lnTo>
                  <a:lnTo>
                    <a:pt x="2053" y="630"/>
                  </a:lnTo>
                  <a:lnTo>
                    <a:pt x="2071" y="634"/>
                  </a:lnTo>
                  <a:lnTo>
                    <a:pt x="2089" y="630"/>
                  </a:lnTo>
                  <a:lnTo>
                    <a:pt x="2105" y="622"/>
                  </a:lnTo>
                  <a:lnTo>
                    <a:pt x="2117" y="610"/>
                  </a:lnTo>
                  <a:lnTo>
                    <a:pt x="2126" y="594"/>
                  </a:lnTo>
                  <a:lnTo>
                    <a:pt x="2129" y="576"/>
                  </a:lnTo>
                  <a:lnTo>
                    <a:pt x="2129" y="461"/>
                  </a:lnTo>
                  <a:lnTo>
                    <a:pt x="2126" y="443"/>
                  </a:lnTo>
                  <a:lnTo>
                    <a:pt x="2117" y="427"/>
                  </a:lnTo>
                  <a:lnTo>
                    <a:pt x="2105" y="415"/>
                  </a:lnTo>
                  <a:lnTo>
                    <a:pt x="2089" y="406"/>
                  </a:lnTo>
                  <a:lnTo>
                    <a:pt x="2071" y="403"/>
                  </a:lnTo>
                  <a:close/>
                  <a:moveTo>
                    <a:pt x="1265" y="403"/>
                  </a:moveTo>
                  <a:lnTo>
                    <a:pt x="1247" y="406"/>
                  </a:lnTo>
                  <a:lnTo>
                    <a:pt x="1231" y="415"/>
                  </a:lnTo>
                  <a:lnTo>
                    <a:pt x="1219" y="427"/>
                  </a:lnTo>
                  <a:lnTo>
                    <a:pt x="1210" y="443"/>
                  </a:lnTo>
                  <a:lnTo>
                    <a:pt x="1207" y="461"/>
                  </a:lnTo>
                  <a:lnTo>
                    <a:pt x="1207" y="576"/>
                  </a:lnTo>
                  <a:lnTo>
                    <a:pt x="1210" y="594"/>
                  </a:lnTo>
                  <a:lnTo>
                    <a:pt x="1219" y="610"/>
                  </a:lnTo>
                  <a:lnTo>
                    <a:pt x="1231" y="622"/>
                  </a:lnTo>
                  <a:lnTo>
                    <a:pt x="1247" y="630"/>
                  </a:lnTo>
                  <a:lnTo>
                    <a:pt x="1265" y="634"/>
                  </a:lnTo>
                  <a:lnTo>
                    <a:pt x="1283" y="630"/>
                  </a:lnTo>
                  <a:lnTo>
                    <a:pt x="1298" y="622"/>
                  </a:lnTo>
                  <a:lnTo>
                    <a:pt x="1311" y="610"/>
                  </a:lnTo>
                  <a:lnTo>
                    <a:pt x="1319" y="594"/>
                  </a:lnTo>
                  <a:lnTo>
                    <a:pt x="1322" y="576"/>
                  </a:lnTo>
                  <a:lnTo>
                    <a:pt x="1322" y="461"/>
                  </a:lnTo>
                  <a:lnTo>
                    <a:pt x="1319" y="443"/>
                  </a:lnTo>
                  <a:lnTo>
                    <a:pt x="1311" y="427"/>
                  </a:lnTo>
                  <a:lnTo>
                    <a:pt x="1298" y="415"/>
                  </a:lnTo>
                  <a:lnTo>
                    <a:pt x="1283" y="406"/>
                  </a:lnTo>
                  <a:lnTo>
                    <a:pt x="1265" y="403"/>
                  </a:lnTo>
                  <a:close/>
                  <a:moveTo>
                    <a:pt x="1668" y="0"/>
                  </a:moveTo>
                  <a:lnTo>
                    <a:pt x="1771" y="3"/>
                  </a:lnTo>
                  <a:lnTo>
                    <a:pt x="1871" y="12"/>
                  </a:lnTo>
                  <a:lnTo>
                    <a:pt x="1971" y="27"/>
                  </a:lnTo>
                  <a:lnTo>
                    <a:pt x="2067" y="47"/>
                  </a:lnTo>
                  <a:lnTo>
                    <a:pt x="2162" y="72"/>
                  </a:lnTo>
                  <a:lnTo>
                    <a:pt x="2190" y="173"/>
                  </a:lnTo>
                  <a:lnTo>
                    <a:pt x="2248" y="421"/>
                  </a:lnTo>
                  <a:lnTo>
                    <a:pt x="2253" y="457"/>
                  </a:lnTo>
                  <a:lnTo>
                    <a:pt x="2263" y="492"/>
                  </a:lnTo>
                  <a:lnTo>
                    <a:pt x="2278" y="525"/>
                  </a:lnTo>
                  <a:lnTo>
                    <a:pt x="2294" y="556"/>
                  </a:lnTo>
                  <a:lnTo>
                    <a:pt x="2316" y="585"/>
                  </a:lnTo>
                  <a:lnTo>
                    <a:pt x="2340" y="613"/>
                  </a:lnTo>
                  <a:lnTo>
                    <a:pt x="2369" y="636"/>
                  </a:lnTo>
                  <a:lnTo>
                    <a:pt x="2402" y="658"/>
                  </a:lnTo>
                  <a:lnTo>
                    <a:pt x="2438" y="674"/>
                  </a:lnTo>
                  <a:lnTo>
                    <a:pt x="2474" y="687"/>
                  </a:lnTo>
                  <a:lnTo>
                    <a:pt x="2513" y="694"/>
                  </a:lnTo>
                  <a:lnTo>
                    <a:pt x="2552" y="696"/>
                  </a:lnTo>
                  <a:lnTo>
                    <a:pt x="2583" y="695"/>
                  </a:lnTo>
                  <a:lnTo>
                    <a:pt x="2614" y="690"/>
                  </a:lnTo>
                  <a:lnTo>
                    <a:pt x="2890" y="633"/>
                  </a:lnTo>
                  <a:lnTo>
                    <a:pt x="2985" y="612"/>
                  </a:lnTo>
                  <a:lnTo>
                    <a:pt x="3044" y="684"/>
                  </a:lnTo>
                  <a:lnTo>
                    <a:pt x="3099" y="760"/>
                  </a:lnTo>
                  <a:lnTo>
                    <a:pt x="3149" y="839"/>
                  </a:lnTo>
                  <a:lnTo>
                    <a:pt x="3195" y="921"/>
                  </a:lnTo>
                  <a:lnTo>
                    <a:pt x="3237" y="1005"/>
                  </a:lnTo>
                  <a:lnTo>
                    <a:pt x="3275" y="1092"/>
                  </a:lnTo>
                  <a:lnTo>
                    <a:pt x="3307" y="1181"/>
                  </a:lnTo>
                  <a:lnTo>
                    <a:pt x="3334" y="1273"/>
                  </a:lnTo>
                  <a:lnTo>
                    <a:pt x="3278" y="1290"/>
                  </a:lnTo>
                  <a:lnTo>
                    <a:pt x="3205" y="1313"/>
                  </a:lnTo>
                  <a:lnTo>
                    <a:pt x="3137" y="1338"/>
                  </a:lnTo>
                  <a:lnTo>
                    <a:pt x="3074" y="1367"/>
                  </a:lnTo>
                  <a:lnTo>
                    <a:pt x="3017" y="1397"/>
                  </a:lnTo>
                  <a:lnTo>
                    <a:pt x="2963" y="1430"/>
                  </a:lnTo>
                  <a:lnTo>
                    <a:pt x="2916" y="1465"/>
                  </a:lnTo>
                  <a:lnTo>
                    <a:pt x="2874" y="1503"/>
                  </a:lnTo>
                  <a:lnTo>
                    <a:pt x="2838" y="1543"/>
                  </a:lnTo>
                  <a:lnTo>
                    <a:pt x="2806" y="1585"/>
                  </a:lnTo>
                  <a:lnTo>
                    <a:pt x="2780" y="1630"/>
                  </a:lnTo>
                  <a:lnTo>
                    <a:pt x="2759" y="1677"/>
                  </a:lnTo>
                  <a:lnTo>
                    <a:pt x="2744" y="1726"/>
                  </a:lnTo>
                  <a:lnTo>
                    <a:pt x="2734" y="1777"/>
                  </a:lnTo>
                  <a:lnTo>
                    <a:pt x="2729" y="1813"/>
                  </a:lnTo>
                  <a:lnTo>
                    <a:pt x="2724" y="1854"/>
                  </a:lnTo>
                  <a:lnTo>
                    <a:pt x="2718" y="1902"/>
                  </a:lnTo>
                  <a:lnTo>
                    <a:pt x="2712" y="1955"/>
                  </a:lnTo>
                  <a:lnTo>
                    <a:pt x="2706" y="2013"/>
                  </a:lnTo>
                  <a:lnTo>
                    <a:pt x="2699" y="2076"/>
                  </a:lnTo>
                  <a:lnTo>
                    <a:pt x="2691" y="2142"/>
                  </a:lnTo>
                  <a:lnTo>
                    <a:pt x="2684" y="2213"/>
                  </a:lnTo>
                  <a:lnTo>
                    <a:pt x="2677" y="2286"/>
                  </a:lnTo>
                  <a:lnTo>
                    <a:pt x="2668" y="2362"/>
                  </a:lnTo>
                  <a:lnTo>
                    <a:pt x="2660" y="2440"/>
                  </a:lnTo>
                  <a:lnTo>
                    <a:pt x="2652" y="2520"/>
                  </a:lnTo>
                  <a:lnTo>
                    <a:pt x="2644" y="2600"/>
                  </a:lnTo>
                  <a:lnTo>
                    <a:pt x="2631" y="2723"/>
                  </a:lnTo>
                  <a:lnTo>
                    <a:pt x="2619" y="2844"/>
                  </a:lnTo>
                  <a:lnTo>
                    <a:pt x="2606" y="2962"/>
                  </a:lnTo>
                  <a:lnTo>
                    <a:pt x="2595" y="3076"/>
                  </a:lnTo>
                  <a:lnTo>
                    <a:pt x="2591" y="3188"/>
                  </a:lnTo>
                  <a:lnTo>
                    <a:pt x="2509" y="3236"/>
                  </a:lnTo>
                  <a:lnTo>
                    <a:pt x="2425" y="3281"/>
                  </a:lnTo>
                  <a:lnTo>
                    <a:pt x="2338" y="3321"/>
                  </a:lnTo>
                  <a:lnTo>
                    <a:pt x="2248" y="3355"/>
                  </a:lnTo>
                  <a:lnTo>
                    <a:pt x="2156" y="3386"/>
                  </a:lnTo>
                  <a:lnTo>
                    <a:pt x="2063" y="3410"/>
                  </a:lnTo>
                  <a:lnTo>
                    <a:pt x="1966" y="3430"/>
                  </a:lnTo>
                  <a:lnTo>
                    <a:pt x="1869" y="3444"/>
                  </a:lnTo>
                  <a:lnTo>
                    <a:pt x="1769" y="3453"/>
                  </a:lnTo>
                  <a:lnTo>
                    <a:pt x="1668" y="3456"/>
                  </a:lnTo>
                  <a:lnTo>
                    <a:pt x="1567" y="3453"/>
                  </a:lnTo>
                  <a:lnTo>
                    <a:pt x="1469" y="3444"/>
                  </a:lnTo>
                  <a:lnTo>
                    <a:pt x="1373" y="3431"/>
                  </a:lnTo>
                  <a:lnTo>
                    <a:pt x="1277" y="3411"/>
                  </a:lnTo>
                  <a:lnTo>
                    <a:pt x="1184" y="3387"/>
                  </a:lnTo>
                  <a:lnTo>
                    <a:pt x="1093" y="3358"/>
                  </a:lnTo>
                  <a:lnTo>
                    <a:pt x="1004" y="3323"/>
                  </a:lnTo>
                  <a:lnTo>
                    <a:pt x="917" y="3284"/>
                  </a:lnTo>
                  <a:lnTo>
                    <a:pt x="833" y="3240"/>
                  </a:lnTo>
                  <a:lnTo>
                    <a:pt x="753" y="3192"/>
                  </a:lnTo>
                  <a:lnTo>
                    <a:pt x="741" y="3072"/>
                  </a:lnTo>
                  <a:lnTo>
                    <a:pt x="730" y="2961"/>
                  </a:lnTo>
                  <a:lnTo>
                    <a:pt x="717" y="2843"/>
                  </a:lnTo>
                  <a:lnTo>
                    <a:pt x="705" y="2723"/>
                  </a:lnTo>
                  <a:lnTo>
                    <a:pt x="692" y="2601"/>
                  </a:lnTo>
                  <a:lnTo>
                    <a:pt x="684" y="2520"/>
                  </a:lnTo>
                  <a:lnTo>
                    <a:pt x="676" y="2440"/>
                  </a:lnTo>
                  <a:lnTo>
                    <a:pt x="668" y="2362"/>
                  </a:lnTo>
                  <a:lnTo>
                    <a:pt x="659" y="2286"/>
                  </a:lnTo>
                  <a:lnTo>
                    <a:pt x="652" y="2213"/>
                  </a:lnTo>
                  <a:lnTo>
                    <a:pt x="645" y="2143"/>
                  </a:lnTo>
                  <a:lnTo>
                    <a:pt x="637" y="2076"/>
                  </a:lnTo>
                  <a:lnTo>
                    <a:pt x="630" y="2013"/>
                  </a:lnTo>
                  <a:lnTo>
                    <a:pt x="624" y="1955"/>
                  </a:lnTo>
                  <a:lnTo>
                    <a:pt x="618" y="1902"/>
                  </a:lnTo>
                  <a:lnTo>
                    <a:pt x="612" y="1855"/>
                  </a:lnTo>
                  <a:lnTo>
                    <a:pt x="607" y="1813"/>
                  </a:lnTo>
                  <a:lnTo>
                    <a:pt x="602" y="1778"/>
                  </a:lnTo>
                  <a:lnTo>
                    <a:pt x="592" y="1726"/>
                  </a:lnTo>
                  <a:lnTo>
                    <a:pt x="577" y="1677"/>
                  </a:lnTo>
                  <a:lnTo>
                    <a:pt x="556" y="1630"/>
                  </a:lnTo>
                  <a:lnTo>
                    <a:pt x="530" y="1585"/>
                  </a:lnTo>
                  <a:lnTo>
                    <a:pt x="498" y="1543"/>
                  </a:lnTo>
                  <a:lnTo>
                    <a:pt x="460" y="1503"/>
                  </a:lnTo>
                  <a:lnTo>
                    <a:pt x="419" y="1465"/>
                  </a:lnTo>
                  <a:lnTo>
                    <a:pt x="370" y="1430"/>
                  </a:lnTo>
                  <a:lnTo>
                    <a:pt x="318" y="1397"/>
                  </a:lnTo>
                  <a:lnTo>
                    <a:pt x="259" y="1367"/>
                  </a:lnTo>
                  <a:lnTo>
                    <a:pt x="196" y="1338"/>
                  </a:lnTo>
                  <a:lnTo>
                    <a:pt x="127" y="1312"/>
                  </a:lnTo>
                  <a:lnTo>
                    <a:pt x="53" y="1289"/>
                  </a:lnTo>
                  <a:lnTo>
                    <a:pt x="0" y="1279"/>
                  </a:lnTo>
                  <a:lnTo>
                    <a:pt x="27" y="1188"/>
                  </a:lnTo>
                  <a:lnTo>
                    <a:pt x="59" y="1098"/>
                  </a:lnTo>
                  <a:lnTo>
                    <a:pt x="97" y="1010"/>
                  </a:lnTo>
                  <a:lnTo>
                    <a:pt x="139" y="925"/>
                  </a:lnTo>
                  <a:lnTo>
                    <a:pt x="185" y="843"/>
                  </a:lnTo>
                  <a:lnTo>
                    <a:pt x="235" y="763"/>
                  </a:lnTo>
                  <a:lnTo>
                    <a:pt x="290" y="687"/>
                  </a:lnTo>
                  <a:lnTo>
                    <a:pt x="348" y="614"/>
                  </a:lnTo>
                  <a:lnTo>
                    <a:pt x="447" y="634"/>
                  </a:lnTo>
                  <a:lnTo>
                    <a:pt x="722" y="690"/>
                  </a:lnTo>
                  <a:lnTo>
                    <a:pt x="753" y="695"/>
                  </a:lnTo>
                  <a:lnTo>
                    <a:pt x="784" y="697"/>
                  </a:lnTo>
                  <a:lnTo>
                    <a:pt x="823" y="694"/>
                  </a:lnTo>
                  <a:lnTo>
                    <a:pt x="862" y="687"/>
                  </a:lnTo>
                  <a:lnTo>
                    <a:pt x="898" y="674"/>
                  </a:lnTo>
                  <a:lnTo>
                    <a:pt x="934" y="658"/>
                  </a:lnTo>
                  <a:lnTo>
                    <a:pt x="967" y="636"/>
                  </a:lnTo>
                  <a:lnTo>
                    <a:pt x="996" y="612"/>
                  </a:lnTo>
                  <a:lnTo>
                    <a:pt x="1021" y="585"/>
                  </a:lnTo>
                  <a:lnTo>
                    <a:pt x="1042" y="555"/>
                  </a:lnTo>
                  <a:lnTo>
                    <a:pt x="1060" y="524"/>
                  </a:lnTo>
                  <a:lnTo>
                    <a:pt x="1073" y="491"/>
                  </a:lnTo>
                  <a:lnTo>
                    <a:pt x="1084" y="457"/>
                  </a:lnTo>
                  <a:lnTo>
                    <a:pt x="1088" y="422"/>
                  </a:lnTo>
                  <a:lnTo>
                    <a:pt x="1151" y="79"/>
                  </a:lnTo>
                  <a:lnTo>
                    <a:pt x="1250" y="51"/>
                  </a:lnTo>
                  <a:lnTo>
                    <a:pt x="1352" y="29"/>
                  </a:lnTo>
                  <a:lnTo>
                    <a:pt x="1455" y="13"/>
                  </a:lnTo>
                  <a:lnTo>
                    <a:pt x="1561" y="3"/>
                  </a:lnTo>
                  <a:lnTo>
                    <a:pt x="16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23" name="Group 322"/>
          <p:cNvGrpSpPr/>
          <p:nvPr/>
        </p:nvGrpSpPr>
        <p:grpSpPr>
          <a:xfrm>
            <a:off x="9996297" y="1889125"/>
            <a:ext cx="609600" cy="609601"/>
            <a:chOff x="9974263" y="1889125"/>
            <a:chExt cx="609600" cy="6096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09" name="Freeform 279"/>
            <p:cNvSpPr>
              <a:spLocks noEditPoints="1"/>
            </p:cNvSpPr>
            <p:nvPr/>
          </p:nvSpPr>
          <p:spPr bwMode="auto">
            <a:xfrm>
              <a:off x="10120313" y="1889125"/>
              <a:ext cx="463550" cy="490538"/>
            </a:xfrm>
            <a:custGeom>
              <a:avLst/>
              <a:gdLst>
                <a:gd name="T0" fmla="*/ 2245 w 2626"/>
                <a:gd name="T1" fmla="*/ 118 h 2785"/>
                <a:gd name="T2" fmla="*/ 2177 w 2626"/>
                <a:gd name="T3" fmla="*/ 140 h 2785"/>
                <a:gd name="T4" fmla="*/ 2118 w 2626"/>
                <a:gd name="T5" fmla="*/ 182 h 2785"/>
                <a:gd name="T6" fmla="*/ 1036 w 2626"/>
                <a:gd name="T7" fmla="*/ 1269 h 2785"/>
                <a:gd name="T8" fmla="*/ 1005 w 2626"/>
                <a:gd name="T9" fmla="*/ 1330 h 2785"/>
                <a:gd name="T10" fmla="*/ 992 w 2626"/>
                <a:gd name="T11" fmla="*/ 1397 h 2785"/>
                <a:gd name="T12" fmla="*/ 994 w 2626"/>
                <a:gd name="T13" fmla="*/ 1434 h 2785"/>
                <a:gd name="T14" fmla="*/ 1013 w 2626"/>
                <a:gd name="T15" fmla="*/ 1500 h 2785"/>
                <a:gd name="T16" fmla="*/ 1030 w 2626"/>
                <a:gd name="T17" fmla="*/ 1531 h 2785"/>
                <a:gd name="T18" fmla="*/ 1044 w 2626"/>
                <a:gd name="T19" fmla="*/ 1550 h 2785"/>
                <a:gd name="T20" fmla="*/ 1084 w 2626"/>
                <a:gd name="T21" fmla="*/ 1589 h 2785"/>
                <a:gd name="T22" fmla="*/ 1142 w 2626"/>
                <a:gd name="T23" fmla="*/ 1619 h 2785"/>
                <a:gd name="T24" fmla="*/ 1206 w 2626"/>
                <a:gd name="T25" fmla="*/ 1633 h 2785"/>
                <a:gd name="T26" fmla="*/ 1271 w 2626"/>
                <a:gd name="T27" fmla="*/ 1627 h 2785"/>
                <a:gd name="T28" fmla="*/ 1333 w 2626"/>
                <a:gd name="T29" fmla="*/ 1607 h 2785"/>
                <a:gd name="T30" fmla="*/ 1385 w 2626"/>
                <a:gd name="T31" fmla="*/ 1568 h 2785"/>
                <a:gd name="T32" fmla="*/ 2467 w 2626"/>
                <a:gd name="T33" fmla="*/ 483 h 2785"/>
                <a:gd name="T34" fmla="*/ 2497 w 2626"/>
                <a:gd name="T35" fmla="*/ 425 h 2785"/>
                <a:gd name="T36" fmla="*/ 2511 w 2626"/>
                <a:gd name="T37" fmla="*/ 361 h 2785"/>
                <a:gd name="T38" fmla="*/ 2507 w 2626"/>
                <a:gd name="T39" fmla="*/ 297 h 2785"/>
                <a:gd name="T40" fmla="*/ 2485 w 2626"/>
                <a:gd name="T41" fmla="*/ 237 h 2785"/>
                <a:gd name="T42" fmla="*/ 2444 w 2626"/>
                <a:gd name="T43" fmla="*/ 182 h 2785"/>
                <a:gd name="T44" fmla="*/ 2386 w 2626"/>
                <a:gd name="T45" fmla="*/ 140 h 2785"/>
                <a:gd name="T46" fmla="*/ 2318 w 2626"/>
                <a:gd name="T47" fmla="*/ 118 h 2785"/>
                <a:gd name="T48" fmla="*/ 2281 w 2626"/>
                <a:gd name="T49" fmla="*/ 0 h 2785"/>
                <a:gd name="T50" fmla="*/ 2359 w 2626"/>
                <a:gd name="T51" fmla="*/ 8 h 2785"/>
                <a:gd name="T52" fmla="*/ 2431 w 2626"/>
                <a:gd name="T53" fmla="*/ 34 h 2785"/>
                <a:gd name="T54" fmla="*/ 2496 w 2626"/>
                <a:gd name="T55" fmla="*/ 75 h 2785"/>
                <a:gd name="T56" fmla="*/ 2555 w 2626"/>
                <a:gd name="T57" fmla="*/ 134 h 2785"/>
                <a:gd name="T58" fmla="*/ 2598 w 2626"/>
                <a:gd name="T59" fmla="*/ 206 h 2785"/>
                <a:gd name="T60" fmla="*/ 2622 w 2626"/>
                <a:gd name="T61" fmla="*/ 285 h 2785"/>
                <a:gd name="T62" fmla="*/ 2626 w 2626"/>
                <a:gd name="T63" fmla="*/ 367 h 2785"/>
                <a:gd name="T64" fmla="*/ 2612 w 2626"/>
                <a:gd name="T65" fmla="*/ 446 h 2785"/>
                <a:gd name="T66" fmla="*/ 2579 w 2626"/>
                <a:gd name="T67" fmla="*/ 523 h 2785"/>
                <a:gd name="T68" fmla="*/ 2525 w 2626"/>
                <a:gd name="T69" fmla="*/ 590 h 2785"/>
                <a:gd name="T70" fmla="*/ 1437 w 2626"/>
                <a:gd name="T71" fmla="*/ 1676 h 2785"/>
                <a:gd name="T72" fmla="*/ 1371 w 2626"/>
                <a:gd name="T73" fmla="*/ 1716 h 2785"/>
                <a:gd name="T74" fmla="*/ 1297 w 2626"/>
                <a:gd name="T75" fmla="*/ 1742 h 2785"/>
                <a:gd name="T76" fmla="*/ 222 w 2626"/>
                <a:gd name="T77" fmla="*/ 2785 h 2785"/>
                <a:gd name="T78" fmla="*/ 880 w 2626"/>
                <a:gd name="T79" fmla="*/ 1367 h 2785"/>
                <a:gd name="T80" fmla="*/ 897 w 2626"/>
                <a:gd name="T81" fmla="*/ 1292 h 2785"/>
                <a:gd name="T82" fmla="*/ 929 w 2626"/>
                <a:gd name="T83" fmla="*/ 1222 h 2785"/>
                <a:gd name="T84" fmla="*/ 978 w 2626"/>
                <a:gd name="T85" fmla="*/ 1160 h 2785"/>
                <a:gd name="T86" fmla="*/ 2066 w 2626"/>
                <a:gd name="T87" fmla="*/ 75 h 2785"/>
                <a:gd name="T88" fmla="*/ 2132 w 2626"/>
                <a:gd name="T89" fmla="*/ 34 h 2785"/>
                <a:gd name="T90" fmla="*/ 2204 w 2626"/>
                <a:gd name="T91" fmla="*/ 8 h 2785"/>
                <a:gd name="T92" fmla="*/ 2281 w 2626"/>
                <a:gd name="T93" fmla="*/ 0 h 2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26" h="2785">
                  <a:moveTo>
                    <a:pt x="2281" y="115"/>
                  </a:moveTo>
                  <a:lnTo>
                    <a:pt x="2245" y="118"/>
                  </a:lnTo>
                  <a:lnTo>
                    <a:pt x="2210" y="127"/>
                  </a:lnTo>
                  <a:lnTo>
                    <a:pt x="2177" y="140"/>
                  </a:lnTo>
                  <a:lnTo>
                    <a:pt x="2146" y="159"/>
                  </a:lnTo>
                  <a:lnTo>
                    <a:pt x="2118" y="182"/>
                  </a:lnTo>
                  <a:lnTo>
                    <a:pt x="1059" y="1242"/>
                  </a:lnTo>
                  <a:lnTo>
                    <a:pt x="1036" y="1269"/>
                  </a:lnTo>
                  <a:lnTo>
                    <a:pt x="1017" y="1299"/>
                  </a:lnTo>
                  <a:lnTo>
                    <a:pt x="1005" y="1330"/>
                  </a:lnTo>
                  <a:lnTo>
                    <a:pt x="996" y="1364"/>
                  </a:lnTo>
                  <a:lnTo>
                    <a:pt x="992" y="1397"/>
                  </a:lnTo>
                  <a:lnTo>
                    <a:pt x="992" y="1397"/>
                  </a:lnTo>
                  <a:lnTo>
                    <a:pt x="994" y="1434"/>
                  </a:lnTo>
                  <a:lnTo>
                    <a:pt x="1001" y="1467"/>
                  </a:lnTo>
                  <a:lnTo>
                    <a:pt x="1013" y="1500"/>
                  </a:lnTo>
                  <a:lnTo>
                    <a:pt x="1030" y="1530"/>
                  </a:lnTo>
                  <a:lnTo>
                    <a:pt x="1030" y="1531"/>
                  </a:lnTo>
                  <a:lnTo>
                    <a:pt x="1030" y="1531"/>
                  </a:lnTo>
                  <a:lnTo>
                    <a:pt x="1044" y="1550"/>
                  </a:lnTo>
                  <a:lnTo>
                    <a:pt x="1059" y="1568"/>
                  </a:lnTo>
                  <a:lnTo>
                    <a:pt x="1084" y="1589"/>
                  </a:lnTo>
                  <a:lnTo>
                    <a:pt x="1113" y="1607"/>
                  </a:lnTo>
                  <a:lnTo>
                    <a:pt x="1142" y="1619"/>
                  </a:lnTo>
                  <a:lnTo>
                    <a:pt x="1173" y="1627"/>
                  </a:lnTo>
                  <a:lnTo>
                    <a:pt x="1206" y="1633"/>
                  </a:lnTo>
                  <a:lnTo>
                    <a:pt x="1238" y="1633"/>
                  </a:lnTo>
                  <a:lnTo>
                    <a:pt x="1271" y="1627"/>
                  </a:lnTo>
                  <a:lnTo>
                    <a:pt x="1302" y="1619"/>
                  </a:lnTo>
                  <a:lnTo>
                    <a:pt x="1333" y="1607"/>
                  </a:lnTo>
                  <a:lnTo>
                    <a:pt x="1360" y="1589"/>
                  </a:lnTo>
                  <a:lnTo>
                    <a:pt x="1385" y="1568"/>
                  </a:lnTo>
                  <a:lnTo>
                    <a:pt x="2444" y="509"/>
                  </a:lnTo>
                  <a:lnTo>
                    <a:pt x="2467" y="483"/>
                  </a:lnTo>
                  <a:lnTo>
                    <a:pt x="2485" y="455"/>
                  </a:lnTo>
                  <a:lnTo>
                    <a:pt x="2497" y="425"/>
                  </a:lnTo>
                  <a:lnTo>
                    <a:pt x="2507" y="394"/>
                  </a:lnTo>
                  <a:lnTo>
                    <a:pt x="2511" y="361"/>
                  </a:lnTo>
                  <a:lnTo>
                    <a:pt x="2511" y="330"/>
                  </a:lnTo>
                  <a:lnTo>
                    <a:pt x="2507" y="297"/>
                  </a:lnTo>
                  <a:lnTo>
                    <a:pt x="2497" y="266"/>
                  </a:lnTo>
                  <a:lnTo>
                    <a:pt x="2485" y="237"/>
                  </a:lnTo>
                  <a:lnTo>
                    <a:pt x="2467" y="208"/>
                  </a:lnTo>
                  <a:lnTo>
                    <a:pt x="2444" y="182"/>
                  </a:lnTo>
                  <a:lnTo>
                    <a:pt x="2416" y="159"/>
                  </a:lnTo>
                  <a:lnTo>
                    <a:pt x="2386" y="140"/>
                  </a:lnTo>
                  <a:lnTo>
                    <a:pt x="2353" y="127"/>
                  </a:lnTo>
                  <a:lnTo>
                    <a:pt x="2318" y="118"/>
                  </a:lnTo>
                  <a:lnTo>
                    <a:pt x="2281" y="115"/>
                  </a:lnTo>
                  <a:close/>
                  <a:moveTo>
                    <a:pt x="2281" y="0"/>
                  </a:moveTo>
                  <a:lnTo>
                    <a:pt x="2320" y="2"/>
                  </a:lnTo>
                  <a:lnTo>
                    <a:pt x="2359" y="8"/>
                  </a:lnTo>
                  <a:lnTo>
                    <a:pt x="2396" y="19"/>
                  </a:lnTo>
                  <a:lnTo>
                    <a:pt x="2431" y="34"/>
                  </a:lnTo>
                  <a:lnTo>
                    <a:pt x="2465" y="52"/>
                  </a:lnTo>
                  <a:lnTo>
                    <a:pt x="2496" y="75"/>
                  </a:lnTo>
                  <a:lnTo>
                    <a:pt x="2525" y="102"/>
                  </a:lnTo>
                  <a:lnTo>
                    <a:pt x="2555" y="134"/>
                  </a:lnTo>
                  <a:lnTo>
                    <a:pt x="2579" y="169"/>
                  </a:lnTo>
                  <a:lnTo>
                    <a:pt x="2598" y="206"/>
                  </a:lnTo>
                  <a:lnTo>
                    <a:pt x="2612" y="245"/>
                  </a:lnTo>
                  <a:lnTo>
                    <a:pt x="2622" y="285"/>
                  </a:lnTo>
                  <a:lnTo>
                    <a:pt x="2626" y="326"/>
                  </a:lnTo>
                  <a:lnTo>
                    <a:pt x="2626" y="367"/>
                  </a:lnTo>
                  <a:lnTo>
                    <a:pt x="2622" y="406"/>
                  </a:lnTo>
                  <a:lnTo>
                    <a:pt x="2612" y="446"/>
                  </a:lnTo>
                  <a:lnTo>
                    <a:pt x="2598" y="485"/>
                  </a:lnTo>
                  <a:lnTo>
                    <a:pt x="2579" y="523"/>
                  </a:lnTo>
                  <a:lnTo>
                    <a:pt x="2555" y="557"/>
                  </a:lnTo>
                  <a:lnTo>
                    <a:pt x="2525" y="590"/>
                  </a:lnTo>
                  <a:lnTo>
                    <a:pt x="1467" y="1649"/>
                  </a:lnTo>
                  <a:lnTo>
                    <a:pt x="1437" y="1676"/>
                  </a:lnTo>
                  <a:lnTo>
                    <a:pt x="1405" y="1698"/>
                  </a:lnTo>
                  <a:lnTo>
                    <a:pt x="1371" y="1716"/>
                  </a:lnTo>
                  <a:lnTo>
                    <a:pt x="1335" y="1731"/>
                  </a:lnTo>
                  <a:lnTo>
                    <a:pt x="1297" y="1742"/>
                  </a:lnTo>
                  <a:lnTo>
                    <a:pt x="1258" y="1748"/>
                  </a:lnTo>
                  <a:lnTo>
                    <a:pt x="222" y="2785"/>
                  </a:lnTo>
                  <a:lnTo>
                    <a:pt x="0" y="2246"/>
                  </a:lnTo>
                  <a:lnTo>
                    <a:pt x="880" y="1367"/>
                  </a:lnTo>
                  <a:lnTo>
                    <a:pt x="886" y="1329"/>
                  </a:lnTo>
                  <a:lnTo>
                    <a:pt x="897" y="1292"/>
                  </a:lnTo>
                  <a:lnTo>
                    <a:pt x="911" y="1257"/>
                  </a:lnTo>
                  <a:lnTo>
                    <a:pt x="929" y="1222"/>
                  </a:lnTo>
                  <a:lnTo>
                    <a:pt x="951" y="1190"/>
                  </a:lnTo>
                  <a:lnTo>
                    <a:pt x="978" y="1160"/>
                  </a:lnTo>
                  <a:lnTo>
                    <a:pt x="2037" y="102"/>
                  </a:lnTo>
                  <a:lnTo>
                    <a:pt x="2066" y="75"/>
                  </a:lnTo>
                  <a:lnTo>
                    <a:pt x="2098" y="52"/>
                  </a:lnTo>
                  <a:lnTo>
                    <a:pt x="2132" y="34"/>
                  </a:lnTo>
                  <a:lnTo>
                    <a:pt x="2167" y="19"/>
                  </a:lnTo>
                  <a:lnTo>
                    <a:pt x="2204" y="8"/>
                  </a:lnTo>
                  <a:lnTo>
                    <a:pt x="2242" y="2"/>
                  </a:lnTo>
                  <a:lnTo>
                    <a:pt x="22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0" name="Freeform 280"/>
            <p:cNvSpPr>
              <a:spLocks/>
            </p:cNvSpPr>
            <p:nvPr/>
          </p:nvSpPr>
          <p:spPr bwMode="auto">
            <a:xfrm>
              <a:off x="9974263" y="2382838"/>
              <a:ext cx="88900" cy="115888"/>
            </a:xfrm>
            <a:custGeom>
              <a:avLst/>
              <a:gdLst>
                <a:gd name="T0" fmla="*/ 274 w 502"/>
                <a:gd name="T1" fmla="*/ 0 h 655"/>
                <a:gd name="T2" fmla="*/ 502 w 502"/>
                <a:gd name="T3" fmla="*/ 532 h 655"/>
                <a:gd name="T4" fmla="*/ 459 w 502"/>
                <a:gd name="T5" fmla="*/ 576 h 655"/>
                <a:gd name="T6" fmla="*/ 431 w 502"/>
                <a:gd name="T7" fmla="*/ 599 h 655"/>
                <a:gd name="T8" fmla="*/ 402 w 502"/>
                <a:gd name="T9" fmla="*/ 619 h 655"/>
                <a:gd name="T10" fmla="*/ 372 w 502"/>
                <a:gd name="T11" fmla="*/ 635 h 655"/>
                <a:gd name="T12" fmla="*/ 338 w 502"/>
                <a:gd name="T13" fmla="*/ 646 h 655"/>
                <a:gd name="T14" fmla="*/ 304 w 502"/>
                <a:gd name="T15" fmla="*/ 653 h 655"/>
                <a:gd name="T16" fmla="*/ 268 w 502"/>
                <a:gd name="T17" fmla="*/ 655 h 655"/>
                <a:gd name="T18" fmla="*/ 232 w 502"/>
                <a:gd name="T19" fmla="*/ 653 h 655"/>
                <a:gd name="T20" fmla="*/ 199 w 502"/>
                <a:gd name="T21" fmla="*/ 646 h 655"/>
                <a:gd name="T22" fmla="*/ 165 w 502"/>
                <a:gd name="T23" fmla="*/ 635 h 655"/>
                <a:gd name="T24" fmla="*/ 134 w 502"/>
                <a:gd name="T25" fmla="*/ 619 h 655"/>
                <a:gd name="T26" fmla="*/ 105 w 502"/>
                <a:gd name="T27" fmla="*/ 599 h 655"/>
                <a:gd name="T28" fmla="*/ 79 w 502"/>
                <a:gd name="T29" fmla="*/ 576 h 655"/>
                <a:gd name="T30" fmla="*/ 54 w 502"/>
                <a:gd name="T31" fmla="*/ 549 h 655"/>
                <a:gd name="T32" fmla="*/ 35 w 502"/>
                <a:gd name="T33" fmla="*/ 519 h 655"/>
                <a:gd name="T34" fmla="*/ 20 w 502"/>
                <a:gd name="T35" fmla="*/ 487 h 655"/>
                <a:gd name="T36" fmla="*/ 8 w 502"/>
                <a:gd name="T37" fmla="*/ 455 h 655"/>
                <a:gd name="T38" fmla="*/ 2 w 502"/>
                <a:gd name="T39" fmla="*/ 420 h 655"/>
                <a:gd name="T40" fmla="*/ 0 w 502"/>
                <a:gd name="T41" fmla="*/ 387 h 655"/>
                <a:gd name="T42" fmla="*/ 2 w 502"/>
                <a:gd name="T43" fmla="*/ 352 h 655"/>
                <a:gd name="T44" fmla="*/ 8 w 502"/>
                <a:gd name="T45" fmla="*/ 318 h 655"/>
                <a:gd name="T46" fmla="*/ 20 w 502"/>
                <a:gd name="T47" fmla="*/ 285 h 655"/>
                <a:gd name="T48" fmla="*/ 35 w 502"/>
                <a:gd name="T49" fmla="*/ 254 h 655"/>
                <a:gd name="T50" fmla="*/ 54 w 502"/>
                <a:gd name="T51" fmla="*/ 224 h 655"/>
                <a:gd name="T52" fmla="*/ 79 w 502"/>
                <a:gd name="T53" fmla="*/ 196 h 655"/>
                <a:gd name="T54" fmla="*/ 274 w 502"/>
                <a:gd name="T55" fmla="*/ 0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02" h="655">
                  <a:moveTo>
                    <a:pt x="274" y="0"/>
                  </a:moveTo>
                  <a:lnTo>
                    <a:pt x="502" y="532"/>
                  </a:lnTo>
                  <a:lnTo>
                    <a:pt x="459" y="576"/>
                  </a:lnTo>
                  <a:lnTo>
                    <a:pt x="431" y="599"/>
                  </a:lnTo>
                  <a:lnTo>
                    <a:pt x="402" y="619"/>
                  </a:lnTo>
                  <a:lnTo>
                    <a:pt x="372" y="635"/>
                  </a:lnTo>
                  <a:lnTo>
                    <a:pt x="338" y="646"/>
                  </a:lnTo>
                  <a:lnTo>
                    <a:pt x="304" y="653"/>
                  </a:lnTo>
                  <a:lnTo>
                    <a:pt x="268" y="655"/>
                  </a:lnTo>
                  <a:lnTo>
                    <a:pt x="232" y="653"/>
                  </a:lnTo>
                  <a:lnTo>
                    <a:pt x="199" y="646"/>
                  </a:lnTo>
                  <a:lnTo>
                    <a:pt x="165" y="635"/>
                  </a:lnTo>
                  <a:lnTo>
                    <a:pt x="134" y="619"/>
                  </a:lnTo>
                  <a:lnTo>
                    <a:pt x="105" y="599"/>
                  </a:lnTo>
                  <a:lnTo>
                    <a:pt x="79" y="576"/>
                  </a:lnTo>
                  <a:lnTo>
                    <a:pt x="54" y="549"/>
                  </a:lnTo>
                  <a:lnTo>
                    <a:pt x="35" y="519"/>
                  </a:lnTo>
                  <a:lnTo>
                    <a:pt x="20" y="487"/>
                  </a:lnTo>
                  <a:lnTo>
                    <a:pt x="8" y="455"/>
                  </a:lnTo>
                  <a:lnTo>
                    <a:pt x="2" y="420"/>
                  </a:lnTo>
                  <a:lnTo>
                    <a:pt x="0" y="387"/>
                  </a:lnTo>
                  <a:lnTo>
                    <a:pt x="2" y="352"/>
                  </a:lnTo>
                  <a:lnTo>
                    <a:pt x="8" y="318"/>
                  </a:lnTo>
                  <a:lnTo>
                    <a:pt x="20" y="285"/>
                  </a:lnTo>
                  <a:lnTo>
                    <a:pt x="35" y="254"/>
                  </a:lnTo>
                  <a:lnTo>
                    <a:pt x="54" y="224"/>
                  </a:lnTo>
                  <a:lnTo>
                    <a:pt x="79" y="196"/>
                  </a:lnTo>
                  <a:lnTo>
                    <a:pt x="2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1" name="Freeform 281"/>
            <p:cNvSpPr>
              <a:spLocks/>
            </p:cNvSpPr>
            <p:nvPr/>
          </p:nvSpPr>
          <p:spPr bwMode="auto">
            <a:xfrm>
              <a:off x="10075863" y="2300288"/>
              <a:ext cx="68263" cy="119063"/>
            </a:xfrm>
            <a:custGeom>
              <a:avLst/>
              <a:gdLst>
                <a:gd name="T0" fmla="*/ 161 w 382"/>
                <a:gd name="T1" fmla="*/ 0 h 674"/>
                <a:gd name="T2" fmla="*/ 382 w 382"/>
                <a:gd name="T3" fmla="*/ 539 h 674"/>
                <a:gd name="T4" fmla="*/ 248 w 382"/>
                <a:gd name="T5" fmla="*/ 674 h 674"/>
                <a:gd name="T6" fmla="*/ 0 w 382"/>
                <a:gd name="T7" fmla="*/ 162 h 674"/>
                <a:gd name="T8" fmla="*/ 161 w 382"/>
                <a:gd name="T9" fmla="*/ 0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2" h="674">
                  <a:moveTo>
                    <a:pt x="161" y="0"/>
                  </a:moveTo>
                  <a:lnTo>
                    <a:pt x="382" y="539"/>
                  </a:lnTo>
                  <a:lnTo>
                    <a:pt x="248" y="674"/>
                  </a:lnTo>
                  <a:lnTo>
                    <a:pt x="0" y="162"/>
                  </a:lnTo>
                  <a:lnTo>
                    <a:pt x="1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2" name="Freeform 282"/>
            <p:cNvSpPr>
              <a:spLocks/>
            </p:cNvSpPr>
            <p:nvPr/>
          </p:nvSpPr>
          <p:spPr bwMode="auto">
            <a:xfrm>
              <a:off x="10037763" y="2344738"/>
              <a:ext cx="68263" cy="117475"/>
            </a:xfrm>
            <a:custGeom>
              <a:avLst/>
              <a:gdLst>
                <a:gd name="T0" fmla="*/ 133 w 382"/>
                <a:gd name="T1" fmla="*/ 0 h 664"/>
                <a:gd name="T2" fmla="*/ 382 w 382"/>
                <a:gd name="T3" fmla="*/ 511 h 664"/>
                <a:gd name="T4" fmla="*/ 229 w 382"/>
                <a:gd name="T5" fmla="*/ 664 h 664"/>
                <a:gd name="T6" fmla="*/ 0 w 382"/>
                <a:gd name="T7" fmla="*/ 132 h 664"/>
                <a:gd name="T8" fmla="*/ 133 w 382"/>
                <a:gd name="T9" fmla="*/ 0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2" h="664">
                  <a:moveTo>
                    <a:pt x="133" y="0"/>
                  </a:moveTo>
                  <a:lnTo>
                    <a:pt x="382" y="511"/>
                  </a:lnTo>
                  <a:lnTo>
                    <a:pt x="229" y="664"/>
                  </a:lnTo>
                  <a:lnTo>
                    <a:pt x="0" y="132"/>
                  </a:lnTo>
                  <a:lnTo>
                    <a:pt x="1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16" name="Freeform 287"/>
          <p:cNvSpPr>
            <a:spLocks noEditPoints="1"/>
          </p:cNvSpPr>
          <p:nvPr/>
        </p:nvSpPr>
        <p:spPr bwMode="auto">
          <a:xfrm>
            <a:off x="10976246" y="1900238"/>
            <a:ext cx="520700" cy="581025"/>
          </a:xfrm>
          <a:custGeom>
            <a:avLst/>
            <a:gdLst>
              <a:gd name="T0" fmla="*/ 517 w 2956"/>
              <a:gd name="T1" fmla="*/ 415 h 3292"/>
              <a:gd name="T2" fmla="*/ 371 w 2956"/>
              <a:gd name="T3" fmla="*/ 599 h 3292"/>
              <a:gd name="T4" fmla="*/ 300 w 2956"/>
              <a:gd name="T5" fmla="*/ 837 h 3292"/>
              <a:gd name="T6" fmla="*/ 295 w 2956"/>
              <a:gd name="T7" fmla="*/ 1091 h 3292"/>
              <a:gd name="T8" fmla="*/ 342 w 2956"/>
              <a:gd name="T9" fmla="*/ 1187 h 3292"/>
              <a:gd name="T10" fmla="*/ 398 w 2956"/>
              <a:gd name="T11" fmla="*/ 1172 h 3292"/>
              <a:gd name="T12" fmla="*/ 406 w 2956"/>
              <a:gd name="T13" fmla="*/ 1033 h 3292"/>
              <a:gd name="T14" fmla="*/ 422 w 2956"/>
              <a:gd name="T15" fmla="*/ 807 h 3292"/>
              <a:gd name="T16" fmla="*/ 499 w 2956"/>
              <a:gd name="T17" fmla="*/ 607 h 3292"/>
              <a:gd name="T18" fmla="*/ 645 w 2956"/>
              <a:gd name="T19" fmla="*/ 470 h 3292"/>
              <a:gd name="T20" fmla="*/ 720 w 2956"/>
              <a:gd name="T21" fmla="*/ 409 h 3292"/>
              <a:gd name="T22" fmla="*/ 688 w 2956"/>
              <a:gd name="T23" fmla="*/ 347 h 3292"/>
              <a:gd name="T24" fmla="*/ 2134 w 2956"/>
              <a:gd name="T25" fmla="*/ 10 h 3292"/>
              <a:gd name="T26" fmla="*/ 2459 w 2956"/>
              <a:gd name="T27" fmla="*/ 116 h 3292"/>
              <a:gd name="T28" fmla="*/ 2747 w 2956"/>
              <a:gd name="T29" fmla="*/ 345 h 3292"/>
              <a:gd name="T30" fmla="*/ 2905 w 2956"/>
              <a:gd name="T31" fmla="*/ 631 h 3292"/>
              <a:gd name="T32" fmla="*/ 2956 w 2956"/>
              <a:gd name="T33" fmla="*/ 1102 h 3292"/>
              <a:gd name="T34" fmla="*/ 2906 w 2956"/>
              <a:gd name="T35" fmla="*/ 1591 h 3292"/>
              <a:gd name="T36" fmla="*/ 2803 w 2956"/>
              <a:gd name="T37" fmla="*/ 2071 h 3292"/>
              <a:gd name="T38" fmla="*/ 2688 w 2956"/>
              <a:gd name="T39" fmla="*/ 2575 h 3292"/>
              <a:gd name="T40" fmla="*/ 2571 w 2956"/>
              <a:gd name="T41" fmla="*/ 2976 h 3292"/>
              <a:gd name="T42" fmla="*/ 2419 w 2956"/>
              <a:gd name="T43" fmla="*/ 3233 h 3292"/>
              <a:gd name="T44" fmla="*/ 2275 w 2956"/>
              <a:gd name="T45" fmla="*/ 3279 h 3292"/>
              <a:gd name="T46" fmla="*/ 2148 w 2956"/>
              <a:gd name="T47" fmla="*/ 3188 h 3292"/>
              <a:gd name="T48" fmla="*/ 2051 w 2956"/>
              <a:gd name="T49" fmla="*/ 3004 h 3292"/>
              <a:gd name="T50" fmla="*/ 1971 w 2956"/>
              <a:gd name="T51" fmla="*/ 2776 h 3292"/>
              <a:gd name="T52" fmla="*/ 1881 w 2956"/>
              <a:gd name="T53" fmla="*/ 2571 h 3292"/>
              <a:gd name="T54" fmla="*/ 1820 w 2956"/>
              <a:gd name="T55" fmla="*/ 2690 h 3292"/>
              <a:gd name="T56" fmla="*/ 1739 w 2956"/>
              <a:gd name="T57" fmla="*/ 2834 h 3292"/>
              <a:gd name="T58" fmla="*/ 1610 w 2956"/>
              <a:gd name="T59" fmla="*/ 2950 h 3292"/>
              <a:gd name="T60" fmla="*/ 1430 w 2956"/>
              <a:gd name="T61" fmla="*/ 2960 h 3292"/>
              <a:gd name="T62" fmla="*/ 1263 w 2956"/>
              <a:gd name="T63" fmla="*/ 2846 h 3292"/>
              <a:gd name="T64" fmla="*/ 1138 w 2956"/>
              <a:gd name="T65" fmla="*/ 2676 h 3292"/>
              <a:gd name="T66" fmla="*/ 1026 w 2956"/>
              <a:gd name="T67" fmla="*/ 2736 h 3292"/>
              <a:gd name="T68" fmla="*/ 909 w 2956"/>
              <a:gd name="T69" fmla="*/ 3062 h 3292"/>
              <a:gd name="T70" fmla="*/ 826 w 2956"/>
              <a:gd name="T71" fmla="*/ 3202 h 3292"/>
              <a:gd name="T72" fmla="*/ 700 w 2956"/>
              <a:gd name="T73" fmla="*/ 3292 h 3292"/>
              <a:gd name="T74" fmla="*/ 578 w 2956"/>
              <a:gd name="T75" fmla="*/ 3249 h 3292"/>
              <a:gd name="T76" fmla="*/ 477 w 2956"/>
              <a:gd name="T77" fmla="*/ 3115 h 3292"/>
              <a:gd name="T78" fmla="*/ 409 w 2956"/>
              <a:gd name="T79" fmla="*/ 2965 h 3292"/>
              <a:gd name="T80" fmla="*/ 238 w 2956"/>
              <a:gd name="T81" fmla="*/ 2446 h 3292"/>
              <a:gd name="T82" fmla="*/ 107 w 2956"/>
              <a:gd name="T83" fmla="*/ 1793 h 3292"/>
              <a:gd name="T84" fmla="*/ 6 w 2956"/>
              <a:gd name="T85" fmla="*/ 1098 h 3292"/>
              <a:gd name="T86" fmla="*/ 25 w 2956"/>
              <a:gd name="T87" fmla="*/ 719 h 3292"/>
              <a:gd name="T88" fmla="*/ 140 w 2956"/>
              <a:gd name="T89" fmla="*/ 419 h 3292"/>
              <a:gd name="T90" fmla="*/ 324 w 2956"/>
              <a:gd name="T91" fmla="*/ 201 h 3292"/>
              <a:gd name="T92" fmla="*/ 549 w 2956"/>
              <a:gd name="T93" fmla="*/ 71 h 3292"/>
              <a:gd name="T94" fmla="*/ 844 w 2956"/>
              <a:gd name="T95" fmla="*/ 27 h 3292"/>
              <a:gd name="T96" fmla="*/ 1192 w 2956"/>
              <a:gd name="T97" fmla="*/ 67 h 3292"/>
              <a:gd name="T98" fmla="*/ 1405 w 2956"/>
              <a:gd name="T99" fmla="*/ 122 h 3292"/>
              <a:gd name="T100" fmla="*/ 1178 w 2956"/>
              <a:gd name="T101" fmla="*/ 548 h 3292"/>
              <a:gd name="T102" fmla="*/ 1375 w 2956"/>
              <a:gd name="T103" fmla="*/ 2070 h 3292"/>
              <a:gd name="T104" fmla="*/ 1685 w 2956"/>
              <a:gd name="T105" fmla="*/ 1517 h 3292"/>
              <a:gd name="T106" fmla="*/ 1630 w 2956"/>
              <a:gd name="T107" fmla="*/ 66 h 3292"/>
              <a:gd name="T108" fmla="*/ 1991 w 2956"/>
              <a:gd name="T109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956" h="3292">
                <a:moveTo>
                  <a:pt x="660" y="341"/>
                </a:moveTo>
                <a:lnTo>
                  <a:pt x="644" y="344"/>
                </a:lnTo>
                <a:lnTo>
                  <a:pt x="599" y="364"/>
                </a:lnTo>
                <a:lnTo>
                  <a:pt x="556" y="387"/>
                </a:lnTo>
                <a:lnTo>
                  <a:pt x="517" y="415"/>
                </a:lnTo>
                <a:lnTo>
                  <a:pt x="482" y="445"/>
                </a:lnTo>
                <a:lnTo>
                  <a:pt x="449" y="480"/>
                </a:lnTo>
                <a:lnTo>
                  <a:pt x="421" y="517"/>
                </a:lnTo>
                <a:lnTo>
                  <a:pt x="394" y="557"/>
                </a:lnTo>
                <a:lnTo>
                  <a:pt x="371" y="599"/>
                </a:lnTo>
                <a:lnTo>
                  <a:pt x="351" y="644"/>
                </a:lnTo>
                <a:lnTo>
                  <a:pt x="334" y="691"/>
                </a:lnTo>
                <a:lnTo>
                  <a:pt x="320" y="738"/>
                </a:lnTo>
                <a:lnTo>
                  <a:pt x="309" y="788"/>
                </a:lnTo>
                <a:lnTo>
                  <a:pt x="300" y="837"/>
                </a:lnTo>
                <a:lnTo>
                  <a:pt x="294" y="888"/>
                </a:lnTo>
                <a:lnTo>
                  <a:pt x="290" y="939"/>
                </a:lnTo>
                <a:lnTo>
                  <a:pt x="289" y="990"/>
                </a:lnTo>
                <a:lnTo>
                  <a:pt x="291" y="1040"/>
                </a:lnTo>
                <a:lnTo>
                  <a:pt x="295" y="1091"/>
                </a:lnTo>
                <a:lnTo>
                  <a:pt x="302" y="1140"/>
                </a:lnTo>
                <a:lnTo>
                  <a:pt x="306" y="1156"/>
                </a:lnTo>
                <a:lnTo>
                  <a:pt x="315" y="1169"/>
                </a:lnTo>
                <a:lnTo>
                  <a:pt x="327" y="1181"/>
                </a:lnTo>
                <a:lnTo>
                  <a:pt x="342" y="1187"/>
                </a:lnTo>
                <a:lnTo>
                  <a:pt x="358" y="1189"/>
                </a:lnTo>
                <a:lnTo>
                  <a:pt x="362" y="1189"/>
                </a:lnTo>
                <a:lnTo>
                  <a:pt x="366" y="1189"/>
                </a:lnTo>
                <a:lnTo>
                  <a:pt x="384" y="1183"/>
                </a:lnTo>
                <a:lnTo>
                  <a:pt x="398" y="1172"/>
                </a:lnTo>
                <a:lnTo>
                  <a:pt x="409" y="1158"/>
                </a:lnTo>
                <a:lnTo>
                  <a:pt x="414" y="1141"/>
                </a:lnTo>
                <a:lnTo>
                  <a:pt x="415" y="1123"/>
                </a:lnTo>
                <a:lnTo>
                  <a:pt x="409" y="1078"/>
                </a:lnTo>
                <a:lnTo>
                  <a:pt x="406" y="1033"/>
                </a:lnTo>
                <a:lnTo>
                  <a:pt x="404" y="988"/>
                </a:lnTo>
                <a:lnTo>
                  <a:pt x="405" y="942"/>
                </a:lnTo>
                <a:lnTo>
                  <a:pt x="408" y="897"/>
                </a:lnTo>
                <a:lnTo>
                  <a:pt x="413" y="852"/>
                </a:lnTo>
                <a:lnTo>
                  <a:pt x="422" y="807"/>
                </a:lnTo>
                <a:lnTo>
                  <a:pt x="432" y="764"/>
                </a:lnTo>
                <a:lnTo>
                  <a:pt x="444" y="722"/>
                </a:lnTo>
                <a:lnTo>
                  <a:pt x="460" y="682"/>
                </a:lnTo>
                <a:lnTo>
                  <a:pt x="477" y="643"/>
                </a:lnTo>
                <a:lnTo>
                  <a:pt x="499" y="607"/>
                </a:lnTo>
                <a:lnTo>
                  <a:pt x="521" y="573"/>
                </a:lnTo>
                <a:lnTo>
                  <a:pt x="548" y="542"/>
                </a:lnTo>
                <a:lnTo>
                  <a:pt x="578" y="515"/>
                </a:lnTo>
                <a:lnTo>
                  <a:pt x="609" y="491"/>
                </a:lnTo>
                <a:lnTo>
                  <a:pt x="645" y="470"/>
                </a:lnTo>
                <a:lnTo>
                  <a:pt x="683" y="454"/>
                </a:lnTo>
                <a:lnTo>
                  <a:pt x="697" y="447"/>
                </a:lnTo>
                <a:lnTo>
                  <a:pt x="708" y="436"/>
                </a:lnTo>
                <a:lnTo>
                  <a:pt x="716" y="424"/>
                </a:lnTo>
                <a:lnTo>
                  <a:pt x="720" y="409"/>
                </a:lnTo>
                <a:lnTo>
                  <a:pt x="721" y="395"/>
                </a:lnTo>
                <a:lnTo>
                  <a:pt x="718" y="380"/>
                </a:lnTo>
                <a:lnTo>
                  <a:pt x="711" y="366"/>
                </a:lnTo>
                <a:lnTo>
                  <a:pt x="702" y="355"/>
                </a:lnTo>
                <a:lnTo>
                  <a:pt x="688" y="347"/>
                </a:lnTo>
                <a:lnTo>
                  <a:pt x="675" y="342"/>
                </a:lnTo>
                <a:lnTo>
                  <a:pt x="660" y="341"/>
                </a:lnTo>
                <a:close/>
                <a:moveTo>
                  <a:pt x="1991" y="0"/>
                </a:moveTo>
                <a:lnTo>
                  <a:pt x="2063" y="3"/>
                </a:lnTo>
                <a:lnTo>
                  <a:pt x="2134" y="10"/>
                </a:lnTo>
                <a:lnTo>
                  <a:pt x="2202" y="22"/>
                </a:lnTo>
                <a:lnTo>
                  <a:pt x="2270" y="38"/>
                </a:lnTo>
                <a:lnTo>
                  <a:pt x="2335" y="60"/>
                </a:lnTo>
                <a:lnTo>
                  <a:pt x="2398" y="86"/>
                </a:lnTo>
                <a:lnTo>
                  <a:pt x="2459" y="116"/>
                </a:lnTo>
                <a:lnTo>
                  <a:pt x="2516" y="150"/>
                </a:lnTo>
                <a:lnTo>
                  <a:pt x="2582" y="195"/>
                </a:lnTo>
                <a:lnTo>
                  <a:pt x="2642" y="242"/>
                </a:lnTo>
                <a:lnTo>
                  <a:pt x="2698" y="293"/>
                </a:lnTo>
                <a:lnTo>
                  <a:pt x="2747" y="345"/>
                </a:lnTo>
                <a:lnTo>
                  <a:pt x="2791" y="400"/>
                </a:lnTo>
                <a:lnTo>
                  <a:pt x="2829" y="456"/>
                </a:lnTo>
                <a:lnTo>
                  <a:pt x="2861" y="514"/>
                </a:lnTo>
                <a:lnTo>
                  <a:pt x="2887" y="572"/>
                </a:lnTo>
                <a:lnTo>
                  <a:pt x="2905" y="631"/>
                </a:lnTo>
                <a:lnTo>
                  <a:pt x="2927" y="723"/>
                </a:lnTo>
                <a:lnTo>
                  <a:pt x="2941" y="816"/>
                </a:lnTo>
                <a:lnTo>
                  <a:pt x="2951" y="910"/>
                </a:lnTo>
                <a:lnTo>
                  <a:pt x="2956" y="1006"/>
                </a:lnTo>
                <a:lnTo>
                  <a:pt x="2956" y="1102"/>
                </a:lnTo>
                <a:lnTo>
                  <a:pt x="2953" y="1199"/>
                </a:lnTo>
                <a:lnTo>
                  <a:pt x="2946" y="1297"/>
                </a:lnTo>
                <a:lnTo>
                  <a:pt x="2936" y="1395"/>
                </a:lnTo>
                <a:lnTo>
                  <a:pt x="2921" y="1493"/>
                </a:lnTo>
                <a:lnTo>
                  <a:pt x="2906" y="1591"/>
                </a:lnTo>
                <a:lnTo>
                  <a:pt x="2888" y="1689"/>
                </a:lnTo>
                <a:lnTo>
                  <a:pt x="2868" y="1786"/>
                </a:lnTo>
                <a:lnTo>
                  <a:pt x="2848" y="1882"/>
                </a:lnTo>
                <a:lnTo>
                  <a:pt x="2826" y="1977"/>
                </a:lnTo>
                <a:lnTo>
                  <a:pt x="2803" y="2071"/>
                </a:lnTo>
                <a:lnTo>
                  <a:pt x="2782" y="2165"/>
                </a:lnTo>
                <a:lnTo>
                  <a:pt x="2750" y="2294"/>
                </a:lnTo>
                <a:lnTo>
                  <a:pt x="2721" y="2420"/>
                </a:lnTo>
                <a:lnTo>
                  <a:pt x="2705" y="2495"/>
                </a:lnTo>
                <a:lnTo>
                  <a:pt x="2688" y="2575"/>
                </a:lnTo>
                <a:lnTo>
                  <a:pt x="2669" y="2657"/>
                </a:lnTo>
                <a:lnTo>
                  <a:pt x="2649" y="2737"/>
                </a:lnTo>
                <a:lnTo>
                  <a:pt x="2626" y="2818"/>
                </a:lnTo>
                <a:lnTo>
                  <a:pt x="2600" y="2898"/>
                </a:lnTo>
                <a:lnTo>
                  <a:pt x="2571" y="2976"/>
                </a:lnTo>
                <a:lnTo>
                  <a:pt x="2537" y="3054"/>
                </a:lnTo>
                <a:lnTo>
                  <a:pt x="2497" y="3129"/>
                </a:lnTo>
                <a:lnTo>
                  <a:pt x="2472" y="3170"/>
                </a:lnTo>
                <a:lnTo>
                  <a:pt x="2445" y="3205"/>
                </a:lnTo>
                <a:lnTo>
                  <a:pt x="2419" y="3233"/>
                </a:lnTo>
                <a:lnTo>
                  <a:pt x="2392" y="3255"/>
                </a:lnTo>
                <a:lnTo>
                  <a:pt x="2363" y="3270"/>
                </a:lnTo>
                <a:lnTo>
                  <a:pt x="2335" y="3279"/>
                </a:lnTo>
                <a:lnTo>
                  <a:pt x="2305" y="3283"/>
                </a:lnTo>
                <a:lnTo>
                  <a:pt x="2275" y="3279"/>
                </a:lnTo>
                <a:lnTo>
                  <a:pt x="2247" y="3271"/>
                </a:lnTo>
                <a:lnTo>
                  <a:pt x="2221" y="3257"/>
                </a:lnTo>
                <a:lnTo>
                  <a:pt x="2195" y="3238"/>
                </a:lnTo>
                <a:lnTo>
                  <a:pt x="2172" y="3215"/>
                </a:lnTo>
                <a:lnTo>
                  <a:pt x="2148" y="3188"/>
                </a:lnTo>
                <a:lnTo>
                  <a:pt x="2126" y="3157"/>
                </a:lnTo>
                <a:lnTo>
                  <a:pt x="2106" y="3122"/>
                </a:lnTo>
                <a:lnTo>
                  <a:pt x="2086" y="3086"/>
                </a:lnTo>
                <a:lnTo>
                  <a:pt x="2068" y="3045"/>
                </a:lnTo>
                <a:lnTo>
                  <a:pt x="2051" y="3004"/>
                </a:lnTo>
                <a:lnTo>
                  <a:pt x="2033" y="2962"/>
                </a:lnTo>
                <a:lnTo>
                  <a:pt x="2017" y="2918"/>
                </a:lnTo>
                <a:lnTo>
                  <a:pt x="2001" y="2873"/>
                </a:lnTo>
                <a:lnTo>
                  <a:pt x="1987" y="2828"/>
                </a:lnTo>
                <a:lnTo>
                  <a:pt x="1971" y="2776"/>
                </a:lnTo>
                <a:lnTo>
                  <a:pt x="1956" y="2723"/>
                </a:lnTo>
                <a:lnTo>
                  <a:pt x="1942" y="2669"/>
                </a:lnTo>
                <a:lnTo>
                  <a:pt x="1923" y="2598"/>
                </a:lnTo>
                <a:lnTo>
                  <a:pt x="1903" y="2527"/>
                </a:lnTo>
                <a:lnTo>
                  <a:pt x="1881" y="2571"/>
                </a:lnTo>
                <a:lnTo>
                  <a:pt x="1860" y="2611"/>
                </a:lnTo>
                <a:lnTo>
                  <a:pt x="1846" y="2637"/>
                </a:lnTo>
                <a:lnTo>
                  <a:pt x="1834" y="2661"/>
                </a:lnTo>
                <a:lnTo>
                  <a:pt x="1823" y="2683"/>
                </a:lnTo>
                <a:lnTo>
                  <a:pt x="1820" y="2690"/>
                </a:lnTo>
                <a:lnTo>
                  <a:pt x="1805" y="2718"/>
                </a:lnTo>
                <a:lnTo>
                  <a:pt x="1791" y="2746"/>
                </a:lnTo>
                <a:lnTo>
                  <a:pt x="1776" y="2776"/>
                </a:lnTo>
                <a:lnTo>
                  <a:pt x="1758" y="2805"/>
                </a:lnTo>
                <a:lnTo>
                  <a:pt x="1739" y="2834"/>
                </a:lnTo>
                <a:lnTo>
                  <a:pt x="1718" y="2862"/>
                </a:lnTo>
                <a:lnTo>
                  <a:pt x="1695" y="2888"/>
                </a:lnTo>
                <a:lnTo>
                  <a:pt x="1669" y="2911"/>
                </a:lnTo>
                <a:lnTo>
                  <a:pt x="1641" y="2932"/>
                </a:lnTo>
                <a:lnTo>
                  <a:pt x="1610" y="2950"/>
                </a:lnTo>
                <a:lnTo>
                  <a:pt x="1577" y="2962"/>
                </a:lnTo>
                <a:lnTo>
                  <a:pt x="1542" y="2970"/>
                </a:lnTo>
                <a:lnTo>
                  <a:pt x="1507" y="2972"/>
                </a:lnTo>
                <a:lnTo>
                  <a:pt x="1467" y="2969"/>
                </a:lnTo>
                <a:lnTo>
                  <a:pt x="1430" y="2960"/>
                </a:lnTo>
                <a:lnTo>
                  <a:pt x="1393" y="2945"/>
                </a:lnTo>
                <a:lnTo>
                  <a:pt x="1358" y="2927"/>
                </a:lnTo>
                <a:lnTo>
                  <a:pt x="1325" y="2903"/>
                </a:lnTo>
                <a:lnTo>
                  <a:pt x="1294" y="2876"/>
                </a:lnTo>
                <a:lnTo>
                  <a:pt x="1263" y="2846"/>
                </a:lnTo>
                <a:lnTo>
                  <a:pt x="1234" y="2815"/>
                </a:lnTo>
                <a:lnTo>
                  <a:pt x="1207" y="2782"/>
                </a:lnTo>
                <a:lnTo>
                  <a:pt x="1183" y="2746"/>
                </a:lnTo>
                <a:lnTo>
                  <a:pt x="1159" y="2711"/>
                </a:lnTo>
                <a:lnTo>
                  <a:pt x="1138" y="2676"/>
                </a:lnTo>
                <a:lnTo>
                  <a:pt x="1118" y="2642"/>
                </a:lnTo>
                <a:lnTo>
                  <a:pt x="1101" y="2609"/>
                </a:lnTo>
                <a:lnTo>
                  <a:pt x="1085" y="2579"/>
                </a:lnTo>
                <a:lnTo>
                  <a:pt x="1055" y="2657"/>
                </a:lnTo>
                <a:lnTo>
                  <a:pt x="1026" y="2736"/>
                </a:lnTo>
                <a:lnTo>
                  <a:pt x="998" y="2818"/>
                </a:lnTo>
                <a:lnTo>
                  <a:pt x="965" y="2912"/>
                </a:lnTo>
                <a:lnTo>
                  <a:pt x="930" y="3007"/>
                </a:lnTo>
                <a:lnTo>
                  <a:pt x="920" y="3034"/>
                </a:lnTo>
                <a:lnTo>
                  <a:pt x="909" y="3062"/>
                </a:lnTo>
                <a:lnTo>
                  <a:pt x="896" y="3090"/>
                </a:lnTo>
                <a:lnTo>
                  <a:pt x="882" y="3119"/>
                </a:lnTo>
                <a:lnTo>
                  <a:pt x="866" y="3148"/>
                </a:lnTo>
                <a:lnTo>
                  <a:pt x="847" y="3175"/>
                </a:lnTo>
                <a:lnTo>
                  <a:pt x="826" y="3202"/>
                </a:lnTo>
                <a:lnTo>
                  <a:pt x="802" y="3227"/>
                </a:lnTo>
                <a:lnTo>
                  <a:pt x="775" y="3250"/>
                </a:lnTo>
                <a:lnTo>
                  <a:pt x="745" y="3270"/>
                </a:lnTo>
                <a:lnTo>
                  <a:pt x="711" y="3287"/>
                </a:lnTo>
                <a:lnTo>
                  <a:pt x="700" y="3292"/>
                </a:lnTo>
                <a:lnTo>
                  <a:pt x="688" y="3292"/>
                </a:lnTo>
                <a:lnTo>
                  <a:pt x="658" y="3289"/>
                </a:lnTo>
                <a:lnTo>
                  <a:pt x="630" y="3279"/>
                </a:lnTo>
                <a:lnTo>
                  <a:pt x="603" y="3266"/>
                </a:lnTo>
                <a:lnTo>
                  <a:pt x="578" y="3249"/>
                </a:lnTo>
                <a:lnTo>
                  <a:pt x="555" y="3227"/>
                </a:lnTo>
                <a:lnTo>
                  <a:pt x="533" y="3201"/>
                </a:lnTo>
                <a:lnTo>
                  <a:pt x="513" y="3174"/>
                </a:lnTo>
                <a:lnTo>
                  <a:pt x="494" y="3144"/>
                </a:lnTo>
                <a:lnTo>
                  <a:pt x="477" y="3115"/>
                </a:lnTo>
                <a:lnTo>
                  <a:pt x="461" y="3084"/>
                </a:lnTo>
                <a:lnTo>
                  <a:pt x="446" y="3052"/>
                </a:lnTo>
                <a:lnTo>
                  <a:pt x="433" y="3022"/>
                </a:lnTo>
                <a:lnTo>
                  <a:pt x="421" y="2993"/>
                </a:lnTo>
                <a:lnTo>
                  <a:pt x="409" y="2965"/>
                </a:lnTo>
                <a:lnTo>
                  <a:pt x="402" y="2949"/>
                </a:lnTo>
                <a:lnTo>
                  <a:pt x="355" y="2826"/>
                </a:lnTo>
                <a:lnTo>
                  <a:pt x="312" y="2701"/>
                </a:lnTo>
                <a:lnTo>
                  <a:pt x="273" y="2574"/>
                </a:lnTo>
                <a:lnTo>
                  <a:pt x="238" y="2446"/>
                </a:lnTo>
                <a:lnTo>
                  <a:pt x="206" y="2317"/>
                </a:lnTo>
                <a:lnTo>
                  <a:pt x="178" y="2187"/>
                </a:lnTo>
                <a:lnTo>
                  <a:pt x="152" y="2056"/>
                </a:lnTo>
                <a:lnTo>
                  <a:pt x="128" y="1925"/>
                </a:lnTo>
                <a:lnTo>
                  <a:pt x="107" y="1793"/>
                </a:lnTo>
                <a:lnTo>
                  <a:pt x="86" y="1661"/>
                </a:lnTo>
                <a:lnTo>
                  <a:pt x="67" y="1530"/>
                </a:lnTo>
                <a:lnTo>
                  <a:pt x="48" y="1399"/>
                </a:lnTo>
                <a:lnTo>
                  <a:pt x="16" y="1183"/>
                </a:lnTo>
                <a:lnTo>
                  <a:pt x="6" y="1098"/>
                </a:lnTo>
                <a:lnTo>
                  <a:pt x="0" y="1016"/>
                </a:lnTo>
                <a:lnTo>
                  <a:pt x="0" y="937"/>
                </a:lnTo>
                <a:lnTo>
                  <a:pt x="4" y="861"/>
                </a:lnTo>
                <a:lnTo>
                  <a:pt x="12" y="789"/>
                </a:lnTo>
                <a:lnTo>
                  <a:pt x="25" y="719"/>
                </a:lnTo>
                <a:lnTo>
                  <a:pt x="41" y="653"/>
                </a:lnTo>
                <a:lnTo>
                  <a:pt x="61" y="589"/>
                </a:lnTo>
                <a:lnTo>
                  <a:pt x="84" y="529"/>
                </a:lnTo>
                <a:lnTo>
                  <a:pt x="110" y="472"/>
                </a:lnTo>
                <a:lnTo>
                  <a:pt x="140" y="419"/>
                </a:lnTo>
                <a:lnTo>
                  <a:pt x="172" y="368"/>
                </a:lnTo>
                <a:lnTo>
                  <a:pt x="206" y="321"/>
                </a:lnTo>
                <a:lnTo>
                  <a:pt x="243" y="277"/>
                </a:lnTo>
                <a:lnTo>
                  <a:pt x="283" y="237"/>
                </a:lnTo>
                <a:lnTo>
                  <a:pt x="324" y="201"/>
                </a:lnTo>
                <a:lnTo>
                  <a:pt x="366" y="168"/>
                </a:lnTo>
                <a:lnTo>
                  <a:pt x="410" y="138"/>
                </a:lnTo>
                <a:lnTo>
                  <a:pt x="455" y="113"/>
                </a:lnTo>
                <a:lnTo>
                  <a:pt x="502" y="90"/>
                </a:lnTo>
                <a:lnTo>
                  <a:pt x="549" y="71"/>
                </a:lnTo>
                <a:lnTo>
                  <a:pt x="601" y="56"/>
                </a:lnTo>
                <a:lnTo>
                  <a:pt x="656" y="42"/>
                </a:lnTo>
                <a:lnTo>
                  <a:pt x="716" y="34"/>
                </a:lnTo>
                <a:lnTo>
                  <a:pt x="779" y="29"/>
                </a:lnTo>
                <a:lnTo>
                  <a:pt x="844" y="27"/>
                </a:lnTo>
                <a:lnTo>
                  <a:pt x="917" y="29"/>
                </a:lnTo>
                <a:lnTo>
                  <a:pt x="990" y="34"/>
                </a:lnTo>
                <a:lnTo>
                  <a:pt x="1060" y="43"/>
                </a:lnTo>
                <a:lnTo>
                  <a:pt x="1127" y="54"/>
                </a:lnTo>
                <a:lnTo>
                  <a:pt x="1192" y="67"/>
                </a:lnTo>
                <a:lnTo>
                  <a:pt x="1254" y="81"/>
                </a:lnTo>
                <a:lnTo>
                  <a:pt x="1309" y="95"/>
                </a:lnTo>
                <a:lnTo>
                  <a:pt x="1360" y="109"/>
                </a:lnTo>
                <a:lnTo>
                  <a:pt x="1385" y="117"/>
                </a:lnTo>
                <a:lnTo>
                  <a:pt x="1405" y="122"/>
                </a:lnTo>
                <a:lnTo>
                  <a:pt x="1423" y="126"/>
                </a:lnTo>
                <a:lnTo>
                  <a:pt x="1436" y="129"/>
                </a:lnTo>
                <a:lnTo>
                  <a:pt x="1446" y="130"/>
                </a:lnTo>
                <a:lnTo>
                  <a:pt x="1431" y="153"/>
                </a:lnTo>
                <a:lnTo>
                  <a:pt x="1178" y="548"/>
                </a:lnTo>
                <a:lnTo>
                  <a:pt x="1518" y="832"/>
                </a:lnTo>
                <a:lnTo>
                  <a:pt x="1172" y="1237"/>
                </a:lnTo>
                <a:lnTo>
                  <a:pt x="1514" y="1524"/>
                </a:lnTo>
                <a:lnTo>
                  <a:pt x="1172" y="1867"/>
                </a:lnTo>
                <a:lnTo>
                  <a:pt x="1375" y="2070"/>
                </a:lnTo>
                <a:lnTo>
                  <a:pt x="1418" y="2055"/>
                </a:lnTo>
                <a:lnTo>
                  <a:pt x="1462" y="2043"/>
                </a:lnTo>
                <a:lnTo>
                  <a:pt x="1506" y="2038"/>
                </a:lnTo>
                <a:lnTo>
                  <a:pt x="1336" y="1867"/>
                </a:lnTo>
                <a:lnTo>
                  <a:pt x="1685" y="1517"/>
                </a:lnTo>
                <a:lnTo>
                  <a:pt x="1336" y="1224"/>
                </a:lnTo>
                <a:lnTo>
                  <a:pt x="1681" y="819"/>
                </a:lnTo>
                <a:lnTo>
                  <a:pt x="1330" y="524"/>
                </a:lnTo>
                <a:lnTo>
                  <a:pt x="1527" y="217"/>
                </a:lnTo>
                <a:lnTo>
                  <a:pt x="1630" y="66"/>
                </a:lnTo>
                <a:lnTo>
                  <a:pt x="1700" y="42"/>
                </a:lnTo>
                <a:lnTo>
                  <a:pt x="1770" y="25"/>
                </a:lnTo>
                <a:lnTo>
                  <a:pt x="1843" y="11"/>
                </a:lnTo>
                <a:lnTo>
                  <a:pt x="1916" y="3"/>
                </a:lnTo>
                <a:lnTo>
                  <a:pt x="199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3582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heme 01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176490"/>
      </a:accent1>
      <a:accent2>
        <a:srgbClr val="0187AC"/>
      </a:accent2>
      <a:accent3>
        <a:srgbClr val="1AA4BE"/>
      </a:accent3>
      <a:accent4>
        <a:srgbClr val="52C3CB"/>
      </a:accent4>
      <a:accent5>
        <a:srgbClr val="42BDC6"/>
      </a:accent5>
      <a:accent6>
        <a:srgbClr val="168EA6"/>
      </a:accent6>
      <a:hlink>
        <a:srgbClr val="FFFFFF"/>
      </a:hlink>
      <a:folHlink>
        <a:srgbClr val="595959"/>
      </a:folHlink>
    </a:clrScheme>
    <a:fontScheme name="Custom 68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30</Words>
  <Application>Microsoft Office PowerPoint</Application>
  <PresentationFormat>Widescreen</PresentationFormat>
  <Paragraphs>10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Roboto</vt:lpstr>
      <vt:lpstr>Office Theme</vt:lpstr>
      <vt:lpstr>Medical Vector Icons</vt:lpstr>
      <vt:lpstr>Medical Vector Icons</vt:lpstr>
      <vt:lpstr>Medical Vector Icons</vt:lpstr>
      <vt:lpstr>Medical Vector Icons</vt:lpstr>
      <vt:lpstr>Medical Vector Icons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Medical Vector Icons</dc:title>
  <dc:creator>Adam</dc:creator>
  <cp:lastModifiedBy>me</cp:lastModifiedBy>
  <cp:revision>16</cp:revision>
  <dcterms:created xsi:type="dcterms:W3CDTF">2016-11-20T20:27:57Z</dcterms:created>
  <dcterms:modified xsi:type="dcterms:W3CDTF">2017-01-06T20:54:58Z</dcterms:modified>
</cp:coreProperties>
</file>